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90db08d21cf41ffff9e13eda4f034d9788dca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6d7a64a6eb77128536a72b95ced901c47bceece.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3c55e63333a4d34952a9807e4bc72c06c6de06c.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63a8d707676993476c79390cef808a4f87db99.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e8f2406bd25721d04e87ccf745012ec3901cc7d.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7617b5fe099016f7069caac5cbf63105177696c.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8214a46b11b29d49bf4ae4e2391c82e0c38e33e.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e89dcb2f8bed4b34c89be63d2cc6a8319449d5.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e7e463dd62f1be96e6cc7db4683d8fd7c8f383e.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f659efb2215e24ab1954fb9daca28918e16a1c1.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392759283bf19baa6a40cecaee998ca356c77bfc.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28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291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7555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2191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20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560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0237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8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509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246884"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5330"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3776"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62222"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0668"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9113"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7559"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16005"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54451"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92897"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631343"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14583" y="2809681"/>
              <a:ext cx="664601" cy="1399968"/>
            </a:xfrm>
            <a:prstGeom prst="rect">
              <a:avLst/>
            </a:prstGeom>
            <a:solidFill>
              <a:srgbClr val="80BD41">
                <a:alpha val="100000"/>
              </a:srgbClr>
            </a:solidFill>
          </p:spPr>
          <p:txBody>
            <a:bodyPr/>
            <a:lstStyle/>
            <a:p/>
          </p:txBody>
        </p:sp>
        <p:sp>
          <p:nvSpPr>
            <p:cNvPr id="25" name="rc25"/>
            <p:cNvSpPr/>
            <p:nvPr/>
          </p:nvSpPr>
          <p:spPr>
            <a:xfrm>
              <a:off x="1653029" y="1478004"/>
              <a:ext cx="664601" cy="2731645"/>
            </a:xfrm>
            <a:prstGeom prst="rect">
              <a:avLst/>
            </a:prstGeom>
            <a:solidFill>
              <a:srgbClr val="80BD41">
                <a:alpha val="100000"/>
              </a:srgbClr>
            </a:solidFill>
          </p:spPr>
          <p:txBody>
            <a:bodyPr/>
            <a:lstStyle/>
            <a:p/>
          </p:txBody>
        </p:sp>
        <p:sp>
          <p:nvSpPr>
            <p:cNvPr id="26" name="rc26"/>
            <p:cNvSpPr/>
            <p:nvPr/>
          </p:nvSpPr>
          <p:spPr>
            <a:xfrm>
              <a:off x="2391475" y="1307276"/>
              <a:ext cx="664601" cy="2902373"/>
            </a:xfrm>
            <a:prstGeom prst="rect">
              <a:avLst/>
            </a:prstGeom>
            <a:solidFill>
              <a:srgbClr val="80BD41">
                <a:alpha val="100000"/>
              </a:srgbClr>
            </a:solidFill>
          </p:spPr>
          <p:txBody>
            <a:bodyPr/>
            <a:lstStyle/>
            <a:p/>
          </p:txBody>
        </p:sp>
        <p:sp>
          <p:nvSpPr>
            <p:cNvPr id="27" name="rc27"/>
            <p:cNvSpPr/>
            <p:nvPr/>
          </p:nvSpPr>
          <p:spPr>
            <a:xfrm>
              <a:off x="3129921" y="1170694"/>
              <a:ext cx="664601" cy="3038956"/>
            </a:xfrm>
            <a:prstGeom prst="rect">
              <a:avLst/>
            </a:prstGeom>
            <a:solidFill>
              <a:srgbClr val="80BD41">
                <a:alpha val="100000"/>
              </a:srgbClr>
            </a:solidFill>
          </p:spPr>
          <p:txBody>
            <a:bodyPr/>
            <a:lstStyle/>
            <a:p/>
          </p:txBody>
        </p:sp>
        <p:sp>
          <p:nvSpPr>
            <p:cNvPr id="28" name="rc28"/>
            <p:cNvSpPr/>
            <p:nvPr/>
          </p:nvSpPr>
          <p:spPr>
            <a:xfrm>
              <a:off x="3868367" y="1034111"/>
              <a:ext cx="664601" cy="3175538"/>
            </a:xfrm>
            <a:prstGeom prst="rect">
              <a:avLst/>
            </a:prstGeom>
            <a:solidFill>
              <a:srgbClr val="80BD41">
                <a:alpha val="100000"/>
              </a:srgbClr>
            </a:solidFill>
          </p:spPr>
          <p:txBody>
            <a:bodyPr/>
            <a:lstStyle/>
            <a:p/>
          </p:txBody>
        </p:sp>
        <p:sp>
          <p:nvSpPr>
            <p:cNvPr id="29" name="rc29"/>
            <p:cNvSpPr/>
            <p:nvPr/>
          </p:nvSpPr>
          <p:spPr>
            <a:xfrm>
              <a:off x="5345259" y="931675"/>
              <a:ext cx="664601" cy="3277975"/>
            </a:xfrm>
            <a:prstGeom prst="rect">
              <a:avLst/>
            </a:prstGeom>
            <a:solidFill>
              <a:srgbClr val="80BD41">
                <a:alpha val="100000"/>
              </a:srgbClr>
            </a:solidFill>
          </p:spPr>
          <p:txBody>
            <a:bodyPr/>
            <a:lstStyle/>
            <a:p/>
          </p:txBody>
        </p:sp>
        <p:sp>
          <p:nvSpPr>
            <p:cNvPr id="30" name="rc30"/>
            <p:cNvSpPr/>
            <p:nvPr/>
          </p:nvSpPr>
          <p:spPr>
            <a:xfrm>
              <a:off x="4606813" y="931675"/>
              <a:ext cx="664601" cy="3277975"/>
            </a:xfrm>
            <a:prstGeom prst="rect">
              <a:avLst/>
            </a:prstGeom>
            <a:solidFill>
              <a:srgbClr val="80BD41">
                <a:alpha val="100000"/>
              </a:srgbClr>
            </a:solidFill>
          </p:spPr>
          <p:txBody>
            <a:bodyPr/>
            <a:lstStyle/>
            <a:p/>
          </p:txBody>
        </p:sp>
        <p:sp>
          <p:nvSpPr>
            <p:cNvPr id="31" name="rc31"/>
            <p:cNvSpPr/>
            <p:nvPr/>
          </p:nvSpPr>
          <p:spPr>
            <a:xfrm>
              <a:off x="6083705" y="829238"/>
              <a:ext cx="664601" cy="3380411"/>
            </a:xfrm>
            <a:prstGeom prst="rect">
              <a:avLst/>
            </a:prstGeom>
            <a:solidFill>
              <a:srgbClr val="80BD41">
                <a:alpha val="100000"/>
              </a:srgbClr>
            </a:solidFill>
          </p:spPr>
          <p:txBody>
            <a:bodyPr/>
            <a:lstStyle/>
            <a:p/>
          </p:txBody>
        </p:sp>
        <p:sp>
          <p:nvSpPr>
            <p:cNvPr id="32" name="rc32"/>
            <p:cNvSpPr/>
            <p:nvPr/>
          </p:nvSpPr>
          <p:spPr>
            <a:xfrm>
              <a:off x="8299042" y="829238"/>
              <a:ext cx="664601" cy="3380411"/>
            </a:xfrm>
            <a:prstGeom prst="rect">
              <a:avLst/>
            </a:prstGeom>
            <a:solidFill>
              <a:srgbClr val="80BD41">
                <a:alpha val="100000"/>
              </a:srgbClr>
            </a:solidFill>
          </p:spPr>
          <p:txBody>
            <a:bodyPr/>
            <a:lstStyle/>
            <a:p/>
          </p:txBody>
        </p:sp>
        <p:sp>
          <p:nvSpPr>
            <p:cNvPr id="33" name="rc33"/>
            <p:cNvSpPr/>
            <p:nvPr/>
          </p:nvSpPr>
          <p:spPr>
            <a:xfrm>
              <a:off x="6822150" y="829238"/>
              <a:ext cx="664601" cy="3380411"/>
            </a:xfrm>
            <a:prstGeom prst="rect">
              <a:avLst/>
            </a:prstGeom>
            <a:solidFill>
              <a:srgbClr val="80BD41">
                <a:alpha val="100000"/>
              </a:srgbClr>
            </a:solidFill>
          </p:spPr>
          <p:txBody>
            <a:bodyPr/>
            <a:lstStyle/>
            <a:p/>
          </p:txBody>
        </p:sp>
        <p:sp>
          <p:nvSpPr>
            <p:cNvPr id="34" name="rc34"/>
            <p:cNvSpPr/>
            <p:nvPr/>
          </p:nvSpPr>
          <p:spPr>
            <a:xfrm>
              <a:off x="7560596" y="829238"/>
              <a:ext cx="664601" cy="3380411"/>
            </a:xfrm>
            <a:prstGeom prst="rect">
              <a:avLst/>
            </a:prstGeom>
            <a:solidFill>
              <a:srgbClr val="80BD41">
                <a:alpha val="100000"/>
              </a:srgbClr>
            </a:solidFill>
          </p:spPr>
          <p:txBody>
            <a:bodyPr/>
            <a:lstStyle/>
            <a:p/>
          </p:txBody>
        </p:sp>
        <p:sp>
          <p:nvSpPr>
            <p:cNvPr id="35" name="rc35"/>
            <p:cNvSpPr/>
            <p:nvPr/>
          </p:nvSpPr>
          <p:spPr>
            <a:xfrm>
              <a:off x="914583" y="2809681"/>
              <a:ext cx="664601" cy="1399968"/>
            </a:xfrm>
            <a:prstGeom prst="rect">
              <a:avLst/>
            </a:prstGeom>
            <a:solidFill>
              <a:srgbClr val="80BD41">
                <a:alpha val="100000"/>
              </a:srgbClr>
            </a:solidFill>
          </p:spPr>
          <p:txBody>
            <a:bodyPr/>
            <a:lstStyle/>
            <a:p/>
          </p:txBody>
        </p:sp>
        <p:sp>
          <p:nvSpPr>
            <p:cNvPr id="36" name="rc36"/>
            <p:cNvSpPr/>
            <p:nvPr/>
          </p:nvSpPr>
          <p:spPr>
            <a:xfrm>
              <a:off x="1653029" y="1478004"/>
              <a:ext cx="664601" cy="2731645"/>
            </a:xfrm>
            <a:prstGeom prst="rect">
              <a:avLst/>
            </a:prstGeom>
            <a:solidFill>
              <a:srgbClr val="80BD41">
                <a:alpha val="100000"/>
              </a:srgbClr>
            </a:solidFill>
          </p:spPr>
          <p:txBody>
            <a:bodyPr/>
            <a:lstStyle/>
            <a:p/>
          </p:txBody>
        </p:sp>
        <p:sp>
          <p:nvSpPr>
            <p:cNvPr id="37" name="rc37"/>
            <p:cNvSpPr/>
            <p:nvPr/>
          </p:nvSpPr>
          <p:spPr>
            <a:xfrm>
              <a:off x="2391475" y="1307276"/>
              <a:ext cx="664601" cy="2902373"/>
            </a:xfrm>
            <a:prstGeom prst="rect">
              <a:avLst/>
            </a:prstGeom>
            <a:solidFill>
              <a:srgbClr val="80BD41">
                <a:alpha val="100000"/>
              </a:srgbClr>
            </a:solidFill>
          </p:spPr>
          <p:txBody>
            <a:bodyPr/>
            <a:lstStyle/>
            <a:p/>
          </p:txBody>
        </p:sp>
        <p:sp>
          <p:nvSpPr>
            <p:cNvPr id="38" name="rc38"/>
            <p:cNvSpPr/>
            <p:nvPr/>
          </p:nvSpPr>
          <p:spPr>
            <a:xfrm>
              <a:off x="3129921" y="1170694"/>
              <a:ext cx="664601" cy="3038956"/>
            </a:xfrm>
            <a:prstGeom prst="rect">
              <a:avLst/>
            </a:prstGeom>
            <a:solidFill>
              <a:srgbClr val="80BD41">
                <a:alpha val="100000"/>
              </a:srgbClr>
            </a:solidFill>
          </p:spPr>
          <p:txBody>
            <a:bodyPr/>
            <a:lstStyle/>
            <a:p/>
          </p:txBody>
        </p:sp>
        <p:sp>
          <p:nvSpPr>
            <p:cNvPr id="39" name="rc39"/>
            <p:cNvSpPr/>
            <p:nvPr/>
          </p:nvSpPr>
          <p:spPr>
            <a:xfrm>
              <a:off x="3868367" y="1034111"/>
              <a:ext cx="664601" cy="3175538"/>
            </a:xfrm>
            <a:prstGeom prst="rect">
              <a:avLst/>
            </a:prstGeom>
            <a:solidFill>
              <a:srgbClr val="80BD41">
                <a:alpha val="100000"/>
              </a:srgbClr>
            </a:solidFill>
          </p:spPr>
          <p:txBody>
            <a:bodyPr/>
            <a:lstStyle/>
            <a:p/>
          </p:txBody>
        </p:sp>
        <p:sp>
          <p:nvSpPr>
            <p:cNvPr id="40" name="rc40"/>
            <p:cNvSpPr/>
            <p:nvPr/>
          </p:nvSpPr>
          <p:spPr>
            <a:xfrm>
              <a:off x="5345259" y="931675"/>
              <a:ext cx="664601" cy="3277975"/>
            </a:xfrm>
            <a:prstGeom prst="rect">
              <a:avLst/>
            </a:prstGeom>
            <a:solidFill>
              <a:srgbClr val="80BD41">
                <a:alpha val="100000"/>
              </a:srgbClr>
            </a:solidFill>
          </p:spPr>
          <p:txBody>
            <a:bodyPr/>
            <a:lstStyle/>
            <a:p/>
          </p:txBody>
        </p:sp>
        <p:sp>
          <p:nvSpPr>
            <p:cNvPr id="41" name="rc41"/>
            <p:cNvSpPr/>
            <p:nvPr/>
          </p:nvSpPr>
          <p:spPr>
            <a:xfrm>
              <a:off x="4606813" y="931675"/>
              <a:ext cx="664601" cy="3277975"/>
            </a:xfrm>
            <a:prstGeom prst="rect">
              <a:avLst/>
            </a:prstGeom>
            <a:solidFill>
              <a:srgbClr val="80BD41">
                <a:alpha val="100000"/>
              </a:srgbClr>
            </a:solidFill>
          </p:spPr>
          <p:txBody>
            <a:bodyPr/>
            <a:lstStyle/>
            <a:p/>
          </p:txBody>
        </p:sp>
        <p:sp>
          <p:nvSpPr>
            <p:cNvPr id="42" name="rc42"/>
            <p:cNvSpPr/>
            <p:nvPr/>
          </p:nvSpPr>
          <p:spPr>
            <a:xfrm>
              <a:off x="6083705" y="829238"/>
              <a:ext cx="664601" cy="3380411"/>
            </a:xfrm>
            <a:prstGeom prst="rect">
              <a:avLst/>
            </a:prstGeom>
            <a:solidFill>
              <a:srgbClr val="80BD41">
                <a:alpha val="100000"/>
              </a:srgbClr>
            </a:solidFill>
          </p:spPr>
          <p:txBody>
            <a:bodyPr/>
            <a:lstStyle/>
            <a:p/>
          </p:txBody>
        </p:sp>
        <p:sp>
          <p:nvSpPr>
            <p:cNvPr id="43" name="rc43"/>
            <p:cNvSpPr/>
            <p:nvPr/>
          </p:nvSpPr>
          <p:spPr>
            <a:xfrm>
              <a:off x="8299042" y="829238"/>
              <a:ext cx="664601" cy="3380411"/>
            </a:xfrm>
            <a:prstGeom prst="rect">
              <a:avLst/>
            </a:prstGeom>
            <a:solidFill>
              <a:srgbClr val="80BD41">
                <a:alpha val="100000"/>
              </a:srgbClr>
            </a:solidFill>
          </p:spPr>
          <p:txBody>
            <a:bodyPr/>
            <a:lstStyle/>
            <a:p/>
          </p:txBody>
        </p:sp>
        <p:sp>
          <p:nvSpPr>
            <p:cNvPr id="44" name="rc44"/>
            <p:cNvSpPr/>
            <p:nvPr/>
          </p:nvSpPr>
          <p:spPr>
            <a:xfrm>
              <a:off x="6822150" y="829238"/>
              <a:ext cx="664601" cy="3380411"/>
            </a:xfrm>
            <a:prstGeom prst="rect">
              <a:avLst/>
            </a:prstGeom>
            <a:solidFill>
              <a:srgbClr val="80BD41">
                <a:alpha val="100000"/>
              </a:srgbClr>
            </a:solidFill>
          </p:spPr>
          <p:txBody>
            <a:bodyPr/>
            <a:lstStyle/>
            <a:p/>
          </p:txBody>
        </p:sp>
        <p:sp>
          <p:nvSpPr>
            <p:cNvPr id="45" name="rc45"/>
            <p:cNvSpPr/>
            <p:nvPr/>
          </p:nvSpPr>
          <p:spPr>
            <a:xfrm>
              <a:off x="7560596" y="829238"/>
              <a:ext cx="664601" cy="3380411"/>
            </a:xfrm>
            <a:prstGeom prst="rect">
              <a:avLst/>
            </a:prstGeom>
            <a:solidFill>
              <a:srgbClr val="80BD41">
                <a:alpha val="100000"/>
              </a:srgbClr>
            </a:solidFill>
          </p:spPr>
          <p:txBody>
            <a:bodyPr/>
            <a:lstStyle/>
            <a:p/>
          </p:txBody>
        </p:sp>
        <p:sp>
          <p:nvSpPr>
            <p:cNvPr id="46" name="pg46"/>
            <p:cNvSpPr/>
            <p:nvPr/>
          </p:nvSpPr>
          <p:spPr>
            <a:xfrm>
              <a:off x="1560869" y="4191334"/>
              <a:ext cx="18315" cy="18315"/>
            </a:xfrm>
            <a:custGeom>
              <a:avLst/>
              <a:pathLst>
                <a:path w="18315" h="18315">
                  <a:moveTo>
                    <a:pt x="18315" y="0"/>
                  </a:moveTo>
                  <a:lnTo>
                    <a:pt x="18315" y="10517"/>
                  </a:lnTo>
                  <a:lnTo>
                    <a:pt x="10517" y="18315"/>
                  </a:lnTo>
                  <a:lnTo>
                    <a:pt x="0" y="183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455695" y="4086161"/>
              <a:ext cx="123489" cy="123489"/>
            </a:xfrm>
            <a:custGeom>
              <a:avLst/>
              <a:pathLst>
                <a:path w="123489" h="123489">
                  <a:moveTo>
                    <a:pt x="123489" y="0"/>
                  </a:moveTo>
                  <a:lnTo>
                    <a:pt x="123489" y="10517"/>
                  </a:lnTo>
                  <a:lnTo>
                    <a:pt x="10517" y="123489"/>
                  </a:lnTo>
                  <a:lnTo>
                    <a:pt x="0" y="123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350522" y="3980987"/>
              <a:ext cx="228663" cy="228663"/>
            </a:xfrm>
            <a:custGeom>
              <a:avLst/>
              <a:pathLst>
                <a:path w="228663" h="228663">
                  <a:moveTo>
                    <a:pt x="228663" y="0"/>
                  </a:moveTo>
                  <a:lnTo>
                    <a:pt x="228663" y="10517"/>
                  </a:lnTo>
                  <a:lnTo>
                    <a:pt x="10517" y="228663"/>
                  </a:lnTo>
                  <a:lnTo>
                    <a:pt x="0" y="228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45348" y="3875813"/>
              <a:ext cx="333836" cy="333836"/>
            </a:xfrm>
            <a:custGeom>
              <a:avLst/>
              <a:pathLst>
                <a:path w="333836" h="333836">
                  <a:moveTo>
                    <a:pt x="333836" y="0"/>
                  </a:moveTo>
                  <a:lnTo>
                    <a:pt x="333836" y="10517"/>
                  </a:lnTo>
                  <a:lnTo>
                    <a:pt x="10517" y="333836"/>
                  </a:lnTo>
                  <a:lnTo>
                    <a:pt x="0" y="333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140174" y="3770639"/>
              <a:ext cx="439010" cy="439010"/>
            </a:xfrm>
            <a:custGeom>
              <a:avLst/>
              <a:pathLst>
                <a:path w="439010" h="439010">
                  <a:moveTo>
                    <a:pt x="439010" y="0"/>
                  </a:moveTo>
                  <a:lnTo>
                    <a:pt x="439010" y="10517"/>
                  </a:lnTo>
                  <a:lnTo>
                    <a:pt x="10517" y="439010"/>
                  </a:lnTo>
                  <a:lnTo>
                    <a:pt x="0" y="439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035000" y="3665466"/>
              <a:ext cx="544184" cy="544184"/>
            </a:xfrm>
            <a:custGeom>
              <a:avLst/>
              <a:pathLst>
                <a:path w="544184" h="544184">
                  <a:moveTo>
                    <a:pt x="544184" y="0"/>
                  </a:moveTo>
                  <a:lnTo>
                    <a:pt x="544184" y="10517"/>
                  </a:lnTo>
                  <a:lnTo>
                    <a:pt x="10517" y="544184"/>
                  </a:lnTo>
                  <a:lnTo>
                    <a:pt x="0" y="544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29827" y="3560292"/>
              <a:ext cx="649357" cy="649357"/>
            </a:xfrm>
            <a:custGeom>
              <a:avLst/>
              <a:pathLst>
                <a:path w="649357" h="649357">
                  <a:moveTo>
                    <a:pt x="649357" y="0"/>
                  </a:moveTo>
                  <a:lnTo>
                    <a:pt x="649357" y="10517"/>
                  </a:lnTo>
                  <a:lnTo>
                    <a:pt x="10517" y="649357"/>
                  </a:lnTo>
                  <a:lnTo>
                    <a:pt x="0" y="649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14583" y="345511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14583" y="334994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14583" y="324477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14583" y="313959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14583" y="303442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914583" y="292924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914583" y="282407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914583" y="2809681"/>
              <a:ext cx="584339" cy="584339"/>
            </a:xfrm>
            <a:custGeom>
              <a:avLst/>
              <a:pathLst>
                <a:path w="584339" h="584339">
                  <a:moveTo>
                    <a:pt x="573822" y="0"/>
                  </a:moveTo>
                  <a:lnTo>
                    <a:pt x="584339" y="0"/>
                  </a:lnTo>
                  <a:lnTo>
                    <a:pt x="0" y="584339"/>
                  </a:lnTo>
                  <a:lnTo>
                    <a:pt x="0" y="573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914583" y="2809681"/>
              <a:ext cx="479165" cy="479165"/>
            </a:xfrm>
            <a:custGeom>
              <a:avLst/>
              <a:pathLst>
                <a:path w="479165" h="479165">
                  <a:moveTo>
                    <a:pt x="468648" y="0"/>
                  </a:moveTo>
                  <a:lnTo>
                    <a:pt x="479165" y="0"/>
                  </a:lnTo>
                  <a:lnTo>
                    <a:pt x="0" y="479165"/>
                  </a:lnTo>
                  <a:lnTo>
                    <a:pt x="0" y="468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914583" y="2809681"/>
              <a:ext cx="373991" cy="373991"/>
            </a:xfrm>
            <a:custGeom>
              <a:avLst/>
              <a:pathLst>
                <a:path w="373991" h="373991">
                  <a:moveTo>
                    <a:pt x="363474" y="0"/>
                  </a:moveTo>
                  <a:lnTo>
                    <a:pt x="373991" y="0"/>
                  </a:lnTo>
                  <a:lnTo>
                    <a:pt x="0" y="373991"/>
                  </a:lnTo>
                  <a:lnTo>
                    <a:pt x="0" y="363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914583" y="2809681"/>
              <a:ext cx="268818" cy="268818"/>
            </a:xfrm>
            <a:custGeom>
              <a:avLst/>
              <a:pathLst>
                <a:path w="268818" h="268818">
                  <a:moveTo>
                    <a:pt x="258300" y="0"/>
                  </a:moveTo>
                  <a:lnTo>
                    <a:pt x="268818" y="0"/>
                  </a:lnTo>
                  <a:lnTo>
                    <a:pt x="0" y="268818"/>
                  </a:lnTo>
                  <a:lnTo>
                    <a:pt x="0" y="258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914583" y="2809681"/>
              <a:ext cx="163644" cy="163644"/>
            </a:xfrm>
            <a:custGeom>
              <a:avLst/>
              <a:pathLst>
                <a:path w="163644" h="163644">
                  <a:moveTo>
                    <a:pt x="153127" y="0"/>
                  </a:moveTo>
                  <a:lnTo>
                    <a:pt x="163644" y="0"/>
                  </a:lnTo>
                  <a:lnTo>
                    <a:pt x="0" y="163644"/>
                  </a:lnTo>
                  <a:lnTo>
                    <a:pt x="0" y="153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914583" y="2809681"/>
              <a:ext cx="58470" cy="58470"/>
            </a:xfrm>
            <a:custGeom>
              <a:avLst/>
              <a:pathLst>
                <a:path w="58470" h="58470">
                  <a:moveTo>
                    <a:pt x="47953" y="0"/>
                  </a:moveTo>
                  <a:lnTo>
                    <a:pt x="58470" y="0"/>
                  </a:lnTo>
                  <a:lnTo>
                    <a:pt x="0" y="58470"/>
                  </a:lnTo>
                  <a:lnTo>
                    <a:pt x="0" y="47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297085" y="4189105"/>
              <a:ext cx="20545" cy="20545"/>
            </a:xfrm>
            <a:custGeom>
              <a:avLst/>
              <a:pathLst>
                <a:path w="20545" h="20545">
                  <a:moveTo>
                    <a:pt x="20545" y="0"/>
                  </a:moveTo>
                  <a:lnTo>
                    <a:pt x="20545" y="10517"/>
                  </a:lnTo>
                  <a:lnTo>
                    <a:pt x="10517" y="20545"/>
                  </a:lnTo>
                  <a:lnTo>
                    <a:pt x="0" y="20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191912" y="4083931"/>
              <a:ext cx="125719" cy="125719"/>
            </a:xfrm>
            <a:custGeom>
              <a:avLst/>
              <a:pathLst>
                <a:path w="125719" h="125719">
                  <a:moveTo>
                    <a:pt x="125719" y="0"/>
                  </a:moveTo>
                  <a:lnTo>
                    <a:pt x="125719" y="10517"/>
                  </a:lnTo>
                  <a:lnTo>
                    <a:pt x="10517" y="125719"/>
                  </a:lnTo>
                  <a:lnTo>
                    <a:pt x="0" y="125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086738" y="3978757"/>
              <a:ext cx="230892" cy="230892"/>
            </a:xfrm>
            <a:custGeom>
              <a:avLst/>
              <a:pathLst>
                <a:path w="230892" h="230892">
                  <a:moveTo>
                    <a:pt x="230892" y="0"/>
                  </a:moveTo>
                  <a:lnTo>
                    <a:pt x="230892" y="10517"/>
                  </a:lnTo>
                  <a:lnTo>
                    <a:pt x="10517" y="230892"/>
                  </a:lnTo>
                  <a:lnTo>
                    <a:pt x="0" y="230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81564" y="3873583"/>
              <a:ext cx="336066" cy="336066"/>
            </a:xfrm>
            <a:custGeom>
              <a:avLst/>
              <a:pathLst>
                <a:path w="336066" h="336066">
                  <a:moveTo>
                    <a:pt x="336066" y="0"/>
                  </a:moveTo>
                  <a:lnTo>
                    <a:pt x="336066" y="10517"/>
                  </a:lnTo>
                  <a:lnTo>
                    <a:pt x="10517" y="336066"/>
                  </a:lnTo>
                  <a:lnTo>
                    <a:pt x="0" y="3360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76390" y="3768410"/>
              <a:ext cx="441240" cy="441240"/>
            </a:xfrm>
            <a:custGeom>
              <a:avLst/>
              <a:pathLst>
                <a:path w="441240" h="441240">
                  <a:moveTo>
                    <a:pt x="441240" y="0"/>
                  </a:moveTo>
                  <a:lnTo>
                    <a:pt x="441240" y="10517"/>
                  </a:lnTo>
                  <a:lnTo>
                    <a:pt x="10517" y="441240"/>
                  </a:lnTo>
                  <a:lnTo>
                    <a:pt x="0" y="4412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71217" y="3663236"/>
              <a:ext cx="546413" cy="546413"/>
            </a:xfrm>
            <a:custGeom>
              <a:avLst/>
              <a:pathLst>
                <a:path w="546413" h="546413">
                  <a:moveTo>
                    <a:pt x="546413" y="0"/>
                  </a:moveTo>
                  <a:lnTo>
                    <a:pt x="546413" y="10517"/>
                  </a:lnTo>
                  <a:lnTo>
                    <a:pt x="10517" y="546413"/>
                  </a:lnTo>
                  <a:lnTo>
                    <a:pt x="0" y="546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6043" y="3558062"/>
              <a:ext cx="651587" cy="651587"/>
            </a:xfrm>
            <a:custGeom>
              <a:avLst/>
              <a:pathLst>
                <a:path w="651587" h="651587">
                  <a:moveTo>
                    <a:pt x="651587" y="0"/>
                  </a:moveTo>
                  <a:lnTo>
                    <a:pt x="651587" y="10517"/>
                  </a:lnTo>
                  <a:lnTo>
                    <a:pt x="10517" y="651587"/>
                  </a:lnTo>
                  <a:lnTo>
                    <a:pt x="0" y="6515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53029" y="34528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53029" y="33477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53029" y="32425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53029" y="31373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53029" y="30321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53029" y="29270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53029" y="28218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53029" y="27166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53029" y="26114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53029" y="25063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53029" y="24011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53029" y="229597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53029" y="21908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53029" y="20856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53029" y="198045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53029" y="187528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53029" y="17701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53029" y="166493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53029" y="155976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53029" y="1478004"/>
              <a:ext cx="651702" cy="651702"/>
            </a:xfrm>
            <a:custGeom>
              <a:avLst/>
              <a:pathLst>
                <a:path w="651702" h="651702">
                  <a:moveTo>
                    <a:pt x="641184" y="0"/>
                  </a:moveTo>
                  <a:lnTo>
                    <a:pt x="651702" y="0"/>
                  </a:lnTo>
                  <a:lnTo>
                    <a:pt x="0" y="651702"/>
                  </a:lnTo>
                  <a:lnTo>
                    <a:pt x="0" y="641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53029" y="1478004"/>
              <a:ext cx="546528" cy="546528"/>
            </a:xfrm>
            <a:custGeom>
              <a:avLst/>
              <a:pathLst>
                <a:path w="546528" h="546528">
                  <a:moveTo>
                    <a:pt x="536011" y="0"/>
                  </a:moveTo>
                  <a:lnTo>
                    <a:pt x="546528" y="0"/>
                  </a:lnTo>
                  <a:lnTo>
                    <a:pt x="0" y="546528"/>
                  </a:lnTo>
                  <a:lnTo>
                    <a:pt x="0" y="536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53029" y="1478004"/>
              <a:ext cx="441354" cy="441354"/>
            </a:xfrm>
            <a:custGeom>
              <a:avLst/>
              <a:pathLst>
                <a:path w="441354" h="441354">
                  <a:moveTo>
                    <a:pt x="430837" y="0"/>
                  </a:moveTo>
                  <a:lnTo>
                    <a:pt x="441354" y="0"/>
                  </a:lnTo>
                  <a:lnTo>
                    <a:pt x="0" y="441354"/>
                  </a:lnTo>
                  <a:lnTo>
                    <a:pt x="0" y="430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53029" y="1478004"/>
              <a:ext cx="336181" cy="336181"/>
            </a:xfrm>
            <a:custGeom>
              <a:avLst/>
              <a:pathLst>
                <a:path w="336181" h="336181">
                  <a:moveTo>
                    <a:pt x="325663" y="0"/>
                  </a:moveTo>
                  <a:lnTo>
                    <a:pt x="336181" y="0"/>
                  </a:lnTo>
                  <a:lnTo>
                    <a:pt x="0" y="336181"/>
                  </a:lnTo>
                  <a:lnTo>
                    <a:pt x="0" y="32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53029" y="1478004"/>
              <a:ext cx="231007" cy="231007"/>
            </a:xfrm>
            <a:custGeom>
              <a:avLst/>
              <a:pathLst>
                <a:path w="231007" h="231007">
                  <a:moveTo>
                    <a:pt x="220489" y="0"/>
                  </a:moveTo>
                  <a:lnTo>
                    <a:pt x="231007" y="0"/>
                  </a:lnTo>
                  <a:lnTo>
                    <a:pt x="0" y="231007"/>
                  </a:lnTo>
                  <a:lnTo>
                    <a:pt x="0" y="220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53029" y="1478004"/>
              <a:ext cx="125833" cy="125833"/>
            </a:xfrm>
            <a:custGeom>
              <a:avLst/>
              <a:pathLst>
                <a:path w="125833" h="125833">
                  <a:moveTo>
                    <a:pt x="115316" y="0"/>
                  </a:moveTo>
                  <a:lnTo>
                    <a:pt x="125833" y="0"/>
                  </a:lnTo>
                  <a:lnTo>
                    <a:pt x="0" y="125833"/>
                  </a:lnTo>
                  <a:lnTo>
                    <a:pt x="0" y="115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53029" y="1478004"/>
              <a:ext cx="20659" cy="20659"/>
            </a:xfrm>
            <a:custGeom>
              <a:avLst/>
              <a:pathLst>
                <a:path w="20659" h="20659">
                  <a:moveTo>
                    <a:pt x="10142" y="0"/>
                  </a:moveTo>
                  <a:lnTo>
                    <a:pt x="20659" y="0"/>
                  </a:lnTo>
                  <a:lnTo>
                    <a:pt x="0" y="20659"/>
                  </a:lnTo>
                  <a:lnTo>
                    <a:pt x="0" y="10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33301" y="4186875"/>
              <a:ext cx="22775" cy="22775"/>
            </a:xfrm>
            <a:custGeom>
              <a:avLst/>
              <a:pathLst>
                <a:path w="22775" h="22775">
                  <a:moveTo>
                    <a:pt x="22775" y="0"/>
                  </a:moveTo>
                  <a:lnTo>
                    <a:pt x="22775" y="10517"/>
                  </a:lnTo>
                  <a:lnTo>
                    <a:pt x="10517" y="22775"/>
                  </a:lnTo>
                  <a:lnTo>
                    <a:pt x="0" y="22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28128" y="4081701"/>
              <a:ext cx="127948" cy="127948"/>
            </a:xfrm>
            <a:custGeom>
              <a:avLst/>
              <a:pathLst>
                <a:path w="127948" h="127948">
                  <a:moveTo>
                    <a:pt x="127948" y="0"/>
                  </a:moveTo>
                  <a:lnTo>
                    <a:pt x="127948" y="10517"/>
                  </a:lnTo>
                  <a:lnTo>
                    <a:pt x="10517" y="127948"/>
                  </a:lnTo>
                  <a:lnTo>
                    <a:pt x="0" y="12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22954" y="3976527"/>
              <a:ext cx="233122" cy="233122"/>
            </a:xfrm>
            <a:custGeom>
              <a:avLst/>
              <a:pathLst>
                <a:path w="233122" h="233122">
                  <a:moveTo>
                    <a:pt x="233122" y="0"/>
                  </a:moveTo>
                  <a:lnTo>
                    <a:pt x="233122" y="10517"/>
                  </a:lnTo>
                  <a:lnTo>
                    <a:pt x="10517" y="233122"/>
                  </a:lnTo>
                  <a:lnTo>
                    <a:pt x="0" y="233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17780" y="3871354"/>
              <a:ext cx="338296" cy="338296"/>
            </a:xfrm>
            <a:custGeom>
              <a:avLst/>
              <a:pathLst>
                <a:path w="338296" h="338296">
                  <a:moveTo>
                    <a:pt x="338296" y="0"/>
                  </a:moveTo>
                  <a:lnTo>
                    <a:pt x="338296" y="10517"/>
                  </a:lnTo>
                  <a:lnTo>
                    <a:pt x="10517" y="338296"/>
                  </a:lnTo>
                  <a:lnTo>
                    <a:pt x="0" y="3382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12606" y="3766180"/>
              <a:ext cx="443469" cy="443469"/>
            </a:xfrm>
            <a:custGeom>
              <a:avLst/>
              <a:pathLst>
                <a:path w="443469" h="443469">
                  <a:moveTo>
                    <a:pt x="443469" y="0"/>
                  </a:moveTo>
                  <a:lnTo>
                    <a:pt x="443469" y="10517"/>
                  </a:lnTo>
                  <a:lnTo>
                    <a:pt x="10517" y="443469"/>
                  </a:lnTo>
                  <a:lnTo>
                    <a:pt x="0" y="4434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07433" y="3661006"/>
              <a:ext cx="548643" cy="548643"/>
            </a:xfrm>
            <a:custGeom>
              <a:avLst/>
              <a:pathLst>
                <a:path w="548643" h="548643">
                  <a:moveTo>
                    <a:pt x="548643" y="0"/>
                  </a:moveTo>
                  <a:lnTo>
                    <a:pt x="548643" y="10517"/>
                  </a:lnTo>
                  <a:lnTo>
                    <a:pt x="10517" y="548643"/>
                  </a:lnTo>
                  <a:lnTo>
                    <a:pt x="0" y="548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02259" y="3555832"/>
              <a:ext cx="653817" cy="653817"/>
            </a:xfrm>
            <a:custGeom>
              <a:avLst/>
              <a:pathLst>
                <a:path w="653817" h="653817">
                  <a:moveTo>
                    <a:pt x="653817" y="0"/>
                  </a:moveTo>
                  <a:lnTo>
                    <a:pt x="653817" y="10517"/>
                  </a:lnTo>
                  <a:lnTo>
                    <a:pt x="10517" y="653817"/>
                  </a:lnTo>
                  <a:lnTo>
                    <a:pt x="0" y="653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391475" y="345065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391475" y="33454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391475" y="32403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391475" y="313513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391475" y="302996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1475" y="29247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91475" y="281961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91475" y="271444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391475" y="26092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391475" y="25040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391475" y="23989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391475" y="22937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391475" y="21885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91475" y="208340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391475" y="197822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391475" y="18730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391475" y="176787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391475" y="166270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391475" y="155753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391475" y="14523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391475" y="134718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391475" y="1307276"/>
              <a:ext cx="609852" cy="609852"/>
            </a:xfrm>
            <a:custGeom>
              <a:avLst/>
              <a:pathLst>
                <a:path w="609852" h="609852">
                  <a:moveTo>
                    <a:pt x="599335" y="0"/>
                  </a:moveTo>
                  <a:lnTo>
                    <a:pt x="609852" y="0"/>
                  </a:lnTo>
                  <a:lnTo>
                    <a:pt x="0" y="609852"/>
                  </a:lnTo>
                  <a:lnTo>
                    <a:pt x="0" y="599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391475" y="1307276"/>
              <a:ext cx="504679" cy="504679"/>
            </a:xfrm>
            <a:custGeom>
              <a:avLst/>
              <a:pathLst>
                <a:path w="504679" h="504679">
                  <a:moveTo>
                    <a:pt x="494161" y="0"/>
                  </a:moveTo>
                  <a:lnTo>
                    <a:pt x="504679" y="0"/>
                  </a:lnTo>
                  <a:lnTo>
                    <a:pt x="0" y="504679"/>
                  </a:lnTo>
                  <a:lnTo>
                    <a:pt x="0" y="4941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391475" y="1307276"/>
              <a:ext cx="399505" cy="399505"/>
            </a:xfrm>
            <a:custGeom>
              <a:avLst/>
              <a:pathLst>
                <a:path w="399505" h="399505">
                  <a:moveTo>
                    <a:pt x="388988" y="0"/>
                  </a:moveTo>
                  <a:lnTo>
                    <a:pt x="399505" y="0"/>
                  </a:lnTo>
                  <a:lnTo>
                    <a:pt x="0" y="399505"/>
                  </a:lnTo>
                  <a:lnTo>
                    <a:pt x="0" y="3889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391475" y="1307276"/>
              <a:ext cx="294331" cy="294331"/>
            </a:xfrm>
            <a:custGeom>
              <a:avLst/>
              <a:pathLst>
                <a:path w="294331" h="294331">
                  <a:moveTo>
                    <a:pt x="283814" y="0"/>
                  </a:moveTo>
                  <a:lnTo>
                    <a:pt x="294331" y="0"/>
                  </a:lnTo>
                  <a:lnTo>
                    <a:pt x="0" y="294331"/>
                  </a:lnTo>
                  <a:lnTo>
                    <a:pt x="0" y="28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391475" y="1307276"/>
              <a:ext cx="189157" cy="189157"/>
            </a:xfrm>
            <a:custGeom>
              <a:avLst/>
              <a:pathLst>
                <a:path w="189157" h="189157">
                  <a:moveTo>
                    <a:pt x="178640" y="0"/>
                  </a:moveTo>
                  <a:lnTo>
                    <a:pt x="189157" y="0"/>
                  </a:lnTo>
                  <a:lnTo>
                    <a:pt x="0" y="189157"/>
                  </a:lnTo>
                  <a:lnTo>
                    <a:pt x="0" y="178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391475" y="1307276"/>
              <a:ext cx="83984" cy="83984"/>
            </a:xfrm>
            <a:custGeom>
              <a:avLst/>
              <a:pathLst>
                <a:path w="83984" h="83984">
                  <a:moveTo>
                    <a:pt x="73466" y="0"/>
                  </a:moveTo>
                  <a:lnTo>
                    <a:pt x="83984" y="0"/>
                  </a:lnTo>
                  <a:lnTo>
                    <a:pt x="0" y="83984"/>
                  </a:lnTo>
                  <a:lnTo>
                    <a:pt x="0" y="734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769518" y="4184645"/>
              <a:ext cx="25004" cy="25004"/>
            </a:xfrm>
            <a:custGeom>
              <a:avLst/>
              <a:pathLst>
                <a:path w="25004" h="25004">
                  <a:moveTo>
                    <a:pt x="25004" y="0"/>
                  </a:moveTo>
                  <a:lnTo>
                    <a:pt x="25004" y="10517"/>
                  </a:lnTo>
                  <a:lnTo>
                    <a:pt x="10517" y="25004"/>
                  </a:lnTo>
                  <a:lnTo>
                    <a:pt x="0" y="25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64344" y="4079471"/>
              <a:ext cx="130178" cy="130178"/>
            </a:xfrm>
            <a:custGeom>
              <a:avLst/>
              <a:pathLst>
                <a:path w="130178" h="130178">
                  <a:moveTo>
                    <a:pt x="130178" y="0"/>
                  </a:moveTo>
                  <a:lnTo>
                    <a:pt x="130178" y="10517"/>
                  </a:lnTo>
                  <a:lnTo>
                    <a:pt x="10517" y="130178"/>
                  </a:lnTo>
                  <a:lnTo>
                    <a:pt x="0" y="130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59170" y="3974298"/>
              <a:ext cx="235352" cy="235352"/>
            </a:xfrm>
            <a:custGeom>
              <a:avLst/>
              <a:pathLst>
                <a:path w="235352" h="235352">
                  <a:moveTo>
                    <a:pt x="235352" y="0"/>
                  </a:moveTo>
                  <a:lnTo>
                    <a:pt x="235352" y="10517"/>
                  </a:lnTo>
                  <a:lnTo>
                    <a:pt x="10517" y="235352"/>
                  </a:lnTo>
                  <a:lnTo>
                    <a:pt x="0" y="235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453996" y="3869124"/>
              <a:ext cx="340526" cy="340526"/>
            </a:xfrm>
            <a:custGeom>
              <a:avLst/>
              <a:pathLst>
                <a:path w="340526" h="340526">
                  <a:moveTo>
                    <a:pt x="340526" y="0"/>
                  </a:moveTo>
                  <a:lnTo>
                    <a:pt x="340526" y="10517"/>
                  </a:lnTo>
                  <a:lnTo>
                    <a:pt x="10517" y="340526"/>
                  </a:lnTo>
                  <a:lnTo>
                    <a:pt x="0" y="340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48823" y="3763950"/>
              <a:ext cx="445699" cy="445699"/>
            </a:xfrm>
            <a:custGeom>
              <a:avLst/>
              <a:pathLst>
                <a:path w="445699" h="445699">
                  <a:moveTo>
                    <a:pt x="445699" y="0"/>
                  </a:moveTo>
                  <a:lnTo>
                    <a:pt x="445699" y="10517"/>
                  </a:lnTo>
                  <a:lnTo>
                    <a:pt x="10517" y="445699"/>
                  </a:lnTo>
                  <a:lnTo>
                    <a:pt x="0" y="445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243649" y="3658776"/>
              <a:ext cx="550873" cy="550873"/>
            </a:xfrm>
            <a:custGeom>
              <a:avLst/>
              <a:pathLst>
                <a:path w="550873" h="550873">
                  <a:moveTo>
                    <a:pt x="550873" y="0"/>
                  </a:moveTo>
                  <a:lnTo>
                    <a:pt x="550873" y="10517"/>
                  </a:lnTo>
                  <a:lnTo>
                    <a:pt x="10517" y="550873"/>
                  </a:lnTo>
                  <a:lnTo>
                    <a:pt x="0" y="5508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138475" y="3553603"/>
              <a:ext cx="656047" cy="656047"/>
            </a:xfrm>
            <a:custGeom>
              <a:avLst/>
              <a:pathLst>
                <a:path w="656047" h="656047">
                  <a:moveTo>
                    <a:pt x="656047" y="0"/>
                  </a:moveTo>
                  <a:lnTo>
                    <a:pt x="656047" y="10517"/>
                  </a:lnTo>
                  <a:lnTo>
                    <a:pt x="10517" y="656047"/>
                  </a:lnTo>
                  <a:lnTo>
                    <a:pt x="0" y="65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29921" y="344842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129921" y="334325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29921" y="323808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129921" y="313290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129921" y="302773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129921" y="292256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129921" y="281738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129921" y="271221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129921" y="260703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29921" y="250186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129921" y="239669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129921" y="229151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129921" y="218634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129921" y="208117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129921" y="197599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129921" y="187082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129921" y="176564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29921" y="166047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129921" y="155530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129921" y="145012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129921" y="134495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129921" y="123978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29921" y="1170694"/>
              <a:ext cx="639031" cy="639031"/>
            </a:xfrm>
            <a:custGeom>
              <a:avLst/>
              <a:pathLst>
                <a:path w="639031" h="639031">
                  <a:moveTo>
                    <a:pt x="628514" y="0"/>
                  </a:moveTo>
                  <a:lnTo>
                    <a:pt x="639031" y="0"/>
                  </a:lnTo>
                  <a:lnTo>
                    <a:pt x="0" y="639031"/>
                  </a:lnTo>
                  <a:lnTo>
                    <a:pt x="0" y="6285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29921" y="1170694"/>
              <a:ext cx="533857" cy="533857"/>
            </a:xfrm>
            <a:custGeom>
              <a:avLst/>
              <a:pathLst>
                <a:path w="533857" h="533857">
                  <a:moveTo>
                    <a:pt x="523340" y="0"/>
                  </a:moveTo>
                  <a:lnTo>
                    <a:pt x="533857" y="0"/>
                  </a:lnTo>
                  <a:lnTo>
                    <a:pt x="0" y="533857"/>
                  </a:lnTo>
                  <a:lnTo>
                    <a:pt x="0" y="523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129921" y="1170694"/>
              <a:ext cx="428684" cy="428684"/>
            </a:xfrm>
            <a:custGeom>
              <a:avLst/>
              <a:pathLst>
                <a:path w="428684" h="428684">
                  <a:moveTo>
                    <a:pt x="418166" y="0"/>
                  </a:moveTo>
                  <a:lnTo>
                    <a:pt x="428684" y="0"/>
                  </a:lnTo>
                  <a:lnTo>
                    <a:pt x="0" y="428684"/>
                  </a:lnTo>
                  <a:lnTo>
                    <a:pt x="0" y="418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129921" y="1170694"/>
              <a:ext cx="323510" cy="323510"/>
            </a:xfrm>
            <a:custGeom>
              <a:avLst/>
              <a:pathLst>
                <a:path w="323510" h="323510">
                  <a:moveTo>
                    <a:pt x="312993" y="0"/>
                  </a:moveTo>
                  <a:lnTo>
                    <a:pt x="323510" y="0"/>
                  </a:lnTo>
                  <a:lnTo>
                    <a:pt x="0" y="323510"/>
                  </a:lnTo>
                  <a:lnTo>
                    <a:pt x="0" y="31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129921" y="1170694"/>
              <a:ext cx="218336" cy="218336"/>
            </a:xfrm>
            <a:custGeom>
              <a:avLst/>
              <a:pathLst>
                <a:path w="218336" h="218336">
                  <a:moveTo>
                    <a:pt x="207819" y="0"/>
                  </a:moveTo>
                  <a:lnTo>
                    <a:pt x="218336" y="0"/>
                  </a:lnTo>
                  <a:lnTo>
                    <a:pt x="0" y="218336"/>
                  </a:lnTo>
                  <a:lnTo>
                    <a:pt x="0" y="2078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129921" y="1170694"/>
              <a:ext cx="113163" cy="113163"/>
            </a:xfrm>
            <a:custGeom>
              <a:avLst/>
              <a:pathLst>
                <a:path w="113163" h="113163">
                  <a:moveTo>
                    <a:pt x="102645" y="0"/>
                  </a:moveTo>
                  <a:lnTo>
                    <a:pt x="113163" y="0"/>
                  </a:lnTo>
                  <a:lnTo>
                    <a:pt x="0" y="113163"/>
                  </a:lnTo>
                  <a:lnTo>
                    <a:pt x="0" y="102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129921" y="1170694"/>
              <a:ext cx="7989" cy="7989"/>
            </a:xfrm>
            <a:custGeom>
              <a:avLst/>
              <a:pathLst>
                <a:path w="7989" h="7989">
                  <a:moveTo>
                    <a:pt x="0" y="7989"/>
                  </a:moveTo>
                  <a:lnTo>
                    <a:pt x="0" y="0"/>
                  </a:lnTo>
                  <a:lnTo>
                    <a:pt x="798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505734" y="4182415"/>
              <a:ext cx="27234" cy="27234"/>
            </a:xfrm>
            <a:custGeom>
              <a:avLst/>
              <a:pathLst>
                <a:path w="27234" h="27234">
                  <a:moveTo>
                    <a:pt x="27234" y="0"/>
                  </a:moveTo>
                  <a:lnTo>
                    <a:pt x="27234" y="10517"/>
                  </a:lnTo>
                  <a:lnTo>
                    <a:pt x="10517" y="27234"/>
                  </a:lnTo>
                  <a:lnTo>
                    <a:pt x="0" y="2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400560" y="4077242"/>
              <a:ext cx="132408" cy="132408"/>
            </a:xfrm>
            <a:custGeom>
              <a:avLst/>
              <a:pathLst>
                <a:path w="132408" h="132408">
                  <a:moveTo>
                    <a:pt x="132408" y="0"/>
                  </a:moveTo>
                  <a:lnTo>
                    <a:pt x="132408" y="10517"/>
                  </a:lnTo>
                  <a:lnTo>
                    <a:pt x="10517" y="132408"/>
                  </a:lnTo>
                  <a:lnTo>
                    <a:pt x="0" y="132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295386" y="3972068"/>
              <a:ext cx="237582" cy="237582"/>
            </a:xfrm>
            <a:custGeom>
              <a:avLst/>
              <a:pathLst>
                <a:path w="237582" h="237582">
                  <a:moveTo>
                    <a:pt x="237582" y="0"/>
                  </a:moveTo>
                  <a:lnTo>
                    <a:pt x="237582" y="10517"/>
                  </a:lnTo>
                  <a:lnTo>
                    <a:pt x="10517" y="237582"/>
                  </a:lnTo>
                  <a:lnTo>
                    <a:pt x="0" y="23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190212" y="3866894"/>
              <a:ext cx="342755" cy="342755"/>
            </a:xfrm>
            <a:custGeom>
              <a:avLst/>
              <a:pathLst>
                <a:path w="342755" h="342755">
                  <a:moveTo>
                    <a:pt x="342755" y="0"/>
                  </a:moveTo>
                  <a:lnTo>
                    <a:pt x="342755" y="10517"/>
                  </a:lnTo>
                  <a:lnTo>
                    <a:pt x="10517" y="342755"/>
                  </a:lnTo>
                  <a:lnTo>
                    <a:pt x="0" y="342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085039" y="3761720"/>
              <a:ext cx="447929" cy="447929"/>
            </a:xfrm>
            <a:custGeom>
              <a:avLst/>
              <a:pathLst>
                <a:path w="447929" h="447929">
                  <a:moveTo>
                    <a:pt x="447929" y="0"/>
                  </a:moveTo>
                  <a:lnTo>
                    <a:pt x="447929" y="10517"/>
                  </a:lnTo>
                  <a:lnTo>
                    <a:pt x="10517" y="447929"/>
                  </a:lnTo>
                  <a:lnTo>
                    <a:pt x="0" y="447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79865" y="3656547"/>
              <a:ext cx="553103" cy="553103"/>
            </a:xfrm>
            <a:custGeom>
              <a:avLst/>
              <a:pathLst>
                <a:path w="553103" h="553103">
                  <a:moveTo>
                    <a:pt x="553103" y="0"/>
                  </a:moveTo>
                  <a:lnTo>
                    <a:pt x="553103" y="10517"/>
                  </a:lnTo>
                  <a:lnTo>
                    <a:pt x="10517" y="553103"/>
                  </a:lnTo>
                  <a:lnTo>
                    <a:pt x="0" y="553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74691" y="3551373"/>
              <a:ext cx="658276" cy="658276"/>
            </a:xfrm>
            <a:custGeom>
              <a:avLst/>
              <a:pathLst>
                <a:path w="658276" h="658276">
                  <a:moveTo>
                    <a:pt x="658276" y="0"/>
                  </a:moveTo>
                  <a:lnTo>
                    <a:pt x="658276" y="10517"/>
                  </a:lnTo>
                  <a:lnTo>
                    <a:pt x="10517" y="658276"/>
                  </a:lnTo>
                  <a:lnTo>
                    <a:pt x="0" y="658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68367" y="34461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68367" y="33410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68367" y="323585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68367" y="31306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68367" y="30255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68367" y="29203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68367" y="281515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68367" y="27099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68367" y="26048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68367" y="24996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68367" y="23944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68367" y="22892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68367" y="218411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68367" y="20789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68367" y="19737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68367" y="18685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68367" y="176341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68367" y="16582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68367" y="15530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68367" y="144789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68367" y="134272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68367" y="12375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868367" y="113237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68367" y="1034111"/>
              <a:ext cx="664601" cy="668210"/>
            </a:xfrm>
            <a:custGeom>
              <a:avLst/>
              <a:pathLst>
                <a:path w="664601" h="668210">
                  <a:moveTo>
                    <a:pt x="657693" y="0"/>
                  </a:moveTo>
                  <a:lnTo>
                    <a:pt x="664601" y="0"/>
                  </a:lnTo>
                  <a:lnTo>
                    <a:pt x="664601" y="3609"/>
                  </a:lnTo>
                  <a:lnTo>
                    <a:pt x="0" y="668210"/>
                  </a:lnTo>
                  <a:lnTo>
                    <a:pt x="0" y="657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868367" y="1034111"/>
              <a:ext cx="563036" cy="563036"/>
            </a:xfrm>
            <a:custGeom>
              <a:avLst/>
              <a:pathLst>
                <a:path w="563036" h="563036">
                  <a:moveTo>
                    <a:pt x="552519" y="0"/>
                  </a:moveTo>
                  <a:lnTo>
                    <a:pt x="563036" y="0"/>
                  </a:lnTo>
                  <a:lnTo>
                    <a:pt x="0" y="563036"/>
                  </a:lnTo>
                  <a:lnTo>
                    <a:pt x="0" y="552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868367" y="1034111"/>
              <a:ext cx="457863" cy="457863"/>
            </a:xfrm>
            <a:custGeom>
              <a:avLst/>
              <a:pathLst>
                <a:path w="457863" h="457863">
                  <a:moveTo>
                    <a:pt x="447345" y="0"/>
                  </a:moveTo>
                  <a:lnTo>
                    <a:pt x="457863" y="0"/>
                  </a:lnTo>
                  <a:lnTo>
                    <a:pt x="0" y="457863"/>
                  </a:lnTo>
                  <a:lnTo>
                    <a:pt x="0" y="447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68367" y="1034111"/>
              <a:ext cx="352689" cy="352689"/>
            </a:xfrm>
            <a:custGeom>
              <a:avLst/>
              <a:pathLst>
                <a:path w="352689" h="352689">
                  <a:moveTo>
                    <a:pt x="342171" y="0"/>
                  </a:moveTo>
                  <a:lnTo>
                    <a:pt x="352689" y="0"/>
                  </a:lnTo>
                  <a:lnTo>
                    <a:pt x="0" y="352689"/>
                  </a:lnTo>
                  <a:lnTo>
                    <a:pt x="0" y="342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868367" y="1034111"/>
              <a:ext cx="247515" cy="247515"/>
            </a:xfrm>
            <a:custGeom>
              <a:avLst/>
              <a:pathLst>
                <a:path w="247515" h="247515">
                  <a:moveTo>
                    <a:pt x="236998" y="0"/>
                  </a:moveTo>
                  <a:lnTo>
                    <a:pt x="247515" y="0"/>
                  </a:lnTo>
                  <a:lnTo>
                    <a:pt x="0" y="247515"/>
                  </a:lnTo>
                  <a:lnTo>
                    <a:pt x="0" y="236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868367" y="1034111"/>
              <a:ext cx="142341" cy="142341"/>
            </a:xfrm>
            <a:custGeom>
              <a:avLst/>
              <a:pathLst>
                <a:path w="142341" h="142341">
                  <a:moveTo>
                    <a:pt x="131824" y="0"/>
                  </a:moveTo>
                  <a:lnTo>
                    <a:pt x="142341" y="0"/>
                  </a:lnTo>
                  <a:lnTo>
                    <a:pt x="0" y="142341"/>
                  </a:lnTo>
                  <a:lnTo>
                    <a:pt x="0" y="131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68367" y="1034111"/>
              <a:ext cx="37168" cy="37168"/>
            </a:xfrm>
            <a:custGeom>
              <a:avLst/>
              <a:pathLst>
                <a:path w="37168" h="37168">
                  <a:moveTo>
                    <a:pt x="26650" y="0"/>
                  </a:moveTo>
                  <a:lnTo>
                    <a:pt x="37168" y="0"/>
                  </a:lnTo>
                  <a:lnTo>
                    <a:pt x="0" y="37168"/>
                  </a:lnTo>
                  <a:lnTo>
                    <a:pt x="0" y="26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978166" y="4177956"/>
              <a:ext cx="31694" cy="31694"/>
            </a:xfrm>
            <a:custGeom>
              <a:avLst/>
              <a:pathLst>
                <a:path w="31694" h="31694">
                  <a:moveTo>
                    <a:pt x="31694" y="0"/>
                  </a:moveTo>
                  <a:lnTo>
                    <a:pt x="31694" y="10517"/>
                  </a:lnTo>
                  <a:lnTo>
                    <a:pt x="10517" y="31694"/>
                  </a:lnTo>
                  <a:lnTo>
                    <a:pt x="0" y="3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872992" y="4072782"/>
              <a:ext cx="136867" cy="136867"/>
            </a:xfrm>
            <a:custGeom>
              <a:avLst/>
              <a:pathLst>
                <a:path w="136867" h="136867">
                  <a:moveTo>
                    <a:pt x="136867" y="0"/>
                  </a:moveTo>
                  <a:lnTo>
                    <a:pt x="136867" y="10517"/>
                  </a:lnTo>
                  <a:lnTo>
                    <a:pt x="10517" y="136867"/>
                  </a:lnTo>
                  <a:lnTo>
                    <a:pt x="0" y="136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767818" y="3967608"/>
              <a:ext cx="242041" cy="242041"/>
            </a:xfrm>
            <a:custGeom>
              <a:avLst/>
              <a:pathLst>
                <a:path w="242041" h="242041">
                  <a:moveTo>
                    <a:pt x="242041" y="0"/>
                  </a:moveTo>
                  <a:lnTo>
                    <a:pt x="242041" y="10517"/>
                  </a:lnTo>
                  <a:lnTo>
                    <a:pt x="10517" y="242041"/>
                  </a:lnTo>
                  <a:lnTo>
                    <a:pt x="0" y="2420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662645" y="3862435"/>
              <a:ext cx="347215" cy="347215"/>
            </a:xfrm>
            <a:custGeom>
              <a:avLst/>
              <a:pathLst>
                <a:path w="347215" h="347215">
                  <a:moveTo>
                    <a:pt x="347215" y="0"/>
                  </a:moveTo>
                  <a:lnTo>
                    <a:pt x="347215" y="10517"/>
                  </a:lnTo>
                  <a:lnTo>
                    <a:pt x="10517" y="347215"/>
                  </a:lnTo>
                  <a:lnTo>
                    <a:pt x="0" y="347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557471" y="3757261"/>
              <a:ext cx="452388" cy="452388"/>
            </a:xfrm>
            <a:custGeom>
              <a:avLst/>
              <a:pathLst>
                <a:path w="452388" h="452388">
                  <a:moveTo>
                    <a:pt x="452388" y="0"/>
                  </a:moveTo>
                  <a:lnTo>
                    <a:pt x="452388" y="10517"/>
                  </a:lnTo>
                  <a:lnTo>
                    <a:pt x="10517" y="452388"/>
                  </a:lnTo>
                  <a:lnTo>
                    <a:pt x="0" y="452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452297" y="3652087"/>
              <a:ext cx="557562" cy="557562"/>
            </a:xfrm>
            <a:custGeom>
              <a:avLst/>
              <a:pathLst>
                <a:path w="557562" h="557562">
                  <a:moveTo>
                    <a:pt x="557562" y="0"/>
                  </a:moveTo>
                  <a:lnTo>
                    <a:pt x="557562" y="10517"/>
                  </a:lnTo>
                  <a:lnTo>
                    <a:pt x="10517" y="557562"/>
                  </a:lnTo>
                  <a:lnTo>
                    <a:pt x="0" y="557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47124" y="3546913"/>
              <a:ext cx="662736" cy="662736"/>
            </a:xfrm>
            <a:custGeom>
              <a:avLst/>
              <a:pathLst>
                <a:path w="662736" h="662736">
                  <a:moveTo>
                    <a:pt x="662736" y="0"/>
                  </a:moveTo>
                  <a:lnTo>
                    <a:pt x="662736" y="10517"/>
                  </a:lnTo>
                  <a:lnTo>
                    <a:pt x="10517" y="662736"/>
                  </a:lnTo>
                  <a:lnTo>
                    <a:pt x="0" y="66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45259" y="344174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45259" y="333656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45259" y="323139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45259" y="312621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45259" y="302104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45259" y="291587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45259" y="281069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45259" y="270552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45259" y="260035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45259" y="249517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45259" y="239000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45259" y="228482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45259" y="217965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45259" y="207448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45259" y="196930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45259" y="186413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45259" y="175896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45259" y="165378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45259" y="154861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45259" y="144343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45259" y="133826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45259" y="123309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45259" y="112791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45259" y="102274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45259" y="931675"/>
              <a:ext cx="661013" cy="661013"/>
            </a:xfrm>
            <a:custGeom>
              <a:avLst/>
              <a:pathLst>
                <a:path w="661013" h="661013">
                  <a:moveTo>
                    <a:pt x="650496" y="0"/>
                  </a:moveTo>
                  <a:lnTo>
                    <a:pt x="661013" y="0"/>
                  </a:lnTo>
                  <a:lnTo>
                    <a:pt x="0" y="661013"/>
                  </a:lnTo>
                  <a:lnTo>
                    <a:pt x="0" y="650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45259" y="931675"/>
              <a:ext cx="555840" cy="555840"/>
            </a:xfrm>
            <a:custGeom>
              <a:avLst/>
              <a:pathLst>
                <a:path w="555840" h="555840">
                  <a:moveTo>
                    <a:pt x="545322" y="0"/>
                  </a:moveTo>
                  <a:lnTo>
                    <a:pt x="555840" y="0"/>
                  </a:lnTo>
                  <a:lnTo>
                    <a:pt x="0" y="555840"/>
                  </a:lnTo>
                  <a:lnTo>
                    <a:pt x="0" y="5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45259" y="931675"/>
              <a:ext cx="450666" cy="450666"/>
            </a:xfrm>
            <a:custGeom>
              <a:avLst/>
              <a:pathLst>
                <a:path w="450666" h="450666">
                  <a:moveTo>
                    <a:pt x="440149" y="0"/>
                  </a:moveTo>
                  <a:lnTo>
                    <a:pt x="450666" y="0"/>
                  </a:lnTo>
                  <a:lnTo>
                    <a:pt x="0" y="450666"/>
                  </a:lnTo>
                  <a:lnTo>
                    <a:pt x="0" y="440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45259" y="931675"/>
              <a:ext cx="345492" cy="345492"/>
            </a:xfrm>
            <a:custGeom>
              <a:avLst/>
              <a:pathLst>
                <a:path w="345492" h="345492">
                  <a:moveTo>
                    <a:pt x="334975" y="0"/>
                  </a:moveTo>
                  <a:lnTo>
                    <a:pt x="345492" y="0"/>
                  </a:lnTo>
                  <a:lnTo>
                    <a:pt x="0" y="345492"/>
                  </a:lnTo>
                  <a:lnTo>
                    <a:pt x="0" y="334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45259" y="931675"/>
              <a:ext cx="240319" cy="240319"/>
            </a:xfrm>
            <a:custGeom>
              <a:avLst/>
              <a:pathLst>
                <a:path w="240319" h="240319">
                  <a:moveTo>
                    <a:pt x="229801" y="0"/>
                  </a:moveTo>
                  <a:lnTo>
                    <a:pt x="240319" y="0"/>
                  </a:lnTo>
                  <a:lnTo>
                    <a:pt x="0" y="240319"/>
                  </a:lnTo>
                  <a:lnTo>
                    <a:pt x="0" y="229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45259" y="931675"/>
              <a:ext cx="135145" cy="135145"/>
            </a:xfrm>
            <a:custGeom>
              <a:avLst/>
              <a:pathLst>
                <a:path w="135145" h="135145">
                  <a:moveTo>
                    <a:pt x="124627" y="0"/>
                  </a:moveTo>
                  <a:lnTo>
                    <a:pt x="135145" y="0"/>
                  </a:lnTo>
                  <a:lnTo>
                    <a:pt x="0" y="135145"/>
                  </a:lnTo>
                  <a:lnTo>
                    <a:pt x="0" y="124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45259" y="931675"/>
              <a:ext cx="29971" cy="29971"/>
            </a:xfrm>
            <a:custGeom>
              <a:avLst/>
              <a:pathLst>
                <a:path w="29971" h="29971">
                  <a:moveTo>
                    <a:pt x="19454" y="0"/>
                  </a:moveTo>
                  <a:lnTo>
                    <a:pt x="29971" y="0"/>
                  </a:lnTo>
                  <a:lnTo>
                    <a:pt x="0" y="29971"/>
                  </a:lnTo>
                  <a:lnTo>
                    <a:pt x="0" y="19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41950" y="4180186"/>
              <a:ext cx="29464" cy="29464"/>
            </a:xfrm>
            <a:custGeom>
              <a:avLst/>
              <a:pathLst>
                <a:path w="29464" h="29464">
                  <a:moveTo>
                    <a:pt x="29464" y="0"/>
                  </a:moveTo>
                  <a:lnTo>
                    <a:pt x="29464" y="10517"/>
                  </a:lnTo>
                  <a:lnTo>
                    <a:pt x="10517" y="29464"/>
                  </a:lnTo>
                  <a:lnTo>
                    <a:pt x="0" y="29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36776" y="4075012"/>
              <a:ext cx="134638" cy="134638"/>
            </a:xfrm>
            <a:custGeom>
              <a:avLst/>
              <a:pathLst>
                <a:path w="134638" h="134638">
                  <a:moveTo>
                    <a:pt x="134638" y="0"/>
                  </a:moveTo>
                  <a:lnTo>
                    <a:pt x="134638" y="10517"/>
                  </a:lnTo>
                  <a:lnTo>
                    <a:pt x="10517" y="134638"/>
                  </a:lnTo>
                  <a:lnTo>
                    <a:pt x="0" y="134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31602" y="3969838"/>
              <a:ext cx="239811" cy="239811"/>
            </a:xfrm>
            <a:custGeom>
              <a:avLst/>
              <a:pathLst>
                <a:path w="239811" h="239811">
                  <a:moveTo>
                    <a:pt x="239811" y="0"/>
                  </a:moveTo>
                  <a:lnTo>
                    <a:pt x="239811" y="10517"/>
                  </a:lnTo>
                  <a:lnTo>
                    <a:pt x="10517" y="239811"/>
                  </a:lnTo>
                  <a:lnTo>
                    <a:pt x="0" y="23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6429" y="3864664"/>
              <a:ext cx="344985" cy="344985"/>
            </a:xfrm>
            <a:custGeom>
              <a:avLst/>
              <a:pathLst>
                <a:path w="344985" h="344985">
                  <a:moveTo>
                    <a:pt x="344985" y="0"/>
                  </a:moveTo>
                  <a:lnTo>
                    <a:pt x="344985" y="10517"/>
                  </a:lnTo>
                  <a:lnTo>
                    <a:pt x="10517" y="344985"/>
                  </a:lnTo>
                  <a:lnTo>
                    <a:pt x="0" y="344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21255" y="3759491"/>
              <a:ext cx="450159" cy="450159"/>
            </a:xfrm>
            <a:custGeom>
              <a:avLst/>
              <a:pathLst>
                <a:path w="450159" h="450159">
                  <a:moveTo>
                    <a:pt x="450159" y="0"/>
                  </a:moveTo>
                  <a:lnTo>
                    <a:pt x="450159" y="10517"/>
                  </a:lnTo>
                  <a:lnTo>
                    <a:pt x="10517" y="450159"/>
                  </a:lnTo>
                  <a:lnTo>
                    <a:pt x="0" y="4501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716081" y="3654317"/>
              <a:ext cx="555332" cy="555332"/>
            </a:xfrm>
            <a:custGeom>
              <a:avLst/>
              <a:pathLst>
                <a:path w="555332" h="555332">
                  <a:moveTo>
                    <a:pt x="555332" y="0"/>
                  </a:moveTo>
                  <a:lnTo>
                    <a:pt x="555332" y="10517"/>
                  </a:lnTo>
                  <a:lnTo>
                    <a:pt x="10517" y="555332"/>
                  </a:lnTo>
                  <a:lnTo>
                    <a:pt x="0" y="555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10907" y="3549143"/>
              <a:ext cx="660506" cy="660506"/>
            </a:xfrm>
            <a:custGeom>
              <a:avLst/>
              <a:pathLst>
                <a:path w="660506" h="660506">
                  <a:moveTo>
                    <a:pt x="660506" y="0"/>
                  </a:moveTo>
                  <a:lnTo>
                    <a:pt x="660506" y="10517"/>
                  </a:lnTo>
                  <a:lnTo>
                    <a:pt x="10517" y="660506"/>
                  </a:lnTo>
                  <a:lnTo>
                    <a:pt x="0" y="66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06813" y="34439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06813" y="333879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06813" y="323362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06813" y="31284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06813" y="30232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06813" y="291810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06813" y="281292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06813" y="27077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06813" y="260258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06813" y="249740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06813" y="239223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06813" y="22870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06813" y="21818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06813" y="20767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06813" y="197153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06813" y="186636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06813" y="17611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06813" y="165601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06813" y="155084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06813" y="144566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06813" y="13404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06813" y="12353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06813" y="113014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06813" y="10249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606813" y="931675"/>
              <a:ext cx="663243" cy="663243"/>
            </a:xfrm>
            <a:custGeom>
              <a:avLst/>
              <a:pathLst>
                <a:path w="663243" h="663243">
                  <a:moveTo>
                    <a:pt x="652726" y="0"/>
                  </a:moveTo>
                  <a:lnTo>
                    <a:pt x="663243" y="0"/>
                  </a:lnTo>
                  <a:lnTo>
                    <a:pt x="0" y="663243"/>
                  </a:lnTo>
                  <a:lnTo>
                    <a:pt x="0" y="652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606813" y="931675"/>
              <a:ext cx="558069" cy="558069"/>
            </a:xfrm>
            <a:custGeom>
              <a:avLst/>
              <a:pathLst>
                <a:path w="558069" h="558069">
                  <a:moveTo>
                    <a:pt x="547552" y="0"/>
                  </a:moveTo>
                  <a:lnTo>
                    <a:pt x="558069" y="0"/>
                  </a:lnTo>
                  <a:lnTo>
                    <a:pt x="0" y="558069"/>
                  </a:lnTo>
                  <a:lnTo>
                    <a:pt x="0" y="5475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606813" y="931675"/>
              <a:ext cx="452896" cy="452896"/>
            </a:xfrm>
            <a:custGeom>
              <a:avLst/>
              <a:pathLst>
                <a:path w="452896" h="452896">
                  <a:moveTo>
                    <a:pt x="442378" y="0"/>
                  </a:moveTo>
                  <a:lnTo>
                    <a:pt x="452896" y="0"/>
                  </a:lnTo>
                  <a:lnTo>
                    <a:pt x="0" y="452896"/>
                  </a:lnTo>
                  <a:lnTo>
                    <a:pt x="0" y="442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606813" y="931675"/>
              <a:ext cx="347722" cy="347722"/>
            </a:xfrm>
            <a:custGeom>
              <a:avLst/>
              <a:pathLst>
                <a:path w="347722" h="347722">
                  <a:moveTo>
                    <a:pt x="337205" y="0"/>
                  </a:moveTo>
                  <a:lnTo>
                    <a:pt x="347722" y="0"/>
                  </a:lnTo>
                  <a:lnTo>
                    <a:pt x="0" y="347722"/>
                  </a:lnTo>
                  <a:lnTo>
                    <a:pt x="0" y="337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606813" y="931675"/>
              <a:ext cx="242548" cy="242548"/>
            </a:xfrm>
            <a:custGeom>
              <a:avLst/>
              <a:pathLst>
                <a:path w="242548" h="242548">
                  <a:moveTo>
                    <a:pt x="232031" y="0"/>
                  </a:moveTo>
                  <a:lnTo>
                    <a:pt x="242548" y="0"/>
                  </a:lnTo>
                  <a:lnTo>
                    <a:pt x="0" y="242548"/>
                  </a:lnTo>
                  <a:lnTo>
                    <a:pt x="0" y="2320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606813" y="931675"/>
              <a:ext cx="137375" cy="137375"/>
            </a:xfrm>
            <a:custGeom>
              <a:avLst/>
              <a:pathLst>
                <a:path w="137375" h="137375">
                  <a:moveTo>
                    <a:pt x="126857" y="0"/>
                  </a:moveTo>
                  <a:lnTo>
                    <a:pt x="137375" y="0"/>
                  </a:lnTo>
                  <a:lnTo>
                    <a:pt x="0" y="137375"/>
                  </a:lnTo>
                  <a:lnTo>
                    <a:pt x="0" y="1268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606813" y="931675"/>
              <a:ext cx="32201" cy="32201"/>
            </a:xfrm>
            <a:custGeom>
              <a:avLst/>
              <a:pathLst>
                <a:path w="32201" h="32201">
                  <a:moveTo>
                    <a:pt x="21683" y="0"/>
                  </a:moveTo>
                  <a:lnTo>
                    <a:pt x="32201" y="0"/>
                  </a:lnTo>
                  <a:lnTo>
                    <a:pt x="0" y="32201"/>
                  </a:lnTo>
                  <a:lnTo>
                    <a:pt x="0" y="21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14382" y="4175726"/>
              <a:ext cx="33923" cy="33923"/>
            </a:xfrm>
            <a:custGeom>
              <a:avLst/>
              <a:pathLst>
                <a:path w="33923" h="33923">
                  <a:moveTo>
                    <a:pt x="33923" y="0"/>
                  </a:moveTo>
                  <a:lnTo>
                    <a:pt x="33923" y="10517"/>
                  </a:lnTo>
                  <a:lnTo>
                    <a:pt x="10517" y="33923"/>
                  </a:lnTo>
                  <a:lnTo>
                    <a:pt x="0" y="33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09208" y="4070552"/>
              <a:ext cx="139097" cy="139097"/>
            </a:xfrm>
            <a:custGeom>
              <a:avLst/>
              <a:pathLst>
                <a:path w="139097" h="139097">
                  <a:moveTo>
                    <a:pt x="139097" y="0"/>
                  </a:moveTo>
                  <a:lnTo>
                    <a:pt x="139097" y="10517"/>
                  </a:lnTo>
                  <a:lnTo>
                    <a:pt x="10517" y="139097"/>
                  </a:lnTo>
                  <a:lnTo>
                    <a:pt x="0" y="139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504035" y="3965379"/>
              <a:ext cx="244271" cy="244271"/>
            </a:xfrm>
            <a:custGeom>
              <a:avLst/>
              <a:pathLst>
                <a:path w="244271" h="244271">
                  <a:moveTo>
                    <a:pt x="244271" y="0"/>
                  </a:moveTo>
                  <a:lnTo>
                    <a:pt x="244271" y="10517"/>
                  </a:lnTo>
                  <a:lnTo>
                    <a:pt x="10517" y="244271"/>
                  </a:lnTo>
                  <a:lnTo>
                    <a:pt x="0" y="244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98861" y="3860205"/>
              <a:ext cx="349445" cy="349445"/>
            </a:xfrm>
            <a:custGeom>
              <a:avLst/>
              <a:pathLst>
                <a:path w="349445" h="349445">
                  <a:moveTo>
                    <a:pt x="349445" y="0"/>
                  </a:moveTo>
                  <a:lnTo>
                    <a:pt x="349445" y="10517"/>
                  </a:lnTo>
                  <a:lnTo>
                    <a:pt x="10517" y="349445"/>
                  </a:lnTo>
                  <a:lnTo>
                    <a:pt x="0" y="349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293687" y="3755031"/>
              <a:ext cx="454618" cy="454618"/>
            </a:xfrm>
            <a:custGeom>
              <a:avLst/>
              <a:pathLst>
                <a:path w="454618" h="454618">
                  <a:moveTo>
                    <a:pt x="454618" y="0"/>
                  </a:moveTo>
                  <a:lnTo>
                    <a:pt x="454618" y="10517"/>
                  </a:lnTo>
                  <a:lnTo>
                    <a:pt x="10517" y="454618"/>
                  </a:lnTo>
                  <a:lnTo>
                    <a:pt x="0" y="454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8513" y="3649857"/>
              <a:ext cx="559792" cy="559792"/>
            </a:xfrm>
            <a:custGeom>
              <a:avLst/>
              <a:pathLst>
                <a:path w="559792" h="559792">
                  <a:moveTo>
                    <a:pt x="559792" y="0"/>
                  </a:moveTo>
                  <a:lnTo>
                    <a:pt x="559792" y="10517"/>
                  </a:lnTo>
                  <a:lnTo>
                    <a:pt x="10517" y="559792"/>
                  </a:lnTo>
                  <a:lnTo>
                    <a:pt x="0" y="559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083705" y="3544684"/>
              <a:ext cx="664601" cy="664966"/>
            </a:xfrm>
            <a:custGeom>
              <a:avLst/>
              <a:pathLst>
                <a:path w="664601" h="664966">
                  <a:moveTo>
                    <a:pt x="664601" y="0"/>
                  </a:moveTo>
                  <a:lnTo>
                    <a:pt x="664601" y="10517"/>
                  </a:lnTo>
                  <a:lnTo>
                    <a:pt x="10152" y="664966"/>
                  </a:lnTo>
                  <a:lnTo>
                    <a:pt x="0" y="664966"/>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083705" y="343951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083705" y="33343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083705" y="32291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083705" y="312398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083705" y="30188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083705" y="29136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083705" y="28084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083705" y="270329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083705" y="25981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083705" y="24929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083705" y="238777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3705" y="22825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83705" y="21774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083705" y="20722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083705" y="19670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083705" y="18619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083705" y="17567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083705" y="165155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083705" y="15463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083705" y="14412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083705" y="133603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083705" y="123086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083705" y="11256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083705" y="102051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083705" y="91534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083705" y="829238"/>
              <a:ext cx="656047" cy="656047"/>
            </a:xfrm>
            <a:custGeom>
              <a:avLst/>
              <a:pathLst>
                <a:path w="656047" h="656047">
                  <a:moveTo>
                    <a:pt x="645529" y="0"/>
                  </a:moveTo>
                  <a:lnTo>
                    <a:pt x="656047" y="0"/>
                  </a:lnTo>
                  <a:lnTo>
                    <a:pt x="0" y="656047"/>
                  </a:lnTo>
                  <a:lnTo>
                    <a:pt x="0" y="645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083705" y="829238"/>
              <a:ext cx="550873" cy="550873"/>
            </a:xfrm>
            <a:custGeom>
              <a:avLst/>
              <a:pathLst>
                <a:path w="550873" h="550873">
                  <a:moveTo>
                    <a:pt x="540356" y="0"/>
                  </a:moveTo>
                  <a:lnTo>
                    <a:pt x="550873" y="0"/>
                  </a:lnTo>
                  <a:lnTo>
                    <a:pt x="0" y="550873"/>
                  </a:lnTo>
                  <a:lnTo>
                    <a:pt x="0" y="540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083705" y="829238"/>
              <a:ext cx="445699" cy="445699"/>
            </a:xfrm>
            <a:custGeom>
              <a:avLst/>
              <a:pathLst>
                <a:path w="445699" h="445699">
                  <a:moveTo>
                    <a:pt x="435182" y="0"/>
                  </a:moveTo>
                  <a:lnTo>
                    <a:pt x="445699" y="0"/>
                  </a:lnTo>
                  <a:lnTo>
                    <a:pt x="0" y="445699"/>
                  </a:lnTo>
                  <a:lnTo>
                    <a:pt x="0" y="435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083705" y="829238"/>
              <a:ext cx="340526" cy="340526"/>
            </a:xfrm>
            <a:custGeom>
              <a:avLst/>
              <a:pathLst>
                <a:path w="340526" h="340526">
                  <a:moveTo>
                    <a:pt x="330008" y="0"/>
                  </a:moveTo>
                  <a:lnTo>
                    <a:pt x="340526" y="0"/>
                  </a:lnTo>
                  <a:lnTo>
                    <a:pt x="0" y="340526"/>
                  </a:lnTo>
                  <a:lnTo>
                    <a:pt x="0" y="330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083705" y="829238"/>
              <a:ext cx="235352" cy="235352"/>
            </a:xfrm>
            <a:custGeom>
              <a:avLst/>
              <a:pathLst>
                <a:path w="235352" h="235352">
                  <a:moveTo>
                    <a:pt x="224834" y="0"/>
                  </a:moveTo>
                  <a:lnTo>
                    <a:pt x="235352" y="0"/>
                  </a:lnTo>
                  <a:lnTo>
                    <a:pt x="0" y="235352"/>
                  </a:lnTo>
                  <a:lnTo>
                    <a:pt x="0" y="2248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083705" y="829238"/>
              <a:ext cx="130178" cy="130178"/>
            </a:xfrm>
            <a:custGeom>
              <a:avLst/>
              <a:pathLst>
                <a:path w="130178" h="130178">
                  <a:moveTo>
                    <a:pt x="119661" y="0"/>
                  </a:moveTo>
                  <a:lnTo>
                    <a:pt x="130178" y="0"/>
                  </a:lnTo>
                  <a:lnTo>
                    <a:pt x="0" y="130178"/>
                  </a:lnTo>
                  <a:lnTo>
                    <a:pt x="0" y="119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083705" y="829238"/>
              <a:ext cx="25004" cy="25004"/>
            </a:xfrm>
            <a:custGeom>
              <a:avLst/>
              <a:pathLst>
                <a:path w="25004" h="25004">
                  <a:moveTo>
                    <a:pt x="14487" y="0"/>
                  </a:moveTo>
                  <a:lnTo>
                    <a:pt x="25004" y="0"/>
                  </a:lnTo>
                  <a:lnTo>
                    <a:pt x="0" y="25004"/>
                  </a:lnTo>
                  <a:lnTo>
                    <a:pt x="0" y="144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923031" y="4169037"/>
              <a:ext cx="40613" cy="40613"/>
            </a:xfrm>
            <a:custGeom>
              <a:avLst/>
              <a:pathLst>
                <a:path w="40613" h="40613">
                  <a:moveTo>
                    <a:pt x="40613" y="0"/>
                  </a:moveTo>
                  <a:lnTo>
                    <a:pt x="40613" y="10517"/>
                  </a:lnTo>
                  <a:lnTo>
                    <a:pt x="10517" y="40613"/>
                  </a:lnTo>
                  <a:lnTo>
                    <a:pt x="0" y="40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817857" y="4063863"/>
              <a:ext cx="145786" cy="145786"/>
            </a:xfrm>
            <a:custGeom>
              <a:avLst/>
              <a:pathLst>
                <a:path w="145786" h="145786">
                  <a:moveTo>
                    <a:pt x="145786" y="0"/>
                  </a:moveTo>
                  <a:lnTo>
                    <a:pt x="145786" y="10517"/>
                  </a:lnTo>
                  <a:lnTo>
                    <a:pt x="10517" y="145786"/>
                  </a:lnTo>
                  <a:lnTo>
                    <a:pt x="0" y="145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12683" y="3958689"/>
              <a:ext cx="250960" cy="250960"/>
            </a:xfrm>
            <a:custGeom>
              <a:avLst/>
              <a:pathLst>
                <a:path w="250960" h="250960">
                  <a:moveTo>
                    <a:pt x="250960" y="0"/>
                  </a:moveTo>
                  <a:lnTo>
                    <a:pt x="250960" y="10517"/>
                  </a:lnTo>
                  <a:lnTo>
                    <a:pt x="10517" y="250960"/>
                  </a:lnTo>
                  <a:lnTo>
                    <a:pt x="0" y="2509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07509" y="3853516"/>
              <a:ext cx="356134" cy="356134"/>
            </a:xfrm>
            <a:custGeom>
              <a:avLst/>
              <a:pathLst>
                <a:path w="356134" h="356134">
                  <a:moveTo>
                    <a:pt x="356134" y="0"/>
                  </a:moveTo>
                  <a:lnTo>
                    <a:pt x="356134" y="10517"/>
                  </a:lnTo>
                  <a:lnTo>
                    <a:pt x="10517" y="356134"/>
                  </a:lnTo>
                  <a:lnTo>
                    <a:pt x="0" y="356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502336" y="3748342"/>
              <a:ext cx="461308" cy="461308"/>
            </a:xfrm>
            <a:custGeom>
              <a:avLst/>
              <a:pathLst>
                <a:path w="461308" h="461308">
                  <a:moveTo>
                    <a:pt x="461308" y="0"/>
                  </a:moveTo>
                  <a:lnTo>
                    <a:pt x="461308" y="10517"/>
                  </a:lnTo>
                  <a:lnTo>
                    <a:pt x="10517" y="461308"/>
                  </a:lnTo>
                  <a:lnTo>
                    <a:pt x="0" y="46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397162" y="3643168"/>
              <a:ext cx="566481" cy="566481"/>
            </a:xfrm>
            <a:custGeom>
              <a:avLst/>
              <a:pathLst>
                <a:path w="566481" h="566481">
                  <a:moveTo>
                    <a:pt x="566481" y="0"/>
                  </a:moveTo>
                  <a:lnTo>
                    <a:pt x="566481" y="10517"/>
                  </a:lnTo>
                  <a:lnTo>
                    <a:pt x="10517" y="566481"/>
                  </a:lnTo>
                  <a:lnTo>
                    <a:pt x="0" y="566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299042" y="3537994"/>
              <a:ext cx="664601" cy="671655"/>
            </a:xfrm>
            <a:custGeom>
              <a:avLst/>
              <a:pathLst>
                <a:path w="664601" h="671655">
                  <a:moveTo>
                    <a:pt x="664601" y="0"/>
                  </a:moveTo>
                  <a:lnTo>
                    <a:pt x="664601" y="10517"/>
                  </a:lnTo>
                  <a:lnTo>
                    <a:pt x="3463" y="671655"/>
                  </a:lnTo>
                  <a:lnTo>
                    <a:pt x="0" y="671655"/>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299042" y="34328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299042" y="332764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299042" y="322247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299042" y="31172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299042" y="301212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299042" y="290695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299042" y="28017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299042" y="26966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299042" y="259143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299042" y="248625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299042" y="23810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299042" y="227591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299042" y="21707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299042" y="20655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299042" y="19603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299042" y="18552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299042" y="17500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299042" y="16448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299042" y="15396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8299042" y="14345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8299042" y="13293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8299042" y="12241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8299042" y="111899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8299042" y="10138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8299042" y="9086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8299042" y="829238"/>
              <a:ext cx="649357" cy="649357"/>
            </a:xfrm>
            <a:custGeom>
              <a:avLst/>
              <a:pathLst>
                <a:path w="649357" h="649357">
                  <a:moveTo>
                    <a:pt x="638840" y="0"/>
                  </a:moveTo>
                  <a:lnTo>
                    <a:pt x="649357" y="0"/>
                  </a:lnTo>
                  <a:lnTo>
                    <a:pt x="0" y="649357"/>
                  </a:lnTo>
                  <a:lnTo>
                    <a:pt x="0" y="638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8299042" y="829238"/>
              <a:ext cx="544184" cy="544184"/>
            </a:xfrm>
            <a:custGeom>
              <a:avLst/>
              <a:pathLst>
                <a:path w="544184" h="544184">
                  <a:moveTo>
                    <a:pt x="533666" y="0"/>
                  </a:moveTo>
                  <a:lnTo>
                    <a:pt x="544184" y="0"/>
                  </a:lnTo>
                  <a:lnTo>
                    <a:pt x="0" y="544184"/>
                  </a:lnTo>
                  <a:lnTo>
                    <a:pt x="0" y="533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8299042" y="829238"/>
              <a:ext cx="439010" cy="439010"/>
            </a:xfrm>
            <a:custGeom>
              <a:avLst/>
              <a:pathLst>
                <a:path w="439010" h="439010">
                  <a:moveTo>
                    <a:pt x="428493" y="0"/>
                  </a:moveTo>
                  <a:lnTo>
                    <a:pt x="439010" y="0"/>
                  </a:lnTo>
                  <a:lnTo>
                    <a:pt x="0" y="439010"/>
                  </a:lnTo>
                  <a:lnTo>
                    <a:pt x="0" y="428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8299042" y="829238"/>
              <a:ext cx="333836" cy="333836"/>
            </a:xfrm>
            <a:custGeom>
              <a:avLst/>
              <a:pathLst>
                <a:path w="333836" h="333836">
                  <a:moveTo>
                    <a:pt x="323319" y="0"/>
                  </a:moveTo>
                  <a:lnTo>
                    <a:pt x="333836" y="0"/>
                  </a:lnTo>
                  <a:lnTo>
                    <a:pt x="0" y="333836"/>
                  </a:lnTo>
                  <a:lnTo>
                    <a:pt x="0" y="323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8299042" y="829238"/>
              <a:ext cx="228663" cy="228663"/>
            </a:xfrm>
            <a:custGeom>
              <a:avLst/>
              <a:pathLst>
                <a:path w="228663" h="228663">
                  <a:moveTo>
                    <a:pt x="218145" y="0"/>
                  </a:moveTo>
                  <a:lnTo>
                    <a:pt x="228663" y="0"/>
                  </a:lnTo>
                  <a:lnTo>
                    <a:pt x="0" y="228663"/>
                  </a:lnTo>
                  <a:lnTo>
                    <a:pt x="0" y="2181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8299042" y="829238"/>
              <a:ext cx="123489" cy="123489"/>
            </a:xfrm>
            <a:custGeom>
              <a:avLst/>
              <a:pathLst>
                <a:path w="123489" h="123489">
                  <a:moveTo>
                    <a:pt x="112971" y="0"/>
                  </a:moveTo>
                  <a:lnTo>
                    <a:pt x="123489" y="0"/>
                  </a:lnTo>
                  <a:lnTo>
                    <a:pt x="0" y="123489"/>
                  </a:lnTo>
                  <a:lnTo>
                    <a:pt x="0" y="112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8299042" y="829238"/>
              <a:ext cx="18315" cy="18315"/>
            </a:xfrm>
            <a:custGeom>
              <a:avLst/>
              <a:pathLst>
                <a:path w="18315" h="18315">
                  <a:moveTo>
                    <a:pt x="7798" y="0"/>
                  </a:moveTo>
                  <a:lnTo>
                    <a:pt x="18315" y="0"/>
                  </a:lnTo>
                  <a:lnTo>
                    <a:pt x="0" y="18315"/>
                  </a:lnTo>
                  <a:lnTo>
                    <a:pt x="0" y="7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0598" y="4173496"/>
              <a:ext cx="36153" cy="36153"/>
            </a:xfrm>
            <a:custGeom>
              <a:avLst/>
              <a:pathLst>
                <a:path w="36153" h="36153">
                  <a:moveTo>
                    <a:pt x="36153" y="0"/>
                  </a:moveTo>
                  <a:lnTo>
                    <a:pt x="36153" y="10517"/>
                  </a:lnTo>
                  <a:lnTo>
                    <a:pt x="10517" y="36153"/>
                  </a:lnTo>
                  <a:lnTo>
                    <a:pt x="0" y="361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345424" y="4068323"/>
              <a:ext cx="141327" cy="141327"/>
            </a:xfrm>
            <a:custGeom>
              <a:avLst/>
              <a:pathLst>
                <a:path w="141327" h="141327">
                  <a:moveTo>
                    <a:pt x="141327" y="0"/>
                  </a:moveTo>
                  <a:lnTo>
                    <a:pt x="141327" y="10517"/>
                  </a:lnTo>
                  <a:lnTo>
                    <a:pt x="10517" y="141327"/>
                  </a:lnTo>
                  <a:lnTo>
                    <a:pt x="0" y="14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40251" y="3963149"/>
              <a:ext cx="246501" cy="246501"/>
            </a:xfrm>
            <a:custGeom>
              <a:avLst/>
              <a:pathLst>
                <a:path w="246501" h="246501">
                  <a:moveTo>
                    <a:pt x="246501" y="0"/>
                  </a:moveTo>
                  <a:lnTo>
                    <a:pt x="246501" y="10517"/>
                  </a:lnTo>
                  <a:lnTo>
                    <a:pt x="10517" y="246501"/>
                  </a:lnTo>
                  <a:lnTo>
                    <a:pt x="0" y="246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135077" y="3857975"/>
              <a:ext cx="351674" cy="351674"/>
            </a:xfrm>
            <a:custGeom>
              <a:avLst/>
              <a:pathLst>
                <a:path w="351674" h="351674">
                  <a:moveTo>
                    <a:pt x="351674" y="0"/>
                  </a:moveTo>
                  <a:lnTo>
                    <a:pt x="351674" y="10517"/>
                  </a:lnTo>
                  <a:lnTo>
                    <a:pt x="10517" y="351674"/>
                  </a:lnTo>
                  <a:lnTo>
                    <a:pt x="0" y="351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029903" y="3752801"/>
              <a:ext cx="456848" cy="456848"/>
            </a:xfrm>
            <a:custGeom>
              <a:avLst/>
              <a:pathLst>
                <a:path w="456848" h="456848">
                  <a:moveTo>
                    <a:pt x="456848" y="0"/>
                  </a:moveTo>
                  <a:lnTo>
                    <a:pt x="456848" y="10517"/>
                  </a:lnTo>
                  <a:lnTo>
                    <a:pt x="10517" y="456848"/>
                  </a:lnTo>
                  <a:lnTo>
                    <a:pt x="0" y="4568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924730" y="3647628"/>
              <a:ext cx="562022" cy="562022"/>
            </a:xfrm>
            <a:custGeom>
              <a:avLst/>
              <a:pathLst>
                <a:path w="562022" h="562022">
                  <a:moveTo>
                    <a:pt x="562022" y="0"/>
                  </a:moveTo>
                  <a:lnTo>
                    <a:pt x="562022" y="10517"/>
                  </a:lnTo>
                  <a:lnTo>
                    <a:pt x="10517" y="562022"/>
                  </a:lnTo>
                  <a:lnTo>
                    <a:pt x="0" y="562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822150" y="3542454"/>
              <a:ext cx="664601" cy="667195"/>
            </a:xfrm>
            <a:custGeom>
              <a:avLst/>
              <a:pathLst>
                <a:path w="664601" h="667195">
                  <a:moveTo>
                    <a:pt x="664601" y="0"/>
                  </a:moveTo>
                  <a:lnTo>
                    <a:pt x="664601" y="10517"/>
                  </a:lnTo>
                  <a:lnTo>
                    <a:pt x="7922" y="667195"/>
                  </a:lnTo>
                  <a:lnTo>
                    <a:pt x="0" y="667195"/>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822150" y="343728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822150" y="333210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822150" y="322693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822150" y="312175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822150" y="30165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822150" y="29114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822150" y="280623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822150" y="270106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822150" y="25958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822150" y="249071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822150" y="238554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822150" y="22803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822150" y="21751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822150" y="207002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822150" y="19648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822150" y="18596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822150" y="175450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822150" y="164932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822150" y="15441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822150" y="143897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822150" y="133380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822150" y="122863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822150" y="11234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822150" y="101828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822150" y="9131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822150" y="829238"/>
              <a:ext cx="653817" cy="653817"/>
            </a:xfrm>
            <a:custGeom>
              <a:avLst/>
              <a:pathLst>
                <a:path w="653817" h="653817">
                  <a:moveTo>
                    <a:pt x="643300" y="0"/>
                  </a:moveTo>
                  <a:lnTo>
                    <a:pt x="653817" y="0"/>
                  </a:lnTo>
                  <a:lnTo>
                    <a:pt x="0" y="653817"/>
                  </a:lnTo>
                  <a:lnTo>
                    <a:pt x="0" y="643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822150" y="829238"/>
              <a:ext cx="548643" cy="548643"/>
            </a:xfrm>
            <a:custGeom>
              <a:avLst/>
              <a:pathLst>
                <a:path w="548643" h="548643">
                  <a:moveTo>
                    <a:pt x="538126" y="0"/>
                  </a:moveTo>
                  <a:lnTo>
                    <a:pt x="548643" y="0"/>
                  </a:lnTo>
                  <a:lnTo>
                    <a:pt x="0" y="548643"/>
                  </a:lnTo>
                  <a:lnTo>
                    <a:pt x="0" y="5381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822150" y="829238"/>
              <a:ext cx="443469" cy="443469"/>
            </a:xfrm>
            <a:custGeom>
              <a:avLst/>
              <a:pathLst>
                <a:path w="443469" h="443469">
                  <a:moveTo>
                    <a:pt x="432952" y="0"/>
                  </a:moveTo>
                  <a:lnTo>
                    <a:pt x="443469" y="0"/>
                  </a:lnTo>
                  <a:lnTo>
                    <a:pt x="0" y="443469"/>
                  </a:lnTo>
                  <a:lnTo>
                    <a:pt x="0" y="4329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822150" y="829238"/>
              <a:ext cx="338296" cy="338296"/>
            </a:xfrm>
            <a:custGeom>
              <a:avLst/>
              <a:pathLst>
                <a:path w="338296" h="338296">
                  <a:moveTo>
                    <a:pt x="327778" y="0"/>
                  </a:moveTo>
                  <a:lnTo>
                    <a:pt x="338296" y="0"/>
                  </a:lnTo>
                  <a:lnTo>
                    <a:pt x="0" y="338296"/>
                  </a:lnTo>
                  <a:lnTo>
                    <a:pt x="0" y="32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822150" y="829238"/>
              <a:ext cx="233122" cy="233122"/>
            </a:xfrm>
            <a:custGeom>
              <a:avLst/>
              <a:pathLst>
                <a:path w="233122" h="233122">
                  <a:moveTo>
                    <a:pt x="222605" y="0"/>
                  </a:moveTo>
                  <a:lnTo>
                    <a:pt x="233122" y="0"/>
                  </a:lnTo>
                  <a:lnTo>
                    <a:pt x="0" y="233122"/>
                  </a:lnTo>
                  <a:lnTo>
                    <a:pt x="0" y="222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6822150" y="829238"/>
              <a:ext cx="127948" cy="127948"/>
            </a:xfrm>
            <a:custGeom>
              <a:avLst/>
              <a:pathLst>
                <a:path w="127948" h="127948">
                  <a:moveTo>
                    <a:pt x="117431" y="0"/>
                  </a:moveTo>
                  <a:lnTo>
                    <a:pt x="127948" y="0"/>
                  </a:lnTo>
                  <a:lnTo>
                    <a:pt x="0" y="127948"/>
                  </a:lnTo>
                  <a:lnTo>
                    <a:pt x="0" y="1174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6822150" y="829238"/>
              <a:ext cx="22775" cy="22775"/>
            </a:xfrm>
            <a:custGeom>
              <a:avLst/>
              <a:pathLst>
                <a:path w="22775" h="22775">
                  <a:moveTo>
                    <a:pt x="12257" y="0"/>
                  </a:moveTo>
                  <a:lnTo>
                    <a:pt x="22775" y="0"/>
                  </a:lnTo>
                  <a:lnTo>
                    <a:pt x="0" y="22775"/>
                  </a:lnTo>
                  <a:lnTo>
                    <a:pt x="0" y="12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rc399"/>
            <p:cNvSpPr/>
            <p:nvPr/>
          </p:nvSpPr>
          <p:spPr>
            <a:xfrm>
              <a:off x="914583" y="2809681"/>
              <a:ext cx="664601" cy="1399968"/>
            </a:xfrm>
            <a:prstGeom prst="rect">
              <a:avLst/>
            </a:prstGeom>
            <a:ln w="1355" cap="sq">
              <a:solidFill>
                <a:srgbClr val="000000">
                  <a:alpha val="100000"/>
                </a:srgbClr>
              </a:solidFill>
              <a:prstDash val="solid"/>
              <a:miter/>
            </a:ln>
          </p:spPr>
          <p:txBody>
            <a:bodyPr/>
            <a:lstStyle/>
            <a:p/>
          </p:txBody>
        </p:sp>
        <p:sp>
          <p:nvSpPr>
            <p:cNvPr id="400" name="rc400"/>
            <p:cNvSpPr/>
            <p:nvPr/>
          </p:nvSpPr>
          <p:spPr>
            <a:xfrm>
              <a:off x="1653029" y="1478004"/>
              <a:ext cx="664601" cy="2731645"/>
            </a:xfrm>
            <a:prstGeom prst="rect">
              <a:avLst/>
            </a:prstGeom>
            <a:ln w="1355" cap="sq">
              <a:solidFill>
                <a:srgbClr val="000000">
                  <a:alpha val="100000"/>
                </a:srgbClr>
              </a:solidFill>
              <a:prstDash val="solid"/>
              <a:miter/>
            </a:ln>
          </p:spPr>
          <p:txBody>
            <a:bodyPr/>
            <a:lstStyle/>
            <a:p/>
          </p:txBody>
        </p:sp>
        <p:sp>
          <p:nvSpPr>
            <p:cNvPr id="401" name="rc401"/>
            <p:cNvSpPr/>
            <p:nvPr/>
          </p:nvSpPr>
          <p:spPr>
            <a:xfrm>
              <a:off x="2391475" y="1307276"/>
              <a:ext cx="664601" cy="2902373"/>
            </a:xfrm>
            <a:prstGeom prst="rect">
              <a:avLst/>
            </a:prstGeom>
            <a:ln w="1355" cap="sq">
              <a:solidFill>
                <a:srgbClr val="000000">
                  <a:alpha val="100000"/>
                </a:srgbClr>
              </a:solidFill>
              <a:prstDash val="solid"/>
              <a:miter/>
            </a:ln>
          </p:spPr>
          <p:txBody>
            <a:bodyPr/>
            <a:lstStyle/>
            <a:p/>
          </p:txBody>
        </p:sp>
        <p:sp>
          <p:nvSpPr>
            <p:cNvPr id="402" name="rc402"/>
            <p:cNvSpPr/>
            <p:nvPr/>
          </p:nvSpPr>
          <p:spPr>
            <a:xfrm>
              <a:off x="3129921" y="1170694"/>
              <a:ext cx="664601" cy="3038956"/>
            </a:xfrm>
            <a:prstGeom prst="rect">
              <a:avLst/>
            </a:prstGeom>
            <a:ln w="1355" cap="sq">
              <a:solidFill>
                <a:srgbClr val="000000">
                  <a:alpha val="100000"/>
                </a:srgbClr>
              </a:solidFill>
              <a:prstDash val="solid"/>
              <a:miter/>
            </a:ln>
          </p:spPr>
          <p:txBody>
            <a:bodyPr/>
            <a:lstStyle/>
            <a:p/>
          </p:txBody>
        </p:sp>
        <p:sp>
          <p:nvSpPr>
            <p:cNvPr id="403" name="rc403"/>
            <p:cNvSpPr/>
            <p:nvPr/>
          </p:nvSpPr>
          <p:spPr>
            <a:xfrm>
              <a:off x="3868367" y="1034111"/>
              <a:ext cx="664601" cy="3175538"/>
            </a:xfrm>
            <a:prstGeom prst="rect">
              <a:avLst/>
            </a:prstGeom>
            <a:ln w="1355" cap="sq">
              <a:solidFill>
                <a:srgbClr val="000000">
                  <a:alpha val="100000"/>
                </a:srgbClr>
              </a:solidFill>
              <a:prstDash val="solid"/>
              <a:miter/>
            </a:ln>
          </p:spPr>
          <p:txBody>
            <a:bodyPr/>
            <a:lstStyle/>
            <a:p/>
          </p:txBody>
        </p:sp>
        <p:sp>
          <p:nvSpPr>
            <p:cNvPr id="404" name="rc404"/>
            <p:cNvSpPr/>
            <p:nvPr/>
          </p:nvSpPr>
          <p:spPr>
            <a:xfrm>
              <a:off x="5345259" y="931675"/>
              <a:ext cx="664601" cy="3277975"/>
            </a:xfrm>
            <a:prstGeom prst="rect">
              <a:avLst/>
            </a:prstGeom>
            <a:ln w="1355" cap="sq">
              <a:solidFill>
                <a:srgbClr val="000000">
                  <a:alpha val="100000"/>
                </a:srgbClr>
              </a:solidFill>
              <a:prstDash val="solid"/>
              <a:miter/>
            </a:ln>
          </p:spPr>
          <p:txBody>
            <a:bodyPr/>
            <a:lstStyle/>
            <a:p/>
          </p:txBody>
        </p:sp>
        <p:sp>
          <p:nvSpPr>
            <p:cNvPr id="405" name="rc405"/>
            <p:cNvSpPr/>
            <p:nvPr/>
          </p:nvSpPr>
          <p:spPr>
            <a:xfrm>
              <a:off x="4606813" y="931675"/>
              <a:ext cx="664601" cy="3277975"/>
            </a:xfrm>
            <a:prstGeom prst="rect">
              <a:avLst/>
            </a:prstGeom>
            <a:ln w="1355" cap="sq">
              <a:solidFill>
                <a:srgbClr val="000000">
                  <a:alpha val="100000"/>
                </a:srgbClr>
              </a:solidFill>
              <a:prstDash val="solid"/>
              <a:miter/>
            </a:ln>
          </p:spPr>
          <p:txBody>
            <a:bodyPr/>
            <a:lstStyle/>
            <a:p/>
          </p:txBody>
        </p:sp>
        <p:sp>
          <p:nvSpPr>
            <p:cNvPr id="406" name="rc406"/>
            <p:cNvSpPr/>
            <p:nvPr/>
          </p:nvSpPr>
          <p:spPr>
            <a:xfrm>
              <a:off x="6083705" y="829238"/>
              <a:ext cx="664601" cy="3380411"/>
            </a:xfrm>
            <a:prstGeom prst="rect">
              <a:avLst/>
            </a:prstGeom>
            <a:ln w="1355" cap="sq">
              <a:solidFill>
                <a:srgbClr val="000000">
                  <a:alpha val="100000"/>
                </a:srgbClr>
              </a:solidFill>
              <a:prstDash val="solid"/>
              <a:miter/>
            </a:ln>
          </p:spPr>
          <p:txBody>
            <a:bodyPr/>
            <a:lstStyle/>
            <a:p/>
          </p:txBody>
        </p:sp>
        <p:sp>
          <p:nvSpPr>
            <p:cNvPr id="407" name="rc407"/>
            <p:cNvSpPr/>
            <p:nvPr/>
          </p:nvSpPr>
          <p:spPr>
            <a:xfrm>
              <a:off x="8299042" y="829238"/>
              <a:ext cx="664601" cy="3380411"/>
            </a:xfrm>
            <a:prstGeom prst="rect">
              <a:avLst/>
            </a:prstGeom>
            <a:ln w="1355" cap="sq">
              <a:solidFill>
                <a:srgbClr val="000000">
                  <a:alpha val="100000"/>
                </a:srgbClr>
              </a:solidFill>
              <a:prstDash val="solid"/>
              <a:miter/>
            </a:ln>
          </p:spPr>
          <p:txBody>
            <a:bodyPr/>
            <a:lstStyle/>
            <a:p/>
          </p:txBody>
        </p:sp>
        <p:sp>
          <p:nvSpPr>
            <p:cNvPr id="408" name="rc408"/>
            <p:cNvSpPr/>
            <p:nvPr/>
          </p:nvSpPr>
          <p:spPr>
            <a:xfrm>
              <a:off x="6822150" y="829238"/>
              <a:ext cx="664601" cy="3380411"/>
            </a:xfrm>
            <a:prstGeom prst="rect">
              <a:avLst/>
            </a:prstGeom>
            <a:ln w="1355" cap="sq">
              <a:solidFill>
                <a:srgbClr val="000000">
                  <a:alpha val="100000"/>
                </a:srgbClr>
              </a:solidFill>
              <a:prstDash val="solid"/>
              <a:miter/>
            </a:ln>
          </p:spPr>
          <p:txBody>
            <a:bodyPr/>
            <a:lstStyle/>
            <a:p/>
          </p:txBody>
        </p:sp>
        <p:sp>
          <p:nvSpPr>
            <p:cNvPr id="409" name="rc409"/>
            <p:cNvSpPr/>
            <p:nvPr/>
          </p:nvSpPr>
          <p:spPr>
            <a:xfrm>
              <a:off x="7560596" y="829238"/>
              <a:ext cx="664601" cy="3380411"/>
            </a:xfrm>
            <a:prstGeom prst="rect">
              <a:avLst/>
            </a:prstGeom>
            <a:ln w="1355" cap="sq">
              <a:solidFill>
                <a:srgbClr val="000000">
                  <a:alpha val="100000"/>
                </a:srgbClr>
              </a:solidFill>
              <a:prstDash val="solid"/>
              <a:miter/>
            </a:ln>
          </p:spPr>
          <p:txBody>
            <a:bodyPr/>
            <a:lstStyle/>
            <a:p/>
          </p:txBody>
        </p:sp>
        <p:sp>
          <p:nvSpPr>
            <p:cNvPr id="410" name="tx410"/>
            <p:cNvSpPr/>
            <p:nvPr/>
          </p:nvSpPr>
          <p:spPr>
            <a:xfrm>
              <a:off x="1166498" y="265406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411" name="tx411"/>
            <p:cNvSpPr/>
            <p:nvPr/>
          </p:nvSpPr>
          <p:spPr>
            <a:xfrm>
              <a:off x="1904944" y="1320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12" name="tx412"/>
            <p:cNvSpPr/>
            <p:nvPr/>
          </p:nvSpPr>
          <p:spPr>
            <a:xfrm>
              <a:off x="2643390" y="11498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13" name="tx413"/>
            <p:cNvSpPr/>
            <p:nvPr/>
          </p:nvSpPr>
          <p:spPr>
            <a:xfrm>
              <a:off x="3381835" y="10133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14" name="tx414"/>
            <p:cNvSpPr/>
            <p:nvPr/>
          </p:nvSpPr>
          <p:spPr>
            <a:xfrm>
              <a:off x="4120281" y="87665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15" name="tx415"/>
            <p:cNvSpPr/>
            <p:nvPr/>
          </p:nvSpPr>
          <p:spPr>
            <a:xfrm>
              <a:off x="5597173" y="774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6" name="tx416"/>
            <p:cNvSpPr/>
            <p:nvPr/>
          </p:nvSpPr>
          <p:spPr>
            <a:xfrm>
              <a:off x="4858727" y="774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17" name="tx417"/>
            <p:cNvSpPr/>
            <p:nvPr/>
          </p:nvSpPr>
          <p:spPr>
            <a:xfrm>
              <a:off x="6335619"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8" name="tx418"/>
            <p:cNvSpPr/>
            <p:nvPr/>
          </p:nvSpPr>
          <p:spPr>
            <a:xfrm>
              <a:off x="8550957"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19" name="tx419"/>
            <p:cNvSpPr/>
            <p:nvPr/>
          </p:nvSpPr>
          <p:spPr>
            <a:xfrm>
              <a:off x="7074065"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0" name="tx420"/>
            <p:cNvSpPr/>
            <p:nvPr/>
          </p:nvSpPr>
          <p:spPr>
            <a:xfrm>
              <a:off x="7812511"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21" name="pg421"/>
            <p:cNvSpPr/>
            <p:nvPr/>
          </p:nvSpPr>
          <p:spPr>
            <a:xfrm>
              <a:off x="1184218" y="34041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1216739" y="34350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3" name="pg423"/>
            <p:cNvSpPr/>
            <p:nvPr/>
          </p:nvSpPr>
          <p:spPr>
            <a:xfrm>
              <a:off x="1922664" y="27383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1955185" y="277088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25" name="pg425"/>
            <p:cNvSpPr/>
            <p:nvPr/>
          </p:nvSpPr>
          <p:spPr>
            <a:xfrm>
              <a:off x="2661109" y="26529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6" name="tx426"/>
            <p:cNvSpPr/>
            <p:nvPr/>
          </p:nvSpPr>
          <p:spPr>
            <a:xfrm>
              <a:off x="2693631" y="26852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7" name="pg427"/>
            <p:cNvSpPr/>
            <p:nvPr/>
          </p:nvSpPr>
          <p:spPr>
            <a:xfrm>
              <a:off x="3399555" y="2584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8" name="tx428"/>
            <p:cNvSpPr/>
            <p:nvPr/>
          </p:nvSpPr>
          <p:spPr>
            <a:xfrm>
              <a:off x="3432077" y="26155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9" name="pg429"/>
            <p:cNvSpPr/>
            <p:nvPr/>
          </p:nvSpPr>
          <p:spPr>
            <a:xfrm>
              <a:off x="4138001" y="25164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4170523" y="25486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1" name="pg431"/>
            <p:cNvSpPr/>
            <p:nvPr/>
          </p:nvSpPr>
          <p:spPr>
            <a:xfrm>
              <a:off x="5614893" y="24651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5647415" y="24960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3" name="pg433"/>
            <p:cNvSpPr/>
            <p:nvPr/>
          </p:nvSpPr>
          <p:spPr>
            <a:xfrm>
              <a:off x="4876447" y="24651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4908969" y="249872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5" name="pg435"/>
            <p:cNvSpPr/>
            <p:nvPr/>
          </p:nvSpPr>
          <p:spPr>
            <a:xfrm>
              <a:off x="6353339" y="24139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6385860" y="24462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7" name="pg437"/>
            <p:cNvSpPr/>
            <p:nvPr/>
          </p:nvSpPr>
          <p:spPr>
            <a:xfrm>
              <a:off x="8568677" y="24139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8601198" y="2444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9" name="pg439"/>
            <p:cNvSpPr/>
            <p:nvPr/>
          </p:nvSpPr>
          <p:spPr>
            <a:xfrm>
              <a:off x="7061640" y="241397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7094161" y="24448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1" name="tx441"/>
            <p:cNvSpPr/>
            <p:nvPr/>
          </p:nvSpPr>
          <p:spPr>
            <a:xfrm>
              <a:off x="663492" y="415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2" name="tx442"/>
            <p:cNvSpPr/>
            <p:nvPr/>
          </p:nvSpPr>
          <p:spPr>
            <a:xfrm>
              <a:off x="585797" y="3303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3" name="tx443"/>
            <p:cNvSpPr/>
            <p:nvPr/>
          </p:nvSpPr>
          <p:spPr>
            <a:xfrm>
              <a:off x="585797" y="2450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4" name="tx444"/>
            <p:cNvSpPr/>
            <p:nvPr/>
          </p:nvSpPr>
          <p:spPr>
            <a:xfrm>
              <a:off x="585797" y="159832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5" name="tx445"/>
            <p:cNvSpPr/>
            <p:nvPr/>
          </p:nvSpPr>
          <p:spPr>
            <a:xfrm>
              <a:off x="508103" y="742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6" name="tx446"/>
            <p:cNvSpPr/>
            <p:nvPr/>
          </p:nvSpPr>
          <p:spPr>
            <a:xfrm rot="-5400000">
              <a:off x="1057097" y="5151211"/>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47" name="tx447"/>
            <p:cNvSpPr/>
            <p:nvPr/>
          </p:nvSpPr>
          <p:spPr>
            <a:xfrm rot="-5400000">
              <a:off x="947553"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(199,000)</a:t>
              </a:r>
            </a:p>
          </p:txBody>
        </p:sp>
        <p:sp>
          <p:nvSpPr>
            <p:cNvPr id="448" name="tx448"/>
            <p:cNvSpPr/>
            <p:nvPr/>
          </p:nvSpPr>
          <p:spPr>
            <a:xfrm rot="-5400000">
              <a:off x="1693968" y="5226059"/>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49" name="tx449"/>
            <p:cNvSpPr/>
            <p:nvPr/>
          </p:nvSpPr>
          <p:spPr>
            <a:xfrm rot="-5400000">
              <a:off x="1685999"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(176,000)</a:t>
              </a:r>
            </a:p>
          </p:txBody>
        </p:sp>
        <p:sp>
          <p:nvSpPr>
            <p:cNvPr id="450" name="tx450"/>
            <p:cNvSpPr/>
            <p:nvPr/>
          </p:nvSpPr>
          <p:spPr>
            <a:xfrm rot="-5400000">
              <a:off x="2434274" y="5249437"/>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51" name="tx451"/>
            <p:cNvSpPr/>
            <p:nvPr/>
          </p:nvSpPr>
          <p:spPr>
            <a:xfrm rot="-5400000">
              <a:off x="2424445"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(662,000)</a:t>
              </a:r>
            </a:p>
          </p:txBody>
        </p:sp>
        <p:sp>
          <p:nvSpPr>
            <p:cNvPr id="452" name="tx452"/>
            <p:cNvSpPr/>
            <p:nvPr/>
          </p:nvSpPr>
          <p:spPr>
            <a:xfrm rot="-5400000">
              <a:off x="3109375" y="5171520"/>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53" name="tx453"/>
            <p:cNvSpPr/>
            <p:nvPr/>
          </p:nvSpPr>
          <p:spPr>
            <a:xfrm rot="-5400000">
              <a:off x="3233522" y="458290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4" name="tx454"/>
            <p:cNvSpPr/>
            <p:nvPr/>
          </p:nvSpPr>
          <p:spPr>
            <a:xfrm rot="-5400000">
              <a:off x="4048863" y="5217656"/>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455" name="tx455"/>
            <p:cNvSpPr/>
            <p:nvPr/>
          </p:nvSpPr>
          <p:spPr>
            <a:xfrm rot="-5400000">
              <a:off x="3848379" y="4706494"/>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(1,592,000)</a:t>
              </a:r>
            </a:p>
          </p:txBody>
        </p:sp>
        <p:sp>
          <p:nvSpPr>
            <p:cNvPr id="456" name="tx456"/>
            <p:cNvSpPr/>
            <p:nvPr/>
          </p:nvSpPr>
          <p:spPr>
            <a:xfrm rot="-5400000">
              <a:off x="4747218" y="5057449"/>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457" name="tx457"/>
            <p:cNvSpPr/>
            <p:nvPr/>
          </p:nvSpPr>
          <p:spPr>
            <a:xfrm rot="-5400000">
              <a:off x="4675099"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458" name="tx458"/>
            <p:cNvSpPr/>
            <p:nvPr/>
          </p:nvSpPr>
          <p:spPr>
            <a:xfrm rot="-5400000">
              <a:off x="5419870" y="5146994"/>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59" name="tx459"/>
            <p:cNvSpPr/>
            <p:nvPr/>
          </p:nvSpPr>
          <p:spPr>
            <a:xfrm rot="-5400000">
              <a:off x="5413544"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(24,000)</a:t>
              </a:r>
            </a:p>
          </p:txBody>
        </p:sp>
        <p:sp>
          <p:nvSpPr>
            <p:cNvPr id="460" name="tx460"/>
            <p:cNvSpPr/>
            <p:nvPr/>
          </p:nvSpPr>
          <p:spPr>
            <a:xfrm rot="-5400000">
              <a:off x="6053857" y="5226214"/>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461" name="tx461"/>
            <p:cNvSpPr/>
            <p:nvPr/>
          </p:nvSpPr>
          <p:spPr>
            <a:xfrm rot="-5400000">
              <a:off x="6151990"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62" name="tx462"/>
            <p:cNvSpPr/>
            <p:nvPr/>
          </p:nvSpPr>
          <p:spPr>
            <a:xfrm rot="-5400000">
              <a:off x="6939084" y="5002290"/>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463" name="tx463"/>
            <p:cNvSpPr/>
            <p:nvPr/>
          </p:nvSpPr>
          <p:spPr>
            <a:xfrm rot="-5400000">
              <a:off x="6941627" y="456702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64" name="tx464"/>
            <p:cNvSpPr/>
            <p:nvPr/>
          </p:nvSpPr>
          <p:spPr>
            <a:xfrm rot="-5400000">
              <a:off x="7628231" y="5051589"/>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465" name="tx465"/>
            <p:cNvSpPr/>
            <p:nvPr/>
          </p:nvSpPr>
          <p:spPr>
            <a:xfrm rot="-5400000">
              <a:off x="7680073" y="456702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66" name="tx466"/>
            <p:cNvSpPr/>
            <p:nvPr/>
          </p:nvSpPr>
          <p:spPr>
            <a:xfrm rot="-5400000">
              <a:off x="8538821" y="5290892"/>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467" name="tx467"/>
            <p:cNvSpPr/>
            <p:nvPr/>
          </p:nvSpPr>
          <p:spPr>
            <a:xfrm rot="-5400000">
              <a:off x="8444223" y="5005793"/>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468" name="tx468"/>
            <p:cNvSpPr/>
            <p:nvPr/>
          </p:nvSpPr>
          <p:spPr>
            <a:xfrm rot="-5400000">
              <a:off x="8402644" y="458290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69" name="tx469"/>
            <p:cNvSpPr/>
            <p:nvPr/>
          </p:nvSpPr>
          <p:spPr>
            <a:xfrm rot="-5400000">
              <a:off x="-52544" y="245389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0" name="rc470"/>
            <p:cNvSpPr/>
            <p:nvPr/>
          </p:nvSpPr>
          <p:spPr>
            <a:xfrm>
              <a:off x="3046718" y="5993415"/>
              <a:ext cx="219456" cy="219455"/>
            </a:xfrm>
            <a:prstGeom prst="rect">
              <a:avLst/>
            </a:prstGeom>
            <a:solidFill>
              <a:srgbClr val="FFFFFF">
                <a:alpha val="100000"/>
              </a:srgbClr>
            </a:solidFill>
          </p:spPr>
          <p:txBody>
            <a:bodyPr/>
            <a:lstStyle/>
            <a:p/>
          </p:txBody>
        </p:sp>
        <p:sp>
          <p:nvSpPr>
            <p:cNvPr id="471" name="pg471"/>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rc476"/>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477" name="rc477"/>
            <p:cNvSpPr/>
            <p:nvPr/>
          </p:nvSpPr>
          <p:spPr>
            <a:xfrm>
              <a:off x="4500306" y="5993415"/>
              <a:ext cx="219455" cy="219455"/>
            </a:xfrm>
            <a:prstGeom prst="rect">
              <a:avLst/>
            </a:prstGeom>
            <a:solidFill>
              <a:srgbClr val="FFFFFF">
                <a:alpha val="100000"/>
              </a:srgbClr>
            </a:solidFill>
          </p:spPr>
          <p:txBody>
            <a:bodyPr/>
            <a:lstStyle/>
            <a:p/>
          </p:txBody>
        </p:sp>
        <p:sp>
          <p:nvSpPr>
            <p:cNvPr id="478" name="rc47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79" name="tx479"/>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80" name="tx480"/>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481" name="tx481"/>
            <p:cNvSpPr/>
            <p:nvPr/>
          </p:nvSpPr>
          <p:spPr>
            <a:xfrm>
              <a:off x="803816" y="398022"/>
              <a:ext cx="30469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SEAR, 2023</a:t>
              </a:r>
            </a:p>
          </p:txBody>
        </p:sp>
        <p:sp>
          <p:nvSpPr>
            <p:cNvPr id="482" name="tx48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3" name="tx48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4" name="tx484"/>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SEAR from lowest to highest coverage, and the rank of the top 10 countries with the most zero-dose children, based on absolute numbers.
In 2023, DTP1 coverage ranged from 41% in DPRK to 99% in Bangladesh, Sri Lanka, Bhutan, and Maldives.
7 out of 11 (64%) countries had coverage of at least 90%.
India had DTP1 coverage of 93% and the highest absolute number of zero-dose children in the region, followed by Indonesia.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5" name="pt5"/>
            <p:cNvSpPr/>
            <p:nvPr/>
          </p:nvSpPr>
          <p:spPr>
            <a:xfrm>
              <a:off x="1992494" y="2280145"/>
              <a:ext cx="920498" cy="920498"/>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3348961" y="2560848"/>
              <a:ext cx="359093" cy="359093"/>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358898" y="2495020"/>
              <a:ext cx="490749" cy="490749"/>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8" name="pt8"/>
            <p:cNvSpPr/>
            <p:nvPr/>
          </p:nvSpPr>
          <p:spPr>
            <a:xfrm>
              <a:off x="5266341" y="2326699"/>
              <a:ext cx="827391" cy="82739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6541950" y="2526542"/>
              <a:ext cx="427704" cy="427704"/>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0" name="pt10"/>
            <p:cNvSpPr/>
            <p:nvPr/>
          </p:nvSpPr>
          <p:spPr>
            <a:xfrm>
              <a:off x="7620756" y="2529584"/>
              <a:ext cx="421620" cy="421620"/>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803367" y="2636430"/>
              <a:ext cx="207929" cy="207929"/>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2" name="pt12"/>
            <p:cNvSpPr/>
            <p:nvPr/>
          </p:nvSpPr>
          <p:spPr>
            <a:xfrm>
              <a:off x="9805957" y="2563256"/>
              <a:ext cx="354277" cy="35427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968433" y="2649967"/>
              <a:ext cx="180855" cy="180855"/>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1071697" y="2435113"/>
              <a:ext cx="610563" cy="61056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30229" y="2517881"/>
              <a:ext cx="445028" cy="44502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73849" y="2585736"/>
              <a:ext cx="309317" cy="30931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54614" y="2590737"/>
              <a:ext cx="299316" cy="29931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73688" y="2634046"/>
              <a:ext cx="212698" cy="21269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55286" y="2639879"/>
              <a:ext cx="201032" cy="20103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31660" y="2640488"/>
              <a:ext cx="199813" cy="19981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24704" y="2657767"/>
              <a:ext cx="165255" cy="16525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900513" y="2657812"/>
              <a:ext cx="165166" cy="16516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220264"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26" name="tx26"/>
            <p:cNvSpPr/>
            <p:nvPr/>
          </p:nvSpPr>
          <p:spPr>
            <a:xfrm>
              <a:off x="2139314"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662,000</a:t>
              </a:r>
            </a:p>
          </p:txBody>
        </p:sp>
        <p:sp>
          <p:nvSpPr>
            <p:cNvPr id="28" name="tx28"/>
            <p:cNvSpPr/>
            <p:nvPr/>
          </p:nvSpPr>
          <p:spPr>
            <a:xfrm>
              <a:off x="3327719" y="155630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199,000</a:t>
              </a:r>
            </a:p>
          </p:txBody>
        </p:sp>
        <p:sp>
          <p:nvSpPr>
            <p:cNvPr id="30" name="tx30"/>
            <p:cNvSpPr/>
            <p:nvPr/>
          </p:nvSpPr>
          <p:spPr>
            <a:xfrm>
              <a:off x="4303089" y="1525888"/>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176,000</a:t>
              </a:r>
            </a:p>
          </p:txBody>
        </p:sp>
        <p:sp>
          <p:nvSpPr>
            <p:cNvPr id="32" name="tx32"/>
            <p:cNvSpPr/>
            <p:nvPr/>
          </p:nvSpPr>
          <p:spPr>
            <a:xfrm>
              <a:off x="5298291" y="1525888"/>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34" name="tx34"/>
            <p:cNvSpPr/>
            <p:nvPr/>
          </p:nvSpPr>
          <p:spPr>
            <a:xfrm>
              <a:off x="6478579" y="1554612"/>
              <a:ext cx="55444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Thailand</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24,000</a:t>
              </a:r>
            </a:p>
          </p:txBody>
        </p:sp>
        <p:sp>
          <p:nvSpPr>
            <p:cNvPr id="36" name="tx36"/>
            <p:cNvSpPr/>
            <p:nvPr/>
          </p:nvSpPr>
          <p:spPr>
            <a:xfrm>
              <a:off x="7642740" y="1527582"/>
              <a:ext cx="37765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23,000</a:t>
              </a:r>
            </a:p>
          </p:txBody>
        </p:sp>
        <p:sp>
          <p:nvSpPr>
            <p:cNvPr id="38" name="tx38"/>
            <p:cNvSpPr/>
            <p:nvPr/>
          </p:nvSpPr>
          <p:spPr>
            <a:xfrm>
              <a:off x="8521809" y="1554612"/>
              <a:ext cx="77104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Timor-Leste</a:t>
              </a:r>
            </a:p>
          </p:txBody>
        </p:sp>
        <p:sp>
          <p:nvSpPr>
            <p:cNvPr id="39" name="tx39"/>
            <p:cNvSpPr/>
            <p:nvPr/>
          </p:nvSpPr>
          <p:spPr>
            <a:xfrm>
              <a:off x="872648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3,000</a:t>
              </a:r>
            </a:p>
          </p:txBody>
        </p:sp>
        <p:sp>
          <p:nvSpPr>
            <p:cNvPr id="40" name="tx40"/>
            <p:cNvSpPr/>
            <p:nvPr/>
          </p:nvSpPr>
          <p:spPr>
            <a:xfrm>
              <a:off x="9677783" y="1552777"/>
              <a:ext cx="61062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a:t>
              </a:r>
            </a:p>
          </p:txBody>
        </p:sp>
        <p:sp>
          <p:nvSpPr>
            <p:cNvPr id="41" name="tx41"/>
            <p:cNvSpPr/>
            <p:nvPr/>
          </p:nvSpPr>
          <p:spPr>
            <a:xfrm>
              <a:off x="980224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3,000</a:t>
              </a:r>
            </a:p>
          </p:txBody>
        </p:sp>
        <p:sp>
          <p:nvSpPr>
            <p:cNvPr id="42" name="tx42"/>
            <p:cNvSpPr/>
            <p:nvPr/>
          </p:nvSpPr>
          <p:spPr>
            <a:xfrm>
              <a:off x="10829806" y="1554612"/>
              <a:ext cx="458109"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a:t>
              </a:r>
            </a:p>
          </p:txBody>
        </p:sp>
        <p:sp>
          <p:nvSpPr>
            <p:cNvPr id="43" name="tx43"/>
            <p:cNvSpPr/>
            <p:nvPr/>
          </p:nvSpPr>
          <p:spPr>
            <a:xfrm>
              <a:off x="10896077" y="1762256"/>
              <a:ext cx="325567"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&lt;100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52253"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572439"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68044"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7" name="pt67"/>
            <p:cNvSpPr/>
            <p:nvPr/>
          </p:nvSpPr>
          <p:spPr>
            <a:xfrm>
              <a:off x="6883978"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8" name="pt68"/>
            <p:cNvSpPr/>
            <p:nvPr/>
          </p:nvSpPr>
          <p:spPr>
            <a:xfrm>
              <a:off x="759991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37560"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331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1" name="tx71"/>
            <p:cNvSpPr/>
            <p:nvPr/>
          </p:nvSpPr>
          <p:spPr>
            <a:xfrm>
              <a:off x="714909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2" name="tx72"/>
            <p:cNvSpPr/>
            <p:nvPr/>
          </p:nvSpPr>
          <p:spPr>
            <a:xfrm>
              <a:off x="7865032"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2,716,000 zero-dose children in SEAR.
The top 10 countries (out of 11) accounted for 2,716,000 (100%) of zero-dose children in SEAR.
India had the highest number of zero-dose children (1,592,000), followed by Indonesia (662,000). These account for approximately 59% and 24%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F26A21">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3B00FB">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FE00FA">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00CC99">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20108" y="6568567"/>
              <a:ext cx="54543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SEAR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4 countries in SEAR were among the top 20 countries with the most zero-dose children globally (India, , Indonesia, Myanmar, and DPRK).
In 2023, 4 countries in the region were among the top 20 zero-dose countries (India, Indonesia, DPRK, and Myanmar).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2420208" y="2863875"/>
              <a:ext cx="4929038" cy="489537"/>
            </a:xfrm>
            <a:custGeom>
              <a:avLst/>
              <a:pathLst>
                <a:path w="4929038" h="489537">
                  <a:moveTo>
                    <a:pt x="0" y="489537"/>
                  </a:moveTo>
                  <a:lnTo>
                    <a:pt x="24894" y="489508"/>
                  </a:lnTo>
                  <a:lnTo>
                    <a:pt x="49788" y="489474"/>
                  </a:lnTo>
                  <a:lnTo>
                    <a:pt x="74682" y="489435"/>
                  </a:lnTo>
                  <a:lnTo>
                    <a:pt x="99576" y="489388"/>
                  </a:lnTo>
                  <a:lnTo>
                    <a:pt x="124470" y="489333"/>
                  </a:lnTo>
                  <a:lnTo>
                    <a:pt x="149364" y="489268"/>
                  </a:lnTo>
                  <a:lnTo>
                    <a:pt x="174258" y="489193"/>
                  </a:lnTo>
                  <a:lnTo>
                    <a:pt x="199153" y="489103"/>
                  </a:lnTo>
                  <a:lnTo>
                    <a:pt x="224047" y="488999"/>
                  </a:lnTo>
                  <a:lnTo>
                    <a:pt x="248941" y="488876"/>
                  </a:lnTo>
                  <a:lnTo>
                    <a:pt x="273835" y="488731"/>
                  </a:lnTo>
                  <a:lnTo>
                    <a:pt x="298729" y="488561"/>
                  </a:lnTo>
                  <a:lnTo>
                    <a:pt x="323623" y="488362"/>
                  </a:lnTo>
                  <a:lnTo>
                    <a:pt x="348517" y="488128"/>
                  </a:lnTo>
                  <a:lnTo>
                    <a:pt x="373412" y="487853"/>
                  </a:lnTo>
                  <a:lnTo>
                    <a:pt x="398306" y="487530"/>
                  </a:lnTo>
                  <a:lnTo>
                    <a:pt x="423200" y="487151"/>
                  </a:lnTo>
                  <a:lnTo>
                    <a:pt x="448094" y="486707"/>
                  </a:lnTo>
                  <a:lnTo>
                    <a:pt x="472988" y="486185"/>
                  </a:lnTo>
                  <a:lnTo>
                    <a:pt x="497882" y="485574"/>
                  </a:lnTo>
                  <a:lnTo>
                    <a:pt x="522776" y="484857"/>
                  </a:lnTo>
                  <a:lnTo>
                    <a:pt x="547670" y="484017"/>
                  </a:lnTo>
                  <a:lnTo>
                    <a:pt x="572565" y="483034"/>
                  </a:lnTo>
                  <a:lnTo>
                    <a:pt x="597459" y="481883"/>
                  </a:lnTo>
                  <a:lnTo>
                    <a:pt x="622353" y="480537"/>
                  </a:lnTo>
                  <a:lnTo>
                    <a:pt x="647247" y="478965"/>
                  </a:lnTo>
                  <a:lnTo>
                    <a:pt x="672141" y="477130"/>
                  </a:lnTo>
                  <a:lnTo>
                    <a:pt x="697035" y="474991"/>
                  </a:lnTo>
                  <a:lnTo>
                    <a:pt x="721929" y="472501"/>
                  </a:lnTo>
                  <a:lnTo>
                    <a:pt x="746824" y="469608"/>
                  </a:lnTo>
                  <a:lnTo>
                    <a:pt x="771718" y="466252"/>
                  </a:lnTo>
                  <a:lnTo>
                    <a:pt x="796612" y="462369"/>
                  </a:lnTo>
                  <a:lnTo>
                    <a:pt x="821506" y="457886"/>
                  </a:lnTo>
                  <a:lnTo>
                    <a:pt x="846400" y="452726"/>
                  </a:lnTo>
                  <a:lnTo>
                    <a:pt x="871294" y="446809"/>
                  </a:lnTo>
                  <a:lnTo>
                    <a:pt x="896188" y="440048"/>
                  </a:lnTo>
                  <a:lnTo>
                    <a:pt x="921083" y="432358"/>
                  </a:lnTo>
                  <a:lnTo>
                    <a:pt x="945977" y="423656"/>
                  </a:lnTo>
                  <a:lnTo>
                    <a:pt x="970871" y="413865"/>
                  </a:lnTo>
                  <a:lnTo>
                    <a:pt x="995765" y="402920"/>
                  </a:lnTo>
                  <a:lnTo>
                    <a:pt x="1020659" y="390773"/>
                  </a:lnTo>
                  <a:lnTo>
                    <a:pt x="1045553" y="377400"/>
                  </a:lnTo>
                  <a:lnTo>
                    <a:pt x="1070447" y="362806"/>
                  </a:lnTo>
                  <a:lnTo>
                    <a:pt x="1095341" y="347032"/>
                  </a:lnTo>
                  <a:lnTo>
                    <a:pt x="1120236" y="330160"/>
                  </a:lnTo>
                  <a:lnTo>
                    <a:pt x="1145130" y="312312"/>
                  </a:lnTo>
                  <a:lnTo>
                    <a:pt x="1170024" y="293653"/>
                  </a:lnTo>
                  <a:lnTo>
                    <a:pt x="1194918" y="274385"/>
                  </a:lnTo>
                  <a:lnTo>
                    <a:pt x="1219812" y="254738"/>
                  </a:lnTo>
                  <a:lnTo>
                    <a:pt x="1244706" y="234963"/>
                  </a:lnTo>
                  <a:lnTo>
                    <a:pt x="1269600" y="215316"/>
                  </a:lnTo>
                  <a:lnTo>
                    <a:pt x="1294495" y="196048"/>
                  </a:lnTo>
                  <a:lnTo>
                    <a:pt x="1319389" y="177389"/>
                  </a:lnTo>
                  <a:lnTo>
                    <a:pt x="1344283" y="159541"/>
                  </a:lnTo>
                  <a:lnTo>
                    <a:pt x="1369177" y="142669"/>
                  </a:lnTo>
                  <a:lnTo>
                    <a:pt x="1394071" y="126895"/>
                  </a:lnTo>
                  <a:lnTo>
                    <a:pt x="1418965" y="112301"/>
                  </a:lnTo>
                  <a:lnTo>
                    <a:pt x="1443859" y="98927"/>
                  </a:lnTo>
                  <a:lnTo>
                    <a:pt x="1468754" y="86780"/>
                  </a:lnTo>
                  <a:lnTo>
                    <a:pt x="1493648" y="75835"/>
                  </a:lnTo>
                  <a:lnTo>
                    <a:pt x="1518542" y="66045"/>
                  </a:lnTo>
                  <a:lnTo>
                    <a:pt x="1543436" y="57343"/>
                  </a:lnTo>
                  <a:lnTo>
                    <a:pt x="1568330" y="49653"/>
                  </a:lnTo>
                  <a:lnTo>
                    <a:pt x="1593224" y="42892"/>
                  </a:lnTo>
                  <a:lnTo>
                    <a:pt x="1618118" y="36974"/>
                  </a:lnTo>
                  <a:lnTo>
                    <a:pt x="1643012" y="31815"/>
                  </a:lnTo>
                  <a:lnTo>
                    <a:pt x="1667907" y="27332"/>
                  </a:lnTo>
                  <a:lnTo>
                    <a:pt x="1692801" y="23449"/>
                  </a:lnTo>
                  <a:lnTo>
                    <a:pt x="1717695" y="20093"/>
                  </a:lnTo>
                  <a:lnTo>
                    <a:pt x="1742589" y="17200"/>
                  </a:lnTo>
                  <a:lnTo>
                    <a:pt x="1767483" y="14710"/>
                  </a:lnTo>
                  <a:lnTo>
                    <a:pt x="1792377" y="12571"/>
                  </a:lnTo>
                  <a:lnTo>
                    <a:pt x="1817271" y="10736"/>
                  </a:lnTo>
                  <a:lnTo>
                    <a:pt x="1842166" y="9164"/>
                  </a:lnTo>
                  <a:lnTo>
                    <a:pt x="1867060" y="7818"/>
                  </a:lnTo>
                  <a:lnTo>
                    <a:pt x="1891954" y="6667"/>
                  </a:lnTo>
                  <a:lnTo>
                    <a:pt x="1916848" y="5684"/>
                  </a:lnTo>
                  <a:lnTo>
                    <a:pt x="1941742" y="4844"/>
                  </a:lnTo>
                  <a:lnTo>
                    <a:pt x="1966636" y="4127"/>
                  </a:lnTo>
                  <a:lnTo>
                    <a:pt x="1991530" y="3515"/>
                  </a:lnTo>
                  <a:lnTo>
                    <a:pt x="2016425" y="2994"/>
                  </a:lnTo>
                  <a:lnTo>
                    <a:pt x="2041319" y="2549"/>
                  </a:lnTo>
                  <a:lnTo>
                    <a:pt x="2066213" y="2171"/>
                  </a:lnTo>
                  <a:lnTo>
                    <a:pt x="2091107" y="1848"/>
                  </a:lnTo>
                  <a:lnTo>
                    <a:pt x="2116001" y="1573"/>
                  </a:lnTo>
                  <a:lnTo>
                    <a:pt x="2140895" y="1339"/>
                  </a:lnTo>
                  <a:lnTo>
                    <a:pt x="2165789" y="1139"/>
                  </a:lnTo>
                  <a:lnTo>
                    <a:pt x="2190683" y="970"/>
                  </a:lnTo>
                  <a:lnTo>
                    <a:pt x="2215578" y="825"/>
                  </a:lnTo>
                  <a:lnTo>
                    <a:pt x="2240472" y="702"/>
                  </a:lnTo>
                  <a:lnTo>
                    <a:pt x="2265366" y="597"/>
                  </a:lnTo>
                  <a:lnTo>
                    <a:pt x="2290260" y="508"/>
                  </a:lnTo>
                  <a:lnTo>
                    <a:pt x="2315154" y="432"/>
                  </a:lnTo>
                  <a:lnTo>
                    <a:pt x="2340048" y="368"/>
                  </a:lnTo>
                  <a:lnTo>
                    <a:pt x="2364942" y="313"/>
                  </a:lnTo>
                  <a:lnTo>
                    <a:pt x="2389837" y="266"/>
                  </a:lnTo>
                  <a:lnTo>
                    <a:pt x="2414731" y="226"/>
                  </a:lnTo>
                  <a:lnTo>
                    <a:pt x="2439625" y="193"/>
                  </a:lnTo>
                  <a:lnTo>
                    <a:pt x="2464519" y="164"/>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8766D">
                  <a:alpha val="100000"/>
                </a:srgbClr>
              </a:solidFill>
              <a:prstDash val="solid"/>
              <a:round/>
            </a:ln>
          </p:spPr>
          <p:txBody>
            <a:bodyPr/>
            <a:lstStyle/>
            <a:p/>
          </p:txBody>
        </p:sp>
        <p:sp>
          <p:nvSpPr>
            <p:cNvPr id="16" name="pl16"/>
            <p:cNvSpPr/>
            <p:nvPr/>
          </p:nvSpPr>
          <p:spPr>
            <a:xfrm>
              <a:off x="2420208" y="5312384"/>
              <a:ext cx="4929038" cy="489537"/>
            </a:xfrm>
            <a:custGeom>
              <a:avLst/>
              <a:pathLst>
                <a:path w="4929038" h="489537">
                  <a:moveTo>
                    <a:pt x="0" y="489537"/>
                  </a:moveTo>
                  <a:lnTo>
                    <a:pt x="24894" y="489508"/>
                  </a:lnTo>
                  <a:lnTo>
                    <a:pt x="49788" y="489474"/>
                  </a:lnTo>
                  <a:lnTo>
                    <a:pt x="74682" y="489435"/>
                  </a:lnTo>
                  <a:lnTo>
                    <a:pt x="99576" y="489388"/>
                  </a:lnTo>
                  <a:lnTo>
                    <a:pt x="124470" y="489333"/>
                  </a:lnTo>
                  <a:lnTo>
                    <a:pt x="149364" y="489268"/>
                  </a:lnTo>
                  <a:lnTo>
                    <a:pt x="174258" y="489193"/>
                  </a:lnTo>
                  <a:lnTo>
                    <a:pt x="199153" y="489103"/>
                  </a:lnTo>
                  <a:lnTo>
                    <a:pt x="224047" y="488999"/>
                  </a:lnTo>
                  <a:lnTo>
                    <a:pt x="248941" y="488876"/>
                  </a:lnTo>
                  <a:lnTo>
                    <a:pt x="273835" y="488731"/>
                  </a:lnTo>
                  <a:lnTo>
                    <a:pt x="298729" y="488561"/>
                  </a:lnTo>
                  <a:lnTo>
                    <a:pt x="323623" y="488362"/>
                  </a:lnTo>
                  <a:lnTo>
                    <a:pt x="348517" y="488128"/>
                  </a:lnTo>
                  <a:lnTo>
                    <a:pt x="373412" y="487853"/>
                  </a:lnTo>
                  <a:lnTo>
                    <a:pt x="398306" y="487530"/>
                  </a:lnTo>
                  <a:lnTo>
                    <a:pt x="423200" y="487151"/>
                  </a:lnTo>
                  <a:lnTo>
                    <a:pt x="448094" y="486707"/>
                  </a:lnTo>
                  <a:lnTo>
                    <a:pt x="472988" y="486185"/>
                  </a:lnTo>
                  <a:lnTo>
                    <a:pt x="497882" y="485574"/>
                  </a:lnTo>
                  <a:lnTo>
                    <a:pt x="522776" y="484857"/>
                  </a:lnTo>
                  <a:lnTo>
                    <a:pt x="547670" y="484017"/>
                  </a:lnTo>
                  <a:lnTo>
                    <a:pt x="572565" y="483034"/>
                  </a:lnTo>
                  <a:lnTo>
                    <a:pt x="597459" y="481883"/>
                  </a:lnTo>
                  <a:lnTo>
                    <a:pt x="622353" y="480537"/>
                  </a:lnTo>
                  <a:lnTo>
                    <a:pt x="647247" y="478965"/>
                  </a:lnTo>
                  <a:lnTo>
                    <a:pt x="672141" y="477130"/>
                  </a:lnTo>
                  <a:lnTo>
                    <a:pt x="697035" y="474991"/>
                  </a:lnTo>
                  <a:lnTo>
                    <a:pt x="721929" y="472501"/>
                  </a:lnTo>
                  <a:lnTo>
                    <a:pt x="746824" y="469608"/>
                  </a:lnTo>
                  <a:lnTo>
                    <a:pt x="771718" y="466252"/>
                  </a:lnTo>
                  <a:lnTo>
                    <a:pt x="796612" y="462369"/>
                  </a:lnTo>
                  <a:lnTo>
                    <a:pt x="821506" y="457886"/>
                  </a:lnTo>
                  <a:lnTo>
                    <a:pt x="846400" y="452726"/>
                  </a:lnTo>
                  <a:lnTo>
                    <a:pt x="871294" y="446809"/>
                  </a:lnTo>
                  <a:lnTo>
                    <a:pt x="896188" y="440048"/>
                  </a:lnTo>
                  <a:lnTo>
                    <a:pt x="921083" y="432358"/>
                  </a:lnTo>
                  <a:lnTo>
                    <a:pt x="945977" y="423656"/>
                  </a:lnTo>
                  <a:lnTo>
                    <a:pt x="970871" y="413865"/>
                  </a:lnTo>
                  <a:lnTo>
                    <a:pt x="995765" y="402920"/>
                  </a:lnTo>
                  <a:lnTo>
                    <a:pt x="1020659" y="390773"/>
                  </a:lnTo>
                  <a:lnTo>
                    <a:pt x="1045553" y="377400"/>
                  </a:lnTo>
                  <a:lnTo>
                    <a:pt x="1070447" y="362806"/>
                  </a:lnTo>
                  <a:lnTo>
                    <a:pt x="1095341" y="347032"/>
                  </a:lnTo>
                  <a:lnTo>
                    <a:pt x="1120236" y="330160"/>
                  </a:lnTo>
                  <a:lnTo>
                    <a:pt x="1145130" y="312312"/>
                  </a:lnTo>
                  <a:lnTo>
                    <a:pt x="1170024" y="293653"/>
                  </a:lnTo>
                  <a:lnTo>
                    <a:pt x="1194918" y="274385"/>
                  </a:lnTo>
                  <a:lnTo>
                    <a:pt x="1219812" y="254738"/>
                  </a:lnTo>
                  <a:lnTo>
                    <a:pt x="1244706" y="234963"/>
                  </a:lnTo>
                  <a:lnTo>
                    <a:pt x="1269600" y="215316"/>
                  </a:lnTo>
                  <a:lnTo>
                    <a:pt x="1294495" y="196048"/>
                  </a:lnTo>
                  <a:lnTo>
                    <a:pt x="1319389" y="177389"/>
                  </a:lnTo>
                  <a:lnTo>
                    <a:pt x="1344283" y="159541"/>
                  </a:lnTo>
                  <a:lnTo>
                    <a:pt x="1369177" y="142669"/>
                  </a:lnTo>
                  <a:lnTo>
                    <a:pt x="1394071" y="126895"/>
                  </a:lnTo>
                  <a:lnTo>
                    <a:pt x="1418965" y="112301"/>
                  </a:lnTo>
                  <a:lnTo>
                    <a:pt x="1443859" y="98927"/>
                  </a:lnTo>
                  <a:lnTo>
                    <a:pt x="1468754" y="86780"/>
                  </a:lnTo>
                  <a:lnTo>
                    <a:pt x="1493648" y="75835"/>
                  </a:lnTo>
                  <a:lnTo>
                    <a:pt x="1518542" y="66045"/>
                  </a:lnTo>
                  <a:lnTo>
                    <a:pt x="1543436" y="57343"/>
                  </a:lnTo>
                  <a:lnTo>
                    <a:pt x="1568330" y="49653"/>
                  </a:lnTo>
                  <a:lnTo>
                    <a:pt x="1593224" y="42892"/>
                  </a:lnTo>
                  <a:lnTo>
                    <a:pt x="1618118" y="36974"/>
                  </a:lnTo>
                  <a:lnTo>
                    <a:pt x="1643012" y="31815"/>
                  </a:lnTo>
                  <a:lnTo>
                    <a:pt x="1667907" y="27332"/>
                  </a:lnTo>
                  <a:lnTo>
                    <a:pt x="1692801" y="23449"/>
                  </a:lnTo>
                  <a:lnTo>
                    <a:pt x="1717695" y="20093"/>
                  </a:lnTo>
                  <a:lnTo>
                    <a:pt x="1742589" y="17200"/>
                  </a:lnTo>
                  <a:lnTo>
                    <a:pt x="1767483" y="14710"/>
                  </a:lnTo>
                  <a:lnTo>
                    <a:pt x="1792377" y="12571"/>
                  </a:lnTo>
                  <a:lnTo>
                    <a:pt x="1817271" y="10736"/>
                  </a:lnTo>
                  <a:lnTo>
                    <a:pt x="1842166" y="9164"/>
                  </a:lnTo>
                  <a:lnTo>
                    <a:pt x="1867060" y="7818"/>
                  </a:lnTo>
                  <a:lnTo>
                    <a:pt x="1891954" y="6667"/>
                  </a:lnTo>
                  <a:lnTo>
                    <a:pt x="1916848" y="5684"/>
                  </a:lnTo>
                  <a:lnTo>
                    <a:pt x="1941742" y="4844"/>
                  </a:lnTo>
                  <a:lnTo>
                    <a:pt x="1966636" y="4127"/>
                  </a:lnTo>
                  <a:lnTo>
                    <a:pt x="1991530" y="3515"/>
                  </a:lnTo>
                  <a:lnTo>
                    <a:pt x="2016425" y="2994"/>
                  </a:lnTo>
                  <a:lnTo>
                    <a:pt x="2041319" y="2549"/>
                  </a:lnTo>
                  <a:lnTo>
                    <a:pt x="2066213" y="2171"/>
                  </a:lnTo>
                  <a:lnTo>
                    <a:pt x="2091107" y="1848"/>
                  </a:lnTo>
                  <a:lnTo>
                    <a:pt x="2116001" y="1573"/>
                  </a:lnTo>
                  <a:lnTo>
                    <a:pt x="2140895" y="1339"/>
                  </a:lnTo>
                  <a:lnTo>
                    <a:pt x="2165789" y="1139"/>
                  </a:lnTo>
                  <a:lnTo>
                    <a:pt x="2190683" y="970"/>
                  </a:lnTo>
                  <a:lnTo>
                    <a:pt x="2215578" y="825"/>
                  </a:lnTo>
                  <a:lnTo>
                    <a:pt x="2240472" y="702"/>
                  </a:lnTo>
                  <a:lnTo>
                    <a:pt x="2265366" y="597"/>
                  </a:lnTo>
                  <a:lnTo>
                    <a:pt x="2290260" y="508"/>
                  </a:lnTo>
                  <a:lnTo>
                    <a:pt x="2315154" y="432"/>
                  </a:lnTo>
                  <a:lnTo>
                    <a:pt x="2340048" y="368"/>
                  </a:lnTo>
                  <a:lnTo>
                    <a:pt x="2364942" y="313"/>
                  </a:lnTo>
                  <a:lnTo>
                    <a:pt x="2389837" y="266"/>
                  </a:lnTo>
                  <a:lnTo>
                    <a:pt x="2414731" y="226"/>
                  </a:lnTo>
                  <a:lnTo>
                    <a:pt x="2439625" y="193"/>
                  </a:lnTo>
                  <a:lnTo>
                    <a:pt x="2464519" y="164"/>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DB8E00">
                  <a:alpha val="100000"/>
                </a:srgbClr>
              </a:solidFill>
              <a:prstDash val="solid"/>
              <a:round/>
            </a:ln>
          </p:spPr>
          <p:txBody>
            <a:bodyPr/>
            <a:lstStyle/>
            <a:p/>
          </p:txBody>
        </p:sp>
        <p:sp>
          <p:nvSpPr>
            <p:cNvPr id="17" name="pl17"/>
            <p:cNvSpPr/>
            <p:nvPr/>
          </p:nvSpPr>
          <p:spPr>
            <a:xfrm>
              <a:off x="2420208" y="1884472"/>
              <a:ext cx="4929038" cy="489537"/>
            </a:xfrm>
            <a:custGeom>
              <a:avLst/>
              <a:pathLst>
                <a:path w="4929038" h="489537">
                  <a:moveTo>
                    <a:pt x="0" y="489537"/>
                  </a:moveTo>
                  <a:lnTo>
                    <a:pt x="24894" y="489508"/>
                  </a:lnTo>
                  <a:lnTo>
                    <a:pt x="49788" y="489474"/>
                  </a:lnTo>
                  <a:lnTo>
                    <a:pt x="74682" y="489435"/>
                  </a:lnTo>
                  <a:lnTo>
                    <a:pt x="99576" y="489388"/>
                  </a:lnTo>
                  <a:lnTo>
                    <a:pt x="124470" y="489333"/>
                  </a:lnTo>
                  <a:lnTo>
                    <a:pt x="149364" y="489268"/>
                  </a:lnTo>
                  <a:lnTo>
                    <a:pt x="174258" y="489193"/>
                  </a:lnTo>
                  <a:lnTo>
                    <a:pt x="199153" y="489103"/>
                  </a:lnTo>
                  <a:lnTo>
                    <a:pt x="224047" y="488999"/>
                  </a:lnTo>
                  <a:lnTo>
                    <a:pt x="248941" y="488876"/>
                  </a:lnTo>
                  <a:lnTo>
                    <a:pt x="273835" y="488731"/>
                  </a:lnTo>
                  <a:lnTo>
                    <a:pt x="298729" y="488561"/>
                  </a:lnTo>
                  <a:lnTo>
                    <a:pt x="323623" y="488362"/>
                  </a:lnTo>
                  <a:lnTo>
                    <a:pt x="348517" y="488128"/>
                  </a:lnTo>
                  <a:lnTo>
                    <a:pt x="373412" y="487853"/>
                  </a:lnTo>
                  <a:lnTo>
                    <a:pt x="398306" y="487530"/>
                  </a:lnTo>
                  <a:lnTo>
                    <a:pt x="423200" y="487151"/>
                  </a:lnTo>
                  <a:lnTo>
                    <a:pt x="448094" y="486707"/>
                  </a:lnTo>
                  <a:lnTo>
                    <a:pt x="472988" y="486185"/>
                  </a:lnTo>
                  <a:lnTo>
                    <a:pt x="497882" y="485574"/>
                  </a:lnTo>
                  <a:lnTo>
                    <a:pt x="522776" y="484857"/>
                  </a:lnTo>
                  <a:lnTo>
                    <a:pt x="547670" y="484017"/>
                  </a:lnTo>
                  <a:lnTo>
                    <a:pt x="572565" y="483034"/>
                  </a:lnTo>
                  <a:lnTo>
                    <a:pt x="597459" y="481883"/>
                  </a:lnTo>
                  <a:lnTo>
                    <a:pt x="622353" y="480537"/>
                  </a:lnTo>
                  <a:lnTo>
                    <a:pt x="647247" y="478965"/>
                  </a:lnTo>
                  <a:lnTo>
                    <a:pt x="672141" y="477130"/>
                  </a:lnTo>
                  <a:lnTo>
                    <a:pt x="697035" y="474991"/>
                  </a:lnTo>
                  <a:lnTo>
                    <a:pt x="721929" y="472501"/>
                  </a:lnTo>
                  <a:lnTo>
                    <a:pt x="746824" y="469608"/>
                  </a:lnTo>
                  <a:lnTo>
                    <a:pt x="771718" y="466252"/>
                  </a:lnTo>
                  <a:lnTo>
                    <a:pt x="796612" y="462369"/>
                  </a:lnTo>
                  <a:lnTo>
                    <a:pt x="821506" y="457886"/>
                  </a:lnTo>
                  <a:lnTo>
                    <a:pt x="846400" y="452726"/>
                  </a:lnTo>
                  <a:lnTo>
                    <a:pt x="871294" y="446809"/>
                  </a:lnTo>
                  <a:lnTo>
                    <a:pt x="896188" y="440048"/>
                  </a:lnTo>
                  <a:lnTo>
                    <a:pt x="921083" y="432358"/>
                  </a:lnTo>
                  <a:lnTo>
                    <a:pt x="945977" y="423656"/>
                  </a:lnTo>
                  <a:lnTo>
                    <a:pt x="970871" y="413865"/>
                  </a:lnTo>
                  <a:lnTo>
                    <a:pt x="995765" y="402920"/>
                  </a:lnTo>
                  <a:lnTo>
                    <a:pt x="1020659" y="390773"/>
                  </a:lnTo>
                  <a:lnTo>
                    <a:pt x="1045553" y="377400"/>
                  </a:lnTo>
                  <a:lnTo>
                    <a:pt x="1070447" y="362806"/>
                  </a:lnTo>
                  <a:lnTo>
                    <a:pt x="1095341" y="347032"/>
                  </a:lnTo>
                  <a:lnTo>
                    <a:pt x="1120236" y="330160"/>
                  </a:lnTo>
                  <a:lnTo>
                    <a:pt x="1145130" y="312312"/>
                  </a:lnTo>
                  <a:lnTo>
                    <a:pt x="1170024" y="293653"/>
                  </a:lnTo>
                  <a:lnTo>
                    <a:pt x="1194918" y="274385"/>
                  </a:lnTo>
                  <a:lnTo>
                    <a:pt x="1219812" y="254738"/>
                  </a:lnTo>
                  <a:lnTo>
                    <a:pt x="1244706" y="234963"/>
                  </a:lnTo>
                  <a:lnTo>
                    <a:pt x="1269600" y="215316"/>
                  </a:lnTo>
                  <a:lnTo>
                    <a:pt x="1294495" y="196048"/>
                  </a:lnTo>
                  <a:lnTo>
                    <a:pt x="1319389" y="177389"/>
                  </a:lnTo>
                  <a:lnTo>
                    <a:pt x="1344283" y="159541"/>
                  </a:lnTo>
                  <a:lnTo>
                    <a:pt x="1369177" y="142669"/>
                  </a:lnTo>
                  <a:lnTo>
                    <a:pt x="1394071" y="126895"/>
                  </a:lnTo>
                  <a:lnTo>
                    <a:pt x="1418965" y="112301"/>
                  </a:lnTo>
                  <a:lnTo>
                    <a:pt x="1443859" y="98927"/>
                  </a:lnTo>
                  <a:lnTo>
                    <a:pt x="1468754" y="86780"/>
                  </a:lnTo>
                  <a:lnTo>
                    <a:pt x="1493648" y="75835"/>
                  </a:lnTo>
                  <a:lnTo>
                    <a:pt x="1518542" y="66045"/>
                  </a:lnTo>
                  <a:lnTo>
                    <a:pt x="1543436" y="57343"/>
                  </a:lnTo>
                  <a:lnTo>
                    <a:pt x="1568330" y="49653"/>
                  </a:lnTo>
                  <a:lnTo>
                    <a:pt x="1593224" y="42892"/>
                  </a:lnTo>
                  <a:lnTo>
                    <a:pt x="1618118" y="36974"/>
                  </a:lnTo>
                  <a:lnTo>
                    <a:pt x="1643012" y="31815"/>
                  </a:lnTo>
                  <a:lnTo>
                    <a:pt x="1667907" y="27332"/>
                  </a:lnTo>
                  <a:lnTo>
                    <a:pt x="1692801" y="23449"/>
                  </a:lnTo>
                  <a:lnTo>
                    <a:pt x="1717695" y="20093"/>
                  </a:lnTo>
                  <a:lnTo>
                    <a:pt x="1742589" y="17200"/>
                  </a:lnTo>
                  <a:lnTo>
                    <a:pt x="1767483" y="14710"/>
                  </a:lnTo>
                  <a:lnTo>
                    <a:pt x="1792377" y="12571"/>
                  </a:lnTo>
                  <a:lnTo>
                    <a:pt x="1817271" y="10736"/>
                  </a:lnTo>
                  <a:lnTo>
                    <a:pt x="1842166" y="9164"/>
                  </a:lnTo>
                  <a:lnTo>
                    <a:pt x="1867060" y="7818"/>
                  </a:lnTo>
                  <a:lnTo>
                    <a:pt x="1891954" y="6667"/>
                  </a:lnTo>
                  <a:lnTo>
                    <a:pt x="1916848" y="5684"/>
                  </a:lnTo>
                  <a:lnTo>
                    <a:pt x="1941742" y="4844"/>
                  </a:lnTo>
                  <a:lnTo>
                    <a:pt x="1966636" y="4127"/>
                  </a:lnTo>
                  <a:lnTo>
                    <a:pt x="1991530" y="3515"/>
                  </a:lnTo>
                  <a:lnTo>
                    <a:pt x="2016425" y="2994"/>
                  </a:lnTo>
                  <a:lnTo>
                    <a:pt x="2041319" y="2549"/>
                  </a:lnTo>
                  <a:lnTo>
                    <a:pt x="2066213" y="2171"/>
                  </a:lnTo>
                  <a:lnTo>
                    <a:pt x="2091107" y="1848"/>
                  </a:lnTo>
                  <a:lnTo>
                    <a:pt x="2116001" y="1573"/>
                  </a:lnTo>
                  <a:lnTo>
                    <a:pt x="2140895" y="1339"/>
                  </a:lnTo>
                  <a:lnTo>
                    <a:pt x="2165789" y="1139"/>
                  </a:lnTo>
                  <a:lnTo>
                    <a:pt x="2190683" y="970"/>
                  </a:lnTo>
                  <a:lnTo>
                    <a:pt x="2215578" y="825"/>
                  </a:lnTo>
                  <a:lnTo>
                    <a:pt x="2240472" y="702"/>
                  </a:lnTo>
                  <a:lnTo>
                    <a:pt x="2265366" y="597"/>
                  </a:lnTo>
                  <a:lnTo>
                    <a:pt x="2290260" y="508"/>
                  </a:lnTo>
                  <a:lnTo>
                    <a:pt x="2315154" y="432"/>
                  </a:lnTo>
                  <a:lnTo>
                    <a:pt x="2340048" y="368"/>
                  </a:lnTo>
                  <a:lnTo>
                    <a:pt x="2364942" y="313"/>
                  </a:lnTo>
                  <a:lnTo>
                    <a:pt x="2389837" y="266"/>
                  </a:lnTo>
                  <a:lnTo>
                    <a:pt x="2414731" y="226"/>
                  </a:lnTo>
                  <a:lnTo>
                    <a:pt x="2439625" y="193"/>
                  </a:lnTo>
                  <a:lnTo>
                    <a:pt x="2464519" y="164"/>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AEA200">
                  <a:alpha val="100000"/>
                </a:srgbClr>
              </a:solidFill>
              <a:prstDash val="solid"/>
              <a:round/>
            </a:ln>
          </p:spPr>
          <p:txBody>
            <a:bodyPr/>
            <a:lstStyle/>
            <a:p/>
          </p:txBody>
        </p:sp>
        <p:sp>
          <p:nvSpPr>
            <p:cNvPr id="18" name="pl18"/>
            <p:cNvSpPr/>
            <p:nvPr/>
          </p:nvSpPr>
          <p:spPr>
            <a:xfrm>
              <a:off x="2420208" y="905068"/>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64B200">
                  <a:alpha val="100000"/>
                </a:srgbClr>
              </a:solidFill>
              <a:prstDash val="solid"/>
              <a:round/>
            </a:ln>
          </p:spPr>
          <p:txBody>
            <a:bodyPr/>
            <a:lstStyle/>
            <a:p/>
          </p:txBody>
        </p:sp>
        <p:sp>
          <p:nvSpPr>
            <p:cNvPr id="19" name="pl19"/>
            <p:cNvSpPr/>
            <p:nvPr/>
          </p:nvSpPr>
          <p:spPr>
            <a:xfrm>
              <a:off x="2420208" y="1394770"/>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D5C">
                  <a:alpha val="100000"/>
                </a:srgbClr>
              </a:solidFill>
              <a:prstDash val="solid"/>
              <a:round/>
            </a:ln>
          </p:spPr>
          <p:txBody>
            <a:bodyPr/>
            <a:lstStyle/>
            <a:p/>
          </p:txBody>
        </p:sp>
        <p:sp>
          <p:nvSpPr>
            <p:cNvPr id="20" name="pl20"/>
            <p:cNvSpPr/>
            <p:nvPr/>
          </p:nvSpPr>
          <p:spPr>
            <a:xfrm>
              <a:off x="2420208" y="5312548"/>
              <a:ext cx="4929038" cy="489537"/>
            </a:xfrm>
            <a:custGeom>
              <a:avLst/>
              <a:pathLst>
                <a:path w="4929038" h="489537">
                  <a:moveTo>
                    <a:pt x="0" y="0"/>
                  </a:moveTo>
                  <a:lnTo>
                    <a:pt x="24894" y="28"/>
                  </a:lnTo>
                  <a:lnTo>
                    <a:pt x="49788" y="62"/>
                  </a:lnTo>
                  <a:lnTo>
                    <a:pt x="74682" y="102"/>
                  </a:lnTo>
                  <a:lnTo>
                    <a:pt x="99576" y="149"/>
                  </a:lnTo>
                  <a:lnTo>
                    <a:pt x="124470" y="204"/>
                  </a:lnTo>
                  <a:lnTo>
                    <a:pt x="149364" y="268"/>
                  </a:lnTo>
                  <a:lnTo>
                    <a:pt x="174258" y="344"/>
                  </a:lnTo>
                  <a:lnTo>
                    <a:pt x="199153" y="433"/>
                  </a:lnTo>
                  <a:lnTo>
                    <a:pt x="224047" y="538"/>
                  </a:lnTo>
                  <a:lnTo>
                    <a:pt x="248941" y="661"/>
                  </a:lnTo>
                  <a:lnTo>
                    <a:pt x="273835" y="805"/>
                  </a:lnTo>
                  <a:lnTo>
                    <a:pt x="298729" y="975"/>
                  </a:lnTo>
                  <a:lnTo>
                    <a:pt x="323623" y="1174"/>
                  </a:lnTo>
                  <a:lnTo>
                    <a:pt x="348517" y="1409"/>
                  </a:lnTo>
                  <a:lnTo>
                    <a:pt x="373412" y="1684"/>
                  </a:lnTo>
                  <a:lnTo>
                    <a:pt x="398306" y="2006"/>
                  </a:lnTo>
                  <a:lnTo>
                    <a:pt x="423200" y="2385"/>
                  </a:lnTo>
                  <a:lnTo>
                    <a:pt x="448094" y="2830"/>
                  </a:lnTo>
                  <a:lnTo>
                    <a:pt x="472988" y="3351"/>
                  </a:lnTo>
                  <a:lnTo>
                    <a:pt x="497882" y="3963"/>
                  </a:lnTo>
                  <a:lnTo>
                    <a:pt x="522776" y="4680"/>
                  </a:lnTo>
                  <a:lnTo>
                    <a:pt x="547670" y="5519"/>
                  </a:lnTo>
                  <a:lnTo>
                    <a:pt x="572565" y="6503"/>
                  </a:lnTo>
                  <a:lnTo>
                    <a:pt x="597459" y="7654"/>
                  </a:lnTo>
                  <a:lnTo>
                    <a:pt x="622353" y="9000"/>
                  </a:lnTo>
                  <a:lnTo>
                    <a:pt x="647247" y="10572"/>
                  </a:lnTo>
                  <a:lnTo>
                    <a:pt x="672141" y="12407"/>
                  </a:lnTo>
                  <a:lnTo>
                    <a:pt x="697035" y="14546"/>
                  </a:lnTo>
                  <a:lnTo>
                    <a:pt x="721929" y="17035"/>
                  </a:lnTo>
                  <a:lnTo>
                    <a:pt x="746824" y="19929"/>
                  </a:lnTo>
                  <a:lnTo>
                    <a:pt x="771718" y="23284"/>
                  </a:lnTo>
                  <a:lnTo>
                    <a:pt x="796612" y="27168"/>
                  </a:lnTo>
                  <a:lnTo>
                    <a:pt x="821506" y="31651"/>
                  </a:lnTo>
                  <a:lnTo>
                    <a:pt x="846400" y="36810"/>
                  </a:lnTo>
                  <a:lnTo>
                    <a:pt x="871294" y="42728"/>
                  </a:lnTo>
                  <a:lnTo>
                    <a:pt x="896188" y="49489"/>
                  </a:lnTo>
                  <a:lnTo>
                    <a:pt x="921083" y="57178"/>
                  </a:lnTo>
                  <a:lnTo>
                    <a:pt x="945977" y="65880"/>
                  </a:lnTo>
                  <a:lnTo>
                    <a:pt x="970871" y="75671"/>
                  </a:lnTo>
                  <a:lnTo>
                    <a:pt x="995765" y="86616"/>
                  </a:lnTo>
                  <a:lnTo>
                    <a:pt x="1020659" y="98763"/>
                  </a:lnTo>
                  <a:lnTo>
                    <a:pt x="1045553" y="112137"/>
                  </a:lnTo>
                  <a:lnTo>
                    <a:pt x="1070447" y="126731"/>
                  </a:lnTo>
                  <a:lnTo>
                    <a:pt x="1095341" y="142505"/>
                  </a:lnTo>
                  <a:lnTo>
                    <a:pt x="1120236" y="159377"/>
                  </a:lnTo>
                  <a:lnTo>
                    <a:pt x="1145130" y="177225"/>
                  </a:lnTo>
                  <a:lnTo>
                    <a:pt x="1170024" y="195883"/>
                  </a:lnTo>
                  <a:lnTo>
                    <a:pt x="1194918" y="215152"/>
                  </a:lnTo>
                  <a:lnTo>
                    <a:pt x="1219812" y="234799"/>
                  </a:lnTo>
                  <a:lnTo>
                    <a:pt x="1244706" y="254574"/>
                  </a:lnTo>
                  <a:lnTo>
                    <a:pt x="1269600" y="274221"/>
                  </a:lnTo>
                  <a:lnTo>
                    <a:pt x="1294495" y="293489"/>
                  </a:lnTo>
                  <a:lnTo>
                    <a:pt x="1319389" y="312148"/>
                  </a:lnTo>
                  <a:lnTo>
                    <a:pt x="1344283" y="329995"/>
                  </a:lnTo>
                  <a:lnTo>
                    <a:pt x="1369177" y="346868"/>
                  </a:lnTo>
                  <a:lnTo>
                    <a:pt x="1394071" y="362642"/>
                  </a:lnTo>
                  <a:lnTo>
                    <a:pt x="1418965" y="377236"/>
                  </a:lnTo>
                  <a:lnTo>
                    <a:pt x="1443859" y="390609"/>
                  </a:lnTo>
                  <a:lnTo>
                    <a:pt x="1468754" y="402756"/>
                  </a:lnTo>
                  <a:lnTo>
                    <a:pt x="1493648" y="413701"/>
                  </a:lnTo>
                  <a:lnTo>
                    <a:pt x="1518542" y="423492"/>
                  </a:lnTo>
                  <a:lnTo>
                    <a:pt x="1543436" y="432194"/>
                  </a:lnTo>
                  <a:lnTo>
                    <a:pt x="1568330" y="439884"/>
                  </a:lnTo>
                  <a:lnTo>
                    <a:pt x="1593224" y="446644"/>
                  </a:lnTo>
                  <a:lnTo>
                    <a:pt x="1618118" y="452562"/>
                  </a:lnTo>
                  <a:lnTo>
                    <a:pt x="1643012" y="457721"/>
                  </a:lnTo>
                  <a:lnTo>
                    <a:pt x="1667907" y="462204"/>
                  </a:lnTo>
                  <a:lnTo>
                    <a:pt x="1692801" y="466088"/>
                  </a:lnTo>
                  <a:lnTo>
                    <a:pt x="1717695" y="469444"/>
                  </a:lnTo>
                  <a:lnTo>
                    <a:pt x="1742589" y="472337"/>
                  </a:lnTo>
                  <a:lnTo>
                    <a:pt x="1767483" y="474827"/>
                  </a:lnTo>
                  <a:lnTo>
                    <a:pt x="1792377" y="476966"/>
                  </a:lnTo>
                  <a:lnTo>
                    <a:pt x="1817271" y="478801"/>
                  </a:lnTo>
                  <a:lnTo>
                    <a:pt x="1842166" y="480373"/>
                  </a:lnTo>
                  <a:lnTo>
                    <a:pt x="1867060" y="481719"/>
                  </a:lnTo>
                  <a:lnTo>
                    <a:pt x="1891954" y="482869"/>
                  </a:lnTo>
                  <a:lnTo>
                    <a:pt x="1916848" y="483853"/>
                  </a:lnTo>
                  <a:lnTo>
                    <a:pt x="1941742" y="484693"/>
                  </a:lnTo>
                  <a:lnTo>
                    <a:pt x="1966636" y="485410"/>
                  </a:lnTo>
                  <a:lnTo>
                    <a:pt x="1991530" y="486021"/>
                  </a:lnTo>
                  <a:lnTo>
                    <a:pt x="2016425" y="486543"/>
                  </a:lnTo>
                  <a:lnTo>
                    <a:pt x="2041319" y="486987"/>
                  </a:lnTo>
                  <a:lnTo>
                    <a:pt x="2066213" y="487366"/>
                  </a:lnTo>
                  <a:lnTo>
                    <a:pt x="2091107" y="487689"/>
                  </a:lnTo>
                  <a:lnTo>
                    <a:pt x="2116001" y="487964"/>
                  </a:lnTo>
                  <a:lnTo>
                    <a:pt x="2140895" y="488198"/>
                  </a:lnTo>
                  <a:lnTo>
                    <a:pt x="2165789" y="488397"/>
                  </a:lnTo>
                  <a:lnTo>
                    <a:pt x="2190683" y="488567"/>
                  </a:lnTo>
                  <a:lnTo>
                    <a:pt x="2215578" y="488711"/>
                  </a:lnTo>
                  <a:lnTo>
                    <a:pt x="2240472" y="488834"/>
                  </a:lnTo>
                  <a:lnTo>
                    <a:pt x="2265366" y="488939"/>
                  </a:lnTo>
                  <a:lnTo>
                    <a:pt x="2290260" y="489028"/>
                  </a:lnTo>
                  <a:lnTo>
                    <a:pt x="2315154" y="489104"/>
                  </a:lnTo>
                  <a:lnTo>
                    <a:pt x="2340048" y="489169"/>
                  </a:lnTo>
                  <a:lnTo>
                    <a:pt x="2364942" y="489224"/>
                  </a:lnTo>
                  <a:lnTo>
                    <a:pt x="2389837" y="489270"/>
                  </a:lnTo>
                  <a:lnTo>
                    <a:pt x="2414731" y="489310"/>
                  </a:lnTo>
                  <a:lnTo>
                    <a:pt x="2439625" y="489344"/>
                  </a:lnTo>
                  <a:lnTo>
                    <a:pt x="2464519" y="489373"/>
                  </a:lnTo>
                  <a:lnTo>
                    <a:pt x="2464519" y="489537"/>
                  </a:lnTo>
                  <a:lnTo>
                    <a:pt x="2489413" y="489537"/>
                  </a:lnTo>
                  <a:lnTo>
                    <a:pt x="2514307" y="489537"/>
                  </a:lnTo>
                  <a:lnTo>
                    <a:pt x="2539201" y="489537"/>
                  </a:lnTo>
                  <a:lnTo>
                    <a:pt x="2564096" y="489537"/>
                  </a:lnTo>
                  <a:lnTo>
                    <a:pt x="2588990" y="489537"/>
                  </a:lnTo>
                  <a:lnTo>
                    <a:pt x="2613884" y="489537"/>
                  </a:lnTo>
                  <a:lnTo>
                    <a:pt x="2638778" y="489537"/>
                  </a:lnTo>
                  <a:lnTo>
                    <a:pt x="2663672" y="489537"/>
                  </a:lnTo>
                  <a:lnTo>
                    <a:pt x="2688566" y="489537"/>
                  </a:lnTo>
                  <a:lnTo>
                    <a:pt x="2713460" y="489537"/>
                  </a:lnTo>
                  <a:lnTo>
                    <a:pt x="2738354" y="489537"/>
                  </a:lnTo>
                  <a:lnTo>
                    <a:pt x="2763249" y="489537"/>
                  </a:lnTo>
                  <a:lnTo>
                    <a:pt x="2788143" y="489537"/>
                  </a:lnTo>
                  <a:lnTo>
                    <a:pt x="2813037" y="489537"/>
                  </a:lnTo>
                  <a:lnTo>
                    <a:pt x="2837931" y="489537"/>
                  </a:lnTo>
                  <a:lnTo>
                    <a:pt x="2862825" y="489537"/>
                  </a:lnTo>
                  <a:lnTo>
                    <a:pt x="2887719" y="489537"/>
                  </a:lnTo>
                  <a:lnTo>
                    <a:pt x="2912613" y="489537"/>
                  </a:lnTo>
                  <a:lnTo>
                    <a:pt x="2937508" y="489537"/>
                  </a:lnTo>
                  <a:lnTo>
                    <a:pt x="2962402" y="489537"/>
                  </a:lnTo>
                  <a:lnTo>
                    <a:pt x="2987296" y="489537"/>
                  </a:lnTo>
                  <a:lnTo>
                    <a:pt x="3012190" y="489537"/>
                  </a:lnTo>
                  <a:lnTo>
                    <a:pt x="3037084" y="489537"/>
                  </a:lnTo>
                  <a:lnTo>
                    <a:pt x="3061978" y="489537"/>
                  </a:lnTo>
                  <a:lnTo>
                    <a:pt x="3086872" y="489537"/>
                  </a:lnTo>
                  <a:lnTo>
                    <a:pt x="3111767" y="489537"/>
                  </a:lnTo>
                  <a:lnTo>
                    <a:pt x="3136661" y="489537"/>
                  </a:lnTo>
                  <a:lnTo>
                    <a:pt x="3161555" y="489537"/>
                  </a:lnTo>
                  <a:lnTo>
                    <a:pt x="3186449" y="489537"/>
                  </a:lnTo>
                  <a:lnTo>
                    <a:pt x="3211343" y="489537"/>
                  </a:lnTo>
                  <a:lnTo>
                    <a:pt x="3236237" y="489537"/>
                  </a:lnTo>
                  <a:lnTo>
                    <a:pt x="3261131" y="489537"/>
                  </a:lnTo>
                  <a:lnTo>
                    <a:pt x="3286025" y="489537"/>
                  </a:lnTo>
                  <a:lnTo>
                    <a:pt x="3310920" y="489537"/>
                  </a:lnTo>
                  <a:lnTo>
                    <a:pt x="3335814" y="489537"/>
                  </a:lnTo>
                  <a:lnTo>
                    <a:pt x="3360708" y="489537"/>
                  </a:lnTo>
                  <a:lnTo>
                    <a:pt x="3385602" y="489537"/>
                  </a:lnTo>
                  <a:lnTo>
                    <a:pt x="3410496" y="489537"/>
                  </a:lnTo>
                  <a:lnTo>
                    <a:pt x="3435390" y="489537"/>
                  </a:lnTo>
                  <a:lnTo>
                    <a:pt x="3460284" y="489537"/>
                  </a:lnTo>
                  <a:lnTo>
                    <a:pt x="3485179" y="489537"/>
                  </a:lnTo>
                  <a:lnTo>
                    <a:pt x="3510073" y="489537"/>
                  </a:lnTo>
                  <a:lnTo>
                    <a:pt x="3534967" y="489537"/>
                  </a:lnTo>
                  <a:lnTo>
                    <a:pt x="3559861" y="489537"/>
                  </a:lnTo>
                  <a:lnTo>
                    <a:pt x="3584755" y="489537"/>
                  </a:lnTo>
                  <a:lnTo>
                    <a:pt x="3609649" y="489537"/>
                  </a:lnTo>
                  <a:lnTo>
                    <a:pt x="3634543" y="489537"/>
                  </a:lnTo>
                  <a:lnTo>
                    <a:pt x="3659438" y="489537"/>
                  </a:lnTo>
                  <a:lnTo>
                    <a:pt x="3684332" y="489537"/>
                  </a:lnTo>
                  <a:lnTo>
                    <a:pt x="3709226" y="489537"/>
                  </a:lnTo>
                  <a:lnTo>
                    <a:pt x="3734120" y="489537"/>
                  </a:lnTo>
                  <a:lnTo>
                    <a:pt x="3759014" y="489537"/>
                  </a:lnTo>
                  <a:lnTo>
                    <a:pt x="3783908" y="489537"/>
                  </a:lnTo>
                  <a:lnTo>
                    <a:pt x="3808802" y="489537"/>
                  </a:lnTo>
                  <a:lnTo>
                    <a:pt x="3833696" y="489537"/>
                  </a:lnTo>
                  <a:lnTo>
                    <a:pt x="3858591" y="489537"/>
                  </a:lnTo>
                  <a:lnTo>
                    <a:pt x="3883485" y="489537"/>
                  </a:lnTo>
                  <a:lnTo>
                    <a:pt x="3908379" y="489537"/>
                  </a:lnTo>
                  <a:lnTo>
                    <a:pt x="3933273" y="489537"/>
                  </a:lnTo>
                  <a:lnTo>
                    <a:pt x="3958167" y="489537"/>
                  </a:lnTo>
                  <a:lnTo>
                    <a:pt x="3983061" y="489537"/>
                  </a:lnTo>
                  <a:lnTo>
                    <a:pt x="4007955" y="489537"/>
                  </a:lnTo>
                  <a:lnTo>
                    <a:pt x="4032850" y="489537"/>
                  </a:lnTo>
                  <a:lnTo>
                    <a:pt x="4057744" y="489537"/>
                  </a:lnTo>
                  <a:lnTo>
                    <a:pt x="4082638" y="489537"/>
                  </a:lnTo>
                  <a:lnTo>
                    <a:pt x="4107532" y="489537"/>
                  </a:lnTo>
                  <a:lnTo>
                    <a:pt x="4132426" y="489537"/>
                  </a:lnTo>
                  <a:lnTo>
                    <a:pt x="4157320" y="489537"/>
                  </a:lnTo>
                  <a:lnTo>
                    <a:pt x="4182214" y="489537"/>
                  </a:lnTo>
                  <a:lnTo>
                    <a:pt x="4207109" y="489537"/>
                  </a:lnTo>
                  <a:lnTo>
                    <a:pt x="4232003" y="489537"/>
                  </a:lnTo>
                  <a:lnTo>
                    <a:pt x="4256897" y="489537"/>
                  </a:lnTo>
                  <a:lnTo>
                    <a:pt x="4281791" y="489537"/>
                  </a:lnTo>
                  <a:lnTo>
                    <a:pt x="4306685" y="489537"/>
                  </a:lnTo>
                  <a:lnTo>
                    <a:pt x="4331579" y="489537"/>
                  </a:lnTo>
                  <a:lnTo>
                    <a:pt x="4356473" y="489537"/>
                  </a:lnTo>
                  <a:lnTo>
                    <a:pt x="4381367" y="489537"/>
                  </a:lnTo>
                  <a:lnTo>
                    <a:pt x="4406262" y="489537"/>
                  </a:lnTo>
                  <a:lnTo>
                    <a:pt x="4431156" y="489537"/>
                  </a:lnTo>
                  <a:lnTo>
                    <a:pt x="4456050" y="489537"/>
                  </a:lnTo>
                  <a:lnTo>
                    <a:pt x="4480944" y="489537"/>
                  </a:lnTo>
                  <a:lnTo>
                    <a:pt x="4505838" y="489537"/>
                  </a:lnTo>
                  <a:lnTo>
                    <a:pt x="4530732" y="489537"/>
                  </a:lnTo>
                  <a:lnTo>
                    <a:pt x="4555626" y="489537"/>
                  </a:lnTo>
                  <a:lnTo>
                    <a:pt x="4580521" y="489537"/>
                  </a:lnTo>
                  <a:lnTo>
                    <a:pt x="4605415" y="489537"/>
                  </a:lnTo>
                  <a:lnTo>
                    <a:pt x="4630309" y="489537"/>
                  </a:lnTo>
                  <a:lnTo>
                    <a:pt x="4655203" y="489537"/>
                  </a:lnTo>
                  <a:lnTo>
                    <a:pt x="4680097" y="489537"/>
                  </a:lnTo>
                  <a:lnTo>
                    <a:pt x="4704991" y="489537"/>
                  </a:lnTo>
                  <a:lnTo>
                    <a:pt x="4729885" y="489537"/>
                  </a:lnTo>
                  <a:lnTo>
                    <a:pt x="4754780" y="489537"/>
                  </a:lnTo>
                  <a:lnTo>
                    <a:pt x="4779674" y="489537"/>
                  </a:lnTo>
                  <a:lnTo>
                    <a:pt x="4804568" y="489537"/>
                  </a:lnTo>
                  <a:lnTo>
                    <a:pt x="4829462" y="489537"/>
                  </a:lnTo>
                  <a:lnTo>
                    <a:pt x="4854356" y="489537"/>
                  </a:lnTo>
                  <a:lnTo>
                    <a:pt x="4879250" y="489537"/>
                  </a:lnTo>
                  <a:lnTo>
                    <a:pt x="4904144" y="489537"/>
                  </a:lnTo>
                  <a:lnTo>
                    <a:pt x="4929038" y="489537"/>
                  </a:lnTo>
                </a:path>
              </a:pathLst>
            </a:custGeom>
            <a:ln w="40651" cap="flat">
              <a:solidFill>
                <a:srgbClr val="00C1A7">
                  <a:alpha val="100000"/>
                </a:srgbClr>
              </a:solidFill>
              <a:prstDash val="solid"/>
              <a:round/>
            </a:ln>
          </p:spPr>
          <p:txBody>
            <a:bodyPr/>
            <a:lstStyle/>
            <a:p/>
          </p:txBody>
        </p:sp>
        <p:sp>
          <p:nvSpPr>
            <p:cNvPr id="21" name="pl21"/>
            <p:cNvSpPr/>
            <p:nvPr/>
          </p:nvSpPr>
          <p:spPr>
            <a:xfrm>
              <a:off x="2420208" y="1884636"/>
              <a:ext cx="4929038" cy="489537"/>
            </a:xfrm>
            <a:custGeom>
              <a:avLst/>
              <a:pathLst>
                <a:path w="4929038" h="489537">
                  <a:moveTo>
                    <a:pt x="0" y="0"/>
                  </a:moveTo>
                  <a:lnTo>
                    <a:pt x="24894" y="28"/>
                  </a:lnTo>
                  <a:lnTo>
                    <a:pt x="49788" y="62"/>
                  </a:lnTo>
                  <a:lnTo>
                    <a:pt x="74682" y="102"/>
                  </a:lnTo>
                  <a:lnTo>
                    <a:pt x="99576" y="149"/>
                  </a:lnTo>
                  <a:lnTo>
                    <a:pt x="124470" y="204"/>
                  </a:lnTo>
                  <a:lnTo>
                    <a:pt x="149364" y="268"/>
                  </a:lnTo>
                  <a:lnTo>
                    <a:pt x="174258" y="344"/>
                  </a:lnTo>
                  <a:lnTo>
                    <a:pt x="199153" y="433"/>
                  </a:lnTo>
                  <a:lnTo>
                    <a:pt x="224047" y="538"/>
                  </a:lnTo>
                  <a:lnTo>
                    <a:pt x="248941" y="661"/>
                  </a:lnTo>
                  <a:lnTo>
                    <a:pt x="273835" y="805"/>
                  </a:lnTo>
                  <a:lnTo>
                    <a:pt x="298729" y="975"/>
                  </a:lnTo>
                  <a:lnTo>
                    <a:pt x="323623" y="1174"/>
                  </a:lnTo>
                  <a:lnTo>
                    <a:pt x="348517" y="1409"/>
                  </a:lnTo>
                  <a:lnTo>
                    <a:pt x="373412" y="1684"/>
                  </a:lnTo>
                  <a:lnTo>
                    <a:pt x="398306" y="2006"/>
                  </a:lnTo>
                  <a:lnTo>
                    <a:pt x="423200" y="2385"/>
                  </a:lnTo>
                  <a:lnTo>
                    <a:pt x="448094" y="2830"/>
                  </a:lnTo>
                  <a:lnTo>
                    <a:pt x="472988" y="3351"/>
                  </a:lnTo>
                  <a:lnTo>
                    <a:pt x="497882" y="3963"/>
                  </a:lnTo>
                  <a:lnTo>
                    <a:pt x="522776" y="4680"/>
                  </a:lnTo>
                  <a:lnTo>
                    <a:pt x="547670" y="5519"/>
                  </a:lnTo>
                  <a:lnTo>
                    <a:pt x="572565" y="6503"/>
                  </a:lnTo>
                  <a:lnTo>
                    <a:pt x="597459" y="7654"/>
                  </a:lnTo>
                  <a:lnTo>
                    <a:pt x="622353" y="9000"/>
                  </a:lnTo>
                  <a:lnTo>
                    <a:pt x="647247" y="10572"/>
                  </a:lnTo>
                  <a:lnTo>
                    <a:pt x="672141" y="12407"/>
                  </a:lnTo>
                  <a:lnTo>
                    <a:pt x="697035" y="14546"/>
                  </a:lnTo>
                  <a:lnTo>
                    <a:pt x="721929" y="17035"/>
                  </a:lnTo>
                  <a:lnTo>
                    <a:pt x="746824" y="19929"/>
                  </a:lnTo>
                  <a:lnTo>
                    <a:pt x="771718" y="23284"/>
                  </a:lnTo>
                  <a:lnTo>
                    <a:pt x="796612" y="27168"/>
                  </a:lnTo>
                  <a:lnTo>
                    <a:pt x="821506" y="31651"/>
                  </a:lnTo>
                  <a:lnTo>
                    <a:pt x="846400" y="36810"/>
                  </a:lnTo>
                  <a:lnTo>
                    <a:pt x="871294" y="42728"/>
                  </a:lnTo>
                  <a:lnTo>
                    <a:pt x="896188" y="49489"/>
                  </a:lnTo>
                  <a:lnTo>
                    <a:pt x="921083" y="57178"/>
                  </a:lnTo>
                  <a:lnTo>
                    <a:pt x="945977" y="65880"/>
                  </a:lnTo>
                  <a:lnTo>
                    <a:pt x="970871" y="75671"/>
                  </a:lnTo>
                  <a:lnTo>
                    <a:pt x="995765" y="86616"/>
                  </a:lnTo>
                  <a:lnTo>
                    <a:pt x="1020659" y="98763"/>
                  </a:lnTo>
                  <a:lnTo>
                    <a:pt x="1045553" y="112137"/>
                  </a:lnTo>
                  <a:lnTo>
                    <a:pt x="1070447" y="126731"/>
                  </a:lnTo>
                  <a:lnTo>
                    <a:pt x="1095341" y="142505"/>
                  </a:lnTo>
                  <a:lnTo>
                    <a:pt x="1120236" y="159377"/>
                  </a:lnTo>
                  <a:lnTo>
                    <a:pt x="1145130" y="177225"/>
                  </a:lnTo>
                  <a:lnTo>
                    <a:pt x="1170024" y="195883"/>
                  </a:lnTo>
                  <a:lnTo>
                    <a:pt x="1194918" y="215152"/>
                  </a:lnTo>
                  <a:lnTo>
                    <a:pt x="1219812" y="234799"/>
                  </a:lnTo>
                  <a:lnTo>
                    <a:pt x="1244706" y="254574"/>
                  </a:lnTo>
                  <a:lnTo>
                    <a:pt x="1269600" y="274221"/>
                  </a:lnTo>
                  <a:lnTo>
                    <a:pt x="1294495" y="293489"/>
                  </a:lnTo>
                  <a:lnTo>
                    <a:pt x="1319389" y="312148"/>
                  </a:lnTo>
                  <a:lnTo>
                    <a:pt x="1344283" y="329995"/>
                  </a:lnTo>
                  <a:lnTo>
                    <a:pt x="1369177" y="346868"/>
                  </a:lnTo>
                  <a:lnTo>
                    <a:pt x="1394071" y="362642"/>
                  </a:lnTo>
                  <a:lnTo>
                    <a:pt x="1418965" y="377236"/>
                  </a:lnTo>
                  <a:lnTo>
                    <a:pt x="1443859" y="390609"/>
                  </a:lnTo>
                  <a:lnTo>
                    <a:pt x="1468754" y="402756"/>
                  </a:lnTo>
                  <a:lnTo>
                    <a:pt x="1493648" y="413701"/>
                  </a:lnTo>
                  <a:lnTo>
                    <a:pt x="1518542" y="423492"/>
                  </a:lnTo>
                  <a:lnTo>
                    <a:pt x="1543436" y="432194"/>
                  </a:lnTo>
                  <a:lnTo>
                    <a:pt x="1568330" y="439884"/>
                  </a:lnTo>
                  <a:lnTo>
                    <a:pt x="1593224" y="446644"/>
                  </a:lnTo>
                  <a:lnTo>
                    <a:pt x="1618118" y="452562"/>
                  </a:lnTo>
                  <a:lnTo>
                    <a:pt x="1643012" y="457721"/>
                  </a:lnTo>
                  <a:lnTo>
                    <a:pt x="1667907" y="462204"/>
                  </a:lnTo>
                  <a:lnTo>
                    <a:pt x="1692801" y="466088"/>
                  </a:lnTo>
                  <a:lnTo>
                    <a:pt x="1717695" y="469444"/>
                  </a:lnTo>
                  <a:lnTo>
                    <a:pt x="1742589" y="472337"/>
                  </a:lnTo>
                  <a:lnTo>
                    <a:pt x="1767483" y="474827"/>
                  </a:lnTo>
                  <a:lnTo>
                    <a:pt x="1792377" y="476966"/>
                  </a:lnTo>
                  <a:lnTo>
                    <a:pt x="1817271" y="478801"/>
                  </a:lnTo>
                  <a:lnTo>
                    <a:pt x="1842166" y="480373"/>
                  </a:lnTo>
                  <a:lnTo>
                    <a:pt x="1867060" y="481719"/>
                  </a:lnTo>
                  <a:lnTo>
                    <a:pt x="1891954" y="482869"/>
                  </a:lnTo>
                  <a:lnTo>
                    <a:pt x="1916848" y="483853"/>
                  </a:lnTo>
                  <a:lnTo>
                    <a:pt x="1941742" y="484693"/>
                  </a:lnTo>
                  <a:lnTo>
                    <a:pt x="1966636" y="485410"/>
                  </a:lnTo>
                  <a:lnTo>
                    <a:pt x="1991530" y="486021"/>
                  </a:lnTo>
                  <a:lnTo>
                    <a:pt x="2016425" y="486543"/>
                  </a:lnTo>
                  <a:lnTo>
                    <a:pt x="2041319" y="486987"/>
                  </a:lnTo>
                  <a:lnTo>
                    <a:pt x="2066213" y="487366"/>
                  </a:lnTo>
                  <a:lnTo>
                    <a:pt x="2091107" y="487689"/>
                  </a:lnTo>
                  <a:lnTo>
                    <a:pt x="2116001" y="487964"/>
                  </a:lnTo>
                  <a:lnTo>
                    <a:pt x="2140895" y="488198"/>
                  </a:lnTo>
                  <a:lnTo>
                    <a:pt x="2165789" y="488397"/>
                  </a:lnTo>
                  <a:lnTo>
                    <a:pt x="2190683" y="488567"/>
                  </a:lnTo>
                  <a:lnTo>
                    <a:pt x="2215578" y="488711"/>
                  </a:lnTo>
                  <a:lnTo>
                    <a:pt x="2240472" y="488834"/>
                  </a:lnTo>
                  <a:lnTo>
                    <a:pt x="2265366" y="488939"/>
                  </a:lnTo>
                  <a:lnTo>
                    <a:pt x="2290260" y="489028"/>
                  </a:lnTo>
                  <a:lnTo>
                    <a:pt x="2315154" y="489104"/>
                  </a:lnTo>
                  <a:lnTo>
                    <a:pt x="2340048" y="489169"/>
                  </a:lnTo>
                  <a:lnTo>
                    <a:pt x="2364942" y="489224"/>
                  </a:lnTo>
                  <a:lnTo>
                    <a:pt x="2389837" y="489270"/>
                  </a:lnTo>
                  <a:lnTo>
                    <a:pt x="2414731" y="489310"/>
                  </a:lnTo>
                  <a:lnTo>
                    <a:pt x="2439625" y="489344"/>
                  </a:lnTo>
                  <a:lnTo>
                    <a:pt x="2464519" y="489373"/>
                  </a:lnTo>
                  <a:lnTo>
                    <a:pt x="2464519" y="489537"/>
                  </a:lnTo>
                  <a:lnTo>
                    <a:pt x="2489413" y="489537"/>
                  </a:lnTo>
                  <a:lnTo>
                    <a:pt x="2514307" y="489537"/>
                  </a:lnTo>
                  <a:lnTo>
                    <a:pt x="2539201" y="489537"/>
                  </a:lnTo>
                  <a:lnTo>
                    <a:pt x="2564096" y="489537"/>
                  </a:lnTo>
                  <a:lnTo>
                    <a:pt x="2588990" y="489537"/>
                  </a:lnTo>
                  <a:lnTo>
                    <a:pt x="2613884" y="489537"/>
                  </a:lnTo>
                  <a:lnTo>
                    <a:pt x="2638778" y="489537"/>
                  </a:lnTo>
                  <a:lnTo>
                    <a:pt x="2663672" y="489537"/>
                  </a:lnTo>
                  <a:lnTo>
                    <a:pt x="2688566" y="489537"/>
                  </a:lnTo>
                  <a:lnTo>
                    <a:pt x="2713460" y="489537"/>
                  </a:lnTo>
                  <a:lnTo>
                    <a:pt x="2738354" y="489537"/>
                  </a:lnTo>
                  <a:lnTo>
                    <a:pt x="2763249" y="489537"/>
                  </a:lnTo>
                  <a:lnTo>
                    <a:pt x="2788143" y="489537"/>
                  </a:lnTo>
                  <a:lnTo>
                    <a:pt x="2813037" y="489537"/>
                  </a:lnTo>
                  <a:lnTo>
                    <a:pt x="2837931" y="489537"/>
                  </a:lnTo>
                  <a:lnTo>
                    <a:pt x="2862825" y="489537"/>
                  </a:lnTo>
                  <a:lnTo>
                    <a:pt x="2887719" y="489537"/>
                  </a:lnTo>
                  <a:lnTo>
                    <a:pt x="2912613" y="489537"/>
                  </a:lnTo>
                  <a:lnTo>
                    <a:pt x="2937508" y="489537"/>
                  </a:lnTo>
                  <a:lnTo>
                    <a:pt x="2962402" y="489537"/>
                  </a:lnTo>
                  <a:lnTo>
                    <a:pt x="2987296" y="489537"/>
                  </a:lnTo>
                  <a:lnTo>
                    <a:pt x="3012190" y="489537"/>
                  </a:lnTo>
                  <a:lnTo>
                    <a:pt x="3037084" y="489537"/>
                  </a:lnTo>
                  <a:lnTo>
                    <a:pt x="3061978" y="489537"/>
                  </a:lnTo>
                  <a:lnTo>
                    <a:pt x="3086872" y="489537"/>
                  </a:lnTo>
                  <a:lnTo>
                    <a:pt x="3111767" y="489537"/>
                  </a:lnTo>
                  <a:lnTo>
                    <a:pt x="3136661" y="489537"/>
                  </a:lnTo>
                  <a:lnTo>
                    <a:pt x="3161555" y="489537"/>
                  </a:lnTo>
                  <a:lnTo>
                    <a:pt x="3186449" y="489537"/>
                  </a:lnTo>
                  <a:lnTo>
                    <a:pt x="3211343" y="489537"/>
                  </a:lnTo>
                  <a:lnTo>
                    <a:pt x="3236237" y="489537"/>
                  </a:lnTo>
                  <a:lnTo>
                    <a:pt x="3261131" y="489537"/>
                  </a:lnTo>
                  <a:lnTo>
                    <a:pt x="3286025" y="489537"/>
                  </a:lnTo>
                  <a:lnTo>
                    <a:pt x="3310920" y="489537"/>
                  </a:lnTo>
                  <a:lnTo>
                    <a:pt x="3335814" y="489537"/>
                  </a:lnTo>
                  <a:lnTo>
                    <a:pt x="3360708" y="489537"/>
                  </a:lnTo>
                  <a:lnTo>
                    <a:pt x="3385602" y="489537"/>
                  </a:lnTo>
                  <a:lnTo>
                    <a:pt x="3410496" y="489537"/>
                  </a:lnTo>
                  <a:lnTo>
                    <a:pt x="3435390" y="489537"/>
                  </a:lnTo>
                  <a:lnTo>
                    <a:pt x="3460284" y="489537"/>
                  </a:lnTo>
                  <a:lnTo>
                    <a:pt x="3485179" y="489537"/>
                  </a:lnTo>
                  <a:lnTo>
                    <a:pt x="3510073" y="489537"/>
                  </a:lnTo>
                  <a:lnTo>
                    <a:pt x="3534967" y="489537"/>
                  </a:lnTo>
                  <a:lnTo>
                    <a:pt x="3559861" y="489537"/>
                  </a:lnTo>
                  <a:lnTo>
                    <a:pt x="3584755" y="489537"/>
                  </a:lnTo>
                  <a:lnTo>
                    <a:pt x="3609649" y="489537"/>
                  </a:lnTo>
                  <a:lnTo>
                    <a:pt x="3634543" y="489537"/>
                  </a:lnTo>
                  <a:lnTo>
                    <a:pt x="3659438" y="489537"/>
                  </a:lnTo>
                  <a:lnTo>
                    <a:pt x="3684332" y="489537"/>
                  </a:lnTo>
                  <a:lnTo>
                    <a:pt x="3709226" y="489537"/>
                  </a:lnTo>
                  <a:lnTo>
                    <a:pt x="3734120" y="489537"/>
                  </a:lnTo>
                  <a:lnTo>
                    <a:pt x="3759014" y="489537"/>
                  </a:lnTo>
                  <a:lnTo>
                    <a:pt x="3783908" y="489537"/>
                  </a:lnTo>
                  <a:lnTo>
                    <a:pt x="3808802" y="489537"/>
                  </a:lnTo>
                  <a:lnTo>
                    <a:pt x="3833696" y="489537"/>
                  </a:lnTo>
                  <a:lnTo>
                    <a:pt x="3858591" y="489537"/>
                  </a:lnTo>
                  <a:lnTo>
                    <a:pt x="3883485" y="489537"/>
                  </a:lnTo>
                  <a:lnTo>
                    <a:pt x="3908379" y="489537"/>
                  </a:lnTo>
                  <a:lnTo>
                    <a:pt x="3933273" y="489537"/>
                  </a:lnTo>
                  <a:lnTo>
                    <a:pt x="3958167" y="489537"/>
                  </a:lnTo>
                  <a:lnTo>
                    <a:pt x="3983061" y="489537"/>
                  </a:lnTo>
                  <a:lnTo>
                    <a:pt x="4007955" y="489537"/>
                  </a:lnTo>
                  <a:lnTo>
                    <a:pt x="4032850" y="489537"/>
                  </a:lnTo>
                  <a:lnTo>
                    <a:pt x="4057744" y="489537"/>
                  </a:lnTo>
                  <a:lnTo>
                    <a:pt x="4082638" y="489537"/>
                  </a:lnTo>
                  <a:lnTo>
                    <a:pt x="4107532" y="489537"/>
                  </a:lnTo>
                  <a:lnTo>
                    <a:pt x="4132426" y="489537"/>
                  </a:lnTo>
                  <a:lnTo>
                    <a:pt x="4157320" y="489537"/>
                  </a:lnTo>
                  <a:lnTo>
                    <a:pt x="4182214" y="489537"/>
                  </a:lnTo>
                  <a:lnTo>
                    <a:pt x="4207109" y="489537"/>
                  </a:lnTo>
                  <a:lnTo>
                    <a:pt x="4232003" y="489537"/>
                  </a:lnTo>
                  <a:lnTo>
                    <a:pt x="4256897" y="489537"/>
                  </a:lnTo>
                  <a:lnTo>
                    <a:pt x="4281791" y="489537"/>
                  </a:lnTo>
                  <a:lnTo>
                    <a:pt x="4306685" y="489537"/>
                  </a:lnTo>
                  <a:lnTo>
                    <a:pt x="4331579" y="489537"/>
                  </a:lnTo>
                  <a:lnTo>
                    <a:pt x="4356473" y="489537"/>
                  </a:lnTo>
                  <a:lnTo>
                    <a:pt x="4381367" y="489537"/>
                  </a:lnTo>
                  <a:lnTo>
                    <a:pt x="4406262" y="489537"/>
                  </a:lnTo>
                  <a:lnTo>
                    <a:pt x="4431156" y="489537"/>
                  </a:lnTo>
                  <a:lnTo>
                    <a:pt x="4456050" y="489537"/>
                  </a:lnTo>
                  <a:lnTo>
                    <a:pt x="4480944" y="489537"/>
                  </a:lnTo>
                  <a:lnTo>
                    <a:pt x="4505838" y="489537"/>
                  </a:lnTo>
                  <a:lnTo>
                    <a:pt x="4530732" y="489537"/>
                  </a:lnTo>
                  <a:lnTo>
                    <a:pt x="4555626" y="489537"/>
                  </a:lnTo>
                  <a:lnTo>
                    <a:pt x="4580521" y="489537"/>
                  </a:lnTo>
                  <a:lnTo>
                    <a:pt x="4605415" y="489537"/>
                  </a:lnTo>
                  <a:lnTo>
                    <a:pt x="4630309" y="489537"/>
                  </a:lnTo>
                  <a:lnTo>
                    <a:pt x="4655203" y="489537"/>
                  </a:lnTo>
                  <a:lnTo>
                    <a:pt x="4680097" y="489537"/>
                  </a:lnTo>
                  <a:lnTo>
                    <a:pt x="4704991" y="489537"/>
                  </a:lnTo>
                  <a:lnTo>
                    <a:pt x="4729885" y="489537"/>
                  </a:lnTo>
                  <a:lnTo>
                    <a:pt x="4754780" y="489537"/>
                  </a:lnTo>
                  <a:lnTo>
                    <a:pt x="4779674" y="489537"/>
                  </a:lnTo>
                  <a:lnTo>
                    <a:pt x="4804568" y="489537"/>
                  </a:lnTo>
                  <a:lnTo>
                    <a:pt x="4829462" y="489537"/>
                  </a:lnTo>
                  <a:lnTo>
                    <a:pt x="4854356" y="489537"/>
                  </a:lnTo>
                  <a:lnTo>
                    <a:pt x="4879250" y="489537"/>
                  </a:lnTo>
                  <a:lnTo>
                    <a:pt x="4904144" y="489537"/>
                  </a:lnTo>
                  <a:lnTo>
                    <a:pt x="4929038" y="489537"/>
                  </a:lnTo>
                </a:path>
              </a:pathLst>
            </a:custGeom>
            <a:ln w="40651" cap="flat">
              <a:solidFill>
                <a:srgbClr val="00BADE">
                  <a:alpha val="100000"/>
                </a:srgbClr>
              </a:solidFill>
              <a:prstDash val="solid"/>
              <a:round/>
            </a:ln>
          </p:spPr>
          <p:txBody>
            <a:bodyPr/>
            <a:lstStyle/>
            <a:p/>
          </p:txBody>
        </p:sp>
        <p:sp>
          <p:nvSpPr>
            <p:cNvPr id="22" name="pl22"/>
            <p:cNvSpPr/>
            <p:nvPr/>
          </p:nvSpPr>
          <p:spPr>
            <a:xfrm>
              <a:off x="2420208" y="2864039"/>
              <a:ext cx="4929038" cy="979075"/>
            </a:xfrm>
            <a:custGeom>
              <a:avLst/>
              <a:pathLst>
                <a:path w="4929038" h="979075">
                  <a:moveTo>
                    <a:pt x="0" y="0"/>
                  </a:moveTo>
                  <a:lnTo>
                    <a:pt x="24894" y="28"/>
                  </a:lnTo>
                  <a:lnTo>
                    <a:pt x="49788" y="62"/>
                  </a:lnTo>
                  <a:lnTo>
                    <a:pt x="74682" y="102"/>
                  </a:lnTo>
                  <a:lnTo>
                    <a:pt x="99576" y="149"/>
                  </a:lnTo>
                  <a:lnTo>
                    <a:pt x="124470" y="204"/>
                  </a:lnTo>
                  <a:lnTo>
                    <a:pt x="149364" y="268"/>
                  </a:lnTo>
                  <a:lnTo>
                    <a:pt x="174258" y="344"/>
                  </a:lnTo>
                  <a:lnTo>
                    <a:pt x="199153" y="433"/>
                  </a:lnTo>
                  <a:lnTo>
                    <a:pt x="224047" y="538"/>
                  </a:lnTo>
                  <a:lnTo>
                    <a:pt x="248941" y="661"/>
                  </a:lnTo>
                  <a:lnTo>
                    <a:pt x="273835" y="805"/>
                  </a:lnTo>
                  <a:lnTo>
                    <a:pt x="298729" y="975"/>
                  </a:lnTo>
                  <a:lnTo>
                    <a:pt x="323623" y="1174"/>
                  </a:lnTo>
                  <a:lnTo>
                    <a:pt x="348517" y="1409"/>
                  </a:lnTo>
                  <a:lnTo>
                    <a:pt x="373412" y="1684"/>
                  </a:lnTo>
                  <a:lnTo>
                    <a:pt x="398306" y="2006"/>
                  </a:lnTo>
                  <a:lnTo>
                    <a:pt x="423200" y="2385"/>
                  </a:lnTo>
                  <a:lnTo>
                    <a:pt x="448094" y="2830"/>
                  </a:lnTo>
                  <a:lnTo>
                    <a:pt x="472988" y="3351"/>
                  </a:lnTo>
                  <a:lnTo>
                    <a:pt x="497882" y="3963"/>
                  </a:lnTo>
                  <a:lnTo>
                    <a:pt x="522776" y="4680"/>
                  </a:lnTo>
                  <a:lnTo>
                    <a:pt x="547670" y="5519"/>
                  </a:lnTo>
                  <a:lnTo>
                    <a:pt x="572565" y="6503"/>
                  </a:lnTo>
                  <a:lnTo>
                    <a:pt x="597459" y="7654"/>
                  </a:lnTo>
                  <a:lnTo>
                    <a:pt x="622353" y="9000"/>
                  </a:lnTo>
                  <a:lnTo>
                    <a:pt x="647247" y="10572"/>
                  </a:lnTo>
                  <a:lnTo>
                    <a:pt x="672141" y="12407"/>
                  </a:lnTo>
                  <a:lnTo>
                    <a:pt x="697035" y="14546"/>
                  </a:lnTo>
                  <a:lnTo>
                    <a:pt x="721929" y="17035"/>
                  </a:lnTo>
                  <a:lnTo>
                    <a:pt x="746824" y="19929"/>
                  </a:lnTo>
                  <a:lnTo>
                    <a:pt x="771718" y="23284"/>
                  </a:lnTo>
                  <a:lnTo>
                    <a:pt x="796612" y="27168"/>
                  </a:lnTo>
                  <a:lnTo>
                    <a:pt x="821506" y="31651"/>
                  </a:lnTo>
                  <a:lnTo>
                    <a:pt x="846400" y="36810"/>
                  </a:lnTo>
                  <a:lnTo>
                    <a:pt x="871294" y="42728"/>
                  </a:lnTo>
                  <a:lnTo>
                    <a:pt x="896188" y="49489"/>
                  </a:lnTo>
                  <a:lnTo>
                    <a:pt x="921083" y="57178"/>
                  </a:lnTo>
                  <a:lnTo>
                    <a:pt x="945977" y="65880"/>
                  </a:lnTo>
                  <a:lnTo>
                    <a:pt x="970871" y="75671"/>
                  </a:lnTo>
                  <a:lnTo>
                    <a:pt x="995765" y="86616"/>
                  </a:lnTo>
                  <a:lnTo>
                    <a:pt x="1020659" y="98763"/>
                  </a:lnTo>
                  <a:lnTo>
                    <a:pt x="1045553" y="112137"/>
                  </a:lnTo>
                  <a:lnTo>
                    <a:pt x="1070447" y="126731"/>
                  </a:lnTo>
                  <a:lnTo>
                    <a:pt x="1095341" y="142505"/>
                  </a:lnTo>
                  <a:lnTo>
                    <a:pt x="1120236" y="159377"/>
                  </a:lnTo>
                  <a:lnTo>
                    <a:pt x="1145130" y="177225"/>
                  </a:lnTo>
                  <a:lnTo>
                    <a:pt x="1170024" y="195883"/>
                  </a:lnTo>
                  <a:lnTo>
                    <a:pt x="1194918" y="215152"/>
                  </a:lnTo>
                  <a:lnTo>
                    <a:pt x="1219812" y="234799"/>
                  </a:lnTo>
                  <a:lnTo>
                    <a:pt x="1244706" y="254574"/>
                  </a:lnTo>
                  <a:lnTo>
                    <a:pt x="1269600" y="274221"/>
                  </a:lnTo>
                  <a:lnTo>
                    <a:pt x="1294495" y="293489"/>
                  </a:lnTo>
                  <a:lnTo>
                    <a:pt x="1319389" y="312148"/>
                  </a:lnTo>
                  <a:lnTo>
                    <a:pt x="1344283" y="329995"/>
                  </a:lnTo>
                  <a:lnTo>
                    <a:pt x="1369177" y="346868"/>
                  </a:lnTo>
                  <a:lnTo>
                    <a:pt x="1394071" y="362642"/>
                  </a:lnTo>
                  <a:lnTo>
                    <a:pt x="1418965" y="377236"/>
                  </a:lnTo>
                  <a:lnTo>
                    <a:pt x="1443859" y="390609"/>
                  </a:lnTo>
                  <a:lnTo>
                    <a:pt x="1468754" y="402756"/>
                  </a:lnTo>
                  <a:lnTo>
                    <a:pt x="1493648" y="413701"/>
                  </a:lnTo>
                  <a:lnTo>
                    <a:pt x="1518542" y="423492"/>
                  </a:lnTo>
                  <a:lnTo>
                    <a:pt x="1543436" y="432194"/>
                  </a:lnTo>
                  <a:lnTo>
                    <a:pt x="1568330" y="439884"/>
                  </a:lnTo>
                  <a:lnTo>
                    <a:pt x="1593224" y="446644"/>
                  </a:lnTo>
                  <a:lnTo>
                    <a:pt x="1618118" y="452562"/>
                  </a:lnTo>
                  <a:lnTo>
                    <a:pt x="1643012" y="457721"/>
                  </a:lnTo>
                  <a:lnTo>
                    <a:pt x="1667907" y="462204"/>
                  </a:lnTo>
                  <a:lnTo>
                    <a:pt x="1692801" y="466088"/>
                  </a:lnTo>
                  <a:lnTo>
                    <a:pt x="1717695" y="469444"/>
                  </a:lnTo>
                  <a:lnTo>
                    <a:pt x="1742589" y="472337"/>
                  </a:lnTo>
                  <a:lnTo>
                    <a:pt x="1767483" y="474827"/>
                  </a:lnTo>
                  <a:lnTo>
                    <a:pt x="1792377" y="476966"/>
                  </a:lnTo>
                  <a:lnTo>
                    <a:pt x="1817271" y="478801"/>
                  </a:lnTo>
                  <a:lnTo>
                    <a:pt x="1842166" y="480373"/>
                  </a:lnTo>
                  <a:lnTo>
                    <a:pt x="1867060" y="481719"/>
                  </a:lnTo>
                  <a:lnTo>
                    <a:pt x="1891954" y="482869"/>
                  </a:lnTo>
                  <a:lnTo>
                    <a:pt x="1916848" y="483853"/>
                  </a:lnTo>
                  <a:lnTo>
                    <a:pt x="1941742" y="484693"/>
                  </a:lnTo>
                  <a:lnTo>
                    <a:pt x="1966636" y="485410"/>
                  </a:lnTo>
                  <a:lnTo>
                    <a:pt x="1991530" y="486021"/>
                  </a:lnTo>
                  <a:lnTo>
                    <a:pt x="2016425" y="486543"/>
                  </a:lnTo>
                  <a:lnTo>
                    <a:pt x="2041319" y="486987"/>
                  </a:lnTo>
                  <a:lnTo>
                    <a:pt x="2066213" y="487366"/>
                  </a:lnTo>
                  <a:lnTo>
                    <a:pt x="2091107" y="487689"/>
                  </a:lnTo>
                  <a:lnTo>
                    <a:pt x="2116001" y="487964"/>
                  </a:lnTo>
                  <a:lnTo>
                    <a:pt x="2140895" y="488198"/>
                  </a:lnTo>
                  <a:lnTo>
                    <a:pt x="2165789" y="488397"/>
                  </a:lnTo>
                  <a:lnTo>
                    <a:pt x="2190683" y="488567"/>
                  </a:lnTo>
                  <a:lnTo>
                    <a:pt x="2215578" y="488711"/>
                  </a:lnTo>
                  <a:lnTo>
                    <a:pt x="2240472" y="488834"/>
                  </a:lnTo>
                  <a:lnTo>
                    <a:pt x="2265366" y="488939"/>
                  </a:lnTo>
                  <a:lnTo>
                    <a:pt x="2290260" y="489028"/>
                  </a:lnTo>
                  <a:lnTo>
                    <a:pt x="2315154" y="489104"/>
                  </a:lnTo>
                  <a:lnTo>
                    <a:pt x="2340048" y="489169"/>
                  </a:lnTo>
                  <a:lnTo>
                    <a:pt x="2364942" y="489224"/>
                  </a:lnTo>
                  <a:lnTo>
                    <a:pt x="2389837" y="489270"/>
                  </a:lnTo>
                  <a:lnTo>
                    <a:pt x="2414731" y="489310"/>
                  </a:lnTo>
                  <a:lnTo>
                    <a:pt x="2439625" y="489344"/>
                  </a:lnTo>
                  <a:lnTo>
                    <a:pt x="2464519" y="489373"/>
                  </a:lnTo>
                  <a:lnTo>
                    <a:pt x="2464519" y="489701"/>
                  </a:lnTo>
                  <a:lnTo>
                    <a:pt x="2489413" y="489730"/>
                  </a:lnTo>
                  <a:lnTo>
                    <a:pt x="2514307" y="489764"/>
                  </a:lnTo>
                  <a:lnTo>
                    <a:pt x="2539201" y="489804"/>
                  </a:lnTo>
                  <a:lnTo>
                    <a:pt x="2564096" y="489850"/>
                  </a:lnTo>
                  <a:lnTo>
                    <a:pt x="2588990" y="489905"/>
                  </a:lnTo>
                  <a:lnTo>
                    <a:pt x="2613884" y="489970"/>
                  </a:lnTo>
                  <a:lnTo>
                    <a:pt x="2638778" y="490046"/>
                  </a:lnTo>
                  <a:lnTo>
                    <a:pt x="2663672" y="490135"/>
                  </a:lnTo>
                  <a:lnTo>
                    <a:pt x="2688566" y="490240"/>
                  </a:lnTo>
                  <a:lnTo>
                    <a:pt x="2713460" y="490363"/>
                  </a:lnTo>
                  <a:lnTo>
                    <a:pt x="2738354" y="490507"/>
                  </a:lnTo>
                  <a:lnTo>
                    <a:pt x="2763249" y="490677"/>
                  </a:lnTo>
                  <a:lnTo>
                    <a:pt x="2788143" y="490876"/>
                  </a:lnTo>
                  <a:lnTo>
                    <a:pt x="2813037" y="491110"/>
                  </a:lnTo>
                  <a:lnTo>
                    <a:pt x="2837931" y="491385"/>
                  </a:lnTo>
                  <a:lnTo>
                    <a:pt x="2862825" y="491708"/>
                  </a:lnTo>
                  <a:lnTo>
                    <a:pt x="2887719" y="492087"/>
                  </a:lnTo>
                  <a:lnTo>
                    <a:pt x="2912613" y="492531"/>
                  </a:lnTo>
                  <a:lnTo>
                    <a:pt x="2937508" y="493053"/>
                  </a:lnTo>
                  <a:lnTo>
                    <a:pt x="2962402" y="493664"/>
                  </a:lnTo>
                  <a:lnTo>
                    <a:pt x="2987296" y="494381"/>
                  </a:lnTo>
                  <a:lnTo>
                    <a:pt x="3012190" y="495221"/>
                  </a:lnTo>
                  <a:lnTo>
                    <a:pt x="3037084" y="496205"/>
                  </a:lnTo>
                  <a:lnTo>
                    <a:pt x="3061978" y="497355"/>
                  </a:lnTo>
                  <a:lnTo>
                    <a:pt x="3086872" y="498701"/>
                  </a:lnTo>
                  <a:lnTo>
                    <a:pt x="3111767" y="500273"/>
                  </a:lnTo>
                  <a:lnTo>
                    <a:pt x="3136661" y="502108"/>
                  </a:lnTo>
                  <a:lnTo>
                    <a:pt x="3161555" y="504247"/>
                  </a:lnTo>
                  <a:lnTo>
                    <a:pt x="3186449" y="506737"/>
                  </a:lnTo>
                  <a:lnTo>
                    <a:pt x="3211343" y="509630"/>
                  </a:lnTo>
                  <a:lnTo>
                    <a:pt x="3236237" y="512986"/>
                  </a:lnTo>
                  <a:lnTo>
                    <a:pt x="3261131" y="516870"/>
                  </a:lnTo>
                  <a:lnTo>
                    <a:pt x="3286025" y="521353"/>
                  </a:lnTo>
                  <a:lnTo>
                    <a:pt x="3310920" y="526512"/>
                  </a:lnTo>
                  <a:lnTo>
                    <a:pt x="3335814" y="532430"/>
                  </a:lnTo>
                  <a:lnTo>
                    <a:pt x="3360708" y="539190"/>
                  </a:lnTo>
                  <a:lnTo>
                    <a:pt x="3385602" y="546880"/>
                  </a:lnTo>
                  <a:lnTo>
                    <a:pt x="3410496" y="555582"/>
                  </a:lnTo>
                  <a:lnTo>
                    <a:pt x="3435390" y="565373"/>
                  </a:lnTo>
                  <a:lnTo>
                    <a:pt x="3460284" y="576318"/>
                  </a:lnTo>
                  <a:lnTo>
                    <a:pt x="3485179" y="588465"/>
                  </a:lnTo>
                  <a:lnTo>
                    <a:pt x="3510073" y="601838"/>
                  </a:lnTo>
                  <a:lnTo>
                    <a:pt x="3534967" y="616432"/>
                  </a:lnTo>
                  <a:lnTo>
                    <a:pt x="3559861" y="632206"/>
                  </a:lnTo>
                  <a:lnTo>
                    <a:pt x="3584755" y="649079"/>
                  </a:lnTo>
                  <a:lnTo>
                    <a:pt x="3609649" y="666926"/>
                  </a:lnTo>
                  <a:lnTo>
                    <a:pt x="3634543" y="685585"/>
                  </a:lnTo>
                  <a:lnTo>
                    <a:pt x="3659438" y="704853"/>
                  </a:lnTo>
                  <a:lnTo>
                    <a:pt x="3684332" y="724500"/>
                  </a:lnTo>
                  <a:lnTo>
                    <a:pt x="3709226" y="744275"/>
                  </a:lnTo>
                  <a:lnTo>
                    <a:pt x="3734120" y="763922"/>
                  </a:lnTo>
                  <a:lnTo>
                    <a:pt x="3759014" y="783191"/>
                  </a:lnTo>
                  <a:lnTo>
                    <a:pt x="3783908" y="801849"/>
                  </a:lnTo>
                  <a:lnTo>
                    <a:pt x="3808802" y="819697"/>
                  </a:lnTo>
                  <a:lnTo>
                    <a:pt x="3833696" y="836569"/>
                  </a:lnTo>
                  <a:lnTo>
                    <a:pt x="3858591" y="852343"/>
                  </a:lnTo>
                  <a:lnTo>
                    <a:pt x="3883485" y="866937"/>
                  </a:lnTo>
                  <a:lnTo>
                    <a:pt x="3908379" y="880311"/>
                  </a:lnTo>
                  <a:lnTo>
                    <a:pt x="3933273" y="892458"/>
                  </a:lnTo>
                  <a:lnTo>
                    <a:pt x="3958167" y="903403"/>
                  </a:lnTo>
                  <a:lnTo>
                    <a:pt x="3983061" y="913194"/>
                  </a:lnTo>
                  <a:lnTo>
                    <a:pt x="4007955" y="921896"/>
                  </a:lnTo>
                  <a:lnTo>
                    <a:pt x="4032850" y="929585"/>
                  </a:lnTo>
                  <a:lnTo>
                    <a:pt x="4057744" y="936346"/>
                  </a:lnTo>
                  <a:lnTo>
                    <a:pt x="4082638" y="942264"/>
                  </a:lnTo>
                  <a:lnTo>
                    <a:pt x="4107532" y="947423"/>
                  </a:lnTo>
                  <a:lnTo>
                    <a:pt x="4132426" y="951906"/>
                  </a:lnTo>
                  <a:lnTo>
                    <a:pt x="4157320" y="955790"/>
                  </a:lnTo>
                  <a:lnTo>
                    <a:pt x="4182214" y="959145"/>
                  </a:lnTo>
                  <a:lnTo>
                    <a:pt x="4207109" y="962039"/>
                  </a:lnTo>
                  <a:lnTo>
                    <a:pt x="4232003" y="964528"/>
                  </a:lnTo>
                  <a:lnTo>
                    <a:pt x="4256897" y="966667"/>
                  </a:lnTo>
                  <a:lnTo>
                    <a:pt x="4281791" y="968502"/>
                  </a:lnTo>
                  <a:lnTo>
                    <a:pt x="4306685" y="970074"/>
                  </a:lnTo>
                  <a:lnTo>
                    <a:pt x="4331579" y="971420"/>
                  </a:lnTo>
                  <a:lnTo>
                    <a:pt x="4356473" y="972571"/>
                  </a:lnTo>
                  <a:lnTo>
                    <a:pt x="4381367" y="973555"/>
                  </a:lnTo>
                  <a:lnTo>
                    <a:pt x="4406262" y="974394"/>
                  </a:lnTo>
                  <a:lnTo>
                    <a:pt x="4431156" y="975111"/>
                  </a:lnTo>
                  <a:lnTo>
                    <a:pt x="4456050" y="975723"/>
                  </a:lnTo>
                  <a:lnTo>
                    <a:pt x="4480944" y="976244"/>
                  </a:lnTo>
                  <a:lnTo>
                    <a:pt x="4505838" y="976689"/>
                  </a:lnTo>
                  <a:lnTo>
                    <a:pt x="4530732" y="977068"/>
                  </a:lnTo>
                  <a:lnTo>
                    <a:pt x="4555626" y="977390"/>
                  </a:lnTo>
                  <a:lnTo>
                    <a:pt x="4580521" y="977665"/>
                  </a:lnTo>
                  <a:lnTo>
                    <a:pt x="4605415" y="977900"/>
                  </a:lnTo>
                  <a:lnTo>
                    <a:pt x="4630309" y="978099"/>
                  </a:lnTo>
                  <a:lnTo>
                    <a:pt x="4655203" y="978269"/>
                  </a:lnTo>
                  <a:lnTo>
                    <a:pt x="4680097" y="978413"/>
                  </a:lnTo>
                  <a:lnTo>
                    <a:pt x="4704991" y="978536"/>
                  </a:lnTo>
                  <a:lnTo>
                    <a:pt x="4729885" y="978641"/>
                  </a:lnTo>
                  <a:lnTo>
                    <a:pt x="4754780" y="978730"/>
                  </a:lnTo>
                  <a:lnTo>
                    <a:pt x="4779674" y="978806"/>
                  </a:lnTo>
                  <a:lnTo>
                    <a:pt x="4804568" y="978870"/>
                  </a:lnTo>
                  <a:lnTo>
                    <a:pt x="4829462" y="978925"/>
                  </a:lnTo>
                  <a:lnTo>
                    <a:pt x="4854356" y="978972"/>
                  </a:lnTo>
                  <a:lnTo>
                    <a:pt x="4879250" y="979012"/>
                  </a:lnTo>
                  <a:lnTo>
                    <a:pt x="4904144" y="979046"/>
                  </a:lnTo>
                  <a:lnTo>
                    <a:pt x="4929038" y="979075"/>
                  </a:lnTo>
                </a:path>
              </a:pathLst>
            </a:custGeom>
            <a:ln w="40651" cap="flat">
              <a:solidFill>
                <a:srgbClr val="00A6FF">
                  <a:alpha val="100000"/>
                </a:srgbClr>
              </a:solidFill>
              <a:prstDash val="solid"/>
              <a:round/>
            </a:ln>
          </p:spPr>
          <p:txBody>
            <a:bodyPr/>
            <a:lstStyle/>
            <a:p/>
          </p:txBody>
        </p:sp>
        <p:sp>
          <p:nvSpPr>
            <p:cNvPr id="23" name="pl23"/>
            <p:cNvSpPr/>
            <p:nvPr/>
          </p:nvSpPr>
          <p:spPr>
            <a:xfrm>
              <a:off x="2420208" y="4332980"/>
              <a:ext cx="4929038" cy="489537"/>
            </a:xfrm>
            <a:custGeom>
              <a:avLst/>
              <a:pathLst>
                <a:path w="4929038" h="489537">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64"/>
                  </a:lnTo>
                  <a:lnTo>
                    <a:pt x="2489413" y="193"/>
                  </a:lnTo>
                  <a:lnTo>
                    <a:pt x="2514307" y="226"/>
                  </a:lnTo>
                  <a:lnTo>
                    <a:pt x="2539201" y="266"/>
                  </a:lnTo>
                  <a:lnTo>
                    <a:pt x="2564096" y="313"/>
                  </a:lnTo>
                  <a:lnTo>
                    <a:pt x="2588990" y="368"/>
                  </a:lnTo>
                  <a:lnTo>
                    <a:pt x="2613884" y="432"/>
                  </a:lnTo>
                  <a:lnTo>
                    <a:pt x="2638778" y="508"/>
                  </a:lnTo>
                  <a:lnTo>
                    <a:pt x="2663672" y="597"/>
                  </a:lnTo>
                  <a:lnTo>
                    <a:pt x="2688566" y="702"/>
                  </a:lnTo>
                  <a:lnTo>
                    <a:pt x="2713460" y="825"/>
                  </a:lnTo>
                  <a:lnTo>
                    <a:pt x="2738354" y="970"/>
                  </a:lnTo>
                  <a:lnTo>
                    <a:pt x="2763249" y="1139"/>
                  </a:lnTo>
                  <a:lnTo>
                    <a:pt x="2788143" y="1339"/>
                  </a:lnTo>
                  <a:lnTo>
                    <a:pt x="2813037" y="1573"/>
                  </a:lnTo>
                  <a:lnTo>
                    <a:pt x="2837931" y="1848"/>
                  </a:lnTo>
                  <a:lnTo>
                    <a:pt x="2862825" y="2171"/>
                  </a:lnTo>
                  <a:lnTo>
                    <a:pt x="2887719" y="2549"/>
                  </a:lnTo>
                  <a:lnTo>
                    <a:pt x="2912613" y="2994"/>
                  </a:lnTo>
                  <a:lnTo>
                    <a:pt x="2937508" y="3515"/>
                  </a:lnTo>
                  <a:lnTo>
                    <a:pt x="2962402" y="4127"/>
                  </a:lnTo>
                  <a:lnTo>
                    <a:pt x="2987296" y="4844"/>
                  </a:lnTo>
                  <a:lnTo>
                    <a:pt x="3012190" y="5684"/>
                  </a:lnTo>
                  <a:lnTo>
                    <a:pt x="3037084" y="6667"/>
                  </a:lnTo>
                  <a:lnTo>
                    <a:pt x="3061978" y="7818"/>
                  </a:lnTo>
                  <a:lnTo>
                    <a:pt x="3086872" y="9164"/>
                  </a:lnTo>
                  <a:lnTo>
                    <a:pt x="3111767" y="10736"/>
                  </a:lnTo>
                  <a:lnTo>
                    <a:pt x="3136661" y="12571"/>
                  </a:lnTo>
                  <a:lnTo>
                    <a:pt x="3161555" y="14710"/>
                  </a:lnTo>
                  <a:lnTo>
                    <a:pt x="3186449" y="17200"/>
                  </a:lnTo>
                  <a:lnTo>
                    <a:pt x="3211343" y="20093"/>
                  </a:lnTo>
                  <a:lnTo>
                    <a:pt x="3236237" y="23449"/>
                  </a:lnTo>
                  <a:lnTo>
                    <a:pt x="3261131" y="27332"/>
                  </a:lnTo>
                  <a:lnTo>
                    <a:pt x="3286025" y="31815"/>
                  </a:lnTo>
                  <a:lnTo>
                    <a:pt x="3310920" y="36974"/>
                  </a:lnTo>
                  <a:lnTo>
                    <a:pt x="3335814" y="42892"/>
                  </a:lnTo>
                  <a:lnTo>
                    <a:pt x="3360708" y="49653"/>
                  </a:lnTo>
                  <a:lnTo>
                    <a:pt x="3385602" y="57343"/>
                  </a:lnTo>
                  <a:lnTo>
                    <a:pt x="3410496" y="66045"/>
                  </a:lnTo>
                  <a:lnTo>
                    <a:pt x="3435390" y="75835"/>
                  </a:lnTo>
                  <a:lnTo>
                    <a:pt x="3460284" y="86780"/>
                  </a:lnTo>
                  <a:lnTo>
                    <a:pt x="3485179" y="98927"/>
                  </a:lnTo>
                  <a:lnTo>
                    <a:pt x="3510073" y="112301"/>
                  </a:lnTo>
                  <a:lnTo>
                    <a:pt x="3534967" y="126895"/>
                  </a:lnTo>
                  <a:lnTo>
                    <a:pt x="3559861" y="142669"/>
                  </a:lnTo>
                  <a:lnTo>
                    <a:pt x="3584755" y="159541"/>
                  </a:lnTo>
                  <a:lnTo>
                    <a:pt x="3609649" y="177389"/>
                  </a:lnTo>
                  <a:lnTo>
                    <a:pt x="3634543" y="196048"/>
                  </a:lnTo>
                  <a:lnTo>
                    <a:pt x="3659438" y="215316"/>
                  </a:lnTo>
                  <a:lnTo>
                    <a:pt x="3684332" y="234963"/>
                  </a:lnTo>
                  <a:lnTo>
                    <a:pt x="3709226" y="254738"/>
                  </a:lnTo>
                  <a:lnTo>
                    <a:pt x="3734120" y="274385"/>
                  </a:lnTo>
                  <a:lnTo>
                    <a:pt x="3759014" y="293653"/>
                  </a:lnTo>
                  <a:lnTo>
                    <a:pt x="3783908" y="312312"/>
                  </a:lnTo>
                  <a:lnTo>
                    <a:pt x="3808802" y="330160"/>
                  </a:lnTo>
                  <a:lnTo>
                    <a:pt x="3833696" y="347032"/>
                  </a:lnTo>
                  <a:lnTo>
                    <a:pt x="3858591" y="362806"/>
                  </a:lnTo>
                  <a:lnTo>
                    <a:pt x="3883485" y="377400"/>
                  </a:lnTo>
                  <a:lnTo>
                    <a:pt x="3908379" y="390773"/>
                  </a:lnTo>
                  <a:lnTo>
                    <a:pt x="3933273" y="402920"/>
                  </a:lnTo>
                  <a:lnTo>
                    <a:pt x="3958167" y="413865"/>
                  </a:lnTo>
                  <a:lnTo>
                    <a:pt x="3983061" y="423656"/>
                  </a:lnTo>
                  <a:lnTo>
                    <a:pt x="4007955" y="432358"/>
                  </a:lnTo>
                  <a:lnTo>
                    <a:pt x="4032850" y="440048"/>
                  </a:lnTo>
                  <a:lnTo>
                    <a:pt x="4057744" y="446809"/>
                  </a:lnTo>
                  <a:lnTo>
                    <a:pt x="4082638" y="452726"/>
                  </a:lnTo>
                  <a:lnTo>
                    <a:pt x="4107532" y="457886"/>
                  </a:lnTo>
                  <a:lnTo>
                    <a:pt x="4132426" y="462369"/>
                  </a:lnTo>
                  <a:lnTo>
                    <a:pt x="4157320" y="466252"/>
                  </a:lnTo>
                  <a:lnTo>
                    <a:pt x="4182214" y="469608"/>
                  </a:lnTo>
                  <a:lnTo>
                    <a:pt x="4207109" y="472501"/>
                  </a:lnTo>
                  <a:lnTo>
                    <a:pt x="4232003" y="474991"/>
                  </a:lnTo>
                  <a:lnTo>
                    <a:pt x="4256897" y="477130"/>
                  </a:lnTo>
                  <a:lnTo>
                    <a:pt x="4281791" y="478965"/>
                  </a:lnTo>
                  <a:lnTo>
                    <a:pt x="4306685" y="480537"/>
                  </a:lnTo>
                  <a:lnTo>
                    <a:pt x="4331579" y="481883"/>
                  </a:lnTo>
                  <a:lnTo>
                    <a:pt x="4356473" y="483034"/>
                  </a:lnTo>
                  <a:lnTo>
                    <a:pt x="4381367" y="484017"/>
                  </a:lnTo>
                  <a:lnTo>
                    <a:pt x="4406262" y="484857"/>
                  </a:lnTo>
                  <a:lnTo>
                    <a:pt x="4431156" y="485574"/>
                  </a:lnTo>
                  <a:lnTo>
                    <a:pt x="4456050" y="486185"/>
                  </a:lnTo>
                  <a:lnTo>
                    <a:pt x="4480944" y="486707"/>
                  </a:lnTo>
                  <a:lnTo>
                    <a:pt x="4505838" y="487151"/>
                  </a:lnTo>
                  <a:lnTo>
                    <a:pt x="4530732" y="487530"/>
                  </a:lnTo>
                  <a:lnTo>
                    <a:pt x="4555626" y="487853"/>
                  </a:lnTo>
                  <a:lnTo>
                    <a:pt x="4580521" y="488128"/>
                  </a:lnTo>
                  <a:lnTo>
                    <a:pt x="4605415" y="488362"/>
                  </a:lnTo>
                  <a:lnTo>
                    <a:pt x="4630309" y="488561"/>
                  </a:lnTo>
                  <a:lnTo>
                    <a:pt x="4655203" y="488731"/>
                  </a:lnTo>
                  <a:lnTo>
                    <a:pt x="4680097" y="488876"/>
                  </a:lnTo>
                  <a:lnTo>
                    <a:pt x="4704991" y="488999"/>
                  </a:lnTo>
                  <a:lnTo>
                    <a:pt x="4729885" y="489103"/>
                  </a:lnTo>
                  <a:lnTo>
                    <a:pt x="4754780" y="489193"/>
                  </a:lnTo>
                  <a:lnTo>
                    <a:pt x="4779674" y="489268"/>
                  </a:lnTo>
                  <a:lnTo>
                    <a:pt x="4804568" y="489333"/>
                  </a:lnTo>
                  <a:lnTo>
                    <a:pt x="4829462" y="489388"/>
                  </a:lnTo>
                  <a:lnTo>
                    <a:pt x="4854356" y="489435"/>
                  </a:lnTo>
                  <a:lnTo>
                    <a:pt x="4879250" y="489474"/>
                  </a:lnTo>
                  <a:lnTo>
                    <a:pt x="4904144" y="489508"/>
                  </a:lnTo>
                  <a:lnTo>
                    <a:pt x="4929038" y="489537"/>
                  </a:lnTo>
                </a:path>
              </a:pathLst>
            </a:custGeom>
            <a:ln w="40651" cap="flat">
              <a:solidFill>
                <a:srgbClr val="B385FF">
                  <a:alpha val="100000"/>
                </a:srgbClr>
              </a:solidFill>
              <a:prstDash val="solid"/>
              <a:round/>
            </a:ln>
          </p:spPr>
          <p:txBody>
            <a:bodyPr/>
            <a:lstStyle/>
            <a:p/>
          </p:txBody>
        </p:sp>
        <p:sp>
          <p:nvSpPr>
            <p:cNvPr id="24" name="pl24"/>
            <p:cNvSpPr/>
            <p:nvPr/>
          </p:nvSpPr>
          <p:spPr>
            <a:xfrm>
              <a:off x="2420208" y="3353741"/>
              <a:ext cx="4929038" cy="489537"/>
            </a:xfrm>
            <a:custGeom>
              <a:avLst/>
              <a:pathLst>
                <a:path w="4929038" h="489537">
                  <a:moveTo>
                    <a:pt x="0" y="489537"/>
                  </a:moveTo>
                  <a:lnTo>
                    <a:pt x="24894" y="489537"/>
                  </a:lnTo>
                  <a:lnTo>
                    <a:pt x="49788" y="489537"/>
                  </a:lnTo>
                  <a:lnTo>
                    <a:pt x="74682" y="489537"/>
                  </a:lnTo>
                  <a:lnTo>
                    <a:pt x="99576" y="489537"/>
                  </a:lnTo>
                  <a:lnTo>
                    <a:pt x="124470" y="489537"/>
                  </a:lnTo>
                  <a:lnTo>
                    <a:pt x="149364" y="489537"/>
                  </a:lnTo>
                  <a:lnTo>
                    <a:pt x="174258" y="489537"/>
                  </a:lnTo>
                  <a:lnTo>
                    <a:pt x="199153" y="489537"/>
                  </a:lnTo>
                  <a:lnTo>
                    <a:pt x="224047" y="489537"/>
                  </a:lnTo>
                  <a:lnTo>
                    <a:pt x="248941" y="489537"/>
                  </a:lnTo>
                  <a:lnTo>
                    <a:pt x="273835" y="489537"/>
                  </a:lnTo>
                  <a:lnTo>
                    <a:pt x="298729" y="489537"/>
                  </a:lnTo>
                  <a:lnTo>
                    <a:pt x="323623" y="489537"/>
                  </a:lnTo>
                  <a:lnTo>
                    <a:pt x="348517" y="489537"/>
                  </a:lnTo>
                  <a:lnTo>
                    <a:pt x="373412" y="489537"/>
                  </a:lnTo>
                  <a:lnTo>
                    <a:pt x="398306" y="489537"/>
                  </a:lnTo>
                  <a:lnTo>
                    <a:pt x="423200" y="489537"/>
                  </a:lnTo>
                  <a:lnTo>
                    <a:pt x="448094" y="489537"/>
                  </a:lnTo>
                  <a:lnTo>
                    <a:pt x="472988" y="489537"/>
                  </a:lnTo>
                  <a:lnTo>
                    <a:pt x="497882" y="489537"/>
                  </a:lnTo>
                  <a:lnTo>
                    <a:pt x="522776" y="489537"/>
                  </a:lnTo>
                  <a:lnTo>
                    <a:pt x="547670" y="489537"/>
                  </a:lnTo>
                  <a:lnTo>
                    <a:pt x="572565" y="489537"/>
                  </a:lnTo>
                  <a:lnTo>
                    <a:pt x="597459" y="489537"/>
                  </a:lnTo>
                  <a:lnTo>
                    <a:pt x="622353" y="489537"/>
                  </a:lnTo>
                  <a:lnTo>
                    <a:pt x="647247" y="489537"/>
                  </a:lnTo>
                  <a:lnTo>
                    <a:pt x="672141" y="489537"/>
                  </a:lnTo>
                  <a:lnTo>
                    <a:pt x="697035" y="489537"/>
                  </a:lnTo>
                  <a:lnTo>
                    <a:pt x="721929" y="489537"/>
                  </a:lnTo>
                  <a:lnTo>
                    <a:pt x="746824" y="489537"/>
                  </a:lnTo>
                  <a:lnTo>
                    <a:pt x="771718" y="489537"/>
                  </a:lnTo>
                  <a:lnTo>
                    <a:pt x="796612" y="489537"/>
                  </a:lnTo>
                  <a:lnTo>
                    <a:pt x="821506" y="489537"/>
                  </a:lnTo>
                  <a:lnTo>
                    <a:pt x="846400" y="489537"/>
                  </a:lnTo>
                  <a:lnTo>
                    <a:pt x="871294" y="489537"/>
                  </a:lnTo>
                  <a:lnTo>
                    <a:pt x="896188" y="489537"/>
                  </a:lnTo>
                  <a:lnTo>
                    <a:pt x="921083" y="489537"/>
                  </a:lnTo>
                  <a:lnTo>
                    <a:pt x="945977" y="489537"/>
                  </a:lnTo>
                  <a:lnTo>
                    <a:pt x="970871" y="489537"/>
                  </a:lnTo>
                  <a:lnTo>
                    <a:pt x="995765" y="489537"/>
                  </a:lnTo>
                  <a:lnTo>
                    <a:pt x="1020659" y="489537"/>
                  </a:lnTo>
                  <a:lnTo>
                    <a:pt x="1045553" y="489537"/>
                  </a:lnTo>
                  <a:lnTo>
                    <a:pt x="1070447" y="489537"/>
                  </a:lnTo>
                  <a:lnTo>
                    <a:pt x="1095341" y="489537"/>
                  </a:lnTo>
                  <a:lnTo>
                    <a:pt x="1120236" y="489537"/>
                  </a:lnTo>
                  <a:lnTo>
                    <a:pt x="1145130" y="489537"/>
                  </a:lnTo>
                  <a:lnTo>
                    <a:pt x="1170024" y="489537"/>
                  </a:lnTo>
                  <a:lnTo>
                    <a:pt x="1194918" y="489537"/>
                  </a:lnTo>
                  <a:lnTo>
                    <a:pt x="1219812" y="489537"/>
                  </a:lnTo>
                  <a:lnTo>
                    <a:pt x="1244706" y="489537"/>
                  </a:lnTo>
                  <a:lnTo>
                    <a:pt x="1269600" y="489537"/>
                  </a:lnTo>
                  <a:lnTo>
                    <a:pt x="1294495" y="489537"/>
                  </a:lnTo>
                  <a:lnTo>
                    <a:pt x="1319389" y="489537"/>
                  </a:lnTo>
                  <a:lnTo>
                    <a:pt x="1344283" y="489537"/>
                  </a:lnTo>
                  <a:lnTo>
                    <a:pt x="1369177" y="489537"/>
                  </a:lnTo>
                  <a:lnTo>
                    <a:pt x="1394071" y="489537"/>
                  </a:lnTo>
                  <a:lnTo>
                    <a:pt x="1418965" y="489537"/>
                  </a:lnTo>
                  <a:lnTo>
                    <a:pt x="1443859" y="489537"/>
                  </a:lnTo>
                  <a:lnTo>
                    <a:pt x="1468754" y="489537"/>
                  </a:lnTo>
                  <a:lnTo>
                    <a:pt x="1493648" y="489537"/>
                  </a:lnTo>
                  <a:lnTo>
                    <a:pt x="1518542" y="489537"/>
                  </a:lnTo>
                  <a:lnTo>
                    <a:pt x="1543436" y="489537"/>
                  </a:lnTo>
                  <a:lnTo>
                    <a:pt x="1568330" y="489537"/>
                  </a:lnTo>
                  <a:lnTo>
                    <a:pt x="1593224" y="489537"/>
                  </a:lnTo>
                  <a:lnTo>
                    <a:pt x="1618118" y="489537"/>
                  </a:lnTo>
                  <a:lnTo>
                    <a:pt x="1643012" y="489537"/>
                  </a:lnTo>
                  <a:lnTo>
                    <a:pt x="1667907" y="489537"/>
                  </a:lnTo>
                  <a:lnTo>
                    <a:pt x="1692801" y="489537"/>
                  </a:lnTo>
                  <a:lnTo>
                    <a:pt x="1717695" y="489537"/>
                  </a:lnTo>
                  <a:lnTo>
                    <a:pt x="1742589" y="489537"/>
                  </a:lnTo>
                  <a:lnTo>
                    <a:pt x="1767483" y="489537"/>
                  </a:lnTo>
                  <a:lnTo>
                    <a:pt x="1792377" y="489537"/>
                  </a:lnTo>
                  <a:lnTo>
                    <a:pt x="1817271" y="489537"/>
                  </a:lnTo>
                  <a:lnTo>
                    <a:pt x="1842166" y="489537"/>
                  </a:lnTo>
                  <a:lnTo>
                    <a:pt x="1867060" y="489537"/>
                  </a:lnTo>
                  <a:lnTo>
                    <a:pt x="1891954" y="489537"/>
                  </a:lnTo>
                  <a:lnTo>
                    <a:pt x="1916848" y="489537"/>
                  </a:lnTo>
                  <a:lnTo>
                    <a:pt x="1941742" y="489537"/>
                  </a:lnTo>
                  <a:lnTo>
                    <a:pt x="1966636" y="489537"/>
                  </a:lnTo>
                  <a:lnTo>
                    <a:pt x="1991530" y="489537"/>
                  </a:lnTo>
                  <a:lnTo>
                    <a:pt x="2016425" y="489537"/>
                  </a:lnTo>
                  <a:lnTo>
                    <a:pt x="2041319" y="489537"/>
                  </a:lnTo>
                  <a:lnTo>
                    <a:pt x="2066213" y="489537"/>
                  </a:lnTo>
                  <a:lnTo>
                    <a:pt x="2091107" y="489537"/>
                  </a:lnTo>
                  <a:lnTo>
                    <a:pt x="2116001" y="489537"/>
                  </a:lnTo>
                  <a:lnTo>
                    <a:pt x="2140895" y="489537"/>
                  </a:lnTo>
                  <a:lnTo>
                    <a:pt x="2165789" y="489537"/>
                  </a:lnTo>
                  <a:lnTo>
                    <a:pt x="2190683" y="489537"/>
                  </a:lnTo>
                  <a:lnTo>
                    <a:pt x="2215578" y="489537"/>
                  </a:lnTo>
                  <a:lnTo>
                    <a:pt x="2240472" y="489537"/>
                  </a:lnTo>
                  <a:lnTo>
                    <a:pt x="2265366" y="489537"/>
                  </a:lnTo>
                  <a:lnTo>
                    <a:pt x="2290260" y="489537"/>
                  </a:lnTo>
                  <a:lnTo>
                    <a:pt x="2315154" y="489537"/>
                  </a:lnTo>
                  <a:lnTo>
                    <a:pt x="2340048" y="489537"/>
                  </a:lnTo>
                  <a:lnTo>
                    <a:pt x="2364942" y="489537"/>
                  </a:lnTo>
                  <a:lnTo>
                    <a:pt x="2389837" y="489537"/>
                  </a:lnTo>
                  <a:lnTo>
                    <a:pt x="2414731" y="489537"/>
                  </a:lnTo>
                  <a:lnTo>
                    <a:pt x="2439625" y="489537"/>
                  </a:lnTo>
                  <a:lnTo>
                    <a:pt x="2464519" y="489537"/>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EF67EB">
                  <a:alpha val="100000"/>
                </a:srgbClr>
              </a:solidFill>
              <a:prstDash val="solid"/>
              <a:round/>
            </a:ln>
          </p:spPr>
          <p:txBody>
            <a:bodyPr/>
            <a:lstStyle/>
            <a:p/>
          </p:txBody>
        </p:sp>
        <p:sp>
          <p:nvSpPr>
            <p:cNvPr id="25" name="pl25"/>
            <p:cNvSpPr/>
            <p:nvPr/>
          </p:nvSpPr>
          <p:spPr>
            <a:xfrm>
              <a:off x="2420208" y="4333145"/>
              <a:ext cx="4929038" cy="489537"/>
            </a:xfrm>
            <a:custGeom>
              <a:avLst/>
              <a:pathLst>
                <a:path w="4929038" h="489537">
                  <a:moveTo>
                    <a:pt x="0" y="489537"/>
                  </a:moveTo>
                  <a:lnTo>
                    <a:pt x="24894" y="489537"/>
                  </a:lnTo>
                  <a:lnTo>
                    <a:pt x="49788" y="489537"/>
                  </a:lnTo>
                  <a:lnTo>
                    <a:pt x="74682" y="489537"/>
                  </a:lnTo>
                  <a:lnTo>
                    <a:pt x="99576" y="489537"/>
                  </a:lnTo>
                  <a:lnTo>
                    <a:pt x="124470" y="489537"/>
                  </a:lnTo>
                  <a:lnTo>
                    <a:pt x="149364" y="489537"/>
                  </a:lnTo>
                  <a:lnTo>
                    <a:pt x="174258" y="489537"/>
                  </a:lnTo>
                  <a:lnTo>
                    <a:pt x="199153" y="489537"/>
                  </a:lnTo>
                  <a:lnTo>
                    <a:pt x="224047" y="489537"/>
                  </a:lnTo>
                  <a:lnTo>
                    <a:pt x="248941" y="489537"/>
                  </a:lnTo>
                  <a:lnTo>
                    <a:pt x="273835" y="489537"/>
                  </a:lnTo>
                  <a:lnTo>
                    <a:pt x="298729" y="489537"/>
                  </a:lnTo>
                  <a:lnTo>
                    <a:pt x="323623" y="489537"/>
                  </a:lnTo>
                  <a:lnTo>
                    <a:pt x="348517" y="489537"/>
                  </a:lnTo>
                  <a:lnTo>
                    <a:pt x="373412" y="489537"/>
                  </a:lnTo>
                  <a:lnTo>
                    <a:pt x="398306" y="489537"/>
                  </a:lnTo>
                  <a:lnTo>
                    <a:pt x="423200" y="489537"/>
                  </a:lnTo>
                  <a:lnTo>
                    <a:pt x="448094" y="489537"/>
                  </a:lnTo>
                  <a:lnTo>
                    <a:pt x="472988" y="489537"/>
                  </a:lnTo>
                  <a:lnTo>
                    <a:pt x="497882" y="489537"/>
                  </a:lnTo>
                  <a:lnTo>
                    <a:pt x="522776" y="489537"/>
                  </a:lnTo>
                  <a:lnTo>
                    <a:pt x="547670" y="489537"/>
                  </a:lnTo>
                  <a:lnTo>
                    <a:pt x="572565" y="489537"/>
                  </a:lnTo>
                  <a:lnTo>
                    <a:pt x="597459" y="489537"/>
                  </a:lnTo>
                  <a:lnTo>
                    <a:pt x="622353" y="489537"/>
                  </a:lnTo>
                  <a:lnTo>
                    <a:pt x="647247" y="489537"/>
                  </a:lnTo>
                  <a:lnTo>
                    <a:pt x="672141" y="489537"/>
                  </a:lnTo>
                  <a:lnTo>
                    <a:pt x="697035" y="489537"/>
                  </a:lnTo>
                  <a:lnTo>
                    <a:pt x="721929" y="489537"/>
                  </a:lnTo>
                  <a:lnTo>
                    <a:pt x="746824" y="489537"/>
                  </a:lnTo>
                  <a:lnTo>
                    <a:pt x="771718" y="489537"/>
                  </a:lnTo>
                  <a:lnTo>
                    <a:pt x="796612" y="489537"/>
                  </a:lnTo>
                  <a:lnTo>
                    <a:pt x="821506" y="489537"/>
                  </a:lnTo>
                  <a:lnTo>
                    <a:pt x="846400" y="489537"/>
                  </a:lnTo>
                  <a:lnTo>
                    <a:pt x="871294" y="489537"/>
                  </a:lnTo>
                  <a:lnTo>
                    <a:pt x="896188" y="489537"/>
                  </a:lnTo>
                  <a:lnTo>
                    <a:pt x="921083" y="489537"/>
                  </a:lnTo>
                  <a:lnTo>
                    <a:pt x="945977" y="489537"/>
                  </a:lnTo>
                  <a:lnTo>
                    <a:pt x="970871" y="489537"/>
                  </a:lnTo>
                  <a:lnTo>
                    <a:pt x="995765" y="489537"/>
                  </a:lnTo>
                  <a:lnTo>
                    <a:pt x="1020659" y="489537"/>
                  </a:lnTo>
                  <a:lnTo>
                    <a:pt x="1045553" y="489537"/>
                  </a:lnTo>
                  <a:lnTo>
                    <a:pt x="1070447" y="489537"/>
                  </a:lnTo>
                  <a:lnTo>
                    <a:pt x="1095341" y="489537"/>
                  </a:lnTo>
                  <a:lnTo>
                    <a:pt x="1120236" y="489537"/>
                  </a:lnTo>
                  <a:lnTo>
                    <a:pt x="1145130" y="489537"/>
                  </a:lnTo>
                  <a:lnTo>
                    <a:pt x="1170024" y="489537"/>
                  </a:lnTo>
                  <a:lnTo>
                    <a:pt x="1194918" y="489537"/>
                  </a:lnTo>
                  <a:lnTo>
                    <a:pt x="1219812" y="489537"/>
                  </a:lnTo>
                  <a:lnTo>
                    <a:pt x="1244706" y="489537"/>
                  </a:lnTo>
                  <a:lnTo>
                    <a:pt x="1269600" y="489537"/>
                  </a:lnTo>
                  <a:lnTo>
                    <a:pt x="1294495" y="489537"/>
                  </a:lnTo>
                  <a:lnTo>
                    <a:pt x="1319389" y="489537"/>
                  </a:lnTo>
                  <a:lnTo>
                    <a:pt x="1344283" y="489537"/>
                  </a:lnTo>
                  <a:lnTo>
                    <a:pt x="1369177" y="489537"/>
                  </a:lnTo>
                  <a:lnTo>
                    <a:pt x="1394071" y="489537"/>
                  </a:lnTo>
                  <a:lnTo>
                    <a:pt x="1418965" y="489537"/>
                  </a:lnTo>
                  <a:lnTo>
                    <a:pt x="1443859" y="489537"/>
                  </a:lnTo>
                  <a:lnTo>
                    <a:pt x="1468754" y="489537"/>
                  </a:lnTo>
                  <a:lnTo>
                    <a:pt x="1493648" y="489537"/>
                  </a:lnTo>
                  <a:lnTo>
                    <a:pt x="1518542" y="489537"/>
                  </a:lnTo>
                  <a:lnTo>
                    <a:pt x="1543436" y="489537"/>
                  </a:lnTo>
                  <a:lnTo>
                    <a:pt x="1568330" y="489537"/>
                  </a:lnTo>
                  <a:lnTo>
                    <a:pt x="1593224" y="489537"/>
                  </a:lnTo>
                  <a:lnTo>
                    <a:pt x="1618118" y="489537"/>
                  </a:lnTo>
                  <a:lnTo>
                    <a:pt x="1643012" y="489537"/>
                  </a:lnTo>
                  <a:lnTo>
                    <a:pt x="1667907" y="489537"/>
                  </a:lnTo>
                  <a:lnTo>
                    <a:pt x="1692801" y="489537"/>
                  </a:lnTo>
                  <a:lnTo>
                    <a:pt x="1717695" y="489537"/>
                  </a:lnTo>
                  <a:lnTo>
                    <a:pt x="1742589" y="489537"/>
                  </a:lnTo>
                  <a:lnTo>
                    <a:pt x="1767483" y="489537"/>
                  </a:lnTo>
                  <a:lnTo>
                    <a:pt x="1792377" y="489537"/>
                  </a:lnTo>
                  <a:lnTo>
                    <a:pt x="1817271" y="489537"/>
                  </a:lnTo>
                  <a:lnTo>
                    <a:pt x="1842166" y="489537"/>
                  </a:lnTo>
                  <a:lnTo>
                    <a:pt x="1867060" y="489537"/>
                  </a:lnTo>
                  <a:lnTo>
                    <a:pt x="1891954" y="489537"/>
                  </a:lnTo>
                  <a:lnTo>
                    <a:pt x="1916848" y="489537"/>
                  </a:lnTo>
                  <a:lnTo>
                    <a:pt x="1941742" y="489537"/>
                  </a:lnTo>
                  <a:lnTo>
                    <a:pt x="1966636" y="489537"/>
                  </a:lnTo>
                  <a:lnTo>
                    <a:pt x="1991530" y="489537"/>
                  </a:lnTo>
                  <a:lnTo>
                    <a:pt x="2016425" y="489537"/>
                  </a:lnTo>
                  <a:lnTo>
                    <a:pt x="2041319" y="489537"/>
                  </a:lnTo>
                  <a:lnTo>
                    <a:pt x="2066213" y="489537"/>
                  </a:lnTo>
                  <a:lnTo>
                    <a:pt x="2091107" y="489537"/>
                  </a:lnTo>
                  <a:lnTo>
                    <a:pt x="2116001" y="489537"/>
                  </a:lnTo>
                  <a:lnTo>
                    <a:pt x="2140895" y="489537"/>
                  </a:lnTo>
                  <a:lnTo>
                    <a:pt x="2165789" y="489537"/>
                  </a:lnTo>
                  <a:lnTo>
                    <a:pt x="2190683" y="489537"/>
                  </a:lnTo>
                  <a:lnTo>
                    <a:pt x="2215578" y="489537"/>
                  </a:lnTo>
                  <a:lnTo>
                    <a:pt x="2240472" y="489537"/>
                  </a:lnTo>
                  <a:lnTo>
                    <a:pt x="2265366" y="489537"/>
                  </a:lnTo>
                  <a:lnTo>
                    <a:pt x="2290260" y="489537"/>
                  </a:lnTo>
                  <a:lnTo>
                    <a:pt x="2315154" y="489537"/>
                  </a:lnTo>
                  <a:lnTo>
                    <a:pt x="2340048" y="489537"/>
                  </a:lnTo>
                  <a:lnTo>
                    <a:pt x="2364942" y="489537"/>
                  </a:lnTo>
                  <a:lnTo>
                    <a:pt x="2389837" y="489537"/>
                  </a:lnTo>
                  <a:lnTo>
                    <a:pt x="2414731" y="489537"/>
                  </a:lnTo>
                  <a:lnTo>
                    <a:pt x="2439625" y="489537"/>
                  </a:lnTo>
                  <a:lnTo>
                    <a:pt x="2464519" y="489537"/>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FF63B6">
                  <a:alpha val="100000"/>
                </a:srgbClr>
              </a:solidFill>
              <a:prstDash val="solid"/>
              <a:round/>
            </a:ln>
          </p:spPr>
          <p:txBody>
            <a:bodyPr/>
            <a:lstStyle/>
            <a:p/>
          </p:txBody>
        </p:sp>
        <p:sp>
          <p:nvSpPr>
            <p:cNvPr id="26" name="pt26"/>
            <p:cNvSpPr/>
            <p:nvPr/>
          </p:nvSpPr>
          <p:spPr>
            <a:xfrm>
              <a:off x="2361505" y="846366"/>
              <a:ext cx="117405" cy="117405"/>
            </a:xfrm>
            <a:prstGeom prst="ellipse">
              <a:avLst/>
            </a:prstGeom>
            <a:solidFill>
              <a:srgbClr val="64B200">
                <a:alpha val="100000"/>
              </a:srgbClr>
            </a:solidFill>
            <a:ln w="9000" cap="rnd">
              <a:solidFill>
                <a:srgbClr val="64B200">
                  <a:alpha val="100000"/>
                </a:srgbClr>
              </a:solidFill>
              <a:prstDash val="solid"/>
              <a:round/>
            </a:ln>
          </p:spPr>
          <p:txBody>
            <a:bodyPr/>
            <a:lstStyle/>
            <a:p/>
          </p:txBody>
        </p:sp>
        <p:sp>
          <p:nvSpPr>
            <p:cNvPr id="27" name="pt27"/>
            <p:cNvSpPr/>
            <p:nvPr/>
          </p:nvSpPr>
          <p:spPr>
            <a:xfrm>
              <a:off x="7290544" y="846366"/>
              <a:ext cx="117405" cy="117405"/>
            </a:xfrm>
            <a:prstGeom prst="ellipse">
              <a:avLst/>
            </a:prstGeom>
            <a:solidFill>
              <a:srgbClr val="64B200">
                <a:alpha val="100000"/>
              </a:srgbClr>
            </a:solidFill>
            <a:ln w="9000" cap="rnd">
              <a:solidFill>
                <a:srgbClr val="64B200">
                  <a:alpha val="100000"/>
                </a:srgbClr>
              </a:solidFill>
              <a:prstDash val="solid"/>
              <a:round/>
            </a:ln>
          </p:spPr>
          <p:txBody>
            <a:bodyPr/>
            <a:lstStyle/>
            <a:p/>
          </p:txBody>
        </p:sp>
        <p:sp>
          <p:nvSpPr>
            <p:cNvPr id="28" name="pt28"/>
            <p:cNvSpPr/>
            <p:nvPr/>
          </p:nvSpPr>
          <p:spPr>
            <a:xfrm>
              <a:off x="2361505" y="1336067"/>
              <a:ext cx="117405" cy="117405"/>
            </a:xfrm>
            <a:prstGeom prst="ellipse">
              <a:avLst/>
            </a:prstGeom>
            <a:solidFill>
              <a:srgbClr val="00BD5C">
                <a:alpha val="100000"/>
              </a:srgbClr>
            </a:solidFill>
            <a:ln w="9000" cap="rnd">
              <a:solidFill>
                <a:srgbClr val="00BD5C">
                  <a:alpha val="100000"/>
                </a:srgbClr>
              </a:solidFill>
              <a:prstDash val="solid"/>
              <a:round/>
            </a:ln>
          </p:spPr>
          <p:txBody>
            <a:bodyPr/>
            <a:lstStyle/>
            <a:p/>
          </p:txBody>
        </p:sp>
        <p:sp>
          <p:nvSpPr>
            <p:cNvPr id="29" name="pt29"/>
            <p:cNvSpPr/>
            <p:nvPr/>
          </p:nvSpPr>
          <p:spPr>
            <a:xfrm>
              <a:off x="4826025" y="846366"/>
              <a:ext cx="117405" cy="117405"/>
            </a:xfrm>
            <a:prstGeom prst="ellipse">
              <a:avLst/>
            </a:prstGeom>
            <a:solidFill>
              <a:srgbClr val="64B200">
                <a:alpha val="100000"/>
              </a:srgbClr>
            </a:solidFill>
            <a:ln w="9000" cap="rnd">
              <a:solidFill>
                <a:srgbClr val="64B200">
                  <a:alpha val="100000"/>
                </a:srgbClr>
              </a:solidFill>
              <a:prstDash val="solid"/>
              <a:round/>
            </a:ln>
          </p:spPr>
          <p:txBody>
            <a:bodyPr/>
            <a:lstStyle/>
            <a:p/>
          </p:txBody>
        </p:sp>
        <p:sp>
          <p:nvSpPr>
            <p:cNvPr id="30" name="pt30"/>
            <p:cNvSpPr/>
            <p:nvPr/>
          </p:nvSpPr>
          <p:spPr>
            <a:xfrm>
              <a:off x="7290544" y="1336067"/>
              <a:ext cx="117405" cy="117405"/>
            </a:xfrm>
            <a:prstGeom prst="ellipse">
              <a:avLst/>
            </a:prstGeom>
            <a:solidFill>
              <a:srgbClr val="00BD5C">
                <a:alpha val="100000"/>
              </a:srgbClr>
            </a:solidFill>
            <a:ln w="9000" cap="rnd">
              <a:solidFill>
                <a:srgbClr val="00BD5C">
                  <a:alpha val="100000"/>
                </a:srgbClr>
              </a:solidFill>
              <a:prstDash val="solid"/>
              <a:round/>
            </a:ln>
          </p:spPr>
          <p:txBody>
            <a:bodyPr/>
            <a:lstStyle/>
            <a:p/>
          </p:txBody>
        </p:sp>
        <p:sp>
          <p:nvSpPr>
            <p:cNvPr id="31" name="pt31"/>
            <p:cNvSpPr/>
            <p:nvPr/>
          </p:nvSpPr>
          <p:spPr>
            <a:xfrm>
              <a:off x="2361505" y="1825769"/>
              <a:ext cx="117405" cy="117405"/>
            </a:xfrm>
            <a:prstGeom prst="ellipse">
              <a:avLst/>
            </a:prstGeom>
            <a:solidFill>
              <a:srgbClr val="00BADE">
                <a:alpha val="100000"/>
              </a:srgbClr>
            </a:solidFill>
            <a:ln w="9000" cap="rnd">
              <a:solidFill>
                <a:srgbClr val="00BADE">
                  <a:alpha val="100000"/>
                </a:srgbClr>
              </a:solidFill>
              <a:prstDash val="solid"/>
              <a:round/>
            </a:ln>
          </p:spPr>
          <p:txBody>
            <a:bodyPr/>
            <a:lstStyle/>
            <a:p/>
          </p:txBody>
        </p:sp>
        <p:sp>
          <p:nvSpPr>
            <p:cNvPr id="32" name="pt32"/>
            <p:cNvSpPr/>
            <p:nvPr/>
          </p:nvSpPr>
          <p:spPr>
            <a:xfrm>
              <a:off x="4826025" y="1336067"/>
              <a:ext cx="117405" cy="117405"/>
            </a:xfrm>
            <a:prstGeom prst="ellipse">
              <a:avLst/>
            </a:prstGeom>
            <a:solidFill>
              <a:srgbClr val="00BD5C">
                <a:alpha val="100000"/>
              </a:srgbClr>
            </a:solidFill>
            <a:ln w="9000" cap="rnd">
              <a:solidFill>
                <a:srgbClr val="00BD5C">
                  <a:alpha val="100000"/>
                </a:srgbClr>
              </a:solidFill>
              <a:prstDash val="solid"/>
              <a:round/>
            </a:ln>
          </p:spPr>
          <p:txBody>
            <a:bodyPr/>
            <a:lstStyle/>
            <a:p/>
          </p:txBody>
        </p:sp>
        <p:sp>
          <p:nvSpPr>
            <p:cNvPr id="33" name="pt33"/>
            <p:cNvSpPr/>
            <p:nvPr/>
          </p:nvSpPr>
          <p:spPr>
            <a:xfrm>
              <a:off x="4826025" y="1825769"/>
              <a:ext cx="117405" cy="117405"/>
            </a:xfrm>
            <a:prstGeom prst="ellipse">
              <a:avLst/>
            </a:prstGeom>
            <a:solidFill>
              <a:srgbClr val="AEA200">
                <a:alpha val="100000"/>
              </a:srgbClr>
            </a:solidFill>
            <a:ln w="9000" cap="rnd">
              <a:solidFill>
                <a:srgbClr val="AEA200">
                  <a:alpha val="100000"/>
                </a:srgbClr>
              </a:solidFill>
              <a:prstDash val="solid"/>
              <a:round/>
            </a:ln>
          </p:spPr>
          <p:txBody>
            <a:bodyPr/>
            <a:lstStyle/>
            <a:p/>
          </p:txBody>
        </p:sp>
        <p:sp>
          <p:nvSpPr>
            <p:cNvPr id="34" name="pt34"/>
            <p:cNvSpPr/>
            <p:nvPr/>
          </p:nvSpPr>
          <p:spPr>
            <a:xfrm>
              <a:off x="2361505" y="2315471"/>
              <a:ext cx="117405" cy="117405"/>
            </a:xfrm>
            <a:prstGeom prst="ellipse">
              <a:avLst/>
            </a:prstGeom>
            <a:solidFill>
              <a:srgbClr val="AEA200">
                <a:alpha val="100000"/>
              </a:srgbClr>
            </a:solidFill>
            <a:ln w="9000" cap="rnd">
              <a:solidFill>
                <a:srgbClr val="AEA200">
                  <a:alpha val="100000"/>
                </a:srgbClr>
              </a:solidFill>
              <a:prstDash val="solid"/>
              <a:round/>
            </a:ln>
          </p:spPr>
          <p:txBody>
            <a:bodyPr/>
            <a:lstStyle/>
            <a:p/>
          </p:txBody>
        </p:sp>
        <p:sp>
          <p:nvSpPr>
            <p:cNvPr id="35" name="pt35"/>
            <p:cNvSpPr/>
            <p:nvPr/>
          </p:nvSpPr>
          <p:spPr>
            <a:xfrm>
              <a:off x="7290544" y="1825769"/>
              <a:ext cx="117405" cy="117405"/>
            </a:xfrm>
            <a:prstGeom prst="ellipse">
              <a:avLst/>
            </a:prstGeom>
            <a:solidFill>
              <a:srgbClr val="AEA200">
                <a:alpha val="100000"/>
              </a:srgbClr>
            </a:solidFill>
            <a:ln w="9000" cap="rnd">
              <a:solidFill>
                <a:srgbClr val="AEA200">
                  <a:alpha val="100000"/>
                </a:srgbClr>
              </a:solidFill>
              <a:prstDash val="solid"/>
              <a:round/>
            </a:ln>
          </p:spPr>
          <p:txBody>
            <a:bodyPr/>
            <a:lstStyle/>
            <a:p/>
          </p:txBody>
        </p:sp>
        <p:sp>
          <p:nvSpPr>
            <p:cNvPr id="36" name="pt36"/>
            <p:cNvSpPr/>
            <p:nvPr/>
          </p:nvSpPr>
          <p:spPr>
            <a:xfrm>
              <a:off x="7290544" y="2315471"/>
              <a:ext cx="117405" cy="117405"/>
            </a:xfrm>
            <a:prstGeom prst="ellipse">
              <a:avLst/>
            </a:prstGeom>
            <a:solidFill>
              <a:srgbClr val="00BADE">
                <a:alpha val="100000"/>
              </a:srgbClr>
            </a:solidFill>
            <a:ln w="9000" cap="rnd">
              <a:solidFill>
                <a:srgbClr val="00BADE">
                  <a:alpha val="100000"/>
                </a:srgbClr>
              </a:solidFill>
              <a:prstDash val="solid"/>
              <a:round/>
            </a:ln>
          </p:spPr>
          <p:txBody>
            <a:bodyPr/>
            <a:lstStyle/>
            <a:p/>
          </p:txBody>
        </p:sp>
        <p:sp>
          <p:nvSpPr>
            <p:cNvPr id="37" name="pt37"/>
            <p:cNvSpPr/>
            <p:nvPr/>
          </p:nvSpPr>
          <p:spPr>
            <a:xfrm>
              <a:off x="4826025" y="2315471"/>
              <a:ext cx="117405" cy="117405"/>
            </a:xfrm>
            <a:prstGeom prst="ellipse">
              <a:avLst/>
            </a:prstGeom>
            <a:solidFill>
              <a:srgbClr val="00BADE">
                <a:alpha val="100000"/>
              </a:srgbClr>
            </a:solidFill>
            <a:ln w="9000" cap="rnd">
              <a:solidFill>
                <a:srgbClr val="00BADE">
                  <a:alpha val="100000"/>
                </a:srgbClr>
              </a:solidFill>
              <a:prstDash val="solid"/>
              <a:round/>
            </a:ln>
          </p:spPr>
          <p:txBody>
            <a:bodyPr/>
            <a:lstStyle/>
            <a:p/>
          </p:txBody>
        </p:sp>
        <p:sp>
          <p:nvSpPr>
            <p:cNvPr id="38" name="pt38"/>
            <p:cNvSpPr/>
            <p:nvPr/>
          </p:nvSpPr>
          <p:spPr>
            <a:xfrm>
              <a:off x="2361505" y="2805173"/>
              <a:ext cx="117405" cy="117405"/>
            </a:xfrm>
            <a:prstGeom prst="ellipse">
              <a:avLst/>
            </a:prstGeom>
            <a:solidFill>
              <a:srgbClr val="00A6FF">
                <a:alpha val="100000"/>
              </a:srgbClr>
            </a:solidFill>
            <a:ln w="9000" cap="rnd">
              <a:solidFill>
                <a:srgbClr val="00A6FF">
                  <a:alpha val="100000"/>
                </a:srgbClr>
              </a:solidFill>
              <a:prstDash val="solid"/>
              <a:round/>
            </a:ln>
          </p:spPr>
          <p:txBody>
            <a:bodyPr/>
            <a:lstStyle/>
            <a:p/>
          </p:txBody>
        </p:sp>
        <p:sp>
          <p:nvSpPr>
            <p:cNvPr id="39" name="pt39"/>
            <p:cNvSpPr/>
            <p:nvPr/>
          </p:nvSpPr>
          <p:spPr>
            <a:xfrm>
              <a:off x="7290544" y="280517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0" name="pt40"/>
            <p:cNvSpPr/>
            <p:nvPr/>
          </p:nvSpPr>
          <p:spPr>
            <a:xfrm>
              <a:off x="4826025" y="280517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1" name="pt41"/>
            <p:cNvSpPr/>
            <p:nvPr/>
          </p:nvSpPr>
          <p:spPr>
            <a:xfrm>
              <a:off x="2361505" y="3294874"/>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42" name="pt42"/>
            <p:cNvSpPr/>
            <p:nvPr/>
          </p:nvSpPr>
          <p:spPr>
            <a:xfrm>
              <a:off x="4826025" y="3294874"/>
              <a:ext cx="117405" cy="117405"/>
            </a:xfrm>
            <a:prstGeom prst="ellipse">
              <a:avLst/>
            </a:prstGeom>
            <a:solidFill>
              <a:srgbClr val="00A6FF">
                <a:alpha val="100000"/>
              </a:srgbClr>
            </a:solidFill>
            <a:ln w="9000" cap="rnd">
              <a:solidFill>
                <a:srgbClr val="00A6FF">
                  <a:alpha val="100000"/>
                </a:srgbClr>
              </a:solidFill>
              <a:prstDash val="solid"/>
              <a:round/>
            </a:ln>
          </p:spPr>
          <p:txBody>
            <a:bodyPr/>
            <a:lstStyle/>
            <a:p/>
          </p:txBody>
        </p:sp>
        <p:sp>
          <p:nvSpPr>
            <p:cNvPr id="43" name="pt43"/>
            <p:cNvSpPr/>
            <p:nvPr/>
          </p:nvSpPr>
          <p:spPr>
            <a:xfrm>
              <a:off x="2361505" y="3784576"/>
              <a:ext cx="117405" cy="117405"/>
            </a:xfrm>
            <a:prstGeom prst="ellipse">
              <a:avLst/>
            </a:prstGeom>
            <a:solidFill>
              <a:srgbClr val="EF67EB">
                <a:alpha val="100000"/>
              </a:srgbClr>
            </a:solidFill>
            <a:ln w="9000" cap="rnd">
              <a:solidFill>
                <a:srgbClr val="EF67EB">
                  <a:alpha val="100000"/>
                </a:srgbClr>
              </a:solidFill>
              <a:prstDash val="solid"/>
              <a:round/>
            </a:ln>
          </p:spPr>
          <p:txBody>
            <a:bodyPr/>
            <a:lstStyle/>
            <a:p/>
          </p:txBody>
        </p:sp>
        <p:sp>
          <p:nvSpPr>
            <p:cNvPr id="44" name="pt44"/>
            <p:cNvSpPr/>
            <p:nvPr/>
          </p:nvSpPr>
          <p:spPr>
            <a:xfrm>
              <a:off x="4826025" y="3784576"/>
              <a:ext cx="117405" cy="117405"/>
            </a:xfrm>
            <a:prstGeom prst="ellipse">
              <a:avLst/>
            </a:prstGeom>
            <a:solidFill>
              <a:srgbClr val="EF67EB">
                <a:alpha val="100000"/>
              </a:srgbClr>
            </a:solidFill>
            <a:ln w="9000" cap="rnd">
              <a:solidFill>
                <a:srgbClr val="EF67EB">
                  <a:alpha val="100000"/>
                </a:srgbClr>
              </a:solidFill>
              <a:prstDash val="solid"/>
              <a:round/>
            </a:ln>
          </p:spPr>
          <p:txBody>
            <a:bodyPr/>
            <a:lstStyle/>
            <a:p/>
          </p:txBody>
        </p:sp>
        <p:sp>
          <p:nvSpPr>
            <p:cNvPr id="45" name="pt45"/>
            <p:cNvSpPr/>
            <p:nvPr/>
          </p:nvSpPr>
          <p:spPr>
            <a:xfrm>
              <a:off x="7290544" y="3294874"/>
              <a:ext cx="117405" cy="117405"/>
            </a:xfrm>
            <a:prstGeom prst="ellipse">
              <a:avLst/>
            </a:prstGeom>
            <a:solidFill>
              <a:srgbClr val="EF67EB">
                <a:alpha val="100000"/>
              </a:srgbClr>
            </a:solidFill>
            <a:ln w="9000" cap="rnd">
              <a:solidFill>
                <a:srgbClr val="EF67EB">
                  <a:alpha val="100000"/>
                </a:srgbClr>
              </a:solidFill>
              <a:prstDash val="solid"/>
              <a:round/>
            </a:ln>
          </p:spPr>
          <p:txBody>
            <a:bodyPr/>
            <a:lstStyle/>
            <a:p/>
          </p:txBody>
        </p:sp>
        <p:sp>
          <p:nvSpPr>
            <p:cNvPr id="46" name="pt46"/>
            <p:cNvSpPr/>
            <p:nvPr/>
          </p:nvSpPr>
          <p:spPr>
            <a:xfrm>
              <a:off x="7290544" y="3784576"/>
              <a:ext cx="117405" cy="117405"/>
            </a:xfrm>
            <a:prstGeom prst="ellipse">
              <a:avLst/>
            </a:prstGeom>
            <a:solidFill>
              <a:srgbClr val="00A6FF">
                <a:alpha val="100000"/>
              </a:srgbClr>
            </a:solidFill>
            <a:ln w="9000" cap="rnd">
              <a:solidFill>
                <a:srgbClr val="00A6FF">
                  <a:alpha val="100000"/>
                </a:srgbClr>
              </a:solidFill>
              <a:prstDash val="solid"/>
              <a:round/>
            </a:ln>
          </p:spPr>
          <p:txBody>
            <a:bodyPr/>
            <a:lstStyle/>
            <a:p/>
          </p:txBody>
        </p:sp>
        <p:sp>
          <p:nvSpPr>
            <p:cNvPr id="47" name="pt47"/>
            <p:cNvSpPr/>
            <p:nvPr/>
          </p:nvSpPr>
          <p:spPr>
            <a:xfrm>
              <a:off x="2361505" y="4274278"/>
              <a:ext cx="117405" cy="117405"/>
            </a:xfrm>
            <a:prstGeom prst="ellipse">
              <a:avLst/>
            </a:prstGeom>
            <a:solidFill>
              <a:srgbClr val="B385FF">
                <a:alpha val="100000"/>
              </a:srgbClr>
            </a:solidFill>
            <a:ln w="9000" cap="rnd">
              <a:solidFill>
                <a:srgbClr val="B385FF">
                  <a:alpha val="100000"/>
                </a:srgbClr>
              </a:solidFill>
              <a:prstDash val="solid"/>
              <a:round/>
            </a:ln>
          </p:spPr>
          <p:txBody>
            <a:bodyPr/>
            <a:lstStyle/>
            <a:p/>
          </p:txBody>
        </p:sp>
        <p:sp>
          <p:nvSpPr>
            <p:cNvPr id="48" name="pt48"/>
            <p:cNvSpPr/>
            <p:nvPr/>
          </p:nvSpPr>
          <p:spPr>
            <a:xfrm>
              <a:off x="4826025" y="4274278"/>
              <a:ext cx="117405" cy="117405"/>
            </a:xfrm>
            <a:prstGeom prst="ellipse">
              <a:avLst/>
            </a:prstGeom>
            <a:solidFill>
              <a:srgbClr val="B385FF">
                <a:alpha val="100000"/>
              </a:srgbClr>
            </a:solidFill>
            <a:ln w="9000" cap="rnd">
              <a:solidFill>
                <a:srgbClr val="B385FF">
                  <a:alpha val="100000"/>
                </a:srgbClr>
              </a:solidFill>
              <a:prstDash val="solid"/>
              <a:round/>
            </a:ln>
          </p:spPr>
          <p:txBody>
            <a:bodyPr/>
            <a:lstStyle/>
            <a:p/>
          </p:txBody>
        </p:sp>
        <p:sp>
          <p:nvSpPr>
            <p:cNvPr id="49" name="pt49"/>
            <p:cNvSpPr/>
            <p:nvPr/>
          </p:nvSpPr>
          <p:spPr>
            <a:xfrm>
              <a:off x="4826025" y="4763980"/>
              <a:ext cx="117405" cy="117405"/>
            </a:xfrm>
            <a:prstGeom prst="ellipse">
              <a:avLst/>
            </a:prstGeom>
            <a:solidFill>
              <a:srgbClr val="FF63B6">
                <a:alpha val="100000"/>
              </a:srgbClr>
            </a:solidFill>
            <a:ln w="9000" cap="rnd">
              <a:solidFill>
                <a:srgbClr val="FF63B6">
                  <a:alpha val="100000"/>
                </a:srgbClr>
              </a:solidFill>
              <a:prstDash val="solid"/>
              <a:round/>
            </a:ln>
          </p:spPr>
          <p:txBody>
            <a:bodyPr/>
            <a:lstStyle/>
            <a:p/>
          </p:txBody>
        </p:sp>
        <p:sp>
          <p:nvSpPr>
            <p:cNvPr id="50" name="pt50"/>
            <p:cNvSpPr/>
            <p:nvPr/>
          </p:nvSpPr>
          <p:spPr>
            <a:xfrm>
              <a:off x="2361505" y="4763980"/>
              <a:ext cx="117405" cy="117405"/>
            </a:xfrm>
            <a:prstGeom prst="ellipse">
              <a:avLst/>
            </a:prstGeom>
            <a:solidFill>
              <a:srgbClr val="FF63B6">
                <a:alpha val="100000"/>
              </a:srgbClr>
            </a:solidFill>
            <a:ln w="9000" cap="rnd">
              <a:solidFill>
                <a:srgbClr val="FF63B6">
                  <a:alpha val="100000"/>
                </a:srgbClr>
              </a:solidFill>
              <a:prstDash val="solid"/>
              <a:round/>
            </a:ln>
          </p:spPr>
          <p:txBody>
            <a:bodyPr/>
            <a:lstStyle/>
            <a:p/>
          </p:txBody>
        </p:sp>
        <p:sp>
          <p:nvSpPr>
            <p:cNvPr id="51" name="pt51"/>
            <p:cNvSpPr/>
            <p:nvPr/>
          </p:nvSpPr>
          <p:spPr>
            <a:xfrm>
              <a:off x="7290544" y="4274278"/>
              <a:ext cx="117405" cy="117405"/>
            </a:xfrm>
            <a:prstGeom prst="ellipse">
              <a:avLst/>
            </a:prstGeom>
            <a:solidFill>
              <a:srgbClr val="FF63B6">
                <a:alpha val="100000"/>
              </a:srgbClr>
            </a:solidFill>
            <a:ln w="9000" cap="rnd">
              <a:solidFill>
                <a:srgbClr val="FF63B6">
                  <a:alpha val="100000"/>
                </a:srgbClr>
              </a:solidFill>
              <a:prstDash val="solid"/>
              <a:round/>
            </a:ln>
          </p:spPr>
          <p:txBody>
            <a:bodyPr/>
            <a:lstStyle/>
            <a:p/>
          </p:txBody>
        </p:sp>
        <p:sp>
          <p:nvSpPr>
            <p:cNvPr id="52" name="pt52"/>
            <p:cNvSpPr/>
            <p:nvPr/>
          </p:nvSpPr>
          <p:spPr>
            <a:xfrm>
              <a:off x="7290544" y="4763980"/>
              <a:ext cx="117405" cy="117405"/>
            </a:xfrm>
            <a:prstGeom prst="ellipse">
              <a:avLst/>
            </a:prstGeom>
            <a:solidFill>
              <a:srgbClr val="B385FF">
                <a:alpha val="100000"/>
              </a:srgbClr>
            </a:solidFill>
            <a:ln w="9000" cap="rnd">
              <a:solidFill>
                <a:srgbClr val="B385FF">
                  <a:alpha val="100000"/>
                </a:srgbClr>
              </a:solidFill>
              <a:prstDash val="solid"/>
              <a:round/>
            </a:ln>
          </p:spPr>
          <p:txBody>
            <a:bodyPr/>
            <a:lstStyle/>
            <a:p/>
          </p:txBody>
        </p:sp>
        <p:sp>
          <p:nvSpPr>
            <p:cNvPr id="53" name="pt53"/>
            <p:cNvSpPr/>
            <p:nvPr/>
          </p:nvSpPr>
          <p:spPr>
            <a:xfrm>
              <a:off x="4826025" y="5253681"/>
              <a:ext cx="117405" cy="117405"/>
            </a:xfrm>
            <a:prstGeom prst="ellipse">
              <a:avLst/>
            </a:prstGeom>
            <a:solidFill>
              <a:srgbClr val="DB8E00">
                <a:alpha val="100000"/>
              </a:srgbClr>
            </a:solidFill>
            <a:ln w="9000" cap="rnd">
              <a:solidFill>
                <a:srgbClr val="DB8E00">
                  <a:alpha val="100000"/>
                </a:srgbClr>
              </a:solidFill>
              <a:prstDash val="solid"/>
              <a:round/>
            </a:ln>
          </p:spPr>
          <p:txBody>
            <a:bodyPr/>
            <a:lstStyle/>
            <a:p/>
          </p:txBody>
        </p:sp>
        <p:sp>
          <p:nvSpPr>
            <p:cNvPr id="54" name="pt54"/>
            <p:cNvSpPr/>
            <p:nvPr/>
          </p:nvSpPr>
          <p:spPr>
            <a:xfrm>
              <a:off x="2361505" y="5253681"/>
              <a:ext cx="117405" cy="117405"/>
            </a:xfrm>
            <a:prstGeom prst="ellipse">
              <a:avLst/>
            </a:prstGeom>
            <a:solidFill>
              <a:srgbClr val="00C1A7">
                <a:alpha val="100000"/>
              </a:srgbClr>
            </a:solidFill>
            <a:ln w="9000" cap="rnd">
              <a:solidFill>
                <a:srgbClr val="00C1A7">
                  <a:alpha val="100000"/>
                </a:srgbClr>
              </a:solidFill>
              <a:prstDash val="solid"/>
              <a:round/>
            </a:ln>
          </p:spPr>
          <p:txBody>
            <a:bodyPr/>
            <a:lstStyle/>
            <a:p/>
          </p:txBody>
        </p:sp>
        <p:sp>
          <p:nvSpPr>
            <p:cNvPr id="55" name="pt55"/>
            <p:cNvSpPr/>
            <p:nvPr/>
          </p:nvSpPr>
          <p:spPr>
            <a:xfrm>
              <a:off x="2361505" y="5743383"/>
              <a:ext cx="117405" cy="117405"/>
            </a:xfrm>
            <a:prstGeom prst="ellipse">
              <a:avLst/>
            </a:prstGeom>
            <a:solidFill>
              <a:srgbClr val="DB8E00">
                <a:alpha val="100000"/>
              </a:srgbClr>
            </a:solidFill>
            <a:ln w="9000" cap="rnd">
              <a:solidFill>
                <a:srgbClr val="DB8E00">
                  <a:alpha val="100000"/>
                </a:srgbClr>
              </a:solidFill>
              <a:prstDash val="solid"/>
              <a:round/>
            </a:ln>
          </p:spPr>
          <p:txBody>
            <a:bodyPr/>
            <a:lstStyle/>
            <a:p/>
          </p:txBody>
        </p:sp>
        <p:sp>
          <p:nvSpPr>
            <p:cNvPr id="56" name="pt56"/>
            <p:cNvSpPr/>
            <p:nvPr/>
          </p:nvSpPr>
          <p:spPr>
            <a:xfrm>
              <a:off x="7290544" y="5253681"/>
              <a:ext cx="117405" cy="117405"/>
            </a:xfrm>
            <a:prstGeom prst="ellipse">
              <a:avLst/>
            </a:prstGeom>
            <a:solidFill>
              <a:srgbClr val="DB8E00">
                <a:alpha val="100000"/>
              </a:srgbClr>
            </a:solidFill>
            <a:ln w="9000" cap="rnd">
              <a:solidFill>
                <a:srgbClr val="DB8E00">
                  <a:alpha val="100000"/>
                </a:srgbClr>
              </a:solidFill>
              <a:prstDash val="solid"/>
              <a:round/>
            </a:ln>
          </p:spPr>
          <p:txBody>
            <a:bodyPr/>
            <a:lstStyle/>
            <a:p/>
          </p:txBody>
        </p:sp>
        <p:sp>
          <p:nvSpPr>
            <p:cNvPr id="57" name="pt57"/>
            <p:cNvSpPr/>
            <p:nvPr/>
          </p:nvSpPr>
          <p:spPr>
            <a:xfrm>
              <a:off x="4826025" y="5743383"/>
              <a:ext cx="117405" cy="117405"/>
            </a:xfrm>
            <a:prstGeom prst="ellipse">
              <a:avLst/>
            </a:prstGeom>
            <a:solidFill>
              <a:srgbClr val="00C1A7">
                <a:alpha val="100000"/>
              </a:srgbClr>
            </a:solidFill>
            <a:ln w="9000" cap="rnd">
              <a:solidFill>
                <a:srgbClr val="00C1A7">
                  <a:alpha val="100000"/>
                </a:srgbClr>
              </a:solidFill>
              <a:prstDash val="solid"/>
              <a:round/>
            </a:ln>
          </p:spPr>
          <p:txBody>
            <a:bodyPr/>
            <a:lstStyle/>
            <a:p/>
          </p:txBody>
        </p:sp>
        <p:sp>
          <p:nvSpPr>
            <p:cNvPr id="58" name="pt58"/>
            <p:cNvSpPr/>
            <p:nvPr/>
          </p:nvSpPr>
          <p:spPr>
            <a:xfrm>
              <a:off x="7290544" y="5743383"/>
              <a:ext cx="117405" cy="117405"/>
            </a:xfrm>
            <a:prstGeom prst="ellipse">
              <a:avLst/>
            </a:prstGeom>
            <a:solidFill>
              <a:srgbClr val="00C1A7">
                <a:alpha val="100000"/>
              </a:srgbClr>
            </a:solidFill>
            <a:ln w="9000" cap="rnd">
              <a:solidFill>
                <a:srgbClr val="00C1A7">
                  <a:alpha val="100000"/>
                </a:srgbClr>
              </a:solidFill>
              <a:prstDash val="solid"/>
              <a:round/>
            </a:ln>
          </p:spPr>
          <p:txBody>
            <a:bodyPr/>
            <a:lstStyle/>
            <a:p/>
          </p:txBody>
        </p:sp>
        <p:sp>
          <p:nvSpPr>
            <p:cNvPr id="59" name="tx59"/>
            <p:cNvSpPr/>
            <p:nvPr/>
          </p:nvSpPr>
          <p:spPr>
            <a:xfrm>
              <a:off x="1217493" y="831643"/>
              <a:ext cx="9562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India (2,736,000)</a:t>
              </a:r>
            </a:p>
          </p:txBody>
        </p:sp>
        <p:sp>
          <p:nvSpPr>
            <p:cNvPr id="60" name="tx60"/>
            <p:cNvSpPr/>
            <p:nvPr/>
          </p:nvSpPr>
          <p:spPr>
            <a:xfrm>
              <a:off x="943243" y="1321344"/>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61" name="tx61"/>
            <p:cNvSpPr/>
            <p:nvPr/>
          </p:nvSpPr>
          <p:spPr>
            <a:xfrm>
              <a:off x="1070147" y="181104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62" name="tx62"/>
            <p:cNvSpPr/>
            <p:nvPr/>
          </p:nvSpPr>
          <p:spPr>
            <a:xfrm>
              <a:off x="1245838" y="2300748"/>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63" name="tx63"/>
            <p:cNvSpPr/>
            <p:nvPr/>
          </p:nvSpPr>
          <p:spPr>
            <a:xfrm>
              <a:off x="1337111" y="2790449"/>
              <a:ext cx="8366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Nepal (45,000)</a:t>
              </a:r>
            </a:p>
          </p:txBody>
        </p:sp>
        <p:sp>
          <p:nvSpPr>
            <p:cNvPr id="64" name="tx64"/>
            <p:cNvSpPr/>
            <p:nvPr/>
          </p:nvSpPr>
          <p:spPr>
            <a:xfrm>
              <a:off x="999501" y="3280151"/>
              <a:ext cx="11742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Bangladesh (33,000)</a:t>
              </a:r>
            </a:p>
          </p:txBody>
        </p:sp>
        <p:sp>
          <p:nvSpPr>
            <p:cNvPr id="65" name="tx65"/>
            <p:cNvSpPr/>
            <p:nvPr/>
          </p:nvSpPr>
          <p:spPr>
            <a:xfrm>
              <a:off x="1182417" y="3769853"/>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66" name="tx66"/>
            <p:cNvSpPr/>
            <p:nvPr/>
          </p:nvSpPr>
          <p:spPr>
            <a:xfrm>
              <a:off x="1133260" y="4259555"/>
              <a:ext cx="10404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Sri Lanka (13,000)</a:t>
              </a:r>
            </a:p>
          </p:txBody>
        </p:sp>
        <p:sp>
          <p:nvSpPr>
            <p:cNvPr id="67" name="tx67"/>
            <p:cNvSpPr/>
            <p:nvPr/>
          </p:nvSpPr>
          <p:spPr>
            <a:xfrm>
              <a:off x="1063231" y="4749256"/>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68" name="tx68"/>
            <p:cNvSpPr/>
            <p:nvPr/>
          </p:nvSpPr>
          <p:spPr>
            <a:xfrm>
              <a:off x="1270478" y="5238958"/>
              <a:ext cx="903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Maldives (&lt;200)</a:t>
              </a:r>
            </a:p>
          </p:txBody>
        </p:sp>
        <p:sp>
          <p:nvSpPr>
            <p:cNvPr id="69" name="tx69"/>
            <p:cNvSpPr/>
            <p:nvPr/>
          </p:nvSpPr>
          <p:spPr>
            <a:xfrm>
              <a:off x="1368667" y="5728660"/>
              <a:ext cx="80508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Bhutan (&lt;100)</a:t>
              </a:r>
            </a:p>
          </p:txBody>
        </p:sp>
        <p:sp>
          <p:nvSpPr>
            <p:cNvPr id="70" name="tx70"/>
            <p:cNvSpPr/>
            <p:nvPr/>
          </p:nvSpPr>
          <p:spPr>
            <a:xfrm>
              <a:off x="7595699" y="831643"/>
              <a:ext cx="9562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India (1,592,000)</a:t>
              </a:r>
            </a:p>
          </p:txBody>
        </p:sp>
        <p:sp>
          <p:nvSpPr>
            <p:cNvPr id="71" name="tx71"/>
            <p:cNvSpPr/>
            <p:nvPr/>
          </p:nvSpPr>
          <p:spPr>
            <a:xfrm>
              <a:off x="7595699" y="1321344"/>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(662,000)</a:t>
              </a:r>
            </a:p>
          </p:txBody>
        </p:sp>
        <p:sp>
          <p:nvSpPr>
            <p:cNvPr id="72" name="tx72"/>
            <p:cNvSpPr/>
            <p:nvPr/>
          </p:nvSpPr>
          <p:spPr>
            <a:xfrm>
              <a:off x="7595699" y="1811046"/>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(199,000)</a:t>
              </a:r>
            </a:p>
          </p:txBody>
        </p:sp>
        <p:sp>
          <p:nvSpPr>
            <p:cNvPr id="73" name="tx73"/>
            <p:cNvSpPr/>
            <p:nvPr/>
          </p:nvSpPr>
          <p:spPr>
            <a:xfrm>
              <a:off x="7595699" y="2300748"/>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(176,000)</a:t>
              </a:r>
            </a:p>
          </p:txBody>
        </p:sp>
        <p:sp>
          <p:nvSpPr>
            <p:cNvPr id="74" name="tx74"/>
            <p:cNvSpPr/>
            <p:nvPr/>
          </p:nvSpPr>
          <p:spPr>
            <a:xfrm>
              <a:off x="7595699" y="2790449"/>
              <a:ext cx="11742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Bangladesh (34,000)</a:t>
              </a:r>
            </a:p>
          </p:txBody>
        </p:sp>
        <p:sp>
          <p:nvSpPr>
            <p:cNvPr id="75" name="tx75"/>
            <p:cNvSpPr/>
            <p:nvPr/>
          </p:nvSpPr>
          <p:spPr>
            <a:xfrm>
              <a:off x="7595699" y="3280151"/>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76" name="tx76"/>
            <p:cNvSpPr/>
            <p:nvPr/>
          </p:nvSpPr>
          <p:spPr>
            <a:xfrm>
              <a:off x="7595699" y="3769853"/>
              <a:ext cx="8366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Nepal (23,000)</a:t>
              </a:r>
            </a:p>
          </p:txBody>
        </p:sp>
        <p:sp>
          <p:nvSpPr>
            <p:cNvPr id="77" name="tx77"/>
            <p:cNvSpPr/>
            <p:nvPr/>
          </p:nvSpPr>
          <p:spPr>
            <a:xfrm>
              <a:off x="7595699" y="4259555"/>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78" name="tx78"/>
            <p:cNvSpPr/>
            <p:nvPr/>
          </p:nvSpPr>
          <p:spPr>
            <a:xfrm>
              <a:off x="7595699" y="4749256"/>
              <a:ext cx="9701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Sri Lanka (3,000)</a:t>
              </a:r>
            </a:p>
          </p:txBody>
        </p:sp>
        <p:sp>
          <p:nvSpPr>
            <p:cNvPr id="79" name="tx79"/>
            <p:cNvSpPr/>
            <p:nvPr/>
          </p:nvSpPr>
          <p:spPr>
            <a:xfrm>
              <a:off x="7595699" y="5238958"/>
              <a:ext cx="80508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Bhutan (&lt;100)</a:t>
              </a:r>
            </a:p>
          </p:txBody>
        </p:sp>
        <p:sp>
          <p:nvSpPr>
            <p:cNvPr id="80" name="tx80"/>
            <p:cNvSpPr/>
            <p:nvPr/>
          </p:nvSpPr>
          <p:spPr>
            <a:xfrm>
              <a:off x="7595699" y="5728660"/>
              <a:ext cx="903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Maldives (&lt;100)</a:t>
              </a:r>
            </a:p>
          </p:txBody>
        </p:sp>
        <p:sp>
          <p:nvSpPr>
            <p:cNvPr id="81" name="tx81"/>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4B200">
                      <a:alpha val="100000"/>
                    </a:srgbClr>
                  </a:solidFill>
                  <a:latin typeface="Arial"/>
                  <a:cs typeface="Arial"/>
                </a:rPr>
                <a:t>1</a:t>
              </a:r>
            </a:p>
          </p:txBody>
        </p:sp>
        <p:sp>
          <p:nvSpPr>
            <p:cNvPr id="82" name="tx82"/>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4B200">
                      <a:alpha val="100000"/>
                    </a:srgbClr>
                  </a:solidFill>
                  <a:latin typeface="Arial"/>
                  <a:cs typeface="Arial"/>
                </a:rPr>
                <a:t>1</a:t>
              </a:r>
            </a:p>
          </p:txBody>
        </p:sp>
        <p:sp>
          <p:nvSpPr>
            <p:cNvPr id="83" name="tx83"/>
            <p:cNvSpPr/>
            <p:nvPr/>
          </p:nvSpPr>
          <p:spPr>
            <a:xfrm>
              <a:off x="2390063" y="1355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5C">
                      <a:alpha val="100000"/>
                    </a:srgbClr>
                  </a:solidFill>
                  <a:latin typeface="Arial"/>
                  <a:cs typeface="Arial"/>
                </a:rPr>
                <a:t>2</a:t>
              </a:r>
            </a:p>
          </p:txBody>
        </p:sp>
        <p:sp>
          <p:nvSpPr>
            <p:cNvPr id="84" name="tx84"/>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4B200">
                      <a:alpha val="100000"/>
                    </a:srgbClr>
                  </a:solidFill>
                  <a:latin typeface="Arial"/>
                  <a:cs typeface="Arial"/>
                </a:rPr>
                <a:t>1</a:t>
              </a:r>
            </a:p>
          </p:txBody>
        </p:sp>
        <p:sp>
          <p:nvSpPr>
            <p:cNvPr id="85" name="tx85"/>
            <p:cNvSpPr/>
            <p:nvPr/>
          </p:nvSpPr>
          <p:spPr>
            <a:xfrm>
              <a:off x="7319102" y="1355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5C">
                      <a:alpha val="100000"/>
                    </a:srgbClr>
                  </a:solidFill>
                  <a:latin typeface="Arial"/>
                  <a:cs typeface="Arial"/>
                </a:rPr>
                <a:t>2</a:t>
              </a:r>
            </a:p>
          </p:txBody>
        </p:sp>
        <p:sp>
          <p:nvSpPr>
            <p:cNvPr id="86" name="tx86"/>
            <p:cNvSpPr/>
            <p:nvPr/>
          </p:nvSpPr>
          <p:spPr>
            <a:xfrm>
              <a:off x="2390063" y="18439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DE">
                      <a:alpha val="100000"/>
                    </a:srgbClr>
                  </a:solidFill>
                  <a:latin typeface="Arial"/>
                  <a:cs typeface="Arial"/>
                </a:rPr>
                <a:t>3</a:t>
              </a:r>
            </a:p>
          </p:txBody>
        </p:sp>
        <p:sp>
          <p:nvSpPr>
            <p:cNvPr id="87" name="tx87"/>
            <p:cNvSpPr/>
            <p:nvPr/>
          </p:nvSpPr>
          <p:spPr>
            <a:xfrm>
              <a:off x="4854582" y="135565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5C">
                      <a:alpha val="100000"/>
                    </a:srgbClr>
                  </a:solidFill>
                  <a:latin typeface="Arial"/>
                  <a:cs typeface="Arial"/>
                </a:rPr>
                <a:t>2</a:t>
              </a:r>
            </a:p>
          </p:txBody>
        </p:sp>
        <p:sp>
          <p:nvSpPr>
            <p:cNvPr id="88" name="tx88"/>
            <p:cNvSpPr/>
            <p:nvPr/>
          </p:nvSpPr>
          <p:spPr>
            <a:xfrm>
              <a:off x="4854582" y="18439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EA200">
                      <a:alpha val="100000"/>
                    </a:srgbClr>
                  </a:solidFill>
                  <a:latin typeface="Arial"/>
                  <a:cs typeface="Arial"/>
                </a:rPr>
                <a:t>3</a:t>
              </a:r>
            </a:p>
          </p:txBody>
        </p:sp>
        <p:sp>
          <p:nvSpPr>
            <p:cNvPr id="89" name="tx89"/>
            <p:cNvSpPr/>
            <p:nvPr/>
          </p:nvSpPr>
          <p:spPr>
            <a:xfrm>
              <a:off x="2390063" y="23353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EA200">
                      <a:alpha val="100000"/>
                    </a:srgbClr>
                  </a:solidFill>
                  <a:latin typeface="Arial"/>
                  <a:cs typeface="Arial"/>
                </a:rPr>
                <a:t>4</a:t>
              </a:r>
            </a:p>
          </p:txBody>
        </p:sp>
        <p:sp>
          <p:nvSpPr>
            <p:cNvPr id="90" name="tx90"/>
            <p:cNvSpPr/>
            <p:nvPr/>
          </p:nvSpPr>
          <p:spPr>
            <a:xfrm>
              <a:off x="7319102" y="184397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EA200">
                      <a:alpha val="100000"/>
                    </a:srgbClr>
                  </a:solidFill>
                  <a:latin typeface="Arial"/>
                  <a:cs typeface="Arial"/>
                </a:rPr>
                <a:t>3</a:t>
              </a:r>
            </a:p>
          </p:txBody>
        </p:sp>
        <p:sp>
          <p:nvSpPr>
            <p:cNvPr id="91" name="tx91"/>
            <p:cNvSpPr/>
            <p:nvPr/>
          </p:nvSpPr>
          <p:spPr>
            <a:xfrm>
              <a:off x="7319102" y="23353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DE">
                      <a:alpha val="100000"/>
                    </a:srgbClr>
                  </a:solidFill>
                  <a:latin typeface="Arial"/>
                  <a:cs typeface="Arial"/>
                </a:rPr>
                <a:t>4</a:t>
              </a:r>
            </a:p>
          </p:txBody>
        </p:sp>
        <p:sp>
          <p:nvSpPr>
            <p:cNvPr id="92" name="tx92"/>
            <p:cNvSpPr/>
            <p:nvPr/>
          </p:nvSpPr>
          <p:spPr>
            <a:xfrm>
              <a:off x="4854582" y="23353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DE">
                      <a:alpha val="100000"/>
                    </a:srgbClr>
                  </a:solidFill>
                  <a:latin typeface="Arial"/>
                  <a:cs typeface="Arial"/>
                </a:rPr>
                <a:t>4</a:t>
              </a:r>
            </a:p>
          </p:txBody>
        </p:sp>
        <p:sp>
          <p:nvSpPr>
            <p:cNvPr id="93" name="tx93"/>
            <p:cNvSpPr/>
            <p:nvPr/>
          </p:nvSpPr>
          <p:spPr>
            <a:xfrm>
              <a:off x="2390063" y="28248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6FF">
                      <a:alpha val="100000"/>
                    </a:srgbClr>
                  </a:solidFill>
                  <a:latin typeface="Arial"/>
                  <a:cs typeface="Arial"/>
                </a:rPr>
                <a:t>5</a:t>
              </a:r>
            </a:p>
          </p:txBody>
        </p:sp>
        <p:sp>
          <p:nvSpPr>
            <p:cNvPr id="94" name="tx94"/>
            <p:cNvSpPr/>
            <p:nvPr/>
          </p:nvSpPr>
          <p:spPr>
            <a:xfrm>
              <a:off x="7319102" y="28248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5</a:t>
              </a:r>
            </a:p>
          </p:txBody>
        </p:sp>
        <p:sp>
          <p:nvSpPr>
            <p:cNvPr id="95" name="tx95"/>
            <p:cNvSpPr/>
            <p:nvPr/>
          </p:nvSpPr>
          <p:spPr>
            <a:xfrm>
              <a:off x="4854582" y="28248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5</a:t>
              </a:r>
            </a:p>
          </p:txBody>
        </p:sp>
        <p:sp>
          <p:nvSpPr>
            <p:cNvPr id="96" name="tx96"/>
            <p:cNvSpPr/>
            <p:nvPr/>
          </p:nvSpPr>
          <p:spPr>
            <a:xfrm>
              <a:off x="2390063" y="3313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6</a:t>
              </a:r>
            </a:p>
          </p:txBody>
        </p:sp>
        <p:sp>
          <p:nvSpPr>
            <p:cNvPr id="97" name="tx97"/>
            <p:cNvSpPr/>
            <p:nvPr/>
          </p:nvSpPr>
          <p:spPr>
            <a:xfrm>
              <a:off x="4854582" y="3313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6FF">
                      <a:alpha val="100000"/>
                    </a:srgbClr>
                  </a:solidFill>
                  <a:latin typeface="Arial"/>
                  <a:cs typeface="Arial"/>
                </a:rPr>
                <a:t>6</a:t>
              </a:r>
            </a:p>
          </p:txBody>
        </p:sp>
        <p:sp>
          <p:nvSpPr>
            <p:cNvPr id="98" name="tx98"/>
            <p:cNvSpPr/>
            <p:nvPr/>
          </p:nvSpPr>
          <p:spPr>
            <a:xfrm>
              <a:off x="2390063" y="38054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F67EB">
                      <a:alpha val="100000"/>
                    </a:srgbClr>
                  </a:solidFill>
                  <a:latin typeface="Arial"/>
                  <a:cs typeface="Arial"/>
                </a:rPr>
                <a:t>7</a:t>
              </a:r>
            </a:p>
          </p:txBody>
        </p:sp>
        <p:sp>
          <p:nvSpPr>
            <p:cNvPr id="99" name="tx99"/>
            <p:cNvSpPr/>
            <p:nvPr/>
          </p:nvSpPr>
          <p:spPr>
            <a:xfrm>
              <a:off x="4854582" y="38054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F67EB">
                      <a:alpha val="100000"/>
                    </a:srgbClr>
                  </a:solidFill>
                  <a:latin typeface="Arial"/>
                  <a:cs typeface="Arial"/>
                </a:rPr>
                <a:t>7</a:t>
              </a:r>
            </a:p>
          </p:txBody>
        </p:sp>
        <p:sp>
          <p:nvSpPr>
            <p:cNvPr id="100" name="tx100"/>
            <p:cNvSpPr/>
            <p:nvPr/>
          </p:nvSpPr>
          <p:spPr>
            <a:xfrm>
              <a:off x="7319102" y="33131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F67EB">
                      <a:alpha val="100000"/>
                    </a:srgbClr>
                  </a:solidFill>
                  <a:latin typeface="Arial"/>
                  <a:cs typeface="Arial"/>
                </a:rPr>
                <a:t>6</a:t>
              </a:r>
            </a:p>
          </p:txBody>
        </p:sp>
        <p:sp>
          <p:nvSpPr>
            <p:cNvPr id="101" name="tx101"/>
            <p:cNvSpPr/>
            <p:nvPr/>
          </p:nvSpPr>
          <p:spPr>
            <a:xfrm>
              <a:off x="7319102" y="380548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6FF">
                      <a:alpha val="100000"/>
                    </a:srgbClr>
                  </a:solidFill>
                  <a:latin typeface="Arial"/>
                  <a:cs typeface="Arial"/>
                </a:rPr>
                <a:t>7</a:t>
              </a:r>
            </a:p>
          </p:txBody>
        </p:sp>
        <p:sp>
          <p:nvSpPr>
            <p:cNvPr id="102" name="tx102"/>
            <p:cNvSpPr/>
            <p:nvPr/>
          </p:nvSpPr>
          <p:spPr>
            <a:xfrm>
              <a:off x="2390063" y="4292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385FF">
                      <a:alpha val="100000"/>
                    </a:srgbClr>
                  </a:solidFill>
                  <a:latin typeface="Arial"/>
                  <a:cs typeface="Arial"/>
                </a:rPr>
                <a:t>8</a:t>
              </a:r>
            </a:p>
          </p:txBody>
        </p:sp>
        <p:sp>
          <p:nvSpPr>
            <p:cNvPr id="103" name="tx103"/>
            <p:cNvSpPr/>
            <p:nvPr/>
          </p:nvSpPr>
          <p:spPr>
            <a:xfrm>
              <a:off x="4854582" y="4292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385FF">
                      <a:alpha val="100000"/>
                    </a:srgbClr>
                  </a:solidFill>
                  <a:latin typeface="Arial"/>
                  <a:cs typeface="Arial"/>
                </a:rPr>
                <a:t>8</a:t>
              </a:r>
            </a:p>
          </p:txBody>
        </p:sp>
        <p:sp>
          <p:nvSpPr>
            <p:cNvPr id="104" name="tx104"/>
            <p:cNvSpPr/>
            <p:nvPr/>
          </p:nvSpPr>
          <p:spPr>
            <a:xfrm>
              <a:off x="4854582" y="47822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6">
                      <a:alpha val="100000"/>
                    </a:srgbClr>
                  </a:solidFill>
                  <a:latin typeface="Arial"/>
                  <a:cs typeface="Arial"/>
                </a:rPr>
                <a:t>9</a:t>
              </a:r>
            </a:p>
          </p:txBody>
        </p:sp>
        <p:sp>
          <p:nvSpPr>
            <p:cNvPr id="105" name="tx105"/>
            <p:cNvSpPr/>
            <p:nvPr/>
          </p:nvSpPr>
          <p:spPr>
            <a:xfrm>
              <a:off x="2390063" y="47822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6">
                      <a:alpha val="100000"/>
                    </a:srgbClr>
                  </a:solidFill>
                  <a:latin typeface="Arial"/>
                  <a:cs typeface="Arial"/>
                </a:rPr>
                <a:t>9</a:t>
              </a:r>
            </a:p>
          </p:txBody>
        </p:sp>
        <p:sp>
          <p:nvSpPr>
            <p:cNvPr id="106" name="tx106"/>
            <p:cNvSpPr/>
            <p:nvPr/>
          </p:nvSpPr>
          <p:spPr>
            <a:xfrm>
              <a:off x="7319102" y="42925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6">
                      <a:alpha val="100000"/>
                    </a:srgbClr>
                  </a:solidFill>
                  <a:latin typeface="Arial"/>
                  <a:cs typeface="Arial"/>
                </a:rPr>
                <a:t>8</a:t>
              </a:r>
            </a:p>
          </p:txBody>
        </p:sp>
        <p:sp>
          <p:nvSpPr>
            <p:cNvPr id="107" name="tx107"/>
            <p:cNvSpPr/>
            <p:nvPr/>
          </p:nvSpPr>
          <p:spPr>
            <a:xfrm>
              <a:off x="7319102" y="47822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385FF">
                      <a:alpha val="100000"/>
                    </a:srgbClr>
                  </a:solidFill>
                  <a:latin typeface="Arial"/>
                  <a:cs typeface="Arial"/>
                </a:rPr>
                <a:t>9</a:t>
              </a:r>
            </a:p>
          </p:txBody>
        </p:sp>
        <p:sp>
          <p:nvSpPr>
            <p:cNvPr id="108" name="tx108"/>
            <p:cNvSpPr/>
            <p:nvPr/>
          </p:nvSpPr>
          <p:spPr>
            <a:xfrm>
              <a:off x="482443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8E00">
                      <a:alpha val="100000"/>
                    </a:srgbClr>
                  </a:solidFill>
                  <a:latin typeface="Arial"/>
                  <a:cs typeface="Arial"/>
                </a:rPr>
                <a:t>10</a:t>
              </a:r>
            </a:p>
          </p:txBody>
        </p:sp>
        <p:sp>
          <p:nvSpPr>
            <p:cNvPr id="109" name="tx109"/>
            <p:cNvSpPr/>
            <p:nvPr/>
          </p:nvSpPr>
          <p:spPr>
            <a:xfrm>
              <a:off x="235991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7">
                      <a:alpha val="100000"/>
                    </a:srgbClr>
                  </a:solidFill>
                  <a:latin typeface="Arial"/>
                  <a:cs typeface="Arial"/>
                </a:rPr>
                <a:t>10</a:t>
              </a:r>
            </a:p>
          </p:txBody>
        </p:sp>
        <p:sp>
          <p:nvSpPr>
            <p:cNvPr id="110" name="tx110"/>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8E00">
                      <a:alpha val="100000"/>
                    </a:srgbClr>
                  </a:solidFill>
                  <a:latin typeface="Arial"/>
                  <a:cs typeface="Arial"/>
                </a:rPr>
                <a:t>11</a:t>
              </a:r>
            </a:p>
          </p:txBody>
        </p:sp>
        <p:sp>
          <p:nvSpPr>
            <p:cNvPr id="111" name="tx111"/>
            <p:cNvSpPr/>
            <p:nvPr/>
          </p:nvSpPr>
          <p:spPr>
            <a:xfrm>
              <a:off x="7288957"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8E00">
                      <a:alpha val="100000"/>
                    </a:srgbClr>
                  </a:solidFill>
                  <a:latin typeface="Arial"/>
                  <a:cs typeface="Arial"/>
                </a:rPr>
                <a:t>10</a:t>
              </a:r>
            </a:p>
          </p:txBody>
        </p:sp>
        <p:sp>
          <p:nvSpPr>
            <p:cNvPr id="112" name="tx112"/>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7">
                      <a:alpha val="100000"/>
                    </a:srgbClr>
                  </a:solidFill>
                  <a:latin typeface="Arial"/>
                  <a:cs typeface="Arial"/>
                </a:rPr>
                <a:t>11</a:t>
              </a:r>
            </a:p>
          </p:txBody>
        </p:sp>
        <p:sp>
          <p:nvSpPr>
            <p:cNvPr id="113" name="tx113"/>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7">
                      <a:alpha val="100000"/>
                    </a:srgbClr>
                  </a:solidFill>
                  <a:latin typeface="Arial"/>
                  <a:cs typeface="Arial"/>
                </a:rPr>
                <a:t>11</a:t>
              </a:r>
            </a:p>
          </p:txBody>
        </p:sp>
        <p:sp>
          <p:nvSpPr>
            <p:cNvPr id="114" name="tx11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5" name="tx115"/>
            <p:cNvSpPr/>
            <p:nvPr/>
          </p:nvSpPr>
          <p:spPr>
            <a:xfrm>
              <a:off x="570259" y="135444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16" name="tx116"/>
            <p:cNvSpPr/>
            <p:nvPr/>
          </p:nvSpPr>
          <p:spPr>
            <a:xfrm>
              <a:off x="570259" y="1842725"/>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17" name="tx117"/>
            <p:cNvSpPr/>
            <p:nvPr/>
          </p:nvSpPr>
          <p:spPr>
            <a:xfrm>
              <a:off x="570259" y="23341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18" name="tx118"/>
            <p:cNvSpPr/>
            <p:nvPr/>
          </p:nvSpPr>
          <p:spPr>
            <a:xfrm>
              <a:off x="570259" y="2823602"/>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19" name="tx119"/>
            <p:cNvSpPr/>
            <p:nvPr/>
          </p:nvSpPr>
          <p:spPr>
            <a:xfrm>
              <a:off x="570259" y="331188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0" name="tx120"/>
            <p:cNvSpPr/>
            <p:nvPr/>
          </p:nvSpPr>
          <p:spPr>
            <a:xfrm>
              <a:off x="570259" y="38043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1" name="tx121"/>
            <p:cNvSpPr/>
            <p:nvPr/>
          </p:nvSpPr>
          <p:spPr>
            <a:xfrm>
              <a:off x="570259" y="429128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2" name="tx122"/>
            <p:cNvSpPr/>
            <p:nvPr/>
          </p:nvSpPr>
          <p:spPr>
            <a:xfrm>
              <a:off x="570259" y="478099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3" name="tx123"/>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4" name="tx124"/>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5" name="tx125"/>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6" name="tx126"/>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7" name="tx127"/>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8" name="tx128"/>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SEAR, 2021-2023</a:t>
              </a:r>
            </a:p>
          </p:txBody>
        </p:sp>
        <p:sp>
          <p:nvSpPr>
            <p:cNvPr id="129" name="tx1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30" name="tx130"/>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SEAR based on the absolute number of zero-dose children, with rank 1 representing the country in the region with the most zero-dose children.
In 2021, India had the highest number of zero-dose children (2,736,000), followed by Indonesia (1,162,000).
In 2023, India had the highest number of zero-dose children (1,592,000), followed by Indonesia (662,000).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3271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2751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122318"/>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017121"/>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3780114"/>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267491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079223" y="156972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9" name="pl19"/>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42641" y="1066043"/>
              <a:ext cx="211699" cy="3819268"/>
            </a:xfrm>
            <a:prstGeom prst="rect">
              <a:avLst/>
            </a:prstGeom>
            <a:solidFill>
              <a:srgbClr val="0058AB">
                <a:alpha val="100000"/>
              </a:srgbClr>
            </a:solidFill>
          </p:spPr>
          <p:txBody>
            <a:bodyPr/>
            <a:lstStyle/>
            <a:p/>
          </p:txBody>
        </p:sp>
        <p:sp>
          <p:nvSpPr>
            <p:cNvPr id="28" name="rc28"/>
            <p:cNvSpPr/>
            <p:nvPr/>
          </p:nvSpPr>
          <p:spPr>
            <a:xfrm>
              <a:off x="1677862" y="1133798"/>
              <a:ext cx="211699" cy="3751513"/>
            </a:xfrm>
            <a:prstGeom prst="rect">
              <a:avLst/>
            </a:prstGeom>
            <a:solidFill>
              <a:srgbClr val="0058AB">
                <a:alpha val="100000"/>
              </a:srgbClr>
            </a:solidFill>
          </p:spPr>
          <p:txBody>
            <a:bodyPr/>
            <a:lstStyle/>
            <a:p/>
          </p:txBody>
        </p:sp>
        <p:sp>
          <p:nvSpPr>
            <p:cNvPr id="29" name="rc29"/>
            <p:cNvSpPr/>
            <p:nvPr/>
          </p:nvSpPr>
          <p:spPr>
            <a:xfrm>
              <a:off x="1913084" y="1191797"/>
              <a:ext cx="211699" cy="3693514"/>
            </a:xfrm>
            <a:prstGeom prst="rect">
              <a:avLst/>
            </a:prstGeom>
            <a:solidFill>
              <a:srgbClr val="0058AB">
                <a:alpha val="100000"/>
              </a:srgbClr>
            </a:solidFill>
          </p:spPr>
          <p:txBody>
            <a:bodyPr/>
            <a:lstStyle/>
            <a:p/>
          </p:txBody>
        </p:sp>
        <p:sp>
          <p:nvSpPr>
            <p:cNvPr id="30" name="rc30"/>
            <p:cNvSpPr/>
            <p:nvPr/>
          </p:nvSpPr>
          <p:spPr>
            <a:xfrm>
              <a:off x="2148306" y="1336094"/>
              <a:ext cx="211699" cy="3549217"/>
            </a:xfrm>
            <a:prstGeom prst="rect">
              <a:avLst/>
            </a:prstGeom>
            <a:solidFill>
              <a:srgbClr val="0058AB">
                <a:alpha val="100000"/>
              </a:srgbClr>
            </a:solidFill>
          </p:spPr>
          <p:txBody>
            <a:bodyPr/>
            <a:lstStyle/>
            <a:p/>
          </p:txBody>
        </p:sp>
        <p:sp>
          <p:nvSpPr>
            <p:cNvPr id="31" name="rc31"/>
            <p:cNvSpPr/>
            <p:nvPr/>
          </p:nvSpPr>
          <p:spPr>
            <a:xfrm>
              <a:off x="2383528" y="1628723"/>
              <a:ext cx="211699" cy="3256589"/>
            </a:xfrm>
            <a:prstGeom prst="rect">
              <a:avLst/>
            </a:prstGeom>
            <a:solidFill>
              <a:srgbClr val="0058AB">
                <a:alpha val="100000"/>
              </a:srgbClr>
            </a:solidFill>
          </p:spPr>
          <p:txBody>
            <a:bodyPr/>
            <a:lstStyle/>
            <a:p/>
          </p:txBody>
        </p:sp>
        <p:sp>
          <p:nvSpPr>
            <p:cNvPr id="32" name="rc32"/>
            <p:cNvSpPr/>
            <p:nvPr/>
          </p:nvSpPr>
          <p:spPr>
            <a:xfrm>
              <a:off x="2618749" y="2199439"/>
              <a:ext cx="211699" cy="2685872"/>
            </a:xfrm>
            <a:prstGeom prst="rect">
              <a:avLst/>
            </a:prstGeom>
            <a:solidFill>
              <a:srgbClr val="0058AB">
                <a:alpha val="100000"/>
              </a:srgbClr>
            </a:solidFill>
          </p:spPr>
          <p:txBody>
            <a:bodyPr/>
            <a:lstStyle/>
            <a:p/>
          </p:txBody>
        </p:sp>
        <p:sp>
          <p:nvSpPr>
            <p:cNvPr id="33" name="rc33"/>
            <p:cNvSpPr/>
            <p:nvPr/>
          </p:nvSpPr>
          <p:spPr>
            <a:xfrm>
              <a:off x="2853971" y="2220580"/>
              <a:ext cx="211699" cy="2664731"/>
            </a:xfrm>
            <a:prstGeom prst="rect">
              <a:avLst/>
            </a:prstGeom>
            <a:solidFill>
              <a:srgbClr val="0058AB">
                <a:alpha val="100000"/>
              </a:srgbClr>
            </a:solidFill>
          </p:spPr>
          <p:txBody>
            <a:bodyPr/>
            <a:lstStyle/>
            <a:p/>
          </p:txBody>
        </p:sp>
        <p:sp>
          <p:nvSpPr>
            <p:cNvPr id="34" name="rc34"/>
            <p:cNvSpPr/>
            <p:nvPr/>
          </p:nvSpPr>
          <p:spPr>
            <a:xfrm>
              <a:off x="3089193" y="2228938"/>
              <a:ext cx="211699" cy="2656373"/>
            </a:xfrm>
            <a:prstGeom prst="rect">
              <a:avLst/>
            </a:prstGeom>
            <a:solidFill>
              <a:srgbClr val="0058AB">
                <a:alpha val="100000"/>
              </a:srgbClr>
            </a:solidFill>
          </p:spPr>
          <p:txBody>
            <a:bodyPr/>
            <a:lstStyle/>
            <a:p/>
          </p:txBody>
        </p:sp>
        <p:sp>
          <p:nvSpPr>
            <p:cNvPr id="35" name="rc35"/>
            <p:cNvSpPr/>
            <p:nvPr/>
          </p:nvSpPr>
          <p:spPr>
            <a:xfrm>
              <a:off x="3324415" y="2313257"/>
              <a:ext cx="211699" cy="2572055"/>
            </a:xfrm>
            <a:prstGeom prst="rect">
              <a:avLst/>
            </a:prstGeom>
            <a:solidFill>
              <a:srgbClr val="0058AB">
                <a:alpha val="100000"/>
              </a:srgbClr>
            </a:solidFill>
          </p:spPr>
          <p:txBody>
            <a:bodyPr/>
            <a:lstStyle/>
            <a:p/>
          </p:txBody>
        </p:sp>
        <p:sp>
          <p:nvSpPr>
            <p:cNvPr id="36" name="rc36"/>
            <p:cNvSpPr/>
            <p:nvPr/>
          </p:nvSpPr>
          <p:spPr>
            <a:xfrm>
              <a:off x="3559636" y="2698326"/>
              <a:ext cx="211699" cy="2186985"/>
            </a:xfrm>
            <a:prstGeom prst="rect">
              <a:avLst/>
            </a:prstGeom>
            <a:solidFill>
              <a:srgbClr val="0058AB">
                <a:alpha val="100000"/>
              </a:srgbClr>
            </a:solidFill>
          </p:spPr>
          <p:txBody>
            <a:bodyPr/>
            <a:lstStyle/>
            <a:p/>
          </p:txBody>
        </p:sp>
        <p:sp>
          <p:nvSpPr>
            <p:cNvPr id="37" name="rc37"/>
            <p:cNvSpPr/>
            <p:nvPr/>
          </p:nvSpPr>
          <p:spPr>
            <a:xfrm>
              <a:off x="3794858" y="2929948"/>
              <a:ext cx="211699" cy="1955363"/>
            </a:xfrm>
            <a:prstGeom prst="rect">
              <a:avLst/>
            </a:prstGeom>
            <a:solidFill>
              <a:srgbClr val="0058AB">
                <a:alpha val="100000"/>
              </a:srgbClr>
            </a:solidFill>
          </p:spPr>
          <p:txBody>
            <a:bodyPr/>
            <a:lstStyle/>
            <a:p/>
          </p:txBody>
        </p:sp>
        <p:sp>
          <p:nvSpPr>
            <p:cNvPr id="38" name="rc38"/>
            <p:cNvSpPr/>
            <p:nvPr/>
          </p:nvSpPr>
          <p:spPr>
            <a:xfrm>
              <a:off x="4030080" y="3278213"/>
              <a:ext cx="211699" cy="1607098"/>
            </a:xfrm>
            <a:prstGeom prst="rect">
              <a:avLst/>
            </a:prstGeom>
            <a:solidFill>
              <a:srgbClr val="0058AB">
                <a:alpha val="100000"/>
              </a:srgbClr>
            </a:solidFill>
          </p:spPr>
          <p:txBody>
            <a:bodyPr/>
            <a:lstStyle/>
            <a:p/>
          </p:txBody>
        </p:sp>
        <p:sp>
          <p:nvSpPr>
            <p:cNvPr id="39" name="rc39"/>
            <p:cNvSpPr/>
            <p:nvPr/>
          </p:nvSpPr>
          <p:spPr>
            <a:xfrm>
              <a:off x="4265302" y="3297149"/>
              <a:ext cx="211699" cy="1588162"/>
            </a:xfrm>
            <a:prstGeom prst="rect">
              <a:avLst/>
            </a:prstGeom>
            <a:solidFill>
              <a:srgbClr val="0058AB">
                <a:alpha val="100000"/>
              </a:srgbClr>
            </a:solidFill>
          </p:spPr>
          <p:txBody>
            <a:bodyPr/>
            <a:lstStyle/>
            <a:p/>
          </p:txBody>
        </p:sp>
        <p:sp>
          <p:nvSpPr>
            <p:cNvPr id="40" name="rc40"/>
            <p:cNvSpPr/>
            <p:nvPr/>
          </p:nvSpPr>
          <p:spPr>
            <a:xfrm>
              <a:off x="4500523" y="3609063"/>
              <a:ext cx="211699" cy="1276248"/>
            </a:xfrm>
            <a:prstGeom prst="rect">
              <a:avLst/>
            </a:prstGeom>
            <a:solidFill>
              <a:srgbClr val="0058AB">
                <a:alpha val="100000"/>
              </a:srgbClr>
            </a:solidFill>
          </p:spPr>
          <p:txBody>
            <a:bodyPr/>
            <a:lstStyle/>
            <a:p/>
          </p:txBody>
        </p:sp>
        <p:sp>
          <p:nvSpPr>
            <p:cNvPr id="41" name="rc41"/>
            <p:cNvSpPr/>
            <p:nvPr/>
          </p:nvSpPr>
          <p:spPr>
            <a:xfrm>
              <a:off x="4735745" y="3584372"/>
              <a:ext cx="211699" cy="1300939"/>
            </a:xfrm>
            <a:prstGeom prst="rect">
              <a:avLst/>
            </a:prstGeom>
            <a:solidFill>
              <a:srgbClr val="0058AB">
                <a:alpha val="100000"/>
              </a:srgbClr>
            </a:solidFill>
          </p:spPr>
          <p:txBody>
            <a:bodyPr/>
            <a:lstStyle/>
            <a:p/>
          </p:txBody>
        </p:sp>
        <p:sp>
          <p:nvSpPr>
            <p:cNvPr id="42" name="rc42"/>
            <p:cNvSpPr/>
            <p:nvPr/>
          </p:nvSpPr>
          <p:spPr>
            <a:xfrm>
              <a:off x="4970967" y="3529958"/>
              <a:ext cx="211699" cy="1355353"/>
            </a:xfrm>
            <a:prstGeom prst="rect">
              <a:avLst/>
            </a:prstGeom>
            <a:solidFill>
              <a:srgbClr val="0058AB">
                <a:alpha val="100000"/>
              </a:srgbClr>
            </a:solidFill>
          </p:spPr>
          <p:txBody>
            <a:bodyPr/>
            <a:lstStyle/>
            <a:p/>
          </p:txBody>
        </p:sp>
        <p:sp>
          <p:nvSpPr>
            <p:cNvPr id="43" name="rc43"/>
            <p:cNvSpPr/>
            <p:nvPr/>
          </p:nvSpPr>
          <p:spPr>
            <a:xfrm>
              <a:off x="5206189" y="3639990"/>
              <a:ext cx="211699" cy="1245321"/>
            </a:xfrm>
            <a:prstGeom prst="rect">
              <a:avLst/>
            </a:prstGeom>
            <a:solidFill>
              <a:srgbClr val="0058AB">
                <a:alpha val="100000"/>
              </a:srgbClr>
            </a:solidFill>
          </p:spPr>
          <p:txBody>
            <a:bodyPr/>
            <a:lstStyle/>
            <a:p/>
          </p:txBody>
        </p:sp>
        <p:sp>
          <p:nvSpPr>
            <p:cNvPr id="44" name="rc44"/>
            <p:cNvSpPr/>
            <p:nvPr/>
          </p:nvSpPr>
          <p:spPr>
            <a:xfrm>
              <a:off x="5441410" y="3782515"/>
              <a:ext cx="211699" cy="1102796"/>
            </a:xfrm>
            <a:prstGeom prst="rect">
              <a:avLst/>
            </a:prstGeom>
            <a:solidFill>
              <a:srgbClr val="0058AB">
                <a:alpha val="100000"/>
              </a:srgbClr>
            </a:solidFill>
          </p:spPr>
          <p:txBody>
            <a:bodyPr/>
            <a:lstStyle/>
            <a:p/>
          </p:txBody>
        </p:sp>
        <p:sp>
          <p:nvSpPr>
            <p:cNvPr id="45" name="rc45"/>
            <p:cNvSpPr/>
            <p:nvPr/>
          </p:nvSpPr>
          <p:spPr>
            <a:xfrm>
              <a:off x="5676632" y="3890466"/>
              <a:ext cx="211699" cy="994846"/>
            </a:xfrm>
            <a:prstGeom prst="rect">
              <a:avLst/>
            </a:prstGeom>
            <a:solidFill>
              <a:srgbClr val="0058AB">
                <a:alpha val="100000"/>
              </a:srgbClr>
            </a:solidFill>
          </p:spPr>
          <p:txBody>
            <a:bodyPr/>
            <a:lstStyle/>
            <a:p/>
          </p:txBody>
        </p:sp>
        <p:sp>
          <p:nvSpPr>
            <p:cNvPr id="46" name="rc46"/>
            <p:cNvSpPr/>
            <p:nvPr/>
          </p:nvSpPr>
          <p:spPr>
            <a:xfrm>
              <a:off x="5911854" y="3999859"/>
              <a:ext cx="211699" cy="885452"/>
            </a:xfrm>
            <a:prstGeom prst="rect">
              <a:avLst/>
            </a:prstGeom>
            <a:solidFill>
              <a:srgbClr val="0058AB">
                <a:alpha val="100000"/>
              </a:srgbClr>
            </a:solidFill>
          </p:spPr>
          <p:txBody>
            <a:bodyPr/>
            <a:lstStyle/>
            <a:p/>
          </p:txBody>
        </p:sp>
        <p:sp>
          <p:nvSpPr>
            <p:cNvPr id="47" name="rc47"/>
            <p:cNvSpPr/>
            <p:nvPr/>
          </p:nvSpPr>
          <p:spPr>
            <a:xfrm>
              <a:off x="6147076" y="3121541"/>
              <a:ext cx="211699" cy="1763770"/>
            </a:xfrm>
            <a:prstGeom prst="rect">
              <a:avLst/>
            </a:prstGeom>
            <a:solidFill>
              <a:srgbClr val="0058AB">
                <a:alpha val="100000"/>
              </a:srgbClr>
            </a:solidFill>
          </p:spPr>
          <p:txBody>
            <a:bodyPr/>
            <a:lstStyle/>
            <a:p/>
          </p:txBody>
        </p:sp>
        <p:sp>
          <p:nvSpPr>
            <p:cNvPr id="48" name="rc48"/>
            <p:cNvSpPr/>
            <p:nvPr/>
          </p:nvSpPr>
          <p:spPr>
            <a:xfrm>
              <a:off x="6382297" y="2804115"/>
              <a:ext cx="211699" cy="2081196"/>
            </a:xfrm>
            <a:prstGeom prst="rect">
              <a:avLst/>
            </a:prstGeom>
            <a:solidFill>
              <a:srgbClr val="0058AB">
                <a:alpha val="100000"/>
              </a:srgbClr>
            </a:solidFill>
          </p:spPr>
          <p:txBody>
            <a:bodyPr/>
            <a:lstStyle/>
            <a:p/>
          </p:txBody>
        </p:sp>
        <p:sp>
          <p:nvSpPr>
            <p:cNvPr id="49" name="rc49"/>
            <p:cNvSpPr/>
            <p:nvPr/>
          </p:nvSpPr>
          <p:spPr>
            <a:xfrm>
              <a:off x="6617519" y="4018197"/>
              <a:ext cx="211699" cy="867114"/>
            </a:xfrm>
            <a:prstGeom prst="rect">
              <a:avLst/>
            </a:prstGeom>
            <a:solidFill>
              <a:srgbClr val="0058AB">
                <a:alpha val="100000"/>
              </a:srgbClr>
            </a:solidFill>
          </p:spPr>
          <p:txBody>
            <a:bodyPr/>
            <a:lstStyle/>
            <a:p/>
          </p:txBody>
        </p:sp>
        <p:sp>
          <p:nvSpPr>
            <p:cNvPr id="50" name="rc50"/>
            <p:cNvSpPr/>
            <p:nvPr/>
          </p:nvSpPr>
          <p:spPr>
            <a:xfrm>
              <a:off x="6852741" y="3684427"/>
              <a:ext cx="211699" cy="1200884"/>
            </a:xfrm>
            <a:prstGeom prst="rect">
              <a:avLst/>
            </a:prstGeom>
            <a:solidFill>
              <a:srgbClr val="0058AB">
                <a:alpha val="100000"/>
              </a:srgbClr>
            </a:solidFill>
          </p:spPr>
          <p:txBody>
            <a:bodyPr/>
            <a:lstStyle/>
            <a:p/>
          </p:txBody>
        </p:sp>
        <p:sp>
          <p:nvSpPr>
            <p:cNvPr id="51" name="rc51"/>
            <p:cNvSpPr/>
            <p:nvPr/>
          </p:nvSpPr>
          <p:spPr>
            <a:xfrm>
              <a:off x="8499293" y="4442586"/>
              <a:ext cx="211699" cy="442726"/>
            </a:xfrm>
            <a:prstGeom prst="rect">
              <a:avLst/>
            </a:prstGeom>
            <a:solidFill>
              <a:srgbClr val="69DBFF">
                <a:alpha val="100000"/>
              </a:srgbClr>
            </a:solidFill>
          </p:spPr>
          <p:txBody>
            <a:bodyPr/>
            <a:lstStyle/>
            <a:p/>
          </p:txBody>
        </p:sp>
        <p:sp>
          <p:nvSpPr>
            <p:cNvPr id="52" name="pl52"/>
            <p:cNvSpPr/>
            <p:nvPr/>
          </p:nvSpPr>
          <p:spPr>
            <a:xfrm>
              <a:off x="6252925" y="3999859"/>
              <a:ext cx="2352217" cy="442726"/>
            </a:xfrm>
            <a:custGeom>
              <a:avLst/>
              <a:pathLst>
                <a:path w="2352217" h="442726">
                  <a:moveTo>
                    <a:pt x="0" y="0"/>
                  </a:moveTo>
                  <a:lnTo>
                    <a:pt x="235221" y="44272"/>
                  </a:lnTo>
                  <a:lnTo>
                    <a:pt x="470443" y="88545"/>
                  </a:lnTo>
                  <a:lnTo>
                    <a:pt x="705665" y="132817"/>
                  </a:lnTo>
                  <a:lnTo>
                    <a:pt x="940887" y="177090"/>
                  </a:lnTo>
                  <a:lnTo>
                    <a:pt x="1176108" y="221363"/>
                  </a:lnTo>
                  <a:lnTo>
                    <a:pt x="1411330" y="265635"/>
                  </a:lnTo>
                  <a:lnTo>
                    <a:pt x="1646552" y="309908"/>
                  </a:lnTo>
                  <a:lnTo>
                    <a:pt x="1881774" y="354181"/>
                  </a:lnTo>
                  <a:lnTo>
                    <a:pt x="2116995" y="398453"/>
                  </a:lnTo>
                  <a:lnTo>
                    <a:pt x="2352217" y="442726"/>
                  </a:lnTo>
                </a:path>
              </a:pathLst>
            </a:custGeom>
            <a:ln w="13550" cap="flat">
              <a:solidFill>
                <a:srgbClr val="000000">
                  <a:alpha val="100000"/>
                </a:srgbClr>
              </a:solidFill>
              <a:prstDash val="solid"/>
              <a:round/>
            </a:ln>
          </p:spPr>
          <p:txBody>
            <a:bodyPr/>
            <a:lstStyle/>
            <a:p/>
          </p:txBody>
        </p:sp>
        <p:sp>
          <p:nvSpPr>
            <p:cNvPr id="53" name="pt53"/>
            <p:cNvSpPr/>
            <p:nvPr/>
          </p:nvSpPr>
          <p:spPr>
            <a:xfrm>
              <a:off x="6228100" y="39750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463321" y="4019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698543" y="4063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933765" y="41078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168987" y="41521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404208" y="41963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639430" y="42406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74652" y="42849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109874" y="43292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345095" y="43734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580317" y="44177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924647" y="724920"/>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SEAR</a:t>
              </a:r>
            </a:p>
          </p:txBody>
        </p:sp>
        <p:sp>
          <p:nvSpPr>
            <p:cNvPr id="65" name="tx65"/>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6" name="tx66"/>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7" name="tx67"/>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8" name="tx68"/>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9" name="tx69"/>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0" name="tx70"/>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1" name="tx71"/>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2" name="tx72"/>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3" name="tx73"/>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4" name="tx74"/>
            <p:cNvSpPr/>
            <p:nvPr/>
          </p:nvSpPr>
          <p:spPr>
            <a:xfrm>
              <a:off x="508103" y="372268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75" name="tx75"/>
            <p:cNvSpPr/>
            <p:nvPr/>
          </p:nvSpPr>
          <p:spPr>
            <a:xfrm>
              <a:off x="508103" y="261748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76" name="tx76"/>
            <p:cNvSpPr/>
            <p:nvPr/>
          </p:nvSpPr>
          <p:spPr>
            <a:xfrm>
              <a:off x="508103" y="151229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7,500,000</a:t>
              </a:r>
            </a:p>
          </p:txBody>
        </p:sp>
        <p:sp>
          <p:nvSpPr>
            <p:cNvPr id="77" name="tx77"/>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8" name="rc78"/>
            <p:cNvSpPr/>
            <p:nvPr/>
          </p:nvSpPr>
          <p:spPr>
            <a:xfrm>
              <a:off x="3740830" y="5761013"/>
              <a:ext cx="201456" cy="201456"/>
            </a:xfrm>
            <a:prstGeom prst="rect">
              <a:avLst/>
            </a:prstGeom>
            <a:solidFill>
              <a:srgbClr val="0058AB">
                <a:alpha val="100000"/>
              </a:srgbClr>
            </a:solidFill>
          </p:spPr>
          <p:txBody>
            <a:bodyPr/>
            <a:lstStyle/>
            <a:p/>
          </p:txBody>
        </p:sp>
        <p:sp>
          <p:nvSpPr>
            <p:cNvPr id="79" name="rc79"/>
            <p:cNvSpPr/>
            <p:nvPr/>
          </p:nvSpPr>
          <p:spPr>
            <a:xfrm>
              <a:off x="4642916" y="5761013"/>
              <a:ext cx="201456" cy="201456"/>
            </a:xfrm>
            <a:prstGeom prst="rect">
              <a:avLst/>
            </a:prstGeom>
            <a:solidFill>
              <a:srgbClr val="69DBFF">
                <a:alpha val="100000"/>
              </a:srgbClr>
            </a:solidFill>
          </p:spPr>
          <p:txBody>
            <a:bodyPr/>
            <a:lstStyle/>
            <a:p/>
          </p:txBody>
        </p:sp>
        <p:sp>
          <p:nvSpPr>
            <p:cNvPr id="80" name="tx80"/>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1" name="tx81"/>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2" name="tx82"/>
            <p:cNvSpPr/>
            <p:nvPr/>
          </p:nvSpPr>
          <p:spPr>
            <a:xfrm>
              <a:off x="2146023"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SEAR</a:t>
              </a:r>
            </a:p>
          </p:txBody>
        </p:sp>
        <p:sp>
          <p:nvSpPr>
            <p:cNvPr id="83" name="tx83"/>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 name="tx84"/>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5" name="tx8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6" name="tx86"/>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7" name="tx87"/>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60%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Bangladesh, Bhutan, Maldives, and Sri Lanka had the highest coverage (99%), while DPRK had the lowest coverage (41%).
DTP1 coverage increased in 3 out of 11 countries between 2022 and 2023. The largest increase was 1% points in Bhutan from 98% to 99%, Nepal from 95% to 96%, and Sri Lanka from 98% to 99%.
3 countries saw a decrease in coverage (India, Indonesia, and Myanmar). The largest decline was 7% points in Indonesia from 92% to 85%.
Coverage remained constant between 2022 and 2023 in the remaining 5 countries.
In 2023, 7 out of 11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SEAR, 1 out of 11 (9%) countries had DTP1 coverage below 70% in 2023. This was DPRK, which accounts for approximately 338,000 (1%) of the total annual cohort of surviving infants in the region.
There were 7 (64%) countries that achieved DTP1 of 90% or higher, accounting for 27,657,000 (83%)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053882" y="1154700"/>
              <a:ext cx="3419556" cy="4512557"/>
            </a:xfrm>
            <a:custGeom>
              <a:avLst/>
              <a:pathLst>
                <a:path w="3419556" h="4512557">
                  <a:moveTo>
                    <a:pt x="1163273" y="2256287"/>
                  </a:moveTo>
                  <a:lnTo>
                    <a:pt x="1123160" y="2322953"/>
                  </a:lnTo>
                  <a:lnTo>
                    <a:pt x="1083047" y="2389618"/>
                  </a:lnTo>
                  <a:lnTo>
                    <a:pt x="1042934" y="2456283"/>
                  </a:lnTo>
                  <a:lnTo>
                    <a:pt x="1002821" y="2522949"/>
                  </a:lnTo>
                  <a:lnTo>
                    <a:pt x="962708" y="2589614"/>
                  </a:lnTo>
                  <a:lnTo>
                    <a:pt x="922595" y="2656280"/>
                  </a:lnTo>
                  <a:lnTo>
                    <a:pt x="882483" y="2722945"/>
                  </a:lnTo>
                  <a:lnTo>
                    <a:pt x="842370" y="2789610"/>
                  </a:lnTo>
                  <a:lnTo>
                    <a:pt x="802257" y="2856276"/>
                  </a:lnTo>
                  <a:lnTo>
                    <a:pt x="762144" y="2922941"/>
                  </a:lnTo>
                  <a:lnTo>
                    <a:pt x="722031" y="2989606"/>
                  </a:lnTo>
                  <a:lnTo>
                    <a:pt x="681918" y="3056272"/>
                  </a:lnTo>
                  <a:lnTo>
                    <a:pt x="641805" y="3122937"/>
                  </a:lnTo>
                  <a:lnTo>
                    <a:pt x="601692" y="3189602"/>
                  </a:lnTo>
                  <a:lnTo>
                    <a:pt x="561580" y="3256268"/>
                  </a:lnTo>
                  <a:lnTo>
                    <a:pt x="521467" y="3322933"/>
                  </a:lnTo>
                  <a:lnTo>
                    <a:pt x="481354" y="3389598"/>
                  </a:lnTo>
                  <a:lnTo>
                    <a:pt x="441241" y="3456264"/>
                  </a:lnTo>
                  <a:lnTo>
                    <a:pt x="401128" y="3522929"/>
                  </a:lnTo>
                  <a:lnTo>
                    <a:pt x="361015" y="3589595"/>
                  </a:lnTo>
                  <a:lnTo>
                    <a:pt x="320902" y="3656260"/>
                  </a:lnTo>
                  <a:lnTo>
                    <a:pt x="280790" y="3722925"/>
                  </a:lnTo>
                  <a:lnTo>
                    <a:pt x="240677" y="3789591"/>
                  </a:lnTo>
                  <a:lnTo>
                    <a:pt x="200564" y="3856256"/>
                  </a:lnTo>
                  <a:lnTo>
                    <a:pt x="160451" y="3922921"/>
                  </a:lnTo>
                  <a:lnTo>
                    <a:pt x="120338" y="3989587"/>
                  </a:lnTo>
                  <a:lnTo>
                    <a:pt x="80225" y="4056252"/>
                  </a:lnTo>
                  <a:lnTo>
                    <a:pt x="40112" y="4122917"/>
                  </a:lnTo>
                  <a:lnTo>
                    <a:pt x="0" y="4189583"/>
                  </a:lnTo>
                  <a:lnTo>
                    <a:pt x="66597" y="4228123"/>
                  </a:lnTo>
                  <a:lnTo>
                    <a:pt x="134470" y="4264371"/>
                  </a:lnTo>
                  <a:lnTo>
                    <a:pt x="203539" y="4298283"/>
                  </a:lnTo>
                  <a:lnTo>
                    <a:pt x="273724" y="4329820"/>
                  </a:lnTo>
                  <a:lnTo>
                    <a:pt x="344944" y="4358946"/>
                  </a:lnTo>
                  <a:lnTo>
                    <a:pt x="417116" y="4385627"/>
                  </a:lnTo>
                  <a:lnTo>
                    <a:pt x="490155" y="4409831"/>
                  </a:lnTo>
                  <a:lnTo>
                    <a:pt x="563978" y="4431530"/>
                  </a:lnTo>
                  <a:lnTo>
                    <a:pt x="638497" y="4450700"/>
                  </a:lnTo>
                  <a:lnTo>
                    <a:pt x="713626" y="4467317"/>
                  </a:lnTo>
                  <a:lnTo>
                    <a:pt x="789279" y="4481364"/>
                  </a:lnTo>
                  <a:lnTo>
                    <a:pt x="865366" y="4492822"/>
                  </a:lnTo>
                  <a:lnTo>
                    <a:pt x="941800" y="4501679"/>
                  </a:lnTo>
                  <a:lnTo>
                    <a:pt x="1018492" y="4507925"/>
                  </a:lnTo>
                  <a:lnTo>
                    <a:pt x="1095352" y="4511553"/>
                  </a:lnTo>
                  <a:lnTo>
                    <a:pt x="1172290" y="4512557"/>
                  </a:lnTo>
                  <a:lnTo>
                    <a:pt x="1249219" y="4510938"/>
                  </a:lnTo>
                  <a:lnTo>
                    <a:pt x="1326047" y="4506696"/>
                  </a:lnTo>
                  <a:lnTo>
                    <a:pt x="1402686" y="4499837"/>
                  </a:lnTo>
                  <a:lnTo>
                    <a:pt x="1479047" y="4490369"/>
                  </a:lnTo>
                  <a:lnTo>
                    <a:pt x="1555040" y="4478303"/>
                  </a:lnTo>
                  <a:lnTo>
                    <a:pt x="1630578" y="4463653"/>
                  </a:lnTo>
                  <a:lnTo>
                    <a:pt x="1705572" y="4446435"/>
                  </a:lnTo>
                  <a:lnTo>
                    <a:pt x="1779936" y="4426670"/>
                  </a:lnTo>
                  <a:lnTo>
                    <a:pt x="1853583" y="4404381"/>
                  </a:lnTo>
                  <a:lnTo>
                    <a:pt x="1926426" y="4379594"/>
                  </a:lnTo>
                  <a:lnTo>
                    <a:pt x="1998382" y="4352338"/>
                  </a:lnTo>
                  <a:lnTo>
                    <a:pt x="2069367" y="4322644"/>
                  </a:lnTo>
                  <a:lnTo>
                    <a:pt x="2139298" y="4290546"/>
                  </a:lnTo>
                  <a:lnTo>
                    <a:pt x="2208094" y="4256083"/>
                  </a:lnTo>
                  <a:lnTo>
                    <a:pt x="2275675" y="4219294"/>
                  </a:lnTo>
                  <a:lnTo>
                    <a:pt x="2341962" y="4180222"/>
                  </a:lnTo>
                  <a:lnTo>
                    <a:pt x="2406879" y="4138913"/>
                  </a:lnTo>
                  <a:lnTo>
                    <a:pt x="2470349" y="4095414"/>
                  </a:lnTo>
                  <a:lnTo>
                    <a:pt x="2532299" y="4049777"/>
                  </a:lnTo>
                  <a:lnTo>
                    <a:pt x="2592656" y="4002053"/>
                  </a:lnTo>
                  <a:lnTo>
                    <a:pt x="2651352" y="3952299"/>
                  </a:lnTo>
                  <a:lnTo>
                    <a:pt x="2708316" y="3900573"/>
                  </a:lnTo>
                  <a:lnTo>
                    <a:pt x="2763484" y="3846934"/>
                  </a:lnTo>
                  <a:lnTo>
                    <a:pt x="2816791" y="3791446"/>
                  </a:lnTo>
                  <a:lnTo>
                    <a:pt x="2868175" y="3734172"/>
                  </a:lnTo>
                  <a:lnTo>
                    <a:pt x="2917576" y="3675179"/>
                  </a:lnTo>
                  <a:lnTo>
                    <a:pt x="2964937" y="3614537"/>
                  </a:lnTo>
                  <a:lnTo>
                    <a:pt x="3010202" y="3552314"/>
                  </a:lnTo>
                  <a:lnTo>
                    <a:pt x="3053320" y="3488584"/>
                  </a:lnTo>
                  <a:lnTo>
                    <a:pt x="3094239" y="3423422"/>
                  </a:lnTo>
                  <a:lnTo>
                    <a:pt x="3132913" y="3356901"/>
                  </a:lnTo>
                  <a:lnTo>
                    <a:pt x="3169296" y="3289101"/>
                  </a:lnTo>
                  <a:lnTo>
                    <a:pt x="3203346" y="3220100"/>
                  </a:lnTo>
                  <a:lnTo>
                    <a:pt x="3235024" y="3149978"/>
                  </a:lnTo>
                  <a:lnTo>
                    <a:pt x="3264292" y="3078816"/>
                  </a:lnTo>
                  <a:lnTo>
                    <a:pt x="3291116" y="3006698"/>
                  </a:lnTo>
                  <a:lnTo>
                    <a:pt x="3315466" y="2933707"/>
                  </a:lnTo>
                  <a:lnTo>
                    <a:pt x="3337313" y="2859928"/>
                  </a:lnTo>
                  <a:lnTo>
                    <a:pt x="3356632" y="2785447"/>
                  </a:lnTo>
                  <a:lnTo>
                    <a:pt x="3373400" y="2710351"/>
                  </a:lnTo>
                  <a:lnTo>
                    <a:pt x="3387597" y="2634727"/>
                  </a:lnTo>
                  <a:lnTo>
                    <a:pt x="3399207" y="2558663"/>
                  </a:lnTo>
                  <a:lnTo>
                    <a:pt x="3408218" y="2482246"/>
                  </a:lnTo>
                  <a:lnTo>
                    <a:pt x="3414617" y="2405568"/>
                  </a:lnTo>
                  <a:lnTo>
                    <a:pt x="3418398" y="2328715"/>
                  </a:lnTo>
                  <a:lnTo>
                    <a:pt x="3419556" y="2251779"/>
                  </a:lnTo>
                  <a:lnTo>
                    <a:pt x="3418090" y="2174847"/>
                  </a:lnTo>
                  <a:lnTo>
                    <a:pt x="3414002" y="2098010"/>
                  </a:lnTo>
                  <a:lnTo>
                    <a:pt x="3407296" y="2021358"/>
                  </a:lnTo>
                  <a:lnTo>
                    <a:pt x="3397981" y="1944978"/>
                  </a:lnTo>
                  <a:lnTo>
                    <a:pt x="3386067" y="1868961"/>
                  </a:lnTo>
                  <a:lnTo>
                    <a:pt x="3371567" y="1793394"/>
                  </a:lnTo>
                  <a:lnTo>
                    <a:pt x="3354499" y="1718365"/>
                  </a:lnTo>
                  <a:lnTo>
                    <a:pt x="3334883" y="1643962"/>
                  </a:lnTo>
                  <a:lnTo>
                    <a:pt x="3312742" y="1570272"/>
                  </a:lnTo>
                  <a:lnTo>
                    <a:pt x="3288100" y="1497379"/>
                  </a:lnTo>
                  <a:lnTo>
                    <a:pt x="3260988" y="1425368"/>
                  </a:lnTo>
                  <a:lnTo>
                    <a:pt x="3231435" y="1354324"/>
                  </a:lnTo>
                  <a:lnTo>
                    <a:pt x="3199478" y="1284329"/>
                  </a:lnTo>
                  <a:lnTo>
                    <a:pt x="3165152" y="1215464"/>
                  </a:lnTo>
                  <a:lnTo>
                    <a:pt x="3128499" y="1147810"/>
                  </a:lnTo>
                  <a:lnTo>
                    <a:pt x="3089559" y="1081445"/>
                  </a:lnTo>
                  <a:lnTo>
                    <a:pt x="3048380" y="1016446"/>
                  </a:lnTo>
                  <a:lnTo>
                    <a:pt x="3005008" y="952889"/>
                  </a:lnTo>
                  <a:lnTo>
                    <a:pt x="2959494" y="890848"/>
                  </a:lnTo>
                  <a:lnTo>
                    <a:pt x="2911891" y="830395"/>
                  </a:lnTo>
                  <a:lnTo>
                    <a:pt x="2862255" y="771601"/>
                  </a:lnTo>
                  <a:lnTo>
                    <a:pt x="2810642" y="714533"/>
                  </a:lnTo>
                  <a:lnTo>
                    <a:pt x="2757114" y="659258"/>
                  </a:lnTo>
                  <a:lnTo>
                    <a:pt x="2701732" y="605840"/>
                  </a:lnTo>
                  <a:lnTo>
                    <a:pt x="2644561" y="554342"/>
                  </a:lnTo>
                  <a:lnTo>
                    <a:pt x="2585667" y="504823"/>
                  </a:lnTo>
                  <a:lnTo>
                    <a:pt x="2525119" y="457341"/>
                  </a:lnTo>
                  <a:lnTo>
                    <a:pt x="2462988" y="411951"/>
                  </a:lnTo>
                  <a:lnTo>
                    <a:pt x="2399344" y="368706"/>
                  </a:lnTo>
                  <a:lnTo>
                    <a:pt x="2334263" y="327657"/>
                  </a:lnTo>
                  <a:lnTo>
                    <a:pt x="2267821" y="288850"/>
                  </a:lnTo>
                  <a:lnTo>
                    <a:pt x="2200093" y="252332"/>
                  </a:lnTo>
                  <a:lnTo>
                    <a:pt x="2131160" y="218144"/>
                  </a:lnTo>
                  <a:lnTo>
                    <a:pt x="2061101" y="186326"/>
                  </a:lnTo>
                  <a:lnTo>
                    <a:pt x="1989998" y="156916"/>
                  </a:lnTo>
                  <a:lnTo>
                    <a:pt x="1917934" y="129947"/>
                  </a:lnTo>
                  <a:lnTo>
                    <a:pt x="1844992" y="105452"/>
                  </a:lnTo>
                  <a:lnTo>
                    <a:pt x="1771257" y="83457"/>
                  </a:lnTo>
                  <a:lnTo>
                    <a:pt x="1696815" y="63990"/>
                  </a:lnTo>
                  <a:lnTo>
                    <a:pt x="1621752" y="47072"/>
                  </a:lnTo>
                  <a:lnTo>
                    <a:pt x="1546156" y="32724"/>
                  </a:lnTo>
                  <a:lnTo>
                    <a:pt x="1470115" y="20961"/>
                  </a:lnTo>
                  <a:lnTo>
                    <a:pt x="1393717" y="11799"/>
                  </a:lnTo>
                  <a:lnTo>
                    <a:pt x="1317052" y="5246"/>
                  </a:lnTo>
                  <a:lnTo>
                    <a:pt x="1240207" y="1312"/>
                  </a:lnTo>
                  <a:lnTo>
                    <a:pt x="1163273" y="0"/>
                  </a:lnTo>
                  <a:lnTo>
                    <a:pt x="1163273" y="77803"/>
                  </a:lnTo>
                  <a:lnTo>
                    <a:pt x="1163273" y="155606"/>
                  </a:lnTo>
                  <a:lnTo>
                    <a:pt x="1163273" y="233409"/>
                  </a:lnTo>
                  <a:lnTo>
                    <a:pt x="1163273" y="311212"/>
                  </a:lnTo>
                  <a:lnTo>
                    <a:pt x="1163273" y="389015"/>
                  </a:lnTo>
                  <a:lnTo>
                    <a:pt x="1163273" y="466818"/>
                  </a:lnTo>
                  <a:lnTo>
                    <a:pt x="1163273" y="544621"/>
                  </a:lnTo>
                  <a:lnTo>
                    <a:pt x="1163273" y="622424"/>
                  </a:lnTo>
                  <a:lnTo>
                    <a:pt x="1163273" y="700227"/>
                  </a:lnTo>
                  <a:lnTo>
                    <a:pt x="1163273" y="778030"/>
                  </a:lnTo>
                  <a:lnTo>
                    <a:pt x="1163273" y="855833"/>
                  </a:lnTo>
                  <a:lnTo>
                    <a:pt x="1163273" y="933636"/>
                  </a:lnTo>
                  <a:lnTo>
                    <a:pt x="1163273" y="1011439"/>
                  </a:lnTo>
                  <a:lnTo>
                    <a:pt x="1163273" y="1089242"/>
                  </a:lnTo>
                  <a:lnTo>
                    <a:pt x="1163273" y="1167045"/>
                  </a:lnTo>
                  <a:lnTo>
                    <a:pt x="1163273" y="1244848"/>
                  </a:lnTo>
                  <a:lnTo>
                    <a:pt x="1163273" y="1322651"/>
                  </a:lnTo>
                  <a:lnTo>
                    <a:pt x="1163273" y="1400454"/>
                  </a:lnTo>
                  <a:lnTo>
                    <a:pt x="1163273" y="1478257"/>
                  </a:lnTo>
                  <a:lnTo>
                    <a:pt x="1163273" y="1556060"/>
                  </a:lnTo>
                  <a:lnTo>
                    <a:pt x="1163273" y="1633863"/>
                  </a:lnTo>
                  <a:lnTo>
                    <a:pt x="1163273" y="1711666"/>
                  </a:lnTo>
                  <a:lnTo>
                    <a:pt x="1163273" y="1789469"/>
                  </a:lnTo>
                  <a:lnTo>
                    <a:pt x="1163273" y="1867272"/>
                  </a:lnTo>
                  <a:lnTo>
                    <a:pt x="1163273" y="1945075"/>
                  </a:lnTo>
                  <a:lnTo>
                    <a:pt x="1163273" y="2022878"/>
                  </a:lnTo>
                  <a:lnTo>
                    <a:pt x="1163273" y="2100681"/>
                  </a:lnTo>
                  <a:lnTo>
                    <a:pt x="1163273" y="217848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5" name="pg5"/>
            <p:cNvSpPr/>
            <p:nvPr/>
          </p:nvSpPr>
          <p:spPr>
            <a:xfrm>
              <a:off x="960941" y="2324378"/>
              <a:ext cx="2256214" cy="3019905"/>
            </a:xfrm>
            <a:custGeom>
              <a:avLst/>
              <a:pathLst>
                <a:path w="2256214" h="3019905">
                  <a:moveTo>
                    <a:pt x="2256214" y="1086610"/>
                  </a:moveTo>
                  <a:lnTo>
                    <a:pt x="2188028" y="1049141"/>
                  </a:lnTo>
                  <a:lnTo>
                    <a:pt x="2119842" y="1011671"/>
                  </a:lnTo>
                  <a:lnTo>
                    <a:pt x="2051655" y="974202"/>
                  </a:lnTo>
                  <a:lnTo>
                    <a:pt x="1983469" y="936733"/>
                  </a:lnTo>
                  <a:lnTo>
                    <a:pt x="1915283" y="899263"/>
                  </a:lnTo>
                  <a:lnTo>
                    <a:pt x="1847097" y="861794"/>
                  </a:lnTo>
                  <a:lnTo>
                    <a:pt x="1778911" y="824325"/>
                  </a:lnTo>
                  <a:lnTo>
                    <a:pt x="1710724" y="786855"/>
                  </a:lnTo>
                  <a:lnTo>
                    <a:pt x="1642538" y="749386"/>
                  </a:lnTo>
                  <a:lnTo>
                    <a:pt x="1574352" y="711917"/>
                  </a:lnTo>
                  <a:lnTo>
                    <a:pt x="1506166" y="674447"/>
                  </a:lnTo>
                  <a:lnTo>
                    <a:pt x="1437979" y="636978"/>
                  </a:lnTo>
                  <a:lnTo>
                    <a:pt x="1369793" y="599509"/>
                  </a:lnTo>
                  <a:lnTo>
                    <a:pt x="1301607" y="562039"/>
                  </a:lnTo>
                  <a:lnTo>
                    <a:pt x="1233421" y="524570"/>
                  </a:lnTo>
                  <a:lnTo>
                    <a:pt x="1165235" y="487101"/>
                  </a:lnTo>
                  <a:lnTo>
                    <a:pt x="1097048" y="449631"/>
                  </a:lnTo>
                  <a:lnTo>
                    <a:pt x="1028862" y="412162"/>
                  </a:lnTo>
                  <a:lnTo>
                    <a:pt x="960676" y="374693"/>
                  </a:lnTo>
                  <a:lnTo>
                    <a:pt x="892490" y="337223"/>
                  </a:lnTo>
                  <a:lnTo>
                    <a:pt x="824303" y="299754"/>
                  </a:lnTo>
                  <a:lnTo>
                    <a:pt x="756117" y="262285"/>
                  </a:lnTo>
                  <a:lnTo>
                    <a:pt x="687931" y="224815"/>
                  </a:lnTo>
                  <a:lnTo>
                    <a:pt x="619745" y="187346"/>
                  </a:lnTo>
                  <a:lnTo>
                    <a:pt x="551559" y="149877"/>
                  </a:lnTo>
                  <a:lnTo>
                    <a:pt x="483372" y="112407"/>
                  </a:lnTo>
                  <a:lnTo>
                    <a:pt x="415186" y="74938"/>
                  </a:lnTo>
                  <a:lnTo>
                    <a:pt x="347000" y="37469"/>
                  </a:lnTo>
                  <a:lnTo>
                    <a:pt x="278814" y="0"/>
                  </a:lnTo>
                  <a:lnTo>
                    <a:pt x="242983" y="67918"/>
                  </a:lnTo>
                  <a:lnTo>
                    <a:pt x="209484" y="137015"/>
                  </a:lnTo>
                  <a:lnTo>
                    <a:pt x="178355" y="207213"/>
                  </a:lnTo>
                  <a:lnTo>
                    <a:pt x="149634" y="278430"/>
                  </a:lnTo>
                  <a:lnTo>
                    <a:pt x="123353" y="350582"/>
                  </a:lnTo>
                  <a:lnTo>
                    <a:pt x="99542" y="423588"/>
                  </a:lnTo>
                  <a:lnTo>
                    <a:pt x="78229" y="497361"/>
                  </a:lnTo>
                  <a:lnTo>
                    <a:pt x="59439" y="571816"/>
                  </a:lnTo>
                  <a:lnTo>
                    <a:pt x="43193" y="646868"/>
                  </a:lnTo>
                  <a:lnTo>
                    <a:pt x="29511" y="722430"/>
                  </a:lnTo>
                  <a:lnTo>
                    <a:pt x="18408" y="798413"/>
                  </a:lnTo>
                  <a:lnTo>
                    <a:pt x="9897" y="874730"/>
                  </a:lnTo>
                  <a:lnTo>
                    <a:pt x="3988" y="951292"/>
                  </a:lnTo>
                  <a:lnTo>
                    <a:pt x="687" y="1028011"/>
                  </a:lnTo>
                  <a:lnTo>
                    <a:pt x="0" y="1104798"/>
                  </a:lnTo>
                  <a:lnTo>
                    <a:pt x="1925" y="1181564"/>
                  </a:lnTo>
                  <a:lnTo>
                    <a:pt x="6462" y="1258220"/>
                  </a:lnTo>
                  <a:lnTo>
                    <a:pt x="13604" y="1334677"/>
                  </a:lnTo>
                  <a:lnTo>
                    <a:pt x="23345" y="1410847"/>
                  </a:lnTo>
                  <a:lnTo>
                    <a:pt x="35671" y="1486641"/>
                  </a:lnTo>
                  <a:lnTo>
                    <a:pt x="50570" y="1561972"/>
                  </a:lnTo>
                  <a:lnTo>
                    <a:pt x="68023" y="1636752"/>
                  </a:lnTo>
                  <a:lnTo>
                    <a:pt x="88011" y="1710895"/>
                  </a:lnTo>
                  <a:lnTo>
                    <a:pt x="110511" y="1784315"/>
                  </a:lnTo>
                  <a:lnTo>
                    <a:pt x="135496" y="1856927"/>
                  </a:lnTo>
                  <a:lnTo>
                    <a:pt x="162937" y="1928646"/>
                  </a:lnTo>
                  <a:lnTo>
                    <a:pt x="192803" y="1999391"/>
                  </a:lnTo>
                  <a:lnTo>
                    <a:pt x="225059" y="2069078"/>
                  </a:lnTo>
                  <a:lnTo>
                    <a:pt x="259667" y="2137626"/>
                  </a:lnTo>
                  <a:lnTo>
                    <a:pt x="296588" y="2204958"/>
                  </a:lnTo>
                  <a:lnTo>
                    <a:pt x="335779" y="2270994"/>
                  </a:lnTo>
                  <a:lnTo>
                    <a:pt x="377195" y="2335658"/>
                  </a:lnTo>
                  <a:lnTo>
                    <a:pt x="420787" y="2398876"/>
                  </a:lnTo>
                  <a:lnTo>
                    <a:pt x="466505" y="2460573"/>
                  </a:lnTo>
                  <a:lnTo>
                    <a:pt x="514296" y="2520680"/>
                  </a:lnTo>
                  <a:lnTo>
                    <a:pt x="564104" y="2579125"/>
                  </a:lnTo>
                  <a:lnTo>
                    <a:pt x="615873" y="2635841"/>
                  </a:lnTo>
                  <a:lnTo>
                    <a:pt x="669541" y="2690762"/>
                  </a:lnTo>
                  <a:lnTo>
                    <a:pt x="725048" y="2743826"/>
                  </a:lnTo>
                  <a:lnTo>
                    <a:pt x="782328" y="2794970"/>
                  </a:lnTo>
                  <a:lnTo>
                    <a:pt x="841315" y="2844135"/>
                  </a:lnTo>
                  <a:lnTo>
                    <a:pt x="901941" y="2891265"/>
                  </a:lnTo>
                  <a:lnTo>
                    <a:pt x="964136" y="2936304"/>
                  </a:lnTo>
                  <a:lnTo>
                    <a:pt x="1027827" y="2979201"/>
                  </a:lnTo>
                  <a:lnTo>
                    <a:pt x="1092941" y="3019905"/>
                  </a:lnTo>
                  <a:lnTo>
                    <a:pt x="1133054" y="2953240"/>
                  </a:lnTo>
                  <a:lnTo>
                    <a:pt x="1173167" y="2886575"/>
                  </a:lnTo>
                  <a:lnTo>
                    <a:pt x="1213280" y="2819909"/>
                  </a:lnTo>
                  <a:lnTo>
                    <a:pt x="1253392" y="2753244"/>
                  </a:lnTo>
                  <a:lnTo>
                    <a:pt x="1293505" y="2686579"/>
                  </a:lnTo>
                  <a:lnTo>
                    <a:pt x="1333618" y="2619913"/>
                  </a:lnTo>
                  <a:lnTo>
                    <a:pt x="1373731" y="2553248"/>
                  </a:lnTo>
                  <a:lnTo>
                    <a:pt x="1413844" y="2486583"/>
                  </a:lnTo>
                  <a:lnTo>
                    <a:pt x="1453957" y="2419917"/>
                  </a:lnTo>
                  <a:lnTo>
                    <a:pt x="1494070" y="2353252"/>
                  </a:lnTo>
                  <a:lnTo>
                    <a:pt x="1534183" y="2286587"/>
                  </a:lnTo>
                  <a:lnTo>
                    <a:pt x="1574295" y="2219921"/>
                  </a:lnTo>
                  <a:lnTo>
                    <a:pt x="1614408" y="2153256"/>
                  </a:lnTo>
                  <a:lnTo>
                    <a:pt x="1654521" y="2086590"/>
                  </a:lnTo>
                  <a:lnTo>
                    <a:pt x="1694634" y="2019925"/>
                  </a:lnTo>
                  <a:lnTo>
                    <a:pt x="1734747" y="1953260"/>
                  </a:lnTo>
                  <a:lnTo>
                    <a:pt x="1774860" y="1886594"/>
                  </a:lnTo>
                  <a:lnTo>
                    <a:pt x="1814973" y="1819929"/>
                  </a:lnTo>
                  <a:lnTo>
                    <a:pt x="1855085" y="1753264"/>
                  </a:lnTo>
                  <a:lnTo>
                    <a:pt x="1895198" y="1686598"/>
                  </a:lnTo>
                  <a:lnTo>
                    <a:pt x="1935311" y="1619933"/>
                  </a:lnTo>
                  <a:lnTo>
                    <a:pt x="1975424" y="1553268"/>
                  </a:lnTo>
                  <a:lnTo>
                    <a:pt x="2015537" y="1486602"/>
                  </a:lnTo>
                  <a:lnTo>
                    <a:pt x="2055650" y="1419937"/>
                  </a:lnTo>
                  <a:lnTo>
                    <a:pt x="2095763" y="1353272"/>
                  </a:lnTo>
                  <a:lnTo>
                    <a:pt x="2135876" y="1286606"/>
                  </a:lnTo>
                  <a:lnTo>
                    <a:pt x="2175988" y="1219941"/>
                  </a:lnTo>
                  <a:lnTo>
                    <a:pt x="2216101" y="115327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6" name="pg6"/>
            <p:cNvSpPr/>
            <p:nvPr/>
          </p:nvSpPr>
          <p:spPr>
            <a:xfrm>
              <a:off x="1239755" y="1558433"/>
              <a:ext cx="1977400" cy="1852555"/>
            </a:xfrm>
            <a:custGeom>
              <a:avLst/>
              <a:pathLst>
                <a:path w="1977400" h="1852555">
                  <a:moveTo>
                    <a:pt x="1977400" y="1852555"/>
                  </a:moveTo>
                  <a:lnTo>
                    <a:pt x="1932987" y="1788674"/>
                  </a:lnTo>
                  <a:lnTo>
                    <a:pt x="1888574" y="1724793"/>
                  </a:lnTo>
                  <a:lnTo>
                    <a:pt x="1844161" y="1660911"/>
                  </a:lnTo>
                  <a:lnTo>
                    <a:pt x="1799749" y="1597030"/>
                  </a:lnTo>
                  <a:lnTo>
                    <a:pt x="1755336" y="1533149"/>
                  </a:lnTo>
                  <a:lnTo>
                    <a:pt x="1710923" y="1469268"/>
                  </a:lnTo>
                  <a:lnTo>
                    <a:pt x="1666510" y="1405387"/>
                  </a:lnTo>
                  <a:lnTo>
                    <a:pt x="1622097" y="1341505"/>
                  </a:lnTo>
                  <a:lnTo>
                    <a:pt x="1577684" y="1277624"/>
                  </a:lnTo>
                  <a:lnTo>
                    <a:pt x="1533272" y="1213743"/>
                  </a:lnTo>
                  <a:lnTo>
                    <a:pt x="1488859" y="1149862"/>
                  </a:lnTo>
                  <a:lnTo>
                    <a:pt x="1444446" y="1085980"/>
                  </a:lnTo>
                  <a:lnTo>
                    <a:pt x="1400033" y="1022099"/>
                  </a:lnTo>
                  <a:lnTo>
                    <a:pt x="1355620" y="958218"/>
                  </a:lnTo>
                  <a:lnTo>
                    <a:pt x="1311207" y="894337"/>
                  </a:lnTo>
                  <a:lnTo>
                    <a:pt x="1266795" y="830455"/>
                  </a:lnTo>
                  <a:lnTo>
                    <a:pt x="1222382" y="766574"/>
                  </a:lnTo>
                  <a:lnTo>
                    <a:pt x="1177969" y="702693"/>
                  </a:lnTo>
                  <a:lnTo>
                    <a:pt x="1133556" y="638812"/>
                  </a:lnTo>
                  <a:lnTo>
                    <a:pt x="1089143" y="574931"/>
                  </a:lnTo>
                  <a:lnTo>
                    <a:pt x="1044730" y="511049"/>
                  </a:lnTo>
                  <a:lnTo>
                    <a:pt x="1000317" y="447168"/>
                  </a:lnTo>
                  <a:lnTo>
                    <a:pt x="955905" y="383287"/>
                  </a:lnTo>
                  <a:lnTo>
                    <a:pt x="911492" y="319406"/>
                  </a:lnTo>
                  <a:lnTo>
                    <a:pt x="867079" y="255524"/>
                  </a:lnTo>
                  <a:lnTo>
                    <a:pt x="822666" y="191643"/>
                  </a:lnTo>
                  <a:lnTo>
                    <a:pt x="778253" y="127762"/>
                  </a:lnTo>
                  <a:lnTo>
                    <a:pt x="733840" y="63881"/>
                  </a:lnTo>
                  <a:lnTo>
                    <a:pt x="689428" y="0"/>
                  </a:lnTo>
                  <a:lnTo>
                    <a:pt x="624584" y="46807"/>
                  </a:lnTo>
                  <a:lnTo>
                    <a:pt x="561440" y="95884"/>
                  </a:lnTo>
                  <a:lnTo>
                    <a:pt x="500076" y="147167"/>
                  </a:lnTo>
                  <a:lnTo>
                    <a:pt x="440567" y="200593"/>
                  </a:lnTo>
                  <a:lnTo>
                    <a:pt x="382988" y="256094"/>
                  </a:lnTo>
                  <a:lnTo>
                    <a:pt x="327413" y="313601"/>
                  </a:lnTo>
                  <a:lnTo>
                    <a:pt x="273911" y="373041"/>
                  </a:lnTo>
                  <a:lnTo>
                    <a:pt x="222549" y="434340"/>
                  </a:lnTo>
                  <a:lnTo>
                    <a:pt x="173391" y="497421"/>
                  </a:lnTo>
                  <a:lnTo>
                    <a:pt x="126500" y="562204"/>
                  </a:lnTo>
                  <a:lnTo>
                    <a:pt x="81934" y="628608"/>
                  </a:lnTo>
                  <a:lnTo>
                    <a:pt x="39750" y="696550"/>
                  </a:lnTo>
                  <a:lnTo>
                    <a:pt x="0" y="765945"/>
                  </a:lnTo>
                  <a:lnTo>
                    <a:pt x="68186" y="803414"/>
                  </a:lnTo>
                  <a:lnTo>
                    <a:pt x="136372" y="840883"/>
                  </a:lnTo>
                  <a:lnTo>
                    <a:pt x="204558" y="878353"/>
                  </a:lnTo>
                  <a:lnTo>
                    <a:pt x="272744" y="915822"/>
                  </a:lnTo>
                  <a:lnTo>
                    <a:pt x="340931" y="953291"/>
                  </a:lnTo>
                  <a:lnTo>
                    <a:pt x="409117" y="990760"/>
                  </a:lnTo>
                  <a:lnTo>
                    <a:pt x="477303" y="1028230"/>
                  </a:lnTo>
                  <a:lnTo>
                    <a:pt x="545489" y="1065699"/>
                  </a:lnTo>
                  <a:lnTo>
                    <a:pt x="613676" y="1103168"/>
                  </a:lnTo>
                  <a:lnTo>
                    <a:pt x="681862" y="1140638"/>
                  </a:lnTo>
                  <a:lnTo>
                    <a:pt x="750048" y="1178107"/>
                  </a:lnTo>
                  <a:lnTo>
                    <a:pt x="818234" y="1215576"/>
                  </a:lnTo>
                  <a:lnTo>
                    <a:pt x="886420" y="1253046"/>
                  </a:lnTo>
                  <a:lnTo>
                    <a:pt x="954607" y="1290515"/>
                  </a:lnTo>
                  <a:lnTo>
                    <a:pt x="1022793" y="1327984"/>
                  </a:lnTo>
                  <a:lnTo>
                    <a:pt x="1090979" y="1365454"/>
                  </a:lnTo>
                  <a:lnTo>
                    <a:pt x="1159165" y="1402923"/>
                  </a:lnTo>
                  <a:lnTo>
                    <a:pt x="1227352" y="1440392"/>
                  </a:lnTo>
                  <a:lnTo>
                    <a:pt x="1295538" y="1477862"/>
                  </a:lnTo>
                  <a:lnTo>
                    <a:pt x="1363724" y="1515331"/>
                  </a:lnTo>
                  <a:lnTo>
                    <a:pt x="1431910" y="1552800"/>
                  </a:lnTo>
                  <a:lnTo>
                    <a:pt x="1500096" y="1590270"/>
                  </a:lnTo>
                  <a:lnTo>
                    <a:pt x="1568283" y="1627739"/>
                  </a:lnTo>
                  <a:lnTo>
                    <a:pt x="1636469" y="1665208"/>
                  </a:lnTo>
                  <a:lnTo>
                    <a:pt x="1704655" y="1702678"/>
                  </a:lnTo>
                  <a:lnTo>
                    <a:pt x="1772841" y="1740147"/>
                  </a:lnTo>
                  <a:lnTo>
                    <a:pt x="1841028" y="1777616"/>
                  </a:lnTo>
                  <a:lnTo>
                    <a:pt x="1909214" y="181508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7" name="pg7"/>
            <p:cNvSpPr/>
            <p:nvPr/>
          </p:nvSpPr>
          <p:spPr>
            <a:xfrm>
              <a:off x="1929183" y="1200091"/>
              <a:ext cx="1287972" cy="2210896"/>
            </a:xfrm>
            <a:custGeom>
              <a:avLst/>
              <a:pathLst>
                <a:path w="1287972" h="2210896">
                  <a:moveTo>
                    <a:pt x="1287972" y="2210896"/>
                  </a:moveTo>
                  <a:lnTo>
                    <a:pt x="1272444" y="2134659"/>
                  </a:lnTo>
                  <a:lnTo>
                    <a:pt x="1256917" y="2058421"/>
                  </a:lnTo>
                  <a:lnTo>
                    <a:pt x="1241389" y="1982183"/>
                  </a:lnTo>
                  <a:lnTo>
                    <a:pt x="1225862" y="1905945"/>
                  </a:lnTo>
                  <a:lnTo>
                    <a:pt x="1210334" y="1829707"/>
                  </a:lnTo>
                  <a:lnTo>
                    <a:pt x="1194806" y="1753470"/>
                  </a:lnTo>
                  <a:lnTo>
                    <a:pt x="1179279" y="1677232"/>
                  </a:lnTo>
                  <a:lnTo>
                    <a:pt x="1163751" y="1600994"/>
                  </a:lnTo>
                  <a:lnTo>
                    <a:pt x="1148224" y="1524756"/>
                  </a:lnTo>
                  <a:lnTo>
                    <a:pt x="1132696" y="1448518"/>
                  </a:lnTo>
                  <a:lnTo>
                    <a:pt x="1117169" y="1372280"/>
                  </a:lnTo>
                  <a:lnTo>
                    <a:pt x="1101641" y="1296043"/>
                  </a:lnTo>
                  <a:lnTo>
                    <a:pt x="1086113" y="1219805"/>
                  </a:lnTo>
                  <a:lnTo>
                    <a:pt x="1070586" y="1143567"/>
                  </a:lnTo>
                  <a:lnTo>
                    <a:pt x="1055058" y="1067329"/>
                  </a:lnTo>
                  <a:lnTo>
                    <a:pt x="1039531" y="991091"/>
                  </a:lnTo>
                  <a:lnTo>
                    <a:pt x="1024003" y="914853"/>
                  </a:lnTo>
                  <a:lnTo>
                    <a:pt x="1008476" y="838616"/>
                  </a:lnTo>
                  <a:lnTo>
                    <a:pt x="992948" y="762378"/>
                  </a:lnTo>
                  <a:lnTo>
                    <a:pt x="977420" y="686140"/>
                  </a:lnTo>
                  <a:lnTo>
                    <a:pt x="961893" y="609902"/>
                  </a:lnTo>
                  <a:lnTo>
                    <a:pt x="946365" y="533664"/>
                  </a:lnTo>
                  <a:lnTo>
                    <a:pt x="930838" y="457426"/>
                  </a:lnTo>
                  <a:lnTo>
                    <a:pt x="915310" y="381189"/>
                  </a:lnTo>
                  <a:lnTo>
                    <a:pt x="899783" y="304951"/>
                  </a:lnTo>
                  <a:lnTo>
                    <a:pt x="884255" y="228713"/>
                  </a:lnTo>
                  <a:lnTo>
                    <a:pt x="868727" y="152475"/>
                  </a:lnTo>
                  <a:lnTo>
                    <a:pt x="853200" y="76237"/>
                  </a:lnTo>
                  <a:lnTo>
                    <a:pt x="837672" y="0"/>
                  </a:lnTo>
                  <a:lnTo>
                    <a:pt x="763032" y="16523"/>
                  </a:lnTo>
                  <a:lnTo>
                    <a:pt x="688995" y="35566"/>
                  </a:lnTo>
                  <a:lnTo>
                    <a:pt x="615646" y="57106"/>
                  </a:lnTo>
                  <a:lnTo>
                    <a:pt x="543068" y="81119"/>
                  </a:lnTo>
                  <a:lnTo>
                    <a:pt x="471345" y="107576"/>
                  </a:lnTo>
                  <a:lnTo>
                    <a:pt x="400560" y="136448"/>
                  </a:lnTo>
                  <a:lnTo>
                    <a:pt x="330794" y="167702"/>
                  </a:lnTo>
                  <a:lnTo>
                    <a:pt x="262126" y="201301"/>
                  </a:lnTo>
                  <a:lnTo>
                    <a:pt x="194636" y="237206"/>
                  </a:lnTo>
                  <a:lnTo>
                    <a:pt x="128401" y="275378"/>
                  </a:lnTo>
                  <a:lnTo>
                    <a:pt x="63498" y="315772"/>
                  </a:lnTo>
                  <a:lnTo>
                    <a:pt x="0" y="358341"/>
                  </a:lnTo>
                  <a:lnTo>
                    <a:pt x="44412" y="422222"/>
                  </a:lnTo>
                  <a:lnTo>
                    <a:pt x="88825" y="486103"/>
                  </a:lnTo>
                  <a:lnTo>
                    <a:pt x="133238" y="549985"/>
                  </a:lnTo>
                  <a:lnTo>
                    <a:pt x="177651" y="613866"/>
                  </a:lnTo>
                  <a:lnTo>
                    <a:pt x="222064" y="677747"/>
                  </a:lnTo>
                  <a:lnTo>
                    <a:pt x="266477" y="741628"/>
                  </a:lnTo>
                  <a:lnTo>
                    <a:pt x="310889" y="805509"/>
                  </a:lnTo>
                  <a:lnTo>
                    <a:pt x="355302" y="869391"/>
                  </a:lnTo>
                  <a:lnTo>
                    <a:pt x="399715" y="933272"/>
                  </a:lnTo>
                  <a:lnTo>
                    <a:pt x="444128" y="997153"/>
                  </a:lnTo>
                  <a:lnTo>
                    <a:pt x="488541" y="1061034"/>
                  </a:lnTo>
                  <a:lnTo>
                    <a:pt x="532954" y="1124916"/>
                  </a:lnTo>
                  <a:lnTo>
                    <a:pt x="577366" y="1188797"/>
                  </a:lnTo>
                  <a:lnTo>
                    <a:pt x="621779" y="1252678"/>
                  </a:lnTo>
                  <a:lnTo>
                    <a:pt x="666192" y="1316559"/>
                  </a:lnTo>
                  <a:lnTo>
                    <a:pt x="710605" y="1380441"/>
                  </a:lnTo>
                  <a:lnTo>
                    <a:pt x="755018" y="1444322"/>
                  </a:lnTo>
                  <a:lnTo>
                    <a:pt x="799431" y="1508203"/>
                  </a:lnTo>
                  <a:lnTo>
                    <a:pt x="843843" y="1572084"/>
                  </a:lnTo>
                  <a:lnTo>
                    <a:pt x="888256" y="1635965"/>
                  </a:lnTo>
                  <a:lnTo>
                    <a:pt x="932669" y="1699847"/>
                  </a:lnTo>
                  <a:lnTo>
                    <a:pt x="977082" y="1763728"/>
                  </a:lnTo>
                  <a:lnTo>
                    <a:pt x="1021495" y="1827609"/>
                  </a:lnTo>
                  <a:lnTo>
                    <a:pt x="1065908" y="1891490"/>
                  </a:lnTo>
                  <a:lnTo>
                    <a:pt x="1110321" y="1955372"/>
                  </a:lnTo>
                  <a:lnTo>
                    <a:pt x="1154733" y="2019253"/>
                  </a:lnTo>
                  <a:lnTo>
                    <a:pt x="1199146" y="2083134"/>
                  </a:lnTo>
                  <a:lnTo>
                    <a:pt x="1243559" y="2147015"/>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8" name="pg8"/>
            <p:cNvSpPr/>
            <p:nvPr/>
          </p:nvSpPr>
          <p:spPr>
            <a:xfrm>
              <a:off x="2766856" y="1171430"/>
              <a:ext cx="450299" cy="2239558"/>
            </a:xfrm>
            <a:custGeom>
              <a:avLst/>
              <a:pathLst>
                <a:path w="450299" h="2239558">
                  <a:moveTo>
                    <a:pt x="450299" y="2239558"/>
                  </a:moveTo>
                  <a:lnTo>
                    <a:pt x="440842" y="2162332"/>
                  </a:lnTo>
                  <a:lnTo>
                    <a:pt x="431385" y="2085106"/>
                  </a:lnTo>
                  <a:lnTo>
                    <a:pt x="421929" y="2007880"/>
                  </a:lnTo>
                  <a:lnTo>
                    <a:pt x="412472" y="1930654"/>
                  </a:lnTo>
                  <a:lnTo>
                    <a:pt x="403015" y="1853427"/>
                  </a:lnTo>
                  <a:lnTo>
                    <a:pt x="393558" y="1776201"/>
                  </a:lnTo>
                  <a:lnTo>
                    <a:pt x="384101" y="1698975"/>
                  </a:lnTo>
                  <a:lnTo>
                    <a:pt x="374645" y="1621749"/>
                  </a:lnTo>
                  <a:lnTo>
                    <a:pt x="365188" y="1544523"/>
                  </a:lnTo>
                  <a:lnTo>
                    <a:pt x="355731" y="1467297"/>
                  </a:lnTo>
                  <a:lnTo>
                    <a:pt x="346274" y="1390070"/>
                  </a:lnTo>
                  <a:lnTo>
                    <a:pt x="336817" y="1312844"/>
                  </a:lnTo>
                  <a:lnTo>
                    <a:pt x="327360" y="1235618"/>
                  </a:lnTo>
                  <a:lnTo>
                    <a:pt x="317904" y="1158392"/>
                  </a:lnTo>
                  <a:lnTo>
                    <a:pt x="308447" y="1081166"/>
                  </a:lnTo>
                  <a:lnTo>
                    <a:pt x="298990" y="1003940"/>
                  </a:lnTo>
                  <a:lnTo>
                    <a:pt x="289533" y="926713"/>
                  </a:lnTo>
                  <a:lnTo>
                    <a:pt x="280076" y="849487"/>
                  </a:lnTo>
                  <a:lnTo>
                    <a:pt x="270619" y="772261"/>
                  </a:lnTo>
                  <a:lnTo>
                    <a:pt x="261163" y="695035"/>
                  </a:lnTo>
                  <a:lnTo>
                    <a:pt x="251706" y="617809"/>
                  </a:lnTo>
                  <a:lnTo>
                    <a:pt x="242249" y="540583"/>
                  </a:lnTo>
                  <a:lnTo>
                    <a:pt x="232792" y="463356"/>
                  </a:lnTo>
                  <a:lnTo>
                    <a:pt x="223335" y="386130"/>
                  </a:lnTo>
                  <a:lnTo>
                    <a:pt x="213878" y="308904"/>
                  </a:lnTo>
                  <a:lnTo>
                    <a:pt x="204422" y="231678"/>
                  </a:lnTo>
                  <a:lnTo>
                    <a:pt x="194965" y="154452"/>
                  </a:lnTo>
                  <a:lnTo>
                    <a:pt x="185508" y="77226"/>
                  </a:lnTo>
                  <a:lnTo>
                    <a:pt x="176051" y="0"/>
                  </a:lnTo>
                  <a:lnTo>
                    <a:pt x="87742" y="12590"/>
                  </a:lnTo>
                  <a:lnTo>
                    <a:pt x="0" y="28661"/>
                  </a:lnTo>
                  <a:lnTo>
                    <a:pt x="15527" y="104899"/>
                  </a:lnTo>
                  <a:lnTo>
                    <a:pt x="31055" y="181137"/>
                  </a:lnTo>
                  <a:lnTo>
                    <a:pt x="46582" y="257375"/>
                  </a:lnTo>
                  <a:lnTo>
                    <a:pt x="62110" y="333613"/>
                  </a:lnTo>
                  <a:lnTo>
                    <a:pt x="77637" y="409850"/>
                  </a:lnTo>
                  <a:lnTo>
                    <a:pt x="93165" y="486088"/>
                  </a:lnTo>
                  <a:lnTo>
                    <a:pt x="108693" y="562326"/>
                  </a:lnTo>
                  <a:lnTo>
                    <a:pt x="124220" y="638564"/>
                  </a:lnTo>
                  <a:lnTo>
                    <a:pt x="139748" y="714802"/>
                  </a:lnTo>
                  <a:lnTo>
                    <a:pt x="155275" y="791040"/>
                  </a:lnTo>
                  <a:lnTo>
                    <a:pt x="170803" y="867277"/>
                  </a:lnTo>
                  <a:lnTo>
                    <a:pt x="186330" y="943515"/>
                  </a:lnTo>
                  <a:lnTo>
                    <a:pt x="201858" y="1019753"/>
                  </a:lnTo>
                  <a:lnTo>
                    <a:pt x="217386" y="1095991"/>
                  </a:lnTo>
                  <a:lnTo>
                    <a:pt x="232913" y="1172229"/>
                  </a:lnTo>
                  <a:lnTo>
                    <a:pt x="248441" y="1248466"/>
                  </a:lnTo>
                  <a:lnTo>
                    <a:pt x="263968" y="1324704"/>
                  </a:lnTo>
                  <a:lnTo>
                    <a:pt x="279496" y="1400942"/>
                  </a:lnTo>
                  <a:lnTo>
                    <a:pt x="295023" y="1477180"/>
                  </a:lnTo>
                  <a:lnTo>
                    <a:pt x="310551" y="1553418"/>
                  </a:lnTo>
                  <a:lnTo>
                    <a:pt x="326079" y="1629656"/>
                  </a:lnTo>
                  <a:lnTo>
                    <a:pt x="341606" y="1705893"/>
                  </a:lnTo>
                  <a:lnTo>
                    <a:pt x="357134" y="1782131"/>
                  </a:lnTo>
                  <a:lnTo>
                    <a:pt x="372661" y="1858369"/>
                  </a:lnTo>
                  <a:lnTo>
                    <a:pt x="388189" y="1934607"/>
                  </a:lnTo>
                  <a:lnTo>
                    <a:pt x="403716" y="2010845"/>
                  </a:lnTo>
                  <a:lnTo>
                    <a:pt x="419244" y="2087083"/>
                  </a:lnTo>
                  <a:lnTo>
                    <a:pt x="434772" y="2163320"/>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9" name="pg9"/>
            <p:cNvSpPr/>
            <p:nvPr/>
          </p:nvSpPr>
          <p:spPr>
            <a:xfrm>
              <a:off x="2942907" y="1159830"/>
              <a:ext cx="274247" cy="2251158"/>
            </a:xfrm>
            <a:custGeom>
              <a:avLst/>
              <a:pathLst>
                <a:path w="274247" h="2251158">
                  <a:moveTo>
                    <a:pt x="274247" y="2251158"/>
                  </a:moveTo>
                  <a:lnTo>
                    <a:pt x="269004" y="2173531"/>
                  </a:lnTo>
                  <a:lnTo>
                    <a:pt x="263761" y="2095905"/>
                  </a:lnTo>
                  <a:lnTo>
                    <a:pt x="258517" y="2018279"/>
                  </a:lnTo>
                  <a:lnTo>
                    <a:pt x="253274" y="1940653"/>
                  </a:lnTo>
                  <a:lnTo>
                    <a:pt x="248030" y="1863027"/>
                  </a:lnTo>
                  <a:lnTo>
                    <a:pt x="242787" y="1785401"/>
                  </a:lnTo>
                  <a:lnTo>
                    <a:pt x="237543" y="1707775"/>
                  </a:lnTo>
                  <a:lnTo>
                    <a:pt x="232300" y="1630148"/>
                  </a:lnTo>
                  <a:lnTo>
                    <a:pt x="227056" y="1552522"/>
                  </a:lnTo>
                  <a:lnTo>
                    <a:pt x="221813" y="1474896"/>
                  </a:lnTo>
                  <a:lnTo>
                    <a:pt x="216569" y="1397270"/>
                  </a:lnTo>
                  <a:lnTo>
                    <a:pt x="211326" y="1319644"/>
                  </a:lnTo>
                  <a:lnTo>
                    <a:pt x="206082" y="1242018"/>
                  </a:lnTo>
                  <a:lnTo>
                    <a:pt x="200839" y="1164392"/>
                  </a:lnTo>
                  <a:lnTo>
                    <a:pt x="195596" y="1086765"/>
                  </a:lnTo>
                  <a:lnTo>
                    <a:pt x="190352" y="1009139"/>
                  </a:lnTo>
                  <a:lnTo>
                    <a:pt x="185109" y="931513"/>
                  </a:lnTo>
                  <a:lnTo>
                    <a:pt x="179865" y="853887"/>
                  </a:lnTo>
                  <a:lnTo>
                    <a:pt x="174622" y="776261"/>
                  </a:lnTo>
                  <a:lnTo>
                    <a:pt x="169378" y="698635"/>
                  </a:lnTo>
                  <a:lnTo>
                    <a:pt x="164135" y="621009"/>
                  </a:lnTo>
                  <a:lnTo>
                    <a:pt x="158891" y="543382"/>
                  </a:lnTo>
                  <a:lnTo>
                    <a:pt x="153648" y="465756"/>
                  </a:lnTo>
                  <a:lnTo>
                    <a:pt x="148404" y="388130"/>
                  </a:lnTo>
                  <a:lnTo>
                    <a:pt x="143161" y="310504"/>
                  </a:lnTo>
                  <a:lnTo>
                    <a:pt x="137917" y="232878"/>
                  </a:lnTo>
                  <a:lnTo>
                    <a:pt x="132674" y="155252"/>
                  </a:lnTo>
                  <a:lnTo>
                    <a:pt x="127430" y="77626"/>
                  </a:lnTo>
                  <a:lnTo>
                    <a:pt x="122187" y="0"/>
                  </a:lnTo>
                  <a:lnTo>
                    <a:pt x="0" y="11599"/>
                  </a:lnTo>
                  <a:lnTo>
                    <a:pt x="9456" y="88825"/>
                  </a:lnTo>
                  <a:lnTo>
                    <a:pt x="18913" y="166051"/>
                  </a:lnTo>
                  <a:lnTo>
                    <a:pt x="28370" y="243277"/>
                  </a:lnTo>
                  <a:lnTo>
                    <a:pt x="37827" y="320504"/>
                  </a:lnTo>
                  <a:lnTo>
                    <a:pt x="47284" y="397730"/>
                  </a:lnTo>
                  <a:lnTo>
                    <a:pt x="56740" y="474956"/>
                  </a:lnTo>
                  <a:lnTo>
                    <a:pt x="66197" y="552182"/>
                  </a:lnTo>
                  <a:lnTo>
                    <a:pt x="75654" y="629408"/>
                  </a:lnTo>
                  <a:lnTo>
                    <a:pt x="85111" y="706634"/>
                  </a:lnTo>
                  <a:lnTo>
                    <a:pt x="94568" y="783861"/>
                  </a:lnTo>
                  <a:lnTo>
                    <a:pt x="104025" y="861087"/>
                  </a:lnTo>
                  <a:lnTo>
                    <a:pt x="113481" y="938313"/>
                  </a:lnTo>
                  <a:lnTo>
                    <a:pt x="122938" y="1015539"/>
                  </a:lnTo>
                  <a:lnTo>
                    <a:pt x="132395" y="1092765"/>
                  </a:lnTo>
                  <a:lnTo>
                    <a:pt x="141852" y="1169991"/>
                  </a:lnTo>
                  <a:lnTo>
                    <a:pt x="151309" y="1247217"/>
                  </a:lnTo>
                  <a:lnTo>
                    <a:pt x="160766" y="1324444"/>
                  </a:lnTo>
                  <a:lnTo>
                    <a:pt x="170222" y="1401670"/>
                  </a:lnTo>
                  <a:lnTo>
                    <a:pt x="179679" y="1478896"/>
                  </a:lnTo>
                  <a:lnTo>
                    <a:pt x="189136" y="1556122"/>
                  </a:lnTo>
                  <a:lnTo>
                    <a:pt x="198593" y="1633348"/>
                  </a:lnTo>
                  <a:lnTo>
                    <a:pt x="208050" y="1710574"/>
                  </a:lnTo>
                  <a:lnTo>
                    <a:pt x="217506" y="1787801"/>
                  </a:lnTo>
                  <a:lnTo>
                    <a:pt x="226963" y="1865027"/>
                  </a:lnTo>
                  <a:lnTo>
                    <a:pt x="236420" y="1942253"/>
                  </a:lnTo>
                  <a:lnTo>
                    <a:pt x="245877" y="2019479"/>
                  </a:lnTo>
                  <a:lnTo>
                    <a:pt x="255334" y="2096705"/>
                  </a:lnTo>
                  <a:lnTo>
                    <a:pt x="264791" y="217393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0" name="pg10"/>
            <p:cNvSpPr/>
            <p:nvPr/>
          </p:nvSpPr>
          <p:spPr>
            <a:xfrm>
              <a:off x="3065095" y="1154966"/>
              <a:ext cx="152060" cy="2256022"/>
            </a:xfrm>
            <a:custGeom>
              <a:avLst/>
              <a:pathLst>
                <a:path w="152060" h="2256022">
                  <a:moveTo>
                    <a:pt x="152060" y="2256022"/>
                  </a:moveTo>
                  <a:lnTo>
                    <a:pt x="150866" y="2178228"/>
                  </a:lnTo>
                  <a:lnTo>
                    <a:pt x="149671" y="2100434"/>
                  </a:lnTo>
                  <a:lnTo>
                    <a:pt x="148477" y="2022640"/>
                  </a:lnTo>
                  <a:lnTo>
                    <a:pt x="147283" y="1944846"/>
                  </a:lnTo>
                  <a:lnTo>
                    <a:pt x="146088" y="1867052"/>
                  </a:lnTo>
                  <a:lnTo>
                    <a:pt x="144894" y="1789258"/>
                  </a:lnTo>
                  <a:lnTo>
                    <a:pt x="143699" y="1711465"/>
                  </a:lnTo>
                  <a:lnTo>
                    <a:pt x="142505" y="1633671"/>
                  </a:lnTo>
                  <a:lnTo>
                    <a:pt x="141311" y="1555877"/>
                  </a:lnTo>
                  <a:lnTo>
                    <a:pt x="140116" y="1478083"/>
                  </a:lnTo>
                  <a:lnTo>
                    <a:pt x="138922" y="1400289"/>
                  </a:lnTo>
                  <a:lnTo>
                    <a:pt x="137728" y="1322495"/>
                  </a:lnTo>
                  <a:lnTo>
                    <a:pt x="136533" y="1244701"/>
                  </a:lnTo>
                  <a:lnTo>
                    <a:pt x="135339" y="1166907"/>
                  </a:lnTo>
                  <a:lnTo>
                    <a:pt x="134145" y="1089114"/>
                  </a:lnTo>
                  <a:lnTo>
                    <a:pt x="132950" y="1011320"/>
                  </a:lnTo>
                  <a:lnTo>
                    <a:pt x="131756" y="933526"/>
                  </a:lnTo>
                  <a:lnTo>
                    <a:pt x="130562" y="855732"/>
                  </a:lnTo>
                  <a:lnTo>
                    <a:pt x="129367" y="777938"/>
                  </a:lnTo>
                  <a:lnTo>
                    <a:pt x="128173" y="700144"/>
                  </a:lnTo>
                  <a:lnTo>
                    <a:pt x="126979" y="622350"/>
                  </a:lnTo>
                  <a:lnTo>
                    <a:pt x="125784" y="544557"/>
                  </a:lnTo>
                  <a:lnTo>
                    <a:pt x="124590" y="466763"/>
                  </a:lnTo>
                  <a:lnTo>
                    <a:pt x="123396" y="388969"/>
                  </a:lnTo>
                  <a:lnTo>
                    <a:pt x="122201" y="311175"/>
                  </a:lnTo>
                  <a:lnTo>
                    <a:pt x="121007" y="233381"/>
                  </a:lnTo>
                  <a:lnTo>
                    <a:pt x="119813" y="155587"/>
                  </a:lnTo>
                  <a:lnTo>
                    <a:pt x="118618" y="77793"/>
                  </a:lnTo>
                  <a:lnTo>
                    <a:pt x="117424" y="0"/>
                  </a:lnTo>
                  <a:lnTo>
                    <a:pt x="0" y="4863"/>
                  </a:lnTo>
                  <a:lnTo>
                    <a:pt x="5243" y="82490"/>
                  </a:lnTo>
                  <a:lnTo>
                    <a:pt x="10486" y="160116"/>
                  </a:lnTo>
                  <a:lnTo>
                    <a:pt x="15730" y="237742"/>
                  </a:lnTo>
                  <a:lnTo>
                    <a:pt x="20973" y="315368"/>
                  </a:lnTo>
                  <a:lnTo>
                    <a:pt x="26217" y="392994"/>
                  </a:lnTo>
                  <a:lnTo>
                    <a:pt x="31460" y="470620"/>
                  </a:lnTo>
                  <a:lnTo>
                    <a:pt x="36704" y="548246"/>
                  </a:lnTo>
                  <a:lnTo>
                    <a:pt x="41947" y="625873"/>
                  </a:lnTo>
                  <a:lnTo>
                    <a:pt x="47191" y="703499"/>
                  </a:lnTo>
                  <a:lnTo>
                    <a:pt x="52434" y="781125"/>
                  </a:lnTo>
                  <a:lnTo>
                    <a:pt x="57678" y="858751"/>
                  </a:lnTo>
                  <a:lnTo>
                    <a:pt x="62921" y="936377"/>
                  </a:lnTo>
                  <a:lnTo>
                    <a:pt x="68165" y="1014003"/>
                  </a:lnTo>
                  <a:lnTo>
                    <a:pt x="73408" y="1091629"/>
                  </a:lnTo>
                  <a:lnTo>
                    <a:pt x="78651" y="1169256"/>
                  </a:lnTo>
                  <a:lnTo>
                    <a:pt x="83895" y="1246882"/>
                  </a:lnTo>
                  <a:lnTo>
                    <a:pt x="89138" y="1324508"/>
                  </a:lnTo>
                  <a:lnTo>
                    <a:pt x="94382" y="1402134"/>
                  </a:lnTo>
                  <a:lnTo>
                    <a:pt x="99625" y="1479760"/>
                  </a:lnTo>
                  <a:lnTo>
                    <a:pt x="104869" y="1557386"/>
                  </a:lnTo>
                  <a:lnTo>
                    <a:pt x="110112" y="1635012"/>
                  </a:lnTo>
                  <a:lnTo>
                    <a:pt x="115356" y="1712639"/>
                  </a:lnTo>
                  <a:lnTo>
                    <a:pt x="120599" y="1790265"/>
                  </a:lnTo>
                  <a:lnTo>
                    <a:pt x="125843" y="1867891"/>
                  </a:lnTo>
                  <a:lnTo>
                    <a:pt x="131086" y="1945517"/>
                  </a:lnTo>
                  <a:lnTo>
                    <a:pt x="136330" y="2023143"/>
                  </a:lnTo>
                  <a:lnTo>
                    <a:pt x="141573" y="2100769"/>
                  </a:lnTo>
                  <a:lnTo>
                    <a:pt x="146816" y="2178395"/>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1" name="pg11"/>
            <p:cNvSpPr/>
            <p:nvPr/>
          </p:nvSpPr>
          <p:spPr>
            <a:xfrm>
              <a:off x="3182519" y="1154769"/>
              <a:ext cx="34635" cy="2256218"/>
            </a:xfrm>
            <a:custGeom>
              <a:avLst/>
              <a:pathLst>
                <a:path w="34635" h="2256218">
                  <a:moveTo>
                    <a:pt x="34635" y="2256218"/>
                  </a:moveTo>
                  <a:lnTo>
                    <a:pt x="34027" y="2178418"/>
                  </a:lnTo>
                  <a:lnTo>
                    <a:pt x="33418" y="2100617"/>
                  </a:lnTo>
                  <a:lnTo>
                    <a:pt x="32809" y="2022816"/>
                  </a:lnTo>
                  <a:lnTo>
                    <a:pt x="32200" y="1945016"/>
                  </a:lnTo>
                  <a:lnTo>
                    <a:pt x="31592" y="1867215"/>
                  </a:lnTo>
                  <a:lnTo>
                    <a:pt x="30983" y="1789414"/>
                  </a:lnTo>
                  <a:lnTo>
                    <a:pt x="30374" y="1711614"/>
                  </a:lnTo>
                  <a:lnTo>
                    <a:pt x="29765" y="1633813"/>
                  </a:lnTo>
                  <a:lnTo>
                    <a:pt x="29156" y="1556012"/>
                  </a:lnTo>
                  <a:lnTo>
                    <a:pt x="28548" y="1478212"/>
                  </a:lnTo>
                  <a:lnTo>
                    <a:pt x="27939" y="1400411"/>
                  </a:lnTo>
                  <a:lnTo>
                    <a:pt x="27330" y="1322611"/>
                  </a:lnTo>
                  <a:lnTo>
                    <a:pt x="26721" y="1244810"/>
                  </a:lnTo>
                  <a:lnTo>
                    <a:pt x="26112" y="1167009"/>
                  </a:lnTo>
                  <a:lnTo>
                    <a:pt x="25504" y="1089209"/>
                  </a:lnTo>
                  <a:lnTo>
                    <a:pt x="24895" y="1011408"/>
                  </a:lnTo>
                  <a:lnTo>
                    <a:pt x="24286" y="933607"/>
                  </a:lnTo>
                  <a:lnTo>
                    <a:pt x="23677" y="855807"/>
                  </a:lnTo>
                  <a:lnTo>
                    <a:pt x="23068" y="778006"/>
                  </a:lnTo>
                  <a:lnTo>
                    <a:pt x="22460" y="700205"/>
                  </a:lnTo>
                  <a:lnTo>
                    <a:pt x="21851" y="622405"/>
                  </a:lnTo>
                  <a:lnTo>
                    <a:pt x="21242" y="544604"/>
                  </a:lnTo>
                  <a:lnTo>
                    <a:pt x="20633" y="466803"/>
                  </a:lnTo>
                  <a:lnTo>
                    <a:pt x="20024" y="389003"/>
                  </a:lnTo>
                  <a:lnTo>
                    <a:pt x="19416" y="311202"/>
                  </a:lnTo>
                  <a:lnTo>
                    <a:pt x="18807" y="233401"/>
                  </a:lnTo>
                  <a:lnTo>
                    <a:pt x="18198" y="155601"/>
                  </a:lnTo>
                  <a:lnTo>
                    <a:pt x="17589" y="77800"/>
                  </a:lnTo>
                  <a:lnTo>
                    <a:pt x="16980" y="0"/>
                  </a:lnTo>
                  <a:lnTo>
                    <a:pt x="0" y="196"/>
                  </a:lnTo>
                  <a:lnTo>
                    <a:pt x="1194" y="77990"/>
                  </a:lnTo>
                  <a:lnTo>
                    <a:pt x="2388" y="155784"/>
                  </a:lnTo>
                  <a:lnTo>
                    <a:pt x="3583" y="233578"/>
                  </a:lnTo>
                  <a:lnTo>
                    <a:pt x="4777" y="311372"/>
                  </a:lnTo>
                  <a:lnTo>
                    <a:pt x="5971" y="389166"/>
                  </a:lnTo>
                  <a:lnTo>
                    <a:pt x="7166" y="466959"/>
                  </a:lnTo>
                  <a:lnTo>
                    <a:pt x="8360" y="544753"/>
                  </a:lnTo>
                  <a:lnTo>
                    <a:pt x="9554" y="622547"/>
                  </a:lnTo>
                  <a:lnTo>
                    <a:pt x="10749" y="700341"/>
                  </a:lnTo>
                  <a:lnTo>
                    <a:pt x="11943" y="778135"/>
                  </a:lnTo>
                  <a:lnTo>
                    <a:pt x="13137" y="855929"/>
                  </a:lnTo>
                  <a:lnTo>
                    <a:pt x="14332" y="933723"/>
                  </a:lnTo>
                  <a:lnTo>
                    <a:pt x="15526" y="1011517"/>
                  </a:lnTo>
                  <a:lnTo>
                    <a:pt x="16720" y="1089310"/>
                  </a:lnTo>
                  <a:lnTo>
                    <a:pt x="17915" y="1167104"/>
                  </a:lnTo>
                  <a:lnTo>
                    <a:pt x="19109" y="1244898"/>
                  </a:lnTo>
                  <a:lnTo>
                    <a:pt x="20303" y="1322692"/>
                  </a:lnTo>
                  <a:lnTo>
                    <a:pt x="21498" y="1400486"/>
                  </a:lnTo>
                  <a:lnTo>
                    <a:pt x="22692" y="1478280"/>
                  </a:lnTo>
                  <a:lnTo>
                    <a:pt x="23886" y="1556074"/>
                  </a:lnTo>
                  <a:lnTo>
                    <a:pt x="25081" y="1633867"/>
                  </a:lnTo>
                  <a:lnTo>
                    <a:pt x="26275" y="1711661"/>
                  </a:lnTo>
                  <a:lnTo>
                    <a:pt x="27469" y="1789455"/>
                  </a:lnTo>
                  <a:lnTo>
                    <a:pt x="28664" y="1867249"/>
                  </a:lnTo>
                  <a:lnTo>
                    <a:pt x="29858" y="1945043"/>
                  </a:lnTo>
                  <a:lnTo>
                    <a:pt x="31052" y="2022837"/>
                  </a:lnTo>
                  <a:lnTo>
                    <a:pt x="32247" y="2100631"/>
                  </a:lnTo>
                  <a:lnTo>
                    <a:pt x="33441" y="217842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2" name="pg12"/>
            <p:cNvSpPr/>
            <p:nvPr/>
          </p:nvSpPr>
          <p:spPr>
            <a:xfrm>
              <a:off x="3199500" y="1154700"/>
              <a:ext cx="17655" cy="2256287"/>
            </a:xfrm>
            <a:custGeom>
              <a:avLst/>
              <a:pathLst>
                <a:path w="17655" h="2256287">
                  <a:moveTo>
                    <a:pt x="17655" y="2256287"/>
                  </a:moveTo>
                  <a:lnTo>
                    <a:pt x="17627" y="2178484"/>
                  </a:lnTo>
                  <a:lnTo>
                    <a:pt x="17598" y="2100681"/>
                  </a:lnTo>
                  <a:lnTo>
                    <a:pt x="17570" y="2022878"/>
                  </a:lnTo>
                  <a:lnTo>
                    <a:pt x="17542" y="1945075"/>
                  </a:lnTo>
                  <a:lnTo>
                    <a:pt x="17514" y="1867272"/>
                  </a:lnTo>
                  <a:lnTo>
                    <a:pt x="17486" y="1789469"/>
                  </a:lnTo>
                  <a:lnTo>
                    <a:pt x="17458" y="1711666"/>
                  </a:lnTo>
                  <a:lnTo>
                    <a:pt x="17430" y="1633863"/>
                  </a:lnTo>
                  <a:lnTo>
                    <a:pt x="17402" y="1556060"/>
                  </a:lnTo>
                  <a:lnTo>
                    <a:pt x="17374" y="1478257"/>
                  </a:lnTo>
                  <a:lnTo>
                    <a:pt x="17346" y="1400454"/>
                  </a:lnTo>
                  <a:lnTo>
                    <a:pt x="17318" y="1322651"/>
                  </a:lnTo>
                  <a:lnTo>
                    <a:pt x="17290" y="1244848"/>
                  </a:lnTo>
                  <a:lnTo>
                    <a:pt x="17262" y="1167045"/>
                  </a:lnTo>
                  <a:lnTo>
                    <a:pt x="17234" y="1089242"/>
                  </a:lnTo>
                  <a:lnTo>
                    <a:pt x="17205" y="1011439"/>
                  </a:lnTo>
                  <a:lnTo>
                    <a:pt x="17177" y="933636"/>
                  </a:lnTo>
                  <a:lnTo>
                    <a:pt x="17149" y="855833"/>
                  </a:lnTo>
                  <a:lnTo>
                    <a:pt x="17121" y="778030"/>
                  </a:lnTo>
                  <a:lnTo>
                    <a:pt x="17093" y="700227"/>
                  </a:lnTo>
                  <a:lnTo>
                    <a:pt x="17065" y="622424"/>
                  </a:lnTo>
                  <a:lnTo>
                    <a:pt x="17037" y="544621"/>
                  </a:lnTo>
                  <a:lnTo>
                    <a:pt x="17009" y="466818"/>
                  </a:lnTo>
                  <a:lnTo>
                    <a:pt x="16981" y="389015"/>
                  </a:lnTo>
                  <a:lnTo>
                    <a:pt x="16953" y="311212"/>
                  </a:lnTo>
                  <a:lnTo>
                    <a:pt x="16925" y="233409"/>
                  </a:lnTo>
                  <a:lnTo>
                    <a:pt x="16897" y="155606"/>
                  </a:lnTo>
                  <a:lnTo>
                    <a:pt x="16869" y="77803"/>
                  </a:lnTo>
                  <a:lnTo>
                    <a:pt x="16840" y="0"/>
                  </a:lnTo>
                  <a:lnTo>
                    <a:pt x="0" y="68"/>
                  </a:lnTo>
                  <a:lnTo>
                    <a:pt x="608" y="77869"/>
                  </a:lnTo>
                  <a:lnTo>
                    <a:pt x="1217" y="155670"/>
                  </a:lnTo>
                  <a:lnTo>
                    <a:pt x="1826" y="233470"/>
                  </a:lnTo>
                  <a:lnTo>
                    <a:pt x="2435" y="311271"/>
                  </a:lnTo>
                  <a:lnTo>
                    <a:pt x="3043" y="389072"/>
                  </a:lnTo>
                  <a:lnTo>
                    <a:pt x="3652" y="466872"/>
                  </a:lnTo>
                  <a:lnTo>
                    <a:pt x="4261" y="544673"/>
                  </a:lnTo>
                  <a:lnTo>
                    <a:pt x="4870" y="622474"/>
                  </a:lnTo>
                  <a:lnTo>
                    <a:pt x="5479" y="700274"/>
                  </a:lnTo>
                  <a:lnTo>
                    <a:pt x="6087" y="778075"/>
                  </a:lnTo>
                  <a:lnTo>
                    <a:pt x="6696" y="855876"/>
                  </a:lnTo>
                  <a:lnTo>
                    <a:pt x="7305" y="933676"/>
                  </a:lnTo>
                  <a:lnTo>
                    <a:pt x="7914" y="1011477"/>
                  </a:lnTo>
                  <a:lnTo>
                    <a:pt x="8523" y="1089278"/>
                  </a:lnTo>
                  <a:lnTo>
                    <a:pt x="9131" y="1167078"/>
                  </a:lnTo>
                  <a:lnTo>
                    <a:pt x="9740" y="1244879"/>
                  </a:lnTo>
                  <a:lnTo>
                    <a:pt x="10349" y="1322679"/>
                  </a:lnTo>
                  <a:lnTo>
                    <a:pt x="10958" y="1400480"/>
                  </a:lnTo>
                  <a:lnTo>
                    <a:pt x="11567" y="1478281"/>
                  </a:lnTo>
                  <a:lnTo>
                    <a:pt x="12175" y="1556081"/>
                  </a:lnTo>
                  <a:lnTo>
                    <a:pt x="12784" y="1633882"/>
                  </a:lnTo>
                  <a:lnTo>
                    <a:pt x="13393" y="1711683"/>
                  </a:lnTo>
                  <a:lnTo>
                    <a:pt x="14002" y="1789483"/>
                  </a:lnTo>
                  <a:lnTo>
                    <a:pt x="14611" y="1867284"/>
                  </a:lnTo>
                  <a:lnTo>
                    <a:pt x="15219" y="1945085"/>
                  </a:lnTo>
                  <a:lnTo>
                    <a:pt x="15828" y="2022885"/>
                  </a:lnTo>
                  <a:lnTo>
                    <a:pt x="16437" y="2100686"/>
                  </a:lnTo>
                  <a:lnTo>
                    <a:pt x="17046" y="2178487"/>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3" name="pg13"/>
            <p:cNvSpPr/>
            <p:nvPr/>
          </p:nvSpPr>
          <p:spPr>
            <a:xfrm>
              <a:off x="3216341" y="1154700"/>
              <a:ext cx="814" cy="2256287"/>
            </a:xfrm>
            <a:custGeom>
              <a:avLst/>
              <a:pathLst>
                <a:path w="814" h="2256287">
                  <a:moveTo>
                    <a:pt x="814" y="2256287"/>
                  </a:moveTo>
                  <a:lnTo>
                    <a:pt x="803" y="2178484"/>
                  </a:lnTo>
                  <a:lnTo>
                    <a:pt x="793" y="2100681"/>
                  </a:lnTo>
                  <a:lnTo>
                    <a:pt x="782" y="2022878"/>
                  </a:lnTo>
                  <a:lnTo>
                    <a:pt x="772" y="1945075"/>
                  </a:lnTo>
                  <a:lnTo>
                    <a:pt x="761" y="1867272"/>
                  </a:lnTo>
                  <a:lnTo>
                    <a:pt x="751" y="1789469"/>
                  </a:lnTo>
                  <a:lnTo>
                    <a:pt x="741" y="1711666"/>
                  </a:lnTo>
                  <a:lnTo>
                    <a:pt x="730" y="1633863"/>
                  </a:lnTo>
                  <a:lnTo>
                    <a:pt x="720" y="1556060"/>
                  </a:lnTo>
                  <a:lnTo>
                    <a:pt x="709" y="1478257"/>
                  </a:lnTo>
                  <a:lnTo>
                    <a:pt x="699" y="1400454"/>
                  </a:lnTo>
                  <a:lnTo>
                    <a:pt x="688" y="1322651"/>
                  </a:lnTo>
                  <a:lnTo>
                    <a:pt x="678" y="1244848"/>
                  </a:lnTo>
                  <a:lnTo>
                    <a:pt x="668" y="1167045"/>
                  </a:lnTo>
                  <a:lnTo>
                    <a:pt x="657" y="1089242"/>
                  </a:lnTo>
                  <a:lnTo>
                    <a:pt x="647" y="1011439"/>
                  </a:lnTo>
                  <a:lnTo>
                    <a:pt x="636" y="933636"/>
                  </a:lnTo>
                  <a:lnTo>
                    <a:pt x="626" y="855833"/>
                  </a:lnTo>
                  <a:lnTo>
                    <a:pt x="615" y="778030"/>
                  </a:lnTo>
                  <a:lnTo>
                    <a:pt x="605" y="700227"/>
                  </a:lnTo>
                  <a:lnTo>
                    <a:pt x="594" y="622424"/>
                  </a:lnTo>
                  <a:lnTo>
                    <a:pt x="584" y="544621"/>
                  </a:lnTo>
                  <a:lnTo>
                    <a:pt x="574" y="466818"/>
                  </a:lnTo>
                  <a:lnTo>
                    <a:pt x="563" y="389015"/>
                  </a:lnTo>
                  <a:lnTo>
                    <a:pt x="553" y="311212"/>
                  </a:lnTo>
                  <a:lnTo>
                    <a:pt x="542" y="233409"/>
                  </a:lnTo>
                  <a:lnTo>
                    <a:pt x="532" y="155606"/>
                  </a:lnTo>
                  <a:lnTo>
                    <a:pt x="521" y="77803"/>
                  </a:lnTo>
                  <a:lnTo>
                    <a:pt x="511" y="0"/>
                  </a:lnTo>
                  <a:lnTo>
                    <a:pt x="0" y="0"/>
                  </a:lnTo>
                  <a:lnTo>
                    <a:pt x="28" y="77803"/>
                  </a:lnTo>
                  <a:lnTo>
                    <a:pt x="56" y="155606"/>
                  </a:lnTo>
                  <a:lnTo>
                    <a:pt x="84" y="233409"/>
                  </a:lnTo>
                  <a:lnTo>
                    <a:pt x="112" y="311212"/>
                  </a:lnTo>
                  <a:lnTo>
                    <a:pt x="140" y="389015"/>
                  </a:lnTo>
                  <a:lnTo>
                    <a:pt x="168" y="466818"/>
                  </a:lnTo>
                  <a:lnTo>
                    <a:pt x="196" y="544621"/>
                  </a:lnTo>
                  <a:lnTo>
                    <a:pt x="224" y="622424"/>
                  </a:lnTo>
                  <a:lnTo>
                    <a:pt x="252" y="700227"/>
                  </a:lnTo>
                  <a:lnTo>
                    <a:pt x="280" y="778030"/>
                  </a:lnTo>
                  <a:lnTo>
                    <a:pt x="308" y="855833"/>
                  </a:lnTo>
                  <a:lnTo>
                    <a:pt x="336" y="933636"/>
                  </a:lnTo>
                  <a:lnTo>
                    <a:pt x="364" y="1011439"/>
                  </a:lnTo>
                  <a:lnTo>
                    <a:pt x="393" y="1089242"/>
                  </a:lnTo>
                  <a:lnTo>
                    <a:pt x="421" y="1167045"/>
                  </a:lnTo>
                  <a:lnTo>
                    <a:pt x="449" y="1244848"/>
                  </a:lnTo>
                  <a:lnTo>
                    <a:pt x="477" y="1322651"/>
                  </a:lnTo>
                  <a:lnTo>
                    <a:pt x="505" y="1400454"/>
                  </a:lnTo>
                  <a:lnTo>
                    <a:pt x="533" y="1478257"/>
                  </a:lnTo>
                  <a:lnTo>
                    <a:pt x="561" y="1556060"/>
                  </a:lnTo>
                  <a:lnTo>
                    <a:pt x="589" y="1633863"/>
                  </a:lnTo>
                  <a:lnTo>
                    <a:pt x="617" y="1711666"/>
                  </a:lnTo>
                  <a:lnTo>
                    <a:pt x="645" y="1789469"/>
                  </a:lnTo>
                  <a:lnTo>
                    <a:pt x="673" y="1867272"/>
                  </a:lnTo>
                  <a:lnTo>
                    <a:pt x="701" y="1945075"/>
                  </a:lnTo>
                  <a:lnTo>
                    <a:pt x="729" y="2022878"/>
                  </a:lnTo>
                  <a:lnTo>
                    <a:pt x="757" y="2100681"/>
                  </a:lnTo>
                  <a:lnTo>
                    <a:pt x="786"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4" name="pg14"/>
            <p:cNvSpPr/>
            <p:nvPr/>
          </p:nvSpPr>
          <p:spPr>
            <a:xfrm>
              <a:off x="3216853" y="1154700"/>
              <a:ext cx="302" cy="2256287"/>
            </a:xfrm>
            <a:custGeom>
              <a:avLst/>
              <a:pathLst>
                <a:path w="302" h="2256287">
                  <a:moveTo>
                    <a:pt x="302" y="2256287"/>
                  </a:moveTo>
                  <a:lnTo>
                    <a:pt x="302" y="2178484"/>
                  </a:lnTo>
                  <a:lnTo>
                    <a:pt x="302" y="2100681"/>
                  </a:lnTo>
                  <a:lnTo>
                    <a:pt x="302" y="2022878"/>
                  </a:lnTo>
                  <a:lnTo>
                    <a:pt x="302" y="1945075"/>
                  </a:lnTo>
                  <a:lnTo>
                    <a:pt x="302" y="1867272"/>
                  </a:lnTo>
                  <a:lnTo>
                    <a:pt x="302" y="1789469"/>
                  </a:lnTo>
                  <a:lnTo>
                    <a:pt x="302" y="1711666"/>
                  </a:lnTo>
                  <a:lnTo>
                    <a:pt x="302" y="1633863"/>
                  </a:lnTo>
                  <a:lnTo>
                    <a:pt x="302" y="1556060"/>
                  </a:lnTo>
                  <a:lnTo>
                    <a:pt x="302" y="1478257"/>
                  </a:lnTo>
                  <a:lnTo>
                    <a:pt x="302" y="1400454"/>
                  </a:lnTo>
                  <a:lnTo>
                    <a:pt x="302" y="1322651"/>
                  </a:lnTo>
                  <a:lnTo>
                    <a:pt x="302" y="1244848"/>
                  </a:lnTo>
                  <a:lnTo>
                    <a:pt x="302" y="1167045"/>
                  </a:lnTo>
                  <a:lnTo>
                    <a:pt x="302" y="1089242"/>
                  </a:lnTo>
                  <a:lnTo>
                    <a:pt x="302" y="1011439"/>
                  </a:lnTo>
                  <a:lnTo>
                    <a:pt x="302" y="933636"/>
                  </a:lnTo>
                  <a:lnTo>
                    <a:pt x="302" y="855833"/>
                  </a:lnTo>
                  <a:lnTo>
                    <a:pt x="302" y="778030"/>
                  </a:lnTo>
                  <a:lnTo>
                    <a:pt x="302" y="700227"/>
                  </a:lnTo>
                  <a:lnTo>
                    <a:pt x="302" y="622424"/>
                  </a:lnTo>
                  <a:lnTo>
                    <a:pt x="302" y="544621"/>
                  </a:lnTo>
                  <a:lnTo>
                    <a:pt x="302" y="466818"/>
                  </a:lnTo>
                  <a:lnTo>
                    <a:pt x="302" y="389015"/>
                  </a:lnTo>
                  <a:lnTo>
                    <a:pt x="302" y="311212"/>
                  </a:lnTo>
                  <a:lnTo>
                    <a:pt x="302" y="233409"/>
                  </a:lnTo>
                  <a:lnTo>
                    <a:pt x="302" y="155606"/>
                  </a:lnTo>
                  <a:lnTo>
                    <a:pt x="302" y="77803"/>
                  </a:lnTo>
                  <a:lnTo>
                    <a:pt x="302" y="0"/>
                  </a:lnTo>
                  <a:lnTo>
                    <a:pt x="0" y="0"/>
                  </a:lnTo>
                  <a:lnTo>
                    <a:pt x="10" y="77803"/>
                  </a:lnTo>
                  <a:lnTo>
                    <a:pt x="20" y="155606"/>
                  </a:lnTo>
                  <a:lnTo>
                    <a:pt x="31" y="233409"/>
                  </a:lnTo>
                  <a:lnTo>
                    <a:pt x="41" y="311212"/>
                  </a:lnTo>
                  <a:lnTo>
                    <a:pt x="52" y="389015"/>
                  </a:lnTo>
                  <a:lnTo>
                    <a:pt x="62" y="466818"/>
                  </a:lnTo>
                  <a:lnTo>
                    <a:pt x="73" y="544621"/>
                  </a:lnTo>
                  <a:lnTo>
                    <a:pt x="83" y="622424"/>
                  </a:lnTo>
                  <a:lnTo>
                    <a:pt x="93" y="700227"/>
                  </a:lnTo>
                  <a:lnTo>
                    <a:pt x="104" y="778030"/>
                  </a:lnTo>
                  <a:lnTo>
                    <a:pt x="114" y="855833"/>
                  </a:lnTo>
                  <a:lnTo>
                    <a:pt x="125" y="933636"/>
                  </a:lnTo>
                  <a:lnTo>
                    <a:pt x="135" y="1011439"/>
                  </a:lnTo>
                  <a:lnTo>
                    <a:pt x="146" y="1089242"/>
                  </a:lnTo>
                  <a:lnTo>
                    <a:pt x="156" y="1167045"/>
                  </a:lnTo>
                  <a:lnTo>
                    <a:pt x="167" y="1244848"/>
                  </a:lnTo>
                  <a:lnTo>
                    <a:pt x="177" y="1322651"/>
                  </a:lnTo>
                  <a:lnTo>
                    <a:pt x="187" y="1400454"/>
                  </a:lnTo>
                  <a:lnTo>
                    <a:pt x="198" y="1478257"/>
                  </a:lnTo>
                  <a:lnTo>
                    <a:pt x="208" y="1556060"/>
                  </a:lnTo>
                  <a:lnTo>
                    <a:pt x="219" y="1633863"/>
                  </a:lnTo>
                  <a:lnTo>
                    <a:pt x="229" y="1711666"/>
                  </a:lnTo>
                  <a:lnTo>
                    <a:pt x="240" y="1789469"/>
                  </a:lnTo>
                  <a:lnTo>
                    <a:pt x="250" y="1867272"/>
                  </a:lnTo>
                  <a:lnTo>
                    <a:pt x="260" y="1945075"/>
                  </a:lnTo>
                  <a:lnTo>
                    <a:pt x="271" y="2022878"/>
                  </a:lnTo>
                  <a:lnTo>
                    <a:pt x="281" y="2100681"/>
                  </a:lnTo>
                  <a:lnTo>
                    <a:pt x="292"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5" name="tx15"/>
            <p:cNvSpPr/>
            <p:nvPr/>
          </p:nvSpPr>
          <p:spPr>
            <a:xfrm>
              <a:off x="6109515"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16" name="rc16"/>
            <p:cNvSpPr/>
            <p:nvPr/>
          </p:nvSpPr>
          <p:spPr>
            <a:xfrm>
              <a:off x="6118515" y="231247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17" name="rc17"/>
            <p:cNvSpPr/>
            <p:nvPr/>
          </p:nvSpPr>
          <p:spPr>
            <a:xfrm>
              <a:off x="6118515" y="253193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8" name="rc18"/>
            <p:cNvSpPr/>
            <p:nvPr/>
          </p:nvSpPr>
          <p:spPr>
            <a:xfrm>
              <a:off x="6118515" y="275138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9" name="rc19"/>
            <p:cNvSpPr/>
            <p:nvPr/>
          </p:nvSpPr>
          <p:spPr>
            <a:xfrm>
              <a:off x="6118515" y="297084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0" name="rc20"/>
            <p:cNvSpPr/>
            <p:nvPr/>
          </p:nvSpPr>
          <p:spPr>
            <a:xfrm>
              <a:off x="6118515" y="319029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1" name="rc21"/>
            <p:cNvSpPr/>
            <p:nvPr/>
          </p:nvSpPr>
          <p:spPr>
            <a:xfrm>
              <a:off x="6118515" y="340975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2" name="rc22"/>
            <p:cNvSpPr/>
            <p:nvPr/>
          </p:nvSpPr>
          <p:spPr>
            <a:xfrm>
              <a:off x="6118515" y="362921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3" name="rc23"/>
            <p:cNvSpPr/>
            <p:nvPr/>
          </p:nvSpPr>
          <p:spPr>
            <a:xfrm>
              <a:off x="6118515" y="384866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4" name="rc24"/>
            <p:cNvSpPr/>
            <p:nvPr/>
          </p:nvSpPr>
          <p:spPr>
            <a:xfrm>
              <a:off x="6118515" y="406812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5" name="rc25"/>
            <p:cNvSpPr/>
            <p:nvPr/>
          </p:nvSpPr>
          <p:spPr>
            <a:xfrm>
              <a:off x="6118515" y="428757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118515" y="4507035"/>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7" name="tx27"/>
            <p:cNvSpPr/>
            <p:nvPr/>
          </p:nvSpPr>
          <p:spPr>
            <a:xfrm>
              <a:off x="6398560" y="2348319"/>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1,592,000 (59%) </a:t>
              </a:r>
            </a:p>
          </p:txBody>
        </p:sp>
        <p:sp>
          <p:nvSpPr>
            <p:cNvPr id="28" name="tx28"/>
            <p:cNvSpPr/>
            <p:nvPr/>
          </p:nvSpPr>
          <p:spPr>
            <a:xfrm>
              <a:off x="6398560" y="256777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Indonesia: 662,000 (24%) </a:t>
              </a:r>
            </a:p>
          </p:txBody>
        </p:sp>
        <p:sp>
          <p:nvSpPr>
            <p:cNvPr id="29" name="tx29"/>
            <p:cNvSpPr/>
            <p:nvPr/>
          </p:nvSpPr>
          <p:spPr>
            <a:xfrm>
              <a:off x="6398560" y="2787231"/>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DPRK: 199,000 (7%) </a:t>
              </a:r>
            </a:p>
          </p:txBody>
        </p:sp>
        <p:sp>
          <p:nvSpPr>
            <p:cNvPr id="30" name="tx30"/>
            <p:cNvSpPr/>
            <p:nvPr/>
          </p:nvSpPr>
          <p:spPr>
            <a:xfrm>
              <a:off x="6398560" y="3006687"/>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Myanmar: 176,000 (6%) </a:t>
              </a:r>
            </a:p>
          </p:txBody>
        </p:sp>
        <p:sp>
          <p:nvSpPr>
            <p:cNvPr id="31" name="tx31"/>
            <p:cNvSpPr/>
            <p:nvPr/>
          </p:nvSpPr>
          <p:spPr>
            <a:xfrm>
              <a:off x="6398560" y="3226143"/>
              <a:ext cx="14227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Bangladesh: 34,000 (1%) </a:t>
              </a:r>
            </a:p>
          </p:txBody>
        </p:sp>
        <p:sp>
          <p:nvSpPr>
            <p:cNvPr id="32" name="tx32"/>
            <p:cNvSpPr/>
            <p:nvPr/>
          </p:nvSpPr>
          <p:spPr>
            <a:xfrm>
              <a:off x="6398560" y="3445599"/>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Thailand: 24,000 (1%) </a:t>
              </a:r>
            </a:p>
          </p:txBody>
        </p:sp>
        <p:sp>
          <p:nvSpPr>
            <p:cNvPr id="33" name="tx33"/>
            <p:cNvSpPr/>
            <p:nvPr/>
          </p:nvSpPr>
          <p:spPr>
            <a:xfrm>
              <a:off x="6398560" y="3665055"/>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Nepal: 23,000 (1%) </a:t>
              </a:r>
            </a:p>
          </p:txBody>
        </p:sp>
        <p:sp>
          <p:nvSpPr>
            <p:cNvPr id="34" name="tx34"/>
            <p:cNvSpPr/>
            <p:nvPr/>
          </p:nvSpPr>
          <p:spPr>
            <a:xfrm>
              <a:off x="6398560" y="3884511"/>
              <a:ext cx="143170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Timor-Leste: 3,000 (&lt;1%) </a:t>
              </a:r>
            </a:p>
          </p:txBody>
        </p:sp>
        <p:sp>
          <p:nvSpPr>
            <p:cNvPr id="35" name="tx35"/>
            <p:cNvSpPr/>
            <p:nvPr/>
          </p:nvSpPr>
          <p:spPr>
            <a:xfrm>
              <a:off x="6398560" y="4103967"/>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Sri Lanka: 3,000 (&lt;1%) </a:t>
              </a:r>
            </a:p>
          </p:txBody>
        </p:sp>
        <p:sp>
          <p:nvSpPr>
            <p:cNvPr id="36" name="tx36"/>
            <p:cNvSpPr/>
            <p:nvPr/>
          </p:nvSpPr>
          <p:spPr>
            <a:xfrm>
              <a:off x="6398560" y="4323423"/>
              <a:ext cx="12239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Bhutan: &lt;100 (&lt;1%) </a:t>
              </a:r>
            </a:p>
          </p:txBody>
        </p:sp>
        <p:sp>
          <p:nvSpPr>
            <p:cNvPr id="37" name="tx37"/>
            <p:cNvSpPr/>
            <p:nvPr/>
          </p:nvSpPr>
          <p:spPr>
            <a:xfrm>
              <a:off x="6398560" y="45428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Maldives: &lt;100 (&lt;1%) </a:t>
              </a:r>
            </a:p>
          </p:txBody>
        </p:sp>
        <p:sp>
          <p:nvSpPr>
            <p:cNvPr id="38" name="tx38"/>
            <p:cNvSpPr/>
            <p:nvPr/>
          </p:nvSpPr>
          <p:spPr>
            <a:xfrm>
              <a:off x="396795" y="398022"/>
              <a:ext cx="57589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SEAR, 2023</a:t>
              </a:r>
            </a:p>
          </p:txBody>
        </p:sp>
        <p:sp>
          <p:nvSpPr>
            <p:cNvPr id="39" name="tx39"/>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0" name="tx40"/>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41" name="tx41"/>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42" name="tx42"/>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2,716,000.</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(9%) countries accounted for over half (59%) of all zero-dose children in SEAR.
India had the highest number of children who did not receive DTP1 (n = 1,592,000), which is approximately 59% of all zero-dose children in SEAR (n = 2,716,000).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8019" y="2302990"/>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 name="rc5"/>
            <p:cNvSpPr/>
            <p:nvPr/>
          </p:nvSpPr>
          <p:spPr>
            <a:xfrm>
              <a:off x="1668616" y="2302990"/>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 name="rc6"/>
            <p:cNvSpPr/>
            <p:nvPr/>
          </p:nvSpPr>
          <p:spPr>
            <a:xfrm>
              <a:off x="1989213"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 name="rc7"/>
            <p:cNvSpPr/>
            <p:nvPr/>
          </p:nvSpPr>
          <p:spPr>
            <a:xfrm>
              <a:off x="2309810" y="2302990"/>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 name="rc8"/>
            <p:cNvSpPr/>
            <p:nvPr/>
          </p:nvSpPr>
          <p:spPr>
            <a:xfrm>
              <a:off x="2630407"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 name="rc9"/>
            <p:cNvSpPr/>
            <p:nvPr/>
          </p:nvSpPr>
          <p:spPr>
            <a:xfrm>
              <a:off x="2951004"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3271602"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592199"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 name="rc12"/>
            <p:cNvSpPr/>
            <p:nvPr/>
          </p:nvSpPr>
          <p:spPr>
            <a:xfrm>
              <a:off x="3912796"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4233393"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4553990"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 name="rc15"/>
            <p:cNvSpPr/>
            <p:nvPr/>
          </p:nvSpPr>
          <p:spPr>
            <a:xfrm>
              <a:off x="4874587"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 name="rc16"/>
            <p:cNvSpPr/>
            <p:nvPr/>
          </p:nvSpPr>
          <p:spPr>
            <a:xfrm>
              <a:off x="5195185"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 name="rc17"/>
            <p:cNvSpPr/>
            <p:nvPr/>
          </p:nvSpPr>
          <p:spPr>
            <a:xfrm>
              <a:off x="5515782"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5836379"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6156976"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6477573"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798171"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118768"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 name="rc23"/>
            <p:cNvSpPr/>
            <p:nvPr/>
          </p:nvSpPr>
          <p:spPr>
            <a:xfrm>
              <a:off x="7439365"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7759962"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 name="rc25"/>
            <p:cNvSpPr/>
            <p:nvPr/>
          </p:nvSpPr>
          <p:spPr>
            <a:xfrm>
              <a:off x="8080559"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8401156"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 name="rc27"/>
            <p:cNvSpPr/>
            <p:nvPr/>
          </p:nvSpPr>
          <p:spPr>
            <a:xfrm>
              <a:off x="8721754"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1348019"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 name="rc29"/>
            <p:cNvSpPr/>
            <p:nvPr/>
          </p:nvSpPr>
          <p:spPr>
            <a:xfrm>
              <a:off x="1668616"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 name="rc30"/>
            <p:cNvSpPr/>
            <p:nvPr/>
          </p:nvSpPr>
          <p:spPr>
            <a:xfrm>
              <a:off x="1989213" y="272635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 name="rc31"/>
            <p:cNvSpPr/>
            <p:nvPr/>
          </p:nvSpPr>
          <p:spPr>
            <a:xfrm>
              <a:off x="2309810"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 name="rc32"/>
            <p:cNvSpPr/>
            <p:nvPr/>
          </p:nvSpPr>
          <p:spPr>
            <a:xfrm>
              <a:off x="2630407" y="2726355"/>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3" name="rc33"/>
            <p:cNvSpPr/>
            <p:nvPr/>
          </p:nvSpPr>
          <p:spPr>
            <a:xfrm>
              <a:off x="2951004"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3271602"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3592199"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3912796"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 name="rc37"/>
            <p:cNvSpPr/>
            <p:nvPr/>
          </p:nvSpPr>
          <p:spPr>
            <a:xfrm>
              <a:off x="4233393"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4553990" y="272635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4874587"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 name="rc40"/>
            <p:cNvSpPr/>
            <p:nvPr/>
          </p:nvSpPr>
          <p:spPr>
            <a:xfrm>
              <a:off x="5195185"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5515782"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836379"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156976"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477573"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798171"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118768"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 name="rc47"/>
            <p:cNvSpPr/>
            <p:nvPr/>
          </p:nvSpPr>
          <p:spPr>
            <a:xfrm>
              <a:off x="7439365"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759962"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 name="rc49"/>
            <p:cNvSpPr/>
            <p:nvPr/>
          </p:nvSpPr>
          <p:spPr>
            <a:xfrm>
              <a:off x="8080559"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01156"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721754"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4874587" y="4419811"/>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 name="rc53"/>
            <p:cNvSpPr/>
            <p:nvPr/>
          </p:nvSpPr>
          <p:spPr>
            <a:xfrm>
              <a:off x="5195185" y="4419811"/>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5515782" y="4419811"/>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5" name="rc55"/>
            <p:cNvSpPr/>
            <p:nvPr/>
          </p:nvSpPr>
          <p:spPr>
            <a:xfrm>
              <a:off x="5836379" y="4419811"/>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 name="rc56"/>
            <p:cNvSpPr/>
            <p:nvPr/>
          </p:nvSpPr>
          <p:spPr>
            <a:xfrm>
              <a:off x="6156976" y="4419811"/>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 name="rc57"/>
            <p:cNvSpPr/>
            <p:nvPr/>
          </p:nvSpPr>
          <p:spPr>
            <a:xfrm>
              <a:off x="6477573" y="4419811"/>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8" name="rc58"/>
            <p:cNvSpPr/>
            <p:nvPr/>
          </p:nvSpPr>
          <p:spPr>
            <a:xfrm>
              <a:off x="6798171" y="4419811"/>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9" name="rc59"/>
            <p:cNvSpPr/>
            <p:nvPr/>
          </p:nvSpPr>
          <p:spPr>
            <a:xfrm>
              <a:off x="7118768"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 name="rc60"/>
            <p:cNvSpPr/>
            <p:nvPr/>
          </p:nvSpPr>
          <p:spPr>
            <a:xfrm>
              <a:off x="7439365" y="4419811"/>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7759962" y="4419811"/>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2" name="rc62"/>
            <p:cNvSpPr/>
            <p:nvPr/>
          </p:nvSpPr>
          <p:spPr>
            <a:xfrm>
              <a:off x="8080559" y="4419811"/>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3" name="rc63"/>
            <p:cNvSpPr/>
            <p:nvPr/>
          </p:nvSpPr>
          <p:spPr>
            <a:xfrm>
              <a:off x="8401156" y="4419811"/>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8721754"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5" name="rc65"/>
            <p:cNvSpPr/>
            <p:nvPr/>
          </p:nvSpPr>
          <p:spPr>
            <a:xfrm>
              <a:off x="2951004"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6" name="rc66"/>
            <p:cNvSpPr/>
            <p:nvPr/>
          </p:nvSpPr>
          <p:spPr>
            <a:xfrm>
              <a:off x="3271602" y="3573083"/>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7" name="rc67"/>
            <p:cNvSpPr/>
            <p:nvPr/>
          </p:nvSpPr>
          <p:spPr>
            <a:xfrm>
              <a:off x="3592199"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8" name="rc68"/>
            <p:cNvSpPr/>
            <p:nvPr/>
          </p:nvSpPr>
          <p:spPr>
            <a:xfrm>
              <a:off x="3912796"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9" name="rc69"/>
            <p:cNvSpPr/>
            <p:nvPr/>
          </p:nvSpPr>
          <p:spPr>
            <a:xfrm>
              <a:off x="4233393"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0" name="rc70"/>
            <p:cNvSpPr/>
            <p:nvPr/>
          </p:nvSpPr>
          <p:spPr>
            <a:xfrm>
              <a:off x="4553990" y="3573083"/>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4874587"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2" name="rc72"/>
            <p:cNvSpPr/>
            <p:nvPr/>
          </p:nvSpPr>
          <p:spPr>
            <a:xfrm>
              <a:off x="5195185"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3" name="rc73"/>
            <p:cNvSpPr/>
            <p:nvPr/>
          </p:nvSpPr>
          <p:spPr>
            <a:xfrm>
              <a:off x="5515782" y="3573083"/>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5836379" y="3573083"/>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5" name="rc75"/>
            <p:cNvSpPr/>
            <p:nvPr/>
          </p:nvSpPr>
          <p:spPr>
            <a:xfrm>
              <a:off x="6156976"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6" name="rc76"/>
            <p:cNvSpPr/>
            <p:nvPr/>
          </p:nvSpPr>
          <p:spPr>
            <a:xfrm>
              <a:off x="6477573"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7" name="rc77"/>
            <p:cNvSpPr/>
            <p:nvPr/>
          </p:nvSpPr>
          <p:spPr>
            <a:xfrm>
              <a:off x="6798171"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8" name="rc78"/>
            <p:cNvSpPr/>
            <p:nvPr/>
          </p:nvSpPr>
          <p:spPr>
            <a:xfrm>
              <a:off x="7118768"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9" name="rc79"/>
            <p:cNvSpPr/>
            <p:nvPr/>
          </p:nvSpPr>
          <p:spPr>
            <a:xfrm>
              <a:off x="7439365"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0" name="rc80"/>
            <p:cNvSpPr/>
            <p:nvPr/>
          </p:nvSpPr>
          <p:spPr>
            <a:xfrm>
              <a:off x="7759962" y="3573083"/>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1" name="rc81"/>
            <p:cNvSpPr/>
            <p:nvPr/>
          </p:nvSpPr>
          <p:spPr>
            <a:xfrm>
              <a:off x="8080559" y="3573083"/>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 name="rc82"/>
            <p:cNvSpPr/>
            <p:nvPr/>
          </p:nvSpPr>
          <p:spPr>
            <a:xfrm>
              <a:off x="8401156" y="3573083"/>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3" name="rc83"/>
            <p:cNvSpPr/>
            <p:nvPr/>
          </p:nvSpPr>
          <p:spPr>
            <a:xfrm>
              <a:off x="1348019"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4" name="rc84"/>
            <p:cNvSpPr/>
            <p:nvPr/>
          </p:nvSpPr>
          <p:spPr>
            <a:xfrm>
              <a:off x="1668616" y="3573083"/>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5" name="rc85"/>
            <p:cNvSpPr/>
            <p:nvPr/>
          </p:nvSpPr>
          <p:spPr>
            <a:xfrm>
              <a:off x="1989213" y="3573083"/>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6" name="rc86"/>
            <p:cNvSpPr/>
            <p:nvPr/>
          </p:nvSpPr>
          <p:spPr>
            <a:xfrm>
              <a:off x="2309810"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7" name="rc87"/>
            <p:cNvSpPr/>
            <p:nvPr/>
          </p:nvSpPr>
          <p:spPr>
            <a:xfrm>
              <a:off x="2630407"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8721754"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9" name="rc89"/>
            <p:cNvSpPr/>
            <p:nvPr/>
          </p:nvSpPr>
          <p:spPr>
            <a:xfrm>
              <a:off x="1348019" y="4419811"/>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0" name="rc90"/>
            <p:cNvSpPr/>
            <p:nvPr/>
          </p:nvSpPr>
          <p:spPr>
            <a:xfrm>
              <a:off x="1668616" y="4419811"/>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1" name="rc91"/>
            <p:cNvSpPr/>
            <p:nvPr/>
          </p:nvSpPr>
          <p:spPr>
            <a:xfrm>
              <a:off x="1989213" y="4419811"/>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2" name="rc92"/>
            <p:cNvSpPr/>
            <p:nvPr/>
          </p:nvSpPr>
          <p:spPr>
            <a:xfrm>
              <a:off x="2309810"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2630407" y="4419811"/>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4" name="rc94"/>
            <p:cNvSpPr/>
            <p:nvPr/>
          </p:nvSpPr>
          <p:spPr>
            <a:xfrm>
              <a:off x="2951004" y="4419811"/>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5" name="rc95"/>
            <p:cNvSpPr/>
            <p:nvPr/>
          </p:nvSpPr>
          <p:spPr>
            <a:xfrm>
              <a:off x="3271602" y="4419811"/>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6" name="rc96"/>
            <p:cNvSpPr/>
            <p:nvPr/>
          </p:nvSpPr>
          <p:spPr>
            <a:xfrm>
              <a:off x="3592199" y="4419811"/>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7" name="rc97"/>
            <p:cNvSpPr/>
            <p:nvPr/>
          </p:nvSpPr>
          <p:spPr>
            <a:xfrm>
              <a:off x="3912796" y="4419811"/>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8" name="rc98"/>
            <p:cNvSpPr/>
            <p:nvPr/>
          </p:nvSpPr>
          <p:spPr>
            <a:xfrm>
              <a:off x="4233393" y="4419811"/>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9" name="rc99"/>
            <p:cNvSpPr/>
            <p:nvPr/>
          </p:nvSpPr>
          <p:spPr>
            <a:xfrm>
              <a:off x="4553990" y="4419811"/>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0" name="rc100"/>
            <p:cNvSpPr/>
            <p:nvPr/>
          </p:nvSpPr>
          <p:spPr>
            <a:xfrm>
              <a:off x="134801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166861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1989213"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230981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2630407"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5" name="rc105"/>
            <p:cNvSpPr/>
            <p:nvPr/>
          </p:nvSpPr>
          <p:spPr>
            <a:xfrm>
              <a:off x="295100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3271602"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359219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391279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9" name="rc109"/>
            <p:cNvSpPr/>
            <p:nvPr/>
          </p:nvSpPr>
          <p:spPr>
            <a:xfrm>
              <a:off x="4233393" y="1032898"/>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55399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4874587"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519518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5515782"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83637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15697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477573"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6798171"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18768"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3936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59962"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8080559"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01156"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2175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8019"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166861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1989213"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7" name="rc127"/>
            <p:cNvSpPr/>
            <p:nvPr/>
          </p:nvSpPr>
          <p:spPr>
            <a:xfrm>
              <a:off x="2309810"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8" name="rc128"/>
            <p:cNvSpPr/>
            <p:nvPr/>
          </p:nvSpPr>
          <p:spPr>
            <a:xfrm>
              <a:off x="2630407"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9" name="rc129"/>
            <p:cNvSpPr/>
            <p:nvPr/>
          </p:nvSpPr>
          <p:spPr>
            <a:xfrm>
              <a:off x="2951004"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3271602"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1" name="rc131"/>
            <p:cNvSpPr/>
            <p:nvPr/>
          </p:nvSpPr>
          <p:spPr>
            <a:xfrm>
              <a:off x="3592199"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391279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4233393"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4553990"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874587"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5195185"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5515782"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5836379"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15697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477573"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798171"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18768"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39365"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7759962"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080559"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6" name="rc146"/>
            <p:cNvSpPr/>
            <p:nvPr/>
          </p:nvSpPr>
          <p:spPr>
            <a:xfrm>
              <a:off x="840115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21754"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348019" y="3996447"/>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9" name="rc149"/>
            <p:cNvSpPr/>
            <p:nvPr/>
          </p:nvSpPr>
          <p:spPr>
            <a:xfrm>
              <a:off x="1668616"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0" name="rc150"/>
            <p:cNvSpPr/>
            <p:nvPr/>
          </p:nvSpPr>
          <p:spPr>
            <a:xfrm>
              <a:off x="1989213"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1" name="rc151"/>
            <p:cNvSpPr/>
            <p:nvPr/>
          </p:nvSpPr>
          <p:spPr>
            <a:xfrm>
              <a:off x="2309810" y="3996447"/>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52" name="rc152"/>
            <p:cNvSpPr/>
            <p:nvPr/>
          </p:nvSpPr>
          <p:spPr>
            <a:xfrm>
              <a:off x="2630407" y="3996447"/>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3" name="rc153"/>
            <p:cNvSpPr/>
            <p:nvPr/>
          </p:nvSpPr>
          <p:spPr>
            <a:xfrm>
              <a:off x="2951004" y="3996447"/>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4" name="rc154"/>
            <p:cNvSpPr/>
            <p:nvPr/>
          </p:nvSpPr>
          <p:spPr>
            <a:xfrm>
              <a:off x="3271602" y="3996447"/>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5" name="rc155"/>
            <p:cNvSpPr/>
            <p:nvPr/>
          </p:nvSpPr>
          <p:spPr>
            <a:xfrm>
              <a:off x="3592199" y="3996447"/>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3912796"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7" name="rc157"/>
            <p:cNvSpPr/>
            <p:nvPr/>
          </p:nvSpPr>
          <p:spPr>
            <a:xfrm>
              <a:off x="4233393" y="3996447"/>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8" name="rc158"/>
            <p:cNvSpPr/>
            <p:nvPr/>
          </p:nvSpPr>
          <p:spPr>
            <a:xfrm>
              <a:off x="4553990" y="3996447"/>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9" name="rc159"/>
            <p:cNvSpPr/>
            <p:nvPr/>
          </p:nvSpPr>
          <p:spPr>
            <a:xfrm>
              <a:off x="4874587"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0" name="rc160"/>
            <p:cNvSpPr/>
            <p:nvPr/>
          </p:nvSpPr>
          <p:spPr>
            <a:xfrm>
              <a:off x="5195185" y="3996447"/>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1" name="rc161"/>
            <p:cNvSpPr/>
            <p:nvPr/>
          </p:nvSpPr>
          <p:spPr>
            <a:xfrm>
              <a:off x="5515782" y="3996447"/>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2" name="rc162"/>
            <p:cNvSpPr/>
            <p:nvPr/>
          </p:nvSpPr>
          <p:spPr>
            <a:xfrm>
              <a:off x="5836379" y="3996447"/>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3" name="rc163"/>
            <p:cNvSpPr/>
            <p:nvPr/>
          </p:nvSpPr>
          <p:spPr>
            <a:xfrm>
              <a:off x="6156976" y="3996447"/>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4" name="rc164"/>
            <p:cNvSpPr/>
            <p:nvPr/>
          </p:nvSpPr>
          <p:spPr>
            <a:xfrm>
              <a:off x="6477573" y="3996447"/>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5" name="rc165"/>
            <p:cNvSpPr/>
            <p:nvPr/>
          </p:nvSpPr>
          <p:spPr>
            <a:xfrm>
              <a:off x="6798171" y="3996447"/>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6" name="rc166"/>
            <p:cNvSpPr/>
            <p:nvPr/>
          </p:nvSpPr>
          <p:spPr>
            <a:xfrm>
              <a:off x="7118768" y="3996447"/>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7" name="rc167"/>
            <p:cNvSpPr/>
            <p:nvPr/>
          </p:nvSpPr>
          <p:spPr>
            <a:xfrm>
              <a:off x="7439365" y="3996447"/>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8" name="rc168"/>
            <p:cNvSpPr/>
            <p:nvPr/>
          </p:nvSpPr>
          <p:spPr>
            <a:xfrm>
              <a:off x="7759962" y="3996447"/>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9" name="rc169"/>
            <p:cNvSpPr/>
            <p:nvPr/>
          </p:nvSpPr>
          <p:spPr>
            <a:xfrm>
              <a:off x="8080559" y="3996447"/>
              <a:ext cx="320597" cy="4233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0" name="rc170"/>
            <p:cNvSpPr/>
            <p:nvPr/>
          </p:nvSpPr>
          <p:spPr>
            <a:xfrm>
              <a:off x="8401156"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1" name="rc171"/>
            <p:cNvSpPr/>
            <p:nvPr/>
          </p:nvSpPr>
          <p:spPr>
            <a:xfrm>
              <a:off x="8721754" y="3996447"/>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72" name="rc172"/>
            <p:cNvSpPr/>
            <p:nvPr/>
          </p:nvSpPr>
          <p:spPr>
            <a:xfrm>
              <a:off x="1348019" y="314971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3" name="rc173"/>
            <p:cNvSpPr/>
            <p:nvPr/>
          </p:nvSpPr>
          <p:spPr>
            <a:xfrm>
              <a:off x="1668616" y="314971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4" name="rc174"/>
            <p:cNvSpPr/>
            <p:nvPr/>
          </p:nvSpPr>
          <p:spPr>
            <a:xfrm>
              <a:off x="1989213" y="314971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5" name="rc175"/>
            <p:cNvSpPr/>
            <p:nvPr/>
          </p:nvSpPr>
          <p:spPr>
            <a:xfrm>
              <a:off x="2309810" y="3149719"/>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6" name="rc176"/>
            <p:cNvSpPr/>
            <p:nvPr/>
          </p:nvSpPr>
          <p:spPr>
            <a:xfrm>
              <a:off x="2630407" y="3149719"/>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7" name="rc177"/>
            <p:cNvSpPr/>
            <p:nvPr/>
          </p:nvSpPr>
          <p:spPr>
            <a:xfrm>
              <a:off x="2951004" y="3149719"/>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78" name="rc178"/>
            <p:cNvSpPr/>
            <p:nvPr/>
          </p:nvSpPr>
          <p:spPr>
            <a:xfrm>
              <a:off x="3271602" y="3149719"/>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9" name="rc179"/>
            <p:cNvSpPr/>
            <p:nvPr/>
          </p:nvSpPr>
          <p:spPr>
            <a:xfrm>
              <a:off x="3592199" y="3149719"/>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0" name="rc180"/>
            <p:cNvSpPr/>
            <p:nvPr/>
          </p:nvSpPr>
          <p:spPr>
            <a:xfrm>
              <a:off x="3912796" y="314971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1" name="rc181"/>
            <p:cNvSpPr/>
            <p:nvPr/>
          </p:nvSpPr>
          <p:spPr>
            <a:xfrm>
              <a:off x="4233393"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4553990" y="3149719"/>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3" name="rc183"/>
            <p:cNvSpPr/>
            <p:nvPr/>
          </p:nvSpPr>
          <p:spPr>
            <a:xfrm>
              <a:off x="4874587" y="3149719"/>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4" name="rc184"/>
            <p:cNvSpPr/>
            <p:nvPr/>
          </p:nvSpPr>
          <p:spPr>
            <a:xfrm>
              <a:off x="5195185" y="3149719"/>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5" name="rc185"/>
            <p:cNvSpPr/>
            <p:nvPr/>
          </p:nvSpPr>
          <p:spPr>
            <a:xfrm>
              <a:off x="5515782"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6" name="rc186"/>
            <p:cNvSpPr/>
            <p:nvPr/>
          </p:nvSpPr>
          <p:spPr>
            <a:xfrm>
              <a:off x="5836379"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7" name="rc187"/>
            <p:cNvSpPr/>
            <p:nvPr/>
          </p:nvSpPr>
          <p:spPr>
            <a:xfrm>
              <a:off x="6156976"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6477573" y="3149719"/>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9" name="rc189"/>
            <p:cNvSpPr/>
            <p:nvPr/>
          </p:nvSpPr>
          <p:spPr>
            <a:xfrm>
              <a:off x="6798171" y="3149719"/>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0" name="rc190"/>
            <p:cNvSpPr/>
            <p:nvPr/>
          </p:nvSpPr>
          <p:spPr>
            <a:xfrm>
              <a:off x="7118768" y="3149719"/>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1" name="rc191"/>
            <p:cNvSpPr/>
            <p:nvPr/>
          </p:nvSpPr>
          <p:spPr>
            <a:xfrm>
              <a:off x="7439365" y="3149719"/>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7759962" y="314971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3" name="rc193"/>
            <p:cNvSpPr/>
            <p:nvPr/>
          </p:nvSpPr>
          <p:spPr>
            <a:xfrm>
              <a:off x="8080559" y="314971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4" name="rc194"/>
            <p:cNvSpPr/>
            <p:nvPr/>
          </p:nvSpPr>
          <p:spPr>
            <a:xfrm>
              <a:off x="8401156" y="3149719"/>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5" name="rc195"/>
            <p:cNvSpPr/>
            <p:nvPr/>
          </p:nvSpPr>
          <p:spPr>
            <a:xfrm>
              <a:off x="8721754" y="3149719"/>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6" name="rc196"/>
            <p:cNvSpPr/>
            <p:nvPr/>
          </p:nvSpPr>
          <p:spPr>
            <a:xfrm>
              <a:off x="1348019" y="4843175"/>
              <a:ext cx="320597" cy="4233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7" name="rc197"/>
            <p:cNvSpPr/>
            <p:nvPr/>
          </p:nvSpPr>
          <p:spPr>
            <a:xfrm>
              <a:off x="1668616" y="4843175"/>
              <a:ext cx="320597" cy="4233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8" name="rc198"/>
            <p:cNvSpPr/>
            <p:nvPr/>
          </p:nvSpPr>
          <p:spPr>
            <a:xfrm>
              <a:off x="1989213" y="4843175"/>
              <a:ext cx="320597" cy="4233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99" name="rc199"/>
            <p:cNvSpPr/>
            <p:nvPr/>
          </p:nvSpPr>
          <p:spPr>
            <a:xfrm>
              <a:off x="2309810" y="4843175"/>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0" name="rc200"/>
            <p:cNvSpPr/>
            <p:nvPr/>
          </p:nvSpPr>
          <p:spPr>
            <a:xfrm>
              <a:off x="2630407" y="4843175"/>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01" name="rc201"/>
            <p:cNvSpPr/>
            <p:nvPr/>
          </p:nvSpPr>
          <p:spPr>
            <a:xfrm>
              <a:off x="2951004" y="4843175"/>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2" name="rc202"/>
            <p:cNvSpPr/>
            <p:nvPr/>
          </p:nvSpPr>
          <p:spPr>
            <a:xfrm>
              <a:off x="3271602" y="4843175"/>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3" name="rc203"/>
            <p:cNvSpPr/>
            <p:nvPr/>
          </p:nvSpPr>
          <p:spPr>
            <a:xfrm>
              <a:off x="3592199" y="484317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4" name="rc204"/>
            <p:cNvSpPr/>
            <p:nvPr/>
          </p:nvSpPr>
          <p:spPr>
            <a:xfrm>
              <a:off x="3912796" y="484317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5" name="rc205"/>
            <p:cNvSpPr/>
            <p:nvPr/>
          </p:nvSpPr>
          <p:spPr>
            <a:xfrm>
              <a:off x="4233393" y="484317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4553990" y="484317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4874587" y="484317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8" name="rc208"/>
            <p:cNvSpPr/>
            <p:nvPr/>
          </p:nvSpPr>
          <p:spPr>
            <a:xfrm>
              <a:off x="5195185" y="484317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5515782" y="484317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5836379" y="484317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6156976" y="484317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6477573" y="484317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6798171" y="484317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4" name="rc214"/>
            <p:cNvSpPr/>
            <p:nvPr/>
          </p:nvSpPr>
          <p:spPr>
            <a:xfrm>
              <a:off x="7118768" y="484317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5" name="rc215"/>
            <p:cNvSpPr/>
            <p:nvPr/>
          </p:nvSpPr>
          <p:spPr>
            <a:xfrm>
              <a:off x="7439365" y="484317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6" name="rc216"/>
            <p:cNvSpPr/>
            <p:nvPr/>
          </p:nvSpPr>
          <p:spPr>
            <a:xfrm>
              <a:off x="7759962" y="484317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7" name="rc217"/>
            <p:cNvSpPr/>
            <p:nvPr/>
          </p:nvSpPr>
          <p:spPr>
            <a:xfrm>
              <a:off x="8080559" y="4843175"/>
              <a:ext cx="320597" cy="4233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18" name="rc218"/>
            <p:cNvSpPr/>
            <p:nvPr/>
          </p:nvSpPr>
          <p:spPr>
            <a:xfrm>
              <a:off x="8401156" y="4843175"/>
              <a:ext cx="320597" cy="4233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9" name="rc219"/>
            <p:cNvSpPr/>
            <p:nvPr/>
          </p:nvSpPr>
          <p:spPr>
            <a:xfrm>
              <a:off x="8721754" y="4843175"/>
              <a:ext cx="320597" cy="4233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20" name="rc220"/>
            <p:cNvSpPr/>
            <p:nvPr/>
          </p:nvSpPr>
          <p:spPr>
            <a:xfrm>
              <a:off x="1348019"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1" name="rc221"/>
            <p:cNvSpPr/>
            <p:nvPr/>
          </p:nvSpPr>
          <p:spPr>
            <a:xfrm>
              <a:off x="1668616"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2" name="rc222"/>
            <p:cNvSpPr/>
            <p:nvPr/>
          </p:nvSpPr>
          <p:spPr>
            <a:xfrm>
              <a:off x="1989213"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3" name="rc223"/>
            <p:cNvSpPr/>
            <p:nvPr/>
          </p:nvSpPr>
          <p:spPr>
            <a:xfrm>
              <a:off x="2309810"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2630407"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5" name="rc225"/>
            <p:cNvSpPr/>
            <p:nvPr/>
          </p:nvSpPr>
          <p:spPr>
            <a:xfrm>
              <a:off x="2951004"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6" name="rc226"/>
            <p:cNvSpPr/>
            <p:nvPr/>
          </p:nvSpPr>
          <p:spPr>
            <a:xfrm>
              <a:off x="3271602"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7" name="rc227"/>
            <p:cNvSpPr/>
            <p:nvPr/>
          </p:nvSpPr>
          <p:spPr>
            <a:xfrm>
              <a:off x="3592199"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3912796"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4233393"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4553990"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4874587"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5195185"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5515782"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5836379"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6156976"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6477573"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6798171"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18768"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9" name="rc239"/>
            <p:cNvSpPr/>
            <p:nvPr/>
          </p:nvSpPr>
          <p:spPr>
            <a:xfrm>
              <a:off x="7439365"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0" name="rc240"/>
            <p:cNvSpPr/>
            <p:nvPr/>
          </p:nvSpPr>
          <p:spPr>
            <a:xfrm>
              <a:off x="7759962"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1" name="rc241"/>
            <p:cNvSpPr/>
            <p:nvPr/>
          </p:nvSpPr>
          <p:spPr>
            <a:xfrm>
              <a:off x="8080559"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2" name="rc242"/>
            <p:cNvSpPr/>
            <p:nvPr/>
          </p:nvSpPr>
          <p:spPr>
            <a:xfrm>
              <a:off x="8401156"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3" name="rc243"/>
            <p:cNvSpPr/>
            <p:nvPr/>
          </p:nvSpPr>
          <p:spPr>
            <a:xfrm>
              <a:off x="8721754"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4" name="rc244"/>
            <p:cNvSpPr/>
            <p:nvPr/>
          </p:nvSpPr>
          <p:spPr>
            <a:xfrm>
              <a:off x="1989213" y="5266539"/>
              <a:ext cx="320597" cy="4233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5" name="rc245"/>
            <p:cNvSpPr/>
            <p:nvPr/>
          </p:nvSpPr>
          <p:spPr>
            <a:xfrm>
              <a:off x="2309810" y="5266539"/>
              <a:ext cx="320597" cy="4233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6" name="rc246"/>
            <p:cNvSpPr/>
            <p:nvPr/>
          </p:nvSpPr>
          <p:spPr>
            <a:xfrm>
              <a:off x="2630407" y="5266539"/>
              <a:ext cx="320597" cy="4233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7" name="rc247"/>
            <p:cNvSpPr/>
            <p:nvPr/>
          </p:nvSpPr>
          <p:spPr>
            <a:xfrm>
              <a:off x="2951004" y="5266539"/>
              <a:ext cx="320597" cy="4233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48" name="rc248"/>
            <p:cNvSpPr/>
            <p:nvPr/>
          </p:nvSpPr>
          <p:spPr>
            <a:xfrm>
              <a:off x="3271602" y="5266539"/>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49" name="rc249"/>
            <p:cNvSpPr/>
            <p:nvPr/>
          </p:nvSpPr>
          <p:spPr>
            <a:xfrm>
              <a:off x="3592199" y="5266539"/>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3912796" y="5266539"/>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1" name="rc251"/>
            <p:cNvSpPr/>
            <p:nvPr/>
          </p:nvSpPr>
          <p:spPr>
            <a:xfrm>
              <a:off x="4233393" y="5266539"/>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2" name="rc252"/>
            <p:cNvSpPr/>
            <p:nvPr/>
          </p:nvSpPr>
          <p:spPr>
            <a:xfrm>
              <a:off x="4553990" y="5266539"/>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3" name="rc253"/>
            <p:cNvSpPr/>
            <p:nvPr/>
          </p:nvSpPr>
          <p:spPr>
            <a:xfrm>
              <a:off x="4874587" y="5266539"/>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4" name="rc254"/>
            <p:cNvSpPr/>
            <p:nvPr/>
          </p:nvSpPr>
          <p:spPr>
            <a:xfrm>
              <a:off x="5195185" y="526653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5" name="rc255"/>
            <p:cNvSpPr/>
            <p:nvPr/>
          </p:nvSpPr>
          <p:spPr>
            <a:xfrm>
              <a:off x="5515782" y="5266539"/>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6" name="rc256"/>
            <p:cNvSpPr/>
            <p:nvPr/>
          </p:nvSpPr>
          <p:spPr>
            <a:xfrm>
              <a:off x="5836379" y="5266539"/>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7" name="rc257"/>
            <p:cNvSpPr/>
            <p:nvPr/>
          </p:nvSpPr>
          <p:spPr>
            <a:xfrm>
              <a:off x="6156976" y="5266539"/>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8" name="rc258"/>
            <p:cNvSpPr/>
            <p:nvPr/>
          </p:nvSpPr>
          <p:spPr>
            <a:xfrm>
              <a:off x="6477573" y="5266539"/>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9" name="rc259"/>
            <p:cNvSpPr/>
            <p:nvPr/>
          </p:nvSpPr>
          <p:spPr>
            <a:xfrm>
              <a:off x="6798171" y="526653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0" name="rc260"/>
            <p:cNvSpPr/>
            <p:nvPr/>
          </p:nvSpPr>
          <p:spPr>
            <a:xfrm>
              <a:off x="7118768" y="526653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1" name="rc261"/>
            <p:cNvSpPr/>
            <p:nvPr/>
          </p:nvSpPr>
          <p:spPr>
            <a:xfrm>
              <a:off x="7439365" y="5266539"/>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2" name="rc262"/>
            <p:cNvSpPr/>
            <p:nvPr/>
          </p:nvSpPr>
          <p:spPr>
            <a:xfrm>
              <a:off x="7759962" y="5266539"/>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3" name="rc263"/>
            <p:cNvSpPr/>
            <p:nvPr/>
          </p:nvSpPr>
          <p:spPr>
            <a:xfrm>
              <a:off x="8080559" y="526653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4" name="rc264"/>
            <p:cNvSpPr/>
            <p:nvPr/>
          </p:nvSpPr>
          <p:spPr>
            <a:xfrm>
              <a:off x="8401156" y="526653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5" name="rc265"/>
            <p:cNvSpPr/>
            <p:nvPr/>
          </p:nvSpPr>
          <p:spPr>
            <a:xfrm>
              <a:off x="8721754" y="526653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6" name="tx266"/>
            <p:cNvSpPr/>
            <p:nvPr/>
          </p:nvSpPr>
          <p:spPr>
            <a:xfrm>
              <a:off x="144802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67" name="tx267"/>
            <p:cNvSpPr/>
            <p:nvPr/>
          </p:nvSpPr>
          <p:spPr>
            <a:xfrm>
              <a:off x="176862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68" name="tx268"/>
            <p:cNvSpPr/>
            <p:nvPr/>
          </p:nvSpPr>
          <p:spPr>
            <a:xfrm>
              <a:off x="208922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9" name="tx269"/>
            <p:cNvSpPr/>
            <p:nvPr/>
          </p:nvSpPr>
          <p:spPr>
            <a:xfrm>
              <a:off x="2409819" y="2474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0" name="tx270"/>
            <p:cNvSpPr/>
            <p:nvPr/>
          </p:nvSpPr>
          <p:spPr>
            <a:xfrm>
              <a:off x="273041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3051013"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2" name="tx272"/>
            <p:cNvSpPr/>
            <p:nvPr/>
          </p:nvSpPr>
          <p:spPr>
            <a:xfrm>
              <a:off x="337161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3" name="tx273"/>
            <p:cNvSpPr/>
            <p:nvPr/>
          </p:nvSpPr>
          <p:spPr>
            <a:xfrm>
              <a:off x="369220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4" name="tx274"/>
            <p:cNvSpPr/>
            <p:nvPr/>
          </p:nvSpPr>
          <p:spPr>
            <a:xfrm>
              <a:off x="401280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5" name="tx275"/>
            <p:cNvSpPr/>
            <p:nvPr/>
          </p:nvSpPr>
          <p:spPr>
            <a:xfrm>
              <a:off x="433340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65399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7" name="tx277"/>
            <p:cNvSpPr/>
            <p:nvPr/>
          </p:nvSpPr>
          <p:spPr>
            <a:xfrm>
              <a:off x="497459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29519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9" name="tx279"/>
            <p:cNvSpPr/>
            <p:nvPr/>
          </p:nvSpPr>
          <p:spPr>
            <a:xfrm>
              <a:off x="561579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0" name="tx280"/>
            <p:cNvSpPr/>
            <p:nvPr/>
          </p:nvSpPr>
          <p:spPr>
            <a:xfrm>
              <a:off x="593638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25698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57758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689817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721877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753937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5997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818056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0116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882176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44802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176862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208922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3" name="tx293"/>
            <p:cNvSpPr/>
            <p:nvPr/>
          </p:nvSpPr>
          <p:spPr>
            <a:xfrm>
              <a:off x="240981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4" name="tx294"/>
            <p:cNvSpPr/>
            <p:nvPr/>
          </p:nvSpPr>
          <p:spPr>
            <a:xfrm>
              <a:off x="273041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5" name="tx295"/>
            <p:cNvSpPr/>
            <p:nvPr/>
          </p:nvSpPr>
          <p:spPr>
            <a:xfrm>
              <a:off x="3051013"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6" name="tx296"/>
            <p:cNvSpPr/>
            <p:nvPr/>
          </p:nvSpPr>
          <p:spPr>
            <a:xfrm>
              <a:off x="337161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7" name="tx297"/>
            <p:cNvSpPr/>
            <p:nvPr/>
          </p:nvSpPr>
          <p:spPr>
            <a:xfrm>
              <a:off x="369220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8" name="tx298"/>
            <p:cNvSpPr/>
            <p:nvPr/>
          </p:nvSpPr>
          <p:spPr>
            <a:xfrm>
              <a:off x="401280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9" name="tx299"/>
            <p:cNvSpPr/>
            <p:nvPr/>
          </p:nvSpPr>
          <p:spPr>
            <a:xfrm>
              <a:off x="433340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0" name="tx300"/>
            <p:cNvSpPr/>
            <p:nvPr/>
          </p:nvSpPr>
          <p:spPr>
            <a:xfrm>
              <a:off x="465399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1" name="tx301"/>
            <p:cNvSpPr/>
            <p:nvPr/>
          </p:nvSpPr>
          <p:spPr>
            <a:xfrm>
              <a:off x="497459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2" name="tx302"/>
            <p:cNvSpPr/>
            <p:nvPr/>
          </p:nvSpPr>
          <p:spPr>
            <a:xfrm>
              <a:off x="529519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561579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593638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25698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57758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689817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721877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753937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785997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1" name="tx311"/>
            <p:cNvSpPr/>
            <p:nvPr/>
          </p:nvSpPr>
          <p:spPr>
            <a:xfrm>
              <a:off x="818056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850116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82176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4974596"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5" name="tx315"/>
            <p:cNvSpPr/>
            <p:nvPr/>
          </p:nvSpPr>
          <p:spPr>
            <a:xfrm>
              <a:off x="529519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6" name="tx316"/>
            <p:cNvSpPr/>
            <p:nvPr/>
          </p:nvSpPr>
          <p:spPr>
            <a:xfrm>
              <a:off x="561579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7" name="tx317"/>
            <p:cNvSpPr/>
            <p:nvPr/>
          </p:nvSpPr>
          <p:spPr>
            <a:xfrm>
              <a:off x="593638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8" name="tx318"/>
            <p:cNvSpPr/>
            <p:nvPr/>
          </p:nvSpPr>
          <p:spPr>
            <a:xfrm>
              <a:off x="625698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9" name="tx319"/>
            <p:cNvSpPr/>
            <p:nvPr/>
          </p:nvSpPr>
          <p:spPr>
            <a:xfrm>
              <a:off x="657758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0" name="tx320"/>
            <p:cNvSpPr/>
            <p:nvPr/>
          </p:nvSpPr>
          <p:spPr>
            <a:xfrm>
              <a:off x="689817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1" name="tx321"/>
            <p:cNvSpPr/>
            <p:nvPr/>
          </p:nvSpPr>
          <p:spPr>
            <a:xfrm>
              <a:off x="7218777"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2" name="tx322"/>
            <p:cNvSpPr/>
            <p:nvPr/>
          </p:nvSpPr>
          <p:spPr>
            <a:xfrm>
              <a:off x="753937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3" name="tx323"/>
            <p:cNvSpPr/>
            <p:nvPr/>
          </p:nvSpPr>
          <p:spPr>
            <a:xfrm>
              <a:off x="785997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4" name="tx324"/>
            <p:cNvSpPr/>
            <p:nvPr/>
          </p:nvSpPr>
          <p:spPr>
            <a:xfrm>
              <a:off x="818056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5" name="tx325"/>
            <p:cNvSpPr/>
            <p:nvPr/>
          </p:nvSpPr>
          <p:spPr>
            <a:xfrm>
              <a:off x="850116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6" name="tx326"/>
            <p:cNvSpPr/>
            <p:nvPr/>
          </p:nvSpPr>
          <p:spPr>
            <a:xfrm>
              <a:off x="8821762"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3051013"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8" name="tx328"/>
            <p:cNvSpPr/>
            <p:nvPr/>
          </p:nvSpPr>
          <p:spPr>
            <a:xfrm>
              <a:off x="337161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369220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0" name="tx330"/>
            <p:cNvSpPr/>
            <p:nvPr/>
          </p:nvSpPr>
          <p:spPr>
            <a:xfrm>
              <a:off x="401280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433340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465399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4974596"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529519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561579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5936388"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7" name="tx337"/>
            <p:cNvSpPr/>
            <p:nvPr/>
          </p:nvSpPr>
          <p:spPr>
            <a:xfrm>
              <a:off x="625698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8" name="tx338"/>
            <p:cNvSpPr/>
            <p:nvPr/>
          </p:nvSpPr>
          <p:spPr>
            <a:xfrm>
              <a:off x="657758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9" name="tx339"/>
            <p:cNvSpPr/>
            <p:nvPr/>
          </p:nvSpPr>
          <p:spPr>
            <a:xfrm>
              <a:off x="689817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7218777"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753937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2" name="tx342"/>
            <p:cNvSpPr/>
            <p:nvPr/>
          </p:nvSpPr>
          <p:spPr>
            <a:xfrm>
              <a:off x="7859971"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3" name="tx343"/>
            <p:cNvSpPr/>
            <p:nvPr/>
          </p:nvSpPr>
          <p:spPr>
            <a:xfrm>
              <a:off x="8180568" y="37459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4" name="tx344"/>
            <p:cNvSpPr/>
            <p:nvPr/>
          </p:nvSpPr>
          <p:spPr>
            <a:xfrm>
              <a:off x="850116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5" name="tx345"/>
            <p:cNvSpPr/>
            <p:nvPr/>
          </p:nvSpPr>
          <p:spPr>
            <a:xfrm>
              <a:off x="1448027"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6" name="tx346"/>
            <p:cNvSpPr/>
            <p:nvPr/>
          </p:nvSpPr>
          <p:spPr>
            <a:xfrm>
              <a:off x="176862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2089222"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240981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9" name="tx349"/>
            <p:cNvSpPr/>
            <p:nvPr/>
          </p:nvSpPr>
          <p:spPr>
            <a:xfrm>
              <a:off x="2730416"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0" name="tx350"/>
            <p:cNvSpPr/>
            <p:nvPr/>
          </p:nvSpPr>
          <p:spPr>
            <a:xfrm>
              <a:off x="882176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1" name="tx351"/>
            <p:cNvSpPr/>
            <p:nvPr/>
          </p:nvSpPr>
          <p:spPr>
            <a:xfrm>
              <a:off x="1448027" y="45926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2" name="tx352"/>
            <p:cNvSpPr/>
            <p:nvPr/>
          </p:nvSpPr>
          <p:spPr>
            <a:xfrm>
              <a:off x="1768625"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3" name="tx353"/>
            <p:cNvSpPr/>
            <p:nvPr/>
          </p:nvSpPr>
          <p:spPr>
            <a:xfrm>
              <a:off x="2089222"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54" name="tx354"/>
            <p:cNvSpPr/>
            <p:nvPr/>
          </p:nvSpPr>
          <p:spPr>
            <a:xfrm>
              <a:off x="240981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2730416" y="45936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6" name="tx356"/>
            <p:cNvSpPr/>
            <p:nvPr/>
          </p:nvSpPr>
          <p:spPr>
            <a:xfrm>
              <a:off x="3051013"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7" name="tx357"/>
            <p:cNvSpPr/>
            <p:nvPr/>
          </p:nvSpPr>
          <p:spPr>
            <a:xfrm>
              <a:off x="337161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8" name="tx358"/>
            <p:cNvSpPr/>
            <p:nvPr/>
          </p:nvSpPr>
          <p:spPr>
            <a:xfrm>
              <a:off x="369220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9" name="tx359"/>
            <p:cNvSpPr/>
            <p:nvPr/>
          </p:nvSpPr>
          <p:spPr>
            <a:xfrm>
              <a:off x="401280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433340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465399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2" name="tx362"/>
            <p:cNvSpPr/>
            <p:nvPr/>
          </p:nvSpPr>
          <p:spPr>
            <a:xfrm>
              <a:off x="144802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176862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208922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240981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273041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3051013"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8" name="tx368"/>
            <p:cNvSpPr/>
            <p:nvPr/>
          </p:nvSpPr>
          <p:spPr>
            <a:xfrm>
              <a:off x="337161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9" name="tx369"/>
            <p:cNvSpPr/>
            <p:nvPr/>
          </p:nvSpPr>
          <p:spPr>
            <a:xfrm>
              <a:off x="369220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401280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433340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2" name="tx372"/>
            <p:cNvSpPr/>
            <p:nvPr/>
          </p:nvSpPr>
          <p:spPr>
            <a:xfrm>
              <a:off x="465399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497459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529519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561579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593638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25698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57758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689817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0" name="tx380"/>
            <p:cNvSpPr/>
            <p:nvPr/>
          </p:nvSpPr>
          <p:spPr>
            <a:xfrm>
              <a:off x="721877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753937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785997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3" name="tx383"/>
            <p:cNvSpPr/>
            <p:nvPr/>
          </p:nvSpPr>
          <p:spPr>
            <a:xfrm>
              <a:off x="818056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4" name="tx384"/>
            <p:cNvSpPr/>
            <p:nvPr/>
          </p:nvSpPr>
          <p:spPr>
            <a:xfrm>
              <a:off x="850116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882176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6" name="tx386"/>
            <p:cNvSpPr/>
            <p:nvPr/>
          </p:nvSpPr>
          <p:spPr>
            <a:xfrm>
              <a:off x="144802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176862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8" name="tx388"/>
            <p:cNvSpPr/>
            <p:nvPr/>
          </p:nvSpPr>
          <p:spPr>
            <a:xfrm>
              <a:off x="208922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240981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273041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3051013"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2" name="tx392"/>
            <p:cNvSpPr/>
            <p:nvPr/>
          </p:nvSpPr>
          <p:spPr>
            <a:xfrm>
              <a:off x="337161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369220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4" name="tx394"/>
            <p:cNvSpPr/>
            <p:nvPr/>
          </p:nvSpPr>
          <p:spPr>
            <a:xfrm>
              <a:off x="401280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5" name="tx395"/>
            <p:cNvSpPr/>
            <p:nvPr/>
          </p:nvSpPr>
          <p:spPr>
            <a:xfrm>
              <a:off x="433340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465399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497459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529519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561579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593638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625698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657758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689817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721877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753937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785997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818056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8" name="tx408"/>
            <p:cNvSpPr/>
            <p:nvPr/>
          </p:nvSpPr>
          <p:spPr>
            <a:xfrm>
              <a:off x="850116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882176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1448027"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1" name="tx411"/>
            <p:cNvSpPr/>
            <p:nvPr/>
          </p:nvSpPr>
          <p:spPr>
            <a:xfrm>
              <a:off x="176862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2" name="tx412"/>
            <p:cNvSpPr/>
            <p:nvPr/>
          </p:nvSpPr>
          <p:spPr>
            <a:xfrm>
              <a:off x="208922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3" name="tx413"/>
            <p:cNvSpPr/>
            <p:nvPr/>
          </p:nvSpPr>
          <p:spPr>
            <a:xfrm>
              <a:off x="240981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4" name="tx414"/>
            <p:cNvSpPr/>
            <p:nvPr/>
          </p:nvSpPr>
          <p:spPr>
            <a:xfrm>
              <a:off x="2730416"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3051013"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6" name="tx416"/>
            <p:cNvSpPr/>
            <p:nvPr/>
          </p:nvSpPr>
          <p:spPr>
            <a:xfrm>
              <a:off x="337161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7" name="tx417"/>
            <p:cNvSpPr/>
            <p:nvPr/>
          </p:nvSpPr>
          <p:spPr>
            <a:xfrm>
              <a:off x="369220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8" name="tx418"/>
            <p:cNvSpPr/>
            <p:nvPr/>
          </p:nvSpPr>
          <p:spPr>
            <a:xfrm>
              <a:off x="401280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9" name="tx419"/>
            <p:cNvSpPr/>
            <p:nvPr/>
          </p:nvSpPr>
          <p:spPr>
            <a:xfrm>
              <a:off x="4333402"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0" name="tx420"/>
            <p:cNvSpPr/>
            <p:nvPr/>
          </p:nvSpPr>
          <p:spPr>
            <a:xfrm>
              <a:off x="4653999"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1" name="tx421"/>
            <p:cNvSpPr/>
            <p:nvPr/>
          </p:nvSpPr>
          <p:spPr>
            <a:xfrm>
              <a:off x="4974596"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5295194"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561579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593638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25" name="tx425"/>
            <p:cNvSpPr/>
            <p:nvPr/>
          </p:nvSpPr>
          <p:spPr>
            <a:xfrm>
              <a:off x="625698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6" name="tx426"/>
            <p:cNvSpPr/>
            <p:nvPr/>
          </p:nvSpPr>
          <p:spPr>
            <a:xfrm>
              <a:off x="657758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7" name="tx427"/>
            <p:cNvSpPr/>
            <p:nvPr/>
          </p:nvSpPr>
          <p:spPr>
            <a:xfrm>
              <a:off x="689817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8" name="tx428"/>
            <p:cNvSpPr/>
            <p:nvPr/>
          </p:nvSpPr>
          <p:spPr>
            <a:xfrm>
              <a:off x="7218777"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9" name="tx429"/>
            <p:cNvSpPr/>
            <p:nvPr/>
          </p:nvSpPr>
          <p:spPr>
            <a:xfrm>
              <a:off x="7539374"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0" name="tx430"/>
            <p:cNvSpPr/>
            <p:nvPr/>
          </p:nvSpPr>
          <p:spPr>
            <a:xfrm>
              <a:off x="785997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1" name="tx431"/>
            <p:cNvSpPr/>
            <p:nvPr/>
          </p:nvSpPr>
          <p:spPr>
            <a:xfrm>
              <a:off x="850116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2" name="tx432"/>
            <p:cNvSpPr/>
            <p:nvPr/>
          </p:nvSpPr>
          <p:spPr>
            <a:xfrm>
              <a:off x="882176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3" name="tx433"/>
            <p:cNvSpPr/>
            <p:nvPr/>
          </p:nvSpPr>
          <p:spPr>
            <a:xfrm>
              <a:off x="144802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4" name="tx434"/>
            <p:cNvSpPr/>
            <p:nvPr/>
          </p:nvSpPr>
          <p:spPr>
            <a:xfrm>
              <a:off x="176862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5" name="tx435"/>
            <p:cNvSpPr/>
            <p:nvPr/>
          </p:nvSpPr>
          <p:spPr>
            <a:xfrm>
              <a:off x="208922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6" name="tx436"/>
            <p:cNvSpPr/>
            <p:nvPr/>
          </p:nvSpPr>
          <p:spPr>
            <a:xfrm>
              <a:off x="24098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7" name="tx437"/>
            <p:cNvSpPr/>
            <p:nvPr/>
          </p:nvSpPr>
          <p:spPr>
            <a:xfrm>
              <a:off x="27304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8" name="tx438"/>
            <p:cNvSpPr/>
            <p:nvPr/>
          </p:nvSpPr>
          <p:spPr>
            <a:xfrm>
              <a:off x="30510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9" name="tx439"/>
            <p:cNvSpPr/>
            <p:nvPr/>
          </p:nvSpPr>
          <p:spPr>
            <a:xfrm>
              <a:off x="3371611"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40" name="tx440"/>
            <p:cNvSpPr/>
            <p:nvPr/>
          </p:nvSpPr>
          <p:spPr>
            <a:xfrm>
              <a:off x="369220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1" name="tx441"/>
            <p:cNvSpPr/>
            <p:nvPr/>
          </p:nvSpPr>
          <p:spPr>
            <a:xfrm>
              <a:off x="40128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2" name="tx442"/>
            <p:cNvSpPr/>
            <p:nvPr/>
          </p:nvSpPr>
          <p:spPr>
            <a:xfrm>
              <a:off x="433340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3" name="tx443"/>
            <p:cNvSpPr/>
            <p:nvPr/>
          </p:nvSpPr>
          <p:spPr>
            <a:xfrm>
              <a:off x="465399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497459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5" name="tx445"/>
            <p:cNvSpPr/>
            <p:nvPr/>
          </p:nvSpPr>
          <p:spPr>
            <a:xfrm>
              <a:off x="52951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56157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7" name="tx447"/>
            <p:cNvSpPr/>
            <p:nvPr/>
          </p:nvSpPr>
          <p:spPr>
            <a:xfrm>
              <a:off x="593638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8" name="tx448"/>
            <p:cNvSpPr/>
            <p:nvPr/>
          </p:nvSpPr>
          <p:spPr>
            <a:xfrm>
              <a:off x="62569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9" name="tx449"/>
            <p:cNvSpPr/>
            <p:nvPr/>
          </p:nvSpPr>
          <p:spPr>
            <a:xfrm>
              <a:off x="657758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0" name="tx450"/>
            <p:cNvSpPr/>
            <p:nvPr/>
          </p:nvSpPr>
          <p:spPr>
            <a:xfrm>
              <a:off x="68981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1" name="tx451"/>
            <p:cNvSpPr/>
            <p:nvPr/>
          </p:nvSpPr>
          <p:spPr>
            <a:xfrm>
              <a:off x="72187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2" name="tx452"/>
            <p:cNvSpPr/>
            <p:nvPr/>
          </p:nvSpPr>
          <p:spPr>
            <a:xfrm>
              <a:off x="753937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3" name="tx453"/>
            <p:cNvSpPr/>
            <p:nvPr/>
          </p:nvSpPr>
          <p:spPr>
            <a:xfrm>
              <a:off x="785997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4" name="tx454"/>
            <p:cNvSpPr/>
            <p:nvPr/>
          </p:nvSpPr>
          <p:spPr>
            <a:xfrm>
              <a:off x="81805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5" name="tx455"/>
            <p:cNvSpPr/>
            <p:nvPr/>
          </p:nvSpPr>
          <p:spPr>
            <a:xfrm>
              <a:off x="850116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6" name="tx456"/>
            <p:cNvSpPr/>
            <p:nvPr/>
          </p:nvSpPr>
          <p:spPr>
            <a:xfrm>
              <a:off x="882176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1448027"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58" name="tx458"/>
            <p:cNvSpPr/>
            <p:nvPr/>
          </p:nvSpPr>
          <p:spPr>
            <a:xfrm>
              <a:off x="1768625"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59" name="tx459"/>
            <p:cNvSpPr/>
            <p:nvPr/>
          </p:nvSpPr>
          <p:spPr>
            <a:xfrm>
              <a:off x="208922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60" name="tx460"/>
            <p:cNvSpPr/>
            <p:nvPr/>
          </p:nvSpPr>
          <p:spPr>
            <a:xfrm>
              <a:off x="240981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61" name="tx461"/>
            <p:cNvSpPr/>
            <p:nvPr/>
          </p:nvSpPr>
          <p:spPr>
            <a:xfrm>
              <a:off x="2730416"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2" name="tx462"/>
            <p:cNvSpPr/>
            <p:nvPr/>
          </p:nvSpPr>
          <p:spPr>
            <a:xfrm>
              <a:off x="3051013"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63" name="tx463"/>
            <p:cNvSpPr/>
            <p:nvPr/>
          </p:nvSpPr>
          <p:spPr>
            <a:xfrm>
              <a:off x="337161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4" name="tx464"/>
            <p:cNvSpPr/>
            <p:nvPr/>
          </p:nvSpPr>
          <p:spPr>
            <a:xfrm>
              <a:off x="3692208"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4012805"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6" name="tx466"/>
            <p:cNvSpPr/>
            <p:nvPr/>
          </p:nvSpPr>
          <p:spPr>
            <a:xfrm>
              <a:off x="433340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465399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8" name="tx468"/>
            <p:cNvSpPr/>
            <p:nvPr/>
          </p:nvSpPr>
          <p:spPr>
            <a:xfrm>
              <a:off x="4974596"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9" name="tx469"/>
            <p:cNvSpPr/>
            <p:nvPr/>
          </p:nvSpPr>
          <p:spPr>
            <a:xfrm>
              <a:off x="5295194"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561579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1" name="tx471"/>
            <p:cNvSpPr/>
            <p:nvPr/>
          </p:nvSpPr>
          <p:spPr>
            <a:xfrm>
              <a:off x="593638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2" name="tx472"/>
            <p:cNvSpPr/>
            <p:nvPr/>
          </p:nvSpPr>
          <p:spPr>
            <a:xfrm>
              <a:off x="625698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657758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689817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5" name="tx475"/>
            <p:cNvSpPr/>
            <p:nvPr/>
          </p:nvSpPr>
          <p:spPr>
            <a:xfrm>
              <a:off x="7218777"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7539374"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785997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144802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176862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0" name="tx480"/>
            <p:cNvSpPr/>
            <p:nvPr/>
          </p:nvSpPr>
          <p:spPr>
            <a:xfrm>
              <a:off x="208922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1" name="tx481"/>
            <p:cNvSpPr/>
            <p:nvPr/>
          </p:nvSpPr>
          <p:spPr>
            <a:xfrm>
              <a:off x="240981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273041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3051013"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337161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369220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401280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433340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465399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497459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529519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561579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593638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3" name="tx493"/>
            <p:cNvSpPr/>
            <p:nvPr/>
          </p:nvSpPr>
          <p:spPr>
            <a:xfrm>
              <a:off x="625698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4" name="tx494"/>
            <p:cNvSpPr/>
            <p:nvPr/>
          </p:nvSpPr>
          <p:spPr>
            <a:xfrm>
              <a:off x="657758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5" name="tx495"/>
            <p:cNvSpPr/>
            <p:nvPr/>
          </p:nvSpPr>
          <p:spPr>
            <a:xfrm>
              <a:off x="689817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6" name="tx496"/>
            <p:cNvSpPr/>
            <p:nvPr/>
          </p:nvSpPr>
          <p:spPr>
            <a:xfrm>
              <a:off x="721877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7" name="tx497"/>
            <p:cNvSpPr/>
            <p:nvPr/>
          </p:nvSpPr>
          <p:spPr>
            <a:xfrm>
              <a:off x="753937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8" name="tx498"/>
            <p:cNvSpPr/>
            <p:nvPr/>
          </p:nvSpPr>
          <p:spPr>
            <a:xfrm>
              <a:off x="785997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9" name="tx499"/>
            <p:cNvSpPr/>
            <p:nvPr/>
          </p:nvSpPr>
          <p:spPr>
            <a:xfrm>
              <a:off x="818056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850116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882176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208922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03" name="tx503"/>
            <p:cNvSpPr/>
            <p:nvPr/>
          </p:nvSpPr>
          <p:spPr>
            <a:xfrm>
              <a:off x="2409819"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4" name="tx504"/>
            <p:cNvSpPr/>
            <p:nvPr/>
          </p:nvSpPr>
          <p:spPr>
            <a:xfrm>
              <a:off x="2730416"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05" name="tx505"/>
            <p:cNvSpPr/>
            <p:nvPr/>
          </p:nvSpPr>
          <p:spPr>
            <a:xfrm>
              <a:off x="3051013"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06" name="tx506"/>
            <p:cNvSpPr/>
            <p:nvPr/>
          </p:nvSpPr>
          <p:spPr>
            <a:xfrm>
              <a:off x="3371611"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07" name="tx507"/>
            <p:cNvSpPr/>
            <p:nvPr/>
          </p:nvSpPr>
          <p:spPr>
            <a:xfrm>
              <a:off x="3692208"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08" name="tx508"/>
            <p:cNvSpPr/>
            <p:nvPr/>
          </p:nvSpPr>
          <p:spPr>
            <a:xfrm>
              <a:off x="401280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9" name="tx509"/>
            <p:cNvSpPr/>
            <p:nvPr/>
          </p:nvSpPr>
          <p:spPr>
            <a:xfrm>
              <a:off x="4333402" y="544042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10" name="tx510"/>
            <p:cNvSpPr/>
            <p:nvPr/>
          </p:nvSpPr>
          <p:spPr>
            <a:xfrm>
              <a:off x="4653999"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4974596"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12" name="tx512"/>
            <p:cNvSpPr/>
            <p:nvPr/>
          </p:nvSpPr>
          <p:spPr>
            <a:xfrm>
              <a:off x="5295194"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3" name="tx513"/>
            <p:cNvSpPr/>
            <p:nvPr/>
          </p:nvSpPr>
          <p:spPr>
            <a:xfrm>
              <a:off x="5615791"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4" name="tx514"/>
            <p:cNvSpPr/>
            <p:nvPr/>
          </p:nvSpPr>
          <p:spPr>
            <a:xfrm>
              <a:off x="5936388"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5" name="tx515"/>
            <p:cNvSpPr/>
            <p:nvPr/>
          </p:nvSpPr>
          <p:spPr>
            <a:xfrm>
              <a:off x="625698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6" name="tx516"/>
            <p:cNvSpPr/>
            <p:nvPr/>
          </p:nvSpPr>
          <p:spPr>
            <a:xfrm>
              <a:off x="657758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7" name="tx517"/>
            <p:cNvSpPr/>
            <p:nvPr/>
          </p:nvSpPr>
          <p:spPr>
            <a:xfrm>
              <a:off x="6898179"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8" name="tx518"/>
            <p:cNvSpPr/>
            <p:nvPr/>
          </p:nvSpPr>
          <p:spPr>
            <a:xfrm>
              <a:off x="7218777"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9" name="tx519"/>
            <p:cNvSpPr/>
            <p:nvPr/>
          </p:nvSpPr>
          <p:spPr>
            <a:xfrm>
              <a:off x="7539374"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0" name="tx520"/>
            <p:cNvSpPr/>
            <p:nvPr/>
          </p:nvSpPr>
          <p:spPr>
            <a:xfrm>
              <a:off x="7859971"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1" name="tx521"/>
            <p:cNvSpPr/>
            <p:nvPr/>
          </p:nvSpPr>
          <p:spPr>
            <a:xfrm>
              <a:off x="8180568"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2" name="tx522"/>
            <p:cNvSpPr/>
            <p:nvPr/>
          </p:nvSpPr>
          <p:spPr>
            <a:xfrm>
              <a:off x="850116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3" name="tx523"/>
            <p:cNvSpPr/>
            <p:nvPr/>
          </p:nvSpPr>
          <p:spPr>
            <a:xfrm>
              <a:off x="882176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24" name="tx524"/>
            <p:cNvSpPr/>
            <p:nvPr/>
          </p:nvSpPr>
          <p:spPr>
            <a:xfrm>
              <a:off x="8180568" y="416800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25" name="tx525"/>
            <p:cNvSpPr/>
            <p:nvPr/>
          </p:nvSpPr>
          <p:spPr>
            <a:xfrm>
              <a:off x="8180568"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26" name="tx526"/>
            <p:cNvSpPr/>
            <p:nvPr/>
          </p:nvSpPr>
          <p:spPr>
            <a:xfrm>
              <a:off x="8501165"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27" name="tx527"/>
            <p:cNvSpPr/>
            <p:nvPr/>
          </p:nvSpPr>
          <p:spPr>
            <a:xfrm>
              <a:off x="8821762"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28" name="tx528"/>
            <p:cNvSpPr/>
            <p:nvPr/>
          </p:nvSpPr>
          <p:spPr>
            <a:xfrm>
              <a:off x="13840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9" name="tx529"/>
            <p:cNvSpPr/>
            <p:nvPr/>
          </p:nvSpPr>
          <p:spPr>
            <a:xfrm>
              <a:off x="170460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0" name="tx530"/>
            <p:cNvSpPr/>
            <p:nvPr/>
          </p:nvSpPr>
          <p:spPr>
            <a:xfrm>
              <a:off x="20252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1" name="tx531"/>
            <p:cNvSpPr/>
            <p:nvPr/>
          </p:nvSpPr>
          <p:spPr>
            <a:xfrm>
              <a:off x="23457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2" name="tx532"/>
            <p:cNvSpPr/>
            <p:nvPr/>
          </p:nvSpPr>
          <p:spPr>
            <a:xfrm>
              <a:off x="26663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3" name="tx533"/>
            <p:cNvSpPr/>
            <p:nvPr/>
          </p:nvSpPr>
          <p:spPr>
            <a:xfrm>
              <a:off x="29869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4" name="tx534"/>
            <p:cNvSpPr/>
            <p:nvPr/>
          </p:nvSpPr>
          <p:spPr>
            <a:xfrm>
              <a:off x="33075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5" name="tx535"/>
            <p:cNvSpPr/>
            <p:nvPr/>
          </p:nvSpPr>
          <p:spPr>
            <a:xfrm>
              <a:off x="36281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6" name="tx536"/>
            <p:cNvSpPr/>
            <p:nvPr/>
          </p:nvSpPr>
          <p:spPr>
            <a:xfrm>
              <a:off x="39487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7" name="tx537"/>
            <p:cNvSpPr/>
            <p:nvPr/>
          </p:nvSpPr>
          <p:spPr>
            <a:xfrm>
              <a:off x="42693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8" name="tx538"/>
            <p:cNvSpPr/>
            <p:nvPr/>
          </p:nvSpPr>
          <p:spPr>
            <a:xfrm>
              <a:off x="45899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9" name="tx539"/>
            <p:cNvSpPr/>
            <p:nvPr/>
          </p:nvSpPr>
          <p:spPr>
            <a:xfrm>
              <a:off x="49105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0" name="tx540"/>
            <p:cNvSpPr/>
            <p:nvPr/>
          </p:nvSpPr>
          <p:spPr>
            <a:xfrm>
              <a:off x="52311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1" name="tx541"/>
            <p:cNvSpPr/>
            <p:nvPr/>
          </p:nvSpPr>
          <p:spPr>
            <a:xfrm>
              <a:off x="555176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2" name="tx542"/>
            <p:cNvSpPr/>
            <p:nvPr/>
          </p:nvSpPr>
          <p:spPr>
            <a:xfrm>
              <a:off x="58723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3" name="tx543"/>
            <p:cNvSpPr/>
            <p:nvPr/>
          </p:nvSpPr>
          <p:spPr>
            <a:xfrm>
              <a:off x="61929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4" name="tx544"/>
            <p:cNvSpPr/>
            <p:nvPr/>
          </p:nvSpPr>
          <p:spPr>
            <a:xfrm>
              <a:off x="65135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5" name="tx545"/>
            <p:cNvSpPr/>
            <p:nvPr/>
          </p:nvSpPr>
          <p:spPr>
            <a:xfrm>
              <a:off x="68341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6" name="tx546"/>
            <p:cNvSpPr/>
            <p:nvPr/>
          </p:nvSpPr>
          <p:spPr>
            <a:xfrm>
              <a:off x="71547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7" name="tx547"/>
            <p:cNvSpPr/>
            <p:nvPr/>
          </p:nvSpPr>
          <p:spPr>
            <a:xfrm>
              <a:off x="74753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8" name="tx548"/>
            <p:cNvSpPr/>
            <p:nvPr/>
          </p:nvSpPr>
          <p:spPr>
            <a:xfrm>
              <a:off x="77959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9" name="tx549"/>
            <p:cNvSpPr/>
            <p:nvPr/>
          </p:nvSpPr>
          <p:spPr>
            <a:xfrm>
              <a:off x="81165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0" name="tx550"/>
            <p:cNvSpPr/>
            <p:nvPr/>
          </p:nvSpPr>
          <p:spPr>
            <a:xfrm>
              <a:off x="84371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1" name="tx551"/>
            <p:cNvSpPr/>
            <p:nvPr/>
          </p:nvSpPr>
          <p:spPr>
            <a:xfrm>
              <a:off x="875774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2" name="tx552"/>
            <p:cNvSpPr/>
            <p:nvPr/>
          </p:nvSpPr>
          <p:spPr>
            <a:xfrm>
              <a:off x="508103" y="542658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553" name="tx553"/>
            <p:cNvSpPr/>
            <p:nvPr/>
          </p:nvSpPr>
          <p:spPr>
            <a:xfrm>
              <a:off x="865197" y="5004857"/>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554" name="tx554"/>
            <p:cNvSpPr/>
            <p:nvPr/>
          </p:nvSpPr>
          <p:spPr>
            <a:xfrm>
              <a:off x="950395" y="4579856"/>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555" name="tx555"/>
            <p:cNvSpPr/>
            <p:nvPr/>
          </p:nvSpPr>
          <p:spPr>
            <a:xfrm>
              <a:off x="671132" y="4128729"/>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556" name="tx556"/>
            <p:cNvSpPr/>
            <p:nvPr/>
          </p:nvSpPr>
          <p:spPr>
            <a:xfrm>
              <a:off x="647462" y="3733128"/>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557" name="tx557"/>
            <p:cNvSpPr/>
            <p:nvPr/>
          </p:nvSpPr>
          <p:spPr>
            <a:xfrm>
              <a:off x="888322" y="328363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558" name="tx558"/>
            <p:cNvSpPr/>
            <p:nvPr/>
          </p:nvSpPr>
          <p:spPr>
            <a:xfrm>
              <a:off x="810559" y="2886399"/>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559" name="tx559"/>
            <p:cNvSpPr/>
            <p:nvPr/>
          </p:nvSpPr>
          <p:spPr>
            <a:xfrm>
              <a:off x="515402" y="2435273"/>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560" name="tx560"/>
            <p:cNvSpPr/>
            <p:nvPr/>
          </p:nvSpPr>
          <p:spPr>
            <a:xfrm>
              <a:off x="717448" y="2039671"/>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561" name="tx561"/>
            <p:cNvSpPr/>
            <p:nvPr/>
          </p:nvSpPr>
          <p:spPr>
            <a:xfrm>
              <a:off x="702100" y="161630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562" name="tx562"/>
            <p:cNvSpPr/>
            <p:nvPr/>
          </p:nvSpPr>
          <p:spPr>
            <a:xfrm>
              <a:off x="663151" y="11911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563" name="tx563"/>
            <p:cNvSpPr/>
            <p:nvPr/>
          </p:nvSpPr>
          <p:spPr>
            <a:xfrm>
              <a:off x="335828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64" name="pic564"/>
            <p:cNvPicPr/>
            <p:nvPr/>
          </p:nvPicPr>
          <p:blipFill>
            <a:blip r:embed="rId2" cstate="print"/>
            <a:stretch>
              <a:fillRect/>
            </a:stretch>
          </p:blipFill>
          <p:spPr>
            <a:xfrm>
              <a:off x="4872081" y="5941007"/>
              <a:ext cx="2160000" cy="219455"/>
            </a:xfrm>
            <a:prstGeom prst="rect">
              <a:avLst/>
            </a:prstGeom>
          </p:spPr>
        </p:pic>
        <p:sp>
          <p:nvSpPr>
            <p:cNvPr id="565" name="pl565"/>
            <p:cNvSpPr/>
            <p:nvPr/>
          </p:nvSpPr>
          <p:spPr>
            <a:xfrm>
              <a:off x="48756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14583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36111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57639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79167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70284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48756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14583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36111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57639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79167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70284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tx577"/>
            <p:cNvSpPr/>
            <p:nvPr/>
          </p:nvSpPr>
          <p:spPr>
            <a:xfrm>
              <a:off x="484460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8" name="tx578"/>
            <p:cNvSpPr/>
            <p:nvPr/>
          </p:nvSpPr>
          <p:spPr>
            <a:xfrm>
              <a:off x="608367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9" name="tx579"/>
            <p:cNvSpPr/>
            <p:nvPr/>
          </p:nvSpPr>
          <p:spPr>
            <a:xfrm>
              <a:off x="629895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0" name="tx580"/>
            <p:cNvSpPr/>
            <p:nvPr/>
          </p:nvSpPr>
          <p:spPr>
            <a:xfrm>
              <a:off x="651423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1" name="tx581"/>
            <p:cNvSpPr/>
            <p:nvPr/>
          </p:nvSpPr>
          <p:spPr>
            <a:xfrm>
              <a:off x="672951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2" name="tx582"/>
            <p:cNvSpPr/>
            <p:nvPr/>
          </p:nvSpPr>
          <p:spPr>
            <a:xfrm>
              <a:off x="693524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3" name="tx583"/>
            <p:cNvSpPr/>
            <p:nvPr/>
          </p:nvSpPr>
          <p:spPr>
            <a:xfrm>
              <a:off x="1315959"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SEAR, 2000-2023</a:t>
              </a:r>
            </a:p>
          </p:txBody>
        </p:sp>
        <p:sp>
          <p:nvSpPr>
            <p:cNvPr id="584" name="tx5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5" name="tx585"/>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5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DTP1 coverage (99%) and Timor-Leste had the lowest (80%).
Over the last 5 years (2019-2023), 5 countries maintained DTP1 coverage of at least 90% (Bangladesh, Bhutan, Sri Lanka, Maldives, and Thailand).
There were no countries with DTP1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SEAR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2043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826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60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9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5959" y="555438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9" name="pl9"/>
            <p:cNvSpPr/>
            <p:nvPr/>
          </p:nvSpPr>
          <p:spPr>
            <a:xfrm>
              <a:off x="1315959" y="509267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0" name="pl10"/>
            <p:cNvSpPr/>
            <p:nvPr/>
          </p:nvSpPr>
          <p:spPr>
            <a:xfrm>
              <a:off x="1315959" y="463095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1" name="pl11"/>
            <p:cNvSpPr/>
            <p:nvPr/>
          </p:nvSpPr>
          <p:spPr>
            <a:xfrm>
              <a:off x="1315959" y="416924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2" name="pl12"/>
            <p:cNvSpPr/>
            <p:nvPr/>
          </p:nvSpPr>
          <p:spPr>
            <a:xfrm>
              <a:off x="1315959" y="370753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3" name="pl13"/>
            <p:cNvSpPr/>
            <p:nvPr/>
          </p:nvSpPr>
          <p:spPr>
            <a:xfrm>
              <a:off x="1315959" y="324581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4" name="pl14"/>
            <p:cNvSpPr/>
            <p:nvPr/>
          </p:nvSpPr>
          <p:spPr>
            <a:xfrm>
              <a:off x="1315959" y="278410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5" name="pl15"/>
            <p:cNvSpPr/>
            <p:nvPr/>
          </p:nvSpPr>
          <p:spPr>
            <a:xfrm>
              <a:off x="1315959" y="232238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6" name="pl16"/>
            <p:cNvSpPr/>
            <p:nvPr/>
          </p:nvSpPr>
          <p:spPr>
            <a:xfrm>
              <a:off x="1315959" y="186067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7" name="pl17"/>
            <p:cNvSpPr/>
            <p:nvPr/>
          </p:nvSpPr>
          <p:spPr>
            <a:xfrm>
              <a:off x="1315959" y="139896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8" name="pl18"/>
            <p:cNvSpPr/>
            <p:nvPr/>
          </p:nvSpPr>
          <p:spPr>
            <a:xfrm>
              <a:off x="1315959" y="93724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9" name="pl19"/>
            <p:cNvSpPr/>
            <p:nvPr/>
          </p:nvSpPr>
          <p:spPr>
            <a:xfrm>
              <a:off x="16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934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8717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499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94282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79709" y="93724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5" name="pl25"/>
            <p:cNvSpPr/>
            <p:nvPr/>
          </p:nvSpPr>
          <p:spPr>
            <a:xfrm>
              <a:off x="7690370" y="1398960"/>
              <a:ext cx="189338" cy="0"/>
            </a:xfrm>
            <a:custGeom>
              <a:avLst/>
              <a:pathLst>
                <a:path w="189338" h="0">
                  <a:moveTo>
                    <a:pt x="0" y="0"/>
                  </a:moveTo>
                  <a:lnTo>
                    <a:pt x="126225" y="0"/>
                  </a:lnTo>
                  <a:lnTo>
                    <a:pt x="189338" y="0"/>
                  </a:lnTo>
                  <a:lnTo>
                    <a:pt x="189338" y="0"/>
                  </a:lnTo>
                  <a:lnTo>
                    <a:pt x="189338" y="0"/>
                  </a:lnTo>
                </a:path>
              </a:pathLst>
            </a:custGeom>
            <a:ln w="108405" cap="flat">
              <a:solidFill>
                <a:srgbClr val="E8E8E8">
                  <a:alpha val="100000"/>
                </a:srgbClr>
              </a:solidFill>
              <a:prstDash val="solid"/>
              <a:round/>
            </a:ln>
          </p:spPr>
          <p:txBody>
            <a:bodyPr/>
            <a:lstStyle/>
            <a:p/>
          </p:txBody>
        </p:sp>
        <p:sp>
          <p:nvSpPr>
            <p:cNvPr id="26" name="pl26"/>
            <p:cNvSpPr/>
            <p:nvPr/>
          </p:nvSpPr>
          <p:spPr>
            <a:xfrm>
              <a:off x="7690370" y="1860674"/>
              <a:ext cx="189338" cy="0"/>
            </a:xfrm>
            <a:custGeom>
              <a:avLst/>
              <a:pathLst>
                <a:path w="189338" h="0">
                  <a:moveTo>
                    <a:pt x="0" y="0"/>
                  </a:moveTo>
                  <a:lnTo>
                    <a:pt x="0" y="0"/>
                  </a:lnTo>
                  <a:lnTo>
                    <a:pt x="126225" y="0"/>
                  </a:lnTo>
                  <a:lnTo>
                    <a:pt x="189338" y="0"/>
                  </a:lnTo>
                  <a:lnTo>
                    <a:pt x="189338" y="0"/>
                  </a:lnTo>
                </a:path>
              </a:pathLst>
            </a:custGeom>
            <a:ln w="108405" cap="flat">
              <a:solidFill>
                <a:srgbClr val="E8E8E8">
                  <a:alpha val="100000"/>
                </a:srgbClr>
              </a:solidFill>
              <a:prstDash val="solid"/>
              <a:round/>
            </a:ln>
          </p:spPr>
          <p:txBody>
            <a:bodyPr/>
            <a:lstStyle/>
            <a:p/>
          </p:txBody>
        </p:sp>
        <p:sp>
          <p:nvSpPr>
            <p:cNvPr id="27" name="pl27"/>
            <p:cNvSpPr/>
            <p:nvPr/>
          </p:nvSpPr>
          <p:spPr>
            <a:xfrm>
              <a:off x="7753483" y="2322388"/>
              <a:ext cx="126225" cy="0"/>
            </a:xfrm>
            <a:custGeom>
              <a:avLst/>
              <a:pathLst>
                <a:path w="126225" h="0">
                  <a:moveTo>
                    <a:pt x="0" y="0"/>
                  </a:moveTo>
                  <a:lnTo>
                    <a:pt x="126225" y="0"/>
                  </a:lnTo>
                  <a:lnTo>
                    <a:pt x="126225" y="0"/>
                  </a:lnTo>
                  <a:lnTo>
                    <a:pt x="126225" y="0"/>
                  </a:lnTo>
                  <a:lnTo>
                    <a:pt x="126225" y="0"/>
                  </a:lnTo>
                </a:path>
              </a:pathLst>
            </a:custGeom>
            <a:ln w="108405" cap="flat">
              <a:solidFill>
                <a:srgbClr val="E8E8E8">
                  <a:alpha val="100000"/>
                </a:srgbClr>
              </a:solidFill>
              <a:prstDash val="solid"/>
              <a:round/>
            </a:ln>
          </p:spPr>
          <p:txBody>
            <a:bodyPr/>
            <a:lstStyle/>
            <a:p/>
          </p:txBody>
        </p:sp>
        <p:sp>
          <p:nvSpPr>
            <p:cNvPr id="28" name="pl28"/>
            <p:cNvSpPr/>
            <p:nvPr/>
          </p:nvSpPr>
          <p:spPr>
            <a:xfrm>
              <a:off x="7248579" y="2784102"/>
              <a:ext cx="441790" cy="0"/>
            </a:xfrm>
            <a:custGeom>
              <a:avLst/>
              <a:pathLst>
                <a:path w="441790" h="0">
                  <a:moveTo>
                    <a:pt x="0" y="0"/>
                  </a:moveTo>
                  <a:lnTo>
                    <a:pt x="189338" y="0"/>
                  </a:lnTo>
                  <a:lnTo>
                    <a:pt x="378677" y="0"/>
                  </a:lnTo>
                  <a:lnTo>
                    <a:pt x="441790" y="0"/>
                  </a:lnTo>
                  <a:lnTo>
                    <a:pt x="441790" y="0"/>
                  </a:lnTo>
                </a:path>
              </a:pathLst>
            </a:custGeom>
            <a:ln w="108405" cap="flat">
              <a:solidFill>
                <a:srgbClr val="E8E8E8">
                  <a:alpha val="100000"/>
                </a:srgbClr>
              </a:solidFill>
              <a:prstDash val="solid"/>
              <a:round/>
            </a:ln>
          </p:spPr>
          <p:txBody>
            <a:bodyPr/>
            <a:lstStyle/>
            <a:p/>
          </p:txBody>
        </p:sp>
        <p:sp>
          <p:nvSpPr>
            <p:cNvPr id="29" name="pl29"/>
            <p:cNvSpPr/>
            <p:nvPr/>
          </p:nvSpPr>
          <p:spPr>
            <a:xfrm>
              <a:off x="7690370" y="3245816"/>
              <a:ext cx="189338" cy="0"/>
            </a:xfrm>
            <a:custGeom>
              <a:avLst/>
              <a:pathLst>
                <a:path w="189338" h="0">
                  <a:moveTo>
                    <a:pt x="0" y="0"/>
                  </a:moveTo>
                  <a:lnTo>
                    <a:pt x="0" y="0"/>
                  </a:lnTo>
                  <a:lnTo>
                    <a:pt x="0" y="0"/>
                  </a:lnTo>
                  <a:lnTo>
                    <a:pt x="189338" y="0"/>
                  </a:lnTo>
                  <a:lnTo>
                    <a:pt x="189338" y="0"/>
                  </a:lnTo>
                </a:path>
              </a:pathLst>
            </a:custGeom>
            <a:ln w="108405" cap="flat">
              <a:solidFill>
                <a:srgbClr val="E8E8E8">
                  <a:alpha val="100000"/>
                </a:srgbClr>
              </a:solidFill>
              <a:prstDash val="solid"/>
              <a:round/>
            </a:ln>
          </p:spPr>
          <p:txBody>
            <a:bodyPr/>
            <a:lstStyle/>
            <a:p/>
          </p:txBody>
        </p:sp>
        <p:sp>
          <p:nvSpPr>
            <p:cNvPr id="30" name="pl30"/>
            <p:cNvSpPr/>
            <p:nvPr/>
          </p:nvSpPr>
          <p:spPr>
            <a:xfrm>
              <a:off x="7122353" y="3707530"/>
              <a:ext cx="504903" cy="0"/>
            </a:xfrm>
            <a:custGeom>
              <a:avLst/>
              <a:pathLst>
                <a:path w="504903" h="0">
                  <a:moveTo>
                    <a:pt x="0" y="0"/>
                  </a:moveTo>
                  <a:lnTo>
                    <a:pt x="63112" y="0"/>
                  </a:lnTo>
                  <a:lnTo>
                    <a:pt x="378677" y="0"/>
                  </a:lnTo>
                  <a:lnTo>
                    <a:pt x="441790" y="0"/>
                  </a:lnTo>
                  <a:lnTo>
                    <a:pt x="504903" y="0"/>
                  </a:lnTo>
                </a:path>
              </a:pathLst>
            </a:custGeom>
            <a:ln w="108405" cap="flat">
              <a:solidFill>
                <a:srgbClr val="E8E8E8">
                  <a:alpha val="100000"/>
                </a:srgbClr>
              </a:solidFill>
              <a:prstDash val="solid"/>
              <a:round/>
            </a:ln>
          </p:spPr>
          <p:txBody>
            <a:bodyPr/>
            <a:lstStyle/>
            <a:p/>
          </p:txBody>
        </p:sp>
        <p:sp>
          <p:nvSpPr>
            <p:cNvPr id="31" name="pl31"/>
            <p:cNvSpPr/>
            <p:nvPr/>
          </p:nvSpPr>
          <p:spPr>
            <a:xfrm>
              <a:off x="7248579" y="4169244"/>
              <a:ext cx="126225" cy="0"/>
            </a:xfrm>
            <a:custGeom>
              <a:avLst/>
              <a:pathLst>
                <a:path w="126225" h="0">
                  <a:moveTo>
                    <a:pt x="0" y="0"/>
                  </a:moveTo>
                  <a:lnTo>
                    <a:pt x="0" y="0"/>
                  </a:lnTo>
                  <a:lnTo>
                    <a:pt x="0" y="0"/>
                  </a:lnTo>
                  <a:lnTo>
                    <a:pt x="63112" y="0"/>
                  </a:lnTo>
                  <a:lnTo>
                    <a:pt x="126225" y="0"/>
                  </a:lnTo>
                </a:path>
              </a:pathLst>
            </a:custGeom>
            <a:ln w="108405" cap="flat">
              <a:solidFill>
                <a:srgbClr val="E8E8E8">
                  <a:alpha val="100000"/>
                </a:srgbClr>
              </a:solidFill>
              <a:prstDash val="solid"/>
              <a:round/>
            </a:ln>
          </p:spPr>
          <p:txBody>
            <a:bodyPr/>
            <a:lstStyle/>
            <a:p/>
          </p:txBody>
        </p:sp>
        <p:sp>
          <p:nvSpPr>
            <p:cNvPr id="32" name="pl32"/>
            <p:cNvSpPr/>
            <p:nvPr/>
          </p:nvSpPr>
          <p:spPr>
            <a:xfrm>
              <a:off x="6301884" y="4630958"/>
              <a:ext cx="1136033" cy="0"/>
            </a:xfrm>
            <a:custGeom>
              <a:avLst/>
              <a:pathLst>
                <a:path w="1136033" h="0">
                  <a:moveTo>
                    <a:pt x="0" y="0"/>
                  </a:moveTo>
                  <a:lnTo>
                    <a:pt x="568016" y="0"/>
                  </a:lnTo>
                  <a:lnTo>
                    <a:pt x="694242" y="0"/>
                  </a:lnTo>
                  <a:lnTo>
                    <a:pt x="1009807" y="0"/>
                  </a:lnTo>
                  <a:lnTo>
                    <a:pt x="1136033" y="0"/>
                  </a:lnTo>
                </a:path>
              </a:pathLst>
            </a:custGeom>
            <a:ln w="108405" cap="flat">
              <a:solidFill>
                <a:srgbClr val="E8E8E8">
                  <a:alpha val="100000"/>
                </a:srgbClr>
              </a:solidFill>
              <a:prstDash val="solid"/>
              <a:round/>
            </a:ln>
          </p:spPr>
          <p:txBody>
            <a:bodyPr/>
            <a:lstStyle/>
            <a:p/>
          </p:txBody>
        </p:sp>
        <p:sp>
          <p:nvSpPr>
            <p:cNvPr id="33" name="pl33"/>
            <p:cNvSpPr/>
            <p:nvPr/>
          </p:nvSpPr>
          <p:spPr>
            <a:xfrm>
              <a:off x="4471608" y="5092672"/>
              <a:ext cx="3029423" cy="0"/>
            </a:xfrm>
            <a:custGeom>
              <a:avLst/>
              <a:pathLst>
                <a:path w="3029423" h="0">
                  <a:moveTo>
                    <a:pt x="0" y="0"/>
                  </a:moveTo>
                  <a:lnTo>
                    <a:pt x="2208954" y="0"/>
                  </a:lnTo>
                  <a:lnTo>
                    <a:pt x="2272067" y="0"/>
                  </a:lnTo>
                  <a:lnTo>
                    <a:pt x="2650745" y="0"/>
                  </a:lnTo>
                  <a:lnTo>
                    <a:pt x="3029423" y="0"/>
                  </a:lnTo>
                </a:path>
              </a:pathLst>
            </a:custGeom>
            <a:ln w="108405" cap="flat">
              <a:solidFill>
                <a:srgbClr val="E8E8E8">
                  <a:alpha val="100000"/>
                </a:srgbClr>
              </a:solidFill>
              <a:prstDash val="solid"/>
              <a:round/>
            </a:ln>
          </p:spPr>
          <p:txBody>
            <a:bodyPr/>
            <a:lstStyle/>
            <a:p/>
          </p:txBody>
        </p:sp>
        <p:sp>
          <p:nvSpPr>
            <p:cNvPr id="34" name="pl34"/>
            <p:cNvSpPr/>
            <p:nvPr/>
          </p:nvSpPr>
          <p:spPr>
            <a:xfrm>
              <a:off x="4219156" y="5554386"/>
              <a:ext cx="3597439" cy="0"/>
            </a:xfrm>
            <a:custGeom>
              <a:avLst/>
              <a:pathLst>
                <a:path w="3597439" h="0">
                  <a:moveTo>
                    <a:pt x="0" y="0"/>
                  </a:moveTo>
                  <a:lnTo>
                    <a:pt x="0" y="0"/>
                  </a:lnTo>
                  <a:lnTo>
                    <a:pt x="63112" y="0"/>
                  </a:lnTo>
                  <a:lnTo>
                    <a:pt x="3597439" y="0"/>
                  </a:lnTo>
                  <a:lnTo>
                    <a:pt x="3597439" y="0"/>
                  </a:lnTo>
                </a:path>
              </a:pathLst>
            </a:custGeom>
            <a:ln w="108405" cap="flat">
              <a:solidFill>
                <a:srgbClr val="E8E8E8">
                  <a:alpha val="100000"/>
                </a:srgbClr>
              </a:solidFill>
              <a:prstDash val="solid"/>
              <a:round/>
            </a:ln>
          </p:spPr>
          <p:txBody>
            <a:bodyPr/>
            <a:lstStyle/>
            <a:p/>
          </p:txBody>
        </p:sp>
        <p:sp>
          <p:nvSpPr>
            <p:cNvPr id="35" name="pt35"/>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85870"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12096"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559644"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117853"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80966"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2757"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496531"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07192"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297384"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33418"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991627"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5870"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85870"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12096"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75209"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75209"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75209"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75209"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496531"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117853"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467108"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739175"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76062"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85870"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44079"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433418"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22757"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85870"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1209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1209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277769"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21465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421465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87520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7520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8587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8587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8587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70305"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307192"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44079"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44079"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244079"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21007" y="8785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821007" y="8785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821007" y="8785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821007" y="13402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757894" y="13402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821007" y="13402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505442" y="3648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568555" y="3648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7442329" y="3648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252990" y="4572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379216" y="4572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6937425" y="4572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21007" y="18019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757894" y="18019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21007" y="18019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821007" y="2263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21007" y="2263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21007" y="2263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442329" y="50339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684973" y="50339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621860" y="50339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631668" y="27254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568555" y="27254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631668" y="27254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57894" y="5495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4160454" y="5495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4160454" y="5495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82100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631668"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631668"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16103" y="41105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189877" y="41105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189877" y="41105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tx123"/>
            <p:cNvSpPr/>
            <p:nvPr/>
          </p:nvSpPr>
          <p:spPr>
            <a:xfrm>
              <a:off x="865197" y="5489686"/>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124" name="tx124"/>
            <p:cNvSpPr/>
            <p:nvPr/>
          </p:nvSpPr>
          <p:spPr>
            <a:xfrm>
              <a:off x="616766" y="4996867"/>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125" name="tx125"/>
            <p:cNvSpPr/>
            <p:nvPr/>
          </p:nvSpPr>
          <p:spPr>
            <a:xfrm>
              <a:off x="647462" y="4564621"/>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126" name="tx126"/>
            <p:cNvSpPr/>
            <p:nvPr/>
          </p:nvSpPr>
          <p:spPr>
            <a:xfrm>
              <a:off x="508103" y="4102907"/>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Timor-Leste</a:t>
              </a:r>
            </a:p>
          </p:txBody>
        </p:sp>
        <p:sp>
          <p:nvSpPr>
            <p:cNvPr id="127" name="tx127"/>
            <p:cNvSpPr/>
            <p:nvPr/>
          </p:nvSpPr>
          <p:spPr>
            <a:xfrm>
              <a:off x="950395" y="364119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India</a:t>
              </a:r>
            </a:p>
          </p:txBody>
        </p:sp>
        <p:sp>
          <p:nvSpPr>
            <p:cNvPr id="128" name="tx128"/>
            <p:cNvSpPr/>
            <p:nvPr/>
          </p:nvSpPr>
          <p:spPr>
            <a:xfrm>
              <a:off x="717448" y="3179479"/>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129" name="tx129"/>
            <p:cNvSpPr/>
            <p:nvPr/>
          </p:nvSpPr>
          <p:spPr>
            <a:xfrm>
              <a:off x="833956" y="2689934"/>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Nepal*</a:t>
              </a:r>
            </a:p>
          </p:txBody>
        </p:sp>
        <p:sp>
          <p:nvSpPr>
            <p:cNvPr id="130" name="tx130"/>
            <p:cNvSpPr/>
            <p:nvPr/>
          </p:nvSpPr>
          <p:spPr>
            <a:xfrm>
              <a:off x="702100" y="2256051"/>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Maldives</a:t>
              </a:r>
            </a:p>
          </p:txBody>
        </p:sp>
        <p:sp>
          <p:nvSpPr>
            <p:cNvPr id="131" name="tx131"/>
            <p:cNvSpPr/>
            <p:nvPr/>
          </p:nvSpPr>
          <p:spPr>
            <a:xfrm>
              <a:off x="663151" y="1792563"/>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132" name="tx132"/>
            <p:cNvSpPr/>
            <p:nvPr/>
          </p:nvSpPr>
          <p:spPr>
            <a:xfrm>
              <a:off x="872701" y="1794337"/>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33" name="tx133"/>
            <p:cNvSpPr/>
            <p:nvPr/>
          </p:nvSpPr>
          <p:spPr>
            <a:xfrm>
              <a:off x="810559" y="133262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Bhutan</a:t>
              </a:r>
            </a:p>
          </p:txBody>
        </p:sp>
        <p:sp>
          <p:nvSpPr>
            <p:cNvPr id="134" name="tx134"/>
            <p:cNvSpPr/>
            <p:nvPr/>
          </p:nvSpPr>
          <p:spPr>
            <a:xfrm>
              <a:off x="515402" y="843146"/>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135" name="tx135"/>
            <p:cNvSpPr/>
            <p:nvPr/>
          </p:nvSpPr>
          <p:spPr>
            <a:xfrm>
              <a:off x="1600446"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6" name="tx136"/>
            <p:cNvSpPr/>
            <p:nvPr/>
          </p:nvSpPr>
          <p:spPr>
            <a:xfrm>
              <a:off x="314719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7" name="tx137"/>
            <p:cNvSpPr/>
            <p:nvPr/>
          </p:nvSpPr>
          <p:spPr>
            <a:xfrm>
              <a:off x="47250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8" name="tx138"/>
            <p:cNvSpPr/>
            <p:nvPr/>
          </p:nvSpPr>
          <p:spPr>
            <a:xfrm>
              <a:off x="6302842"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39" name="tx139"/>
            <p:cNvSpPr/>
            <p:nvPr/>
          </p:nvSpPr>
          <p:spPr>
            <a:xfrm>
              <a:off x="7849589"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0" name="tx140"/>
            <p:cNvSpPr/>
            <p:nvPr/>
          </p:nvSpPr>
          <p:spPr>
            <a:xfrm>
              <a:off x="4356272"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1" name="pt14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3" name="pt14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tx14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45" name="tx14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46" name="tx14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47" name="tx147"/>
            <p:cNvSpPr/>
            <p:nvPr/>
          </p:nvSpPr>
          <p:spPr>
            <a:xfrm>
              <a:off x="1315959"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SEAR, 2019-2023</a:t>
              </a:r>
            </a:p>
          </p:txBody>
        </p:sp>
        <p:sp>
          <p:nvSpPr>
            <p:cNvPr id="148" name="tx14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9" name="tx14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50" name="tx15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51" name="tx15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7 (out of 11) countries had lower coverage than in 2019.
In 2023, 3 countries had lower DTP1 coverage than in 2022.
In 2023, 6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493400"/>
              <a:ext cx="3397293" cy="694383"/>
            </a:xfrm>
            <a:custGeom>
              <a:avLst/>
              <a:pathLst>
                <a:path w="3397293" h="694383">
                  <a:moveTo>
                    <a:pt x="0" y="694383"/>
                  </a:moveTo>
                  <a:lnTo>
                    <a:pt x="147708" y="694383"/>
                  </a:lnTo>
                  <a:lnTo>
                    <a:pt x="295416" y="666608"/>
                  </a:lnTo>
                  <a:lnTo>
                    <a:pt x="443125" y="583282"/>
                  </a:lnTo>
                  <a:lnTo>
                    <a:pt x="590833" y="499956"/>
                  </a:lnTo>
                  <a:lnTo>
                    <a:pt x="738541" y="416630"/>
                  </a:lnTo>
                  <a:lnTo>
                    <a:pt x="886250" y="333304"/>
                  </a:lnTo>
                  <a:lnTo>
                    <a:pt x="1033958" y="305528"/>
                  </a:lnTo>
                  <a:lnTo>
                    <a:pt x="1181667" y="194427"/>
                  </a:lnTo>
                  <a:lnTo>
                    <a:pt x="1329375" y="111101"/>
                  </a:lnTo>
                  <a:lnTo>
                    <a:pt x="1477083" y="166652"/>
                  </a:lnTo>
                  <a:lnTo>
                    <a:pt x="1624792" y="166652"/>
                  </a:lnTo>
                  <a:lnTo>
                    <a:pt x="1772500" y="194427"/>
                  </a:lnTo>
                  <a:lnTo>
                    <a:pt x="1920209" y="222202"/>
                  </a:lnTo>
                  <a:lnTo>
                    <a:pt x="2067917" y="166652"/>
                  </a:lnTo>
                  <a:lnTo>
                    <a:pt x="2215625" y="166652"/>
                  </a:lnTo>
                  <a:lnTo>
                    <a:pt x="2363334" y="111101"/>
                  </a:lnTo>
                  <a:lnTo>
                    <a:pt x="2511042" y="83326"/>
                  </a:lnTo>
                  <a:lnTo>
                    <a:pt x="2658751" y="55550"/>
                  </a:lnTo>
                  <a:lnTo>
                    <a:pt x="2806459" y="0"/>
                  </a:lnTo>
                  <a:lnTo>
                    <a:pt x="2954167" y="83326"/>
                  </a:lnTo>
                  <a:lnTo>
                    <a:pt x="3101876" y="111101"/>
                  </a:lnTo>
                  <a:lnTo>
                    <a:pt x="3249584" y="111101"/>
                  </a:lnTo>
                  <a:lnTo>
                    <a:pt x="3397293" y="83326"/>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27101" cap="flat">
              <a:solidFill>
                <a:srgbClr val="F26829">
                  <a:alpha val="69803"/>
                </a:srgbClr>
              </a:solidFill>
              <a:prstDash val="solid"/>
              <a:round/>
            </a:ln>
          </p:spPr>
          <p:txBody>
            <a:bodyPr/>
            <a:lstStyle/>
            <a:p/>
          </p:txBody>
        </p:sp>
        <p:sp>
          <p:nvSpPr>
            <p:cNvPr id="27" name="pl27"/>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11101"/>
            </a:xfrm>
            <a:custGeom>
              <a:avLst/>
              <a:pathLst>
                <a:path w="3397293" h="111101">
                  <a:moveTo>
                    <a:pt x="0" y="83326"/>
                  </a:moveTo>
                  <a:lnTo>
                    <a:pt x="147708" y="55550"/>
                  </a:lnTo>
                  <a:lnTo>
                    <a:pt x="295416" y="83326"/>
                  </a:lnTo>
                  <a:lnTo>
                    <a:pt x="443125" y="111101"/>
                  </a:lnTo>
                  <a:lnTo>
                    <a:pt x="590833" y="55550"/>
                  </a:lnTo>
                  <a:lnTo>
                    <a:pt x="738541" y="27775"/>
                  </a:lnTo>
                  <a:lnTo>
                    <a:pt x="886250" y="27775"/>
                  </a:lnTo>
                  <a:lnTo>
                    <a:pt x="1033958" y="0"/>
                  </a:lnTo>
                  <a:lnTo>
                    <a:pt x="1181667" y="0"/>
                  </a:lnTo>
                  <a:lnTo>
                    <a:pt x="1329375" y="27775"/>
                  </a:lnTo>
                  <a:lnTo>
                    <a:pt x="1477083" y="55550"/>
                  </a:lnTo>
                  <a:lnTo>
                    <a:pt x="1624792" y="55550"/>
                  </a:lnTo>
                  <a:lnTo>
                    <a:pt x="1772500" y="0"/>
                  </a:lnTo>
                  <a:lnTo>
                    <a:pt x="1920209" y="0"/>
                  </a:lnTo>
                  <a:lnTo>
                    <a:pt x="2067917" y="83326"/>
                  </a:lnTo>
                  <a:lnTo>
                    <a:pt x="2215625" y="83326"/>
                  </a:lnTo>
                  <a:lnTo>
                    <a:pt x="2363334" y="111101"/>
                  </a:lnTo>
                  <a:lnTo>
                    <a:pt x="2511042" y="55550"/>
                  </a:lnTo>
                  <a:lnTo>
                    <a:pt x="2658751" y="27775"/>
                  </a:lnTo>
                  <a:lnTo>
                    <a:pt x="2806459" y="27775"/>
                  </a:lnTo>
                  <a:lnTo>
                    <a:pt x="2954167" y="55550"/>
                  </a:lnTo>
                  <a:lnTo>
                    <a:pt x="3101876" y="55550"/>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65043" cap="flat">
              <a:solidFill>
                <a:srgbClr val="000000">
                  <a:alpha val="100000"/>
                </a:srgbClr>
              </a:solidFill>
              <a:prstDash val="solid"/>
              <a:round/>
            </a:ln>
          </p:spPr>
          <p:txBody>
            <a:bodyPr/>
            <a:lstStyle/>
            <a:p/>
          </p:txBody>
        </p:sp>
        <p:sp>
          <p:nvSpPr>
            <p:cNvPr id="32" name="pl32"/>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40651" cap="flat">
              <a:solidFill>
                <a:srgbClr val="008DC9">
                  <a:alpha val="100000"/>
                </a:srgbClr>
              </a:solidFill>
              <a:prstDash val="solid"/>
              <a:round/>
            </a:ln>
          </p:spPr>
          <p:txBody>
            <a:bodyPr/>
            <a:lstStyle/>
            <a:p/>
          </p:txBody>
        </p:sp>
        <p:sp>
          <p:nvSpPr>
            <p:cNvPr id="33" name="tx33"/>
            <p:cNvSpPr/>
            <p:nvPr/>
          </p:nvSpPr>
          <p:spPr>
            <a:xfrm>
              <a:off x="1060675" y="16821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 name="tx34"/>
            <p:cNvSpPr/>
            <p:nvPr/>
          </p:nvSpPr>
          <p:spPr>
            <a:xfrm>
              <a:off x="1799217"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5" name="tx35"/>
            <p:cNvSpPr/>
            <p:nvPr/>
          </p:nvSpPr>
          <p:spPr>
            <a:xfrm>
              <a:off x="2537759" y="11821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3276301"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867135"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 name="tx38"/>
            <p:cNvSpPr/>
            <p:nvPr/>
          </p:nvSpPr>
          <p:spPr>
            <a:xfrm>
              <a:off x="4457968" y="9599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33600"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SEAR, 2000-2023</a:t>
              </a:r>
            </a:p>
          </p:txBody>
        </p:sp>
        <p:sp>
          <p:nvSpPr>
            <p:cNvPr id="65" name="pl65"/>
            <p:cNvSpPr/>
            <p:nvPr/>
          </p:nvSpPr>
          <p:spPr>
            <a:xfrm>
              <a:off x="5267799" y="34819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31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05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29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106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355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1605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605252"/>
              <a:ext cx="3397293" cy="1876712"/>
            </a:xfrm>
            <a:custGeom>
              <a:avLst/>
              <a:pathLst>
                <a:path w="3397293" h="1876712">
                  <a:moveTo>
                    <a:pt x="0" y="1876712"/>
                  </a:moveTo>
                  <a:lnTo>
                    <a:pt x="147708" y="1876712"/>
                  </a:lnTo>
                  <a:lnTo>
                    <a:pt x="295416" y="1801643"/>
                  </a:lnTo>
                  <a:lnTo>
                    <a:pt x="443125" y="1576438"/>
                  </a:lnTo>
                  <a:lnTo>
                    <a:pt x="590833" y="1351232"/>
                  </a:lnTo>
                  <a:lnTo>
                    <a:pt x="738541" y="1126027"/>
                  </a:lnTo>
                  <a:lnTo>
                    <a:pt x="886250" y="900821"/>
                  </a:lnTo>
                  <a:lnTo>
                    <a:pt x="1033958" y="825753"/>
                  </a:lnTo>
                  <a:lnTo>
                    <a:pt x="1181667" y="525479"/>
                  </a:lnTo>
                  <a:lnTo>
                    <a:pt x="1329375" y="300273"/>
                  </a:lnTo>
                  <a:lnTo>
                    <a:pt x="1477083" y="450410"/>
                  </a:lnTo>
                  <a:lnTo>
                    <a:pt x="1624792" y="450410"/>
                  </a:lnTo>
                  <a:lnTo>
                    <a:pt x="1772500" y="525479"/>
                  </a:lnTo>
                  <a:lnTo>
                    <a:pt x="1920209" y="600547"/>
                  </a:lnTo>
                  <a:lnTo>
                    <a:pt x="2067917" y="450410"/>
                  </a:lnTo>
                  <a:lnTo>
                    <a:pt x="2215625" y="450410"/>
                  </a:lnTo>
                  <a:lnTo>
                    <a:pt x="2363334" y="300273"/>
                  </a:lnTo>
                  <a:lnTo>
                    <a:pt x="2511042" y="225205"/>
                  </a:lnTo>
                  <a:lnTo>
                    <a:pt x="2658751" y="150136"/>
                  </a:lnTo>
                  <a:lnTo>
                    <a:pt x="2806459" y="0"/>
                  </a:lnTo>
                  <a:lnTo>
                    <a:pt x="2954167" y="225205"/>
                  </a:lnTo>
                  <a:lnTo>
                    <a:pt x="3101876" y="300273"/>
                  </a:lnTo>
                  <a:lnTo>
                    <a:pt x="3249584" y="300273"/>
                  </a:lnTo>
                  <a:lnTo>
                    <a:pt x="3397293" y="225205"/>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27101" cap="flat">
              <a:solidFill>
                <a:srgbClr val="F26829">
                  <a:alpha val="69803"/>
                </a:srgbClr>
              </a:solidFill>
              <a:prstDash val="solid"/>
              <a:round/>
            </a:ln>
          </p:spPr>
          <p:txBody>
            <a:bodyPr/>
            <a:lstStyle/>
            <a:p/>
          </p:txBody>
        </p:sp>
        <p:sp>
          <p:nvSpPr>
            <p:cNvPr id="86" name="pl86"/>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27101" cap="flat">
              <a:solidFill>
                <a:srgbClr val="BD53BD">
                  <a:alpha val="69803"/>
                </a:srgbClr>
              </a:solidFill>
              <a:prstDash val="solid"/>
              <a:round/>
            </a:ln>
          </p:spPr>
          <p:txBody>
            <a:bodyPr/>
            <a:lstStyle/>
            <a:p/>
          </p:txBody>
        </p:sp>
        <p:sp>
          <p:nvSpPr>
            <p:cNvPr id="87" name="pl87"/>
            <p:cNvSpPr/>
            <p:nvPr/>
          </p:nvSpPr>
          <p:spPr>
            <a:xfrm>
              <a:off x="5437664" y="1530183"/>
              <a:ext cx="3397293" cy="300273"/>
            </a:xfrm>
            <a:custGeom>
              <a:avLst/>
              <a:pathLst>
                <a:path w="3397293" h="300273">
                  <a:moveTo>
                    <a:pt x="0" y="225205"/>
                  </a:moveTo>
                  <a:lnTo>
                    <a:pt x="147708" y="150136"/>
                  </a:lnTo>
                  <a:lnTo>
                    <a:pt x="295416" y="225205"/>
                  </a:lnTo>
                  <a:lnTo>
                    <a:pt x="443125" y="300273"/>
                  </a:lnTo>
                  <a:lnTo>
                    <a:pt x="590833" y="150136"/>
                  </a:lnTo>
                  <a:lnTo>
                    <a:pt x="738541" y="75068"/>
                  </a:lnTo>
                  <a:lnTo>
                    <a:pt x="886250" y="75068"/>
                  </a:lnTo>
                  <a:lnTo>
                    <a:pt x="1033958" y="0"/>
                  </a:lnTo>
                  <a:lnTo>
                    <a:pt x="1181667" y="0"/>
                  </a:lnTo>
                  <a:lnTo>
                    <a:pt x="1329375" y="75068"/>
                  </a:lnTo>
                  <a:lnTo>
                    <a:pt x="1477083" y="150136"/>
                  </a:lnTo>
                  <a:lnTo>
                    <a:pt x="1624792" y="150136"/>
                  </a:lnTo>
                  <a:lnTo>
                    <a:pt x="1772500" y="0"/>
                  </a:lnTo>
                  <a:lnTo>
                    <a:pt x="1920209" y="0"/>
                  </a:lnTo>
                  <a:lnTo>
                    <a:pt x="2067917" y="225205"/>
                  </a:lnTo>
                  <a:lnTo>
                    <a:pt x="2215625" y="225205"/>
                  </a:lnTo>
                  <a:lnTo>
                    <a:pt x="2363334" y="300273"/>
                  </a:lnTo>
                  <a:lnTo>
                    <a:pt x="2511042" y="150136"/>
                  </a:lnTo>
                  <a:lnTo>
                    <a:pt x="2658751" y="75068"/>
                  </a:lnTo>
                  <a:lnTo>
                    <a:pt x="2806459" y="75068"/>
                  </a:lnTo>
                  <a:lnTo>
                    <a:pt x="2954167" y="150136"/>
                  </a:lnTo>
                  <a:lnTo>
                    <a:pt x="3101876" y="150136"/>
                  </a:lnTo>
                  <a:lnTo>
                    <a:pt x="3249584" y="75068"/>
                  </a:lnTo>
                  <a:lnTo>
                    <a:pt x="3397293" y="75068"/>
                  </a:lnTo>
                </a:path>
              </a:pathLst>
            </a:custGeom>
            <a:ln w="27101" cap="flat">
              <a:solidFill>
                <a:srgbClr val="6363C0">
                  <a:alpha val="69803"/>
                </a:srgbClr>
              </a:solidFill>
              <a:prstDash val="solid"/>
              <a:round/>
            </a:ln>
          </p:spPr>
          <p:txBody>
            <a:bodyPr/>
            <a:lstStyle/>
            <a:p/>
          </p:txBody>
        </p:sp>
        <p:sp>
          <p:nvSpPr>
            <p:cNvPr id="88" name="pl88"/>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27101" cap="flat">
              <a:solidFill>
                <a:srgbClr val="008DC9">
                  <a:alpha val="69803"/>
                </a:srgbClr>
              </a:solidFill>
              <a:prstDash val="solid"/>
              <a:round/>
            </a:ln>
          </p:spPr>
          <p:txBody>
            <a:bodyPr/>
            <a:lstStyle/>
            <a:p/>
          </p:txBody>
        </p:sp>
        <p:sp>
          <p:nvSpPr>
            <p:cNvPr id="89" name="pl89"/>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27101" cap="flat">
              <a:solidFill>
                <a:srgbClr val="40BF73">
                  <a:alpha val="69803"/>
                </a:srgbClr>
              </a:solidFill>
              <a:prstDash val="solid"/>
              <a:round/>
            </a:ln>
          </p:spPr>
          <p:txBody>
            <a:bodyPr/>
            <a:lstStyle/>
            <a:p/>
          </p:txBody>
        </p:sp>
        <p:sp>
          <p:nvSpPr>
            <p:cNvPr id="90" name="pl90"/>
            <p:cNvSpPr/>
            <p:nvPr/>
          </p:nvSpPr>
          <p:spPr>
            <a:xfrm>
              <a:off x="5437664" y="1605252"/>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65043" cap="flat">
              <a:solidFill>
                <a:srgbClr val="000000">
                  <a:alpha val="100000"/>
                </a:srgbClr>
              </a:solidFill>
              <a:prstDash val="solid"/>
              <a:round/>
            </a:ln>
          </p:spPr>
          <p:txBody>
            <a:bodyPr/>
            <a:lstStyle/>
            <a:p/>
          </p:txBody>
        </p:sp>
        <p:sp>
          <p:nvSpPr>
            <p:cNvPr id="92" name="pl92"/>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40651" cap="flat">
              <a:solidFill>
                <a:srgbClr val="008DC9">
                  <a:alpha val="100000"/>
                </a:srgbClr>
              </a:solidFill>
              <a:prstDash val="solid"/>
              <a:round/>
            </a:ln>
          </p:spPr>
          <p:txBody>
            <a:bodyPr/>
            <a:lstStyle/>
            <a:p/>
          </p:txBody>
        </p:sp>
        <p:sp>
          <p:nvSpPr>
            <p:cNvPr id="93" name="tx93"/>
            <p:cNvSpPr/>
            <p:nvPr/>
          </p:nvSpPr>
          <p:spPr>
            <a:xfrm>
              <a:off x="5359324" y="345330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94" name="tx94"/>
            <p:cNvSpPr/>
            <p:nvPr/>
          </p:nvSpPr>
          <p:spPr>
            <a:xfrm>
              <a:off x="6097866" y="300289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95" name="tx95"/>
            <p:cNvSpPr/>
            <p:nvPr/>
          </p:nvSpPr>
          <p:spPr>
            <a:xfrm>
              <a:off x="6866553" y="21007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6" name="tx96"/>
            <p:cNvSpPr/>
            <p:nvPr/>
          </p:nvSpPr>
          <p:spPr>
            <a:xfrm>
              <a:off x="7605095" y="165028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7" name="tx97"/>
            <p:cNvSpPr/>
            <p:nvPr/>
          </p:nvSpPr>
          <p:spPr>
            <a:xfrm>
              <a:off x="8213978" y="1425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501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5003259" y="3054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303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5531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02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SEAR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36311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5499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4686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38743"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40905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50093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592805"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93155"/>
              <a:ext cx="6275627" cy="194233"/>
            </a:xfrm>
            <a:prstGeom prst="rect">
              <a:avLst/>
            </a:prstGeom>
            <a:solidFill>
              <a:srgbClr val="008DC9">
                <a:alpha val="80000"/>
              </a:srgbClr>
            </a:solidFill>
          </p:spPr>
          <p:txBody>
            <a:bodyPr/>
            <a:lstStyle/>
            <a:p/>
          </p:txBody>
        </p:sp>
        <p:sp>
          <p:nvSpPr>
            <p:cNvPr id="136" name="rc136"/>
            <p:cNvSpPr/>
            <p:nvPr/>
          </p:nvSpPr>
          <p:spPr>
            <a:xfrm>
              <a:off x="1317178" y="5482382"/>
              <a:ext cx="7321564" cy="194233"/>
            </a:xfrm>
            <a:prstGeom prst="rect">
              <a:avLst/>
            </a:prstGeom>
            <a:solidFill>
              <a:srgbClr val="008DC9">
                <a:alpha val="80000"/>
              </a:srgbClr>
            </a:solidFill>
          </p:spPr>
          <p:txBody>
            <a:bodyPr/>
            <a:lstStyle/>
            <a:p/>
          </p:txBody>
        </p:sp>
        <p:sp>
          <p:nvSpPr>
            <p:cNvPr id="137" name="tx137"/>
            <p:cNvSpPr/>
            <p:nvPr/>
          </p:nvSpPr>
          <p:spPr>
            <a:xfrm>
              <a:off x="7622950" y="58497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8" name="tx138"/>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39" name="tx13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33135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3" name="tx143"/>
            <p:cNvSpPr/>
            <p:nvPr/>
          </p:nvSpPr>
          <p:spPr>
            <a:xfrm>
              <a:off x="542323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4" name="tx144"/>
            <p:cNvSpPr/>
            <p:nvPr/>
          </p:nvSpPr>
          <p:spPr>
            <a:xfrm>
              <a:off x="7515111"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5" name="tx145"/>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6" name="tx146"/>
            <p:cNvSpPr/>
            <p:nvPr/>
          </p:nvSpPr>
          <p:spPr>
            <a:xfrm>
              <a:off x="951100" y="5222938"/>
              <a:ext cx="460883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SEAR, 2019 and 2023</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DTP3 coverage of 90%.
DTP3 coverage (90%) was 1 percentage point lower than in 2019 (91%).
This equates to 3,450,000 undervaccinated children in 2023 compared to 3,031,000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451649"/>
              <a:ext cx="3432608" cy="277753"/>
            </a:xfrm>
            <a:custGeom>
              <a:avLst/>
              <a:pathLst>
                <a:path w="3432608" h="277753">
                  <a:moveTo>
                    <a:pt x="0" y="138876"/>
                  </a:moveTo>
                  <a:lnTo>
                    <a:pt x="686521" y="0"/>
                  </a:lnTo>
                  <a:lnTo>
                    <a:pt x="1373043" y="208315"/>
                  </a:lnTo>
                  <a:lnTo>
                    <a:pt x="2059565" y="277753"/>
                  </a:lnTo>
                  <a:lnTo>
                    <a:pt x="2746087" y="277753"/>
                  </a:lnTo>
                  <a:lnTo>
                    <a:pt x="3432608" y="208315"/>
                  </a:lnTo>
                </a:path>
              </a:pathLst>
            </a:custGeom>
            <a:ln w="27101" cap="flat">
              <a:solidFill>
                <a:srgbClr val="F4A81D">
                  <a:alpha val="69803"/>
                </a:srgbClr>
              </a:solidFill>
              <a:prstDash val="solid"/>
              <a:round/>
            </a:ln>
          </p:spPr>
          <p:txBody>
            <a:bodyPr/>
            <a:lstStyle/>
            <a:p/>
          </p:txBody>
        </p:sp>
        <p:sp>
          <p:nvSpPr>
            <p:cNvPr id="26" name="pl26"/>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27101" cap="flat">
              <a:solidFill>
                <a:srgbClr val="F26829">
                  <a:alpha val="69803"/>
                </a:srgbClr>
              </a:solidFill>
              <a:prstDash val="solid"/>
              <a:round/>
            </a:ln>
          </p:spPr>
          <p:txBody>
            <a:bodyPr/>
            <a:lstStyle/>
            <a:p/>
          </p:txBody>
        </p:sp>
        <p:sp>
          <p:nvSpPr>
            <p:cNvPr id="27" name="pl27"/>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27101" cap="flat">
              <a:solidFill>
                <a:srgbClr val="BD53BD">
                  <a:alpha val="69803"/>
                </a:srgbClr>
              </a:solidFill>
              <a:prstDash val="solid"/>
              <a:round/>
            </a:ln>
          </p:spPr>
          <p:txBody>
            <a:bodyPr/>
            <a:lstStyle/>
            <a:p/>
          </p:txBody>
        </p:sp>
        <p:sp>
          <p:nvSpPr>
            <p:cNvPr id="28" name="pl28"/>
            <p:cNvSpPr/>
            <p:nvPr/>
          </p:nvSpPr>
          <p:spPr>
            <a:xfrm>
              <a:off x="1122730" y="1201759"/>
              <a:ext cx="3432608" cy="69438"/>
            </a:xfrm>
            <a:custGeom>
              <a:avLst/>
              <a:pathLst>
                <a:path w="3432608" h="69438">
                  <a:moveTo>
                    <a:pt x="0" y="0"/>
                  </a:moveTo>
                  <a:lnTo>
                    <a:pt x="686521" y="0"/>
                  </a:lnTo>
                  <a:lnTo>
                    <a:pt x="1373043" y="69438"/>
                  </a:lnTo>
                  <a:lnTo>
                    <a:pt x="2059565" y="69438"/>
                  </a:lnTo>
                  <a:lnTo>
                    <a:pt x="2746087" y="0"/>
                  </a:lnTo>
                  <a:lnTo>
                    <a:pt x="3432608" y="0"/>
                  </a:lnTo>
                </a:path>
              </a:pathLst>
            </a:custGeom>
            <a:ln w="27101" cap="flat">
              <a:solidFill>
                <a:srgbClr val="6363C0">
                  <a:alpha val="69803"/>
                </a:srgbClr>
              </a:solidFill>
              <a:prstDash val="solid"/>
              <a:round/>
            </a:ln>
          </p:spPr>
          <p:txBody>
            <a:bodyPr/>
            <a:lstStyle/>
            <a:p/>
          </p:txBody>
        </p:sp>
        <p:sp>
          <p:nvSpPr>
            <p:cNvPr id="29" name="pl29"/>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27101" cap="flat">
              <a:solidFill>
                <a:srgbClr val="40BF73">
                  <a:alpha val="69803"/>
                </a:srgbClr>
              </a:solidFill>
              <a:prstDash val="solid"/>
              <a:round/>
            </a:ln>
          </p:spPr>
          <p:txBody>
            <a:bodyPr/>
            <a:lstStyle/>
            <a:p/>
          </p:txBody>
        </p:sp>
        <p:sp>
          <p:nvSpPr>
            <p:cNvPr id="31" name="pl31"/>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40651" cap="flat">
              <a:solidFill>
                <a:srgbClr val="008DC9">
                  <a:alpha val="100000"/>
                </a:srgbClr>
              </a:solidFill>
              <a:prstDash val="solid"/>
              <a:round/>
            </a:ln>
          </p:spPr>
          <p:txBody>
            <a:bodyPr/>
            <a:lstStyle/>
            <a:p/>
          </p:txBody>
        </p:sp>
        <p:sp>
          <p:nvSpPr>
            <p:cNvPr id="33" name="tx33"/>
            <p:cNvSpPr/>
            <p:nvPr/>
          </p:nvSpPr>
          <p:spPr>
            <a:xfrm>
              <a:off x="1062441"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 name="tx34"/>
            <p:cNvSpPr/>
            <p:nvPr/>
          </p:nvSpPr>
          <p:spPr>
            <a:xfrm>
              <a:off x="1748963"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 name="tx35"/>
            <p:cNvSpPr/>
            <p:nvPr/>
          </p:nvSpPr>
          <p:spPr>
            <a:xfrm>
              <a:off x="2435484"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 name="tx36"/>
            <p:cNvSpPr/>
            <p:nvPr/>
          </p:nvSpPr>
          <p:spPr>
            <a:xfrm>
              <a:off x="3122006" y="1862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 name="tx37"/>
            <p:cNvSpPr/>
            <p:nvPr/>
          </p:nvSpPr>
          <p:spPr>
            <a:xfrm>
              <a:off x="3808528"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 name="tx38"/>
            <p:cNvSpPr/>
            <p:nvPr/>
          </p:nvSpPr>
          <p:spPr>
            <a:xfrm>
              <a:off x="4495050"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53024"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SEAR, 2018-2023</a:t>
              </a:r>
            </a:p>
          </p:txBody>
        </p:sp>
        <p:sp>
          <p:nvSpPr>
            <p:cNvPr id="65" name="pl65"/>
            <p:cNvSpPr/>
            <p:nvPr/>
          </p:nvSpPr>
          <p:spPr>
            <a:xfrm>
              <a:off x="5228952" y="351637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35906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28952"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228952" y="178041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00582" y="1780411"/>
              <a:ext cx="3432608" cy="925844"/>
            </a:xfrm>
            <a:custGeom>
              <a:avLst/>
              <a:pathLst>
                <a:path w="3432608" h="925844">
                  <a:moveTo>
                    <a:pt x="0" y="462922"/>
                  </a:moveTo>
                  <a:lnTo>
                    <a:pt x="686521" y="0"/>
                  </a:lnTo>
                  <a:lnTo>
                    <a:pt x="1373043" y="694383"/>
                  </a:lnTo>
                  <a:lnTo>
                    <a:pt x="2059565" y="925844"/>
                  </a:lnTo>
                  <a:lnTo>
                    <a:pt x="2746087" y="925844"/>
                  </a:lnTo>
                  <a:lnTo>
                    <a:pt x="3432608" y="694383"/>
                  </a:lnTo>
                </a:path>
              </a:pathLst>
            </a:custGeom>
            <a:ln w="27101" cap="flat">
              <a:solidFill>
                <a:srgbClr val="F4A81D">
                  <a:alpha val="69803"/>
                </a:srgbClr>
              </a:solidFill>
              <a:prstDash val="solid"/>
              <a:round/>
            </a:ln>
          </p:spPr>
          <p:txBody>
            <a:bodyPr/>
            <a:lstStyle/>
            <a:p/>
          </p:txBody>
        </p:sp>
        <p:sp>
          <p:nvSpPr>
            <p:cNvPr id="82" name="pl82"/>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27101" cap="flat">
              <a:solidFill>
                <a:srgbClr val="F26829">
                  <a:alpha val="69803"/>
                </a:srgbClr>
              </a:solidFill>
              <a:prstDash val="solid"/>
              <a:round/>
            </a:ln>
          </p:spPr>
          <p:txBody>
            <a:bodyPr/>
            <a:lstStyle/>
            <a:p/>
          </p:txBody>
        </p:sp>
        <p:sp>
          <p:nvSpPr>
            <p:cNvPr id="83" name="pl83"/>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27101" cap="flat">
              <a:solidFill>
                <a:srgbClr val="BD53BD">
                  <a:alpha val="69803"/>
                </a:srgbClr>
              </a:solidFill>
              <a:prstDash val="solid"/>
              <a:round/>
            </a:ln>
          </p:spPr>
          <p:txBody>
            <a:bodyPr/>
            <a:lstStyle/>
            <a:p/>
          </p:txBody>
        </p:sp>
        <p:sp>
          <p:nvSpPr>
            <p:cNvPr id="84" name="pl84"/>
            <p:cNvSpPr/>
            <p:nvPr/>
          </p:nvSpPr>
          <p:spPr>
            <a:xfrm>
              <a:off x="5400582" y="1780411"/>
              <a:ext cx="3432608" cy="231461"/>
            </a:xfrm>
            <a:custGeom>
              <a:avLst/>
              <a:pathLst>
                <a:path w="3432608" h="231461">
                  <a:moveTo>
                    <a:pt x="0" y="0"/>
                  </a:moveTo>
                  <a:lnTo>
                    <a:pt x="686521" y="0"/>
                  </a:lnTo>
                  <a:lnTo>
                    <a:pt x="1373043" y="231461"/>
                  </a:lnTo>
                  <a:lnTo>
                    <a:pt x="2059565" y="231461"/>
                  </a:lnTo>
                  <a:lnTo>
                    <a:pt x="2746087" y="0"/>
                  </a:lnTo>
                  <a:lnTo>
                    <a:pt x="3432608" y="0"/>
                  </a:lnTo>
                </a:path>
              </a:pathLst>
            </a:custGeom>
            <a:ln w="27101" cap="flat">
              <a:solidFill>
                <a:srgbClr val="6363C0">
                  <a:alpha val="69803"/>
                </a:srgbClr>
              </a:solidFill>
              <a:prstDash val="solid"/>
              <a:round/>
            </a:ln>
          </p:spPr>
          <p:txBody>
            <a:bodyPr/>
            <a:lstStyle/>
            <a:p/>
          </p:txBody>
        </p:sp>
        <p:sp>
          <p:nvSpPr>
            <p:cNvPr id="85" name="pl85"/>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27101" cap="flat">
              <a:solidFill>
                <a:srgbClr val="008DC9">
                  <a:alpha val="69803"/>
                </a:srgbClr>
              </a:solidFill>
              <a:prstDash val="solid"/>
              <a:round/>
            </a:ln>
          </p:spPr>
          <p:txBody>
            <a:bodyPr/>
            <a:lstStyle/>
            <a:p/>
          </p:txBody>
        </p:sp>
        <p:sp>
          <p:nvSpPr>
            <p:cNvPr id="86" name="pl86"/>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27101" cap="flat">
              <a:solidFill>
                <a:srgbClr val="40BF73">
                  <a:alpha val="69803"/>
                </a:srgbClr>
              </a:solidFill>
              <a:prstDash val="solid"/>
              <a:round/>
            </a:ln>
          </p:spPr>
          <p:txBody>
            <a:bodyPr/>
            <a:lstStyle/>
            <a:p/>
          </p:txBody>
        </p:sp>
        <p:sp>
          <p:nvSpPr>
            <p:cNvPr id="87" name="pl87"/>
            <p:cNvSpPr/>
            <p:nvPr/>
          </p:nvSpPr>
          <p:spPr>
            <a:xfrm>
              <a:off x="5400582" y="1780411"/>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8" name="pl88"/>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65043" cap="flat">
              <a:solidFill>
                <a:srgbClr val="000000">
                  <a:alpha val="100000"/>
                </a:srgbClr>
              </a:solidFill>
              <a:prstDash val="solid"/>
              <a:round/>
            </a:ln>
          </p:spPr>
          <p:txBody>
            <a:bodyPr/>
            <a:lstStyle/>
            <a:p/>
          </p:txBody>
        </p:sp>
        <p:sp>
          <p:nvSpPr>
            <p:cNvPr id="89" name="pl89"/>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40651" cap="flat">
              <a:solidFill>
                <a:srgbClr val="008DC9">
                  <a:alpha val="100000"/>
                </a:srgbClr>
              </a:solidFill>
              <a:prstDash val="solid"/>
              <a:round/>
            </a:ln>
          </p:spPr>
          <p:txBody>
            <a:bodyPr/>
            <a:lstStyle/>
            <a:p/>
          </p:txBody>
        </p:sp>
        <p:sp>
          <p:nvSpPr>
            <p:cNvPr id="90" name="tx90"/>
            <p:cNvSpPr/>
            <p:nvPr/>
          </p:nvSpPr>
          <p:spPr>
            <a:xfrm>
              <a:off x="5352387"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tx91"/>
            <p:cNvSpPr/>
            <p:nvPr/>
          </p:nvSpPr>
          <p:spPr>
            <a:xfrm>
              <a:off x="6056959" y="16002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6725431" y="27589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tx93"/>
            <p:cNvSpPr/>
            <p:nvPr/>
          </p:nvSpPr>
          <p:spPr>
            <a:xfrm>
              <a:off x="7411953" y="34519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4" name="tx94"/>
            <p:cNvSpPr/>
            <p:nvPr/>
          </p:nvSpPr>
          <p:spPr>
            <a:xfrm>
              <a:off x="8116524" y="13701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 name="tx95"/>
            <p:cNvSpPr/>
            <p:nvPr/>
          </p:nvSpPr>
          <p:spPr>
            <a:xfrm>
              <a:off x="8784996"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5042106" y="28873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7" name="tx97"/>
            <p:cNvSpPr/>
            <p:nvPr/>
          </p:nvSpPr>
          <p:spPr>
            <a:xfrm>
              <a:off x="5088627" y="17282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5" name="pl105"/>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09" name="pl109"/>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0" name="pl110"/>
            <p:cNvSpPr/>
            <p:nvPr/>
          </p:nvSpPr>
          <p:spPr>
            <a:xfrm>
              <a:off x="7473169"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1" name="pl111"/>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2" name="tx112"/>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3" name="tx113"/>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4" name="tx114"/>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5" name="tx115"/>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6" name="tx116"/>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7" name="tx117"/>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18" name="tx118"/>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SEAR</a:t>
              </a:r>
            </a:p>
          </p:txBody>
        </p:sp>
        <p:sp>
          <p:nvSpPr>
            <p:cNvPr id="119" name="pl119"/>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0" name="pl120"/>
            <p:cNvSpPr/>
            <p:nvPr/>
          </p:nvSpPr>
          <p:spPr>
            <a:xfrm>
              <a:off x="267302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38471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9640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288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74056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93155"/>
              <a:ext cx="5423381" cy="194233"/>
            </a:xfrm>
            <a:prstGeom prst="rect">
              <a:avLst/>
            </a:prstGeom>
            <a:solidFill>
              <a:srgbClr val="008DC9">
                <a:alpha val="80000"/>
              </a:srgbClr>
            </a:solidFill>
          </p:spPr>
          <p:txBody>
            <a:bodyPr/>
            <a:lstStyle/>
            <a:p/>
          </p:txBody>
        </p:sp>
        <p:sp>
          <p:nvSpPr>
            <p:cNvPr id="129" name="rc129"/>
            <p:cNvSpPr/>
            <p:nvPr/>
          </p:nvSpPr>
          <p:spPr>
            <a:xfrm>
              <a:off x="1317178" y="5482382"/>
              <a:ext cx="7321564" cy="194233"/>
            </a:xfrm>
            <a:prstGeom prst="rect">
              <a:avLst/>
            </a:prstGeom>
            <a:solidFill>
              <a:srgbClr val="008DC9">
                <a:alpha val="80000"/>
              </a:srgbClr>
            </a:solidFill>
          </p:spPr>
          <p:txBody>
            <a:bodyPr/>
            <a:lstStyle/>
            <a:p/>
          </p:txBody>
        </p:sp>
        <p:sp>
          <p:nvSpPr>
            <p:cNvPr id="130" name="tx130"/>
            <p:cNvSpPr/>
            <p:nvPr/>
          </p:nvSpPr>
          <p:spPr>
            <a:xfrm>
              <a:off x="6770705" y="58511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1" name="tx131"/>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2" name="tx13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6" name="tx136"/>
            <p:cNvSpPr/>
            <p:nvPr/>
          </p:nvSpPr>
          <p:spPr>
            <a:xfrm>
              <a:off x="666286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7" name="tx137"/>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38" name="tx138"/>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SEAR, 2019 and 2023</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DTP3 coverage of 90%.
DTP3 coverage (90%) was 1 percentage point lower than in 2019 (91%).
This equates to 3,450,000 undervaccinated children in 2023 compared to 3,031,000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5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7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9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84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26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68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01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080586"/>
              <a:ext cx="259963" cy="962604"/>
            </a:xfrm>
            <a:prstGeom prst="rect">
              <a:avLst/>
            </a:prstGeom>
            <a:solidFill>
              <a:srgbClr val="80BD41">
                <a:alpha val="100000"/>
              </a:srgbClr>
            </a:solidFill>
          </p:spPr>
          <p:txBody>
            <a:bodyPr/>
            <a:lstStyle/>
            <a:p/>
          </p:txBody>
        </p:sp>
        <p:sp>
          <p:nvSpPr>
            <p:cNvPr id="32" name="rc32"/>
            <p:cNvSpPr/>
            <p:nvPr/>
          </p:nvSpPr>
          <p:spPr>
            <a:xfrm>
              <a:off x="1296273" y="2549788"/>
              <a:ext cx="259963" cy="530797"/>
            </a:xfrm>
            <a:prstGeom prst="rect">
              <a:avLst/>
            </a:prstGeom>
            <a:solidFill>
              <a:srgbClr val="1CABE2">
                <a:alpha val="100000"/>
              </a:srgbClr>
            </a:solidFill>
          </p:spPr>
          <p:txBody>
            <a:bodyPr/>
            <a:lstStyle/>
            <a:p/>
          </p:txBody>
        </p:sp>
        <p:sp>
          <p:nvSpPr>
            <p:cNvPr id="33" name="rc33"/>
            <p:cNvSpPr/>
            <p:nvPr/>
          </p:nvSpPr>
          <p:spPr>
            <a:xfrm>
              <a:off x="1585121" y="3061942"/>
              <a:ext cx="259963" cy="981248"/>
            </a:xfrm>
            <a:prstGeom prst="rect">
              <a:avLst/>
            </a:prstGeom>
            <a:solidFill>
              <a:srgbClr val="80BD41">
                <a:alpha val="100000"/>
              </a:srgbClr>
            </a:solidFill>
          </p:spPr>
          <p:txBody>
            <a:bodyPr/>
            <a:lstStyle/>
            <a:p/>
          </p:txBody>
        </p:sp>
        <p:sp>
          <p:nvSpPr>
            <p:cNvPr id="34" name="rc34"/>
            <p:cNvSpPr/>
            <p:nvPr/>
          </p:nvSpPr>
          <p:spPr>
            <a:xfrm>
              <a:off x="1585121" y="2540522"/>
              <a:ext cx="259963" cy="521420"/>
            </a:xfrm>
            <a:prstGeom prst="rect">
              <a:avLst/>
            </a:prstGeom>
            <a:solidFill>
              <a:srgbClr val="1CABE2">
                <a:alpha val="100000"/>
              </a:srgbClr>
            </a:solidFill>
          </p:spPr>
          <p:txBody>
            <a:bodyPr/>
            <a:lstStyle/>
            <a:p/>
          </p:txBody>
        </p:sp>
        <p:sp>
          <p:nvSpPr>
            <p:cNvPr id="35" name="rc35"/>
            <p:cNvSpPr/>
            <p:nvPr/>
          </p:nvSpPr>
          <p:spPr>
            <a:xfrm>
              <a:off x="1873969" y="3077393"/>
              <a:ext cx="259963" cy="965797"/>
            </a:xfrm>
            <a:prstGeom prst="rect">
              <a:avLst/>
            </a:prstGeom>
            <a:solidFill>
              <a:srgbClr val="80BD41">
                <a:alpha val="100000"/>
              </a:srgbClr>
            </a:solidFill>
          </p:spPr>
          <p:txBody>
            <a:bodyPr/>
            <a:lstStyle/>
            <a:p/>
          </p:txBody>
        </p:sp>
        <p:sp>
          <p:nvSpPr>
            <p:cNvPr id="36" name="rc36"/>
            <p:cNvSpPr/>
            <p:nvPr/>
          </p:nvSpPr>
          <p:spPr>
            <a:xfrm>
              <a:off x="1873969" y="2547822"/>
              <a:ext cx="259963" cy="529571"/>
            </a:xfrm>
            <a:prstGeom prst="rect">
              <a:avLst/>
            </a:prstGeom>
            <a:solidFill>
              <a:srgbClr val="1CABE2">
                <a:alpha val="100000"/>
              </a:srgbClr>
            </a:solidFill>
          </p:spPr>
          <p:txBody>
            <a:bodyPr/>
            <a:lstStyle/>
            <a:p/>
          </p:txBody>
        </p:sp>
        <p:sp>
          <p:nvSpPr>
            <p:cNvPr id="37" name="rc37"/>
            <p:cNvSpPr/>
            <p:nvPr/>
          </p:nvSpPr>
          <p:spPr>
            <a:xfrm>
              <a:off x="2162817" y="3055322"/>
              <a:ext cx="259963" cy="987867"/>
            </a:xfrm>
            <a:prstGeom prst="rect">
              <a:avLst/>
            </a:prstGeom>
            <a:solidFill>
              <a:srgbClr val="80BD41">
                <a:alpha val="100000"/>
              </a:srgbClr>
            </a:solidFill>
          </p:spPr>
          <p:txBody>
            <a:bodyPr/>
            <a:lstStyle/>
            <a:p/>
          </p:txBody>
        </p:sp>
        <p:sp>
          <p:nvSpPr>
            <p:cNvPr id="38" name="rc38"/>
            <p:cNvSpPr/>
            <p:nvPr/>
          </p:nvSpPr>
          <p:spPr>
            <a:xfrm>
              <a:off x="2162817" y="2561479"/>
              <a:ext cx="259963" cy="493842"/>
            </a:xfrm>
            <a:prstGeom prst="rect">
              <a:avLst/>
            </a:prstGeom>
            <a:solidFill>
              <a:srgbClr val="1CABE2">
                <a:alpha val="100000"/>
              </a:srgbClr>
            </a:solidFill>
          </p:spPr>
          <p:txBody>
            <a:bodyPr/>
            <a:lstStyle/>
            <a:p/>
          </p:txBody>
        </p:sp>
        <p:sp>
          <p:nvSpPr>
            <p:cNvPr id="39" name="rc39"/>
            <p:cNvSpPr/>
            <p:nvPr/>
          </p:nvSpPr>
          <p:spPr>
            <a:xfrm>
              <a:off x="2451665" y="3022500"/>
              <a:ext cx="259963" cy="1020690"/>
            </a:xfrm>
            <a:prstGeom prst="rect">
              <a:avLst/>
            </a:prstGeom>
            <a:solidFill>
              <a:srgbClr val="80BD41">
                <a:alpha val="100000"/>
              </a:srgbClr>
            </a:solidFill>
          </p:spPr>
          <p:txBody>
            <a:bodyPr/>
            <a:lstStyle/>
            <a:p/>
          </p:txBody>
        </p:sp>
        <p:sp>
          <p:nvSpPr>
            <p:cNvPr id="40" name="rc40"/>
            <p:cNvSpPr/>
            <p:nvPr/>
          </p:nvSpPr>
          <p:spPr>
            <a:xfrm>
              <a:off x="2451665" y="2571570"/>
              <a:ext cx="259963" cy="450929"/>
            </a:xfrm>
            <a:prstGeom prst="rect">
              <a:avLst/>
            </a:prstGeom>
            <a:solidFill>
              <a:srgbClr val="1CABE2">
                <a:alpha val="100000"/>
              </a:srgbClr>
            </a:solidFill>
          </p:spPr>
          <p:txBody>
            <a:bodyPr/>
            <a:lstStyle/>
            <a:p/>
          </p:txBody>
        </p:sp>
        <p:sp>
          <p:nvSpPr>
            <p:cNvPr id="41" name="rc41"/>
            <p:cNvSpPr/>
            <p:nvPr/>
          </p:nvSpPr>
          <p:spPr>
            <a:xfrm>
              <a:off x="2740513" y="3023300"/>
              <a:ext cx="259963" cy="1019890"/>
            </a:xfrm>
            <a:prstGeom prst="rect">
              <a:avLst/>
            </a:prstGeom>
            <a:solidFill>
              <a:srgbClr val="80BD41">
                <a:alpha val="100000"/>
              </a:srgbClr>
            </a:solidFill>
          </p:spPr>
          <p:txBody>
            <a:bodyPr/>
            <a:lstStyle/>
            <a:p/>
          </p:txBody>
        </p:sp>
        <p:sp>
          <p:nvSpPr>
            <p:cNvPr id="42" name="rc42"/>
            <p:cNvSpPr/>
            <p:nvPr/>
          </p:nvSpPr>
          <p:spPr>
            <a:xfrm>
              <a:off x="2740513" y="2587900"/>
              <a:ext cx="259963" cy="435400"/>
            </a:xfrm>
            <a:prstGeom prst="rect">
              <a:avLst/>
            </a:prstGeom>
            <a:solidFill>
              <a:srgbClr val="1CABE2">
                <a:alpha val="100000"/>
              </a:srgbClr>
            </a:solidFill>
          </p:spPr>
          <p:txBody>
            <a:bodyPr/>
            <a:lstStyle/>
            <a:p/>
          </p:txBody>
        </p:sp>
        <p:sp>
          <p:nvSpPr>
            <p:cNvPr id="43" name="rc43"/>
            <p:cNvSpPr/>
            <p:nvPr/>
          </p:nvSpPr>
          <p:spPr>
            <a:xfrm>
              <a:off x="3029361" y="3024857"/>
              <a:ext cx="259963" cy="1018333"/>
            </a:xfrm>
            <a:prstGeom prst="rect">
              <a:avLst/>
            </a:prstGeom>
            <a:solidFill>
              <a:srgbClr val="80BD41">
                <a:alpha val="100000"/>
              </a:srgbClr>
            </a:solidFill>
          </p:spPr>
          <p:txBody>
            <a:bodyPr/>
            <a:lstStyle/>
            <a:p/>
          </p:txBody>
        </p:sp>
        <p:sp>
          <p:nvSpPr>
            <p:cNvPr id="44" name="rc44"/>
            <p:cNvSpPr/>
            <p:nvPr/>
          </p:nvSpPr>
          <p:spPr>
            <a:xfrm>
              <a:off x="3029361" y="2603359"/>
              <a:ext cx="259963" cy="421497"/>
            </a:xfrm>
            <a:prstGeom prst="rect">
              <a:avLst/>
            </a:prstGeom>
            <a:solidFill>
              <a:srgbClr val="1CABE2">
                <a:alpha val="100000"/>
              </a:srgbClr>
            </a:solidFill>
          </p:spPr>
          <p:txBody>
            <a:bodyPr/>
            <a:lstStyle/>
            <a:p/>
          </p:txBody>
        </p:sp>
        <p:sp>
          <p:nvSpPr>
            <p:cNvPr id="45" name="rc45"/>
            <p:cNvSpPr/>
            <p:nvPr/>
          </p:nvSpPr>
          <p:spPr>
            <a:xfrm>
              <a:off x="3318209" y="3040533"/>
              <a:ext cx="259963" cy="1002656"/>
            </a:xfrm>
            <a:prstGeom prst="rect">
              <a:avLst/>
            </a:prstGeom>
            <a:solidFill>
              <a:srgbClr val="80BD41">
                <a:alpha val="100000"/>
              </a:srgbClr>
            </a:solidFill>
          </p:spPr>
          <p:txBody>
            <a:bodyPr/>
            <a:lstStyle/>
            <a:p/>
          </p:txBody>
        </p:sp>
        <p:sp>
          <p:nvSpPr>
            <p:cNvPr id="46" name="rc46"/>
            <p:cNvSpPr/>
            <p:nvPr/>
          </p:nvSpPr>
          <p:spPr>
            <a:xfrm>
              <a:off x="3318209" y="2614314"/>
              <a:ext cx="259963" cy="426219"/>
            </a:xfrm>
            <a:prstGeom prst="rect">
              <a:avLst/>
            </a:prstGeom>
            <a:solidFill>
              <a:srgbClr val="1CABE2">
                <a:alpha val="100000"/>
              </a:srgbClr>
            </a:solidFill>
          </p:spPr>
          <p:txBody>
            <a:bodyPr/>
            <a:lstStyle/>
            <a:p/>
          </p:txBody>
        </p:sp>
        <p:sp>
          <p:nvSpPr>
            <p:cNvPr id="47" name="rc47"/>
            <p:cNvSpPr/>
            <p:nvPr/>
          </p:nvSpPr>
          <p:spPr>
            <a:xfrm>
              <a:off x="3607057" y="2978849"/>
              <a:ext cx="259963" cy="1064340"/>
            </a:xfrm>
            <a:prstGeom prst="rect">
              <a:avLst/>
            </a:prstGeom>
            <a:solidFill>
              <a:srgbClr val="80BD41">
                <a:alpha val="100000"/>
              </a:srgbClr>
            </a:solidFill>
          </p:spPr>
          <p:txBody>
            <a:bodyPr/>
            <a:lstStyle/>
            <a:p/>
          </p:txBody>
        </p:sp>
        <p:sp>
          <p:nvSpPr>
            <p:cNvPr id="48" name="rc48"/>
            <p:cNvSpPr/>
            <p:nvPr/>
          </p:nvSpPr>
          <p:spPr>
            <a:xfrm>
              <a:off x="3607057" y="2623712"/>
              <a:ext cx="259963" cy="355137"/>
            </a:xfrm>
            <a:prstGeom prst="rect">
              <a:avLst/>
            </a:prstGeom>
            <a:solidFill>
              <a:srgbClr val="1CABE2">
                <a:alpha val="100000"/>
              </a:srgbClr>
            </a:solidFill>
          </p:spPr>
          <p:txBody>
            <a:bodyPr/>
            <a:lstStyle/>
            <a:p/>
          </p:txBody>
        </p:sp>
        <p:sp>
          <p:nvSpPr>
            <p:cNvPr id="49" name="rc49"/>
            <p:cNvSpPr/>
            <p:nvPr/>
          </p:nvSpPr>
          <p:spPr>
            <a:xfrm>
              <a:off x="3895905" y="2934820"/>
              <a:ext cx="259963" cy="1108369"/>
            </a:xfrm>
            <a:prstGeom prst="rect">
              <a:avLst/>
            </a:prstGeom>
            <a:solidFill>
              <a:srgbClr val="80BD41">
                <a:alpha val="100000"/>
              </a:srgbClr>
            </a:solidFill>
          </p:spPr>
          <p:txBody>
            <a:bodyPr/>
            <a:lstStyle/>
            <a:p/>
          </p:txBody>
        </p:sp>
        <p:sp>
          <p:nvSpPr>
            <p:cNvPr id="50" name="rc50"/>
            <p:cNvSpPr/>
            <p:nvPr/>
          </p:nvSpPr>
          <p:spPr>
            <a:xfrm>
              <a:off x="3895905" y="2624835"/>
              <a:ext cx="259963" cy="309985"/>
            </a:xfrm>
            <a:prstGeom prst="rect">
              <a:avLst/>
            </a:prstGeom>
            <a:solidFill>
              <a:srgbClr val="1CABE2">
                <a:alpha val="100000"/>
              </a:srgbClr>
            </a:solidFill>
          </p:spPr>
          <p:txBody>
            <a:bodyPr/>
            <a:lstStyle/>
            <a:p/>
          </p:txBody>
        </p:sp>
        <p:sp>
          <p:nvSpPr>
            <p:cNvPr id="51" name="rc51"/>
            <p:cNvSpPr/>
            <p:nvPr/>
          </p:nvSpPr>
          <p:spPr>
            <a:xfrm>
              <a:off x="4184753" y="2895653"/>
              <a:ext cx="259963" cy="1147537"/>
            </a:xfrm>
            <a:prstGeom prst="rect">
              <a:avLst/>
            </a:prstGeom>
            <a:solidFill>
              <a:srgbClr val="80BD41">
                <a:alpha val="100000"/>
              </a:srgbClr>
            </a:solidFill>
          </p:spPr>
          <p:txBody>
            <a:bodyPr/>
            <a:lstStyle/>
            <a:p/>
          </p:txBody>
        </p:sp>
        <p:sp>
          <p:nvSpPr>
            <p:cNvPr id="52" name="rc52"/>
            <p:cNvSpPr/>
            <p:nvPr/>
          </p:nvSpPr>
          <p:spPr>
            <a:xfrm>
              <a:off x="4184753" y="2637606"/>
              <a:ext cx="259963" cy="258047"/>
            </a:xfrm>
            <a:prstGeom prst="rect">
              <a:avLst/>
            </a:prstGeom>
            <a:solidFill>
              <a:srgbClr val="1CABE2">
                <a:alpha val="100000"/>
              </a:srgbClr>
            </a:solidFill>
          </p:spPr>
          <p:txBody>
            <a:bodyPr/>
            <a:lstStyle/>
            <a:p/>
          </p:txBody>
        </p:sp>
        <p:sp>
          <p:nvSpPr>
            <p:cNvPr id="53" name="rc53"/>
            <p:cNvSpPr/>
            <p:nvPr/>
          </p:nvSpPr>
          <p:spPr>
            <a:xfrm>
              <a:off x="4473601" y="2867819"/>
              <a:ext cx="259963" cy="1175370"/>
            </a:xfrm>
            <a:prstGeom prst="rect">
              <a:avLst/>
            </a:prstGeom>
            <a:solidFill>
              <a:srgbClr val="80BD41">
                <a:alpha val="100000"/>
              </a:srgbClr>
            </a:solidFill>
          </p:spPr>
          <p:txBody>
            <a:bodyPr/>
            <a:lstStyle/>
            <a:p/>
          </p:txBody>
        </p:sp>
        <p:sp>
          <p:nvSpPr>
            <p:cNvPr id="54" name="rc54"/>
            <p:cNvSpPr/>
            <p:nvPr/>
          </p:nvSpPr>
          <p:spPr>
            <a:xfrm>
              <a:off x="4473601" y="2642364"/>
              <a:ext cx="259963" cy="225455"/>
            </a:xfrm>
            <a:prstGeom prst="rect">
              <a:avLst/>
            </a:prstGeom>
            <a:solidFill>
              <a:srgbClr val="1CABE2">
                <a:alpha val="100000"/>
              </a:srgbClr>
            </a:solidFill>
          </p:spPr>
          <p:txBody>
            <a:bodyPr/>
            <a:lstStyle/>
            <a:p/>
          </p:txBody>
        </p:sp>
        <p:sp>
          <p:nvSpPr>
            <p:cNvPr id="55" name="rc55"/>
            <p:cNvSpPr/>
            <p:nvPr/>
          </p:nvSpPr>
          <p:spPr>
            <a:xfrm>
              <a:off x="4762449" y="2865404"/>
              <a:ext cx="259963" cy="1177785"/>
            </a:xfrm>
            <a:prstGeom prst="rect">
              <a:avLst/>
            </a:prstGeom>
            <a:solidFill>
              <a:srgbClr val="80BD41">
                <a:alpha val="100000"/>
              </a:srgbClr>
            </a:solidFill>
          </p:spPr>
          <p:txBody>
            <a:bodyPr/>
            <a:lstStyle/>
            <a:p/>
          </p:txBody>
        </p:sp>
        <p:sp>
          <p:nvSpPr>
            <p:cNvPr id="56" name="rc56"/>
            <p:cNvSpPr/>
            <p:nvPr/>
          </p:nvSpPr>
          <p:spPr>
            <a:xfrm>
              <a:off x="4762449" y="2650348"/>
              <a:ext cx="259963" cy="215056"/>
            </a:xfrm>
            <a:prstGeom prst="rect">
              <a:avLst/>
            </a:prstGeom>
            <a:solidFill>
              <a:srgbClr val="1CABE2">
                <a:alpha val="100000"/>
              </a:srgbClr>
            </a:solidFill>
          </p:spPr>
          <p:txBody>
            <a:bodyPr/>
            <a:lstStyle/>
            <a:p/>
          </p:txBody>
        </p:sp>
        <p:sp>
          <p:nvSpPr>
            <p:cNvPr id="57" name="rc57"/>
            <p:cNvSpPr/>
            <p:nvPr/>
          </p:nvSpPr>
          <p:spPr>
            <a:xfrm>
              <a:off x="5051297" y="2863683"/>
              <a:ext cx="259963" cy="1179506"/>
            </a:xfrm>
            <a:prstGeom prst="rect">
              <a:avLst/>
            </a:prstGeom>
            <a:solidFill>
              <a:srgbClr val="80BD41">
                <a:alpha val="100000"/>
              </a:srgbClr>
            </a:solidFill>
          </p:spPr>
          <p:txBody>
            <a:bodyPr/>
            <a:lstStyle/>
            <a:p/>
          </p:txBody>
        </p:sp>
        <p:sp>
          <p:nvSpPr>
            <p:cNvPr id="58" name="rc58"/>
            <p:cNvSpPr/>
            <p:nvPr/>
          </p:nvSpPr>
          <p:spPr>
            <a:xfrm>
              <a:off x="5051297" y="2670042"/>
              <a:ext cx="259963" cy="193641"/>
            </a:xfrm>
            <a:prstGeom prst="rect">
              <a:avLst/>
            </a:prstGeom>
            <a:solidFill>
              <a:srgbClr val="1CABE2">
                <a:alpha val="100000"/>
              </a:srgbClr>
            </a:solidFill>
          </p:spPr>
          <p:txBody>
            <a:bodyPr/>
            <a:lstStyle/>
            <a:p/>
          </p:txBody>
        </p:sp>
        <p:sp>
          <p:nvSpPr>
            <p:cNvPr id="59" name="rc59"/>
            <p:cNvSpPr/>
            <p:nvPr/>
          </p:nvSpPr>
          <p:spPr>
            <a:xfrm>
              <a:off x="5340145" y="2878593"/>
              <a:ext cx="259963" cy="1164597"/>
            </a:xfrm>
            <a:prstGeom prst="rect">
              <a:avLst/>
            </a:prstGeom>
            <a:solidFill>
              <a:srgbClr val="80BD41">
                <a:alpha val="100000"/>
              </a:srgbClr>
            </a:solidFill>
          </p:spPr>
          <p:txBody>
            <a:bodyPr/>
            <a:lstStyle/>
            <a:p/>
          </p:txBody>
        </p:sp>
        <p:sp>
          <p:nvSpPr>
            <p:cNvPr id="60" name="rc60"/>
            <p:cNvSpPr/>
            <p:nvPr/>
          </p:nvSpPr>
          <p:spPr>
            <a:xfrm>
              <a:off x="5340145" y="2707492"/>
              <a:ext cx="259963" cy="171100"/>
            </a:xfrm>
            <a:prstGeom prst="rect">
              <a:avLst/>
            </a:prstGeom>
            <a:solidFill>
              <a:srgbClr val="1CABE2">
                <a:alpha val="100000"/>
              </a:srgbClr>
            </a:solidFill>
          </p:spPr>
          <p:txBody>
            <a:bodyPr/>
            <a:lstStyle/>
            <a:p/>
          </p:txBody>
        </p:sp>
        <p:sp>
          <p:nvSpPr>
            <p:cNvPr id="61" name="rc61"/>
            <p:cNvSpPr/>
            <p:nvPr/>
          </p:nvSpPr>
          <p:spPr>
            <a:xfrm>
              <a:off x="5628993" y="2863842"/>
              <a:ext cx="259963" cy="1179348"/>
            </a:xfrm>
            <a:prstGeom prst="rect">
              <a:avLst/>
            </a:prstGeom>
            <a:solidFill>
              <a:srgbClr val="80BD41">
                <a:alpha val="100000"/>
              </a:srgbClr>
            </a:solidFill>
          </p:spPr>
          <p:txBody>
            <a:bodyPr/>
            <a:lstStyle/>
            <a:p/>
          </p:txBody>
        </p:sp>
        <p:sp>
          <p:nvSpPr>
            <p:cNvPr id="62" name="rc62"/>
            <p:cNvSpPr/>
            <p:nvPr/>
          </p:nvSpPr>
          <p:spPr>
            <a:xfrm>
              <a:off x="5628993" y="2705247"/>
              <a:ext cx="259963" cy="158595"/>
            </a:xfrm>
            <a:prstGeom prst="rect">
              <a:avLst/>
            </a:prstGeom>
            <a:solidFill>
              <a:srgbClr val="1CABE2">
                <a:alpha val="100000"/>
              </a:srgbClr>
            </a:solidFill>
          </p:spPr>
          <p:txBody>
            <a:bodyPr/>
            <a:lstStyle/>
            <a:p/>
          </p:txBody>
        </p:sp>
        <p:sp>
          <p:nvSpPr>
            <p:cNvPr id="63" name="rc63"/>
            <p:cNvSpPr/>
            <p:nvPr/>
          </p:nvSpPr>
          <p:spPr>
            <a:xfrm>
              <a:off x="5917841" y="2853921"/>
              <a:ext cx="259963" cy="1189268"/>
            </a:xfrm>
            <a:prstGeom prst="rect">
              <a:avLst/>
            </a:prstGeom>
            <a:solidFill>
              <a:srgbClr val="80BD41">
                <a:alpha val="100000"/>
              </a:srgbClr>
            </a:solidFill>
          </p:spPr>
          <p:txBody>
            <a:bodyPr/>
            <a:lstStyle/>
            <a:p/>
          </p:txBody>
        </p:sp>
        <p:sp>
          <p:nvSpPr>
            <p:cNvPr id="64" name="rc64"/>
            <p:cNvSpPr/>
            <p:nvPr/>
          </p:nvSpPr>
          <p:spPr>
            <a:xfrm>
              <a:off x="5917841" y="2703942"/>
              <a:ext cx="259963" cy="149978"/>
            </a:xfrm>
            <a:prstGeom prst="rect">
              <a:avLst/>
            </a:prstGeom>
            <a:solidFill>
              <a:srgbClr val="1CABE2">
                <a:alpha val="100000"/>
              </a:srgbClr>
            </a:solidFill>
          </p:spPr>
          <p:txBody>
            <a:bodyPr/>
            <a:lstStyle/>
            <a:p/>
          </p:txBody>
        </p:sp>
        <p:sp>
          <p:nvSpPr>
            <p:cNvPr id="65" name="rc65"/>
            <p:cNvSpPr/>
            <p:nvPr/>
          </p:nvSpPr>
          <p:spPr>
            <a:xfrm>
              <a:off x="6206689" y="2870423"/>
              <a:ext cx="259963" cy="1172767"/>
            </a:xfrm>
            <a:prstGeom prst="rect">
              <a:avLst/>
            </a:prstGeom>
            <a:solidFill>
              <a:srgbClr val="80BD41">
                <a:alpha val="100000"/>
              </a:srgbClr>
            </a:solidFill>
          </p:spPr>
          <p:txBody>
            <a:bodyPr/>
            <a:lstStyle/>
            <a:p/>
          </p:txBody>
        </p:sp>
        <p:sp>
          <p:nvSpPr>
            <p:cNvPr id="66" name="rc66"/>
            <p:cNvSpPr/>
            <p:nvPr/>
          </p:nvSpPr>
          <p:spPr>
            <a:xfrm>
              <a:off x="6206689" y="2735538"/>
              <a:ext cx="259963" cy="134885"/>
            </a:xfrm>
            <a:prstGeom prst="rect">
              <a:avLst/>
            </a:prstGeom>
            <a:solidFill>
              <a:srgbClr val="1CABE2">
                <a:alpha val="100000"/>
              </a:srgbClr>
            </a:solidFill>
          </p:spPr>
          <p:txBody>
            <a:bodyPr/>
            <a:lstStyle/>
            <a:p/>
          </p:txBody>
        </p:sp>
        <p:sp>
          <p:nvSpPr>
            <p:cNvPr id="67" name="rc67"/>
            <p:cNvSpPr/>
            <p:nvPr/>
          </p:nvSpPr>
          <p:spPr>
            <a:xfrm>
              <a:off x="6495537" y="2856671"/>
              <a:ext cx="259963" cy="1186519"/>
            </a:xfrm>
            <a:prstGeom prst="rect">
              <a:avLst/>
            </a:prstGeom>
            <a:solidFill>
              <a:srgbClr val="80BD41">
                <a:alpha val="100000"/>
              </a:srgbClr>
            </a:solidFill>
          </p:spPr>
          <p:txBody>
            <a:bodyPr/>
            <a:lstStyle/>
            <a:p/>
          </p:txBody>
        </p:sp>
        <p:sp>
          <p:nvSpPr>
            <p:cNvPr id="68" name="rc68"/>
            <p:cNvSpPr/>
            <p:nvPr/>
          </p:nvSpPr>
          <p:spPr>
            <a:xfrm>
              <a:off x="6495537" y="2730896"/>
              <a:ext cx="259963" cy="125774"/>
            </a:xfrm>
            <a:prstGeom prst="rect">
              <a:avLst/>
            </a:prstGeom>
            <a:solidFill>
              <a:srgbClr val="1CABE2">
                <a:alpha val="100000"/>
              </a:srgbClr>
            </a:solidFill>
          </p:spPr>
          <p:txBody>
            <a:bodyPr/>
            <a:lstStyle/>
            <a:p/>
          </p:txBody>
        </p:sp>
        <p:sp>
          <p:nvSpPr>
            <p:cNvPr id="69" name="rc69"/>
            <p:cNvSpPr/>
            <p:nvPr/>
          </p:nvSpPr>
          <p:spPr>
            <a:xfrm>
              <a:off x="6784385" y="2863575"/>
              <a:ext cx="259963" cy="1179615"/>
            </a:xfrm>
            <a:prstGeom prst="rect">
              <a:avLst/>
            </a:prstGeom>
            <a:solidFill>
              <a:srgbClr val="80BD41">
                <a:alpha val="100000"/>
              </a:srgbClr>
            </a:solidFill>
          </p:spPr>
          <p:txBody>
            <a:bodyPr/>
            <a:lstStyle/>
            <a:p/>
          </p:txBody>
        </p:sp>
        <p:sp>
          <p:nvSpPr>
            <p:cNvPr id="70" name="rc70"/>
            <p:cNvSpPr/>
            <p:nvPr/>
          </p:nvSpPr>
          <p:spPr>
            <a:xfrm>
              <a:off x="6784385" y="2748668"/>
              <a:ext cx="259963" cy="114906"/>
            </a:xfrm>
            <a:prstGeom prst="rect">
              <a:avLst/>
            </a:prstGeom>
            <a:solidFill>
              <a:srgbClr val="1CABE2">
                <a:alpha val="100000"/>
              </a:srgbClr>
            </a:solidFill>
          </p:spPr>
          <p:txBody>
            <a:bodyPr/>
            <a:lstStyle/>
            <a:p/>
          </p:txBody>
        </p:sp>
        <p:sp>
          <p:nvSpPr>
            <p:cNvPr id="71" name="rc71"/>
            <p:cNvSpPr/>
            <p:nvPr/>
          </p:nvSpPr>
          <p:spPr>
            <a:xfrm>
              <a:off x="7073233" y="2954090"/>
              <a:ext cx="259963" cy="1089100"/>
            </a:xfrm>
            <a:prstGeom prst="rect">
              <a:avLst/>
            </a:prstGeom>
            <a:solidFill>
              <a:srgbClr val="80BD41">
                <a:alpha val="100000"/>
              </a:srgbClr>
            </a:solidFill>
          </p:spPr>
          <p:txBody>
            <a:bodyPr/>
            <a:lstStyle/>
            <a:p/>
          </p:txBody>
        </p:sp>
        <p:sp>
          <p:nvSpPr>
            <p:cNvPr id="72" name="rc72"/>
            <p:cNvSpPr/>
            <p:nvPr/>
          </p:nvSpPr>
          <p:spPr>
            <a:xfrm>
              <a:off x="7073233" y="2771159"/>
              <a:ext cx="259963" cy="182930"/>
            </a:xfrm>
            <a:prstGeom prst="rect">
              <a:avLst/>
            </a:prstGeom>
            <a:solidFill>
              <a:srgbClr val="1CABE2">
                <a:alpha val="100000"/>
              </a:srgbClr>
            </a:solidFill>
          </p:spPr>
          <p:txBody>
            <a:bodyPr/>
            <a:lstStyle/>
            <a:p/>
          </p:txBody>
        </p:sp>
        <p:sp>
          <p:nvSpPr>
            <p:cNvPr id="73" name="rc73"/>
            <p:cNvSpPr/>
            <p:nvPr/>
          </p:nvSpPr>
          <p:spPr>
            <a:xfrm>
              <a:off x="7362081" y="2998460"/>
              <a:ext cx="259963" cy="1044729"/>
            </a:xfrm>
            <a:prstGeom prst="rect">
              <a:avLst/>
            </a:prstGeom>
            <a:solidFill>
              <a:srgbClr val="80BD41">
                <a:alpha val="100000"/>
              </a:srgbClr>
            </a:solidFill>
          </p:spPr>
          <p:txBody>
            <a:bodyPr/>
            <a:lstStyle/>
            <a:p/>
          </p:txBody>
        </p:sp>
        <p:sp>
          <p:nvSpPr>
            <p:cNvPr id="74" name="rc74"/>
            <p:cNvSpPr/>
            <p:nvPr/>
          </p:nvSpPr>
          <p:spPr>
            <a:xfrm>
              <a:off x="7362081" y="2776879"/>
              <a:ext cx="259963" cy="221580"/>
            </a:xfrm>
            <a:prstGeom prst="rect">
              <a:avLst/>
            </a:prstGeom>
            <a:solidFill>
              <a:srgbClr val="1CABE2">
                <a:alpha val="100000"/>
              </a:srgbClr>
            </a:solidFill>
          </p:spPr>
          <p:txBody>
            <a:bodyPr/>
            <a:lstStyle/>
            <a:p/>
          </p:txBody>
        </p:sp>
        <p:sp>
          <p:nvSpPr>
            <p:cNvPr id="75" name="rc75"/>
            <p:cNvSpPr/>
            <p:nvPr/>
          </p:nvSpPr>
          <p:spPr>
            <a:xfrm>
              <a:off x="7650929" y="2881748"/>
              <a:ext cx="259963" cy="1161441"/>
            </a:xfrm>
            <a:prstGeom prst="rect">
              <a:avLst/>
            </a:prstGeom>
            <a:solidFill>
              <a:srgbClr val="80BD41">
                <a:alpha val="100000"/>
              </a:srgbClr>
            </a:solidFill>
          </p:spPr>
          <p:txBody>
            <a:bodyPr/>
            <a:lstStyle/>
            <a:p/>
          </p:txBody>
        </p:sp>
        <p:sp>
          <p:nvSpPr>
            <p:cNvPr id="76" name="rc76"/>
            <p:cNvSpPr/>
            <p:nvPr/>
          </p:nvSpPr>
          <p:spPr>
            <a:xfrm>
              <a:off x="7650929" y="2776410"/>
              <a:ext cx="259963" cy="105338"/>
            </a:xfrm>
            <a:prstGeom prst="rect">
              <a:avLst/>
            </a:prstGeom>
            <a:solidFill>
              <a:srgbClr val="1CABE2">
                <a:alpha val="100000"/>
              </a:srgbClr>
            </a:solidFill>
          </p:spPr>
          <p:txBody>
            <a:bodyPr/>
            <a:lstStyle/>
            <a:p/>
          </p:txBody>
        </p:sp>
        <p:sp>
          <p:nvSpPr>
            <p:cNvPr id="77" name="rc77"/>
            <p:cNvSpPr/>
            <p:nvPr/>
          </p:nvSpPr>
          <p:spPr>
            <a:xfrm>
              <a:off x="7939777" y="2910911"/>
              <a:ext cx="259963" cy="1132278"/>
            </a:xfrm>
            <a:prstGeom prst="rect">
              <a:avLst/>
            </a:prstGeom>
            <a:solidFill>
              <a:srgbClr val="80BD41">
                <a:alpha val="100000"/>
              </a:srgbClr>
            </a:solidFill>
          </p:spPr>
          <p:txBody>
            <a:bodyPr/>
            <a:lstStyle/>
            <a:p/>
          </p:txBody>
        </p:sp>
        <p:sp>
          <p:nvSpPr>
            <p:cNvPr id="78" name="rc78"/>
            <p:cNvSpPr/>
            <p:nvPr/>
          </p:nvSpPr>
          <p:spPr>
            <a:xfrm>
              <a:off x="7939777" y="2780120"/>
              <a:ext cx="259963" cy="130791"/>
            </a:xfrm>
            <a:prstGeom prst="rect">
              <a:avLst/>
            </a:prstGeom>
            <a:solidFill>
              <a:srgbClr val="1CABE2">
                <a:alpha val="100000"/>
              </a:srgbClr>
            </a:solidFill>
          </p:spPr>
          <p:txBody>
            <a:bodyPr/>
            <a:lstStyle/>
            <a:p/>
          </p:txBody>
        </p:sp>
        <p:sp>
          <p:nvSpPr>
            <p:cNvPr id="79" name="pl79"/>
            <p:cNvSpPr/>
            <p:nvPr/>
          </p:nvSpPr>
          <p:spPr>
            <a:xfrm>
              <a:off x="1426255" y="1278280"/>
              <a:ext cx="6643503" cy="841494"/>
            </a:xfrm>
            <a:custGeom>
              <a:avLst/>
              <a:pathLst>
                <a:path w="6643503" h="841494">
                  <a:moveTo>
                    <a:pt x="0" y="841494"/>
                  </a:moveTo>
                  <a:lnTo>
                    <a:pt x="288847" y="811440"/>
                  </a:lnTo>
                  <a:lnTo>
                    <a:pt x="577695" y="811440"/>
                  </a:lnTo>
                  <a:lnTo>
                    <a:pt x="866543" y="751334"/>
                  </a:lnTo>
                  <a:lnTo>
                    <a:pt x="1155391" y="691227"/>
                  </a:lnTo>
                  <a:lnTo>
                    <a:pt x="1444239" y="661174"/>
                  </a:lnTo>
                  <a:lnTo>
                    <a:pt x="1733087" y="631120"/>
                  </a:lnTo>
                  <a:lnTo>
                    <a:pt x="2021935" y="661174"/>
                  </a:lnTo>
                  <a:lnTo>
                    <a:pt x="2310783" y="510907"/>
                  </a:lnTo>
                  <a:lnTo>
                    <a:pt x="2599631" y="420747"/>
                  </a:lnTo>
                  <a:lnTo>
                    <a:pt x="2888479" y="300533"/>
                  </a:lnTo>
                  <a:lnTo>
                    <a:pt x="3177327" y="240426"/>
                  </a:lnTo>
                  <a:lnTo>
                    <a:pt x="3466175" y="210373"/>
                  </a:lnTo>
                  <a:lnTo>
                    <a:pt x="3755023" y="180320"/>
                  </a:lnTo>
                  <a:lnTo>
                    <a:pt x="4043871" y="150266"/>
                  </a:lnTo>
                  <a:lnTo>
                    <a:pt x="4332719" y="120213"/>
                  </a:lnTo>
                  <a:lnTo>
                    <a:pt x="4621567" y="90160"/>
                  </a:lnTo>
                  <a:lnTo>
                    <a:pt x="4910415" y="60106"/>
                  </a:lnTo>
                  <a:lnTo>
                    <a:pt x="5199263" y="60106"/>
                  </a:lnTo>
                  <a:lnTo>
                    <a:pt x="5488111" y="30053"/>
                  </a:lnTo>
                  <a:lnTo>
                    <a:pt x="5776959" y="180320"/>
                  </a:lnTo>
                  <a:lnTo>
                    <a:pt x="6065807" y="270480"/>
                  </a:lnTo>
                  <a:lnTo>
                    <a:pt x="6354655" y="0"/>
                  </a:lnTo>
                  <a:lnTo>
                    <a:pt x="6643503" y="60106"/>
                  </a:lnTo>
                </a:path>
              </a:pathLst>
            </a:custGeom>
            <a:ln w="27101" cap="flat">
              <a:solidFill>
                <a:srgbClr val="0058AB">
                  <a:alpha val="100000"/>
                </a:srgbClr>
              </a:solidFill>
              <a:prstDash val="solid"/>
              <a:round/>
            </a:ln>
          </p:spPr>
          <p:txBody>
            <a:bodyPr/>
            <a:lstStyle/>
            <a:p/>
          </p:txBody>
        </p:sp>
        <p:sp>
          <p:nvSpPr>
            <p:cNvPr id="80" name="tx80"/>
            <p:cNvSpPr/>
            <p:nvPr/>
          </p:nvSpPr>
          <p:spPr>
            <a:xfrm>
              <a:off x="1355917" y="19367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64</a:t>
              </a:r>
            </a:p>
          </p:txBody>
        </p:sp>
        <p:sp>
          <p:nvSpPr>
            <p:cNvPr id="81" name="tx81"/>
            <p:cNvSpPr/>
            <p:nvPr/>
          </p:nvSpPr>
          <p:spPr>
            <a:xfrm>
              <a:off x="2800157" y="175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2" name="tx82"/>
            <p:cNvSpPr/>
            <p:nvPr/>
          </p:nvSpPr>
          <p:spPr>
            <a:xfrm>
              <a:off x="4244397"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3" name="tx83"/>
            <p:cNvSpPr/>
            <p:nvPr/>
          </p:nvSpPr>
          <p:spPr>
            <a:xfrm>
              <a:off x="568863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6844029"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5" name="tx85"/>
            <p:cNvSpPr/>
            <p:nvPr/>
          </p:nvSpPr>
          <p:spPr>
            <a:xfrm>
              <a:off x="713287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6" name="tx86"/>
            <p:cNvSpPr/>
            <p:nvPr/>
          </p:nvSpPr>
          <p:spPr>
            <a:xfrm>
              <a:off x="7421725"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7" name="tx87"/>
            <p:cNvSpPr/>
            <p:nvPr/>
          </p:nvSpPr>
          <p:spPr>
            <a:xfrm>
              <a:off x="7710573"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8" name="tx88"/>
            <p:cNvSpPr/>
            <p:nvPr/>
          </p:nvSpPr>
          <p:spPr>
            <a:xfrm>
              <a:off x="7999421"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9" name="tx89"/>
            <p:cNvSpPr/>
            <p:nvPr/>
          </p:nvSpPr>
          <p:spPr>
            <a:xfrm>
              <a:off x="1320761" y="35214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90" name="tx90"/>
            <p:cNvSpPr/>
            <p:nvPr/>
          </p:nvSpPr>
          <p:spPr>
            <a:xfrm>
              <a:off x="1365965" y="277607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2765001" y="34928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26.9</a:t>
              </a:r>
            </a:p>
          </p:txBody>
        </p:sp>
        <p:sp>
          <p:nvSpPr>
            <p:cNvPr id="92" name="tx92"/>
            <p:cNvSpPr/>
            <p:nvPr/>
          </p:nvSpPr>
          <p:spPr>
            <a:xfrm>
              <a:off x="2765001" y="27651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3" name="tx93"/>
            <p:cNvSpPr/>
            <p:nvPr/>
          </p:nvSpPr>
          <p:spPr>
            <a:xfrm>
              <a:off x="4209241" y="342892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94" name="tx94"/>
            <p:cNvSpPr/>
            <p:nvPr/>
          </p:nvSpPr>
          <p:spPr>
            <a:xfrm>
              <a:off x="4239386" y="27261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5" name="tx95"/>
            <p:cNvSpPr/>
            <p:nvPr/>
          </p:nvSpPr>
          <p:spPr>
            <a:xfrm>
              <a:off x="5653481" y="341302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a:t>
              </a:r>
            </a:p>
          </p:txBody>
        </p:sp>
        <p:sp>
          <p:nvSpPr>
            <p:cNvPr id="96" name="tx96"/>
            <p:cNvSpPr/>
            <p:nvPr/>
          </p:nvSpPr>
          <p:spPr>
            <a:xfrm>
              <a:off x="5683626" y="274542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 name="tx97"/>
            <p:cNvSpPr/>
            <p:nvPr/>
          </p:nvSpPr>
          <p:spPr>
            <a:xfrm>
              <a:off x="6808873" y="34128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a:t>
              </a:r>
            </a:p>
          </p:txBody>
        </p:sp>
        <p:sp>
          <p:nvSpPr>
            <p:cNvPr id="98" name="tx98"/>
            <p:cNvSpPr/>
            <p:nvPr/>
          </p:nvSpPr>
          <p:spPr>
            <a:xfrm>
              <a:off x="6884222" y="27656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9" name="tx99"/>
            <p:cNvSpPr/>
            <p:nvPr/>
          </p:nvSpPr>
          <p:spPr>
            <a:xfrm>
              <a:off x="7097721" y="34582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0" name="tx100"/>
            <p:cNvSpPr/>
            <p:nvPr/>
          </p:nvSpPr>
          <p:spPr>
            <a:xfrm>
              <a:off x="7127866" y="28221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01" name="tx101"/>
            <p:cNvSpPr/>
            <p:nvPr/>
          </p:nvSpPr>
          <p:spPr>
            <a:xfrm>
              <a:off x="7386569" y="34803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02" name="tx102"/>
            <p:cNvSpPr/>
            <p:nvPr/>
          </p:nvSpPr>
          <p:spPr>
            <a:xfrm>
              <a:off x="7416714" y="28472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3" name="tx103"/>
            <p:cNvSpPr/>
            <p:nvPr/>
          </p:nvSpPr>
          <p:spPr>
            <a:xfrm>
              <a:off x="7675417" y="342197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4" name="tx104"/>
            <p:cNvSpPr/>
            <p:nvPr/>
          </p:nvSpPr>
          <p:spPr>
            <a:xfrm>
              <a:off x="7705562" y="278863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5" name="tx105"/>
            <p:cNvSpPr/>
            <p:nvPr/>
          </p:nvSpPr>
          <p:spPr>
            <a:xfrm>
              <a:off x="7964265" y="34366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29.9</a:t>
              </a:r>
            </a:p>
          </p:txBody>
        </p:sp>
        <p:sp>
          <p:nvSpPr>
            <p:cNvPr id="106" name="tx106"/>
            <p:cNvSpPr/>
            <p:nvPr/>
          </p:nvSpPr>
          <p:spPr>
            <a:xfrm>
              <a:off x="7994410" y="28050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7" name="tx107"/>
            <p:cNvSpPr/>
            <p:nvPr/>
          </p:nvSpPr>
          <p:spPr>
            <a:xfrm>
              <a:off x="1320761" y="23928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39.4</a:t>
              </a:r>
            </a:p>
          </p:txBody>
        </p:sp>
        <p:sp>
          <p:nvSpPr>
            <p:cNvPr id="108" name="tx108"/>
            <p:cNvSpPr/>
            <p:nvPr/>
          </p:nvSpPr>
          <p:spPr>
            <a:xfrm>
              <a:off x="2765001" y="24310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38.4</a:t>
              </a:r>
            </a:p>
          </p:txBody>
        </p:sp>
        <p:sp>
          <p:nvSpPr>
            <p:cNvPr id="109" name="tx109"/>
            <p:cNvSpPr/>
            <p:nvPr/>
          </p:nvSpPr>
          <p:spPr>
            <a:xfrm>
              <a:off x="4209241" y="24807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10" name="tx110"/>
            <p:cNvSpPr/>
            <p:nvPr/>
          </p:nvSpPr>
          <p:spPr>
            <a:xfrm>
              <a:off x="5653481" y="25483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35.3</a:t>
              </a:r>
            </a:p>
          </p:txBody>
        </p:sp>
        <p:sp>
          <p:nvSpPr>
            <p:cNvPr id="111" name="tx111"/>
            <p:cNvSpPr/>
            <p:nvPr/>
          </p:nvSpPr>
          <p:spPr>
            <a:xfrm>
              <a:off x="6808873" y="25917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a:t>
              </a:r>
            </a:p>
          </p:txBody>
        </p:sp>
        <p:sp>
          <p:nvSpPr>
            <p:cNvPr id="112" name="tx112"/>
            <p:cNvSpPr/>
            <p:nvPr/>
          </p:nvSpPr>
          <p:spPr>
            <a:xfrm>
              <a:off x="7097721" y="26142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a:t>
              </a:r>
            </a:p>
          </p:txBody>
        </p:sp>
        <p:sp>
          <p:nvSpPr>
            <p:cNvPr id="113" name="tx113"/>
            <p:cNvSpPr/>
            <p:nvPr/>
          </p:nvSpPr>
          <p:spPr>
            <a:xfrm>
              <a:off x="7386569" y="26199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4" name="tx114"/>
            <p:cNvSpPr/>
            <p:nvPr/>
          </p:nvSpPr>
          <p:spPr>
            <a:xfrm>
              <a:off x="7675417" y="26195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5" name="tx115"/>
            <p:cNvSpPr/>
            <p:nvPr/>
          </p:nvSpPr>
          <p:spPr>
            <a:xfrm>
              <a:off x="7964265" y="26232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33.3</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3286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7466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7164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582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7" name="pl137"/>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33341" y="4984592"/>
              <a:ext cx="201456" cy="201456"/>
            </a:xfrm>
            <a:prstGeom prst="rect">
              <a:avLst/>
            </a:prstGeom>
            <a:solidFill>
              <a:srgbClr val="1CABE2">
                <a:alpha val="100000"/>
              </a:srgbClr>
            </a:solidFill>
          </p:spPr>
          <p:txBody>
            <a:bodyPr/>
            <a:lstStyle/>
            <a:p/>
          </p:txBody>
        </p:sp>
        <p:sp>
          <p:nvSpPr>
            <p:cNvPr id="140" name="rc140"/>
            <p:cNvSpPr/>
            <p:nvPr/>
          </p:nvSpPr>
          <p:spPr>
            <a:xfrm>
              <a:off x="5638429" y="4984592"/>
              <a:ext cx="201456" cy="201456"/>
            </a:xfrm>
            <a:prstGeom prst="rect">
              <a:avLst/>
            </a:prstGeom>
            <a:solidFill>
              <a:srgbClr val="80BD41">
                <a:alpha val="100000"/>
              </a:srgbClr>
            </a:solidFill>
          </p:spPr>
          <p:txBody>
            <a:bodyPr/>
            <a:lstStyle/>
            <a:p/>
          </p:txBody>
        </p:sp>
        <p:sp>
          <p:nvSpPr>
            <p:cNvPr id="141" name="tx141"/>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SEAR,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58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84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098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03525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2169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47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0725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5991132" cy="242738"/>
            </a:xfrm>
            <a:prstGeom prst="rect">
              <a:avLst/>
            </a:prstGeom>
            <a:solidFill>
              <a:srgbClr val="80BD41">
                <a:alpha val="100000"/>
              </a:srgbClr>
            </a:solidFill>
          </p:spPr>
          <p:txBody>
            <a:bodyPr/>
            <a:lstStyle/>
            <a:p/>
          </p:txBody>
        </p:sp>
        <p:sp>
          <p:nvSpPr>
            <p:cNvPr id="156" name="rc156"/>
            <p:cNvSpPr/>
            <p:nvPr/>
          </p:nvSpPr>
          <p:spPr>
            <a:xfrm>
              <a:off x="7287406" y="5823753"/>
              <a:ext cx="583597" cy="242738"/>
            </a:xfrm>
            <a:prstGeom prst="rect">
              <a:avLst/>
            </a:prstGeom>
            <a:solidFill>
              <a:srgbClr val="1CABE2">
                <a:alpha val="100000"/>
              </a:srgbClr>
            </a:solidFill>
          </p:spPr>
          <p:txBody>
            <a:bodyPr/>
            <a:lstStyle/>
            <a:p/>
          </p:txBody>
        </p:sp>
        <p:sp>
          <p:nvSpPr>
            <p:cNvPr id="157" name="rc157"/>
            <p:cNvSpPr/>
            <p:nvPr/>
          </p:nvSpPr>
          <p:spPr>
            <a:xfrm>
              <a:off x="1296273" y="5435371"/>
              <a:ext cx="5750714" cy="242738"/>
            </a:xfrm>
            <a:prstGeom prst="rect">
              <a:avLst/>
            </a:prstGeom>
            <a:solidFill>
              <a:srgbClr val="80BD41">
                <a:alpha val="100000"/>
              </a:srgbClr>
            </a:solidFill>
          </p:spPr>
          <p:txBody>
            <a:bodyPr/>
            <a:lstStyle/>
            <a:p/>
          </p:txBody>
        </p:sp>
        <p:sp>
          <p:nvSpPr>
            <p:cNvPr id="158" name="rc158"/>
            <p:cNvSpPr/>
            <p:nvPr/>
          </p:nvSpPr>
          <p:spPr>
            <a:xfrm>
              <a:off x="7046988" y="5435371"/>
              <a:ext cx="664276" cy="242738"/>
            </a:xfrm>
            <a:prstGeom prst="rect">
              <a:avLst/>
            </a:prstGeom>
            <a:solidFill>
              <a:srgbClr val="1CABE2">
                <a:alpha val="100000"/>
              </a:srgbClr>
            </a:solidFill>
          </p:spPr>
          <p:txBody>
            <a:bodyPr/>
            <a:lstStyle/>
            <a:p/>
          </p:txBody>
        </p:sp>
        <p:sp>
          <p:nvSpPr>
            <p:cNvPr id="159" name="tx159"/>
            <p:cNvSpPr/>
            <p:nvPr/>
          </p:nvSpPr>
          <p:spPr>
            <a:xfrm>
              <a:off x="4155401"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31.1</a:t>
              </a:r>
            </a:p>
          </p:txBody>
        </p:sp>
        <p:sp>
          <p:nvSpPr>
            <p:cNvPr id="160" name="tx160"/>
            <p:cNvSpPr/>
            <p:nvPr/>
          </p:nvSpPr>
          <p:spPr>
            <a:xfrm>
              <a:off x="7540217" y="5892752"/>
              <a:ext cx="77974"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a:t>
              </a:r>
            </a:p>
          </p:txBody>
        </p:sp>
        <p:sp>
          <p:nvSpPr>
            <p:cNvPr id="161" name="tx161"/>
            <p:cNvSpPr/>
            <p:nvPr/>
          </p:nvSpPr>
          <p:spPr>
            <a:xfrm>
              <a:off x="4035192"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29.9</a:t>
              </a:r>
            </a:p>
          </p:txBody>
        </p:sp>
        <p:sp>
          <p:nvSpPr>
            <p:cNvPr id="162" name="tx162"/>
            <p:cNvSpPr/>
            <p:nvPr/>
          </p:nvSpPr>
          <p:spPr>
            <a:xfrm>
              <a:off x="7281675"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3.5</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34.1</a:t>
              </a:r>
            </a:p>
          </p:txBody>
        </p:sp>
        <p:sp>
          <p:nvSpPr>
            <p:cNvPr id="164" name="tx164"/>
            <p:cNvSpPr/>
            <p:nvPr/>
          </p:nvSpPr>
          <p:spPr>
            <a:xfrm>
              <a:off x="789135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33.3</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306641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991833"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9172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(90%) was relatively constant within 1% compared to 2019 (91%).
The number of children vaccinated with DTP3 decreased 4% from 31.1m in 2019 to 29.9m in 2023.
The number of surviving infants decreased approximately 2% from 34.1m in 2019 to 33.3m in 2023.
In 2023, 1.2m fewer children were vaccinated than in 2019.
In 2023, there were 800,000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283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291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7555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2191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2096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560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0237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8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509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246884"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5330"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3776"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62222"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0668"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9113"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7559"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16005"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54451"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92897"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631343" y="660217"/>
              <a:ext cx="0" cy="3718453"/>
            </a:xfrm>
            <a:custGeom>
              <a:avLst/>
              <a:pathLst>
                <a:path w="0" h="3718453">
                  <a:moveTo>
                    <a:pt x="0" y="3718453"/>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14583" y="3663321"/>
              <a:ext cx="664601" cy="546329"/>
            </a:xfrm>
            <a:prstGeom prst="rect">
              <a:avLst/>
            </a:prstGeom>
            <a:solidFill>
              <a:srgbClr val="80BD41">
                <a:alpha val="100000"/>
              </a:srgbClr>
            </a:solidFill>
          </p:spPr>
          <p:txBody>
            <a:bodyPr/>
            <a:lstStyle/>
            <a:p/>
          </p:txBody>
        </p:sp>
        <p:sp>
          <p:nvSpPr>
            <p:cNvPr id="25" name="rc25"/>
            <p:cNvSpPr/>
            <p:nvPr/>
          </p:nvSpPr>
          <p:spPr>
            <a:xfrm>
              <a:off x="1653029" y="1614586"/>
              <a:ext cx="664601" cy="2595063"/>
            </a:xfrm>
            <a:prstGeom prst="rect">
              <a:avLst/>
            </a:prstGeom>
            <a:solidFill>
              <a:srgbClr val="80BD41">
                <a:alpha val="100000"/>
              </a:srgbClr>
            </a:solidFill>
          </p:spPr>
          <p:txBody>
            <a:bodyPr/>
            <a:lstStyle/>
            <a:p/>
          </p:txBody>
        </p:sp>
        <p:sp>
          <p:nvSpPr>
            <p:cNvPr id="26" name="rc26"/>
            <p:cNvSpPr/>
            <p:nvPr/>
          </p:nvSpPr>
          <p:spPr>
            <a:xfrm>
              <a:off x="2391475" y="1375567"/>
              <a:ext cx="664601" cy="2834082"/>
            </a:xfrm>
            <a:prstGeom prst="rect">
              <a:avLst/>
            </a:prstGeom>
            <a:solidFill>
              <a:srgbClr val="80BD41">
                <a:alpha val="100000"/>
              </a:srgbClr>
            </a:solidFill>
          </p:spPr>
          <p:txBody>
            <a:bodyPr/>
            <a:lstStyle/>
            <a:p/>
          </p:txBody>
        </p:sp>
        <p:sp>
          <p:nvSpPr>
            <p:cNvPr id="27" name="rc27"/>
            <p:cNvSpPr/>
            <p:nvPr/>
          </p:nvSpPr>
          <p:spPr>
            <a:xfrm>
              <a:off x="3129921" y="1375567"/>
              <a:ext cx="664601" cy="2834082"/>
            </a:xfrm>
            <a:prstGeom prst="rect">
              <a:avLst/>
            </a:prstGeom>
            <a:solidFill>
              <a:srgbClr val="80BD41">
                <a:alpha val="100000"/>
              </a:srgbClr>
            </a:solidFill>
          </p:spPr>
          <p:txBody>
            <a:bodyPr/>
            <a:lstStyle/>
            <a:p/>
          </p:txBody>
        </p:sp>
        <p:sp>
          <p:nvSpPr>
            <p:cNvPr id="28" name="rc28"/>
            <p:cNvSpPr/>
            <p:nvPr/>
          </p:nvSpPr>
          <p:spPr>
            <a:xfrm>
              <a:off x="3868367" y="1102403"/>
              <a:ext cx="664601" cy="3107247"/>
            </a:xfrm>
            <a:prstGeom prst="rect">
              <a:avLst/>
            </a:prstGeom>
            <a:solidFill>
              <a:srgbClr val="80BD41">
                <a:alpha val="100000"/>
              </a:srgbClr>
            </a:solidFill>
          </p:spPr>
          <p:txBody>
            <a:bodyPr/>
            <a:lstStyle/>
            <a:p/>
          </p:txBody>
        </p:sp>
        <p:sp>
          <p:nvSpPr>
            <p:cNvPr id="29" name="rc29"/>
            <p:cNvSpPr/>
            <p:nvPr/>
          </p:nvSpPr>
          <p:spPr>
            <a:xfrm>
              <a:off x="4606813" y="1068257"/>
              <a:ext cx="664601" cy="3141392"/>
            </a:xfrm>
            <a:prstGeom prst="rect">
              <a:avLst/>
            </a:prstGeom>
            <a:solidFill>
              <a:srgbClr val="80BD41">
                <a:alpha val="100000"/>
              </a:srgbClr>
            </a:solidFill>
          </p:spPr>
          <p:txBody>
            <a:bodyPr/>
            <a:lstStyle/>
            <a:p/>
          </p:txBody>
        </p:sp>
        <p:sp>
          <p:nvSpPr>
            <p:cNvPr id="30" name="rc30"/>
            <p:cNvSpPr/>
            <p:nvPr/>
          </p:nvSpPr>
          <p:spPr>
            <a:xfrm>
              <a:off x="5345259" y="999966"/>
              <a:ext cx="664601" cy="3209683"/>
            </a:xfrm>
            <a:prstGeom prst="rect">
              <a:avLst/>
            </a:prstGeom>
            <a:solidFill>
              <a:srgbClr val="80BD41">
                <a:alpha val="100000"/>
              </a:srgbClr>
            </a:solidFill>
          </p:spPr>
          <p:txBody>
            <a:bodyPr/>
            <a:lstStyle/>
            <a:p/>
          </p:txBody>
        </p:sp>
        <p:sp>
          <p:nvSpPr>
            <p:cNvPr id="31" name="rc31"/>
            <p:cNvSpPr/>
            <p:nvPr/>
          </p:nvSpPr>
          <p:spPr>
            <a:xfrm>
              <a:off x="6083705" y="863384"/>
              <a:ext cx="664601" cy="3346266"/>
            </a:xfrm>
            <a:prstGeom prst="rect">
              <a:avLst/>
            </a:prstGeom>
            <a:solidFill>
              <a:srgbClr val="80BD41">
                <a:alpha val="100000"/>
              </a:srgbClr>
            </a:solidFill>
          </p:spPr>
          <p:txBody>
            <a:bodyPr/>
            <a:lstStyle/>
            <a:p/>
          </p:txBody>
        </p:sp>
        <p:sp>
          <p:nvSpPr>
            <p:cNvPr id="32" name="rc32"/>
            <p:cNvSpPr/>
            <p:nvPr/>
          </p:nvSpPr>
          <p:spPr>
            <a:xfrm>
              <a:off x="8299042" y="829238"/>
              <a:ext cx="664601" cy="3380411"/>
            </a:xfrm>
            <a:prstGeom prst="rect">
              <a:avLst/>
            </a:prstGeom>
            <a:solidFill>
              <a:srgbClr val="80BD41">
                <a:alpha val="100000"/>
              </a:srgbClr>
            </a:solidFill>
          </p:spPr>
          <p:txBody>
            <a:bodyPr/>
            <a:lstStyle/>
            <a:p/>
          </p:txBody>
        </p:sp>
        <p:sp>
          <p:nvSpPr>
            <p:cNvPr id="33" name="rc33"/>
            <p:cNvSpPr/>
            <p:nvPr/>
          </p:nvSpPr>
          <p:spPr>
            <a:xfrm>
              <a:off x="6822150" y="829238"/>
              <a:ext cx="664601" cy="3380411"/>
            </a:xfrm>
            <a:prstGeom prst="rect">
              <a:avLst/>
            </a:prstGeom>
            <a:solidFill>
              <a:srgbClr val="80BD41">
                <a:alpha val="100000"/>
              </a:srgbClr>
            </a:solidFill>
          </p:spPr>
          <p:txBody>
            <a:bodyPr/>
            <a:lstStyle/>
            <a:p/>
          </p:txBody>
        </p:sp>
        <p:sp>
          <p:nvSpPr>
            <p:cNvPr id="34" name="rc34"/>
            <p:cNvSpPr/>
            <p:nvPr/>
          </p:nvSpPr>
          <p:spPr>
            <a:xfrm>
              <a:off x="7560596" y="829238"/>
              <a:ext cx="664601" cy="3380411"/>
            </a:xfrm>
            <a:prstGeom prst="rect">
              <a:avLst/>
            </a:prstGeom>
            <a:solidFill>
              <a:srgbClr val="80BD41">
                <a:alpha val="100000"/>
              </a:srgbClr>
            </a:solidFill>
          </p:spPr>
          <p:txBody>
            <a:bodyPr/>
            <a:lstStyle/>
            <a:p/>
          </p:txBody>
        </p:sp>
        <p:sp>
          <p:nvSpPr>
            <p:cNvPr id="35" name="rc35"/>
            <p:cNvSpPr/>
            <p:nvPr/>
          </p:nvSpPr>
          <p:spPr>
            <a:xfrm>
              <a:off x="914583" y="3663321"/>
              <a:ext cx="664601" cy="546329"/>
            </a:xfrm>
            <a:prstGeom prst="rect">
              <a:avLst/>
            </a:prstGeom>
            <a:solidFill>
              <a:srgbClr val="80BD41">
                <a:alpha val="100000"/>
              </a:srgbClr>
            </a:solidFill>
          </p:spPr>
          <p:txBody>
            <a:bodyPr/>
            <a:lstStyle/>
            <a:p/>
          </p:txBody>
        </p:sp>
        <p:sp>
          <p:nvSpPr>
            <p:cNvPr id="36" name="rc36"/>
            <p:cNvSpPr/>
            <p:nvPr/>
          </p:nvSpPr>
          <p:spPr>
            <a:xfrm>
              <a:off x="1653029" y="1614586"/>
              <a:ext cx="664601" cy="2595063"/>
            </a:xfrm>
            <a:prstGeom prst="rect">
              <a:avLst/>
            </a:prstGeom>
            <a:solidFill>
              <a:srgbClr val="80BD41">
                <a:alpha val="100000"/>
              </a:srgbClr>
            </a:solidFill>
          </p:spPr>
          <p:txBody>
            <a:bodyPr/>
            <a:lstStyle/>
            <a:p/>
          </p:txBody>
        </p:sp>
        <p:sp>
          <p:nvSpPr>
            <p:cNvPr id="37" name="rc37"/>
            <p:cNvSpPr/>
            <p:nvPr/>
          </p:nvSpPr>
          <p:spPr>
            <a:xfrm>
              <a:off x="2391475" y="1375567"/>
              <a:ext cx="664601" cy="2834082"/>
            </a:xfrm>
            <a:prstGeom prst="rect">
              <a:avLst/>
            </a:prstGeom>
            <a:solidFill>
              <a:srgbClr val="80BD41">
                <a:alpha val="100000"/>
              </a:srgbClr>
            </a:solidFill>
          </p:spPr>
          <p:txBody>
            <a:bodyPr/>
            <a:lstStyle/>
            <a:p/>
          </p:txBody>
        </p:sp>
        <p:sp>
          <p:nvSpPr>
            <p:cNvPr id="38" name="rc38"/>
            <p:cNvSpPr/>
            <p:nvPr/>
          </p:nvSpPr>
          <p:spPr>
            <a:xfrm>
              <a:off x="3129921" y="1375567"/>
              <a:ext cx="664601" cy="2834082"/>
            </a:xfrm>
            <a:prstGeom prst="rect">
              <a:avLst/>
            </a:prstGeom>
            <a:solidFill>
              <a:srgbClr val="80BD41">
                <a:alpha val="100000"/>
              </a:srgbClr>
            </a:solidFill>
          </p:spPr>
          <p:txBody>
            <a:bodyPr/>
            <a:lstStyle/>
            <a:p/>
          </p:txBody>
        </p:sp>
        <p:sp>
          <p:nvSpPr>
            <p:cNvPr id="39" name="rc39"/>
            <p:cNvSpPr/>
            <p:nvPr/>
          </p:nvSpPr>
          <p:spPr>
            <a:xfrm>
              <a:off x="3868367" y="1102403"/>
              <a:ext cx="664601" cy="3107247"/>
            </a:xfrm>
            <a:prstGeom prst="rect">
              <a:avLst/>
            </a:prstGeom>
            <a:solidFill>
              <a:srgbClr val="80BD41">
                <a:alpha val="100000"/>
              </a:srgbClr>
            </a:solidFill>
          </p:spPr>
          <p:txBody>
            <a:bodyPr/>
            <a:lstStyle/>
            <a:p/>
          </p:txBody>
        </p:sp>
        <p:sp>
          <p:nvSpPr>
            <p:cNvPr id="40" name="rc40"/>
            <p:cNvSpPr/>
            <p:nvPr/>
          </p:nvSpPr>
          <p:spPr>
            <a:xfrm>
              <a:off x="4606813" y="1068257"/>
              <a:ext cx="664601" cy="3141392"/>
            </a:xfrm>
            <a:prstGeom prst="rect">
              <a:avLst/>
            </a:prstGeom>
            <a:solidFill>
              <a:srgbClr val="80BD41">
                <a:alpha val="100000"/>
              </a:srgbClr>
            </a:solidFill>
          </p:spPr>
          <p:txBody>
            <a:bodyPr/>
            <a:lstStyle/>
            <a:p/>
          </p:txBody>
        </p:sp>
        <p:sp>
          <p:nvSpPr>
            <p:cNvPr id="41" name="rc41"/>
            <p:cNvSpPr/>
            <p:nvPr/>
          </p:nvSpPr>
          <p:spPr>
            <a:xfrm>
              <a:off x="5345259" y="999966"/>
              <a:ext cx="664601" cy="3209683"/>
            </a:xfrm>
            <a:prstGeom prst="rect">
              <a:avLst/>
            </a:prstGeom>
            <a:solidFill>
              <a:srgbClr val="80BD41">
                <a:alpha val="100000"/>
              </a:srgbClr>
            </a:solidFill>
          </p:spPr>
          <p:txBody>
            <a:bodyPr/>
            <a:lstStyle/>
            <a:p/>
          </p:txBody>
        </p:sp>
        <p:sp>
          <p:nvSpPr>
            <p:cNvPr id="42" name="rc42"/>
            <p:cNvSpPr/>
            <p:nvPr/>
          </p:nvSpPr>
          <p:spPr>
            <a:xfrm>
              <a:off x="6083705" y="863384"/>
              <a:ext cx="664601" cy="3346266"/>
            </a:xfrm>
            <a:prstGeom prst="rect">
              <a:avLst/>
            </a:prstGeom>
            <a:solidFill>
              <a:srgbClr val="80BD41">
                <a:alpha val="100000"/>
              </a:srgbClr>
            </a:solidFill>
          </p:spPr>
          <p:txBody>
            <a:bodyPr/>
            <a:lstStyle/>
            <a:p/>
          </p:txBody>
        </p:sp>
        <p:sp>
          <p:nvSpPr>
            <p:cNvPr id="43" name="rc43"/>
            <p:cNvSpPr/>
            <p:nvPr/>
          </p:nvSpPr>
          <p:spPr>
            <a:xfrm>
              <a:off x="8299042" y="829238"/>
              <a:ext cx="664601" cy="3380411"/>
            </a:xfrm>
            <a:prstGeom prst="rect">
              <a:avLst/>
            </a:prstGeom>
            <a:solidFill>
              <a:srgbClr val="80BD41">
                <a:alpha val="100000"/>
              </a:srgbClr>
            </a:solidFill>
          </p:spPr>
          <p:txBody>
            <a:bodyPr/>
            <a:lstStyle/>
            <a:p/>
          </p:txBody>
        </p:sp>
        <p:sp>
          <p:nvSpPr>
            <p:cNvPr id="44" name="rc44"/>
            <p:cNvSpPr/>
            <p:nvPr/>
          </p:nvSpPr>
          <p:spPr>
            <a:xfrm>
              <a:off x="6822150" y="829238"/>
              <a:ext cx="664601" cy="3380411"/>
            </a:xfrm>
            <a:prstGeom prst="rect">
              <a:avLst/>
            </a:prstGeom>
            <a:solidFill>
              <a:srgbClr val="80BD41">
                <a:alpha val="100000"/>
              </a:srgbClr>
            </a:solidFill>
          </p:spPr>
          <p:txBody>
            <a:bodyPr/>
            <a:lstStyle/>
            <a:p/>
          </p:txBody>
        </p:sp>
        <p:sp>
          <p:nvSpPr>
            <p:cNvPr id="45" name="rc45"/>
            <p:cNvSpPr/>
            <p:nvPr/>
          </p:nvSpPr>
          <p:spPr>
            <a:xfrm>
              <a:off x="7560596" y="829238"/>
              <a:ext cx="664601" cy="3380411"/>
            </a:xfrm>
            <a:prstGeom prst="rect">
              <a:avLst/>
            </a:prstGeom>
            <a:solidFill>
              <a:srgbClr val="80BD41">
                <a:alpha val="100000"/>
              </a:srgbClr>
            </a:solidFill>
          </p:spPr>
          <p:txBody>
            <a:bodyPr/>
            <a:lstStyle/>
            <a:p/>
          </p:txBody>
        </p:sp>
        <p:sp>
          <p:nvSpPr>
            <p:cNvPr id="46" name="pg46"/>
            <p:cNvSpPr/>
            <p:nvPr/>
          </p:nvSpPr>
          <p:spPr>
            <a:xfrm>
              <a:off x="1560869" y="4191334"/>
              <a:ext cx="18315" cy="18315"/>
            </a:xfrm>
            <a:custGeom>
              <a:avLst/>
              <a:pathLst>
                <a:path w="18315" h="18315">
                  <a:moveTo>
                    <a:pt x="18315" y="0"/>
                  </a:moveTo>
                  <a:lnTo>
                    <a:pt x="18315" y="10517"/>
                  </a:lnTo>
                  <a:lnTo>
                    <a:pt x="10517" y="18315"/>
                  </a:lnTo>
                  <a:lnTo>
                    <a:pt x="0" y="183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455695" y="4086161"/>
              <a:ext cx="123489" cy="123489"/>
            </a:xfrm>
            <a:custGeom>
              <a:avLst/>
              <a:pathLst>
                <a:path w="123489" h="123489">
                  <a:moveTo>
                    <a:pt x="123489" y="0"/>
                  </a:moveTo>
                  <a:lnTo>
                    <a:pt x="123489" y="10517"/>
                  </a:lnTo>
                  <a:lnTo>
                    <a:pt x="10517" y="123489"/>
                  </a:lnTo>
                  <a:lnTo>
                    <a:pt x="0" y="1234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350522" y="3980987"/>
              <a:ext cx="228663" cy="228663"/>
            </a:xfrm>
            <a:custGeom>
              <a:avLst/>
              <a:pathLst>
                <a:path w="228663" h="228663">
                  <a:moveTo>
                    <a:pt x="228663" y="0"/>
                  </a:moveTo>
                  <a:lnTo>
                    <a:pt x="228663" y="10517"/>
                  </a:lnTo>
                  <a:lnTo>
                    <a:pt x="10517" y="228663"/>
                  </a:lnTo>
                  <a:lnTo>
                    <a:pt x="0" y="228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45348" y="3875813"/>
              <a:ext cx="333836" cy="333836"/>
            </a:xfrm>
            <a:custGeom>
              <a:avLst/>
              <a:pathLst>
                <a:path w="333836" h="333836">
                  <a:moveTo>
                    <a:pt x="333836" y="0"/>
                  </a:moveTo>
                  <a:lnTo>
                    <a:pt x="333836" y="10517"/>
                  </a:lnTo>
                  <a:lnTo>
                    <a:pt x="10517" y="333836"/>
                  </a:lnTo>
                  <a:lnTo>
                    <a:pt x="0" y="333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140174" y="3770639"/>
              <a:ext cx="439010" cy="439010"/>
            </a:xfrm>
            <a:custGeom>
              <a:avLst/>
              <a:pathLst>
                <a:path w="439010" h="439010">
                  <a:moveTo>
                    <a:pt x="439010" y="0"/>
                  </a:moveTo>
                  <a:lnTo>
                    <a:pt x="439010" y="10517"/>
                  </a:lnTo>
                  <a:lnTo>
                    <a:pt x="10517" y="439010"/>
                  </a:lnTo>
                  <a:lnTo>
                    <a:pt x="0" y="439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035000" y="3665466"/>
              <a:ext cx="544184" cy="544184"/>
            </a:xfrm>
            <a:custGeom>
              <a:avLst/>
              <a:pathLst>
                <a:path w="544184" h="544184">
                  <a:moveTo>
                    <a:pt x="544184" y="0"/>
                  </a:moveTo>
                  <a:lnTo>
                    <a:pt x="544184" y="10517"/>
                  </a:lnTo>
                  <a:lnTo>
                    <a:pt x="10517" y="544184"/>
                  </a:lnTo>
                  <a:lnTo>
                    <a:pt x="0" y="5441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29827" y="3663321"/>
              <a:ext cx="556846" cy="546329"/>
            </a:xfrm>
            <a:custGeom>
              <a:avLst/>
              <a:pathLst>
                <a:path w="556846" h="546329">
                  <a:moveTo>
                    <a:pt x="546329" y="0"/>
                  </a:moveTo>
                  <a:lnTo>
                    <a:pt x="556846" y="0"/>
                  </a:lnTo>
                  <a:lnTo>
                    <a:pt x="10517" y="546329"/>
                  </a:lnTo>
                  <a:lnTo>
                    <a:pt x="0" y="546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14583" y="3663321"/>
              <a:ext cx="466916" cy="466916"/>
            </a:xfrm>
            <a:custGeom>
              <a:avLst/>
              <a:pathLst>
                <a:path w="466916" h="466916">
                  <a:moveTo>
                    <a:pt x="456398" y="0"/>
                  </a:moveTo>
                  <a:lnTo>
                    <a:pt x="466916" y="0"/>
                  </a:lnTo>
                  <a:lnTo>
                    <a:pt x="0" y="466916"/>
                  </a:lnTo>
                  <a:lnTo>
                    <a:pt x="0" y="456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14583" y="3663321"/>
              <a:ext cx="361742" cy="361742"/>
            </a:xfrm>
            <a:custGeom>
              <a:avLst/>
              <a:pathLst>
                <a:path w="361742" h="361742">
                  <a:moveTo>
                    <a:pt x="351225" y="0"/>
                  </a:moveTo>
                  <a:lnTo>
                    <a:pt x="361742" y="0"/>
                  </a:lnTo>
                  <a:lnTo>
                    <a:pt x="0" y="361742"/>
                  </a:lnTo>
                  <a:lnTo>
                    <a:pt x="0" y="351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14583" y="3663321"/>
              <a:ext cx="256568" cy="256568"/>
            </a:xfrm>
            <a:custGeom>
              <a:avLst/>
              <a:pathLst>
                <a:path w="256568" h="256568">
                  <a:moveTo>
                    <a:pt x="246051" y="0"/>
                  </a:moveTo>
                  <a:lnTo>
                    <a:pt x="256568" y="0"/>
                  </a:lnTo>
                  <a:lnTo>
                    <a:pt x="0" y="256568"/>
                  </a:lnTo>
                  <a:lnTo>
                    <a:pt x="0" y="246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14583" y="3663321"/>
              <a:ext cx="151394" cy="151394"/>
            </a:xfrm>
            <a:custGeom>
              <a:avLst/>
              <a:pathLst>
                <a:path w="151394" h="151394">
                  <a:moveTo>
                    <a:pt x="140877" y="0"/>
                  </a:moveTo>
                  <a:lnTo>
                    <a:pt x="151394" y="0"/>
                  </a:lnTo>
                  <a:lnTo>
                    <a:pt x="0" y="151394"/>
                  </a:lnTo>
                  <a:lnTo>
                    <a:pt x="0" y="140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14583" y="3663321"/>
              <a:ext cx="46221" cy="46221"/>
            </a:xfrm>
            <a:custGeom>
              <a:avLst/>
              <a:pathLst>
                <a:path w="46221" h="46221">
                  <a:moveTo>
                    <a:pt x="35703" y="0"/>
                  </a:moveTo>
                  <a:lnTo>
                    <a:pt x="46221" y="0"/>
                  </a:lnTo>
                  <a:lnTo>
                    <a:pt x="0" y="46221"/>
                  </a:lnTo>
                  <a:lnTo>
                    <a:pt x="0" y="35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297085" y="4189105"/>
              <a:ext cx="20545" cy="20545"/>
            </a:xfrm>
            <a:custGeom>
              <a:avLst/>
              <a:pathLst>
                <a:path w="20545" h="20545">
                  <a:moveTo>
                    <a:pt x="20545" y="0"/>
                  </a:moveTo>
                  <a:lnTo>
                    <a:pt x="20545" y="10517"/>
                  </a:lnTo>
                  <a:lnTo>
                    <a:pt x="10517" y="20545"/>
                  </a:lnTo>
                  <a:lnTo>
                    <a:pt x="0" y="20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191912" y="4083931"/>
              <a:ext cx="125719" cy="125719"/>
            </a:xfrm>
            <a:custGeom>
              <a:avLst/>
              <a:pathLst>
                <a:path w="125719" h="125719">
                  <a:moveTo>
                    <a:pt x="125719" y="0"/>
                  </a:moveTo>
                  <a:lnTo>
                    <a:pt x="125719" y="10517"/>
                  </a:lnTo>
                  <a:lnTo>
                    <a:pt x="10517" y="125719"/>
                  </a:lnTo>
                  <a:lnTo>
                    <a:pt x="0" y="125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086738" y="3978757"/>
              <a:ext cx="230892" cy="230892"/>
            </a:xfrm>
            <a:custGeom>
              <a:avLst/>
              <a:pathLst>
                <a:path w="230892" h="230892">
                  <a:moveTo>
                    <a:pt x="230892" y="0"/>
                  </a:moveTo>
                  <a:lnTo>
                    <a:pt x="230892" y="10517"/>
                  </a:lnTo>
                  <a:lnTo>
                    <a:pt x="10517" y="230892"/>
                  </a:lnTo>
                  <a:lnTo>
                    <a:pt x="0" y="230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81564" y="3873583"/>
              <a:ext cx="336066" cy="336066"/>
            </a:xfrm>
            <a:custGeom>
              <a:avLst/>
              <a:pathLst>
                <a:path w="336066" h="336066">
                  <a:moveTo>
                    <a:pt x="336066" y="0"/>
                  </a:moveTo>
                  <a:lnTo>
                    <a:pt x="336066" y="10517"/>
                  </a:lnTo>
                  <a:lnTo>
                    <a:pt x="10517" y="336066"/>
                  </a:lnTo>
                  <a:lnTo>
                    <a:pt x="0" y="3360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876390" y="3768410"/>
              <a:ext cx="441240" cy="441240"/>
            </a:xfrm>
            <a:custGeom>
              <a:avLst/>
              <a:pathLst>
                <a:path w="441240" h="441240">
                  <a:moveTo>
                    <a:pt x="441240" y="0"/>
                  </a:moveTo>
                  <a:lnTo>
                    <a:pt x="441240" y="10517"/>
                  </a:lnTo>
                  <a:lnTo>
                    <a:pt x="10517" y="441240"/>
                  </a:lnTo>
                  <a:lnTo>
                    <a:pt x="0" y="4412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771217" y="3663236"/>
              <a:ext cx="546413" cy="546413"/>
            </a:xfrm>
            <a:custGeom>
              <a:avLst/>
              <a:pathLst>
                <a:path w="546413" h="546413">
                  <a:moveTo>
                    <a:pt x="546413" y="0"/>
                  </a:moveTo>
                  <a:lnTo>
                    <a:pt x="546413" y="10517"/>
                  </a:lnTo>
                  <a:lnTo>
                    <a:pt x="10517" y="546413"/>
                  </a:lnTo>
                  <a:lnTo>
                    <a:pt x="0" y="5464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666043" y="3558062"/>
              <a:ext cx="651587" cy="651587"/>
            </a:xfrm>
            <a:custGeom>
              <a:avLst/>
              <a:pathLst>
                <a:path w="651587" h="651587">
                  <a:moveTo>
                    <a:pt x="651587" y="0"/>
                  </a:moveTo>
                  <a:lnTo>
                    <a:pt x="651587" y="10517"/>
                  </a:lnTo>
                  <a:lnTo>
                    <a:pt x="10517" y="651587"/>
                  </a:lnTo>
                  <a:lnTo>
                    <a:pt x="0" y="6515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53029" y="34528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53029" y="33477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53029" y="32425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53029" y="31373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53029" y="30321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53029" y="29270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53029" y="28218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53029" y="27166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53029" y="26114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53029" y="25063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53029" y="24011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53029" y="229597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53029" y="21908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53029" y="20856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53029" y="198045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53029" y="187528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53029" y="17701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53029" y="166493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53029" y="1614586"/>
              <a:ext cx="620293" cy="620293"/>
            </a:xfrm>
            <a:custGeom>
              <a:avLst/>
              <a:pathLst>
                <a:path w="620293" h="620293">
                  <a:moveTo>
                    <a:pt x="609776" y="0"/>
                  </a:moveTo>
                  <a:lnTo>
                    <a:pt x="620293" y="0"/>
                  </a:lnTo>
                  <a:lnTo>
                    <a:pt x="0" y="620293"/>
                  </a:lnTo>
                  <a:lnTo>
                    <a:pt x="0" y="6097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53029" y="1614586"/>
              <a:ext cx="515119" cy="515119"/>
            </a:xfrm>
            <a:custGeom>
              <a:avLst/>
              <a:pathLst>
                <a:path w="515119" h="515119">
                  <a:moveTo>
                    <a:pt x="504602" y="0"/>
                  </a:moveTo>
                  <a:lnTo>
                    <a:pt x="515119" y="0"/>
                  </a:lnTo>
                  <a:lnTo>
                    <a:pt x="0" y="515119"/>
                  </a:lnTo>
                  <a:lnTo>
                    <a:pt x="0" y="50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53029" y="1614586"/>
              <a:ext cx="409946" cy="409946"/>
            </a:xfrm>
            <a:custGeom>
              <a:avLst/>
              <a:pathLst>
                <a:path w="409946" h="409946">
                  <a:moveTo>
                    <a:pt x="399428" y="0"/>
                  </a:moveTo>
                  <a:lnTo>
                    <a:pt x="409946" y="0"/>
                  </a:lnTo>
                  <a:lnTo>
                    <a:pt x="0" y="409946"/>
                  </a:lnTo>
                  <a:lnTo>
                    <a:pt x="0" y="3994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53029" y="1614586"/>
              <a:ext cx="304772" cy="304772"/>
            </a:xfrm>
            <a:custGeom>
              <a:avLst/>
              <a:pathLst>
                <a:path w="304772" h="304772">
                  <a:moveTo>
                    <a:pt x="294255" y="0"/>
                  </a:moveTo>
                  <a:lnTo>
                    <a:pt x="304772" y="0"/>
                  </a:lnTo>
                  <a:lnTo>
                    <a:pt x="0" y="304772"/>
                  </a:lnTo>
                  <a:lnTo>
                    <a:pt x="0" y="29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53029" y="1614586"/>
              <a:ext cx="199598" cy="199598"/>
            </a:xfrm>
            <a:custGeom>
              <a:avLst/>
              <a:pathLst>
                <a:path w="199598" h="199598">
                  <a:moveTo>
                    <a:pt x="189081" y="0"/>
                  </a:moveTo>
                  <a:lnTo>
                    <a:pt x="199598" y="0"/>
                  </a:lnTo>
                  <a:lnTo>
                    <a:pt x="0" y="199598"/>
                  </a:lnTo>
                  <a:lnTo>
                    <a:pt x="0" y="189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53029" y="1614586"/>
              <a:ext cx="94424" cy="94424"/>
            </a:xfrm>
            <a:custGeom>
              <a:avLst/>
              <a:pathLst>
                <a:path w="94424" h="94424">
                  <a:moveTo>
                    <a:pt x="83907" y="0"/>
                  </a:moveTo>
                  <a:lnTo>
                    <a:pt x="94424" y="0"/>
                  </a:lnTo>
                  <a:lnTo>
                    <a:pt x="0" y="94424"/>
                  </a:lnTo>
                  <a:lnTo>
                    <a:pt x="0" y="83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033301" y="4186875"/>
              <a:ext cx="22775" cy="22775"/>
            </a:xfrm>
            <a:custGeom>
              <a:avLst/>
              <a:pathLst>
                <a:path w="22775" h="22775">
                  <a:moveTo>
                    <a:pt x="22775" y="0"/>
                  </a:moveTo>
                  <a:lnTo>
                    <a:pt x="22775" y="10517"/>
                  </a:lnTo>
                  <a:lnTo>
                    <a:pt x="10517" y="22775"/>
                  </a:lnTo>
                  <a:lnTo>
                    <a:pt x="0" y="22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928128" y="4081701"/>
              <a:ext cx="127948" cy="127948"/>
            </a:xfrm>
            <a:custGeom>
              <a:avLst/>
              <a:pathLst>
                <a:path w="127948" h="127948">
                  <a:moveTo>
                    <a:pt x="127948" y="0"/>
                  </a:moveTo>
                  <a:lnTo>
                    <a:pt x="127948" y="10517"/>
                  </a:lnTo>
                  <a:lnTo>
                    <a:pt x="10517" y="127948"/>
                  </a:lnTo>
                  <a:lnTo>
                    <a:pt x="0" y="12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22954" y="3976527"/>
              <a:ext cx="233122" cy="233122"/>
            </a:xfrm>
            <a:custGeom>
              <a:avLst/>
              <a:pathLst>
                <a:path w="233122" h="233122">
                  <a:moveTo>
                    <a:pt x="233122" y="0"/>
                  </a:moveTo>
                  <a:lnTo>
                    <a:pt x="233122" y="10517"/>
                  </a:lnTo>
                  <a:lnTo>
                    <a:pt x="10517" y="233122"/>
                  </a:lnTo>
                  <a:lnTo>
                    <a:pt x="0" y="233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7780" y="3871354"/>
              <a:ext cx="338296" cy="338296"/>
            </a:xfrm>
            <a:custGeom>
              <a:avLst/>
              <a:pathLst>
                <a:path w="338296" h="338296">
                  <a:moveTo>
                    <a:pt x="338296" y="0"/>
                  </a:moveTo>
                  <a:lnTo>
                    <a:pt x="338296" y="10517"/>
                  </a:lnTo>
                  <a:lnTo>
                    <a:pt x="10517" y="338296"/>
                  </a:lnTo>
                  <a:lnTo>
                    <a:pt x="0" y="3382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606" y="3766180"/>
              <a:ext cx="443469" cy="443469"/>
            </a:xfrm>
            <a:custGeom>
              <a:avLst/>
              <a:pathLst>
                <a:path w="443469" h="443469">
                  <a:moveTo>
                    <a:pt x="443469" y="0"/>
                  </a:moveTo>
                  <a:lnTo>
                    <a:pt x="443469" y="10517"/>
                  </a:lnTo>
                  <a:lnTo>
                    <a:pt x="10517" y="443469"/>
                  </a:lnTo>
                  <a:lnTo>
                    <a:pt x="0" y="4434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07433" y="3661006"/>
              <a:ext cx="548643" cy="548643"/>
            </a:xfrm>
            <a:custGeom>
              <a:avLst/>
              <a:pathLst>
                <a:path w="548643" h="548643">
                  <a:moveTo>
                    <a:pt x="548643" y="0"/>
                  </a:moveTo>
                  <a:lnTo>
                    <a:pt x="548643" y="10517"/>
                  </a:lnTo>
                  <a:lnTo>
                    <a:pt x="10517" y="548643"/>
                  </a:lnTo>
                  <a:lnTo>
                    <a:pt x="0" y="548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402259" y="3555832"/>
              <a:ext cx="653817" cy="653817"/>
            </a:xfrm>
            <a:custGeom>
              <a:avLst/>
              <a:pathLst>
                <a:path w="653817" h="653817">
                  <a:moveTo>
                    <a:pt x="653817" y="0"/>
                  </a:moveTo>
                  <a:lnTo>
                    <a:pt x="653817" y="10517"/>
                  </a:lnTo>
                  <a:lnTo>
                    <a:pt x="10517" y="653817"/>
                  </a:lnTo>
                  <a:lnTo>
                    <a:pt x="0" y="653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391475" y="345065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391475" y="33454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391475" y="32403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391475" y="313513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391475" y="302996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391475" y="29247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391475" y="281961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391475" y="271444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91475" y="26092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391475" y="25040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391475" y="23989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391475" y="22937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391475" y="21885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391475" y="208340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391475" y="197822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1475" y="18730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91475" y="176787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91475" y="166270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391475" y="155753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391475" y="14523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391475" y="1375567"/>
              <a:ext cx="646735" cy="646735"/>
            </a:xfrm>
            <a:custGeom>
              <a:avLst/>
              <a:pathLst>
                <a:path w="646735" h="646735">
                  <a:moveTo>
                    <a:pt x="636218" y="0"/>
                  </a:moveTo>
                  <a:lnTo>
                    <a:pt x="646735" y="0"/>
                  </a:lnTo>
                  <a:lnTo>
                    <a:pt x="0" y="646735"/>
                  </a:lnTo>
                  <a:lnTo>
                    <a:pt x="0" y="636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391475" y="1375567"/>
              <a:ext cx="541561" cy="541561"/>
            </a:xfrm>
            <a:custGeom>
              <a:avLst/>
              <a:pathLst>
                <a:path w="541561" h="541561">
                  <a:moveTo>
                    <a:pt x="531044" y="0"/>
                  </a:moveTo>
                  <a:lnTo>
                    <a:pt x="541561" y="0"/>
                  </a:lnTo>
                  <a:lnTo>
                    <a:pt x="0" y="541561"/>
                  </a:lnTo>
                  <a:lnTo>
                    <a:pt x="0" y="531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391475" y="1375567"/>
              <a:ext cx="436387" cy="436387"/>
            </a:xfrm>
            <a:custGeom>
              <a:avLst/>
              <a:pathLst>
                <a:path w="436387" h="436387">
                  <a:moveTo>
                    <a:pt x="425870" y="0"/>
                  </a:moveTo>
                  <a:lnTo>
                    <a:pt x="436387" y="0"/>
                  </a:lnTo>
                  <a:lnTo>
                    <a:pt x="0" y="436387"/>
                  </a:lnTo>
                  <a:lnTo>
                    <a:pt x="0" y="42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91475" y="1375567"/>
              <a:ext cx="331214" cy="331214"/>
            </a:xfrm>
            <a:custGeom>
              <a:avLst/>
              <a:pathLst>
                <a:path w="331214" h="331214">
                  <a:moveTo>
                    <a:pt x="320696" y="0"/>
                  </a:moveTo>
                  <a:lnTo>
                    <a:pt x="331214" y="0"/>
                  </a:lnTo>
                  <a:lnTo>
                    <a:pt x="0" y="331214"/>
                  </a:lnTo>
                  <a:lnTo>
                    <a:pt x="0" y="320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391475" y="1375567"/>
              <a:ext cx="226040" cy="226040"/>
            </a:xfrm>
            <a:custGeom>
              <a:avLst/>
              <a:pathLst>
                <a:path w="226040" h="226040">
                  <a:moveTo>
                    <a:pt x="215523" y="0"/>
                  </a:moveTo>
                  <a:lnTo>
                    <a:pt x="226040" y="0"/>
                  </a:lnTo>
                  <a:lnTo>
                    <a:pt x="0" y="226040"/>
                  </a:lnTo>
                  <a:lnTo>
                    <a:pt x="0" y="215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391475" y="1375567"/>
              <a:ext cx="120866" cy="120866"/>
            </a:xfrm>
            <a:custGeom>
              <a:avLst/>
              <a:pathLst>
                <a:path w="120866" h="120866">
                  <a:moveTo>
                    <a:pt x="110349" y="0"/>
                  </a:moveTo>
                  <a:lnTo>
                    <a:pt x="120866" y="0"/>
                  </a:lnTo>
                  <a:lnTo>
                    <a:pt x="0" y="120866"/>
                  </a:lnTo>
                  <a:lnTo>
                    <a:pt x="0" y="1103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391475" y="1375567"/>
              <a:ext cx="15693" cy="15693"/>
            </a:xfrm>
            <a:custGeom>
              <a:avLst/>
              <a:pathLst>
                <a:path w="15693" h="15693">
                  <a:moveTo>
                    <a:pt x="5175" y="0"/>
                  </a:moveTo>
                  <a:lnTo>
                    <a:pt x="15693" y="0"/>
                  </a:lnTo>
                  <a:lnTo>
                    <a:pt x="0" y="15693"/>
                  </a:lnTo>
                  <a:lnTo>
                    <a:pt x="0" y="5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69518" y="4184645"/>
              <a:ext cx="25004" cy="25004"/>
            </a:xfrm>
            <a:custGeom>
              <a:avLst/>
              <a:pathLst>
                <a:path w="25004" h="25004">
                  <a:moveTo>
                    <a:pt x="25004" y="0"/>
                  </a:moveTo>
                  <a:lnTo>
                    <a:pt x="25004" y="10517"/>
                  </a:lnTo>
                  <a:lnTo>
                    <a:pt x="10517" y="25004"/>
                  </a:lnTo>
                  <a:lnTo>
                    <a:pt x="0" y="25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4344" y="4079471"/>
              <a:ext cx="130178" cy="130178"/>
            </a:xfrm>
            <a:custGeom>
              <a:avLst/>
              <a:pathLst>
                <a:path w="130178" h="130178">
                  <a:moveTo>
                    <a:pt x="130178" y="0"/>
                  </a:moveTo>
                  <a:lnTo>
                    <a:pt x="130178" y="10517"/>
                  </a:lnTo>
                  <a:lnTo>
                    <a:pt x="10517" y="130178"/>
                  </a:lnTo>
                  <a:lnTo>
                    <a:pt x="0" y="130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559170" y="3974298"/>
              <a:ext cx="235352" cy="235352"/>
            </a:xfrm>
            <a:custGeom>
              <a:avLst/>
              <a:pathLst>
                <a:path w="235352" h="235352">
                  <a:moveTo>
                    <a:pt x="235352" y="0"/>
                  </a:moveTo>
                  <a:lnTo>
                    <a:pt x="235352" y="10517"/>
                  </a:lnTo>
                  <a:lnTo>
                    <a:pt x="10517" y="235352"/>
                  </a:lnTo>
                  <a:lnTo>
                    <a:pt x="0" y="235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453996" y="3869124"/>
              <a:ext cx="340526" cy="340526"/>
            </a:xfrm>
            <a:custGeom>
              <a:avLst/>
              <a:pathLst>
                <a:path w="340526" h="340526">
                  <a:moveTo>
                    <a:pt x="340526" y="0"/>
                  </a:moveTo>
                  <a:lnTo>
                    <a:pt x="340526" y="10517"/>
                  </a:lnTo>
                  <a:lnTo>
                    <a:pt x="10517" y="340526"/>
                  </a:lnTo>
                  <a:lnTo>
                    <a:pt x="0" y="340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48823" y="3763950"/>
              <a:ext cx="445699" cy="445699"/>
            </a:xfrm>
            <a:custGeom>
              <a:avLst/>
              <a:pathLst>
                <a:path w="445699" h="445699">
                  <a:moveTo>
                    <a:pt x="445699" y="0"/>
                  </a:moveTo>
                  <a:lnTo>
                    <a:pt x="445699" y="10517"/>
                  </a:lnTo>
                  <a:lnTo>
                    <a:pt x="10517" y="445699"/>
                  </a:lnTo>
                  <a:lnTo>
                    <a:pt x="0" y="445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243649" y="3658776"/>
              <a:ext cx="550873" cy="550873"/>
            </a:xfrm>
            <a:custGeom>
              <a:avLst/>
              <a:pathLst>
                <a:path w="550873" h="550873">
                  <a:moveTo>
                    <a:pt x="550873" y="0"/>
                  </a:moveTo>
                  <a:lnTo>
                    <a:pt x="550873" y="10517"/>
                  </a:lnTo>
                  <a:lnTo>
                    <a:pt x="10517" y="550873"/>
                  </a:lnTo>
                  <a:lnTo>
                    <a:pt x="0" y="5508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138475" y="3553603"/>
              <a:ext cx="656047" cy="656047"/>
            </a:xfrm>
            <a:custGeom>
              <a:avLst/>
              <a:pathLst>
                <a:path w="656047" h="656047">
                  <a:moveTo>
                    <a:pt x="656047" y="0"/>
                  </a:moveTo>
                  <a:lnTo>
                    <a:pt x="656047" y="10517"/>
                  </a:lnTo>
                  <a:lnTo>
                    <a:pt x="10517" y="656047"/>
                  </a:lnTo>
                  <a:lnTo>
                    <a:pt x="0" y="65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129921" y="344842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29921" y="334325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129921" y="323808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129921" y="313290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129921" y="302773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129921" y="292256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129921" y="281738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29921" y="271221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129921" y="260703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129921" y="250186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29921" y="239669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129921" y="229151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29921" y="218634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129921" y="208117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129921" y="197599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129921" y="187082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129921" y="176564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129921" y="166047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129921" y="155530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29921" y="145012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129921" y="1375567"/>
              <a:ext cx="644505" cy="644505"/>
            </a:xfrm>
            <a:custGeom>
              <a:avLst/>
              <a:pathLst>
                <a:path w="644505" h="644505">
                  <a:moveTo>
                    <a:pt x="633988" y="0"/>
                  </a:moveTo>
                  <a:lnTo>
                    <a:pt x="644505" y="0"/>
                  </a:lnTo>
                  <a:lnTo>
                    <a:pt x="0" y="644505"/>
                  </a:lnTo>
                  <a:lnTo>
                    <a:pt x="0" y="6339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129921" y="1375567"/>
              <a:ext cx="539331" cy="539331"/>
            </a:xfrm>
            <a:custGeom>
              <a:avLst/>
              <a:pathLst>
                <a:path w="539331" h="539331">
                  <a:moveTo>
                    <a:pt x="528814" y="0"/>
                  </a:moveTo>
                  <a:lnTo>
                    <a:pt x="539331" y="0"/>
                  </a:lnTo>
                  <a:lnTo>
                    <a:pt x="0" y="539331"/>
                  </a:lnTo>
                  <a:lnTo>
                    <a:pt x="0" y="528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129921" y="1375567"/>
              <a:ext cx="434158" cy="434158"/>
            </a:xfrm>
            <a:custGeom>
              <a:avLst/>
              <a:pathLst>
                <a:path w="434158" h="434158">
                  <a:moveTo>
                    <a:pt x="423640" y="0"/>
                  </a:moveTo>
                  <a:lnTo>
                    <a:pt x="434158" y="0"/>
                  </a:lnTo>
                  <a:lnTo>
                    <a:pt x="0" y="434158"/>
                  </a:lnTo>
                  <a:lnTo>
                    <a:pt x="0" y="423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129921" y="1375567"/>
              <a:ext cx="328984" cy="328984"/>
            </a:xfrm>
            <a:custGeom>
              <a:avLst/>
              <a:pathLst>
                <a:path w="328984" h="328984">
                  <a:moveTo>
                    <a:pt x="318467" y="0"/>
                  </a:moveTo>
                  <a:lnTo>
                    <a:pt x="328984" y="0"/>
                  </a:lnTo>
                  <a:lnTo>
                    <a:pt x="0" y="328984"/>
                  </a:lnTo>
                  <a:lnTo>
                    <a:pt x="0" y="318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129921" y="1375567"/>
              <a:ext cx="223810" cy="223810"/>
            </a:xfrm>
            <a:custGeom>
              <a:avLst/>
              <a:pathLst>
                <a:path w="223810" h="223810">
                  <a:moveTo>
                    <a:pt x="213293" y="0"/>
                  </a:moveTo>
                  <a:lnTo>
                    <a:pt x="223810" y="0"/>
                  </a:lnTo>
                  <a:lnTo>
                    <a:pt x="0" y="223810"/>
                  </a:lnTo>
                  <a:lnTo>
                    <a:pt x="0" y="213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129921" y="1375567"/>
              <a:ext cx="118637" cy="118637"/>
            </a:xfrm>
            <a:custGeom>
              <a:avLst/>
              <a:pathLst>
                <a:path w="118637" h="118637">
                  <a:moveTo>
                    <a:pt x="108119" y="0"/>
                  </a:moveTo>
                  <a:lnTo>
                    <a:pt x="118637" y="0"/>
                  </a:lnTo>
                  <a:lnTo>
                    <a:pt x="0" y="118637"/>
                  </a:lnTo>
                  <a:lnTo>
                    <a:pt x="0" y="108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129921" y="1375567"/>
              <a:ext cx="13463" cy="13463"/>
            </a:xfrm>
            <a:custGeom>
              <a:avLst/>
              <a:pathLst>
                <a:path w="13463" h="13463">
                  <a:moveTo>
                    <a:pt x="2945" y="0"/>
                  </a:moveTo>
                  <a:lnTo>
                    <a:pt x="13463" y="0"/>
                  </a:lnTo>
                  <a:lnTo>
                    <a:pt x="0" y="13463"/>
                  </a:lnTo>
                  <a:lnTo>
                    <a:pt x="0" y="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505734" y="4182415"/>
              <a:ext cx="27234" cy="27234"/>
            </a:xfrm>
            <a:custGeom>
              <a:avLst/>
              <a:pathLst>
                <a:path w="27234" h="27234">
                  <a:moveTo>
                    <a:pt x="27234" y="0"/>
                  </a:moveTo>
                  <a:lnTo>
                    <a:pt x="27234" y="10517"/>
                  </a:lnTo>
                  <a:lnTo>
                    <a:pt x="10517" y="27234"/>
                  </a:lnTo>
                  <a:lnTo>
                    <a:pt x="0" y="2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400560" y="4077242"/>
              <a:ext cx="132408" cy="132408"/>
            </a:xfrm>
            <a:custGeom>
              <a:avLst/>
              <a:pathLst>
                <a:path w="132408" h="132408">
                  <a:moveTo>
                    <a:pt x="132408" y="0"/>
                  </a:moveTo>
                  <a:lnTo>
                    <a:pt x="132408" y="10517"/>
                  </a:lnTo>
                  <a:lnTo>
                    <a:pt x="10517" y="132408"/>
                  </a:lnTo>
                  <a:lnTo>
                    <a:pt x="0" y="132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295386" y="3972068"/>
              <a:ext cx="237582" cy="237582"/>
            </a:xfrm>
            <a:custGeom>
              <a:avLst/>
              <a:pathLst>
                <a:path w="237582" h="237582">
                  <a:moveTo>
                    <a:pt x="237582" y="0"/>
                  </a:moveTo>
                  <a:lnTo>
                    <a:pt x="237582" y="10517"/>
                  </a:lnTo>
                  <a:lnTo>
                    <a:pt x="10517" y="237582"/>
                  </a:lnTo>
                  <a:lnTo>
                    <a:pt x="0" y="23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190212" y="3866894"/>
              <a:ext cx="342755" cy="342755"/>
            </a:xfrm>
            <a:custGeom>
              <a:avLst/>
              <a:pathLst>
                <a:path w="342755" h="342755">
                  <a:moveTo>
                    <a:pt x="342755" y="0"/>
                  </a:moveTo>
                  <a:lnTo>
                    <a:pt x="342755" y="10517"/>
                  </a:lnTo>
                  <a:lnTo>
                    <a:pt x="10517" y="342755"/>
                  </a:lnTo>
                  <a:lnTo>
                    <a:pt x="0" y="342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085039" y="3761720"/>
              <a:ext cx="447929" cy="447929"/>
            </a:xfrm>
            <a:custGeom>
              <a:avLst/>
              <a:pathLst>
                <a:path w="447929" h="447929">
                  <a:moveTo>
                    <a:pt x="447929" y="0"/>
                  </a:moveTo>
                  <a:lnTo>
                    <a:pt x="447929" y="10517"/>
                  </a:lnTo>
                  <a:lnTo>
                    <a:pt x="10517" y="447929"/>
                  </a:lnTo>
                  <a:lnTo>
                    <a:pt x="0" y="447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979865" y="3656547"/>
              <a:ext cx="553103" cy="553103"/>
            </a:xfrm>
            <a:custGeom>
              <a:avLst/>
              <a:pathLst>
                <a:path w="553103" h="553103">
                  <a:moveTo>
                    <a:pt x="553103" y="0"/>
                  </a:moveTo>
                  <a:lnTo>
                    <a:pt x="553103" y="10517"/>
                  </a:lnTo>
                  <a:lnTo>
                    <a:pt x="10517" y="553103"/>
                  </a:lnTo>
                  <a:lnTo>
                    <a:pt x="0" y="553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874691" y="3551373"/>
              <a:ext cx="658276" cy="658276"/>
            </a:xfrm>
            <a:custGeom>
              <a:avLst/>
              <a:pathLst>
                <a:path w="658276" h="658276">
                  <a:moveTo>
                    <a:pt x="658276" y="0"/>
                  </a:moveTo>
                  <a:lnTo>
                    <a:pt x="658276" y="10517"/>
                  </a:lnTo>
                  <a:lnTo>
                    <a:pt x="10517" y="658276"/>
                  </a:lnTo>
                  <a:lnTo>
                    <a:pt x="0" y="658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868367" y="34461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868367" y="33410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868367" y="323585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868367" y="31306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868367" y="30255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868367" y="29203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868367" y="281515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68367" y="27099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68367" y="26048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68367" y="24996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68367" y="23944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68367" y="22892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68367" y="218411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68367" y="20789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68367" y="19737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68367" y="18685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68367" y="176341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68367" y="16582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68367" y="15530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68367" y="144789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68367" y="134272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68367" y="12375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68367" y="113237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68367" y="1102403"/>
              <a:ext cx="599919" cy="599919"/>
            </a:xfrm>
            <a:custGeom>
              <a:avLst/>
              <a:pathLst>
                <a:path w="599919" h="599919">
                  <a:moveTo>
                    <a:pt x="589401" y="0"/>
                  </a:moveTo>
                  <a:lnTo>
                    <a:pt x="599919" y="0"/>
                  </a:lnTo>
                  <a:lnTo>
                    <a:pt x="0" y="599919"/>
                  </a:lnTo>
                  <a:lnTo>
                    <a:pt x="0" y="589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68367" y="1102403"/>
              <a:ext cx="494745" cy="494745"/>
            </a:xfrm>
            <a:custGeom>
              <a:avLst/>
              <a:pathLst>
                <a:path w="494745" h="494745">
                  <a:moveTo>
                    <a:pt x="484228" y="0"/>
                  </a:moveTo>
                  <a:lnTo>
                    <a:pt x="494745" y="0"/>
                  </a:lnTo>
                  <a:lnTo>
                    <a:pt x="0" y="494745"/>
                  </a:lnTo>
                  <a:lnTo>
                    <a:pt x="0" y="48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68367" y="1102403"/>
              <a:ext cx="389571" cy="389571"/>
            </a:xfrm>
            <a:custGeom>
              <a:avLst/>
              <a:pathLst>
                <a:path w="389571" h="389571">
                  <a:moveTo>
                    <a:pt x="379054" y="0"/>
                  </a:moveTo>
                  <a:lnTo>
                    <a:pt x="389571" y="0"/>
                  </a:lnTo>
                  <a:lnTo>
                    <a:pt x="0" y="389571"/>
                  </a:lnTo>
                  <a:lnTo>
                    <a:pt x="0" y="379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68367" y="1102403"/>
              <a:ext cx="284398" cy="284398"/>
            </a:xfrm>
            <a:custGeom>
              <a:avLst/>
              <a:pathLst>
                <a:path w="284398" h="284398">
                  <a:moveTo>
                    <a:pt x="273880" y="0"/>
                  </a:moveTo>
                  <a:lnTo>
                    <a:pt x="284398" y="0"/>
                  </a:lnTo>
                  <a:lnTo>
                    <a:pt x="0" y="284398"/>
                  </a:lnTo>
                  <a:lnTo>
                    <a:pt x="0" y="273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68367" y="1102403"/>
              <a:ext cx="179224" cy="179224"/>
            </a:xfrm>
            <a:custGeom>
              <a:avLst/>
              <a:pathLst>
                <a:path w="179224" h="179224">
                  <a:moveTo>
                    <a:pt x="168707" y="0"/>
                  </a:moveTo>
                  <a:lnTo>
                    <a:pt x="179224" y="0"/>
                  </a:lnTo>
                  <a:lnTo>
                    <a:pt x="0" y="179224"/>
                  </a:lnTo>
                  <a:lnTo>
                    <a:pt x="0" y="16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68367" y="1102403"/>
              <a:ext cx="74050" cy="74050"/>
            </a:xfrm>
            <a:custGeom>
              <a:avLst/>
              <a:pathLst>
                <a:path w="74050" h="74050">
                  <a:moveTo>
                    <a:pt x="63533" y="0"/>
                  </a:moveTo>
                  <a:lnTo>
                    <a:pt x="74050" y="0"/>
                  </a:lnTo>
                  <a:lnTo>
                    <a:pt x="0" y="74050"/>
                  </a:lnTo>
                  <a:lnTo>
                    <a:pt x="0" y="63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241950" y="4180186"/>
              <a:ext cx="29464" cy="29464"/>
            </a:xfrm>
            <a:custGeom>
              <a:avLst/>
              <a:pathLst>
                <a:path w="29464" h="29464">
                  <a:moveTo>
                    <a:pt x="29464" y="0"/>
                  </a:moveTo>
                  <a:lnTo>
                    <a:pt x="29464" y="10517"/>
                  </a:lnTo>
                  <a:lnTo>
                    <a:pt x="10517" y="29464"/>
                  </a:lnTo>
                  <a:lnTo>
                    <a:pt x="0" y="29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136776" y="4075012"/>
              <a:ext cx="134638" cy="134638"/>
            </a:xfrm>
            <a:custGeom>
              <a:avLst/>
              <a:pathLst>
                <a:path w="134638" h="134638">
                  <a:moveTo>
                    <a:pt x="134638" y="0"/>
                  </a:moveTo>
                  <a:lnTo>
                    <a:pt x="134638" y="10517"/>
                  </a:lnTo>
                  <a:lnTo>
                    <a:pt x="10517" y="134638"/>
                  </a:lnTo>
                  <a:lnTo>
                    <a:pt x="0" y="134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31602" y="3969838"/>
              <a:ext cx="239811" cy="239811"/>
            </a:xfrm>
            <a:custGeom>
              <a:avLst/>
              <a:pathLst>
                <a:path w="239811" h="239811">
                  <a:moveTo>
                    <a:pt x="239811" y="0"/>
                  </a:moveTo>
                  <a:lnTo>
                    <a:pt x="239811" y="10517"/>
                  </a:lnTo>
                  <a:lnTo>
                    <a:pt x="10517" y="239811"/>
                  </a:lnTo>
                  <a:lnTo>
                    <a:pt x="0" y="23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26429" y="3864664"/>
              <a:ext cx="344985" cy="344985"/>
            </a:xfrm>
            <a:custGeom>
              <a:avLst/>
              <a:pathLst>
                <a:path w="344985" h="344985">
                  <a:moveTo>
                    <a:pt x="344985" y="0"/>
                  </a:moveTo>
                  <a:lnTo>
                    <a:pt x="344985" y="10517"/>
                  </a:lnTo>
                  <a:lnTo>
                    <a:pt x="10517" y="344985"/>
                  </a:lnTo>
                  <a:lnTo>
                    <a:pt x="0" y="344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21255" y="3759491"/>
              <a:ext cx="450159" cy="450159"/>
            </a:xfrm>
            <a:custGeom>
              <a:avLst/>
              <a:pathLst>
                <a:path w="450159" h="450159">
                  <a:moveTo>
                    <a:pt x="450159" y="0"/>
                  </a:moveTo>
                  <a:lnTo>
                    <a:pt x="450159" y="10517"/>
                  </a:lnTo>
                  <a:lnTo>
                    <a:pt x="10517" y="450159"/>
                  </a:lnTo>
                  <a:lnTo>
                    <a:pt x="0" y="4501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16081" y="3654317"/>
              <a:ext cx="555332" cy="555332"/>
            </a:xfrm>
            <a:custGeom>
              <a:avLst/>
              <a:pathLst>
                <a:path w="555332" h="555332">
                  <a:moveTo>
                    <a:pt x="555332" y="0"/>
                  </a:moveTo>
                  <a:lnTo>
                    <a:pt x="555332" y="10517"/>
                  </a:lnTo>
                  <a:lnTo>
                    <a:pt x="10517" y="555332"/>
                  </a:lnTo>
                  <a:lnTo>
                    <a:pt x="0" y="555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0907" y="3549143"/>
              <a:ext cx="660506" cy="660506"/>
            </a:xfrm>
            <a:custGeom>
              <a:avLst/>
              <a:pathLst>
                <a:path w="660506" h="660506">
                  <a:moveTo>
                    <a:pt x="660506" y="0"/>
                  </a:moveTo>
                  <a:lnTo>
                    <a:pt x="660506" y="10517"/>
                  </a:lnTo>
                  <a:lnTo>
                    <a:pt x="10517" y="660506"/>
                  </a:lnTo>
                  <a:lnTo>
                    <a:pt x="0" y="66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06813" y="34439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06813" y="333879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06813" y="323362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06813" y="31284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06813" y="30232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06813" y="291810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06813" y="281292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06813" y="27077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06813" y="260258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06813" y="249740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06813" y="239223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06813" y="22870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06813" y="21818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06813" y="20767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06813" y="197153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06813" y="186636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06813" y="17611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06813" y="165601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06813" y="155084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06813" y="144566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06813" y="13404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606813" y="12353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606813" y="113014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606813" y="1068257"/>
              <a:ext cx="631835" cy="631835"/>
            </a:xfrm>
            <a:custGeom>
              <a:avLst/>
              <a:pathLst>
                <a:path w="631835" h="631835">
                  <a:moveTo>
                    <a:pt x="621317" y="0"/>
                  </a:moveTo>
                  <a:lnTo>
                    <a:pt x="631835" y="0"/>
                  </a:lnTo>
                  <a:lnTo>
                    <a:pt x="0" y="631835"/>
                  </a:lnTo>
                  <a:lnTo>
                    <a:pt x="0" y="621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606813" y="1068257"/>
              <a:ext cx="526661" cy="526661"/>
            </a:xfrm>
            <a:custGeom>
              <a:avLst/>
              <a:pathLst>
                <a:path w="526661" h="526661">
                  <a:moveTo>
                    <a:pt x="516144" y="0"/>
                  </a:moveTo>
                  <a:lnTo>
                    <a:pt x="526661" y="0"/>
                  </a:lnTo>
                  <a:lnTo>
                    <a:pt x="0" y="526661"/>
                  </a:lnTo>
                  <a:lnTo>
                    <a:pt x="0" y="5161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606813" y="1068257"/>
              <a:ext cx="421487" cy="421487"/>
            </a:xfrm>
            <a:custGeom>
              <a:avLst/>
              <a:pathLst>
                <a:path w="421487" h="421487">
                  <a:moveTo>
                    <a:pt x="410970" y="0"/>
                  </a:moveTo>
                  <a:lnTo>
                    <a:pt x="421487" y="0"/>
                  </a:lnTo>
                  <a:lnTo>
                    <a:pt x="0" y="421487"/>
                  </a:lnTo>
                  <a:lnTo>
                    <a:pt x="0" y="410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606813" y="1068257"/>
              <a:ext cx="316313" cy="316313"/>
            </a:xfrm>
            <a:custGeom>
              <a:avLst/>
              <a:pathLst>
                <a:path w="316313" h="316313">
                  <a:moveTo>
                    <a:pt x="305796" y="0"/>
                  </a:moveTo>
                  <a:lnTo>
                    <a:pt x="316313" y="0"/>
                  </a:lnTo>
                  <a:lnTo>
                    <a:pt x="0" y="316313"/>
                  </a:lnTo>
                  <a:lnTo>
                    <a:pt x="0" y="305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606813" y="1068257"/>
              <a:ext cx="211140" cy="211140"/>
            </a:xfrm>
            <a:custGeom>
              <a:avLst/>
              <a:pathLst>
                <a:path w="211140" h="211140">
                  <a:moveTo>
                    <a:pt x="200622" y="0"/>
                  </a:moveTo>
                  <a:lnTo>
                    <a:pt x="211140" y="0"/>
                  </a:lnTo>
                  <a:lnTo>
                    <a:pt x="0" y="211140"/>
                  </a:lnTo>
                  <a:lnTo>
                    <a:pt x="0" y="200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606813" y="1068257"/>
              <a:ext cx="105966" cy="105966"/>
            </a:xfrm>
            <a:custGeom>
              <a:avLst/>
              <a:pathLst>
                <a:path w="105966" h="105966">
                  <a:moveTo>
                    <a:pt x="95449" y="0"/>
                  </a:moveTo>
                  <a:lnTo>
                    <a:pt x="105966" y="0"/>
                  </a:lnTo>
                  <a:lnTo>
                    <a:pt x="0" y="105966"/>
                  </a:lnTo>
                  <a:lnTo>
                    <a:pt x="0" y="95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606813" y="1068257"/>
              <a:ext cx="792" cy="792"/>
            </a:xfrm>
            <a:custGeom>
              <a:avLst/>
              <a:pathLst>
                <a:path w="792" h="792">
                  <a:moveTo>
                    <a:pt x="0" y="792"/>
                  </a:moveTo>
                  <a:lnTo>
                    <a:pt x="0" y="0"/>
                  </a:lnTo>
                  <a:lnTo>
                    <a:pt x="79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978166" y="4177956"/>
              <a:ext cx="31694" cy="31694"/>
            </a:xfrm>
            <a:custGeom>
              <a:avLst/>
              <a:pathLst>
                <a:path w="31694" h="31694">
                  <a:moveTo>
                    <a:pt x="31694" y="0"/>
                  </a:moveTo>
                  <a:lnTo>
                    <a:pt x="31694" y="10517"/>
                  </a:lnTo>
                  <a:lnTo>
                    <a:pt x="10517" y="31694"/>
                  </a:lnTo>
                  <a:lnTo>
                    <a:pt x="0" y="3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872992" y="4072782"/>
              <a:ext cx="136867" cy="136867"/>
            </a:xfrm>
            <a:custGeom>
              <a:avLst/>
              <a:pathLst>
                <a:path w="136867" h="136867">
                  <a:moveTo>
                    <a:pt x="136867" y="0"/>
                  </a:moveTo>
                  <a:lnTo>
                    <a:pt x="136867" y="10517"/>
                  </a:lnTo>
                  <a:lnTo>
                    <a:pt x="10517" y="136867"/>
                  </a:lnTo>
                  <a:lnTo>
                    <a:pt x="0" y="136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767818" y="3967608"/>
              <a:ext cx="242041" cy="242041"/>
            </a:xfrm>
            <a:custGeom>
              <a:avLst/>
              <a:pathLst>
                <a:path w="242041" h="242041">
                  <a:moveTo>
                    <a:pt x="242041" y="0"/>
                  </a:moveTo>
                  <a:lnTo>
                    <a:pt x="242041" y="10517"/>
                  </a:lnTo>
                  <a:lnTo>
                    <a:pt x="10517" y="242041"/>
                  </a:lnTo>
                  <a:lnTo>
                    <a:pt x="0" y="2420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662645" y="3862435"/>
              <a:ext cx="347215" cy="347215"/>
            </a:xfrm>
            <a:custGeom>
              <a:avLst/>
              <a:pathLst>
                <a:path w="347215" h="347215">
                  <a:moveTo>
                    <a:pt x="347215" y="0"/>
                  </a:moveTo>
                  <a:lnTo>
                    <a:pt x="347215" y="10517"/>
                  </a:lnTo>
                  <a:lnTo>
                    <a:pt x="10517" y="347215"/>
                  </a:lnTo>
                  <a:lnTo>
                    <a:pt x="0" y="347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57471" y="3757261"/>
              <a:ext cx="452388" cy="452388"/>
            </a:xfrm>
            <a:custGeom>
              <a:avLst/>
              <a:pathLst>
                <a:path w="452388" h="452388">
                  <a:moveTo>
                    <a:pt x="452388" y="0"/>
                  </a:moveTo>
                  <a:lnTo>
                    <a:pt x="452388" y="10517"/>
                  </a:lnTo>
                  <a:lnTo>
                    <a:pt x="10517" y="452388"/>
                  </a:lnTo>
                  <a:lnTo>
                    <a:pt x="0" y="452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52297" y="3652087"/>
              <a:ext cx="557562" cy="557562"/>
            </a:xfrm>
            <a:custGeom>
              <a:avLst/>
              <a:pathLst>
                <a:path w="557562" h="557562">
                  <a:moveTo>
                    <a:pt x="557562" y="0"/>
                  </a:moveTo>
                  <a:lnTo>
                    <a:pt x="557562" y="10517"/>
                  </a:lnTo>
                  <a:lnTo>
                    <a:pt x="10517" y="557562"/>
                  </a:lnTo>
                  <a:lnTo>
                    <a:pt x="0" y="557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47124" y="3546913"/>
              <a:ext cx="662736" cy="662736"/>
            </a:xfrm>
            <a:custGeom>
              <a:avLst/>
              <a:pathLst>
                <a:path w="662736" h="662736">
                  <a:moveTo>
                    <a:pt x="662736" y="0"/>
                  </a:moveTo>
                  <a:lnTo>
                    <a:pt x="662736" y="10517"/>
                  </a:lnTo>
                  <a:lnTo>
                    <a:pt x="10517" y="662736"/>
                  </a:lnTo>
                  <a:lnTo>
                    <a:pt x="0" y="66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45259" y="344174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45259" y="333656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45259" y="323139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45259" y="312621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45259" y="302104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45259" y="291587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45259" y="281069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45259" y="270552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45259" y="260035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45259" y="249517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345259" y="239000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45259" y="228482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345259" y="217965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45259" y="207448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45259" y="196930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345259" y="186413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345259" y="175896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345259" y="165378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345259" y="154861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345259" y="144343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345259" y="133826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345259" y="123309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345259" y="112791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345259" y="102274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345259" y="999966"/>
              <a:ext cx="592722" cy="592722"/>
            </a:xfrm>
            <a:custGeom>
              <a:avLst/>
              <a:pathLst>
                <a:path w="592722" h="592722">
                  <a:moveTo>
                    <a:pt x="582205" y="0"/>
                  </a:moveTo>
                  <a:lnTo>
                    <a:pt x="592722" y="0"/>
                  </a:lnTo>
                  <a:lnTo>
                    <a:pt x="0" y="592722"/>
                  </a:lnTo>
                  <a:lnTo>
                    <a:pt x="0" y="582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345259" y="999966"/>
              <a:ext cx="487549" cy="487549"/>
            </a:xfrm>
            <a:custGeom>
              <a:avLst/>
              <a:pathLst>
                <a:path w="487549" h="487549">
                  <a:moveTo>
                    <a:pt x="477031" y="0"/>
                  </a:moveTo>
                  <a:lnTo>
                    <a:pt x="487549" y="0"/>
                  </a:lnTo>
                  <a:lnTo>
                    <a:pt x="0" y="487549"/>
                  </a:lnTo>
                  <a:lnTo>
                    <a:pt x="0" y="4770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345259" y="999966"/>
              <a:ext cx="382375" cy="382375"/>
            </a:xfrm>
            <a:custGeom>
              <a:avLst/>
              <a:pathLst>
                <a:path w="382375" h="382375">
                  <a:moveTo>
                    <a:pt x="371857" y="0"/>
                  </a:moveTo>
                  <a:lnTo>
                    <a:pt x="382375" y="0"/>
                  </a:lnTo>
                  <a:lnTo>
                    <a:pt x="0" y="382375"/>
                  </a:lnTo>
                  <a:lnTo>
                    <a:pt x="0" y="3718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345259" y="999966"/>
              <a:ext cx="277201" cy="277201"/>
            </a:xfrm>
            <a:custGeom>
              <a:avLst/>
              <a:pathLst>
                <a:path w="277201" h="277201">
                  <a:moveTo>
                    <a:pt x="266684" y="0"/>
                  </a:moveTo>
                  <a:lnTo>
                    <a:pt x="277201" y="0"/>
                  </a:lnTo>
                  <a:lnTo>
                    <a:pt x="0" y="277201"/>
                  </a:lnTo>
                  <a:lnTo>
                    <a:pt x="0" y="266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345259" y="999966"/>
              <a:ext cx="172027" cy="172027"/>
            </a:xfrm>
            <a:custGeom>
              <a:avLst/>
              <a:pathLst>
                <a:path w="172027" h="172027">
                  <a:moveTo>
                    <a:pt x="161510" y="0"/>
                  </a:moveTo>
                  <a:lnTo>
                    <a:pt x="172027" y="0"/>
                  </a:lnTo>
                  <a:lnTo>
                    <a:pt x="0" y="172027"/>
                  </a:lnTo>
                  <a:lnTo>
                    <a:pt x="0" y="161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345259" y="999966"/>
              <a:ext cx="66854" cy="66854"/>
            </a:xfrm>
            <a:custGeom>
              <a:avLst/>
              <a:pathLst>
                <a:path w="66854" h="66854">
                  <a:moveTo>
                    <a:pt x="56336" y="0"/>
                  </a:moveTo>
                  <a:lnTo>
                    <a:pt x="66854" y="0"/>
                  </a:lnTo>
                  <a:lnTo>
                    <a:pt x="0" y="66854"/>
                  </a:lnTo>
                  <a:lnTo>
                    <a:pt x="0" y="56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382" y="4175726"/>
              <a:ext cx="33923" cy="33923"/>
            </a:xfrm>
            <a:custGeom>
              <a:avLst/>
              <a:pathLst>
                <a:path w="33923" h="33923">
                  <a:moveTo>
                    <a:pt x="33923" y="0"/>
                  </a:moveTo>
                  <a:lnTo>
                    <a:pt x="33923" y="10517"/>
                  </a:lnTo>
                  <a:lnTo>
                    <a:pt x="10517" y="33923"/>
                  </a:lnTo>
                  <a:lnTo>
                    <a:pt x="0" y="33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09208" y="4070552"/>
              <a:ext cx="139097" cy="139097"/>
            </a:xfrm>
            <a:custGeom>
              <a:avLst/>
              <a:pathLst>
                <a:path w="139097" h="139097">
                  <a:moveTo>
                    <a:pt x="139097" y="0"/>
                  </a:moveTo>
                  <a:lnTo>
                    <a:pt x="139097" y="10517"/>
                  </a:lnTo>
                  <a:lnTo>
                    <a:pt x="10517" y="139097"/>
                  </a:lnTo>
                  <a:lnTo>
                    <a:pt x="0" y="139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04035" y="3965379"/>
              <a:ext cx="244271" cy="244271"/>
            </a:xfrm>
            <a:custGeom>
              <a:avLst/>
              <a:pathLst>
                <a:path w="244271" h="244271">
                  <a:moveTo>
                    <a:pt x="244271" y="0"/>
                  </a:moveTo>
                  <a:lnTo>
                    <a:pt x="244271" y="10517"/>
                  </a:lnTo>
                  <a:lnTo>
                    <a:pt x="10517" y="244271"/>
                  </a:lnTo>
                  <a:lnTo>
                    <a:pt x="0" y="244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98861" y="3860205"/>
              <a:ext cx="349445" cy="349445"/>
            </a:xfrm>
            <a:custGeom>
              <a:avLst/>
              <a:pathLst>
                <a:path w="349445" h="349445">
                  <a:moveTo>
                    <a:pt x="349445" y="0"/>
                  </a:moveTo>
                  <a:lnTo>
                    <a:pt x="349445" y="10517"/>
                  </a:lnTo>
                  <a:lnTo>
                    <a:pt x="10517" y="349445"/>
                  </a:lnTo>
                  <a:lnTo>
                    <a:pt x="0" y="349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293687" y="3755031"/>
              <a:ext cx="454618" cy="454618"/>
            </a:xfrm>
            <a:custGeom>
              <a:avLst/>
              <a:pathLst>
                <a:path w="454618" h="454618">
                  <a:moveTo>
                    <a:pt x="454618" y="0"/>
                  </a:moveTo>
                  <a:lnTo>
                    <a:pt x="454618" y="10517"/>
                  </a:lnTo>
                  <a:lnTo>
                    <a:pt x="10517" y="454618"/>
                  </a:lnTo>
                  <a:lnTo>
                    <a:pt x="0" y="454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188513" y="3649857"/>
              <a:ext cx="559792" cy="559792"/>
            </a:xfrm>
            <a:custGeom>
              <a:avLst/>
              <a:pathLst>
                <a:path w="559792" h="559792">
                  <a:moveTo>
                    <a:pt x="559792" y="0"/>
                  </a:moveTo>
                  <a:lnTo>
                    <a:pt x="559792" y="10517"/>
                  </a:lnTo>
                  <a:lnTo>
                    <a:pt x="10517" y="559792"/>
                  </a:lnTo>
                  <a:lnTo>
                    <a:pt x="0" y="5597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083705" y="3544684"/>
              <a:ext cx="664601" cy="664966"/>
            </a:xfrm>
            <a:custGeom>
              <a:avLst/>
              <a:pathLst>
                <a:path w="664601" h="664966">
                  <a:moveTo>
                    <a:pt x="664601" y="0"/>
                  </a:moveTo>
                  <a:lnTo>
                    <a:pt x="664601" y="10517"/>
                  </a:lnTo>
                  <a:lnTo>
                    <a:pt x="10152" y="664966"/>
                  </a:lnTo>
                  <a:lnTo>
                    <a:pt x="0" y="664966"/>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083705" y="343951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083705" y="33343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083705" y="32291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083705" y="312398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083705" y="30188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083705" y="29136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083705" y="28084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083705" y="270329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083705" y="25981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083705" y="24929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083705" y="238777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083705" y="22825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083705" y="21774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083705" y="20722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083705" y="19670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083705" y="18619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083705" y="175673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083705" y="165155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083705" y="15463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083705" y="144120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083705" y="133603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083705" y="123086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083705" y="11256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083705" y="102051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083705" y="91534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083705" y="863384"/>
              <a:ext cx="621901" cy="621901"/>
            </a:xfrm>
            <a:custGeom>
              <a:avLst/>
              <a:pathLst>
                <a:path w="621901" h="621901">
                  <a:moveTo>
                    <a:pt x="611384" y="0"/>
                  </a:moveTo>
                  <a:lnTo>
                    <a:pt x="621901" y="0"/>
                  </a:lnTo>
                  <a:lnTo>
                    <a:pt x="0" y="621901"/>
                  </a:lnTo>
                  <a:lnTo>
                    <a:pt x="0" y="611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3705" y="863384"/>
              <a:ext cx="516727" cy="516727"/>
            </a:xfrm>
            <a:custGeom>
              <a:avLst/>
              <a:pathLst>
                <a:path w="516727" h="516727">
                  <a:moveTo>
                    <a:pt x="506210" y="0"/>
                  </a:moveTo>
                  <a:lnTo>
                    <a:pt x="516727" y="0"/>
                  </a:lnTo>
                  <a:lnTo>
                    <a:pt x="0" y="516727"/>
                  </a:lnTo>
                  <a:lnTo>
                    <a:pt x="0" y="506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83705" y="863384"/>
              <a:ext cx="411554" cy="411554"/>
            </a:xfrm>
            <a:custGeom>
              <a:avLst/>
              <a:pathLst>
                <a:path w="411554" h="411554">
                  <a:moveTo>
                    <a:pt x="401036" y="0"/>
                  </a:moveTo>
                  <a:lnTo>
                    <a:pt x="411554" y="0"/>
                  </a:lnTo>
                  <a:lnTo>
                    <a:pt x="0" y="411554"/>
                  </a:lnTo>
                  <a:lnTo>
                    <a:pt x="0" y="401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083705" y="863384"/>
              <a:ext cx="306380" cy="306380"/>
            </a:xfrm>
            <a:custGeom>
              <a:avLst/>
              <a:pathLst>
                <a:path w="306380" h="306380">
                  <a:moveTo>
                    <a:pt x="295863" y="0"/>
                  </a:moveTo>
                  <a:lnTo>
                    <a:pt x="306380" y="0"/>
                  </a:lnTo>
                  <a:lnTo>
                    <a:pt x="0" y="306380"/>
                  </a:lnTo>
                  <a:lnTo>
                    <a:pt x="0" y="2958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083705" y="863384"/>
              <a:ext cx="201206" cy="201206"/>
            </a:xfrm>
            <a:custGeom>
              <a:avLst/>
              <a:pathLst>
                <a:path w="201206" h="201206">
                  <a:moveTo>
                    <a:pt x="190689" y="0"/>
                  </a:moveTo>
                  <a:lnTo>
                    <a:pt x="201206" y="0"/>
                  </a:lnTo>
                  <a:lnTo>
                    <a:pt x="0" y="201206"/>
                  </a:lnTo>
                  <a:lnTo>
                    <a:pt x="0" y="190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083705" y="863384"/>
              <a:ext cx="96032" cy="96032"/>
            </a:xfrm>
            <a:custGeom>
              <a:avLst/>
              <a:pathLst>
                <a:path w="96032" h="96032">
                  <a:moveTo>
                    <a:pt x="85515" y="0"/>
                  </a:moveTo>
                  <a:lnTo>
                    <a:pt x="96032" y="0"/>
                  </a:lnTo>
                  <a:lnTo>
                    <a:pt x="0" y="96032"/>
                  </a:lnTo>
                  <a:lnTo>
                    <a:pt x="0" y="85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923031" y="4169037"/>
              <a:ext cx="40613" cy="40613"/>
            </a:xfrm>
            <a:custGeom>
              <a:avLst/>
              <a:pathLst>
                <a:path w="40613" h="40613">
                  <a:moveTo>
                    <a:pt x="40613" y="0"/>
                  </a:moveTo>
                  <a:lnTo>
                    <a:pt x="40613" y="10517"/>
                  </a:lnTo>
                  <a:lnTo>
                    <a:pt x="10517" y="40613"/>
                  </a:lnTo>
                  <a:lnTo>
                    <a:pt x="0" y="40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817857" y="4063863"/>
              <a:ext cx="145786" cy="145786"/>
            </a:xfrm>
            <a:custGeom>
              <a:avLst/>
              <a:pathLst>
                <a:path w="145786" h="145786">
                  <a:moveTo>
                    <a:pt x="145786" y="0"/>
                  </a:moveTo>
                  <a:lnTo>
                    <a:pt x="145786" y="10517"/>
                  </a:lnTo>
                  <a:lnTo>
                    <a:pt x="10517" y="145786"/>
                  </a:lnTo>
                  <a:lnTo>
                    <a:pt x="0" y="145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12683" y="3958689"/>
              <a:ext cx="250960" cy="250960"/>
            </a:xfrm>
            <a:custGeom>
              <a:avLst/>
              <a:pathLst>
                <a:path w="250960" h="250960">
                  <a:moveTo>
                    <a:pt x="250960" y="0"/>
                  </a:moveTo>
                  <a:lnTo>
                    <a:pt x="250960" y="10517"/>
                  </a:lnTo>
                  <a:lnTo>
                    <a:pt x="10517" y="250960"/>
                  </a:lnTo>
                  <a:lnTo>
                    <a:pt x="0" y="2509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607509" y="3853516"/>
              <a:ext cx="356134" cy="356134"/>
            </a:xfrm>
            <a:custGeom>
              <a:avLst/>
              <a:pathLst>
                <a:path w="356134" h="356134">
                  <a:moveTo>
                    <a:pt x="356134" y="0"/>
                  </a:moveTo>
                  <a:lnTo>
                    <a:pt x="356134" y="10517"/>
                  </a:lnTo>
                  <a:lnTo>
                    <a:pt x="10517" y="356134"/>
                  </a:lnTo>
                  <a:lnTo>
                    <a:pt x="0" y="356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502336" y="3748342"/>
              <a:ext cx="461308" cy="461308"/>
            </a:xfrm>
            <a:custGeom>
              <a:avLst/>
              <a:pathLst>
                <a:path w="461308" h="461308">
                  <a:moveTo>
                    <a:pt x="461308" y="0"/>
                  </a:moveTo>
                  <a:lnTo>
                    <a:pt x="461308" y="10517"/>
                  </a:lnTo>
                  <a:lnTo>
                    <a:pt x="10517" y="461308"/>
                  </a:lnTo>
                  <a:lnTo>
                    <a:pt x="0" y="46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397162" y="3643168"/>
              <a:ext cx="566481" cy="566481"/>
            </a:xfrm>
            <a:custGeom>
              <a:avLst/>
              <a:pathLst>
                <a:path w="566481" h="566481">
                  <a:moveTo>
                    <a:pt x="566481" y="0"/>
                  </a:moveTo>
                  <a:lnTo>
                    <a:pt x="566481" y="10517"/>
                  </a:lnTo>
                  <a:lnTo>
                    <a:pt x="10517" y="566481"/>
                  </a:lnTo>
                  <a:lnTo>
                    <a:pt x="0" y="566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99042" y="3537994"/>
              <a:ext cx="664601" cy="671655"/>
            </a:xfrm>
            <a:custGeom>
              <a:avLst/>
              <a:pathLst>
                <a:path w="664601" h="671655">
                  <a:moveTo>
                    <a:pt x="664601" y="0"/>
                  </a:moveTo>
                  <a:lnTo>
                    <a:pt x="664601" y="10517"/>
                  </a:lnTo>
                  <a:lnTo>
                    <a:pt x="3463" y="671655"/>
                  </a:lnTo>
                  <a:lnTo>
                    <a:pt x="0" y="671655"/>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99042" y="343282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99042" y="332764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99042" y="322247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99042" y="311729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99042" y="301212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99042" y="290695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99042" y="280177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99042" y="269660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299042" y="259143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299042" y="248625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299042" y="238108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299042" y="227591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299042" y="217073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299042" y="206556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299042" y="196038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299042" y="185521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299042" y="175004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299042" y="164486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299042" y="153969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299042" y="143452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299042" y="132934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299042" y="122417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299042" y="111899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299042" y="101382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299042" y="90865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299042" y="829238"/>
              <a:ext cx="649357" cy="649357"/>
            </a:xfrm>
            <a:custGeom>
              <a:avLst/>
              <a:pathLst>
                <a:path w="649357" h="649357">
                  <a:moveTo>
                    <a:pt x="638840" y="0"/>
                  </a:moveTo>
                  <a:lnTo>
                    <a:pt x="649357" y="0"/>
                  </a:lnTo>
                  <a:lnTo>
                    <a:pt x="0" y="649357"/>
                  </a:lnTo>
                  <a:lnTo>
                    <a:pt x="0" y="6388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299042" y="829238"/>
              <a:ext cx="544184" cy="544184"/>
            </a:xfrm>
            <a:custGeom>
              <a:avLst/>
              <a:pathLst>
                <a:path w="544184" h="544184">
                  <a:moveTo>
                    <a:pt x="533666" y="0"/>
                  </a:moveTo>
                  <a:lnTo>
                    <a:pt x="544184" y="0"/>
                  </a:lnTo>
                  <a:lnTo>
                    <a:pt x="0" y="544184"/>
                  </a:lnTo>
                  <a:lnTo>
                    <a:pt x="0" y="533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299042" y="829238"/>
              <a:ext cx="439010" cy="439010"/>
            </a:xfrm>
            <a:custGeom>
              <a:avLst/>
              <a:pathLst>
                <a:path w="439010" h="439010">
                  <a:moveTo>
                    <a:pt x="428493" y="0"/>
                  </a:moveTo>
                  <a:lnTo>
                    <a:pt x="439010" y="0"/>
                  </a:lnTo>
                  <a:lnTo>
                    <a:pt x="0" y="439010"/>
                  </a:lnTo>
                  <a:lnTo>
                    <a:pt x="0" y="428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299042" y="829238"/>
              <a:ext cx="333836" cy="333836"/>
            </a:xfrm>
            <a:custGeom>
              <a:avLst/>
              <a:pathLst>
                <a:path w="333836" h="333836">
                  <a:moveTo>
                    <a:pt x="323319" y="0"/>
                  </a:moveTo>
                  <a:lnTo>
                    <a:pt x="333836" y="0"/>
                  </a:lnTo>
                  <a:lnTo>
                    <a:pt x="0" y="333836"/>
                  </a:lnTo>
                  <a:lnTo>
                    <a:pt x="0" y="323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299042" y="829238"/>
              <a:ext cx="228663" cy="228663"/>
            </a:xfrm>
            <a:custGeom>
              <a:avLst/>
              <a:pathLst>
                <a:path w="228663" h="228663">
                  <a:moveTo>
                    <a:pt x="218145" y="0"/>
                  </a:moveTo>
                  <a:lnTo>
                    <a:pt x="228663" y="0"/>
                  </a:lnTo>
                  <a:lnTo>
                    <a:pt x="0" y="228663"/>
                  </a:lnTo>
                  <a:lnTo>
                    <a:pt x="0" y="2181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299042" y="829238"/>
              <a:ext cx="123489" cy="123489"/>
            </a:xfrm>
            <a:custGeom>
              <a:avLst/>
              <a:pathLst>
                <a:path w="123489" h="123489">
                  <a:moveTo>
                    <a:pt x="112971" y="0"/>
                  </a:moveTo>
                  <a:lnTo>
                    <a:pt x="123489" y="0"/>
                  </a:lnTo>
                  <a:lnTo>
                    <a:pt x="0" y="123489"/>
                  </a:lnTo>
                  <a:lnTo>
                    <a:pt x="0" y="112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299042" y="829238"/>
              <a:ext cx="18315" cy="18315"/>
            </a:xfrm>
            <a:custGeom>
              <a:avLst/>
              <a:pathLst>
                <a:path w="18315" h="18315">
                  <a:moveTo>
                    <a:pt x="7798" y="0"/>
                  </a:moveTo>
                  <a:lnTo>
                    <a:pt x="18315" y="0"/>
                  </a:lnTo>
                  <a:lnTo>
                    <a:pt x="0" y="18315"/>
                  </a:lnTo>
                  <a:lnTo>
                    <a:pt x="0" y="7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450598" y="4173496"/>
              <a:ext cx="36153" cy="36153"/>
            </a:xfrm>
            <a:custGeom>
              <a:avLst/>
              <a:pathLst>
                <a:path w="36153" h="36153">
                  <a:moveTo>
                    <a:pt x="36153" y="0"/>
                  </a:moveTo>
                  <a:lnTo>
                    <a:pt x="36153" y="10517"/>
                  </a:lnTo>
                  <a:lnTo>
                    <a:pt x="10517" y="36153"/>
                  </a:lnTo>
                  <a:lnTo>
                    <a:pt x="0" y="361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345424" y="4068323"/>
              <a:ext cx="141327" cy="141327"/>
            </a:xfrm>
            <a:custGeom>
              <a:avLst/>
              <a:pathLst>
                <a:path w="141327" h="141327">
                  <a:moveTo>
                    <a:pt x="141327" y="0"/>
                  </a:moveTo>
                  <a:lnTo>
                    <a:pt x="141327" y="10517"/>
                  </a:lnTo>
                  <a:lnTo>
                    <a:pt x="10517" y="141327"/>
                  </a:lnTo>
                  <a:lnTo>
                    <a:pt x="0" y="14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40251" y="3963149"/>
              <a:ext cx="246501" cy="246501"/>
            </a:xfrm>
            <a:custGeom>
              <a:avLst/>
              <a:pathLst>
                <a:path w="246501" h="246501">
                  <a:moveTo>
                    <a:pt x="246501" y="0"/>
                  </a:moveTo>
                  <a:lnTo>
                    <a:pt x="246501" y="10517"/>
                  </a:lnTo>
                  <a:lnTo>
                    <a:pt x="10517" y="246501"/>
                  </a:lnTo>
                  <a:lnTo>
                    <a:pt x="0" y="246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135077" y="3857975"/>
              <a:ext cx="351674" cy="351674"/>
            </a:xfrm>
            <a:custGeom>
              <a:avLst/>
              <a:pathLst>
                <a:path w="351674" h="351674">
                  <a:moveTo>
                    <a:pt x="351674" y="0"/>
                  </a:moveTo>
                  <a:lnTo>
                    <a:pt x="351674" y="10517"/>
                  </a:lnTo>
                  <a:lnTo>
                    <a:pt x="10517" y="351674"/>
                  </a:lnTo>
                  <a:lnTo>
                    <a:pt x="0" y="351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029903" y="3752801"/>
              <a:ext cx="456848" cy="456848"/>
            </a:xfrm>
            <a:custGeom>
              <a:avLst/>
              <a:pathLst>
                <a:path w="456848" h="456848">
                  <a:moveTo>
                    <a:pt x="456848" y="0"/>
                  </a:moveTo>
                  <a:lnTo>
                    <a:pt x="456848" y="10517"/>
                  </a:lnTo>
                  <a:lnTo>
                    <a:pt x="10517" y="456848"/>
                  </a:lnTo>
                  <a:lnTo>
                    <a:pt x="0" y="4568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924730" y="3647628"/>
              <a:ext cx="562022" cy="562022"/>
            </a:xfrm>
            <a:custGeom>
              <a:avLst/>
              <a:pathLst>
                <a:path w="562022" h="562022">
                  <a:moveTo>
                    <a:pt x="562022" y="0"/>
                  </a:moveTo>
                  <a:lnTo>
                    <a:pt x="562022" y="10517"/>
                  </a:lnTo>
                  <a:lnTo>
                    <a:pt x="10517" y="562022"/>
                  </a:lnTo>
                  <a:lnTo>
                    <a:pt x="0" y="562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822150" y="3542454"/>
              <a:ext cx="664601" cy="667195"/>
            </a:xfrm>
            <a:custGeom>
              <a:avLst/>
              <a:pathLst>
                <a:path w="664601" h="667195">
                  <a:moveTo>
                    <a:pt x="664601" y="0"/>
                  </a:moveTo>
                  <a:lnTo>
                    <a:pt x="664601" y="10517"/>
                  </a:lnTo>
                  <a:lnTo>
                    <a:pt x="7922" y="667195"/>
                  </a:lnTo>
                  <a:lnTo>
                    <a:pt x="0" y="667195"/>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822150" y="343728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822150" y="3332106"/>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822150" y="322693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822150" y="312175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822150" y="301658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822150" y="29114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822150" y="280623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822150" y="270106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822150" y="259589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822150" y="249071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822150" y="238554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822150" y="228036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822150" y="217519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822150" y="207002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822150" y="196484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822150" y="185967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822150" y="1754500"/>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822150" y="1649327"/>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822150" y="1544153"/>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822150" y="1438979"/>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822150" y="1333805"/>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822150" y="1228632"/>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822150" y="1123458"/>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822150" y="1018284"/>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822150" y="913111"/>
              <a:ext cx="664601" cy="675118"/>
            </a:xfrm>
            <a:custGeom>
              <a:avLst/>
              <a:pathLst>
                <a:path w="664601" h="675118">
                  <a:moveTo>
                    <a:pt x="664601" y="0"/>
                  </a:moveTo>
                  <a:lnTo>
                    <a:pt x="664601" y="10517"/>
                  </a:lnTo>
                  <a:lnTo>
                    <a:pt x="0" y="6751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822150" y="829238"/>
              <a:ext cx="653817" cy="653817"/>
            </a:xfrm>
            <a:custGeom>
              <a:avLst/>
              <a:pathLst>
                <a:path w="653817" h="653817">
                  <a:moveTo>
                    <a:pt x="643300" y="0"/>
                  </a:moveTo>
                  <a:lnTo>
                    <a:pt x="653817" y="0"/>
                  </a:lnTo>
                  <a:lnTo>
                    <a:pt x="0" y="653817"/>
                  </a:lnTo>
                  <a:lnTo>
                    <a:pt x="0" y="6433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822150" y="829238"/>
              <a:ext cx="548643" cy="548643"/>
            </a:xfrm>
            <a:custGeom>
              <a:avLst/>
              <a:pathLst>
                <a:path w="548643" h="548643">
                  <a:moveTo>
                    <a:pt x="538126" y="0"/>
                  </a:moveTo>
                  <a:lnTo>
                    <a:pt x="548643" y="0"/>
                  </a:lnTo>
                  <a:lnTo>
                    <a:pt x="0" y="548643"/>
                  </a:lnTo>
                  <a:lnTo>
                    <a:pt x="0" y="5381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822150" y="829238"/>
              <a:ext cx="443469" cy="443469"/>
            </a:xfrm>
            <a:custGeom>
              <a:avLst/>
              <a:pathLst>
                <a:path w="443469" h="443469">
                  <a:moveTo>
                    <a:pt x="432952" y="0"/>
                  </a:moveTo>
                  <a:lnTo>
                    <a:pt x="443469" y="0"/>
                  </a:lnTo>
                  <a:lnTo>
                    <a:pt x="0" y="443469"/>
                  </a:lnTo>
                  <a:lnTo>
                    <a:pt x="0" y="4329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822150" y="829238"/>
              <a:ext cx="338296" cy="338296"/>
            </a:xfrm>
            <a:custGeom>
              <a:avLst/>
              <a:pathLst>
                <a:path w="338296" h="338296">
                  <a:moveTo>
                    <a:pt x="327778" y="0"/>
                  </a:moveTo>
                  <a:lnTo>
                    <a:pt x="338296" y="0"/>
                  </a:lnTo>
                  <a:lnTo>
                    <a:pt x="0" y="338296"/>
                  </a:lnTo>
                  <a:lnTo>
                    <a:pt x="0" y="32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822150" y="829238"/>
              <a:ext cx="233122" cy="233122"/>
            </a:xfrm>
            <a:custGeom>
              <a:avLst/>
              <a:pathLst>
                <a:path w="233122" h="233122">
                  <a:moveTo>
                    <a:pt x="222605" y="0"/>
                  </a:moveTo>
                  <a:lnTo>
                    <a:pt x="233122" y="0"/>
                  </a:lnTo>
                  <a:lnTo>
                    <a:pt x="0" y="233122"/>
                  </a:lnTo>
                  <a:lnTo>
                    <a:pt x="0" y="222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822150" y="829238"/>
              <a:ext cx="127948" cy="127948"/>
            </a:xfrm>
            <a:custGeom>
              <a:avLst/>
              <a:pathLst>
                <a:path w="127948" h="127948">
                  <a:moveTo>
                    <a:pt x="117431" y="0"/>
                  </a:moveTo>
                  <a:lnTo>
                    <a:pt x="127948" y="0"/>
                  </a:lnTo>
                  <a:lnTo>
                    <a:pt x="0" y="127948"/>
                  </a:lnTo>
                  <a:lnTo>
                    <a:pt x="0" y="1174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822150" y="829238"/>
              <a:ext cx="22775" cy="22775"/>
            </a:xfrm>
            <a:custGeom>
              <a:avLst/>
              <a:pathLst>
                <a:path w="22775" h="22775">
                  <a:moveTo>
                    <a:pt x="12257" y="0"/>
                  </a:moveTo>
                  <a:lnTo>
                    <a:pt x="22775" y="0"/>
                  </a:lnTo>
                  <a:lnTo>
                    <a:pt x="0" y="22775"/>
                  </a:lnTo>
                  <a:lnTo>
                    <a:pt x="0" y="12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rc383"/>
            <p:cNvSpPr/>
            <p:nvPr/>
          </p:nvSpPr>
          <p:spPr>
            <a:xfrm>
              <a:off x="914583" y="3663321"/>
              <a:ext cx="664601" cy="546329"/>
            </a:xfrm>
            <a:prstGeom prst="rect">
              <a:avLst/>
            </a:prstGeom>
            <a:ln w="1355" cap="sq">
              <a:solidFill>
                <a:srgbClr val="000000">
                  <a:alpha val="100000"/>
                </a:srgbClr>
              </a:solidFill>
              <a:prstDash val="solid"/>
              <a:miter/>
            </a:ln>
          </p:spPr>
          <p:txBody>
            <a:bodyPr/>
            <a:lstStyle/>
            <a:p/>
          </p:txBody>
        </p:sp>
        <p:sp>
          <p:nvSpPr>
            <p:cNvPr id="384" name="rc384"/>
            <p:cNvSpPr/>
            <p:nvPr/>
          </p:nvSpPr>
          <p:spPr>
            <a:xfrm>
              <a:off x="1653029" y="1614586"/>
              <a:ext cx="664601" cy="2595063"/>
            </a:xfrm>
            <a:prstGeom prst="rect">
              <a:avLst/>
            </a:prstGeom>
            <a:ln w="1355" cap="sq">
              <a:solidFill>
                <a:srgbClr val="000000">
                  <a:alpha val="100000"/>
                </a:srgbClr>
              </a:solidFill>
              <a:prstDash val="solid"/>
              <a:miter/>
            </a:ln>
          </p:spPr>
          <p:txBody>
            <a:bodyPr/>
            <a:lstStyle/>
            <a:p/>
          </p:txBody>
        </p:sp>
        <p:sp>
          <p:nvSpPr>
            <p:cNvPr id="385" name="rc385"/>
            <p:cNvSpPr/>
            <p:nvPr/>
          </p:nvSpPr>
          <p:spPr>
            <a:xfrm>
              <a:off x="2391475" y="1375567"/>
              <a:ext cx="664601" cy="2834082"/>
            </a:xfrm>
            <a:prstGeom prst="rect">
              <a:avLst/>
            </a:prstGeom>
            <a:ln w="1355" cap="sq">
              <a:solidFill>
                <a:srgbClr val="000000">
                  <a:alpha val="100000"/>
                </a:srgbClr>
              </a:solidFill>
              <a:prstDash val="solid"/>
              <a:miter/>
            </a:ln>
          </p:spPr>
          <p:txBody>
            <a:bodyPr/>
            <a:lstStyle/>
            <a:p/>
          </p:txBody>
        </p:sp>
        <p:sp>
          <p:nvSpPr>
            <p:cNvPr id="386" name="rc386"/>
            <p:cNvSpPr/>
            <p:nvPr/>
          </p:nvSpPr>
          <p:spPr>
            <a:xfrm>
              <a:off x="3129921" y="1375567"/>
              <a:ext cx="664601" cy="2834082"/>
            </a:xfrm>
            <a:prstGeom prst="rect">
              <a:avLst/>
            </a:prstGeom>
            <a:ln w="1355" cap="sq">
              <a:solidFill>
                <a:srgbClr val="000000">
                  <a:alpha val="100000"/>
                </a:srgbClr>
              </a:solidFill>
              <a:prstDash val="solid"/>
              <a:miter/>
            </a:ln>
          </p:spPr>
          <p:txBody>
            <a:bodyPr/>
            <a:lstStyle/>
            <a:p/>
          </p:txBody>
        </p:sp>
        <p:sp>
          <p:nvSpPr>
            <p:cNvPr id="387" name="rc387"/>
            <p:cNvSpPr/>
            <p:nvPr/>
          </p:nvSpPr>
          <p:spPr>
            <a:xfrm>
              <a:off x="3868367" y="1102403"/>
              <a:ext cx="664601" cy="3107247"/>
            </a:xfrm>
            <a:prstGeom prst="rect">
              <a:avLst/>
            </a:prstGeom>
            <a:ln w="1355" cap="sq">
              <a:solidFill>
                <a:srgbClr val="000000">
                  <a:alpha val="100000"/>
                </a:srgbClr>
              </a:solidFill>
              <a:prstDash val="solid"/>
              <a:miter/>
            </a:ln>
          </p:spPr>
          <p:txBody>
            <a:bodyPr/>
            <a:lstStyle/>
            <a:p/>
          </p:txBody>
        </p:sp>
        <p:sp>
          <p:nvSpPr>
            <p:cNvPr id="388" name="rc388"/>
            <p:cNvSpPr/>
            <p:nvPr/>
          </p:nvSpPr>
          <p:spPr>
            <a:xfrm>
              <a:off x="4606813" y="1068257"/>
              <a:ext cx="664601" cy="3141392"/>
            </a:xfrm>
            <a:prstGeom prst="rect">
              <a:avLst/>
            </a:prstGeom>
            <a:ln w="1355" cap="sq">
              <a:solidFill>
                <a:srgbClr val="000000">
                  <a:alpha val="100000"/>
                </a:srgbClr>
              </a:solidFill>
              <a:prstDash val="solid"/>
              <a:miter/>
            </a:ln>
          </p:spPr>
          <p:txBody>
            <a:bodyPr/>
            <a:lstStyle/>
            <a:p/>
          </p:txBody>
        </p:sp>
        <p:sp>
          <p:nvSpPr>
            <p:cNvPr id="389" name="rc389"/>
            <p:cNvSpPr/>
            <p:nvPr/>
          </p:nvSpPr>
          <p:spPr>
            <a:xfrm>
              <a:off x="5345259" y="999966"/>
              <a:ext cx="664601" cy="3209683"/>
            </a:xfrm>
            <a:prstGeom prst="rect">
              <a:avLst/>
            </a:prstGeom>
            <a:ln w="1355" cap="sq">
              <a:solidFill>
                <a:srgbClr val="000000">
                  <a:alpha val="100000"/>
                </a:srgbClr>
              </a:solidFill>
              <a:prstDash val="solid"/>
              <a:miter/>
            </a:ln>
          </p:spPr>
          <p:txBody>
            <a:bodyPr/>
            <a:lstStyle/>
            <a:p/>
          </p:txBody>
        </p:sp>
        <p:sp>
          <p:nvSpPr>
            <p:cNvPr id="390" name="rc390"/>
            <p:cNvSpPr/>
            <p:nvPr/>
          </p:nvSpPr>
          <p:spPr>
            <a:xfrm>
              <a:off x="6083705" y="863384"/>
              <a:ext cx="664601" cy="3346266"/>
            </a:xfrm>
            <a:prstGeom prst="rect">
              <a:avLst/>
            </a:prstGeom>
            <a:ln w="1355" cap="sq">
              <a:solidFill>
                <a:srgbClr val="000000">
                  <a:alpha val="100000"/>
                </a:srgbClr>
              </a:solidFill>
              <a:prstDash val="solid"/>
              <a:miter/>
            </a:ln>
          </p:spPr>
          <p:txBody>
            <a:bodyPr/>
            <a:lstStyle/>
            <a:p/>
          </p:txBody>
        </p:sp>
        <p:sp>
          <p:nvSpPr>
            <p:cNvPr id="391" name="rc391"/>
            <p:cNvSpPr/>
            <p:nvPr/>
          </p:nvSpPr>
          <p:spPr>
            <a:xfrm>
              <a:off x="8299042" y="829238"/>
              <a:ext cx="664601" cy="3380411"/>
            </a:xfrm>
            <a:prstGeom prst="rect">
              <a:avLst/>
            </a:prstGeom>
            <a:ln w="1355" cap="sq">
              <a:solidFill>
                <a:srgbClr val="000000">
                  <a:alpha val="100000"/>
                </a:srgbClr>
              </a:solidFill>
              <a:prstDash val="solid"/>
              <a:miter/>
            </a:ln>
          </p:spPr>
          <p:txBody>
            <a:bodyPr/>
            <a:lstStyle/>
            <a:p/>
          </p:txBody>
        </p:sp>
        <p:sp>
          <p:nvSpPr>
            <p:cNvPr id="392" name="rc392"/>
            <p:cNvSpPr/>
            <p:nvPr/>
          </p:nvSpPr>
          <p:spPr>
            <a:xfrm>
              <a:off x="6822150" y="829238"/>
              <a:ext cx="664601" cy="3380411"/>
            </a:xfrm>
            <a:prstGeom prst="rect">
              <a:avLst/>
            </a:prstGeom>
            <a:ln w="1355" cap="sq">
              <a:solidFill>
                <a:srgbClr val="000000">
                  <a:alpha val="100000"/>
                </a:srgbClr>
              </a:solidFill>
              <a:prstDash val="solid"/>
              <a:miter/>
            </a:ln>
          </p:spPr>
          <p:txBody>
            <a:bodyPr/>
            <a:lstStyle/>
            <a:p/>
          </p:txBody>
        </p:sp>
        <p:sp>
          <p:nvSpPr>
            <p:cNvPr id="393" name="rc393"/>
            <p:cNvSpPr/>
            <p:nvPr/>
          </p:nvSpPr>
          <p:spPr>
            <a:xfrm>
              <a:off x="7560596" y="829238"/>
              <a:ext cx="664601" cy="3380411"/>
            </a:xfrm>
            <a:prstGeom prst="rect">
              <a:avLst/>
            </a:prstGeom>
            <a:ln w="1355" cap="sq">
              <a:solidFill>
                <a:srgbClr val="000000">
                  <a:alpha val="100000"/>
                </a:srgbClr>
              </a:solidFill>
              <a:prstDash val="solid"/>
              <a:miter/>
            </a:ln>
          </p:spPr>
          <p:txBody>
            <a:bodyPr/>
            <a:lstStyle/>
            <a:p/>
          </p:txBody>
        </p:sp>
        <p:sp>
          <p:nvSpPr>
            <p:cNvPr id="394" name="tx394"/>
            <p:cNvSpPr/>
            <p:nvPr/>
          </p:nvSpPr>
          <p:spPr>
            <a:xfrm>
              <a:off x="1166498" y="3505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16</a:t>
              </a:r>
            </a:p>
          </p:txBody>
        </p:sp>
        <p:sp>
          <p:nvSpPr>
            <p:cNvPr id="395" name="tx395"/>
            <p:cNvSpPr/>
            <p:nvPr/>
          </p:nvSpPr>
          <p:spPr>
            <a:xfrm>
              <a:off x="1904944" y="14572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96" name="tx396"/>
            <p:cNvSpPr/>
            <p:nvPr/>
          </p:nvSpPr>
          <p:spPr>
            <a:xfrm>
              <a:off x="2643390" y="121811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7" name="tx397"/>
            <p:cNvSpPr/>
            <p:nvPr/>
          </p:nvSpPr>
          <p:spPr>
            <a:xfrm>
              <a:off x="3381835" y="121811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98" name="tx398"/>
            <p:cNvSpPr/>
            <p:nvPr/>
          </p:nvSpPr>
          <p:spPr>
            <a:xfrm>
              <a:off x="4120281" y="94501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99" name="tx399"/>
            <p:cNvSpPr/>
            <p:nvPr/>
          </p:nvSpPr>
          <p:spPr>
            <a:xfrm>
              <a:off x="4858727" y="9108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00" name="tx400"/>
            <p:cNvSpPr/>
            <p:nvPr/>
          </p:nvSpPr>
          <p:spPr>
            <a:xfrm>
              <a:off x="5597173" y="8425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01" name="tx401"/>
            <p:cNvSpPr/>
            <p:nvPr/>
          </p:nvSpPr>
          <p:spPr>
            <a:xfrm>
              <a:off x="6335619" y="7059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02" name="tx402"/>
            <p:cNvSpPr/>
            <p:nvPr/>
          </p:nvSpPr>
          <p:spPr>
            <a:xfrm>
              <a:off x="8550957"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3" name="tx403"/>
            <p:cNvSpPr/>
            <p:nvPr/>
          </p:nvSpPr>
          <p:spPr>
            <a:xfrm>
              <a:off x="7074065"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4" name="tx404"/>
            <p:cNvSpPr/>
            <p:nvPr/>
          </p:nvSpPr>
          <p:spPr>
            <a:xfrm>
              <a:off x="7812511" y="6718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5" name="pg405"/>
            <p:cNvSpPr/>
            <p:nvPr/>
          </p:nvSpPr>
          <p:spPr>
            <a:xfrm>
              <a:off x="1184218" y="38310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6" name="tx406"/>
            <p:cNvSpPr/>
            <p:nvPr/>
          </p:nvSpPr>
          <p:spPr>
            <a:xfrm>
              <a:off x="1216739" y="38618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7" name="pg407"/>
            <p:cNvSpPr/>
            <p:nvPr/>
          </p:nvSpPr>
          <p:spPr>
            <a:xfrm>
              <a:off x="1922664" y="28066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8" name="tx408"/>
            <p:cNvSpPr/>
            <p:nvPr/>
          </p:nvSpPr>
          <p:spPr>
            <a:xfrm>
              <a:off x="1955185" y="283917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09" name="pg409"/>
            <p:cNvSpPr/>
            <p:nvPr/>
          </p:nvSpPr>
          <p:spPr>
            <a:xfrm>
              <a:off x="2661109" y="26871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2693631" y="27193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1" name="pg411"/>
            <p:cNvSpPr/>
            <p:nvPr/>
          </p:nvSpPr>
          <p:spPr>
            <a:xfrm>
              <a:off x="3399555" y="26871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3432077" y="27180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3" name="pg413"/>
            <p:cNvSpPr/>
            <p:nvPr/>
          </p:nvSpPr>
          <p:spPr>
            <a:xfrm>
              <a:off x="4138001" y="25505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4170523" y="25827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5" name="pg415"/>
            <p:cNvSpPr/>
            <p:nvPr/>
          </p:nvSpPr>
          <p:spPr>
            <a:xfrm>
              <a:off x="4876447" y="25334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4908969" y="25643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17" name="pg417"/>
            <p:cNvSpPr/>
            <p:nvPr/>
          </p:nvSpPr>
          <p:spPr>
            <a:xfrm>
              <a:off x="5614893" y="2499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5647415" y="253286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9" name="pg419"/>
            <p:cNvSpPr/>
            <p:nvPr/>
          </p:nvSpPr>
          <p:spPr>
            <a:xfrm>
              <a:off x="6353339" y="24310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0" name="tx420"/>
            <p:cNvSpPr/>
            <p:nvPr/>
          </p:nvSpPr>
          <p:spPr>
            <a:xfrm>
              <a:off x="6385860" y="246330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1" name="pg421"/>
            <p:cNvSpPr/>
            <p:nvPr/>
          </p:nvSpPr>
          <p:spPr>
            <a:xfrm>
              <a:off x="8568677" y="24139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2" name="tx422"/>
            <p:cNvSpPr/>
            <p:nvPr/>
          </p:nvSpPr>
          <p:spPr>
            <a:xfrm>
              <a:off x="8601198" y="24448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3" name="pg423"/>
            <p:cNvSpPr/>
            <p:nvPr/>
          </p:nvSpPr>
          <p:spPr>
            <a:xfrm>
              <a:off x="7061640" y="241397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4" name="tx424"/>
            <p:cNvSpPr/>
            <p:nvPr/>
          </p:nvSpPr>
          <p:spPr>
            <a:xfrm>
              <a:off x="7094161" y="24448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5" name="tx425"/>
            <p:cNvSpPr/>
            <p:nvPr/>
          </p:nvSpPr>
          <p:spPr>
            <a:xfrm>
              <a:off x="663492" y="41575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26" name="tx426"/>
            <p:cNvSpPr/>
            <p:nvPr/>
          </p:nvSpPr>
          <p:spPr>
            <a:xfrm>
              <a:off x="585797" y="33038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7" name="tx427"/>
            <p:cNvSpPr/>
            <p:nvPr/>
          </p:nvSpPr>
          <p:spPr>
            <a:xfrm>
              <a:off x="585797" y="24502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8" name="tx428"/>
            <p:cNvSpPr/>
            <p:nvPr/>
          </p:nvSpPr>
          <p:spPr>
            <a:xfrm>
              <a:off x="585797" y="159832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9" name="tx429"/>
            <p:cNvSpPr/>
            <p:nvPr/>
          </p:nvSpPr>
          <p:spPr>
            <a:xfrm>
              <a:off x="508103" y="7429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30" name="tx430"/>
            <p:cNvSpPr/>
            <p:nvPr/>
          </p:nvSpPr>
          <p:spPr>
            <a:xfrm rot="-5400000">
              <a:off x="1057097" y="5151211"/>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31" name="tx431"/>
            <p:cNvSpPr/>
            <p:nvPr/>
          </p:nvSpPr>
          <p:spPr>
            <a:xfrm rot="-5400000">
              <a:off x="947553"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(284,000)</a:t>
              </a:r>
            </a:p>
          </p:txBody>
        </p:sp>
        <p:sp>
          <p:nvSpPr>
            <p:cNvPr id="432" name="tx432"/>
            <p:cNvSpPr/>
            <p:nvPr/>
          </p:nvSpPr>
          <p:spPr>
            <a:xfrm rot="-5400000">
              <a:off x="1693968" y="5226059"/>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33" name="tx433"/>
            <p:cNvSpPr/>
            <p:nvPr/>
          </p:nvSpPr>
          <p:spPr>
            <a:xfrm rot="-5400000">
              <a:off x="1685999"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(211,000)</a:t>
              </a:r>
            </a:p>
          </p:txBody>
        </p:sp>
        <p:sp>
          <p:nvSpPr>
            <p:cNvPr id="434" name="tx434"/>
            <p:cNvSpPr/>
            <p:nvPr/>
          </p:nvSpPr>
          <p:spPr>
            <a:xfrm rot="-5400000">
              <a:off x="2434274" y="5249437"/>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35" name="tx435"/>
            <p:cNvSpPr/>
            <p:nvPr/>
          </p:nvSpPr>
          <p:spPr>
            <a:xfrm rot="-5400000">
              <a:off x="2424445" y="4653536"/>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(750,000)</a:t>
              </a:r>
            </a:p>
          </p:txBody>
        </p:sp>
        <p:sp>
          <p:nvSpPr>
            <p:cNvPr id="436" name="tx436"/>
            <p:cNvSpPr/>
            <p:nvPr/>
          </p:nvSpPr>
          <p:spPr>
            <a:xfrm rot="-5400000">
              <a:off x="3109375" y="5171520"/>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37" name="tx437"/>
            <p:cNvSpPr/>
            <p:nvPr/>
          </p:nvSpPr>
          <p:spPr>
            <a:xfrm rot="-5400000">
              <a:off x="3233522" y="458290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38" name="tx438"/>
            <p:cNvSpPr/>
            <p:nvPr/>
          </p:nvSpPr>
          <p:spPr>
            <a:xfrm rot="-5400000">
              <a:off x="4048863" y="5217656"/>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439" name="tx439"/>
            <p:cNvSpPr/>
            <p:nvPr/>
          </p:nvSpPr>
          <p:spPr>
            <a:xfrm rot="-5400000">
              <a:off x="3848379" y="4706494"/>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(2,047,000)</a:t>
              </a:r>
            </a:p>
          </p:txBody>
        </p:sp>
        <p:sp>
          <p:nvSpPr>
            <p:cNvPr id="440" name="tx440"/>
            <p:cNvSpPr/>
            <p:nvPr/>
          </p:nvSpPr>
          <p:spPr>
            <a:xfrm rot="-5400000">
              <a:off x="4681424" y="5146994"/>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41" name="tx441"/>
            <p:cNvSpPr/>
            <p:nvPr/>
          </p:nvSpPr>
          <p:spPr>
            <a:xfrm rot="-5400000">
              <a:off x="4675099"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(47,000)</a:t>
              </a:r>
            </a:p>
          </p:txBody>
        </p:sp>
        <p:sp>
          <p:nvSpPr>
            <p:cNvPr id="442" name="tx442"/>
            <p:cNvSpPr/>
            <p:nvPr/>
          </p:nvSpPr>
          <p:spPr>
            <a:xfrm rot="-5400000">
              <a:off x="5485664" y="5057449"/>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443" name="tx443"/>
            <p:cNvSpPr/>
            <p:nvPr/>
          </p:nvSpPr>
          <p:spPr>
            <a:xfrm rot="-5400000">
              <a:off x="5413544"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44" name="tx444"/>
            <p:cNvSpPr/>
            <p:nvPr/>
          </p:nvSpPr>
          <p:spPr>
            <a:xfrm rot="-5400000">
              <a:off x="6053857" y="5226214"/>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445" name="tx445"/>
            <p:cNvSpPr/>
            <p:nvPr/>
          </p:nvSpPr>
          <p:spPr>
            <a:xfrm rot="-5400000">
              <a:off x="6151990" y="4618220"/>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(68,000)</a:t>
              </a:r>
            </a:p>
          </p:txBody>
        </p:sp>
        <p:sp>
          <p:nvSpPr>
            <p:cNvPr id="446" name="tx446"/>
            <p:cNvSpPr/>
            <p:nvPr/>
          </p:nvSpPr>
          <p:spPr>
            <a:xfrm rot="-5400000">
              <a:off x="6939084" y="5002290"/>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447" name="tx447"/>
            <p:cNvSpPr/>
            <p:nvPr/>
          </p:nvSpPr>
          <p:spPr>
            <a:xfrm rot="-5400000">
              <a:off x="6941627" y="456702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48" name="tx448"/>
            <p:cNvSpPr/>
            <p:nvPr/>
          </p:nvSpPr>
          <p:spPr>
            <a:xfrm rot="-5400000">
              <a:off x="7628231" y="5051589"/>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449" name="tx449"/>
            <p:cNvSpPr/>
            <p:nvPr/>
          </p:nvSpPr>
          <p:spPr>
            <a:xfrm rot="-5400000">
              <a:off x="7680073" y="4567029"/>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50" name="tx450"/>
            <p:cNvSpPr/>
            <p:nvPr/>
          </p:nvSpPr>
          <p:spPr>
            <a:xfrm rot="-5400000">
              <a:off x="8538821" y="5290892"/>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451" name="tx451"/>
            <p:cNvSpPr/>
            <p:nvPr/>
          </p:nvSpPr>
          <p:spPr>
            <a:xfrm rot="-5400000">
              <a:off x="8444223" y="5005793"/>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452" name="tx452"/>
            <p:cNvSpPr/>
            <p:nvPr/>
          </p:nvSpPr>
          <p:spPr>
            <a:xfrm rot="-5400000">
              <a:off x="8402644" y="4582904"/>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3" name="tx453"/>
            <p:cNvSpPr/>
            <p:nvPr/>
          </p:nvSpPr>
          <p:spPr>
            <a:xfrm rot="-5400000">
              <a:off x="-52544" y="245389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4" name="rc454"/>
            <p:cNvSpPr/>
            <p:nvPr/>
          </p:nvSpPr>
          <p:spPr>
            <a:xfrm>
              <a:off x="2130142" y="5993415"/>
              <a:ext cx="219456" cy="219455"/>
            </a:xfrm>
            <a:prstGeom prst="rect">
              <a:avLst/>
            </a:prstGeom>
            <a:solidFill>
              <a:srgbClr val="FFFFFF">
                <a:alpha val="100000"/>
              </a:srgbClr>
            </a:solidFill>
          </p:spPr>
          <p:txBody>
            <a:bodyPr/>
            <a:lstStyle/>
            <a:p/>
          </p:txBody>
        </p:sp>
        <p:sp>
          <p:nvSpPr>
            <p:cNvPr id="455" name="pg455"/>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pg459"/>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0" name="rc460"/>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461" name="rc461"/>
            <p:cNvSpPr/>
            <p:nvPr/>
          </p:nvSpPr>
          <p:spPr>
            <a:xfrm>
              <a:off x="4500306" y="5993415"/>
              <a:ext cx="219455" cy="219455"/>
            </a:xfrm>
            <a:prstGeom prst="rect">
              <a:avLst/>
            </a:prstGeom>
            <a:solidFill>
              <a:srgbClr val="FFFFFF">
                <a:alpha val="100000"/>
              </a:srgbClr>
            </a:solidFill>
          </p:spPr>
          <p:txBody>
            <a:bodyPr/>
            <a:lstStyle/>
            <a:p/>
          </p:txBody>
        </p:sp>
        <p:sp>
          <p:nvSpPr>
            <p:cNvPr id="462" name="rc462"/>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63" name="tx463"/>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64" name="tx464"/>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65" name="tx465"/>
            <p:cNvSpPr/>
            <p:nvPr/>
          </p:nvSpPr>
          <p:spPr>
            <a:xfrm>
              <a:off x="803816" y="398022"/>
              <a:ext cx="304698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SEAR, 2023</a:t>
              </a:r>
            </a:p>
          </p:txBody>
        </p:sp>
        <p:sp>
          <p:nvSpPr>
            <p:cNvPr id="466" name="tx466"/>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67" name="tx467"/>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68" name="tx468"/>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SEAR from lowest to highest coverage, and the rank of the top 10 countries with the most un- and undervaccinated children, based on absolute numbers.
In 2023, DTP3 coverage ranged from 16% in DPRK to 99% in Sri Lanka, Bhutan, and Maldives.
7 out of 11 (64%) countries had coverage of at least 90%.
India had DTP3 coverage of 91% and the highest absolute number of un- and undervaccinated children in the region, followed by Indonesia.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Bhutan, Maldives, and Sri Lanka had the highest coverage (99%), while DPRK had the lowest coverage (16%).
DTP3 coverage increased in 5 out of 11 countries between 2022 and 2023. The largest increase was 16% points in DPRK from 0% to 16%.
2 countries saw a decrease in coverage (India and Indonesia). The largest decline was 8% points in Indonesia from 91% to 83%.
Coverage remained constant between 2022 and 2023 in the remaining 4 countries.
In 2023, 7 out of 11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3 countries (Bhutan, Maldives, and Nepal).
The largest increase in coverage was 2% points in Bhutan from 97% in 2019 to 99% in 2023}.
Coverage was lower than in 2019 in 4 countries (DPRK, Indonesia, Myanmar, and Thailand).
The largest decline in coverage was 81% points in DPRK from 97% in 2019 to 16%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SEAR, 1 out of 11 (9%) countries had DTP3 coverage below 70% in 2023. This was DPRK, which accounts for approximately 338,000 (1%) of the total annual cohort of surviving infants in the region.
There were 7 (64%) countries that achieved DTP3 of 90% or higher, accounting for 27,657,000 (83%)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1967293" y="1154700"/>
              <a:ext cx="3506000" cy="4512443"/>
            </a:xfrm>
            <a:custGeom>
              <a:avLst/>
              <a:pathLst>
                <a:path w="3506000" h="4512443">
                  <a:moveTo>
                    <a:pt x="1249862" y="2256287"/>
                  </a:moveTo>
                  <a:lnTo>
                    <a:pt x="1206763" y="2321063"/>
                  </a:lnTo>
                  <a:lnTo>
                    <a:pt x="1163664" y="2385838"/>
                  </a:lnTo>
                  <a:lnTo>
                    <a:pt x="1120566" y="2450613"/>
                  </a:lnTo>
                  <a:lnTo>
                    <a:pt x="1077467" y="2515388"/>
                  </a:lnTo>
                  <a:lnTo>
                    <a:pt x="1034368" y="2580163"/>
                  </a:lnTo>
                  <a:lnTo>
                    <a:pt x="991270" y="2644938"/>
                  </a:lnTo>
                  <a:lnTo>
                    <a:pt x="948171" y="2709713"/>
                  </a:lnTo>
                  <a:lnTo>
                    <a:pt x="905072" y="2774488"/>
                  </a:lnTo>
                  <a:lnTo>
                    <a:pt x="861974" y="2839263"/>
                  </a:lnTo>
                  <a:lnTo>
                    <a:pt x="818875" y="2904038"/>
                  </a:lnTo>
                  <a:lnTo>
                    <a:pt x="775776" y="2968814"/>
                  </a:lnTo>
                  <a:lnTo>
                    <a:pt x="732677" y="3033589"/>
                  </a:lnTo>
                  <a:lnTo>
                    <a:pt x="689579" y="3098364"/>
                  </a:lnTo>
                  <a:lnTo>
                    <a:pt x="646480" y="3163139"/>
                  </a:lnTo>
                  <a:lnTo>
                    <a:pt x="603381" y="3227914"/>
                  </a:lnTo>
                  <a:lnTo>
                    <a:pt x="560283" y="3292689"/>
                  </a:lnTo>
                  <a:lnTo>
                    <a:pt x="517184" y="3357464"/>
                  </a:lnTo>
                  <a:lnTo>
                    <a:pt x="474085" y="3422239"/>
                  </a:lnTo>
                  <a:lnTo>
                    <a:pt x="430987" y="3487014"/>
                  </a:lnTo>
                  <a:lnTo>
                    <a:pt x="387888" y="3551789"/>
                  </a:lnTo>
                  <a:lnTo>
                    <a:pt x="344789" y="3616565"/>
                  </a:lnTo>
                  <a:lnTo>
                    <a:pt x="301690" y="3681340"/>
                  </a:lnTo>
                  <a:lnTo>
                    <a:pt x="258592" y="3746115"/>
                  </a:lnTo>
                  <a:lnTo>
                    <a:pt x="215493" y="3810890"/>
                  </a:lnTo>
                  <a:lnTo>
                    <a:pt x="172394" y="3875665"/>
                  </a:lnTo>
                  <a:lnTo>
                    <a:pt x="129296" y="3940440"/>
                  </a:lnTo>
                  <a:lnTo>
                    <a:pt x="86197" y="4005215"/>
                  </a:lnTo>
                  <a:lnTo>
                    <a:pt x="43098" y="4069990"/>
                  </a:lnTo>
                  <a:lnTo>
                    <a:pt x="0" y="4134765"/>
                  </a:lnTo>
                  <a:lnTo>
                    <a:pt x="64380" y="4176045"/>
                  </a:lnTo>
                  <a:lnTo>
                    <a:pt x="130123" y="4215119"/>
                  </a:lnTo>
                  <a:lnTo>
                    <a:pt x="197153" y="4251942"/>
                  </a:lnTo>
                  <a:lnTo>
                    <a:pt x="265392" y="4286473"/>
                  </a:lnTo>
                  <a:lnTo>
                    <a:pt x="334761" y="4318671"/>
                  </a:lnTo>
                  <a:lnTo>
                    <a:pt x="405183" y="4348500"/>
                  </a:lnTo>
                  <a:lnTo>
                    <a:pt x="476574" y="4375925"/>
                  </a:lnTo>
                  <a:lnTo>
                    <a:pt x="548855" y="4400914"/>
                  </a:lnTo>
                  <a:lnTo>
                    <a:pt x="621940" y="4423440"/>
                  </a:lnTo>
                  <a:lnTo>
                    <a:pt x="695747" y="4443476"/>
                  </a:lnTo>
                  <a:lnTo>
                    <a:pt x="770191" y="4460998"/>
                  </a:lnTo>
                  <a:lnTo>
                    <a:pt x="845186" y="4475988"/>
                  </a:lnTo>
                  <a:lnTo>
                    <a:pt x="920645" y="4488428"/>
                  </a:lnTo>
                  <a:lnTo>
                    <a:pt x="996483" y="4498303"/>
                  </a:lnTo>
                  <a:lnTo>
                    <a:pt x="1072612" y="4505602"/>
                  </a:lnTo>
                  <a:lnTo>
                    <a:pt x="1148945" y="4510317"/>
                  </a:lnTo>
                  <a:lnTo>
                    <a:pt x="1225393" y="4512443"/>
                  </a:lnTo>
                  <a:lnTo>
                    <a:pt x="1301870" y="4511976"/>
                  </a:lnTo>
                  <a:lnTo>
                    <a:pt x="1378287" y="4508917"/>
                  </a:lnTo>
                  <a:lnTo>
                    <a:pt x="1454556" y="4503271"/>
                  </a:lnTo>
                  <a:lnTo>
                    <a:pt x="1530591" y="4495043"/>
                  </a:lnTo>
                  <a:lnTo>
                    <a:pt x="1606302" y="4484243"/>
                  </a:lnTo>
                  <a:lnTo>
                    <a:pt x="1681605" y="4470883"/>
                  </a:lnTo>
                  <a:lnTo>
                    <a:pt x="1756411" y="4454979"/>
                  </a:lnTo>
                  <a:lnTo>
                    <a:pt x="1830635" y="4436548"/>
                  </a:lnTo>
                  <a:lnTo>
                    <a:pt x="1904192" y="4415613"/>
                  </a:lnTo>
                  <a:lnTo>
                    <a:pt x="1976997" y="4392197"/>
                  </a:lnTo>
                  <a:lnTo>
                    <a:pt x="2048967" y="4366327"/>
                  </a:lnTo>
                  <a:lnTo>
                    <a:pt x="2120018" y="4338033"/>
                  </a:lnTo>
                  <a:lnTo>
                    <a:pt x="2190070" y="4307347"/>
                  </a:lnTo>
                  <a:lnTo>
                    <a:pt x="2259042" y="4274304"/>
                  </a:lnTo>
                  <a:lnTo>
                    <a:pt x="2326854" y="4238943"/>
                  </a:lnTo>
                  <a:lnTo>
                    <a:pt x="2393429" y="4201304"/>
                  </a:lnTo>
                  <a:lnTo>
                    <a:pt x="2458690" y="4161430"/>
                  </a:lnTo>
                  <a:lnTo>
                    <a:pt x="2522562" y="4119368"/>
                  </a:lnTo>
                  <a:lnTo>
                    <a:pt x="2584972" y="4075165"/>
                  </a:lnTo>
                  <a:lnTo>
                    <a:pt x="2645848" y="4028872"/>
                  </a:lnTo>
                  <a:lnTo>
                    <a:pt x="2705120" y="3980543"/>
                  </a:lnTo>
                  <a:lnTo>
                    <a:pt x="2762721" y="3930233"/>
                  </a:lnTo>
                  <a:lnTo>
                    <a:pt x="2818583" y="3878000"/>
                  </a:lnTo>
                  <a:lnTo>
                    <a:pt x="2872642" y="3823903"/>
                  </a:lnTo>
                  <a:lnTo>
                    <a:pt x="2924838" y="3768005"/>
                  </a:lnTo>
                  <a:lnTo>
                    <a:pt x="2975109" y="3710371"/>
                  </a:lnTo>
                  <a:lnTo>
                    <a:pt x="3023398" y="3651066"/>
                  </a:lnTo>
                  <a:lnTo>
                    <a:pt x="3069649" y="3590158"/>
                  </a:lnTo>
                  <a:lnTo>
                    <a:pt x="3113809" y="3527718"/>
                  </a:lnTo>
                  <a:lnTo>
                    <a:pt x="3155828" y="3463817"/>
                  </a:lnTo>
                  <a:lnTo>
                    <a:pt x="3195657" y="3398529"/>
                  </a:lnTo>
                  <a:lnTo>
                    <a:pt x="3233251" y="3331928"/>
                  </a:lnTo>
                  <a:lnTo>
                    <a:pt x="3268566" y="3264092"/>
                  </a:lnTo>
                  <a:lnTo>
                    <a:pt x="3301561" y="3195098"/>
                  </a:lnTo>
                  <a:lnTo>
                    <a:pt x="3332199" y="3125025"/>
                  </a:lnTo>
                  <a:lnTo>
                    <a:pt x="3360445" y="3053954"/>
                  </a:lnTo>
                  <a:lnTo>
                    <a:pt x="3386266" y="2981967"/>
                  </a:lnTo>
                  <a:lnTo>
                    <a:pt x="3409633" y="2909146"/>
                  </a:lnTo>
                  <a:lnTo>
                    <a:pt x="3430518" y="2835575"/>
                  </a:lnTo>
                  <a:lnTo>
                    <a:pt x="3448898" y="2761338"/>
                  </a:lnTo>
                  <a:lnTo>
                    <a:pt x="3464751" y="2686521"/>
                  </a:lnTo>
                  <a:lnTo>
                    <a:pt x="3478060" y="2611210"/>
                  </a:lnTo>
                  <a:lnTo>
                    <a:pt x="3488808" y="2535491"/>
                  </a:lnTo>
                  <a:lnTo>
                    <a:pt x="3496984" y="2459451"/>
                  </a:lnTo>
                  <a:lnTo>
                    <a:pt x="3502579" y="2383178"/>
                  </a:lnTo>
                  <a:lnTo>
                    <a:pt x="3505585" y="2306759"/>
                  </a:lnTo>
                  <a:lnTo>
                    <a:pt x="3506000" y="2230282"/>
                  </a:lnTo>
                  <a:lnTo>
                    <a:pt x="3503823" y="2153834"/>
                  </a:lnTo>
                  <a:lnTo>
                    <a:pt x="3499056" y="2077505"/>
                  </a:lnTo>
                  <a:lnTo>
                    <a:pt x="3491704" y="2001381"/>
                  </a:lnTo>
                  <a:lnTo>
                    <a:pt x="3481778" y="1925550"/>
                  </a:lnTo>
                  <a:lnTo>
                    <a:pt x="3469287" y="1850099"/>
                  </a:lnTo>
                  <a:lnTo>
                    <a:pt x="3454246" y="1775114"/>
                  </a:lnTo>
                  <a:lnTo>
                    <a:pt x="3436672" y="1700683"/>
                  </a:lnTo>
                  <a:lnTo>
                    <a:pt x="3416586" y="1626889"/>
                  </a:lnTo>
                  <a:lnTo>
                    <a:pt x="3394010" y="1553819"/>
                  </a:lnTo>
                  <a:lnTo>
                    <a:pt x="3368972" y="1481556"/>
                  </a:lnTo>
                  <a:lnTo>
                    <a:pt x="3341498" y="1410183"/>
                  </a:lnTo>
                  <a:lnTo>
                    <a:pt x="3311622" y="1339782"/>
                  </a:lnTo>
                  <a:lnTo>
                    <a:pt x="3279376" y="1270434"/>
                  </a:lnTo>
                  <a:lnTo>
                    <a:pt x="3244799" y="1202219"/>
                  </a:lnTo>
                  <a:lnTo>
                    <a:pt x="3207930" y="1135214"/>
                  </a:lnTo>
                  <a:lnTo>
                    <a:pt x="3168811" y="1069498"/>
                  </a:lnTo>
                  <a:lnTo>
                    <a:pt x="3127488" y="1005145"/>
                  </a:lnTo>
                  <a:lnTo>
                    <a:pt x="3084007" y="942230"/>
                  </a:lnTo>
                  <a:lnTo>
                    <a:pt x="3038419" y="880825"/>
                  </a:lnTo>
                  <a:lnTo>
                    <a:pt x="2990776" y="820999"/>
                  </a:lnTo>
                  <a:lnTo>
                    <a:pt x="2941133" y="762823"/>
                  </a:lnTo>
                  <a:lnTo>
                    <a:pt x="2889547" y="706363"/>
                  </a:lnTo>
                  <a:lnTo>
                    <a:pt x="2836077" y="651683"/>
                  </a:lnTo>
                  <a:lnTo>
                    <a:pt x="2780785" y="598847"/>
                  </a:lnTo>
                  <a:lnTo>
                    <a:pt x="2723734" y="547915"/>
                  </a:lnTo>
                  <a:lnTo>
                    <a:pt x="2664989" y="498946"/>
                  </a:lnTo>
                  <a:lnTo>
                    <a:pt x="2604619" y="451996"/>
                  </a:lnTo>
                  <a:lnTo>
                    <a:pt x="2542692" y="407118"/>
                  </a:lnTo>
                  <a:lnTo>
                    <a:pt x="2479279" y="364366"/>
                  </a:lnTo>
                  <a:lnTo>
                    <a:pt x="2414455" y="323787"/>
                  </a:lnTo>
                  <a:lnTo>
                    <a:pt x="2348292" y="285428"/>
                  </a:lnTo>
                  <a:lnTo>
                    <a:pt x="2280867" y="249334"/>
                  </a:lnTo>
                  <a:lnTo>
                    <a:pt x="2212258" y="215545"/>
                  </a:lnTo>
                  <a:lnTo>
                    <a:pt x="2142543" y="184101"/>
                  </a:lnTo>
                  <a:lnTo>
                    <a:pt x="2071802" y="155038"/>
                  </a:lnTo>
                  <a:lnTo>
                    <a:pt x="2000117" y="128389"/>
                  </a:lnTo>
                  <a:lnTo>
                    <a:pt x="1927570" y="104185"/>
                  </a:lnTo>
                  <a:lnTo>
                    <a:pt x="1854245" y="82453"/>
                  </a:lnTo>
                  <a:lnTo>
                    <a:pt x="1780225" y="63219"/>
                  </a:lnTo>
                  <a:lnTo>
                    <a:pt x="1705595" y="46504"/>
                  </a:lnTo>
                  <a:lnTo>
                    <a:pt x="1630443" y="32328"/>
                  </a:lnTo>
                  <a:lnTo>
                    <a:pt x="1554853" y="20708"/>
                  </a:lnTo>
                  <a:lnTo>
                    <a:pt x="1478912" y="11656"/>
                  </a:lnTo>
                  <a:lnTo>
                    <a:pt x="1402708" y="5183"/>
                  </a:lnTo>
                  <a:lnTo>
                    <a:pt x="1326329" y="1296"/>
                  </a:lnTo>
                  <a:lnTo>
                    <a:pt x="1249862" y="0"/>
                  </a:lnTo>
                  <a:lnTo>
                    <a:pt x="1249862" y="77803"/>
                  </a:lnTo>
                  <a:lnTo>
                    <a:pt x="1249862" y="155606"/>
                  </a:lnTo>
                  <a:lnTo>
                    <a:pt x="1249862" y="233409"/>
                  </a:lnTo>
                  <a:lnTo>
                    <a:pt x="1249862" y="311212"/>
                  </a:lnTo>
                  <a:lnTo>
                    <a:pt x="1249862" y="389015"/>
                  </a:lnTo>
                  <a:lnTo>
                    <a:pt x="1249862" y="466818"/>
                  </a:lnTo>
                  <a:lnTo>
                    <a:pt x="1249862" y="544621"/>
                  </a:lnTo>
                  <a:lnTo>
                    <a:pt x="1249862" y="622424"/>
                  </a:lnTo>
                  <a:lnTo>
                    <a:pt x="1249862" y="700227"/>
                  </a:lnTo>
                  <a:lnTo>
                    <a:pt x="1249862" y="778030"/>
                  </a:lnTo>
                  <a:lnTo>
                    <a:pt x="1249862" y="855833"/>
                  </a:lnTo>
                  <a:lnTo>
                    <a:pt x="1249862" y="933636"/>
                  </a:lnTo>
                  <a:lnTo>
                    <a:pt x="1249862" y="1011439"/>
                  </a:lnTo>
                  <a:lnTo>
                    <a:pt x="1249862" y="1089242"/>
                  </a:lnTo>
                  <a:lnTo>
                    <a:pt x="1249862" y="1167045"/>
                  </a:lnTo>
                  <a:lnTo>
                    <a:pt x="1249862" y="1244848"/>
                  </a:lnTo>
                  <a:lnTo>
                    <a:pt x="1249862" y="1322651"/>
                  </a:lnTo>
                  <a:lnTo>
                    <a:pt x="1249862" y="1400454"/>
                  </a:lnTo>
                  <a:lnTo>
                    <a:pt x="1249862" y="1478257"/>
                  </a:lnTo>
                  <a:lnTo>
                    <a:pt x="1249862" y="1556060"/>
                  </a:lnTo>
                  <a:lnTo>
                    <a:pt x="1249862" y="1633863"/>
                  </a:lnTo>
                  <a:lnTo>
                    <a:pt x="1249862" y="1711666"/>
                  </a:lnTo>
                  <a:lnTo>
                    <a:pt x="1249862" y="1789469"/>
                  </a:lnTo>
                  <a:lnTo>
                    <a:pt x="1249862" y="1867272"/>
                  </a:lnTo>
                  <a:lnTo>
                    <a:pt x="1249862" y="1945075"/>
                  </a:lnTo>
                  <a:lnTo>
                    <a:pt x="1249862" y="2022878"/>
                  </a:lnTo>
                  <a:lnTo>
                    <a:pt x="1249862" y="2100681"/>
                  </a:lnTo>
                  <a:lnTo>
                    <a:pt x="1249862" y="217848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5" name="pg5"/>
            <p:cNvSpPr/>
            <p:nvPr/>
          </p:nvSpPr>
          <p:spPr>
            <a:xfrm>
              <a:off x="960925" y="2567757"/>
              <a:ext cx="2256229" cy="2721709"/>
            </a:xfrm>
            <a:custGeom>
              <a:avLst/>
              <a:pathLst>
                <a:path w="2256229" h="2721709">
                  <a:moveTo>
                    <a:pt x="2256229" y="843231"/>
                  </a:moveTo>
                  <a:lnTo>
                    <a:pt x="2184064" y="814154"/>
                  </a:lnTo>
                  <a:lnTo>
                    <a:pt x="2111899" y="785077"/>
                  </a:lnTo>
                  <a:lnTo>
                    <a:pt x="2039733" y="756000"/>
                  </a:lnTo>
                  <a:lnTo>
                    <a:pt x="1967568" y="726923"/>
                  </a:lnTo>
                  <a:lnTo>
                    <a:pt x="1895402" y="697846"/>
                  </a:lnTo>
                  <a:lnTo>
                    <a:pt x="1823237" y="668769"/>
                  </a:lnTo>
                  <a:lnTo>
                    <a:pt x="1751072" y="639693"/>
                  </a:lnTo>
                  <a:lnTo>
                    <a:pt x="1678906" y="610616"/>
                  </a:lnTo>
                  <a:lnTo>
                    <a:pt x="1606741" y="581539"/>
                  </a:lnTo>
                  <a:lnTo>
                    <a:pt x="1534576" y="552462"/>
                  </a:lnTo>
                  <a:lnTo>
                    <a:pt x="1462410" y="523385"/>
                  </a:lnTo>
                  <a:lnTo>
                    <a:pt x="1390245" y="494308"/>
                  </a:lnTo>
                  <a:lnTo>
                    <a:pt x="1318079" y="465231"/>
                  </a:lnTo>
                  <a:lnTo>
                    <a:pt x="1245914" y="436154"/>
                  </a:lnTo>
                  <a:lnTo>
                    <a:pt x="1173749" y="407077"/>
                  </a:lnTo>
                  <a:lnTo>
                    <a:pt x="1101583" y="378000"/>
                  </a:lnTo>
                  <a:lnTo>
                    <a:pt x="1029418" y="348923"/>
                  </a:lnTo>
                  <a:lnTo>
                    <a:pt x="957252" y="319846"/>
                  </a:lnTo>
                  <a:lnTo>
                    <a:pt x="885087" y="290769"/>
                  </a:lnTo>
                  <a:lnTo>
                    <a:pt x="812922" y="261692"/>
                  </a:lnTo>
                  <a:lnTo>
                    <a:pt x="740756" y="232615"/>
                  </a:lnTo>
                  <a:lnTo>
                    <a:pt x="668591" y="203538"/>
                  </a:lnTo>
                  <a:lnTo>
                    <a:pt x="596426" y="174461"/>
                  </a:lnTo>
                  <a:lnTo>
                    <a:pt x="524260" y="145384"/>
                  </a:lnTo>
                  <a:lnTo>
                    <a:pt x="452095" y="116307"/>
                  </a:lnTo>
                  <a:lnTo>
                    <a:pt x="379929" y="87230"/>
                  </a:lnTo>
                  <a:lnTo>
                    <a:pt x="307764" y="58153"/>
                  </a:lnTo>
                  <a:lnTo>
                    <a:pt x="235599" y="29076"/>
                  </a:lnTo>
                  <a:lnTo>
                    <a:pt x="163433" y="0"/>
                  </a:lnTo>
                  <a:lnTo>
                    <a:pt x="135849" y="71984"/>
                  </a:lnTo>
                  <a:lnTo>
                    <a:pt x="110740" y="144870"/>
                  </a:lnTo>
                  <a:lnTo>
                    <a:pt x="88135" y="218570"/>
                  </a:lnTo>
                  <a:lnTo>
                    <a:pt x="68061" y="293000"/>
                  </a:lnTo>
                  <a:lnTo>
                    <a:pt x="50541" y="368072"/>
                  </a:lnTo>
                  <a:lnTo>
                    <a:pt x="35597" y="443699"/>
                  </a:lnTo>
                  <a:lnTo>
                    <a:pt x="23244" y="519792"/>
                  </a:lnTo>
                  <a:lnTo>
                    <a:pt x="13499" y="596263"/>
                  </a:lnTo>
                  <a:lnTo>
                    <a:pt x="6371" y="673021"/>
                  </a:lnTo>
                  <a:lnTo>
                    <a:pt x="1869" y="749979"/>
                  </a:lnTo>
                  <a:lnTo>
                    <a:pt x="0" y="827046"/>
                  </a:lnTo>
                  <a:lnTo>
                    <a:pt x="763" y="904131"/>
                  </a:lnTo>
                  <a:lnTo>
                    <a:pt x="4160" y="981145"/>
                  </a:lnTo>
                  <a:lnTo>
                    <a:pt x="10186" y="1057999"/>
                  </a:lnTo>
                  <a:lnTo>
                    <a:pt x="18834" y="1134601"/>
                  </a:lnTo>
                  <a:lnTo>
                    <a:pt x="30093" y="1210864"/>
                  </a:lnTo>
                  <a:lnTo>
                    <a:pt x="43952" y="1286697"/>
                  </a:lnTo>
                  <a:lnTo>
                    <a:pt x="60392" y="1362013"/>
                  </a:lnTo>
                  <a:lnTo>
                    <a:pt x="79396" y="1436723"/>
                  </a:lnTo>
                  <a:lnTo>
                    <a:pt x="100941" y="1510740"/>
                  </a:lnTo>
                  <a:lnTo>
                    <a:pt x="125002" y="1583978"/>
                  </a:lnTo>
                  <a:lnTo>
                    <a:pt x="151551" y="1656351"/>
                  </a:lnTo>
                  <a:lnTo>
                    <a:pt x="180557" y="1727776"/>
                  </a:lnTo>
                  <a:lnTo>
                    <a:pt x="211986" y="1798167"/>
                  </a:lnTo>
                  <a:lnTo>
                    <a:pt x="245801" y="1867444"/>
                  </a:lnTo>
                  <a:lnTo>
                    <a:pt x="281963" y="1935525"/>
                  </a:lnTo>
                  <a:lnTo>
                    <a:pt x="320429" y="2002331"/>
                  </a:lnTo>
                  <a:lnTo>
                    <a:pt x="361156" y="2067784"/>
                  </a:lnTo>
                  <a:lnTo>
                    <a:pt x="404094" y="2131808"/>
                  </a:lnTo>
                  <a:lnTo>
                    <a:pt x="449195" y="2194327"/>
                  </a:lnTo>
                  <a:lnTo>
                    <a:pt x="496405" y="2255270"/>
                  </a:lnTo>
                  <a:lnTo>
                    <a:pt x="545669" y="2314564"/>
                  </a:lnTo>
                  <a:lnTo>
                    <a:pt x="596930" y="2372140"/>
                  </a:lnTo>
                  <a:lnTo>
                    <a:pt x="650128" y="2427932"/>
                  </a:lnTo>
                  <a:lnTo>
                    <a:pt x="705201" y="2481873"/>
                  </a:lnTo>
                  <a:lnTo>
                    <a:pt x="762085" y="2533902"/>
                  </a:lnTo>
                  <a:lnTo>
                    <a:pt x="820713" y="2583957"/>
                  </a:lnTo>
                  <a:lnTo>
                    <a:pt x="881016" y="2631981"/>
                  </a:lnTo>
                  <a:lnTo>
                    <a:pt x="942925" y="2677916"/>
                  </a:lnTo>
                  <a:lnTo>
                    <a:pt x="1006367" y="2721709"/>
                  </a:lnTo>
                  <a:lnTo>
                    <a:pt x="1049466" y="2656934"/>
                  </a:lnTo>
                  <a:lnTo>
                    <a:pt x="1092564" y="2592159"/>
                  </a:lnTo>
                  <a:lnTo>
                    <a:pt x="1135663" y="2527384"/>
                  </a:lnTo>
                  <a:lnTo>
                    <a:pt x="1178762" y="2462609"/>
                  </a:lnTo>
                  <a:lnTo>
                    <a:pt x="1221861" y="2397834"/>
                  </a:lnTo>
                  <a:lnTo>
                    <a:pt x="1264959" y="2333059"/>
                  </a:lnTo>
                  <a:lnTo>
                    <a:pt x="1308058" y="2268283"/>
                  </a:lnTo>
                  <a:lnTo>
                    <a:pt x="1351157" y="2203508"/>
                  </a:lnTo>
                  <a:lnTo>
                    <a:pt x="1394255" y="2138733"/>
                  </a:lnTo>
                  <a:lnTo>
                    <a:pt x="1437354" y="2073958"/>
                  </a:lnTo>
                  <a:lnTo>
                    <a:pt x="1480453" y="2009183"/>
                  </a:lnTo>
                  <a:lnTo>
                    <a:pt x="1523551" y="1944408"/>
                  </a:lnTo>
                  <a:lnTo>
                    <a:pt x="1566650" y="1879633"/>
                  </a:lnTo>
                  <a:lnTo>
                    <a:pt x="1609749" y="1814858"/>
                  </a:lnTo>
                  <a:lnTo>
                    <a:pt x="1652848" y="1750083"/>
                  </a:lnTo>
                  <a:lnTo>
                    <a:pt x="1695946" y="1685308"/>
                  </a:lnTo>
                  <a:lnTo>
                    <a:pt x="1739045" y="1620532"/>
                  </a:lnTo>
                  <a:lnTo>
                    <a:pt x="1782144" y="1555757"/>
                  </a:lnTo>
                  <a:lnTo>
                    <a:pt x="1825242" y="1490982"/>
                  </a:lnTo>
                  <a:lnTo>
                    <a:pt x="1868341" y="1426207"/>
                  </a:lnTo>
                  <a:lnTo>
                    <a:pt x="1911440" y="1361432"/>
                  </a:lnTo>
                  <a:lnTo>
                    <a:pt x="1954538" y="1296657"/>
                  </a:lnTo>
                  <a:lnTo>
                    <a:pt x="1997637" y="1231882"/>
                  </a:lnTo>
                  <a:lnTo>
                    <a:pt x="2040736" y="1167107"/>
                  </a:lnTo>
                  <a:lnTo>
                    <a:pt x="2083835" y="1102332"/>
                  </a:lnTo>
                  <a:lnTo>
                    <a:pt x="2126933" y="1037557"/>
                  </a:lnTo>
                  <a:lnTo>
                    <a:pt x="2170032" y="972781"/>
                  </a:lnTo>
                  <a:lnTo>
                    <a:pt x="2213131" y="90800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6" name="pg6"/>
            <p:cNvSpPr/>
            <p:nvPr/>
          </p:nvSpPr>
          <p:spPr>
            <a:xfrm>
              <a:off x="1124359" y="1644167"/>
              <a:ext cx="2092796" cy="1766820"/>
            </a:xfrm>
            <a:custGeom>
              <a:avLst/>
              <a:pathLst>
                <a:path w="2092796" h="1766820">
                  <a:moveTo>
                    <a:pt x="2092796" y="1766820"/>
                  </a:moveTo>
                  <a:lnTo>
                    <a:pt x="2044407" y="1705895"/>
                  </a:lnTo>
                  <a:lnTo>
                    <a:pt x="1996018" y="1644971"/>
                  </a:lnTo>
                  <a:lnTo>
                    <a:pt x="1947629" y="1584046"/>
                  </a:lnTo>
                  <a:lnTo>
                    <a:pt x="1899240" y="1523121"/>
                  </a:lnTo>
                  <a:lnTo>
                    <a:pt x="1850852" y="1462196"/>
                  </a:lnTo>
                  <a:lnTo>
                    <a:pt x="1802463" y="1401271"/>
                  </a:lnTo>
                  <a:lnTo>
                    <a:pt x="1754074" y="1340346"/>
                  </a:lnTo>
                  <a:lnTo>
                    <a:pt x="1705685" y="1279421"/>
                  </a:lnTo>
                  <a:lnTo>
                    <a:pt x="1657297" y="1218497"/>
                  </a:lnTo>
                  <a:lnTo>
                    <a:pt x="1608908" y="1157572"/>
                  </a:lnTo>
                  <a:lnTo>
                    <a:pt x="1560519" y="1096647"/>
                  </a:lnTo>
                  <a:lnTo>
                    <a:pt x="1512130" y="1035722"/>
                  </a:lnTo>
                  <a:lnTo>
                    <a:pt x="1463742" y="974797"/>
                  </a:lnTo>
                  <a:lnTo>
                    <a:pt x="1415353" y="913872"/>
                  </a:lnTo>
                  <a:lnTo>
                    <a:pt x="1366964" y="852947"/>
                  </a:lnTo>
                  <a:lnTo>
                    <a:pt x="1318575" y="792023"/>
                  </a:lnTo>
                  <a:lnTo>
                    <a:pt x="1270186" y="731098"/>
                  </a:lnTo>
                  <a:lnTo>
                    <a:pt x="1221798" y="670173"/>
                  </a:lnTo>
                  <a:lnTo>
                    <a:pt x="1173409" y="609248"/>
                  </a:lnTo>
                  <a:lnTo>
                    <a:pt x="1125020" y="548323"/>
                  </a:lnTo>
                  <a:lnTo>
                    <a:pt x="1076631" y="487398"/>
                  </a:lnTo>
                  <a:lnTo>
                    <a:pt x="1028243" y="426473"/>
                  </a:lnTo>
                  <a:lnTo>
                    <a:pt x="979854" y="365549"/>
                  </a:lnTo>
                  <a:lnTo>
                    <a:pt x="931465" y="304624"/>
                  </a:lnTo>
                  <a:lnTo>
                    <a:pt x="883076" y="243699"/>
                  </a:lnTo>
                  <a:lnTo>
                    <a:pt x="834687" y="182774"/>
                  </a:lnTo>
                  <a:lnTo>
                    <a:pt x="786299" y="121849"/>
                  </a:lnTo>
                  <a:lnTo>
                    <a:pt x="737910" y="60924"/>
                  </a:lnTo>
                  <a:lnTo>
                    <a:pt x="689521" y="0"/>
                  </a:lnTo>
                  <a:lnTo>
                    <a:pt x="629521" y="49362"/>
                  </a:lnTo>
                  <a:lnTo>
                    <a:pt x="571256" y="100762"/>
                  </a:lnTo>
                  <a:lnTo>
                    <a:pt x="514795" y="154137"/>
                  </a:lnTo>
                  <a:lnTo>
                    <a:pt x="460205" y="209424"/>
                  </a:lnTo>
                  <a:lnTo>
                    <a:pt x="407551" y="266558"/>
                  </a:lnTo>
                  <a:lnTo>
                    <a:pt x="356896" y="325471"/>
                  </a:lnTo>
                  <a:lnTo>
                    <a:pt x="308299" y="386093"/>
                  </a:lnTo>
                  <a:lnTo>
                    <a:pt x="261818" y="448353"/>
                  </a:lnTo>
                  <a:lnTo>
                    <a:pt x="217509" y="512175"/>
                  </a:lnTo>
                  <a:lnTo>
                    <a:pt x="175423" y="577486"/>
                  </a:lnTo>
                  <a:lnTo>
                    <a:pt x="135610" y="644207"/>
                  </a:lnTo>
                  <a:lnTo>
                    <a:pt x="98119" y="712259"/>
                  </a:lnTo>
                  <a:lnTo>
                    <a:pt x="62992" y="781562"/>
                  </a:lnTo>
                  <a:lnTo>
                    <a:pt x="30273" y="852033"/>
                  </a:lnTo>
                  <a:lnTo>
                    <a:pt x="0" y="923589"/>
                  </a:lnTo>
                  <a:lnTo>
                    <a:pt x="72165" y="952666"/>
                  </a:lnTo>
                  <a:lnTo>
                    <a:pt x="144330" y="981743"/>
                  </a:lnTo>
                  <a:lnTo>
                    <a:pt x="216496" y="1010819"/>
                  </a:lnTo>
                  <a:lnTo>
                    <a:pt x="288661" y="1039896"/>
                  </a:lnTo>
                  <a:lnTo>
                    <a:pt x="360826" y="1068973"/>
                  </a:lnTo>
                  <a:lnTo>
                    <a:pt x="432992" y="1098050"/>
                  </a:lnTo>
                  <a:lnTo>
                    <a:pt x="505157" y="1127127"/>
                  </a:lnTo>
                  <a:lnTo>
                    <a:pt x="577323" y="1156204"/>
                  </a:lnTo>
                  <a:lnTo>
                    <a:pt x="649488" y="1185281"/>
                  </a:lnTo>
                  <a:lnTo>
                    <a:pt x="721653" y="1214358"/>
                  </a:lnTo>
                  <a:lnTo>
                    <a:pt x="793819" y="1243435"/>
                  </a:lnTo>
                  <a:lnTo>
                    <a:pt x="865984" y="1272512"/>
                  </a:lnTo>
                  <a:lnTo>
                    <a:pt x="938149" y="1301589"/>
                  </a:lnTo>
                  <a:lnTo>
                    <a:pt x="1010315" y="1330666"/>
                  </a:lnTo>
                  <a:lnTo>
                    <a:pt x="1082480" y="1359743"/>
                  </a:lnTo>
                  <a:lnTo>
                    <a:pt x="1154646" y="1388820"/>
                  </a:lnTo>
                  <a:lnTo>
                    <a:pt x="1226811" y="1417897"/>
                  </a:lnTo>
                  <a:lnTo>
                    <a:pt x="1298976" y="1446974"/>
                  </a:lnTo>
                  <a:lnTo>
                    <a:pt x="1371142" y="1476051"/>
                  </a:lnTo>
                  <a:lnTo>
                    <a:pt x="1443307" y="1505128"/>
                  </a:lnTo>
                  <a:lnTo>
                    <a:pt x="1515473" y="1534205"/>
                  </a:lnTo>
                  <a:lnTo>
                    <a:pt x="1587638" y="1563282"/>
                  </a:lnTo>
                  <a:lnTo>
                    <a:pt x="1659803" y="1592359"/>
                  </a:lnTo>
                  <a:lnTo>
                    <a:pt x="1731969" y="1621436"/>
                  </a:lnTo>
                  <a:lnTo>
                    <a:pt x="1804134" y="1650513"/>
                  </a:lnTo>
                  <a:lnTo>
                    <a:pt x="1876299" y="1679589"/>
                  </a:lnTo>
                  <a:lnTo>
                    <a:pt x="1948465" y="1708666"/>
                  </a:lnTo>
                  <a:lnTo>
                    <a:pt x="2020630" y="1737743"/>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7" name="pg7"/>
            <p:cNvSpPr/>
            <p:nvPr/>
          </p:nvSpPr>
          <p:spPr>
            <a:xfrm>
              <a:off x="1813881" y="1247016"/>
              <a:ext cx="1403274" cy="2163972"/>
            </a:xfrm>
            <a:custGeom>
              <a:avLst/>
              <a:pathLst>
                <a:path w="1403274" h="2163972">
                  <a:moveTo>
                    <a:pt x="1403274" y="2163972"/>
                  </a:moveTo>
                  <a:lnTo>
                    <a:pt x="1381247" y="2089352"/>
                  </a:lnTo>
                  <a:lnTo>
                    <a:pt x="1359219" y="2014733"/>
                  </a:lnTo>
                  <a:lnTo>
                    <a:pt x="1337192" y="1940113"/>
                  </a:lnTo>
                  <a:lnTo>
                    <a:pt x="1315165" y="1865493"/>
                  </a:lnTo>
                  <a:lnTo>
                    <a:pt x="1293137" y="1790873"/>
                  </a:lnTo>
                  <a:lnTo>
                    <a:pt x="1271110" y="1716254"/>
                  </a:lnTo>
                  <a:lnTo>
                    <a:pt x="1249082" y="1641634"/>
                  </a:lnTo>
                  <a:lnTo>
                    <a:pt x="1227055" y="1567014"/>
                  </a:lnTo>
                  <a:lnTo>
                    <a:pt x="1205028" y="1492394"/>
                  </a:lnTo>
                  <a:lnTo>
                    <a:pt x="1183000" y="1417775"/>
                  </a:lnTo>
                  <a:lnTo>
                    <a:pt x="1160973" y="1343155"/>
                  </a:lnTo>
                  <a:lnTo>
                    <a:pt x="1138946" y="1268535"/>
                  </a:lnTo>
                  <a:lnTo>
                    <a:pt x="1116918" y="1193915"/>
                  </a:lnTo>
                  <a:lnTo>
                    <a:pt x="1094891" y="1119296"/>
                  </a:lnTo>
                  <a:lnTo>
                    <a:pt x="1072863" y="1044676"/>
                  </a:lnTo>
                  <a:lnTo>
                    <a:pt x="1050836" y="970056"/>
                  </a:lnTo>
                  <a:lnTo>
                    <a:pt x="1028809" y="895436"/>
                  </a:lnTo>
                  <a:lnTo>
                    <a:pt x="1006781" y="820817"/>
                  </a:lnTo>
                  <a:lnTo>
                    <a:pt x="984754" y="746197"/>
                  </a:lnTo>
                  <a:lnTo>
                    <a:pt x="962727" y="671577"/>
                  </a:lnTo>
                  <a:lnTo>
                    <a:pt x="940699" y="596957"/>
                  </a:lnTo>
                  <a:lnTo>
                    <a:pt x="918672" y="522338"/>
                  </a:lnTo>
                  <a:lnTo>
                    <a:pt x="896645" y="447718"/>
                  </a:lnTo>
                  <a:lnTo>
                    <a:pt x="874617" y="373098"/>
                  </a:lnTo>
                  <a:lnTo>
                    <a:pt x="852590" y="298478"/>
                  </a:lnTo>
                  <a:lnTo>
                    <a:pt x="830562" y="223859"/>
                  </a:lnTo>
                  <a:lnTo>
                    <a:pt x="808535" y="149239"/>
                  </a:lnTo>
                  <a:lnTo>
                    <a:pt x="786508" y="74619"/>
                  </a:lnTo>
                  <a:lnTo>
                    <a:pt x="764480" y="0"/>
                  </a:lnTo>
                  <a:lnTo>
                    <a:pt x="689309" y="23624"/>
                  </a:lnTo>
                  <a:lnTo>
                    <a:pt x="615008" y="49860"/>
                  </a:lnTo>
                  <a:lnTo>
                    <a:pt x="541668" y="78674"/>
                  </a:lnTo>
                  <a:lnTo>
                    <a:pt x="469379" y="110031"/>
                  </a:lnTo>
                  <a:lnTo>
                    <a:pt x="398230" y="143893"/>
                  </a:lnTo>
                  <a:lnTo>
                    <a:pt x="328306" y="180219"/>
                  </a:lnTo>
                  <a:lnTo>
                    <a:pt x="259693" y="218964"/>
                  </a:lnTo>
                  <a:lnTo>
                    <a:pt x="192475" y="260081"/>
                  </a:lnTo>
                  <a:lnTo>
                    <a:pt x="126733" y="303521"/>
                  </a:lnTo>
                  <a:lnTo>
                    <a:pt x="62549" y="349229"/>
                  </a:lnTo>
                  <a:lnTo>
                    <a:pt x="0" y="397151"/>
                  </a:lnTo>
                  <a:lnTo>
                    <a:pt x="48388" y="458076"/>
                  </a:lnTo>
                  <a:lnTo>
                    <a:pt x="96777" y="519001"/>
                  </a:lnTo>
                  <a:lnTo>
                    <a:pt x="145166" y="579926"/>
                  </a:lnTo>
                  <a:lnTo>
                    <a:pt x="193555" y="640851"/>
                  </a:lnTo>
                  <a:lnTo>
                    <a:pt x="241943" y="701776"/>
                  </a:lnTo>
                  <a:lnTo>
                    <a:pt x="290332" y="762700"/>
                  </a:lnTo>
                  <a:lnTo>
                    <a:pt x="338721" y="823625"/>
                  </a:lnTo>
                  <a:lnTo>
                    <a:pt x="387110" y="884550"/>
                  </a:lnTo>
                  <a:lnTo>
                    <a:pt x="435498" y="945475"/>
                  </a:lnTo>
                  <a:lnTo>
                    <a:pt x="483887" y="1006400"/>
                  </a:lnTo>
                  <a:lnTo>
                    <a:pt x="532276" y="1067325"/>
                  </a:lnTo>
                  <a:lnTo>
                    <a:pt x="580665" y="1128250"/>
                  </a:lnTo>
                  <a:lnTo>
                    <a:pt x="629054" y="1189174"/>
                  </a:lnTo>
                  <a:lnTo>
                    <a:pt x="677442" y="1250099"/>
                  </a:lnTo>
                  <a:lnTo>
                    <a:pt x="725831" y="1311024"/>
                  </a:lnTo>
                  <a:lnTo>
                    <a:pt x="774220" y="1371949"/>
                  </a:lnTo>
                  <a:lnTo>
                    <a:pt x="822609" y="1432874"/>
                  </a:lnTo>
                  <a:lnTo>
                    <a:pt x="870997" y="1493799"/>
                  </a:lnTo>
                  <a:lnTo>
                    <a:pt x="919386" y="1554724"/>
                  </a:lnTo>
                  <a:lnTo>
                    <a:pt x="967775" y="1615648"/>
                  </a:lnTo>
                  <a:lnTo>
                    <a:pt x="1016164" y="1676573"/>
                  </a:lnTo>
                  <a:lnTo>
                    <a:pt x="1064553" y="1737498"/>
                  </a:lnTo>
                  <a:lnTo>
                    <a:pt x="1112941" y="1798423"/>
                  </a:lnTo>
                  <a:lnTo>
                    <a:pt x="1161330" y="1859348"/>
                  </a:lnTo>
                  <a:lnTo>
                    <a:pt x="1209719" y="1920273"/>
                  </a:lnTo>
                  <a:lnTo>
                    <a:pt x="1258108" y="1981198"/>
                  </a:lnTo>
                  <a:lnTo>
                    <a:pt x="1306496" y="2042122"/>
                  </a:lnTo>
                  <a:lnTo>
                    <a:pt x="1354885" y="210304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8" name="pg8"/>
            <p:cNvSpPr/>
            <p:nvPr/>
          </p:nvSpPr>
          <p:spPr>
            <a:xfrm>
              <a:off x="2578362" y="1184433"/>
              <a:ext cx="638793" cy="2226555"/>
            </a:xfrm>
            <a:custGeom>
              <a:avLst/>
              <a:pathLst>
                <a:path w="638793" h="2226555">
                  <a:moveTo>
                    <a:pt x="638793" y="2226555"/>
                  </a:moveTo>
                  <a:lnTo>
                    <a:pt x="626204" y="2149777"/>
                  </a:lnTo>
                  <a:lnTo>
                    <a:pt x="613615" y="2072999"/>
                  </a:lnTo>
                  <a:lnTo>
                    <a:pt x="601026" y="1996222"/>
                  </a:lnTo>
                  <a:lnTo>
                    <a:pt x="588437" y="1919444"/>
                  </a:lnTo>
                  <a:lnTo>
                    <a:pt x="575848" y="1842666"/>
                  </a:lnTo>
                  <a:lnTo>
                    <a:pt x="563259" y="1765888"/>
                  </a:lnTo>
                  <a:lnTo>
                    <a:pt x="550669" y="1689110"/>
                  </a:lnTo>
                  <a:lnTo>
                    <a:pt x="538080" y="1612333"/>
                  </a:lnTo>
                  <a:lnTo>
                    <a:pt x="525491" y="1535555"/>
                  </a:lnTo>
                  <a:lnTo>
                    <a:pt x="512902" y="1458777"/>
                  </a:lnTo>
                  <a:lnTo>
                    <a:pt x="500313" y="1381999"/>
                  </a:lnTo>
                  <a:lnTo>
                    <a:pt x="487724" y="1305222"/>
                  </a:lnTo>
                  <a:lnTo>
                    <a:pt x="475135" y="1228444"/>
                  </a:lnTo>
                  <a:lnTo>
                    <a:pt x="462546" y="1151666"/>
                  </a:lnTo>
                  <a:lnTo>
                    <a:pt x="449957" y="1074888"/>
                  </a:lnTo>
                  <a:lnTo>
                    <a:pt x="437368" y="998111"/>
                  </a:lnTo>
                  <a:lnTo>
                    <a:pt x="424778" y="921333"/>
                  </a:lnTo>
                  <a:lnTo>
                    <a:pt x="412189" y="844555"/>
                  </a:lnTo>
                  <a:lnTo>
                    <a:pt x="399600" y="767777"/>
                  </a:lnTo>
                  <a:lnTo>
                    <a:pt x="387011" y="690999"/>
                  </a:lnTo>
                  <a:lnTo>
                    <a:pt x="374422" y="614222"/>
                  </a:lnTo>
                  <a:lnTo>
                    <a:pt x="361833" y="537444"/>
                  </a:lnTo>
                  <a:lnTo>
                    <a:pt x="349244" y="460666"/>
                  </a:lnTo>
                  <a:lnTo>
                    <a:pt x="336655" y="383888"/>
                  </a:lnTo>
                  <a:lnTo>
                    <a:pt x="324066" y="307111"/>
                  </a:lnTo>
                  <a:lnTo>
                    <a:pt x="311477" y="230333"/>
                  </a:lnTo>
                  <a:lnTo>
                    <a:pt x="298887" y="153555"/>
                  </a:lnTo>
                  <a:lnTo>
                    <a:pt x="286298" y="76777"/>
                  </a:lnTo>
                  <a:lnTo>
                    <a:pt x="273709" y="0"/>
                  </a:lnTo>
                  <a:lnTo>
                    <a:pt x="181633" y="17066"/>
                  </a:lnTo>
                  <a:lnTo>
                    <a:pt x="90344" y="37939"/>
                  </a:lnTo>
                  <a:lnTo>
                    <a:pt x="0" y="62582"/>
                  </a:lnTo>
                  <a:lnTo>
                    <a:pt x="22027" y="137202"/>
                  </a:lnTo>
                  <a:lnTo>
                    <a:pt x="44054" y="211822"/>
                  </a:lnTo>
                  <a:lnTo>
                    <a:pt x="66082" y="286441"/>
                  </a:lnTo>
                  <a:lnTo>
                    <a:pt x="88109" y="361061"/>
                  </a:lnTo>
                  <a:lnTo>
                    <a:pt x="110136" y="435681"/>
                  </a:lnTo>
                  <a:lnTo>
                    <a:pt x="132164" y="510301"/>
                  </a:lnTo>
                  <a:lnTo>
                    <a:pt x="154191" y="584920"/>
                  </a:lnTo>
                  <a:lnTo>
                    <a:pt x="176218" y="659540"/>
                  </a:lnTo>
                  <a:lnTo>
                    <a:pt x="198246" y="734160"/>
                  </a:lnTo>
                  <a:lnTo>
                    <a:pt x="220273" y="808780"/>
                  </a:lnTo>
                  <a:lnTo>
                    <a:pt x="242301" y="883399"/>
                  </a:lnTo>
                  <a:lnTo>
                    <a:pt x="264328" y="958019"/>
                  </a:lnTo>
                  <a:lnTo>
                    <a:pt x="286355" y="1032639"/>
                  </a:lnTo>
                  <a:lnTo>
                    <a:pt x="308383" y="1107259"/>
                  </a:lnTo>
                  <a:lnTo>
                    <a:pt x="330410" y="1181878"/>
                  </a:lnTo>
                  <a:lnTo>
                    <a:pt x="352437" y="1256498"/>
                  </a:lnTo>
                  <a:lnTo>
                    <a:pt x="374465" y="1331118"/>
                  </a:lnTo>
                  <a:lnTo>
                    <a:pt x="396492" y="1405738"/>
                  </a:lnTo>
                  <a:lnTo>
                    <a:pt x="418520" y="1480357"/>
                  </a:lnTo>
                  <a:lnTo>
                    <a:pt x="440547" y="1554977"/>
                  </a:lnTo>
                  <a:lnTo>
                    <a:pt x="462574" y="1629597"/>
                  </a:lnTo>
                  <a:lnTo>
                    <a:pt x="484602" y="1704217"/>
                  </a:lnTo>
                  <a:lnTo>
                    <a:pt x="506629" y="1778836"/>
                  </a:lnTo>
                  <a:lnTo>
                    <a:pt x="528656" y="1853456"/>
                  </a:lnTo>
                  <a:lnTo>
                    <a:pt x="550684" y="1928076"/>
                  </a:lnTo>
                  <a:lnTo>
                    <a:pt x="572711" y="2002696"/>
                  </a:lnTo>
                  <a:lnTo>
                    <a:pt x="594738" y="2077315"/>
                  </a:lnTo>
                  <a:lnTo>
                    <a:pt x="616766" y="215193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9" name="pg9"/>
            <p:cNvSpPr/>
            <p:nvPr/>
          </p:nvSpPr>
          <p:spPr>
            <a:xfrm>
              <a:off x="2852071" y="1161359"/>
              <a:ext cx="365083" cy="2249628"/>
            </a:xfrm>
            <a:custGeom>
              <a:avLst/>
              <a:pathLst>
                <a:path w="365083" h="2249628">
                  <a:moveTo>
                    <a:pt x="365083" y="2249628"/>
                  </a:moveTo>
                  <a:lnTo>
                    <a:pt x="359110" y="2172055"/>
                  </a:lnTo>
                  <a:lnTo>
                    <a:pt x="353137" y="2094482"/>
                  </a:lnTo>
                  <a:lnTo>
                    <a:pt x="347164" y="2016908"/>
                  </a:lnTo>
                  <a:lnTo>
                    <a:pt x="341191" y="1939335"/>
                  </a:lnTo>
                  <a:lnTo>
                    <a:pt x="335218" y="1861761"/>
                  </a:lnTo>
                  <a:lnTo>
                    <a:pt x="329245" y="1784188"/>
                  </a:lnTo>
                  <a:lnTo>
                    <a:pt x="323272" y="1706615"/>
                  </a:lnTo>
                  <a:lnTo>
                    <a:pt x="317299" y="1629041"/>
                  </a:lnTo>
                  <a:lnTo>
                    <a:pt x="311326" y="1551468"/>
                  </a:lnTo>
                  <a:lnTo>
                    <a:pt x="305353" y="1473894"/>
                  </a:lnTo>
                  <a:lnTo>
                    <a:pt x="299380" y="1396321"/>
                  </a:lnTo>
                  <a:lnTo>
                    <a:pt x="293407" y="1318748"/>
                  </a:lnTo>
                  <a:lnTo>
                    <a:pt x="287434" y="1241174"/>
                  </a:lnTo>
                  <a:lnTo>
                    <a:pt x="281461" y="1163601"/>
                  </a:lnTo>
                  <a:lnTo>
                    <a:pt x="275487" y="1086027"/>
                  </a:lnTo>
                  <a:lnTo>
                    <a:pt x="269514" y="1008454"/>
                  </a:lnTo>
                  <a:lnTo>
                    <a:pt x="263541" y="930880"/>
                  </a:lnTo>
                  <a:lnTo>
                    <a:pt x="257568" y="853307"/>
                  </a:lnTo>
                  <a:lnTo>
                    <a:pt x="251595" y="775734"/>
                  </a:lnTo>
                  <a:lnTo>
                    <a:pt x="245622" y="698160"/>
                  </a:lnTo>
                  <a:lnTo>
                    <a:pt x="239649" y="620587"/>
                  </a:lnTo>
                  <a:lnTo>
                    <a:pt x="233676" y="543013"/>
                  </a:lnTo>
                  <a:lnTo>
                    <a:pt x="227703" y="465440"/>
                  </a:lnTo>
                  <a:lnTo>
                    <a:pt x="221730" y="387867"/>
                  </a:lnTo>
                  <a:lnTo>
                    <a:pt x="215757" y="310293"/>
                  </a:lnTo>
                  <a:lnTo>
                    <a:pt x="209784" y="232720"/>
                  </a:lnTo>
                  <a:lnTo>
                    <a:pt x="203811" y="155146"/>
                  </a:lnTo>
                  <a:lnTo>
                    <a:pt x="197838" y="77573"/>
                  </a:lnTo>
                  <a:lnTo>
                    <a:pt x="191865" y="0"/>
                  </a:lnTo>
                  <a:lnTo>
                    <a:pt x="95685" y="9481"/>
                  </a:lnTo>
                  <a:lnTo>
                    <a:pt x="0" y="23073"/>
                  </a:lnTo>
                  <a:lnTo>
                    <a:pt x="12589" y="99851"/>
                  </a:lnTo>
                  <a:lnTo>
                    <a:pt x="25178" y="176629"/>
                  </a:lnTo>
                  <a:lnTo>
                    <a:pt x="37767" y="253406"/>
                  </a:lnTo>
                  <a:lnTo>
                    <a:pt x="50356" y="330184"/>
                  </a:lnTo>
                  <a:lnTo>
                    <a:pt x="62945" y="406962"/>
                  </a:lnTo>
                  <a:lnTo>
                    <a:pt x="75534" y="483740"/>
                  </a:lnTo>
                  <a:lnTo>
                    <a:pt x="88123" y="560517"/>
                  </a:lnTo>
                  <a:lnTo>
                    <a:pt x="100712" y="637295"/>
                  </a:lnTo>
                  <a:lnTo>
                    <a:pt x="113301" y="714073"/>
                  </a:lnTo>
                  <a:lnTo>
                    <a:pt x="125891" y="790851"/>
                  </a:lnTo>
                  <a:lnTo>
                    <a:pt x="138480" y="867629"/>
                  </a:lnTo>
                  <a:lnTo>
                    <a:pt x="151069" y="944406"/>
                  </a:lnTo>
                  <a:lnTo>
                    <a:pt x="163658" y="1021184"/>
                  </a:lnTo>
                  <a:lnTo>
                    <a:pt x="176247" y="1097962"/>
                  </a:lnTo>
                  <a:lnTo>
                    <a:pt x="188836" y="1174740"/>
                  </a:lnTo>
                  <a:lnTo>
                    <a:pt x="201425" y="1251517"/>
                  </a:lnTo>
                  <a:lnTo>
                    <a:pt x="214014" y="1328295"/>
                  </a:lnTo>
                  <a:lnTo>
                    <a:pt x="226603" y="1405073"/>
                  </a:lnTo>
                  <a:lnTo>
                    <a:pt x="239192" y="1481851"/>
                  </a:lnTo>
                  <a:lnTo>
                    <a:pt x="251782" y="1558628"/>
                  </a:lnTo>
                  <a:lnTo>
                    <a:pt x="264371" y="1635406"/>
                  </a:lnTo>
                  <a:lnTo>
                    <a:pt x="276960" y="1712184"/>
                  </a:lnTo>
                  <a:lnTo>
                    <a:pt x="289549" y="1788962"/>
                  </a:lnTo>
                  <a:lnTo>
                    <a:pt x="302138" y="1865740"/>
                  </a:lnTo>
                  <a:lnTo>
                    <a:pt x="314727" y="1942517"/>
                  </a:lnTo>
                  <a:lnTo>
                    <a:pt x="327316" y="2019295"/>
                  </a:lnTo>
                  <a:lnTo>
                    <a:pt x="339905" y="2096073"/>
                  </a:lnTo>
                  <a:lnTo>
                    <a:pt x="352494" y="217285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0" name="pg10"/>
            <p:cNvSpPr/>
            <p:nvPr/>
          </p:nvSpPr>
          <p:spPr>
            <a:xfrm>
              <a:off x="3043936" y="1154965"/>
              <a:ext cx="173218" cy="2256023"/>
            </a:xfrm>
            <a:custGeom>
              <a:avLst/>
              <a:pathLst>
                <a:path w="173218" h="2256023">
                  <a:moveTo>
                    <a:pt x="173218" y="2256023"/>
                  </a:moveTo>
                  <a:lnTo>
                    <a:pt x="172026" y="2178229"/>
                  </a:lnTo>
                  <a:lnTo>
                    <a:pt x="170834" y="2100435"/>
                  </a:lnTo>
                  <a:lnTo>
                    <a:pt x="169642" y="2022641"/>
                  </a:lnTo>
                  <a:lnTo>
                    <a:pt x="168450" y="1944847"/>
                  </a:lnTo>
                  <a:lnTo>
                    <a:pt x="167258" y="1867053"/>
                  </a:lnTo>
                  <a:lnTo>
                    <a:pt x="166066" y="1789259"/>
                  </a:lnTo>
                  <a:lnTo>
                    <a:pt x="164874" y="1711465"/>
                  </a:lnTo>
                  <a:lnTo>
                    <a:pt x="163682" y="1633671"/>
                  </a:lnTo>
                  <a:lnTo>
                    <a:pt x="162490" y="1555877"/>
                  </a:lnTo>
                  <a:lnTo>
                    <a:pt x="161298" y="1478084"/>
                  </a:lnTo>
                  <a:lnTo>
                    <a:pt x="160106" y="1400290"/>
                  </a:lnTo>
                  <a:lnTo>
                    <a:pt x="158914" y="1322496"/>
                  </a:lnTo>
                  <a:lnTo>
                    <a:pt x="157722" y="1244702"/>
                  </a:lnTo>
                  <a:lnTo>
                    <a:pt x="156530" y="1166908"/>
                  </a:lnTo>
                  <a:lnTo>
                    <a:pt x="155338" y="1089114"/>
                  </a:lnTo>
                  <a:lnTo>
                    <a:pt x="154146" y="1011320"/>
                  </a:lnTo>
                  <a:lnTo>
                    <a:pt x="152954" y="933526"/>
                  </a:lnTo>
                  <a:lnTo>
                    <a:pt x="151762" y="855732"/>
                  </a:lnTo>
                  <a:lnTo>
                    <a:pt x="150570" y="777938"/>
                  </a:lnTo>
                  <a:lnTo>
                    <a:pt x="149378" y="700145"/>
                  </a:lnTo>
                  <a:lnTo>
                    <a:pt x="148186" y="622351"/>
                  </a:lnTo>
                  <a:lnTo>
                    <a:pt x="146994" y="544557"/>
                  </a:lnTo>
                  <a:lnTo>
                    <a:pt x="145802" y="466763"/>
                  </a:lnTo>
                  <a:lnTo>
                    <a:pt x="144610" y="388969"/>
                  </a:lnTo>
                  <a:lnTo>
                    <a:pt x="143418" y="311175"/>
                  </a:lnTo>
                  <a:lnTo>
                    <a:pt x="142226" y="233381"/>
                  </a:lnTo>
                  <a:lnTo>
                    <a:pt x="141034" y="155587"/>
                  </a:lnTo>
                  <a:lnTo>
                    <a:pt x="139842" y="77793"/>
                  </a:lnTo>
                  <a:lnTo>
                    <a:pt x="138650" y="0"/>
                  </a:lnTo>
                  <a:lnTo>
                    <a:pt x="0" y="6394"/>
                  </a:lnTo>
                  <a:lnTo>
                    <a:pt x="5973" y="83967"/>
                  </a:lnTo>
                  <a:lnTo>
                    <a:pt x="11946" y="161540"/>
                  </a:lnTo>
                  <a:lnTo>
                    <a:pt x="17919" y="239114"/>
                  </a:lnTo>
                  <a:lnTo>
                    <a:pt x="23892" y="316687"/>
                  </a:lnTo>
                  <a:lnTo>
                    <a:pt x="29865" y="394261"/>
                  </a:lnTo>
                  <a:lnTo>
                    <a:pt x="35838" y="471834"/>
                  </a:lnTo>
                  <a:lnTo>
                    <a:pt x="41811" y="549408"/>
                  </a:lnTo>
                  <a:lnTo>
                    <a:pt x="47784" y="626981"/>
                  </a:lnTo>
                  <a:lnTo>
                    <a:pt x="53757" y="704554"/>
                  </a:lnTo>
                  <a:lnTo>
                    <a:pt x="59730" y="782128"/>
                  </a:lnTo>
                  <a:lnTo>
                    <a:pt x="65703" y="859701"/>
                  </a:lnTo>
                  <a:lnTo>
                    <a:pt x="71676" y="937275"/>
                  </a:lnTo>
                  <a:lnTo>
                    <a:pt x="77649" y="1014848"/>
                  </a:lnTo>
                  <a:lnTo>
                    <a:pt x="83622" y="1092421"/>
                  </a:lnTo>
                  <a:lnTo>
                    <a:pt x="89596" y="1169995"/>
                  </a:lnTo>
                  <a:lnTo>
                    <a:pt x="95569" y="1247568"/>
                  </a:lnTo>
                  <a:lnTo>
                    <a:pt x="101542" y="1325142"/>
                  </a:lnTo>
                  <a:lnTo>
                    <a:pt x="107515" y="1402715"/>
                  </a:lnTo>
                  <a:lnTo>
                    <a:pt x="113488" y="1480288"/>
                  </a:lnTo>
                  <a:lnTo>
                    <a:pt x="119461" y="1557862"/>
                  </a:lnTo>
                  <a:lnTo>
                    <a:pt x="125434" y="1635435"/>
                  </a:lnTo>
                  <a:lnTo>
                    <a:pt x="131407" y="1713009"/>
                  </a:lnTo>
                  <a:lnTo>
                    <a:pt x="137380" y="1790582"/>
                  </a:lnTo>
                  <a:lnTo>
                    <a:pt x="143353" y="1868156"/>
                  </a:lnTo>
                  <a:lnTo>
                    <a:pt x="149326" y="1945729"/>
                  </a:lnTo>
                  <a:lnTo>
                    <a:pt x="155299" y="2023302"/>
                  </a:lnTo>
                  <a:lnTo>
                    <a:pt x="161272" y="2100876"/>
                  </a:lnTo>
                  <a:lnTo>
                    <a:pt x="167245" y="217844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1" name="pg11"/>
            <p:cNvSpPr/>
            <p:nvPr/>
          </p:nvSpPr>
          <p:spPr>
            <a:xfrm>
              <a:off x="3182586" y="1154743"/>
              <a:ext cx="34568" cy="2256245"/>
            </a:xfrm>
            <a:custGeom>
              <a:avLst/>
              <a:pathLst>
                <a:path w="34568" h="2256245">
                  <a:moveTo>
                    <a:pt x="34568" y="2256245"/>
                  </a:moveTo>
                  <a:lnTo>
                    <a:pt x="34089" y="2178443"/>
                  </a:lnTo>
                  <a:lnTo>
                    <a:pt x="33610" y="2100641"/>
                  </a:lnTo>
                  <a:lnTo>
                    <a:pt x="33130" y="2022840"/>
                  </a:lnTo>
                  <a:lnTo>
                    <a:pt x="32651" y="1945038"/>
                  </a:lnTo>
                  <a:lnTo>
                    <a:pt x="32172" y="1867237"/>
                  </a:lnTo>
                  <a:lnTo>
                    <a:pt x="31692" y="1789435"/>
                  </a:lnTo>
                  <a:lnTo>
                    <a:pt x="31213" y="1711634"/>
                  </a:lnTo>
                  <a:lnTo>
                    <a:pt x="30734" y="1633832"/>
                  </a:lnTo>
                  <a:lnTo>
                    <a:pt x="30254" y="1556031"/>
                  </a:lnTo>
                  <a:lnTo>
                    <a:pt x="29775" y="1478229"/>
                  </a:lnTo>
                  <a:lnTo>
                    <a:pt x="29296" y="1400427"/>
                  </a:lnTo>
                  <a:lnTo>
                    <a:pt x="28816" y="1322626"/>
                  </a:lnTo>
                  <a:lnTo>
                    <a:pt x="28337" y="1244824"/>
                  </a:lnTo>
                  <a:lnTo>
                    <a:pt x="27857" y="1167023"/>
                  </a:lnTo>
                  <a:lnTo>
                    <a:pt x="27378" y="1089221"/>
                  </a:lnTo>
                  <a:lnTo>
                    <a:pt x="26899" y="1011420"/>
                  </a:lnTo>
                  <a:lnTo>
                    <a:pt x="26419" y="933618"/>
                  </a:lnTo>
                  <a:lnTo>
                    <a:pt x="25940" y="855817"/>
                  </a:lnTo>
                  <a:lnTo>
                    <a:pt x="25461" y="778015"/>
                  </a:lnTo>
                  <a:lnTo>
                    <a:pt x="24981" y="700213"/>
                  </a:lnTo>
                  <a:lnTo>
                    <a:pt x="24502" y="622412"/>
                  </a:lnTo>
                  <a:lnTo>
                    <a:pt x="24023" y="544610"/>
                  </a:lnTo>
                  <a:lnTo>
                    <a:pt x="23543" y="466809"/>
                  </a:lnTo>
                  <a:lnTo>
                    <a:pt x="23064" y="389007"/>
                  </a:lnTo>
                  <a:lnTo>
                    <a:pt x="22585" y="311206"/>
                  </a:lnTo>
                  <a:lnTo>
                    <a:pt x="22105" y="233404"/>
                  </a:lnTo>
                  <a:lnTo>
                    <a:pt x="21626" y="155603"/>
                  </a:lnTo>
                  <a:lnTo>
                    <a:pt x="21147" y="77801"/>
                  </a:lnTo>
                  <a:lnTo>
                    <a:pt x="20667" y="0"/>
                  </a:lnTo>
                  <a:lnTo>
                    <a:pt x="0" y="222"/>
                  </a:lnTo>
                  <a:lnTo>
                    <a:pt x="1192" y="78015"/>
                  </a:lnTo>
                  <a:lnTo>
                    <a:pt x="2384" y="155809"/>
                  </a:lnTo>
                  <a:lnTo>
                    <a:pt x="3576" y="233603"/>
                  </a:lnTo>
                  <a:lnTo>
                    <a:pt x="4768" y="311397"/>
                  </a:lnTo>
                  <a:lnTo>
                    <a:pt x="5960" y="389191"/>
                  </a:lnTo>
                  <a:lnTo>
                    <a:pt x="7152" y="466985"/>
                  </a:lnTo>
                  <a:lnTo>
                    <a:pt x="8344" y="544779"/>
                  </a:lnTo>
                  <a:lnTo>
                    <a:pt x="9536" y="622573"/>
                  </a:lnTo>
                  <a:lnTo>
                    <a:pt x="10728" y="700367"/>
                  </a:lnTo>
                  <a:lnTo>
                    <a:pt x="11920" y="778161"/>
                  </a:lnTo>
                  <a:lnTo>
                    <a:pt x="13112" y="855954"/>
                  </a:lnTo>
                  <a:lnTo>
                    <a:pt x="14304" y="933748"/>
                  </a:lnTo>
                  <a:lnTo>
                    <a:pt x="15496" y="1011542"/>
                  </a:lnTo>
                  <a:lnTo>
                    <a:pt x="16688" y="1089336"/>
                  </a:lnTo>
                  <a:lnTo>
                    <a:pt x="17880" y="1167130"/>
                  </a:lnTo>
                  <a:lnTo>
                    <a:pt x="19072" y="1244924"/>
                  </a:lnTo>
                  <a:lnTo>
                    <a:pt x="20264" y="1322718"/>
                  </a:lnTo>
                  <a:lnTo>
                    <a:pt x="21456" y="1400512"/>
                  </a:lnTo>
                  <a:lnTo>
                    <a:pt x="22648" y="1478306"/>
                  </a:lnTo>
                  <a:lnTo>
                    <a:pt x="23840" y="1556100"/>
                  </a:lnTo>
                  <a:lnTo>
                    <a:pt x="25032" y="1633893"/>
                  </a:lnTo>
                  <a:lnTo>
                    <a:pt x="26224" y="1711687"/>
                  </a:lnTo>
                  <a:lnTo>
                    <a:pt x="27416" y="1789481"/>
                  </a:lnTo>
                  <a:lnTo>
                    <a:pt x="28608" y="1867275"/>
                  </a:lnTo>
                  <a:lnTo>
                    <a:pt x="29800" y="1945069"/>
                  </a:lnTo>
                  <a:lnTo>
                    <a:pt x="30992" y="2022863"/>
                  </a:lnTo>
                  <a:lnTo>
                    <a:pt x="32184" y="2100657"/>
                  </a:lnTo>
                  <a:lnTo>
                    <a:pt x="33376" y="217845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2" name="pg12"/>
            <p:cNvSpPr/>
            <p:nvPr/>
          </p:nvSpPr>
          <p:spPr>
            <a:xfrm>
              <a:off x="3203254" y="1154700"/>
              <a:ext cx="13901" cy="2256287"/>
            </a:xfrm>
            <a:custGeom>
              <a:avLst/>
              <a:pathLst>
                <a:path w="13901" h="2256287">
                  <a:moveTo>
                    <a:pt x="13901" y="2256287"/>
                  </a:moveTo>
                  <a:lnTo>
                    <a:pt x="13879" y="2178484"/>
                  </a:lnTo>
                  <a:lnTo>
                    <a:pt x="13856" y="2100681"/>
                  </a:lnTo>
                  <a:lnTo>
                    <a:pt x="13834" y="2022878"/>
                  </a:lnTo>
                  <a:lnTo>
                    <a:pt x="13812" y="1945075"/>
                  </a:lnTo>
                  <a:lnTo>
                    <a:pt x="13790" y="1867272"/>
                  </a:lnTo>
                  <a:lnTo>
                    <a:pt x="13768" y="1789469"/>
                  </a:lnTo>
                  <a:lnTo>
                    <a:pt x="13746" y="1711666"/>
                  </a:lnTo>
                  <a:lnTo>
                    <a:pt x="13724" y="1633863"/>
                  </a:lnTo>
                  <a:lnTo>
                    <a:pt x="13702" y="1556060"/>
                  </a:lnTo>
                  <a:lnTo>
                    <a:pt x="13680" y="1478257"/>
                  </a:lnTo>
                  <a:lnTo>
                    <a:pt x="13658" y="1400454"/>
                  </a:lnTo>
                  <a:lnTo>
                    <a:pt x="13635" y="1322651"/>
                  </a:lnTo>
                  <a:lnTo>
                    <a:pt x="13613" y="1244848"/>
                  </a:lnTo>
                  <a:lnTo>
                    <a:pt x="13591" y="1167045"/>
                  </a:lnTo>
                  <a:lnTo>
                    <a:pt x="13569" y="1089242"/>
                  </a:lnTo>
                  <a:lnTo>
                    <a:pt x="13547" y="1011439"/>
                  </a:lnTo>
                  <a:lnTo>
                    <a:pt x="13525" y="933636"/>
                  </a:lnTo>
                  <a:lnTo>
                    <a:pt x="13503" y="855833"/>
                  </a:lnTo>
                  <a:lnTo>
                    <a:pt x="13481" y="778030"/>
                  </a:lnTo>
                  <a:lnTo>
                    <a:pt x="13459" y="700227"/>
                  </a:lnTo>
                  <a:lnTo>
                    <a:pt x="13436" y="622424"/>
                  </a:lnTo>
                  <a:lnTo>
                    <a:pt x="13414" y="544621"/>
                  </a:lnTo>
                  <a:lnTo>
                    <a:pt x="13392" y="466818"/>
                  </a:lnTo>
                  <a:lnTo>
                    <a:pt x="13370" y="389015"/>
                  </a:lnTo>
                  <a:lnTo>
                    <a:pt x="13348" y="311212"/>
                  </a:lnTo>
                  <a:lnTo>
                    <a:pt x="13326" y="233409"/>
                  </a:lnTo>
                  <a:lnTo>
                    <a:pt x="13304" y="155606"/>
                  </a:lnTo>
                  <a:lnTo>
                    <a:pt x="13282" y="77803"/>
                  </a:lnTo>
                  <a:lnTo>
                    <a:pt x="13260" y="0"/>
                  </a:lnTo>
                  <a:lnTo>
                    <a:pt x="0" y="42"/>
                  </a:lnTo>
                  <a:lnTo>
                    <a:pt x="479" y="77844"/>
                  </a:lnTo>
                  <a:lnTo>
                    <a:pt x="958" y="155645"/>
                  </a:lnTo>
                  <a:lnTo>
                    <a:pt x="1438" y="233447"/>
                  </a:lnTo>
                  <a:lnTo>
                    <a:pt x="1917" y="311248"/>
                  </a:lnTo>
                  <a:lnTo>
                    <a:pt x="2396" y="389050"/>
                  </a:lnTo>
                  <a:lnTo>
                    <a:pt x="2876" y="466852"/>
                  </a:lnTo>
                  <a:lnTo>
                    <a:pt x="3355" y="544653"/>
                  </a:lnTo>
                  <a:lnTo>
                    <a:pt x="3834" y="622455"/>
                  </a:lnTo>
                  <a:lnTo>
                    <a:pt x="4314" y="700256"/>
                  </a:lnTo>
                  <a:lnTo>
                    <a:pt x="4793" y="778058"/>
                  </a:lnTo>
                  <a:lnTo>
                    <a:pt x="5272" y="855859"/>
                  </a:lnTo>
                  <a:lnTo>
                    <a:pt x="5752" y="933661"/>
                  </a:lnTo>
                  <a:lnTo>
                    <a:pt x="6231" y="1011462"/>
                  </a:lnTo>
                  <a:lnTo>
                    <a:pt x="6710" y="1089264"/>
                  </a:lnTo>
                  <a:lnTo>
                    <a:pt x="7190" y="1167066"/>
                  </a:lnTo>
                  <a:lnTo>
                    <a:pt x="7669" y="1244867"/>
                  </a:lnTo>
                  <a:lnTo>
                    <a:pt x="8148" y="1322669"/>
                  </a:lnTo>
                  <a:lnTo>
                    <a:pt x="8628" y="1400470"/>
                  </a:lnTo>
                  <a:lnTo>
                    <a:pt x="9107" y="1478272"/>
                  </a:lnTo>
                  <a:lnTo>
                    <a:pt x="9587" y="1556073"/>
                  </a:lnTo>
                  <a:lnTo>
                    <a:pt x="10066" y="1633875"/>
                  </a:lnTo>
                  <a:lnTo>
                    <a:pt x="10545" y="1711676"/>
                  </a:lnTo>
                  <a:lnTo>
                    <a:pt x="11025" y="1789478"/>
                  </a:lnTo>
                  <a:lnTo>
                    <a:pt x="11504" y="1867280"/>
                  </a:lnTo>
                  <a:lnTo>
                    <a:pt x="11983" y="1945081"/>
                  </a:lnTo>
                  <a:lnTo>
                    <a:pt x="12463" y="2022883"/>
                  </a:lnTo>
                  <a:lnTo>
                    <a:pt x="12942" y="2100684"/>
                  </a:lnTo>
                  <a:lnTo>
                    <a:pt x="13421" y="217848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3" name="pg13"/>
            <p:cNvSpPr/>
            <p:nvPr/>
          </p:nvSpPr>
          <p:spPr>
            <a:xfrm>
              <a:off x="3216514" y="1154700"/>
              <a:ext cx="641" cy="2256287"/>
            </a:xfrm>
            <a:custGeom>
              <a:avLst/>
              <a:pathLst>
                <a:path w="641" h="2256287">
                  <a:moveTo>
                    <a:pt x="641" y="2256287"/>
                  </a:moveTo>
                  <a:lnTo>
                    <a:pt x="632" y="2178484"/>
                  </a:lnTo>
                  <a:lnTo>
                    <a:pt x="624" y="2100681"/>
                  </a:lnTo>
                  <a:lnTo>
                    <a:pt x="616" y="2022878"/>
                  </a:lnTo>
                  <a:lnTo>
                    <a:pt x="608" y="1945075"/>
                  </a:lnTo>
                  <a:lnTo>
                    <a:pt x="599" y="1867272"/>
                  </a:lnTo>
                  <a:lnTo>
                    <a:pt x="591" y="1789469"/>
                  </a:lnTo>
                  <a:lnTo>
                    <a:pt x="583" y="1711666"/>
                  </a:lnTo>
                  <a:lnTo>
                    <a:pt x="575" y="1633863"/>
                  </a:lnTo>
                  <a:lnTo>
                    <a:pt x="567" y="1556060"/>
                  </a:lnTo>
                  <a:lnTo>
                    <a:pt x="558" y="1478257"/>
                  </a:lnTo>
                  <a:lnTo>
                    <a:pt x="550" y="1400454"/>
                  </a:lnTo>
                  <a:lnTo>
                    <a:pt x="542" y="1322651"/>
                  </a:lnTo>
                  <a:lnTo>
                    <a:pt x="534" y="1244848"/>
                  </a:lnTo>
                  <a:lnTo>
                    <a:pt x="525" y="1167045"/>
                  </a:lnTo>
                  <a:lnTo>
                    <a:pt x="517" y="1089242"/>
                  </a:lnTo>
                  <a:lnTo>
                    <a:pt x="509" y="1011439"/>
                  </a:lnTo>
                  <a:lnTo>
                    <a:pt x="501" y="933636"/>
                  </a:lnTo>
                  <a:lnTo>
                    <a:pt x="493" y="855833"/>
                  </a:lnTo>
                  <a:lnTo>
                    <a:pt x="484" y="778030"/>
                  </a:lnTo>
                  <a:lnTo>
                    <a:pt x="476" y="700227"/>
                  </a:lnTo>
                  <a:lnTo>
                    <a:pt x="468" y="622424"/>
                  </a:lnTo>
                  <a:lnTo>
                    <a:pt x="460" y="544621"/>
                  </a:lnTo>
                  <a:lnTo>
                    <a:pt x="452" y="466818"/>
                  </a:lnTo>
                  <a:lnTo>
                    <a:pt x="443" y="389015"/>
                  </a:lnTo>
                  <a:lnTo>
                    <a:pt x="435" y="311212"/>
                  </a:lnTo>
                  <a:lnTo>
                    <a:pt x="427" y="233409"/>
                  </a:lnTo>
                  <a:lnTo>
                    <a:pt x="419" y="155606"/>
                  </a:lnTo>
                  <a:lnTo>
                    <a:pt x="410" y="77803"/>
                  </a:lnTo>
                  <a:lnTo>
                    <a:pt x="402" y="0"/>
                  </a:lnTo>
                  <a:lnTo>
                    <a:pt x="0" y="0"/>
                  </a:lnTo>
                  <a:lnTo>
                    <a:pt x="22" y="77803"/>
                  </a:lnTo>
                  <a:lnTo>
                    <a:pt x="44" y="155606"/>
                  </a:lnTo>
                  <a:lnTo>
                    <a:pt x="66" y="233409"/>
                  </a:lnTo>
                  <a:lnTo>
                    <a:pt x="88" y="311212"/>
                  </a:lnTo>
                  <a:lnTo>
                    <a:pt x="110" y="389015"/>
                  </a:lnTo>
                  <a:lnTo>
                    <a:pt x="132" y="466818"/>
                  </a:lnTo>
                  <a:lnTo>
                    <a:pt x="154" y="544621"/>
                  </a:lnTo>
                  <a:lnTo>
                    <a:pt x="176" y="622424"/>
                  </a:lnTo>
                  <a:lnTo>
                    <a:pt x="198" y="700227"/>
                  </a:lnTo>
                  <a:lnTo>
                    <a:pt x="221" y="778030"/>
                  </a:lnTo>
                  <a:lnTo>
                    <a:pt x="243" y="855833"/>
                  </a:lnTo>
                  <a:lnTo>
                    <a:pt x="265" y="933636"/>
                  </a:lnTo>
                  <a:lnTo>
                    <a:pt x="287" y="1011439"/>
                  </a:lnTo>
                  <a:lnTo>
                    <a:pt x="309" y="1089242"/>
                  </a:lnTo>
                  <a:lnTo>
                    <a:pt x="331" y="1167045"/>
                  </a:lnTo>
                  <a:lnTo>
                    <a:pt x="353" y="1244848"/>
                  </a:lnTo>
                  <a:lnTo>
                    <a:pt x="375" y="1322651"/>
                  </a:lnTo>
                  <a:lnTo>
                    <a:pt x="397" y="1400454"/>
                  </a:lnTo>
                  <a:lnTo>
                    <a:pt x="419" y="1478257"/>
                  </a:lnTo>
                  <a:lnTo>
                    <a:pt x="442" y="1556060"/>
                  </a:lnTo>
                  <a:lnTo>
                    <a:pt x="464" y="1633863"/>
                  </a:lnTo>
                  <a:lnTo>
                    <a:pt x="486" y="1711666"/>
                  </a:lnTo>
                  <a:lnTo>
                    <a:pt x="508" y="1789469"/>
                  </a:lnTo>
                  <a:lnTo>
                    <a:pt x="530" y="1867272"/>
                  </a:lnTo>
                  <a:lnTo>
                    <a:pt x="552" y="1945075"/>
                  </a:lnTo>
                  <a:lnTo>
                    <a:pt x="574" y="2022878"/>
                  </a:lnTo>
                  <a:lnTo>
                    <a:pt x="596" y="2100681"/>
                  </a:lnTo>
                  <a:lnTo>
                    <a:pt x="618"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4" name="pg14"/>
            <p:cNvSpPr/>
            <p:nvPr/>
          </p:nvSpPr>
          <p:spPr>
            <a:xfrm>
              <a:off x="3216917" y="1154700"/>
              <a:ext cx="238" cy="2256287"/>
            </a:xfrm>
            <a:custGeom>
              <a:avLst/>
              <a:pathLst>
                <a:path w="238" h="2256287">
                  <a:moveTo>
                    <a:pt x="238" y="2256287"/>
                  </a:moveTo>
                  <a:lnTo>
                    <a:pt x="238" y="2178484"/>
                  </a:lnTo>
                  <a:lnTo>
                    <a:pt x="238" y="2100681"/>
                  </a:lnTo>
                  <a:lnTo>
                    <a:pt x="238" y="2022878"/>
                  </a:lnTo>
                  <a:lnTo>
                    <a:pt x="238" y="1945075"/>
                  </a:lnTo>
                  <a:lnTo>
                    <a:pt x="238" y="1867272"/>
                  </a:lnTo>
                  <a:lnTo>
                    <a:pt x="238" y="1789469"/>
                  </a:lnTo>
                  <a:lnTo>
                    <a:pt x="238" y="1711666"/>
                  </a:lnTo>
                  <a:lnTo>
                    <a:pt x="238" y="1633863"/>
                  </a:lnTo>
                  <a:lnTo>
                    <a:pt x="238" y="1556060"/>
                  </a:lnTo>
                  <a:lnTo>
                    <a:pt x="238" y="1478257"/>
                  </a:lnTo>
                  <a:lnTo>
                    <a:pt x="238" y="1400454"/>
                  </a:lnTo>
                  <a:lnTo>
                    <a:pt x="238" y="1322651"/>
                  </a:lnTo>
                  <a:lnTo>
                    <a:pt x="238" y="1244848"/>
                  </a:lnTo>
                  <a:lnTo>
                    <a:pt x="238" y="1167045"/>
                  </a:lnTo>
                  <a:lnTo>
                    <a:pt x="238" y="1089242"/>
                  </a:lnTo>
                  <a:lnTo>
                    <a:pt x="238" y="1011439"/>
                  </a:lnTo>
                  <a:lnTo>
                    <a:pt x="238" y="933636"/>
                  </a:lnTo>
                  <a:lnTo>
                    <a:pt x="238" y="855833"/>
                  </a:lnTo>
                  <a:lnTo>
                    <a:pt x="238" y="778030"/>
                  </a:lnTo>
                  <a:lnTo>
                    <a:pt x="238" y="700227"/>
                  </a:lnTo>
                  <a:lnTo>
                    <a:pt x="238" y="622424"/>
                  </a:lnTo>
                  <a:lnTo>
                    <a:pt x="238" y="544621"/>
                  </a:lnTo>
                  <a:lnTo>
                    <a:pt x="238" y="466818"/>
                  </a:lnTo>
                  <a:lnTo>
                    <a:pt x="238" y="389015"/>
                  </a:lnTo>
                  <a:lnTo>
                    <a:pt x="238" y="311212"/>
                  </a:lnTo>
                  <a:lnTo>
                    <a:pt x="238" y="233409"/>
                  </a:lnTo>
                  <a:lnTo>
                    <a:pt x="238" y="155606"/>
                  </a:lnTo>
                  <a:lnTo>
                    <a:pt x="238" y="77803"/>
                  </a:lnTo>
                  <a:lnTo>
                    <a:pt x="238" y="0"/>
                  </a:lnTo>
                  <a:lnTo>
                    <a:pt x="0" y="0"/>
                  </a:lnTo>
                  <a:lnTo>
                    <a:pt x="8" y="77803"/>
                  </a:lnTo>
                  <a:lnTo>
                    <a:pt x="16" y="155606"/>
                  </a:lnTo>
                  <a:lnTo>
                    <a:pt x="24" y="233409"/>
                  </a:lnTo>
                  <a:lnTo>
                    <a:pt x="32" y="311212"/>
                  </a:lnTo>
                  <a:lnTo>
                    <a:pt x="41" y="389015"/>
                  </a:lnTo>
                  <a:lnTo>
                    <a:pt x="49" y="466818"/>
                  </a:lnTo>
                  <a:lnTo>
                    <a:pt x="57" y="544621"/>
                  </a:lnTo>
                  <a:lnTo>
                    <a:pt x="65" y="622424"/>
                  </a:lnTo>
                  <a:lnTo>
                    <a:pt x="73" y="700227"/>
                  </a:lnTo>
                  <a:lnTo>
                    <a:pt x="82" y="778030"/>
                  </a:lnTo>
                  <a:lnTo>
                    <a:pt x="90" y="855833"/>
                  </a:lnTo>
                  <a:lnTo>
                    <a:pt x="98" y="933636"/>
                  </a:lnTo>
                  <a:lnTo>
                    <a:pt x="106" y="1011439"/>
                  </a:lnTo>
                  <a:lnTo>
                    <a:pt x="115" y="1089242"/>
                  </a:lnTo>
                  <a:lnTo>
                    <a:pt x="123" y="1167045"/>
                  </a:lnTo>
                  <a:lnTo>
                    <a:pt x="131" y="1244848"/>
                  </a:lnTo>
                  <a:lnTo>
                    <a:pt x="139" y="1322651"/>
                  </a:lnTo>
                  <a:lnTo>
                    <a:pt x="147" y="1400454"/>
                  </a:lnTo>
                  <a:lnTo>
                    <a:pt x="156" y="1478257"/>
                  </a:lnTo>
                  <a:lnTo>
                    <a:pt x="164" y="1556060"/>
                  </a:lnTo>
                  <a:lnTo>
                    <a:pt x="172" y="1633863"/>
                  </a:lnTo>
                  <a:lnTo>
                    <a:pt x="180" y="1711666"/>
                  </a:lnTo>
                  <a:lnTo>
                    <a:pt x="189" y="1789469"/>
                  </a:lnTo>
                  <a:lnTo>
                    <a:pt x="197" y="1867272"/>
                  </a:lnTo>
                  <a:lnTo>
                    <a:pt x="205" y="1945075"/>
                  </a:lnTo>
                  <a:lnTo>
                    <a:pt x="213" y="2022878"/>
                  </a:lnTo>
                  <a:lnTo>
                    <a:pt x="221" y="2100681"/>
                  </a:lnTo>
                  <a:lnTo>
                    <a:pt x="230"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5" name="tx15"/>
            <p:cNvSpPr/>
            <p:nvPr/>
          </p:nvSpPr>
          <p:spPr>
            <a:xfrm>
              <a:off x="6109515"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16" name="rc16"/>
            <p:cNvSpPr/>
            <p:nvPr/>
          </p:nvSpPr>
          <p:spPr>
            <a:xfrm>
              <a:off x="6118515" y="231247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17" name="rc17"/>
            <p:cNvSpPr/>
            <p:nvPr/>
          </p:nvSpPr>
          <p:spPr>
            <a:xfrm>
              <a:off x="6118515" y="253193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8" name="rc18"/>
            <p:cNvSpPr/>
            <p:nvPr/>
          </p:nvSpPr>
          <p:spPr>
            <a:xfrm>
              <a:off x="6118515" y="275138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9" name="rc19"/>
            <p:cNvSpPr/>
            <p:nvPr/>
          </p:nvSpPr>
          <p:spPr>
            <a:xfrm>
              <a:off x="6118515" y="297084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0" name="rc20"/>
            <p:cNvSpPr/>
            <p:nvPr/>
          </p:nvSpPr>
          <p:spPr>
            <a:xfrm>
              <a:off x="6118515" y="319029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1" name="rc21"/>
            <p:cNvSpPr/>
            <p:nvPr/>
          </p:nvSpPr>
          <p:spPr>
            <a:xfrm>
              <a:off x="6118515" y="340975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2" name="rc22"/>
            <p:cNvSpPr/>
            <p:nvPr/>
          </p:nvSpPr>
          <p:spPr>
            <a:xfrm>
              <a:off x="6118515" y="362921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3" name="rc23"/>
            <p:cNvSpPr/>
            <p:nvPr/>
          </p:nvSpPr>
          <p:spPr>
            <a:xfrm>
              <a:off x="6118515" y="384866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4" name="rc24"/>
            <p:cNvSpPr/>
            <p:nvPr/>
          </p:nvSpPr>
          <p:spPr>
            <a:xfrm>
              <a:off x="6118515" y="406812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5" name="rc25"/>
            <p:cNvSpPr/>
            <p:nvPr/>
          </p:nvSpPr>
          <p:spPr>
            <a:xfrm>
              <a:off x="6118515" y="428757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118515" y="4507035"/>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7" name="tx27"/>
            <p:cNvSpPr/>
            <p:nvPr/>
          </p:nvSpPr>
          <p:spPr>
            <a:xfrm>
              <a:off x="6398560" y="2348319"/>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2,047,000 (59%) </a:t>
              </a:r>
            </a:p>
          </p:txBody>
        </p:sp>
        <p:sp>
          <p:nvSpPr>
            <p:cNvPr id="28" name="tx28"/>
            <p:cNvSpPr/>
            <p:nvPr/>
          </p:nvSpPr>
          <p:spPr>
            <a:xfrm>
              <a:off x="6398560" y="256777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Indonesia: 750,000 (22%) </a:t>
              </a:r>
            </a:p>
          </p:txBody>
        </p:sp>
        <p:sp>
          <p:nvSpPr>
            <p:cNvPr id="29" name="tx29"/>
            <p:cNvSpPr/>
            <p:nvPr/>
          </p:nvSpPr>
          <p:spPr>
            <a:xfrm>
              <a:off x="6398560" y="2787231"/>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DPRK: 284,000 (8%) </a:t>
              </a:r>
            </a:p>
          </p:txBody>
        </p:sp>
        <p:sp>
          <p:nvSpPr>
            <p:cNvPr id="30" name="tx30"/>
            <p:cNvSpPr/>
            <p:nvPr/>
          </p:nvSpPr>
          <p:spPr>
            <a:xfrm>
              <a:off x="6398560" y="3006687"/>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Myanmar: 211,000 (6%) </a:t>
              </a:r>
            </a:p>
          </p:txBody>
        </p:sp>
        <p:sp>
          <p:nvSpPr>
            <p:cNvPr id="31" name="tx31"/>
            <p:cNvSpPr/>
            <p:nvPr/>
          </p:nvSpPr>
          <p:spPr>
            <a:xfrm>
              <a:off x="6398560" y="3226143"/>
              <a:ext cx="14227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Bangladesh: 68,000 (2%) </a:t>
              </a:r>
            </a:p>
          </p:txBody>
        </p:sp>
        <p:sp>
          <p:nvSpPr>
            <p:cNvPr id="32" name="tx32"/>
            <p:cNvSpPr/>
            <p:nvPr/>
          </p:nvSpPr>
          <p:spPr>
            <a:xfrm>
              <a:off x="6398560" y="3445599"/>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Thailand: 47,000 (1%) </a:t>
              </a:r>
            </a:p>
          </p:txBody>
        </p:sp>
        <p:sp>
          <p:nvSpPr>
            <p:cNvPr id="33" name="tx33"/>
            <p:cNvSpPr/>
            <p:nvPr/>
          </p:nvSpPr>
          <p:spPr>
            <a:xfrm>
              <a:off x="6398560" y="3665055"/>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Nepal: 34,000 (1%) </a:t>
              </a:r>
            </a:p>
          </p:txBody>
        </p:sp>
        <p:sp>
          <p:nvSpPr>
            <p:cNvPr id="34" name="tx34"/>
            <p:cNvSpPr/>
            <p:nvPr/>
          </p:nvSpPr>
          <p:spPr>
            <a:xfrm>
              <a:off x="6398560" y="3884511"/>
              <a:ext cx="143170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Timor-Leste: 5,000 (&lt;1%) </a:t>
              </a:r>
            </a:p>
          </p:txBody>
        </p:sp>
        <p:sp>
          <p:nvSpPr>
            <p:cNvPr id="35" name="tx35"/>
            <p:cNvSpPr/>
            <p:nvPr/>
          </p:nvSpPr>
          <p:spPr>
            <a:xfrm>
              <a:off x="6398560" y="4103967"/>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Sri Lanka: 3,000 (&lt;1%) </a:t>
              </a:r>
            </a:p>
          </p:txBody>
        </p:sp>
        <p:sp>
          <p:nvSpPr>
            <p:cNvPr id="36" name="tx36"/>
            <p:cNvSpPr/>
            <p:nvPr/>
          </p:nvSpPr>
          <p:spPr>
            <a:xfrm>
              <a:off x="6398560" y="4323423"/>
              <a:ext cx="12239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Bhutan: &lt;100 (&lt;1%) </a:t>
              </a:r>
            </a:p>
          </p:txBody>
        </p:sp>
        <p:sp>
          <p:nvSpPr>
            <p:cNvPr id="37" name="tx37"/>
            <p:cNvSpPr/>
            <p:nvPr/>
          </p:nvSpPr>
          <p:spPr>
            <a:xfrm>
              <a:off x="6398560" y="45428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Maldives: &lt;100 (&lt;1%) </a:t>
              </a:r>
            </a:p>
          </p:txBody>
        </p:sp>
        <p:sp>
          <p:nvSpPr>
            <p:cNvPr id="38" name="tx38"/>
            <p:cNvSpPr/>
            <p:nvPr/>
          </p:nvSpPr>
          <p:spPr>
            <a:xfrm>
              <a:off x="396795" y="398022"/>
              <a:ext cx="69146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SEAR, 2023</a:t>
              </a:r>
            </a:p>
          </p:txBody>
        </p:sp>
        <p:sp>
          <p:nvSpPr>
            <p:cNvPr id="39" name="tx39"/>
            <p:cNvSpPr/>
            <p:nvPr/>
          </p:nvSpPr>
          <p:spPr>
            <a:xfrm>
              <a:off x="1875929"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0" name="tx40"/>
            <p:cNvSpPr/>
            <p:nvPr/>
          </p:nvSpPr>
          <p:spPr>
            <a:xfrm>
              <a:off x="1937266"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41" name="tx41"/>
            <p:cNvSpPr/>
            <p:nvPr/>
          </p:nvSpPr>
          <p:spPr>
            <a:xfrm>
              <a:off x="2421905"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42" name="tx42"/>
            <p:cNvSpPr/>
            <p:nvPr/>
          </p:nvSpPr>
          <p:spPr>
            <a:xfrm>
              <a:off x="3543161" y="664585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3,450,000.</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(9%) countries accounted for over half (59%) of all un- and under-vaccinated children in SEAR.
India had the highest number of children who did not receive DTP3 (n = 2,047,000), which is approximately 59% of all un- and under-vaccinated children in SEAR (n = 3,450,000).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8019" y="2726355"/>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 name="rc5"/>
            <p:cNvSpPr/>
            <p:nvPr/>
          </p:nvSpPr>
          <p:spPr>
            <a:xfrm>
              <a:off x="1668616" y="2726355"/>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 name="rc6"/>
            <p:cNvSpPr/>
            <p:nvPr/>
          </p:nvSpPr>
          <p:spPr>
            <a:xfrm>
              <a:off x="1989213" y="2726355"/>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 name="rc7"/>
            <p:cNvSpPr/>
            <p:nvPr/>
          </p:nvSpPr>
          <p:spPr>
            <a:xfrm>
              <a:off x="2309810" y="2726355"/>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 name="rc8"/>
            <p:cNvSpPr/>
            <p:nvPr/>
          </p:nvSpPr>
          <p:spPr>
            <a:xfrm>
              <a:off x="2630407"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 name="rc9"/>
            <p:cNvSpPr/>
            <p:nvPr/>
          </p:nvSpPr>
          <p:spPr>
            <a:xfrm>
              <a:off x="2951004" y="272635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 name="rc10"/>
            <p:cNvSpPr/>
            <p:nvPr/>
          </p:nvSpPr>
          <p:spPr>
            <a:xfrm>
              <a:off x="3271602" y="272635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 name="rc11"/>
            <p:cNvSpPr/>
            <p:nvPr/>
          </p:nvSpPr>
          <p:spPr>
            <a:xfrm>
              <a:off x="3592199" y="272635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 name="rc12"/>
            <p:cNvSpPr/>
            <p:nvPr/>
          </p:nvSpPr>
          <p:spPr>
            <a:xfrm>
              <a:off x="3912796"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 name="rc13"/>
            <p:cNvSpPr/>
            <p:nvPr/>
          </p:nvSpPr>
          <p:spPr>
            <a:xfrm>
              <a:off x="4233393"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 name="rc14"/>
            <p:cNvSpPr/>
            <p:nvPr/>
          </p:nvSpPr>
          <p:spPr>
            <a:xfrm>
              <a:off x="4553990" y="272635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 name="rc15"/>
            <p:cNvSpPr/>
            <p:nvPr/>
          </p:nvSpPr>
          <p:spPr>
            <a:xfrm>
              <a:off x="4874587"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 name="rc16"/>
            <p:cNvSpPr/>
            <p:nvPr/>
          </p:nvSpPr>
          <p:spPr>
            <a:xfrm>
              <a:off x="5195185" y="2726355"/>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 name="rc17"/>
            <p:cNvSpPr/>
            <p:nvPr/>
          </p:nvSpPr>
          <p:spPr>
            <a:xfrm>
              <a:off x="5515782"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 name="rc18"/>
            <p:cNvSpPr/>
            <p:nvPr/>
          </p:nvSpPr>
          <p:spPr>
            <a:xfrm>
              <a:off x="5836379" y="2726355"/>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 name="rc19"/>
            <p:cNvSpPr/>
            <p:nvPr/>
          </p:nvSpPr>
          <p:spPr>
            <a:xfrm>
              <a:off x="6156976"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 name="rc20"/>
            <p:cNvSpPr/>
            <p:nvPr/>
          </p:nvSpPr>
          <p:spPr>
            <a:xfrm>
              <a:off x="6477573"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 name="rc21"/>
            <p:cNvSpPr/>
            <p:nvPr/>
          </p:nvSpPr>
          <p:spPr>
            <a:xfrm>
              <a:off x="6798171"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 name="rc22"/>
            <p:cNvSpPr/>
            <p:nvPr/>
          </p:nvSpPr>
          <p:spPr>
            <a:xfrm>
              <a:off x="7118768"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7439365"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 name="rc24"/>
            <p:cNvSpPr/>
            <p:nvPr/>
          </p:nvSpPr>
          <p:spPr>
            <a:xfrm>
              <a:off x="7759962"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 name="rc25"/>
            <p:cNvSpPr/>
            <p:nvPr/>
          </p:nvSpPr>
          <p:spPr>
            <a:xfrm>
              <a:off x="8080559"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 name="rc26"/>
            <p:cNvSpPr/>
            <p:nvPr/>
          </p:nvSpPr>
          <p:spPr>
            <a:xfrm>
              <a:off x="8401156"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 name="rc27"/>
            <p:cNvSpPr/>
            <p:nvPr/>
          </p:nvSpPr>
          <p:spPr>
            <a:xfrm>
              <a:off x="8721754"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 name="rc28"/>
            <p:cNvSpPr/>
            <p:nvPr/>
          </p:nvSpPr>
          <p:spPr>
            <a:xfrm>
              <a:off x="1348019" y="2302990"/>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9" name="rc29"/>
            <p:cNvSpPr/>
            <p:nvPr/>
          </p:nvSpPr>
          <p:spPr>
            <a:xfrm>
              <a:off x="1668616" y="2302990"/>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0" name="rc30"/>
            <p:cNvSpPr/>
            <p:nvPr/>
          </p:nvSpPr>
          <p:spPr>
            <a:xfrm>
              <a:off x="1989213" y="2302990"/>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 name="rc31"/>
            <p:cNvSpPr/>
            <p:nvPr/>
          </p:nvSpPr>
          <p:spPr>
            <a:xfrm>
              <a:off x="2309810"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 name="rc32"/>
            <p:cNvSpPr/>
            <p:nvPr/>
          </p:nvSpPr>
          <p:spPr>
            <a:xfrm>
              <a:off x="2630407" y="2302990"/>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 name="rc33"/>
            <p:cNvSpPr/>
            <p:nvPr/>
          </p:nvSpPr>
          <p:spPr>
            <a:xfrm>
              <a:off x="2951004"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 name="rc34"/>
            <p:cNvSpPr/>
            <p:nvPr/>
          </p:nvSpPr>
          <p:spPr>
            <a:xfrm>
              <a:off x="3271602"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 name="rc35"/>
            <p:cNvSpPr/>
            <p:nvPr/>
          </p:nvSpPr>
          <p:spPr>
            <a:xfrm>
              <a:off x="3592199"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 name="rc36"/>
            <p:cNvSpPr/>
            <p:nvPr/>
          </p:nvSpPr>
          <p:spPr>
            <a:xfrm>
              <a:off x="3912796" y="2302990"/>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 name="rc37"/>
            <p:cNvSpPr/>
            <p:nvPr/>
          </p:nvSpPr>
          <p:spPr>
            <a:xfrm>
              <a:off x="4233393" y="2302990"/>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 name="rc38"/>
            <p:cNvSpPr/>
            <p:nvPr/>
          </p:nvSpPr>
          <p:spPr>
            <a:xfrm>
              <a:off x="4553990" y="2302990"/>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 name="rc39"/>
            <p:cNvSpPr/>
            <p:nvPr/>
          </p:nvSpPr>
          <p:spPr>
            <a:xfrm>
              <a:off x="4874587"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5195185"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 name="rc41"/>
            <p:cNvSpPr/>
            <p:nvPr/>
          </p:nvSpPr>
          <p:spPr>
            <a:xfrm>
              <a:off x="5515782"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5836379"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156976"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477573"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 name="rc45"/>
            <p:cNvSpPr/>
            <p:nvPr/>
          </p:nvSpPr>
          <p:spPr>
            <a:xfrm>
              <a:off x="6798171"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 name="rc46"/>
            <p:cNvSpPr/>
            <p:nvPr/>
          </p:nvSpPr>
          <p:spPr>
            <a:xfrm>
              <a:off x="7118768"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7439365"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759962"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 name="rc49"/>
            <p:cNvSpPr/>
            <p:nvPr/>
          </p:nvSpPr>
          <p:spPr>
            <a:xfrm>
              <a:off x="8080559"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 name="rc50"/>
            <p:cNvSpPr/>
            <p:nvPr/>
          </p:nvSpPr>
          <p:spPr>
            <a:xfrm>
              <a:off x="8401156" y="2302990"/>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721754"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348019" y="4843175"/>
              <a:ext cx="320597" cy="4233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3" name="rc53"/>
            <p:cNvSpPr/>
            <p:nvPr/>
          </p:nvSpPr>
          <p:spPr>
            <a:xfrm>
              <a:off x="1668616" y="4843175"/>
              <a:ext cx="320597" cy="4233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4" name="rc54"/>
            <p:cNvSpPr/>
            <p:nvPr/>
          </p:nvSpPr>
          <p:spPr>
            <a:xfrm>
              <a:off x="1989213" y="4843175"/>
              <a:ext cx="320597" cy="4233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55" name="rc55"/>
            <p:cNvSpPr/>
            <p:nvPr/>
          </p:nvSpPr>
          <p:spPr>
            <a:xfrm>
              <a:off x="1348019" y="3996447"/>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56" name="rc56"/>
            <p:cNvSpPr/>
            <p:nvPr/>
          </p:nvSpPr>
          <p:spPr>
            <a:xfrm>
              <a:off x="1668616" y="3996447"/>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1989213" y="3996447"/>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8" name="rc58"/>
            <p:cNvSpPr/>
            <p:nvPr/>
          </p:nvSpPr>
          <p:spPr>
            <a:xfrm>
              <a:off x="2309810" y="3996447"/>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59" name="rc59"/>
            <p:cNvSpPr/>
            <p:nvPr/>
          </p:nvSpPr>
          <p:spPr>
            <a:xfrm>
              <a:off x="2630407" y="3996447"/>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0" name="rc60"/>
            <p:cNvSpPr/>
            <p:nvPr/>
          </p:nvSpPr>
          <p:spPr>
            <a:xfrm>
              <a:off x="2951004" y="3996447"/>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1" name="rc61"/>
            <p:cNvSpPr/>
            <p:nvPr/>
          </p:nvSpPr>
          <p:spPr>
            <a:xfrm>
              <a:off x="3271602" y="3996447"/>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2" name="rc62"/>
            <p:cNvSpPr/>
            <p:nvPr/>
          </p:nvSpPr>
          <p:spPr>
            <a:xfrm>
              <a:off x="3592199" y="3996447"/>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3" name="rc63"/>
            <p:cNvSpPr/>
            <p:nvPr/>
          </p:nvSpPr>
          <p:spPr>
            <a:xfrm>
              <a:off x="3912796" y="3996447"/>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 name="rc64"/>
            <p:cNvSpPr/>
            <p:nvPr/>
          </p:nvSpPr>
          <p:spPr>
            <a:xfrm>
              <a:off x="4233393" y="3996447"/>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 name="rc65"/>
            <p:cNvSpPr/>
            <p:nvPr/>
          </p:nvSpPr>
          <p:spPr>
            <a:xfrm>
              <a:off x="4553990"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6" name="rc66"/>
            <p:cNvSpPr/>
            <p:nvPr/>
          </p:nvSpPr>
          <p:spPr>
            <a:xfrm>
              <a:off x="4874587"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7" name="rc67"/>
            <p:cNvSpPr/>
            <p:nvPr/>
          </p:nvSpPr>
          <p:spPr>
            <a:xfrm>
              <a:off x="5195185" y="3996447"/>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8" name="rc68"/>
            <p:cNvSpPr/>
            <p:nvPr/>
          </p:nvSpPr>
          <p:spPr>
            <a:xfrm>
              <a:off x="5515782" y="3996447"/>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9" name="rc69"/>
            <p:cNvSpPr/>
            <p:nvPr/>
          </p:nvSpPr>
          <p:spPr>
            <a:xfrm>
              <a:off x="5836379"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0" name="rc70"/>
            <p:cNvSpPr/>
            <p:nvPr/>
          </p:nvSpPr>
          <p:spPr>
            <a:xfrm>
              <a:off x="6156976"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1" name="rc71"/>
            <p:cNvSpPr/>
            <p:nvPr/>
          </p:nvSpPr>
          <p:spPr>
            <a:xfrm>
              <a:off x="6477573"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2" name="rc72"/>
            <p:cNvSpPr/>
            <p:nvPr/>
          </p:nvSpPr>
          <p:spPr>
            <a:xfrm>
              <a:off x="6798171" y="3996447"/>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3" name="rc73"/>
            <p:cNvSpPr/>
            <p:nvPr/>
          </p:nvSpPr>
          <p:spPr>
            <a:xfrm>
              <a:off x="7118768" y="3996447"/>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4" name="rc74"/>
            <p:cNvSpPr/>
            <p:nvPr/>
          </p:nvSpPr>
          <p:spPr>
            <a:xfrm>
              <a:off x="7439365" y="3996447"/>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5" name="rc75"/>
            <p:cNvSpPr/>
            <p:nvPr/>
          </p:nvSpPr>
          <p:spPr>
            <a:xfrm>
              <a:off x="7759962" y="3996447"/>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6" name="rc76"/>
            <p:cNvSpPr/>
            <p:nvPr/>
          </p:nvSpPr>
          <p:spPr>
            <a:xfrm>
              <a:off x="8080559" y="3996447"/>
              <a:ext cx="320597" cy="4233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7" name="rc77"/>
            <p:cNvSpPr/>
            <p:nvPr/>
          </p:nvSpPr>
          <p:spPr>
            <a:xfrm>
              <a:off x="8401156" y="3996447"/>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8" name="rc78"/>
            <p:cNvSpPr/>
            <p:nvPr/>
          </p:nvSpPr>
          <p:spPr>
            <a:xfrm>
              <a:off x="8721754" y="3996447"/>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9" name="rc79"/>
            <p:cNvSpPr/>
            <p:nvPr/>
          </p:nvSpPr>
          <p:spPr>
            <a:xfrm>
              <a:off x="2309810" y="4843175"/>
              <a:ext cx="320597" cy="4233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80" name="rc80"/>
            <p:cNvSpPr/>
            <p:nvPr/>
          </p:nvSpPr>
          <p:spPr>
            <a:xfrm>
              <a:off x="2630407" y="4843175"/>
              <a:ext cx="320597" cy="4233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1" name="rc81"/>
            <p:cNvSpPr/>
            <p:nvPr/>
          </p:nvSpPr>
          <p:spPr>
            <a:xfrm>
              <a:off x="2951004" y="4843175"/>
              <a:ext cx="320597" cy="4233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271602" y="4843175"/>
              <a:ext cx="320597" cy="4233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3" name="rc83"/>
            <p:cNvSpPr/>
            <p:nvPr/>
          </p:nvSpPr>
          <p:spPr>
            <a:xfrm>
              <a:off x="3592199" y="4843175"/>
              <a:ext cx="320597" cy="4233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4" name="rc84"/>
            <p:cNvSpPr/>
            <p:nvPr/>
          </p:nvSpPr>
          <p:spPr>
            <a:xfrm>
              <a:off x="3912796" y="4843175"/>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5" name="rc85"/>
            <p:cNvSpPr/>
            <p:nvPr/>
          </p:nvSpPr>
          <p:spPr>
            <a:xfrm>
              <a:off x="4233393" y="4843175"/>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6" name="rc86"/>
            <p:cNvSpPr/>
            <p:nvPr/>
          </p:nvSpPr>
          <p:spPr>
            <a:xfrm>
              <a:off x="4553990" y="4843175"/>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7" name="rc87"/>
            <p:cNvSpPr/>
            <p:nvPr/>
          </p:nvSpPr>
          <p:spPr>
            <a:xfrm>
              <a:off x="4874587" y="4843175"/>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8" name="rc88"/>
            <p:cNvSpPr/>
            <p:nvPr/>
          </p:nvSpPr>
          <p:spPr>
            <a:xfrm>
              <a:off x="5195185" y="4843175"/>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9" name="rc89"/>
            <p:cNvSpPr/>
            <p:nvPr/>
          </p:nvSpPr>
          <p:spPr>
            <a:xfrm>
              <a:off x="5515782" y="4843175"/>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0" name="rc90"/>
            <p:cNvSpPr/>
            <p:nvPr/>
          </p:nvSpPr>
          <p:spPr>
            <a:xfrm>
              <a:off x="5836379" y="4843175"/>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1" name="rc91"/>
            <p:cNvSpPr/>
            <p:nvPr/>
          </p:nvSpPr>
          <p:spPr>
            <a:xfrm>
              <a:off x="6156976" y="4843175"/>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2" name="rc92"/>
            <p:cNvSpPr/>
            <p:nvPr/>
          </p:nvSpPr>
          <p:spPr>
            <a:xfrm>
              <a:off x="6477573" y="4843175"/>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6798171" y="4843175"/>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7118768" y="4843175"/>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5" name="rc95"/>
            <p:cNvSpPr/>
            <p:nvPr/>
          </p:nvSpPr>
          <p:spPr>
            <a:xfrm>
              <a:off x="7439365" y="4843175"/>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6" name="rc96"/>
            <p:cNvSpPr/>
            <p:nvPr/>
          </p:nvSpPr>
          <p:spPr>
            <a:xfrm>
              <a:off x="7759962" y="4843175"/>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7" name="rc97"/>
            <p:cNvSpPr/>
            <p:nvPr/>
          </p:nvSpPr>
          <p:spPr>
            <a:xfrm>
              <a:off x="8080559" y="4843175"/>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8" name="rc98"/>
            <p:cNvSpPr/>
            <p:nvPr/>
          </p:nvSpPr>
          <p:spPr>
            <a:xfrm>
              <a:off x="8401156" y="484317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9" name="rc99"/>
            <p:cNvSpPr/>
            <p:nvPr/>
          </p:nvSpPr>
          <p:spPr>
            <a:xfrm>
              <a:off x="8721754" y="4843175"/>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0" name="rc100"/>
            <p:cNvSpPr/>
            <p:nvPr/>
          </p:nvSpPr>
          <p:spPr>
            <a:xfrm>
              <a:off x="134801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1668616"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2" name="rc102"/>
            <p:cNvSpPr/>
            <p:nvPr/>
          </p:nvSpPr>
          <p:spPr>
            <a:xfrm>
              <a:off x="1989213"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3" name="rc103"/>
            <p:cNvSpPr/>
            <p:nvPr/>
          </p:nvSpPr>
          <p:spPr>
            <a:xfrm>
              <a:off x="230981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2630407" y="1032898"/>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295100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3271602"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3592199"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3912796"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9" name="rc109"/>
            <p:cNvSpPr/>
            <p:nvPr/>
          </p:nvSpPr>
          <p:spPr>
            <a:xfrm>
              <a:off x="4233393" y="1032898"/>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55399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4874587"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519518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5515782"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83637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15697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477573"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6798171"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7118768"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743936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7759962"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8080559"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01156"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2175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8019"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1668616"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6" name="rc126"/>
            <p:cNvSpPr/>
            <p:nvPr/>
          </p:nvSpPr>
          <p:spPr>
            <a:xfrm>
              <a:off x="1989213"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7" name="rc127"/>
            <p:cNvSpPr/>
            <p:nvPr/>
          </p:nvSpPr>
          <p:spPr>
            <a:xfrm>
              <a:off x="2309810"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8" name="rc128"/>
            <p:cNvSpPr/>
            <p:nvPr/>
          </p:nvSpPr>
          <p:spPr>
            <a:xfrm>
              <a:off x="2630407"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2951004"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0" name="rc130"/>
            <p:cNvSpPr/>
            <p:nvPr/>
          </p:nvSpPr>
          <p:spPr>
            <a:xfrm>
              <a:off x="3271602"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1" name="rc131"/>
            <p:cNvSpPr/>
            <p:nvPr/>
          </p:nvSpPr>
          <p:spPr>
            <a:xfrm>
              <a:off x="3592199"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2" name="rc132"/>
            <p:cNvSpPr/>
            <p:nvPr/>
          </p:nvSpPr>
          <p:spPr>
            <a:xfrm>
              <a:off x="3912796"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3" name="rc133"/>
            <p:cNvSpPr/>
            <p:nvPr/>
          </p:nvSpPr>
          <p:spPr>
            <a:xfrm>
              <a:off x="4233393"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4" name="rc134"/>
            <p:cNvSpPr/>
            <p:nvPr/>
          </p:nvSpPr>
          <p:spPr>
            <a:xfrm>
              <a:off x="4553990"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4874587"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6" name="rc136"/>
            <p:cNvSpPr/>
            <p:nvPr/>
          </p:nvSpPr>
          <p:spPr>
            <a:xfrm>
              <a:off x="5195185"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5515782"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5836379"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15697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477573"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798171"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118768"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439365"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4" name="rc144"/>
            <p:cNvSpPr/>
            <p:nvPr/>
          </p:nvSpPr>
          <p:spPr>
            <a:xfrm>
              <a:off x="7759962"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080559"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6" name="rc146"/>
            <p:cNvSpPr/>
            <p:nvPr/>
          </p:nvSpPr>
          <p:spPr>
            <a:xfrm>
              <a:off x="840115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21754"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348019" y="3573083"/>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49" name="rc149"/>
            <p:cNvSpPr/>
            <p:nvPr/>
          </p:nvSpPr>
          <p:spPr>
            <a:xfrm>
              <a:off x="1668616" y="3573083"/>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0" name="rc150"/>
            <p:cNvSpPr/>
            <p:nvPr/>
          </p:nvSpPr>
          <p:spPr>
            <a:xfrm>
              <a:off x="1989213" y="3573083"/>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1" name="rc151"/>
            <p:cNvSpPr/>
            <p:nvPr/>
          </p:nvSpPr>
          <p:spPr>
            <a:xfrm>
              <a:off x="2309810" y="3573083"/>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2630407" y="3573083"/>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3" name="rc153"/>
            <p:cNvSpPr/>
            <p:nvPr/>
          </p:nvSpPr>
          <p:spPr>
            <a:xfrm>
              <a:off x="2951004" y="3573083"/>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3271602" y="3573083"/>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5" name="rc155"/>
            <p:cNvSpPr/>
            <p:nvPr/>
          </p:nvSpPr>
          <p:spPr>
            <a:xfrm>
              <a:off x="3592199" y="3573083"/>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6" name="rc156"/>
            <p:cNvSpPr/>
            <p:nvPr/>
          </p:nvSpPr>
          <p:spPr>
            <a:xfrm>
              <a:off x="3912796"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7" name="rc157"/>
            <p:cNvSpPr/>
            <p:nvPr/>
          </p:nvSpPr>
          <p:spPr>
            <a:xfrm>
              <a:off x="4233393"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8" name="rc158"/>
            <p:cNvSpPr/>
            <p:nvPr/>
          </p:nvSpPr>
          <p:spPr>
            <a:xfrm>
              <a:off x="4553990"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9" name="rc159"/>
            <p:cNvSpPr/>
            <p:nvPr/>
          </p:nvSpPr>
          <p:spPr>
            <a:xfrm>
              <a:off x="4874587"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0" name="rc160"/>
            <p:cNvSpPr/>
            <p:nvPr/>
          </p:nvSpPr>
          <p:spPr>
            <a:xfrm>
              <a:off x="5195185"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1" name="rc161"/>
            <p:cNvSpPr/>
            <p:nvPr/>
          </p:nvSpPr>
          <p:spPr>
            <a:xfrm>
              <a:off x="5515782" y="3573083"/>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62" name="rc162"/>
            <p:cNvSpPr/>
            <p:nvPr/>
          </p:nvSpPr>
          <p:spPr>
            <a:xfrm>
              <a:off x="5836379"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3" name="rc163"/>
            <p:cNvSpPr/>
            <p:nvPr/>
          </p:nvSpPr>
          <p:spPr>
            <a:xfrm>
              <a:off x="6156976" y="3573083"/>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4" name="rc164"/>
            <p:cNvSpPr/>
            <p:nvPr/>
          </p:nvSpPr>
          <p:spPr>
            <a:xfrm>
              <a:off x="6477573"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5" name="rc165"/>
            <p:cNvSpPr/>
            <p:nvPr/>
          </p:nvSpPr>
          <p:spPr>
            <a:xfrm>
              <a:off x="6798171" y="3573083"/>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6" name="rc166"/>
            <p:cNvSpPr/>
            <p:nvPr/>
          </p:nvSpPr>
          <p:spPr>
            <a:xfrm>
              <a:off x="7118768" y="3573083"/>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7" name="rc167"/>
            <p:cNvSpPr/>
            <p:nvPr/>
          </p:nvSpPr>
          <p:spPr>
            <a:xfrm>
              <a:off x="7439365"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8" name="rc168"/>
            <p:cNvSpPr/>
            <p:nvPr/>
          </p:nvSpPr>
          <p:spPr>
            <a:xfrm>
              <a:off x="7759962" y="3573083"/>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9" name="rc169"/>
            <p:cNvSpPr/>
            <p:nvPr/>
          </p:nvSpPr>
          <p:spPr>
            <a:xfrm>
              <a:off x="8080559" y="3573083"/>
              <a:ext cx="320597" cy="42336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170" name="rc170"/>
            <p:cNvSpPr/>
            <p:nvPr/>
          </p:nvSpPr>
          <p:spPr>
            <a:xfrm>
              <a:off x="8401156" y="3573083"/>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8721754" y="3573083"/>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2" name="rc172"/>
            <p:cNvSpPr/>
            <p:nvPr/>
          </p:nvSpPr>
          <p:spPr>
            <a:xfrm>
              <a:off x="7118768" y="3149719"/>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3" name="rc173"/>
            <p:cNvSpPr/>
            <p:nvPr/>
          </p:nvSpPr>
          <p:spPr>
            <a:xfrm>
              <a:off x="7439365" y="3149719"/>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4" name="rc174"/>
            <p:cNvSpPr/>
            <p:nvPr/>
          </p:nvSpPr>
          <p:spPr>
            <a:xfrm>
              <a:off x="7759962" y="3149719"/>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5" name="rc175"/>
            <p:cNvSpPr/>
            <p:nvPr/>
          </p:nvSpPr>
          <p:spPr>
            <a:xfrm>
              <a:off x="8080559" y="3149719"/>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6" name="rc176"/>
            <p:cNvSpPr/>
            <p:nvPr/>
          </p:nvSpPr>
          <p:spPr>
            <a:xfrm>
              <a:off x="8401156" y="3149719"/>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7" name="rc177"/>
            <p:cNvSpPr/>
            <p:nvPr/>
          </p:nvSpPr>
          <p:spPr>
            <a:xfrm>
              <a:off x="8721754"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1348019" y="3149719"/>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9" name="rc179"/>
            <p:cNvSpPr/>
            <p:nvPr/>
          </p:nvSpPr>
          <p:spPr>
            <a:xfrm>
              <a:off x="1668616" y="314971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0" name="rc180"/>
            <p:cNvSpPr/>
            <p:nvPr/>
          </p:nvSpPr>
          <p:spPr>
            <a:xfrm>
              <a:off x="1989213" y="314971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1" name="rc181"/>
            <p:cNvSpPr/>
            <p:nvPr/>
          </p:nvSpPr>
          <p:spPr>
            <a:xfrm>
              <a:off x="2309810" y="3149719"/>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2" name="rc182"/>
            <p:cNvSpPr/>
            <p:nvPr/>
          </p:nvSpPr>
          <p:spPr>
            <a:xfrm>
              <a:off x="2630407" y="3149719"/>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83" name="rc183"/>
            <p:cNvSpPr/>
            <p:nvPr/>
          </p:nvSpPr>
          <p:spPr>
            <a:xfrm>
              <a:off x="2951004" y="3149719"/>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84" name="rc184"/>
            <p:cNvSpPr/>
            <p:nvPr/>
          </p:nvSpPr>
          <p:spPr>
            <a:xfrm>
              <a:off x="3271602" y="314971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5" name="rc185"/>
            <p:cNvSpPr/>
            <p:nvPr/>
          </p:nvSpPr>
          <p:spPr>
            <a:xfrm>
              <a:off x="3592199" y="3149719"/>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6" name="rc186"/>
            <p:cNvSpPr/>
            <p:nvPr/>
          </p:nvSpPr>
          <p:spPr>
            <a:xfrm>
              <a:off x="3912796" y="3149719"/>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7" name="rc187"/>
            <p:cNvSpPr/>
            <p:nvPr/>
          </p:nvSpPr>
          <p:spPr>
            <a:xfrm>
              <a:off x="4233393" y="314971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4553990" y="3149719"/>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89" name="rc189"/>
            <p:cNvSpPr/>
            <p:nvPr/>
          </p:nvSpPr>
          <p:spPr>
            <a:xfrm>
              <a:off x="4874587" y="314971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0" name="rc190"/>
            <p:cNvSpPr/>
            <p:nvPr/>
          </p:nvSpPr>
          <p:spPr>
            <a:xfrm>
              <a:off x="5195185" y="3149719"/>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1" name="rc191"/>
            <p:cNvSpPr/>
            <p:nvPr/>
          </p:nvSpPr>
          <p:spPr>
            <a:xfrm>
              <a:off x="5515782" y="314971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2" name="rc192"/>
            <p:cNvSpPr/>
            <p:nvPr/>
          </p:nvSpPr>
          <p:spPr>
            <a:xfrm>
              <a:off x="5836379" y="314971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3" name="rc193"/>
            <p:cNvSpPr/>
            <p:nvPr/>
          </p:nvSpPr>
          <p:spPr>
            <a:xfrm>
              <a:off x="6156976" y="3149719"/>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4" name="rc194"/>
            <p:cNvSpPr/>
            <p:nvPr/>
          </p:nvSpPr>
          <p:spPr>
            <a:xfrm>
              <a:off x="6477573" y="3149719"/>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5" name="rc195"/>
            <p:cNvSpPr/>
            <p:nvPr/>
          </p:nvSpPr>
          <p:spPr>
            <a:xfrm>
              <a:off x="6798171" y="3149719"/>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6" name="rc196"/>
            <p:cNvSpPr/>
            <p:nvPr/>
          </p:nvSpPr>
          <p:spPr>
            <a:xfrm>
              <a:off x="8721754" y="4419811"/>
              <a:ext cx="320597" cy="423364"/>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7" name="rc197"/>
            <p:cNvSpPr/>
            <p:nvPr/>
          </p:nvSpPr>
          <p:spPr>
            <a:xfrm>
              <a:off x="1348019" y="4419811"/>
              <a:ext cx="320597" cy="4233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98" name="rc198"/>
            <p:cNvSpPr/>
            <p:nvPr/>
          </p:nvSpPr>
          <p:spPr>
            <a:xfrm>
              <a:off x="1668616" y="4419811"/>
              <a:ext cx="320597" cy="4233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9" name="rc199"/>
            <p:cNvSpPr/>
            <p:nvPr/>
          </p:nvSpPr>
          <p:spPr>
            <a:xfrm>
              <a:off x="1989213" y="4419811"/>
              <a:ext cx="320597" cy="4233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0" name="rc200"/>
            <p:cNvSpPr/>
            <p:nvPr/>
          </p:nvSpPr>
          <p:spPr>
            <a:xfrm>
              <a:off x="2309810" y="4419811"/>
              <a:ext cx="320597" cy="4233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1" name="rc201"/>
            <p:cNvSpPr/>
            <p:nvPr/>
          </p:nvSpPr>
          <p:spPr>
            <a:xfrm>
              <a:off x="2630407" y="4419811"/>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02" name="rc202"/>
            <p:cNvSpPr/>
            <p:nvPr/>
          </p:nvSpPr>
          <p:spPr>
            <a:xfrm>
              <a:off x="2951004" y="4419811"/>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3271602" y="4419811"/>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3592199" y="4419811"/>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5" name="rc205"/>
            <p:cNvSpPr/>
            <p:nvPr/>
          </p:nvSpPr>
          <p:spPr>
            <a:xfrm>
              <a:off x="3912796" y="4419811"/>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6" name="rc206"/>
            <p:cNvSpPr/>
            <p:nvPr/>
          </p:nvSpPr>
          <p:spPr>
            <a:xfrm>
              <a:off x="4233393"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7" name="rc207"/>
            <p:cNvSpPr/>
            <p:nvPr/>
          </p:nvSpPr>
          <p:spPr>
            <a:xfrm>
              <a:off x="4553990"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08" name="rc208"/>
            <p:cNvSpPr/>
            <p:nvPr/>
          </p:nvSpPr>
          <p:spPr>
            <a:xfrm>
              <a:off x="4874587" y="4419811"/>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5195185" y="4419811"/>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0" name="rc210"/>
            <p:cNvSpPr/>
            <p:nvPr/>
          </p:nvSpPr>
          <p:spPr>
            <a:xfrm>
              <a:off x="5515782"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1" name="rc211"/>
            <p:cNvSpPr/>
            <p:nvPr/>
          </p:nvSpPr>
          <p:spPr>
            <a:xfrm>
              <a:off x="5836379" y="4419811"/>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6156976" y="4419811"/>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3" name="rc213"/>
            <p:cNvSpPr/>
            <p:nvPr/>
          </p:nvSpPr>
          <p:spPr>
            <a:xfrm>
              <a:off x="6477573" y="4419811"/>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4" name="rc214"/>
            <p:cNvSpPr/>
            <p:nvPr/>
          </p:nvSpPr>
          <p:spPr>
            <a:xfrm>
              <a:off x="6798171" y="4419811"/>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5" name="rc215"/>
            <p:cNvSpPr/>
            <p:nvPr/>
          </p:nvSpPr>
          <p:spPr>
            <a:xfrm>
              <a:off x="7118768" y="4419811"/>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439365" y="4419811"/>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7759962" y="4419811"/>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8080559" y="4419811"/>
              <a:ext cx="320597" cy="4233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19" name="rc219"/>
            <p:cNvSpPr/>
            <p:nvPr/>
          </p:nvSpPr>
          <p:spPr>
            <a:xfrm>
              <a:off x="8401156" y="4419811"/>
              <a:ext cx="320597" cy="423364"/>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0" name="rc220"/>
            <p:cNvSpPr/>
            <p:nvPr/>
          </p:nvSpPr>
          <p:spPr>
            <a:xfrm>
              <a:off x="1348019" y="1879626"/>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1" name="rc221"/>
            <p:cNvSpPr/>
            <p:nvPr/>
          </p:nvSpPr>
          <p:spPr>
            <a:xfrm>
              <a:off x="1668616"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2" name="rc222"/>
            <p:cNvSpPr/>
            <p:nvPr/>
          </p:nvSpPr>
          <p:spPr>
            <a:xfrm>
              <a:off x="1989213"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3" name="rc223"/>
            <p:cNvSpPr/>
            <p:nvPr/>
          </p:nvSpPr>
          <p:spPr>
            <a:xfrm>
              <a:off x="2309810"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4" name="rc224"/>
            <p:cNvSpPr/>
            <p:nvPr/>
          </p:nvSpPr>
          <p:spPr>
            <a:xfrm>
              <a:off x="2630407"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5" name="rc225"/>
            <p:cNvSpPr/>
            <p:nvPr/>
          </p:nvSpPr>
          <p:spPr>
            <a:xfrm>
              <a:off x="2951004"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6" name="rc226"/>
            <p:cNvSpPr/>
            <p:nvPr/>
          </p:nvSpPr>
          <p:spPr>
            <a:xfrm>
              <a:off x="3271602"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7" name="rc227"/>
            <p:cNvSpPr/>
            <p:nvPr/>
          </p:nvSpPr>
          <p:spPr>
            <a:xfrm>
              <a:off x="3592199"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8" name="rc228"/>
            <p:cNvSpPr/>
            <p:nvPr/>
          </p:nvSpPr>
          <p:spPr>
            <a:xfrm>
              <a:off x="3912796"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4233393"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4553990"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4874587"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5195185"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5515782"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5836379"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6156976"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6477573"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6798171"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8" name="rc238"/>
            <p:cNvSpPr/>
            <p:nvPr/>
          </p:nvSpPr>
          <p:spPr>
            <a:xfrm>
              <a:off x="7118768" y="1879626"/>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7439365" y="1879626"/>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7759962" y="1879626"/>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8080559" y="1879626"/>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2" name="rc242"/>
            <p:cNvSpPr/>
            <p:nvPr/>
          </p:nvSpPr>
          <p:spPr>
            <a:xfrm>
              <a:off x="8401156" y="1879626"/>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3" name="rc243"/>
            <p:cNvSpPr/>
            <p:nvPr/>
          </p:nvSpPr>
          <p:spPr>
            <a:xfrm>
              <a:off x="8721754" y="1879626"/>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4" name="rc244"/>
            <p:cNvSpPr/>
            <p:nvPr/>
          </p:nvSpPr>
          <p:spPr>
            <a:xfrm>
              <a:off x="1989213" y="5266539"/>
              <a:ext cx="320597" cy="4233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45" name="rc245"/>
            <p:cNvSpPr/>
            <p:nvPr/>
          </p:nvSpPr>
          <p:spPr>
            <a:xfrm>
              <a:off x="2309810" y="5266539"/>
              <a:ext cx="320597" cy="4233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6" name="rc246"/>
            <p:cNvSpPr/>
            <p:nvPr/>
          </p:nvSpPr>
          <p:spPr>
            <a:xfrm>
              <a:off x="2630407" y="5266539"/>
              <a:ext cx="320597" cy="4233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7" name="rc247"/>
            <p:cNvSpPr/>
            <p:nvPr/>
          </p:nvSpPr>
          <p:spPr>
            <a:xfrm>
              <a:off x="2951004" y="5266539"/>
              <a:ext cx="320597" cy="4233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8" name="rc248"/>
            <p:cNvSpPr/>
            <p:nvPr/>
          </p:nvSpPr>
          <p:spPr>
            <a:xfrm>
              <a:off x="3271602" y="5266539"/>
              <a:ext cx="320597" cy="4233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49" name="rc249"/>
            <p:cNvSpPr/>
            <p:nvPr/>
          </p:nvSpPr>
          <p:spPr>
            <a:xfrm>
              <a:off x="3592199" y="5266539"/>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0" name="rc250"/>
            <p:cNvSpPr/>
            <p:nvPr/>
          </p:nvSpPr>
          <p:spPr>
            <a:xfrm>
              <a:off x="3912796" y="5266539"/>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1" name="rc251"/>
            <p:cNvSpPr/>
            <p:nvPr/>
          </p:nvSpPr>
          <p:spPr>
            <a:xfrm>
              <a:off x="4233393" y="526653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2" name="rc252"/>
            <p:cNvSpPr/>
            <p:nvPr/>
          </p:nvSpPr>
          <p:spPr>
            <a:xfrm>
              <a:off x="4553990" y="526653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3" name="rc253"/>
            <p:cNvSpPr/>
            <p:nvPr/>
          </p:nvSpPr>
          <p:spPr>
            <a:xfrm>
              <a:off x="4874587" y="5266539"/>
              <a:ext cx="320597" cy="4233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4" name="rc254"/>
            <p:cNvSpPr/>
            <p:nvPr/>
          </p:nvSpPr>
          <p:spPr>
            <a:xfrm>
              <a:off x="5195185"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5" name="rc255"/>
            <p:cNvSpPr/>
            <p:nvPr/>
          </p:nvSpPr>
          <p:spPr>
            <a:xfrm>
              <a:off x="5515782" y="5266539"/>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6" name="rc256"/>
            <p:cNvSpPr/>
            <p:nvPr/>
          </p:nvSpPr>
          <p:spPr>
            <a:xfrm>
              <a:off x="5836379" y="5266539"/>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7" name="rc257"/>
            <p:cNvSpPr/>
            <p:nvPr/>
          </p:nvSpPr>
          <p:spPr>
            <a:xfrm>
              <a:off x="6156976" y="5266539"/>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8" name="rc258"/>
            <p:cNvSpPr/>
            <p:nvPr/>
          </p:nvSpPr>
          <p:spPr>
            <a:xfrm>
              <a:off x="6477573" y="5266539"/>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9" name="rc259"/>
            <p:cNvSpPr/>
            <p:nvPr/>
          </p:nvSpPr>
          <p:spPr>
            <a:xfrm>
              <a:off x="6798171"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0" name="rc260"/>
            <p:cNvSpPr/>
            <p:nvPr/>
          </p:nvSpPr>
          <p:spPr>
            <a:xfrm>
              <a:off x="7118768"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1" name="rc261"/>
            <p:cNvSpPr/>
            <p:nvPr/>
          </p:nvSpPr>
          <p:spPr>
            <a:xfrm>
              <a:off x="7439365"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2" name="rc262"/>
            <p:cNvSpPr/>
            <p:nvPr/>
          </p:nvSpPr>
          <p:spPr>
            <a:xfrm>
              <a:off x="7759962"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3" name="rc263"/>
            <p:cNvSpPr/>
            <p:nvPr/>
          </p:nvSpPr>
          <p:spPr>
            <a:xfrm>
              <a:off x="8080559"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4" name="rc264"/>
            <p:cNvSpPr/>
            <p:nvPr/>
          </p:nvSpPr>
          <p:spPr>
            <a:xfrm>
              <a:off x="8401156"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5" name="rc265"/>
            <p:cNvSpPr/>
            <p:nvPr/>
          </p:nvSpPr>
          <p:spPr>
            <a:xfrm>
              <a:off x="8721754" y="526653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6" name="tx266"/>
            <p:cNvSpPr/>
            <p:nvPr/>
          </p:nvSpPr>
          <p:spPr>
            <a:xfrm>
              <a:off x="144802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67" name="tx267"/>
            <p:cNvSpPr/>
            <p:nvPr/>
          </p:nvSpPr>
          <p:spPr>
            <a:xfrm>
              <a:off x="176862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2089222" y="28975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69" name="tx269"/>
            <p:cNvSpPr/>
            <p:nvPr/>
          </p:nvSpPr>
          <p:spPr>
            <a:xfrm>
              <a:off x="240981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70" name="tx270"/>
            <p:cNvSpPr/>
            <p:nvPr/>
          </p:nvSpPr>
          <p:spPr>
            <a:xfrm>
              <a:off x="273041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1" name="tx271"/>
            <p:cNvSpPr/>
            <p:nvPr/>
          </p:nvSpPr>
          <p:spPr>
            <a:xfrm>
              <a:off x="3051013" y="28975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2" name="tx272"/>
            <p:cNvSpPr/>
            <p:nvPr/>
          </p:nvSpPr>
          <p:spPr>
            <a:xfrm>
              <a:off x="337161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3" name="tx273"/>
            <p:cNvSpPr/>
            <p:nvPr/>
          </p:nvSpPr>
          <p:spPr>
            <a:xfrm>
              <a:off x="369220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4" name="tx274"/>
            <p:cNvSpPr/>
            <p:nvPr/>
          </p:nvSpPr>
          <p:spPr>
            <a:xfrm>
              <a:off x="401280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5" name="tx275"/>
            <p:cNvSpPr/>
            <p:nvPr/>
          </p:nvSpPr>
          <p:spPr>
            <a:xfrm>
              <a:off x="433340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76" name="tx276"/>
            <p:cNvSpPr/>
            <p:nvPr/>
          </p:nvSpPr>
          <p:spPr>
            <a:xfrm>
              <a:off x="465399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497459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8" name="tx278"/>
            <p:cNvSpPr/>
            <p:nvPr/>
          </p:nvSpPr>
          <p:spPr>
            <a:xfrm>
              <a:off x="529519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9" name="tx279"/>
            <p:cNvSpPr/>
            <p:nvPr/>
          </p:nvSpPr>
          <p:spPr>
            <a:xfrm>
              <a:off x="561579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80" name="tx280"/>
            <p:cNvSpPr/>
            <p:nvPr/>
          </p:nvSpPr>
          <p:spPr>
            <a:xfrm>
              <a:off x="593638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1" name="tx281"/>
            <p:cNvSpPr/>
            <p:nvPr/>
          </p:nvSpPr>
          <p:spPr>
            <a:xfrm>
              <a:off x="625698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657758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689817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721877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5" name="tx285"/>
            <p:cNvSpPr/>
            <p:nvPr/>
          </p:nvSpPr>
          <p:spPr>
            <a:xfrm>
              <a:off x="753937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785997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18056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8" name="tx288"/>
            <p:cNvSpPr/>
            <p:nvPr/>
          </p:nvSpPr>
          <p:spPr>
            <a:xfrm>
              <a:off x="850116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882176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144802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1" name="tx291"/>
            <p:cNvSpPr/>
            <p:nvPr/>
          </p:nvSpPr>
          <p:spPr>
            <a:xfrm>
              <a:off x="176862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2" name="tx292"/>
            <p:cNvSpPr/>
            <p:nvPr/>
          </p:nvSpPr>
          <p:spPr>
            <a:xfrm>
              <a:off x="208922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3" name="tx293"/>
            <p:cNvSpPr/>
            <p:nvPr/>
          </p:nvSpPr>
          <p:spPr>
            <a:xfrm>
              <a:off x="240981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4" name="tx294"/>
            <p:cNvSpPr/>
            <p:nvPr/>
          </p:nvSpPr>
          <p:spPr>
            <a:xfrm>
              <a:off x="273041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95" name="tx295"/>
            <p:cNvSpPr/>
            <p:nvPr/>
          </p:nvSpPr>
          <p:spPr>
            <a:xfrm>
              <a:off x="3051013"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6" name="tx296"/>
            <p:cNvSpPr/>
            <p:nvPr/>
          </p:nvSpPr>
          <p:spPr>
            <a:xfrm>
              <a:off x="337161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369220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8" name="tx298"/>
            <p:cNvSpPr/>
            <p:nvPr/>
          </p:nvSpPr>
          <p:spPr>
            <a:xfrm>
              <a:off x="401280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4333402" y="2474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0" name="tx300"/>
            <p:cNvSpPr/>
            <p:nvPr/>
          </p:nvSpPr>
          <p:spPr>
            <a:xfrm>
              <a:off x="465399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1" name="tx301"/>
            <p:cNvSpPr/>
            <p:nvPr/>
          </p:nvSpPr>
          <p:spPr>
            <a:xfrm>
              <a:off x="497459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529519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3" name="tx303"/>
            <p:cNvSpPr/>
            <p:nvPr/>
          </p:nvSpPr>
          <p:spPr>
            <a:xfrm>
              <a:off x="561579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593638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25698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57758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89817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721877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753937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0" name="tx310"/>
            <p:cNvSpPr/>
            <p:nvPr/>
          </p:nvSpPr>
          <p:spPr>
            <a:xfrm>
              <a:off x="785997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11" name="tx311"/>
            <p:cNvSpPr/>
            <p:nvPr/>
          </p:nvSpPr>
          <p:spPr>
            <a:xfrm>
              <a:off x="818056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850116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82176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1448027"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5" name="tx315"/>
            <p:cNvSpPr/>
            <p:nvPr/>
          </p:nvSpPr>
          <p:spPr>
            <a:xfrm>
              <a:off x="176862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6" name="tx316"/>
            <p:cNvSpPr/>
            <p:nvPr/>
          </p:nvSpPr>
          <p:spPr>
            <a:xfrm>
              <a:off x="208922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7" name="tx317"/>
            <p:cNvSpPr/>
            <p:nvPr/>
          </p:nvSpPr>
          <p:spPr>
            <a:xfrm>
              <a:off x="2409819"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8" name="tx318"/>
            <p:cNvSpPr/>
            <p:nvPr/>
          </p:nvSpPr>
          <p:spPr>
            <a:xfrm>
              <a:off x="2730416"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19" name="tx319"/>
            <p:cNvSpPr/>
            <p:nvPr/>
          </p:nvSpPr>
          <p:spPr>
            <a:xfrm>
              <a:off x="3051013"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3371611"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3692208"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2" name="tx322"/>
            <p:cNvSpPr/>
            <p:nvPr/>
          </p:nvSpPr>
          <p:spPr>
            <a:xfrm>
              <a:off x="4012805" y="41703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3" name="tx323"/>
            <p:cNvSpPr/>
            <p:nvPr/>
          </p:nvSpPr>
          <p:spPr>
            <a:xfrm>
              <a:off x="433340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4" name="tx324"/>
            <p:cNvSpPr/>
            <p:nvPr/>
          </p:nvSpPr>
          <p:spPr>
            <a:xfrm>
              <a:off x="465399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5" name="tx325"/>
            <p:cNvSpPr/>
            <p:nvPr/>
          </p:nvSpPr>
          <p:spPr>
            <a:xfrm>
              <a:off x="4974596"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6" name="tx326"/>
            <p:cNvSpPr/>
            <p:nvPr/>
          </p:nvSpPr>
          <p:spPr>
            <a:xfrm>
              <a:off x="5295194"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7" name="tx327"/>
            <p:cNvSpPr/>
            <p:nvPr/>
          </p:nvSpPr>
          <p:spPr>
            <a:xfrm>
              <a:off x="561579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28" name="tx328"/>
            <p:cNvSpPr/>
            <p:nvPr/>
          </p:nvSpPr>
          <p:spPr>
            <a:xfrm>
              <a:off x="593638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9" name="tx329"/>
            <p:cNvSpPr/>
            <p:nvPr/>
          </p:nvSpPr>
          <p:spPr>
            <a:xfrm>
              <a:off x="625698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0" name="tx330"/>
            <p:cNvSpPr/>
            <p:nvPr/>
          </p:nvSpPr>
          <p:spPr>
            <a:xfrm>
              <a:off x="657758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1" name="tx331"/>
            <p:cNvSpPr/>
            <p:nvPr/>
          </p:nvSpPr>
          <p:spPr>
            <a:xfrm>
              <a:off x="689817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2" name="tx332"/>
            <p:cNvSpPr/>
            <p:nvPr/>
          </p:nvSpPr>
          <p:spPr>
            <a:xfrm>
              <a:off x="7218777"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3" name="tx333"/>
            <p:cNvSpPr/>
            <p:nvPr/>
          </p:nvSpPr>
          <p:spPr>
            <a:xfrm>
              <a:off x="7539374"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4" name="tx334"/>
            <p:cNvSpPr/>
            <p:nvPr/>
          </p:nvSpPr>
          <p:spPr>
            <a:xfrm>
              <a:off x="7859971" y="41703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5" name="tx335"/>
            <p:cNvSpPr/>
            <p:nvPr/>
          </p:nvSpPr>
          <p:spPr>
            <a:xfrm>
              <a:off x="818056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36" name="tx336"/>
            <p:cNvSpPr/>
            <p:nvPr/>
          </p:nvSpPr>
          <p:spPr>
            <a:xfrm>
              <a:off x="850116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7" name="tx337"/>
            <p:cNvSpPr/>
            <p:nvPr/>
          </p:nvSpPr>
          <p:spPr>
            <a:xfrm>
              <a:off x="8821762"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8" name="tx338"/>
            <p:cNvSpPr/>
            <p:nvPr/>
          </p:nvSpPr>
          <p:spPr>
            <a:xfrm>
              <a:off x="240981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39" name="tx339"/>
            <p:cNvSpPr/>
            <p:nvPr/>
          </p:nvSpPr>
          <p:spPr>
            <a:xfrm>
              <a:off x="2730416"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0" name="tx340"/>
            <p:cNvSpPr/>
            <p:nvPr/>
          </p:nvSpPr>
          <p:spPr>
            <a:xfrm>
              <a:off x="3051013"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1" name="tx341"/>
            <p:cNvSpPr/>
            <p:nvPr/>
          </p:nvSpPr>
          <p:spPr>
            <a:xfrm>
              <a:off x="337161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42" name="tx342"/>
            <p:cNvSpPr/>
            <p:nvPr/>
          </p:nvSpPr>
          <p:spPr>
            <a:xfrm>
              <a:off x="369220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3" name="tx343"/>
            <p:cNvSpPr/>
            <p:nvPr/>
          </p:nvSpPr>
          <p:spPr>
            <a:xfrm>
              <a:off x="401280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4" name="tx344"/>
            <p:cNvSpPr/>
            <p:nvPr/>
          </p:nvSpPr>
          <p:spPr>
            <a:xfrm>
              <a:off x="4333402" y="50160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5" name="tx345"/>
            <p:cNvSpPr/>
            <p:nvPr/>
          </p:nvSpPr>
          <p:spPr>
            <a:xfrm>
              <a:off x="465399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6" name="tx346"/>
            <p:cNvSpPr/>
            <p:nvPr/>
          </p:nvSpPr>
          <p:spPr>
            <a:xfrm>
              <a:off x="4974596"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5295194"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8" name="tx348"/>
            <p:cNvSpPr/>
            <p:nvPr/>
          </p:nvSpPr>
          <p:spPr>
            <a:xfrm>
              <a:off x="5615791"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93638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0" name="tx350"/>
            <p:cNvSpPr/>
            <p:nvPr/>
          </p:nvSpPr>
          <p:spPr>
            <a:xfrm>
              <a:off x="625698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57758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689817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3" name="tx353"/>
            <p:cNvSpPr/>
            <p:nvPr/>
          </p:nvSpPr>
          <p:spPr>
            <a:xfrm>
              <a:off x="7218777"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4" name="tx354"/>
            <p:cNvSpPr/>
            <p:nvPr/>
          </p:nvSpPr>
          <p:spPr>
            <a:xfrm>
              <a:off x="7539374"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785997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6" name="tx356"/>
            <p:cNvSpPr/>
            <p:nvPr/>
          </p:nvSpPr>
          <p:spPr>
            <a:xfrm>
              <a:off x="818056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7" name="tx357"/>
            <p:cNvSpPr/>
            <p:nvPr/>
          </p:nvSpPr>
          <p:spPr>
            <a:xfrm>
              <a:off x="8501165"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8" name="tx358"/>
            <p:cNvSpPr/>
            <p:nvPr/>
          </p:nvSpPr>
          <p:spPr>
            <a:xfrm>
              <a:off x="882176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9" name="tx359"/>
            <p:cNvSpPr/>
            <p:nvPr/>
          </p:nvSpPr>
          <p:spPr>
            <a:xfrm>
              <a:off x="144802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176862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208922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2" name="tx362"/>
            <p:cNvSpPr/>
            <p:nvPr/>
          </p:nvSpPr>
          <p:spPr>
            <a:xfrm>
              <a:off x="240981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273041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3051013"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337161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369220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401280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433340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465399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497459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529519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561579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593638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625698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657758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89817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721877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753937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785997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0" name="tx380"/>
            <p:cNvSpPr/>
            <p:nvPr/>
          </p:nvSpPr>
          <p:spPr>
            <a:xfrm>
              <a:off x="818056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1" name="tx381"/>
            <p:cNvSpPr/>
            <p:nvPr/>
          </p:nvSpPr>
          <p:spPr>
            <a:xfrm>
              <a:off x="850116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2" name="tx382"/>
            <p:cNvSpPr/>
            <p:nvPr/>
          </p:nvSpPr>
          <p:spPr>
            <a:xfrm>
              <a:off x="882176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44802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4" name="tx384"/>
            <p:cNvSpPr/>
            <p:nvPr/>
          </p:nvSpPr>
          <p:spPr>
            <a:xfrm>
              <a:off x="176862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5" name="tx385"/>
            <p:cNvSpPr/>
            <p:nvPr/>
          </p:nvSpPr>
          <p:spPr>
            <a:xfrm>
              <a:off x="208922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6" name="tx386"/>
            <p:cNvSpPr/>
            <p:nvPr/>
          </p:nvSpPr>
          <p:spPr>
            <a:xfrm>
              <a:off x="240981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7" name="tx387"/>
            <p:cNvSpPr/>
            <p:nvPr/>
          </p:nvSpPr>
          <p:spPr>
            <a:xfrm>
              <a:off x="273041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8" name="tx388"/>
            <p:cNvSpPr/>
            <p:nvPr/>
          </p:nvSpPr>
          <p:spPr>
            <a:xfrm>
              <a:off x="3051013"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337161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369220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401280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433340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3" name="tx393"/>
            <p:cNvSpPr/>
            <p:nvPr/>
          </p:nvSpPr>
          <p:spPr>
            <a:xfrm>
              <a:off x="465399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4" name="tx394"/>
            <p:cNvSpPr/>
            <p:nvPr/>
          </p:nvSpPr>
          <p:spPr>
            <a:xfrm>
              <a:off x="497459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5" name="tx395"/>
            <p:cNvSpPr/>
            <p:nvPr/>
          </p:nvSpPr>
          <p:spPr>
            <a:xfrm>
              <a:off x="529519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561579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593638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8" name="tx398"/>
            <p:cNvSpPr/>
            <p:nvPr/>
          </p:nvSpPr>
          <p:spPr>
            <a:xfrm>
              <a:off x="625698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9" name="tx399"/>
            <p:cNvSpPr/>
            <p:nvPr/>
          </p:nvSpPr>
          <p:spPr>
            <a:xfrm>
              <a:off x="657758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0" name="tx400"/>
            <p:cNvSpPr/>
            <p:nvPr/>
          </p:nvSpPr>
          <p:spPr>
            <a:xfrm>
              <a:off x="689817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1" name="tx401"/>
            <p:cNvSpPr/>
            <p:nvPr/>
          </p:nvSpPr>
          <p:spPr>
            <a:xfrm>
              <a:off x="721877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2" name="tx402"/>
            <p:cNvSpPr/>
            <p:nvPr/>
          </p:nvSpPr>
          <p:spPr>
            <a:xfrm>
              <a:off x="753937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3" name="tx403"/>
            <p:cNvSpPr/>
            <p:nvPr/>
          </p:nvSpPr>
          <p:spPr>
            <a:xfrm>
              <a:off x="785997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818056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850116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882176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1448027"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8" name="tx408"/>
            <p:cNvSpPr/>
            <p:nvPr/>
          </p:nvSpPr>
          <p:spPr>
            <a:xfrm>
              <a:off x="1768625"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9" name="tx409"/>
            <p:cNvSpPr/>
            <p:nvPr/>
          </p:nvSpPr>
          <p:spPr>
            <a:xfrm>
              <a:off x="208922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240981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1" name="tx411"/>
            <p:cNvSpPr/>
            <p:nvPr/>
          </p:nvSpPr>
          <p:spPr>
            <a:xfrm>
              <a:off x="2730416"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2" name="tx412"/>
            <p:cNvSpPr/>
            <p:nvPr/>
          </p:nvSpPr>
          <p:spPr>
            <a:xfrm>
              <a:off x="3051013"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3" name="tx413"/>
            <p:cNvSpPr/>
            <p:nvPr/>
          </p:nvSpPr>
          <p:spPr>
            <a:xfrm>
              <a:off x="337161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4" name="tx414"/>
            <p:cNvSpPr/>
            <p:nvPr/>
          </p:nvSpPr>
          <p:spPr>
            <a:xfrm>
              <a:off x="369220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401280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433340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7" name="tx417"/>
            <p:cNvSpPr/>
            <p:nvPr/>
          </p:nvSpPr>
          <p:spPr>
            <a:xfrm>
              <a:off x="465399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4974596"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9" name="tx419"/>
            <p:cNvSpPr/>
            <p:nvPr/>
          </p:nvSpPr>
          <p:spPr>
            <a:xfrm>
              <a:off x="529519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0" name="tx420"/>
            <p:cNvSpPr/>
            <p:nvPr/>
          </p:nvSpPr>
          <p:spPr>
            <a:xfrm>
              <a:off x="5615791"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1" name="tx421"/>
            <p:cNvSpPr/>
            <p:nvPr/>
          </p:nvSpPr>
          <p:spPr>
            <a:xfrm>
              <a:off x="593638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625698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3" name="tx423"/>
            <p:cNvSpPr/>
            <p:nvPr/>
          </p:nvSpPr>
          <p:spPr>
            <a:xfrm>
              <a:off x="657758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4" name="tx424"/>
            <p:cNvSpPr/>
            <p:nvPr/>
          </p:nvSpPr>
          <p:spPr>
            <a:xfrm>
              <a:off x="689817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5" name="tx425"/>
            <p:cNvSpPr/>
            <p:nvPr/>
          </p:nvSpPr>
          <p:spPr>
            <a:xfrm>
              <a:off x="7218777"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6" name="tx426"/>
            <p:cNvSpPr/>
            <p:nvPr/>
          </p:nvSpPr>
          <p:spPr>
            <a:xfrm>
              <a:off x="753937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7" name="tx427"/>
            <p:cNvSpPr/>
            <p:nvPr/>
          </p:nvSpPr>
          <p:spPr>
            <a:xfrm>
              <a:off x="785997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8" name="tx428"/>
            <p:cNvSpPr/>
            <p:nvPr/>
          </p:nvSpPr>
          <p:spPr>
            <a:xfrm>
              <a:off x="8501165"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29" name="tx429"/>
            <p:cNvSpPr/>
            <p:nvPr/>
          </p:nvSpPr>
          <p:spPr>
            <a:xfrm>
              <a:off x="882176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30" name="tx430"/>
            <p:cNvSpPr/>
            <p:nvPr/>
          </p:nvSpPr>
          <p:spPr>
            <a:xfrm>
              <a:off x="72187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1" name="tx431"/>
            <p:cNvSpPr/>
            <p:nvPr/>
          </p:nvSpPr>
          <p:spPr>
            <a:xfrm>
              <a:off x="7539374"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2" name="tx432"/>
            <p:cNvSpPr/>
            <p:nvPr/>
          </p:nvSpPr>
          <p:spPr>
            <a:xfrm>
              <a:off x="785997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3" name="tx433"/>
            <p:cNvSpPr/>
            <p:nvPr/>
          </p:nvSpPr>
          <p:spPr>
            <a:xfrm>
              <a:off x="81805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4" name="tx434"/>
            <p:cNvSpPr/>
            <p:nvPr/>
          </p:nvSpPr>
          <p:spPr>
            <a:xfrm>
              <a:off x="850116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35" name="tx435"/>
            <p:cNvSpPr/>
            <p:nvPr/>
          </p:nvSpPr>
          <p:spPr>
            <a:xfrm>
              <a:off x="882176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6" name="tx436"/>
            <p:cNvSpPr/>
            <p:nvPr/>
          </p:nvSpPr>
          <p:spPr>
            <a:xfrm>
              <a:off x="1448027" y="33226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7" name="tx437"/>
            <p:cNvSpPr/>
            <p:nvPr/>
          </p:nvSpPr>
          <p:spPr>
            <a:xfrm>
              <a:off x="1768625" y="3322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8" name="tx438"/>
            <p:cNvSpPr/>
            <p:nvPr/>
          </p:nvSpPr>
          <p:spPr>
            <a:xfrm>
              <a:off x="2089222" y="3322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39" name="tx439"/>
            <p:cNvSpPr/>
            <p:nvPr/>
          </p:nvSpPr>
          <p:spPr>
            <a:xfrm>
              <a:off x="24098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40" name="tx440"/>
            <p:cNvSpPr/>
            <p:nvPr/>
          </p:nvSpPr>
          <p:spPr>
            <a:xfrm>
              <a:off x="27304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1" name="tx441"/>
            <p:cNvSpPr/>
            <p:nvPr/>
          </p:nvSpPr>
          <p:spPr>
            <a:xfrm>
              <a:off x="3051013" y="3322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2" name="tx442"/>
            <p:cNvSpPr/>
            <p:nvPr/>
          </p:nvSpPr>
          <p:spPr>
            <a:xfrm>
              <a:off x="337161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3" name="tx443"/>
            <p:cNvSpPr/>
            <p:nvPr/>
          </p:nvSpPr>
          <p:spPr>
            <a:xfrm>
              <a:off x="369220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4" name="tx444"/>
            <p:cNvSpPr/>
            <p:nvPr/>
          </p:nvSpPr>
          <p:spPr>
            <a:xfrm>
              <a:off x="40128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5" name="tx445"/>
            <p:cNvSpPr/>
            <p:nvPr/>
          </p:nvSpPr>
          <p:spPr>
            <a:xfrm>
              <a:off x="433340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6" name="tx446"/>
            <p:cNvSpPr/>
            <p:nvPr/>
          </p:nvSpPr>
          <p:spPr>
            <a:xfrm>
              <a:off x="465399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7" name="tx447"/>
            <p:cNvSpPr/>
            <p:nvPr/>
          </p:nvSpPr>
          <p:spPr>
            <a:xfrm>
              <a:off x="497459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8" name="tx448"/>
            <p:cNvSpPr/>
            <p:nvPr/>
          </p:nvSpPr>
          <p:spPr>
            <a:xfrm>
              <a:off x="52951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9" name="tx449"/>
            <p:cNvSpPr/>
            <p:nvPr/>
          </p:nvSpPr>
          <p:spPr>
            <a:xfrm>
              <a:off x="56157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593638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1" name="tx451"/>
            <p:cNvSpPr/>
            <p:nvPr/>
          </p:nvSpPr>
          <p:spPr>
            <a:xfrm>
              <a:off x="62569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657758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3" name="tx453"/>
            <p:cNvSpPr/>
            <p:nvPr/>
          </p:nvSpPr>
          <p:spPr>
            <a:xfrm>
              <a:off x="68981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4" name="tx454"/>
            <p:cNvSpPr/>
            <p:nvPr/>
          </p:nvSpPr>
          <p:spPr>
            <a:xfrm>
              <a:off x="176862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55" name="tx455"/>
            <p:cNvSpPr/>
            <p:nvPr/>
          </p:nvSpPr>
          <p:spPr>
            <a:xfrm>
              <a:off x="208922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56" name="tx456"/>
            <p:cNvSpPr/>
            <p:nvPr/>
          </p:nvSpPr>
          <p:spPr>
            <a:xfrm>
              <a:off x="240981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7" name="tx457"/>
            <p:cNvSpPr/>
            <p:nvPr/>
          </p:nvSpPr>
          <p:spPr>
            <a:xfrm>
              <a:off x="2730416"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8" name="tx458"/>
            <p:cNvSpPr/>
            <p:nvPr/>
          </p:nvSpPr>
          <p:spPr>
            <a:xfrm>
              <a:off x="3051013"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9" name="tx459"/>
            <p:cNvSpPr/>
            <p:nvPr/>
          </p:nvSpPr>
          <p:spPr>
            <a:xfrm>
              <a:off x="337161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60" name="tx460"/>
            <p:cNvSpPr/>
            <p:nvPr/>
          </p:nvSpPr>
          <p:spPr>
            <a:xfrm>
              <a:off x="369220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1" name="tx461"/>
            <p:cNvSpPr/>
            <p:nvPr/>
          </p:nvSpPr>
          <p:spPr>
            <a:xfrm>
              <a:off x="401280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4333402"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3" name="tx463"/>
            <p:cNvSpPr/>
            <p:nvPr/>
          </p:nvSpPr>
          <p:spPr>
            <a:xfrm>
              <a:off x="4653999"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4" name="tx464"/>
            <p:cNvSpPr/>
            <p:nvPr/>
          </p:nvSpPr>
          <p:spPr>
            <a:xfrm>
              <a:off x="4974596"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5" name="tx465"/>
            <p:cNvSpPr/>
            <p:nvPr/>
          </p:nvSpPr>
          <p:spPr>
            <a:xfrm>
              <a:off x="529519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5615791"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7" name="tx467"/>
            <p:cNvSpPr/>
            <p:nvPr/>
          </p:nvSpPr>
          <p:spPr>
            <a:xfrm>
              <a:off x="5936388" y="4591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8" name="tx468"/>
            <p:cNvSpPr/>
            <p:nvPr/>
          </p:nvSpPr>
          <p:spPr>
            <a:xfrm>
              <a:off x="625698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9" name="tx469"/>
            <p:cNvSpPr/>
            <p:nvPr/>
          </p:nvSpPr>
          <p:spPr>
            <a:xfrm>
              <a:off x="657758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0" name="tx470"/>
            <p:cNvSpPr/>
            <p:nvPr/>
          </p:nvSpPr>
          <p:spPr>
            <a:xfrm>
              <a:off x="689817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7218777"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2" name="tx472"/>
            <p:cNvSpPr/>
            <p:nvPr/>
          </p:nvSpPr>
          <p:spPr>
            <a:xfrm>
              <a:off x="753937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785997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4" name="tx474"/>
            <p:cNvSpPr/>
            <p:nvPr/>
          </p:nvSpPr>
          <p:spPr>
            <a:xfrm>
              <a:off x="144802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176862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6" name="tx476"/>
            <p:cNvSpPr/>
            <p:nvPr/>
          </p:nvSpPr>
          <p:spPr>
            <a:xfrm>
              <a:off x="208922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7" name="tx477"/>
            <p:cNvSpPr/>
            <p:nvPr/>
          </p:nvSpPr>
          <p:spPr>
            <a:xfrm>
              <a:off x="240981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273041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3051013"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0" name="tx480"/>
            <p:cNvSpPr/>
            <p:nvPr/>
          </p:nvSpPr>
          <p:spPr>
            <a:xfrm>
              <a:off x="337161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1" name="tx481"/>
            <p:cNvSpPr/>
            <p:nvPr/>
          </p:nvSpPr>
          <p:spPr>
            <a:xfrm>
              <a:off x="369220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2" name="tx482"/>
            <p:cNvSpPr/>
            <p:nvPr/>
          </p:nvSpPr>
          <p:spPr>
            <a:xfrm>
              <a:off x="401280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3" name="tx483"/>
            <p:cNvSpPr/>
            <p:nvPr/>
          </p:nvSpPr>
          <p:spPr>
            <a:xfrm>
              <a:off x="433340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465399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497459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6" name="tx486"/>
            <p:cNvSpPr/>
            <p:nvPr/>
          </p:nvSpPr>
          <p:spPr>
            <a:xfrm>
              <a:off x="529519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7" name="tx487"/>
            <p:cNvSpPr/>
            <p:nvPr/>
          </p:nvSpPr>
          <p:spPr>
            <a:xfrm>
              <a:off x="561579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593638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9" name="tx489"/>
            <p:cNvSpPr/>
            <p:nvPr/>
          </p:nvSpPr>
          <p:spPr>
            <a:xfrm>
              <a:off x="625698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0" name="tx490"/>
            <p:cNvSpPr/>
            <p:nvPr/>
          </p:nvSpPr>
          <p:spPr>
            <a:xfrm>
              <a:off x="657758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1" name="tx491"/>
            <p:cNvSpPr/>
            <p:nvPr/>
          </p:nvSpPr>
          <p:spPr>
            <a:xfrm>
              <a:off x="689817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92" name="tx492"/>
            <p:cNvSpPr/>
            <p:nvPr/>
          </p:nvSpPr>
          <p:spPr>
            <a:xfrm>
              <a:off x="721877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3" name="tx493"/>
            <p:cNvSpPr/>
            <p:nvPr/>
          </p:nvSpPr>
          <p:spPr>
            <a:xfrm>
              <a:off x="753937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4" name="tx494"/>
            <p:cNvSpPr/>
            <p:nvPr/>
          </p:nvSpPr>
          <p:spPr>
            <a:xfrm>
              <a:off x="785997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5" name="tx495"/>
            <p:cNvSpPr/>
            <p:nvPr/>
          </p:nvSpPr>
          <p:spPr>
            <a:xfrm>
              <a:off x="818056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850116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7" name="tx497"/>
            <p:cNvSpPr/>
            <p:nvPr/>
          </p:nvSpPr>
          <p:spPr>
            <a:xfrm>
              <a:off x="882176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8" name="tx498"/>
            <p:cNvSpPr/>
            <p:nvPr/>
          </p:nvSpPr>
          <p:spPr>
            <a:xfrm>
              <a:off x="3371611"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99" name="tx499"/>
            <p:cNvSpPr/>
            <p:nvPr/>
          </p:nvSpPr>
          <p:spPr>
            <a:xfrm>
              <a:off x="3692208"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00" name="tx500"/>
            <p:cNvSpPr/>
            <p:nvPr/>
          </p:nvSpPr>
          <p:spPr>
            <a:xfrm>
              <a:off x="401280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1" name="tx501"/>
            <p:cNvSpPr/>
            <p:nvPr/>
          </p:nvSpPr>
          <p:spPr>
            <a:xfrm>
              <a:off x="4333402"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02" name="tx502"/>
            <p:cNvSpPr/>
            <p:nvPr/>
          </p:nvSpPr>
          <p:spPr>
            <a:xfrm>
              <a:off x="4653999"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03" name="tx503"/>
            <p:cNvSpPr/>
            <p:nvPr/>
          </p:nvSpPr>
          <p:spPr>
            <a:xfrm>
              <a:off x="4974596"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4" name="tx504"/>
            <p:cNvSpPr/>
            <p:nvPr/>
          </p:nvSpPr>
          <p:spPr>
            <a:xfrm>
              <a:off x="5295194"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5615791"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6" name="tx506"/>
            <p:cNvSpPr/>
            <p:nvPr/>
          </p:nvSpPr>
          <p:spPr>
            <a:xfrm>
              <a:off x="5936388" y="544042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07" name="tx507"/>
            <p:cNvSpPr/>
            <p:nvPr/>
          </p:nvSpPr>
          <p:spPr>
            <a:xfrm>
              <a:off x="625698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08" name="tx508"/>
            <p:cNvSpPr/>
            <p:nvPr/>
          </p:nvSpPr>
          <p:spPr>
            <a:xfrm>
              <a:off x="657758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9" name="tx509"/>
            <p:cNvSpPr/>
            <p:nvPr/>
          </p:nvSpPr>
          <p:spPr>
            <a:xfrm>
              <a:off x="6898179"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0" name="tx510"/>
            <p:cNvSpPr/>
            <p:nvPr/>
          </p:nvSpPr>
          <p:spPr>
            <a:xfrm>
              <a:off x="7218777"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1" name="tx511"/>
            <p:cNvSpPr/>
            <p:nvPr/>
          </p:nvSpPr>
          <p:spPr>
            <a:xfrm>
              <a:off x="7539374"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2" name="tx512"/>
            <p:cNvSpPr/>
            <p:nvPr/>
          </p:nvSpPr>
          <p:spPr>
            <a:xfrm>
              <a:off x="7859971"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3" name="tx513"/>
            <p:cNvSpPr/>
            <p:nvPr/>
          </p:nvSpPr>
          <p:spPr>
            <a:xfrm>
              <a:off x="8180568"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4" name="tx514"/>
            <p:cNvSpPr/>
            <p:nvPr/>
          </p:nvSpPr>
          <p:spPr>
            <a:xfrm>
              <a:off x="8501165"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5" name="tx515"/>
            <p:cNvSpPr/>
            <p:nvPr/>
          </p:nvSpPr>
          <p:spPr>
            <a:xfrm>
              <a:off x="8821762"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6" name="tx516"/>
            <p:cNvSpPr/>
            <p:nvPr/>
          </p:nvSpPr>
          <p:spPr>
            <a:xfrm>
              <a:off x="1448027"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17" name="tx517"/>
            <p:cNvSpPr/>
            <p:nvPr/>
          </p:nvSpPr>
          <p:spPr>
            <a:xfrm>
              <a:off x="176862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18" name="tx518"/>
            <p:cNvSpPr/>
            <p:nvPr/>
          </p:nvSpPr>
          <p:spPr>
            <a:xfrm>
              <a:off x="208922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19" name="tx519"/>
            <p:cNvSpPr/>
            <p:nvPr/>
          </p:nvSpPr>
          <p:spPr>
            <a:xfrm>
              <a:off x="8180568"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20" name="tx520"/>
            <p:cNvSpPr/>
            <p:nvPr/>
          </p:nvSpPr>
          <p:spPr>
            <a:xfrm>
              <a:off x="882176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21" name="tx521"/>
            <p:cNvSpPr/>
            <p:nvPr/>
          </p:nvSpPr>
          <p:spPr>
            <a:xfrm>
              <a:off x="1448027"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22" name="tx522"/>
            <p:cNvSpPr/>
            <p:nvPr/>
          </p:nvSpPr>
          <p:spPr>
            <a:xfrm>
              <a:off x="8180568"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23" name="tx523"/>
            <p:cNvSpPr/>
            <p:nvPr/>
          </p:nvSpPr>
          <p:spPr>
            <a:xfrm>
              <a:off x="8531310" y="4591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4" name="tx524"/>
            <p:cNvSpPr/>
            <p:nvPr/>
          </p:nvSpPr>
          <p:spPr>
            <a:xfrm>
              <a:off x="2089222" y="543809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25" name="tx525"/>
            <p:cNvSpPr/>
            <p:nvPr/>
          </p:nvSpPr>
          <p:spPr>
            <a:xfrm>
              <a:off x="2409819" y="54391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26" name="tx526"/>
            <p:cNvSpPr/>
            <p:nvPr/>
          </p:nvSpPr>
          <p:spPr>
            <a:xfrm>
              <a:off x="2730416"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27" name="tx527"/>
            <p:cNvSpPr/>
            <p:nvPr/>
          </p:nvSpPr>
          <p:spPr>
            <a:xfrm>
              <a:off x="3051013" y="54391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28" name="tx528"/>
            <p:cNvSpPr/>
            <p:nvPr/>
          </p:nvSpPr>
          <p:spPr>
            <a:xfrm>
              <a:off x="13840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9" name="tx529"/>
            <p:cNvSpPr/>
            <p:nvPr/>
          </p:nvSpPr>
          <p:spPr>
            <a:xfrm>
              <a:off x="170460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0" name="tx530"/>
            <p:cNvSpPr/>
            <p:nvPr/>
          </p:nvSpPr>
          <p:spPr>
            <a:xfrm>
              <a:off x="20252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1" name="tx531"/>
            <p:cNvSpPr/>
            <p:nvPr/>
          </p:nvSpPr>
          <p:spPr>
            <a:xfrm>
              <a:off x="23457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2" name="tx532"/>
            <p:cNvSpPr/>
            <p:nvPr/>
          </p:nvSpPr>
          <p:spPr>
            <a:xfrm>
              <a:off x="26663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3" name="tx533"/>
            <p:cNvSpPr/>
            <p:nvPr/>
          </p:nvSpPr>
          <p:spPr>
            <a:xfrm>
              <a:off x="29869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4" name="tx534"/>
            <p:cNvSpPr/>
            <p:nvPr/>
          </p:nvSpPr>
          <p:spPr>
            <a:xfrm>
              <a:off x="33075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5" name="tx535"/>
            <p:cNvSpPr/>
            <p:nvPr/>
          </p:nvSpPr>
          <p:spPr>
            <a:xfrm>
              <a:off x="36281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6" name="tx536"/>
            <p:cNvSpPr/>
            <p:nvPr/>
          </p:nvSpPr>
          <p:spPr>
            <a:xfrm>
              <a:off x="39487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7" name="tx537"/>
            <p:cNvSpPr/>
            <p:nvPr/>
          </p:nvSpPr>
          <p:spPr>
            <a:xfrm>
              <a:off x="42693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8" name="tx538"/>
            <p:cNvSpPr/>
            <p:nvPr/>
          </p:nvSpPr>
          <p:spPr>
            <a:xfrm>
              <a:off x="45899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9" name="tx539"/>
            <p:cNvSpPr/>
            <p:nvPr/>
          </p:nvSpPr>
          <p:spPr>
            <a:xfrm>
              <a:off x="49105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0" name="tx540"/>
            <p:cNvSpPr/>
            <p:nvPr/>
          </p:nvSpPr>
          <p:spPr>
            <a:xfrm>
              <a:off x="52311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1" name="tx541"/>
            <p:cNvSpPr/>
            <p:nvPr/>
          </p:nvSpPr>
          <p:spPr>
            <a:xfrm>
              <a:off x="555176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2" name="tx542"/>
            <p:cNvSpPr/>
            <p:nvPr/>
          </p:nvSpPr>
          <p:spPr>
            <a:xfrm>
              <a:off x="58723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3" name="tx543"/>
            <p:cNvSpPr/>
            <p:nvPr/>
          </p:nvSpPr>
          <p:spPr>
            <a:xfrm>
              <a:off x="61929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4" name="tx544"/>
            <p:cNvSpPr/>
            <p:nvPr/>
          </p:nvSpPr>
          <p:spPr>
            <a:xfrm>
              <a:off x="65135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5" name="tx545"/>
            <p:cNvSpPr/>
            <p:nvPr/>
          </p:nvSpPr>
          <p:spPr>
            <a:xfrm>
              <a:off x="68341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6" name="tx546"/>
            <p:cNvSpPr/>
            <p:nvPr/>
          </p:nvSpPr>
          <p:spPr>
            <a:xfrm>
              <a:off x="71547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7" name="tx547"/>
            <p:cNvSpPr/>
            <p:nvPr/>
          </p:nvSpPr>
          <p:spPr>
            <a:xfrm>
              <a:off x="74753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8" name="tx548"/>
            <p:cNvSpPr/>
            <p:nvPr/>
          </p:nvSpPr>
          <p:spPr>
            <a:xfrm>
              <a:off x="77959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9" name="tx549"/>
            <p:cNvSpPr/>
            <p:nvPr/>
          </p:nvSpPr>
          <p:spPr>
            <a:xfrm>
              <a:off x="81165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0" name="tx550"/>
            <p:cNvSpPr/>
            <p:nvPr/>
          </p:nvSpPr>
          <p:spPr>
            <a:xfrm>
              <a:off x="84371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1" name="tx551"/>
            <p:cNvSpPr/>
            <p:nvPr/>
          </p:nvSpPr>
          <p:spPr>
            <a:xfrm>
              <a:off x="875774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2" name="tx552"/>
            <p:cNvSpPr/>
            <p:nvPr/>
          </p:nvSpPr>
          <p:spPr>
            <a:xfrm>
              <a:off x="508103" y="542658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553" name="tx553"/>
            <p:cNvSpPr/>
            <p:nvPr/>
          </p:nvSpPr>
          <p:spPr>
            <a:xfrm>
              <a:off x="950395" y="500322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554" name="tx554"/>
            <p:cNvSpPr/>
            <p:nvPr/>
          </p:nvSpPr>
          <p:spPr>
            <a:xfrm>
              <a:off x="865197" y="4581493"/>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555" name="tx555"/>
            <p:cNvSpPr/>
            <p:nvPr/>
          </p:nvSpPr>
          <p:spPr>
            <a:xfrm>
              <a:off x="647462" y="415649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556" name="tx556"/>
            <p:cNvSpPr/>
            <p:nvPr/>
          </p:nvSpPr>
          <p:spPr>
            <a:xfrm>
              <a:off x="671132" y="370536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557" name="tx557"/>
            <p:cNvSpPr/>
            <p:nvPr/>
          </p:nvSpPr>
          <p:spPr>
            <a:xfrm>
              <a:off x="888322" y="3283638"/>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558" name="tx558"/>
            <p:cNvSpPr/>
            <p:nvPr/>
          </p:nvSpPr>
          <p:spPr>
            <a:xfrm>
              <a:off x="515402" y="2858637"/>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559" name="tx559"/>
            <p:cNvSpPr/>
            <p:nvPr/>
          </p:nvSpPr>
          <p:spPr>
            <a:xfrm>
              <a:off x="810559" y="2463035"/>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560" name="tx560"/>
            <p:cNvSpPr/>
            <p:nvPr/>
          </p:nvSpPr>
          <p:spPr>
            <a:xfrm>
              <a:off x="717448" y="2039671"/>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561" name="tx561"/>
            <p:cNvSpPr/>
            <p:nvPr/>
          </p:nvSpPr>
          <p:spPr>
            <a:xfrm>
              <a:off x="702100" y="161630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562" name="tx562"/>
            <p:cNvSpPr/>
            <p:nvPr/>
          </p:nvSpPr>
          <p:spPr>
            <a:xfrm>
              <a:off x="663151" y="11911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563" name="tx563"/>
            <p:cNvSpPr/>
            <p:nvPr/>
          </p:nvSpPr>
          <p:spPr>
            <a:xfrm>
              <a:off x="335828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64" name="pic564"/>
            <p:cNvPicPr/>
            <p:nvPr/>
          </p:nvPicPr>
          <p:blipFill>
            <a:blip r:embed="rId2" cstate="print"/>
            <a:stretch>
              <a:fillRect/>
            </a:stretch>
          </p:blipFill>
          <p:spPr>
            <a:xfrm>
              <a:off x="4872081" y="5941007"/>
              <a:ext cx="2160000" cy="219455"/>
            </a:xfrm>
            <a:prstGeom prst="rect">
              <a:avLst/>
            </a:prstGeom>
          </p:spPr>
        </p:pic>
        <p:sp>
          <p:nvSpPr>
            <p:cNvPr id="565" name="pl565"/>
            <p:cNvSpPr/>
            <p:nvPr/>
          </p:nvSpPr>
          <p:spPr>
            <a:xfrm>
              <a:off x="48756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14583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36111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57639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79167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70284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48756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14583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36111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57639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79167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70284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tx577"/>
            <p:cNvSpPr/>
            <p:nvPr/>
          </p:nvSpPr>
          <p:spPr>
            <a:xfrm>
              <a:off x="484460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8" name="tx578"/>
            <p:cNvSpPr/>
            <p:nvPr/>
          </p:nvSpPr>
          <p:spPr>
            <a:xfrm>
              <a:off x="608367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9" name="tx579"/>
            <p:cNvSpPr/>
            <p:nvPr/>
          </p:nvSpPr>
          <p:spPr>
            <a:xfrm>
              <a:off x="629895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0" name="tx580"/>
            <p:cNvSpPr/>
            <p:nvPr/>
          </p:nvSpPr>
          <p:spPr>
            <a:xfrm>
              <a:off x="651423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1" name="tx581"/>
            <p:cNvSpPr/>
            <p:nvPr/>
          </p:nvSpPr>
          <p:spPr>
            <a:xfrm>
              <a:off x="672951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2" name="tx582"/>
            <p:cNvSpPr/>
            <p:nvPr/>
          </p:nvSpPr>
          <p:spPr>
            <a:xfrm>
              <a:off x="693524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3" name="tx583"/>
            <p:cNvSpPr/>
            <p:nvPr/>
          </p:nvSpPr>
          <p:spPr>
            <a:xfrm>
              <a:off x="1315959"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SEAR, 2000-2023</a:t>
              </a:r>
            </a:p>
          </p:txBody>
        </p:sp>
        <p:sp>
          <p:nvSpPr>
            <p:cNvPr id="584" name="tx5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5" name="tx585"/>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5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DTP3 coverage (98%) and Timor-Leste had the lowest (74%).
Over the last 5 years (2019-2023), 5 countries maintained DTP3 coverage of at least 90% (Bangladesh, Bhutan, Sri Lanka, Maldives, and Thailand).
There were no countries with DTP3 coverage consistently below 60% over the last 5 years.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2043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826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60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9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5959" y="555438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9" name="pl9"/>
            <p:cNvSpPr/>
            <p:nvPr/>
          </p:nvSpPr>
          <p:spPr>
            <a:xfrm>
              <a:off x="1315959" y="509267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0" name="pl10"/>
            <p:cNvSpPr/>
            <p:nvPr/>
          </p:nvSpPr>
          <p:spPr>
            <a:xfrm>
              <a:off x="1315959" y="463095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1" name="pl11"/>
            <p:cNvSpPr/>
            <p:nvPr/>
          </p:nvSpPr>
          <p:spPr>
            <a:xfrm>
              <a:off x="1315959" y="416924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2" name="pl12"/>
            <p:cNvSpPr/>
            <p:nvPr/>
          </p:nvSpPr>
          <p:spPr>
            <a:xfrm>
              <a:off x="1315959" y="370753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3" name="pl13"/>
            <p:cNvSpPr/>
            <p:nvPr/>
          </p:nvSpPr>
          <p:spPr>
            <a:xfrm>
              <a:off x="1315959" y="324581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4" name="pl14"/>
            <p:cNvSpPr/>
            <p:nvPr/>
          </p:nvSpPr>
          <p:spPr>
            <a:xfrm>
              <a:off x="1315959" y="278410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5" name="pl15"/>
            <p:cNvSpPr/>
            <p:nvPr/>
          </p:nvSpPr>
          <p:spPr>
            <a:xfrm>
              <a:off x="1315959" y="232238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6" name="pl16"/>
            <p:cNvSpPr/>
            <p:nvPr/>
          </p:nvSpPr>
          <p:spPr>
            <a:xfrm>
              <a:off x="1315959" y="186067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7" name="pl17"/>
            <p:cNvSpPr/>
            <p:nvPr/>
          </p:nvSpPr>
          <p:spPr>
            <a:xfrm>
              <a:off x="1315959" y="139896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8" name="pl18"/>
            <p:cNvSpPr/>
            <p:nvPr/>
          </p:nvSpPr>
          <p:spPr>
            <a:xfrm>
              <a:off x="1315959" y="93724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9" name="pl19"/>
            <p:cNvSpPr/>
            <p:nvPr/>
          </p:nvSpPr>
          <p:spPr>
            <a:xfrm>
              <a:off x="16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934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8717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499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94282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7257" y="937246"/>
              <a:ext cx="252451" cy="0"/>
            </a:xfrm>
            <a:custGeom>
              <a:avLst/>
              <a:pathLst>
                <a:path w="252451" h="0">
                  <a:moveTo>
                    <a:pt x="0" y="0"/>
                  </a:moveTo>
                  <a:lnTo>
                    <a:pt x="126225" y="0"/>
                  </a:lnTo>
                  <a:lnTo>
                    <a:pt x="189338" y="0"/>
                  </a:lnTo>
                  <a:lnTo>
                    <a:pt x="189338" y="0"/>
                  </a:lnTo>
                  <a:lnTo>
                    <a:pt x="252451" y="0"/>
                  </a:lnTo>
                </a:path>
              </a:pathLst>
            </a:custGeom>
            <a:ln w="108405" cap="flat">
              <a:solidFill>
                <a:srgbClr val="E8E8E8">
                  <a:alpha val="100000"/>
                </a:srgbClr>
              </a:solidFill>
              <a:prstDash val="solid"/>
              <a:round/>
            </a:ln>
          </p:spPr>
          <p:txBody>
            <a:bodyPr/>
            <a:lstStyle/>
            <a:p/>
          </p:txBody>
        </p:sp>
        <p:sp>
          <p:nvSpPr>
            <p:cNvPr id="25" name="pl25"/>
            <p:cNvSpPr/>
            <p:nvPr/>
          </p:nvSpPr>
          <p:spPr>
            <a:xfrm>
              <a:off x="7690370" y="1398960"/>
              <a:ext cx="189338" cy="0"/>
            </a:xfrm>
            <a:custGeom>
              <a:avLst/>
              <a:pathLst>
                <a:path w="189338" h="0">
                  <a:moveTo>
                    <a:pt x="0" y="0"/>
                  </a:moveTo>
                  <a:lnTo>
                    <a:pt x="0" y="0"/>
                  </a:lnTo>
                  <a:lnTo>
                    <a:pt x="126225" y="0"/>
                  </a:lnTo>
                  <a:lnTo>
                    <a:pt x="189338" y="0"/>
                  </a:lnTo>
                  <a:lnTo>
                    <a:pt x="189338" y="0"/>
                  </a:lnTo>
                </a:path>
              </a:pathLst>
            </a:custGeom>
            <a:ln w="108405" cap="flat">
              <a:solidFill>
                <a:srgbClr val="E8E8E8">
                  <a:alpha val="100000"/>
                </a:srgbClr>
              </a:solidFill>
              <a:prstDash val="solid"/>
              <a:round/>
            </a:ln>
          </p:spPr>
          <p:txBody>
            <a:bodyPr/>
            <a:lstStyle/>
            <a:p/>
          </p:txBody>
        </p:sp>
        <p:sp>
          <p:nvSpPr>
            <p:cNvPr id="26" name="pl26"/>
            <p:cNvSpPr/>
            <p:nvPr/>
          </p:nvSpPr>
          <p:spPr>
            <a:xfrm>
              <a:off x="7690370" y="1860674"/>
              <a:ext cx="189338" cy="0"/>
            </a:xfrm>
            <a:custGeom>
              <a:avLst/>
              <a:pathLst>
                <a:path w="189338" h="0">
                  <a:moveTo>
                    <a:pt x="0" y="0"/>
                  </a:moveTo>
                  <a:lnTo>
                    <a:pt x="126225" y="0"/>
                  </a:lnTo>
                  <a:lnTo>
                    <a:pt x="189338" y="0"/>
                  </a:lnTo>
                  <a:lnTo>
                    <a:pt x="189338" y="0"/>
                  </a:lnTo>
                  <a:lnTo>
                    <a:pt x="189338" y="0"/>
                  </a:lnTo>
                </a:path>
              </a:pathLst>
            </a:custGeom>
            <a:ln w="108405" cap="flat">
              <a:solidFill>
                <a:srgbClr val="E8E8E8">
                  <a:alpha val="100000"/>
                </a:srgbClr>
              </a:solidFill>
              <a:prstDash val="solid"/>
              <a:round/>
            </a:ln>
          </p:spPr>
          <p:txBody>
            <a:bodyPr/>
            <a:lstStyle/>
            <a:p/>
          </p:txBody>
        </p:sp>
        <p:sp>
          <p:nvSpPr>
            <p:cNvPr id="27" name="pl27"/>
            <p:cNvSpPr/>
            <p:nvPr/>
          </p:nvSpPr>
          <p:spPr>
            <a:xfrm>
              <a:off x="7816596" y="23223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8" name="pl28"/>
            <p:cNvSpPr/>
            <p:nvPr/>
          </p:nvSpPr>
          <p:spPr>
            <a:xfrm>
              <a:off x="6933014" y="2784102"/>
              <a:ext cx="631129" cy="0"/>
            </a:xfrm>
            <a:custGeom>
              <a:avLst/>
              <a:pathLst>
                <a:path w="631129" h="0">
                  <a:moveTo>
                    <a:pt x="0" y="0"/>
                  </a:moveTo>
                  <a:lnTo>
                    <a:pt x="378677" y="0"/>
                  </a:lnTo>
                  <a:lnTo>
                    <a:pt x="441790" y="0"/>
                  </a:lnTo>
                  <a:lnTo>
                    <a:pt x="568016" y="0"/>
                  </a:lnTo>
                  <a:lnTo>
                    <a:pt x="631129" y="0"/>
                  </a:lnTo>
                </a:path>
              </a:pathLst>
            </a:custGeom>
            <a:ln w="108405" cap="flat">
              <a:solidFill>
                <a:srgbClr val="E8E8E8">
                  <a:alpha val="100000"/>
                </a:srgbClr>
              </a:solidFill>
              <a:prstDash val="solid"/>
              <a:round/>
            </a:ln>
          </p:spPr>
          <p:txBody>
            <a:bodyPr/>
            <a:lstStyle/>
            <a:p/>
          </p:txBody>
        </p:sp>
        <p:sp>
          <p:nvSpPr>
            <p:cNvPr id="29" name="pl29"/>
            <p:cNvSpPr/>
            <p:nvPr/>
          </p:nvSpPr>
          <p:spPr>
            <a:xfrm>
              <a:off x="7437918" y="3245816"/>
              <a:ext cx="315564" cy="0"/>
            </a:xfrm>
            <a:custGeom>
              <a:avLst/>
              <a:pathLst>
                <a:path w="315564" h="0">
                  <a:moveTo>
                    <a:pt x="0" y="0"/>
                  </a:moveTo>
                  <a:lnTo>
                    <a:pt x="0" y="0"/>
                  </a:lnTo>
                  <a:lnTo>
                    <a:pt x="0" y="0"/>
                  </a:lnTo>
                  <a:lnTo>
                    <a:pt x="315564" y="0"/>
                  </a:lnTo>
                  <a:lnTo>
                    <a:pt x="315564" y="0"/>
                  </a:lnTo>
                </a:path>
              </a:pathLst>
            </a:custGeom>
            <a:ln w="108405" cap="flat">
              <a:solidFill>
                <a:srgbClr val="E8E8E8">
                  <a:alpha val="100000"/>
                </a:srgbClr>
              </a:solidFill>
              <a:prstDash val="solid"/>
              <a:round/>
            </a:ln>
          </p:spPr>
          <p:txBody>
            <a:bodyPr/>
            <a:lstStyle/>
            <a:p/>
          </p:txBody>
        </p:sp>
        <p:sp>
          <p:nvSpPr>
            <p:cNvPr id="30" name="pl30"/>
            <p:cNvSpPr/>
            <p:nvPr/>
          </p:nvSpPr>
          <p:spPr>
            <a:xfrm>
              <a:off x="6996127" y="3707530"/>
              <a:ext cx="504903" cy="0"/>
            </a:xfrm>
            <a:custGeom>
              <a:avLst/>
              <a:pathLst>
                <a:path w="504903" h="0">
                  <a:moveTo>
                    <a:pt x="0" y="0"/>
                  </a:moveTo>
                  <a:lnTo>
                    <a:pt x="0" y="0"/>
                  </a:lnTo>
                  <a:lnTo>
                    <a:pt x="378677" y="0"/>
                  </a:lnTo>
                  <a:lnTo>
                    <a:pt x="378677" y="0"/>
                  </a:lnTo>
                  <a:lnTo>
                    <a:pt x="504903" y="0"/>
                  </a:lnTo>
                </a:path>
              </a:pathLst>
            </a:custGeom>
            <a:ln w="108405" cap="flat">
              <a:solidFill>
                <a:srgbClr val="E8E8E8">
                  <a:alpha val="100000"/>
                </a:srgbClr>
              </a:solidFill>
              <a:prstDash val="solid"/>
              <a:round/>
            </a:ln>
          </p:spPr>
          <p:txBody>
            <a:bodyPr/>
            <a:lstStyle/>
            <a:p/>
          </p:txBody>
        </p:sp>
        <p:sp>
          <p:nvSpPr>
            <p:cNvPr id="31" name="pl31"/>
            <p:cNvSpPr/>
            <p:nvPr/>
          </p:nvSpPr>
          <p:spPr>
            <a:xfrm>
              <a:off x="5860094" y="4169244"/>
              <a:ext cx="1514711" cy="0"/>
            </a:xfrm>
            <a:custGeom>
              <a:avLst/>
              <a:pathLst>
                <a:path w="1514711" h="0">
                  <a:moveTo>
                    <a:pt x="0" y="0"/>
                  </a:moveTo>
                  <a:lnTo>
                    <a:pt x="631129" y="0"/>
                  </a:lnTo>
                  <a:lnTo>
                    <a:pt x="1009807" y="0"/>
                  </a:lnTo>
                  <a:lnTo>
                    <a:pt x="1136033" y="0"/>
                  </a:lnTo>
                  <a:lnTo>
                    <a:pt x="1514711" y="0"/>
                  </a:lnTo>
                </a:path>
              </a:pathLst>
            </a:custGeom>
            <a:ln w="108405" cap="flat">
              <a:solidFill>
                <a:srgbClr val="E8E8E8">
                  <a:alpha val="100000"/>
                </a:srgbClr>
              </a:solidFill>
              <a:prstDash val="solid"/>
              <a:round/>
            </a:ln>
          </p:spPr>
          <p:txBody>
            <a:bodyPr/>
            <a:lstStyle/>
            <a:p/>
          </p:txBody>
        </p:sp>
        <p:sp>
          <p:nvSpPr>
            <p:cNvPr id="32" name="pl32"/>
            <p:cNvSpPr/>
            <p:nvPr/>
          </p:nvSpPr>
          <p:spPr>
            <a:xfrm>
              <a:off x="6869901" y="463095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3" name="pl33"/>
            <p:cNvSpPr/>
            <p:nvPr/>
          </p:nvSpPr>
          <p:spPr>
            <a:xfrm>
              <a:off x="3966704" y="5092672"/>
              <a:ext cx="3344988" cy="0"/>
            </a:xfrm>
            <a:custGeom>
              <a:avLst/>
              <a:pathLst>
                <a:path w="3344988" h="0">
                  <a:moveTo>
                    <a:pt x="0" y="0"/>
                  </a:moveTo>
                  <a:lnTo>
                    <a:pt x="2145841" y="0"/>
                  </a:lnTo>
                  <a:lnTo>
                    <a:pt x="2461406" y="0"/>
                  </a:lnTo>
                  <a:lnTo>
                    <a:pt x="2966310" y="0"/>
                  </a:lnTo>
                  <a:lnTo>
                    <a:pt x="3344988" y="0"/>
                  </a:lnTo>
                </a:path>
              </a:pathLst>
            </a:custGeom>
            <a:ln w="108405" cap="flat">
              <a:solidFill>
                <a:srgbClr val="E8E8E8">
                  <a:alpha val="100000"/>
                </a:srgbClr>
              </a:solidFill>
              <a:prstDash val="solid"/>
              <a:round/>
            </a:ln>
          </p:spPr>
          <p:txBody>
            <a:bodyPr/>
            <a:lstStyle/>
            <a:p/>
          </p:txBody>
        </p:sp>
        <p:sp>
          <p:nvSpPr>
            <p:cNvPr id="34" name="pl34"/>
            <p:cNvSpPr/>
            <p:nvPr/>
          </p:nvSpPr>
          <p:spPr>
            <a:xfrm>
              <a:off x="1631524" y="5554386"/>
              <a:ext cx="6121959" cy="0"/>
            </a:xfrm>
            <a:custGeom>
              <a:avLst/>
              <a:pathLst>
                <a:path w="6121959" h="0">
                  <a:moveTo>
                    <a:pt x="0" y="0"/>
                  </a:moveTo>
                  <a:lnTo>
                    <a:pt x="1009807" y="0"/>
                  </a:lnTo>
                  <a:lnTo>
                    <a:pt x="2587632" y="0"/>
                  </a:lnTo>
                  <a:lnTo>
                    <a:pt x="6121959" y="0"/>
                  </a:lnTo>
                  <a:lnTo>
                    <a:pt x="6121959" y="0"/>
                  </a:lnTo>
                </a:path>
              </a:pathLst>
            </a:custGeom>
            <a:ln w="108405" cap="flat">
              <a:solidFill>
                <a:srgbClr val="E8E8E8">
                  <a:alpha val="100000"/>
                </a:srgbClr>
              </a:solidFill>
              <a:prstDash val="solid"/>
              <a:round/>
            </a:ln>
          </p:spPr>
          <p:txBody>
            <a:bodyPr/>
            <a:lstStyle/>
            <a:p/>
          </p:txBody>
        </p:sp>
        <p:sp>
          <p:nvSpPr>
            <p:cNvPr id="35" name="pt35"/>
            <p:cNvSpPr/>
            <p:nvPr/>
          </p:nvSpPr>
          <p:spPr>
            <a:xfrm>
              <a:off x="7812096"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812096"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12096"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812096"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12096"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48983"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22757"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812096"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812096"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991627"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86723"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5855594"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370305"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65401"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370305"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991627"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991627"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96531"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370305"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5870"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85870"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12096"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12096"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85870"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307192"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28514"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3962204"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108046"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423610"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96531"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928514"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70305"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07192"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559644"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2636832"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48983"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48983"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421465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1627024"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74898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74898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43341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3341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3341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865401"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57894" y="2263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757894" y="2263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757894" y="2263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694781" y="8785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757894" y="8785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821007" y="8785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6937425" y="41105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316103" y="41105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811199" y="41105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316103" y="3648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442329" y="3648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316103" y="3648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21007" y="13402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757894" y="13402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21007" y="13402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757894" y="18019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821007" y="18019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21007" y="18019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252990" y="50339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053843" y="50339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369408" y="50339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42329" y="27254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52990" y="27254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05442" y="27254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2582629" y="5495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694781" y="5495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1572821" y="5495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694781"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37921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37921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6811199" y="4572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811199" y="4572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811199" y="4572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tx123"/>
            <p:cNvSpPr/>
            <p:nvPr/>
          </p:nvSpPr>
          <p:spPr>
            <a:xfrm>
              <a:off x="865197" y="5489686"/>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124" name="tx124"/>
            <p:cNvSpPr/>
            <p:nvPr/>
          </p:nvSpPr>
          <p:spPr>
            <a:xfrm>
              <a:off x="616766" y="4996867"/>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125" name="tx125"/>
            <p:cNvSpPr/>
            <p:nvPr/>
          </p:nvSpPr>
          <p:spPr>
            <a:xfrm>
              <a:off x="508103" y="45646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Timor-Leste</a:t>
              </a:r>
            </a:p>
          </p:txBody>
        </p:sp>
        <p:sp>
          <p:nvSpPr>
            <p:cNvPr id="126" name="tx126"/>
            <p:cNvSpPr/>
            <p:nvPr/>
          </p:nvSpPr>
          <p:spPr>
            <a:xfrm>
              <a:off x="647462" y="410290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127" name="tx127"/>
            <p:cNvSpPr/>
            <p:nvPr/>
          </p:nvSpPr>
          <p:spPr>
            <a:xfrm>
              <a:off x="950395" y="364119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India</a:t>
              </a:r>
            </a:p>
          </p:txBody>
        </p:sp>
        <p:sp>
          <p:nvSpPr>
            <p:cNvPr id="128" name="tx128"/>
            <p:cNvSpPr/>
            <p:nvPr/>
          </p:nvSpPr>
          <p:spPr>
            <a:xfrm>
              <a:off x="717448" y="3179479"/>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129" name="tx129"/>
            <p:cNvSpPr/>
            <p:nvPr/>
          </p:nvSpPr>
          <p:spPr>
            <a:xfrm>
              <a:off x="833956" y="2689934"/>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Nepal*</a:t>
              </a:r>
            </a:p>
          </p:txBody>
        </p:sp>
        <p:sp>
          <p:nvSpPr>
            <p:cNvPr id="130" name="tx130"/>
            <p:cNvSpPr/>
            <p:nvPr/>
          </p:nvSpPr>
          <p:spPr>
            <a:xfrm>
              <a:off x="515402" y="2228288"/>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131" name="tx131"/>
            <p:cNvSpPr/>
            <p:nvPr/>
          </p:nvSpPr>
          <p:spPr>
            <a:xfrm>
              <a:off x="702100" y="179433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Maldives</a:t>
              </a:r>
            </a:p>
          </p:txBody>
        </p:sp>
        <p:sp>
          <p:nvSpPr>
            <p:cNvPr id="132" name="tx132"/>
            <p:cNvSpPr/>
            <p:nvPr/>
          </p:nvSpPr>
          <p:spPr>
            <a:xfrm>
              <a:off x="663151" y="1330849"/>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133" name="tx133"/>
            <p:cNvSpPr/>
            <p:nvPr/>
          </p:nvSpPr>
          <p:spPr>
            <a:xfrm>
              <a:off x="872701" y="1332623"/>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34" name="tx134"/>
            <p:cNvSpPr/>
            <p:nvPr/>
          </p:nvSpPr>
          <p:spPr>
            <a:xfrm>
              <a:off x="810559" y="870909"/>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Bhutan</a:t>
              </a:r>
            </a:p>
          </p:txBody>
        </p:sp>
        <p:sp>
          <p:nvSpPr>
            <p:cNvPr id="135" name="tx135"/>
            <p:cNvSpPr/>
            <p:nvPr/>
          </p:nvSpPr>
          <p:spPr>
            <a:xfrm>
              <a:off x="1600446"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6" name="tx136"/>
            <p:cNvSpPr/>
            <p:nvPr/>
          </p:nvSpPr>
          <p:spPr>
            <a:xfrm>
              <a:off x="314719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7" name="tx137"/>
            <p:cNvSpPr/>
            <p:nvPr/>
          </p:nvSpPr>
          <p:spPr>
            <a:xfrm>
              <a:off x="47250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8" name="tx138"/>
            <p:cNvSpPr/>
            <p:nvPr/>
          </p:nvSpPr>
          <p:spPr>
            <a:xfrm>
              <a:off x="6302842"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39" name="tx139"/>
            <p:cNvSpPr/>
            <p:nvPr/>
          </p:nvSpPr>
          <p:spPr>
            <a:xfrm>
              <a:off x="7849589"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0" name="tx140"/>
            <p:cNvSpPr/>
            <p:nvPr/>
          </p:nvSpPr>
          <p:spPr>
            <a:xfrm>
              <a:off x="4356272"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1" name="pt14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3" name="pt14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tx14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45" name="tx14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46" name="tx14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47" name="tx147"/>
            <p:cNvSpPr/>
            <p:nvPr/>
          </p:nvSpPr>
          <p:spPr>
            <a:xfrm>
              <a:off x="1315959" y="398022"/>
              <a:ext cx="34757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SEAR, 2019-2023</a:t>
              </a:r>
            </a:p>
          </p:txBody>
        </p:sp>
        <p:sp>
          <p:nvSpPr>
            <p:cNvPr id="148" name="tx14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9" name="tx14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50" name="tx15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51" name="tx15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5 (out of 11) countries had lower coverage than in 2019.
In 2023, 2 countries had lower DTP3 coverage than in 2022.
In 2023, 3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658844"/>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946298"/>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2233751"/>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991116" y="1521204"/>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9" name="pl9"/>
            <p:cNvSpPr/>
            <p:nvPr/>
          </p:nvSpPr>
          <p:spPr>
            <a:xfrm>
              <a:off x="991116" y="808657"/>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0" name="pl10"/>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330257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991116" y="2590024"/>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1" name="pl21"/>
            <p:cNvSpPr/>
            <p:nvPr/>
          </p:nvSpPr>
          <p:spPr>
            <a:xfrm>
              <a:off x="991116" y="187747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2" name="pl22"/>
            <p:cNvSpPr/>
            <p:nvPr/>
          </p:nvSpPr>
          <p:spPr>
            <a:xfrm>
              <a:off x="991116" y="116493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3" name="pl23"/>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332973" y="1912232"/>
              <a:ext cx="257465" cy="2102885"/>
            </a:xfrm>
            <a:prstGeom prst="rect">
              <a:avLst/>
            </a:prstGeom>
            <a:solidFill>
              <a:srgbClr val="E2231A">
                <a:alpha val="100000"/>
              </a:srgbClr>
            </a:solidFill>
          </p:spPr>
          <p:txBody>
            <a:bodyPr/>
            <a:lstStyle/>
            <a:p/>
          </p:txBody>
        </p:sp>
        <p:sp>
          <p:nvSpPr>
            <p:cNvPr id="33" name="rc33"/>
            <p:cNvSpPr/>
            <p:nvPr/>
          </p:nvSpPr>
          <p:spPr>
            <a:xfrm>
              <a:off x="1619045" y="1945368"/>
              <a:ext cx="257465" cy="2069749"/>
            </a:xfrm>
            <a:prstGeom prst="rect">
              <a:avLst/>
            </a:prstGeom>
            <a:solidFill>
              <a:srgbClr val="E2231A">
                <a:alpha val="100000"/>
              </a:srgbClr>
            </a:solidFill>
          </p:spPr>
          <p:txBody>
            <a:bodyPr/>
            <a:lstStyle/>
            <a:p/>
          </p:txBody>
        </p:sp>
        <p:sp>
          <p:nvSpPr>
            <p:cNvPr id="34" name="rc34"/>
            <p:cNvSpPr/>
            <p:nvPr/>
          </p:nvSpPr>
          <p:spPr>
            <a:xfrm>
              <a:off x="1905118" y="1887497"/>
              <a:ext cx="257465" cy="2127621"/>
            </a:xfrm>
            <a:prstGeom prst="rect">
              <a:avLst/>
            </a:prstGeom>
            <a:solidFill>
              <a:srgbClr val="E2231A">
                <a:alpha val="100000"/>
              </a:srgbClr>
            </a:solidFill>
          </p:spPr>
          <p:txBody>
            <a:bodyPr/>
            <a:lstStyle/>
            <a:p/>
          </p:txBody>
        </p:sp>
        <p:sp>
          <p:nvSpPr>
            <p:cNvPr id="35" name="rc35"/>
            <p:cNvSpPr/>
            <p:nvPr/>
          </p:nvSpPr>
          <p:spPr>
            <a:xfrm>
              <a:off x="2191190" y="2091455"/>
              <a:ext cx="257465" cy="1923662"/>
            </a:xfrm>
            <a:prstGeom prst="rect">
              <a:avLst/>
            </a:prstGeom>
            <a:solidFill>
              <a:srgbClr val="E2231A">
                <a:alpha val="100000"/>
              </a:srgbClr>
            </a:solidFill>
          </p:spPr>
          <p:txBody>
            <a:bodyPr/>
            <a:lstStyle/>
            <a:p/>
          </p:txBody>
        </p:sp>
        <p:sp>
          <p:nvSpPr>
            <p:cNvPr id="36" name="rc36"/>
            <p:cNvSpPr/>
            <p:nvPr/>
          </p:nvSpPr>
          <p:spPr>
            <a:xfrm>
              <a:off x="2477262" y="2303743"/>
              <a:ext cx="257465" cy="1711375"/>
            </a:xfrm>
            <a:prstGeom prst="rect">
              <a:avLst/>
            </a:prstGeom>
            <a:solidFill>
              <a:srgbClr val="E2231A">
                <a:alpha val="100000"/>
              </a:srgbClr>
            </a:solidFill>
          </p:spPr>
          <p:txBody>
            <a:bodyPr/>
            <a:lstStyle/>
            <a:p/>
          </p:txBody>
        </p:sp>
        <p:sp>
          <p:nvSpPr>
            <p:cNvPr id="37" name="rc37"/>
            <p:cNvSpPr/>
            <p:nvPr/>
          </p:nvSpPr>
          <p:spPr>
            <a:xfrm>
              <a:off x="2763335" y="2519939"/>
              <a:ext cx="257465" cy="1495178"/>
            </a:xfrm>
            <a:prstGeom prst="rect">
              <a:avLst/>
            </a:prstGeom>
            <a:solidFill>
              <a:srgbClr val="E2231A">
                <a:alpha val="100000"/>
              </a:srgbClr>
            </a:solidFill>
          </p:spPr>
          <p:txBody>
            <a:bodyPr/>
            <a:lstStyle/>
            <a:p/>
          </p:txBody>
        </p:sp>
        <p:sp>
          <p:nvSpPr>
            <p:cNvPr id="38" name="rc38"/>
            <p:cNvSpPr/>
            <p:nvPr/>
          </p:nvSpPr>
          <p:spPr>
            <a:xfrm>
              <a:off x="3049407" y="2565495"/>
              <a:ext cx="257465" cy="1449623"/>
            </a:xfrm>
            <a:prstGeom prst="rect">
              <a:avLst/>
            </a:prstGeom>
            <a:solidFill>
              <a:srgbClr val="E2231A">
                <a:alpha val="100000"/>
              </a:srgbClr>
            </a:solidFill>
          </p:spPr>
          <p:txBody>
            <a:bodyPr/>
            <a:lstStyle/>
            <a:p/>
          </p:txBody>
        </p:sp>
        <p:sp>
          <p:nvSpPr>
            <p:cNvPr id="39" name="rc39"/>
            <p:cNvSpPr/>
            <p:nvPr/>
          </p:nvSpPr>
          <p:spPr>
            <a:xfrm>
              <a:off x="3335480" y="2625441"/>
              <a:ext cx="257465" cy="1389676"/>
            </a:xfrm>
            <a:prstGeom prst="rect">
              <a:avLst/>
            </a:prstGeom>
            <a:solidFill>
              <a:srgbClr val="E2231A">
                <a:alpha val="100000"/>
              </a:srgbClr>
            </a:solidFill>
          </p:spPr>
          <p:txBody>
            <a:bodyPr/>
            <a:lstStyle/>
            <a:p/>
          </p:txBody>
        </p:sp>
        <p:sp>
          <p:nvSpPr>
            <p:cNvPr id="40" name="rc40"/>
            <p:cNvSpPr/>
            <p:nvPr/>
          </p:nvSpPr>
          <p:spPr>
            <a:xfrm>
              <a:off x="3621552" y="2723088"/>
              <a:ext cx="257465" cy="1292029"/>
            </a:xfrm>
            <a:prstGeom prst="rect">
              <a:avLst/>
            </a:prstGeom>
            <a:solidFill>
              <a:srgbClr val="E2231A">
                <a:alpha val="100000"/>
              </a:srgbClr>
            </a:solidFill>
          </p:spPr>
          <p:txBody>
            <a:bodyPr/>
            <a:lstStyle/>
            <a:p/>
          </p:txBody>
        </p:sp>
        <p:sp>
          <p:nvSpPr>
            <p:cNvPr id="41" name="rc41"/>
            <p:cNvSpPr/>
            <p:nvPr/>
          </p:nvSpPr>
          <p:spPr>
            <a:xfrm>
              <a:off x="3907625" y="2950537"/>
              <a:ext cx="257465" cy="1064580"/>
            </a:xfrm>
            <a:prstGeom prst="rect">
              <a:avLst/>
            </a:prstGeom>
            <a:solidFill>
              <a:srgbClr val="E2231A">
                <a:alpha val="100000"/>
              </a:srgbClr>
            </a:solidFill>
          </p:spPr>
          <p:txBody>
            <a:bodyPr/>
            <a:lstStyle/>
            <a:p/>
          </p:txBody>
        </p:sp>
        <p:sp>
          <p:nvSpPr>
            <p:cNvPr id="42" name="rc42"/>
            <p:cNvSpPr/>
            <p:nvPr/>
          </p:nvSpPr>
          <p:spPr>
            <a:xfrm>
              <a:off x="4193697" y="3109651"/>
              <a:ext cx="257465" cy="905466"/>
            </a:xfrm>
            <a:prstGeom prst="rect">
              <a:avLst/>
            </a:prstGeom>
            <a:solidFill>
              <a:srgbClr val="E2231A">
                <a:alpha val="100000"/>
              </a:srgbClr>
            </a:solidFill>
          </p:spPr>
          <p:txBody>
            <a:bodyPr/>
            <a:lstStyle/>
            <a:p/>
          </p:txBody>
        </p:sp>
        <p:sp>
          <p:nvSpPr>
            <p:cNvPr id="43" name="rc43"/>
            <p:cNvSpPr/>
            <p:nvPr/>
          </p:nvSpPr>
          <p:spPr>
            <a:xfrm>
              <a:off x="4479769" y="3223021"/>
              <a:ext cx="257465" cy="792096"/>
            </a:xfrm>
            <a:prstGeom prst="rect">
              <a:avLst/>
            </a:prstGeom>
            <a:solidFill>
              <a:srgbClr val="E2231A">
                <a:alpha val="100000"/>
              </a:srgbClr>
            </a:solidFill>
          </p:spPr>
          <p:txBody>
            <a:bodyPr/>
            <a:lstStyle/>
            <a:p/>
          </p:txBody>
        </p:sp>
        <p:sp>
          <p:nvSpPr>
            <p:cNvPr id="44" name="rc44"/>
            <p:cNvSpPr/>
            <p:nvPr/>
          </p:nvSpPr>
          <p:spPr>
            <a:xfrm>
              <a:off x="4765842" y="3176841"/>
              <a:ext cx="257465" cy="838276"/>
            </a:xfrm>
            <a:prstGeom prst="rect">
              <a:avLst/>
            </a:prstGeom>
            <a:solidFill>
              <a:srgbClr val="E2231A">
                <a:alpha val="100000"/>
              </a:srgbClr>
            </a:solidFill>
          </p:spPr>
          <p:txBody>
            <a:bodyPr/>
            <a:lstStyle/>
            <a:p/>
          </p:txBody>
        </p:sp>
        <p:sp>
          <p:nvSpPr>
            <p:cNvPr id="45" name="rc45"/>
            <p:cNvSpPr/>
            <p:nvPr/>
          </p:nvSpPr>
          <p:spPr>
            <a:xfrm>
              <a:off x="5051914" y="3242916"/>
              <a:ext cx="257465" cy="772202"/>
            </a:xfrm>
            <a:prstGeom prst="rect">
              <a:avLst/>
            </a:prstGeom>
            <a:solidFill>
              <a:srgbClr val="E2231A">
                <a:alpha val="100000"/>
              </a:srgbClr>
            </a:solidFill>
          </p:spPr>
          <p:txBody>
            <a:bodyPr/>
            <a:lstStyle/>
            <a:p/>
          </p:txBody>
        </p:sp>
        <p:sp>
          <p:nvSpPr>
            <p:cNvPr id="46" name="rc46"/>
            <p:cNvSpPr/>
            <p:nvPr/>
          </p:nvSpPr>
          <p:spPr>
            <a:xfrm>
              <a:off x="5337987" y="3344092"/>
              <a:ext cx="257465" cy="671025"/>
            </a:xfrm>
            <a:prstGeom prst="rect">
              <a:avLst/>
            </a:prstGeom>
            <a:solidFill>
              <a:srgbClr val="E2231A">
                <a:alpha val="100000"/>
              </a:srgbClr>
            </a:solidFill>
          </p:spPr>
          <p:txBody>
            <a:bodyPr/>
            <a:lstStyle/>
            <a:p/>
          </p:txBody>
        </p:sp>
        <p:sp>
          <p:nvSpPr>
            <p:cNvPr id="47" name="rc47"/>
            <p:cNvSpPr/>
            <p:nvPr/>
          </p:nvSpPr>
          <p:spPr>
            <a:xfrm>
              <a:off x="5624059" y="3423829"/>
              <a:ext cx="257465" cy="591288"/>
            </a:xfrm>
            <a:prstGeom prst="rect">
              <a:avLst/>
            </a:prstGeom>
            <a:solidFill>
              <a:srgbClr val="E2231A">
                <a:alpha val="100000"/>
              </a:srgbClr>
            </a:solidFill>
          </p:spPr>
          <p:txBody>
            <a:bodyPr/>
            <a:lstStyle/>
            <a:p/>
          </p:txBody>
        </p:sp>
        <p:sp>
          <p:nvSpPr>
            <p:cNvPr id="48" name="rc48"/>
            <p:cNvSpPr/>
            <p:nvPr/>
          </p:nvSpPr>
          <p:spPr>
            <a:xfrm>
              <a:off x="5910132" y="3472729"/>
              <a:ext cx="257465" cy="542388"/>
            </a:xfrm>
            <a:prstGeom prst="rect">
              <a:avLst/>
            </a:prstGeom>
            <a:solidFill>
              <a:srgbClr val="E2231A">
                <a:alpha val="100000"/>
              </a:srgbClr>
            </a:solidFill>
          </p:spPr>
          <p:txBody>
            <a:bodyPr/>
            <a:lstStyle/>
            <a:p/>
          </p:txBody>
        </p:sp>
        <p:sp>
          <p:nvSpPr>
            <p:cNvPr id="49" name="rc49"/>
            <p:cNvSpPr/>
            <p:nvPr/>
          </p:nvSpPr>
          <p:spPr>
            <a:xfrm>
              <a:off x="6196204" y="3563102"/>
              <a:ext cx="257465" cy="452015"/>
            </a:xfrm>
            <a:prstGeom prst="rect">
              <a:avLst/>
            </a:prstGeom>
            <a:solidFill>
              <a:srgbClr val="E2231A">
                <a:alpha val="100000"/>
              </a:srgbClr>
            </a:solidFill>
          </p:spPr>
          <p:txBody>
            <a:bodyPr/>
            <a:lstStyle/>
            <a:p/>
          </p:txBody>
        </p:sp>
        <p:sp>
          <p:nvSpPr>
            <p:cNvPr id="50" name="rc50"/>
            <p:cNvSpPr/>
            <p:nvPr/>
          </p:nvSpPr>
          <p:spPr>
            <a:xfrm>
              <a:off x="6482277" y="3668088"/>
              <a:ext cx="257465" cy="347029"/>
            </a:xfrm>
            <a:prstGeom prst="rect">
              <a:avLst/>
            </a:prstGeom>
            <a:solidFill>
              <a:srgbClr val="E2231A">
                <a:alpha val="100000"/>
              </a:srgbClr>
            </a:solidFill>
          </p:spPr>
          <p:txBody>
            <a:bodyPr/>
            <a:lstStyle/>
            <a:p/>
          </p:txBody>
        </p:sp>
        <p:sp>
          <p:nvSpPr>
            <p:cNvPr id="51" name="rc51"/>
            <p:cNvSpPr/>
            <p:nvPr/>
          </p:nvSpPr>
          <p:spPr>
            <a:xfrm>
              <a:off x="6768349" y="3722714"/>
              <a:ext cx="257465" cy="292403"/>
            </a:xfrm>
            <a:prstGeom prst="rect">
              <a:avLst/>
            </a:prstGeom>
            <a:solidFill>
              <a:srgbClr val="E2231A">
                <a:alpha val="100000"/>
              </a:srgbClr>
            </a:solidFill>
          </p:spPr>
          <p:txBody>
            <a:bodyPr/>
            <a:lstStyle/>
            <a:p/>
          </p:txBody>
        </p:sp>
        <p:sp>
          <p:nvSpPr>
            <p:cNvPr id="52" name="rc52"/>
            <p:cNvSpPr/>
            <p:nvPr/>
          </p:nvSpPr>
          <p:spPr>
            <a:xfrm>
              <a:off x="7054421" y="3458148"/>
              <a:ext cx="257465" cy="556969"/>
            </a:xfrm>
            <a:prstGeom prst="rect">
              <a:avLst/>
            </a:prstGeom>
            <a:solidFill>
              <a:srgbClr val="E2231A">
                <a:alpha val="100000"/>
              </a:srgbClr>
            </a:solidFill>
          </p:spPr>
          <p:txBody>
            <a:bodyPr/>
            <a:lstStyle/>
            <a:p/>
          </p:txBody>
        </p:sp>
        <p:sp>
          <p:nvSpPr>
            <p:cNvPr id="53" name="rc53"/>
            <p:cNvSpPr/>
            <p:nvPr/>
          </p:nvSpPr>
          <p:spPr>
            <a:xfrm>
              <a:off x="7340494" y="3376579"/>
              <a:ext cx="257465" cy="638538"/>
            </a:xfrm>
            <a:prstGeom prst="rect">
              <a:avLst/>
            </a:prstGeom>
            <a:solidFill>
              <a:srgbClr val="E2231A">
                <a:alpha val="100000"/>
              </a:srgbClr>
            </a:solidFill>
          </p:spPr>
          <p:txBody>
            <a:bodyPr/>
            <a:lstStyle/>
            <a:p/>
          </p:txBody>
        </p:sp>
        <p:sp>
          <p:nvSpPr>
            <p:cNvPr id="54" name="rc54"/>
            <p:cNvSpPr/>
            <p:nvPr/>
          </p:nvSpPr>
          <p:spPr>
            <a:xfrm>
              <a:off x="7626566" y="3724070"/>
              <a:ext cx="257465" cy="291047"/>
            </a:xfrm>
            <a:prstGeom prst="rect">
              <a:avLst/>
            </a:prstGeom>
            <a:solidFill>
              <a:srgbClr val="E2231A">
                <a:alpha val="100000"/>
              </a:srgbClr>
            </a:solidFill>
          </p:spPr>
          <p:txBody>
            <a:bodyPr/>
            <a:lstStyle/>
            <a:p/>
          </p:txBody>
        </p:sp>
        <p:sp>
          <p:nvSpPr>
            <p:cNvPr id="55" name="rc55"/>
            <p:cNvSpPr/>
            <p:nvPr/>
          </p:nvSpPr>
          <p:spPr>
            <a:xfrm>
              <a:off x="7912639" y="3579973"/>
              <a:ext cx="257465" cy="435145"/>
            </a:xfrm>
            <a:prstGeom prst="rect">
              <a:avLst/>
            </a:prstGeom>
            <a:solidFill>
              <a:srgbClr val="E2231A">
                <a:alpha val="100000"/>
              </a:srgbClr>
            </a:solidFill>
          </p:spPr>
          <p:txBody>
            <a:bodyPr/>
            <a:lstStyle/>
            <a:p/>
          </p:txBody>
        </p:sp>
        <p:sp>
          <p:nvSpPr>
            <p:cNvPr id="56" name="rc56"/>
            <p:cNvSpPr/>
            <p:nvPr/>
          </p:nvSpPr>
          <p:spPr>
            <a:xfrm>
              <a:off x="4765842" y="1119294"/>
              <a:ext cx="257465" cy="2057547"/>
            </a:xfrm>
            <a:prstGeom prst="rect">
              <a:avLst/>
            </a:prstGeom>
            <a:solidFill>
              <a:srgbClr val="B3B3B3">
                <a:alpha val="100000"/>
              </a:srgbClr>
            </a:solidFill>
          </p:spPr>
          <p:txBody>
            <a:bodyPr/>
            <a:lstStyle/>
            <a:p/>
          </p:txBody>
        </p:sp>
        <p:sp>
          <p:nvSpPr>
            <p:cNvPr id="57" name="rc57"/>
            <p:cNvSpPr/>
            <p:nvPr/>
          </p:nvSpPr>
          <p:spPr>
            <a:xfrm>
              <a:off x="5051914" y="1863582"/>
              <a:ext cx="257465" cy="1379333"/>
            </a:xfrm>
            <a:prstGeom prst="rect">
              <a:avLst/>
            </a:prstGeom>
            <a:solidFill>
              <a:srgbClr val="B3B3B3">
                <a:alpha val="100000"/>
              </a:srgbClr>
            </a:solidFill>
          </p:spPr>
          <p:txBody>
            <a:bodyPr/>
            <a:lstStyle/>
            <a:p/>
          </p:txBody>
        </p:sp>
        <p:sp>
          <p:nvSpPr>
            <p:cNvPr id="58" name="rc58"/>
            <p:cNvSpPr/>
            <p:nvPr/>
          </p:nvSpPr>
          <p:spPr>
            <a:xfrm>
              <a:off x="5337987" y="1907036"/>
              <a:ext cx="257465" cy="1437055"/>
            </a:xfrm>
            <a:prstGeom prst="rect">
              <a:avLst/>
            </a:prstGeom>
            <a:solidFill>
              <a:srgbClr val="B3B3B3">
                <a:alpha val="100000"/>
              </a:srgbClr>
            </a:solidFill>
          </p:spPr>
          <p:txBody>
            <a:bodyPr/>
            <a:lstStyle/>
            <a:p/>
          </p:txBody>
        </p:sp>
        <p:sp>
          <p:nvSpPr>
            <p:cNvPr id="59" name="rc59"/>
            <p:cNvSpPr/>
            <p:nvPr/>
          </p:nvSpPr>
          <p:spPr>
            <a:xfrm>
              <a:off x="5624059" y="2268215"/>
              <a:ext cx="257465" cy="1155613"/>
            </a:xfrm>
            <a:prstGeom prst="rect">
              <a:avLst/>
            </a:prstGeom>
            <a:solidFill>
              <a:srgbClr val="B3B3B3">
                <a:alpha val="100000"/>
              </a:srgbClr>
            </a:solidFill>
          </p:spPr>
          <p:txBody>
            <a:bodyPr/>
            <a:lstStyle/>
            <a:p/>
          </p:txBody>
        </p:sp>
        <p:sp>
          <p:nvSpPr>
            <p:cNvPr id="60" name="rc60"/>
            <p:cNvSpPr/>
            <p:nvPr/>
          </p:nvSpPr>
          <p:spPr>
            <a:xfrm>
              <a:off x="5910132" y="2745291"/>
              <a:ext cx="257465" cy="727437"/>
            </a:xfrm>
            <a:prstGeom prst="rect">
              <a:avLst/>
            </a:prstGeom>
            <a:solidFill>
              <a:srgbClr val="B3B3B3">
                <a:alpha val="100000"/>
              </a:srgbClr>
            </a:solidFill>
          </p:spPr>
          <p:txBody>
            <a:bodyPr/>
            <a:lstStyle/>
            <a:p/>
          </p:txBody>
        </p:sp>
        <p:sp>
          <p:nvSpPr>
            <p:cNvPr id="61" name="rc61"/>
            <p:cNvSpPr/>
            <p:nvPr/>
          </p:nvSpPr>
          <p:spPr>
            <a:xfrm>
              <a:off x="6196204" y="2971235"/>
              <a:ext cx="257465" cy="591866"/>
            </a:xfrm>
            <a:prstGeom prst="rect">
              <a:avLst/>
            </a:prstGeom>
            <a:solidFill>
              <a:srgbClr val="B3B3B3">
                <a:alpha val="100000"/>
              </a:srgbClr>
            </a:solidFill>
          </p:spPr>
          <p:txBody>
            <a:bodyPr/>
            <a:lstStyle/>
            <a:p/>
          </p:txBody>
        </p:sp>
        <p:sp>
          <p:nvSpPr>
            <p:cNvPr id="62" name="rc62"/>
            <p:cNvSpPr/>
            <p:nvPr/>
          </p:nvSpPr>
          <p:spPr>
            <a:xfrm>
              <a:off x="6482277" y="3082573"/>
              <a:ext cx="257465" cy="585515"/>
            </a:xfrm>
            <a:prstGeom prst="rect">
              <a:avLst/>
            </a:prstGeom>
            <a:solidFill>
              <a:srgbClr val="B3B3B3">
                <a:alpha val="100000"/>
              </a:srgbClr>
            </a:solidFill>
          </p:spPr>
          <p:txBody>
            <a:bodyPr/>
            <a:lstStyle/>
            <a:p/>
          </p:txBody>
        </p:sp>
        <p:sp>
          <p:nvSpPr>
            <p:cNvPr id="63" name="rc63"/>
            <p:cNvSpPr/>
            <p:nvPr/>
          </p:nvSpPr>
          <p:spPr>
            <a:xfrm>
              <a:off x="6768349" y="3184937"/>
              <a:ext cx="257465" cy="537777"/>
            </a:xfrm>
            <a:prstGeom prst="rect">
              <a:avLst/>
            </a:prstGeom>
            <a:solidFill>
              <a:srgbClr val="B3B3B3">
                <a:alpha val="100000"/>
              </a:srgbClr>
            </a:solidFill>
          </p:spPr>
          <p:txBody>
            <a:bodyPr/>
            <a:lstStyle/>
            <a:p/>
          </p:txBody>
        </p:sp>
        <p:sp>
          <p:nvSpPr>
            <p:cNvPr id="64" name="rc64"/>
            <p:cNvSpPr/>
            <p:nvPr/>
          </p:nvSpPr>
          <p:spPr>
            <a:xfrm>
              <a:off x="7054421" y="3032089"/>
              <a:ext cx="257465" cy="426059"/>
            </a:xfrm>
            <a:prstGeom prst="rect">
              <a:avLst/>
            </a:prstGeom>
            <a:solidFill>
              <a:srgbClr val="B3B3B3">
                <a:alpha val="100000"/>
              </a:srgbClr>
            </a:solidFill>
          </p:spPr>
          <p:txBody>
            <a:bodyPr/>
            <a:lstStyle/>
            <a:p/>
          </p:txBody>
        </p:sp>
        <p:sp>
          <p:nvSpPr>
            <p:cNvPr id="65" name="rc65"/>
            <p:cNvSpPr/>
            <p:nvPr/>
          </p:nvSpPr>
          <p:spPr>
            <a:xfrm>
              <a:off x="7340494" y="2972162"/>
              <a:ext cx="257465" cy="404417"/>
            </a:xfrm>
            <a:prstGeom prst="rect">
              <a:avLst/>
            </a:prstGeom>
            <a:solidFill>
              <a:srgbClr val="B3B3B3">
                <a:alpha val="100000"/>
              </a:srgbClr>
            </a:solidFill>
          </p:spPr>
          <p:txBody>
            <a:bodyPr/>
            <a:lstStyle/>
            <a:p/>
          </p:txBody>
        </p:sp>
        <p:sp>
          <p:nvSpPr>
            <p:cNvPr id="66" name="rc66"/>
            <p:cNvSpPr/>
            <p:nvPr/>
          </p:nvSpPr>
          <p:spPr>
            <a:xfrm>
              <a:off x="7626566" y="3349094"/>
              <a:ext cx="257465" cy="374975"/>
            </a:xfrm>
            <a:prstGeom prst="rect">
              <a:avLst/>
            </a:prstGeom>
            <a:solidFill>
              <a:srgbClr val="B3B3B3">
                <a:alpha val="100000"/>
              </a:srgbClr>
            </a:solidFill>
          </p:spPr>
          <p:txBody>
            <a:bodyPr/>
            <a:lstStyle/>
            <a:p/>
          </p:txBody>
        </p:sp>
        <p:sp>
          <p:nvSpPr>
            <p:cNvPr id="67" name="rc67"/>
            <p:cNvSpPr/>
            <p:nvPr/>
          </p:nvSpPr>
          <p:spPr>
            <a:xfrm>
              <a:off x="7912639" y="3309415"/>
              <a:ext cx="257465" cy="270557"/>
            </a:xfrm>
            <a:prstGeom prst="rect">
              <a:avLst/>
            </a:prstGeom>
            <a:solidFill>
              <a:srgbClr val="B3B3B3">
                <a:alpha val="100000"/>
              </a:srgbClr>
            </a:solidFill>
          </p:spPr>
          <p:txBody>
            <a:bodyPr/>
            <a:lstStyle/>
            <a:p/>
          </p:txBody>
        </p:sp>
        <p:sp>
          <p:nvSpPr>
            <p:cNvPr id="68" name="pl68"/>
            <p:cNvSpPr/>
            <p:nvPr/>
          </p:nvSpPr>
          <p:spPr>
            <a:xfrm>
              <a:off x="1461705" y="1044273"/>
              <a:ext cx="6579665" cy="1011351"/>
            </a:xfrm>
            <a:custGeom>
              <a:avLst/>
              <a:pathLst>
                <a:path w="6579665" h="1011351">
                  <a:moveTo>
                    <a:pt x="0" y="979746"/>
                  </a:moveTo>
                  <a:lnTo>
                    <a:pt x="286072" y="979746"/>
                  </a:lnTo>
                  <a:lnTo>
                    <a:pt x="572144" y="1011351"/>
                  </a:lnTo>
                  <a:lnTo>
                    <a:pt x="858217" y="916537"/>
                  </a:lnTo>
                  <a:lnTo>
                    <a:pt x="1144289" y="790118"/>
                  </a:lnTo>
                  <a:lnTo>
                    <a:pt x="1430362" y="663699"/>
                  </a:lnTo>
                  <a:lnTo>
                    <a:pt x="1716434" y="663699"/>
                  </a:lnTo>
                  <a:lnTo>
                    <a:pt x="2002507" y="632094"/>
                  </a:lnTo>
                  <a:lnTo>
                    <a:pt x="2288579" y="568885"/>
                  </a:lnTo>
                  <a:lnTo>
                    <a:pt x="2574651" y="442466"/>
                  </a:lnTo>
                  <a:lnTo>
                    <a:pt x="2860724" y="347651"/>
                  </a:lnTo>
                  <a:lnTo>
                    <a:pt x="3146796" y="284442"/>
                  </a:lnTo>
                  <a:lnTo>
                    <a:pt x="3432869" y="316047"/>
                  </a:lnTo>
                  <a:lnTo>
                    <a:pt x="3718941" y="284442"/>
                  </a:lnTo>
                  <a:lnTo>
                    <a:pt x="4005014" y="221233"/>
                  </a:lnTo>
                  <a:lnTo>
                    <a:pt x="4291086" y="189628"/>
                  </a:lnTo>
                  <a:lnTo>
                    <a:pt x="4577158" y="158023"/>
                  </a:lnTo>
                  <a:lnTo>
                    <a:pt x="4863231" y="94814"/>
                  </a:lnTo>
                  <a:lnTo>
                    <a:pt x="5149303" y="31604"/>
                  </a:lnTo>
                  <a:lnTo>
                    <a:pt x="5435376" y="0"/>
                  </a:lnTo>
                  <a:lnTo>
                    <a:pt x="5721448" y="189628"/>
                  </a:lnTo>
                  <a:lnTo>
                    <a:pt x="6007521" y="221233"/>
                  </a:lnTo>
                  <a:lnTo>
                    <a:pt x="6293593" y="0"/>
                  </a:lnTo>
                  <a:lnTo>
                    <a:pt x="6579665" y="94814"/>
                  </a:lnTo>
                </a:path>
              </a:pathLst>
            </a:custGeom>
            <a:ln w="27101" cap="flat">
              <a:solidFill>
                <a:srgbClr val="0058AB">
                  <a:alpha val="80000"/>
                </a:srgbClr>
              </a:solidFill>
              <a:prstDash val="solid"/>
              <a:round/>
            </a:ln>
          </p:spPr>
          <p:txBody>
            <a:bodyPr/>
            <a:lstStyle/>
            <a:p/>
          </p:txBody>
        </p:sp>
        <p:sp>
          <p:nvSpPr>
            <p:cNvPr id="69" name="pl69"/>
            <p:cNvSpPr/>
            <p:nvPr/>
          </p:nvSpPr>
          <p:spPr>
            <a:xfrm>
              <a:off x="1461705" y="1297111"/>
              <a:ext cx="6579665" cy="2623192"/>
            </a:xfrm>
            <a:custGeom>
              <a:avLst/>
              <a:pathLst>
                <a:path w="6579665" h="2623192">
                  <a:moveTo>
                    <a:pt x="0" y="2623192"/>
                  </a:moveTo>
                  <a:lnTo>
                    <a:pt x="286072" y="2623192"/>
                  </a:lnTo>
                  <a:lnTo>
                    <a:pt x="572144" y="2623192"/>
                  </a:lnTo>
                  <a:lnTo>
                    <a:pt x="858217" y="2528378"/>
                  </a:lnTo>
                  <a:lnTo>
                    <a:pt x="1144289" y="2496773"/>
                  </a:lnTo>
                  <a:lnTo>
                    <a:pt x="1430362" y="2528378"/>
                  </a:lnTo>
                  <a:lnTo>
                    <a:pt x="1716434" y="2433563"/>
                  </a:lnTo>
                  <a:lnTo>
                    <a:pt x="2002507" y="2338749"/>
                  </a:lnTo>
                  <a:lnTo>
                    <a:pt x="2288579" y="2307144"/>
                  </a:lnTo>
                  <a:lnTo>
                    <a:pt x="2574651" y="2275540"/>
                  </a:lnTo>
                  <a:lnTo>
                    <a:pt x="2860724" y="2243935"/>
                  </a:lnTo>
                  <a:lnTo>
                    <a:pt x="3146796" y="1643445"/>
                  </a:lnTo>
                  <a:lnTo>
                    <a:pt x="3432869" y="1327398"/>
                  </a:lnTo>
                  <a:lnTo>
                    <a:pt x="3718941" y="884932"/>
                  </a:lnTo>
                  <a:lnTo>
                    <a:pt x="4005014" y="853327"/>
                  </a:lnTo>
                  <a:lnTo>
                    <a:pt x="4291086" y="632094"/>
                  </a:lnTo>
                  <a:lnTo>
                    <a:pt x="4577158" y="347651"/>
                  </a:lnTo>
                  <a:lnTo>
                    <a:pt x="4863231" y="221233"/>
                  </a:lnTo>
                  <a:lnTo>
                    <a:pt x="5149303" y="158023"/>
                  </a:lnTo>
                  <a:lnTo>
                    <a:pt x="5435376" y="94814"/>
                  </a:lnTo>
                  <a:lnTo>
                    <a:pt x="5721448" y="189628"/>
                  </a:lnTo>
                  <a:lnTo>
                    <a:pt x="6007521" y="221233"/>
                  </a:lnTo>
                  <a:lnTo>
                    <a:pt x="6293593" y="0"/>
                  </a:lnTo>
                  <a:lnTo>
                    <a:pt x="6579665" y="31604"/>
                  </a:lnTo>
                </a:path>
              </a:pathLst>
            </a:custGeom>
            <a:ln w="27101" cap="flat">
              <a:solidFill>
                <a:srgbClr val="333333">
                  <a:alpha val="80000"/>
                </a:srgbClr>
              </a:solidFill>
              <a:prstDash val="solid"/>
              <a:round/>
            </a:ln>
          </p:spPr>
          <p:txBody>
            <a:bodyPr/>
            <a:lstStyle/>
            <a:p/>
          </p:txBody>
        </p:sp>
        <p:sp>
          <p:nvSpPr>
            <p:cNvPr id="70" name="tx70"/>
            <p:cNvSpPr/>
            <p:nvPr/>
          </p:nvSpPr>
          <p:spPr>
            <a:xfrm>
              <a:off x="6826744" y="861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71" name="tx71"/>
            <p:cNvSpPr/>
            <p:nvPr/>
          </p:nvSpPr>
          <p:spPr>
            <a:xfrm>
              <a:off x="7112816" y="10509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72" name="tx72"/>
            <p:cNvSpPr/>
            <p:nvPr/>
          </p:nvSpPr>
          <p:spPr>
            <a:xfrm>
              <a:off x="7398888" y="10825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73" name="tx73"/>
            <p:cNvSpPr/>
            <p:nvPr/>
          </p:nvSpPr>
          <p:spPr>
            <a:xfrm>
              <a:off x="7684961" y="861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74" name="tx74"/>
            <p:cNvSpPr/>
            <p:nvPr/>
          </p:nvSpPr>
          <p:spPr>
            <a:xfrm>
              <a:off x="7971033" y="956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75" name="tx75"/>
            <p:cNvSpPr/>
            <p:nvPr/>
          </p:nvSpPr>
          <p:spPr>
            <a:xfrm>
              <a:off x="6826744" y="14533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76" name="tx76"/>
            <p:cNvSpPr/>
            <p:nvPr/>
          </p:nvSpPr>
          <p:spPr>
            <a:xfrm>
              <a:off x="7112816" y="15481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77" name="tx77"/>
            <p:cNvSpPr/>
            <p:nvPr/>
          </p:nvSpPr>
          <p:spPr>
            <a:xfrm>
              <a:off x="7398888" y="15798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78" name="tx78"/>
            <p:cNvSpPr/>
            <p:nvPr/>
          </p:nvSpPr>
          <p:spPr>
            <a:xfrm>
              <a:off x="7684961" y="13585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79" name="tx79"/>
            <p:cNvSpPr/>
            <p:nvPr/>
          </p:nvSpPr>
          <p:spPr>
            <a:xfrm>
              <a:off x="7971033" y="139017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0" name="tx80"/>
            <p:cNvSpPr/>
            <p:nvPr/>
          </p:nvSpPr>
          <p:spPr>
            <a:xfrm>
              <a:off x="1356212" y="2923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81" name="tx81"/>
            <p:cNvSpPr/>
            <p:nvPr/>
          </p:nvSpPr>
          <p:spPr>
            <a:xfrm>
              <a:off x="2786574" y="32270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82" name="tx82"/>
            <p:cNvSpPr/>
            <p:nvPr/>
          </p:nvSpPr>
          <p:spPr>
            <a:xfrm>
              <a:off x="4247081" y="35219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83" name="tx83"/>
            <p:cNvSpPr/>
            <p:nvPr/>
          </p:nvSpPr>
          <p:spPr>
            <a:xfrm>
              <a:off x="5677443" y="368035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4" name="tx84"/>
            <p:cNvSpPr/>
            <p:nvPr/>
          </p:nvSpPr>
          <p:spPr>
            <a:xfrm>
              <a:off x="6821733" y="38297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5" name="tx85"/>
            <p:cNvSpPr/>
            <p:nvPr/>
          </p:nvSpPr>
          <p:spPr>
            <a:xfrm>
              <a:off x="7107805" y="369614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86" name="tx86"/>
            <p:cNvSpPr/>
            <p:nvPr/>
          </p:nvSpPr>
          <p:spPr>
            <a:xfrm>
              <a:off x="7393878" y="365572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7" name="tx87"/>
            <p:cNvSpPr/>
            <p:nvPr/>
          </p:nvSpPr>
          <p:spPr>
            <a:xfrm>
              <a:off x="7725154" y="383047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88" name="tx88"/>
            <p:cNvSpPr/>
            <p:nvPr/>
          </p:nvSpPr>
          <p:spPr>
            <a:xfrm>
              <a:off x="7966022" y="37570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9" name="tx89"/>
            <p:cNvSpPr/>
            <p:nvPr/>
          </p:nvSpPr>
          <p:spPr>
            <a:xfrm>
              <a:off x="5677443" y="2805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90" name="tx90"/>
            <p:cNvSpPr/>
            <p:nvPr/>
          </p:nvSpPr>
          <p:spPr>
            <a:xfrm>
              <a:off x="6821733" y="34133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1" name="tx91"/>
            <p:cNvSpPr/>
            <p:nvPr/>
          </p:nvSpPr>
          <p:spPr>
            <a:xfrm>
              <a:off x="7153009" y="320462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2" name="tx92"/>
            <p:cNvSpPr/>
            <p:nvPr/>
          </p:nvSpPr>
          <p:spPr>
            <a:xfrm>
              <a:off x="7393878" y="31339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3" name="tx93"/>
            <p:cNvSpPr/>
            <p:nvPr/>
          </p:nvSpPr>
          <p:spPr>
            <a:xfrm>
              <a:off x="7679950" y="349614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4" name="tx94"/>
            <p:cNvSpPr/>
            <p:nvPr/>
          </p:nvSpPr>
          <p:spPr>
            <a:xfrm>
              <a:off x="7966022" y="34042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5" name="tx95"/>
            <p:cNvSpPr/>
            <p:nvPr/>
          </p:nvSpPr>
          <p:spPr>
            <a:xfrm>
              <a:off x="5647298" y="20530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96" name="tx96"/>
            <p:cNvSpPr/>
            <p:nvPr/>
          </p:nvSpPr>
          <p:spPr>
            <a:xfrm>
              <a:off x="6821733" y="30614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97" name="tx97"/>
            <p:cNvSpPr/>
            <p:nvPr/>
          </p:nvSpPr>
          <p:spPr>
            <a:xfrm>
              <a:off x="7107805" y="28933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8" name="tx98"/>
            <p:cNvSpPr/>
            <p:nvPr/>
          </p:nvSpPr>
          <p:spPr>
            <a:xfrm>
              <a:off x="7393878" y="28273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9" name="tx99"/>
            <p:cNvSpPr/>
            <p:nvPr/>
          </p:nvSpPr>
          <p:spPr>
            <a:xfrm>
              <a:off x="7679950" y="324369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0" name="tx100"/>
            <p:cNvSpPr/>
            <p:nvPr/>
          </p:nvSpPr>
          <p:spPr>
            <a:xfrm>
              <a:off x="8011226" y="3199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1" name="tx101"/>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02" name="tx102"/>
            <p:cNvSpPr/>
            <p:nvPr/>
          </p:nvSpPr>
          <p:spPr>
            <a:xfrm>
              <a:off x="716778" y="3246165"/>
              <a:ext cx="211708"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5M</a:t>
              </a:r>
            </a:p>
          </p:txBody>
        </p:sp>
        <p:sp>
          <p:nvSpPr>
            <p:cNvPr id="103" name="tx103"/>
            <p:cNvSpPr/>
            <p:nvPr/>
          </p:nvSpPr>
          <p:spPr>
            <a:xfrm>
              <a:off x="632020" y="2533172"/>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04" name="tx104"/>
            <p:cNvSpPr/>
            <p:nvPr/>
          </p:nvSpPr>
          <p:spPr>
            <a:xfrm>
              <a:off x="632020" y="1820625"/>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15M</a:t>
              </a:r>
            </a:p>
          </p:txBody>
        </p:sp>
        <p:sp>
          <p:nvSpPr>
            <p:cNvPr id="105" name="tx105"/>
            <p:cNvSpPr/>
            <p:nvPr/>
          </p:nvSpPr>
          <p:spPr>
            <a:xfrm>
              <a:off x="632020" y="1108078"/>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20M</a:t>
              </a:r>
            </a:p>
          </p:txBody>
        </p:sp>
        <p:sp>
          <p:nvSpPr>
            <p:cNvPr id="106" name="tx106"/>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07" name="tx107"/>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08" name="tx108"/>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09" name="tx109"/>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10" name="tx110"/>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11" name="tx111"/>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12" name="tx112"/>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13" name="tx113"/>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14" name="tx114"/>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15" name="tx115"/>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16" name="tx116"/>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17" name="tx117"/>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18" name="tx118"/>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19" name="tx119"/>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20" name="tx120"/>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21" name="tx121"/>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22" name="pl122"/>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3" name="pl123"/>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24" name="tx124"/>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25" name="tx125"/>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26" name="rc126"/>
            <p:cNvSpPr/>
            <p:nvPr/>
          </p:nvSpPr>
          <p:spPr>
            <a:xfrm>
              <a:off x="4662559" y="4966947"/>
              <a:ext cx="201456" cy="201456"/>
            </a:xfrm>
            <a:prstGeom prst="rect">
              <a:avLst/>
            </a:prstGeom>
            <a:solidFill>
              <a:srgbClr val="E2231A">
                <a:alpha val="100000"/>
              </a:srgbClr>
            </a:solidFill>
          </p:spPr>
          <p:txBody>
            <a:bodyPr/>
            <a:lstStyle/>
            <a:p/>
          </p:txBody>
        </p:sp>
        <p:sp>
          <p:nvSpPr>
            <p:cNvPr id="127" name="rc127"/>
            <p:cNvSpPr/>
            <p:nvPr/>
          </p:nvSpPr>
          <p:spPr>
            <a:xfrm>
              <a:off x="5681766" y="4966947"/>
              <a:ext cx="201456" cy="201456"/>
            </a:xfrm>
            <a:prstGeom prst="rect">
              <a:avLst/>
            </a:prstGeom>
            <a:solidFill>
              <a:srgbClr val="B3B3B3">
                <a:alpha val="100000"/>
              </a:srgbClr>
            </a:solidFill>
          </p:spPr>
          <p:txBody>
            <a:bodyPr/>
            <a:lstStyle/>
            <a:p/>
          </p:txBody>
        </p:sp>
        <p:sp>
          <p:nvSpPr>
            <p:cNvPr id="128" name="tx128"/>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29" name="tx129"/>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30" name="tx130"/>
            <p:cNvSpPr/>
            <p:nvPr/>
          </p:nvSpPr>
          <p:spPr>
            <a:xfrm>
              <a:off x="991116" y="467611"/>
              <a:ext cx="7296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SEAR, 2000-2023</a:t>
              </a:r>
            </a:p>
          </p:txBody>
        </p:sp>
        <p:sp>
          <p:nvSpPr>
            <p:cNvPr id="131" name="pl131"/>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32" name="pl132"/>
            <p:cNvSpPr/>
            <p:nvPr/>
          </p:nvSpPr>
          <p:spPr>
            <a:xfrm>
              <a:off x="2450750"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4686305"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6921859"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36" name="pl136"/>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37" name="pl137"/>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568527"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804082"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8039636"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32973" y="5802550"/>
              <a:ext cx="2293478" cy="240682"/>
            </a:xfrm>
            <a:prstGeom prst="rect">
              <a:avLst/>
            </a:prstGeom>
            <a:solidFill>
              <a:srgbClr val="E2231A">
                <a:alpha val="100000"/>
              </a:srgbClr>
            </a:solidFill>
          </p:spPr>
          <p:txBody>
            <a:bodyPr/>
            <a:lstStyle/>
            <a:p/>
          </p:txBody>
        </p:sp>
        <p:sp>
          <p:nvSpPr>
            <p:cNvPr id="142" name="rc142"/>
            <p:cNvSpPr/>
            <p:nvPr/>
          </p:nvSpPr>
          <p:spPr>
            <a:xfrm>
              <a:off x="1332973" y="5417459"/>
              <a:ext cx="3413075" cy="240682"/>
            </a:xfrm>
            <a:prstGeom prst="rect">
              <a:avLst/>
            </a:prstGeom>
            <a:solidFill>
              <a:srgbClr val="E2231A">
                <a:alpha val="100000"/>
              </a:srgbClr>
            </a:solidFill>
          </p:spPr>
          <p:txBody>
            <a:bodyPr/>
            <a:lstStyle/>
            <a:p/>
          </p:txBody>
        </p:sp>
        <p:sp>
          <p:nvSpPr>
            <p:cNvPr id="143" name="rc143"/>
            <p:cNvSpPr/>
            <p:nvPr/>
          </p:nvSpPr>
          <p:spPr>
            <a:xfrm>
              <a:off x="3626452" y="5802550"/>
              <a:ext cx="4218074" cy="240682"/>
            </a:xfrm>
            <a:prstGeom prst="rect">
              <a:avLst/>
            </a:prstGeom>
            <a:solidFill>
              <a:srgbClr val="B3B3B3">
                <a:alpha val="100000"/>
              </a:srgbClr>
            </a:solidFill>
          </p:spPr>
          <p:txBody>
            <a:bodyPr/>
            <a:lstStyle/>
            <a:p/>
          </p:txBody>
        </p:sp>
        <p:sp>
          <p:nvSpPr>
            <p:cNvPr id="144" name="rc144"/>
            <p:cNvSpPr/>
            <p:nvPr/>
          </p:nvSpPr>
          <p:spPr>
            <a:xfrm>
              <a:off x="4746049" y="5417459"/>
              <a:ext cx="2122128" cy="240682"/>
            </a:xfrm>
            <a:prstGeom prst="rect">
              <a:avLst/>
            </a:prstGeom>
            <a:solidFill>
              <a:srgbClr val="B3B3B3">
                <a:alpha val="100000"/>
              </a:srgbClr>
            </a:solidFill>
          </p:spPr>
          <p:txBody>
            <a:bodyPr/>
            <a:lstStyle/>
            <a:p/>
          </p:txBody>
        </p:sp>
        <p:sp>
          <p:nvSpPr>
            <p:cNvPr id="145" name="tx145"/>
            <p:cNvSpPr/>
            <p:nvPr/>
          </p:nvSpPr>
          <p:spPr>
            <a:xfrm>
              <a:off x="2058930"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2.1</a:t>
              </a:r>
            </a:p>
          </p:txBody>
        </p:sp>
        <p:sp>
          <p:nvSpPr>
            <p:cNvPr id="146" name="tx146"/>
            <p:cNvSpPr/>
            <p:nvPr/>
          </p:nvSpPr>
          <p:spPr>
            <a:xfrm>
              <a:off x="2618728" y="5484128"/>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3.1</a:t>
              </a:r>
            </a:p>
          </p:txBody>
        </p:sp>
        <p:sp>
          <p:nvSpPr>
            <p:cNvPr id="147" name="tx147"/>
            <p:cNvSpPr/>
            <p:nvPr/>
          </p:nvSpPr>
          <p:spPr>
            <a:xfrm>
              <a:off x="5314706"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3.8</a:t>
              </a:r>
            </a:p>
          </p:txBody>
        </p:sp>
        <p:sp>
          <p:nvSpPr>
            <p:cNvPr id="148" name="tx148"/>
            <p:cNvSpPr/>
            <p:nvPr/>
          </p:nvSpPr>
          <p:spPr>
            <a:xfrm>
              <a:off x="5386330"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1.9</a:t>
              </a:r>
            </a:p>
          </p:txBody>
        </p:sp>
        <p:sp>
          <p:nvSpPr>
            <p:cNvPr id="149" name="tx149"/>
            <p:cNvSpPr/>
            <p:nvPr/>
          </p:nvSpPr>
          <p:spPr>
            <a:xfrm>
              <a:off x="8069639" y="5868971"/>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5.8</a:t>
              </a:r>
            </a:p>
          </p:txBody>
        </p:sp>
        <p:sp>
          <p:nvSpPr>
            <p:cNvPr id="150" name="tx150"/>
            <p:cNvSpPr/>
            <p:nvPr/>
          </p:nvSpPr>
          <p:spPr>
            <a:xfrm>
              <a:off x="7104744" y="5485714"/>
              <a:ext cx="80386"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a:t>
              </a:r>
            </a:p>
          </p:txBody>
        </p:sp>
        <p:sp>
          <p:nvSpPr>
            <p:cNvPr id="151" name="tx151"/>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52" name="tx152"/>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53" name="tx153"/>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54" name="tx154"/>
            <p:cNvSpPr/>
            <p:nvPr/>
          </p:nvSpPr>
          <p:spPr>
            <a:xfrm>
              <a:off x="3441503"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 M</a:t>
              </a:r>
            </a:p>
          </p:txBody>
        </p:sp>
        <p:sp>
          <p:nvSpPr>
            <p:cNvPr id="155" name="tx155"/>
            <p:cNvSpPr/>
            <p:nvPr/>
          </p:nvSpPr>
          <p:spPr>
            <a:xfrm>
              <a:off x="5677057" y="6137151"/>
              <a:ext cx="254049"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 M</a:t>
              </a:r>
            </a:p>
          </p:txBody>
        </p:sp>
        <p:sp>
          <p:nvSpPr>
            <p:cNvPr id="156" name="tx156"/>
            <p:cNvSpPr/>
            <p:nvPr/>
          </p:nvSpPr>
          <p:spPr>
            <a:xfrm>
              <a:off x="7912612"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6 M</a:t>
              </a:r>
            </a:p>
          </p:txBody>
        </p:sp>
        <p:sp>
          <p:nvSpPr>
            <p:cNvPr id="157" name="tx157"/>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58" name="tx158"/>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declined at 91%. This is lower than in 2019, where coverage was 94%.
3,053,000 children missed their routine first dose of measles vaccine.
MCV2 is typically administered to children between 18 months and five years old. MCV2 coverage remained relatively constant at 85%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632276"/>
              <a:ext cx="3397293" cy="527731"/>
            </a:xfrm>
            <a:custGeom>
              <a:avLst/>
              <a:pathLst>
                <a:path w="3397293" h="527731">
                  <a:moveTo>
                    <a:pt x="0" y="527731"/>
                  </a:moveTo>
                  <a:lnTo>
                    <a:pt x="147708" y="527731"/>
                  </a:lnTo>
                  <a:lnTo>
                    <a:pt x="295416" y="499956"/>
                  </a:lnTo>
                  <a:lnTo>
                    <a:pt x="443125" y="444405"/>
                  </a:lnTo>
                  <a:lnTo>
                    <a:pt x="590833" y="388854"/>
                  </a:lnTo>
                  <a:lnTo>
                    <a:pt x="738541" y="333304"/>
                  </a:lnTo>
                  <a:lnTo>
                    <a:pt x="886250" y="249978"/>
                  </a:lnTo>
                  <a:lnTo>
                    <a:pt x="1033958" y="194427"/>
                  </a:lnTo>
                  <a:lnTo>
                    <a:pt x="1181667" y="138876"/>
                  </a:lnTo>
                  <a:lnTo>
                    <a:pt x="1329375" y="0"/>
                  </a:lnTo>
                  <a:lnTo>
                    <a:pt x="1477083" y="0"/>
                  </a:lnTo>
                  <a:lnTo>
                    <a:pt x="1624792" y="55550"/>
                  </a:lnTo>
                  <a:lnTo>
                    <a:pt x="1772500" y="55550"/>
                  </a:lnTo>
                  <a:lnTo>
                    <a:pt x="1920209" y="83326"/>
                  </a:lnTo>
                  <a:lnTo>
                    <a:pt x="2067917" y="83326"/>
                  </a:lnTo>
                  <a:lnTo>
                    <a:pt x="2215625" y="111101"/>
                  </a:lnTo>
                  <a:lnTo>
                    <a:pt x="2363334" y="111101"/>
                  </a:lnTo>
                  <a:lnTo>
                    <a:pt x="2511042" y="83326"/>
                  </a:lnTo>
                  <a:lnTo>
                    <a:pt x="2658751" y="55550"/>
                  </a:lnTo>
                  <a:lnTo>
                    <a:pt x="2806459" y="27775"/>
                  </a:lnTo>
                  <a:lnTo>
                    <a:pt x="2954167" y="83326"/>
                  </a:lnTo>
                  <a:lnTo>
                    <a:pt x="3101876" y="138876"/>
                  </a:lnTo>
                  <a:lnTo>
                    <a:pt x="3249584" y="111101"/>
                  </a:lnTo>
                  <a:lnTo>
                    <a:pt x="3397293" y="55550"/>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27101" cap="flat">
              <a:solidFill>
                <a:srgbClr val="F26829">
                  <a:alpha val="69803"/>
                </a:srgbClr>
              </a:solidFill>
              <a:prstDash val="solid"/>
              <a:round/>
            </a:ln>
          </p:spPr>
          <p:txBody>
            <a:bodyPr/>
            <a:lstStyle/>
            <a:p/>
          </p:txBody>
        </p:sp>
        <p:sp>
          <p:nvSpPr>
            <p:cNvPr id="27" name="pl27"/>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38876"/>
            </a:xfrm>
            <a:custGeom>
              <a:avLst/>
              <a:pathLst>
                <a:path w="3397293" h="138876">
                  <a:moveTo>
                    <a:pt x="0" y="138876"/>
                  </a:moveTo>
                  <a:lnTo>
                    <a:pt x="147708" y="111101"/>
                  </a:lnTo>
                  <a:lnTo>
                    <a:pt x="295416" y="138876"/>
                  </a:lnTo>
                  <a:lnTo>
                    <a:pt x="443125" y="138876"/>
                  </a:lnTo>
                  <a:lnTo>
                    <a:pt x="590833" y="111101"/>
                  </a:lnTo>
                  <a:lnTo>
                    <a:pt x="738541" y="83326"/>
                  </a:lnTo>
                  <a:lnTo>
                    <a:pt x="886250" y="55550"/>
                  </a:lnTo>
                  <a:lnTo>
                    <a:pt x="1033958" y="27775"/>
                  </a:lnTo>
                  <a:lnTo>
                    <a:pt x="1181667" y="27775"/>
                  </a:lnTo>
                  <a:lnTo>
                    <a:pt x="1329375" y="55550"/>
                  </a:lnTo>
                  <a:lnTo>
                    <a:pt x="1477083" y="83326"/>
                  </a:lnTo>
                  <a:lnTo>
                    <a:pt x="1624792" y="55550"/>
                  </a:lnTo>
                  <a:lnTo>
                    <a:pt x="1772500" y="27775"/>
                  </a:lnTo>
                  <a:lnTo>
                    <a:pt x="1920209" y="27775"/>
                  </a:lnTo>
                  <a:lnTo>
                    <a:pt x="2067917" y="55550"/>
                  </a:lnTo>
                  <a:lnTo>
                    <a:pt x="2215625" y="55550"/>
                  </a:lnTo>
                  <a:lnTo>
                    <a:pt x="2363334" y="83326"/>
                  </a:lnTo>
                  <a:lnTo>
                    <a:pt x="2511042" y="27775"/>
                  </a:lnTo>
                  <a:lnTo>
                    <a:pt x="2658751" y="27775"/>
                  </a:lnTo>
                  <a:lnTo>
                    <a:pt x="2806459" y="0"/>
                  </a:lnTo>
                  <a:lnTo>
                    <a:pt x="2954167" y="55550"/>
                  </a:lnTo>
                  <a:lnTo>
                    <a:pt x="3101876" y="27775"/>
                  </a:lnTo>
                  <a:lnTo>
                    <a:pt x="3249584" y="55550"/>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65043" cap="flat">
              <a:solidFill>
                <a:srgbClr val="000000">
                  <a:alpha val="100000"/>
                </a:srgbClr>
              </a:solidFill>
              <a:prstDash val="solid"/>
              <a:round/>
            </a:ln>
          </p:spPr>
          <p:txBody>
            <a:bodyPr/>
            <a:lstStyle/>
            <a:p/>
          </p:txBody>
        </p:sp>
        <p:sp>
          <p:nvSpPr>
            <p:cNvPr id="32" name="pl32"/>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40651" cap="flat">
              <a:solidFill>
                <a:srgbClr val="008DC9">
                  <a:alpha val="100000"/>
                </a:srgbClr>
              </a:solidFill>
              <a:prstDash val="solid"/>
              <a:round/>
            </a:ln>
          </p:spPr>
          <p:txBody>
            <a:bodyPr/>
            <a:lstStyle/>
            <a:p/>
          </p:txBody>
        </p:sp>
        <p:sp>
          <p:nvSpPr>
            <p:cNvPr id="33" name="tx33"/>
            <p:cNvSpPr/>
            <p:nvPr/>
          </p:nvSpPr>
          <p:spPr>
            <a:xfrm>
              <a:off x="1060675" y="17098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 name="tx34"/>
            <p:cNvSpPr/>
            <p:nvPr/>
          </p:nvSpPr>
          <p:spPr>
            <a:xfrm>
              <a:off x="1799217" y="1432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 name="tx35"/>
            <p:cNvSpPr/>
            <p:nvPr/>
          </p:nvSpPr>
          <p:spPr>
            <a:xfrm>
              <a:off x="2537759" y="11543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 name="tx36"/>
            <p:cNvSpPr/>
            <p:nvPr/>
          </p:nvSpPr>
          <p:spPr>
            <a:xfrm>
              <a:off x="3276301"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 name="tx37"/>
            <p:cNvSpPr/>
            <p:nvPr/>
          </p:nvSpPr>
          <p:spPr>
            <a:xfrm>
              <a:off x="3867135"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4457968"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16671"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SEAR, 2000-2023</a:t>
              </a:r>
            </a:p>
          </p:txBody>
        </p:sp>
        <p:sp>
          <p:nvSpPr>
            <p:cNvPr id="65" name="pl65"/>
            <p:cNvSpPr/>
            <p:nvPr/>
          </p:nvSpPr>
          <p:spPr>
            <a:xfrm>
              <a:off x="5267799" y="31335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1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97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489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777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206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1353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281880"/>
              <a:ext cx="3397293" cy="1353157"/>
            </a:xfrm>
            <a:custGeom>
              <a:avLst/>
              <a:pathLst>
                <a:path w="3397293" h="1353157">
                  <a:moveTo>
                    <a:pt x="0" y="1353157"/>
                  </a:moveTo>
                  <a:lnTo>
                    <a:pt x="147708" y="1353157"/>
                  </a:lnTo>
                  <a:lnTo>
                    <a:pt x="295416" y="1281938"/>
                  </a:lnTo>
                  <a:lnTo>
                    <a:pt x="443125" y="1139501"/>
                  </a:lnTo>
                  <a:lnTo>
                    <a:pt x="590833" y="997063"/>
                  </a:lnTo>
                  <a:lnTo>
                    <a:pt x="738541" y="854625"/>
                  </a:lnTo>
                  <a:lnTo>
                    <a:pt x="886250" y="640969"/>
                  </a:lnTo>
                  <a:lnTo>
                    <a:pt x="1033958" y="498531"/>
                  </a:lnTo>
                  <a:lnTo>
                    <a:pt x="1181667" y="356094"/>
                  </a:lnTo>
                  <a:lnTo>
                    <a:pt x="1329375" y="0"/>
                  </a:lnTo>
                  <a:lnTo>
                    <a:pt x="1477083" y="0"/>
                  </a:lnTo>
                  <a:lnTo>
                    <a:pt x="1624792" y="142437"/>
                  </a:lnTo>
                  <a:lnTo>
                    <a:pt x="1772500" y="142437"/>
                  </a:lnTo>
                  <a:lnTo>
                    <a:pt x="1920209" y="213656"/>
                  </a:lnTo>
                  <a:lnTo>
                    <a:pt x="2067917" y="213656"/>
                  </a:lnTo>
                  <a:lnTo>
                    <a:pt x="2215625" y="284875"/>
                  </a:lnTo>
                  <a:lnTo>
                    <a:pt x="2363334" y="284875"/>
                  </a:lnTo>
                  <a:lnTo>
                    <a:pt x="2511042" y="213656"/>
                  </a:lnTo>
                  <a:lnTo>
                    <a:pt x="2658751" y="142437"/>
                  </a:lnTo>
                  <a:lnTo>
                    <a:pt x="2806459" y="71218"/>
                  </a:lnTo>
                  <a:lnTo>
                    <a:pt x="2954167" y="213656"/>
                  </a:lnTo>
                  <a:lnTo>
                    <a:pt x="3101876" y="356094"/>
                  </a:lnTo>
                  <a:lnTo>
                    <a:pt x="3249584" y="284875"/>
                  </a:lnTo>
                  <a:lnTo>
                    <a:pt x="3397293" y="142437"/>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27101" cap="flat">
              <a:solidFill>
                <a:srgbClr val="F26829">
                  <a:alpha val="69803"/>
                </a:srgbClr>
              </a:solidFill>
              <a:prstDash val="solid"/>
              <a:round/>
            </a:ln>
          </p:spPr>
          <p:txBody>
            <a:bodyPr/>
            <a:lstStyle/>
            <a:p/>
          </p:txBody>
        </p:sp>
        <p:sp>
          <p:nvSpPr>
            <p:cNvPr id="86" name="pl86"/>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27101" cap="flat">
              <a:solidFill>
                <a:srgbClr val="BD53BD">
                  <a:alpha val="69803"/>
                </a:srgbClr>
              </a:solidFill>
              <a:prstDash val="solid"/>
              <a:round/>
            </a:ln>
          </p:spPr>
          <p:txBody>
            <a:bodyPr/>
            <a:lstStyle/>
            <a:p/>
          </p:txBody>
        </p:sp>
        <p:sp>
          <p:nvSpPr>
            <p:cNvPr id="87" name="pl87"/>
            <p:cNvSpPr/>
            <p:nvPr/>
          </p:nvSpPr>
          <p:spPr>
            <a:xfrm>
              <a:off x="5437664" y="1353099"/>
              <a:ext cx="3397293" cy="356094"/>
            </a:xfrm>
            <a:custGeom>
              <a:avLst/>
              <a:pathLst>
                <a:path w="3397293" h="356094">
                  <a:moveTo>
                    <a:pt x="0" y="356094"/>
                  </a:moveTo>
                  <a:lnTo>
                    <a:pt x="147708" y="284875"/>
                  </a:lnTo>
                  <a:lnTo>
                    <a:pt x="295416" y="356094"/>
                  </a:lnTo>
                  <a:lnTo>
                    <a:pt x="443125" y="356094"/>
                  </a:lnTo>
                  <a:lnTo>
                    <a:pt x="590833" y="284875"/>
                  </a:lnTo>
                  <a:lnTo>
                    <a:pt x="738541" y="213656"/>
                  </a:lnTo>
                  <a:lnTo>
                    <a:pt x="886250" y="142437"/>
                  </a:lnTo>
                  <a:lnTo>
                    <a:pt x="1033958" y="71218"/>
                  </a:lnTo>
                  <a:lnTo>
                    <a:pt x="1181667" y="71218"/>
                  </a:lnTo>
                  <a:lnTo>
                    <a:pt x="1329375" y="142437"/>
                  </a:lnTo>
                  <a:lnTo>
                    <a:pt x="1477083" y="213656"/>
                  </a:lnTo>
                  <a:lnTo>
                    <a:pt x="1624792" y="142437"/>
                  </a:lnTo>
                  <a:lnTo>
                    <a:pt x="1772500" y="71218"/>
                  </a:lnTo>
                  <a:lnTo>
                    <a:pt x="1920209" y="71218"/>
                  </a:lnTo>
                  <a:lnTo>
                    <a:pt x="2067917" y="142437"/>
                  </a:lnTo>
                  <a:lnTo>
                    <a:pt x="2215625" y="142437"/>
                  </a:lnTo>
                  <a:lnTo>
                    <a:pt x="2363334" y="213656"/>
                  </a:lnTo>
                  <a:lnTo>
                    <a:pt x="2511042" y="71218"/>
                  </a:lnTo>
                  <a:lnTo>
                    <a:pt x="2658751" y="71218"/>
                  </a:lnTo>
                  <a:lnTo>
                    <a:pt x="2806459" y="0"/>
                  </a:lnTo>
                  <a:lnTo>
                    <a:pt x="2954167" y="142437"/>
                  </a:lnTo>
                  <a:lnTo>
                    <a:pt x="3101876" y="71218"/>
                  </a:lnTo>
                  <a:lnTo>
                    <a:pt x="3249584" y="142437"/>
                  </a:lnTo>
                  <a:lnTo>
                    <a:pt x="3397293" y="71218"/>
                  </a:lnTo>
                </a:path>
              </a:pathLst>
            </a:custGeom>
            <a:ln w="27101" cap="flat">
              <a:solidFill>
                <a:srgbClr val="6363C0">
                  <a:alpha val="69803"/>
                </a:srgbClr>
              </a:solidFill>
              <a:prstDash val="solid"/>
              <a:round/>
            </a:ln>
          </p:spPr>
          <p:txBody>
            <a:bodyPr/>
            <a:lstStyle/>
            <a:p/>
          </p:txBody>
        </p:sp>
        <p:sp>
          <p:nvSpPr>
            <p:cNvPr id="88" name="pl88"/>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27101" cap="flat">
              <a:solidFill>
                <a:srgbClr val="008DC9">
                  <a:alpha val="69803"/>
                </a:srgbClr>
              </a:solidFill>
              <a:prstDash val="solid"/>
              <a:round/>
            </a:ln>
          </p:spPr>
          <p:txBody>
            <a:bodyPr/>
            <a:lstStyle/>
            <a:p/>
          </p:txBody>
        </p:sp>
        <p:sp>
          <p:nvSpPr>
            <p:cNvPr id="89" name="pl89"/>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27101" cap="flat">
              <a:solidFill>
                <a:srgbClr val="40BF73">
                  <a:alpha val="69803"/>
                </a:srgbClr>
              </a:solidFill>
              <a:prstDash val="solid"/>
              <a:round/>
            </a:ln>
          </p:spPr>
          <p:txBody>
            <a:bodyPr/>
            <a:lstStyle/>
            <a:p/>
          </p:txBody>
        </p:sp>
        <p:sp>
          <p:nvSpPr>
            <p:cNvPr id="90" name="pl90"/>
            <p:cNvSpPr/>
            <p:nvPr/>
          </p:nvSpPr>
          <p:spPr>
            <a:xfrm>
              <a:off x="5437664" y="1353099"/>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65043" cap="flat">
              <a:solidFill>
                <a:srgbClr val="000000">
                  <a:alpha val="100000"/>
                </a:srgbClr>
              </a:solidFill>
              <a:prstDash val="solid"/>
              <a:round/>
            </a:ln>
          </p:spPr>
          <p:txBody>
            <a:bodyPr/>
            <a:lstStyle/>
            <a:p/>
          </p:txBody>
        </p:sp>
        <p:sp>
          <p:nvSpPr>
            <p:cNvPr id="92" name="pl92"/>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40651" cap="flat">
              <a:solidFill>
                <a:srgbClr val="008DC9">
                  <a:alpha val="100000"/>
                </a:srgbClr>
              </a:solidFill>
              <a:prstDash val="solid"/>
              <a:round/>
            </a:ln>
          </p:spPr>
          <p:txBody>
            <a:bodyPr/>
            <a:lstStyle/>
            <a:p/>
          </p:txBody>
        </p:sp>
        <p:sp>
          <p:nvSpPr>
            <p:cNvPr id="93" name="tx93"/>
            <p:cNvSpPr/>
            <p:nvPr/>
          </p:nvSpPr>
          <p:spPr>
            <a:xfrm>
              <a:off x="5359324" y="338071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94" name="tx94"/>
            <p:cNvSpPr/>
            <p:nvPr/>
          </p:nvSpPr>
          <p:spPr>
            <a:xfrm>
              <a:off x="6097866" y="266990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95" name="tx95"/>
            <p:cNvSpPr/>
            <p:nvPr/>
          </p:nvSpPr>
          <p:spPr>
            <a:xfrm>
              <a:off x="6836408" y="195771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96" name="tx96"/>
            <p:cNvSpPr/>
            <p:nvPr/>
          </p:nvSpPr>
          <p:spPr>
            <a:xfrm>
              <a:off x="7605095" y="16002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7" name="tx97"/>
            <p:cNvSpPr/>
            <p:nvPr/>
          </p:nvSpPr>
          <p:spPr>
            <a:xfrm>
              <a:off x="8213978" y="11729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3865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5003259" y="343748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0" name="tx100"/>
            <p:cNvSpPr/>
            <p:nvPr/>
          </p:nvSpPr>
          <p:spPr>
            <a:xfrm>
              <a:off x="5003259" y="27253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0131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300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48884"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SEAR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49807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85987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22166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67897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407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40256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93155"/>
              <a:ext cx="4959769" cy="194233"/>
            </a:xfrm>
            <a:prstGeom prst="rect">
              <a:avLst/>
            </a:prstGeom>
            <a:solidFill>
              <a:srgbClr val="008DC9">
                <a:alpha val="80000"/>
              </a:srgbClr>
            </a:solidFill>
          </p:spPr>
          <p:txBody>
            <a:bodyPr/>
            <a:lstStyle/>
            <a:p/>
          </p:txBody>
        </p:sp>
        <p:sp>
          <p:nvSpPr>
            <p:cNvPr id="135" name="rc135"/>
            <p:cNvSpPr/>
            <p:nvPr/>
          </p:nvSpPr>
          <p:spPr>
            <a:xfrm>
              <a:off x="1317178" y="5482382"/>
              <a:ext cx="7321564" cy="194233"/>
            </a:xfrm>
            <a:prstGeom prst="rect">
              <a:avLst/>
            </a:prstGeom>
            <a:solidFill>
              <a:srgbClr val="008DC9">
                <a:alpha val="80000"/>
              </a:srgbClr>
            </a:solidFill>
          </p:spPr>
          <p:txBody>
            <a:bodyPr/>
            <a:lstStyle/>
            <a:p/>
          </p:txBody>
        </p:sp>
        <p:sp>
          <p:nvSpPr>
            <p:cNvPr id="136" name="tx136"/>
            <p:cNvSpPr/>
            <p:nvPr/>
          </p:nvSpPr>
          <p:spPr>
            <a:xfrm>
              <a:off x="6352297"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37" name="tx137"/>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38" name="tx13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60127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2" name="tx142"/>
            <p:cNvSpPr/>
            <p:nvPr/>
          </p:nvSpPr>
          <p:spPr>
            <a:xfrm>
              <a:off x="59630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3" name="tx143"/>
            <p:cNvSpPr/>
            <p:nvPr/>
          </p:nvSpPr>
          <p:spPr>
            <a:xfrm>
              <a:off x="8324869"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5" name="tx145"/>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SEAR, 2019 and 2023</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MCV1 coverage of 91%.
MCV1 coverage (91%) was 3 percentage points lower than in 2019 (94%).
This equates to 3,053,000 unvaccinated children in 2023 compared to 2,052,000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2868279"/>
              <a:ext cx="3379650" cy="277753"/>
            </a:xfrm>
            <a:custGeom>
              <a:avLst/>
              <a:pathLst>
                <a:path w="3379650" h="277753">
                  <a:moveTo>
                    <a:pt x="0" y="69438"/>
                  </a:moveTo>
                  <a:lnTo>
                    <a:pt x="675930" y="0"/>
                  </a:lnTo>
                  <a:lnTo>
                    <a:pt x="1351860" y="138876"/>
                  </a:lnTo>
                  <a:lnTo>
                    <a:pt x="2027790" y="277753"/>
                  </a:lnTo>
                  <a:lnTo>
                    <a:pt x="2703720" y="208315"/>
                  </a:lnTo>
                  <a:lnTo>
                    <a:pt x="3379650" y="69438"/>
                  </a:lnTo>
                </a:path>
              </a:pathLst>
            </a:custGeom>
            <a:ln w="27101" cap="flat">
              <a:solidFill>
                <a:srgbClr val="F4A81D">
                  <a:alpha val="69803"/>
                </a:srgbClr>
              </a:solidFill>
              <a:prstDash val="solid"/>
              <a:round/>
            </a:ln>
          </p:spPr>
          <p:txBody>
            <a:bodyPr/>
            <a:lstStyle/>
            <a:p/>
          </p:txBody>
        </p:sp>
        <p:sp>
          <p:nvSpPr>
            <p:cNvPr id="26" name="pl26"/>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27101" cap="flat">
              <a:solidFill>
                <a:srgbClr val="F26829">
                  <a:alpha val="69803"/>
                </a:srgbClr>
              </a:solidFill>
              <a:prstDash val="solid"/>
              <a:round/>
            </a:ln>
          </p:spPr>
          <p:txBody>
            <a:bodyPr/>
            <a:lstStyle/>
            <a:p/>
          </p:txBody>
        </p:sp>
        <p:sp>
          <p:nvSpPr>
            <p:cNvPr id="27" name="pl27"/>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27101" cap="flat">
              <a:solidFill>
                <a:srgbClr val="BD53BD">
                  <a:alpha val="69803"/>
                </a:srgbClr>
              </a:solidFill>
              <a:prstDash val="solid"/>
              <a:round/>
            </a:ln>
          </p:spPr>
          <p:txBody>
            <a:bodyPr/>
            <a:lstStyle/>
            <a:p/>
          </p:txBody>
        </p:sp>
        <p:sp>
          <p:nvSpPr>
            <p:cNvPr id="28" name="pl28"/>
            <p:cNvSpPr/>
            <p:nvPr/>
          </p:nvSpPr>
          <p:spPr>
            <a:xfrm>
              <a:off x="1120083" y="1132320"/>
              <a:ext cx="3379650" cy="138876"/>
            </a:xfrm>
            <a:custGeom>
              <a:avLst/>
              <a:pathLst>
                <a:path w="3379650" h="138876">
                  <a:moveTo>
                    <a:pt x="0" y="69438"/>
                  </a:moveTo>
                  <a:lnTo>
                    <a:pt x="675930" y="0"/>
                  </a:lnTo>
                  <a:lnTo>
                    <a:pt x="1351860" y="138876"/>
                  </a:lnTo>
                  <a:lnTo>
                    <a:pt x="2027790" y="69438"/>
                  </a:lnTo>
                  <a:lnTo>
                    <a:pt x="2703720" y="138876"/>
                  </a:lnTo>
                  <a:lnTo>
                    <a:pt x="3379650" y="69438"/>
                  </a:lnTo>
                </a:path>
              </a:pathLst>
            </a:custGeom>
            <a:ln w="27101" cap="flat">
              <a:solidFill>
                <a:srgbClr val="6363C0">
                  <a:alpha val="69803"/>
                </a:srgbClr>
              </a:solidFill>
              <a:prstDash val="solid"/>
              <a:round/>
            </a:ln>
          </p:spPr>
          <p:txBody>
            <a:bodyPr/>
            <a:lstStyle/>
            <a:p/>
          </p:txBody>
        </p:sp>
        <p:sp>
          <p:nvSpPr>
            <p:cNvPr id="29" name="pl29"/>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27101" cap="flat">
              <a:solidFill>
                <a:srgbClr val="008DC9">
                  <a:alpha val="69803"/>
                </a:srgbClr>
              </a:solidFill>
              <a:prstDash val="solid"/>
              <a:round/>
            </a:ln>
          </p:spPr>
          <p:txBody>
            <a:bodyPr/>
            <a:lstStyle/>
            <a:p/>
          </p:txBody>
        </p:sp>
        <p:sp>
          <p:nvSpPr>
            <p:cNvPr id="30" name="pl30"/>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27101" cap="flat">
              <a:solidFill>
                <a:srgbClr val="40BF73">
                  <a:alpha val="69803"/>
                </a:srgbClr>
              </a:solidFill>
              <a:prstDash val="solid"/>
              <a:round/>
            </a:ln>
          </p:spPr>
          <p:txBody>
            <a:bodyPr/>
            <a:lstStyle/>
            <a:p/>
          </p:txBody>
        </p:sp>
        <p:sp>
          <p:nvSpPr>
            <p:cNvPr id="31" name="pl31"/>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65043" cap="flat">
              <a:solidFill>
                <a:srgbClr val="000000">
                  <a:alpha val="100000"/>
                </a:srgbClr>
              </a:solidFill>
              <a:prstDash val="solid"/>
              <a:round/>
            </a:ln>
          </p:spPr>
          <p:txBody>
            <a:bodyPr/>
            <a:lstStyle/>
            <a:p/>
          </p:txBody>
        </p:sp>
        <p:sp>
          <p:nvSpPr>
            <p:cNvPr id="32" name="pl32"/>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40651" cap="flat">
              <a:solidFill>
                <a:srgbClr val="008DC9">
                  <a:alpha val="100000"/>
                </a:srgbClr>
              </a:solidFill>
              <a:prstDash val="solid"/>
              <a:round/>
            </a:ln>
          </p:spPr>
          <p:txBody>
            <a:bodyPr/>
            <a:lstStyle/>
            <a:p/>
          </p:txBody>
        </p:sp>
        <p:sp>
          <p:nvSpPr>
            <p:cNvPr id="33" name="tx33"/>
            <p:cNvSpPr/>
            <p:nvPr/>
          </p:nvSpPr>
          <p:spPr>
            <a:xfrm>
              <a:off x="1059793"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1735723"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2411653"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3087583"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 name="tx37"/>
            <p:cNvSpPr/>
            <p:nvPr/>
          </p:nvSpPr>
          <p:spPr>
            <a:xfrm>
              <a:off x="3763514"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4439444"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36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3956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1549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9142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6735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43253"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28048"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28048"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497119"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497119"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66190"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66190"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66190"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095148"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095148"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64219"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64219"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33290"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33290"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06967" y="471005"/>
              <a:ext cx="24058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SEAR, 2018-2023</a:t>
              </a:r>
            </a:p>
          </p:txBody>
        </p:sp>
        <p:sp>
          <p:nvSpPr>
            <p:cNvPr id="65" name="pl65"/>
            <p:cNvSpPr/>
            <p:nvPr/>
          </p:nvSpPr>
          <p:spPr>
            <a:xfrm>
              <a:off x="5287205" y="344272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6" name="pl66"/>
            <p:cNvSpPr/>
            <p:nvPr/>
          </p:nvSpPr>
          <p:spPr>
            <a:xfrm>
              <a:off x="5287205" y="281146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7" name="pl67"/>
            <p:cNvSpPr/>
            <p:nvPr/>
          </p:nvSpPr>
          <p:spPr>
            <a:xfrm>
              <a:off x="5287205" y="218020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1548950"/>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9" name="pl69"/>
            <p:cNvSpPr/>
            <p:nvPr/>
          </p:nvSpPr>
          <p:spPr>
            <a:xfrm>
              <a:off x="5287205" y="91769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0" name="pl70"/>
            <p:cNvSpPr/>
            <p:nvPr/>
          </p:nvSpPr>
          <p:spPr>
            <a:xfrm>
              <a:off x="579415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647008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1460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82194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849787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5287205" y="375835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6" name="pl76"/>
            <p:cNvSpPr/>
            <p:nvPr/>
          </p:nvSpPr>
          <p:spPr>
            <a:xfrm>
              <a:off x="5287205" y="3127095"/>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7" name="pl77"/>
            <p:cNvSpPr/>
            <p:nvPr/>
          </p:nvSpPr>
          <p:spPr>
            <a:xfrm>
              <a:off x="5287205" y="249583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8" name="pl78"/>
            <p:cNvSpPr/>
            <p:nvPr/>
          </p:nvSpPr>
          <p:spPr>
            <a:xfrm>
              <a:off x="5287205" y="1864579"/>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9" name="pl79"/>
            <p:cNvSpPr/>
            <p:nvPr/>
          </p:nvSpPr>
          <p:spPr>
            <a:xfrm>
              <a:off x="5287205" y="12333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80" name="pl80"/>
            <p:cNvSpPr/>
            <p:nvPr/>
          </p:nvSpPr>
          <p:spPr>
            <a:xfrm>
              <a:off x="545618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1321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080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8397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5990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58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456188" y="1864579"/>
              <a:ext cx="3379650" cy="1010012"/>
            </a:xfrm>
            <a:custGeom>
              <a:avLst/>
              <a:pathLst>
                <a:path w="3379650" h="1010012">
                  <a:moveTo>
                    <a:pt x="0" y="252503"/>
                  </a:moveTo>
                  <a:lnTo>
                    <a:pt x="675930" y="0"/>
                  </a:lnTo>
                  <a:lnTo>
                    <a:pt x="1351860" y="505006"/>
                  </a:lnTo>
                  <a:lnTo>
                    <a:pt x="2027790" y="1010012"/>
                  </a:lnTo>
                  <a:lnTo>
                    <a:pt x="2703720" y="757509"/>
                  </a:lnTo>
                  <a:lnTo>
                    <a:pt x="3379650" y="252503"/>
                  </a:lnTo>
                </a:path>
              </a:pathLst>
            </a:custGeom>
            <a:ln w="27101" cap="flat">
              <a:solidFill>
                <a:srgbClr val="F4A81D">
                  <a:alpha val="69803"/>
                </a:srgbClr>
              </a:solidFill>
              <a:prstDash val="solid"/>
              <a:round/>
            </a:ln>
          </p:spPr>
          <p:txBody>
            <a:bodyPr/>
            <a:lstStyle/>
            <a:p/>
          </p:txBody>
        </p:sp>
        <p:sp>
          <p:nvSpPr>
            <p:cNvPr id="87" name="pl87"/>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27101" cap="flat">
              <a:solidFill>
                <a:srgbClr val="F26829">
                  <a:alpha val="69803"/>
                </a:srgbClr>
              </a:solidFill>
              <a:prstDash val="solid"/>
              <a:round/>
            </a:ln>
          </p:spPr>
          <p:txBody>
            <a:bodyPr/>
            <a:lstStyle/>
            <a:p/>
          </p:txBody>
        </p:sp>
        <p:sp>
          <p:nvSpPr>
            <p:cNvPr id="88" name="pl88"/>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27101" cap="flat">
              <a:solidFill>
                <a:srgbClr val="BD53BD">
                  <a:alpha val="69803"/>
                </a:srgbClr>
              </a:solidFill>
              <a:prstDash val="solid"/>
              <a:round/>
            </a:ln>
          </p:spPr>
          <p:txBody>
            <a:bodyPr/>
            <a:lstStyle/>
            <a:p/>
          </p:txBody>
        </p:sp>
        <p:sp>
          <p:nvSpPr>
            <p:cNvPr id="89" name="pl89"/>
            <p:cNvSpPr/>
            <p:nvPr/>
          </p:nvSpPr>
          <p:spPr>
            <a:xfrm>
              <a:off x="5456188" y="1864579"/>
              <a:ext cx="3379650" cy="505006"/>
            </a:xfrm>
            <a:custGeom>
              <a:avLst/>
              <a:pathLst>
                <a:path w="3379650" h="505006">
                  <a:moveTo>
                    <a:pt x="0" y="252503"/>
                  </a:moveTo>
                  <a:lnTo>
                    <a:pt x="675930" y="0"/>
                  </a:lnTo>
                  <a:lnTo>
                    <a:pt x="1351860" y="505006"/>
                  </a:lnTo>
                  <a:lnTo>
                    <a:pt x="2027790" y="252503"/>
                  </a:lnTo>
                  <a:lnTo>
                    <a:pt x="2703720" y="505006"/>
                  </a:lnTo>
                  <a:lnTo>
                    <a:pt x="3379650" y="252503"/>
                  </a:lnTo>
                </a:path>
              </a:pathLst>
            </a:custGeom>
            <a:ln w="27101" cap="flat">
              <a:solidFill>
                <a:srgbClr val="6363C0">
                  <a:alpha val="69803"/>
                </a:srgbClr>
              </a:solidFill>
              <a:prstDash val="solid"/>
              <a:round/>
            </a:ln>
          </p:spPr>
          <p:txBody>
            <a:bodyPr/>
            <a:lstStyle/>
            <a:p/>
          </p:txBody>
        </p:sp>
        <p:sp>
          <p:nvSpPr>
            <p:cNvPr id="90" name="pl90"/>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27101" cap="flat">
              <a:solidFill>
                <a:srgbClr val="008DC9">
                  <a:alpha val="69803"/>
                </a:srgbClr>
              </a:solidFill>
              <a:prstDash val="solid"/>
              <a:round/>
            </a:ln>
          </p:spPr>
          <p:txBody>
            <a:bodyPr/>
            <a:lstStyle/>
            <a:p/>
          </p:txBody>
        </p:sp>
        <p:sp>
          <p:nvSpPr>
            <p:cNvPr id="91" name="pl91"/>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27101" cap="flat">
              <a:solidFill>
                <a:srgbClr val="40BF73">
                  <a:alpha val="69803"/>
                </a:srgbClr>
              </a:solidFill>
              <a:prstDash val="solid"/>
              <a:round/>
            </a:ln>
          </p:spPr>
          <p:txBody>
            <a:bodyPr/>
            <a:lstStyle/>
            <a:p/>
          </p:txBody>
        </p:sp>
        <p:sp>
          <p:nvSpPr>
            <p:cNvPr id="92" name="pl92"/>
            <p:cNvSpPr/>
            <p:nvPr/>
          </p:nvSpPr>
          <p:spPr>
            <a:xfrm>
              <a:off x="5456188" y="1864579"/>
              <a:ext cx="3379650" cy="0"/>
            </a:xfrm>
            <a:custGeom>
              <a:avLst/>
              <a:pathLst>
                <a:path w="3379650" h="0">
                  <a:moveTo>
                    <a:pt x="0" y="0"/>
                  </a:moveTo>
                  <a:lnTo>
                    <a:pt x="0" y="0"/>
                  </a:lnTo>
                  <a:lnTo>
                    <a:pt x="0" y="0"/>
                  </a:lnTo>
                  <a:lnTo>
                    <a:pt x="0" y="0"/>
                  </a:lnTo>
                  <a:lnTo>
                    <a:pt x="0" y="0"/>
                  </a:lnTo>
                  <a:lnTo>
                    <a:pt x="0" y="0"/>
                  </a:lnTo>
                  <a:lnTo>
                    <a:pt x="675930" y="0"/>
                  </a:lnTo>
                  <a:lnTo>
                    <a:pt x="675930" y="0"/>
                  </a:lnTo>
                  <a:lnTo>
                    <a:pt x="675930" y="0"/>
                  </a:lnTo>
                  <a:lnTo>
                    <a:pt x="675930" y="0"/>
                  </a:lnTo>
                  <a:lnTo>
                    <a:pt x="675930" y="0"/>
                  </a:lnTo>
                  <a:lnTo>
                    <a:pt x="675930" y="0"/>
                  </a:lnTo>
                  <a:lnTo>
                    <a:pt x="1351860" y="0"/>
                  </a:lnTo>
                  <a:lnTo>
                    <a:pt x="1351860" y="0"/>
                  </a:lnTo>
                  <a:lnTo>
                    <a:pt x="1351860" y="0"/>
                  </a:lnTo>
                  <a:lnTo>
                    <a:pt x="1351860" y="0"/>
                  </a:lnTo>
                  <a:lnTo>
                    <a:pt x="1351860" y="0"/>
                  </a:lnTo>
                  <a:lnTo>
                    <a:pt x="1351860" y="0"/>
                  </a:lnTo>
                  <a:lnTo>
                    <a:pt x="2027790" y="0"/>
                  </a:lnTo>
                  <a:lnTo>
                    <a:pt x="2027790" y="0"/>
                  </a:lnTo>
                  <a:lnTo>
                    <a:pt x="2027790" y="0"/>
                  </a:lnTo>
                  <a:lnTo>
                    <a:pt x="2027790" y="0"/>
                  </a:lnTo>
                  <a:lnTo>
                    <a:pt x="2027790" y="0"/>
                  </a:lnTo>
                  <a:lnTo>
                    <a:pt x="2027790" y="0"/>
                  </a:lnTo>
                  <a:lnTo>
                    <a:pt x="2703720" y="0"/>
                  </a:lnTo>
                  <a:lnTo>
                    <a:pt x="2703720" y="0"/>
                  </a:lnTo>
                  <a:lnTo>
                    <a:pt x="2703720" y="0"/>
                  </a:lnTo>
                  <a:lnTo>
                    <a:pt x="2703720" y="0"/>
                  </a:lnTo>
                  <a:lnTo>
                    <a:pt x="2703720" y="0"/>
                  </a:lnTo>
                  <a:lnTo>
                    <a:pt x="2703720" y="0"/>
                  </a:lnTo>
                  <a:lnTo>
                    <a:pt x="3379650" y="0"/>
                  </a:lnTo>
                  <a:lnTo>
                    <a:pt x="337965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93" name="pl93"/>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65043" cap="flat">
              <a:solidFill>
                <a:srgbClr val="000000">
                  <a:alpha val="100000"/>
                </a:srgbClr>
              </a:solidFill>
              <a:prstDash val="solid"/>
              <a:round/>
            </a:ln>
          </p:spPr>
          <p:txBody>
            <a:bodyPr/>
            <a:lstStyle/>
            <a:p/>
          </p:txBody>
        </p:sp>
        <p:sp>
          <p:nvSpPr>
            <p:cNvPr id="94" name="pl94"/>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40651" cap="flat">
              <a:solidFill>
                <a:srgbClr val="008DC9">
                  <a:alpha val="100000"/>
                </a:srgbClr>
              </a:solidFill>
              <a:prstDash val="solid"/>
              <a:round/>
            </a:ln>
          </p:spPr>
          <p:txBody>
            <a:bodyPr/>
            <a:lstStyle/>
            <a:p/>
          </p:txBody>
        </p:sp>
        <p:sp>
          <p:nvSpPr>
            <p:cNvPr id="95" name="tx95"/>
            <p:cNvSpPr/>
            <p:nvPr/>
          </p:nvSpPr>
          <p:spPr>
            <a:xfrm>
              <a:off x="5407993"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610197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59854" y="319948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8" name="tx98"/>
            <p:cNvSpPr/>
            <p:nvPr/>
          </p:nvSpPr>
          <p:spPr>
            <a:xfrm>
              <a:off x="7435784" y="3454630"/>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9" name="tx99"/>
            <p:cNvSpPr/>
            <p:nvPr/>
          </p:nvSpPr>
          <p:spPr>
            <a:xfrm>
              <a:off x="8129764"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 name="tx100"/>
            <p:cNvSpPr/>
            <p:nvPr/>
          </p:nvSpPr>
          <p:spPr>
            <a:xfrm>
              <a:off x="8787644" y="24419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4983852" y="3707943"/>
              <a:ext cx="24072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4983852" y="3074980"/>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4983852" y="2443722"/>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030373" y="181246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05" name="tx105"/>
            <p:cNvSpPr/>
            <p:nvPr/>
          </p:nvSpPr>
          <p:spPr>
            <a:xfrm>
              <a:off x="5030373" y="11812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rot="-5400000">
              <a:off x="529974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7" name="tx107"/>
            <p:cNvSpPr/>
            <p:nvPr/>
          </p:nvSpPr>
          <p:spPr>
            <a:xfrm rot="-5400000">
              <a:off x="597567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65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32753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800346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86793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4134000"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64154"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4" name="pl114"/>
            <p:cNvSpPr/>
            <p:nvPr/>
          </p:nvSpPr>
          <p:spPr>
            <a:xfrm>
              <a:off x="6164154"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5" name="pl115"/>
            <p:cNvSpPr/>
            <p:nvPr/>
          </p:nvSpPr>
          <p:spPr>
            <a:xfrm>
              <a:off x="6833225"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6" name="pl116"/>
            <p:cNvSpPr/>
            <p:nvPr/>
          </p:nvSpPr>
          <p:spPr>
            <a:xfrm>
              <a:off x="6833225"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7" name="pl117"/>
            <p:cNvSpPr/>
            <p:nvPr/>
          </p:nvSpPr>
          <p:spPr>
            <a:xfrm>
              <a:off x="7502296"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8" name="pl118"/>
            <p:cNvSpPr/>
            <p:nvPr/>
          </p:nvSpPr>
          <p:spPr>
            <a:xfrm>
              <a:off x="7502296"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9" name="pl119"/>
            <p:cNvSpPr/>
            <p:nvPr/>
          </p:nvSpPr>
          <p:spPr>
            <a:xfrm>
              <a:off x="7502296"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20" name="tx120"/>
            <p:cNvSpPr/>
            <p:nvPr/>
          </p:nvSpPr>
          <p:spPr>
            <a:xfrm>
              <a:off x="6431253"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21" name="tx121"/>
            <p:cNvSpPr/>
            <p:nvPr/>
          </p:nvSpPr>
          <p:spPr>
            <a:xfrm>
              <a:off x="6431253"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22" name="tx122"/>
            <p:cNvSpPr/>
            <p:nvPr/>
          </p:nvSpPr>
          <p:spPr>
            <a:xfrm>
              <a:off x="7100324"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3" name="tx123"/>
            <p:cNvSpPr/>
            <p:nvPr/>
          </p:nvSpPr>
          <p:spPr>
            <a:xfrm>
              <a:off x="7100324"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4" name="tx124"/>
            <p:cNvSpPr/>
            <p:nvPr/>
          </p:nvSpPr>
          <p:spPr>
            <a:xfrm>
              <a:off x="7769395"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5" name="tx125"/>
            <p:cNvSpPr/>
            <p:nvPr/>
          </p:nvSpPr>
          <p:spPr>
            <a:xfrm>
              <a:off x="7769395"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6" name="tx126"/>
            <p:cNvSpPr/>
            <p:nvPr/>
          </p:nvSpPr>
          <p:spPr>
            <a:xfrm>
              <a:off x="5358588" y="471005"/>
              <a:ext cx="35748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SEAR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49807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85987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22166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67897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0407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40256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93155"/>
              <a:ext cx="4959769" cy="194233"/>
            </a:xfrm>
            <a:prstGeom prst="rect">
              <a:avLst/>
            </a:prstGeom>
            <a:solidFill>
              <a:srgbClr val="008DC9">
                <a:alpha val="80000"/>
              </a:srgbClr>
            </a:solidFill>
          </p:spPr>
          <p:txBody>
            <a:bodyPr/>
            <a:lstStyle/>
            <a:p/>
          </p:txBody>
        </p:sp>
        <p:sp>
          <p:nvSpPr>
            <p:cNvPr id="138" name="rc138"/>
            <p:cNvSpPr/>
            <p:nvPr/>
          </p:nvSpPr>
          <p:spPr>
            <a:xfrm>
              <a:off x="1317178" y="5482382"/>
              <a:ext cx="7321564" cy="194233"/>
            </a:xfrm>
            <a:prstGeom prst="rect">
              <a:avLst/>
            </a:prstGeom>
            <a:solidFill>
              <a:srgbClr val="008DC9">
                <a:alpha val="80000"/>
              </a:srgbClr>
            </a:solidFill>
          </p:spPr>
          <p:txBody>
            <a:bodyPr/>
            <a:lstStyle/>
            <a:p/>
          </p:txBody>
        </p:sp>
        <p:sp>
          <p:nvSpPr>
            <p:cNvPr id="139" name="tx139"/>
            <p:cNvSpPr/>
            <p:nvPr/>
          </p:nvSpPr>
          <p:spPr>
            <a:xfrm>
              <a:off x="6352297"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40" name="tx140"/>
            <p:cNvSpPr/>
            <p:nvPr/>
          </p:nvSpPr>
          <p:spPr>
            <a:xfrm>
              <a:off x="8714092" y="55390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41" name="tx141"/>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60127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5" name="tx145"/>
            <p:cNvSpPr/>
            <p:nvPr/>
          </p:nvSpPr>
          <p:spPr>
            <a:xfrm>
              <a:off x="59630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6" name="tx146"/>
            <p:cNvSpPr/>
            <p:nvPr/>
          </p:nvSpPr>
          <p:spPr>
            <a:xfrm>
              <a:off x="8324869"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7" name="tx147"/>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8" name="tx148"/>
            <p:cNvSpPr/>
            <p:nvPr/>
          </p:nvSpPr>
          <p:spPr>
            <a:xfrm>
              <a:off x="951100" y="5212446"/>
              <a:ext cx="4795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SEAR, 2019 and 2023</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MCV1 coverage of 91%.
MCV1 coverage (91%) was 3 percentage points lower than in 2019 (94%).
This equates to 3,053,000 unvaccinated children in 2023 compared to 2,052,000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5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7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9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84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26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68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01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109198"/>
              <a:ext cx="259963" cy="933992"/>
            </a:xfrm>
            <a:prstGeom prst="rect">
              <a:avLst/>
            </a:prstGeom>
            <a:solidFill>
              <a:srgbClr val="80BD41">
                <a:alpha val="100000"/>
              </a:srgbClr>
            </a:solidFill>
          </p:spPr>
          <p:txBody>
            <a:bodyPr/>
            <a:lstStyle/>
            <a:p/>
          </p:txBody>
        </p:sp>
        <p:sp>
          <p:nvSpPr>
            <p:cNvPr id="32" name="rc32"/>
            <p:cNvSpPr/>
            <p:nvPr/>
          </p:nvSpPr>
          <p:spPr>
            <a:xfrm>
              <a:off x="1296273" y="2549788"/>
              <a:ext cx="259963" cy="559409"/>
            </a:xfrm>
            <a:prstGeom prst="rect">
              <a:avLst/>
            </a:prstGeom>
            <a:solidFill>
              <a:srgbClr val="E2231A">
                <a:alpha val="100000"/>
              </a:srgbClr>
            </a:solidFill>
          </p:spPr>
          <p:txBody>
            <a:bodyPr/>
            <a:lstStyle/>
            <a:p/>
          </p:txBody>
        </p:sp>
        <p:sp>
          <p:nvSpPr>
            <p:cNvPr id="33" name="rc33"/>
            <p:cNvSpPr/>
            <p:nvPr/>
          </p:nvSpPr>
          <p:spPr>
            <a:xfrm>
              <a:off x="1585121" y="3091116"/>
              <a:ext cx="259963" cy="952073"/>
            </a:xfrm>
            <a:prstGeom prst="rect">
              <a:avLst/>
            </a:prstGeom>
            <a:solidFill>
              <a:srgbClr val="80BD41">
                <a:alpha val="100000"/>
              </a:srgbClr>
            </a:solidFill>
          </p:spPr>
          <p:txBody>
            <a:bodyPr/>
            <a:lstStyle/>
            <a:p/>
          </p:txBody>
        </p:sp>
        <p:sp>
          <p:nvSpPr>
            <p:cNvPr id="34" name="rc34"/>
            <p:cNvSpPr/>
            <p:nvPr/>
          </p:nvSpPr>
          <p:spPr>
            <a:xfrm>
              <a:off x="1585121" y="2540522"/>
              <a:ext cx="259963" cy="550594"/>
            </a:xfrm>
            <a:prstGeom prst="rect">
              <a:avLst/>
            </a:prstGeom>
            <a:solidFill>
              <a:srgbClr val="E2231A">
                <a:alpha val="100000"/>
              </a:srgbClr>
            </a:solidFill>
          </p:spPr>
          <p:txBody>
            <a:bodyPr/>
            <a:lstStyle/>
            <a:p/>
          </p:txBody>
        </p:sp>
        <p:sp>
          <p:nvSpPr>
            <p:cNvPr id="35" name="rc35"/>
            <p:cNvSpPr/>
            <p:nvPr/>
          </p:nvSpPr>
          <p:spPr>
            <a:xfrm>
              <a:off x="1873969" y="3113811"/>
              <a:ext cx="259963" cy="929378"/>
            </a:xfrm>
            <a:prstGeom prst="rect">
              <a:avLst/>
            </a:prstGeom>
            <a:solidFill>
              <a:srgbClr val="80BD41">
                <a:alpha val="100000"/>
              </a:srgbClr>
            </a:solidFill>
          </p:spPr>
          <p:txBody>
            <a:bodyPr/>
            <a:lstStyle/>
            <a:p/>
          </p:txBody>
        </p:sp>
        <p:sp>
          <p:nvSpPr>
            <p:cNvPr id="36" name="rc36"/>
            <p:cNvSpPr/>
            <p:nvPr/>
          </p:nvSpPr>
          <p:spPr>
            <a:xfrm>
              <a:off x="1873969" y="2547822"/>
              <a:ext cx="259963" cy="565989"/>
            </a:xfrm>
            <a:prstGeom prst="rect">
              <a:avLst/>
            </a:prstGeom>
            <a:solidFill>
              <a:srgbClr val="E2231A">
                <a:alpha val="100000"/>
              </a:srgbClr>
            </a:solidFill>
          </p:spPr>
          <p:txBody>
            <a:bodyPr/>
            <a:lstStyle/>
            <a:p/>
          </p:txBody>
        </p:sp>
        <p:sp>
          <p:nvSpPr>
            <p:cNvPr id="37" name="rc37"/>
            <p:cNvSpPr/>
            <p:nvPr/>
          </p:nvSpPr>
          <p:spPr>
            <a:xfrm>
              <a:off x="2162817" y="3073212"/>
              <a:ext cx="259963" cy="969978"/>
            </a:xfrm>
            <a:prstGeom prst="rect">
              <a:avLst/>
            </a:prstGeom>
            <a:solidFill>
              <a:srgbClr val="80BD41">
                <a:alpha val="100000"/>
              </a:srgbClr>
            </a:solidFill>
          </p:spPr>
          <p:txBody>
            <a:bodyPr/>
            <a:lstStyle/>
            <a:p/>
          </p:txBody>
        </p:sp>
        <p:sp>
          <p:nvSpPr>
            <p:cNvPr id="38" name="rc38"/>
            <p:cNvSpPr/>
            <p:nvPr/>
          </p:nvSpPr>
          <p:spPr>
            <a:xfrm>
              <a:off x="2162817" y="2561479"/>
              <a:ext cx="259963" cy="511732"/>
            </a:xfrm>
            <a:prstGeom prst="rect">
              <a:avLst/>
            </a:prstGeom>
            <a:solidFill>
              <a:srgbClr val="E2231A">
                <a:alpha val="100000"/>
              </a:srgbClr>
            </a:solidFill>
          </p:spPr>
          <p:txBody>
            <a:bodyPr/>
            <a:lstStyle/>
            <a:p/>
          </p:txBody>
        </p:sp>
        <p:sp>
          <p:nvSpPr>
            <p:cNvPr id="39" name="rc39"/>
            <p:cNvSpPr/>
            <p:nvPr/>
          </p:nvSpPr>
          <p:spPr>
            <a:xfrm>
              <a:off x="2451665" y="3026830"/>
              <a:ext cx="259963" cy="1016359"/>
            </a:xfrm>
            <a:prstGeom prst="rect">
              <a:avLst/>
            </a:prstGeom>
            <a:solidFill>
              <a:srgbClr val="80BD41">
                <a:alpha val="100000"/>
              </a:srgbClr>
            </a:solidFill>
          </p:spPr>
          <p:txBody>
            <a:bodyPr/>
            <a:lstStyle/>
            <a:p/>
          </p:txBody>
        </p:sp>
        <p:sp>
          <p:nvSpPr>
            <p:cNvPr id="40" name="rc40"/>
            <p:cNvSpPr/>
            <p:nvPr/>
          </p:nvSpPr>
          <p:spPr>
            <a:xfrm>
              <a:off x="2451665" y="2571570"/>
              <a:ext cx="259963" cy="455259"/>
            </a:xfrm>
            <a:prstGeom prst="rect">
              <a:avLst/>
            </a:prstGeom>
            <a:solidFill>
              <a:srgbClr val="E2231A">
                <a:alpha val="100000"/>
              </a:srgbClr>
            </a:solidFill>
          </p:spPr>
          <p:txBody>
            <a:bodyPr/>
            <a:lstStyle/>
            <a:p/>
          </p:txBody>
        </p:sp>
        <p:sp>
          <p:nvSpPr>
            <p:cNvPr id="41" name="rc41"/>
            <p:cNvSpPr/>
            <p:nvPr/>
          </p:nvSpPr>
          <p:spPr>
            <a:xfrm>
              <a:off x="2740513" y="2985647"/>
              <a:ext cx="259963" cy="1057542"/>
            </a:xfrm>
            <a:prstGeom prst="rect">
              <a:avLst/>
            </a:prstGeom>
            <a:solidFill>
              <a:srgbClr val="80BD41">
                <a:alpha val="100000"/>
              </a:srgbClr>
            </a:solidFill>
          </p:spPr>
          <p:txBody>
            <a:bodyPr/>
            <a:lstStyle/>
            <a:p/>
          </p:txBody>
        </p:sp>
        <p:sp>
          <p:nvSpPr>
            <p:cNvPr id="42" name="rc42"/>
            <p:cNvSpPr/>
            <p:nvPr/>
          </p:nvSpPr>
          <p:spPr>
            <a:xfrm>
              <a:off x="2740513" y="2587900"/>
              <a:ext cx="259963" cy="397747"/>
            </a:xfrm>
            <a:prstGeom prst="rect">
              <a:avLst/>
            </a:prstGeom>
            <a:solidFill>
              <a:srgbClr val="E2231A">
                <a:alpha val="100000"/>
              </a:srgbClr>
            </a:solidFill>
          </p:spPr>
          <p:txBody>
            <a:bodyPr/>
            <a:lstStyle/>
            <a:p/>
          </p:txBody>
        </p:sp>
        <p:sp>
          <p:nvSpPr>
            <p:cNvPr id="43" name="rc43"/>
            <p:cNvSpPr/>
            <p:nvPr/>
          </p:nvSpPr>
          <p:spPr>
            <a:xfrm>
              <a:off x="3029361" y="2988988"/>
              <a:ext cx="259963" cy="1054202"/>
            </a:xfrm>
            <a:prstGeom prst="rect">
              <a:avLst/>
            </a:prstGeom>
            <a:solidFill>
              <a:srgbClr val="80BD41">
                <a:alpha val="100000"/>
              </a:srgbClr>
            </a:solidFill>
          </p:spPr>
          <p:txBody>
            <a:bodyPr/>
            <a:lstStyle/>
            <a:p/>
          </p:txBody>
        </p:sp>
        <p:sp>
          <p:nvSpPr>
            <p:cNvPr id="44" name="rc44"/>
            <p:cNvSpPr/>
            <p:nvPr/>
          </p:nvSpPr>
          <p:spPr>
            <a:xfrm>
              <a:off x="3029361" y="2603359"/>
              <a:ext cx="259963" cy="385628"/>
            </a:xfrm>
            <a:prstGeom prst="rect">
              <a:avLst/>
            </a:prstGeom>
            <a:solidFill>
              <a:srgbClr val="E2231A">
                <a:alpha val="100000"/>
              </a:srgbClr>
            </a:solidFill>
          </p:spPr>
          <p:txBody>
            <a:bodyPr/>
            <a:lstStyle/>
            <a:p/>
          </p:txBody>
        </p:sp>
        <p:sp>
          <p:nvSpPr>
            <p:cNvPr id="45" name="rc45"/>
            <p:cNvSpPr/>
            <p:nvPr/>
          </p:nvSpPr>
          <p:spPr>
            <a:xfrm>
              <a:off x="3318209" y="2983995"/>
              <a:ext cx="259963" cy="1059194"/>
            </a:xfrm>
            <a:prstGeom prst="rect">
              <a:avLst/>
            </a:prstGeom>
            <a:solidFill>
              <a:srgbClr val="80BD41">
                <a:alpha val="100000"/>
              </a:srgbClr>
            </a:solidFill>
          </p:spPr>
          <p:txBody>
            <a:bodyPr/>
            <a:lstStyle/>
            <a:p/>
          </p:txBody>
        </p:sp>
        <p:sp>
          <p:nvSpPr>
            <p:cNvPr id="46" name="rc46"/>
            <p:cNvSpPr/>
            <p:nvPr/>
          </p:nvSpPr>
          <p:spPr>
            <a:xfrm>
              <a:off x="3318209" y="2614314"/>
              <a:ext cx="259963" cy="369681"/>
            </a:xfrm>
            <a:prstGeom prst="rect">
              <a:avLst/>
            </a:prstGeom>
            <a:solidFill>
              <a:srgbClr val="E2231A">
                <a:alpha val="100000"/>
              </a:srgbClr>
            </a:solidFill>
          </p:spPr>
          <p:txBody>
            <a:bodyPr/>
            <a:lstStyle/>
            <a:p/>
          </p:txBody>
        </p:sp>
        <p:sp>
          <p:nvSpPr>
            <p:cNvPr id="47" name="rc47"/>
            <p:cNvSpPr/>
            <p:nvPr/>
          </p:nvSpPr>
          <p:spPr>
            <a:xfrm>
              <a:off x="3607057" y="2967418"/>
              <a:ext cx="259963" cy="1075771"/>
            </a:xfrm>
            <a:prstGeom prst="rect">
              <a:avLst/>
            </a:prstGeom>
            <a:solidFill>
              <a:srgbClr val="80BD41">
                <a:alpha val="100000"/>
              </a:srgbClr>
            </a:solidFill>
          </p:spPr>
          <p:txBody>
            <a:bodyPr/>
            <a:lstStyle/>
            <a:p/>
          </p:txBody>
        </p:sp>
        <p:sp>
          <p:nvSpPr>
            <p:cNvPr id="48" name="rc48"/>
            <p:cNvSpPr/>
            <p:nvPr/>
          </p:nvSpPr>
          <p:spPr>
            <a:xfrm>
              <a:off x="3607057" y="2623712"/>
              <a:ext cx="259963" cy="343705"/>
            </a:xfrm>
            <a:prstGeom prst="rect">
              <a:avLst/>
            </a:prstGeom>
            <a:solidFill>
              <a:srgbClr val="E2231A">
                <a:alpha val="100000"/>
              </a:srgbClr>
            </a:solidFill>
          </p:spPr>
          <p:txBody>
            <a:bodyPr/>
            <a:lstStyle/>
            <a:p/>
          </p:txBody>
        </p:sp>
        <p:sp>
          <p:nvSpPr>
            <p:cNvPr id="49" name="rc49"/>
            <p:cNvSpPr/>
            <p:nvPr/>
          </p:nvSpPr>
          <p:spPr>
            <a:xfrm>
              <a:off x="3895905" y="2908034"/>
              <a:ext cx="259963" cy="1135155"/>
            </a:xfrm>
            <a:prstGeom prst="rect">
              <a:avLst/>
            </a:prstGeom>
            <a:solidFill>
              <a:srgbClr val="80BD41">
                <a:alpha val="100000"/>
              </a:srgbClr>
            </a:solidFill>
          </p:spPr>
          <p:txBody>
            <a:bodyPr/>
            <a:lstStyle/>
            <a:p/>
          </p:txBody>
        </p:sp>
        <p:sp>
          <p:nvSpPr>
            <p:cNvPr id="50" name="rc50"/>
            <p:cNvSpPr/>
            <p:nvPr/>
          </p:nvSpPr>
          <p:spPr>
            <a:xfrm>
              <a:off x="3895905" y="2624835"/>
              <a:ext cx="259963" cy="283199"/>
            </a:xfrm>
            <a:prstGeom prst="rect">
              <a:avLst/>
            </a:prstGeom>
            <a:solidFill>
              <a:srgbClr val="E2231A">
                <a:alpha val="100000"/>
              </a:srgbClr>
            </a:solidFill>
          </p:spPr>
          <p:txBody>
            <a:bodyPr/>
            <a:lstStyle/>
            <a:p/>
          </p:txBody>
        </p:sp>
        <p:sp>
          <p:nvSpPr>
            <p:cNvPr id="51" name="rc51"/>
            <p:cNvSpPr/>
            <p:nvPr/>
          </p:nvSpPr>
          <p:spPr>
            <a:xfrm>
              <a:off x="4184753" y="2878478"/>
              <a:ext cx="259963" cy="1164712"/>
            </a:xfrm>
            <a:prstGeom prst="rect">
              <a:avLst/>
            </a:prstGeom>
            <a:solidFill>
              <a:srgbClr val="80BD41">
                <a:alpha val="100000"/>
              </a:srgbClr>
            </a:solidFill>
          </p:spPr>
          <p:txBody>
            <a:bodyPr/>
            <a:lstStyle/>
            <a:p/>
          </p:txBody>
        </p:sp>
        <p:sp>
          <p:nvSpPr>
            <p:cNvPr id="52" name="rc52"/>
            <p:cNvSpPr/>
            <p:nvPr/>
          </p:nvSpPr>
          <p:spPr>
            <a:xfrm>
              <a:off x="4184753" y="2637606"/>
              <a:ext cx="259963" cy="240872"/>
            </a:xfrm>
            <a:prstGeom prst="rect">
              <a:avLst/>
            </a:prstGeom>
            <a:solidFill>
              <a:srgbClr val="E2231A">
                <a:alpha val="100000"/>
              </a:srgbClr>
            </a:solidFill>
          </p:spPr>
          <p:txBody>
            <a:bodyPr/>
            <a:lstStyle/>
            <a:p/>
          </p:txBody>
        </p:sp>
        <p:sp>
          <p:nvSpPr>
            <p:cNvPr id="53" name="rc53"/>
            <p:cNvSpPr/>
            <p:nvPr/>
          </p:nvSpPr>
          <p:spPr>
            <a:xfrm>
              <a:off x="4473601" y="2853078"/>
              <a:ext cx="259963" cy="1190112"/>
            </a:xfrm>
            <a:prstGeom prst="rect">
              <a:avLst/>
            </a:prstGeom>
            <a:solidFill>
              <a:srgbClr val="80BD41">
                <a:alpha val="100000"/>
              </a:srgbClr>
            </a:solidFill>
          </p:spPr>
          <p:txBody>
            <a:bodyPr/>
            <a:lstStyle/>
            <a:p/>
          </p:txBody>
        </p:sp>
        <p:sp>
          <p:nvSpPr>
            <p:cNvPr id="54" name="rc54"/>
            <p:cNvSpPr/>
            <p:nvPr/>
          </p:nvSpPr>
          <p:spPr>
            <a:xfrm>
              <a:off x="4473601" y="2642364"/>
              <a:ext cx="259963" cy="210713"/>
            </a:xfrm>
            <a:prstGeom prst="rect">
              <a:avLst/>
            </a:prstGeom>
            <a:solidFill>
              <a:srgbClr val="E2231A">
                <a:alpha val="100000"/>
              </a:srgbClr>
            </a:solidFill>
          </p:spPr>
          <p:txBody>
            <a:bodyPr/>
            <a:lstStyle/>
            <a:p/>
          </p:txBody>
        </p:sp>
        <p:sp>
          <p:nvSpPr>
            <p:cNvPr id="55" name="rc55"/>
            <p:cNvSpPr/>
            <p:nvPr/>
          </p:nvSpPr>
          <p:spPr>
            <a:xfrm>
              <a:off x="4762449" y="2873346"/>
              <a:ext cx="259963" cy="1169843"/>
            </a:xfrm>
            <a:prstGeom prst="rect">
              <a:avLst/>
            </a:prstGeom>
            <a:solidFill>
              <a:srgbClr val="80BD41">
                <a:alpha val="100000"/>
              </a:srgbClr>
            </a:solidFill>
          </p:spPr>
          <p:txBody>
            <a:bodyPr/>
            <a:lstStyle/>
            <a:p/>
          </p:txBody>
        </p:sp>
        <p:sp>
          <p:nvSpPr>
            <p:cNvPr id="56" name="rc56"/>
            <p:cNvSpPr/>
            <p:nvPr/>
          </p:nvSpPr>
          <p:spPr>
            <a:xfrm>
              <a:off x="4762449" y="2650348"/>
              <a:ext cx="259963" cy="222998"/>
            </a:xfrm>
            <a:prstGeom prst="rect">
              <a:avLst/>
            </a:prstGeom>
            <a:solidFill>
              <a:srgbClr val="E2231A">
                <a:alpha val="100000"/>
              </a:srgbClr>
            </a:solidFill>
          </p:spPr>
          <p:txBody>
            <a:bodyPr/>
            <a:lstStyle/>
            <a:p/>
          </p:txBody>
        </p:sp>
        <p:sp>
          <p:nvSpPr>
            <p:cNvPr id="57" name="rc57"/>
            <p:cNvSpPr/>
            <p:nvPr/>
          </p:nvSpPr>
          <p:spPr>
            <a:xfrm>
              <a:off x="5051297" y="2875463"/>
              <a:ext cx="259963" cy="1167726"/>
            </a:xfrm>
            <a:prstGeom prst="rect">
              <a:avLst/>
            </a:prstGeom>
            <a:solidFill>
              <a:srgbClr val="80BD41">
                <a:alpha val="100000"/>
              </a:srgbClr>
            </a:solidFill>
          </p:spPr>
          <p:txBody>
            <a:bodyPr/>
            <a:lstStyle/>
            <a:p/>
          </p:txBody>
        </p:sp>
        <p:sp>
          <p:nvSpPr>
            <p:cNvPr id="58" name="rc58"/>
            <p:cNvSpPr/>
            <p:nvPr/>
          </p:nvSpPr>
          <p:spPr>
            <a:xfrm>
              <a:off x="5051297" y="2670042"/>
              <a:ext cx="259963" cy="205421"/>
            </a:xfrm>
            <a:prstGeom prst="rect">
              <a:avLst/>
            </a:prstGeom>
            <a:solidFill>
              <a:srgbClr val="E2231A">
                <a:alpha val="100000"/>
              </a:srgbClr>
            </a:solidFill>
          </p:spPr>
          <p:txBody>
            <a:bodyPr/>
            <a:lstStyle/>
            <a:p/>
          </p:txBody>
        </p:sp>
        <p:sp>
          <p:nvSpPr>
            <p:cNvPr id="59" name="rc59"/>
            <p:cNvSpPr/>
            <p:nvPr/>
          </p:nvSpPr>
          <p:spPr>
            <a:xfrm>
              <a:off x="5340145" y="2885998"/>
              <a:ext cx="259963" cy="1157191"/>
            </a:xfrm>
            <a:prstGeom prst="rect">
              <a:avLst/>
            </a:prstGeom>
            <a:solidFill>
              <a:srgbClr val="80BD41">
                <a:alpha val="100000"/>
              </a:srgbClr>
            </a:solidFill>
          </p:spPr>
          <p:txBody>
            <a:bodyPr/>
            <a:lstStyle/>
            <a:p/>
          </p:txBody>
        </p:sp>
        <p:sp>
          <p:nvSpPr>
            <p:cNvPr id="60" name="rc60"/>
            <p:cNvSpPr/>
            <p:nvPr/>
          </p:nvSpPr>
          <p:spPr>
            <a:xfrm>
              <a:off x="5340145" y="2707492"/>
              <a:ext cx="259963" cy="178506"/>
            </a:xfrm>
            <a:prstGeom prst="rect">
              <a:avLst/>
            </a:prstGeom>
            <a:solidFill>
              <a:srgbClr val="E2231A">
                <a:alpha val="100000"/>
              </a:srgbClr>
            </a:solidFill>
          </p:spPr>
          <p:txBody>
            <a:bodyPr/>
            <a:lstStyle/>
            <a:p/>
          </p:txBody>
        </p:sp>
        <p:sp>
          <p:nvSpPr>
            <p:cNvPr id="61" name="rc61"/>
            <p:cNvSpPr/>
            <p:nvPr/>
          </p:nvSpPr>
          <p:spPr>
            <a:xfrm>
              <a:off x="5628993" y="2862542"/>
              <a:ext cx="259963" cy="1180648"/>
            </a:xfrm>
            <a:prstGeom prst="rect">
              <a:avLst/>
            </a:prstGeom>
            <a:solidFill>
              <a:srgbClr val="80BD41">
                <a:alpha val="100000"/>
              </a:srgbClr>
            </a:solidFill>
          </p:spPr>
          <p:txBody>
            <a:bodyPr/>
            <a:lstStyle/>
            <a:p/>
          </p:txBody>
        </p:sp>
        <p:sp>
          <p:nvSpPr>
            <p:cNvPr id="62" name="rc62"/>
            <p:cNvSpPr/>
            <p:nvPr/>
          </p:nvSpPr>
          <p:spPr>
            <a:xfrm>
              <a:off x="5628993" y="2705247"/>
              <a:ext cx="259963" cy="157294"/>
            </a:xfrm>
            <a:prstGeom prst="rect">
              <a:avLst/>
            </a:prstGeom>
            <a:solidFill>
              <a:srgbClr val="E2231A">
                <a:alpha val="100000"/>
              </a:srgbClr>
            </a:solidFill>
          </p:spPr>
          <p:txBody>
            <a:bodyPr/>
            <a:lstStyle/>
            <a:p/>
          </p:txBody>
        </p:sp>
        <p:sp>
          <p:nvSpPr>
            <p:cNvPr id="63" name="rc63"/>
            <p:cNvSpPr/>
            <p:nvPr/>
          </p:nvSpPr>
          <p:spPr>
            <a:xfrm>
              <a:off x="5917841" y="2848229"/>
              <a:ext cx="259963" cy="1194961"/>
            </a:xfrm>
            <a:prstGeom prst="rect">
              <a:avLst/>
            </a:prstGeom>
            <a:solidFill>
              <a:srgbClr val="80BD41">
                <a:alpha val="100000"/>
              </a:srgbClr>
            </a:solidFill>
          </p:spPr>
          <p:txBody>
            <a:bodyPr/>
            <a:lstStyle/>
            <a:p/>
          </p:txBody>
        </p:sp>
        <p:sp>
          <p:nvSpPr>
            <p:cNvPr id="64" name="rc64"/>
            <p:cNvSpPr/>
            <p:nvPr/>
          </p:nvSpPr>
          <p:spPr>
            <a:xfrm>
              <a:off x="5917841" y="2703942"/>
              <a:ext cx="259963" cy="144286"/>
            </a:xfrm>
            <a:prstGeom prst="rect">
              <a:avLst/>
            </a:prstGeom>
            <a:solidFill>
              <a:srgbClr val="E2231A">
                <a:alpha val="100000"/>
              </a:srgbClr>
            </a:solidFill>
          </p:spPr>
          <p:txBody>
            <a:bodyPr/>
            <a:lstStyle/>
            <a:p/>
          </p:txBody>
        </p:sp>
        <p:sp>
          <p:nvSpPr>
            <p:cNvPr id="65" name="rc65"/>
            <p:cNvSpPr/>
            <p:nvPr/>
          </p:nvSpPr>
          <p:spPr>
            <a:xfrm>
              <a:off x="6206689" y="2855783"/>
              <a:ext cx="259963" cy="1187407"/>
            </a:xfrm>
            <a:prstGeom prst="rect">
              <a:avLst/>
            </a:prstGeom>
            <a:solidFill>
              <a:srgbClr val="80BD41">
                <a:alpha val="100000"/>
              </a:srgbClr>
            </a:solidFill>
          </p:spPr>
          <p:txBody>
            <a:bodyPr/>
            <a:lstStyle/>
            <a:p/>
          </p:txBody>
        </p:sp>
        <p:sp>
          <p:nvSpPr>
            <p:cNvPr id="66" name="rc66"/>
            <p:cNvSpPr/>
            <p:nvPr/>
          </p:nvSpPr>
          <p:spPr>
            <a:xfrm>
              <a:off x="6206689" y="2735538"/>
              <a:ext cx="259963" cy="120245"/>
            </a:xfrm>
            <a:prstGeom prst="rect">
              <a:avLst/>
            </a:prstGeom>
            <a:solidFill>
              <a:srgbClr val="E2231A">
                <a:alpha val="100000"/>
              </a:srgbClr>
            </a:solidFill>
          </p:spPr>
          <p:txBody>
            <a:bodyPr/>
            <a:lstStyle/>
            <a:p/>
          </p:txBody>
        </p:sp>
        <p:sp>
          <p:nvSpPr>
            <p:cNvPr id="67" name="rc67"/>
            <p:cNvSpPr/>
            <p:nvPr/>
          </p:nvSpPr>
          <p:spPr>
            <a:xfrm>
              <a:off x="6495537" y="2823213"/>
              <a:ext cx="259963" cy="1219977"/>
            </a:xfrm>
            <a:prstGeom prst="rect">
              <a:avLst/>
            </a:prstGeom>
            <a:solidFill>
              <a:srgbClr val="80BD41">
                <a:alpha val="100000"/>
              </a:srgbClr>
            </a:solidFill>
          </p:spPr>
          <p:txBody>
            <a:bodyPr/>
            <a:lstStyle/>
            <a:p/>
          </p:txBody>
        </p:sp>
        <p:sp>
          <p:nvSpPr>
            <p:cNvPr id="68" name="rc68"/>
            <p:cNvSpPr/>
            <p:nvPr/>
          </p:nvSpPr>
          <p:spPr>
            <a:xfrm>
              <a:off x="6495537" y="2730896"/>
              <a:ext cx="259963" cy="92316"/>
            </a:xfrm>
            <a:prstGeom prst="rect">
              <a:avLst/>
            </a:prstGeom>
            <a:solidFill>
              <a:srgbClr val="E2231A">
                <a:alpha val="100000"/>
              </a:srgbClr>
            </a:solidFill>
          </p:spPr>
          <p:txBody>
            <a:bodyPr/>
            <a:lstStyle/>
            <a:p/>
          </p:txBody>
        </p:sp>
        <p:sp>
          <p:nvSpPr>
            <p:cNvPr id="69" name="rc69"/>
            <p:cNvSpPr/>
            <p:nvPr/>
          </p:nvSpPr>
          <p:spPr>
            <a:xfrm>
              <a:off x="6784385" y="2826453"/>
              <a:ext cx="259963" cy="1216736"/>
            </a:xfrm>
            <a:prstGeom prst="rect">
              <a:avLst/>
            </a:prstGeom>
            <a:solidFill>
              <a:srgbClr val="80BD41">
                <a:alpha val="100000"/>
              </a:srgbClr>
            </a:solidFill>
          </p:spPr>
          <p:txBody>
            <a:bodyPr/>
            <a:lstStyle/>
            <a:p/>
          </p:txBody>
        </p:sp>
        <p:sp>
          <p:nvSpPr>
            <p:cNvPr id="70" name="rc70"/>
            <p:cNvSpPr/>
            <p:nvPr/>
          </p:nvSpPr>
          <p:spPr>
            <a:xfrm>
              <a:off x="6784385" y="2748668"/>
              <a:ext cx="259963" cy="77785"/>
            </a:xfrm>
            <a:prstGeom prst="rect">
              <a:avLst/>
            </a:prstGeom>
            <a:solidFill>
              <a:srgbClr val="E2231A">
                <a:alpha val="100000"/>
              </a:srgbClr>
            </a:solidFill>
          </p:spPr>
          <p:txBody>
            <a:bodyPr/>
            <a:lstStyle/>
            <a:p/>
          </p:txBody>
        </p:sp>
        <p:sp>
          <p:nvSpPr>
            <p:cNvPr id="71" name="rc71"/>
            <p:cNvSpPr/>
            <p:nvPr/>
          </p:nvSpPr>
          <p:spPr>
            <a:xfrm>
              <a:off x="7073233" y="2919324"/>
              <a:ext cx="259963" cy="1123866"/>
            </a:xfrm>
            <a:prstGeom prst="rect">
              <a:avLst/>
            </a:prstGeom>
            <a:solidFill>
              <a:srgbClr val="80BD41">
                <a:alpha val="100000"/>
              </a:srgbClr>
            </a:solidFill>
          </p:spPr>
          <p:txBody>
            <a:bodyPr/>
            <a:lstStyle/>
            <a:p/>
          </p:txBody>
        </p:sp>
        <p:sp>
          <p:nvSpPr>
            <p:cNvPr id="72" name="rc72"/>
            <p:cNvSpPr/>
            <p:nvPr/>
          </p:nvSpPr>
          <p:spPr>
            <a:xfrm>
              <a:off x="7073233" y="2771159"/>
              <a:ext cx="259963" cy="148165"/>
            </a:xfrm>
            <a:prstGeom prst="rect">
              <a:avLst/>
            </a:prstGeom>
            <a:solidFill>
              <a:srgbClr val="E2231A">
                <a:alpha val="100000"/>
              </a:srgbClr>
            </a:solidFill>
          </p:spPr>
          <p:txBody>
            <a:bodyPr/>
            <a:lstStyle/>
            <a:p/>
          </p:txBody>
        </p:sp>
        <p:sp>
          <p:nvSpPr>
            <p:cNvPr id="73" name="rc73"/>
            <p:cNvSpPr/>
            <p:nvPr/>
          </p:nvSpPr>
          <p:spPr>
            <a:xfrm>
              <a:off x="7362081" y="2946743"/>
              <a:ext cx="259963" cy="1096446"/>
            </a:xfrm>
            <a:prstGeom prst="rect">
              <a:avLst/>
            </a:prstGeom>
            <a:solidFill>
              <a:srgbClr val="80BD41">
                <a:alpha val="100000"/>
              </a:srgbClr>
            </a:solidFill>
          </p:spPr>
          <p:txBody>
            <a:bodyPr/>
            <a:lstStyle/>
            <a:p/>
          </p:txBody>
        </p:sp>
        <p:sp>
          <p:nvSpPr>
            <p:cNvPr id="74" name="rc74"/>
            <p:cNvSpPr/>
            <p:nvPr/>
          </p:nvSpPr>
          <p:spPr>
            <a:xfrm>
              <a:off x="7362081" y="2776879"/>
              <a:ext cx="259963" cy="169864"/>
            </a:xfrm>
            <a:prstGeom prst="rect">
              <a:avLst/>
            </a:prstGeom>
            <a:solidFill>
              <a:srgbClr val="E2231A">
                <a:alpha val="100000"/>
              </a:srgbClr>
            </a:solidFill>
          </p:spPr>
          <p:txBody>
            <a:bodyPr/>
            <a:lstStyle/>
            <a:p/>
          </p:txBody>
        </p:sp>
        <p:sp>
          <p:nvSpPr>
            <p:cNvPr id="75" name="rc75"/>
            <p:cNvSpPr/>
            <p:nvPr/>
          </p:nvSpPr>
          <p:spPr>
            <a:xfrm>
              <a:off x="7650929" y="2853834"/>
              <a:ext cx="259963" cy="1189355"/>
            </a:xfrm>
            <a:prstGeom prst="rect">
              <a:avLst/>
            </a:prstGeom>
            <a:solidFill>
              <a:srgbClr val="80BD41">
                <a:alpha val="100000"/>
              </a:srgbClr>
            </a:solidFill>
          </p:spPr>
          <p:txBody>
            <a:bodyPr/>
            <a:lstStyle/>
            <a:p/>
          </p:txBody>
        </p:sp>
        <p:sp>
          <p:nvSpPr>
            <p:cNvPr id="76" name="rc76"/>
            <p:cNvSpPr/>
            <p:nvPr/>
          </p:nvSpPr>
          <p:spPr>
            <a:xfrm>
              <a:off x="7650929" y="2776410"/>
              <a:ext cx="259963" cy="77424"/>
            </a:xfrm>
            <a:prstGeom prst="rect">
              <a:avLst/>
            </a:prstGeom>
            <a:solidFill>
              <a:srgbClr val="E2231A">
                <a:alpha val="100000"/>
              </a:srgbClr>
            </a:solidFill>
          </p:spPr>
          <p:txBody>
            <a:bodyPr/>
            <a:lstStyle/>
            <a:p/>
          </p:txBody>
        </p:sp>
        <p:sp>
          <p:nvSpPr>
            <p:cNvPr id="77" name="rc77"/>
            <p:cNvSpPr/>
            <p:nvPr/>
          </p:nvSpPr>
          <p:spPr>
            <a:xfrm>
              <a:off x="7939777" y="2895877"/>
              <a:ext cx="259963" cy="1147312"/>
            </a:xfrm>
            <a:prstGeom prst="rect">
              <a:avLst/>
            </a:prstGeom>
            <a:solidFill>
              <a:srgbClr val="80BD41">
                <a:alpha val="100000"/>
              </a:srgbClr>
            </a:solidFill>
          </p:spPr>
          <p:txBody>
            <a:bodyPr/>
            <a:lstStyle/>
            <a:p/>
          </p:txBody>
        </p:sp>
        <p:sp>
          <p:nvSpPr>
            <p:cNvPr id="78" name="rc78"/>
            <p:cNvSpPr/>
            <p:nvPr/>
          </p:nvSpPr>
          <p:spPr>
            <a:xfrm>
              <a:off x="7939777" y="2780120"/>
              <a:ext cx="259963" cy="115757"/>
            </a:xfrm>
            <a:prstGeom prst="rect">
              <a:avLst/>
            </a:prstGeom>
            <a:solidFill>
              <a:srgbClr val="E2231A">
                <a:alpha val="100000"/>
              </a:srgbClr>
            </a:solidFill>
          </p:spPr>
          <p:txBody>
            <a:bodyPr/>
            <a:lstStyle/>
            <a:p/>
          </p:txBody>
        </p:sp>
        <p:sp>
          <p:nvSpPr>
            <p:cNvPr id="79" name="pl79"/>
            <p:cNvSpPr/>
            <p:nvPr/>
          </p:nvSpPr>
          <p:spPr>
            <a:xfrm>
              <a:off x="1426255" y="1218174"/>
              <a:ext cx="6643503" cy="961707"/>
            </a:xfrm>
            <a:custGeom>
              <a:avLst/>
              <a:pathLst>
                <a:path w="6643503" h="961707">
                  <a:moveTo>
                    <a:pt x="0" y="931654"/>
                  </a:moveTo>
                  <a:lnTo>
                    <a:pt x="288847" y="931654"/>
                  </a:lnTo>
                  <a:lnTo>
                    <a:pt x="577695" y="961707"/>
                  </a:lnTo>
                  <a:lnTo>
                    <a:pt x="866543" y="871547"/>
                  </a:lnTo>
                  <a:lnTo>
                    <a:pt x="1155391" y="751334"/>
                  </a:lnTo>
                  <a:lnTo>
                    <a:pt x="1444239" y="631120"/>
                  </a:lnTo>
                  <a:lnTo>
                    <a:pt x="1733087" y="631120"/>
                  </a:lnTo>
                  <a:lnTo>
                    <a:pt x="2021935" y="601067"/>
                  </a:lnTo>
                  <a:lnTo>
                    <a:pt x="2310783" y="540960"/>
                  </a:lnTo>
                  <a:lnTo>
                    <a:pt x="2599631" y="420747"/>
                  </a:lnTo>
                  <a:lnTo>
                    <a:pt x="2888479" y="330587"/>
                  </a:lnTo>
                  <a:lnTo>
                    <a:pt x="3177327" y="270480"/>
                  </a:lnTo>
                  <a:lnTo>
                    <a:pt x="3466175" y="300533"/>
                  </a:lnTo>
                  <a:lnTo>
                    <a:pt x="3755023" y="270480"/>
                  </a:lnTo>
                  <a:lnTo>
                    <a:pt x="4043871" y="210373"/>
                  </a:lnTo>
                  <a:lnTo>
                    <a:pt x="4332719" y="180320"/>
                  </a:lnTo>
                  <a:lnTo>
                    <a:pt x="4621567" y="150266"/>
                  </a:lnTo>
                  <a:lnTo>
                    <a:pt x="4910415" y="90160"/>
                  </a:lnTo>
                  <a:lnTo>
                    <a:pt x="5199263" y="30053"/>
                  </a:lnTo>
                  <a:lnTo>
                    <a:pt x="5488111" y="0"/>
                  </a:lnTo>
                  <a:lnTo>
                    <a:pt x="5776959" y="180320"/>
                  </a:lnTo>
                  <a:lnTo>
                    <a:pt x="6065807" y="210373"/>
                  </a:lnTo>
                  <a:lnTo>
                    <a:pt x="6354655" y="0"/>
                  </a:lnTo>
                  <a:lnTo>
                    <a:pt x="6643503" y="90160"/>
                  </a:lnTo>
                </a:path>
              </a:pathLst>
            </a:custGeom>
            <a:ln w="27101" cap="flat">
              <a:solidFill>
                <a:srgbClr val="0058AB">
                  <a:alpha val="100000"/>
                </a:srgbClr>
              </a:solidFill>
              <a:prstDash val="solid"/>
              <a:round/>
            </a:ln>
          </p:spPr>
          <p:txBody>
            <a:bodyPr/>
            <a:lstStyle/>
            <a:p/>
          </p:txBody>
        </p:sp>
        <p:sp>
          <p:nvSpPr>
            <p:cNvPr id="80" name="tx80"/>
            <p:cNvSpPr/>
            <p:nvPr/>
          </p:nvSpPr>
          <p:spPr>
            <a:xfrm>
              <a:off x="1355917" y="196678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63</a:t>
              </a:r>
            </a:p>
          </p:txBody>
        </p:sp>
        <p:sp>
          <p:nvSpPr>
            <p:cNvPr id="81" name="tx81"/>
            <p:cNvSpPr/>
            <p:nvPr/>
          </p:nvSpPr>
          <p:spPr>
            <a:xfrm>
              <a:off x="280015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2" name="tx82"/>
            <p:cNvSpPr/>
            <p:nvPr/>
          </p:nvSpPr>
          <p:spPr>
            <a:xfrm>
              <a:off x="4244397"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3" name="tx83"/>
            <p:cNvSpPr/>
            <p:nvPr/>
          </p:nvSpPr>
          <p:spPr>
            <a:xfrm>
              <a:off x="568863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6844029"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5" name="tx85"/>
            <p:cNvSpPr/>
            <p:nvPr/>
          </p:nvSpPr>
          <p:spPr>
            <a:xfrm>
              <a:off x="713287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6" name="tx86"/>
            <p:cNvSpPr/>
            <p:nvPr/>
          </p:nvSpPr>
          <p:spPr>
            <a:xfrm>
              <a:off x="7421725"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7" name="tx87"/>
            <p:cNvSpPr/>
            <p:nvPr/>
          </p:nvSpPr>
          <p:spPr>
            <a:xfrm>
              <a:off x="7710573"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8" name="tx88"/>
            <p:cNvSpPr/>
            <p:nvPr/>
          </p:nvSpPr>
          <p:spPr>
            <a:xfrm>
              <a:off x="7999421"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9" name="tx89"/>
            <p:cNvSpPr/>
            <p:nvPr/>
          </p:nvSpPr>
          <p:spPr>
            <a:xfrm>
              <a:off x="1320761" y="353575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24.6</a:t>
              </a:r>
            </a:p>
          </p:txBody>
        </p:sp>
        <p:sp>
          <p:nvSpPr>
            <p:cNvPr id="90" name="tx90"/>
            <p:cNvSpPr/>
            <p:nvPr/>
          </p:nvSpPr>
          <p:spPr>
            <a:xfrm>
              <a:off x="1320761" y="278905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1" name="tx91"/>
            <p:cNvSpPr/>
            <p:nvPr/>
          </p:nvSpPr>
          <p:spPr>
            <a:xfrm>
              <a:off x="2765001" y="34739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27.9</a:t>
              </a:r>
            </a:p>
          </p:txBody>
        </p:sp>
        <p:sp>
          <p:nvSpPr>
            <p:cNvPr id="92" name="tx92"/>
            <p:cNvSpPr/>
            <p:nvPr/>
          </p:nvSpPr>
          <p:spPr>
            <a:xfrm>
              <a:off x="2765001" y="27463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3" name="tx93"/>
            <p:cNvSpPr/>
            <p:nvPr/>
          </p:nvSpPr>
          <p:spPr>
            <a:xfrm>
              <a:off x="4209241" y="342034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30.7</a:t>
              </a:r>
            </a:p>
          </p:txBody>
        </p:sp>
        <p:sp>
          <p:nvSpPr>
            <p:cNvPr id="94" name="tx94"/>
            <p:cNvSpPr/>
            <p:nvPr/>
          </p:nvSpPr>
          <p:spPr>
            <a:xfrm>
              <a:off x="4239386" y="27176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5653481" y="341237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a:t>
              </a:r>
            </a:p>
          </p:txBody>
        </p:sp>
        <p:sp>
          <p:nvSpPr>
            <p:cNvPr id="96" name="tx96"/>
            <p:cNvSpPr/>
            <p:nvPr/>
          </p:nvSpPr>
          <p:spPr>
            <a:xfrm>
              <a:off x="5683626" y="27447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7" name="tx97"/>
            <p:cNvSpPr/>
            <p:nvPr/>
          </p:nvSpPr>
          <p:spPr>
            <a:xfrm>
              <a:off x="6808873" y="33943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98" name="tx98"/>
            <p:cNvSpPr/>
            <p:nvPr/>
          </p:nvSpPr>
          <p:spPr>
            <a:xfrm>
              <a:off x="6839018" y="274844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9" name="tx99"/>
            <p:cNvSpPr/>
            <p:nvPr/>
          </p:nvSpPr>
          <p:spPr>
            <a:xfrm>
              <a:off x="7097721" y="34408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29.6</a:t>
              </a:r>
            </a:p>
          </p:txBody>
        </p:sp>
        <p:sp>
          <p:nvSpPr>
            <p:cNvPr id="100" name="tx100"/>
            <p:cNvSpPr/>
            <p:nvPr/>
          </p:nvSpPr>
          <p:spPr>
            <a:xfrm>
              <a:off x="7127866" y="28047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1" name="tx101"/>
            <p:cNvSpPr/>
            <p:nvPr/>
          </p:nvSpPr>
          <p:spPr>
            <a:xfrm>
              <a:off x="7386569" y="345452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28.9</a:t>
              </a:r>
            </a:p>
          </p:txBody>
        </p:sp>
        <p:sp>
          <p:nvSpPr>
            <p:cNvPr id="102" name="tx102"/>
            <p:cNvSpPr/>
            <p:nvPr/>
          </p:nvSpPr>
          <p:spPr>
            <a:xfrm>
              <a:off x="7416714" y="282168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3" name="tx103"/>
            <p:cNvSpPr/>
            <p:nvPr/>
          </p:nvSpPr>
          <p:spPr>
            <a:xfrm>
              <a:off x="7675417" y="34080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31.4</a:t>
              </a:r>
            </a:p>
          </p:txBody>
        </p:sp>
        <p:sp>
          <p:nvSpPr>
            <p:cNvPr id="104" name="tx104"/>
            <p:cNvSpPr/>
            <p:nvPr/>
          </p:nvSpPr>
          <p:spPr>
            <a:xfrm>
              <a:off x="7750766" y="27760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7964265" y="34290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06" name="tx106"/>
            <p:cNvSpPr/>
            <p:nvPr/>
          </p:nvSpPr>
          <p:spPr>
            <a:xfrm>
              <a:off x="7994410" y="279750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7" name="tx107"/>
            <p:cNvSpPr/>
            <p:nvPr/>
          </p:nvSpPr>
          <p:spPr>
            <a:xfrm>
              <a:off x="1320761" y="23928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39.4</a:t>
              </a:r>
            </a:p>
          </p:txBody>
        </p:sp>
        <p:sp>
          <p:nvSpPr>
            <p:cNvPr id="108" name="tx108"/>
            <p:cNvSpPr/>
            <p:nvPr/>
          </p:nvSpPr>
          <p:spPr>
            <a:xfrm>
              <a:off x="2765001" y="24310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38.4</a:t>
              </a:r>
            </a:p>
          </p:txBody>
        </p:sp>
        <p:sp>
          <p:nvSpPr>
            <p:cNvPr id="109" name="tx109"/>
            <p:cNvSpPr/>
            <p:nvPr/>
          </p:nvSpPr>
          <p:spPr>
            <a:xfrm>
              <a:off x="4209241" y="24807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10" name="tx110"/>
            <p:cNvSpPr/>
            <p:nvPr/>
          </p:nvSpPr>
          <p:spPr>
            <a:xfrm>
              <a:off x="5653481" y="25483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35.3</a:t>
              </a:r>
            </a:p>
          </p:txBody>
        </p:sp>
        <p:sp>
          <p:nvSpPr>
            <p:cNvPr id="111" name="tx111"/>
            <p:cNvSpPr/>
            <p:nvPr/>
          </p:nvSpPr>
          <p:spPr>
            <a:xfrm>
              <a:off x="6808873" y="25917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a:t>
              </a:r>
            </a:p>
          </p:txBody>
        </p:sp>
        <p:sp>
          <p:nvSpPr>
            <p:cNvPr id="112" name="tx112"/>
            <p:cNvSpPr/>
            <p:nvPr/>
          </p:nvSpPr>
          <p:spPr>
            <a:xfrm>
              <a:off x="7097721" y="26142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a:t>
              </a:r>
            </a:p>
          </p:txBody>
        </p:sp>
        <p:sp>
          <p:nvSpPr>
            <p:cNvPr id="113" name="tx113"/>
            <p:cNvSpPr/>
            <p:nvPr/>
          </p:nvSpPr>
          <p:spPr>
            <a:xfrm>
              <a:off x="7386569" y="26199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4" name="tx114"/>
            <p:cNvSpPr/>
            <p:nvPr/>
          </p:nvSpPr>
          <p:spPr>
            <a:xfrm>
              <a:off x="7675417" y="26195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5" name="tx115"/>
            <p:cNvSpPr/>
            <p:nvPr/>
          </p:nvSpPr>
          <p:spPr>
            <a:xfrm>
              <a:off x="7964265" y="26232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33.3</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3286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7466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7164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582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7" name="pl137"/>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48859" y="4984592"/>
              <a:ext cx="201456" cy="201456"/>
            </a:xfrm>
            <a:prstGeom prst="rect">
              <a:avLst/>
            </a:prstGeom>
            <a:solidFill>
              <a:srgbClr val="E2231A">
                <a:alpha val="100000"/>
              </a:srgbClr>
            </a:solidFill>
          </p:spPr>
          <p:txBody>
            <a:bodyPr/>
            <a:lstStyle/>
            <a:p/>
          </p:txBody>
        </p:sp>
        <p:sp>
          <p:nvSpPr>
            <p:cNvPr id="140" name="rc140"/>
            <p:cNvSpPr/>
            <p:nvPr/>
          </p:nvSpPr>
          <p:spPr>
            <a:xfrm>
              <a:off x="5653947" y="4984592"/>
              <a:ext cx="201456" cy="201456"/>
            </a:xfrm>
            <a:prstGeom prst="rect">
              <a:avLst/>
            </a:prstGeom>
            <a:solidFill>
              <a:srgbClr val="80BD41">
                <a:alpha val="100000"/>
              </a:srgbClr>
            </a:solidFill>
          </p:spPr>
          <p:txBody>
            <a:bodyPr/>
            <a:lstStyle/>
            <a:p/>
          </p:txBody>
        </p:sp>
        <p:sp>
          <p:nvSpPr>
            <p:cNvPr id="141" name="tx141"/>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455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SEAR,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58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84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098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03525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2169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47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0725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6179667" cy="242738"/>
            </a:xfrm>
            <a:prstGeom prst="rect">
              <a:avLst/>
            </a:prstGeom>
            <a:solidFill>
              <a:srgbClr val="80BD41">
                <a:alpha val="100000"/>
              </a:srgbClr>
            </a:solidFill>
          </p:spPr>
          <p:txBody>
            <a:bodyPr/>
            <a:lstStyle/>
            <a:p/>
          </p:txBody>
        </p:sp>
        <p:sp>
          <p:nvSpPr>
            <p:cNvPr id="156" name="rc156"/>
            <p:cNvSpPr/>
            <p:nvPr/>
          </p:nvSpPr>
          <p:spPr>
            <a:xfrm>
              <a:off x="7475941" y="5823753"/>
              <a:ext cx="395062" cy="242738"/>
            </a:xfrm>
            <a:prstGeom prst="rect">
              <a:avLst/>
            </a:prstGeom>
            <a:solidFill>
              <a:srgbClr val="E2231A">
                <a:alpha val="100000"/>
              </a:srgbClr>
            </a:solidFill>
          </p:spPr>
          <p:txBody>
            <a:bodyPr/>
            <a:lstStyle/>
            <a:p/>
          </p:txBody>
        </p:sp>
        <p:sp>
          <p:nvSpPr>
            <p:cNvPr id="157" name="rc157"/>
            <p:cNvSpPr/>
            <p:nvPr/>
          </p:nvSpPr>
          <p:spPr>
            <a:xfrm>
              <a:off x="1296273" y="5435371"/>
              <a:ext cx="5827072" cy="242738"/>
            </a:xfrm>
            <a:prstGeom prst="rect">
              <a:avLst/>
            </a:prstGeom>
            <a:solidFill>
              <a:srgbClr val="80BD41">
                <a:alpha val="100000"/>
              </a:srgbClr>
            </a:solidFill>
          </p:spPr>
          <p:txBody>
            <a:bodyPr/>
            <a:lstStyle/>
            <a:p/>
          </p:txBody>
        </p:sp>
        <p:sp>
          <p:nvSpPr>
            <p:cNvPr id="158" name="rc158"/>
            <p:cNvSpPr/>
            <p:nvPr/>
          </p:nvSpPr>
          <p:spPr>
            <a:xfrm>
              <a:off x="7123346" y="5435371"/>
              <a:ext cx="587918" cy="242738"/>
            </a:xfrm>
            <a:prstGeom prst="rect">
              <a:avLst/>
            </a:prstGeom>
            <a:solidFill>
              <a:srgbClr val="E2231A">
                <a:alpha val="100000"/>
              </a:srgbClr>
            </a:solidFill>
          </p:spPr>
          <p:txBody>
            <a:bodyPr/>
            <a:lstStyle/>
            <a:p/>
          </p:txBody>
        </p:sp>
        <p:sp>
          <p:nvSpPr>
            <p:cNvPr id="159" name="tx159"/>
            <p:cNvSpPr/>
            <p:nvPr/>
          </p:nvSpPr>
          <p:spPr>
            <a:xfrm>
              <a:off x="4249669"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32.1</a:t>
              </a:r>
            </a:p>
          </p:txBody>
        </p:sp>
        <p:sp>
          <p:nvSpPr>
            <p:cNvPr id="160" name="tx160"/>
            <p:cNvSpPr/>
            <p:nvPr/>
          </p:nvSpPr>
          <p:spPr>
            <a:xfrm>
              <a:off x="7576021"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2.1</a:t>
              </a:r>
            </a:p>
          </p:txBody>
        </p:sp>
        <p:sp>
          <p:nvSpPr>
            <p:cNvPr id="161" name="tx161"/>
            <p:cNvSpPr/>
            <p:nvPr/>
          </p:nvSpPr>
          <p:spPr>
            <a:xfrm>
              <a:off x="4073371"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30.3</a:t>
              </a:r>
            </a:p>
          </p:txBody>
        </p:sp>
        <p:sp>
          <p:nvSpPr>
            <p:cNvPr id="162" name="tx162"/>
            <p:cNvSpPr/>
            <p:nvPr/>
          </p:nvSpPr>
          <p:spPr>
            <a:xfrm>
              <a:off x="7319854" y="5504370"/>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34.1</a:t>
              </a:r>
            </a:p>
          </p:txBody>
        </p:sp>
        <p:sp>
          <p:nvSpPr>
            <p:cNvPr id="164" name="tx164"/>
            <p:cNvSpPr/>
            <p:nvPr/>
          </p:nvSpPr>
          <p:spPr>
            <a:xfrm>
              <a:off x="789135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33.3</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306641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991833"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9172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(91%) was lower than in 2019 (94%).
The number of children vaccinated with MCV1 decreased 6% from 32.1m in 2019 to 30.3m in 2023.
The number of surviving infants decreased approximately 2% from 34.1m in 2019 to 33.3m in 2023.
In 2023, 1.8m fewer children were vaccinated than in 2019.
In 2023, there were 800,000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2351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860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866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1124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4222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0480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673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299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9253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246884"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5330"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23776"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62222"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0668"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39113"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7559"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16005"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54451"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92897"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631343" y="660217"/>
              <a:ext cx="0" cy="3647821"/>
            </a:xfrm>
            <a:custGeom>
              <a:avLst/>
              <a:pathLst>
                <a:path w="0" h="3647821">
                  <a:moveTo>
                    <a:pt x="0" y="364782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14583" y="3204313"/>
              <a:ext cx="664601" cy="937915"/>
            </a:xfrm>
            <a:prstGeom prst="rect">
              <a:avLst/>
            </a:prstGeom>
            <a:solidFill>
              <a:srgbClr val="80BD41">
                <a:alpha val="100000"/>
              </a:srgbClr>
            </a:solidFill>
          </p:spPr>
          <p:txBody>
            <a:bodyPr/>
            <a:lstStyle/>
            <a:p/>
          </p:txBody>
        </p:sp>
        <p:sp>
          <p:nvSpPr>
            <p:cNvPr id="25" name="rc25"/>
            <p:cNvSpPr/>
            <p:nvPr/>
          </p:nvSpPr>
          <p:spPr>
            <a:xfrm>
              <a:off x="1653029" y="1730446"/>
              <a:ext cx="664601" cy="2411782"/>
            </a:xfrm>
            <a:prstGeom prst="rect">
              <a:avLst/>
            </a:prstGeom>
            <a:solidFill>
              <a:srgbClr val="80BD41">
                <a:alpha val="100000"/>
              </a:srgbClr>
            </a:solidFill>
          </p:spPr>
          <p:txBody>
            <a:bodyPr/>
            <a:lstStyle/>
            <a:p/>
          </p:txBody>
        </p:sp>
        <p:sp>
          <p:nvSpPr>
            <p:cNvPr id="26" name="rc26"/>
            <p:cNvSpPr/>
            <p:nvPr/>
          </p:nvSpPr>
          <p:spPr>
            <a:xfrm>
              <a:off x="2391475" y="1663452"/>
              <a:ext cx="664601" cy="2478776"/>
            </a:xfrm>
            <a:prstGeom prst="rect">
              <a:avLst/>
            </a:prstGeom>
            <a:solidFill>
              <a:srgbClr val="80BD41">
                <a:alpha val="100000"/>
              </a:srgbClr>
            </a:solidFill>
          </p:spPr>
          <p:txBody>
            <a:bodyPr/>
            <a:lstStyle/>
            <a:p/>
          </p:txBody>
        </p:sp>
        <p:sp>
          <p:nvSpPr>
            <p:cNvPr id="27" name="rc27"/>
            <p:cNvSpPr/>
            <p:nvPr/>
          </p:nvSpPr>
          <p:spPr>
            <a:xfrm>
              <a:off x="3129921" y="1395476"/>
              <a:ext cx="664601" cy="2746752"/>
            </a:xfrm>
            <a:prstGeom prst="rect">
              <a:avLst/>
            </a:prstGeom>
            <a:solidFill>
              <a:srgbClr val="80BD41">
                <a:alpha val="100000"/>
              </a:srgbClr>
            </a:solidFill>
          </p:spPr>
          <p:txBody>
            <a:bodyPr/>
            <a:lstStyle/>
            <a:p/>
          </p:txBody>
        </p:sp>
        <p:sp>
          <p:nvSpPr>
            <p:cNvPr id="28" name="rc28"/>
            <p:cNvSpPr/>
            <p:nvPr/>
          </p:nvSpPr>
          <p:spPr>
            <a:xfrm>
              <a:off x="3868367" y="1027009"/>
              <a:ext cx="664601" cy="3115219"/>
            </a:xfrm>
            <a:prstGeom prst="rect">
              <a:avLst/>
            </a:prstGeom>
            <a:solidFill>
              <a:srgbClr val="80BD41">
                <a:alpha val="100000"/>
              </a:srgbClr>
            </a:solidFill>
          </p:spPr>
          <p:txBody>
            <a:bodyPr/>
            <a:lstStyle/>
            <a:p/>
          </p:txBody>
        </p:sp>
        <p:sp>
          <p:nvSpPr>
            <p:cNvPr id="29" name="rc29"/>
            <p:cNvSpPr/>
            <p:nvPr/>
          </p:nvSpPr>
          <p:spPr>
            <a:xfrm>
              <a:off x="5345259" y="1027009"/>
              <a:ext cx="664601" cy="3115219"/>
            </a:xfrm>
            <a:prstGeom prst="rect">
              <a:avLst/>
            </a:prstGeom>
            <a:solidFill>
              <a:srgbClr val="80BD41">
                <a:alpha val="100000"/>
              </a:srgbClr>
            </a:solidFill>
          </p:spPr>
          <p:txBody>
            <a:bodyPr/>
            <a:lstStyle/>
            <a:p/>
          </p:txBody>
        </p:sp>
        <p:sp>
          <p:nvSpPr>
            <p:cNvPr id="30" name="rc30"/>
            <p:cNvSpPr/>
            <p:nvPr/>
          </p:nvSpPr>
          <p:spPr>
            <a:xfrm>
              <a:off x="4606813" y="1027009"/>
              <a:ext cx="664601" cy="3115219"/>
            </a:xfrm>
            <a:prstGeom prst="rect">
              <a:avLst/>
            </a:prstGeom>
            <a:solidFill>
              <a:srgbClr val="80BD41">
                <a:alpha val="100000"/>
              </a:srgbClr>
            </a:solidFill>
          </p:spPr>
          <p:txBody>
            <a:bodyPr/>
            <a:lstStyle/>
            <a:p/>
          </p:txBody>
        </p:sp>
        <p:sp>
          <p:nvSpPr>
            <p:cNvPr id="31" name="rc31"/>
            <p:cNvSpPr/>
            <p:nvPr/>
          </p:nvSpPr>
          <p:spPr>
            <a:xfrm>
              <a:off x="6083705" y="893021"/>
              <a:ext cx="664601" cy="3249207"/>
            </a:xfrm>
            <a:prstGeom prst="rect">
              <a:avLst/>
            </a:prstGeom>
            <a:solidFill>
              <a:srgbClr val="80BD41">
                <a:alpha val="100000"/>
              </a:srgbClr>
            </a:solidFill>
          </p:spPr>
          <p:txBody>
            <a:bodyPr/>
            <a:lstStyle/>
            <a:p/>
          </p:txBody>
        </p:sp>
        <p:sp>
          <p:nvSpPr>
            <p:cNvPr id="32" name="rc32"/>
            <p:cNvSpPr/>
            <p:nvPr/>
          </p:nvSpPr>
          <p:spPr>
            <a:xfrm>
              <a:off x="8299042" y="826027"/>
              <a:ext cx="664601" cy="3316201"/>
            </a:xfrm>
            <a:prstGeom prst="rect">
              <a:avLst/>
            </a:prstGeom>
            <a:solidFill>
              <a:srgbClr val="80BD41">
                <a:alpha val="100000"/>
              </a:srgbClr>
            </a:solidFill>
          </p:spPr>
          <p:txBody>
            <a:bodyPr/>
            <a:lstStyle/>
            <a:p/>
          </p:txBody>
        </p:sp>
        <p:sp>
          <p:nvSpPr>
            <p:cNvPr id="33" name="rc33"/>
            <p:cNvSpPr/>
            <p:nvPr/>
          </p:nvSpPr>
          <p:spPr>
            <a:xfrm>
              <a:off x="6822150" y="826027"/>
              <a:ext cx="664601" cy="3316201"/>
            </a:xfrm>
            <a:prstGeom prst="rect">
              <a:avLst/>
            </a:prstGeom>
            <a:solidFill>
              <a:srgbClr val="80BD41">
                <a:alpha val="100000"/>
              </a:srgbClr>
            </a:solidFill>
          </p:spPr>
          <p:txBody>
            <a:bodyPr/>
            <a:lstStyle/>
            <a:p/>
          </p:txBody>
        </p:sp>
        <p:sp>
          <p:nvSpPr>
            <p:cNvPr id="34" name="rc34"/>
            <p:cNvSpPr/>
            <p:nvPr/>
          </p:nvSpPr>
          <p:spPr>
            <a:xfrm>
              <a:off x="7560596" y="826027"/>
              <a:ext cx="664601" cy="3316201"/>
            </a:xfrm>
            <a:prstGeom prst="rect">
              <a:avLst/>
            </a:prstGeom>
            <a:solidFill>
              <a:srgbClr val="80BD41">
                <a:alpha val="100000"/>
              </a:srgbClr>
            </a:solidFill>
          </p:spPr>
          <p:txBody>
            <a:bodyPr/>
            <a:lstStyle/>
            <a:p/>
          </p:txBody>
        </p:sp>
        <p:sp>
          <p:nvSpPr>
            <p:cNvPr id="35" name="rc35"/>
            <p:cNvSpPr/>
            <p:nvPr/>
          </p:nvSpPr>
          <p:spPr>
            <a:xfrm>
              <a:off x="914583" y="3204313"/>
              <a:ext cx="664601" cy="937915"/>
            </a:xfrm>
            <a:prstGeom prst="rect">
              <a:avLst/>
            </a:prstGeom>
            <a:solidFill>
              <a:srgbClr val="80BD41">
                <a:alpha val="100000"/>
              </a:srgbClr>
            </a:solidFill>
          </p:spPr>
          <p:txBody>
            <a:bodyPr/>
            <a:lstStyle/>
            <a:p/>
          </p:txBody>
        </p:sp>
        <p:sp>
          <p:nvSpPr>
            <p:cNvPr id="36" name="rc36"/>
            <p:cNvSpPr/>
            <p:nvPr/>
          </p:nvSpPr>
          <p:spPr>
            <a:xfrm>
              <a:off x="1653029" y="1730446"/>
              <a:ext cx="664601" cy="2411782"/>
            </a:xfrm>
            <a:prstGeom prst="rect">
              <a:avLst/>
            </a:prstGeom>
            <a:solidFill>
              <a:srgbClr val="80BD41">
                <a:alpha val="100000"/>
              </a:srgbClr>
            </a:solidFill>
          </p:spPr>
          <p:txBody>
            <a:bodyPr/>
            <a:lstStyle/>
            <a:p/>
          </p:txBody>
        </p:sp>
        <p:sp>
          <p:nvSpPr>
            <p:cNvPr id="37" name="rc37"/>
            <p:cNvSpPr/>
            <p:nvPr/>
          </p:nvSpPr>
          <p:spPr>
            <a:xfrm>
              <a:off x="2391475" y="1663452"/>
              <a:ext cx="664601" cy="2478776"/>
            </a:xfrm>
            <a:prstGeom prst="rect">
              <a:avLst/>
            </a:prstGeom>
            <a:solidFill>
              <a:srgbClr val="80BD41">
                <a:alpha val="100000"/>
              </a:srgbClr>
            </a:solidFill>
          </p:spPr>
          <p:txBody>
            <a:bodyPr/>
            <a:lstStyle/>
            <a:p/>
          </p:txBody>
        </p:sp>
        <p:sp>
          <p:nvSpPr>
            <p:cNvPr id="38" name="rc38"/>
            <p:cNvSpPr/>
            <p:nvPr/>
          </p:nvSpPr>
          <p:spPr>
            <a:xfrm>
              <a:off x="3129921" y="1395476"/>
              <a:ext cx="664601" cy="2746752"/>
            </a:xfrm>
            <a:prstGeom prst="rect">
              <a:avLst/>
            </a:prstGeom>
            <a:solidFill>
              <a:srgbClr val="80BD41">
                <a:alpha val="100000"/>
              </a:srgbClr>
            </a:solidFill>
          </p:spPr>
          <p:txBody>
            <a:bodyPr/>
            <a:lstStyle/>
            <a:p/>
          </p:txBody>
        </p:sp>
        <p:sp>
          <p:nvSpPr>
            <p:cNvPr id="39" name="rc39"/>
            <p:cNvSpPr/>
            <p:nvPr/>
          </p:nvSpPr>
          <p:spPr>
            <a:xfrm>
              <a:off x="3868367" y="1027009"/>
              <a:ext cx="664601" cy="3115219"/>
            </a:xfrm>
            <a:prstGeom prst="rect">
              <a:avLst/>
            </a:prstGeom>
            <a:solidFill>
              <a:srgbClr val="80BD41">
                <a:alpha val="100000"/>
              </a:srgbClr>
            </a:solidFill>
          </p:spPr>
          <p:txBody>
            <a:bodyPr/>
            <a:lstStyle/>
            <a:p/>
          </p:txBody>
        </p:sp>
        <p:sp>
          <p:nvSpPr>
            <p:cNvPr id="40" name="rc40"/>
            <p:cNvSpPr/>
            <p:nvPr/>
          </p:nvSpPr>
          <p:spPr>
            <a:xfrm>
              <a:off x="5345259" y="1027009"/>
              <a:ext cx="664601" cy="3115219"/>
            </a:xfrm>
            <a:prstGeom prst="rect">
              <a:avLst/>
            </a:prstGeom>
            <a:solidFill>
              <a:srgbClr val="80BD41">
                <a:alpha val="100000"/>
              </a:srgbClr>
            </a:solidFill>
          </p:spPr>
          <p:txBody>
            <a:bodyPr/>
            <a:lstStyle/>
            <a:p/>
          </p:txBody>
        </p:sp>
        <p:sp>
          <p:nvSpPr>
            <p:cNvPr id="41" name="rc41"/>
            <p:cNvSpPr/>
            <p:nvPr/>
          </p:nvSpPr>
          <p:spPr>
            <a:xfrm>
              <a:off x="4606813" y="1027009"/>
              <a:ext cx="664601" cy="3115219"/>
            </a:xfrm>
            <a:prstGeom prst="rect">
              <a:avLst/>
            </a:prstGeom>
            <a:solidFill>
              <a:srgbClr val="80BD41">
                <a:alpha val="100000"/>
              </a:srgbClr>
            </a:solidFill>
          </p:spPr>
          <p:txBody>
            <a:bodyPr/>
            <a:lstStyle/>
            <a:p/>
          </p:txBody>
        </p:sp>
        <p:sp>
          <p:nvSpPr>
            <p:cNvPr id="42" name="rc42"/>
            <p:cNvSpPr/>
            <p:nvPr/>
          </p:nvSpPr>
          <p:spPr>
            <a:xfrm>
              <a:off x="6083705" y="893021"/>
              <a:ext cx="664601" cy="3249207"/>
            </a:xfrm>
            <a:prstGeom prst="rect">
              <a:avLst/>
            </a:prstGeom>
            <a:solidFill>
              <a:srgbClr val="80BD41">
                <a:alpha val="100000"/>
              </a:srgbClr>
            </a:solidFill>
          </p:spPr>
          <p:txBody>
            <a:bodyPr/>
            <a:lstStyle/>
            <a:p/>
          </p:txBody>
        </p:sp>
        <p:sp>
          <p:nvSpPr>
            <p:cNvPr id="43" name="rc43"/>
            <p:cNvSpPr/>
            <p:nvPr/>
          </p:nvSpPr>
          <p:spPr>
            <a:xfrm>
              <a:off x="8299042" y="826027"/>
              <a:ext cx="664601" cy="3316201"/>
            </a:xfrm>
            <a:prstGeom prst="rect">
              <a:avLst/>
            </a:prstGeom>
            <a:solidFill>
              <a:srgbClr val="80BD41">
                <a:alpha val="100000"/>
              </a:srgbClr>
            </a:solidFill>
          </p:spPr>
          <p:txBody>
            <a:bodyPr/>
            <a:lstStyle/>
            <a:p/>
          </p:txBody>
        </p:sp>
        <p:sp>
          <p:nvSpPr>
            <p:cNvPr id="44" name="rc44"/>
            <p:cNvSpPr/>
            <p:nvPr/>
          </p:nvSpPr>
          <p:spPr>
            <a:xfrm>
              <a:off x="6822150" y="826027"/>
              <a:ext cx="664601" cy="3316201"/>
            </a:xfrm>
            <a:prstGeom prst="rect">
              <a:avLst/>
            </a:prstGeom>
            <a:solidFill>
              <a:srgbClr val="80BD41">
                <a:alpha val="100000"/>
              </a:srgbClr>
            </a:solidFill>
          </p:spPr>
          <p:txBody>
            <a:bodyPr/>
            <a:lstStyle/>
            <a:p/>
          </p:txBody>
        </p:sp>
        <p:sp>
          <p:nvSpPr>
            <p:cNvPr id="45" name="rc45"/>
            <p:cNvSpPr/>
            <p:nvPr/>
          </p:nvSpPr>
          <p:spPr>
            <a:xfrm>
              <a:off x="7560596" y="826027"/>
              <a:ext cx="664601" cy="3316201"/>
            </a:xfrm>
            <a:prstGeom prst="rect">
              <a:avLst/>
            </a:prstGeom>
            <a:solidFill>
              <a:srgbClr val="80BD41">
                <a:alpha val="100000"/>
              </a:srgbClr>
            </a:solidFill>
          </p:spPr>
          <p:txBody>
            <a:bodyPr/>
            <a:lstStyle/>
            <a:p/>
          </p:txBody>
        </p:sp>
        <p:sp>
          <p:nvSpPr>
            <p:cNvPr id="46" name="pg46"/>
            <p:cNvSpPr/>
            <p:nvPr/>
          </p:nvSpPr>
          <p:spPr>
            <a:xfrm>
              <a:off x="1521862" y="4084907"/>
              <a:ext cx="57322" cy="57322"/>
            </a:xfrm>
            <a:custGeom>
              <a:avLst/>
              <a:pathLst>
                <a:path w="57322" h="57322">
                  <a:moveTo>
                    <a:pt x="57322" y="0"/>
                  </a:moveTo>
                  <a:lnTo>
                    <a:pt x="57322" y="10317"/>
                  </a:lnTo>
                  <a:lnTo>
                    <a:pt x="10317" y="57322"/>
                  </a:lnTo>
                  <a:lnTo>
                    <a:pt x="0" y="57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418686" y="3981731"/>
              <a:ext cx="160498" cy="160498"/>
            </a:xfrm>
            <a:custGeom>
              <a:avLst/>
              <a:pathLst>
                <a:path w="160498" h="160498">
                  <a:moveTo>
                    <a:pt x="160498" y="0"/>
                  </a:moveTo>
                  <a:lnTo>
                    <a:pt x="160498" y="10317"/>
                  </a:lnTo>
                  <a:lnTo>
                    <a:pt x="10317" y="160498"/>
                  </a:lnTo>
                  <a:lnTo>
                    <a:pt x="0" y="1604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315510" y="3878555"/>
              <a:ext cx="263674" cy="263674"/>
            </a:xfrm>
            <a:custGeom>
              <a:avLst/>
              <a:pathLst>
                <a:path w="263674" h="263674">
                  <a:moveTo>
                    <a:pt x="263674" y="0"/>
                  </a:moveTo>
                  <a:lnTo>
                    <a:pt x="263674" y="10317"/>
                  </a:lnTo>
                  <a:lnTo>
                    <a:pt x="10317" y="263674"/>
                  </a:lnTo>
                  <a:lnTo>
                    <a:pt x="0" y="263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12334" y="3775379"/>
              <a:ext cx="366850" cy="366850"/>
            </a:xfrm>
            <a:custGeom>
              <a:avLst/>
              <a:pathLst>
                <a:path w="366850" h="366850">
                  <a:moveTo>
                    <a:pt x="366850" y="0"/>
                  </a:moveTo>
                  <a:lnTo>
                    <a:pt x="366850" y="10317"/>
                  </a:lnTo>
                  <a:lnTo>
                    <a:pt x="10317" y="366850"/>
                  </a:lnTo>
                  <a:lnTo>
                    <a:pt x="0" y="3668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109158" y="3672203"/>
              <a:ext cx="470026" cy="470026"/>
            </a:xfrm>
            <a:custGeom>
              <a:avLst/>
              <a:pathLst>
                <a:path w="470026" h="470026">
                  <a:moveTo>
                    <a:pt x="470026" y="0"/>
                  </a:moveTo>
                  <a:lnTo>
                    <a:pt x="470026" y="10317"/>
                  </a:lnTo>
                  <a:lnTo>
                    <a:pt x="10317" y="470026"/>
                  </a:lnTo>
                  <a:lnTo>
                    <a:pt x="0" y="4700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005982" y="3569027"/>
              <a:ext cx="573202" cy="573202"/>
            </a:xfrm>
            <a:custGeom>
              <a:avLst/>
              <a:pathLst>
                <a:path w="573202" h="573202">
                  <a:moveTo>
                    <a:pt x="573202" y="0"/>
                  </a:moveTo>
                  <a:lnTo>
                    <a:pt x="573202" y="10317"/>
                  </a:lnTo>
                  <a:lnTo>
                    <a:pt x="10317" y="573202"/>
                  </a:lnTo>
                  <a:lnTo>
                    <a:pt x="0" y="573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14583" y="346585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14583" y="336267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914583" y="325949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914583" y="3204313"/>
              <a:ext cx="626928" cy="626928"/>
            </a:xfrm>
            <a:custGeom>
              <a:avLst/>
              <a:pathLst>
                <a:path w="626928" h="626928">
                  <a:moveTo>
                    <a:pt x="616610" y="0"/>
                  </a:moveTo>
                  <a:lnTo>
                    <a:pt x="626928" y="0"/>
                  </a:lnTo>
                  <a:lnTo>
                    <a:pt x="0" y="626928"/>
                  </a:lnTo>
                  <a:lnTo>
                    <a:pt x="0" y="616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14583" y="3204313"/>
              <a:ext cx="523752" cy="523752"/>
            </a:xfrm>
            <a:custGeom>
              <a:avLst/>
              <a:pathLst>
                <a:path w="523752" h="523752">
                  <a:moveTo>
                    <a:pt x="513434" y="0"/>
                  </a:moveTo>
                  <a:lnTo>
                    <a:pt x="523752" y="0"/>
                  </a:lnTo>
                  <a:lnTo>
                    <a:pt x="0" y="523752"/>
                  </a:lnTo>
                  <a:lnTo>
                    <a:pt x="0" y="513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914583" y="3204313"/>
              <a:ext cx="420576" cy="420576"/>
            </a:xfrm>
            <a:custGeom>
              <a:avLst/>
              <a:pathLst>
                <a:path w="420576" h="420576">
                  <a:moveTo>
                    <a:pt x="410258" y="0"/>
                  </a:moveTo>
                  <a:lnTo>
                    <a:pt x="420576" y="0"/>
                  </a:lnTo>
                  <a:lnTo>
                    <a:pt x="0" y="420576"/>
                  </a:lnTo>
                  <a:lnTo>
                    <a:pt x="0" y="410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914583" y="3204313"/>
              <a:ext cx="317400" cy="317400"/>
            </a:xfrm>
            <a:custGeom>
              <a:avLst/>
              <a:pathLst>
                <a:path w="317400" h="317400">
                  <a:moveTo>
                    <a:pt x="307082" y="0"/>
                  </a:moveTo>
                  <a:lnTo>
                    <a:pt x="317400" y="0"/>
                  </a:lnTo>
                  <a:lnTo>
                    <a:pt x="0" y="317400"/>
                  </a:lnTo>
                  <a:lnTo>
                    <a:pt x="0" y="307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914583" y="3204313"/>
              <a:ext cx="214224" cy="214224"/>
            </a:xfrm>
            <a:custGeom>
              <a:avLst/>
              <a:pathLst>
                <a:path w="214224" h="214224">
                  <a:moveTo>
                    <a:pt x="203906" y="0"/>
                  </a:moveTo>
                  <a:lnTo>
                    <a:pt x="214224" y="0"/>
                  </a:lnTo>
                  <a:lnTo>
                    <a:pt x="0" y="214224"/>
                  </a:lnTo>
                  <a:lnTo>
                    <a:pt x="0" y="2039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914583" y="3204313"/>
              <a:ext cx="111048" cy="111048"/>
            </a:xfrm>
            <a:custGeom>
              <a:avLst/>
              <a:pathLst>
                <a:path w="111048" h="111048">
                  <a:moveTo>
                    <a:pt x="100730" y="0"/>
                  </a:moveTo>
                  <a:lnTo>
                    <a:pt x="111048" y="0"/>
                  </a:lnTo>
                  <a:lnTo>
                    <a:pt x="0" y="111048"/>
                  </a:lnTo>
                  <a:lnTo>
                    <a:pt x="0" y="100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914583" y="3204313"/>
              <a:ext cx="7872" cy="7872"/>
            </a:xfrm>
            <a:custGeom>
              <a:avLst/>
              <a:pathLst>
                <a:path w="7872" h="7872">
                  <a:moveTo>
                    <a:pt x="0" y="7872"/>
                  </a:moveTo>
                  <a:lnTo>
                    <a:pt x="0" y="0"/>
                  </a:lnTo>
                  <a:lnTo>
                    <a:pt x="787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2244094" y="4068693"/>
              <a:ext cx="73536" cy="73536"/>
            </a:xfrm>
            <a:custGeom>
              <a:avLst/>
              <a:pathLst>
                <a:path w="73536" h="73536">
                  <a:moveTo>
                    <a:pt x="73536" y="0"/>
                  </a:moveTo>
                  <a:lnTo>
                    <a:pt x="73536" y="10317"/>
                  </a:lnTo>
                  <a:lnTo>
                    <a:pt x="10317" y="73536"/>
                  </a:lnTo>
                  <a:lnTo>
                    <a:pt x="0" y="73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40918" y="3965517"/>
              <a:ext cx="176712" cy="176712"/>
            </a:xfrm>
            <a:custGeom>
              <a:avLst/>
              <a:pathLst>
                <a:path w="176712" h="176712">
                  <a:moveTo>
                    <a:pt x="176712" y="0"/>
                  </a:moveTo>
                  <a:lnTo>
                    <a:pt x="176712" y="10317"/>
                  </a:lnTo>
                  <a:lnTo>
                    <a:pt x="10317" y="176712"/>
                  </a:lnTo>
                  <a:lnTo>
                    <a:pt x="0" y="176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37742" y="3862341"/>
              <a:ext cx="279888" cy="279888"/>
            </a:xfrm>
            <a:custGeom>
              <a:avLst/>
              <a:pathLst>
                <a:path w="279888" h="279888">
                  <a:moveTo>
                    <a:pt x="279888" y="0"/>
                  </a:moveTo>
                  <a:lnTo>
                    <a:pt x="279888" y="10317"/>
                  </a:lnTo>
                  <a:lnTo>
                    <a:pt x="10317" y="279888"/>
                  </a:lnTo>
                  <a:lnTo>
                    <a:pt x="0" y="279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34566" y="3759165"/>
              <a:ext cx="383064" cy="383064"/>
            </a:xfrm>
            <a:custGeom>
              <a:avLst/>
              <a:pathLst>
                <a:path w="383064" h="383064">
                  <a:moveTo>
                    <a:pt x="383064" y="0"/>
                  </a:moveTo>
                  <a:lnTo>
                    <a:pt x="383064" y="10317"/>
                  </a:lnTo>
                  <a:lnTo>
                    <a:pt x="10317" y="383064"/>
                  </a:lnTo>
                  <a:lnTo>
                    <a:pt x="0" y="3830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1390" y="3655989"/>
              <a:ext cx="486240" cy="486240"/>
            </a:xfrm>
            <a:custGeom>
              <a:avLst/>
              <a:pathLst>
                <a:path w="486240" h="486240">
                  <a:moveTo>
                    <a:pt x="486240" y="0"/>
                  </a:moveTo>
                  <a:lnTo>
                    <a:pt x="486240" y="10317"/>
                  </a:lnTo>
                  <a:lnTo>
                    <a:pt x="10317" y="486240"/>
                  </a:lnTo>
                  <a:lnTo>
                    <a:pt x="0" y="4862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28214" y="3552813"/>
              <a:ext cx="589416" cy="589416"/>
            </a:xfrm>
            <a:custGeom>
              <a:avLst/>
              <a:pathLst>
                <a:path w="589416" h="589416">
                  <a:moveTo>
                    <a:pt x="589416" y="0"/>
                  </a:moveTo>
                  <a:lnTo>
                    <a:pt x="589416" y="10317"/>
                  </a:lnTo>
                  <a:lnTo>
                    <a:pt x="10317" y="589416"/>
                  </a:lnTo>
                  <a:lnTo>
                    <a:pt x="0" y="5894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53029" y="344963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53029" y="334646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53029" y="324328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53029" y="314010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53029" y="303693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53029" y="293375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53029" y="283058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53029" y="272740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53029" y="262422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53029" y="252105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53029" y="241787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53029" y="231470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53029" y="221152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53029" y="210834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53029" y="200517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53029" y="190199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53029" y="179882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53029" y="1730446"/>
              <a:ext cx="640117" cy="640117"/>
            </a:xfrm>
            <a:custGeom>
              <a:avLst/>
              <a:pathLst>
                <a:path w="640117" h="640117">
                  <a:moveTo>
                    <a:pt x="629800" y="0"/>
                  </a:moveTo>
                  <a:lnTo>
                    <a:pt x="640117" y="0"/>
                  </a:lnTo>
                  <a:lnTo>
                    <a:pt x="0" y="640117"/>
                  </a:lnTo>
                  <a:lnTo>
                    <a:pt x="0" y="629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53029" y="1730446"/>
              <a:ext cx="536941" cy="536941"/>
            </a:xfrm>
            <a:custGeom>
              <a:avLst/>
              <a:pathLst>
                <a:path w="536941" h="536941">
                  <a:moveTo>
                    <a:pt x="526624" y="0"/>
                  </a:moveTo>
                  <a:lnTo>
                    <a:pt x="536941" y="0"/>
                  </a:lnTo>
                  <a:lnTo>
                    <a:pt x="0" y="536941"/>
                  </a:lnTo>
                  <a:lnTo>
                    <a:pt x="0" y="526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53029" y="1730446"/>
              <a:ext cx="433765" cy="433765"/>
            </a:xfrm>
            <a:custGeom>
              <a:avLst/>
              <a:pathLst>
                <a:path w="433765" h="433765">
                  <a:moveTo>
                    <a:pt x="423448" y="0"/>
                  </a:moveTo>
                  <a:lnTo>
                    <a:pt x="433765" y="0"/>
                  </a:lnTo>
                  <a:lnTo>
                    <a:pt x="0" y="433765"/>
                  </a:lnTo>
                  <a:lnTo>
                    <a:pt x="0" y="423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53029" y="1730446"/>
              <a:ext cx="330589" cy="330589"/>
            </a:xfrm>
            <a:custGeom>
              <a:avLst/>
              <a:pathLst>
                <a:path w="330589" h="330589">
                  <a:moveTo>
                    <a:pt x="320272" y="0"/>
                  </a:moveTo>
                  <a:lnTo>
                    <a:pt x="330589" y="0"/>
                  </a:lnTo>
                  <a:lnTo>
                    <a:pt x="0" y="330589"/>
                  </a:lnTo>
                  <a:lnTo>
                    <a:pt x="0" y="320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53029" y="1730446"/>
              <a:ext cx="227413" cy="227413"/>
            </a:xfrm>
            <a:custGeom>
              <a:avLst/>
              <a:pathLst>
                <a:path w="227413" h="227413">
                  <a:moveTo>
                    <a:pt x="217096" y="0"/>
                  </a:moveTo>
                  <a:lnTo>
                    <a:pt x="227413" y="0"/>
                  </a:lnTo>
                  <a:lnTo>
                    <a:pt x="0" y="227413"/>
                  </a:lnTo>
                  <a:lnTo>
                    <a:pt x="0" y="2170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53029" y="1730446"/>
              <a:ext cx="124238" cy="124238"/>
            </a:xfrm>
            <a:custGeom>
              <a:avLst/>
              <a:pathLst>
                <a:path w="124238" h="124238">
                  <a:moveTo>
                    <a:pt x="113920" y="0"/>
                  </a:moveTo>
                  <a:lnTo>
                    <a:pt x="124238" y="0"/>
                  </a:lnTo>
                  <a:lnTo>
                    <a:pt x="0" y="124238"/>
                  </a:lnTo>
                  <a:lnTo>
                    <a:pt x="0" y="113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53029" y="1730446"/>
              <a:ext cx="21062" cy="21062"/>
            </a:xfrm>
            <a:custGeom>
              <a:avLst/>
              <a:pathLst>
                <a:path w="21062" h="21062">
                  <a:moveTo>
                    <a:pt x="10744" y="0"/>
                  </a:moveTo>
                  <a:lnTo>
                    <a:pt x="21062" y="0"/>
                  </a:lnTo>
                  <a:lnTo>
                    <a:pt x="0" y="21062"/>
                  </a:lnTo>
                  <a:lnTo>
                    <a:pt x="0" y="1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66326" y="4052479"/>
              <a:ext cx="89750" cy="89750"/>
            </a:xfrm>
            <a:custGeom>
              <a:avLst/>
              <a:pathLst>
                <a:path w="89750" h="89750">
                  <a:moveTo>
                    <a:pt x="89750" y="0"/>
                  </a:moveTo>
                  <a:lnTo>
                    <a:pt x="89750" y="10317"/>
                  </a:lnTo>
                  <a:lnTo>
                    <a:pt x="10317" y="89750"/>
                  </a:lnTo>
                  <a:lnTo>
                    <a:pt x="0" y="89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863150" y="3949303"/>
              <a:ext cx="192926" cy="192926"/>
            </a:xfrm>
            <a:custGeom>
              <a:avLst/>
              <a:pathLst>
                <a:path w="192926" h="192926">
                  <a:moveTo>
                    <a:pt x="192926" y="0"/>
                  </a:moveTo>
                  <a:lnTo>
                    <a:pt x="192926" y="10317"/>
                  </a:lnTo>
                  <a:lnTo>
                    <a:pt x="10317" y="192926"/>
                  </a:lnTo>
                  <a:lnTo>
                    <a:pt x="0" y="192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759974" y="3846127"/>
              <a:ext cx="296102" cy="296102"/>
            </a:xfrm>
            <a:custGeom>
              <a:avLst/>
              <a:pathLst>
                <a:path w="296102" h="296102">
                  <a:moveTo>
                    <a:pt x="296102" y="0"/>
                  </a:moveTo>
                  <a:lnTo>
                    <a:pt x="296102" y="10317"/>
                  </a:lnTo>
                  <a:lnTo>
                    <a:pt x="10317" y="296102"/>
                  </a:lnTo>
                  <a:lnTo>
                    <a:pt x="0" y="296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656798" y="3742951"/>
              <a:ext cx="399278" cy="399278"/>
            </a:xfrm>
            <a:custGeom>
              <a:avLst/>
              <a:pathLst>
                <a:path w="399278" h="399278">
                  <a:moveTo>
                    <a:pt x="399278" y="0"/>
                  </a:moveTo>
                  <a:lnTo>
                    <a:pt x="399278" y="10317"/>
                  </a:lnTo>
                  <a:lnTo>
                    <a:pt x="10317" y="399278"/>
                  </a:lnTo>
                  <a:lnTo>
                    <a:pt x="0" y="399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53622" y="3639775"/>
              <a:ext cx="502454" cy="502454"/>
            </a:xfrm>
            <a:custGeom>
              <a:avLst/>
              <a:pathLst>
                <a:path w="502454" h="502454">
                  <a:moveTo>
                    <a:pt x="502454" y="0"/>
                  </a:moveTo>
                  <a:lnTo>
                    <a:pt x="502454" y="10317"/>
                  </a:lnTo>
                  <a:lnTo>
                    <a:pt x="10317" y="502454"/>
                  </a:lnTo>
                  <a:lnTo>
                    <a:pt x="0" y="502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450446" y="3536599"/>
              <a:ext cx="605630" cy="605630"/>
            </a:xfrm>
            <a:custGeom>
              <a:avLst/>
              <a:pathLst>
                <a:path w="605630" h="605630">
                  <a:moveTo>
                    <a:pt x="605630" y="0"/>
                  </a:moveTo>
                  <a:lnTo>
                    <a:pt x="605630" y="10317"/>
                  </a:lnTo>
                  <a:lnTo>
                    <a:pt x="10317" y="605630"/>
                  </a:lnTo>
                  <a:lnTo>
                    <a:pt x="0" y="605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391475" y="343342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391475" y="333024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391475" y="322707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391475" y="312389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391475" y="302071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391475" y="291754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91475" y="281436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391475" y="271119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391475" y="260801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391475" y="250483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391475" y="240166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391475" y="229848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391475" y="219531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1475" y="209213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91475" y="198895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91475" y="188578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391475" y="178260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391475" y="167943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391475" y="1663452"/>
              <a:ext cx="587721" cy="587721"/>
            </a:xfrm>
            <a:custGeom>
              <a:avLst/>
              <a:pathLst>
                <a:path w="587721" h="587721">
                  <a:moveTo>
                    <a:pt x="577404" y="0"/>
                  </a:moveTo>
                  <a:lnTo>
                    <a:pt x="587721" y="0"/>
                  </a:lnTo>
                  <a:lnTo>
                    <a:pt x="0" y="587721"/>
                  </a:lnTo>
                  <a:lnTo>
                    <a:pt x="0" y="57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391475" y="1663452"/>
              <a:ext cx="484545" cy="484545"/>
            </a:xfrm>
            <a:custGeom>
              <a:avLst/>
              <a:pathLst>
                <a:path w="484545" h="484545">
                  <a:moveTo>
                    <a:pt x="474228" y="0"/>
                  </a:moveTo>
                  <a:lnTo>
                    <a:pt x="484545" y="0"/>
                  </a:lnTo>
                  <a:lnTo>
                    <a:pt x="0" y="484545"/>
                  </a:lnTo>
                  <a:lnTo>
                    <a:pt x="0" y="47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391475" y="1663452"/>
              <a:ext cx="381369" cy="381369"/>
            </a:xfrm>
            <a:custGeom>
              <a:avLst/>
              <a:pathLst>
                <a:path w="381369" h="381369">
                  <a:moveTo>
                    <a:pt x="371052" y="0"/>
                  </a:moveTo>
                  <a:lnTo>
                    <a:pt x="381369" y="0"/>
                  </a:lnTo>
                  <a:lnTo>
                    <a:pt x="0" y="381369"/>
                  </a:lnTo>
                  <a:lnTo>
                    <a:pt x="0" y="371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91475" y="1663452"/>
              <a:ext cx="278193" cy="278193"/>
            </a:xfrm>
            <a:custGeom>
              <a:avLst/>
              <a:pathLst>
                <a:path w="278193" h="278193">
                  <a:moveTo>
                    <a:pt x="267876" y="0"/>
                  </a:moveTo>
                  <a:lnTo>
                    <a:pt x="278193" y="0"/>
                  </a:lnTo>
                  <a:lnTo>
                    <a:pt x="0" y="278193"/>
                  </a:lnTo>
                  <a:lnTo>
                    <a:pt x="0" y="267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391475" y="1663452"/>
              <a:ext cx="175017" cy="175017"/>
            </a:xfrm>
            <a:custGeom>
              <a:avLst/>
              <a:pathLst>
                <a:path w="175017" h="175017">
                  <a:moveTo>
                    <a:pt x="164700" y="0"/>
                  </a:moveTo>
                  <a:lnTo>
                    <a:pt x="175017" y="0"/>
                  </a:lnTo>
                  <a:lnTo>
                    <a:pt x="0" y="175017"/>
                  </a:lnTo>
                  <a:lnTo>
                    <a:pt x="0" y="16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391475" y="1663452"/>
              <a:ext cx="71841" cy="71841"/>
            </a:xfrm>
            <a:custGeom>
              <a:avLst/>
              <a:pathLst>
                <a:path w="71841" h="71841">
                  <a:moveTo>
                    <a:pt x="61524" y="0"/>
                  </a:moveTo>
                  <a:lnTo>
                    <a:pt x="71841" y="0"/>
                  </a:lnTo>
                  <a:lnTo>
                    <a:pt x="0" y="71841"/>
                  </a:lnTo>
                  <a:lnTo>
                    <a:pt x="0" y="61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791734" y="4139440"/>
              <a:ext cx="2788" cy="2788"/>
            </a:xfrm>
            <a:custGeom>
              <a:avLst/>
              <a:pathLst>
                <a:path w="2788" h="2788">
                  <a:moveTo>
                    <a:pt x="2788" y="0"/>
                  </a:moveTo>
                  <a:lnTo>
                    <a:pt x="2788" y="2788"/>
                  </a:lnTo>
                  <a:lnTo>
                    <a:pt x="0" y="2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688558" y="4036264"/>
              <a:ext cx="105964" cy="105964"/>
            </a:xfrm>
            <a:custGeom>
              <a:avLst/>
              <a:pathLst>
                <a:path w="105964" h="105964">
                  <a:moveTo>
                    <a:pt x="105964" y="0"/>
                  </a:moveTo>
                  <a:lnTo>
                    <a:pt x="105964" y="10317"/>
                  </a:lnTo>
                  <a:lnTo>
                    <a:pt x="10317" y="105964"/>
                  </a:lnTo>
                  <a:lnTo>
                    <a:pt x="0" y="1059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585382" y="3933089"/>
              <a:ext cx="209140" cy="209140"/>
            </a:xfrm>
            <a:custGeom>
              <a:avLst/>
              <a:pathLst>
                <a:path w="209140" h="209140">
                  <a:moveTo>
                    <a:pt x="209140" y="0"/>
                  </a:moveTo>
                  <a:lnTo>
                    <a:pt x="209140" y="10317"/>
                  </a:lnTo>
                  <a:lnTo>
                    <a:pt x="10317" y="209140"/>
                  </a:lnTo>
                  <a:lnTo>
                    <a:pt x="0" y="2091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482206" y="3829913"/>
              <a:ext cx="312316" cy="312316"/>
            </a:xfrm>
            <a:custGeom>
              <a:avLst/>
              <a:pathLst>
                <a:path w="312316" h="312316">
                  <a:moveTo>
                    <a:pt x="312316" y="0"/>
                  </a:moveTo>
                  <a:lnTo>
                    <a:pt x="312316" y="10317"/>
                  </a:lnTo>
                  <a:lnTo>
                    <a:pt x="10317" y="312316"/>
                  </a:lnTo>
                  <a:lnTo>
                    <a:pt x="0" y="312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79030" y="3726737"/>
              <a:ext cx="415492" cy="415492"/>
            </a:xfrm>
            <a:custGeom>
              <a:avLst/>
              <a:pathLst>
                <a:path w="415492" h="415492">
                  <a:moveTo>
                    <a:pt x="415492" y="0"/>
                  </a:moveTo>
                  <a:lnTo>
                    <a:pt x="415492" y="10317"/>
                  </a:lnTo>
                  <a:lnTo>
                    <a:pt x="10317" y="415492"/>
                  </a:lnTo>
                  <a:lnTo>
                    <a:pt x="0" y="415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275854" y="3623561"/>
              <a:ext cx="518668" cy="518668"/>
            </a:xfrm>
            <a:custGeom>
              <a:avLst/>
              <a:pathLst>
                <a:path w="518668" h="518668">
                  <a:moveTo>
                    <a:pt x="518668" y="0"/>
                  </a:moveTo>
                  <a:lnTo>
                    <a:pt x="518668" y="10317"/>
                  </a:lnTo>
                  <a:lnTo>
                    <a:pt x="10317" y="518668"/>
                  </a:lnTo>
                  <a:lnTo>
                    <a:pt x="0" y="518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172678" y="3520385"/>
              <a:ext cx="621844" cy="621844"/>
            </a:xfrm>
            <a:custGeom>
              <a:avLst/>
              <a:pathLst>
                <a:path w="621844" h="621844">
                  <a:moveTo>
                    <a:pt x="621844" y="0"/>
                  </a:moveTo>
                  <a:lnTo>
                    <a:pt x="621844" y="10317"/>
                  </a:lnTo>
                  <a:lnTo>
                    <a:pt x="10317" y="621844"/>
                  </a:lnTo>
                  <a:lnTo>
                    <a:pt x="0" y="621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129921" y="341720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129921" y="331403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29921" y="321085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129921" y="310768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129921" y="300450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129921" y="290132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129921" y="279815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129921" y="269497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29921" y="259180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129921" y="248862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129921" y="238544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29921" y="228227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129921" y="217909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29921" y="207592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129921" y="197274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129921" y="186956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129921" y="176639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129921" y="166321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129921" y="156004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129921" y="145686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29921" y="1395476"/>
              <a:ext cx="633131" cy="633131"/>
            </a:xfrm>
            <a:custGeom>
              <a:avLst/>
              <a:pathLst>
                <a:path w="633131" h="633131">
                  <a:moveTo>
                    <a:pt x="622814" y="0"/>
                  </a:moveTo>
                  <a:lnTo>
                    <a:pt x="633131" y="0"/>
                  </a:lnTo>
                  <a:lnTo>
                    <a:pt x="0" y="633131"/>
                  </a:lnTo>
                  <a:lnTo>
                    <a:pt x="0" y="62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129921" y="1395476"/>
              <a:ext cx="529955" cy="529955"/>
            </a:xfrm>
            <a:custGeom>
              <a:avLst/>
              <a:pathLst>
                <a:path w="529955" h="529955">
                  <a:moveTo>
                    <a:pt x="519638" y="0"/>
                  </a:moveTo>
                  <a:lnTo>
                    <a:pt x="529955" y="0"/>
                  </a:lnTo>
                  <a:lnTo>
                    <a:pt x="0" y="529955"/>
                  </a:lnTo>
                  <a:lnTo>
                    <a:pt x="0" y="519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129921" y="1395476"/>
              <a:ext cx="426779" cy="426779"/>
            </a:xfrm>
            <a:custGeom>
              <a:avLst/>
              <a:pathLst>
                <a:path w="426779" h="426779">
                  <a:moveTo>
                    <a:pt x="416462" y="0"/>
                  </a:moveTo>
                  <a:lnTo>
                    <a:pt x="426779" y="0"/>
                  </a:lnTo>
                  <a:lnTo>
                    <a:pt x="0" y="426779"/>
                  </a:lnTo>
                  <a:lnTo>
                    <a:pt x="0" y="416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129921" y="1395476"/>
              <a:ext cx="323603" cy="323603"/>
            </a:xfrm>
            <a:custGeom>
              <a:avLst/>
              <a:pathLst>
                <a:path w="323603" h="323603">
                  <a:moveTo>
                    <a:pt x="313286" y="0"/>
                  </a:moveTo>
                  <a:lnTo>
                    <a:pt x="323603" y="0"/>
                  </a:lnTo>
                  <a:lnTo>
                    <a:pt x="0" y="323603"/>
                  </a:lnTo>
                  <a:lnTo>
                    <a:pt x="0" y="313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129921" y="1395476"/>
              <a:ext cx="220427" cy="220427"/>
            </a:xfrm>
            <a:custGeom>
              <a:avLst/>
              <a:pathLst>
                <a:path w="220427" h="220427">
                  <a:moveTo>
                    <a:pt x="210110" y="0"/>
                  </a:moveTo>
                  <a:lnTo>
                    <a:pt x="220427" y="0"/>
                  </a:lnTo>
                  <a:lnTo>
                    <a:pt x="0" y="220427"/>
                  </a:lnTo>
                  <a:lnTo>
                    <a:pt x="0" y="210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129921" y="1395476"/>
              <a:ext cx="117251" cy="117251"/>
            </a:xfrm>
            <a:custGeom>
              <a:avLst/>
              <a:pathLst>
                <a:path w="117251" h="117251">
                  <a:moveTo>
                    <a:pt x="106934" y="0"/>
                  </a:moveTo>
                  <a:lnTo>
                    <a:pt x="117251" y="0"/>
                  </a:lnTo>
                  <a:lnTo>
                    <a:pt x="0" y="117251"/>
                  </a:lnTo>
                  <a:lnTo>
                    <a:pt x="0" y="10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129921" y="1395476"/>
              <a:ext cx="14075" cy="14075"/>
            </a:xfrm>
            <a:custGeom>
              <a:avLst/>
              <a:pathLst>
                <a:path w="14075" h="14075">
                  <a:moveTo>
                    <a:pt x="3758" y="0"/>
                  </a:moveTo>
                  <a:lnTo>
                    <a:pt x="14075" y="0"/>
                  </a:lnTo>
                  <a:lnTo>
                    <a:pt x="0" y="14075"/>
                  </a:lnTo>
                  <a:lnTo>
                    <a:pt x="0" y="3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513966" y="4123226"/>
              <a:ext cx="19002" cy="19002"/>
            </a:xfrm>
            <a:custGeom>
              <a:avLst/>
              <a:pathLst>
                <a:path w="19002" h="19002">
                  <a:moveTo>
                    <a:pt x="19002" y="0"/>
                  </a:moveTo>
                  <a:lnTo>
                    <a:pt x="19002" y="10317"/>
                  </a:lnTo>
                  <a:lnTo>
                    <a:pt x="10317" y="19002"/>
                  </a:lnTo>
                  <a:lnTo>
                    <a:pt x="0" y="19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410790" y="4020050"/>
              <a:ext cx="122178" cy="122178"/>
            </a:xfrm>
            <a:custGeom>
              <a:avLst/>
              <a:pathLst>
                <a:path w="122178" h="122178">
                  <a:moveTo>
                    <a:pt x="122178" y="0"/>
                  </a:moveTo>
                  <a:lnTo>
                    <a:pt x="122178" y="10317"/>
                  </a:lnTo>
                  <a:lnTo>
                    <a:pt x="10317" y="122178"/>
                  </a:lnTo>
                  <a:lnTo>
                    <a:pt x="0" y="1221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307614" y="3916874"/>
              <a:ext cx="225354" cy="225354"/>
            </a:xfrm>
            <a:custGeom>
              <a:avLst/>
              <a:pathLst>
                <a:path w="225354" h="225354">
                  <a:moveTo>
                    <a:pt x="225354" y="0"/>
                  </a:moveTo>
                  <a:lnTo>
                    <a:pt x="225354" y="10317"/>
                  </a:lnTo>
                  <a:lnTo>
                    <a:pt x="10317" y="225354"/>
                  </a:lnTo>
                  <a:lnTo>
                    <a:pt x="0" y="225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204438" y="3813698"/>
              <a:ext cx="328530" cy="328530"/>
            </a:xfrm>
            <a:custGeom>
              <a:avLst/>
              <a:pathLst>
                <a:path w="328530" h="328530">
                  <a:moveTo>
                    <a:pt x="328530" y="0"/>
                  </a:moveTo>
                  <a:lnTo>
                    <a:pt x="328530" y="10317"/>
                  </a:lnTo>
                  <a:lnTo>
                    <a:pt x="10317" y="328530"/>
                  </a:lnTo>
                  <a:lnTo>
                    <a:pt x="0" y="3285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101262" y="3710523"/>
              <a:ext cx="431706" cy="431706"/>
            </a:xfrm>
            <a:custGeom>
              <a:avLst/>
              <a:pathLst>
                <a:path w="431706" h="431706">
                  <a:moveTo>
                    <a:pt x="431706" y="0"/>
                  </a:moveTo>
                  <a:lnTo>
                    <a:pt x="431706" y="10317"/>
                  </a:lnTo>
                  <a:lnTo>
                    <a:pt x="10317" y="431706"/>
                  </a:lnTo>
                  <a:lnTo>
                    <a:pt x="0" y="431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998086" y="3607347"/>
              <a:ext cx="534882" cy="534882"/>
            </a:xfrm>
            <a:custGeom>
              <a:avLst/>
              <a:pathLst>
                <a:path w="534882" h="534882">
                  <a:moveTo>
                    <a:pt x="534882" y="0"/>
                  </a:moveTo>
                  <a:lnTo>
                    <a:pt x="534882" y="10317"/>
                  </a:lnTo>
                  <a:lnTo>
                    <a:pt x="10317" y="534882"/>
                  </a:lnTo>
                  <a:lnTo>
                    <a:pt x="0" y="534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894910" y="3504171"/>
              <a:ext cx="638058" cy="638058"/>
            </a:xfrm>
            <a:custGeom>
              <a:avLst/>
              <a:pathLst>
                <a:path w="638058" h="638058">
                  <a:moveTo>
                    <a:pt x="638058" y="0"/>
                  </a:moveTo>
                  <a:lnTo>
                    <a:pt x="638058" y="10317"/>
                  </a:lnTo>
                  <a:lnTo>
                    <a:pt x="10317" y="638058"/>
                  </a:lnTo>
                  <a:lnTo>
                    <a:pt x="0" y="6380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868367" y="340099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868367" y="329781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868367" y="319464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868367" y="309146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868367" y="298829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868367" y="288511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868367" y="278193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868367" y="267876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68367" y="257558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68367" y="247241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68367" y="236923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68367" y="226605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68367" y="216288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68367" y="205970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68367" y="195653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68367" y="185335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68367" y="175017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68367" y="164700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68367" y="154382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68367" y="144065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68367" y="133747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68367" y="123429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68367" y="113112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68367" y="102794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68367" y="1027009"/>
              <a:ext cx="572680" cy="572680"/>
            </a:xfrm>
            <a:custGeom>
              <a:avLst/>
              <a:pathLst>
                <a:path w="572680" h="572680">
                  <a:moveTo>
                    <a:pt x="562363" y="0"/>
                  </a:moveTo>
                  <a:lnTo>
                    <a:pt x="572680" y="0"/>
                  </a:lnTo>
                  <a:lnTo>
                    <a:pt x="0" y="572680"/>
                  </a:lnTo>
                  <a:lnTo>
                    <a:pt x="0" y="562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68367" y="1027009"/>
              <a:ext cx="469504" cy="469504"/>
            </a:xfrm>
            <a:custGeom>
              <a:avLst/>
              <a:pathLst>
                <a:path w="469504" h="469504">
                  <a:moveTo>
                    <a:pt x="459187" y="0"/>
                  </a:moveTo>
                  <a:lnTo>
                    <a:pt x="469504" y="0"/>
                  </a:lnTo>
                  <a:lnTo>
                    <a:pt x="0" y="469504"/>
                  </a:lnTo>
                  <a:lnTo>
                    <a:pt x="0" y="459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68367" y="1027009"/>
              <a:ext cx="366328" cy="366328"/>
            </a:xfrm>
            <a:custGeom>
              <a:avLst/>
              <a:pathLst>
                <a:path w="366328" h="366328">
                  <a:moveTo>
                    <a:pt x="356011" y="0"/>
                  </a:moveTo>
                  <a:lnTo>
                    <a:pt x="366328" y="0"/>
                  </a:lnTo>
                  <a:lnTo>
                    <a:pt x="0" y="366328"/>
                  </a:lnTo>
                  <a:lnTo>
                    <a:pt x="0" y="356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68367" y="1027009"/>
              <a:ext cx="263152" cy="263152"/>
            </a:xfrm>
            <a:custGeom>
              <a:avLst/>
              <a:pathLst>
                <a:path w="263152" h="263152">
                  <a:moveTo>
                    <a:pt x="252835" y="0"/>
                  </a:moveTo>
                  <a:lnTo>
                    <a:pt x="263152" y="0"/>
                  </a:lnTo>
                  <a:lnTo>
                    <a:pt x="0" y="263152"/>
                  </a:lnTo>
                  <a:lnTo>
                    <a:pt x="0" y="252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68367" y="1027009"/>
              <a:ext cx="159976" cy="159976"/>
            </a:xfrm>
            <a:custGeom>
              <a:avLst/>
              <a:pathLst>
                <a:path w="159976" h="159976">
                  <a:moveTo>
                    <a:pt x="149659" y="0"/>
                  </a:moveTo>
                  <a:lnTo>
                    <a:pt x="159976" y="0"/>
                  </a:lnTo>
                  <a:lnTo>
                    <a:pt x="0" y="159976"/>
                  </a:lnTo>
                  <a:lnTo>
                    <a:pt x="0" y="149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68367" y="1027009"/>
              <a:ext cx="56800" cy="56800"/>
            </a:xfrm>
            <a:custGeom>
              <a:avLst/>
              <a:pathLst>
                <a:path w="56800" h="56800">
                  <a:moveTo>
                    <a:pt x="46483" y="0"/>
                  </a:moveTo>
                  <a:lnTo>
                    <a:pt x="56800" y="0"/>
                  </a:lnTo>
                  <a:lnTo>
                    <a:pt x="0" y="56800"/>
                  </a:lnTo>
                  <a:lnTo>
                    <a:pt x="0" y="46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58429" y="4090798"/>
              <a:ext cx="51430" cy="51430"/>
            </a:xfrm>
            <a:custGeom>
              <a:avLst/>
              <a:pathLst>
                <a:path w="51430" h="51430">
                  <a:moveTo>
                    <a:pt x="51430" y="0"/>
                  </a:moveTo>
                  <a:lnTo>
                    <a:pt x="51430" y="10317"/>
                  </a:lnTo>
                  <a:lnTo>
                    <a:pt x="10317" y="51430"/>
                  </a:lnTo>
                  <a:lnTo>
                    <a:pt x="0" y="51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855253" y="3987622"/>
              <a:ext cx="154606" cy="154606"/>
            </a:xfrm>
            <a:custGeom>
              <a:avLst/>
              <a:pathLst>
                <a:path w="154606" h="154606">
                  <a:moveTo>
                    <a:pt x="154606" y="0"/>
                  </a:moveTo>
                  <a:lnTo>
                    <a:pt x="154606" y="10317"/>
                  </a:lnTo>
                  <a:lnTo>
                    <a:pt x="10317" y="154606"/>
                  </a:lnTo>
                  <a:lnTo>
                    <a:pt x="0" y="154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752077" y="3884446"/>
              <a:ext cx="257782" cy="257782"/>
            </a:xfrm>
            <a:custGeom>
              <a:avLst/>
              <a:pathLst>
                <a:path w="257782" h="257782">
                  <a:moveTo>
                    <a:pt x="257782" y="0"/>
                  </a:moveTo>
                  <a:lnTo>
                    <a:pt x="257782" y="10317"/>
                  </a:lnTo>
                  <a:lnTo>
                    <a:pt x="10317" y="257782"/>
                  </a:lnTo>
                  <a:lnTo>
                    <a:pt x="0" y="257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648901" y="3781270"/>
              <a:ext cx="360958" cy="360958"/>
            </a:xfrm>
            <a:custGeom>
              <a:avLst/>
              <a:pathLst>
                <a:path w="360958" h="360958">
                  <a:moveTo>
                    <a:pt x="360958" y="0"/>
                  </a:moveTo>
                  <a:lnTo>
                    <a:pt x="360958" y="10317"/>
                  </a:lnTo>
                  <a:lnTo>
                    <a:pt x="10317" y="360958"/>
                  </a:lnTo>
                  <a:lnTo>
                    <a:pt x="0" y="36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545725" y="3678094"/>
              <a:ext cx="464134" cy="464134"/>
            </a:xfrm>
            <a:custGeom>
              <a:avLst/>
              <a:pathLst>
                <a:path w="464134" h="464134">
                  <a:moveTo>
                    <a:pt x="464134" y="0"/>
                  </a:moveTo>
                  <a:lnTo>
                    <a:pt x="464134" y="10317"/>
                  </a:lnTo>
                  <a:lnTo>
                    <a:pt x="10317" y="464134"/>
                  </a:lnTo>
                  <a:lnTo>
                    <a:pt x="0" y="464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442549" y="3574918"/>
              <a:ext cx="567310" cy="567310"/>
            </a:xfrm>
            <a:custGeom>
              <a:avLst/>
              <a:pathLst>
                <a:path w="567310" h="567310">
                  <a:moveTo>
                    <a:pt x="567310" y="0"/>
                  </a:moveTo>
                  <a:lnTo>
                    <a:pt x="567310" y="10317"/>
                  </a:lnTo>
                  <a:lnTo>
                    <a:pt x="10317" y="567310"/>
                  </a:lnTo>
                  <a:lnTo>
                    <a:pt x="0" y="567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345259" y="3471742"/>
              <a:ext cx="664601" cy="670486"/>
            </a:xfrm>
            <a:custGeom>
              <a:avLst/>
              <a:pathLst>
                <a:path w="664601" h="670486">
                  <a:moveTo>
                    <a:pt x="664601" y="0"/>
                  </a:moveTo>
                  <a:lnTo>
                    <a:pt x="664601" y="10317"/>
                  </a:lnTo>
                  <a:lnTo>
                    <a:pt x="4432" y="670486"/>
                  </a:lnTo>
                  <a:lnTo>
                    <a:pt x="0" y="670486"/>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345259" y="336856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345259" y="326539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345259" y="316221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345259" y="305903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345259" y="295586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345259" y="285268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45259" y="274951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45259" y="264633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45259" y="254315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45259" y="243998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45259" y="233680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45259" y="223363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45259" y="213045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45259" y="202727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45259" y="192410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45259" y="182092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45259" y="171775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45259" y="161457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45259" y="151139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45259" y="140822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45259" y="130504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45259" y="120187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45259" y="109869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45259" y="1027009"/>
              <a:ext cx="643428" cy="643428"/>
            </a:xfrm>
            <a:custGeom>
              <a:avLst/>
              <a:pathLst>
                <a:path w="643428" h="643428">
                  <a:moveTo>
                    <a:pt x="633110" y="0"/>
                  </a:moveTo>
                  <a:lnTo>
                    <a:pt x="643428" y="0"/>
                  </a:lnTo>
                  <a:lnTo>
                    <a:pt x="0" y="643428"/>
                  </a:lnTo>
                  <a:lnTo>
                    <a:pt x="0" y="633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45259" y="1027009"/>
              <a:ext cx="540252" cy="540252"/>
            </a:xfrm>
            <a:custGeom>
              <a:avLst/>
              <a:pathLst>
                <a:path w="540252" h="540252">
                  <a:moveTo>
                    <a:pt x="529934" y="0"/>
                  </a:moveTo>
                  <a:lnTo>
                    <a:pt x="540252" y="0"/>
                  </a:lnTo>
                  <a:lnTo>
                    <a:pt x="0" y="540252"/>
                  </a:lnTo>
                  <a:lnTo>
                    <a:pt x="0" y="529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45259" y="1027009"/>
              <a:ext cx="437076" cy="437076"/>
            </a:xfrm>
            <a:custGeom>
              <a:avLst/>
              <a:pathLst>
                <a:path w="437076" h="437076">
                  <a:moveTo>
                    <a:pt x="426758" y="0"/>
                  </a:moveTo>
                  <a:lnTo>
                    <a:pt x="437076" y="0"/>
                  </a:lnTo>
                  <a:lnTo>
                    <a:pt x="0" y="437076"/>
                  </a:lnTo>
                  <a:lnTo>
                    <a:pt x="0" y="426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45259" y="1027009"/>
              <a:ext cx="333900" cy="333900"/>
            </a:xfrm>
            <a:custGeom>
              <a:avLst/>
              <a:pathLst>
                <a:path w="333900" h="333900">
                  <a:moveTo>
                    <a:pt x="323582" y="0"/>
                  </a:moveTo>
                  <a:lnTo>
                    <a:pt x="333900" y="0"/>
                  </a:lnTo>
                  <a:lnTo>
                    <a:pt x="0" y="333900"/>
                  </a:lnTo>
                  <a:lnTo>
                    <a:pt x="0" y="323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45259" y="1027009"/>
              <a:ext cx="230724" cy="230724"/>
            </a:xfrm>
            <a:custGeom>
              <a:avLst/>
              <a:pathLst>
                <a:path w="230724" h="230724">
                  <a:moveTo>
                    <a:pt x="220406" y="0"/>
                  </a:moveTo>
                  <a:lnTo>
                    <a:pt x="230724" y="0"/>
                  </a:lnTo>
                  <a:lnTo>
                    <a:pt x="0" y="230724"/>
                  </a:lnTo>
                  <a:lnTo>
                    <a:pt x="0" y="220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45259" y="1027009"/>
              <a:ext cx="127548" cy="127548"/>
            </a:xfrm>
            <a:custGeom>
              <a:avLst/>
              <a:pathLst>
                <a:path w="127548" h="127548">
                  <a:moveTo>
                    <a:pt x="117231" y="0"/>
                  </a:moveTo>
                  <a:lnTo>
                    <a:pt x="127548" y="0"/>
                  </a:lnTo>
                  <a:lnTo>
                    <a:pt x="0" y="127548"/>
                  </a:lnTo>
                  <a:lnTo>
                    <a:pt x="0" y="117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45259" y="1027009"/>
              <a:ext cx="24372" cy="24372"/>
            </a:xfrm>
            <a:custGeom>
              <a:avLst/>
              <a:pathLst>
                <a:path w="24372" h="24372">
                  <a:moveTo>
                    <a:pt x="14055" y="0"/>
                  </a:moveTo>
                  <a:lnTo>
                    <a:pt x="24372" y="0"/>
                  </a:lnTo>
                  <a:lnTo>
                    <a:pt x="0" y="24372"/>
                  </a:lnTo>
                  <a:lnTo>
                    <a:pt x="0" y="14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36197" y="4107012"/>
              <a:ext cx="35216" cy="35216"/>
            </a:xfrm>
            <a:custGeom>
              <a:avLst/>
              <a:pathLst>
                <a:path w="35216" h="35216">
                  <a:moveTo>
                    <a:pt x="35216" y="0"/>
                  </a:moveTo>
                  <a:lnTo>
                    <a:pt x="35216" y="10317"/>
                  </a:lnTo>
                  <a:lnTo>
                    <a:pt x="10317" y="35216"/>
                  </a:lnTo>
                  <a:lnTo>
                    <a:pt x="0" y="35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33022" y="4003836"/>
              <a:ext cx="138392" cy="138392"/>
            </a:xfrm>
            <a:custGeom>
              <a:avLst/>
              <a:pathLst>
                <a:path w="138392" h="138392">
                  <a:moveTo>
                    <a:pt x="138392" y="0"/>
                  </a:moveTo>
                  <a:lnTo>
                    <a:pt x="138392" y="10317"/>
                  </a:lnTo>
                  <a:lnTo>
                    <a:pt x="10317" y="138392"/>
                  </a:lnTo>
                  <a:lnTo>
                    <a:pt x="0" y="1383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9846" y="3900660"/>
              <a:ext cx="241568" cy="241568"/>
            </a:xfrm>
            <a:custGeom>
              <a:avLst/>
              <a:pathLst>
                <a:path w="241568" h="241568">
                  <a:moveTo>
                    <a:pt x="241568" y="0"/>
                  </a:moveTo>
                  <a:lnTo>
                    <a:pt x="241568" y="10317"/>
                  </a:lnTo>
                  <a:lnTo>
                    <a:pt x="10317" y="241568"/>
                  </a:lnTo>
                  <a:lnTo>
                    <a:pt x="0" y="2415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26670" y="3797484"/>
              <a:ext cx="344744" cy="344744"/>
            </a:xfrm>
            <a:custGeom>
              <a:avLst/>
              <a:pathLst>
                <a:path w="344744" h="344744">
                  <a:moveTo>
                    <a:pt x="344744" y="0"/>
                  </a:moveTo>
                  <a:lnTo>
                    <a:pt x="344744" y="10317"/>
                  </a:lnTo>
                  <a:lnTo>
                    <a:pt x="10317" y="344744"/>
                  </a:lnTo>
                  <a:lnTo>
                    <a:pt x="0" y="3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823494" y="3694308"/>
              <a:ext cx="447920" cy="447920"/>
            </a:xfrm>
            <a:custGeom>
              <a:avLst/>
              <a:pathLst>
                <a:path w="447920" h="447920">
                  <a:moveTo>
                    <a:pt x="447920" y="0"/>
                  </a:moveTo>
                  <a:lnTo>
                    <a:pt x="447920" y="10317"/>
                  </a:lnTo>
                  <a:lnTo>
                    <a:pt x="10317" y="447920"/>
                  </a:lnTo>
                  <a:lnTo>
                    <a:pt x="0" y="447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720318" y="3591132"/>
              <a:ext cx="551096" cy="551096"/>
            </a:xfrm>
            <a:custGeom>
              <a:avLst/>
              <a:pathLst>
                <a:path w="551096" h="551096">
                  <a:moveTo>
                    <a:pt x="551096" y="0"/>
                  </a:moveTo>
                  <a:lnTo>
                    <a:pt x="551096" y="10317"/>
                  </a:lnTo>
                  <a:lnTo>
                    <a:pt x="10317" y="551096"/>
                  </a:lnTo>
                  <a:lnTo>
                    <a:pt x="0" y="5510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617142" y="3487957"/>
              <a:ext cx="654272" cy="654272"/>
            </a:xfrm>
            <a:custGeom>
              <a:avLst/>
              <a:pathLst>
                <a:path w="654272" h="654272">
                  <a:moveTo>
                    <a:pt x="654272" y="0"/>
                  </a:moveTo>
                  <a:lnTo>
                    <a:pt x="654272" y="10317"/>
                  </a:lnTo>
                  <a:lnTo>
                    <a:pt x="10317" y="654272"/>
                  </a:lnTo>
                  <a:lnTo>
                    <a:pt x="0" y="654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606813" y="338478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606813" y="328160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06813" y="317842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06813" y="307525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06813" y="297207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06813" y="286890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06813" y="276572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06813" y="266254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06813" y="255937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06813" y="245619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06813" y="235302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06813" y="224984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06813" y="214666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06813" y="204349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06813" y="194031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06813" y="183714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06813" y="173396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06813" y="163078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06813" y="152761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06813" y="142443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06813" y="132126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06813" y="121808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06813" y="111490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06813" y="1027009"/>
              <a:ext cx="659642" cy="659642"/>
            </a:xfrm>
            <a:custGeom>
              <a:avLst/>
              <a:pathLst>
                <a:path w="659642" h="659642">
                  <a:moveTo>
                    <a:pt x="649324" y="0"/>
                  </a:moveTo>
                  <a:lnTo>
                    <a:pt x="659642" y="0"/>
                  </a:lnTo>
                  <a:lnTo>
                    <a:pt x="0" y="659642"/>
                  </a:lnTo>
                  <a:lnTo>
                    <a:pt x="0" y="64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06813" y="1027009"/>
              <a:ext cx="556466" cy="556466"/>
            </a:xfrm>
            <a:custGeom>
              <a:avLst/>
              <a:pathLst>
                <a:path w="556466" h="556466">
                  <a:moveTo>
                    <a:pt x="546148" y="0"/>
                  </a:moveTo>
                  <a:lnTo>
                    <a:pt x="556466" y="0"/>
                  </a:lnTo>
                  <a:lnTo>
                    <a:pt x="0" y="556466"/>
                  </a:lnTo>
                  <a:lnTo>
                    <a:pt x="0" y="5461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06813" y="1027009"/>
              <a:ext cx="453290" cy="453290"/>
            </a:xfrm>
            <a:custGeom>
              <a:avLst/>
              <a:pathLst>
                <a:path w="453290" h="453290">
                  <a:moveTo>
                    <a:pt x="442972" y="0"/>
                  </a:moveTo>
                  <a:lnTo>
                    <a:pt x="453290" y="0"/>
                  </a:lnTo>
                  <a:lnTo>
                    <a:pt x="0" y="453290"/>
                  </a:lnTo>
                  <a:lnTo>
                    <a:pt x="0" y="442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06813" y="1027009"/>
              <a:ext cx="350114" cy="350114"/>
            </a:xfrm>
            <a:custGeom>
              <a:avLst/>
              <a:pathLst>
                <a:path w="350114" h="350114">
                  <a:moveTo>
                    <a:pt x="339797" y="0"/>
                  </a:moveTo>
                  <a:lnTo>
                    <a:pt x="350114" y="0"/>
                  </a:lnTo>
                  <a:lnTo>
                    <a:pt x="0" y="350114"/>
                  </a:lnTo>
                  <a:lnTo>
                    <a:pt x="0" y="339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06813" y="1027009"/>
              <a:ext cx="246938" cy="246938"/>
            </a:xfrm>
            <a:custGeom>
              <a:avLst/>
              <a:pathLst>
                <a:path w="246938" h="246938">
                  <a:moveTo>
                    <a:pt x="236621" y="0"/>
                  </a:moveTo>
                  <a:lnTo>
                    <a:pt x="246938" y="0"/>
                  </a:lnTo>
                  <a:lnTo>
                    <a:pt x="0" y="246938"/>
                  </a:lnTo>
                  <a:lnTo>
                    <a:pt x="0" y="236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06813" y="1027009"/>
              <a:ext cx="143762" cy="143762"/>
            </a:xfrm>
            <a:custGeom>
              <a:avLst/>
              <a:pathLst>
                <a:path w="143762" h="143762">
                  <a:moveTo>
                    <a:pt x="133445" y="0"/>
                  </a:moveTo>
                  <a:lnTo>
                    <a:pt x="143762" y="0"/>
                  </a:lnTo>
                  <a:lnTo>
                    <a:pt x="0" y="143762"/>
                  </a:lnTo>
                  <a:lnTo>
                    <a:pt x="0" y="133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06813" y="1027009"/>
              <a:ext cx="40586" cy="40586"/>
            </a:xfrm>
            <a:custGeom>
              <a:avLst/>
              <a:pathLst>
                <a:path w="40586" h="40586">
                  <a:moveTo>
                    <a:pt x="30269" y="0"/>
                  </a:moveTo>
                  <a:lnTo>
                    <a:pt x="40586" y="0"/>
                  </a:lnTo>
                  <a:lnTo>
                    <a:pt x="0" y="40586"/>
                  </a:lnTo>
                  <a:lnTo>
                    <a:pt x="0" y="30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80661" y="4074584"/>
              <a:ext cx="67644" cy="67644"/>
            </a:xfrm>
            <a:custGeom>
              <a:avLst/>
              <a:pathLst>
                <a:path w="67644" h="67644">
                  <a:moveTo>
                    <a:pt x="67644" y="0"/>
                  </a:moveTo>
                  <a:lnTo>
                    <a:pt x="67644" y="10317"/>
                  </a:lnTo>
                  <a:lnTo>
                    <a:pt x="10317" y="67644"/>
                  </a:lnTo>
                  <a:lnTo>
                    <a:pt x="0" y="67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77485" y="3971408"/>
              <a:ext cx="170820" cy="170820"/>
            </a:xfrm>
            <a:custGeom>
              <a:avLst/>
              <a:pathLst>
                <a:path w="170820" h="170820">
                  <a:moveTo>
                    <a:pt x="170820" y="0"/>
                  </a:moveTo>
                  <a:lnTo>
                    <a:pt x="170820" y="10317"/>
                  </a:lnTo>
                  <a:lnTo>
                    <a:pt x="10317" y="170820"/>
                  </a:lnTo>
                  <a:lnTo>
                    <a:pt x="0" y="17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474309" y="3868232"/>
              <a:ext cx="273996" cy="273996"/>
            </a:xfrm>
            <a:custGeom>
              <a:avLst/>
              <a:pathLst>
                <a:path w="273996" h="273996">
                  <a:moveTo>
                    <a:pt x="273996" y="0"/>
                  </a:moveTo>
                  <a:lnTo>
                    <a:pt x="273996" y="10317"/>
                  </a:lnTo>
                  <a:lnTo>
                    <a:pt x="10317" y="273996"/>
                  </a:lnTo>
                  <a:lnTo>
                    <a:pt x="0" y="2739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71133" y="3765056"/>
              <a:ext cx="377172" cy="377172"/>
            </a:xfrm>
            <a:custGeom>
              <a:avLst/>
              <a:pathLst>
                <a:path w="377172" h="377172">
                  <a:moveTo>
                    <a:pt x="377172" y="0"/>
                  </a:moveTo>
                  <a:lnTo>
                    <a:pt x="377172" y="10317"/>
                  </a:lnTo>
                  <a:lnTo>
                    <a:pt x="10317" y="377172"/>
                  </a:lnTo>
                  <a:lnTo>
                    <a:pt x="0" y="377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267957" y="3661880"/>
              <a:ext cx="480348" cy="480348"/>
            </a:xfrm>
            <a:custGeom>
              <a:avLst/>
              <a:pathLst>
                <a:path w="480348" h="480348">
                  <a:moveTo>
                    <a:pt x="480348" y="0"/>
                  </a:moveTo>
                  <a:lnTo>
                    <a:pt x="480348" y="10317"/>
                  </a:lnTo>
                  <a:lnTo>
                    <a:pt x="10317" y="480348"/>
                  </a:lnTo>
                  <a:lnTo>
                    <a:pt x="0" y="480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164781" y="3558704"/>
              <a:ext cx="583524" cy="583524"/>
            </a:xfrm>
            <a:custGeom>
              <a:avLst/>
              <a:pathLst>
                <a:path w="583524" h="583524">
                  <a:moveTo>
                    <a:pt x="583524" y="0"/>
                  </a:moveTo>
                  <a:lnTo>
                    <a:pt x="583524" y="10317"/>
                  </a:lnTo>
                  <a:lnTo>
                    <a:pt x="10317" y="583524"/>
                  </a:lnTo>
                  <a:lnTo>
                    <a:pt x="0" y="583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083705" y="3455528"/>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083705" y="3352352"/>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083705" y="324917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083705" y="3146000"/>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083705" y="304282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083705" y="293964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083705" y="283647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083705" y="273329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083705" y="263012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083705" y="252694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083705" y="242376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083705" y="232059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083705" y="221741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083705" y="211424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083705" y="201106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083705" y="190788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083705" y="180471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083705" y="170153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083705" y="159836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083705" y="149518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083705" y="139200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083705" y="128883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083705" y="118565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083705" y="108248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083705" y="97930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083705" y="893021"/>
              <a:ext cx="658026" cy="658026"/>
            </a:xfrm>
            <a:custGeom>
              <a:avLst/>
              <a:pathLst>
                <a:path w="658026" h="658026">
                  <a:moveTo>
                    <a:pt x="647708" y="0"/>
                  </a:moveTo>
                  <a:lnTo>
                    <a:pt x="658026" y="0"/>
                  </a:lnTo>
                  <a:lnTo>
                    <a:pt x="0" y="658026"/>
                  </a:lnTo>
                  <a:lnTo>
                    <a:pt x="0" y="64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083705" y="893021"/>
              <a:ext cx="554850" cy="554850"/>
            </a:xfrm>
            <a:custGeom>
              <a:avLst/>
              <a:pathLst>
                <a:path w="554850" h="554850">
                  <a:moveTo>
                    <a:pt x="544532" y="0"/>
                  </a:moveTo>
                  <a:lnTo>
                    <a:pt x="554850" y="0"/>
                  </a:lnTo>
                  <a:lnTo>
                    <a:pt x="0" y="554850"/>
                  </a:lnTo>
                  <a:lnTo>
                    <a:pt x="0" y="544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3705" y="893021"/>
              <a:ext cx="451674" cy="451674"/>
            </a:xfrm>
            <a:custGeom>
              <a:avLst/>
              <a:pathLst>
                <a:path w="451674" h="451674">
                  <a:moveTo>
                    <a:pt x="441356" y="0"/>
                  </a:moveTo>
                  <a:lnTo>
                    <a:pt x="451674" y="0"/>
                  </a:lnTo>
                  <a:lnTo>
                    <a:pt x="0" y="451674"/>
                  </a:lnTo>
                  <a:lnTo>
                    <a:pt x="0" y="441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83705" y="893021"/>
              <a:ext cx="348498" cy="348498"/>
            </a:xfrm>
            <a:custGeom>
              <a:avLst/>
              <a:pathLst>
                <a:path w="348498" h="348498">
                  <a:moveTo>
                    <a:pt x="338180" y="0"/>
                  </a:moveTo>
                  <a:lnTo>
                    <a:pt x="348498" y="0"/>
                  </a:lnTo>
                  <a:lnTo>
                    <a:pt x="0" y="348498"/>
                  </a:lnTo>
                  <a:lnTo>
                    <a:pt x="0" y="338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083705" y="893021"/>
              <a:ext cx="245322" cy="245322"/>
            </a:xfrm>
            <a:custGeom>
              <a:avLst/>
              <a:pathLst>
                <a:path w="245322" h="245322">
                  <a:moveTo>
                    <a:pt x="235004" y="0"/>
                  </a:moveTo>
                  <a:lnTo>
                    <a:pt x="245322" y="0"/>
                  </a:lnTo>
                  <a:lnTo>
                    <a:pt x="0" y="245322"/>
                  </a:lnTo>
                  <a:lnTo>
                    <a:pt x="0" y="235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083705" y="893021"/>
              <a:ext cx="142146" cy="142146"/>
            </a:xfrm>
            <a:custGeom>
              <a:avLst/>
              <a:pathLst>
                <a:path w="142146" h="142146">
                  <a:moveTo>
                    <a:pt x="131828" y="0"/>
                  </a:moveTo>
                  <a:lnTo>
                    <a:pt x="142146" y="0"/>
                  </a:lnTo>
                  <a:lnTo>
                    <a:pt x="0" y="142146"/>
                  </a:lnTo>
                  <a:lnTo>
                    <a:pt x="0" y="131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083705" y="893021"/>
              <a:ext cx="38970" cy="38970"/>
            </a:xfrm>
            <a:custGeom>
              <a:avLst/>
              <a:pathLst>
                <a:path w="38970" h="38970">
                  <a:moveTo>
                    <a:pt x="28652" y="0"/>
                  </a:moveTo>
                  <a:lnTo>
                    <a:pt x="38970" y="0"/>
                  </a:lnTo>
                  <a:lnTo>
                    <a:pt x="0" y="38970"/>
                  </a:lnTo>
                  <a:lnTo>
                    <a:pt x="0" y="28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950533" y="4129118"/>
              <a:ext cx="13110" cy="13110"/>
            </a:xfrm>
            <a:custGeom>
              <a:avLst/>
              <a:pathLst>
                <a:path w="13110" h="13110">
                  <a:moveTo>
                    <a:pt x="13110" y="0"/>
                  </a:moveTo>
                  <a:lnTo>
                    <a:pt x="13110" y="10317"/>
                  </a:lnTo>
                  <a:lnTo>
                    <a:pt x="10317" y="13110"/>
                  </a:lnTo>
                  <a:lnTo>
                    <a:pt x="0" y="13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847357" y="4025942"/>
              <a:ext cx="116286" cy="116286"/>
            </a:xfrm>
            <a:custGeom>
              <a:avLst/>
              <a:pathLst>
                <a:path w="116286" h="116286">
                  <a:moveTo>
                    <a:pt x="116286" y="0"/>
                  </a:moveTo>
                  <a:lnTo>
                    <a:pt x="116286" y="10317"/>
                  </a:lnTo>
                  <a:lnTo>
                    <a:pt x="10317" y="116286"/>
                  </a:lnTo>
                  <a:lnTo>
                    <a:pt x="0" y="116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44181" y="3922766"/>
              <a:ext cx="219462" cy="219462"/>
            </a:xfrm>
            <a:custGeom>
              <a:avLst/>
              <a:pathLst>
                <a:path w="219462" h="219462">
                  <a:moveTo>
                    <a:pt x="219462" y="0"/>
                  </a:moveTo>
                  <a:lnTo>
                    <a:pt x="219462" y="10317"/>
                  </a:lnTo>
                  <a:lnTo>
                    <a:pt x="10317" y="219462"/>
                  </a:lnTo>
                  <a:lnTo>
                    <a:pt x="0" y="2194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641005" y="3819590"/>
              <a:ext cx="322638" cy="322638"/>
            </a:xfrm>
            <a:custGeom>
              <a:avLst/>
              <a:pathLst>
                <a:path w="322638" h="322638">
                  <a:moveTo>
                    <a:pt x="322638" y="0"/>
                  </a:moveTo>
                  <a:lnTo>
                    <a:pt x="322638" y="10317"/>
                  </a:lnTo>
                  <a:lnTo>
                    <a:pt x="10317" y="322638"/>
                  </a:lnTo>
                  <a:lnTo>
                    <a:pt x="0" y="322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537829" y="3716414"/>
              <a:ext cx="425814" cy="425814"/>
            </a:xfrm>
            <a:custGeom>
              <a:avLst/>
              <a:pathLst>
                <a:path w="425814" h="425814">
                  <a:moveTo>
                    <a:pt x="425814" y="0"/>
                  </a:moveTo>
                  <a:lnTo>
                    <a:pt x="425814" y="10317"/>
                  </a:lnTo>
                  <a:lnTo>
                    <a:pt x="10317" y="425814"/>
                  </a:lnTo>
                  <a:lnTo>
                    <a:pt x="0" y="425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434653" y="3613238"/>
              <a:ext cx="528990" cy="528990"/>
            </a:xfrm>
            <a:custGeom>
              <a:avLst/>
              <a:pathLst>
                <a:path w="528990" h="528990">
                  <a:moveTo>
                    <a:pt x="528990" y="0"/>
                  </a:moveTo>
                  <a:lnTo>
                    <a:pt x="528990" y="10317"/>
                  </a:lnTo>
                  <a:lnTo>
                    <a:pt x="10317" y="528990"/>
                  </a:lnTo>
                  <a:lnTo>
                    <a:pt x="0" y="5289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331477" y="3510062"/>
              <a:ext cx="632166" cy="632166"/>
            </a:xfrm>
            <a:custGeom>
              <a:avLst/>
              <a:pathLst>
                <a:path w="632166" h="632166">
                  <a:moveTo>
                    <a:pt x="632166" y="0"/>
                  </a:moveTo>
                  <a:lnTo>
                    <a:pt x="632166" y="10317"/>
                  </a:lnTo>
                  <a:lnTo>
                    <a:pt x="10317" y="632166"/>
                  </a:lnTo>
                  <a:lnTo>
                    <a:pt x="0" y="632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99042" y="340688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99042" y="3303710"/>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99042" y="3200534"/>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99042" y="3097358"/>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99042" y="2994182"/>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99042" y="289100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99042" y="2787830"/>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99042" y="2684654"/>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299042" y="2581478"/>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299042" y="2478302"/>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299042" y="237512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299042" y="227195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299042" y="216877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299042" y="206559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299042" y="196242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299042" y="185924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299042" y="175607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299042" y="165289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299042" y="154971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299042" y="144654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299042" y="134336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299042" y="124019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299042" y="113701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299042" y="103383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299042" y="93066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299042" y="82748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299042" y="826027"/>
              <a:ext cx="573202" cy="573202"/>
            </a:xfrm>
            <a:custGeom>
              <a:avLst/>
              <a:pathLst>
                <a:path w="573202" h="573202">
                  <a:moveTo>
                    <a:pt x="562884" y="0"/>
                  </a:moveTo>
                  <a:lnTo>
                    <a:pt x="573202" y="0"/>
                  </a:lnTo>
                  <a:lnTo>
                    <a:pt x="0" y="573202"/>
                  </a:lnTo>
                  <a:lnTo>
                    <a:pt x="0" y="5628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299042" y="826027"/>
              <a:ext cx="470026" cy="470026"/>
            </a:xfrm>
            <a:custGeom>
              <a:avLst/>
              <a:pathLst>
                <a:path w="470026" h="470026">
                  <a:moveTo>
                    <a:pt x="459708" y="0"/>
                  </a:moveTo>
                  <a:lnTo>
                    <a:pt x="470026" y="0"/>
                  </a:lnTo>
                  <a:lnTo>
                    <a:pt x="0" y="470026"/>
                  </a:lnTo>
                  <a:lnTo>
                    <a:pt x="0" y="459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299042" y="826027"/>
              <a:ext cx="366850" cy="366850"/>
            </a:xfrm>
            <a:custGeom>
              <a:avLst/>
              <a:pathLst>
                <a:path w="366850" h="366850">
                  <a:moveTo>
                    <a:pt x="356532" y="0"/>
                  </a:moveTo>
                  <a:lnTo>
                    <a:pt x="366850" y="0"/>
                  </a:lnTo>
                  <a:lnTo>
                    <a:pt x="0" y="366850"/>
                  </a:lnTo>
                  <a:lnTo>
                    <a:pt x="0" y="356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299042" y="826027"/>
              <a:ext cx="263674" cy="263674"/>
            </a:xfrm>
            <a:custGeom>
              <a:avLst/>
              <a:pathLst>
                <a:path w="263674" h="263674">
                  <a:moveTo>
                    <a:pt x="253356" y="0"/>
                  </a:moveTo>
                  <a:lnTo>
                    <a:pt x="263674" y="0"/>
                  </a:lnTo>
                  <a:lnTo>
                    <a:pt x="0" y="263674"/>
                  </a:lnTo>
                  <a:lnTo>
                    <a:pt x="0" y="253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299042" y="826027"/>
              <a:ext cx="160498" cy="160498"/>
            </a:xfrm>
            <a:custGeom>
              <a:avLst/>
              <a:pathLst>
                <a:path w="160498" h="160498">
                  <a:moveTo>
                    <a:pt x="150180" y="0"/>
                  </a:moveTo>
                  <a:lnTo>
                    <a:pt x="160498" y="0"/>
                  </a:lnTo>
                  <a:lnTo>
                    <a:pt x="0" y="160498"/>
                  </a:lnTo>
                  <a:lnTo>
                    <a:pt x="0" y="15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299042" y="826027"/>
              <a:ext cx="57322" cy="57322"/>
            </a:xfrm>
            <a:custGeom>
              <a:avLst/>
              <a:pathLst>
                <a:path w="57322" h="57322">
                  <a:moveTo>
                    <a:pt x="47004" y="0"/>
                  </a:moveTo>
                  <a:lnTo>
                    <a:pt x="57322" y="0"/>
                  </a:lnTo>
                  <a:lnTo>
                    <a:pt x="0" y="57322"/>
                  </a:lnTo>
                  <a:lnTo>
                    <a:pt x="0" y="47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402893" y="4058370"/>
              <a:ext cx="83858" cy="83858"/>
            </a:xfrm>
            <a:custGeom>
              <a:avLst/>
              <a:pathLst>
                <a:path w="83858" h="83858">
                  <a:moveTo>
                    <a:pt x="83858" y="0"/>
                  </a:moveTo>
                  <a:lnTo>
                    <a:pt x="83858" y="10317"/>
                  </a:lnTo>
                  <a:lnTo>
                    <a:pt x="10317" y="83858"/>
                  </a:lnTo>
                  <a:lnTo>
                    <a:pt x="0" y="83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99717" y="3955194"/>
              <a:ext cx="187034" cy="187034"/>
            </a:xfrm>
            <a:custGeom>
              <a:avLst/>
              <a:pathLst>
                <a:path w="187034" h="187034">
                  <a:moveTo>
                    <a:pt x="187034" y="0"/>
                  </a:moveTo>
                  <a:lnTo>
                    <a:pt x="187034" y="10317"/>
                  </a:lnTo>
                  <a:lnTo>
                    <a:pt x="10317" y="187034"/>
                  </a:lnTo>
                  <a:lnTo>
                    <a:pt x="0" y="187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196541" y="3852018"/>
              <a:ext cx="290210" cy="290210"/>
            </a:xfrm>
            <a:custGeom>
              <a:avLst/>
              <a:pathLst>
                <a:path w="290210" h="290210">
                  <a:moveTo>
                    <a:pt x="290210" y="0"/>
                  </a:moveTo>
                  <a:lnTo>
                    <a:pt x="290210" y="10317"/>
                  </a:lnTo>
                  <a:lnTo>
                    <a:pt x="10317" y="290210"/>
                  </a:lnTo>
                  <a:lnTo>
                    <a:pt x="0" y="290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093365" y="3748842"/>
              <a:ext cx="393386" cy="393386"/>
            </a:xfrm>
            <a:custGeom>
              <a:avLst/>
              <a:pathLst>
                <a:path w="393386" h="393386">
                  <a:moveTo>
                    <a:pt x="393386" y="0"/>
                  </a:moveTo>
                  <a:lnTo>
                    <a:pt x="393386" y="10317"/>
                  </a:lnTo>
                  <a:lnTo>
                    <a:pt x="10317" y="393386"/>
                  </a:lnTo>
                  <a:lnTo>
                    <a:pt x="0" y="39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990189" y="3645666"/>
              <a:ext cx="496562" cy="496562"/>
            </a:xfrm>
            <a:custGeom>
              <a:avLst/>
              <a:pathLst>
                <a:path w="496562" h="496562">
                  <a:moveTo>
                    <a:pt x="496562" y="0"/>
                  </a:moveTo>
                  <a:lnTo>
                    <a:pt x="496562" y="10317"/>
                  </a:lnTo>
                  <a:lnTo>
                    <a:pt x="10317" y="496562"/>
                  </a:lnTo>
                  <a:lnTo>
                    <a:pt x="0" y="496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887013" y="3542490"/>
              <a:ext cx="599738" cy="599738"/>
            </a:xfrm>
            <a:custGeom>
              <a:avLst/>
              <a:pathLst>
                <a:path w="599738" h="599738">
                  <a:moveTo>
                    <a:pt x="599738" y="0"/>
                  </a:moveTo>
                  <a:lnTo>
                    <a:pt x="599738" y="10317"/>
                  </a:lnTo>
                  <a:lnTo>
                    <a:pt x="10317" y="599738"/>
                  </a:lnTo>
                  <a:lnTo>
                    <a:pt x="0" y="5997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822150" y="3439314"/>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822150" y="3336138"/>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822150" y="3232962"/>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822150" y="3129786"/>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822150" y="3026610"/>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822150" y="2923434"/>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822150" y="282025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822150" y="271708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822150" y="261390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822150" y="251073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822150" y="240755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822150" y="230437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822150" y="220120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822150" y="209802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822150" y="199485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822150" y="189167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822150" y="178849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822150" y="168532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822150" y="158214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822150" y="147897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822150" y="137579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822150" y="1272619"/>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822150" y="1169443"/>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822150" y="1066267"/>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822150" y="963091"/>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822150" y="859915"/>
              <a:ext cx="664601" cy="674918"/>
            </a:xfrm>
            <a:custGeom>
              <a:avLst/>
              <a:pathLst>
                <a:path w="664601" h="674918">
                  <a:moveTo>
                    <a:pt x="664601" y="0"/>
                  </a:moveTo>
                  <a:lnTo>
                    <a:pt x="664601" y="10317"/>
                  </a:lnTo>
                  <a:lnTo>
                    <a:pt x="0" y="674918"/>
                  </a:lnTo>
                  <a:lnTo>
                    <a:pt x="0" y="66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822150" y="826027"/>
              <a:ext cx="605630" cy="605630"/>
            </a:xfrm>
            <a:custGeom>
              <a:avLst/>
              <a:pathLst>
                <a:path w="605630" h="605630">
                  <a:moveTo>
                    <a:pt x="595312" y="0"/>
                  </a:moveTo>
                  <a:lnTo>
                    <a:pt x="605630" y="0"/>
                  </a:lnTo>
                  <a:lnTo>
                    <a:pt x="0" y="605630"/>
                  </a:lnTo>
                  <a:lnTo>
                    <a:pt x="0" y="59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822150" y="826027"/>
              <a:ext cx="502454" cy="502454"/>
            </a:xfrm>
            <a:custGeom>
              <a:avLst/>
              <a:pathLst>
                <a:path w="502454" h="502454">
                  <a:moveTo>
                    <a:pt x="492136" y="0"/>
                  </a:moveTo>
                  <a:lnTo>
                    <a:pt x="502454" y="0"/>
                  </a:lnTo>
                  <a:lnTo>
                    <a:pt x="0" y="502454"/>
                  </a:lnTo>
                  <a:lnTo>
                    <a:pt x="0" y="492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822150" y="826027"/>
              <a:ext cx="399278" cy="399278"/>
            </a:xfrm>
            <a:custGeom>
              <a:avLst/>
              <a:pathLst>
                <a:path w="399278" h="399278">
                  <a:moveTo>
                    <a:pt x="388960" y="0"/>
                  </a:moveTo>
                  <a:lnTo>
                    <a:pt x="399278" y="0"/>
                  </a:lnTo>
                  <a:lnTo>
                    <a:pt x="0" y="399278"/>
                  </a:lnTo>
                  <a:lnTo>
                    <a:pt x="0" y="3889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822150" y="826027"/>
              <a:ext cx="296102" cy="296102"/>
            </a:xfrm>
            <a:custGeom>
              <a:avLst/>
              <a:pathLst>
                <a:path w="296102" h="296102">
                  <a:moveTo>
                    <a:pt x="285784" y="0"/>
                  </a:moveTo>
                  <a:lnTo>
                    <a:pt x="296102" y="0"/>
                  </a:lnTo>
                  <a:lnTo>
                    <a:pt x="0" y="296102"/>
                  </a:lnTo>
                  <a:lnTo>
                    <a:pt x="0" y="28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822150" y="826027"/>
              <a:ext cx="192926" cy="192926"/>
            </a:xfrm>
            <a:custGeom>
              <a:avLst/>
              <a:pathLst>
                <a:path w="192926" h="192926">
                  <a:moveTo>
                    <a:pt x="182608" y="0"/>
                  </a:moveTo>
                  <a:lnTo>
                    <a:pt x="192926" y="0"/>
                  </a:lnTo>
                  <a:lnTo>
                    <a:pt x="0" y="192926"/>
                  </a:lnTo>
                  <a:lnTo>
                    <a:pt x="0" y="18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822150" y="826027"/>
              <a:ext cx="89750" cy="89750"/>
            </a:xfrm>
            <a:custGeom>
              <a:avLst/>
              <a:pathLst>
                <a:path w="89750" h="89750">
                  <a:moveTo>
                    <a:pt x="79432" y="0"/>
                  </a:moveTo>
                  <a:lnTo>
                    <a:pt x="89750" y="0"/>
                  </a:lnTo>
                  <a:lnTo>
                    <a:pt x="0" y="89750"/>
                  </a:lnTo>
                  <a:lnTo>
                    <a:pt x="0" y="79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rc382"/>
            <p:cNvSpPr/>
            <p:nvPr/>
          </p:nvSpPr>
          <p:spPr>
            <a:xfrm>
              <a:off x="914583" y="3204313"/>
              <a:ext cx="664601" cy="937915"/>
            </a:xfrm>
            <a:prstGeom prst="rect">
              <a:avLst/>
            </a:prstGeom>
            <a:ln w="1355" cap="sq">
              <a:solidFill>
                <a:srgbClr val="000000">
                  <a:alpha val="100000"/>
                </a:srgbClr>
              </a:solidFill>
              <a:prstDash val="solid"/>
              <a:miter/>
            </a:ln>
          </p:spPr>
          <p:txBody>
            <a:bodyPr/>
            <a:lstStyle/>
            <a:p/>
          </p:txBody>
        </p:sp>
        <p:sp>
          <p:nvSpPr>
            <p:cNvPr id="383" name="rc383"/>
            <p:cNvSpPr/>
            <p:nvPr/>
          </p:nvSpPr>
          <p:spPr>
            <a:xfrm>
              <a:off x="1653029" y="1730446"/>
              <a:ext cx="664601" cy="2411782"/>
            </a:xfrm>
            <a:prstGeom prst="rect">
              <a:avLst/>
            </a:prstGeom>
            <a:ln w="1355" cap="sq">
              <a:solidFill>
                <a:srgbClr val="000000">
                  <a:alpha val="100000"/>
                </a:srgbClr>
              </a:solidFill>
              <a:prstDash val="solid"/>
              <a:miter/>
            </a:ln>
          </p:spPr>
          <p:txBody>
            <a:bodyPr/>
            <a:lstStyle/>
            <a:p/>
          </p:txBody>
        </p:sp>
        <p:sp>
          <p:nvSpPr>
            <p:cNvPr id="384" name="rc384"/>
            <p:cNvSpPr/>
            <p:nvPr/>
          </p:nvSpPr>
          <p:spPr>
            <a:xfrm>
              <a:off x="2391475" y="1663452"/>
              <a:ext cx="664601" cy="2478776"/>
            </a:xfrm>
            <a:prstGeom prst="rect">
              <a:avLst/>
            </a:prstGeom>
            <a:ln w="1355" cap="sq">
              <a:solidFill>
                <a:srgbClr val="000000">
                  <a:alpha val="100000"/>
                </a:srgbClr>
              </a:solidFill>
              <a:prstDash val="solid"/>
              <a:miter/>
            </a:ln>
          </p:spPr>
          <p:txBody>
            <a:bodyPr/>
            <a:lstStyle/>
            <a:p/>
          </p:txBody>
        </p:sp>
        <p:sp>
          <p:nvSpPr>
            <p:cNvPr id="385" name="rc385"/>
            <p:cNvSpPr/>
            <p:nvPr/>
          </p:nvSpPr>
          <p:spPr>
            <a:xfrm>
              <a:off x="3129921" y="1395476"/>
              <a:ext cx="664601" cy="2746752"/>
            </a:xfrm>
            <a:prstGeom prst="rect">
              <a:avLst/>
            </a:prstGeom>
            <a:ln w="1355" cap="sq">
              <a:solidFill>
                <a:srgbClr val="000000">
                  <a:alpha val="100000"/>
                </a:srgbClr>
              </a:solidFill>
              <a:prstDash val="solid"/>
              <a:miter/>
            </a:ln>
          </p:spPr>
          <p:txBody>
            <a:bodyPr/>
            <a:lstStyle/>
            <a:p/>
          </p:txBody>
        </p:sp>
        <p:sp>
          <p:nvSpPr>
            <p:cNvPr id="386" name="rc386"/>
            <p:cNvSpPr/>
            <p:nvPr/>
          </p:nvSpPr>
          <p:spPr>
            <a:xfrm>
              <a:off x="3868367" y="1027009"/>
              <a:ext cx="664601" cy="3115219"/>
            </a:xfrm>
            <a:prstGeom prst="rect">
              <a:avLst/>
            </a:prstGeom>
            <a:ln w="1355" cap="sq">
              <a:solidFill>
                <a:srgbClr val="000000">
                  <a:alpha val="100000"/>
                </a:srgbClr>
              </a:solidFill>
              <a:prstDash val="solid"/>
              <a:miter/>
            </a:ln>
          </p:spPr>
          <p:txBody>
            <a:bodyPr/>
            <a:lstStyle/>
            <a:p/>
          </p:txBody>
        </p:sp>
        <p:sp>
          <p:nvSpPr>
            <p:cNvPr id="387" name="rc387"/>
            <p:cNvSpPr/>
            <p:nvPr/>
          </p:nvSpPr>
          <p:spPr>
            <a:xfrm>
              <a:off x="5345259" y="1027009"/>
              <a:ext cx="664601" cy="3115219"/>
            </a:xfrm>
            <a:prstGeom prst="rect">
              <a:avLst/>
            </a:prstGeom>
            <a:ln w="1355" cap="sq">
              <a:solidFill>
                <a:srgbClr val="000000">
                  <a:alpha val="100000"/>
                </a:srgbClr>
              </a:solidFill>
              <a:prstDash val="solid"/>
              <a:miter/>
            </a:ln>
          </p:spPr>
          <p:txBody>
            <a:bodyPr/>
            <a:lstStyle/>
            <a:p/>
          </p:txBody>
        </p:sp>
        <p:sp>
          <p:nvSpPr>
            <p:cNvPr id="388" name="rc388"/>
            <p:cNvSpPr/>
            <p:nvPr/>
          </p:nvSpPr>
          <p:spPr>
            <a:xfrm>
              <a:off x="4606813" y="1027009"/>
              <a:ext cx="664601" cy="3115219"/>
            </a:xfrm>
            <a:prstGeom prst="rect">
              <a:avLst/>
            </a:prstGeom>
            <a:ln w="1355" cap="sq">
              <a:solidFill>
                <a:srgbClr val="000000">
                  <a:alpha val="100000"/>
                </a:srgbClr>
              </a:solidFill>
              <a:prstDash val="solid"/>
              <a:miter/>
            </a:ln>
          </p:spPr>
          <p:txBody>
            <a:bodyPr/>
            <a:lstStyle/>
            <a:p/>
          </p:txBody>
        </p:sp>
        <p:sp>
          <p:nvSpPr>
            <p:cNvPr id="389" name="rc389"/>
            <p:cNvSpPr/>
            <p:nvPr/>
          </p:nvSpPr>
          <p:spPr>
            <a:xfrm>
              <a:off x="6083705" y="893021"/>
              <a:ext cx="664601" cy="3249207"/>
            </a:xfrm>
            <a:prstGeom prst="rect">
              <a:avLst/>
            </a:prstGeom>
            <a:ln w="1355" cap="sq">
              <a:solidFill>
                <a:srgbClr val="000000">
                  <a:alpha val="100000"/>
                </a:srgbClr>
              </a:solidFill>
              <a:prstDash val="solid"/>
              <a:miter/>
            </a:ln>
          </p:spPr>
          <p:txBody>
            <a:bodyPr/>
            <a:lstStyle/>
            <a:p/>
          </p:txBody>
        </p:sp>
        <p:sp>
          <p:nvSpPr>
            <p:cNvPr id="390" name="rc390"/>
            <p:cNvSpPr/>
            <p:nvPr/>
          </p:nvSpPr>
          <p:spPr>
            <a:xfrm>
              <a:off x="8299042" y="826027"/>
              <a:ext cx="664601" cy="3316201"/>
            </a:xfrm>
            <a:prstGeom prst="rect">
              <a:avLst/>
            </a:prstGeom>
            <a:ln w="1355" cap="sq">
              <a:solidFill>
                <a:srgbClr val="000000">
                  <a:alpha val="100000"/>
                </a:srgbClr>
              </a:solidFill>
              <a:prstDash val="solid"/>
              <a:miter/>
            </a:ln>
          </p:spPr>
          <p:txBody>
            <a:bodyPr/>
            <a:lstStyle/>
            <a:p/>
          </p:txBody>
        </p:sp>
        <p:sp>
          <p:nvSpPr>
            <p:cNvPr id="391" name="rc391"/>
            <p:cNvSpPr/>
            <p:nvPr/>
          </p:nvSpPr>
          <p:spPr>
            <a:xfrm>
              <a:off x="6822150" y="826027"/>
              <a:ext cx="664601" cy="3316201"/>
            </a:xfrm>
            <a:prstGeom prst="rect">
              <a:avLst/>
            </a:prstGeom>
            <a:ln w="1355" cap="sq">
              <a:solidFill>
                <a:srgbClr val="000000">
                  <a:alpha val="100000"/>
                </a:srgbClr>
              </a:solidFill>
              <a:prstDash val="solid"/>
              <a:miter/>
            </a:ln>
          </p:spPr>
          <p:txBody>
            <a:bodyPr/>
            <a:lstStyle/>
            <a:p/>
          </p:txBody>
        </p:sp>
        <p:sp>
          <p:nvSpPr>
            <p:cNvPr id="392" name="rc392"/>
            <p:cNvSpPr/>
            <p:nvPr/>
          </p:nvSpPr>
          <p:spPr>
            <a:xfrm>
              <a:off x="7560596" y="826027"/>
              <a:ext cx="664601" cy="3316201"/>
            </a:xfrm>
            <a:prstGeom prst="rect">
              <a:avLst/>
            </a:prstGeom>
            <a:ln w="1355" cap="sq">
              <a:solidFill>
                <a:srgbClr val="000000">
                  <a:alpha val="100000"/>
                </a:srgbClr>
              </a:solidFill>
              <a:prstDash val="solid"/>
              <a:miter/>
            </a:ln>
          </p:spPr>
          <p:txBody>
            <a:bodyPr/>
            <a:lstStyle/>
            <a:p/>
          </p:txBody>
        </p:sp>
        <p:sp>
          <p:nvSpPr>
            <p:cNvPr id="393" name="tx393"/>
            <p:cNvSpPr/>
            <p:nvPr/>
          </p:nvSpPr>
          <p:spPr>
            <a:xfrm>
              <a:off x="1166498" y="30469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28</a:t>
              </a:r>
            </a:p>
          </p:txBody>
        </p:sp>
        <p:sp>
          <p:nvSpPr>
            <p:cNvPr id="394" name="tx394"/>
            <p:cNvSpPr/>
            <p:nvPr/>
          </p:nvSpPr>
          <p:spPr>
            <a:xfrm>
              <a:off x="1904944" y="15748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95" name="tx395"/>
            <p:cNvSpPr/>
            <p:nvPr/>
          </p:nvSpPr>
          <p:spPr>
            <a:xfrm>
              <a:off x="2643390" y="1508255"/>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96" name="tx396"/>
            <p:cNvSpPr/>
            <p:nvPr/>
          </p:nvSpPr>
          <p:spPr>
            <a:xfrm>
              <a:off x="3381835" y="12380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97" name="tx397"/>
            <p:cNvSpPr/>
            <p:nvPr/>
          </p:nvSpPr>
          <p:spPr>
            <a:xfrm>
              <a:off x="4120281" y="8695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98" name="tx398"/>
            <p:cNvSpPr/>
            <p:nvPr/>
          </p:nvSpPr>
          <p:spPr>
            <a:xfrm>
              <a:off x="5597173" y="8695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99" name="tx399"/>
            <p:cNvSpPr/>
            <p:nvPr/>
          </p:nvSpPr>
          <p:spPr>
            <a:xfrm>
              <a:off x="4858727" y="8695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00" name="tx400"/>
            <p:cNvSpPr/>
            <p:nvPr/>
          </p:nvSpPr>
          <p:spPr>
            <a:xfrm>
              <a:off x="6335619" y="73563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01" name="tx401"/>
            <p:cNvSpPr/>
            <p:nvPr/>
          </p:nvSpPr>
          <p:spPr>
            <a:xfrm>
              <a:off x="8550957"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2" name="tx402"/>
            <p:cNvSpPr/>
            <p:nvPr/>
          </p:nvSpPr>
          <p:spPr>
            <a:xfrm>
              <a:off x="7074065"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3" name="tx403"/>
            <p:cNvSpPr/>
            <p:nvPr/>
          </p:nvSpPr>
          <p:spPr>
            <a:xfrm>
              <a:off x="7812511" y="668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04" name="pg404"/>
            <p:cNvSpPr/>
            <p:nvPr/>
          </p:nvSpPr>
          <p:spPr>
            <a:xfrm>
              <a:off x="1184218" y="35684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5" name="tx405"/>
            <p:cNvSpPr/>
            <p:nvPr/>
          </p:nvSpPr>
          <p:spPr>
            <a:xfrm>
              <a:off x="1216739" y="359928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6" name="pg406"/>
            <p:cNvSpPr/>
            <p:nvPr/>
          </p:nvSpPr>
          <p:spPr>
            <a:xfrm>
              <a:off x="1922664" y="28315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7" name="tx407"/>
            <p:cNvSpPr/>
            <p:nvPr/>
          </p:nvSpPr>
          <p:spPr>
            <a:xfrm>
              <a:off x="1955185" y="2862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8" name="pg408"/>
            <p:cNvSpPr/>
            <p:nvPr/>
          </p:nvSpPr>
          <p:spPr>
            <a:xfrm>
              <a:off x="2661109" y="27980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9" name="tx409"/>
            <p:cNvSpPr/>
            <p:nvPr/>
          </p:nvSpPr>
          <p:spPr>
            <a:xfrm>
              <a:off x="2693631" y="283054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0" name="pg410"/>
            <p:cNvSpPr/>
            <p:nvPr/>
          </p:nvSpPr>
          <p:spPr>
            <a:xfrm>
              <a:off x="3399555" y="26640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1" name="tx411"/>
            <p:cNvSpPr/>
            <p:nvPr/>
          </p:nvSpPr>
          <p:spPr>
            <a:xfrm>
              <a:off x="3432077" y="26962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2" name="pg412"/>
            <p:cNvSpPr/>
            <p:nvPr/>
          </p:nvSpPr>
          <p:spPr>
            <a:xfrm>
              <a:off x="4138001" y="24798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3" name="tx413"/>
            <p:cNvSpPr/>
            <p:nvPr/>
          </p:nvSpPr>
          <p:spPr>
            <a:xfrm>
              <a:off x="4170523" y="25120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14" name="pg414"/>
            <p:cNvSpPr/>
            <p:nvPr/>
          </p:nvSpPr>
          <p:spPr>
            <a:xfrm>
              <a:off x="5614893" y="24798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5" name="tx415"/>
            <p:cNvSpPr/>
            <p:nvPr/>
          </p:nvSpPr>
          <p:spPr>
            <a:xfrm>
              <a:off x="5647415" y="25106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16" name="pg416"/>
            <p:cNvSpPr/>
            <p:nvPr/>
          </p:nvSpPr>
          <p:spPr>
            <a:xfrm>
              <a:off x="4876447" y="24798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7" name="tx417"/>
            <p:cNvSpPr/>
            <p:nvPr/>
          </p:nvSpPr>
          <p:spPr>
            <a:xfrm>
              <a:off x="4908969" y="251332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8" name="pg418"/>
            <p:cNvSpPr/>
            <p:nvPr/>
          </p:nvSpPr>
          <p:spPr>
            <a:xfrm>
              <a:off x="6353339" y="2412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9" name="tx419"/>
            <p:cNvSpPr/>
            <p:nvPr/>
          </p:nvSpPr>
          <p:spPr>
            <a:xfrm>
              <a:off x="6385860" y="24450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0" name="pg420"/>
            <p:cNvSpPr/>
            <p:nvPr/>
          </p:nvSpPr>
          <p:spPr>
            <a:xfrm>
              <a:off x="8568677" y="23793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1" name="tx421"/>
            <p:cNvSpPr/>
            <p:nvPr/>
          </p:nvSpPr>
          <p:spPr>
            <a:xfrm>
              <a:off x="8601198" y="24101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22" name="pg422"/>
            <p:cNvSpPr/>
            <p:nvPr/>
          </p:nvSpPr>
          <p:spPr>
            <a:xfrm>
              <a:off x="7061640" y="237931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7094161" y="2410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24" name="tx424"/>
            <p:cNvSpPr/>
            <p:nvPr/>
          </p:nvSpPr>
          <p:spPr>
            <a:xfrm>
              <a:off x="663492" y="409011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25" name="tx425"/>
            <p:cNvSpPr/>
            <p:nvPr/>
          </p:nvSpPr>
          <p:spPr>
            <a:xfrm>
              <a:off x="585797" y="32526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6" name="tx426"/>
            <p:cNvSpPr/>
            <p:nvPr/>
          </p:nvSpPr>
          <p:spPr>
            <a:xfrm>
              <a:off x="585797" y="24152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7" name="tx427"/>
            <p:cNvSpPr/>
            <p:nvPr/>
          </p:nvSpPr>
          <p:spPr>
            <a:xfrm>
              <a:off x="585797" y="157954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8" name="tx428"/>
            <p:cNvSpPr/>
            <p:nvPr/>
          </p:nvSpPr>
          <p:spPr>
            <a:xfrm>
              <a:off x="508103" y="74041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9" name="tx429"/>
            <p:cNvSpPr/>
            <p:nvPr/>
          </p:nvSpPr>
          <p:spPr>
            <a:xfrm rot="-5400000">
              <a:off x="1057097" y="5080579"/>
              <a:ext cx="352846"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DPRK</a:t>
              </a:r>
            </a:p>
          </p:txBody>
        </p:sp>
        <p:sp>
          <p:nvSpPr>
            <p:cNvPr id="430" name="tx430"/>
            <p:cNvSpPr/>
            <p:nvPr/>
          </p:nvSpPr>
          <p:spPr>
            <a:xfrm rot="-5400000">
              <a:off x="947553"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(243,000)</a:t>
              </a:r>
            </a:p>
          </p:txBody>
        </p:sp>
        <p:sp>
          <p:nvSpPr>
            <p:cNvPr id="431" name="tx431"/>
            <p:cNvSpPr/>
            <p:nvPr/>
          </p:nvSpPr>
          <p:spPr>
            <a:xfrm rot="-5400000">
              <a:off x="1632483" y="5100888"/>
              <a:ext cx="6774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Timor-Leste</a:t>
              </a:r>
            </a:p>
          </p:txBody>
        </p:sp>
        <p:sp>
          <p:nvSpPr>
            <p:cNvPr id="432" name="tx432"/>
            <p:cNvSpPr/>
            <p:nvPr/>
          </p:nvSpPr>
          <p:spPr>
            <a:xfrm rot="-5400000">
              <a:off x="1756631" y="4512273"/>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433" name="tx433"/>
            <p:cNvSpPr/>
            <p:nvPr/>
          </p:nvSpPr>
          <p:spPr>
            <a:xfrm rot="-5400000">
              <a:off x="2432414" y="5155428"/>
              <a:ext cx="52927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Myanmar</a:t>
              </a:r>
            </a:p>
          </p:txBody>
        </p:sp>
        <p:sp>
          <p:nvSpPr>
            <p:cNvPr id="434" name="tx434"/>
            <p:cNvSpPr/>
            <p:nvPr/>
          </p:nvSpPr>
          <p:spPr>
            <a:xfrm rot="-5400000">
              <a:off x="2424445"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(229,000)</a:t>
              </a:r>
            </a:p>
          </p:txBody>
        </p:sp>
        <p:sp>
          <p:nvSpPr>
            <p:cNvPr id="435" name="tx435"/>
            <p:cNvSpPr/>
            <p:nvPr/>
          </p:nvSpPr>
          <p:spPr>
            <a:xfrm rot="-5400000">
              <a:off x="3172720" y="5178806"/>
              <a:ext cx="55078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Indonesia</a:t>
              </a:r>
            </a:p>
          </p:txBody>
        </p:sp>
        <p:sp>
          <p:nvSpPr>
            <p:cNvPr id="436" name="tx436"/>
            <p:cNvSpPr/>
            <p:nvPr/>
          </p:nvSpPr>
          <p:spPr>
            <a:xfrm rot="-5400000">
              <a:off x="3162891"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(795,000)</a:t>
              </a:r>
            </a:p>
          </p:txBody>
        </p:sp>
        <p:sp>
          <p:nvSpPr>
            <p:cNvPr id="437" name="tx437"/>
            <p:cNvSpPr/>
            <p:nvPr/>
          </p:nvSpPr>
          <p:spPr>
            <a:xfrm rot="-5400000">
              <a:off x="4048863" y="5147025"/>
              <a:ext cx="275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India</a:t>
              </a:r>
            </a:p>
          </p:txBody>
        </p:sp>
        <p:sp>
          <p:nvSpPr>
            <p:cNvPr id="438" name="tx438"/>
            <p:cNvSpPr/>
            <p:nvPr/>
          </p:nvSpPr>
          <p:spPr>
            <a:xfrm rot="-5400000">
              <a:off x="3848379" y="4635862"/>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(1,592,000)</a:t>
              </a:r>
            </a:p>
          </p:txBody>
        </p:sp>
        <p:sp>
          <p:nvSpPr>
            <p:cNvPr id="439" name="tx439"/>
            <p:cNvSpPr/>
            <p:nvPr/>
          </p:nvSpPr>
          <p:spPr>
            <a:xfrm rot="-5400000">
              <a:off x="4747218" y="4986818"/>
              <a:ext cx="331824"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Nepal</a:t>
              </a:r>
            </a:p>
          </p:txBody>
        </p:sp>
        <p:sp>
          <p:nvSpPr>
            <p:cNvPr id="440" name="tx440"/>
            <p:cNvSpPr/>
            <p:nvPr/>
          </p:nvSpPr>
          <p:spPr>
            <a:xfrm rot="-5400000">
              <a:off x="4675099" y="454758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(39,000)</a:t>
              </a:r>
            </a:p>
          </p:txBody>
        </p:sp>
        <p:sp>
          <p:nvSpPr>
            <p:cNvPr id="441" name="tx441"/>
            <p:cNvSpPr/>
            <p:nvPr/>
          </p:nvSpPr>
          <p:spPr>
            <a:xfrm rot="-5400000">
              <a:off x="5419870" y="5076363"/>
              <a:ext cx="4871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Thailand</a:t>
              </a:r>
            </a:p>
          </p:txBody>
        </p:sp>
        <p:sp>
          <p:nvSpPr>
            <p:cNvPr id="442" name="tx442"/>
            <p:cNvSpPr/>
            <p:nvPr/>
          </p:nvSpPr>
          <p:spPr>
            <a:xfrm rot="-5400000">
              <a:off x="5413544" y="4547589"/>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(41,000)</a:t>
              </a:r>
            </a:p>
          </p:txBody>
        </p:sp>
        <p:sp>
          <p:nvSpPr>
            <p:cNvPr id="443" name="tx443"/>
            <p:cNvSpPr/>
            <p:nvPr/>
          </p:nvSpPr>
          <p:spPr>
            <a:xfrm rot="-5400000">
              <a:off x="6053857" y="5226214"/>
              <a:ext cx="67084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Bangladesh</a:t>
              </a:r>
            </a:p>
          </p:txBody>
        </p:sp>
        <p:sp>
          <p:nvSpPr>
            <p:cNvPr id="444" name="tx444"/>
            <p:cNvSpPr/>
            <p:nvPr/>
          </p:nvSpPr>
          <p:spPr>
            <a:xfrm rot="-5400000">
              <a:off x="6116675" y="458290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(103,000)</a:t>
              </a:r>
            </a:p>
          </p:txBody>
        </p:sp>
        <p:sp>
          <p:nvSpPr>
            <p:cNvPr id="445" name="tx445"/>
            <p:cNvSpPr/>
            <p:nvPr/>
          </p:nvSpPr>
          <p:spPr>
            <a:xfrm rot="-5400000">
              <a:off x="6939084" y="4931658"/>
              <a:ext cx="40251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Bhutan</a:t>
              </a:r>
            </a:p>
          </p:txBody>
        </p:sp>
        <p:sp>
          <p:nvSpPr>
            <p:cNvPr id="446" name="tx446"/>
            <p:cNvSpPr/>
            <p:nvPr/>
          </p:nvSpPr>
          <p:spPr>
            <a:xfrm rot="-5400000">
              <a:off x="6941627" y="4496398"/>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47" name="tx447"/>
            <p:cNvSpPr/>
            <p:nvPr/>
          </p:nvSpPr>
          <p:spPr>
            <a:xfrm rot="-5400000">
              <a:off x="7628231" y="4980958"/>
              <a:ext cx="501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Maldives</a:t>
              </a:r>
            </a:p>
          </p:txBody>
        </p:sp>
        <p:sp>
          <p:nvSpPr>
            <p:cNvPr id="448" name="tx448"/>
            <p:cNvSpPr/>
            <p:nvPr/>
          </p:nvSpPr>
          <p:spPr>
            <a:xfrm rot="-5400000">
              <a:off x="7680073" y="4496398"/>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449" name="tx449"/>
            <p:cNvSpPr/>
            <p:nvPr/>
          </p:nvSpPr>
          <p:spPr>
            <a:xfrm rot="-5400000">
              <a:off x="8538821" y="5220261"/>
              <a:ext cx="155215"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Sri</a:t>
              </a:r>
            </a:p>
          </p:txBody>
        </p:sp>
        <p:sp>
          <p:nvSpPr>
            <p:cNvPr id="450" name="tx450"/>
            <p:cNvSpPr/>
            <p:nvPr/>
          </p:nvSpPr>
          <p:spPr>
            <a:xfrm rot="-5400000">
              <a:off x="8444223" y="4935162"/>
              <a:ext cx="346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Lanka</a:t>
              </a:r>
            </a:p>
          </p:txBody>
        </p:sp>
        <p:sp>
          <p:nvSpPr>
            <p:cNvPr id="451" name="tx451"/>
            <p:cNvSpPr/>
            <p:nvPr/>
          </p:nvSpPr>
          <p:spPr>
            <a:xfrm rot="-5400000">
              <a:off x="8402644" y="4512273"/>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452" name="tx452"/>
            <p:cNvSpPr/>
            <p:nvPr/>
          </p:nvSpPr>
          <p:spPr>
            <a:xfrm rot="-5400000">
              <a:off x="-52544" y="241857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3" name="rc453"/>
            <p:cNvSpPr/>
            <p:nvPr/>
          </p:nvSpPr>
          <p:spPr>
            <a:xfrm>
              <a:off x="2285667" y="5993415"/>
              <a:ext cx="219456" cy="219455"/>
            </a:xfrm>
            <a:prstGeom prst="rect">
              <a:avLst/>
            </a:prstGeom>
            <a:solidFill>
              <a:srgbClr val="FFFFFF">
                <a:alpha val="100000"/>
              </a:srgbClr>
            </a:solidFill>
          </p:spPr>
          <p:txBody>
            <a:bodyPr/>
            <a:lstStyle/>
            <a:p/>
          </p:txBody>
        </p:sp>
        <p:sp>
          <p:nvSpPr>
            <p:cNvPr id="454" name="pg454"/>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5" name="pg455"/>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rc459"/>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460" name="rc460"/>
            <p:cNvSpPr/>
            <p:nvPr/>
          </p:nvSpPr>
          <p:spPr>
            <a:xfrm>
              <a:off x="4500306" y="5993415"/>
              <a:ext cx="219455" cy="219455"/>
            </a:xfrm>
            <a:prstGeom prst="rect">
              <a:avLst/>
            </a:prstGeom>
            <a:solidFill>
              <a:srgbClr val="FFFFFF">
                <a:alpha val="100000"/>
              </a:srgbClr>
            </a:solidFill>
          </p:spPr>
          <p:txBody>
            <a:bodyPr/>
            <a:lstStyle/>
            <a:p/>
          </p:txBody>
        </p:sp>
        <p:sp>
          <p:nvSpPr>
            <p:cNvPr id="461" name="rc461"/>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62" name="tx462"/>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63" name="tx463"/>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64" name="tx464"/>
            <p:cNvSpPr/>
            <p:nvPr/>
          </p:nvSpPr>
          <p:spPr>
            <a:xfrm>
              <a:off x="803816" y="398022"/>
              <a:ext cx="30842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SEAR, 2023</a:t>
              </a:r>
            </a:p>
          </p:txBody>
        </p:sp>
        <p:sp>
          <p:nvSpPr>
            <p:cNvPr id="465" name="tx46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66" name="tx466"/>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67" name="tx467"/>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SEAR from lowest to highest coverage, and the rank of the top 10 countries with the most unvaccinated children, based on absolute numbers.
In 2023, MCV1 coverage ranged from 28% in DPRK to 99% in Sri Lanka, Bhutan, and Maldives.
7 out of 11 (64%) countries had coverage of at least 90%.
India had MCV1 coverage of 93% and the highest absolute number of unvaccinated children in the region, followed by Indonesia.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5" name="pt5"/>
            <p:cNvSpPr/>
            <p:nvPr/>
          </p:nvSpPr>
          <p:spPr>
            <a:xfrm>
              <a:off x="1992494" y="2280145"/>
              <a:ext cx="920498" cy="920498"/>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3348961" y="2560848"/>
              <a:ext cx="359093" cy="359093"/>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358898" y="2495020"/>
              <a:ext cx="490749" cy="490749"/>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8" name="pt8"/>
            <p:cNvSpPr/>
            <p:nvPr/>
          </p:nvSpPr>
          <p:spPr>
            <a:xfrm>
              <a:off x="5266341" y="2326699"/>
              <a:ext cx="827391" cy="827391"/>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6541950" y="2526542"/>
              <a:ext cx="427704" cy="427704"/>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0" name="pt10"/>
            <p:cNvSpPr/>
            <p:nvPr/>
          </p:nvSpPr>
          <p:spPr>
            <a:xfrm>
              <a:off x="7620756" y="2529584"/>
              <a:ext cx="421620" cy="421620"/>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1" name="pt11"/>
            <p:cNvSpPr/>
            <p:nvPr/>
          </p:nvSpPr>
          <p:spPr>
            <a:xfrm>
              <a:off x="8803367" y="2636430"/>
              <a:ext cx="207929" cy="207929"/>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2" name="pt12"/>
            <p:cNvSpPr/>
            <p:nvPr/>
          </p:nvSpPr>
          <p:spPr>
            <a:xfrm>
              <a:off x="9805957" y="2563256"/>
              <a:ext cx="354277" cy="35427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3" name="pt13"/>
            <p:cNvSpPr/>
            <p:nvPr/>
          </p:nvSpPr>
          <p:spPr>
            <a:xfrm>
              <a:off x="10968433" y="2649967"/>
              <a:ext cx="180855" cy="180855"/>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4" name="pt14"/>
            <p:cNvSpPr/>
            <p:nvPr/>
          </p:nvSpPr>
          <p:spPr>
            <a:xfrm>
              <a:off x="1071697" y="2435113"/>
              <a:ext cx="610563" cy="61056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15885" y="2503537"/>
              <a:ext cx="473715" cy="47371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65218" y="2577105"/>
              <a:ext cx="326579" cy="32657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43758" y="2579881"/>
              <a:ext cx="321027" cy="32102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48672" y="2609029"/>
              <a:ext cx="262730" cy="26273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46127" y="2630720"/>
              <a:ext cx="219350" cy="21935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22697" y="2631525"/>
              <a:ext cx="217738" cy="2177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18370" y="2651433"/>
              <a:ext cx="177922" cy="17792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900513" y="2657812"/>
              <a:ext cx="165166" cy="16516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220264" y="1554612"/>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1,592,000</a:t>
              </a:r>
            </a:p>
          </p:txBody>
        </p:sp>
        <p:sp>
          <p:nvSpPr>
            <p:cNvPr id="26" name="tx26"/>
            <p:cNvSpPr/>
            <p:nvPr/>
          </p:nvSpPr>
          <p:spPr>
            <a:xfrm>
              <a:off x="2139314" y="1554612"/>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795,000</a:t>
              </a:r>
            </a:p>
          </p:txBody>
        </p:sp>
        <p:sp>
          <p:nvSpPr>
            <p:cNvPr id="28" name="tx28"/>
            <p:cNvSpPr/>
            <p:nvPr/>
          </p:nvSpPr>
          <p:spPr>
            <a:xfrm>
              <a:off x="3327719" y="155630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243,000</a:t>
              </a:r>
            </a:p>
          </p:txBody>
        </p:sp>
        <p:sp>
          <p:nvSpPr>
            <p:cNvPr id="30" name="tx30"/>
            <p:cNvSpPr/>
            <p:nvPr/>
          </p:nvSpPr>
          <p:spPr>
            <a:xfrm>
              <a:off x="4303089" y="1525888"/>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229,000</a:t>
              </a:r>
            </a:p>
          </p:txBody>
        </p:sp>
        <p:sp>
          <p:nvSpPr>
            <p:cNvPr id="32" name="tx32"/>
            <p:cNvSpPr/>
            <p:nvPr/>
          </p:nvSpPr>
          <p:spPr>
            <a:xfrm>
              <a:off x="5298291" y="1525888"/>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103,000</a:t>
              </a:r>
            </a:p>
          </p:txBody>
        </p:sp>
        <p:sp>
          <p:nvSpPr>
            <p:cNvPr id="34" name="tx34"/>
            <p:cNvSpPr/>
            <p:nvPr/>
          </p:nvSpPr>
          <p:spPr>
            <a:xfrm>
              <a:off x="6478579" y="1554612"/>
              <a:ext cx="55444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Thailand</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41,000</a:t>
              </a:r>
            </a:p>
          </p:txBody>
        </p:sp>
        <p:sp>
          <p:nvSpPr>
            <p:cNvPr id="36" name="tx36"/>
            <p:cNvSpPr/>
            <p:nvPr/>
          </p:nvSpPr>
          <p:spPr>
            <a:xfrm>
              <a:off x="7642740" y="1527582"/>
              <a:ext cx="37765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39,000</a:t>
              </a:r>
            </a:p>
          </p:txBody>
        </p:sp>
        <p:sp>
          <p:nvSpPr>
            <p:cNvPr id="38" name="tx38"/>
            <p:cNvSpPr/>
            <p:nvPr/>
          </p:nvSpPr>
          <p:spPr>
            <a:xfrm>
              <a:off x="8521809" y="1554612"/>
              <a:ext cx="77104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Timor-Leste</a:t>
              </a:r>
            </a:p>
          </p:txBody>
        </p:sp>
        <p:sp>
          <p:nvSpPr>
            <p:cNvPr id="39" name="tx39"/>
            <p:cNvSpPr/>
            <p:nvPr/>
          </p:nvSpPr>
          <p:spPr>
            <a:xfrm>
              <a:off x="8726480"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8,000</a:t>
              </a:r>
            </a:p>
          </p:txBody>
        </p:sp>
        <p:sp>
          <p:nvSpPr>
            <p:cNvPr id="40" name="tx40"/>
            <p:cNvSpPr/>
            <p:nvPr/>
          </p:nvSpPr>
          <p:spPr>
            <a:xfrm>
              <a:off x="9677783" y="1552777"/>
              <a:ext cx="610625"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a:t>
              </a:r>
            </a:p>
          </p:txBody>
        </p:sp>
        <p:sp>
          <p:nvSpPr>
            <p:cNvPr id="41" name="tx41"/>
            <p:cNvSpPr/>
            <p:nvPr/>
          </p:nvSpPr>
          <p:spPr>
            <a:xfrm>
              <a:off x="9802245" y="1743553"/>
              <a:ext cx="361702"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3,000</a:t>
              </a:r>
            </a:p>
          </p:txBody>
        </p:sp>
        <p:sp>
          <p:nvSpPr>
            <p:cNvPr id="42" name="tx42"/>
            <p:cNvSpPr/>
            <p:nvPr/>
          </p:nvSpPr>
          <p:spPr>
            <a:xfrm>
              <a:off x="10829806" y="1554612"/>
              <a:ext cx="458109"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a:t>
              </a:r>
            </a:p>
          </p:txBody>
        </p:sp>
        <p:sp>
          <p:nvSpPr>
            <p:cNvPr id="43" name="tx43"/>
            <p:cNvSpPr/>
            <p:nvPr/>
          </p:nvSpPr>
          <p:spPr>
            <a:xfrm>
              <a:off x="10896077" y="1762256"/>
              <a:ext cx="325567"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&lt;100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78768"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229991"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25596"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541530"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257463"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7973396"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95111"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907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06650"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225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38517"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3,053,000 children unvaccinated with MCV1 in SEAR.
The top 10 countries accounted for 3,053,000 (100%) of unvaccinated children in SEAR.
India had the highest number of unvaccinated children (1,592,000), followed by Indonesia (795,000). These account for approximately 52% and 26%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Bhutan, Maldives, and Sri Lanka had the highest coverage (99%), while DPRK had the lowest coverage (28%).
MCV1 coverage increased in 3 out of 11 countries between 2022 and 2023. The largest increase was 3% points in Nepal from 90% to 93%.
4 countries saw a decrease in coverage (DPRK, India, Indonesia, and Myanmar). The largest decline was 39% points in DPRK from 67% to 28%.
Coverage remained constant between 2022 and 2023 in the remaining 4 countries.
In 2023, 7 out of 11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2 countries (Bhutan and Nepal).
The largest increase in coverage was 2% points in Bhutan from 97% in 2019 to 99% in 2023}.
Coverage was lower than in 2019 in 6 countries (DPRK, India, Indonesia, Myanmar, Thailand, and Timor-Leste).
The largest decline in coverage was 70% points in DPRK from 98% in 2019 to 28%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SEAR, 1 out of 11 (9%) countries had MCV1 coverage below 70% in 2023. This was DPRK, which accounts for approximately 338,000 (1%) of the total annual cohort of surviving infants in the region.
There were 7 (64%) countries that achieved MCV1 of 90% or higher, accounting for 27,657,000 (83%)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897602" y="1154700"/>
              <a:ext cx="2560322" cy="4512573"/>
            </a:xfrm>
            <a:custGeom>
              <a:avLst/>
              <a:pathLst>
                <a:path w="2560322" h="4512573">
                  <a:moveTo>
                    <a:pt x="304034" y="2256287"/>
                  </a:moveTo>
                  <a:lnTo>
                    <a:pt x="293550" y="2333381"/>
                  </a:lnTo>
                  <a:lnTo>
                    <a:pt x="283067" y="2410474"/>
                  </a:lnTo>
                  <a:lnTo>
                    <a:pt x="272583" y="2487568"/>
                  </a:lnTo>
                  <a:lnTo>
                    <a:pt x="262099" y="2564661"/>
                  </a:lnTo>
                  <a:lnTo>
                    <a:pt x="251615" y="2641755"/>
                  </a:lnTo>
                  <a:lnTo>
                    <a:pt x="241131" y="2718848"/>
                  </a:lnTo>
                  <a:lnTo>
                    <a:pt x="230647" y="2795941"/>
                  </a:lnTo>
                  <a:lnTo>
                    <a:pt x="220163" y="2873035"/>
                  </a:lnTo>
                  <a:lnTo>
                    <a:pt x="209679" y="2950128"/>
                  </a:lnTo>
                  <a:lnTo>
                    <a:pt x="199195" y="3027222"/>
                  </a:lnTo>
                  <a:lnTo>
                    <a:pt x="188711" y="3104315"/>
                  </a:lnTo>
                  <a:lnTo>
                    <a:pt x="178227" y="3181409"/>
                  </a:lnTo>
                  <a:lnTo>
                    <a:pt x="167743" y="3258502"/>
                  </a:lnTo>
                  <a:lnTo>
                    <a:pt x="157259" y="3335596"/>
                  </a:lnTo>
                  <a:lnTo>
                    <a:pt x="146775" y="3412689"/>
                  </a:lnTo>
                  <a:lnTo>
                    <a:pt x="136291" y="3489782"/>
                  </a:lnTo>
                  <a:lnTo>
                    <a:pt x="125807" y="3566876"/>
                  </a:lnTo>
                  <a:lnTo>
                    <a:pt x="115323" y="3643969"/>
                  </a:lnTo>
                  <a:lnTo>
                    <a:pt x="104839" y="3721063"/>
                  </a:lnTo>
                  <a:lnTo>
                    <a:pt x="94355" y="3798156"/>
                  </a:lnTo>
                  <a:lnTo>
                    <a:pt x="83871" y="3875250"/>
                  </a:lnTo>
                  <a:lnTo>
                    <a:pt x="73387" y="3952343"/>
                  </a:lnTo>
                  <a:lnTo>
                    <a:pt x="62903" y="4029437"/>
                  </a:lnTo>
                  <a:lnTo>
                    <a:pt x="52419" y="4106530"/>
                  </a:lnTo>
                  <a:lnTo>
                    <a:pt x="41935" y="4183623"/>
                  </a:lnTo>
                  <a:lnTo>
                    <a:pt x="31451" y="4260717"/>
                  </a:lnTo>
                  <a:lnTo>
                    <a:pt x="20967" y="4337810"/>
                  </a:lnTo>
                  <a:lnTo>
                    <a:pt x="10483" y="4414904"/>
                  </a:lnTo>
                  <a:lnTo>
                    <a:pt x="0" y="4491997"/>
                  </a:lnTo>
                  <a:lnTo>
                    <a:pt x="76473" y="4501070"/>
                  </a:lnTo>
                  <a:lnTo>
                    <a:pt x="153211" y="4507529"/>
                  </a:lnTo>
                  <a:lnTo>
                    <a:pt x="230126" y="4511365"/>
                  </a:lnTo>
                  <a:lnTo>
                    <a:pt x="307126" y="4512573"/>
                  </a:lnTo>
                  <a:lnTo>
                    <a:pt x="384123" y="4511154"/>
                  </a:lnTo>
                  <a:lnTo>
                    <a:pt x="461026" y="4507107"/>
                  </a:lnTo>
                  <a:lnTo>
                    <a:pt x="537747" y="4500438"/>
                  </a:lnTo>
                  <a:lnTo>
                    <a:pt x="614195" y="4491156"/>
                  </a:lnTo>
                  <a:lnTo>
                    <a:pt x="690282" y="4479269"/>
                  </a:lnTo>
                  <a:lnTo>
                    <a:pt x="765919" y="4464793"/>
                  </a:lnTo>
                  <a:lnTo>
                    <a:pt x="841018" y="4447744"/>
                  </a:lnTo>
                  <a:lnTo>
                    <a:pt x="915491" y="4428143"/>
                  </a:lnTo>
                  <a:lnTo>
                    <a:pt x="989252" y="4406011"/>
                  </a:lnTo>
                  <a:lnTo>
                    <a:pt x="1062215" y="4381375"/>
                  </a:lnTo>
                  <a:lnTo>
                    <a:pt x="1134295" y="4354263"/>
                  </a:lnTo>
                  <a:lnTo>
                    <a:pt x="1205407" y="4324708"/>
                  </a:lnTo>
                  <a:lnTo>
                    <a:pt x="1275469" y="4292742"/>
                  </a:lnTo>
                  <a:lnTo>
                    <a:pt x="1344400" y="4258405"/>
                  </a:lnTo>
                  <a:lnTo>
                    <a:pt x="1412119" y="4221735"/>
                  </a:lnTo>
                  <a:lnTo>
                    <a:pt x="1478547" y="4182775"/>
                  </a:lnTo>
                  <a:lnTo>
                    <a:pt x="1543606" y="4141572"/>
                  </a:lnTo>
                  <a:lnTo>
                    <a:pt x="1607222" y="4098172"/>
                  </a:lnTo>
                  <a:lnTo>
                    <a:pt x="1669320" y="4052626"/>
                  </a:lnTo>
                  <a:lnTo>
                    <a:pt x="1729827" y="4004988"/>
                  </a:lnTo>
                  <a:lnTo>
                    <a:pt x="1788673" y="3955312"/>
                  </a:lnTo>
                  <a:lnTo>
                    <a:pt x="1845789" y="3903657"/>
                  </a:lnTo>
                  <a:lnTo>
                    <a:pt x="1901110" y="3850084"/>
                  </a:lnTo>
                  <a:lnTo>
                    <a:pt x="1954570" y="3794653"/>
                  </a:lnTo>
                  <a:lnTo>
                    <a:pt x="2006107" y="3737430"/>
                  </a:lnTo>
                  <a:lnTo>
                    <a:pt x="2055661" y="3678482"/>
                  </a:lnTo>
                  <a:lnTo>
                    <a:pt x="2103175" y="3617878"/>
                  </a:lnTo>
                  <a:lnTo>
                    <a:pt x="2148593" y="3555687"/>
                  </a:lnTo>
                  <a:lnTo>
                    <a:pt x="2191862" y="3491982"/>
                  </a:lnTo>
                  <a:lnTo>
                    <a:pt x="2232932" y="3426838"/>
                  </a:lnTo>
                  <a:lnTo>
                    <a:pt x="2271755" y="3360330"/>
                  </a:lnTo>
                  <a:lnTo>
                    <a:pt x="2308286" y="3292536"/>
                  </a:lnTo>
                  <a:lnTo>
                    <a:pt x="2342482" y="3223535"/>
                  </a:lnTo>
                  <a:lnTo>
                    <a:pt x="2374303" y="3153407"/>
                  </a:lnTo>
                  <a:lnTo>
                    <a:pt x="2403712" y="3082234"/>
                  </a:lnTo>
                  <a:lnTo>
                    <a:pt x="2430676" y="3010099"/>
                  </a:lnTo>
                  <a:lnTo>
                    <a:pt x="2455162" y="2937086"/>
                  </a:lnTo>
                  <a:lnTo>
                    <a:pt x="2477142" y="2863279"/>
                  </a:lnTo>
                  <a:lnTo>
                    <a:pt x="2496591" y="2788766"/>
                  </a:lnTo>
                  <a:lnTo>
                    <a:pt x="2513485" y="2713632"/>
                  </a:lnTo>
                  <a:lnTo>
                    <a:pt x="2527805" y="2637965"/>
                  </a:lnTo>
                  <a:lnTo>
                    <a:pt x="2539535" y="2561854"/>
                  </a:lnTo>
                  <a:lnTo>
                    <a:pt x="2548661" y="2485387"/>
                  </a:lnTo>
                  <a:lnTo>
                    <a:pt x="2555172" y="2408653"/>
                  </a:lnTo>
                  <a:lnTo>
                    <a:pt x="2559060" y="2331741"/>
                  </a:lnTo>
                  <a:lnTo>
                    <a:pt x="2560322" y="2254742"/>
                  </a:lnTo>
                  <a:lnTo>
                    <a:pt x="2558955" y="2177744"/>
                  </a:lnTo>
                  <a:lnTo>
                    <a:pt x="2554961" y="2100838"/>
                  </a:lnTo>
                  <a:lnTo>
                    <a:pt x="2548345" y="2024113"/>
                  </a:lnTo>
                  <a:lnTo>
                    <a:pt x="2539115" y="1947658"/>
                  </a:lnTo>
                  <a:lnTo>
                    <a:pt x="2527280" y="1871563"/>
                  </a:lnTo>
                  <a:lnTo>
                    <a:pt x="2512856" y="1795916"/>
                  </a:lnTo>
                  <a:lnTo>
                    <a:pt x="2495859" y="1720806"/>
                  </a:lnTo>
                  <a:lnTo>
                    <a:pt x="2476308" y="1646319"/>
                  </a:lnTo>
                  <a:lnTo>
                    <a:pt x="2454227" y="1572543"/>
                  </a:lnTo>
                  <a:lnTo>
                    <a:pt x="2429641" y="1499563"/>
                  </a:lnTo>
                  <a:lnTo>
                    <a:pt x="2402579" y="1427465"/>
                  </a:lnTo>
                  <a:lnTo>
                    <a:pt x="2373072" y="1356332"/>
                  </a:lnTo>
                  <a:lnTo>
                    <a:pt x="2341155" y="1286248"/>
                  </a:lnTo>
                  <a:lnTo>
                    <a:pt x="2306864" y="1217294"/>
                  </a:lnTo>
                  <a:lnTo>
                    <a:pt x="2270241" y="1149550"/>
                  </a:lnTo>
                  <a:lnTo>
                    <a:pt x="2231327" y="1083095"/>
                  </a:lnTo>
                  <a:lnTo>
                    <a:pt x="2190167" y="1018007"/>
                  </a:lnTo>
                  <a:lnTo>
                    <a:pt x="2146811" y="954362"/>
                  </a:lnTo>
                  <a:lnTo>
                    <a:pt x="2101308" y="892233"/>
                  </a:lnTo>
                  <a:lnTo>
                    <a:pt x="2053711" y="831694"/>
                  </a:lnTo>
                  <a:lnTo>
                    <a:pt x="2004076" y="772814"/>
                  </a:lnTo>
                  <a:lnTo>
                    <a:pt x="1952460" y="715662"/>
                  </a:lnTo>
                  <a:lnTo>
                    <a:pt x="1898924" y="660305"/>
                  </a:lnTo>
                  <a:lnTo>
                    <a:pt x="1843530" y="606807"/>
                  </a:lnTo>
                  <a:lnTo>
                    <a:pt x="1786343" y="555230"/>
                  </a:lnTo>
                  <a:lnTo>
                    <a:pt x="1727429" y="505635"/>
                  </a:lnTo>
                  <a:lnTo>
                    <a:pt x="1666857" y="458080"/>
                  </a:lnTo>
                  <a:lnTo>
                    <a:pt x="1604697" y="412619"/>
                  </a:lnTo>
                  <a:lnTo>
                    <a:pt x="1541022" y="369307"/>
                  </a:lnTo>
                  <a:lnTo>
                    <a:pt x="1475906" y="328192"/>
                  </a:lnTo>
                  <a:lnTo>
                    <a:pt x="1409425" y="289323"/>
                  </a:lnTo>
                  <a:lnTo>
                    <a:pt x="1341656" y="252746"/>
                  </a:lnTo>
                  <a:lnTo>
                    <a:pt x="1272678" y="218503"/>
                  </a:lnTo>
                  <a:lnTo>
                    <a:pt x="1202572" y="186634"/>
                  </a:lnTo>
                  <a:lnTo>
                    <a:pt x="1131419" y="157176"/>
                  </a:lnTo>
                  <a:lnTo>
                    <a:pt x="1059303" y="130163"/>
                  </a:lnTo>
                  <a:lnTo>
                    <a:pt x="986306" y="105627"/>
                  </a:lnTo>
                  <a:lnTo>
                    <a:pt x="912515" y="83596"/>
                  </a:lnTo>
                  <a:lnTo>
                    <a:pt x="838015" y="64097"/>
                  </a:lnTo>
                  <a:lnTo>
                    <a:pt x="762892" y="47151"/>
                  </a:lnTo>
                  <a:lnTo>
                    <a:pt x="687236" y="32778"/>
                  </a:lnTo>
                  <a:lnTo>
                    <a:pt x="611132" y="20996"/>
                  </a:lnTo>
                  <a:lnTo>
                    <a:pt x="534672" y="11818"/>
                  </a:lnTo>
                  <a:lnTo>
                    <a:pt x="457942" y="5255"/>
                  </a:lnTo>
                  <a:lnTo>
                    <a:pt x="381033" y="1314"/>
                  </a:lnTo>
                  <a:lnTo>
                    <a:pt x="304034" y="0"/>
                  </a:lnTo>
                  <a:lnTo>
                    <a:pt x="304034" y="77803"/>
                  </a:lnTo>
                  <a:lnTo>
                    <a:pt x="304034" y="155606"/>
                  </a:lnTo>
                  <a:lnTo>
                    <a:pt x="304034" y="233409"/>
                  </a:lnTo>
                  <a:lnTo>
                    <a:pt x="304034" y="311212"/>
                  </a:lnTo>
                  <a:lnTo>
                    <a:pt x="304034" y="389015"/>
                  </a:lnTo>
                  <a:lnTo>
                    <a:pt x="304034" y="466818"/>
                  </a:lnTo>
                  <a:lnTo>
                    <a:pt x="304034" y="544621"/>
                  </a:lnTo>
                  <a:lnTo>
                    <a:pt x="304034" y="622424"/>
                  </a:lnTo>
                  <a:lnTo>
                    <a:pt x="304034" y="700227"/>
                  </a:lnTo>
                  <a:lnTo>
                    <a:pt x="304034" y="778030"/>
                  </a:lnTo>
                  <a:lnTo>
                    <a:pt x="304034" y="855833"/>
                  </a:lnTo>
                  <a:lnTo>
                    <a:pt x="304034" y="933636"/>
                  </a:lnTo>
                  <a:lnTo>
                    <a:pt x="304034" y="1011439"/>
                  </a:lnTo>
                  <a:lnTo>
                    <a:pt x="304034" y="1089242"/>
                  </a:lnTo>
                  <a:lnTo>
                    <a:pt x="304034" y="1167045"/>
                  </a:lnTo>
                  <a:lnTo>
                    <a:pt x="304034" y="1244848"/>
                  </a:lnTo>
                  <a:lnTo>
                    <a:pt x="304034" y="1322651"/>
                  </a:lnTo>
                  <a:lnTo>
                    <a:pt x="304034" y="1400454"/>
                  </a:lnTo>
                  <a:lnTo>
                    <a:pt x="304034" y="1478257"/>
                  </a:lnTo>
                  <a:lnTo>
                    <a:pt x="304034" y="1556060"/>
                  </a:lnTo>
                  <a:lnTo>
                    <a:pt x="304034" y="1633863"/>
                  </a:lnTo>
                  <a:lnTo>
                    <a:pt x="304034" y="1711666"/>
                  </a:lnTo>
                  <a:lnTo>
                    <a:pt x="304034" y="1789469"/>
                  </a:lnTo>
                  <a:lnTo>
                    <a:pt x="304034" y="1867272"/>
                  </a:lnTo>
                  <a:lnTo>
                    <a:pt x="304034" y="1945075"/>
                  </a:lnTo>
                  <a:lnTo>
                    <a:pt x="304034" y="2022878"/>
                  </a:lnTo>
                  <a:lnTo>
                    <a:pt x="304034" y="2100681"/>
                  </a:lnTo>
                  <a:lnTo>
                    <a:pt x="304034" y="2178484"/>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5" name="pg5"/>
            <p:cNvSpPr/>
            <p:nvPr/>
          </p:nvSpPr>
          <p:spPr>
            <a:xfrm>
              <a:off x="945377" y="2963985"/>
              <a:ext cx="2256260" cy="2682713"/>
            </a:xfrm>
            <a:custGeom>
              <a:avLst/>
              <a:pathLst>
                <a:path w="2256260" h="2682713">
                  <a:moveTo>
                    <a:pt x="2256260" y="447003"/>
                  </a:moveTo>
                  <a:lnTo>
                    <a:pt x="2179999" y="431589"/>
                  </a:lnTo>
                  <a:lnTo>
                    <a:pt x="2103738" y="416175"/>
                  </a:lnTo>
                  <a:lnTo>
                    <a:pt x="2027477" y="400761"/>
                  </a:lnTo>
                  <a:lnTo>
                    <a:pt x="1951216" y="385347"/>
                  </a:lnTo>
                  <a:lnTo>
                    <a:pt x="1874955" y="369933"/>
                  </a:lnTo>
                  <a:lnTo>
                    <a:pt x="1798694" y="354520"/>
                  </a:lnTo>
                  <a:lnTo>
                    <a:pt x="1722434" y="339106"/>
                  </a:lnTo>
                  <a:lnTo>
                    <a:pt x="1646173" y="323692"/>
                  </a:lnTo>
                  <a:lnTo>
                    <a:pt x="1569912" y="308278"/>
                  </a:lnTo>
                  <a:lnTo>
                    <a:pt x="1493651" y="292864"/>
                  </a:lnTo>
                  <a:lnTo>
                    <a:pt x="1417390" y="277450"/>
                  </a:lnTo>
                  <a:lnTo>
                    <a:pt x="1341129" y="262036"/>
                  </a:lnTo>
                  <a:lnTo>
                    <a:pt x="1264868" y="246622"/>
                  </a:lnTo>
                  <a:lnTo>
                    <a:pt x="1188607" y="231208"/>
                  </a:lnTo>
                  <a:lnTo>
                    <a:pt x="1112346" y="215794"/>
                  </a:lnTo>
                  <a:lnTo>
                    <a:pt x="1036086" y="200380"/>
                  </a:lnTo>
                  <a:lnTo>
                    <a:pt x="959825" y="184966"/>
                  </a:lnTo>
                  <a:lnTo>
                    <a:pt x="883564" y="169553"/>
                  </a:lnTo>
                  <a:lnTo>
                    <a:pt x="807303" y="154139"/>
                  </a:lnTo>
                  <a:lnTo>
                    <a:pt x="731042" y="138725"/>
                  </a:lnTo>
                  <a:lnTo>
                    <a:pt x="654781" y="123311"/>
                  </a:lnTo>
                  <a:lnTo>
                    <a:pt x="578520" y="107897"/>
                  </a:lnTo>
                  <a:lnTo>
                    <a:pt x="502259" y="92483"/>
                  </a:lnTo>
                  <a:lnTo>
                    <a:pt x="425998" y="77069"/>
                  </a:lnTo>
                  <a:lnTo>
                    <a:pt x="349738" y="61655"/>
                  </a:lnTo>
                  <a:lnTo>
                    <a:pt x="273477" y="46241"/>
                  </a:lnTo>
                  <a:lnTo>
                    <a:pt x="197216" y="30827"/>
                  </a:lnTo>
                  <a:lnTo>
                    <a:pt x="120955" y="15413"/>
                  </a:lnTo>
                  <a:lnTo>
                    <a:pt x="44694" y="0"/>
                  </a:lnTo>
                  <a:lnTo>
                    <a:pt x="30753" y="75579"/>
                  </a:lnTo>
                  <a:lnTo>
                    <a:pt x="19395" y="151589"/>
                  </a:lnTo>
                  <a:lnTo>
                    <a:pt x="10631" y="227942"/>
                  </a:lnTo>
                  <a:lnTo>
                    <a:pt x="4473" y="304550"/>
                  </a:lnTo>
                  <a:lnTo>
                    <a:pt x="928" y="381322"/>
                  </a:lnTo>
                  <a:lnTo>
                    <a:pt x="0" y="458171"/>
                  </a:lnTo>
                  <a:lnTo>
                    <a:pt x="1689" y="535007"/>
                  </a:lnTo>
                  <a:lnTo>
                    <a:pt x="5994" y="611740"/>
                  </a:lnTo>
                  <a:lnTo>
                    <a:pt x="12910" y="688283"/>
                  </a:lnTo>
                  <a:lnTo>
                    <a:pt x="22429" y="764545"/>
                  </a:lnTo>
                  <a:lnTo>
                    <a:pt x="34539" y="840440"/>
                  </a:lnTo>
                  <a:lnTo>
                    <a:pt x="49227" y="915877"/>
                  </a:lnTo>
                  <a:lnTo>
                    <a:pt x="66476" y="990771"/>
                  </a:lnTo>
                  <a:lnTo>
                    <a:pt x="86266" y="1065034"/>
                  </a:lnTo>
                  <a:lnTo>
                    <a:pt x="108573" y="1138579"/>
                  </a:lnTo>
                  <a:lnTo>
                    <a:pt x="133372" y="1211323"/>
                  </a:lnTo>
                  <a:lnTo>
                    <a:pt x="160635" y="1283179"/>
                  </a:lnTo>
                  <a:lnTo>
                    <a:pt x="190328" y="1354066"/>
                  </a:lnTo>
                  <a:lnTo>
                    <a:pt x="222419" y="1423900"/>
                  </a:lnTo>
                  <a:lnTo>
                    <a:pt x="256869" y="1492600"/>
                  </a:lnTo>
                  <a:lnTo>
                    <a:pt x="293640" y="1560087"/>
                  </a:lnTo>
                  <a:lnTo>
                    <a:pt x="332687" y="1626283"/>
                  </a:lnTo>
                  <a:lnTo>
                    <a:pt x="373966" y="1691111"/>
                  </a:lnTo>
                  <a:lnTo>
                    <a:pt x="417429" y="1754495"/>
                  </a:lnTo>
                  <a:lnTo>
                    <a:pt x="463025" y="1816362"/>
                  </a:lnTo>
                  <a:lnTo>
                    <a:pt x="510702" y="1876641"/>
                  </a:lnTo>
                  <a:lnTo>
                    <a:pt x="560405" y="1935261"/>
                  </a:lnTo>
                  <a:lnTo>
                    <a:pt x="612075" y="1992154"/>
                  </a:lnTo>
                  <a:lnTo>
                    <a:pt x="665652" y="2047254"/>
                  </a:lnTo>
                  <a:lnTo>
                    <a:pt x="721075" y="2100497"/>
                  </a:lnTo>
                  <a:lnTo>
                    <a:pt x="778279" y="2151822"/>
                  </a:lnTo>
                  <a:lnTo>
                    <a:pt x="837198" y="2201170"/>
                  </a:lnTo>
                  <a:lnTo>
                    <a:pt x="897764" y="2248481"/>
                  </a:lnTo>
                  <a:lnTo>
                    <a:pt x="959906" y="2293703"/>
                  </a:lnTo>
                  <a:lnTo>
                    <a:pt x="1023551" y="2336782"/>
                  </a:lnTo>
                  <a:lnTo>
                    <a:pt x="1088627" y="2377669"/>
                  </a:lnTo>
                  <a:lnTo>
                    <a:pt x="1155058" y="2416315"/>
                  </a:lnTo>
                  <a:lnTo>
                    <a:pt x="1222766" y="2452677"/>
                  </a:lnTo>
                  <a:lnTo>
                    <a:pt x="1291674" y="2486711"/>
                  </a:lnTo>
                  <a:lnTo>
                    <a:pt x="1361701" y="2518379"/>
                  </a:lnTo>
                  <a:lnTo>
                    <a:pt x="1432765" y="2547644"/>
                  </a:lnTo>
                  <a:lnTo>
                    <a:pt x="1504785" y="2574471"/>
                  </a:lnTo>
                  <a:lnTo>
                    <a:pt x="1577677" y="2598830"/>
                  </a:lnTo>
                  <a:lnTo>
                    <a:pt x="1651356" y="2620693"/>
                  </a:lnTo>
                  <a:lnTo>
                    <a:pt x="1725737" y="2640033"/>
                  </a:lnTo>
                  <a:lnTo>
                    <a:pt x="1800734" y="2656829"/>
                  </a:lnTo>
                  <a:lnTo>
                    <a:pt x="1876259" y="2671061"/>
                  </a:lnTo>
                  <a:lnTo>
                    <a:pt x="1952225" y="2682713"/>
                  </a:lnTo>
                  <a:lnTo>
                    <a:pt x="1962709" y="2605619"/>
                  </a:lnTo>
                  <a:lnTo>
                    <a:pt x="1973193" y="2528526"/>
                  </a:lnTo>
                  <a:lnTo>
                    <a:pt x="1983677" y="2451432"/>
                  </a:lnTo>
                  <a:lnTo>
                    <a:pt x="1994161" y="2374339"/>
                  </a:lnTo>
                  <a:lnTo>
                    <a:pt x="2004645" y="2297246"/>
                  </a:lnTo>
                  <a:lnTo>
                    <a:pt x="2015129" y="2220152"/>
                  </a:lnTo>
                  <a:lnTo>
                    <a:pt x="2025613" y="2143059"/>
                  </a:lnTo>
                  <a:lnTo>
                    <a:pt x="2036097" y="2065965"/>
                  </a:lnTo>
                  <a:lnTo>
                    <a:pt x="2046581" y="1988872"/>
                  </a:lnTo>
                  <a:lnTo>
                    <a:pt x="2057064" y="1911778"/>
                  </a:lnTo>
                  <a:lnTo>
                    <a:pt x="2067548" y="1834685"/>
                  </a:lnTo>
                  <a:lnTo>
                    <a:pt x="2078032" y="1757592"/>
                  </a:lnTo>
                  <a:lnTo>
                    <a:pt x="2088516" y="1680498"/>
                  </a:lnTo>
                  <a:lnTo>
                    <a:pt x="2099000" y="1603405"/>
                  </a:lnTo>
                  <a:lnTo>
                    <a:pt x="2109484" y="1526311"/>
                  </a:lnTo>
                  <a:lnTo>
                    <a:pt x="2119968" y="1449218"/>
                  </a:lnTo>
                  <a:lnTo>
                    <a:pt x="2130452" y="1372124"/>
                  </a:lnTo>
                  <a:lnTo>
                    <a:pt x="2140936" y="1295031"/>
                  </a:lnTo>
                  <a:lnTo>
                    <a:pt x="2151420" y="1217937"/>
                  </a:lnTo>
                  <a:lnTo>
                    <a:pt x="2161904" y="1140844"/>
                  </a:lnTo>
                  <a:lnTo>
                    <a:pt x="2172388" y="1063751"/>
                  </a:lnTo>
                  <a:lnTo>
                    <a:pt x="2182872" y="986657"/>
                  </a:lnTo>
                  <a:lnTo>
                    <a:pt x="2193356" y="909564"/>
                  </a:lnTo>
                  <a:lnTo>
                    <a:pt x="2203840" y="832470"/>
                  </a:lnTo>
                  <a:lnTo>
                    <a:pt x="2214324" y="755377"/>
                  </a:lnTo>
                  <a:lnTo>
                    <a:pt x="2224808" y="678283"/>
                  </a:lnTo>
                  <a:lnTo>
                    <a:pt x="2235292" y="601190"/>
                  </a:lnTo>
                  <a:lnTo>
                    <a:pt x="2245776" y="524097"/>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6" name="pg6"/>
            <p:cNvSpPr/>
            <p:nvPr/>
          </p:nvSpPr>
          <p:spPr>
            <a:xfrm>
              <a:off x="990071" y="1957958"/>
              <a:ext cx="2211565" cy="1453029"/>
            </a:xfrm>
            <a:custGeom>
              <a:avLst/>
              <a:pathLst>
                <a:path w="2211565" h="1453029">
                  <a:moveTo>
                    <a:pt x="2211565" y="1453029"/>
                  </a:moveTo>
                  <a:lnTo>
                    <a:pt x="2152043" y="1402925"/>
                  </a:lnTo>
                  <a:lnTo>
                    <a:pt x="2092521" y="1352820"/>
                  </a:lnTo>
                  <a:lnTo>
                    <a:pt x="2033000" y="1302716"/>
                  </a:lnTo>
                  <a:lnTo>
                    <a:pt x="1973478" y="1252611"/>
                  </a:lnTo>
                  <a:lnTo>
                    <a:pt x="1913956" y="1202507"/>
                  </a:lnTo>
                  <a:lnTo>
                    <a:pt x="1854434" y="1152403"/>
                  </a:lnTo>
                  <a:lnTo>
                    <a:pt x="1794912" y="1102298"/>
                  </a:lnTo>
                  <a:lnTo>
                    <a:pt x="1735390" y="1052194"/>
                  </a:lnTo>
                  <a:lnTo>
                    <a:pt x="1675868" y="1002089"/>
                  </a:lnTo>
                  <a:lnTo>
                    <a:pt x="1616347" y="951985"/>
                  </a:lnTo>
                  <a:lnTo>
                    <a:pt x="1556825" y="901880"/>
                  </a:lnTo>
                  <a:lnTo>
                    <a:pt x="1497303" y="851776"/>
                  </a:lnTo>
                  <a:lnTo>
                    <a:pt x="1437781" y="801671"/>
                  </a:lnTo>
                  <a:lnTo>
                    <a:pt x="1378259" y="751567"/>
                  </a:lnTo>
                  <a:lnTo>
                    <a:pt x="1318737" y="701462"/>
                  </a:lnTo>
                  <a:lnTo>
                    <a:pt x="1259215" y="651358"/>
                  </a:lnTo>
                  <a:lnTo>
                    <a:pt x="1199693" y="601253"/>
                  </a:lnTo>
                  <a:lnTo>
                    <a:pt x="1140172" y="551149"/>
                  </a:lnTo>
                  <a:lnTo>
                    <a:pt x="1080650" y="501044"/>
                  </a:lnTo>
                  <a:lnTo>
                    <a:pt x="1021128" y="450940"/>
                  </a:lnTo>
                  <a:lnTo>
                    <a:pt x="961606" y="400835"/>
                  </a:lnTo>
                  <a:lnTo>
                    <a:pt x="902084" y="350731"/>
                  </a:lnTo>
                  <a:lnTo>
                    <a:pt x="842562" y="300626"/>
                  </a:lnTo>
                  <a:lnTo>
                    <a:pt x="783040" y="250522"/>
                  </a:lnTo>
                  <a:lnTo>
                    <a:pt x="723518" y="200417"/>
                  </a:lnTo>
                  <a:lnTo>
                    <a:pt x="663997" y="150313"/>
                  </a:lnTo>
                  <a:lnTo>
                    <a:pt x="604475" y="100208"/>
                  </a:lnTo>
                  <a:lnTo>
                    <a:pt x="544953" y="50104"/>
                  </a:lnTo>
                  <a:lnTo>
                    <a:pt x="485431" y="0"/>
                  </a:lnTo>
                  <a:lnTo>
                    <a:pt x="434622" y="62595"/>
                  </a:lnTo>
                  <a:lnTo>
                    <a:pt x="386082" y="126966"/>
                  </a:lnTo>
                  <a:lnTo>
                    <a:pt x="339872" y="193029"/>
                  </a:lnTo>
                  <a:lnTo>
                    <a:pt x="296052" y="260702"/>
                  </a:lnTo>
                  <a:lnTo>
                    <a:pt x="254678" y="329896"/>
                  </a:lnTo>
                  <a:lnTo>
                    <a:pt x="215802" y="400525"/>
                  </a:lnTo>
                  <a:lnTo>
                    <a:pt x="179475" y="472498"/>
                  </a:lnTo>
                  <a:lnTo>
                    <a:pt x="145741" y="545722"/>
                  </a:lnTo>
                  <a:lnTo>
                    <a:pt x="114646" y="620105"/>
                  </a:lnTo>
                  <a:lnTo>
                    <a:pt x="86227" y="695551"/>
                  </a:lnTo>
                  <a:lnTo>
                    <a:pt x="60522" y="771964"/>
                  </a:lnTo>
                  <a:lnTo>
                    <a:pt x="37564" y="849247"/>
                  </a:lnTo>
                  <a:lnTo>
                    <a:pt x="17381" y="927301"/>
                  </a:lnTo>
                  <a:lnTo>
                    <a:pt x="0" y="1006026"/>
                  </a:lnTo>
                  <a:lnTo>
                    <a:pt x="76260" y="1021440"/>
                  </a:lnTo>
                  <a:lnTo>
                    <a:pt x="152521" y="1036854"/>
                  </a:lnTo>
                  <a:lnTo>
                    <a:pt x="228782" y="1052268"/>
                  </a:lnTo>
                  <a:lnTo>
                    <a:pt x="305043" y="1067681"/>
                  </a:lnTo>
                  <a:lnTo>
                    <a:pt x="381304" y="1083095"/>
                  </a:lnTo>
                  <a:lnTo>
                    <a:pt x="457565" y="1098509"/>
                  </a:lnTo>
                  <a:lnTo>
                    <a:pt x="533826" y="1113923"/>
                  </a:lnTo>
                  <a:lnTo>
                    <a:pt x="610087" y="1129337"/>
                  </a:lnTo>
                  <a:lnTo>
                    <a:pt x="686347" y="1144751"/>
                  </a:lnTo>
                  <a:lnTo>
                    <a:pt x="762608" y="1160165"/>
                  </a:lnTo>
                  <a:lnTo>
                    <a:pt x="838869" y="1175579"/>
                  </a:lnTo>
                  <a:lnTo>
                    <a:pt x="915130" y="1190993"/>
                  </a:lnTo>
                  <a:lnTo>
                    <a:pt x="991391" y="1206407"/>
                  </a:lnTo>
                  <a:lnTo>
                    <a:pt x="1067652" y="1221821"/>
                  </a:lnTo>
                  <a:lnTo>
                    <a:pt x="1143913" y="1237235"/>
                  </a:lnTo>
                  <a:lnTo>
                    <a:pt x="1220174" y="1252648"/>
                  </a:lnTo>
                  <a:lnTo>
                    <a:pt x="1296435" y="1268062"/>
                  </a:lnTo>
                  <a:lnTo>
                    <a:pt x="1372695" y="1283476"/>
                  </a:lnTo>
                  <a:lnTo>
                    <a:pt x="1448956" y="1298890"/>
                  </a:lnTo>
                  <a:lnTo>
                    <a:pt x="1525217" y="1314304"/>
                  </a:lnTo>
                  <a:lnTo>
                    <a:pt x="1601478" y="1329718"/>
                  </a:lnTo>
                  <a:lnTo>
                    <a:pt x="1677739" y="1345132"/>
                  </a:lnTo>
                  <a:lnTo>
                    <a:pt x="1754000" y="1360546"/>
                  </a:lnTo>
                  <a:lnTo>
                    <a:pt x="1830261" y="1375960"/>
                  </a:lnTo>
                  <a:lnTo>
                    <a:pt x="1906522" y="1391374"/>
                  </a:lnTo>
                  <a:lnTo>
                    <a:pt x="1982783" y="1406788"/>
                  </a:lnTo>
                  <a:lnTo>
                    <a:pt x="2059043" y="1422202"/>
                  </a:lnTo>
                  <a:lnTo>
                    <a:pt x="2135304" y="1437615"/>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7" name="pg7"/>
            <p:cNvSpPr/>
            <p:nvPr/>
          </p:nvSpPr>
          <p:spPr>
            <a:xfrm>
              <a:off x="1475503" y="1333558"/>
              <a:ext cx="1726134" cy="2077430"/>
            </a:xfrm>
            <a:custGeom>
              <a:avLst/>
              <a:pathLst>
                <a:path w="1726134" h="2077430">
                  <a:moveTo>
                    <a:pt x="1726134" y="2077430"/>
                  </a:moveTo>
                  <a:lnTo>
                    <a:pt x="1695775" y="2005795"/>
                  </a:lnTo>
                  <a:lnTo>
                    <a:pt x="1665416" y="1934159"/>
                  </a:lnTo>
                  <a:lnTo>
                    <a:pt x="1635057" y="1862524"/>
                  </a:lnTo>
                  <a:lnTo>
                    <a:pt x="1604698" y="1790888"/>
                  </a:lnTo>
                  <a:lnTo>
                    <a:pt x="1574339" y="1719252"/>
                  </a:lnTo>
                  <a:lnTo>
                    <a:pt x="1543980" y="1647617"/>
                  </a:lnTo>
                  <a:lnTo>
                    <a:pt x="1513622" y="1575981"/>
                  </a:lnTo>
                  <a:lnTo>
                    <a:pt x="1483263" y="1504346"/>
                  </a:lnTo>
                  <a:lnTo>
                    <a:pt x="1452904" y="1432710"/>
                  </a:lnTo>
                  <a:lnTo>
                    <a:pt x="1422545" y="1361075"/>
                  </a:lnTo>
                  <a:lnTo>
                    <a:pt x="1392186" y="1289439"/>
                  </a:lnTo>
                  <a:lnTo>
                    <a:pt x="1361827" y="1217804"/>
                  </a:lnTo>
                  <a:lnTo>
                    <a:pt x="1331468" y="1146168"/>
                  </a:lnTo>
                  <a:lnTo>
                    <a:pt x="1301109" y="1074533"/>
                  </a:lnTo>
                  <a:lnTo>
                    <a:pt x="1270751" y="1002897"/>
                  </a:lnTo>
                  <a:lnTo>
                    <a:pt x="1240392" y="931262"/>
                  </a:lnTo>
                  <a:lnTo>
                    <a:pt x="1210033" y="859626"/>
                  </a:lnTo>
                  <a:lnTo>
                    <a:pt x="1179674" y="787990"/>
                  </a:lnTo>
                  <a:lnTo>
                    <a:pt x="1149315" y="716355"/>
                  </a:lnTo>
                  <a:lnTo>
                    <a:pt x="1118956" y="644719"/>
                  </a:lnTo>
                  <a:lnTo>
                    <a:pt x="1088597" y="573084"/>
                  </a:lnTo>
                  <a:lnTo>
                    <a:pt x="1058238" y="501448"/>
                  </a:lnTo>
                  <a:lnTo>
                    <a:pt x="1027880" y="429813"/>
                  </a:lnTo>
                  <a:lnTo>
                    <a:pt x="997521" y="358177"/>
                  </a:lnTo>
                  <a:lnTo>
                    <a:pt x="967162" y="286542"/>
                  </a:lnTo>
                  <a:lnTo>
                    <a:pt x="936803" y="214906"/>
                  </a:lnTo>
                  <a:lnTo>
                    <a:pt x="906444" y="143271"/>
                  </a:lnTo>
                  <a:lnTo>
                    <a:pt x="876085" y="71635"/>
                  </a:lnTo>
                  <a:lnTo>
                    <a:pt x="845726" y="0"/>
                  </a:lnTo>
                  <a:lnTo>
                    <a:pt x="771173" y="33198"/>
                  </a:lnTo>
                  <a:lnTo>
                    <a:pt x="697869" y="69071"/>
                  </a:lnTo>
                  <a:lnTo>
                    <a:pt x="625910" y="107571"/>
                  </a:lnTo>
                  <a:lnTo>
                    <a:pt x="555391" y="148649"/>
                  </a:lnTo>
                  <a:lnTo>
                    <a:pt x="486403" y="192250"/>
                  </a:lnTo>
                  <a:lnTo>
                    <a:pt x="419037" y="238318"/>
                  </a:lnTo>
                  <a:lnTo>
                    <a:pt x="353382" y="286791"/>
                  </a:lnTo>
                  <a:lnTo>
                    <a:pt x="289522" y="337608"/>
                  </a:lnTo>
                  <a:lnTo>
                    <a:pt x="227542" y="390700"/>
                  </a:lnTo>
                  <a:lnTo>
                    <a:pt x="167523" y="445999"/>
                  </a:lnTo>
                  <a:lnTo>
                    <a:pt x="109542" y="503433"/>
                  </a:lnTo>
                  <a:lnTo>
                    <a:pt x="53677" y="562926"/>
                  </a:lnTo>
                  <a:lnTo>
                    <a:pt x="0" y="624400"/>
                  </a:lnTo>
                  <a:lnTo>
                    <a:pt x="59521" y="674505"/>
                  </a:lnTo>
                  <a:lnTo>
                    <a:pt x="119043" y="724609"/>
                  </a:lnTo>
                  <a:lnTo>
                    <a:pt x="178565" y="774714"/>
                  </a:lnTo>
                  <a:lnTo>
                    <a:pt x="238087" y="824818"/>
                  </a:lnTo>
                  <a:lnTo>
                    <a:pt x="297609" y="874923"/>
                  </a:lnTo>
                  <a:lnTo>
                    <a:pt x="357131" y="925027"/>
                  </a:lnTo>
                  <a:lnTo>
                    <a:pt x="416653" y="975132"/>
                  </a:lnTo>
                  <a:lnTo>
                    <a:pt x="476174" y="1025236"/>
                  </a:lnTo>
                  <a:lnTo>
                    <a:pt x="535696" y="1075341"/>
                  </a:lnTo>
                  <a:lnTo>
                    <a:pt x="595218" y="1125445"/>
                  </a:lnTo>
                  <a:lnTo>
                    <a:pt x="654740" y="1175550"/>
                  </a:lnTo>
                  <a:lnTo>
                    <a:pt x="714262" y="1225654"/>
                  </a:lnTo>
                  <a:lnTo>
                    <a:pt x="773784" y="1275758"/>
                  </a:lnTo>
                  <a:lnTo>
                    <a:pt x="833306" y="1325863"/>
                  </a:lnTo>
                  <a:lnTo>
                    <a:pt x="892828" y="1375967"/>
                  </a:lnTo>
                  <a:lnTo>
                    <a:pt x="952349" y="1426072"/>
                  </a:lnTo>
                  <a:lnTo>
                    <a:pt x="1011871" y="1476176"/>
                  </a:lnTo>
                  <a:lnTo>
                    <a:pt x="1071393" y="1526281"/>
                  </a:lnTo>
                  <a:lnTo>
                    <a:pt x="1130915" y="1576385"/>
                  </a:lnTo>
                  <a:lnTo>
                    <a:pt x="1190437" y="1626490"/>
                  </a:lnTo>
                  <a:lnTo>
                    <a:pt x="1249959" y="1676594"/>
                  </a:lnTo>
                  <a:lnTo>
                    <a:pt x="1309481" y="1726699"/>
                  </a:lnTo>
                  <a:lnTo>
                    <a:pt x="1369003" y="1776803"/>
                  </a:lnTo>
                  <a:lnTo>
                    <a:pt x="1428524" y="1826908"/>
                  </a:lnTo>
                  <a:lnTo>
                    <a:pt x="1488046" y="1877012"/>
                  </a:lnTo>
                  <a:lnTo>
                    <a:pt x="1547568" y="1927117"/>
                  </a:lnTo>
                  <a:lnTo>
                    <a:pt x="1607090" y="1977221"/>
                  </a:lnTo>
                  <a:lnTo>
                    <a:pt x="1666612" y="202732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8" name="pg8"/>
            <p:cNvSpPr/>
            <p:nvPr/>
          </p:nvSpPr>
          <p:spPr>
            <a:xfrm>
              <a:off x="2321229" y="1195223"/>
              <a:ext cx="880407" cy="2215765"/>
            </a:xfrm>
            <a:custGeom>
              <a:avLst/>
              <a:pathLst>
                <a:path w="880407" h="2215765">
                  <a:moveTo>
                    <a:pt x="880407" y="2215765"/>
                  </a:moveTo>
                  <a:lnTo>
                    <a:pt x="865728" y="2139359"/>
                  </a:lnTo>
                  <a:lnTo>
                    <a:pt x="851048" y="2062954"/>
                  </a:lnTo>
                  <a:lnTo>
                    <a:pt x="836369" y="1986548"/>
                  </a:lnTo>
                  <a:lnTo>
                    <a:pt x="821690" y="1910142"/>
                  </a:lnTo>
                  <a:lnTo>
                    <a:pt x="807011" y="1833736"/>
                  </a:lnTo>
                  <a:lnTo>
                    <a:pt x="792331" y="1757331"/>
                  </a:lnTo>
                  <a:lnTo>
                    <a:pt x="777652" y="1680925"/>
                  </a:lnTo>
                  <a:lnTo>
                    <a:pt x="762973" y="1604519"/>
                  </a:lnTo>
                  <a:lnTo>
                    <a:pt x="748294" y="1528114"/>
                  </a:lnTo>
                  <a:lnTo>
                    <a:pt x="733615" y="1451708"/>
                  </a:lnTo>
                  <a:lnTo>
                    <a:pt x="718935" y="1375302"/>
                  </a:lnTo>
                  <a:lnTo>
                    <a:pt x="704256" y="1298896"/>
                  </a:lnTo>
                  <a:lnTo>
                    <a:pt x="689577" y="1222491"/>
                  </a:lnTo>
                  <a:lnTo>
                    <a:pt x="674898" y="1146085"/>
                  </a:lnTo>
                  <a:lnTo>
                    <a:pt x="660218" y="1069679"/>
                  </a:lnTo>
                  <a:lnTo>
                    <a:pt x="645539" y="993274"/>
                  </a:lnTo>
                  <a:lnTo>
                    <a:pt x="630860" y="916868"/>
                  </a:lnTo>
                  <a:lnTo>
                    <a:pt x="616181" y="840462"/>
                  </a:lnTo>
                  <a:lnTo>
                    <a:pt x="601501" y="764057"/>
                  </a:lnTo>
                  <a:lnTo>
                    <a:pt x="586822" y="687651"/>
                  </a:lnTo>
                  <a:lnTo>
                    <a:pt x="572143" y="611245"/>
                  </a:lnTo>
                  <a:lnTo>
                    <a:pt x="557464" y="534839"/>
                  </a:lnTo>
                  <a:lnTo>
                    <a:pt x="542784" y="458434"/>
                  </a:lnTo>
                  <a:lnTo>
                    <a:pt x="528105" y="382028"/>
                  </a:lnTo>
                  <a:lnTo>
                    <a:pt x="513426" y="305622"/>
                  </a:lnTo>
                  <a:lnTo>
                    <a:pt x="498747" y="229217"/>
                  </a:lnTo>
                  <a:lnTo>
                    <a:pt x="484067" y="152811"/>
                  </a:lnTo>
                  <a:lnTo>
                    <a:pt x="469388" y="76405"/>
                  </a:lnTo>
                  <a:lnTo>
                    <a:pt x="454709" y="0"/>
                  </a:lnTo>
                  <a:lnTo>
                    <a:pt x="377052" y="16340"/>
                  </a:lnTo>
                  <a:lnTo>
                    <a:pt x="300018" y="35402"/>
                  </a:lnTo>
                  <a:lnTo>
                    <a:pt x="223702" y="57160"/>
                  </a:lnTo>
                  <a:lnTo>
                    <a:pt x="148198" y="81589"/>
                  </a:lnTo>
                  <a:lnTo>
                    <a:pt x="73600" y="108659"/>
                  </a:lnTo>
                  <a:lnTo>
                    <a:pt x="0" y="138334"/>
                  </a:lnTo>
                  <a:lnTo>
                    <a:pt x="30358" y="209970"/>
                  </a:lnTo>
                  <a:lnTo>
                    <a:pt x="60717" y="281605"/>
                  </a:lnTo>
                  <a:lnTo>
                    <a:pt x="91076" y="353241"/>
                  </a:lnTo>
                  <a:lnTo>
                    <a:pt x="121435" y="424876"/>
                  </a:lnTo>
                  <a:lnTo>
                    <a:pt x="151794" y="496512"/>
                  </a:lnTo>
                  <a:lnTo>
                    <a:pt x="182153" y="568148"/>
                  </a:lnTo>
                  <a:lnTo>
                    <a:pt x="212512" y="639783"/>
                  </a:lnTo>
                  <a:lnTo>
                    <a:pt x="242871" y="711419"/>
                  </a:lnTo>
                  <a:lnTo>
                    <a:pt x="273229" y="783054"/>
                  </a:lnTo>
                  <a:lnTo>
                    <a:pt x="303588" y="854690"/>
                  </a:lnTo>
                  <a:lnTo>
                    <a:pt x="333947" y="926325"/>
                  </a:lnTo>
                  <a:lnTo>
                    <a:pt x="364306" y="997961"/>
                  </a:lnTo>
                  <a:lnTo>
                    <a:pt x="394665" y="1069596"/>
                  </a:lnTo>
                  <a:lnTo>
                    <a:pt x="425024" y="1141232"/>
                  </a:lnTo>
                  <a:lnTo>
                    <a:pt x="455383" y="1212867"/>
                  </a:lnTo>
                  <a:lnTo>
                    <a:pt x="485742" y="1284503"/>
                  </a:lnTo>
                  <a:lnTo>
                    <a:pt x="516100" y="1356138"/>
                  </a:lnTo>
                  <a:lnTo>
                    <a:pt x="546459" y="1427774"/>
                  </a:lnTo>
                  <a:lnTo>
                    <a:pt x="576818" y="1499410"/>
                  </a:lnTo>
                  <a:lnTo>
                    <a:pt x="607177" y="1571045"/>
                  </a:lnTo>
                  <a:lnTo>
                    <a:pt x="637536" y="1642681"/>
                  </a:lnTo>
                  <a:lnTo>
                    <a:pt x="667895" y="1714316"/>
                  </a:lnTo>
                  <a:lnTo>
                    <a:pt x="698254" y="1785952"/>
                  </a:lnTo>
                  <a:lnTo>
                    <a:pt x="728613" y="1857587"/>
                  </a:lnTo>
                  <a:lnTo>
                    <a:pt x="758971" y="1929223"/>
                  </a:lnTo>
                  <a:lnTo>
                    <a:pt x="789330" y="2000858"/>
                  </a:lnTo>
                  <a:lnTo>
                    <a:pt x="819689" y="2072494"/>
                  </a:lnTo>
                  <a:lnTo>
                    <a:pt x="850048" y="2144129"/>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9" name="pg9"/>
            <p:cNvSpPr/>
            <p:nvPr/>
          </p:nvSpPr>
          <p:spPr>
            <a:xfrm>
              <a:off x="2775939" y="1167153"/>
              <a:ext cx="425697" cy="2243835"/>
            </a:xfrm>
            <a:custGeom>
              <a:avLst/>
              <a:pathLst>
                <a:path w="425697" h="2243835">
                  <a:moveTo>
                    <a:pt x="425697" y="2243835"/>
                  </a:moveTo>
                  <a:lnTo>
                    <a:pt x="417535" y="2166462"/>
                  </a:lnTo>
                  <a:lnTo>
                    <a:pt x="409372" y="2089088"/>
                  </a:lnTo>
                  <a:lnTo>
                    <a:pt x="401209" y="2011714"/>
                  </a:lnTo>
                  <a:lnTo>
                    <a:pt x="393046" y="1934341"/>
                  </a:lnTo>
                  <a:lnTo>
                    <a:pt x="384884" y="1856967"/>
                  </a:lnTo>
                  <a:lnTo>
                    <a:pt x="376721" y="1779593"/>
                  </a:lnTo>
                  <a:lnTo>
                    <a:pt x="368558" y="1702220"/>
                  </a:lnTo>
                  <a:lnTo>
                    <a:pt x="360395" y="1624846"/>
                  </a:lnTo>
                  <a:lnTo>
                    <a:pt x="352233" y="1547472"/>
                  </a:lnTo>
                  <a:lnTo>
                    <a:pt x="344070" y="1470099"/>
                  </a:lnTo>
                  <a:lnTo>
                    <a:pt x="335907" y="1392725"/>
                  </a:lnTo>
                  <a:lnTo>
                    <a:pt x="327744" y="1315351"/>
                  </a:lnTo>
                  <a:lnTo>
                    <a:pt x="319582" y="1237978"/>
                  </a:lnTo>
                  <a:lnTo>
                    <a:pt x="311419" y="1160604"/>
                  </a:lnTo>
                  <a:lnTo>
                    <a:pt x="303256" y="1083231"/>
                  </a:lnTo>
                  <a:lnTo>
                    <a:pt x="295093" y="1005857"/>
                  </a:lnTo>
                  <a:lnTo>
                    <a:pt x="286931" y="928483"/>
                  </a:lnTo>
                  <a:lnTo>
                    <a:pt x="278768" y="851110"/>
                  </a:lnTo>
                  <a:lnTo>
                    <a:pt x="270605" y="773736"/>
                  </a:lnTo>
                  <a:lnTo>
                    <a:pt x="262442" y="696362"/>
                  </a:lnTo>
                  <a:lnTo>
                    <a:pt x="254280" y="618989"/>
                  </a:lnTo>
                  <a:lnTo>
                    <a:pt x="246117" y="541615"/>
                  </a:lnTo>
                  <a:lnTo>
                    <a:pt x="237954" y="464241"/>
                  </a:lnTo>
                  <a:lnTo>
                    <a:pt x="229791" y="386868"/>
                  </a:lnTo>
                  <a:lnTo>
                    <a:pt x="221629" y="309494"/>
                  </a:lnTo>
                  <a:lnTo>
                    <a:pt x="213466" y="232120"/>
                  </a:lnTo>
                  <a:lnTo>
                    <a:pt x="205303" y="154747"/>
                  </a:lnTo>
                  <a:lnTo>
                    <a:pt x="197140" y="77373"/>
                  </a:lnTo>
                  <a:lnTo>
                    <a:pt x="188978" y="0"/>
                  </a:lnTo>
                  <a:lnTo>
                    <a:pt x="94191" y="12034"/>
                  </a:lnTo>
                  <a:lnTo>
                    <a:pt x="0" y="28070"/>
                  </a:lnTo>
                  <a:lnTo>
                    <a:pt x="14679" y="104476"/>
                  </a:lnTo>
                  <a:lnTo>
                    <a:pt x="29358" y="180881"/>
                  </a:lnTo>
                  <a:lnTo>
                    <a:pt x="44037" y="257287"/>
                  </a:lnTo>
                  <a:lnTo>
                    <a:pt x="58716" y="333693"/>
                  </a:lnTo>
                  <a:lnTo>
                    <a:pt x="73396" y="410098"/>
                  </a:lnTo>
                  <a:lnTo>
                    <a:pt x="88075" y="486504"/>
                  </a:lnTo>
                  <a:lnTo>
                    <a:pt x="102754" y="562910"/>
                  </a:lnTo>
                  <a:lnTo>
                    <a:pt x="117433" y="639315"/>
                  </a:lnTo>
                  <a:lnTo>
                    <a:pt x="132113" y="715721"/>
                  </a:lnTo>
                  <a:lnTo>
                    <a:pt x="146792" y="792127"/>
                  </a:lnTo>
                  <a:lnTo>
                    <a:pt x="161471" y="868533"/>
                  </a:lnTo>
                  <a:lnTo>
                    <a:pt x="176150" y="944938"/>
                  </a:lnTo>
                  <a:lnTo>
                    <a:pt x="190830" y="1021344"/>
                  </a:lnTo>
                  <a:lnTo>
                    <a:pt x="205509" y="1097750"/>
                  </a:lnTo>
                  <a:lnTo>
                    <a:pt x="220188" y="1174155"/>
                  </a:lnTo>
                  <a:lnTo>
                    <a:pt x="234867" y="1250561"/>
                  </a:lnTo>
                  <a:lnTo>
                    <a:pt x="249547" y="1326967"/>
                  </a:lnTo>
                  <a:lnTo>
                    <a:pt x="264226" y="1403373"/>
                  </a:lnTo>
                  <a:lnTo>
                    <a:pt x="278905" y="1479778"/>
                  </a:lnTo>
                  <a:lnTo>
                    <a:pt x="293584" y="1556184"/>
                  </a:lnTo>
                  <a:lnTo>
                    <a:pt x="308264" y="1632590"/>
                  </a:lnTo>
                  <a:lnTo>
                    <a:pt x="322943" y="1708995"/>
                  </a:lnTo>
                  <a:lnTo>
                    <a:pt x="337622" y="1785401"/>
                  </a:lnTo>
                  <a:lnTo>
                    <a:pt x="352301" y="1861807"/>
                  </a:lnTo>
                  <a:lnTo>
                    <a:pt x="366980" y="1938212"/>
                  </a:lnTo>
                  <a:lnTo>
                    <a:pt x="381660" y="2014618"/>
                  </a:lnTo>
                  <a:lnTo>
                    <a:pt x="396339" y="2091024"/>
                  </a:lnTo>
                  <a:lnTo>
                    <a:pt x="411018" y="216743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10" name="pg10"/>
            <p:cNvSpPr/>
            <p:nvPr/>
          </p:nvSpPr>
          <p:spPr>
            <a:xfrm>
              <a:off x="2964917" y="1155351"/>
              <a:ext cx="236719" cy="2255637"/>
            </a:xfrm>
            <a:custGeom>
              <a:avLst/>
              <a:pathLst>
                <a:path w="236719" h="2255637">
                  <a:moveTo>
                    <a:pt x="236719" y="2255637"/>
                  </a:moveTo>
                  <a:lnTo>
                    <a:pt x="234852" y="2177857"/>
                  </a:lnTo>
                  <a:lnTo>
                    <a:pt x="232984" y="2100076"/>
                  </a:lnTo>
                  <a:lnTo>
                    <a:pt x="231116" y="2022295"/>
                  </a:lnTo>
                  <a:lnTo>
                    <a:pt x="229249" y="1944515"/>
                  </a:lnTo>
                  <a:lnTo>
                    <a:pt x="227381" y="1866734"/>
                  </a:lnTo>
                  <a:lnTo>
                    <a:pt x="225513" y="1788954"/>
                  </a:lnTo>
                  <a:lnTo>
                    <a:pt x="223646" y="1711173"/>
                  </a:lnTo>
                  <a:lnTo>
                    <a:pt x="221778" y="1633392"/>
                  </a:lnTo>
                  <a:lnTo>
                    <a:pt x="219910" y="1555612"/>
                  </a:lnTo>
                  <a:lnTo>
                    <a:pt x="218042" y="1477831"/>
                  </a:lnTo>
                  <a:lnTo>
                    <a:pt x="216175" y="1400051"/>
                  </a:lnTo>
                  <a:lnTo>
                    <a:pt x="214307" y="1322270"/>
                  </a:lnTo>
                  <a:lnTo>
                    <a:pt x="212439" y="1244489"/>
                  </a:lnTo>
                  <a:lnTo>
                    <a:pt x="210572" y="1166709"/>
                  </a:lnTo>
                  <a:lnTo>
                    <a:pt x="208704" y="1088928"/>
                  </a:lnTo>
                  <a:lnTo>
                    <a:pt x="206836" y="1011147"/>
                  </a:lnTo>
                  <a:lnTo>
                    <a:pt x="204969" y="933367"/>
                  </a:lnTo>
                  <a:lnTo>
                    <a:pt x="203101" y="855586"/>
                  </a:lnTo>
                  <a:lnTo>
                    <a:pt x="201233" y="777806"/>
                  </a:lnTo>
                  <a:lnTo>
                    <a:pt x="199366" y="700025"/>
                  </a:lnTo>
                  <a:lnTo>
                    <a:pt x="197498" y="622244"/>
                  </a:lnTo>
                  <a:lnTo>
                    <a:pt x="195630" y="544464"/>
                  </a:lnTo>
                  <a:lnTo>
                    <a:pt x="193763" y="466683"/>
                  </a:lnTo>
                  <a:lnTo>
                    <a:pt x="191895" y="388903"/>
                  </a:lnTo>
                  <a:lnTo>
                    <a:pt x="190027" y="311122"/>
                  </a:lnTo>
                  <a:lnTo>
                    <a:pt x="188160" y="233341"/>
                  </a:lnTo>
                  <a:lnTo>
                    <a:pt x="186292" y="155561"/>
                  </a:lnTo>
                  <a:lnTo>
                    <a:pt x="184424" y="77780"/>
                  </a:lnTo>
                  <a:lnTo>
                    <a:pt x="182557" y="0"/>
                  </a:lnTo>
                  <a:lnTo>
                    <a:pt x="91158" y="4050"/>
                  </a:lnTo>
                  <a:lnTo>
                    <a:pt x="0" y="11801"/>
                  </a:lnTo>
                  <a:lnTo>
                    <a:pt x="8162" y="89175"/>
                  </a:lnTo>
                  <a:lnTo>
                    <a:pt x="16325" y="166549"/>
                  </a:lnTo>
                  <a:lnTo>
                    <a:pt x="24488" y="243922"/>
                  </a:lnTo>
                  <a:lnTo>
                    <a:pt x="32651" y="321296"/>
                  </a:lnTo>
                  <a:lnTo>
                    <a:pt x="40813" y="398670"/>
                  </a:lnTo>
                  <a:lnTo>
                    <a:pt x="48976" y="476043"/>
                  </a:lnTo>
                  <a:lnTo>
                    <a:pt x="57139" y="553417"/>
                  </a:lnTo>
                  <a:lnTo>
                    <a:pt x="65302" y="630791"/>
                  </a:lnTo>
                  <a:lnTo>
                    <a:pt x="73464" y="708164"/>
                  </a:lnTo>
                  <a:lnTo>
                    <a:pt x="81627" y="785538"/>
                  </a:lnTo>
                  <a:lnTo>
                    <a:pt x="89790" y="862912"/>
                  </a:lnTo>
                  <a:lnTo>
                    <a:pt x="97953" y="940285"/>
                  </a:lnTo>
                  <a:lnTo>
                    <a:pt x="106115" y="1017659"/>
                  </a:lnTo>
                  <a:lnTo>
                    <a:pt x="114278" y="1095033"/>
                  </a:lnTo>
                  <a:lnTo>
                    <a:pt x="122441" y="1172406"/>
                  </a:lnTo>
                  <a:lnTo>
                    <a:pt x="130604" y="1249780"/>
                  </a:lnTo>
                  <a:lnTo>
                    <a:pt x="138766" y="1327153"/>
                  </a:lnTo>
                  <a:lnTo>
                    <a:pt x="146929" y="1404527"/>
                  </a:lnTo>
                  <a:lnTo>
                    <a:pt x="155092" y="1481901"/>
                  </a:lnTo>
                  <a:lnTo>
                    <a:pt x="163255" y="1559274"/>
                  </a:lnTo>
                  <a:lnTo>
                    <a:pt x="171417" y="1636648"/>
                  </a:lnTo>
                  <a:lnTo>
                    <a:pt x="179580" y="1714022"/>
                  </a:lnTo>
                  <a:lnTo>
                    <a:pt x="187743" y="1791395"/>
                  </a:lnTo>
                  <a:lnTo>
                    <a:pt x="195906" y="1868769"/>
                  </a:lnTo>
                  <a:lnTo>
                    <a:pt x="204068" y="1946143"/>
                  </a:lnTo>
                  <a:lnTo>
                    <a:pt x="212231" y="2023516"/>
                  </a:lnTo>
                  <a:lnTo>
                    <a:pt x="220394" y="2100890"/>
                  </a:lnTo>
                  <a:lnTo>
                    <a:pt x="228557" y="217826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11" name="pg11"/>
            <p:cNvSpPr/>
            <p:nvPr/>
          </p:nvSpPr>
          <p:spPr>
            <a:xfrm>
              <a:off x="3147474" y="1154755"/>
              <a:ext cx="54162" cy="2256233"/>
            </a:xfrm>
            <a:custGeom>
              <a:avLst/>
              <a:pathLst>
                <a:path w="54162" h="2256233">
                  <a:moveTo>
                    <a:pt x="54162" y="2256233"/>
                  </a:moveTo>
                  <a:lnTo>
                    <a:pt x="53621" y="2178432"/>
                  </a:lnTo>
                  <a:lnTo>
                    <a:pt x="53079" y="2100630"/>
                  </a:lnTo>
                  <a:lnTo>
                    <a:pt x="52537" y="2022829"/>
                  </a:lnTo>
                  <a:lnTo>
                    <a:pt x="51996" y="1945028"/>
                  </a:lnTo>
                  <a:lnTo>
                    <a:pt x="51454" y="1867227"/>
                  </a:lnTo>
                  <a:lnTo>
                    <a:pt x="50913" y="1789426"/>
                  </a:lnTo>
                  <a:lnTo>
                    <a:pt x="50371" y="1711625"/>
                  </a:lnTo>
                  <a:lnTo>
                    <a:pt x="49829" y="1633824"/>
                  </a:lnTo>
                  <a:lnTo>
                    <a:pt x="49288" y="1556022"/>
                  </a:lnTo>
                  <a:lnTo>
                    <a:pt x="48746" y="1478221"/>
                  </a:lnTo>
                  <a:lnTo>
                    <a:pt x="48205" y="1400420"/>
                  </a:lnTo>
                  <a:lnTo>
                    <a:pt x="47663" y="1322619"/>
                  </a:lnTo>
                  <a:lnTo>
                    <a:pt x="47121" y="1244818"/>
                  </a:lnTo>
                  <a:lnTo>
                    <a:pt x="46580" y="1167017"/>
                  </a:lnTo>
                  <a:lnTo>
                    <a:pt x="46038" y="1089216"/>
                  </a:lnTo>
                  <a:lnTo>
                    <a:pt x="45497" y="1011414"/>
                  </a:lnTo>
                  <a:lnTo>
                    <a:pt x="44955" y="933613"/>
                  </a:lnTo>
                  <a:lnTo>
                    <a:pt x="44413" y="855812"/>
                  </a:lnTo>
                  <a:lnTo>
                    <a:pt x="43872" y="778011"/>
                  </a:lnTo>
                  <a:lnTo>
                    <a:pt x="43330" y="700210"/>
                  </a:lnTo>
                  <a:lnTo>
                    <a:pt x="42789" y="622409"/>
                  </a:lnTo>
                  <a:lnTo>
                    <a:pt x="42247" y="544608"/>
                  </a:lnTo>
                  <a:lnTo>
                    <a:pt x="41705" y="466806"/>
                  </a:lnTo>
                  <a:lnTo>
                    <a:pt x="41164" y="389005"/>
                  </a:lnTo>
                  <a:lnTo>
                    <a:pt x="40622" y="311204"/>
                  </a:lnTo>
                  <a:lnTo>
                    <a:pt x="40081" y="233403"/>
                  </a:lnTo>
                  <a:lnTo>
                    <a:pt x="39539" y="155602"/>
                  </a:lnTo>
                  <a:lnTo>
                    <a:pt x="38997" y="77801"/>
                  </a:lnTo>
                  <a:lnTo>
                    <a:pt x="38456" y="0"/>
                  </a:lnTo>
                  <a:lnTo>
                    <a:pt x="0" y="595"/>
                  </a:lnTo>
                  <a:lnTo>
                    <a:pt x="1867" y="78376"/>
                  </a:lnTo>
                  <a:lnTo>
                    <a:pt x="3735" y="156156"/>
                  </a:lnTo>
                  <a:lnTo>
                    <a:pt x="5603" y="233937"/>
                  </a:lnTo>
                  <a:lnTo>
                    <a:pt x="7470" y="311717"/>
                  </a:lnTo>
                  <a:lnTo>
                    <a:pt x="9338" y="389498"/>
                  </a:lnTo>
                  <a:lnTo>
                    <a:pt x="11206" y="467279"/>
                  </a:lnTo>
                  <a:lnTo>
                    <a:pt x="13073" y="545059"/>
                  </a:lnTo>
                  <a:lnTo>
                    <a:pt x="14941" y="622840"/>
                  </a:lnTo>
                  <a:lnTo>
                    <a:pt x="16809" y="700621"/>
                  </a:lnTo>
                  <a:lnTo>
                    <a:pt x="18676" y="778401"/>
                  </a:lnTo>
                  <a:lnTo>
                    <a:pt x="20544" y="856182"/>
                  </a:lnTo>
                  <a:lnTo>
                    <a:pt x="22412" y="933962"/>
                  </a:lnTo>
                  <a:lnTo>
                    <a:pt x="24279" y="1011743"/>
                  </a:lnTo>
                  <a:lnTo>
                    <a:pt x="26147" y="1089524"/>
                  </a:lnTo>
                  <a:lnTo>
                    <a:pt x="28015" y="1167304"/>
                  </a:lnTo>
                  <a:lnTo>
                    <a:pt x="29882" y="1245085"/>
                  </a:lnTo>
                  <a:lnTo>
                    <a:pt x="31750" y="1322865"/>
                  </a:lnTo>
                  <a:lnTo>
                    <a:pt x="33618" y="1400646"/>
                  </a:lnTo>
                  <a:lnTo>
                    <a:pt x="35485" y="1478427"/>
                  </a:lnTo>
                  <a:lnTo>
                    <a:pt x="37353" y="1556207"/>
                  </a:lnTo>
                  <a:lnTo>
                    <a:pt x="39221" y="1633988"/>
                  </a:lnTo>
                  <a:lnTo>
                    <a:pt x="41089" y="1711768"/>
                  </a:lnTo>
                  <a:lnTo>
                    <a:pt x="42956" y="1789549"/>
                  </a:lnTo>
                  <a:lnTo>
                    <a:pt x="44824" y="1867330"/>
                  </a:lnTo>
                  <a:lnTo>
                    <a:pt x="46692" y="1945110"/>
                  </a:lnTo>
                  <a:lnTo>
                    <a:pt x="48559" y="2022891"/>
                  </a:lnTo>
                  <a:lnTo>
                    <a:pt x="50427" y="2100672"/>
                  </a:lnTo>
                  <a:lnTo>
                    <a:pt x="52295" y="217845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12" name="pg12"/>
            <p:cNvSpPr/>
            <p:nvPr/>
          </p:nvSpPr>
          <p:spPr>
            <a:xfrm>
              <a:off x="3185930" y="1154700"/>
              <a:ext cx="15706" cy="2256287"/>
            </a:xfrm>
            <a:custGeom>
              <a:avLst/>
              <a:pathLst>
                <a:path w="15706" h="2256287">
                  <a:moveTo>
                    <a:pt x="15706" y="2256287"/>
                  </a:moveTo>
                  <a:lnTo>
                    <a:pt x="15681" y="2178484"/>
                  </a:lnTo>
                  <a:lnTo>
                    <a:pt x="15656" y="2100681"/>
                  </a:lnTo>
                  <a:lnTo>
                    <a:pt x="15631" y="2022878"/>
                  </a:lnTo>
                  <a:lnTo>
                    <a:pt x="15606" y="1945075"/>
                  </a:lnTo>
                  <a:lnTo>
                    <a:pt x="15581" y="1867272"/>
                  </a:lnTo>
                  <a:lnTo>
                    <a:pt x="15556" y="1789469"/>
                  </a:lnTo>
                  <a:lnTo>
                    <a:pt x="15531" y="1711666"/>
                  </a:lnTo>
                  <a:lnTo>
                    <a:pt x="15506" y="1633863"/>
                  </a:lnTo>
                  <a:lnTo>
                    <a:pt x="15481" y="1556060"/>
                  </a:lnTo>
                  <a:lnTo>
                    <a:pt x="15456" y="1478257"/>
                  </a:lnTo>
                  <a:lnTo>
                    <a:pt x="15431" y="1400454"/>
                  </a:lnTo>
                  <a:lnTo>
                    <a:pt x="15406" y="1322651"/>
                  </a:lnTo>
                  <a:lnTo>
                    <a:pt x="15381" y="1244848"/>
                  </a:lnTo>
                  <a:lnTo>
                    <a:pt x="15356" y="1167045"/>
                  </a:lnTo>
                  <a:lnTo>
                    <a:pt x="15331" y="1089242"/>
                  </a:lnTo>
                  <a:lnTo>
                    <a:pt x="15306" y="1011439"/>
                  </a:lnTo>
                  <a:lnTo>
                    <a:pt x="15282" y="933636"/>
                  </a:lnTo>
                  <a:lnTo>
                    <a:pt x="15257" y="855833"/>
                  </a:lnTo>
                  <a:lnTo>
                    <a:pt x="15232" y="778030"/>
                  </a:lnTo>
                  <a:lnTo>
                    <a:pt x="15207" y="700227"/>
                  </a:lnTo>
                  <a:lnTo>
                    <a:pt x="15182" y="622424"/>
                  </a:lnTo>
                  <a:lnTo>
                    <a:pt x="15157" y="544621"/>
                  </a:lnTo>
                  <a:lnTo>
                    <a:pt x="15132" y="466818"/>
                  </a:lnTo>
                  <a:lnTo>
                    <a:pt x="15107" y="389015"/>
                  </a:lnTo>
                  <a:lnTo>
                    <a:pt x="15082" y="311212"/>
                  </a:lnTo>
                  <a:lnTo>
                    <a:pt x="15057" y="233409"/>
                  </a:lnTo>
                  <a:lnTo>
                    <a:pt x="15032" y="155606"/>
                  </a:lnTo>
                  <a:lnTo>
                    <a:pt x="15007" y="77803"/>
                  </a:lnTo>
                  <a:lnTo>
                    <a:pt x="14982" y="0"/>
                  </a:lnTo>
                  <a:lnTo>
                    <a:pt x="0" y="54"/>
                  </a:lnTo>
                  <a:lnTo>
                    <a:pt x="541" y="77855"/>
                  </a:lnTo>
                  <a:lnTo>
                    <a:pt x="1083" y="155656"/>
                  </a:lnTo>
                  <a:lnTo>
                    <a:pt x="1624" y="233457"/>
                  </a:lnTo>
                  <a:lnTo>
                    <a:pt x="2166" y="311259"/>
                  </a:lnTo>
                  <a:lnTo>
                    <a:pt x="2708" y="389060"/>
                  </a:lnTo>
                  <a:lnTo>
                    <a:pt x="3249" y="466861"/>
                  </a:lnTo>
                  <a:lnTo>
                    <a:pt x="3791" y="544662"/>
                  </a:lnTo>
                  <a:lnTo>
                    <a:pt x="4332" y="622463"/>
                  </a:lnTo>
                  <a:lnTo>
                    <a:pt x="4874" y="700264"/>
                  </a:lnTo>
                  <a:lnTo>
                    <a:pt x="5416" y="778066"/>
                  </a:lnTo>
                  <a:lnTo>
                    <a:pt x="5957" y="855867"/>
                  </a:lnTo>
                  <a:lnTo>
                    <a:pt x="6499" y="933668"/>
                  </a:lnTo>
                  <a:lnTo>
                    <a:pt x="7040" y="1011469"/>
                  </a:lnTo>
                  <a:lnTo>
                    <a:pt x="7582" y="1089270"/>
                  </a:lnTo>
                  <a:lnTo>
                    <a:pt x="8124" y="1167071"/>
                  </a:lnTo>
                  <a:lnTo>
                    <a:pt x="8665" y="1244872"/>
                  </a:lnTo>
                  <a:lnTo>
                    <a:pt x="9207" y="1322674"/>
                  </a:lnTo>
                  <a:lnTo>
                    <a:pt x="9748" y="1400475"/>
                  </a:lnTo>
                  <a:lnTo>
                    <a:pt x="10290" y="1478276"/>
                  </a:lnTo>
                  <a:lnTo>
                    <a:pt x="10832" y="1556077"/>
                  </a:lnTo>
                  <a:lnTo>
                    <a:pt x="11373" y="1633878"/>
                  </a:lnTo>
                  <a:lnTo>
                    <a:pt x="11915" y="1711679"/>
                  </a:lnTo>
                  <a:lnTo>
                    <a:pt x="12456" y="1789480"/>
                  </a:lnTo>
                  <a:lnTo>
                    <a:pt x="12998" y="1867282"/>
                  </a:lnTo>
                  <a:lnTo>
                    <a:pt x="13540" y="1945083"/>
                  </a:lnTo>
                  <a:lnTo>
                    <a:pt x="14081" y="2022884"/>
                  </a:lnTo>
                  <a:lnTo>
                    <a:pt x="14623" y="2100685"/>
                  </a:lnTo>
                  <a:lnTo>
                    <a:pt x="15164" y="2178486"/>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13" name="pg13"/>
            <p:cNvSpPr/>
            <p:nvPr/>
          </p:nvSpPr>
          <p:spPr>
            <a:xfrm>
              <a:off x="3200913" y="1154700"/>
              <a:ext cx="724" cy="2256287"/>
            </a:xfrm>
            <a:custGeom>
              <a:avLst/>
              <a:pathLst>
                <a:path w="724" h="2256287">
                  <a:moveTo>
                    <a:pt x="724" y="2256287"/>
                  </a:moveTo>
                  <a:lnTo>
                    <a:pt x="714" y="2178484"/>
                  </a:lnTo>
                  <a:lnTo>
                    <a:pt x="705" y="2100681"/>
                  </a:lnTo>
                  <a:lnTo>
                    <a:pt x="696" y="2022878"/>
                  </a:lnTo>
                  <a:lnTo>
                    <a:pt x="687" y="1945075"/>
                  </a:lnTo>
                  <a:lnTo>
                    <a:pt x="677" y="1867272"/>
                  </a:lnTo>
                  <a:lnTo>
                    <a:pt x="668" y="1789469"/>
                  </a:lnTo>
                  <a:lnTo>
                    <a:pt x="659" y="1711666"/>
                  </a:lnTo>
                  <a:lnTo>
                    <a:pt x="649" y="1633863"/>
                  </a:lnTo>
                  <a:lnTo>
                    <a:pt x="640" y="1556060"/>
                  </a:lnTo>
                  <a:lnTo>
                    <a:pt x="631" y="1478257"/>
                  </a:lnTo>
                  <a:lnTo>
                    <a:pt x="622" y="1400454"/>
                  </a:lnTo>
                  <a:lnTo>
                    <a:pt x="612" y="1322651"/>
                  </a:lnTo>
                  <a:lnTo>
                    <a:pt x="603" y="1244848"/>
                  </a:lnTo>
                  <a:lnTo>
                    <a:pt x="594" y="1167045"/>
                  </a:lnTo>
                  <a:lnTo>
                    <a:pt x="584" y="1089242"/>
                  </a:lnTo>
                  <a:lnTo>
                    <a:pt x="575" y="1011439"/>
                  </a:lnTo>
                  <a:lnTo>
                    <a:pt x="566" y="933636"/>
                  </a:lnTo>
                  <a:lnTo>
                    <a:pt x="557" y="855833"/>
                  </a:lnTo>
                  <a:lnTo>
                    <a:pt x="547" y="778030"/>
                  </a:lnTo>
                  <a:lnTo>
                    <a:pt x="538" y="700227"/>
                  </a:lnTo>
                  <a:lnTo>
                    <a:pt x="529" y="622424"/>
                  </a:lnTo>
                  <a:lnTo>
                    <a:pt x="519" y="544621"/>
                  </a:lnTo>
                  <a:lnTo>
                    <a:pt x="510" y="466818"/>
                  </a:lnTo>
                  <a:lnTo>
                    <a:pt x="501" y="389015"/>
                  </a:lnTo>
                  <a:lnTo>
                    <a:pt x="492" y="311212"/>
                  </a:lnTo>
                  <a:lnTo>
                    <a:pt x="482" y="233409"/>
                  </a:lnTo>
                  <a:lnTo>
                    <a:pt x="473" y="155606"/>
                  </a:lnTo>
                  <a:lnTo>
                    <a:pt x="464" y="77803"/>
                  </a:lnTo>
                  <a:lnTo>
                    <a:pt x="454" y="0"/>
                  </a:lnTo>
                  <a:lnTo>
                    <a:pt x="0" y="0"/>
                  </a:lnTo>
                  <a:lnTo>
                    <a:pt x="24" y="77803"/>
                  </a:lnTo>
                  <a:lnTo>
                    <a:pt x="49" y="155606"/>
                  </a:lnTo>
                  <a:lnTo>
                    <a:pt x="74" y="233409"/>
                  </a:lnTo>
                  <a:lnTo>
                    <a:pt x="99" y="311212"/>
                  </a:lnTo>
                  <a:lnTo>
                    <a:pt x="124" y="389015"/>
                  </a:lnTo>
                  <a:lnTo>
                    <a:pt x="149" y="466818"/>
                  </a:lnTo>
                  <a:lnTo>
                    <a:pt x="174" y="544621"/>
                  </a:lnTo>
                  <a:lnTo>
                    <a:pt x="199" y="622424"/>
                  </a:lnTo>
                  <a:lnTo>
                    <a:pt x="224" y="700227"/>
                  </a:lnTo>
                  <a:lnTo>
                    <a:pt x="249" y="778030"/>
                  </a:lnTo>
                  <a:lnTo>
                    <a:pt x="274" y="855833"/>
                  </a:lnTo>
                  <a:lnTo>
                    <a:pt x="299" y="933636"/>
                  </a:lnTo>
                  <a:lnTo>
                    <a:pt x="324" y="1011439"/>
                  </a:lnTo>
                  <a:lnTo>
                    <a:pt x="349" y="1089242"/>
                  </a:lnTo>
                  <a:lnTo>
                    <a:pt x="374" y="1167045"/>
                  </a:lnTo>
                  <a:lnTo>
                    <a:pt x="399" y="1244848"/>
                  </a:lnTo>
                  <a:lnTo>
                    <a:pt x="424" y="1322651"/>
                  </a:lnTo>
                  <a:lnTo>
                    <a:pt x="449" y="1400454"/>
                  </a:lnTo>
                  <a:lnTo>
                    <a:pt x="474" y="1478257"/>
                  </a:lnTo>
                  <a:lnTo>
                    <a:pt x="499" y="1556060"/>
                  </a:lnTo>
                  <a:lnTo>
                    <a:pt x="524" y="1633863"/>
                  </a:lnTo>
                  <a:lnTo>
                    <a:pt x="549" y="1711666"/>
                  </a:lnTo>
                  <a:lnTo>
                    <a:pt x="574" y="1789469"/>
                  </a:lnTo>
                  <a:lnTo>
                    <a:pt x="599" y="1867272"/>
                  </a:lnTo>
                  <a:lnTo>
                    <a:pt x="624" y="1945075"/>
                  </a:lnTo>
                  <a:lnTo>
                    <a:pt x="649" y="2022878"/>
                  </a:lnTo>
                  <a:lnTo>
                    <a:pt x="674" y="2100681"/>
                  </a:lnTo>
                  <a:lnTo>
                    <a:pt x="699" y="217848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14" name="pg14"/>
            <p:cNvSpPr/>
            <p:nvPr/>
          </p:nvSpPr>
          <p:spPr>
            <a:xfrm>
              <a:off x="3201368" y="1154700"/>
              <a:ext cx="269" cy="2256287"/>
            </a:xfrm>
            <a:custGeom>
              <a:avLst/>
              <a:pathLst>
                <a:path w="269" h="2256287">
                  <a:moveTo>
                    <a:pt x="269" y="2256287"/>
                  </a:moveTo>
                  <a:lnTo>
                    <a:pt x="269" y="2178484"/>
                  </a:lnTo>
                  <a:lnTo>
                    <a:pt x="269" y="2100681"/>
                  </a:lnTo>
                  <a:lnTo>
                    <a:pt x="269" y="2022878"/>
                  </a:lnTo>
                  <a:lnTo>
                    <a:pt x="269" y="1945075"/>
                  </a:lnTo>
                  <a:lnTo>
                    <a:pt x="269" y="1867272"/>
                  </a:lnTo>
                  <a:lnTo>
                    <a:pt x="269" y="1789469"/>
                  </a:lnTo>
                  <a:lnTo>
                    <a:pt x="269" y="1711666"/>
                  </a:lnTo>
                  <a:lnTo>
                    <a:pt x="269" y="1633863"/>
                  </a:lnTo>
                  <a:lnTo>
                    <a:pt x="269" y="1556060"/>
                  </a:lnTo>
                  <a:lnTo>
                    <a:pt x="269" y="1478257"/>
                  </a:lnTo>
                  <a:lnTo>
                    <a:pt x="269" y="1400454"/>
                  </a:lnTo>
                  <a:lnTo>
                    <a:pt x="269" y="1322651"/>
                  </a:lnTo>
                  <a:lnTo>
                    <a:pt x="269" y="1244848"/>
                  </a:lnTo>
                  <a:lnTo>
                    <a:pt x="269" y="1167045"/>
                  </a:lnTo>
                  <a:lnTo>
                    <a:pt x="269" y="1089242"/>
                  </a:lnTo>
                  <a:lnTo>
                    <a:pt x="269" y="1011439"/>
                  </a:lnTo>
                  <a:lnTo>
                    <a:pt x="269" y="933636"/>
                  </a:lnTo>
                  <a:lnTo>
                    <a:pt x="269" y="855833"/>
                  </a:lnTo>
                  <a:lnTo>
                    <a:pt x="269" y="778030"/>
                  </a:lnTo>
                  <a:lnTo>
                    <a:pt x="269" y="700227"/>
                  </a:lnTo>
                  <a:lnTo>
                    <a:pt x="269" y="622424"/>
                  </a:lnTo>
                  <a:lnTo>
                    <a:pt x="269" y="544621"/>
                  </a:lnTo>
                  <a:lnTo>
                    <a:pt x="269" y="466818"/>
                  </a:lnTo>
                  <a:lnTo>
                    <a:pt x="269" y="389015"/>
                  </a:lnTo>
                  <a:lnTo>
                    <a:pt x="269" y="311212"/>
                  </a:lnTo>
                  <a:lnTo>
                    <a:pt x="269" y="233409"/>
                  </a:lnTo>
                  <a:lnTo>
                    <a:pt x="269" y="155606"/>
                  </a:lnTo>
                  <a:lnTo>
                    <a:pt x="269" y="77803"/>
                  </a:lnTo>
                  <a:lnTo>
                    <a:pt x="269" y="0"/>
                  </a:lnTo>
                  <a:lnTo>
                    <a:pt x="0" y="0"/>
                  </a:lnTo>
                  <a:lnTo>
                    <a:pt x="9" y="77803"/>
                  </a:lnTo>
                  <a:lnTo>
                    <a:pt x="18" y="155606"/>
                  </a:lnTo>
                  <a:lnTo>
                    <a:pt x="27" y="233409"/>
                  </a:lnTo>
                  <a:lnTo>
                    <a:pt x="37" y="311212"/>
                  </a:lnTo>
                  <a:lnTo>
                    <a:pt x="46" y="389015"/>
                  </a:lnTo>
                  <a:lnTo>
                    <a:pt x="55" y="466818"/>
                  </a:lnTo>
                  <a:lnTo>
                    <a:pt x="64" y="544621"/>
                  </a:lnTo>
                  <a:lnTo>
                    <a:pt x="74" y="622424"/>
                  </a:lnTo>
                  <a:lnTo>
                    <a:pt x="83" y="700227"/>
                  </a:lnTo>
                  <a:lnTo>
                    <a:pt x="92" y="778030"/>
                  </a:lnTo>
                  <a:lnTo>
                    <a:pt x="102" y="855833"/>
                  </a:lnTo>
                  <a:lnTo>
                    <a:pt x="111" y="933636"/>
                  </a:lnTo>
                  <a:lnTo>
                    <a:pt x="120" y="1011439"/>
                  </a:lnTo>
                  <a:lnTo>
                    <a:pt x="129" y="1089242"/>
                  </a:lnTo>
                  <a:lnTo>
                    <a:pt x="139" y="1167045"/>
                  </a:lnTo>
                  <a:lnTo>
                    <a:pt x="148" y="1244848"/>
                  </a:lnTo>
                  <a:lnTo>
                    <a:pt x="157" y="1322651"/>
                  </a:lnTo>
                  <a:lnTo>
                    <a:pt x="167" y="1400454"/>
                  </a:lnTo>
                  <a:lnTo>
                    <a:pt x="176" y="1478257"/>
                  </a:lnTo>
                  <a:lnTo>
                    <a:pt x="185" y="1556060"/>
                  </a:lnTo>
                  <a:lnTo>
                    <a:pt x="194" y="1633863"/>
                  </a:lnTo>
                  <a:lnTo>
                    <a:pt x="204" y="1711666"/>
                  </a:lnTo>
                  <a:lnTo>
                    <a:pt x="213" y="1789469"/>
                  </a:lnTo>
                  <a:lnTo>
                    <a:pt x="222" y="1867272"/>
                  </a:lnTo>
                  <a:lnTo>
                    <a:pt x="232" y="1945075"/>
                  </a:lnTo>
                  <a:lnTo>
                    <a:pt x="241" y="2022878"/>
                  </a:lnTo>
                  <a:lnTo>
                    <a:pt x="250" y="2100681"/>
                  </a:lnTo>
                  <a:lnTo>
                    <a:pt x="259" y="2178484"/>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15" name="tx15"/>
            <p:cNvSpPr/>
            <p:nvPr/>
          </p:nvSpPr>
          <p:spPr>
            <a:xfrm>
              <a:off x="6093997" y="208808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16" name="rc16"/>
            <p:cNvSpPr/>
            <p:nvPr/>
          </p:nvSpPr>
          <p:spPr>
            <a:xfrm>
              <a:off x="6102997" y="231247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17" name="rc17"/>
            <p:cNvSpPr/>
            <p:nvPr/>
          </p:nvSpPr>
          <p:spPr>
            <a:xfrm>
              <a:off x="6102997" y="2531931"/>
              <a:ext cx="201456"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18" name="rc18"/>
            <p:cNvSpPr/>
            <p:nvPr/>
          </p:nvSpPr>
          <p:spPr>
            <a:xfrm>
              <a:off x="6102997" y="2751387"/>
              <a:ext cx="201456"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19" name="rc19"/>
            <p:cNvSpPr/>
            <p:nvPr/>
          </p:nvSpPr>
          <p:spPr>
            <a:xfrm>
              <a:off x="6102997" y="2970843"/>
              <a:ext cx="201456"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20" name="rc20"/>
            <p:cNvSpPr/>
            <p:nvPr/>
          </p:nvSpPr>
          <p:spPr>
            <a:xfrm>
              <a:off x="6102997" y="3190299"/>
              <a:ext cx="201456"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21" name="rc21"/>
            <p:cNvSpPr/>
            <p:nvPr/>
          </p:nvSpPr>
          <p:spPr>
            <a:xfrm>
              <a:off x="6102997" y="3409755"/>
              <a:ext cx="201456"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22" name="rc22"/>
            <p:cNvSpPr/>
            <p:nvPr/>
          </p:nvSpPr>
          <p:spPr>
            <a:xfrm>
              <a:off x="6102997" y="3629211"/>
              <a:ext cx="201456"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23" name="rc23"/>
            <p:cNvSpPr/>
            <p:nvPr/>
          </p:nvSpPr>
          <p:spPr>
            <a:xfrm>
              <a:off x="6102997" y="3848667"/>
              <a:ext cx="201456"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24" name="rc24"/>
            <p:cNvSpPr/>
            <p:nvPr/>
          </p:nvSpPr>
          <p:spPr>
            <a:xfrm>
              <a:off x="6102997" y="4068123"/>
              <a:ext cx="201456"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25" name="rc25"/>
            <p:cNvSpPr/>
            <p:nvPr/>
          </p:nvSpPr>
          <p:spPr>
            <a:xfrm>
              <a:off x="6102997" y="4287579"/>
              <a:ext cx="201456"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6102997" y="4507035"/>
              <a:ext cx="201456"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27" name="tx27"/>
            <p:cNvSpPr/>
            <p:nvPr/>
          </p:nvSpPr>
          <p:spPr>
            <a:xfrm>
              <a:off x="6383042" y="2348319"/>
              <a:ext cx="12922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India: 1,592,000 (52%) </a:t>
              </a:r>
            </a:p>
          </p:txBody>
        </p:sp>
        <p:sp>
          <p:nvSpPr>
            <p:cNvPr id="28" name="tx28"/>
            <p:cNvSpPr/>
            <p:nvPr/>
          </p:nvSpPr>
          <p:spPr>
            <a:xfrm>
              <a:off x="6383042" y="2567775"/>
              <a:ext cx="14414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Indonesia: 795,000 (26%) </a:t>
              </a:r>
            </a:p>
          </p:txBody>
        </p:sp>
        <p:sp>
          <p:nvSpPr>
            <p:cNvPr id="29" name="tx29"/>
            <p:cNvSpPr/>
            <p:nvPr/>
          </p:nvSpPr>
          <p:spPr>
            <a:xfrm>
              <a:off x="6383042" y="2787231"/>
              <a:ext cx="12050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DPRK: 243,000 (8%) </a:t>
              </a:r>
            </a:p>
          </p:txBody>
        </p:sp>
        <p:sp>
          <p:nvSpPr>
            <p:cNvPr id="30" name="tx30"/>
            <p:cNvSpPr/>
            <p:nvPr/>
          </p:nvSpPr>
          <p:spPr>
            <a:xfrm>
              <a:off x="6383042" y="3006687"/>
              <a:ext cx="136032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Myanmar: 229,000 (7%) </a:t>
              </a:r>
            </a:p>
          </p:txBody>
        </p:sp>
        <p:sp>
          <p:nvSpPr>
            <p:cNvPr id="31" name="tx31"/>
            <p:cNvSpPr/>
            <p:nvPr/>
          </p:nvSpPr>
          <p:spPr>
            <a:xfrm>
              <a:off x="6383042" y="3226143"/>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Bangladesh: 103,000 (3%) </a:t>
              </a:r>
            </a:p>
          </p:txBody>
        </p:sp>
        <p:sp>
          <p:nvSpPr>
            <p:cNvPr id="32" name="tx32"/>
            <p:cNvSpPr/>
            <p:nvPr/>
          </p:nvSpPr>
          <p:spPr>
            <a:xfrm>
              <a:off x="6383042" y="3445599"/>
              <a:ext cx="126111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Thailand: 41,000 (1%) </a:t>
              </a:r>
            </a:p>
          </p:txBody>
        </p:sp>
        <p:sp>
          <p:nvSpPr>
            <p:cNvPr id="33" name="tx33"/>
            <p:cNvSpPr/>
            <p:nvPr/>
          </p:nvSpPr>
          <p:spPr>
            <a:xfrm>
              <a:off x="6383042" y="3665055"/>
              <a:ext cx="11244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Nepal: 39,000 (1%) </a:t>
              </a:r>
            </a:p>
          </p:txBody>
        </p:sp>
        <p:sp>
          <p:nvSpPr>
            <p:cNvPr id="34" name="tx34"/>
            <p:cNvSpPr/>
            <p:nvPr/>
          </p:nvSpPr>
          <p:spPr>
            <a:xfrm>
              <a:off x="6383042" y="3884511"/>
              <a:ext cx="143170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Timor-Leste: 8,000 (&lt;1%) </a:t>
              </a:r>
            </a:p>
          </p:txBody>
        </p:sp>
        <p:sp>
          <p:nvSpPr>
            <p:cNvPr id="35" name="tx35"/>
            <p:cNvSpPr/>
            <p:nvPr/>
          </p:nvSpPr>
          <p:spPr>
            <a:xfrm>
              <a:off x="6383042" y="4103967"/>
              <a:ext cx="130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Sri Lanka: 3,000 (&lt;1%) </a:t>
              </a:r>
            </a:p>
          </p:txBody>
        </p:sp>
        <p:sp>
          <p:nvSpPr>
            <p:cNvPr id="36" name="tx36"/>
            <p:cNvSpPr/>
            <p:nvPr/>
          </p:nvSpPr>
          <p:spPr>
            <a:xfrm>
              <a:off x="6383042" y="4323423"/>
              <a:ext cx="12239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Bhutan: &lt;100 (&lt;1%) </a:t>
              </a:r>
            </a:p>
          </p:txBody>
        </p:sp>
        <p:sp>
          <p:nvSpPr>
            <p:cNvPr id="37" name="tx37"/>
            <p:cNvSpPr/>
            <p:nvPr/>
          </p:nvSpPr>
          <p:spPr>
            <a:xfrm>
              <a:off x="6383042" y="45428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Maldives: &lt;100 (&lt;1%) </a:t>
              </a:r>
            </a:p>
          </p:txBody>
        </p:sp>
        <p:sp>
          <p:nvSpPr>
            <p:cNvPr id="38" name="tx38"/>
            <p:cNvSpPr/>
            <p:nvPr/>
          </p:nvSpPr>
          <p:spPr>
            <a:xfrm>
              <a:off x="381277" y="398022"/>
              <a:ext cx="71568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SEAR, 2023</a:t>
              </a:r>
            </a:p>
          </p:txBody>
        </p:sp>
        <p:sp>
          <p:nvSpPr>
            <p:cNvPr id="39" name="tx39"/>
            <p:cNvSpPr/>
            <p:nvPr/>
          </p:nvSpPr>
          <p:spPr>
            <a:xfrm>
              <a:off x="1860410" y="62759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0" name="tx40"/>
            <p:cNvSpPr/>
            <p:nvPr/>
          </p:nvSpPr>
          <p:spPr>
            <a:xfrm>
              <a:off x="1921747" y="639811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41" name="tx41"/>
            <p:cNvSpPr/>
            <p:nvPr/>
          </p:nvSpPr>
          <p:spPr>
            <a:xfrm>
              <a:off x="2406386" y="651876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42" name="tx42"/>
            <p:cNvSpPr/>
            <p:nvPr/>
          </p:nvSpPr>
          <p:spPr>
            <a:xfrm>
              <a:off x="3502813" y="6645850"/>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3,053,000.</a:t>
              </a:r>
            </a:p>
          </p:txBody>
        </p:sp>
      </p:grpSp>
      <p:sp>
        <p:nvSpPr>
          <p:cNvPr id="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1 (9%) countries accounted for over half (52%) of all children unprotected against measles in SEAR.
India had the highest number of children who did not receive MCV1 (n = 1,592,000), which is approximately 52% of all children unprotected against measles in SEAR (n = 3,053,000).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348019" y="3149719"/>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 name="rc5"/>
            <p:cNvSpPr/>
            <p:nvPr/>
          </p:nvSpPr>
          <p:spPr>
            <a:xfrm>
              <a:off x="1668616" y="3149719"/>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 name="rc6"/>
            <p:cNvSpPr/>
            <p:nvPr/>
          </p:nvSpPr>
          <p:spPr>
            <a:xfrm>
              <a:off x="1989213" y="3149719"/>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 name="rc7"/>
            <p:cNvSpPr/>
            <p:nvPr/>
          </p:nvSpPr>
          <p:spPr>
            <a:xfrm>
              <a:off x="2309810" y="3149719"/>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 name="rc8"/>
            <p:cNvSpPr/>
            <p:nvPr/>
          </p:nvSpPr>
          <p:spPr>
            <a:xfrm>
              <a:off x="2630407" y="3149719"/>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 name="rc9"/>
            <p:cNvSpPr/>
            <p:nvPr/>
          </p:nvSpPr>
          <p:spPr>
            <a:xfrm>
              <a:off x="2951004" y="3149719"/>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 name="rc10"/>
            <p:cNvSpPr/>
            <p:nvPr/>
          </p:nvSpPr>
          <p:spPr>
            <a:xfrm>
              <a:off x="3271602" y="3149719"/>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 name="rc11"/>
            <p:cNvSpPr/>
            <p:nvPr/>
          </p:nvSpPr>
          <p:spPr>
            <a:xfrm>
              <a:off x="3592199" y="3149719"/>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 name="rc12"/>
            <p:cNvSpPr/>
            <p:nvPr/>
          </p:nvSpPr>
          <p:spPr>
            <a:xfrm>
              <a:off x="3912796" y="3149719"/>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 name="rc13"/>
            <p:cNvSpPr/>
            <p:nvPr/>
          </p:nvSpPr>
          <p:spPr>
            <a:xfrm>
              <a:off x="4233393" y="3149719"/>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 name="rc14"/>
            <p:cNvSpPr/>
            <p:nvPr/>
          </p:nvSpPr>
          <p:spPr>
            <a:xfrm>
              <a:off x="4553990" y="3149719"/>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 name="rc15"/>
            <p:cNvSpPr/>
            <p:nvPr/>
          </p:nvSpPr>
          <p:spPr>
            <a:xfrm>
              <a:off x="4874587" y="3149719"/>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 name="rc16"/>
            <p:cNvSpPr/>
            <p:nvPr/>
          </p:nvSpPr>
          <p:spPr>
            <a:xfrm>
              <a:off x="5195185" y="3149719"/>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 name="rc17"/>
            <p:cNvSpPr/>
            <p:nvPr/>
          </p:nvSpPr>
          <p:spPr>
            <a:xfrm>
              <a:off x="5515782" y="3149719"/>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 name="rc18"/>
            <p:cNvSpPr/>
            <p:nvPr/>
          </p:nvSpPr>
          <p:spPr>
            <a:xfrm>
              <a:off x="5836379" y="3149719"/>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6156976"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 name="rc20"/>
            <p:cNvSpPr/>
            <p:nvPr/>
          </p:nvSpPr>
          <p:spPr>
            <a:xfrm>
              <a:off x="6477573"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6798171"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7118768"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 name="rc23"/>
            <p:cNvSpPr/>
            <p:nvPr/>
          </p:nvSpPr>
          <p:spPr>
            <a:xfrm>
              <a:off x="7439365"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 name="rc24"/>
            <p:cNvSpPr/>
            <p:nvPr/>
          </p:nvSpPr>
          <p:spPr>
            <a:xfrm>
              <a:off x="7759962"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8080559"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 name="rc26"/>
            <p:cNvSpPr/>
            <p:nvPr/>
          </p:nvSpPr>
          <p:spPr>
            <a:xfrm>
              <a:off x="8401156"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721754" y="3149719"/>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 name="rc28"/>
            <p:cNvSpPr/>
            <p:nvPr/>
          </p:nvSpPr>
          <p:spPr>
            <a:xfrm>
              <a:off x="1668616" y="2302990"/>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9" name="rc29"/>
            <p:cNvSpPr/>
            <p:nvPr/>
          </p:nvSpPr>
          <p:spPr>
            <a:xfrm>
              <a:off x="1989213" y="2302990"/>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 name="rc30"/>
            <p:cNvSpPr/>
            <p:nvPr/>
          </p:nvSpPr>
          <p:spPr>
            <a:xfrm>
              <a:off x="2309810" y="2302990"/>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 name="rc31"/>
            <p:cNvSpPr/>
            <p:nvPr/>
          </p:nvSpPr>
          <p:spPr>
            <a:xfrm>
              <a:off x="2630407" y="2302990"/>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 name="rc32"/>
            <p:cNvSpPr/>
            <p:nvPr/>
          </p:nvSpPr>
          <p:spPr>
            <a:xfrm>
              <a:off x="2951004" y="2302990"/>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 name="rc33"/>
            <p:cNvSpPr/>
            <p:nvPr/>
          </p:nvSpPr>
          <p:spPr>
            <a:xfrm>
              <a:off x="3271602" y="2302990"/>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 name="rc34"/>
            <p:cNvSpPr/>
            <p:nvPr/>
          </p:nvSpPr>
          <p:spPr>
            <a:xfrm>
              <a:off x="3592199"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 name="rc35"/>
            <p:cNvSpPr/>
            <p:nvPr/>
          </p:nvSpPr>
          <p:spPr>
            <a:xfrm>
              <a:off x="3912796"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233393" y="2302990"/>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4553990"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 name="rc38"/>
            <p:cNvSpPr/>
            <p:nvPr/>
          </p:nvSpPr>
          <p:spPr>
            <a:xfrm>
              <a:off x="4874587"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 name="rc39"/>
            <p:cNvSpPr/>
            <p:nvPr/>
          </p:nvSpPr>
          <p:spPr>
            <a:xfrm>
              <a:off x="5195185" y="2302990"/>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5515782" y="2302990"/>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5836379"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 name="rc42"/>
            <p:cNvSpPr/>
            <p:nvPr/>
          </p:nvSpPr>
          <p:spPr>
            <a:xfrm>
              <a:off x="6156976"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 name="rc43"/>
            <p:cNvSpPr/>
            <p:nvPr/>
          </p:nvSpPr>
          <p:spPr>
            <a:xfrm>
              <a:off x="6477573"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 name="rc44"/>
            <p:cNvSpPr/>
            <p:nvPr/>
          </p:nvSpPr>
          <p:spPr>
            <a:xfrm>
              <a:off x="6798171"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7118768"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7439365"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 name="rc47"/>
            <p:cNvSpPr/>
            <p:nvPr/>
          </p:nvSpPr>
          <p:spPr>
            <a:xfrm>
              <a:off x="7759962" y="2302990"/>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8" name="rc48"/>
            <p:cNvSpPr/>
            <p:nvPr/>
          </p:nvSpPr>
          <p:spPr>
            <a:xfrm>
              <a:off x="1348019" y="2302990"/>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9" name="rc49"/>
            <p:cNvSpPr/>
            <p:nvPr/>
          </p:nvSpPr>
          <p:spPr>
            <a:xfrm>
              <a:off x="8080559"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8401156" y="2302990"/>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 name="rc51"/>
            <p:cNvSpPr/>
            <p:nvPr/>
          </p:nvSpPr>
          <p:spPr>
            <a:xfrm>
              <a:off x="8721754" y="2302990"/>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1348019"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3" name="rc53"/>
            <p:cNvSpPr/>
            <p:nvPr/>
          </p:nvSpPr>
          <p:spPr>
            <a:xfrm>
              <a:off x="1668616"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4" name="rc54"/>
            <p:cNvSpPr/>
            <p:nvPr/>
          </p:nvSpPr>
          <p:spPr>
            <a:xfrm>
              <a:off x="1989213" y="4419811"/>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5" name="rc55"/>
            <p:cNvSpPr/>
            <p:nvPr/>
          </p:nvSpPr>
          <p:spPr>
            <a:xfrm>
              <a:off x="2309810" y="4419811"/>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 name="rc56"/>
            <p:cNvSpPr/>
            <p:nvPr/>
          </p:nvSpPr>
          <p:spPr>
            <a:xfrm>
              <a:off x="2630407"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951004" y="4419811"/>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8" name="rc58"/>
            <p:cNvSpPr/>
            <p:nvPr/>
          </p:nvSpPr>
          <p:spPr>
            <a:xfrm>
              <a:off x="3271602" y="4419811"/>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9" name="rc59"/>
            <p:cNvSpPr/>
            <p:nvPr/>
          </p:nvSpPr>
          <p:spPr>
            <a:xfrm>
              <a:off x="3592199"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0" name="rc60"/>
            <p:cNvSpPr/>
            <p:nvPr/>
          </p:nvSpPr>
          <p:spPr>
            <a:xfrm>
              <a:off x="3912796"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1" name="rc61"/>
            <p:cNvSpPr/>
            <p:nvPr/>
          </p:nvSpPr>
          <p:spPr>
            <a:xfrm>
              <a:off x="4233393" y="4419811"/>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 name="rc62"/>
            <p:cNvSpPr/>
            <p:nvPr/>
          </p:nvSpPr>
          <p:spPr>
            <a:xfrm>
              <a:off x="4553990" y="4419811"/>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3" name="rc63"/>
            <p:cNvSpPr/>
            <p:nvPr/>
          </p:nvSpPr>
          <p:spPr>
            <a:xfrm>
              <a:off x="4874587" y="4419811"/>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4" name="rc64"/>
            <p:cNvSpPr/>
            <p:nvPr/>
          </p:nvSpPr>
          <p:spPr>
            <a:xfrm>
              <a:off x="5195185" y="4419811"/>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5" name="rc65"/>
            <p:cNvSpPr/>
            <p:nvPr/>
          </p:nvSpPr>
          <p:spPr>
            <a:xfrm>
              <a:off x="5515782" y="4419811"/>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6" name="rc66"/>
            <p:cNvSpPr/>
            <p:nvPr/>
          </p:nvSpPr>
          <p:spPr>
            <a:xfrm>
              <a:off x="5836379" y="4419811"/>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7" name="rc67"/>
            <p:cNvSpPr/>
            <p:nvPr/>
          </p:nvSpPr>
          <p:spPr>
            <a:xfrm>
              <a:off x="6156976" y="4419811"/>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8" name="rc68"/>
            <p:cNvSpPr/>
            <p:nvPr/>
          </p:nvSpPr>
          <p:spPr>
            <a:xfrm>
              <a:off x="6477573" y="4419811"/>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9" name="rc69"/>
            <p:cNvSpPr/>
            <p:nvPr/>
          </p:nvSpPr>
          <p:spPr>
            <a:xfrm>
              <a:off x="6798171" y="4419811"/>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0" name="rc70"/>
            <p:cNvSpPr/>
            <p:nvPr/>
          </p:nvSpPr>
          <p:spPr>
            <a:xfrm>
              <a:off x="7118768" y="4419811"/>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7439365" y="4419811"/>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2" name="rc72"/>
            <p:cNvSpPr/>
            <p:nvPr/>
          </p:nvSpPr>
          <p:spPr>
            <a:xfrm>
              <a:off x="7759962" y="4419811"/>
              <a:ext cx="320597" cy="4233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3" name="rc73"/>
            <p:cNvSpPr/>
            <p:nvPr/>
          </p:nvSpPr>
          <p:spPr>
            <a:xfrm>
              <a:off x="8080559" y="4419811"/>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4" name="rc74"/>
            <p:cNvSpPr/>
            <p:nvPr/>
          </p:nvSpPr>
          <p:spPr>
            <a:xfrm>
              <a:off x="8401156" y="4419811"/>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5" name="rc75"/>
            <p:cNvSpPr/>
            <p:nvPr/>
          </p:nvSpPr>
          <p:spPr>
            <a:xfrm>
              <a:off x="8721754" y="4419811"/>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6" name="rc76"/>
            <p:cNvSpPr/>
            <p:nvPr/>
          </p:nvSpPr>
          <p:spPr>
            <a:xfrm>
              <a:off x="1348019" y="4843175"/>
              <a:ext cx="320597" cy="4233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7" name="rc77"/>
            <p:cNvSpPr/>
            <p:nvPr/>
          </p:nvSpPr>
          <p:spPr>
            <a:xfrm>
              <a:off x="1668616" y="4843175"/>
              <a:ext cx="320597" cy="4233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78" name="rc78"/>
            <p:cNvSpPr/>
            <p:nvPr/>
          </p:nvSpPr>
          <p:spPr>
            <a:xfrm>
              <a:off x="1989213" y="4843175"/>
              <a:ext cx="320597" cy="4233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79" name="rc79"/>
            <p:cNvSpPr/>
            <p:nvPr/>
          </p:nvSpPr>
          <p:spPr>
            <a:xfrm>
              <a:off x="2309810" y="4843175"/>
              <a:ext cx="320597" cy="4233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0" name="rc80"/>
            <p:cNvSpPr/>
            <p:nvPr/>
          </p:nvSpPr>
          <p:spPr>
            <a:xfrm>
              <a:off x="2630407" y="4843175"/>
              <a:ext cx="320597" cy="4233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1" name="rc81"/>
            <p:cNvSpPr/>
            <p:nvPr/>
          </p:nvSpPr>
          <p:spPr>
            <a:xfrm>
              <a:off x="2951004" y="4843175"/>
              <a:ext cx="320597" cy="4233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 name="rc82"/>
            <p:cNvSpPr/>
            <p:nvPr/>
          </p:nvSpPr>
          <p:spPr>
            <a:xfrm>
              <a:off x="3271602" y="4843175"/>
              <a:ext cx="320597" cy="4233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3" name="rc83"/>
            <p:cNvSpPr/>
            <p:nvPr/>
          </p:nvSpPr>
          <p:spPr>
            <a:xfrm>
              <a:off x="3592199" y="4843175"/>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4" name="rc84"/>
            <p:cNvSpPr/>
            <p:nvPr/>
          </p:nvSpPr>
          <p:spPr>
            <a:xfrm>
              <a:off x="3912796" y="4843175"/>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5" name="rc85"/>
            <p:cNvSpPr/>
            <p:nvPr/>
          </p:nvSpPr>
          <p:spPr>
            <a:xfrm>
              <a:off x="4233393" y="4843175"/>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6" name="rc86"/>
            <p:cNvSpPr/>
            <p:nvPr/>
          </p:nvSpPr>
          <p:spPr>
            <a:xfrm>
              <a:off x="4553990" y="4843175"/>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7" name="rc87"/>
            <p:cNvSpPr/>
            <p:nvPr/>
          </p:nvSpPr>
          <p:spPr>
            <a:xfrm>
              <a:off x="4874587" y="4843175"/>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5195185" y="4843175"/>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9" name="rc89"/>
            <p:cNvSpPr/>
            <p:nvPr/>
          </p:nvSpPr>
          <p:spPr>
            <a:xfrm>
              <a:off x="5515782" y="4843175"/>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0" name="rc90"/>
            <p:cNvSpPr/>
            <p:nvPr/>
          </p:nvSpPr>
          <p:spPr>
            <a:xfrm>
              <a:off x="5836379" y="4843175"/>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1" name="rc91"/>
            <p:cNvSpPr/>
            <p:nvPr/>
          </p:nvSpPr>
          <p:spPr>
            <a:xfrm>
              <a:off x="6156976" y="4843175"/>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2" name="rc92"/>
            <p:cNvSpPr/>
            <p:nvPr/>
          </p:nvSpPr>
          <p:spPr>
            <a:xfrm>
              <a:off x="6477573" y="4843175"/>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3" name="rc93"/>
            <p:cNvSpPr/>
            <p:nvPr/>
          </p:nvSpPr>
          <p:spPr>
            <a:xfrm>
              <a:off x="6798171" y="4843175"/>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4" name="rc94"/>
            <p:cNvSpPr/>
            <p:nvPr/>
          </p:nvSpPr>
          <p:spPr>
            <a:xfrm>
              <a:off x="7118768" y="484317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5" name="rc95"/>
            <p:cNvSpPr/>
            <p:nvPr/>
          </p:nvSpPr>
          <p:spPr>
            <a:xfrm>
              <a:off x="7439365" y="484317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6" name="rc96"/>
            <p:cNvSpPr/>
            <p:nvPr/>
          </p:nvSpPr>
          <p:spPr>
            <a:xfrm>
              <a:off x="7759962" y="4843175"/>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7" name="rc97"/>
            <p:cNvSpPr/>
            <p:nvPr/>
          </p:nvSpPr>
          <p:spPr>
            <a:xfrm>
              <a:off x="8080559" y="4843175"/>
              <a:ext cx="320597" cy="4233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8401156" y="484317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9" name="rc99"/>
            <p:cNvSpPr/>
            <p:nvPr/>
          </p:nvSpPr>
          <p:spPr>
            <a:xfrm>
              <a:off x="8721754" y="4843175"/>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0" name="rc100"/>
            <p:cNvSpPr/>
            <p:nvPr/>
          </p:nvSpPr>
          <p:spPr>
            <a:xfrm>
              <a:off x="519518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5515782"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583637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3" name="rc103"/>
            <p:cNvSpPr/>
            <p:nvPr/>
          </p:nvSpPr>
          <p:spPr>
            <a:xfrm>
              <a:off x="615697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4" name="rc104"/>
            <p:cNvSpPr/>
            <p:nvPr/>
          </p:nvSpPr>
          <p:spPr>
            <a:xfrm>
              <a:off x="6477573"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5" name="rc105"/>
            <p:cNvSpPr/>
            <p:nvPr/>
          </p:nvSpPr>
          <p:spPr>
            <a:xfrm>
              <a:off x="6798171"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6" name="rc106"/>
            <p:cNvSpPr/>
            <p:nvPr/>
          </p:nvSpPr>
          <p:spPr>
            <a:xfrm>
              <a:off x="7118768"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7" name="rc107"/>
            <p:cNvSpPr/>
            <p:nvPr/>
          </p:nvSpPr>
          <p:spPr>
            <a:xfrm>
              <a:off x="7439365"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8" name="rc108"/>
            <p:cNvSpPr/>
            <p:nvPr/>
          </p:nvSpPr>
          <p:spPr>
            <a:xfrm>
              <a:off x="7759962"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9" name="rc109"/>
            <p:cNvSpPr/>
            <p:nvPr/>
          </p:nvSpPr>
          <p:spPr>
            <a:xfrm>
              <a:off x="8080559" y="1032898"/>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840115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872175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1348019"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1668616"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1989213"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230981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2630407" y="1032898"/>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2951004"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8" name="rc118"/>
            <p:cNvSpPr/>
            <p:nvPr/>
          </p:nvSpPr>
          <p:spPr>
            <a:xfrm>
              <a:off x="3271602"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3592199"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0" name="rc120"/>
            <p:cNvSpPr/>
            <p:nvPr/>
          </p:nvSpPr>
          <p:spPr>
            <a:xfrm>
              <a:off x="3912796" y="1032898"/>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1" name="rc121"/>
            <p:cNvSpPr/>
            <p:nvPr/>
          </p:nvSpPr>
          <p:spPr>
            <a:xfrm>
              <a:off x="4233393" y="1032898"/>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4553990"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3" name="rc123"/>
            <p:cNvSpPr/>
            <p:nvPr/>
          </p:nvSpPr>
          <p:spPr>
            <a:xfrm>
              <a:off x="4874587" y="1032898"/>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4" name="rc124"/>
            <p:cNvSpPr/>
            <p:nvPr/>
          </p:nvSpPr>
          <p:spPr>
            <a:xfrm>
              <a:off x="1348019"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5" name="rc125"/>
            <p:cNvSpPr/>
            <p:nvPr/>
          </p:nvSpPr>
          <p:spPr>
            <a:xfrm>
              <a:off x="1668616" y="3996447"/>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26" name="rc126"/>
            <p:cNvSpPr/>
            <p:nvPr/>
          </p:nvSpPr>
          <p:spPr>
            <a:xfrm>
              <a:off x="1989213" y="3996447"/>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2309810" y="3996447"/>
              <a:ext cx="320597" cy="4233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8" name="rc128"/>
            <p:cNvSpPr/>
            <p:nvPr/>
          </p:nvSpPr>
          <p:spPr>
            <a:xfrm>
              <a:off x="2630407" y="3996447"/>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29" name="rc129"/>
            <p:cNvSpPr/>
            <p:nvPr/>
          </p:nvSpPr>
          <p:spPr>
            <a:xfrm>
              <a:off x="2951004"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0" name="rc130"/>
            <p:cNvSpPr/>
            <p:nvPr/>
          </p:nvSpPr>
          <p:spPr>
            <a:xfrm>
              <a:off x="1348019"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1668616"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2" name="rc132"/>
            <p:cNvSpPr/>
            <p:nvPr/>
          </p:nvSpPr>
          <p:spPr>
            <a:xfrm>
              <a:off x="1989213"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2309810"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4" name="rc134"/>
            <p:cNvSpPr/>
            <p:nvPr/>
          </p:nvSpPr>
          <p:spPr>
            <a:xfrm>
              <a:off x="2630407"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2951004"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6" name="rc136"/>
            <p:cNvSpPr/>
            <p:nvPr/>
          </p:nvSpPr>
          <p:spPr>
            <a:xfrm>
              <a:off x="3271602"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7" name="rc137"/>
            <p:cNvSpPr/>
            <p:nvPr/>
          </p:nvSpPr>
          <p:spPr>
            <a:xfrm>
              <a:off x="3592199"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8" name="rc138"/>
            <p:cNvSpPr/>
            <p:nvPr/>
          </p:nvSpPr>
          <p:spPr>
            <a:xfrm>
              <a:off x="3912796"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4233393"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0" name="rc140"/>
            <p:cNvSpPr/>
            <p:nvPr/>
          </p:nvSpPr>
          <p:spPr>
            <a:xfrm>
              <a:off x="4553990"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1" name="rc141"/>
            <p:cNvSpPr/>
            <p:nvPr/>
          </p:nvSpPr>
          <p:spPr>
            <a:xfrm>
              <a:off x="4874587" y="1456262"/>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2" name="rc142"/>
            <p:cNvSpPr/>
            <p:nvPr/>
          </p:nvSpPr>
          <p:spPr>
            <a:xfrm>
              <a:off x="5195185"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3" name="rc143"/>
            <p:cNvSpPr/>
            <p:nvPr/>
          </p:nvSpPr>
          <p:spPr>
            <a:xfrm>
              <a:off x="5515782"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836379"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6156976"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6477573"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6798171"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7118768"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7439365"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7759962"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1" name="rc151"/>
            <p:cNvSpPr/>
            <p:nvPr/>
          </p:nvSpPr>
          <p:spPr>
            <a:xfrm>
              <a:off x="8080559" y="1456262"/>
              <a:ext cx="320597" cy="4233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2" name="rc152"/>
            <p:cNvSpPr/>
            <p:nvPr/>
          </p:nvSpPr>
          <p:spPr>
            <a:xfrm>
              <a:off x="8401156" y="1456262"/>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3" name="rc153"/>
            <p:cNvSpPr/>
            <p:nvPr/>
          </p:nvSpPr>
          <p:spPr>
            <a:xfrm>
              <a:off x="8721754" y="1456262"/>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3271602" y="3996447"/>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5" name="rc155"/>
            <p:cNvSpPr/>
            <p:nvPr/>
          </p:nvSpPr>
          <p:spPr>
            <a:xfrm>
              <a:off x="3592199" y="3996447"/>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6" name="rc156"/>
            <p:cNvSpPr/>
            <p:nvPr/>
          </p:nvSpPr>
          <p:spPr>
            <a:xfrm>
              <a:off x="3912796" y="3996447"/>
              <a:ext cx="320597" cy="4233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7" name="rc157"/>
            <p:cNvSpPr/>
            <p:nvPr/>
          </p:nvSpPr>
          <p:spPr>
            <a:xfrm>
              <a:off x="4233393" y="3996447"/>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8" name="rc158"/>
            <p:cNvSpPr/>
            <p:nvPr/>
          </p:nvSpPr>
          <p:spPr>
            <a:xfrm>
              <a:off x="4553990"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59" name="rc159"/>
            <p:cNvSpPr/>
            <p:nvPr/>
          </p:nvSpPr>
          <p:spPr>
            <a:xfrm>
              <a:off x="4874587"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0" name="rc160"/>
            <p:cNvSpPr/>
            <p:nvPr/>
          </p:nvSpPr>
          <p:spPr>
            <a:xfrm>
              <a:off x="5195185"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1" name="rc161"/>
            <p:cNvSpPr/>
            <p:nvPr/>
          </p:nvSpPr>
          <p:spPr>
            <a:xfrm>
              <a:off x="5515782" y="3996447"/>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2" name="rc162"/>
            <p:cNvSpPr/>
            <p:nvPr/>
          </p:nvSpPr>
          <p:spPr>
            <a:xfrm>
              <a:off x="5836379" y="3996447"/>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3" name="rc163"/>
            <p:cNvSpPr/>
            <p:nvPr/>
          </p:nvSpPr>
          <p:spPr>
            <a:xfrm>
              <a:off x="6156976"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4" name="rc164"/>
            <p:cNvSpPr/>
            <p:nvPr/>
          </p:nvSpPr>
          <p:spPr>
            <a:xfrm>
              <a:off x="6477573" y="3996447"/>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5" name="rc165"/>
            <p:cNvSpPr/>
            <p:nvPr/>
          </p:nvSpPr>
          <p:spPr>
            <a:xfrm>
              <a:off x="6798171" y="3996447"/>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6" name="rc166"/>
            <p:cNvSpPr/>
            <p:nvPr/>
          </p:nvSpPr>
          <p:spPr>
            <a:xfrm>
              <a:off x="7118768" y="3996447"/>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7" name="rc167"/>
            <p:cNvSpPr/>
            <p:nvPr/>
          </p:nvSpPr>
          <p:spPr>
            <a:xfrm>
              <a:off x="7439365" y="3996447"/>
              <a:ext cx="320597" cy="4233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8" name="rc168"/>
            <p:cNvSpPr/>
            <p:nvPr/>
          </p:nvSpPr>
          <p:spPr>
            <a:xfrm>
              <a:off x="7759962" y="3996447"/>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9" name="rc169"/>
            <p:cNvSpPr/>
            <p:nvPr/>
          </p:nvSpPr>
          <p:spPr>
            <a:xfrm>
              <a:off x="8080559" y="3996447"/>
              <a:ext cx="320597" cy="423364"/>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70" name="rc170"/>
            <p:cNvSpPr/>
            <p:nvPr/>
          </p:nvSpPr>
          <p:spPr>
            <a:xfrm>
              <a:off x="8401156" y="3996447"/>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1" name="rc171"/>
            <p:cNvSpPr/>
            <p:nvPr/>
          </p:nvSpPr>
          <p:spPr>
            <a:xfrm>
              <a:off x="8721754" y="3996447"/>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2" name="rc172"/>
            <p:cNvSpPr/>
            <p:nvPr/>
          </p:nvSpPr>
          <p:spPr>
            <a:xfrm>
              <a:off x="1348019" y="3573083"/>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1668616" y="3573083"/>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4" name="rc174"/>
            <p:cNvSpPr/>
            <p:nvPr/>
          </p:nvSpPr>
          <p:spPr>
            <a:xfrm>
              <a:off x="1989213" y="3573083"/>
              <a:ext cx="320597" cy="4233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5" name="rc175"/>
            <p:cNvSpPr/>
            <p:nvPr/>
          </p:nvSpPr>
          <p:spPr>
            <a:xfrm>
              <a:off x="2309810" y="3573083"/>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6" name="rc176"/>
            <p:cNvSpPr/>
            <p:nvPr/>
          </p:nvSpPr>
          <p:spPr>
            <a:xfrm>
              <a:off x="2630407" y="3573083"/>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7" name="rc177"/>
            <p:cNvSpPr/>
            <p:nvPr/>
          </p:nvSpPr>
          <p:spPr>
            <a:xfrm>
              <a:off x="2951004" y="3573083"/>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8" name="rc178"/>
            <p:cNvSpPr/>
            <p:nvPr/>
          </p:nvSpPr>
          <p:spPr>
            <a:xfrm>
              <a:off x="3271602"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9" name="rc179"/>
            <p:cNvSpPr/>
            <p:nvPr/>
          </p:nvSpPr>
          <p:spPr>
            <a:xfrm>
              <a:off x="3592199" y="3573083"/>
              <a:ext cx="320597" cy="4233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0" name="rc180"/>
            <p:cNvSpPr/>
            <p:nvPr/>
          </p:nvSpPr>
          <p:spPr>
            <a:xfrm>
              <a:off x="3912796" y="3573083"/>
              <a:ext cx="320597" cy="4233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1" name="rc181"/>
            <p:cNvSpPr/>
            <p:nvPr/>
          </p:nvSpPr>
          <p:spPr>
            <a:xfrm>
              <a:off x="4233393"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2" name="rc182"/>
            <p:cNvSpPr/>
            <p:nvPr/>
          </p:nvSpPr>
          <p:spPr>
            <a:xfrm>
              <a:off x="4553990" y="3573083"/>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3" name="rc183"/>
            <p:cNvSpPr/>
            <p:nvPr/>
          </p:nvSpPr>
          <p:spPr>
            <a:xfrm>
              <a:off x="4874587"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4" name="rc184"/>
            <p:cNvSpPr/>
            <p:nvPr/>
          </p:nvSpPr>
          <p:spPr>
            <a:xfrm>
              <a:off x="5195185" y="3573083"/>
              <a:ext cx="320597" cy="4233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5" name="rc185"/>
            <p:cNvSpPr/>
            <p:nvPr/>
          </p:nvSpPr>
          <p:spPr>
            <a:xfrm>
              <a:off x="5515782"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6" name="rc186"/>
            <p:cNvSpPr/>
            <p:nvPr/>
          </p:nvSpPr>
          <p:spPr>
            <a:xfrm>
              <a:off x="5836379" y="3573083"/>
              <a:ext cx="320597" cy="4233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7" name="rc187"/>
            <p:cNvSpPr/>
            <p:nvPr/>
          </p:nvSpPr>
          <p:spPr>
            <a:xfrm>
              <a:off x="6156976" y="3573083"/>
              <a:ext cx="320597" cy="4233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8" name="rc188"/>
            <p:cNvSpPr/>
            <p:nvPr/>
          </p:nvSpPr>
          <p:spPr>
            <a:xfrm>
              <a:off x="6477573" y="3573083"/>
              <a:ext cx="320597" cy="4233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9" name="rc189"/>
            <p:cNvSpPr/>
            <p:nvPr/>
          </p:nvSpPr>
          <p:spPr>
            <a:xfrm>
              <a:off x="6798171"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0" name="rc190"/>
            <p:cNvSpPr/>
            <p:nvPr/>
          </p:nvSpPr>
          <p:spPr>
            <a:xfrm>
              <a:off x="7118768" y="3573083"/>
              <a:ext cx="320597" cy="4233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1" name="rc191"/>
            <p:cNvSpPr/>
            <p:nvPr/>
          </p:nvSpPr>
          <p:spPr>
            <a:xfrm>
              <a:off x="7439365" y="3573083"/>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2" name="rc192"/>
            <p:cNvSpPr/>
            <p:nvPr/>
          </p:nvSpPr>
          <p:spPr>
            <a:xfrm>
              <a:off x="7759962" y="3573083"/>
              <a:ext cx="320597" cy="4233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3" name="rc193"/>
            <p:cNvSpPr/>
            <p:nvPr/>
          </p:nvSpPr>
          <p:spPr>
            <a:xfrm>
              <a:off x="8080559"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4" name="rc194"/>
            <p:cNvSpPr/>
            <p:nvPr/>
          </p:nvSpPr>
          <p:spPr>
            <a:xfrm>
              <a:off x="8401156" y="3573083"/>
              <a:ext cx="320597" cy="4233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5" name="rc195"/>
            <p:cNvSpPr/>
            <p:nvPr/>
          </p:nvSpPr>
          <p:spPr>
            <a:xfrm>
              <a:off x="8721754" y="3573083"/>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6" name="rc196"/>
            <p:cNvSpPr/>
            <p:nvPr/>
          </p:nvSpPr>
          <p:spPr>
            <a:xfrm>
              <a:off x="1348019" y="2726355"/>
              <a:ext cx="320597" cy="4233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7" name="rc197"/>
            <p:cNvSpPr/>
            <p:nvPr/>
          </p:nvSpPr>
          <p:spPr>
            <a:xfrm>
              <a:off x="1668616" y="2726355"/>
              <a:ext cx="320597" cy="4233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8" name="rc198"/>
            <p:cNvSpPr/>
            <p:nvPr/>
          </p:nvSpPr>
          <p:spPr>
            <a:xfrm>
              <a:off x="1989213"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2309810" y="272635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0" name="rc200"/>
            <p:cNvSpPr/>
            <p:nvPr/>
          </p:nvSpPr>
          <p:spPr>
            <a:xfrm>
              <a:off x="2630407" y="2726355"/>
              <a:ext cx="320597" cy="4233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2951004"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2" name="rc202"/>
            <p:cNvSpPr/>
            <p:nvPr/>
          </p:nvSpPr>
          <p:spPr>
            <a:xfrm>
              <a:off x="3271602" y="2726355"/>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3" name="rc203"/>
            <p:cNvSpPr/>
            <p:nvPr/>
          </p:nvSpPr>
          <p:spPr>
            <a:xfrm>
              <a:off x="3592199"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3912796"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5" name="rc205"/>
            <p:cNvSpPr/>
            <p:nvPr/>
          </p:nvSpPr>
          <p:spPr>
            <a:xfrm>
              <a:off x="4233393"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6" name="rc206"/>
            <p:cNvSpPr/>
            <p:nvPr/>
          </p:nvSpPr>
          <p:spPr>
            <a:xfrm>
              <a:off x="4553990"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7" name="rc207"/>
            <p:cNvSpPr/>
            <p:nvPr/>
          </p:nvSpPr>
          <p:spPr>
            <a:xfrm>
              <a:off x="4874587"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5195185"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5515782"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5836379"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1" name="rc211"/>
            <p:cNvSpPr/>
            <p:nvPr/>
          </p:nvSpPr>
          <p:spPr>
            <a:xfrm>
              <a:off x="6156976"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2" name="rc212"/>
            <p:cNvSpPr/>
            <p:nvPr/>
          </p:nvSpPr>
          <p:spPr>
            <a:xfrm>
              <a:off x="6477573"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6798171"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7118768"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5" name="rc215"/>
            <p:cNvSpPr/>
            <p:nvPr/>
          </p:nvSpPr>
          <p:spPr>
            <a:xfrm>
              <a:off x="7439365" y="2726355"/>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6" name="rc216"/>
            <p:cNvSpPr/>
            <p:nvPr/>
          </p:nvSpPr>
          <p:spPr>
            <a:xfrm>
              <a:off x="7759962"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7" name="rc217"/>
            <p:cNvSpPr/>
            <p:nvPr/>
          </p:nvSpPr>
          <p:spPr>
            <a:xfrm>
              <a:off x="8080559" y="2726355"/>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8" name="rc218"/>
            <p:cNvSpPr/>
            <p:nvPr/>
          </p:nvSpPr>
          <p:spPr>
            <a:xfrm>
              <a:off x="8401156" y="2726355"/>
              <a:ext cx="320597" cy="4233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9" name="rc219"/>
            <p:cNvSpPr/>
            <p:nvPr/>
          </p:nvSpPr>
          <p:spPr>
            <a:xfrm>
              <a:off x="8721754" y="2726355"/>
              <a:ext cx="320597" cy="42336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0" name="rc220"/>
            <p:cNvSpPr/>
            <p:nvPr/>
          </p:nvSpPr>
          <p:spPr>
            <a:xfrm>
              <a:off x="3271602" y="5266539"/>
              <a:ext cx="320597" cy="4233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21" name="rc221"/>
            <p:cNvSpPr/>
            <p:nvPr/>
          </p:nvSpPr>
          <p:spPr>
            <a:xfrm>
              <a:off x="3592199" y="5266539"/>
              <a:ext cx="320597" cy="4233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2" name="rc222"/>
            <p:cNvSpPr/>
            <p:nvPr/>
          </p:nvSpPr>
          <p:spPr>
            <a:xfrm>
              <a:off x="3912796" y="5266539"/>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3" name="rc223"/>
            <p:cNvSpPr/>
            <p:nvPr/>
          </p:nvSpPr>
          <p:spPr>
            <a:xfrm>
              <a:off x="4233393" y="5266539"/>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4" name="rc224"/>
            <p:cNvSpPr/>
            <p:nvPr/>
          </p:nvSpPr>
          <p:spPr>
            <a:xfrm>
              <a:off x="4553990" y="5266539"/>
              <a:ext cx="320597" cy="4233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25" name="rc225"/>
            <p:cNvSpPr/>
            <p:nvPr/>
          </p:nvSpPr>
          <p:spPr>
            <a:xfrm>
              <a:off x="4874587" y="5266539"/>
              <a:ext cx="320597" cy="4233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26" name="rc226"/>
            <p:cNvSpPr/>
            <p:nvPr/>
          </p:nvSpPr>
          <p:spPr>
            <a:xfrm>
              <a:off x="5195185" y="5266539"/>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7" name="rc227"/>
            <p:cNvSpPr/>
            <p:nvPr/>
          </p:nvSpPr>
          <p:spPr>
            <a:xfrm>
              <a:off x="5515782" y="5266539"/>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8" name="rc228"/>
            <p:cNvSpPr/>
            <p:nvPr/>
          </p:nvSpPr>
          <p:spPr>
            <a:xfrm>
              <a:off x="5836379" y="5266539"/>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9" name="rc229"/>
            <p:cNvSpPr/>
            <p:nvPr/>
          </p:nvSpPr>
          <p:spPr>
            <a:xfrm>
              <a:off x="6156976" y="5266539"/>
              <a:ext cx="320597" cy="4233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30" name="rc230"/>
            <p:cNvSpPr/>
            <p:nvPr/>
          </p:nvSpPr>
          <p:spPr>
            <a:xfrm>
              <a:off x="6477573" y="5266539"/>
              <a:ext cx="320597" cy="4233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1" name="rc231"/>
            <p:cNvSpPr/>
            <p:nvPr/>
          </p:nvSpPr>
          <p:spPr>
            <a:xfrm>
              <a:off x="6798171" y="5266539"/>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2" name="rc232"/>
            <p:cNvSpPr/>
            <p:nvPr/>
          </p:nvSpPr>
          <p:spPr>
            <a:xfrm>
              <a:off x="7118768" y="5266539"/>
              <a:ext cx="320597" cy="4233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3" name="rc233"/>
            <p:cNvSpPr/>
            <p:nvPr/>
          </p:nvSpPr>
          <p:spPr>
            <a:xfrm>
              <a:off x="7439365" y="5266539"/>
              <a:ext cx="320597" cy="4233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34" name="rc234"/>
            <p:cNvSpPr/>
            <p:nvPr/>
          </p:nvSpPr>
          <p:spPr>
            <a:xfrm>
              <a:off x="7759962" y="5266539"/>
              <a:ext cx="320597" cy="4233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5" name="rc235"/>
            <p:cNvSpPr/>
            <p:nvPr/>
          </p:nvSpPr>
          <p:spPr>
            <a:xfrm>
              <a:off x="8080559" y="526653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6" name="rc236"/>
            <p:cNvSpPr/>
            <p:nvPr/>
          </p:nvSpPr>
          <p:spPr>
            <a:xfrm>
              <a:off x="8401156" y="526653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7" name="rc237"/>
            <p:cNvSpPr/>
            <p:nvPr/>
          </p:nvSpPr>
          <p:spPr>
            <a:xfrm>
              <a:off x="8721754" y="5266539"/>
              <a:ext cx="320597" cy="4233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38" name="rc238"/>
            <p:cNvSpPr/>
            <p:nvPr/>
          </p:nvSpPr>
          <p:spPr>
            <a:xfrm>
              <a:off x="1348019" y="1879626"/>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9" name="rc239"/>
            <p:cNvSpPr/>
            <p:nvPr/>
          </p:nvSpPr>
          <p:spPr>
            <a:xfrm>
              <a:off x="1668616" y="1879626"/>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1989213" y="1879626"/>
              <a:ext cx="320597" cy="4233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1" name="rc241"/>
            <p:cNvSpPr/>
            <p:nvPr/>
          </p:nvSpPr>
          <p:spPr>
            <a:xfrm>
              <a:off x="2309810"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2" name="rc242"/>
            <p:cNvSpPr/>
            <p:nvPr/>
          </p:nvSpPr>
          <p:spPr>
            <a:xfrm>
              <a:off x="2630407"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3" name="rc243"/>
            <p:cNvSpPr/>
            <p:nvPr/>
          </p:nvSpPr>
          <p:spPr>
            <a:xfrm>
              <a:off x="2951004"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4" name="rc244"/>
            <p:cNvSpPr/>
            <p:nvPr/>
          </p:nvSpPr>
          <p:spPr>
            <a:xfrm>
              <a:off x="3271602"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5" name="rc245"/>
            <p:cNvSpPr/>
            <p:nvPr/>
          </p:nvSpPr>
          <p:spPr>
            <a:xfrm>
              <a:off x="3592199"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6" name="rc246"/>
            <p:cNvSpPr/>
            <p:nvPr/>
          </p:nvSpPr>
          <p:spPr>
            <a:xfrm>
              <a:off x="3912796"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4233393"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4553990"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9" name="rc249"/>
            <p:cNvSpPr/>
            <p:nvPr/>
          </p:nvSpPr>
          <p:spPr>
            <a:xfrm>
              <a:off x="4874587"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0" name="rc250"/>
            <p:cNvSpPr/>
            <p:nvPr/>
          </p:nvSpPr>
          <p:spPr>
            <a:xfrm>
              <a:off x="5195185" y="1879626"/>
              <a:ext cx="320597" cy="4233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1" name="rc251"/>
            <p:cNvSpPr/>
            <p:nvPr/>
          </p:nvSpPr>
          <p:spPr>
            <a:xfrm>
              <a:off x="5515782"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2" name="rc252"/>
            <p:cNvSpPr/>
            <p:nvPr/>
          </p:nvSpPr>
          <p:spPr>
            <a:xfrm>
              <a:off x="5836379"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3" name="rc253"/>
            <p:cNvSpPr/>
            <p:nvPr/>
          </p:nvSpPr>
          <p:spPr>
            <a:xfrm>
              <a:off x="6156976"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4" name="rc254"/>
            <p:cNvSpPr/>
            <p:nvPr/>
          </p:nvSpPr>
          <p:spPr>
            <a:xfrm>
              <a:off x="6477573"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5" name="rc255"/>
            <p:cNvSpPr/>
            <p:nvPr/>
          </p:nvSpPr>
          <p:spPr>
            <a:xfrm>
              <a:off x="6798171" y="1879626"/>
              <a:ext cx="320597" cy="4233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6" name="rc256"/>
            <p:cNvSpPr/>
            <p:nvPr/>
          </p:nvSpPr>
          <p:spPr>
            <a:xfrm>
              <a:off x="7118768"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7" name="rc257"/>
            <p:cNvSpPr/>
            <p:nvPr/>
          </p:nvSpPr>
          <p:spPr>
            <a:xfrm>
              <a:off x="7439365"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8" name="rc258"/>
            <p:cNvSpPr/>
            <p:nvPr/>
          </p:nvSpPr>
          <p:spPr>
            <a:xfrm>
              <a:off x="7759962" y="1879626"/>
              <a:ext cx="320597" cy="4233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9" name="rc259"/>
            <p:cNvSpPr/>
            <p:nvPr/>
          </p:nvSpPr>
          <p:spPr>
            <a:xfrm>
              <a:off x="8080559" y="1879626"/>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0" name="rc260"/>
            <p:cNvSpPr/>
            <p:nvPr/>
          </p:nvSpPr>
          <p:spPr>
            <a:xfrm>
              <a:off x="8401156" y="1879626"/>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1" name="rc261"/>
            <p:cNvSpPr/>
            <p:nvPr/>
          </p:nvSpPr>
          <p:spPr>
            <a:xfrm>
              <a:off x="8721754" y="1879626"/>
              <a:ext cx="320597" cy="4233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2" name="rc262"/>
            <p:cNvSpPr/>
            <p:nvPr/>
          </p:nvSpPr>
          <p:spPr>
            <a:xfrm>
              <a:off x="1989213" y="5266539"/>
              <a:ext cx="320597" cy="4233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3" name="rc263"/>
            <p:cNvSpPr/>
            <p:nvPr/>
          </p:nvSpPr>
          <p:spPr>
            <a:xfrm>
              <a:off x="2309810" y="5266539"/>
              <a:ext cx="320597" cy="4233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4" name="rc264"/>
            <p:cNvSpPr/>
            <p:nvPr/>
          </p:nvSpPr>
          <p:spPr>
            <a:xfrm>
              <a:off x="2630407" y="5266539"/>
              <a:ext cx="320597" cy="4233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5" name="rc265"/>
            <p:cNvSpPr/>
            <p:nvPr/>
          </p:nvSpPr>
          <p:spPr>
            <a:xfrm>
              <a:off x="2951004" y="5266539"/>
              <a:ext cx="320597" cy="4233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6" name="tx266"/>
            <p:cNvSpPr/>
            <p:nvPr/>
          </p:nvSpPr>
          <p:spPr>
            <a:xfrm>
              <a:off x="1448027" y="332260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67" name="tx267"/>
            <p:cNvSpPr/>
            <p:nvPr/>
          </p:nvSpPr>
          <p:spPr>
            <a:xfrm>
              <a:off x="1768625" y="33236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268" name="tx268"/>
            <p:cNvSpPr/>
            <p:nvPr/>
          </p:nvSpPr>
          <p:spPr>
            <a:xfrm>
              <a:off x="2089222" y="33222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69" name="tx269"/>
            <p:cNvSpPr/>
            <p:nvPr/>
          </p:nvSpPr>
          <p:spPr>
            <a:xfrm>
              <a:off x="24098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70" name="tx270"/>
            <p:cNvSpPr/>
            <p:nvPr/>
          </p:nvSpPr>
          <p:spPr>
            <a:xfrm>
              <a:off x="273041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271" name="tx271"/>
            <p:cNvSpPr/>
            <p:nvPr/>
          </p:nvSpPr>
          <p:spPr>
            <a:xfrm>
              <a:off x="305101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2" name="tx272"/>
            <p:cNvSpPr/>
            <p:nvPr/>
          </p:nvSpPr>
          <p:spPr>
            <a:xfrm>
              <a:off x="3371611"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73" name="tx273"/>
            <p:cNvSpPr/>
            <p:nvPr/>
          </p:nvSpPr>
          <p:spPr>
            <a:xfrm>
              <a:off x="369220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74" name="tx274"/>
            <p:cNvSpPr/>
            <p:nvPr/>
          </p:nvSpPr>
          <p:spPr>
            <a:xfrm>
              <a:off x="401280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5" name="tx275"/>
            <p:cNvSpPr/>
            <p:nvPr/>
          </p:nvSpPr>
          <p:spPr>
            <a:xfrm>
              <a:off x="4333402"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465399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7" name="tx277"/>
            <p:cNvSpPr/>
            <p:nvPr/>
          </p:nvSpPr>
          <p:spPr>
            <a:xfrm>
              <a:off x="4974596"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8" name="tx278"/>
            <p:cNvSpPr/>
            <p:nvPr/>
          </p:nvSpPr>
          <p:spPr>
            <a:xfrm>
              <a:off x="52951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79" name="tx279"/>
            <p:cNvSpPr/>
            <p:nvPr/>
          </p:nvSpPr>
          <p:spPr>
            <a:xfrm>
              <a:off x="56157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80" name="tx280"/>
            <p:cNvSpPr/>
            <p:nvPr/>
          </p:nvSpPr>
          <p:spPr>
            <a:xfrm>
              <a:off x="593638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81" name="tx281"/>
            <p:cNvSpPr/>
            <p:nvPr/>
          </p:nvSpPr>
          <p:spPr>
            <a:xfrm>
              <a:off x="625698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2" name="tx282"/>
            <p:cNvSpPr/>
            <p:nvPr/>
          </p:nvSpPr>
          <p:spPr>
            <a:xfrm>
              <a:off x="657758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3" name="tx283"/>
            <p:cNvSpPr/>
            <p:nvPr/>
          </p:nvSpPr>
          <p:spPr>
            <a:xfrm>
              <a:off x="68981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4" name="tx284"/>
            <p:cNvSpPr/>
            <p:nvPr/>
          </p:nvSpPr>
          <p:spPr>
            <a:xfrm>
              <a:off x="72187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5" name="tx285"/>
            <p:cNvSpPr/>
            <p:nvPr/>
          </p:nvSpPr>
          <p:spPr>
            <a:xfrm>
              <a:off x="753937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6" name="tx286"/>
            <p:cNvSpPr/>
            <p:nvPr/>
          </p:nvSpPr>
          <p:spPr>
            <a:xfrm>
              <a:off x="785997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7" name="tx287"/>
            <p:cNvSpPr/>
            <p:nvPr/>
          </p:nvSpPr>
          <p:spPr>
            <a:xfrm>
              <a:off x="818056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850116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9" name="tx289"/>
            <p:cNvSpPr/>
            <p:nvPr/>
          </p:nvSpPr>
          <p:spPr>
            <a:xfrm>
              <a:off x="882176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90" name="tx290"/>
            <p:cNvSpPr/>
            <p:nvPr/>
          </p:nvSpPr>
          <p:spPr>
            <a:xfrm>
              <a:off x="176862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1" name="tx291"/>
            <p:cNvSpPr/>
            <p:nvPr/>
          </p:nvSpPr>
          <p:spPr>
            <a:xfrm>
              <a:off x="208922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240981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3" name="tx293"/>
            <p:cNvSpPr/>
            <p:nvPr/>
          </p:nvSpPr>
          <p:spPr>
            <a:xfrm>
              <a:off x="273041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4" name="tx294"/>
            <p:cNvSpPr/>
            <p:nvPr/>
          </p:nvSpPr>
          <p:spPr>
            <a:xfrm>
              <a:off x="3051013" y="2474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5" name="tx295"/>
            <p:cNvSpPr/>
            <p:nvPr/>
          </p:nvSpPr>
          <p:spPr>
            <a:xfrm>
              <a:off x="337161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96" name="tx296"/>
            <p:cNvSpPr/>
            <p:nvPr/>
          </p:nvSpPr>
          <p:spPr>
            <a:xfrm>
              <a:off x="369220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7" name="tx297"/>
            <p:cNvSpPr/>
            <p:nvPr/>
          </p:nvSpPr>
          <p:spPr>
            <a:xfrm>
              <a:off x="401280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8" name="tx298"/>
            <p:cNvSpPr/>
            <p:nvPr/>
          </p:nvSpPr>
          <p:spPr>
            <a:xfrm>
              <a:off x="433340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9" name="tx299"/>
            <p:cNvSpPr/>
            <p:nvPr/>
          </p:nvSpPr>
          <p:spPr>
            <a:xfrm>
              <a:off x="465399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0" name="tx300"/>
            <p:cNvSpPr/>
            <p:nvPr/>
          </p:nvSpPr>
          <p:spPr>
            <a:xfrm>
              <a:off x="4974596"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1" name="tx301"/>
            <p:cNvSpPr/>
            <p:nvPr/>
          </p:nvSpPr>
          <p:spPr>
            <a:xfrm>
              <a:off x="529519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2" name="tx302"/>
            <p:cNvSpPr/>
            <p:nvPr/>
          </p:nvSpPr>
          <p:spPr>
            <a:xfrm>
              <a:off x="5615791"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3" name="tx303"/>
            <p:cNvSpPr/>
            <p:nvPr/>
          </p:nvSpPr>
          <p:spPr>
            <a:xfrm>
              <a:off x="593638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4" name="tx304"/>
            <p:cNvSpPr/>
            <p:nvPr/>
          </p:nvSpPr>
          <p:spPr>
            <a:xfrm>
              <a:off x="625698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57758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898179"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7" name="tx307"/>
            <p:cNvSpPr/>
            <p:nvPr/>
          </p:nvSpPr>
          <p:spPr>
            <a:xfrm>
              <a:off x="721877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7539374"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9" name="tx309"/>
            <p:cNvSpPr/>
            <p:nvPr/>
          </p:nvSpPr>
          <p:spPr>
            <a:xfrm>
              <a:off x="7859971" y="24741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10" name="tx310"/>
            <p:cNvSpPr/>
            <p:nvPr/>
          </p:nvSpPr>
          <p:spPr>
            <a:xfrm>
              <a:off x="1448027"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1" name="tx311"/>
            <p:cNvSpPr/>
            <p:nvPr/>
          </p:nvSpPr>
          <p:spPr>
            <a:xfrm>
              <a:off x="8180568"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2" name="tx312"/>
            <p:cNvSpPr/>
            <p:nvPr/>
          </p:nvSpPr>
          <p:spPr>
            <a:xfrm>
              <a:off x="8501165"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3" name="tx313"/>
            <p:cNvSpPr/>
            <p:nvPr/>
          </p:nvSpPr>
          <p:spPr>
            <a:xfrm>
              <a:off x="8821762" y="24742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1448027"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5" name="tx315"/>
            <p:cNvSpPr/>
            <p:nvPr/>
          </p:nvSpPr>
          <p:spPr>
            <a:xfrm>
              <a:off x="176862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6" name="tx316"/>
            <p:cNvSpPr/>
            <p:nvPr/>
          </p:nvSpPr>
          <p:spPr>
            <a:xfrm>
              <a:off x="2089222"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7" name="tx317"/>
            <p:cNvSpPr/>
            <p:nvPr/>
          </p:nvSpPr>
          <p:spPr>
            <a:xfrm>
              <a:off x="2409819" y="45926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18" name="tx318"/>
            <p:cNvSpPr/>
            <p:nvPr/>
          </p:nvSpPr>
          <p:spPr>
            <a:xfrm>
              <a:off x="2730416"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9" name="tx319"/>
            <p:cNvSpPr/>
            <p:nvPr/>
          </p:nvSpPr>
          <p:spPr>
            <a:xfrm>
              <a:off x="3051013" y="45936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0" name="tx320"/>
            <p:cNvSpPr/>
            <p:nvPr/>
          </p:nvSpPr>
          <p:spPr>
            <a:xfrm>
              <a:off x="337161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1" name="tx321"/>
            <p:cNvSpPr/>
            <p:nvPr/>
          </p:nvSpPr>
          <p:spPr>
            <a:xfrm>
              <a:off x="369220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2" name="tx322"/>
            <p:cNvSpPr/>
            <p:nvPr/>
          </p:nvSpPr>
          <p:spPr>
            <a:xfrm>
              <a:off x="401280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3" name="tx323"/>
            <p:cNvSpPr/>
            <p:nvPr/>
          </p:nvSpPr>
          <p:spPr>
            <a:xfrm>
              <a:off x="4333402" y="45926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4" name="tx324"/>
            <p:cNvSpPr/>
            <p:nvPr/>
          </p:nvSpPr>
          <p:spPr>
            <a:xfrm>
              <a:off x="465399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5" name="tx325"/>
            <p:cNvSpPr/>
            <p:nvPr/>
          </p:nvSpPr>
          <p:spPr>
            <a:xfrm>
              <a:off x="4974596"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6" name="tx326"/>
            <p:cNvSpPr/>
            <p:nvPr/>
          </p:nvSpPr>
          <p:spPr>
            <a:xfrm>
              <a:off x="529519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7" name="tx327"/>
            <p:cNvSpPr/>
            <p:nvPr/>
          </p:nvSpPr>
          <p:spPr>
            <a:xfrm>
              <a:off x="561579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8" name="tx328"/>
            <p:cNvSpPr/>
            <p:nvPr/>
          </p:nvSpPr>
          <p:spPr>
            <a:xfrm>
              <a:off x="5936388"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9" name="tx329"/>
            <p:cNvSpPr/>
            <p:nvPr/>
          </p:nvSpPr>
          <p:spPr>
            <a:xfrm>
              <a:off x="625698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0" name="tx330"/>
            <p:cNvSpPr/>
            <p:nvPr/>
          </p:nvSpPr>
          <p:spPr>
            <a:xfrm>
              <a:off x="657758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1" name="tx331"/>
            <p:cNvSpPr/>
            <p:nvPr/>
          </p:nvSpPr>
          <p:spPr>
            <a:xfrm>
              <a:off x="6898179"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2" name="tx332"/>
            <p:cNvSpPr/>
            <p:nvPr/>
          </p:nvSpPr>
          <p:spPr>
            <a:xfrm>
              <a:off x="7218777"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7539374"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4" name="tx334"/>
            <p:cNvSpPr/>
            <p:nvPr/>
          </p:nvSpPr>
          <p:spPr>
            <a:xfrm>
              <a:off x="7859971"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5" name="tx335"/>
            <p:cNvSpPr/>
            <p:nvPr/>
          </p:nvSpPr>
          <p:spPr>
            <a:xfrm>
              <a:off x="8180568" y="45923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36" name="tx336"/>
            <p:cNvSpPr/>
            <p:nvPr/>
          </p:nvSpPr>
          <p:spPr>
            <a:xfrm>
              <a:off x="8501165"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7" name="tx337"/>
            <p:cNvSpPr/>
            <p:nvPr/>
          </p:nvSpPr>
          <p:spPr>
            <a:xfrm>
              <a:off x="8821762" y="45910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8" name="tx338"/>
            <p:cNvSpPr/>
            <p:nvPr/>
          </p:nvSpPr>
          <p:spPr>
            <a:xfrm>
              <a:off x="240981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39" name="tx339"/>
            <p:cNvSpPr/>
            <p:nvPr/>
          </p:nvSpPr>
          <p:spPr>
            <a:xfrm>
              <a:off x="2730416"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40" name="tx340"/>
            <p:cNvSpPr/>
            <p:nvPr/>
          </p:nvSpPr>
          <p:spPr>
            <a:xfrm>
              <a:off x="3051013"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1" name="tx341"/>
            <p:cNvSpPr/>
            <p:nvPr/>
          </p:nvSpPr>
          <p:spPr>
            <a:xfrm>
              <a:off x="337161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42" name="tx342"/>
            <p:cNvSpPr/>
            <p:nvPr/>
          </p:nvSpPr>
          <p:spPr>
            <a:xfrm>
              <a:off x="369220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3" name="tx343"/>
            <p:cNvSpPr/>
            <p:nvPr/>
          </p:nvSpPr>
          <p:spPr>
            <a:xfrm>
              <a:off x="4012805"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4" name="tx344"/>
            <p:cNvSpPr/>
            <p:nvPr/>
          </p:nvSpPr>
          <p:spPr>
            <a:xfrm>
              <a:off x="433340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5" name="tx345"/>
            <p:cNvSpPr/>
            <p:nvPr/>
          </p:nvSpPr>
          <p:spPr>
            <a:xfrm>
              <a:off x="465399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6" name="tx346"/>
            <p:cNvSpPr/>
            <p:nvPr/>
          </p:nvSpPr>
          <p:spPr>
            <a:xfrm>
              <a:off x="4974596"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7" name="tx347"/>
            <p:cNvSpPr/>
            <p:nvPr/>
          </p:nvSpPr>
          <p:spPr>
            <a:xfrm>
              <a:off x="5295194"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8" name="tx348"/>
            <p:cNvSpPr/>
            <p:nvPr/>
          </p:nvSpPr>
          <p:spPr>
            <a:xfrm>
              <a:off x="5615791"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93638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0" name="tx350"/>
            <p:cNvSpPr/>
            <p:nvPr/>
          </p:nvSpPr>
          <p:spPr>
            <a:xfrm>
              <a:off x="625698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57758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2" name="tx352"/>
            <p:cNvSpPr/>
            <p:nvPr/>
          </p:nvSpPr>
          <p:spPr>
            <a:xfrm>
              <a:off x="6898179"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7218777"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4" name="tx354"/>
            <p:cNvSpPr/>
            <p:nvPr/>
          </p:nvSpPr>
          <p:spPr>
            <a:xfrm>
              <a:off x="7539374"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7859971"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8180568"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8501165"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8" name="tx358"/>
            <p:cNvSpPr/>
            <p:nvPr/>
          </p:nvSpPr>
          <p:spPr>
            <a:xfrm>
              <a:off x="8821762" y="50143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9" name="tx359"/>
            <p:cNvSpPr/>
            <p:nvPr/>
          </p:nvSpPr>
          <p:spPr>
            <a:xfrm>
              <a:off x="529519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0" name="tx360"/>
            <p:cNvSpPr/>
            <p:nvPr/>
          </p:nvSpPr>
          <p:spPr>
            <a:xfrm>
              <a:off x="561579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1" name="tx361"/>
            <p:cNvSpPr/>
            <p:nvPr/>
          </p:nvSpPr>
          <p:spPr>
            <a:xfrm>
              <a:off x="593638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2" name="tx362"/>
            <p:cNvSpPr/>
            <p:nvPr/>
          </p:nvSpPr>
          <p:spPr>
            <a:xfrm>
              <a:off x="625698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3" name="tx363"/>
            <p:cNvSpPr/>
            <p:nvPr/>
          </p:nvSpPr>
          <p:spPr>
            <a:xfrm>
              <a:off x="657758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4" name="tx364"/>
            <p:cNvSpPr/>
            <p:nvPr/>
          </p:nvSpPr>
          <p:spPr>
            <a:xfrm>
              <a:off x="689817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5" name="tx365"/>
            <p:cNvSpPr/>
            <p:nvPr/>
          </p:nvSpPr>
          <p:spPr>
            <a:xfrm>
              <a:off x="721877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6" name="tx366"/>
            <p:cNvSpPr/>
            <p:nvPr/>
          </p:nvSpPr>
          <p:spPr>
            <a:xfrm>
              <a:off x="7539374"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67" name="tx367"/>
            <p:cNvSpPr/>
            <p:nvPr/>
          </p:nvSpPr>
          <p:spPr>
            <a:xfrm>
              <a:off x="785997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8" name="tx368"/>
            <p:cNvSpPr/>
            <p:nvPr/>
          </p:nvSpPr>
          <p:spPr>
            <a:xfrm>
              <a:off x="818056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9" name="tx369"/>
            <p:cNvSpPr/>
            <p:nvPr/>
          </p:nvSpPr>
          <p:spPr>
            <a:xfrm>
              <a:off x="850116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0" name="tx370"/>
            <p:cNvSpPr/>
            <p:nvPr/>
          </p:nvSpPr>
          <p:spPr>
            <a:xfrm>
              <a:off x="882176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1" name="tx371"/>
            <p:cNvSpPr/>
            <p:nvPr/>
          </p:nvSpPr>
          <p:spPr>
            <a:xfrm>
              <a:off x="1448027"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176862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208922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240981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273041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6" name="tx376"/>
            <p:cNvSpPr/>
            <p:nvPr/>
          </p:nvSpPr>
          <p:spPr>
            <a:xfrm>
              <a:off x="3051013"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3371611"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3692208"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9" name="tx379"/>
            <p:cNvSpPr/>
            <p:nvPr/>
          </p:nvSpPr>
          <p:spPr>
            <a:xfrm>
              <a:off x="4012805"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0" name="tx380"/>
            <p:cNvSpPr/>
            <p:nvPr/>
          </p:nvSpPr>
          <p:spPr>
            <a:xfrm>
              <a:off x="4333402"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4653999"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4974596" y="12041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3" name="tx383"/>
            <p:cNvSpPr/>
            <p:nvPr/>
          </p:nvSpPr>
          <p:spPr>
            <a:xfrm>
              <a:off x="1448027"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4" name="tx384"/>
            <p:cNvSpPr/>
            <p:nvPr/>
          </p:nvSpPr>
          <p:spPr>
            <a:xfrm>
              <a:off x="1768625"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5" name="tx385"/>
            <p:cNvSpPr/>
            <p:nvPr/>
          </p:nvSpPr>
          <p:spPr>
            <a:xfrm>
              <a:off x="2089222" y="41703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6" name="tx386"/>
            <p:cNvSpPr/>
            <p:nvPr/>
          </p:nvSpPr>
          <p:spPr>
            <a:xfrm>
              <a:off x="240981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7" name="tx387"/>
            <p:cNvSpPr/>
            <p:nvPr/>
          </p:nvSpPr>
          <p:spPr>
            <a:xfrm>
              <a:off x="2730416"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3051013"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9" name="tx389"/>
            <p:cNvSpPr/>
            <p:nvPr/>
          </p:nvSpPr>
          <p:spPr>
            <a:xfrm>
              <a:off x="144802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0" name="tx390"/>
            <p:cNvSpPr/>
            <p:nvPr/>
          </p:nvSpPr>
          <p:spPr>
            <a:xfrm>
              <a:off x="176862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208922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2" name="tx392"/>
            <p:cNvSpPr/>
            <p:nvPr/>
          </p:nvSpPr>
          <p:spPr>
            <a:xfrm>
              <a:off x="240981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273041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4" name="tx394"/>
            <p:cNvSpPr/>
            <p:nvPr/>
          </p:nvSpPr>
          <p:spPr>
            <a:xfrm>
              <a:off x="3051013"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5" name="tx395"/>
            <p:cNvSpPr/>
            <p:nvPr/>
          </p:nvSpPr>
          <p:spPr>
            <a:xfrm>
              <a:off x="337161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369220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401280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8" name="tx398"/>
            <p:cNvSpPr/>
            <p:nvPr/>
          </p:nvSpPr>
          <p:spPr>
            <a:xfrm>
              <a:off x="433340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9" name="tx399"/>
            <p:cNvSpPr/>
            <p:nvPr/>
          </p:nvSpPr>
          <p:spPr>
            <a:xfrm>
              <a:off x="465399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0" name="tx400"/>
            <p:cNvSpPr/>
            <p:nvPr/>
          </p:nvSpPr>
          <p:spPr>
            <a:xfrm>
              <a:off x="4974596"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529519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2" name="tx402"/>
            <p:cNvSpPr/>
            <p:nvPr/>
          </p:nvSpPr>
          <p:spPr>
            <a:xfrm>
              <a:off x="561579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3" name="tx403"/>
            <p:cNvSpPr/>
            <p:nvPr/>
          </p:nvSpPr>
          <p:spPr>
            <a:xfrm>
              <a:off x="593638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625698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5" name="tx405"/>
            <p:cNvSpPr/>
            <p:nvPr/>
          </p:nvSpPr>
          <p:spPr>
            <a:xfrm>
              <a:off x="657758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6898179"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7218777"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7539374"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7859971"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0" name="tx410"/>
            <p:cNvSpPr/>
            <p:nvPr/>
          </p:nvSpPr>
          <p:spPr>
            <a:xfrm>
              <a:off x="8180568"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1" name="tx411"/>
            <p:cNvSpPr/>
            <p:nvPr/>
          </p:nvSpPr>
          <p:spPr>
            <a:xfrm>
              <a:off x="8501165"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2" name="tx412"/>
            <p:cNvSpPr/>
            <p:nvPr/>
          </p:nvSpPr>
          <p:spPr>
            <a:xfrm>
              <a:off x="8821762" y="1627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337161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4" name="tx414"/>
            <p:cNvSpPr/>
            <p:nvPr/>
          </p:nvSpPr>
          <p:spPr>
            <a:xfrm>
              <a:off x="369220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15" name="tx415"/>
            <p:cNvSpPr/>
            <p:nvPr/>
          </p:nvSpPr>
          <p:spPr>
            <a:xfrm>
              <a:off x="401280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16" name="tx416"/>
            <p:cNvSpPr/>
            <p:nvPr/>
          </p:nvSpPr>
          <p:spPr>
            <a:xfrm>
              <a:off x="433340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7" name="tx417"/>
            <p:cNvSpPr/>
            <p:nvPr/>
          </p:nvSpPr>
          <p:spPr>
            <a:xfrm>
              <a:off x="4653999"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8" name="tx418"/>
            <p:cNvSpPr/>
            <p:nvPr/>
          </p:nvSpPr>
          <p:spPr>
            <a:xfrm>
              <a:off x="4974596"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9" name="tx419"/>
            <p:cNvSpPr/>
            <p:nvPr/>
          </p:nvSpPr>
          <p:spPr>
            <a:xfrm>
              <a:off x="5295194"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0" name="tx420"/>
            <p:cNvSpPr/>
            <p:nvPr/>
          </p:nvSpPr>
          <p:spPr>
            <a:xfrm>
              <a:off x="561579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1" name="tx421"/>
            <p:cNvSpPr/>
            <p:nvPr/>
          </p:nvSpPr>
          <p:spPr>
            <a:xfrm>
              <a:off x="5936388"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2" name="tx422"/>
            <p:cNvSpPr/>
            <p:nvPr/>
          </p:nvSpPr>
          <p:spPr>
            <a:xfrm>
              <a:off x="6256985"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3" name="tx423"/>
            <p:cNvSpPr/>
            <p:nvPr/>
          </p:nvSpPr>
          <p:spPr>
            <a:xfrm>
              <a:off x="6577582"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4" name="tx424"/>
            <p:cNvSpPr/>
            <p:nvPr/>
          </p:nvSpPr>
          <p:spPr>
            <a:xfrm>
              <a:off x="6898179"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7218777" y="41676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6" name="tx426"/>
            <p:cNvSpPr/>
            <p:nvPr/>
          </p:nvSpPr>
          <p:spPr>
            <a:xfrm>
              <a:off x="7539374"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7" name="tx427"/>
            <p:cNvSpPr/>
            <p:nvPr/>
          </p:nvSpPr>
          <p:spPr>
            <a:xfrm>
              <a:off x="7859971" y="4167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8" name="tx428"/>
            <p:cNvSpPr/>
            <p:nvPr/>
          </p:nvSpPr>
          <p:spPr>
            <a:xfrm>
              <a:off x="8501165" y="4169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9" name="tx429"/>
            <p:cNvSpPr/>
            <p:nvPr/>
          </p:nvSpPr>
          <p:spPr>
            <a:xfrm>
              <a:off x="8821762" y="41693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0" name="tx430"/>
            <p:cNvSpPr/>
            <p:nvPr/>
          </p:nvSpPr>
          <p:spPr>
            <a:xfrm>
              <a:off x="1448027"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1" name="tx431"/>
            <p:cNvSpPr/>
            <p:nvPr/>
          </p:nvSpPr>
          <p:spPr>
            <a:xfrm>
              <a:off x="1768625"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2" name="tx432"/>
            <p:cNvSpPr/>
            <p:nvPr/>
          </p:nvSpPr>
          <p:spPr>
            <a:xfrm>
              <a:off x="2089222"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3" name="tx433"/>
            <p:cNvSpPr/>
            <p:nvPr/>
          </p:nvSpPr>
          <p:spPr>
            <a:xfrm>
              <a:off x="2409819" y="37456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34" name="tx434"/>
            <p:cNvSpPr/>
            <p:nvPr/>
          </p:nvSpPr>
          <p:spPr>
            <a:xfrm>
              <a:off x="2730416"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5" name="tx435"/>
            <p:cNvSpPr/>
            <p:nvPr/>
          </p:nvSpPr>
          <p:spPr>
            <a:xfrm>
              <a:off x="3051013" y="37459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36" name="tx436"/>
            <p:cNvSpPr/>
            <p:nvPr/>
          </p:nvSpPr>
          <p:spPr>
            <a:xfrm>
              <a:off x="337161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7" name="tx437"/>
            <p:cNvSpPr/>
            <p:nvPr/>
          </p:nvSpPr>
          <p:spPr>
            <a:xfrm>
              <a:off x="369220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8" name="tx438"/>
            <p:cNvSpPr/>
            <p:nvPr/>
          </p:nvSpPr>
          <p:spPr>
            <a:xfrm>
              <a:off x="401280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9" name="tx439"/>
            <p:cNvSpPr/>
            <p:nvPr/>
          </p:nvSpPr>
          <p:spPr>
            <a:xfrm>
              <a:off x="4333402"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0" name="tx440"/>
            <p:cNvSpPr/>
            <p:nvPr/>
          </p:nvSpPr>
          <p:spPr>
            <a:xfrm>
              <a:off x="465399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1" name="tx441"/>
            <p:cNvSpPr/>
            <p:nvPr/>
          </p:nvSpPr>
          <p:spPr>
            <a:xfrm>
              <a:off x="4974596"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529519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561579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593638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5" name="tx445"/>
            <p:cNvSpPr/>
            <p:nvPr/>
          </p:nvSpPr>
          <p:spPr>
            <a:xfrm>
              <a:off x="625698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6" name="tx446"/>
            <p:cNvSpPr/>
            <p:nvPr/>
          </p:nvSpPr>
          <p:spPr>
            <a:xfrm>
              <a:off x="6577582"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7" name="tx447"/>
            <p:cNvSpPr/>
            <p:nvPr/>
          </p:nvSpPr>
          <p:spPr>
            <a:xfrm>
              <a:off x="6898179"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8" name="tx448"/>
            <p:cNvSpPr/>
            <p:nvPr/>
          </p:nvSpPr>
          <p:spPr>
            <a:xfrm>
              <a:off x="7218777"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9" name="tx449"/>
            <p:cNvSpPr/>
            <p:nvPr/>
          </p:nvSpPr>
          <p:spPr>
            <a:xfrm>
              <a:off x="7539374"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0" name="tx450"/>
            <p:cNvSpPr/>
            <p:nvPr/>
          </p:nvSpPr>
          <p:spPr>
            <a:xfrm>
              <a:off x="7859971"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1" name="tx451"/>
            <p:cNvSpPr/>
            <p:nvPr/>
          </p:nvSpPr>
          <p:spPr>
            <a:xfrm>
              <a:off x="8180568"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8501165" y="3744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3" name="tx453"/>
            <p:cNvSpPr/>
            <p:nvPr/>
          </p:nvSpPr>
          <p:spPr>
            <a:xfrm>
              <a:off x="8821762" y="37442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4" name="tx454"/>
            <p:cNvSpPr/>
            <p:nvPr/>
          </p:nvSpPr>
          <p:spPr>
            <a:xfrm>
              <a:off x="144802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5" name="tx455"/>
            <p:cNvSpPr/>
            <p:nvPr/>
          </p:nvSpPr>
          <p:spPr>
            <a:xfrm>
              <a:off x="176862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56" name="tx456"/>
            <p:cNvSpPr/>
            <p:nvPr/>
          </p:nvSpPr>
          <p:spPr>
            <a:xfrm>
              <a:off x="208922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7" name="tx457"/>
            <p:cNvSpPr/>
            <p:nvPr/>
          </p:nvSpPr>
          <p:spPr>
            <a:xfrm>
              <a:off x="240981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8" name="tx458"/>
            <p:cNvSpPr/>
            <p:nvPr/>
          </p:nvSpPr>
          <p:spPr>
            <a:xfrm>
              <a:off x="273041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9" name="tx459"/>
            <p:cNvSpPr/>
            <p:nvPr/>
          </p:nvSpPr>
          <p:spPr>
            <a:xfrm>
              <a:off x="3051013"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0" name="tx460"/>
            <p:cNvSpPr/>
            <p:nvPr/>
          </p:nvSpPr>
          <p:spPr>
            <a:xfrm>
              <a:off x="337161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1" name="tx461"/>
            <p:cNvSpPr/>
            <p:nvPr/>
          </p:nvSpPr>
          <p:spPr>
            <a:xfrm>
              <a:off x="369220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2" name="tx462"/>
            <p:cNvSpPr/>
            <p:nvPr/>
          </p:nvSpPr>
          <p:spPr>
            <a:xfrm>
              <a:off x="401280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433340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465399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5" name="tx465"/>
            <p:cNvSpPr/>
            <p:nvPr/>
          </p:nvSpPr>
          <p:spPr>
            <a:xfrm>
              <a:off x="4974596"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6" name="tx466"/>
            <p:cNvSpPr/>
            <p:nvPr/>
          </p:nvSpPr>
          <p:spPr>
            <a:xfrm>
              <a:off x="529519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7" name="tx467"/>
            <p:cNvSpPr/>
            <p:nvPr/>
          </p:nvSpPr>
          <p:spPr>
            <a:xfrm>
              <a:off x="561579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8" name="tx468"/>
            <p:cNvSpPr/>
            <p:nvPr/>
          </p:nvSpPr>
          <p:spPr>
            <a:xfrm>
              <a:off x="593638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9" name="tx469"/>
            <p:cNvSpPr/>
            <p:nvPr/>
          </p:nvSpPr>
          <p:spPr>
            <a:xfrm>
              <a:off x="625698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0" name="tx470"/>
            <p:cNvSpPr/>
            <p:nvPr/>
          </p:nvSpPr>
          <p:spPr>
            <a:xfrm>
              <a:off x="657758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6898179"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2" name="tx472"/>
            <p:cNvSpPr/>
            <p:nvPr/>
          </p:nvSpPr>
          <p:spPr>
            <a:xfrm>
              <a:off x="7218777"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3" name="tx473"/>
            <p:cNvSpPr/>
            <p:nvPr/>
          </p:nvSpPr>
          <p:spPr>
            <a:xfrm>
              <a:off x="7539374"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4" name="tx474"/>
            <p:cNvSpPr/>
            <p:nvPr/>
          </p:nvSpPr>
          <p:spPr>
            <a:xfrm>
              <a:off x="7859971"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5" name="tx475"/>
            <p:cNvSpPr/>
            <p:nvPr/>
          </p:nvSpPr>
          <p:spPr>
            <a:xfrm>
              <a:off x="8180568"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6" name="tx476"/>
            <p:cNvSpPr/>
            <p:nvPr/>
          </p:nvSpPr>
          <p:spPr>
            <a:xfrm>
              <a:off x="8501165"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77" name="tx477"/>
            <p:cNvSpPr/>
            <p:nvPr/>
          </p:nvSpPr>
          <p:spPr>
            <a:xfrm>
              <a:off x="3371611"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78" name="tx478"/>
            <p:cNvSpPr/>
            <p:nvPr/>
          </p:nvSpPr>
          <p:spPr>
            <a:xfrm>
              <a:off x="3692208"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79" name="tx479"/>
            <p:cNvSpPr/>
            <p:nvPr/>
          </p:nvSpPr>
          <p:spPr>
            <a:xfrm>
              <a:off x="4012805"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0" name="tx480"/>
            <p:cNvSpPr/>
            <p:nvPr/>
          </p:nvSpPr>
          <p:spPr>
            <a:xfrm>
              <a:off x="433340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1" name="tx481"/>
            <p:cNvSpPr/>
            <p:nvPr/>
          </p:nvSpPr>
          <p:spPr>
            <a:xfrm>
              <a:off x="4653999"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2" name="tx482"/>
            <p:cNvSpPr/>
            <p:nvPr/>
          </p:nvSpPr>
          <p:spPr>
            <a:xfrm>
              <a:off x="4974596"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83" name="tx483"/>
            <p:cNvSpPr/>
            <p:nvPr/>
          </p:nvSpPr>
          <p:spPr>
            <a:xfrm>
              <a:off x="5295194"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4" name="tx484"/>
            <p:cNvSpPr/>
            <p:nvPr/>
          </p:nvSpPr>
          <p:spPr>
            <a:xfrm>
              <a:off x="5615791"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5" name="tx485"/>
            <p:cNvSpPr/>
            <p:nvPr/>
          </p:nvSpPr>
          <p:spPr>
            <a:xfrm>
              <a:off x="5936388" y="54394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6" name="tx486"/>
            <p:cNvSpPr/>
            <p:nvPr/>
          </p:nvSpPr>
          <p:spPr>
            <a:xfrm>
              <a:off x="6256985"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7" name="tx487"/>
            <p:cNvSpPr/>
            <p:nvPr/>
          </p:nvSpPr>
          <p:spPr>
            <a:xfrm>
              <a:off x="6577582" y="54377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8" name="tx488"/>
            <p:cNvSpPr/>
            <p:nvPr/>
          </p:nvSpPr>
          <p:spPr>
            <a:xfrm>
              <a:off x="6898179" y="544042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9" name="tx489"/>
            <p:cNvSpPr/>
            <p:nvPr/>
          </p:nvSpPr>
          <p:spPr>
            <a:xfrm>
              <a:off x="7218777" y="544042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90" name="tx490"/>
            <p:cNvSpPr/>
            <p:nvPr/>
          </p:nvSpPr>
          <p:spPr>
            <a:xfrm>
              <a:off x="7539374"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1" name="tx491"/>
            <p:cNvSpPr/>
            <p:nvPr/>
          </p:nvSpPr>
          <p:spPr>
            <a:xfrm>
              <a:off x="7859971" y="54394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2" name="tx492"/>
            <p:cNvSpPr/>
            <p:nvPr/>
          </p:nvSpPr>
          <p:spPr>
            <a:xfrm>
              <a:off x="8180568"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3" name="tx493"/>
            <p:cNvSpPr/>
            <p:nvPr/>
          </p:nvSpPr>
          <p:spPr>
            <a:xfrm>
              <a:off x="8501165"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4" name="tx494"/>
            <p:cNvSpPr/>
            <p:nvPr/>
          </p:nvSpPr>
          <p:spPr>
            <a:xfrm>
              <a:off x="8821762" y="54391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95" name="tx495"/>
            <p:cNvSpPr/>
            <p:nvPr/>
          </p:nvSpPr>
          <p:spPr>
            <a:xfrm>
              <a:off x="144802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6" name="tx496"/>
            <p:cNvSpPr/>
            <p:nvPr/>
          </p:nvSpPr>
          <p:spPr>
            <a:xfrm>
              <a:off x="176862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7" name="tx497"/>
            <p:cNvSpPr/>
            <p:nvPr/>
          </p:nvSpPr>
          <p:spPr>
            <a:xfrm>
              <a:off x="208922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240981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273041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3051013"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337161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369220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401280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4" name="tx504"/>
            <p:cNvSpPr/>
            <p:nvPr/>
          </p:nvSpPr>
          <p:spPr>
            <a:xfrm>
              <a:off x="433340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465399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6" name="tx506"/>
            <p:cNvSpPr/>
            <p:nvPr/>
          </p:nvSpPr>
          <p:spPr>
            <a:xfrm>
              <a:off x="4974596"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7" name="tx507"/>
            <p:cNvSpPr/>
            <p:nvPr/>
          </p:nvSpPr>
          <p:spPr>
            <a:xfrm>
              <a:off x="529519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561579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9" name="tx509"/>
            <p:cNvSpPr/>
            <p:nvPr/>
          </p:nvSpPr>
          <p:spPr>
            <a:xfrm>
              <a:off x="5936388"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0" name="tx510"/>
            <p:cNvSpPr/>
            <p:nvPr/>
          </p:nvSpPr>
          <p:spPr>
            <a:xfrm>
              <a:off x="6256985"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1" name="tx511"/>
            <p:cNvSpPr/>
            <p:nvPr/>
          </p:nvSpPr>
          <p:spPr>
            <a:xfrm>
              <a:off x="6577582"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6898179"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7218777"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4" name="tx514"/>
            <p:cNvSpPr/>
            <p:nvPr/>
          </p:nvSpPr>
          <p:spPr>
            <a:xfrm>
              <a:off x="7539374"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5" name="tx515"/>
            <p:cNvSpPr/>
            <p:nvPr/>
          </p:nvSpPr>
          <p:spPr>
            <a:xfrm>
              <a:off x="7859971" y="20508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6" name="tx516"/>
            <p:cNvSpPr/>
            <p:nvPr/>
          </p:nvSpPr>
          <p:spPr>
            <a:xfrm>
              <a:off x="8180568" y="20508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8501165" y="20508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8" name="tx518"/>
            <p:cNvSpPr/>
            <p:nvPr/>
          </p:nvSpPr>
          <p:spPr>
            <a:xfrm>
              <a:off x="8821762" y="20508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9" name="tx519"/>
            <p:cNvSpPr/>
            <p:nvPr/>
          </p:nvSpPr>
          <p:spPr>
            <a:xfrm>
              <a:off x="1448027"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20" name="tx520"/>
            <p:cNvSpPr/>
            <p:nvPr/>
          </p:nvSpPr>
          <p:spPr>
            <a:xfrm>
              <a:off x="1768625" y="50157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21" name="tx521"/>
            <p:cNvSpPr/>
            <p:nvPr/>
          </p:nvSpPr>
          <p:spPr>
            <a:xfrm>
              <a:off x="2089222" y="50144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22" name="tx522"/>
            <p:cNvSpPr/>
            <p:nvPr/>
          </p:nvSpPr>
          <p:spPr>
            <a:xfrm>
              <a:off x="8180568" y="41693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23" name="tx523"/>
            <p:cNvSpPr/>
            <p:nvPr/>
          </p:nvSpPr>
          <p:spPr>
            <a:xfrm>
              <a:off x="8821762" y="2897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24" name="tx524"/>
            <p:cNvSpPr/>
            <p:nvPr/>
          </p:nvSpPr>
          <p:spPr>
            <a:xfrm>
              <a:off x="2089222"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25" name="tx525"/>
            <p:cNvSpPr/>
            <p:nvPr/>
          </p:nvSpPr>
          <p:spPr>
            <a:xfrm>
              <a:off x="2409819" y="54391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26" name="tx526"/>
            <p:cNvSpPr/>
            <p:nvPr/>
          </p:nvSpPr>
          <p:spPr>
            <a:xfrm>
              <a:off x="2730416" y="543915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27" name="tx527"/>
            <p:cNvSpPr/>
            <p:nvPr/>
          </p:nvSpPr>
          <p:spPr>
            <a:xfrm>
              <a:off x="3051013" y="5437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28" name="tx528"/>
            <p:cNvSpPr/>
            <p:nvPr/>
          </p:nvSpPr>
          <p:spPr>
            <a:xfrm>
              <a:off x="138400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9" name="tx529"/>
            <p:cNvSpPr/>
            <p:nvPr/>
          </p:nvSpPr>
          <p:spPr>
            <a:xfrm>
              <a:off x="170460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30" name="tx530"/>
            <p:cNvSpPr/>
            <p:nvPr/>
          </p:nvSpPr>
          <p:spPr>
            <a:xfrm>
              <a:off x="202520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31" name="tx531"/>
            <p:cNvSpPr/>
            <p:nvPr/>
          </p:nvSpPr>
          <p:spPr>
            <a:xfrm>
              <a:off x="2345798"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32" name="tx532"/>
            <p:cNvSpPr/>
            <p:nvPr/>
          </p:nvSpPr>
          <p:spPr>
            <a:xfrm>
              <a:off x="266639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33" name="tx533"/>
            <p:cNvSpPr/>
            <p:nvPr/>
          </p:nvSpPr>
          <p:spPr>
            <a:xfrm>
              <a:off x="298699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4" name="tx534"/>
            <p:cNvSpPr/>
            <p:nvPr/>
          </p:nvSpPr>
          <p:spPr>
            <a:xfrm>
              <a:off x="33075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5" name="tx535"/>
            <p:cNvSpPr/>
            <p:nvPr/>
          </p:nvSpPr>
          <p:spPr>
            <a:xfrm>
              <a:off x="362818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6" name="tx536"/>
            <p:cNvSpPr/>
            <p:nvPr/>
          </p:nvSpPr>
          <p:spPr>
            <a:xfrm>
              <a:off x="394878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7" name="tx537"/>
            <p:cNvSpPr/>
            <p:nvPr/>
          </p:nvSpPr>
          <p:spPr>
            <a:xfrm>
              <a:off x="426938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8" name="tx538"/>
            <p:cNvSpPr/>
            <p:nvPr/>
          </p:nvSpPr>
          <p:spPr>
            <a:xfrm>
              <a:off x="458997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9" name="tx539"/>
            <p:cNvSpPr/>
            <p:nvPr/>
          </p:nvSpPr>
          <p:spPr>
            <a:xfrm>
              <a:off x="49105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40" name="tx540"/>
            <p:cNvSpPr/>
            <p:nvPr/>
          </p:nvSpPr>
          <p:spPr>
            <a:xfrm>
              <a:off x="523117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41" name="tx541"/>
            <p:cNvSpPr/>
            <p:nvPr/>
          </p:nvSpPr>
          <p:spPr>
            <a:xfrm>
              <a:off x="555176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42" name="tx542"/>
            <p:cNvSpPr/>
            <p:nvPr/>
          </p:nvSpPr>
          <p:spPr>
            <a:xfrm>
              <a:off x="58723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43" name="tx543"/>
            <p:cNvSpPr/>
            <p:nvPr/>
          </p:nvSpPr>
          <p:spPr>
            <a:xfrm>
              <a:off x="619296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4" name="tx544"/>
            <p:cNvSpPr/>
            <p:nvPr/>
          </p:nvSpPr>
          <p:spPr>
            <a:xfrm>
              <a:off x="651356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5" name="tx545"/>
            <p:cNvSpPr/>
            <p:nvPr/>
          </p:nvSpPr>
          <p:spPr>
            <a:xfrm>
              <a:off x="683415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6" name="tx546"/>
            <p:cNvSpPr/>
            <p:nvPr/>
          </p:nvSpPr>
          <p:spPr>
            <a:xfrm>
              <a:off x="715475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7" name="tx547"/>
            <p:cNvSpPr/>
            <p:nvPr/>
          </p:nvSpPr>
          <p:spPr>
            <a:xfrm>
              <a:off x="747535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8" name="tx548"/>
            <p:cNvSpPr/>
            <p:nvPr/>
          </p:nvSpPr>
          <p:spPr>
            <a:xfrm>
              <a:off x="779594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9" name="tx549"/>
            <p:cNvSpPr/>
            <p:nvPr/>
          </p:nvSpPr>
          <p:spPr>
            <a:xfrm>
              <a:off x="81165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0" name="tx550"/>
            <p:cNvSpPr/>
            <p:nvPr/>
          </p:nvSpPr>
          <p:spPr>
            <a:xfrm>
              <a:off x="84371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1" name="tx551"/>
            <p:cNvSpPr/>
            <p:nvPr/>
          </p:nvSpPr>
          <p:spPr>
            <a:xfrm>
              <a:off x="875774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2" name="tx552"/>
            <p:cNvSpPr/>
            <p:nvPr/>
          </p:nvSpPr>
          <p:spPr>
            <a:xfrm>
              <a:off x="508103" y="542658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553" name="tx553"/>
            <p:cNvSpPr/>
            <p:nvPr/>
          </p:nvSpPr>
          <p:spPr>
            <a:xfrm>
              <a:off x="950395" y="5003220"/>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554" name="tx554"/>
            <p:cNvSpPr/>
            <p:nvPr/>
          </p:nvSpPr>
          <p:spPr>
            <a:xfrm>
              <a:off x="647462" y="4579856"/>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555" name="tx555"/>
            <p:cNvSpPr/>
            <p:nvPr/>
          </p:nvSpPr>
          <p:spPr>
            <a:xfrm>
              <a:off x="671132" y="4128729"/>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556" name="tx556"/>
            <p:cNvSpPr/>
            <p:nvPr/>
          </p:nvSpPr>
          <p:spPr>
            <a:xfrm>
              <a:off x="888322" y="3707002"/>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557" name="tx557"/>
            <p:cNvSpPr/>
            <p:nvPr/>
          </p:nvSpPr>
          <p:spPr>
            <a:xfrm>
              <a:off x="515402" y="328200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558" name="tx558"/>
            <p:cNvSpPr/>
            <p:nvPr/>
          </p:nvSpPr>
          <p:spPr>
            <a:xfrm>
              <a:off x="865197" y="2888037"/>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559" name="tx559"/>
            <p:cNvSpPr/>
            <p:nvPr/>
          </p:nvSpPr>
          <p:spPr>
            <a:xfrm>
              <a:off x="810559" y="2463035"/>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560" name="tx560"/>
            <p:cNvSpPr/>
            <p:nvPr/>
          </p:nvSpPr>
          <p:spPr>
            <a:xfrm>
              <a:off x="717448" y="2039671"/>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561" name="tx561"/>
            <p:cNvSpPr/>
            <p:nvPr/>
          </p:nvSpPr>
          <p:spPr>
            <a:xfrm>
              <a:off x="702100" y="161630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562" name="tx562"/>
            <p:cNvSpPr/>
            <p:nvPr/>
          </p:nvSpPr>
          <p:spPr>
            <a:xfrm>
              <a:off x="663151" y="1191170"/>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563" name="tx563"/>
            <p:cNvSpPr/>
            <p:nvPr/>
          </p:nvSpPr>
          <p:spPr>
            <a:xfrm>
              <a:off x="3358288"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64" name="pic564"/>
            <p:cNvPicPr/>
            <p:nvPr/>
          </p:nvPicPr>
          <p:blipFill>
            <a:blip r:embed="rId2" cstate="print"/>
            <a:stretch>
              <a:fillRect/>
            </a:stretch>
          </p:blipFill>
          <p:spPr>
            <a:xfrm>
              <a:off x="4872081" y="5941007"/>
              <a:ext cx="2160000" cy="219455"/>
            </a:xfrm>
            <a:prstGeom prst="rect">
              <a:avLst/>
            </a:prstGeom>
          </p:spPr>
        </p:pic>
        <p:sp>
          <p:nvSpPr>
            <p:cNvPr id="565" name="pl565"/>
            <p:cNvSpPr/>
            <p:nvPr/>
          </p:nvSpPr>
          <p:spPr>
            <a:xfrm>
              <a:off x="48756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6" name="pl566"/>
            <p:cNvSpPr/>
            <p:nvPr/>
          </p:nvSpPr>
          <p:spPr>
            <a:xfrm>
              <a:off x="614583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36111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57639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791673"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7028481"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48756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2" name="pl572"/>
            <p:cNvSpPr/>
            <p:nvPr/>
          </p:nvSpPr>
          <p:spPr>
            <a:xfrm>
              <a:off x="614583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36111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57639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791673"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7028481"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tx577"/>
            <p:cNvSpPr/>
            <p:nvPr/>
          </p:nvSpPr>
          <p:spPr>
            <a:xfrm>
              <a:off x="4844603"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8" name="tx578"/>
            <p:cNvSpPr/>
            <p:nvPr/>
          </p:nvSpPr>
          <p:spPr>
            <a:xfrm>
              <a:off x="608367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79" name="tx579"/>
            <p:cNvSpPr/>
            <p:nvPr/>
          </p:nvSpPr>
          <p:spPr>
            <a:xfrm>
              <a:off x="629895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0" name="tx580"/>
            <p:cNvSpPr/>
            <p:nvPr/>
          </p:nvSpPr>
          <p:spPr>
            <a:xfrm>
              <a:off x="651423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1" name="tx581"/>
            <p:cNvSpPr/>
            <p:nvPr/>
          </p:nvSpPr>
          <p:spPr>
            <a:xfrm>
              <a:off x="6729517"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2" name="tx582"/>
            <p:cNvSpPr/>
            <p:nvPr/>
          </p:nvSpPr>
          <p:spPr>
            <a:xfrm>
              <a:off x="6935247"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3" name="tx583"/>
            <p:cNvSpPr/>
            <p:nvPr/>
          </p:nvSpPr>
          <p:spPr>
            <a:xfrm>
              <a:off x="1315959"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SEAR, 2000-2023</a:t>
              </a:r>
            </a:p>
          </p:txBody>
        </p:sp>
        <p:sp>
          <p:nvSpPr>
            <p:cNvPr id="584" name="tx5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5" name="tx585"/>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5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Sri Lanka and Maldives had the highest crude average MCV1 coverage (98%) and Timor-Leste had the lowest (68%).
Over the last 5 years (2019-2023), 5 countries maintained MCV1 coverage of at least 90% (Bangladesh, Bhutan, Sri Lanka, Maldives, and Thailand).
There were no countries with MCV1 coverage consistently below 60% over the last 5 years.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420436"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399826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5760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15391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315959" y="555438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9" name="pl9"/>
            <p:cNvSpPr/>
            <p:nvPr/>
          </p:nvSpPr>
          <p:spPr>
            <a:xfrm>
              <a:off x="1315959" y="509267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0" name="pl10"/>
            <p:cNvSpPr/>
            <p:nvPr/>
          </p:nvSpPr>
          <p:spPr>
            <a:xfrm>
              <a:off x="1315959" y="463095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1" name="pl11"/>
            <p:cNvSpPr/>
            <p:nvPr/>
          </p:nvSpPr>
          <p:spPr>
            <a:xfrm>
              <a:off x="1315959" y="416924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2" name="pl12"/>
            <p:cNvSpPr/>
            <p:nvPr/>
          </p:nvSpPr>
          <p:spPr>
            <a:xfrm>
              <a:off x="1315959" y="370753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3" name="pl13"/>
            <p:cNvSpPr/>
            <p:nvPr/>
          </p:nvSpPr>
          <p:spPr>
            <a:xfrm>
              <a:off x="1315959" y="324581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4" name="pl14"/>
            <p:cNvSpPr/>
            <p:nvPr/>
          </p:nvSpPr>
          <p:spPr>
            <a:xfrm>
              <a:off x="1315959" y="2784102"/>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5" name="pl15"/>
            <p:cNvSpPr/>
            <p:nvPr/>
          </p:nvSpPr>
          <p:spPr>
            <a:xfrm>
              <a:off x="1315959" y="2322388"/>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6" name="pl16"/>
            <p:cNvSpPr/>
            <p:nvPr/>
          </p:nvSpPr>
          <p:spPr>
            <a:xfrm>
              <a:off x="1315959" y="1860674"/>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7" name="pl17"/>
            <p:cNvSpPr/>
            <p:nvPr/>
          </p:nvSpPr>
          <p:spPr>
            <a:xfrm>
              <a:off x="1315959" y="1398960"/>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8" name="pl18"/>
            <p:cNvSpPr/>
            <p:nvPr/>
          </p:nvSpPr>
          <p:spPr>
            <a:xfrm>
              <a:off x="1315959" y="937246"/>
              <a:ext cx="6942428" cy="0"/>
            </a:xfrm>
            <a:custGeom>
              <a:avLst/>
              <a:pathLst>
                <a:path w="6942428" h="0">
                  <a:moveTo>
                    <a:pt x="0" y="0"/>
                  </a:moveTo>
                  <a:lnTo>
                    <a:pt x="6942428" y="0"/>
                  </a:lnTo>
                  <a:lnTo>
                    <a:pt x="6942428" y="0"/>
                  </a:lnTo>
                </a:path>
              </a:pathLst>
            </a:custGeom>
            <a:ln w="13550" cap="flat">
              <a:solidFill>
                <a:srgbClr val="EBEBEB">
                  <a:alpha val="100000"/>
                </a:srgbClr>
              </a:solidFill>
              <a:prstDash val="solid"/>
              <a:round/>
            </a:ln>
          </p:spPr>
          <p:txBody>
            <a:bodyPr/>
            <a:lstStyle/>
            <a:p/>
          </p:txBody>
        </p:sp>
        <p:sp>
          <p:nvSpPr>
            <p:cNvPr id="19" name="pl19"/>
            <p:cNvSpPr/>
            <p:nvPr/>
          </p:nvSpPr>
          <p:spPr>
            <a:xfrm>
              <a:off x="16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934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78717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4997"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94282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01031" y="937246"/>
              <a:ext cx="378677" cy="0"/>
            </a:xfrm>
            <a:custGeom>
              <a:avLst/>
              <a:pathLst>
                <a:path w="378677" h="0">
                  <a:moveTo>
                    <a:pt x="0" y="0"/>
                  </a:moveTo>
                  <a:lnTo>
                    <a:pt x="252451" y="0"/>
                  </a:lnTo>
                  <a:lnTo>
                    <a:pt x="252451" y="0"/>
                  </a:lnTo>
                  <a:lnTo>
                    <a:pt x="252451" y="0"/>
                  </a:lnTo>
                  <a:lnTo>
                    <a:pt x="378677" y="0"/>
                  </a:lnTo>
                </a:path>
              </a:pathLst>
            </a:custGeom>
            <a:ln w="108405" cap="flat">
              <a:solidFill>
                <a:srgbClr val="E8E8E8">
                  <a:alpha val="100000"/>
                </a:srgbClr>
              </a:solidFill>
              <a:prstDash val="solid"/>
              <a:round/>
            </a:ln>
          </p:spPr>
          <p:txBody>
            <a:bodyPr/>
            <a:lstStyle/>
            <a:p/>
          </p:txBody>
        </p:sp>
        <p:sp>
          <p:nvSpPr>
            <p:cNvPr id="25" name="pl25"/>
            <p:cNvSpPr/>
            <p:nvPr/>
          </p:nvSpPr>
          <p:spPr>
            <a:xfrm>
              <a:off x="7690370" y="1398960"/>
              <a:ext cx="189338" cy="0"/>
            </a:xfrm>
            <a:custGeom>
              <a:avLst/>
              <a:pathLst>
                <a:path w="189338" h="0">
                  <a:moveTo>
                    <a:pt x="0" y="0"/>
                  </a:moveTo>
                  <a:lnTo>
                    <a:pt x="63112" y="0"/>
                  </a:lnTo>
                  <a:lnTo>
                    <a:pt x="189338" y="0"/>
                  </a:lnTo>
                  <a:lnTo>
                    <a:pt x="189338" y="0"/>
                  </a:lnTo>
                  <a:lnTo>
                    <a:pt x="189338" y="0"/>
                  </a:lnTo>
                </a:path>
              </a:pathLst>
            </a:custGeom>
            <a:ln w="108405" cap="flat">
              <a:solidFill>
                <a:srgbClr val="E8E8E8">
                  <a:alpha val="100000"/>
                </a:srgbClr>
              </a:solidFill>
              <a:prstDash val="solid"/>
              <a:round/>
            </a:ln>
          </p:spPr>
          <p:txBody>
            <a:bodyPr/>
            <a:lstStyle/>
            <a:p/>
          </p:txBody>
        </p:sp>
        <p:sp>
          <p:nvSpPr>
            <p:cNvPr id="26" name="pl26"/>
            <p:cNvSpPr/>
            <p:nvPr/>
          </p:nvSpPr>
          <p:spPr>
            <a:xfrm>
              <a:off x="7753483" y="1860674"/>
              <a:ext cx="126225" cy="0"/>
            </a:xfrm>
            <a:custGeom>
              <a:avLst/>
              <a:pathLst>
                <a:path w="126225" h="0">
                  <a:moveTo>
                    <a:pt x="0" y="0"/>
                  </a:moveTo>
                  <a:lnTo>
                    <a:pt x="63112" y="0"/>
                  </a:lnTo>
                  <a:lnTo>
                    <a:pt x="63112" y="0"/>
                  </a:lnTo>
                  <a:lnTo>
                    <a:pt x="126225" y="0"/>
                  </a:lnTo>
                  <a:lnTo>
                    <a:pt x="126225" y="0"/>
                  </a:lnTo>
                </a:path>
              </a:pathLst>
            </a:custGeom>
            <a:ln w="108405" cap="flat">
              <a:solidFill>
                <a:srgbClr val="E8E8E8">
                  <a:alpha val="100000"/>
                </a:srgbClr>
              </a:solidFill>
              <a:prstDash val="solid"/>
              <a:round/>
            </a:ln>
          </p:spPr>
          <p:txBody>
            <a:bodyPr/>
            <a:lstStyle/>
            <a:p/>
          </p:txBody>
        </p:sp>
        <p:sp>
          <p:nvSpPr>
            <p:cNvPr id="27" name="pl27"/>
            <p:cNvSpPr/>
            <p:nvPr/>
          </p:nvSpPr>
          <p:spPr>
            <a:xfrm>
              <a:off x="7753483" y="232238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28" name="pl28"/>
            <p:cNvSpPr/>
            <p:nvPr/>
          </p:nvSpPr>
          <p:spPr>
            <a:xfrm>
              <a:off x="7248579" y="2784102"/>
              <a:ext cx="378677" cy="0"/>
            </a:xfrm>
            <a:custGeom>
              <a:avLst/>
              <a:pathLst>
                <a:path w="378677" h="0">
                  <a:moveTo>
                    <a:pt x="0" y="0"/>
                  </a:moveTo>
                  <a:lnTo>
                    <a:pt x="0" y="0"/>
                  </a:lnTo>
                  <a:lnTo>
                    <a:pt x="252451" y="0"/>
                  </a:lnTo>
                  <a:lnTo>
                    <a:pt x="378677" y="0"/>
                  </a:lnTo>
                  <a:lnTo>
                    <a:pt x="378677" y="0"/>
                  </a:lnTo>
                </a:path>
              </a:pathLst>
            </a:custGeom>
            <a:ln w="108405" cap="flat">
              <a:solidFill>
                <a:srgbClr val="E8E8E8">
                  <a:alpha val="100000"/>
                </a:srgbClr>
              </a:solidFill>
              <a:prstDash val="solid"/>
              <a:round/>
            </a:ln>
          </p:spPr>
          <p:txBody>
            <a:bodyPr/>
            <a:lstStyle/>
            <a:p/>
          </p:txBody>
        </p:sp>
        <p:sp>
          <p:nvSpPr>
            <p:cNvPr id="29" name="pl29"/>
            <p:cNvSpPr/>
            <p:nvPr/>
          </p:nvSpPr>
          <p:spPr>
            <a:xfrm>
              <a:off x="7122353" y="3245816"/>
              <a:ext cx="378677" cy="0"/>
            </a:xfrm>
            <a:custGeom>
              <a:avLst/>
              <a:pathLst>
                <a:path w="378677" h="0">
                  <a:moveTo>
                    <a:pt x="0" y="0"/>
                  </a:moveTo>
                  <a:lnTo>
                    <a:pt x="189338" y="0"/>
                  </a:lnTo>
                  <a:lnTo>
                    <a:pt x="189338" y="0"/>
                  </a:lnTo>
                  <a:lnTo>
                    <a:pt x="315564" y="0"/>
                  </a:lnTo>
                  <a:lnTo>
                    <a:pt x="378677" y="0"/>
                  </a:lnTo>
                </a:path>
              </a:pathLst>
            </a:custGeom>
            <a:ln w="108405" cap="flat">
              <a:solidFill>
                <a:srgbClr val="E8E8E8">
                  <a:alpha val="100000"/>
                </a:srgbClr>
              </a:solidFill>
              <a:prstDash val="solid"/>
              <a:round/>
            </a:ln>
          </p:spPr>
          <p:txBody>
            <a:bodyPr/>
            <a:lstStyle/>
            <a:p/>
          </p:txBody>
        </p:sp>
        <p:sp>
          <p:nvSpPr>
            <p:cNvPr id="30" name="pl30"/>
            <p:cNvSpPr/>
            <p:nvPr/>
          </p:nvSpPr>
          <p:spPr>
            <a:xfrm>
              <a:off x="7501031" y="3707530"/>
              <a:ext cx="189338" cy="0"/>
            </a:xfrm>
            <a:custGeom>
              <a:avLst/>
              <a:pathLst>
                <a:path w="189338" h="0">
                  <a:moveTo>
                    <a:pt x="0" y="0"/>
                  </a:moveTo>
                  <a:lnTo>
                    <a:pt x="0" y="0"/>
                  </a:lnTo>
                  <a:lnTo>
                    <a:pt x="0" y="0"/>
                  </a:lnTo>
                  <a:lnTo>
                    <a:pt x="189338" y="0"/>
                  </a:lnTo>
                  <a:lnTo>
                    <a:pt x="189338" y="0"/>
                  </a:lnTo>
                </a:path>
              </a:pathLst>
            </a:custGeom>
            <a:ln w="108405" cap="flat">
              <a:solidFill>
                <a:srgbClr val="E8E8E8">
                  <a:alpha val="100000"/>
                </a:srgbClr>
              </a:solidFill>
              <a:prstDash val="solid"/>
              <a:round/>
            </a:ln>
          </p:spPr>
          <p:txBody>
            <a:bodyPr/>
            <a:lstStyle/>
            <a:p/>
          </p:txBody>
        </p:sp>
        <p:sp>
          <p:nvSpPr>
            <p:cNvPr id="31" name="pl31"/>
            <p:cNvSpPr/>
            <p:nvPr/>
          </p:nvSpPr>
          <p:spPr>
            <a:xfrm>
              <a:off x="6175659" y="4169244"/>
              <a:ext cx="1262259" cy="0"/>
            </a:xfrm>
            <a:custGeom>
              <a:avLst/>
              <a:pathLst>
                <a:path w="1262259" h="0">
                  <a:moveTo>
                    <a:pt x="0" y="0"/>
                  </a:moveTo>
                  <a:lnTo>
                    <a:pt x="252451" y="0"/>
                  </a:lnTo>
                  <a:lnTo>
                    <a:pt x="631129" y="0"/>
                  </a:lnTo>
                  <a:lnTo>
                    <a:pt x="1009807" y="0"/>
                  </a:lnTo>
                  <a:lnTo>
                    <a:pt x="1262259" y="0"/>
                  </a:lnTo>
                </a:path>
              </a:pathLst>
            </a:custGeom>
            <a:ln w="108405" cap="flat">
              <a:solidFill>
                <a:srgbClr val="E8E8E8">
                  <a:alpha val="100000"/>
                </a:srgbClr>
              </a:solidFill>
              <a:prstDash val="solid"/>
              <a:round/>
            </a:ln>
          </p:spPr>
          <p:txBody>
            <a:bodyPr/>
            <a:lstStyle/>
            <a:p/>
          </p:txBody>
        </p:sp>
        <p:sp>
          <p:nvSpPr>
            <p:cNvPr id="32" name="pl32"/>
            <p:cNvSpPr/>
            <p:nvPr/>
          </p:nvSpPr>
          <p:spPr>
            <a:xfrm>
              <a:off x="4408495" y="4630958"/>
              <a:ext cx="2966310" cy="0"/>
            </a:xfrm>
            <a:custGeom>
              <a:avLst/>
              <a:pathLst>
                <a:path w="2966310" h="0">
                  <a:moveTo>
                    <a:pt x="0" y="0"/>
                  </a:moveTo>
                  <a:lnTo>
                    <a:pt x="1893389" y="0"/>
                  </a:lnTo>
                  <a:lnTo>
                    <a:pt x="1956502" y="0"/>
                  </a:lnTo>
                  <a:lnTo>
                    <a:pt x="2524519" y="0"/>
                  </a:lnTo>
                  <a:lnTo>
                    <a:pt x="2966310" y="0"/>
                  </a:lnTo>
                </a:path>
              </a:pathLst>
            </a:custGeom>
            <a:ln w="108405" cap="flat">
              <a:solidFill>
                <a:srgbClr val="E8E8E8">
                  <a:alpha val="100000"/>
                </a:srgbClr>
              </a:solidFill>
              <a:prstDash val="solid"/>
              <a:round/>
            </a:ln>
          </p:spPr>
          <p:txBody>
            <a:bodyPr/>
            <a:lstStyle/>
            <a:p/>
          </p:txBody>
        </p:sp>
        <p:sp>
          <p:nvSpPr>
            <p:cNvPr id="33" name="pl33"/>
            <p:cNvSpPr/>
            <p:nvPr/>
          </p:nvSpPr>
          <p:spPr>
            <a:xfrm>
              <a:off x="6175659" y="5092672"/>
              <a:ext cx="189338" cy="0"/>
            </a:xfrm>
            <a:custGeom>
              <a:avLst/>
              <a:pathLst>
                <a:path w="189338" h="0">
                  <a:moveTo>
                    <a:pt x="0" y="0"/>
                  </a:moveTo>
                  <a:lnTo>
                    <a:pt x="0" y="0"/>
                  </a:lnTo>
                  <a:lnTo>
                    <a:pt x="0" y="0"/>
                  </a:lnTo>
                  <a:lnTo>
                    <a:pt x="126225" y="0"/>
                  </a:lnTo>
                  <a:lnTo>
                    <a:pt x="189338" y="0"/>
                  </a:lnTo>
                </a:path>
              </a:pathLst>
            </a:custGeom>
            <a:ln w="108405" cap="flat">
              <a:solidFill>
                <a:srgbClr val="E8E8E8">
                  <a:alpha val="100000"/>
                </a:srgbClr>
              </a:solidFill>
              <a:prstDash val="solid"/>
              <a:round/>
            </a:ln>
          </p:spPr>
          <p:txBody>
            <a:bodyPr/>
            <a:lstStyle/>
            <a:p/>
          </p:txBody>
        </p:sp>
        <p:sp>
          <p:nvSpPr>
            <p:cNvPr id="34" name="pl34"/>
            <p:cNvSpPr/>
            <p:nvPr/>
          </p:nvSpPr>
          <p:spPr>
            <a:xfrm>
              <a:off x="3398687" y="5554386"/>
              <a:ext cx="4481021" cy="0"/>
            </a:xfrm>
            <a:custGeom>
              <a:avLst/>
              <a:pathLst>
                <a:path w="4481021" h="0">
                  <a:moveTo>
                    <a:pt x="0" y="0"/>
                  </a:moveTo>
                  <a:lnTo>
                    <a:pt x="2461406" y="0"/>
                  </a:lnTo>
                  <a:lnTo>
                    <a:pt x="4417908" y="0"/>
                  </a:lnTo>
                  <a:lnTo>
                    <a:pt x="4481021" y="0"/>
                  </a:lnTo>
                  <a:lnTo>
                    <a:pt x="4481021" y="0"/>
                  </a:lnTo>
                </a:path>
              </a:pathLst>
            </a:custGeom>
            <a:ln w="108405" cap="flat">
              <a:solidFill>
                <a:srgbClr val="E8E8E8">
                  <a:alpha val="100000"/>
                </a:srgbClr>
              </a:solidFill>
              <a:prstDash val="solid"/>
              <a:round/>
            </a:ln>
          </p:spPr>
          <p:txBody>
            <a:bodyPr/>
            <a:lstStyle/>
            <a:p/>
          </p:txBody>
        </p:sp>
        <p:sp>
          <p:nvSpPr>
            <p:cNvPr id="35" name="pt35"/>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48983" y="23178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48983"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496531"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748983"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48983"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875209" y="93274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180966"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23610"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171159"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33418"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802288" y="41647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2757"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244079"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244079"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22757"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496531" y="27796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85870"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48983"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875209" y="13944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812096"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48983"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12096"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75209" y="185617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928514"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370305"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4403995"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60497"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297384" y="46264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33418"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117853"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30719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0719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4965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812096"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875209"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875209"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55594"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394187" y="55498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60497"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297384"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171159"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71159"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71159" y="50881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85870"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85870"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96531"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96531"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96531" y="370303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4781" y="226368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7694781" y="226368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7694781" y="226368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7694781" y="8785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7694781" y="8785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7821007" y="8785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7126764" y="411054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379216" y="411054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6748086" y="411054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7568555" y="272540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568555" y="272540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442329" y="272540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7821007" y="134025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821007" y="134025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7821007" y="134025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pt105"/>
            <p:cNvSpPr/>
            <p:nvPr/>
          </p:nvSpPr>
          <p:spPr>
            <a:xfrm>
              <a:off x="7821007" y="180197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757894" y="180197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821007" y="180197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6874312" y="457225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6306295" y="457225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243182" y="457225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379216"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252990"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442329"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757894" y="54956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5801391" y="54956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3339985" y="54956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6306295" y="50339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6116956" y="50339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6116956" y="50339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631668" y="364882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442329" y="364882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42329" y="364882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tx123"/>
            <p:cNvSpPr/>
            <p:nvPr/>
          </p:nvSpPr>
          <p:spPr>
            <a:xfrm>
              <a:off x="865197" y="5489686"/>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DPRK</a:t>
              </a:r>
            </a:p>
          </p:txBody>
        </p:sp>
        <p:sp>
          <p:nvSpPr>
            <p:cNvPr id="124" name="tx124"/>
            <p:cNvSpPr/>
            <p:nvPr/>
          </p:nvSpPr>
          <p:spPr>
            <a:xfrm>
              <a:off x="508103" y="5026335"/>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Timor-Leste</a:t>
              </a:r>
            </a:p>
          </p:txBody>
        </p:sp>
        <p:sp>
          <p:nvSpPr>
            <p:cNvPr id="125" name="tx125"/>
            <p:cNvSpPr/>
            <p:nvPr/>
          </p:nvSpPr>
          <p:spPr>
            <a:xfrm>
              <a:off x="616766" y="4535153"/>
              <a:ext cx="63656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Myanmar*</a:t>
              </a:r>
            </a:p>
          </p:txBody>
        </p:sp>
        <p:sp>
          <p:nvSpPr>
            <p:cNvPr id="126" name="tx126"/>
            <p:cNvSpPr/>
            <p:nvPr/>
          </p:nvSpPr>
          <p:spPr>
            <a:xfrm>
              <a:off x="647462" y="4102907"/>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Indonesia</a:t>
              </a:r>
            </a:p>
          </p:txBody>
        </p:sp>
        <p:sp>
          <p:nvSpPr>
            <p:cNvPr id="127" name="tx127"/>
            <p:cNvSpPr/>
            <p:nvPr/>
          </p:nvSpPr>
          <p:spPr>
            <a:xfrm>
              <a:off x="717448" y="364119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Thailand</a:t>
              </a:r>
            </a:p>
          </p:txBody>
        </p:sp>
        <p:sp>
          <p:nvSpPr>
            <p:cNvPr id="128" name="tx128"/>
            <p:cNvSpPr/>
            <p:nvPr/>
          </p:nvSpPr>
          <p:spPr>
            <a:xfrm>
              <a:off x="833956" y="3151648"/>
              <a:ext cx="41937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Nepal*</a:t>
              </a:r>
            </a:p>
          </p:txBody>
        </p:sp>
        <p:sp>
          <p:nvSpPr>
            <p:cNvPr id="129" name="tx129"/>
            <p:cNvSpPr/>
            <p:nvPr/>
          </p:nvSpPr>
          <p:spPr>
            <a:xfrm>
              <a:off x="950395" y="271776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India</a:t>
              </a:r>
            </a:p>
          </p:txBody>
        </p:sp>
        <p:sp>
          <p:nvSpPr>
            <p:cNvPr id="130" name="tx130"/>
            <p:cNvSpPr/>
            <p:nvPr/>
          </p:nvSpPr>
          <p:spPr>
            <a:xfrm>
              <a:off x="515402" y="2228288"/>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Bangladesh</a:t>
              </a:r>
            </a:p>
          </p:txBody>
        </p:sp>
        <p:sp>
          <p:nvSpPr>
            <p:cNvPr id="131" name="tx131"/>
            <p:cNvSpPr/>
            <p:nvPr/>
          </p:nvSpPr>
          <p:spPr>
            <a:xfrm>
              <a:off x="702100" y="1794337"/>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Maldives</a:t>
              </a:r>
            </a:p>
          </p:txBody>
        </p:sp>
        <p:sp>
          <p:nvSpPr>
            <p:cNvPr id="132" name="tx132"/>
            <p:cNvSpPr/>
            <p:nvPr/>
          </p:nvSpPr>
          <p:spPr>
            <a:xfrm>
              <a:off x="663151" y="1330849"/>
              <a:ext cx="17073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Sri</a:t>
              </a:r>
            </a:p>
          </p:txBody>
        </p:sp>
        <p:sp>
          <p:nvSpPr>
            <p:cNvPr id="133" name="tx133"/>
            <p:cNvSpPr/>
            <p:nvPr/>
          </p:nvSpPr>
          <p:spPr>
            <a:xfrm>
              <a:off x="872701" y="1332623"/>
              <a:ext cx="3806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Lanka</a:t>
              </a:r>
            </a:p>
          </p:txBody>
        </p:sp>
        <p:sp>
          <p:nvSpPr>
            <p:cNvPr id="134" name="tx134"/>
            <p:cNvSpPr/>
            <p:nvPr/>
          </p:nvSpPr>
          <p:spPr>
            <a:xfrm>
              <a:off x="810559" y="870909"/>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Bhutan</a:t>
              </a:r>
            </a:p>
          </p:txBody>
        </p:sp>
        <p:sp>
          <p:nvSpPr>
            <p:cNvPr id="135" name="tx135"/>
            <p:cNvSpPr/>
            <p:nvPr/>
          </p:nvSpPr>
          <p:spPr>
            <a:xfrm>
              <a:off x="1600446"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6" name="tx136"/>
            <p:cNvSpPr/>
            <p:nvPr/>
          </p:nvSpPr>
          <p:spPr>
            <a:xfrm>
              <a:off x="3147193"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37" name="tx137"/>
            <p:cNvSpPr/>
            <p:nvPr/>
          </p:nvSpPr>
          <p:spPr>
            <a:xfrm>
              <a:off x="472501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38" name="tx138"/>
            <p:cNvSpPr/>
            <p:nvPr/>
          </p:nvSpPr>
          <p:spPr>
            <a:xfrm>
              <a:off x="6302842"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139" name="tx139"/>
            <p:cNvSpPr/>
            <p:nvPr/>
          </p:nvSpPr>
          <p:spPr>
            <a:xfrm>
              <a:off x="7849589"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0" name="tx140"/>
            <p:cNvSpPr/>
            <p:nvPr/>
          </p:nvSpPr>
          <p:spPr>
            <a:xfrm>
              <a:off x="4356272"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1" name="pt141"/>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3" name="pt143"/>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4" name="tx144"/>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145" name="tx145"/>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146" name="tx146"/>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147" name="tx147"/>
            <p:cNvSpPr/>
            <p:nvPr/>
          </p:nvSpPr>
          <p:spPr>
            <a:xfrm>
              <a:off x="1315959" y="398022"/>
              <a:ext cx="35129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SEAR, 2019-2023</a:t>
              </a:r>
            </a:p>
          </p:txBody>
        </p:sp>
        <p:sp>
          <p:nvSpPr>
            <p:cNvPr id="148" name="tx148"/>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9" name="tx149"/>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150" name="tx150"/>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151" name="tx151"/>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6 (out of 11) countries had lower coverage than in 2019.
In 2023, 4 countries had lower MCV1 coverage than in 2022.
In 2023, 6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3081987" y="2828932"/>
              <a:ext cx="168187" cy="168187"/>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3132680" y="2879625"/>
              <a:ext cx="66801" cy="66801"/>
            </a:xfrm>
            <a:prstGeom prst="ellipse">
              <a:avLst/>
            </a:prstGeom>
            <a:solidFill>
              <a:srgbClr val="DB8E00">
                <a:alpha val="40000"/>
              </a:srgbClr>
            </a:solidFill>
            <a:ln w="9000" cap="rnd">
              <a:solidFill>
                <a:srgbClr val="DB8E00">
                  <a:alpha val="40000"/>
                </a:srgbClr>
              </a:solidFill>
              <a:prstDash val="solid"/>
              <a:round/>
            </a:ln>
          </p:spPr>
          <p:txBody>
            <a:bodyPr/>
            <a:lstStyle/>
            <a:p/>
          </p:txBody>
        </p:sp>
        <p:sp>
          <p:nvSpPr>
            <p:cNvPr id="30" name="pt30"/>
            <p:cNvSpPr/>
            <p:nvPr/>
          </p:nvSpPr>
          <p:spPr>
            <a:xfrm>
              <a:off x="2863099" y="2895357"/>
              <a:ext cx="334215" cy="334215"/>
            </a:xfrm>
            <a:prstGeom prst="ellipse">
              <a:avLst/>
            </a:prstGeom>
            <a:solidFill>
              <a:srgbClr val="64B200">
                <a:alpha val="40000"/>
              </a:srgbClr>
            </a:solidFill>
            <a:ln w="9000" cap="rnd">
              <a:solidFill>
                <a:srgbClr val="64B200">
                  <a:alpha val="40000"/>
                </a:srgbClr>
              </a:solidFill>
              <a:prstDash val="solid"/>
              <a:round/>
            </a:ln>
          </p:spPr>
          <p:txBody>
            <a:bodyPr/>
            <a:lstStyle/>
            <a:p/>
          </p:txBody>
        </p:sp>
        <p:sp>
          <p:nvSpPr>
            <p:cNvPr id="31" name="pt31"/>
            <p:cNvSpPr/>
            <p:nvPr/>
          </p:nvSpPr>
          <p:spPr>
            <a:xfrm>
              <a:off x="2757779" y="3090753"/>
              <a:ext cx="182524" cy="182524"/>
            </a:xfrm>
            <a:prstGeom prst="ellipse">
              <a:avLst/>
            </a:prstGeom>
            <a:solidFill>
              <a:srgbClr val="00BD5C">
                <a:alpha val="40000"/>
              </a:srgbClr>
            </a:solidFill>
            <a:ln w="9000" cap="rnd">
              <a:solidFill>
                <a:srgbClr val="00BD5C">
                  <a:alpha val="40000"/>
                </a:srgbClr>
              </a:solidFill>
              <a:prstDash val="solid"/>
              <a:round/>
            </a:ln>
          </p:spPr>
          <p:txBody>
            <a:bodyPr/>
            <a:lstStyle/>
            <a:p/>
          </p:txBody>
        </p:sp>
        <p:sp>
          <p:nvSpPr>
            <p:cNvPr id="32" name="pt32"/>
            <p:cNvSpPr/>
            <p:nvPr/>
          </p:nvSpPr>
          <p:spPr>
            <a:xfrm>
              <a:off x="3118484" y="2865429"/>
              <a:ext cx="95193" cy="95193"/>
            </a:xfrm>
            <a:prstGeom prst="ellipse">
              <a:avLst/>
            </a:prstGeom>
            <a:solidFill>
              <a:srgbClr val="B385FF">
                <a:alpha val="40000"/>
              </a:srgbClr>
            </a:solidFill>
            <a:ln w="9000" cap="rnd">
              <a:solidFill>
                <a:srgbClr val="B385FF">
                  <a:alpha val="40000"/>
                </a:srgbClr>
              </a:solidFill>
              <a:prstDash val="solid"/>
              <a:round/>
            </a:ln>
          </p:spPr>
          <p:txBody>
            <a:bodyPr/>
            <a:lstStyle/>
            <a:p/>
          </p:txBody>
        </p:sp>
        <p:sp>
          <p:nvSpPr>
            <p:cNvPr id="33" name="pt33"/>
            <p:cNvSpPr/>
            <p:nvPr/>
          </p:nvSpPr>
          <p:spPr>
            <a:xfrm>
              <a:off x="3134479" y="2881425"/>
              <a:ext cx="63202" cy="63202"/>
            </a:xfrm>
            <a:prstGeom prst="ellipse">
              <a:avLst/>
            </a:prstGeom>
            <a:solidFill>
              <a:srgbClr val="00C1A7">
                <a:alpha val="40000"/>
              </a:srgbClr>
            </a:solidFill>
            <a:ln w="9000" cap="rnd">
              <a:solidFill>
                <a:srgbClr val="00C1A7">
                  <a:alpha val="40000"/>
                </a:srgbClr>
              </a:solidFill>
              <a:prstDash val="solid"/>
              <a:round/>
            </a:ln>
          </p:spPr>
          <p:txBody>
            <a:bodyPr/>
            <a:lstStyle/>
            <a:p/>
          </p:txBody>
        </p:sp>
        <p:sp>
          <p:nvSpPr>
            <p:cNvPr id="34" name="pt34"/>
            <p:cNvSpPr/>
            <p:nvPr/>
          </p:nvSpPr>
          <p:spPr>
            <a:xfrm>
              <a:off x="2677661" y="3034199"/>
              <a:ext cx="116304" cy="116304"/>
            </a:xfrm>
            <a:prstGeom prst="ellipse">
              <a:avLst/>
            </a:prstGeom>
            <a:solidFill>
              <a:srgbClr val="00BADE">
                <a:alpha val="40000"/>
              </a:srgbClr>
            </a:solidFill>
            <a:ln w="9000" cap="rnd">
              <a:solidFill>
                <a:srgbClr val="00BADE">
                  <a:alpha val="40000"/>
                </a:srgbClr>
              </a:solidFill>
              <a:prstDash val="solid"/>
              <a:round/>
            </a:ln>
          </p:spPr>
          <p:txBody>
            <a:bodyPr/>
            <a:lstStyle/>
            <a:p/>
          </p:txBody>
        </p:sp>
        <p:sp>
          <p:nvSpPr>
            <p:cNvPr id="35" name="pt35"/>
            <p:cNvSpPr/>
            <p:nvPr/>
          </p:nvSpPr>
          <p:spPr>
            <a:xfrm>
              <a:off x="3045331" y="2949876"/>
              <a:ext cx="105625" cy="105625"/>
            </a:xfrm>
            <a:prstGeom prst="ellipse">
              <a:avLst/>
            </a:prstGeom>
            <a:solidFill>
              <a:srgbClr val="00A6FF">
                <a:alpha val="40000"/>
              </a:srgbClr>
            </a:solidFill>
            <a:ln w="9000" cap="rnd">
              <a:solidFill>
                <a:srgbClr val="00A6FF">
                  <a:alpha val="40000"/>
                </a:srgbClr>
              </a:solidFill>
              <a:prstDash val="solid"/>
              <a:round/>
            </a:ln>
          </p:spPr>
          <p:txBody>
            <a:bodyPr/>
            <a:lstStyle/>
            <a:p/>
          </p:txBody>
        </p:sp>
        <p:sp>
          <p:nvSpPr>
            <p:cNvPr id="36" name="pt36"/>
            <p:cNvSpPr/>
            <p:nvPr/>
          </p:nvSpPr>
          <p:spPr>
            <a:xfrm>
              <a:off x="1804663" y="2894943"/>
              <a:ext cx="95941" cy="95941"/>
            </a:xfrm>
            <a:prstGeom prst="ellipse">
              <a:avLst/>
            </a:prstGeom>
            <a:solidFill>
              <a:srgbClr val="AEA200">
                <a:alpha val="40000"/>
              </a:srgbClr>
            </a:solidFill>
            <a:ln w="9000" cap="rnd">
              <a:solidFill>
                <a:srgbClr val="AEA200">
                  <a:alpha val="40000"/>
                </a:srgbClr>
              </a:solidFill>
              <a:prstDash val="solid"/>
              <a:round/>
            </a:ln>
          </p:spPr>
          <p:txBody>
            <a:bodyPr/>
            <a:lstStyle/>
            <a:p/>
          </p:txBody>
        </p:sp>
        <p:sp>
          <p:nvSpPr>
            <p:cNvPr id="37" name="pt37"/>
            <p:cNvSpPr/>
            <p:nvPr/>
          </p:nvSpPr>
          <p:spPr>
            <a:xfrm>
              <a:off x="3044860" y="2859743"/>
              <a:ext cx="106566" cy="106566"/>
            </a:xfrm>
            <a:prstGeom prst="ellipse">
              <a:avLst/>
            </a:prstGeom>
            <a:solidFill>
              <a:srgbClr val="EF67EB">
                <a:alpha val="40000"/>
              </a:srgbClr>
            </a:solidFill>
            <a:ln w="9000" cap="rnd">
              <a:solidFill>
                <a:srgbClr val="EF67EB">
                  <a:alpha val="40000"/>
                </a:srgbClr>
              </a:solidFill>
              <a:prstDash val="solid"/>
              <a:round/>
            </a:ln>
          </p:spPr>
          <p:txBody>
            <a:bodyPr/>
            <a:lstStyle/>
            <a:p/>
          </p:txBody>
        </p:sp>
        <p:sp>
          <p:nvSpPr>
            <p:cNvPr id="38" name="pt38"/>
            <p:cNvSpPr/>
            <p:nvPr/>
          </p:nvSpPr>
          <p:spPr>
            <a:xfrm>
              <a:off x="2903638" y="3116141"/>
              <a:ext cx="71971" cy="71971"/>
            </a:xfrm>
            <a:prstGeom prst="ellipse">
              <a:avLst/>
            </a:prstGeom>
            <a:solidFill>
              <a:srgbClr val="FF63B6">
                <a:alpha val="40000"/>
              </a:srgbClr>
            </a:solidFill>
            <a:ln w="9000" cap="rnd">
              <a:solidFill>
                <a:srgbClr val="FF63B6">
                  <a:alpha val="40000"/>
                </a:srgbClr>
              </a:solidFill>
              <a:prstDash val="solid"/>
              <a:round/>
            </a:ln>
          </p:spPr>
          <p:txBody>
            <a:bodyPr/>
            <a:lstStyle/>
            <a:p/>
          </p:txBody>
        </p:sp>
        <p:sp>
          <p:nvSpPr>
            <p:cNvPr id="39" name="pl39"/>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40" name="pl40"/>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41" name="tx41"/>
            <p:cNvSpPr/>
            <p:nvPr/>
          </p:nvSpPr>
          <p:spPr>
            <a:xfrm>
              <a:off x="2685242" y="324040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5C">
                      <a:alpha val="100000"/>
                    </a:srgbClr>
                  </a:solidFill>
                  <a:latin typeface="Arial"/>
                  <a:cs typeface="Arial"/>
                </a:rPr>
                <a:t>idn</a:t>
              </a:r>
            </a:p>
          </p:txBody>
        </p:sp>
        <p:sp>
          <p:nvSpPr>
            <p:cNvPr id="42" name="tx42"/>
            <p:cNvSpPr/>
            <p:nvPr/>
          </p:nvSpPr>
          <p:spPr>
            <a:xfrm>
              <a:off x="2530842" y="2965896"/>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DE">
                      <a:alpha val="100000"/>
                    </a:srgbClr>
                  </a:solidFill>
                  <a:latin typeface="Arial"/>
                  <a:cs typeface="Arial"/>
                </a:rPr>
                <a:t>mmr</a:t>
              </a:r>
            </a:p>
          </p:txBody>
        </p:sp>
        <p:sp>
          <p:nvSpPr>
            <p:cNvPr id="43" name="tx43"/>
            <p:cNvSpPr/>
            <p:nvPr/>
          </p:nvSpPr>
          <p:spPr>
            <a:xfrm>
              <a:off x="1685754" y="2976905"/>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EA200">
                      <a:alpha val="100000"/>
                    </a:srgbClr>
                  </a:solidFill>
                  <a:latin typeface="Arial"/>
                  <a:cs typeface="Arial"/>
                </a:rPr>
                <a:t>prk</a:t>
              </a:r>
            </a:p>
          </p:txBody>
        </p:sp>
        <p:sp>
          <p:nvSpPr>
            <p:cNvPr id="44" name="tx44"/>
            <p:cNvSpPr/>
            <p:nvPr/>
          </p:nvSpPr>
          <p:spPr>
            <a:xfrm>
              <a:off x="2991512" y="3205723"/>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3B6">
                      <a:alpha val="100000"/>
                    </a:srgbClr>
                  </a:solidFill>
                  <a:latin typeface="Arial"/>
                  <a:cs typeface="Arial"/>
                </a:rPr>
                <a:t>tls</a:t>
              </a:r>
            </a:p>
          </p:txBody>
        </p:sp>
        <p:sp>
          <p:nvSpPr>
            <p:cNvPr id="45" name="tx45"/>
            <p:cNvSpPr/>
            <p:nvPr/>
          </p:nvSpPr>
          <p:spPr>
            <a:xfrm>
              <a:off x="986939"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(n=6)</a:t>
              </a:r>
            </a:p>
          </p:txBody>
        </p:sp>
        <p:sp>
          <p:nvSpPr>
            <p:cNvPr id="46" name="tx46"/>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47" name="rc47"/>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48" name="rc48"/>
            <p:cNvSpPr/>
            <p:nvPr/>
          </p:nvSpPr>
          <p:spPr>
            <a:xfrm>
              <a:off x="3965991" y="1949149"/>
              <a:ext cx="3113775" cy="4109550"/>
            </a:xfrm>
            <a:prstGeom prst="rect">
              <a:avLst/>
            </a:prstGeom>
            <a:solidFill>
              <a:srgbClr val="FFFFFF">
                <a:alpha val="100000"/>
              </a:srgbClr>
            </a:solidFill>
          </p:spPr>
          <p:txBody>
            <a:bodyPr/>
            <a:lstStyle/>
            <a:p/>
          </p:txBody>
        </p:sp>
        <p:sp>
          <p:nvSpPr>
            <p:cNvPr id="49" name="pl49"/>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0" name="pl50"/>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1" name="pl51"/>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2" name="pl52"/>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3" name="pl53"/>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4" name="pl54"/>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55" name="pl55"/>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56" name="pl56"/>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57" name="pl57"/>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58" name="pl58"/>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59" name="pl59"/>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0" name="pl60"/>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61" name="pl61"/>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2" name="pl62"/>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3" name="pl63"/>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4" name="pl64"/>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5" name="pl65"/>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66" name="pl66"/>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67" name="pl67"/>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68" name="pl68"/>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69" name="pl69"/>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0" name="pl70"/>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71" name="pt71"/>
            <p:cNvSpPr/>
            <p:nvPr/>
          </p:nvSpPr>
          <p:spPr>
            <a:xfrm>
              <a:off x="6242705" y="2858820"/>
              <a:ext cx="168187" cy="168187"/>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72" name="pt72"/>
            <p:cNvSpPr/>
            <p:nvPr/>
          </p:nvSpPr>
          <p:spPr>
            <a:xfrm>
              <a:off x="6316044" y="2939401"/>
              <a:ext cx="66801" cy="66801"/>
            </a:xfrm>
            <a:prstGeom prst="ellipse">
              <a:avLst/>
            </a:prstGeom>
            <a:solidFill>
              <a:srgbClr val="DB8E00">
                <a:alpha val="40000"/>
              </a:srgbClr>
            </a:solidFill>
            <a:ln w="9000" cap="rnd">
              <a:solidFill>
                <a:srgbClr val="DB8E00">
                  <a:alpha val="40000"/>
                </a:srgbClr>
              </a:solidFill>
              <a:prstDash val="solid"/>
              <a:round/>
            </a:ln>
          </p:spPr>
          <p:txBody>
            <a:bodyPr/>
            <a:lstStyle/>
            <a:p/>
          </p:txBody>
        </p:sp>
        <p:sp>
          <p:nvSpPr>
            <p:cNvPr id="73" name="pt73"/>
            <p:cNvSpPr/>
            <p:nvPr/>
          </p:nvSpPr>
          <p:spPr>
            <a:xfrm>
              <a:off x="5895852" y="3240191"/>
              <a:ext cx="182524" cy="182524"/>
            </a:xfrm>
            <a:prstGeom prst="ellipse">
              <a:avLst/>
            </a:prstGeom>
            <a:solidFill>
              <a:srgbClr val="00BD5C">
                <a:alpha val="40000"/>
              </a:srgbClr>
            </a:solidFill>
            <a:ln w="9000" cap="rnd">
              <a:solidFill>
                <a:srgbClr val="00BD5C">
                  <a:alpha val="40000"/>
                </a:srgbClr>
              </a:solidFill>
              <a:prstDash val="solid"/>
              <a:round/>
            </a:ln>
          </p:spPr>
          <p:txBody>
            <a:bodyPr/>
            <a:lstStyle/>
            <a:p/>
          </p:txBody>
        </p:sp>
        <p:sp>
          <p:nvSpPr>
            <p:cNvPr id="74" name="pt74"/>
            <p:cNvSpPr/>
            <p:nvPr/>
          </p:nvSpPr>
          <p:spPr>
            <a:xfrm>
              <a:off x="6001172" y="2985019"/>
              <a:ext cx="334215" cy="334215"/>
            </a:xfrm>
            <a:prstGeom prst="ellipse">
              <a:avLst/>
            </a:prstGeom>
            <a:solidFill>
              <a:srgbClr val="64B200">
                <a:alpha val="40000"/>
              </a:srgbClr>
            </a:solidFill>
            <a:ln w="9000" cap="rnd">
              <a:solidFill>
                <a:srgbClr val="64B200">
                  <a:alpha val="40000"/>
                </a:srgbClr>
              </a:solidFill>
              <a:prstDash val="solid"/>
              <a:round/>
            </a:ln>
          </p:spPr>
          <p:txBody>
            <a:bodyPr/>
            <a:lstStyle/>
            <a:p/>
          </p:txBody>
        </p:sp>
        <p:sp>
          <p:nvSpPr>
            <p:cNvPr id="75" name="pt75"/>
            <p:cNvSpPr/>
            <p:nvPr/>
          </p:nvSpPr>
          <p:spPr>
            <a:xfrm>
              <a:off x="6301848" y="2865429"/>
              <a:ext cx="95193" cy="95193"/>
            </a:xfrm>
            <a:prstGeom prst="ellipse">
              <a:avLst/>
            </a:prstGeom>
            <a:solidFill>
              <a:srgbClr val="B385FF">
                <a:alpha val="40000"/>
              </a:srgbClr>
            </a:solidFill>
            <a:ln w="9000" cap="rnd">
              <a:solidFill>
                <a:srgbClr val="B385FF">
                  <a:alpha val="40000"/>
                </a:srgbClr>
              </a:solidFill>
              <a:prstDash val="solid"/>
              <a:round/>
            </a:ln>
          </p:spPr>
          <p:txBody>
            <a:bodyPr/>
            <a:lstStyle/>
            <a:p/>
          </p:txBody>
        </p:sp>
        <p:sp>
          <p:nvSpPr>
            <p:cNvPr id="76" name="pt76"/>
            <p:cNvSpPr/>
            <p:nvPr/>
          </p:nvSpPr>
          <p:spPr>
            <a:xfrm>
              <a:off x="6317843" y="2911312"/>
              <a:ext cx="63202" cy="63202"/>
            </a:xfrm>
            <a:prstGeom prst="ellipse">
              <a:avLst/>
            </a:prstGeom>
            <a:solidFill>
              <a:srgbClr val="00C1A7">
                <a:alpha val="40000"/>
              </a:srgbClr>
            </a:solidFill>
            <a:ln w="9000" cap="rnd">
              <a:solidFill>
                <a:srgbClr val="00C1A7">
                  <a:alpha val="40000"/>
                </a:srgbClr>
              </a:solidFill>
              <a:prstDash val="solid"/>
              <a:round/>
            </a:ln>
          </p:spPr>
          <p:txBody>
            <a:bodyPr/>
            <a:lstStyle/>
            <a:p/>
          </p:txBody>
        </p:sp>
        <p:sp>
          <p:nvSpPr>
            <p:cNvPr id="77" name="pt77"/>
            <p:cNvSpPr/>
            <p:nvPr/>
          </p:nvSpPr>
          <p:spPr>
            <a:xfrm>
              <a:off x="5770442" y="3123862"/>
              <a:ext cx="116304" cy="116304"/>
            </a:xfrm>
            <a:prstGeom prst="ellipse">
              <a:avLst/>
            </a:prstGeom>
            <a:solidFill>
              <a:srgbClr val="00BADE">
                <a:alpha val="40000"/>
              </a:srgbClr>
            </a:solidFill>
            <a:ln w="9000" cap="rnd">
              <a:solidFill>
                <a:srgbClr val="00BADE">
                  <a:alpha val="40000"/>
                </a:srgbClr>
              </a:solidFill>
              <a:prstDash val="solid"/>
              <a:round/>
            </a:ln>
          </p:spPr>
          <p:txBody>
            <a:bodyPr/>
            <a:lstStyle/>
            <a:p/>
          </p:txBody>
        </p:sp>
        <p:sp>
          <p:nvSpPr>
            <p:cNvPr id="78" name="pt78"/>
            <p:cNvSpPr/>
            <p:nvPr/>
          </p:nvSpPr>
          <p:spPr>
            <a:xfrm>
              <a:off x="6183404" y="3039539"/>
              <a:ext cx="105625" cy="105625"/>
            </a:xfrm>
            <a:prstGeom prst="ellipse">
              <a:avLst/>
            </a:prstGeom>
            <a:solidFill>
              <a:srgbClr val="00A6FF">
                <a:alpha val="40000"/>
              </a:srgbClr>
            </a:solidFill>
            <a:ln w="9000" cap="rnd">
              <a:solidFill>
                <a:srgbClr val="00A6FF">
                  <a:alpha val="40000"/>
                </a:srgbClr>
              </a:solidFill>
              <a:prstDash val="solid"/>
              <a:round/>
            </a:ln>
          </p:spPr>
          <p:txBody>
            <a:bodyPr/>
            <a:lstStyle/>
            <a:p/>
          </p:txBody>
        </p:sp>
        <p:sp>
          <p:nvSpPr>
            <p:cNvPr id="79" name="pt79"/>
            <p:cNvSpPr/>
            <p:nvPr/>
          </p:nvSpPr>
          <p:spPr>
            <a:xfrm>
              <a:off x="4421886" y="2924831"/>
              <a:ext cx="95941" cy="95941"/>
            </a:xfrm>
            <a:prstGeom prst="ellipse">
              <a:avLst/>
            </a:prstGeom>
            <a:solidFill>
              <a:srgbClr val="AEA200">
                <a:alpha val="40000"/>
              </a:srgbClr>
            </a:solidFill>
            <a:ln w="9000" cap="rnd">
              <a:solidFill>
                <a:srgbClr val="AEA200">
                  <a:alpha val="40000"/>
                </a:srgbClr>
              </a:solidFill>
              <a:prstDash val="solid"/>
              <a:round/>
            </a:ln>
          </p:spPr>
          <p:txBody>
            <a:bodyPr/>
            <a:lstStyle/>
            <a:p/>
          </p:txBody>
        </p:sp>
        <p:sp>
          <p:nvSpPr>
            <p:cNvPr id="80" name="pt80"/>
            <p:cNvSpPr/>
            <p:nvPr/>
          </p:nvSpPr>
          <p:spPr>
            <a:xfrm>
              <a:off x="6137642" y="2919518"/>
              <a:ext cx="106566" cy="106566"/>
            </a:xfrm>
            <a:prstGeom prst="ellipse">
              <a:avLst/>
            </a:prstGeom>
            <a:solidFill>
              <a:srgbClr val="EF67EB">
                <a:alpha val="40000"/>
              </a:srgbClr>
            </a:solidFill>
            <a:ln w="9000" cap="rnd">
              <a:solidFill>
                <a:srgbClr val="EF67EB">
                  <a:alpha val="40000"/>
                </a:srgbClr>
              </a:solidFill>
              <a:prstDash val="solid"/>
              <a:round/>
            </a:ln>
          </p:spPr>
          <p:txBody>
            <a:bodyPr/>
            <a:lstStyle/>
            <a:p/>
          </p:txBody>
        </p:sp>
        <p:sp>
          <p:nvSpPr>
            <p:cNvPr id="81" name="pt81"/>
            <p:cNvSpPr/>
            <p:nvPr/>
          </p:nvSpPr>
          <p:spPr>
            <a:xfrm>
              <a:off x="5951128" y="3355242"/>
              <a:ext cx="71971" cy="71971"/>
            </a:xfrm>
            <a:prstGeom prst="ellipse">
              <a:avLst/>
            </a:prstGeom>
            <a:solidFill>
              <a:srgbClr val="FF63B6">
                <a:alpha val="40000"/>
              </a:srgbClr>
            </a:solidFill>
            <a:ln w="9000" cap="rnd">
              <a:solidFill>
                <a:srgbClr val="FF63B6">
                  <a:alpha val="40000"/>
                </a:srgbClr>
              </a:solidFill>
              <a:prstDash val="solid"/>
              <a:round/>
            </a:ln>
          </p:spPr>
          <p:txBody>
            <a:bodyPr/>
            <a:lstStyle/>
            <a:p/>
          </p:txBody>
        </p:sp>
        <p:sp>
          <p:nvSpPr>
            <p:cNvPr id="82" name="pl82"/>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83" name="pl83"/>
            <p:cNvSpPr/>
            <p:nvPr/>
          </p:nvSpPr>
          <p:spPr>
            <a:xfrm>
              <a:off x="6355382" y="2777418"/>
              <a:ext cx="62984" cy="123924"/>
            </a:xfrm>
            <a:custGeom>
              <a:avLst/>
              <a:pathLst>
                <a:path w="62984" h="123924">
                  <a:moveTo>
                    <a:pt x="62984" y="0"/>
                  </a:moveTo>
                  <a:lnTo>
                    <a:pt x="0" y="123924"/>
                  </a:lnTo>
                </a:path>
              </a:pathLst>
            </a:custGeom>
            <a:ln w="13550" cap="rnd">
              <a:solidFill>
                <a:srgbClr val="B385FF">
                  <a:alpha val="100000"/>
                </a:srgbClr>
              </a:solidFill>
              <a:prstDash val="solid"/>
              <a:round/>
            </a:ln>
          </p:spPr>
          <p:txBody>
            <a:bodyPr/>
            <a:lstStyle/>
            <a:p/>
          </p:txBody>
        </p:sp>
        <p:sp>
          <p:nvSpPr>
            <p:cNvPr id="84" name="pl84"/>
            <p:cNvSpPr/>
            <p:nvPr/>
          </p:nvSpPr>
          <p:spPr>
            <a:xfrm>
              <a:off x="6236747" y="3106402"/>
              <a:ext cx="4722" cy="125052"/>
            </a:xfrm>
            <a:custGeom>
              <a:avLst/>
              <a:pathLst>
                <a:path w="4722" h="125052">
                  <a:moveTo>
                    <a:pt x="4722" y="125052"/>
                  </a:moveTo>
                  <a:lnTo>
                    <a:pt x="0" y="0"/>
                  </a:lnTo>
                </a:path>
              </a:pathLst>
            </a:custGeom>
            <a:ln w="13550" cap="rnd">
              <a:solidFill>
                <a:srgbClr val="00A6FF">
                  <a:alpha val="100000"/>
                </a:srgbClr>
              </a:solidFill>
              <a:prstDash val="solid"/>
              <a:round/>
            </a:ln>
          </p:spPr>
          <p:txBody>
            <a:bodyPr/>
            <a:lstStyle/>
            <a:p/>
          </p:txBody>
        </p:sp>
        <p:sp>
          <p:nvSpPr>
            <p:cNvPr id="85" name="tx85"/>
            <p:cNvSpPr/>
            <p:nvPr/>
          </p:nvSpPr>
          <p:spPr>
            <a:xfrm>
              <a:off x="6058863" y="2791356"/>
              <a:ext cx="211013"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bgd</a:t>
              </a:r>
            </a:p>
          </p:txBody>
        </p:sp>
        <p:sp>
          <p:nvSpPr>
            <p:cNvPr id="86" name="tx86"/>
            <p:cNvSpPr/>
            <p:nvPr/>
          </p:nvSpPr>
          <p:spPr>
            <a:xfrm>
              <a:off x="6397516" y="3030562"/>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B8E00">
                      <a:alpha val="100000"/>
                    </a:srgbClr>
                  </a:solidFill>
                  <a:latin typeface="Arial"/>
                  <a:cs typeface="Arial"/>
                </a:rPr>
                <a:t>btn</a:t>
              </a:r>
            </a:p>
          </p:txBody>
        </p:sp>
        <p:sp>
          <p:nvSpPr>
            <p:cNvPr id="87" name="tx87"/>
            <p:cNvSpPr/>
            <p:nvPr/>
          </p:nvSpPr>
          <p:spPr>
            <a:xfrm>
              <a:off x="5743849" y="3267364"/>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5C">
                      <a:alpha val="100000"/>
                    </a:srgbClr>
                  </a:solidFill>
                  <a:latin typeface="Arial"/>
                  <a:cs typeface="Arial"/>
                </a:rPr>
                <a:t>idn</a:t>
              </a:r>
            </a:p>
          </p:txBody>
        </p:sp>
        <p:sp>
          <p:nvSpPr>
            <p:cNvPr id="88" name="tx88"/>
            <p:cNvSpPr/>
            <p:nvPr/>
          </p:nvSpPr>
          <p:spPr>
            <a:xfrm>
              <a:off x="6004396" y="3210115"/>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4B200">
                      <a:alpha val="100000"/>
                    </a:srgbClr>
                  </a:solidFill>
                  <a:latin typeface="Arial"/>
                  <a:cs typeface="Arial"/>
                </a:rPr>
                <a:t>ind</a:t>
              </a:r>
            </a:p>
          </p:txBody>
        </p:sp>
        <p:sp>
          <p:nvSpPr>
            <p:cNvPr id="89" name="tx89"/>
            <p:cNvSpPr/>
            <p:nvPr/>
          </p:nvSpPr>
          <p:spPr>
            <a:xfrm>
              <a:off x="6361540" y="2662545"/>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385FF">
                      <a:alpha val="100000"/>
                    </a:srgbClr>
                  </a:solidFill>
                  <a:latin typeface="Arial"/>
                  <a:cs typeface="Arial"/>
                </a:rPr>
                <a:t>lka</a:t>
              </a:r>
            </a:p>
          </p:txBody>
        </p:sp>
        <p:sp>
          <p:nvSpPr>
            <p:cNvPr id="90" name="tx90"/>
            <p:cNvSpPr/>
            <p:nvPr/>
          </p:nvSpPr>
          <p:spPr>
            <a:xfrm>
              <a:off x="6405856" y="2846026"/>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7">
                      <a:alpha val="100000"/>
                    </a:srgbClr>
                  </a:solidFill>
                  <a:latin typeface="Arial"/>
                  <a:cs typeface="Arial"/>
                </a:rPr>
                <a:t>mdv</a:t>
              </a:r>
            </a:p>
          </p:txBody>
        </p:sp>
        <p:sp>
          <p:nvSpPr>
            <p:cNvPr id="91" name="tx91"/>
            <p:cNvSpPr/>
            <p:nvPr/>
          </p:nvSpPr>
          <p:spPr>
            <a:xfrm>
              <a:off x="5613457" y="3054678"/>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DE">
                      <a:alpha val="100000"/>
                    </a:srgbClr>
                  </a:solidFill>
                  <a:latin typeface="Arial"/>
                  <a:cs typeface="Arial"/>
                </a:rPr>
                <a:t>mmr</a:t>
              </a:r>
            </a:p>
          </p:txBody>
        </p:sp>
        <p:sp>
          <p:nvSpPr>
            <p:cNvPr id="92" name="tx92"/>
            <p:cNvSpPr/>
            <p:nvPr/>
          </p:nvSpPr>
          <p:spPr>
            <a:xfrm>
              <a:off x="6264330" y="3188806"/>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6FF">
                      <a:alpha val="100000"/>
                    </a:srgbClr>
                  </a:solidFill>
                  <a:latin typeface="Arial"/>
                  <a:cs typeface="Arial"/>
                </a:rPr>
                <a:t>npl</a:t>
              </a:r>
            </a:p>
          </p:txBody>
        </p:sp>
        <p:sp>
          <p:nvSpPr>
            <p:cNvPr id="93" name="tx93"/>
            <p:cNvSpPr/>
            <p:nvPr/>
          </p:nvSpPr>
          <p:spPr>
            <a:xfrm>
              <a:off x="4302499" y="3008010"/>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EA200">
                      <a:alpha val="100000"/>
                    </a:srgbClr>
                  </a:solidFill>
                  <a:latin typeface="Arial"/>
                  <a:cs typeface="Arial"/>
                </a:rPr>
                <a:t>prk</a:t>
              </a:r>
            </a:p>
          </p:txBody>
        </p:sp>
        <p:sp>
          <p:nvSpPr>
            <p:cNvPr id="94" name="tx94"/>
            <p:cNvSpPr/>
            <p:nvPr/>
          </p:nvSpPr>
          <p:spPr>
            <a:xfrm>
              <a:off x="5958521" y="2999482"/>
              <a:ext cx="17581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F67EB">
                      <a:alpha val="100000"/>
                    </a:srgbClr>
                  </a:solidFill>
                  <a:latin typeface="Arial"/>
                  <a:cs typeface="Arial"/>
                </a:rPr>
                <a:t>tha</a:t>
              </a:r>
            </a:p>
          </p:txBody>
        </p:sp>
        <p:sp>
          <p:nvSpPr>
            <p:cNvPr id="95" name="tx95"/>
            <p:cNvSpPr/>
            <p:nvPr/>
          </p:nvSpPr>
          <p:spPr>
            <a:xfrm>
              <a:off x="5843829" y="3450813"/>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3B6">
                      <a:alpha val="100000"/>
                    </a:srgbClr>
                  </a:solidFill>
                  <a:latin typeface="Arial"/>
                  <a:cs typeface="Arial"/>
                </a:rPr>
                <a:t>tls</a:t>
              </a:r>
            </a:p>
          </p:txBody>
        </p:sp>
        <p:sp>
          <p:nvSpPr>
            <p:cNvPr id="96" name="tx96"/>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(n=3)</a:t>
              </a:r>
            </a:p>
          </p:txBody>
        </p:sp>
        <p:sp>
          <p:nvSpPr>
            <p:cNvPr id="97" name="tx97"/>
            <p:cNvSpPr/>
            <p:nvPr/>
          </p:nvSpPr>
          <p:spPr>
            <a:xfrm>
              <a:off x="4170303"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(n=4)</a:t>
              </a:r>
            </a:p>
          </p:txBody>
        </p:sp>
        <p:sp>
          <p:nvSpPr>
            <p:cNvPr id="98" name="tx98"/>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(n=4)</a:t>
              </a:r>
            </a:p>
          </p:txBody>
        </p:sp>
        <p:sp>
          <p:nvSpPr>
            <p:cNvPr id="99" name="rc99"/>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00" name="rc100"/>
            <p:cNvSpPr/>
            <p:nvPr/>
          </p:nvSpPr>
          <p:spPr>
            <a:xfrm>
              <a:off x="7149355" y="1949149"/>
              <a:ext cx="3113775" cy="4109550"/>
            </a:xfrm>
            <a:prstGeom prst="rect">
              <a:avLst/>
            </a:prstGeom>
            <a:solidFill>
              <a:srgbClr val="FFFFFF">
                <a:alpha val="100000"/>
              </a:srgbClr>
            </a:solidFill>
          </p:spPr>
          <p:txBody>
            <a:bodyPr/>
            <a:lstStyle/>
            <a:p/>
          </p:txBody>
        </p:sp>
        <p:sp>
          <p:nvSpPr>
            <p:cNvPr id="101" name="pl101"/>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2" name="pl102"/>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3" name="pl103"/>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4" name="pl104"/>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5" name="pl105"/>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6" name="pl106"/>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7" name="pl107"/>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8" name="pl108"/>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09" name="pl109"/>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10" name="pl110"/>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11" name="pl111"/>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12" name="pl112"/>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13" name="pl113"/>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4" name="pl114"/>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5" name="pl115"/>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6" name="pl116"/>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7" name="pl117"/>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18" name="pl118"/>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19" name="pl119"/>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20" name="pl120"/>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21" name="pl121"/>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22" name="pl122"/>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23" name="pt123"/>
            <p:cNvSpPr/>
            <p:nvPr/>
          </p:nvSpPr>
          <p:spPr>
            <a:xfrm>
              <a:off x="9403424" y="2888707"/>
              <a:ext cx="168187" cy="168187"/>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24" name="pt124"/>
            <p:cNvSpPr/>
            <p:nvPr/>
          </p:nvSpPr>
          <p:spPr>
            <a:xfrm>
              <a:off x="9499408" y="2939401"/>
              <a:ext cx="66801" cy="66801"/>
            </a:xfrm>
            <a:prstGeom prst="ellipse">
              <a:avLst/>
            </a:prstGeom>
            <a:solidFill>
              <a:srgbClr val="DB8E00">
                <a:alpha val="40000"/>
              </a:srgbClr>
            </a:solidFill>
            <a:ln w="9000" cap="rnd">
              <a:solidFill>
                <a:srgbClr val="DB8E00">
                  <a:alpha val="40000"/>
                </a:srgbClr>
              </a:solidFill>
              <a:prstDash val="solid"/>
              <a:round/>
            </a:ln>
          </p:spPr>
          <p:txBody>
            <a:bodyPr/>
            <a:lstStyle/>
            <a:p/>
          </p:txBody>
        </p:sp>
        <p:sp>
          <p:nvSpPr>
            <p:cNvPr id="125" name="pt125"/>
            <p:cNvSpPr/>
            <p:nvPr/>
          </p:nvSpPr>
          <p:spPr>
            <a:xfrm>
              <a:off x="9056571" y="3150528"/>
              <a:ext cx="182524" cy="182524"/>
            </a:xfrm>
            <a:prstGeom prst="ellipse">
              <a:avLst/>
            </a:prstGeom>
            <a:solidFill>
              <a:srgbClr val="00BD5C">
                <a:alpha val="40000"/>
              </a:srgbClr>
            </a:solidFill>
            <a:ln w="9000" cap="rnd">
              <a:solidFill>
                <a:srgbClr val="00BD5C">
                  <a:alpha val="40000"/>
                </a:srgbClr>
              </a:solidFill>
              <a:prstDash val="solid"/>
              <a:round/>
            </a:ln>
          </p:spPr>
          <p:txBody>
            <a:bodyPr/>
            <a:lstStyle/>
            <a:p/>
          </p:txBody>
        </p:sp>
        <p:sp>
          <p:nvSpPr>
            <p:cNvPr id="126" name="pt126"/>
            <p:cNvSpPr/>
            <p:nvPr/>
          </p:nvSpPr>
          <p:spPr>
            <a:xfrm>
              <a:off x="9229827" y="2865469"/>
              <a:ext cx="334215" cy="334215"/>
            </a:xfrm>
            <a:prstGeom prst="ellipse">
              <a:avLst/>
            </a:prstGeom>
            <a:solidFill>
              <a:srgbClr val="64B200">
                <a:alpha val="40000"/>
              </a:srgbClr>
            </a:solidFill>
            <a:ln w="9000" cap="rnd">
              <a:solidFill>
                <a:srgbClr val="64B200">
                  <a:alpha val="40000"/>
                </a:srgbClr>
              </a:solidFill>
              <a:prstDash val="solid"/>
              <a:round/>
            </a:ln>
          </p:spPr>
          <p:txBody>
            <a:bodyPr/>
            <a:lstStyle/>
            <a:p/>
          </p:txBody>
        </p:sp>
        <p:sp>
          <p:nvSpPr>
            <p:cNvPr id="127" name="pt127"/>
            <p:cNvSpPr/>
            <p:nvPr/>
          </p:nvSpPr>
          <p:spPr>
            <a:xfrm>
              <a:off x="9485212" y="2865429"/>
              <a:ext cx="95193" cy="95193"/>
            </a:xfrm>
            <a:prstGeom prst="ellipse">
              <a:avLst/>
            </a:prstGeom>
            <a:solidFill>
              <a:srgbClr val="B385FF">
                <a:alpha val="40000"/>
              </a:srgbClr>
            </a:solidFill>
            <a:ln w="9000" cap="rnd">
              <a:solidFill>
                <a:srgbClr val="B385FF">
                  <a:alpha val="40000"/>
                </a:srgbClr>
              </a:solidFill>
              <a:prstDash val="solid"/>
              <a:round/>
            </a:ln>
          </p:spPr>
          <p:txBody>
            <a:bodyPr/>
            <a:lstStyle/>
            <a:p/>
          </p:txBody>
        </p:sp>
        <p:sp>
          <p:nvSpPr>
            <p:cNvPr id="128" name="pt128"/>
            <p:cNvSpPr/>
            <p:nvPr/>
          </p:nvSpPr>
          <p:spPr>
            <a:xfrm>
              <a:off x="9501207" y="2881425"/>
              <a:ext cx="63202" cy="63202"/>
            </a:xfrm>
            <a:prstGeom prst="ellipse">
              <a:avLst/>
            </a:prstGeom>
            <a:solidFill>
              <a:srgbClr val="00C1A7">
                <a:alpha val="40000"/>
              </a:srgbClr>
            </a:solidFill>
            <a:ln w="9000" cap="rnd">
              <a:solidFill>
                <a:srgbClr val="00C1A7">
                  <a:alpha val="40000"/>
                </a:srgbClr>
              </a:solidFill>
              <a:prstDash val="solid"/>
              <a:round/>
            </a:ln>
          </p:spPr>
          <p:txBody>
            <a:bodyPr/>
            <a:lstStyle/>
            <a:p/>
          </p:txBody>
        </p:sp>
        <p:sp>
          <p:nvSpPr>
            <p:cNvPr id="129" name="pt129"/>
            <p:cNvSpPr/>
            <p:nvPr/>
          </p:nvSpPr>
          <p:spPr>
            <a:xfrm>
              <a:off x="8908515" y="3303188"/>
              <a:ext cx="116304" cy="116304"/>
            </a:xfrm>
            <a:prstGeom prst="ellipse">
              <a:avLst/>
            </a:prstGeom>
            <a:solidFill>
              <a:srgbClr val="00BADE">
                <a:alpha val="40000"/>
              </a:srgbClr>
            </a:solidFill>
            <a:ln w="9000" cap="rnd">
              <a:solidFill>
                <a:srgbClr val="00BADE">
                  <a:alpha val="40000"/>
                </a:srgbClr>
              </a:solidFill>
              <a:prstDash val="solid"/>
              <a:round/>
            </a:ln>
          </p:spPr>
          <p:txBody>
            <a:bodyPr/>
            <a:lstStyle/>
            <a:p/>
          </p:txBody>
        </p:sp>
        <p:sp>
          <p:nvSpPr>
            <p:cNvPr id="130" name="pt130"/>
            <p:cNvSpPr/>
            <p:nvPr/>
          </p:nvSpPr>
          <p:spPr>
            <a:xfrm>
              <a:off x="9344122" y="3069427"/>
              <a:ext cx="105625" cy="105625"/>
            </a:xfrm>
            <a:prstGeom prst="ellipse">
              <a:avLst/>
            </a:prstGeom>
            <a:solidFill>
              <a:srgbClr val="00A6FF">
                <a:alpha val="40000"/>
              </a:srgbClr>
            </a:solidFill>
            <a:ln w="9000" cap="rnd">
              <a:solidFill>
                <a:srgbClr val="00A6FF">
                  <a:alpha val="40000"/>
                </a:srgbClr>
              </a:solidFill>
              <a:prstDash val="solid"/>
              <a:round/>
            </a:ln>
          </p:spPr>
          <p:txBody>
            <a:bodyPr/>
            <a:lstStyle/>
            <a:p/>
          </p:txBody>
        </p:sp>
        <p:sp>
          <p:nvSpPr>
            <p:cNvPr id="131" name="pt131"/>
            <p:cNvSpPr/>
            <p:nvPr/>
          </p:nvSpPr>
          <p:spPr>
            <a:xfrm>
              <a:off x="7876998" y="2894943"/>
              <a:ext cx="95941" cy="95941"/>
            </a:xfrm>
            <a:prstGeom prst="ellipse">
              <a:avLst/>
            </a:prstGeom>
            <a:solidFill>
              <a:srgbClr val="AEA200">
                <a:alpha val="40000"/>
              </a:srgbClr>
            </a:solidFill>
            <a:ln w="9000" cap="rnd">
              <a:solidFill>
                <a:srgbClr val="AEA200">
                  <a:alpha val="40000"/>
                </a:srgbClr>
              </a:solidFill>
              <a:prstDash val="solid"/>
              <a:round/>
            </a:ln>
          </p:spPr>
          <p:txBody>
            <a:bodyPr/>
            <a:lstStyle/>
            <a:p/>
          </p:txBody>
        </p:sp>
        <p:sp>
          <p:nvSpPr>
            <p:cNvPr id="132" name="pt132"/>
            <p:cNvSpPr/>
            <p:nvPr/>
          </p:nvSpPr>
          <p:spPr>
            <a:xfrm>
              <a:off x="8885391" y="3594343"/>
              <a:ext cx="71971" cy="71971"/>
            </a:xfrm>
            <a:prstGeom prst="ellipse">
              <a:avLst/>
            </a:prstGeom>
            <a:solidFill>
              <a:srgbClr val="FF63B6">
                <a:alpha val="40000"/>
              </a:srgbClr>
            </a:solidFill>
            <a:ln w="9000" cap="rnd">
              <a:solidFill>
                <a:srgbClr val="FF63B6">
                  <a:alpha val="40000"/>
                </a:srgbClr>
              </a:solidFill>
              <a:prstDash val="solid"/>
              <a:round/>
            </a:ln>
          </p:spPr>
          <p:txBody>
            <a:bodyPr/>
            <a:lstStyle/>
            <a:p/>
          </p:txBody>
        </p:sp>
        <p:sp>
          <p:nvSpPr>
            <p:cNvPr id="133" name="pt133"/>
            <p:cNvSpPr/>
            <p:nvPr/>
          </p:nvSpPr>
          <p:spPr>
            <a:xfrm>
              <a:off x="9343652" y="2949406"/>
              <a:ext cx="106566" cy="106566"/>
            </a:xfrm>
            <a:prstGeom prst="ellipse">
              <a:avLst/>
            </a:prstGeom>
            <a:solidFill>
              <a:srgbClr val="EF67EB">
                <a:alpha val="40000"/>
              </a:srgbClr>
            </a:solidFill>
            <a:ln w="9000" cap="rnd">
              <a:solidFill>
                <a:srgbClr val="EF67EB">
                  <a:alpha val="40000"/>
                </a:srgbClr>
              </a:solidFill>
              <a:prstDash val="solid"/>
              <a:round/>
            </a:ln>
          </p:spPr>
          <p:txBody>
            <a:bodyPr/>
            <a:lstStyle/>
            <a:p/>
          </p:txBody>
        </p:sp>
        <p:sp>
          <p:nvSpPr>
            <p:cNvPr id="134" name="pl134"/>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35" name="tx135"/>
            <p:cNvSpPr/>
            <p:nvPr/>
          </p:nvSpPr>
          <p:spPr>
            <a:xfrm>
              <a:off x="9132160" y="3088684"/>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D5C">
                      <a:alpha val="100000"/>
                    </a:srgbClr>
                  </a:solidFill>
                  <a:latin typeface="Arial"/>
                  <a:cs typeface="Arial"/>
                </a:rPr>
                <a:t>idn</a:t>
              </a:r>
            </a:p>
          </p:txBody>
        </p:sp>
        <p:sp>
          <p:nvSpPr>
            <p:cNvPr id="136" name="tx136"/>
            <p:cNvSpPr/>
            <p:nvPr/>
          </p:nvSpPr>
          <p:spPr>
            <a:xfrm>
              <a:off x="9565349" y="2761202"/>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385FF">
                      <a:alpha val="100000"/>
                    </a:srgbClr>
                  </a:solidFill>
                  <a:latin typeface="Arial"/>
                  <a:cs typeface="Arial"/>
                </a:rPr>
                <a:t>lka</a:t>
              </a:r>
            </a:p>
          </p:txBody>
        </p:sp>
        <p:sp>
          <p:nvSpPr>
            <p:cNvPr id="137" name="tx137"/>
            <p:cNvSpPr/>
            <p:nvPr/>
          </p:nvSpPr>
          <p:spPr>
            <a:xfrm>
              <a:off x="9236152" y="2820851"/>
              <a:ext cx="238926"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1A7">
                      <a:alpha val="100000"/>
                    </a:srgbClr>
                  </a:solidFill>
                  <a:latin typeface="Arial"/>
                  <a:cs typeface="Arial"/>
                </a:rPr>
                <a:t>mdv</a:t>
              </a:r>
            </a:p>
          </p:txBody>
        </p:sp>
        <p:sp>
          <p:nvSpPr>
            <p:cNvPr id="138" name="tx138"/>
            <p:cNvSpPr/>
            <p:nvPr/>
          </p:nvSpPr>
          <p:spPr>
            <a:xfrm>
              <a:off x="8760949" y="3443996"/>
              <a:ext cx="252821" cy="670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DE">
                      <a:alpha val="100000"/>
                    </a:srgbClr>
                  </a:solidFill>
                  <a:latin typeface="Arial"/>
                  <a:cs typeface="Arial"/>
                </a:rPr>
                <a:t>mmr</a:t>
              </a:r>
            </a:p>
          </p:txBody>
        </p:sp>
        <p:sp>
          <p:nvSpPr>
            <p:cNvPr id="139" name="tx139"/>
            <p:cNvSpPr/>
            <p:nvPr/>
          </p:nvSpPr>
          <p:spPr>
            <a:xfrm>
              <a:off x="9393092" y="3157492"/>
              <a:ext cx="168774"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6FF">
                      <a:alpha val="100000"/>
                    </a:srgbClr>
                  </a:solidFill>
                  <a:latin typeface="Arial"/>
                  <a:cs typeface="Arial"/>
                </a:rPr>
                <a:t>npl</a:t>
              </a:r>
            </a:p>
          </p:txBody>
        </p:sp>
        <p:sp>
          <p:nvSpPr>
            <p:cNvPr id="140" name="tx140"/>
            <p:cNvSpPr/>
            <p:nvPr/>
          </p:nvSpPr>
          <p:spPr>
            <a:xfrm>
              <a:off x="7757668" y="2977171"/>
              <a:ext cx="175690"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EA200">
                      <a:alpha val="100000"/>
                    </a:srgbClr>
                  </a:solidFill>
                  <a:latin typeface="Arial"/>
                  <a:cs typeface="Arial"/>
                </a:rPr>
                <a:t>prk</a:t>
              </a:r>
            </a:p>
          </p:txBody>
        </p:sp>
        <p:sp>
          <p:nvSpPr>
            <p:cNvPr id="141" name="tx141"/>
            <p:cNvSpPr/>
            <p:nvPr/>
          </p:nvSpPr>
          <p:spPr>
            <a:xfrm>
              <a:off x="8937247" y="3688011"/>
              <a:ext cx="1264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3B6">
                      <a:alpha val="100000"/>
                    </a:srgbClr>
                  </a:solidFill>
                  <a:latin typeface="Arial"/>
                  <a:cs typeface="Arial"/>
                </a:rPr>
                <a:t>tls</a:t>
              </a:r>
            </a:p>
          </p:txBody>
        </p:sp>
        <p:sp>
          <p:nvSpPr>
            <p:cNvPr id="142" name="tx142"/>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(n=2)</a:t>
              </a:r>
            </a:p>
          </p:txBody>
        </p:sp>
        <p:sp>
          <p:nvSpPr>
            <p:cNvPr id="143" name="tx143"/>
            <p:cNvSpPr/>
            <p:nvPr/>
          </p:nvSpPr>
          <p:spPr>
            <a:xfrm>
              <a:off x="7353667"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(n=6)</a:t>
              </a:r>
            </a:p>
          </p:txBody>
        </p:sp>
        <p:sp>
          <p:nvSpPr>
            <p:cNvPr id="144" name="tx144"/>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145" name="rc145"/>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46" name="rc146"/>
            <p:cNvSpPr/>
            <p:nvPr/>
          </p:nvSpPr>
          <p:spPr>
            <a:xfrm>
              <a:off x="782627" y="1734287"/>
              <a:ext cx="3113775" cy="214862"/>
            </a:xfrm>
            <a:prstGeom prst="rect">
              <a:avLst/>
            </a:prstGeom>
            <a:solidFill>
              <a:srgbClr val="B3B3B3">
                <a:alpha val="100000"/>
              </a:srgbClr>
            </a:solidFill>
          </p:spPr>
          <p:txBody>
            <a:bodyPr/>
            <a:lstStyle/>
            <a:p/>
          </p:txBody>
        </p:sp>
        <p:sp>
          <p:nvSpPr>
            <p:cNvPr id="147" name="tx147"/>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48" name="rc148"/>
            <p:cNvSpPr/>
            <p:nvPr/>
          </p:nvSpPr>
          <p:spPr>
            <a:xfrm>
              <a:off x="3965991" y="1734287"/>
              <a:ext cx="3113775" cy="214862"/>
            </a:xfrm>
            <a:prstGeom prst="rect">
              <a:avLst/>
            </a:prstGeom>
            <a:solidFill>
              <a:srgbClr val="B3B3B3">
                <a:alpha val="100000"/>
              </a:srgbClr>
            </a:solidFill>
          </p:spPr>
          <p:txBody>
            <a:bodyPr/>
            <a:lstStyle/>
            <a:p/>
          </p:txBody>
        </p:sp>
        <p:sp>
          <p:nvSpPr>
            <p:cNvPr id="149" name="tx149"/>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50" name="rc150"/>
            <p:cNvSpPr/>
            <p:nvPr/>
          </p:nvSpPr>
          <p:spPr>
            <a:xfrm>
              <a:off x="7149355" y="1734287"/>
              <a:ext cx="3113775" cy="214862"/>
            </a:xfrm>
            <a:prstGeom prst="rect">
              <a:avLst/>
            </a:prstGeom>
            <a:solidFill>
              <a:srgbClr val="B3B3B3">
                <a:alpha val="100000"/>
              </a:srgbClr>
            </a:solidFill>
          </p:spPr>
          <p:txBody>
            <a:bodyPr/>
            <a:lstStyle/>
            <a:p/>
          </p:txBody>
        </p:sp>
        <p:sp>
          <p:nvSpPr>
            <p:cNvPr id="151" name="tx151"/>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52" name="pl152"/>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3" name="pl153"/>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4" name="pl154"/>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5" name="pl155"/>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6" name="pl156"/>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57" name="tx157"/>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58" name="tx158"/>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59" name="tx159"/>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60" name="tx160"/>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61" name="tx161"/>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62" name="pl162"/>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3" name="pl163"/>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4" name="pl164"/>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5" name="pl165"/>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6" name="pl166"/>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67" name="tx167"/>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68" name="tx168"/>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69" name="tx169"/>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70" name="tx170"/>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71" name="tx171"/>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72" name="pl172"/>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3" name="pl173"/>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4" name="pl174"/>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5" name="pl175"/>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6" name="pl176"/>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77" name="tx177"/>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78" name="tx178"/>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79" name="tx179"/>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80" name="tx180"/>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81" name="tx181"/>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82" name="tx182"/>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83" name="tx183"/>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184" name="tx184"/>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185" name="tx185"/>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186" name="tx186"/>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87" name="pl187"/>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8" name="pl188"/>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89" name="pl189"/>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90" name="pl190"/>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91" name="pl191"/>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192" name="tx192"/>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193" name="tx193"/>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194" name="tx194"/>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195" name="tx195"/>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196" name="tx196"/>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7" name="tx197"/>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8" name="tx198"/>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199" name="tx199"/>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00" name="tx200"/>
            <p:cNvSpPr/>
            <p:nvPr/>
          </p:nvSpPr>
          <p:spPr>
            <a:xfrm>
              <a:off x="782627" y="1122227"/>
              <a:ext cx="43238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SEAR</a:t>
              </a:r>
            </a:p>
          </p:txBody>
        </p:sp>
        <p:sp>
          <p:nvSpPr>
            <p:cNvPr id="201" name="tx201"/>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02" name="tx202"/>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03"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5" name="pl25"/>
            <p:cNvSpPr/>
            <p:nvPr/>
          </p:nvSpPr>
          <p:spPr>
            <a:xfrm>
              <a:off x="970432" y="2602653"/>
              <a:ext cx="3494417" cy="1742547"/>
            </a:xfrm>
            <a:custGeom>
              <a:avLst/>
              <a:pathLst>
                <a:path w="3494417" h="1742547">
                  <a:moveTo>
                    <a:pt x="0" y="108909"/>
                  </a:moveTo>
                  <a:lnTo>
                    <a:pt x="151931" y="108909"/>
                  </a:lnTo>
                  <a:lnTo>
                    <a:pt x="303862" y="0"/>
                  </a:lnTo>
                  <a:lnTo>
                    <a:pt x="455793" y="217818"/>
                  </a:lnTo>
                  <a:lnTo>
                    <a:pt x="607724" y="435636"/>
                  </a:lnTo>
                  <a:lnTo>
                    <a:pt x="759656" y="108909"/>
                  </a:lnTo>
                  <a:lnTo>
                    <a:pt x="911587" y="217818"/>
                  </a:lnTo>
                  <a:lnTo>
                    <a:pt x="1063518" y="108909"/>
                  </a:lnTo>
                  <a:lnTo>
                    <a:pt x="1215449" y="762364"/>
                  </a:lnTo>
                  <a:lnTo>
                    <a:pt x="1367380" y="871273"/>
                  </a:lnTo>
                  <a:lnTo>
                    <a:pt x="1519312" y="1198001"/>
                  </a:lnTo>
                  <a:lnTo>
                    <a:pt x="1671243" y="1198001"/>
                  </a:lnTo>
                  <a:lnTo>
                    <a:pt x="1823174" y="1306910"/>
                  </a:lnTo>
                  <a:lnTo>
                    <a:pt x="1975105" y="1198001"/>
                  </a:lnTo>
                  <a:lnTo>
                    <a:pt x="2127036" y="1415820"/>
                  </a:lnTo>
                  <a:lnTo>
                    <a:pt x="2278968" y="1633638"/>
                  </a:lnTo>
                  <a:lnTo>
                    <a:pt x="2430899" y="1524729"/>
                  </a:lnTo>
                  <a:lnTo>
                    <a:pt x="2582830" y="1633638"/>
                  </a:lnTo>
                  <a:lnTo>
                    <a:pt x="2734761" y="1633638"/>
                  </a:lnTo>
                  <a:lnTo>
                    <a:pt x="2886692" y="1633638"/>
                  </a:lnTo>
                  <a:lnTo>
                    <a:pt x="3038624" y="1633638"/>
                  </a:lnTo>
                  <a:lnTo>
                    <a:pt x="3190555" y="1524729"/>
                  </a:lnTo>
                  <a:lnTo>
                    <a:pt x="3342486" y="1633638"/>
                  </a:lnTo>
                  <a:lnTo>
                    <a:pt x="3494417" y="1742547"/>
                  </a:lnTo>
                </a:path>
              </a:pathLst>
            </a:custGeom>
            <a:ln w="27101" cap="flat">
              <a:solidFill>
                <a:srgbClr val="008DC9">
                  <a:alpha val="50196"/>
                </a:srgbClr>
              </a:solidFill>
              <a:prstDash val="solid"/>
              <a:round/>
            </a:ln>
          </p:spPr>
          <p:txBody>
            <a:bodyPr/>
            <a:lstStyle/>
            <a:p/>
          </p:txBody>
        </p:sp>
        <p:sp>
          <p:nvSpPr>
            <p:cNvPr id="26" name="pl26"/>
            <p:cNvSpPr/>
            <p:nvPr/>
          </p:nvSpPr>
          <p:spPr>
            <a:xfrm>
              <a:off x="970432" y="2602653"/>
              <a:ext cx="3494417" cy="1742547"/>
            </a:xfrm>
            <a:custGeom>
              <a:avLst/>
              <a:pathLst>
                <a:path w="3494417" h="1742547">
                  <a:moveTo>
                    <a:pt x="0" y="108909"/>
                  </a:moveTo>
                  <a:lnTo>
                    <a:pt x="151931" y="108909"/>
                  </a:lnTo>
                  <a:lnTo>
                    <a:pt x="303862" y="0"/>
                  </a:lnTo>
                  <a:lnTo>
                    <a:pt x="455793" y="217818"/>
                  </a:lnTo>
                  <a:lnTo>
                    <a:pt x="607724" y="435636"/>
                  </a:lnTo>
                  <a:lnTo>
                    <a:pt x="759656" y="108909"/>
                  </a:lnTo>
                  <a:lnTo>
                    <a:pt x="911587" y="217818"/>
                  </a:lnTo>
                  <a:lnTo>
                    <a:pt x="1063518" y="108909"/>
                  </a:lnTo>
                  <a:lnTo>
                    <a:pt x="1215449" y="762364"/>
                  </a:lnTo>
                  <a:lnTo>
                    <a:pt x="1367380" y="871273"/>
                  </a:lnTo>
                  <a:lnTo>
                    <a:pt x="1519312" y="1198001"/>
                  </a:lnTo>
                  <a:lnTo>
                    <a:pt x="1671243" y="1198001"/>
                  </a:lnTo>
                  <a:lnTo>
                    <a:pt x="1823174" y="1306910"/>
                  </a:lnTo>
                  <a:lnTo>
                    <a:pt x="1975105" y="1198001"/>
                  </a:lnTo>
                  <a:lnTo>
                    <a:pt x="2127036" y="1415820"/>
                  </a:lnTo>
                  <a:lnTo>
                    <a:pt x="2278968" y="1633638"/>
                  </a:lnTo>
                  <a:lnTo>
                    <a:pt x="2430899" y="1524729"/>
                  </a:lnTo>
                  <a:lnTo>
                    <a:pt x="2582830" y="1633638"/>
                  </a:lnTo>
                  <a:lnTo>
                    <a:pt x="2734761" y="1633638"/>
                  </a:lnTo>
                  <a:lnTo>
                    <a:pt x="2886692" y="1633638"/>
                  </a:lnTo>
                  <a:lnTo>
                    <a:pt x="3038624" y="1633638"/>
                  </a:lnTo>
                  <a:lnTo>
                    <a:pt x="3190555" y="1524729"/>
                  </a:lnTo>
                  <a:lnTo>
                    <a:pt x="3342486" y="1633638"/>
                  </a:lnTo>
                  <a:lnTo>
                    <a:pt x="3494417" y="1742547"/>
                  </a:lnTo>
                </a:path>
              </a:pathLst>
            </a:custGeom>
            <a:ln w="65043" cap="flat">
              <a:solidFill>
                <a:srgbClr val="000000">
                  <a:alpha val="100000"/>
                </a:srgbClr>
              </a:solidFill>
              <a:prstDash val="solid"/>
              <a:round/>
            </a:ln>
          </p:spPr>
          <p:txBody>
            <a:bodyPr/>
            <a:lstStyle/>
            <a:p/>
          </p:txBody>
        </p:sp>
        <p:sp>
          <p:nvSpPr>
            <p:cNvPr id="27" name="pl27"/>
            <p:cNvSpPr/>
            <p:nvPr/>
          </p:nvSpPr>
          <p:spPr>
            <a:xfrm>
              <a:off x="970432" y="2602653"/>
              <a:ext cx="3494417" cy="1742547"/>
            </a:xfrm>
            <a:custGeom>
              <a:avLst/>
              <a:pathLst>
                <a:path w="3494417" h="1742547">
                  <a:moveTo>
                    <a:pt x="0" y="108909"/>
                  </a:moveTo>
                  <a:lnTo>
                    <a:pt x="151931" y="108909"/>
                  </a:lnTo>
                  <a:lnTo>
                    <a:pt x="303862" y="0"/>
                  </a:lnTo>
                  <a:lnTo>
                    <a:pt x="455793" y="217818"/>
                  </a:lnTo>
                  <a:lnTo>
                    <a:pt x="607724" y="435636"/>
                  </a:lnTo>
                  <a:lnTo>
                    <a:pt x="759656" y="108909"/>
                  </a:lnTo>
                  <a:lnTo>
                    <a:pt x="911587" y="217818"/>
                  </a:lnTo>
                  <a:lnTo>
                    <a:pt x="1063518" y="108909"/>
                  </a:lnTo>
                  <a:lnTo>
                    <a:pt x="1215449" y="762364"/>
                  </a:lnTo>
                  <a:lnTo>
                    <a:pt x="1367380" y="871273"/>
                  </a:lnTo>
                  <a:lnTo>
                    <a:pt x="1519312" y="1198001"/>
                  </a:lnTo>
                  <a:lnTo>
                    <a:pt x="1671243" y="1198001"/>
                  </a:lnTo>
                  <a:lnTo>
                    <a:pt x="1823174" y="1306910"/>
                  </a:lnTo>
                  <a:lnTo>
                    <a:pt x="1975105" y="1198001"/>
                  </a:lnTo>
                  <a:lnTo>
                    <a:pt x="2127036" y="1415820"/>
                  </a:lnTo>
                  <a:lnTo>
                    <a:pt x="2278968" y="1633638"/>
                  </a:lnTo>
                  <a:lnTo>
                    <a:pt x="2430899" y="1524729"/>
                  </a:lnTo>
                  <a:lnTo>
                    <a:pt x="2582830" y="1633638"/>
                  </a:lnTo>
                  <a:lnTo>
                    <a:pt x="2734761" y="1633638"/>
                  </a:lnTo>
                  <a:lnTo>
                    <a:pt x="2886692" y="1633638"/>
                  </a:lnTo>
                  <a:lnTo>
                    <a:pt x="3038624" y="1633638"/>
                  </a:lnTo>
                  <a:lnTo>
                    <a:pt x="3190555" y="1524729"/>
                  </a:lnTo>
                  <a:lnTo>
                    <a:pt x="3342486" y="1633638"/>
                  </a:lnTo>
                  <a:lnTo>
                    <a:pt x="3494417" y="1742547"/>
                  </a:lnTo>
                </a:path>
              </a:pathLst>
            </a:custGeom>
            <a:ln w="40651" cap="flat">
              <a:solidFill>
                <a:srgbClr val="008DC9">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2423784"/>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246918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31" name="pg31"/>
            <p:cNvSpPr/>
            <p:nvPr/>
          </p:nvSpPr>
          <p:spPr>
            <a:xfrm>
              <a:off x="3781260" y="394851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992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 name="pg33"/>
            <p:cNvSpPr/>
            <p:nvPr/>
          </p:nvSpPr>
          <p:spPr>
            <a:xfrm>
              <a:off x="4388985" y="4057423"/>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23625"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48" name="pl48"/>
            <p:cNvSpPr/>
            <p:nvPr/>
          </p:nvSpPr>
          <p:spPr>
            <a:xfrm>
              <a:off x="2786079" y="6154255"/>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49" name="pl49"/>
            <p:cNvSpPr/>
            <p:nvPr/>
          </p:nvSpPr>
          <p:spPr>
            <a:xfrm>
              <a:off x="2786079" y="6154255"/>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0" name="tx50"/>
            <p:cNvSpPr/>
            <p:nvPr/>
          </p:nvSpPr>
          <p:spPr>
            <a:xfrm>
              <a:off x="229072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1" name="tx51"/>
            <p:cNvSpPr/>
            <p:nvPr/>
          </p:nvSpPr>
          <p:spPr>
            <a:xfrm>
              <a:off x="3053179"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4" name="pl74"/>
            <p:cNvSpPr/>
            <p:nvPr/>
          </p:nvSpPr>
          <p:spPr>
            <a:xfrm>
              <a:off x="5335683" y="2275925"/>
              <a:ext cx="3494417" cy="2396003"/>
            </a:xfrm>
            <a:custGeom>
              <a:avLst/>
              <a:pathLst>
                <a:path w="3494417" h="2396003">
                  <a:moveTo>
                    <a:pt x="0" y="108909"/>
                  </a:moveTo>
                  <a:lnTo>
                    <a:pt x="151931" y="217818"/>
                  </a:lnTo>
                  <a:lnTo>
                    <a:pt x="303862" y="0"/>
                  </a:lnTo>
                  <a:lnTo>
                    <a:pt x="455793" y="326727"/>
                  </a:lnTo>
                  <a:lnTo>
                    <a:pt x="607724" y="653455"/>
                  </a:lnTo>
                  <a:lnTo>
                    <a:pt x="759656" y="762364"/>
                  </a:lnTo>
                  <a:lnTo>
                    <a:pt x="911587" y="871273"/>
                  </a:lnTo>
                  <a:lnTo>
                    <a:pt x="1063518" y="980183"/>
                  </a:lnTo>
                  <a:lnTo>
                    <a:pt x="1215449" y="1198001"/>
                  </a:lnTo>
                  <a:lnTo>
                    <a:pt x="1367380" y="1415820"/>
                  </a:lnTo>
                  <a:lnTo>
                    <a:pt x="1519312" y="1633638"/>
                  </a:lnTo>
                  <a:lnTo>
                    <a:pt x="1671243" y="1633638"/>
                  </a:lnTo>
                  <a:lnTo>
                    <a:pt x="1823174" y="1524729"/>
                  </a:lnTo>
                  <a:lnTo>
                    <a:pt x="1975105" y="1415820"/>
                  </a:lnTo>
                  <a:lnTo>
                    <a:pt x="2127036" y="1742547"/>
                  </a:lnTo>
                  <a:lnTo>
                    <a:pt x="2278968" y="1960366"/>
                  </a:lnTo>
                  <a:lnTo>
                    <a:pt x="2430899" y="1960366"/>
                  </a:lnTo>
                  <a:lnTo>
                    <a:pt x="2582830" y="2069275"/>
                  </a:lnTo>
                  <a:lnTo>
                    <a:pt x="2734761" y="2178184"/>
                  </a:lnTo>
                  <a:lnTo>
                    <a:pt x="2886692" y="2287094"/>
                  </a:lnTo>
                  <a:lnTo>
                    <a:pt x="3038624" y="2287094"/>
                  </a:lnTo>
                  <a:lnTo>
                    <a:pt x="3190555" y="2396003"/>
                  </a:lnTo>
                  <a:lnTo>
                    <a:pt x="3342486" y="2287094"/>
                  </a:lnTo>
                  <a:lnTo>
                    <a:pt x="3494417" y="2178184"/>
                  </a:lnTo>
                </a:path>
              </a:pathLst>
            </a:custGeom>
            <a:ln w="27101" cap="flat">
              <a:solidFill>
                <a:srgbClr val="008DC9">
                  <a:alpha val="50196"/>
                </a:srgbClr>
              </a:solidFill>
              <a:prstDash val="solid"/>
              <a:round/>
            </a:ln>
          </p:spPr>
          <p:txBody>
            <a:bodyPr/>
            <a:lstStyle/>
            <a:p/>
          </p:txBody>
        </p:sp>
        <p:sp>
          <p:nvSpPr>
            <p:cNvPr id="75" name="pl75"/>
            <p:cNvSpPr/>
            <p:nvPr/>
          </p:nvSpPr>
          <p:spPr>
            <a:xfrm>
              <a:off x="5335683" y="2275925"/>
              <a:ext cx="3494417" cy="2396003"/>
            </a:xfrm>
            <a:custGeom>
              <a:avLst/>
              <a:pathLst>
                <a:path w="3494417" h="2396003">
                  <a:moveTo>
                    <a:pt x="0" y="108909"/>
                  </a:moveTo>
                  <a:lnTo>
                    <a:pt x="151931" y="217818"/>
                  </a:lnTo>
                  <a:lnTo>
                    <a:pt x="303862" y="0"/>
                  </a:lnTo>
                  <a:lnTo>
                    <a:pt x="455793" y="326727"/>
                  </a:lnTo>
                  <a:lnTo>
                    <a:pt x="607724" y="653455"/>
                  </a:lnTo>
                  <a:lnTo>
                    <a:pt x="759656" y="762364"/>
                  </a:lnTo>
                  <a:lnTo>
                    <a:pt x="911587" y="871273"/>
                  </a:lnTo>
                  <a:lnTo>
                    <a:pt x="1063518" y="980183"/>
                  </a:lnTo>
                  <a:lnTo>
                    <a:pt x="1215449" y="1198001"/>
                  </a:lnTo>
                  <a:lnTo>
                    <a:pt x="1367380" y="1415820"/>
                  </a:lnTo>
                  <a:lnTo>
                    <a:pt x="1519312" y="1633638"/>
                  </a:lnTo>
                  <a:lnTo>
                    <a:pt x="1671243" y="1633638"/>
                  </a:lnTo>
                  <a:lnTo>
                    <a:pt x="1823174" y="1524729"/>
                  </a:lnTo>
                  <a:lnTo>
                    <a:pt x="1975105" y="1415820"/>
                  </a:lnTo>
                  <a:lnTo>
                    <a:pt x="2127036" y="1742547"/>
                  </a:lnTo>
                  <a:lnTo>
                    <a:pt x="2278968" y="1960366"/>
                  </a:lnTo>
                  <a:lnTo>
                    <a:pt x="2430899" y="1960366"/>
                  </a:lnTo>
                  <a:lnTo>
                    <a:pt x="2582830" y="2069275"/>
                  </a:lnTo>
                  <a:lnTo>
                    <a:pt x="2734761" y="2178184"/>
                  </a:lnTo>
                  <a:lnTo>
                    <a:pt x="2886692" y="2287094"/>
                  </a:lnTo>
                  <a:lnTo>
                    <a:pt x="3038624" y="2287094"/>
                  </a:lnTo>
                  <a:lnTo>
                    <a:pt x="3190555" y="2396003"/>
                  </a:lnTo>
                  <a:lnTo>
                    <a:pt x="3342486" y="2287094"/>
                  </a:lnTo>
                  <a:lnTo>
                    <a:pt x="3494417" y="2178184"/>
                  </a:lnTo>
                </a:path>
              </a:pathLst>
            </a:custGeom>
            <a:ln w="65043" cap="flat">
              <a:solidFill>
                <a:srgbClr val="000000">
                  <a:alpha val="100000"/>
                </a:srgbClr>
              </a:solidFill>
              <a:prstDash val="solid"/>
              <a:round/>
            </a:ln>
          </p:spPr>
          <p:txBody>
            <a:bodyPr/>
            <a:lstStyle/>
            <a:p/>
          </p:txBody>
        </p:sp>
        <p:sp>
          <p:nvSpPr>
            <p:cNvPr id="76" name="pl76"/>
            <p:cNvSpPr/>
            <p:nvPr/>
          </p:nvSpPr>
          <p:spPr>
            <a:xfrm>
              <a:off x="5335683" y="2275925"/>
              <a:ext cx="3494417" cy="2396003"/>
            </a:xfrm>
            <a:custGeom>
              <a:avLst/>
              <a:pathLst>
                <a:path w="3494417" h="2396003">
                  <a:moveTo>
                    <a:pt x="0" y="108909"/>
                  </a:moveTo>
                  <a:lnTo>
                    <a:pt x="151931" y="217818"/>
                  </a:lnTo>
                  <a:lnTo>
                    <a:pt x="303862" y="0"/>
                  </a:lnTo>
                  <a:lnTo>
                    <a:pt x="455793" y="326727"/>
                  </a:lnTo>
                  <a:lnTo>
                    <a:pt x="607724" y="653455"/>
                  </a:lnTo>
                  <a:lnTo>
                    <a:pt x="759656" y="762364"/>
                  </a:lnTo>
                  <a:lnTo>
                    <a:pt x="911587" y="871273"/>
                  </a:lnTo>
                  <a:lnTo>
                    <a:pt x="1063518" y="980183"/>
                  </a:lnTo>
                  <a:lnTo>
                    <a:pt x="1215449" y="1198001"/>
                  </a:lnTo>
                  <a:lnTo>
                    <a:pt x="1367380" y="1415820"/>
                  </a:lnTo>
                  <a:lnTo>
                    <a:pt x="1519312" y="1633638"/>
                  </a:lnTo>
                  <a:lnTo>
                    <a:pt x="1671243" y="1633638"/>
                  </a:lnTo>
                  <a:lnTo>
                    <a:pt x="1823174" y="1524729"/>
                  </a:lnTo>
                  <a:lnTo>
                    <a:pt x="1975105" y="1415820"/>
                  </a:lnTo>
                  <a:lnTo>
                    <a:pt x="2127036" y="1742547"/>
                  </a:lnTo>
                  <a:lnTo>
                    <a:pt x="2278968" y="1960366"/>
                  </a:lnTo>
                  <a:lnTo>
                    <a:pt x="2430899" y="1960366"/>
                  </a:lnTo>
                  <a:lnTo>
                    <a:pt x="2582830" y="2069275"/>
                  </a:lnTo>
                  <a:lnTo>
                    <a:pt x="2734761" y="2178184"/>
                  </a:lnTo>
                  <a:lnTo>
                    <a:pt x="2886692" y="2287094"/>
                  </a:lnTo>
                  <a:lnTo>
                    <a:pt x="3038624" y="2287094"/>
                  </a:lnTo>
                  <a:lnTo>
                    <a:pt x="3190555" y="2396003"/>
                  </a:lnTo>
                  <a:lnTo>
                    <a:pt x="3342486" y="2287094"/>
                  </a:lnTo>
                  <a:lnTo>
                    <a:pt x="3494417" y="2178184"/>
                  </a:lnTo>
                </a:path>
              </a:pathLst>
            </a:custGeom>
            <a:ln w="40651" cap="flat">
              <a:solidFill>
                <a:srgbClr val="008DC9">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2097056"/>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21411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80" name="pg80"/>
            <p:cNvSpPr/>
            <p:nvPr/>
          </p:nvSpPr>
          <p:spPr>
            <a:xfrm>
              <a:off x="8146511" y="4275241"/>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3193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2" name="pg82"/>
            <p:cNvSpPr/>
            <p:nvPr/>
          </p:nvSpPr>
          <p:spPr>
            <a:xfrm>
              <a:off x="8754236" y="4166332"/>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4211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388876"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7" name="pl97"/>
            <p:cNvSpPr/>
            <p:nvPr/>
          </p:nvSpPr>
          <p:spPr>
            <a:xfrm>
              <a:off x="7151330" y="6154255"/>
              <a:ext cx="175564" cy="0"/>
            </a:xfrm>
            <a:custGeom>
              <a:avLst/>
              <a:pathLst>
                <a:path w="175564" h="0">
                  <a:moveTo>
                    <a:pt x="0" y="0"/>
                  </a:moveTo>
                  <a:lnTo>
                    <a:pt x="175564" y="0"/>
                  </a:lnTo>
                </a:path>
              </a:pathLst>
            </a:custGeom>
            <a:ln w="27101" cap="flat">
              <a:solidFill>
                <a:srgbClr val="008DC9">
                  <a:alpha val="50196"/>
                </a:srgbClr>
              </a:solidFill>
              <a:prstDash val="solid"/>
              <a:round/>
            </a:ln>
          </p:spPr>
          <p:txBody>
            <a:bodyPr/>
            <a:lstStyle/>
            <a:p/>
          </p:txBody>
        </p:sp>
        <p:sp>
          <p:nvSpPr>
            <p:cNvPr id="98" name="pl98"/>
            <p:cNvSpPr/>
            <p:nvPr/>
          </p:nvSpPr>
          <p:spPr>
            <a:xfrm>
              <a:off x="7151330" y="6154255"/>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99" name="tx99"/>
            <p:cNvSpPr/>
            <p:nvPr/>
          </p:nvSpPr>
          <p:spPr>
            <a:xfrm>
              <a:off x="665597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0" name="tx100"/>
            <p:cNvSpPr/>
            <p:nvPr/>
          </p:nvSpPr>
          <p:spPr>
            <a:xfrm>
              <a:off x="7418430"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53224" y="399987"/>
              <a:ext cx="271187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SEAR,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2%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2023, SEAR DTP drop-out was lower and DTP-MCV drop-out was lower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57200" y="875080"/>
              <a:ext cx="2027110" cy="1454343"/>
            </a:xfrm>
            <a:prstGeom prst="rect">
              <a:avLst/>
            </a:prstGeom>
            <a:solidFill>
              <a:srgbClr val="EBEBEB">
                <a:alpha val="100000"/>
              </a:srgbClr>
            </a:solidFill>
          </p:spPr>
          <p:txBody>
            <a:bodyPr/>
            <a:lstStyle/>
            <a:p/>
          </p:txBody>
        </p:sp>
        <p:sp>
          <p:nvSpPr>
            <p:cNvPr id="6" name="pl6"/>
            <p:cNvSpPr/>
            <p:nvPr/>
          </p:nvSpPr>
          <p:spPr>
            <a:xfrm>
              <a:off x="757200" y="213110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7" name="pl7"/>
            <p:cNvSpPr/>
            <p:nvPr/>
          </p:nvSpPr>
          <p:spPr>
            <a:xfrm>
              <a:off x="757200" y="1866678"/>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8" name="pl8"/>
            <p:cNvSpPr/>
            <p:nvPr/>
          </p:nvSpPr>
          <p:spPr>
            <a:xfrm>
              <a:off x="757200" y="1602252"/>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9" name="pl9"/>
            <p:cNvSpPr/>
            <p:nvPr/>
          </p:nvSpPr>
          <p:spPr>
            <a:xfrm>
              <a:off x="757200" y="133782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 name="pl10"/>
            <p:cNvSpPr/>
            <p:nvPr/>
          </p:nvSpPr>
          <p:spPr>
            <a:xfrm>
              <a:off x="757200" y="10733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1" name="pl11"/>
            <p:cNvSpPr/>
            <p:nvPr/>
          </p:nvSpPr>
          <p:spPr>
            <a:xfrm>
              <a:off x="757200" y="94118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2" name="pl12"/>
            <p:cNvSpPr/>
            <p:nvPr/>
          </p:nvSpPr>
          <p:spPr>
            <a:xfrm>
              <a:off x="103362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40219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77075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213932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250788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757200" y="226331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8" name="pl18"/>
            <p:cNvSpPr/>
            <p:nvPr/>
          </p:nvSpPr>
          <p:spPr>
            <a:xfrm>
              <a:off x="757200" y="1998891"/>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9" name="pl19"/>
            <p:cNvSpPr/>
            <p:nvPr/>
          </p:nvSpPr>
          <p:spPr>
            <a:xfrm>
              <a:off x="757200" y="1734465"/>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 name="pl20"/>
            <p:cNvSpPr/>
            <p:nvPr/>
          </p:nvSpPr>
          <p:spPr>
            <a:xfrm>
              <a:off x="757200" y="147003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1" name="pl21"/>
            <p:cNvSpPr/>
            <p:nvPr/>
          </p:nvSpPr>
          <p:spPr>
            <a:xfrm>
              <a:off x="757200" y="12056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2" name="pl22"/>
            <p:cNvSpPr/>
            <p:nvPr/>
          </p:nvSpPr>
          <p:spPr>
            <a:xfrm>
              <a:off x="8493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21790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158647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 name="pl25"/>
            <p:cNvSpPr/>
            <p:nvPr/>
          </p:nvSpPr>
          <p:spPr>
            <a:xfrm>
              <a:off x="19550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6" name="pl26"/>
            <p:cNvSpPr/>
            <p:nvPr/>
          </p:nvSpPr>
          <p:spPr>
            <a:xfrm>
              <a:off x="232360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7" name="pl27"/>
            <p:cNvSpPr/>
            <p:nvPr/>
          </p:nvSpPr>
          <p:spPr>
            <a:xfrm>
              <a:off x="269216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 name="pl28"/>
            <p:cNvSpPr/>
            <p:nvPr/>
          </p:nvSpPr>
          <p:spPr>
            <a:xfrm>
              <a:off x="8493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29" name="pl29"/>
            <p:cNvSpPr/>
            <p:nvPr/>
          </p:nvSpPr>
          <p:spPr>
            <a:xfrm>
              <a:off x="849341" y="2252740"/>
              <a:ext cx="1842828" cy="0"/>
            </a:xfrm>
            <a:custGeom>
              <a:avLst/>
              <a:pathLst>
                <a:path w="1842828" h="0">
                  <a:moveTo>
                    <a:pt x="0" y="0"/>
                  </a:moveTo>
                  <a:lnTo>
                    <a:pt x="368565" y="0"/>
                  </a:lnTo>
                  <a:lnTo>
                    <a:pt x="737131" y="0"/>
                  </a:lnTo>
                  <a:lnTo>
                    <a:pt x="1105696" y="0"/>
                  </a:lnTo>
                  <a:lnTo>
                    <a:pt x="1474262" y="0"/>
                  </a:lnTo>
                  <a:lnTo>
                    <a:pt x="1842828" y="0"/>
                  </a:lnTo>
                </a:path>
              </a:pathLst>
            </a:custGeom>
            <a:ln w="40651" cap="flat">
              <a:solidFill>
                <a:srgbClr val="BEBEBE">
                  <a:alpha val="69803"/>
                </a:srgbClr>
              </a:solidFill>
              <a:prstDash val="solid"/>
              <a:round/>
            </a:ln>
          </p:spPr>
          <p:txBody>
            <a:bodyPr/>
            <a:lstStyle/>
            <a:p/>
          </p:txBody>
        </p:sp>
        <p:sp>
          <p:nvSpPr>
            <p:cNvPr id="30" name="pl30"/>
            <p:cNvSpPr/>
            <p:nvPr/>
          </p:nvSpPr>
          <p:spPr>
            <a:xfrm>
              <a:off x="849341" y="225274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1" name="pl31"/>
            <p:cNvSpPr/>
            <p:nvPr/>
          </p:nvSpPr>
          <p:spPr>
            <a:xfrm>
              <a:off x="8493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32" name="pl32"/>
            <p:cNvSpPr/>
            <p:nvPr/>
          </p:nvSpPr>
          <p:spPr>
            <a:xfrm>
              <a:off x="8493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33" name="pl33"/>
            <p:cNvSpPr/>
            <p:nvPr/>
          </p:nvSpPr>
          <p:spPr>
            <a:xfrm>
              <a:off x="8493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4" name="pl34"/>
            <p:cNvSpPr/>
            <p:nvPr/>
          </p:nvSpPr>
          <p:spPr>
            <a:xfrm>
              <a:off x="849341" y="216812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35" name="pl35"/>
            <p:cNvSpPr/>
            <p:nvPr/>
          </p:nvSpPr>
          <p:spPr>
            <a:xfrm>
              <a:off x="849341" y="225274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6" name="pl36"/>
            <p:cNvSpPr/>
            <p:nvPr/>
          </p:nvSpPr>
          <p:spPr>
            <a:xfrm>
              <a:off x="849341" y="207293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37" name="pl37"/>
            <p:cNvSpPr/>
            <p:nvPr/>
          </p:nvSpPr>
          <p:spPr>
            <a:xfrm>
              <a:off x="849341" y="219985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38" name="pl38"/>
            <p:cNvSpPr/>
            <p:nvPr/>
          </p:nvSpPr>
          <p:spPr>
            <a:xfrm>
              <a:off x="849341" y="226331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9" name="pl39"/>
            <p:cNvSpPr/>
            <p:nvPr/>
          </p:nvSpPr>
          <p:spPr>
            <a:xfrm>
              <a:off x="849341" y="2221009"/>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0" name="pl40"/>
            <p:cNvSpPr/>
            <p:nvPr/>
          </p:nvSpPr>
          <p:spPr>
            <a:xfrm>
              <a:off x="849341" y="215754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41" name="pl41"/>
            <p:cNvSpPr/>
            <p:nvPr/>
          </p:nvSpPr>
          <p:spPr>
            <a:xfrm>
              <a:off x="8493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42" name="pl42"/>
            <p:cNvSpPr/>
            <p:nvPr/>
          </p:nvSpPr>
          <p:spPr>
            <a:xfrm>
              <a:off x="849341" y="2252740"/>
              <a:ext cx="1842828" cy="0"/>
            </a:xfrm>
            <a:custGeom>
              <a:avLst/>
              <a:pathLst>
                <a:path w="1842828" h="0">
                  <a:moveTo>
                    <a:pt x="0" y="0"/>
                  </a:moveTo>
                  <a:lnTo>
                    <a:pt x="368565" y="0"/>
                  </a:lnTo>
                  <a:lnTo>
                    <a:pt x="737131" y="0"/>
                  </a:lnTo>
                  <a:lnTo>
                    <a:pt x="1105696" y="0"/>
                  </a:lnTo>
                  <a:lnTo>
                    <a:pt x="1474262" y="0"/>
                  </a:lnTo>
                  <a:lnTo>
                    <a:pt x="1842828" y="0"/>
                  </a:lnTo>
                </a:path>
              </a:pathLst>
            </a:custGeom>
            <a:ln w="40651" cap="flat">
              <a:solidFill>
                <a:srgbClr val="000000">
                  <a:alpha val="100000"/>
                </a:srgbClr>
              </a:solidFill>
              <a:prstDash val="solid"/>
              <a:round/>
            </a:ln>
          </p:spPr>
          <p:txBody>
            <a:bodyPr/>
            <a:lstStyle/>
            <a:p/>
          </p:txBody>
        </p:sp>
        <p:sp>
          <p:nvSpPr>
            <p:cNvPr id="43" name="pl43"/>
            <p:cNvSpPr/>
            <p:nvPr/>
          </p:nvSpPr>
          <p:spPr>
            <a:xfrm>
              <a:off x="849341" y="225274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F8766D">
                  <a:alpha val="100000"/>
                </a:srgbClr>
              </a:solidFill>
              <a:prstDash val="solid"/>
              <a:round/>
            </a:ln>
          </p:spPr>
          <p:txBody>
            <a:bodyPr/>
            <a:lstStyle/>
            <a:p/>
          </p:txBody>
        </p:sp>
        <p:sp>
          <p:nvSpPr>
            <p:cNvPr id="44" name="pl44"/>
            <p:cNvSpPr/>
            <p:nvPr/>
          </p:nvSpPr>
          <p:spPr>
            <a:xfrm>
              <a:off x="757200" y="226331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45" name="tx45"/>
            <p:cNvSpPr/>
            <p:nvPr/>
          </p:nvSpPr>
          <p:spPr>
            <a:xfrm>
              <a:off x="819196"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 name="tx46"/>
            <p:cNvSpPr/>
            <p:nvPr/>
          </p:nvSpPr>
          <p:spPr>
            <a:xfrm>
              <a:off x="1187762"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 name="tx47"/>
            <p:cNvSpPr/>
            <p:nvPr/>
          </p:nvSpPr>
          <p:spPr>
            <a:xfrm>
              <a:off x="1556328"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8" name="tx48"/>
            <p:cNvSpPr/>
            <p:nvPr/>
          </p:nvSpPr>
          <p:spPr>
            <a:xfrm>
              <a:off x="1924893"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9" name="tx49"/>
            <p:cNvSpPr/>
            <p:nvPr/>
          </p:nvSpPr>
          <p:spPr>
            <a:xfrm>
              <a:off x="2293459"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0" name="tx50"/>
            <p:cNvSpPr/>
            <p:nvPr/>
          </p:nvSpPr>
          <p:spPr>
            <a:xfrm>
              <a:off x="2662024"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1" name="rc51"/>
            <p:cNvSpPr/>
            <p:nvPr/>
          </p:nvSpPr>
          <p:spPr>
            <a:xfrm>
              <a:off x="757200" y="2613875"/>
              <a:ext cx="2027110" cy="1454343"/>
            </a:xfrm>
            <a:prstGeom prst="rect">
              <a:avLst/>
            </a:prstGeom>
            <a:solidFill>
              <a:srgbClr val="EBEBEB">
                <a:alpha val="100000"/>
              </a:srgbClr>
            </a:solidFill>
          </p:spPr>
          <p:txBody>
            <a:bodyPr/>
            <a:lstStyle/>
            <a:p/>
          </p:txBody>
        </p:sp>
        <p:sp>
          <p:nvSpPr>
            <p:cNvPr id="52" name="pl52"/>
            <p:cNvSpPr/>
            <p:nvPr/>
          </p:nvSpPr>
          <p:spPr>
            <a:xfrm>
              <a:off x="757200" y="38698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3" name="pl53"/>
            <p:cNvSpPr/>
            <p:nvPr/>
          </p:nvSpPr>
          <p:spPr>
            <a:xfrm>
              <a:off x="757200" y="3605473"/>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4" name="pl54"/>
            <p:cNvSpPr/>
            <p:nvPr/>
          </p:nvSpPr>
          <p:spPr>
            <a:xfrm>
              <a:off x="757200" y="334104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5" name="pl55"/>
            <p:cNvSpPr/>
            <p:nvPr/>
          </p:nvSpPr>
          <p:spPr>
            <a:xfrm>
              <a:off x="757200" y="3076620"/>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6" name="pl56"/>
            <p:cNvSpPr/>
            <p:nvPr/>
          </p:nvSpPr>
          <p:spPr>
            <a:xfrm>
              <a:off x="757200" y="28121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7" name="pl57"/>
            <p:cNvSpPr/>
            <p:nvPr/>
          </p:nvSpPr>
          <p:spPr>
            <a:xfrm>
              <a:off x="757200" y="267998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58" name="pl58"/>
            <p:cNvSpPr/>
            <p:nvPr/>
          </p:nvSpPr>
          <p:spPr>
            <a:xfrm>
              <a:off x="103362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9" name="pl59"/>
            <p:cNvSpPr/>
            <p:nvPr/>
          </p:nvSpPr>
          <p:spPr>
            <a:xfrm>
              <a:off x="140219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77075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213932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250788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757200" y="40021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64" name="pl64"/>
            <p:cNvSpPr/>
            <p:nvPr/>
          </p:nvSpPr>
          <p:spPr>
            <a:xfrm>
              <a:off x="757200" y="3737686"/>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65" name="pl65"/>
            <p:cNvSpPr/>
            <p:nvPr/>
          </p:nvSpPr>
          <p:spPr>
            <a:xfrm>
              <a:off x="757200" y="3473259"/>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66" name="pl66"/>
            <p:cNvSpPr/>
            <p:nvPr/>
          </p:nvSpPr>
          <p:spPr>
            <a:xfrm>
              <a:off x="757200" y="3208833"/>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67" name="pl67"/>
            <p:cNvSpPr/>
            <p:nvPr/>
          </p:nvSpPr>
          <p:spPr>
            <a:xfrm>
              <a:off x="757200" y="29444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68" name="pl68"/>
            <p:cNvSpPr/>
            <p:nvPr/>
          </p:nvSpPr>
          <p:spPr>
            <a:xfrm>
              <a:off x="8493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21790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58647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9550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232360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69216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8493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75" name="pl75"/>
            <p:cNvSpPr/>
            <p:nvPr/>
          </p:nvSpPr>
          <p:spPr>
            <a:xfrm>
              <a:off x="8493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40651" cap="flat">
              <a:solidFill>
                <a:srgbClr val="BEBEBE">
                  <a:alpha val="69803"/>
                </a:srgbClr>
              </a:solidFill>
              <a:prstDash val="solid"/>
              <a:round/>
            </a:ln>
          </p:spPr>
          <p:txBody>
            <a:bodyPr/>
            <a:lstStyle/>
            <a:p/>
          </p:txBody>
        </p:sp>
        <p:sp>
          <p:nvSpPr>
            <p:cNvPr id="76" name="pl76"/>
            <p:cNvSpPr/>
            <p:nvPr/>
          </p:nvSpPr>
          <p:spPr>
            <a:xfrm>
              <a:off x="849341" y="3991535"/>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77" name="pl77"/>
            <p:cNvSpPr/>
            <p:nvPr/>
          </p:nvSpPr>
          <p:spPr>
            <a:xfrm>
              <a:off x="849341" y="3980958"/>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78" name="pl78"/>
            <p:cNvSpPr/>
            <p:nvPr/>
          </p:nvSpPr>
          <p:spPr>
            <a:xfrm>
              <a:off x="849341" y="2944407"/>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79" name="pl79"/>
            <p:cNvSpPr/>
            <p:nvPr/>
          </p:nvSpPr>
          <p:spPr>
            <a:xfrm>
              <a:off x="849341" y="3970381"/>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80" name="pl80"/>
            <p:cNvSpPr/>
            <p:nvPr/>
          </p:nvSpPr>
          <p:spPr>
            <a:xfrm>
              <a:off x="8493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81" name="pl81"/>
            <p:cNvSpPr/>
            <p:nvPr/>
          </p:nvSpPr>
          <p:spPr>
            <a:xfrm>
              <a:off x="8493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82" name="pl82"/>
            <p:cNvSpPr/>
            <p:nvPr/>
          </p:nvSpPr>
          <p:spPr>
            <a:xfrm>
              <a:off x="8493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83" name="pl83"/>
            <p:cNvSpPr/>
            <p:nvPr/>
          </p:nvSpPr>
          <p:spPr>
            <a:xfrm>
              <a:off x="8493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84" name="pl84"/>
            <p:cNvSpPr/>
            <p:nvPr/>
          </p:nvSpPr>
          <p:spPr>
            <a:xfrm>
              <a:off x="849341" y="4002112"/>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85" name="pl85"/>
            <p:cNvSpPr/>
            <p:nvPr/>
          </p:nvSpPr>
          <p:spPr>
            <a:xfrm>
              <a:off x="849341" y="3959803"/>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86" name="pl86"/>
            <p:cNvSpPr/>
            <p:nvPr/>
          </p:nvSpPr>
          <p:spPr>
            <a:xfrm>
              <a:off x="849341" y="3896341"/>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87" name="pl87"/>
            <p:cNvSpPr/>
            <p:nvPr/>
          </p:nvSpPr>
          <p:spPr>
            <a:xfrm>
              <a:off x="8493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88" name="pl88"/>
            <p:cNvSpPr/>
            <p:nvPr/>
          </p:nvSpPr>
          <p:spPr>
            <a:xfrm>
              <a:off x="8493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40651" cap="flat">
              <a:solidFill>
                <a:srgbClr val="000000">
                  <a:alpha val="100000"/>
                </a:srgbClr>
              </a:solidFill>
              <a:prstDash val="solid"/>
              <a:round/>
            </a:ln>
          </p:spPr>
          <p:txBody>
            <a:bodyPr/>
            <a:lstStyle/>
            <a:p/>
          </p:txBody>
        </p:sp>
        <p:sp>
          <p:nvSpPr>
            <p:cNvPr id="89" name="pl89"/>
            <p:cNvSpPr/>
            <p:nvPr/>
          </p:nvSpPr>
          <p:spPr>
            <a:xfrm>
              <a:off x="8493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00BD5C">
                  <a:alpha val="100000"/>
                </a:srgbClr>
              </a:solidFill>
              <a:prstDash val="solid"/>
              <a:round/>
            </a:ln>
          </p:spPr>
          <p:txBody>
            <a:bodyPr/>
            <a:lstStyle/>
            <a:p/>
          </p:txBody>
        </p:sp>
        <p:sp>
          <p:nvSpPr>
            <p:cNvPr id="90" name="pl90"/>
            <p:cNvSpPr/>
            <p:nvPr/>
          </p:nvSpPr>
          <p:spPr>
            <a:xfrm>
              <a:off x="757200" y="4002112"/>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91" name="tx91"/>
            <p:cNvSpPr/>
            <p:nvPr/>
          </p:nvSpPr>
          <p:spPr>
            <a:xfrm>
              <a:off x="819196" y="37740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2" name="tx92"/>
            <p:cNvSpPr/>
            <p:nvPr/>
          </p:nvSpPr>
          <p:spPr>
            <a:xfrm>
              <a:off x="1187762" y="37740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3" name="tx93"/>
            <p:cNvSpPr/>
            <p:nvPr/>
          </p:nvSpPr>
          <p:spPr>
            <a:xfrm>
              <a:off x="1556328" y="376612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4" name="tx94"/>
            <p:cNvSpPr/>
            <p:nvPr/>
          </p:nvSpPr>
          <p:spPr>
            <a:xfrm>
              <a:off x="1924893" y="37423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tx95"/>
            <p:cNvSpPr/>
            <p:nvPr/>
          </p:nvSpPr>
          <p:spPr>
            <a:xfrm>
              <a:off x="2293459" y="38282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2662024" y="3817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rc97"/>
            <p:cNvSpPr/>
            <p:nvPr/>
          </p:nvSpPr>
          <p:spPr>
            <a:xfrm>
              <a:off x="757200" y="4352670"/>
              <a:ext cx="2027110" cy="1454343"/>
            </a:xfrm>
            <a:prstGeom prst="rect">
              <a:avLst/>
            </a:prstGeom>
            <a:solidFill>
              <a:srgbClr val="EBEBEB">
                <a:alpha val="100000"/>
              </a:srgbClr>
            </a:solidFill>
          </p:spPr>
          <p:txBody>
            <a:bodyPr/>
            <a:lstStyle/>
            <a:p/>
          </p:txBody>
        </p:sp>
        <p:sp>
          <p:nvSpPr>
            <p:cNvPr id="98" name="pl98"/>
            <p:cNvSpPr/>
            <p:nvPr/>
          </p:nvSpPr>
          <p:spPr>
            <a:xfrm>
              <a:off x="757200" y="56086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99" name="pl99"/>
            <p:cNvSpPr/>
            <p:nvPr/>
          </p:nvSpPr>
          <p:spPr>
            <a:xfrm>
              <a:off x="757200" y="5344267"/>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0" name="pl100"/>
            <p:cNvSpPr/>
            <p:nvPr/>
          </p:nvSpPr>
          <p:spPr>
            <a:xfrm>
              <a:off x="757200" y="507984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1" name="pl101"/>
            <p:cNvSpPr/>
            <p:nvPr/>
          </p:nvSpPr>
          <p:spPr>
            <a:xfrm>
              <a:off x="757200" y="481541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2" name="pl102"/>
            <p:cNvSpPr/>
            <p:nvPr/>
          </p:nvSpPr>
          <p:spPr>
            <a:xfrm>
              <a:off x="757200" y="455098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3" name="pl103"/>
            <p:cNvSpPr/>
            <p:nvPr/>
          </p:nvSpPr>
          <p:spPr>
            <a:xfrm>
              <a:off x="757200" y="441877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04" name="pl104"/>
            <p:cNvSpPr/>
            <p:nvPr/>
          </p:nvSpPr>
          <p:spPr>
            <a:xfrm>
              <a:off x="103362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5" name="pl105"/>
            <p:cNvSpPr/>
            <p:nvPr/>
          </p:nvSpPr>
          <p:spPr>
            <a:xfrm>
              <a:off x="140219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6" name="pl106"/>
            <p:cNvSpPr/>
            <p:nvPr/>
          </p:nvSpPr>
          <p:spPr>
            <a:xfrm>
              <a:off x="1770755"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7" name="pl107"/>
            <p:cNvSpPr/>
            <p:nvPr/>
          </p:nvSpPr>
          <p:spPr>
            <a:xfrm>
              <a:off x="2139321"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8" name="pl108"/>
            <p:cNvSpPr/>
            <p:nvPr/>
          </p:nvSpPr>
          <p:spPr>
            <a:xfrm>
              <a:off x="2507886"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09" name="pl109"/>
            <p:cNvSpPr/>
            <p:nvPr/>
          </p:nvSpPr>
          <p:spPr>
            <a:xfrm>
              <a:off x="757200" y="57409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10" name="pl110"/>
            <p:cNvSpPr/>
            <p:nvPr/>
          </p:nvSpPr>
          <p:spPr>
            <a:xfrm>
              <a:off x="757200" y="5476480"/>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11" name="pl111"/>
            <p:cNvSpPr/>
            <p:nvPr/>
          </p:nvSpPr>
          <p:spPr>
            <a:xfrm>
              <a:off x="757200" y="5212054"/>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12" name="pl112"/>
            <p:cNvSpPr/>
            <p:nvPr/>
          </p:nvSpPr>
          <p:spPr>
            <a:xfrm>
              <a:off x="757200" y="494762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13" name="pl113"/>
            <p:cNvSpPr/>
            <p:nvPr/>
          </p:nvSpPr>
          <p:spPr>
            <a:xfrm>
              <a:off x="757200" y="468320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14" name="pl114"/>
            <p:cNvSpPr/>
            <p:nvPr/>
          </p:nvSpPr>
          <p:spPr>
            <a:xfrm>
              <a:off x="84934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15" name="pl115"/>
            <p:cNvSpPr/>
            <p:nvPr/>
          </p:nvSpPr>
          <p:spPr>
            <a:xfrm>
              <a:off x="121790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16" name="pl116"/>
            <p:cNvSpPr/>
            <p:nvPr/>
          </p:nvSpPr>
          <p:spPr>
            <a:xfrm>
              <a:off x="158647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1955038"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232360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269216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8493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121" name="pl121"/>
            <p:cNvSpPr/>
            <p:nvPr/>
          </p:nvSpPr>
          <p:spPr>
            <a:xfrm>
              <a:off x="849341" y="5740907"/>
              <a:ext cx="1842828" cy="0"/>
            </a:xfrm>
            <a:custGeom>
              <a:avLst/>
              <a:pathLst>
                <a:path w="1842828" h="0">
                  <a:moveTo>
                    <a:pt x="0" y="0"/>
                  </a:moveTo>
                  <a:lnTo>
                    <a:pt x="368565" y="0"/>
                  </a:lnTo>
                  <a:lnTo>
                    <a:pt x="737131" y="0"/>
                  </a:lnTo>
                  <a:lnTo>
                    <a:pt x="1105696" y="0"/>
                  </a:lnTo>
                  <a:lnTo>
                    <a:pt x="1474262" y="0"/>
                  </a:lnTo>
                  <a:lnTo>
                    <a:pt x="1842828" y="0"/>
                  </a:lnTo>
                </a:path>
              </a:pathLst>
            </a:custGeom>
            <a:ln w="40651" cap="flat">
              <a:solidFill>
                <a:srgbClr val="BEBEBE">
                  <a:alpha val="69803"/>
                </a:srgbClr>
              </a:solidFill>
              <a:prstDash val="solid"/>
              <a:round/>
            </a:ln>
          </p:spPr>
          <p:txBody>
            <a:bodyPr/>
            <a:lstStyle/>
            <a:p/>
          </p:txBody>
        </p:sp>
        <p:sp>
          <p:nvSpPr>
            <p:cNvPr id="122" name="pl122"/>
            <p:cNvSpPr/>
            <p:nvPr/>
          </p:nvSpPr>
          <p:spPr>
            <a:xfrm>
              <a:off x="849341" y="573033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23" name="pl123"/>
            <p:cNvSpPr/>
            <p:nvPr/>
          </p:nvSpPr>
          <p:spPr>
            <a:xfrm>
              <a:off x="849341" y="5719752"/>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124" name="pl124"/>
            <p:cNvSpPr/>
            <p:nvPr/>
          </p:nvSpPr>
          <p:spPr>
            <a:xfrm>
              <a:off x="849341" y="468320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125" name="pl125"/>
            <p:cNvSpPr/>
            <p:nvPr/>
          </p:nvSpPr>
          <p:spPr>
            <a:xfrm>
              <a:off x="849341" y="5709175"/>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126" name="pl126"/>
            <p:cNvSpPr/>
            <p:nvPr/>
          </p:nvSpPr>
          <p:spPr>
            <a:xfrm>
              <a:off x="849341" y="564571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127" name="pl127"/>
            <p:cNvSpPr/>
            <p:nvPr/>
          </p:nvSpPr>
          <p:spPr>
            <a:xfrm>
              <a:off x="849341" y="573033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128" name="pl128"/>
            <p:cNvSpPr/>
            <p:nvPr/>
          </p:nvSpPr>
          <p:spPr>
            <a:xfrm>
              <a:off x="849341" y="555052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129" name="pl129"/>
            <p:cNvSpPr/>
            <p:nvPr/>
          </p:nvSpPr>
          <p:spPr>
            <a:xfrm>
              <a:off x="849341" y="567744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130" name="pl130"/>
            <p:cNvSpPr/>
            <p:nvPr/>
          </p:nvSpPr>
          <p:spPr>
            <a:xfrm>
              <a:off x="849341" y="574090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31" name="pl131"/>
            <p:cNvSpPr/>
            <p:nvPr/>
          </p:nvSpPr>
          <p:spPr>
            <a:xfrm>
              <a:off x="8493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32" name="pl132"/>
            <p:cNvSpPr/>
            <p:nvPr/>
          </p:nvSpPr>
          <p:spPr>
            <a:xfrm>
              <a:off x="8493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133" name="pl133"/>
            <p:cNvSpPr/>
            <p:nvPr/>
          </p:nvSpPr>
          <p:spPr>
            <a:xfrm>
              <a:off x="8493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134" name="pl134"/>
            <p:cNvSpPr/>
            <p:nvPr/>
          </p:nvSpPr>
          <p:spPr>
            <a:xfrm>
              <a:off x="849341" y="5740907"/>
              <a:ext cx="1842828" cy="0"/>
            </a:xfrm>
            <a:custGeom>
              <a:avLst/>
              <a:pathLst>
                <a:path w="1842828" h="0">
                  <a:moveTo>
                    <a:pt x="0" y="0"/>
                  </a:moveTo>
                  <a:lnTo>
                    <a:pt x="368565" y="0"/>
                  </a:lnTo>
                  <a:lnTo>
                    <a:pt x="737131" y="0"/>
                  </a:lnTo>
                  <a:lnTo>
                    <a:pt x="1105696" y="0"/>
                  </a:lnTo>
                  <a:lnTo>
                    <a:pt x="1474262" y="0"/>
                  </a:lnTo>
                  <a:lnTo>
                    <a:pt x="1842828" y="0"/>
                  </a:lnTo>
                </a:path>
              </a:pathLst>
            </a:custGeom>
            <a:ln w="40651" cap="flat">
              <a:solidFill>
                <a:srgbClr val="000000">
                  <a:alpha val="100000"/>
                </a:srgbClr>
              </a:solidFill>
              <a:prstDash val="solid"/>
              <a:round/>
            </a:ln>
          </p:spPr>
          <p:txBody>
            <a:bodyPr/>
            <a:lstStyle/>
            <a:p/>
          </p:txBody>
        </p:sp>
        <p:sp>
          <p:nvSpPr>
            <p:cNvPr id="135" name="pl135"/>
            <p:cNvSpPr/>
            <p:nvPr/>
          </p:nvSpPr>
          <p:spPr>
            <a:xfrm>
              <a:off x="849341" y="574090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385FF">
                  <a:alpha val="100000"/>
                </a:srgbClr>
              </a:solidFill>
              <a:prstDash val="solid"/>
              <a:round/>
            </a:ln>
          </p:spPr>
          <p:txBody>
            <a:bodyPr/>
            <a:lstStyle/>
            <a:p/>
          </p:txBody>
        </p:sp>
        <p:sp>
          <p:nvSpPr>
            <p:cNvPr id="136" name="pl136"/>
            <p:cNvSpPr/>
            <p:nvPr/>
          </p:nvSpPr>
          <p:spPr>
            <a:xfrm>
              <a:off x="757200" y="574090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137" name="tx137"/>
            <p:cNvSpPr/>
            <p:nvPr/>
          </p:nvSpPr>
          <p:spPr>
            <a:xfrm>
              <a:off x="819196"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8" name="tx138"/>
            <p:cNvSpPr/>
            <p:nvPr/>
          </p:nvSpPr>
          <p:spPr>
            <a:xfrm>
              <a:off x="1187762"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9" name="tx139"/>
            <p:cNvSpPr/>
            <p:nvPr/>
          </p:nvSpPr>
          <p:spPr>
            <a:xfrm>
              <a:off x="1556328"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0" name="tx140"/>
            <p:cNvSpPr/>
            <p:nvPr/>
          </p:nvSpPr>
          <p:spPr>
            <a:xfrm>
              <a:off x="1924893"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1" name="tx141"/>
            <p:cNvSpPr/>
            <p:nvPr/>
          </p:nvSpPr>
          <p:spPr>
            <a:xfrm>
              <a:off x="2293459"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2" name="tx142"/>
            <p:cNvSpPr/>
            <p:nvPr/>
          </p:nvSpPr>
          <p:spPr>
            <a:xfrm>
              <a:off x="2662024" y="557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3" name="rc143"/>
            <p:cNvSpPr/>
            <p:nvPr/>
          </p:nvSpPr>
          <p:spPr>
            <a:xfrm>
              <a:off x="2853900" y="875080"/>
              <a:ext cx="2027110" cy="1454343"/>
            </a:xfrm>
            <a:prstGeom prst="rect">
              <a:avLst/>
            </a:prstGeom>
            <a:solidFill>
              <a:srgbClr val="EBEBEB">
                <a:alpha val="100000"/>
              </a:srgbClr>
            </a:solidFill>
          </p:spPr>
          <p:txBody>
            <a:bodyPr/>
            <a:lstStyle/>
            <a:p/>
          </p:txBody>
        </p:sp>
        <p:sp>
          <p:nvSpPr>
            <p:cNvPr id="144" name="pl144"/>
            <p:cNvSpPr/>
            <p:nvPr/>
          </p:nvSpPr>
          <p:spPr>
            <a:xfrm>
              <a:off x="2853900" y="213110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45" name="pl145"/>
            <p:cNvSpPr/>
            <p:nvPr/>
          </p:nvSpPr>
          <p:spPr>
            <a:xfrm>
              <a:off x="2853900" y="1866678"/>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46" name="pl146"/>
            <p:cNvSpPr/>
            <p:nvPr/>
          </p:nvSpPr>
          <p:spPr>
            <a:xfrm>
              <a:off x="2853900" y="1602252"/>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47" name="pl147"/>
            <p:cNvSpPr/>
            <p:nvPr/>
          </p:nvSpPr>
          <p:spPr>
            <a:xfrm>
              <a:off x="2853900" y="133782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48" name="pl148"/>
            <p:cNvSpPr/>
            <p:nvPr/>
          </p:nvSpPr>
          <p:spPr>
            <a:xfrm>
              <a:off x="2853900" y="10733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49" name="pl149"/>
            <p:cNvSpPr/>
            <p:nvPr/>
          </p:nvSpPr>
          <p:spPr>
            <a:xfrm>
              <a:off x="2853900" y="94118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50" name="pl150"/>
            <p:cNvSpPr/>
            <p:nvPr/>
          </p:nvSpPr>
          <p:spPr>
            <a:xfrm>
              <a:off x="313032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1" name="pl151"/>
            <p:cNvSpPr/>
            <p:nvPr/>
          </p:nvSpPr>
          <p:spPr>
            <a:xfrm>
              <a:off x="349889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2" name="pl152"/>
            <p:cNvSpPr/>
            <p:nvPr/>
          </p:nvSpPr>
          <p:spPr>
            <a:xfrm>
              <a:off x="386745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3" name="pl153"/>
            <p:cNvSpPr/>
            <p:nvPr/>
          </p:nvSpPr>
          <p:spPr>
            <a:xfrm>
              <a:off x="423602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4" name="pl154"/>
            <p:cNvSpPr/>
            <p:nvPr/>
          </p:nvSpPr>
          <p:spPr>
            <a:xfrm>
              <a:off x="460458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55" name="pl155"/>
            <p:cNvSpPr/>
            <p:nvPr/>
          </p:nvSpPr>
          <p:spPr>
            <a:xfrm>
              <a:off x="2853900" y="226331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56" name="pl156"/>
            <p:cNvSpPr/>
            <p:nvPr/>
          </p:nvSpPr>
          <p:spPr>
            <a:xfrm>
              <a:off x="2853900" y="1998891"/>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57" name="pl157"/>
            <p:cNvSpPr/>
            <p:nvPr/>
          </p:nvSpPr>
          <p:spPr>
            <a:xfrm>
              <a:off x="2853900" y="1734465"/>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58" name="pl158"/>
            <p:cNvSpPr/>
            <p:nvPr/>
          </p:nvSpPr>
          <p:spPr>
            <a:xfrm>
              <a:off x="2853900" y="147003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59" name="pl159"/>
            <p:cNvSpPr/>
            <p:nvPr/>
          </p:nvSpPr>
          <p:spPr>
            <a:xfrm>
              <a:off x="2853900" y="12056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160" name="pl160"/>
            <p:cNvSpPr/>
            <p:nvPr/>
          </p:nvSpPr>
          <p:spPr>
            <a:xfrm>
              <a:off x="29460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1" name="pl161"/>
            <p:cNvSpPr/>
            <p:nvPr/>
          </p:nvSpPr>
          <p:spPr>
            <a:xfrm>
              <a:off x="331460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2" name="pl162"/>
            <p:cNvSpPr/>
            <p:nvPr/>
          </p:nvSpPr>
          <p:spPr>
            <a:xfrm>
              <a:off x="368317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3" name="pl163"/>
            <p:cNvSpPr/>
            <p:nvPr/>
          </p:nvSpPr>
          <p:spPr>
            <a:xfrm>
              <a:off x="40517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4" name="pl164"/>
            <p:cNvSpPr/>
            <p:nvPr/>
          </p:nvSpPr>
          <p:spPr>
            <a:xfrm>
              <a:off x="442030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5" name="pl165"/>
            <p:cNvSpPr/>
            <p:nvPr/>
          </p:nvSpPr>
          <p:spPr>
            <a:xfrm>
              <a:off x="478886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66" name="pl166"/>
            <p:cNvSpPr/>
            <p:nvPr/>
          </p:nvSpPr>
          <p:spPr>
            <a:xfrm>
              <a:off x="29460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167" name="pl167"/>
            <p:cNvSpPr/>
            <p:nvPr/>
          </p:nvSpPr>
          <p:spPr>
            <a:xfrm>
              <a:off x="29460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40651" cap="flat">
              <a:solidFill>
                <a:srgbClr val="BEBEBE">
                  <a:alpha val="69803"/>
                </a:srgbClr>
              </a:solidFill>
              <a:prstDash val="solid"/>
              <a:round/>
            </a:ln>
          </p:spPr>
          <p:txBody>
            <a:bodyPr/>
            <a:lstStyle/>
            <a:p/>
          </p:txBody>
        </p:sp>
        <p:sp>
          <p:nvSpPr>
            <p:cNvPr id="168" name="pl168"/>
            <p:cNvSpPr/>
            <p:nvPr/>
          </p:nvSpPr>
          <p:spPr>
            <a:xfrm>
              <a:off x="2946041" y="225274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69" name="pl169"/>
            <p:cNvSpPr/>
            <p:nvPr/>
          </p:nvSpPr>
          <p:spPr>
            <a:xfrm>
              <a:off x="29460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170" name="pl170"/>
            <p:cNvSpPr/>
            <p:nvPr/>
          </p:nvSpPr>
          <p:spPr>
            <a:xfrm>
              <a:off x="29460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171" name="pl171"/>
            <p:cNvSpPr/>
            <p:nvPr/>
          </p:nvSpPr>
          <p:spPr>
            <a:xfrm>
              <a:off x="29460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172" name="pl172"/>
            <p:cNvSpPr/>
            <p:nvPr/>
          </p:nvSpPr>
          <p:spPr>
            <a:xfrm>
              <a:off x="2946041" y="216812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173" name="pl173"/>
            <p:cNvSpPr/>
            <p:nvPr/>
          </p:nvSpPr>
          <p:spPr>
            <a:xfrm>
              <a:off x="2946041" y="225274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174" name="pl174"/>
            <p:cNvSpPr/>
            <p:nvPr/>
          </p:nvSpPr>
          <p:spPr>
            <a:xfrm>
              <a:off x="2946041" y="207293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175" name="pl175"/>
            <p:cNvSpPr/>
            <p:nvPr/>
          </p:nvSpPr>
          <p:spPr>
            <a:xfrm>
              <a:off x="2946041" y="219985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176" name="pl176"/>
            <p:cNvSpPr/>
            <p:nvPr/>
          </p:nvSpPr>
          <p:spPr>
            <a:xfrm>
              <a:off x="2946041" y="226331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77" name="pl177"/>
            <p:cNvSpPr/>
            <p:nvPr/>
          </p:nvSpPr>
          <p:spPr>
            <a:xfrm>
              <a:off x="2946041" y="2221009"/>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178" name="pl178"/>
            <p:cNvSpPr/>
            <p:nvPr/>
          </p:nvSpPr>
          <p:spPr>
            <a:xfrm>
              <a:off x="2946041" y="215754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179" name="pl179"/>
            <p:cNvSpPr/>
            <p:nvPr/>
          </p:nvSpPr>
          <p:spPr>
            <a:xfrm>
              <a:off x="29460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180" name="pl180"/>
            <p:cNvSpPr/>
            <p:nvPr/>
          </p:nvSpPr>
          <p:spPr>
            <a:xfrm>
              <a:off x="29460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40651" cap="flat">
              <a:solidFill>
                <a:srgbClr val="000000">
                  <a:alpha val="100000"/>
                </a:srgbClr>
              </a:solidFill>
              <a:prstDash val="solid"/>
              <a:round/>
            </a:ln>
          </p:spPr>
          <p:txBody>
            <a:bodyPr/>
            <a:lstStyle/>
            <a:p/>
          </p:txBody>
        </p:sp>
        <p:sp>
          <p:nvSpPr>
            <p:cNvPr id="181" name="pl181"/>
            <p:cNvSpPr/>
            <p:nvPr/>
          </p:nvSpPr>
          <p:spPr>
            <a:xfrm>
              <a:off x="29460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DB8E00">
                  <a:alpha val="100000"/>
                </a:srgbClr>
              </a:solidFill>
              <a:prstDash val="solid"/>
              <a:round/>
            </a:ln>
          </p:spPr>
          <p:txBody>
            <a:bodyPr/>
            <a:lstStyle/>
            <a:p/>
          </p:txBody>
        </p:sp>
        <p:sp>
          <p:nvSpPr>
            <p:cNvPr id="182" name="pl182"/>
            <p:cNvSpPr/>
            <p:nvPr/>
          </p:nvSpPr>
          <p:spPr>
            <a:xfrm>
              <a:off x="2853900" y="226331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183" name="tx183"/>
            <p:cNvSpPr/>
            <p:nvPr/>
          </p:nvSpPr>
          <p:spPr>
            <a:xfrm>
              <a:off x="2915896"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4" name="tx184"/>
            <p:cNvSpPr/>
            <p:nvPr/>
          </p:nvSpPr>
          <p:spPr>
            <a:xfrm>
              <a:off x="3284462"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5" name="tx185"/>
            <p:cNvSpPr/>
            <p:nvPr/>
          </p:nvSpPr>
          <p:spPr>
            <a:xfrm>
              <a:off x="3653028"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6" name="tx186"/>
            <p:cNvSpPr/>
            <p:nvPr/>
          </p:nvSpPr>
          <p:spPr>
            <a:xfrm>
              <a:off x="4021593"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87" name="tx187"/>
            <p:cNvSpPr/>
            <p:nvPr/>
          </p:nvSpPr>
          <p:spPr>
            <a:xfrm>
              <a:off x="4390159" y="2098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8" name="tx188"/>
            <p:cNvSpPr/>
            <p:nvPr/>
          </p:nvSpPr>
          <p:spPr>
            <a:xfrm>
              <a:off x="4758724" y="20987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89" name="rc189"/>
            <p:cNvSpPr/>
            <p:nvPr/>
          </p:nvSpPr>
          <p:spPr>
            <a:xfrm>
              <a:off x="2853900" y="2613875"/>
              <a:ext cx="2027110" cy="1454343"/>
            </a:xfrm>
            <a:prstGeom prst="rect">
              <a:avLst/>
            </a:prstGeom>
            <a:solidFill>
              <a:srgbClr val="EBEBEB">
                <a:alpha val="100000"/>
              </a:srgbClr>
            </a:solidFill>
          </p:spPr>
          <p:txBody>
            <a:bodyPr/>
            <a:lstStyle/>
            <a:p/>
          </p:txBody>
        </p:sp>
        <p:sp>
          <p:nvSpPr>
            <p:cNvPr id="190" name="pl190"/>
            <p:cNvSpPr/>
            <p:nvPr/>
          </p:nvSpPr>
          <p:spPr>
            <a:xfrm>
              <a:off x="2853900" y="38698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1" name="pl191"/>
            <p:cNvSpPr/>
            <p:nvPr/>
          </p:nvSpPr>
          <p:spPr>
            <a:xfrm>
              <a:off x="2853900" y="3605473"/>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2" name="pl192"/>
            <p:cNvSpPr/>
            <p:nvPr/>
          </p:nvSpPr>
          <p:spPr>
            <a:xfrm>
              <a:off x="2853900" y="334104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3" name="pl193"/>
            <p:cNvSpPr/>
            <p:nvPr/>
          </p:nvSpPr>
          <p:spPr>
            <a:xfrm>
              <a:off x="2853900" y="3076620"/>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4" name="pl194"/>
            <p:cNvSpPr/>
            <p:nvPr/>
          </p:nvSpPr>
          <p:spPr>
            <a:xfrm>
              <a:off x="2853900" y="28121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5" name="pl195"/>
            <p:cNvSpPr/>
            <p:nvPr/>
          </p:nvSpPr>
          <p:spPr>
            <a:xfrm>
              <a:off x="2853900" y="267998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196" name="pl196"/>
            <p:cNvSpPr/>
            <p:nvPr/>
          </p:nvSpPr>
          <p:spPr>
            <a:xfrm>
              <a:off x="313032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7" name="pl197"/>
            <p:cNvSpPr/>
            <p:nvPr/>
          </p:nvSpPr>
          <p:spPr>
            <a:xfrm>
              <a:off x="349889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8" name="pl198"/>
            <p:cNvSpPr/>
            <p:nvPr/>
          </p:nvSpPr>
          <p:spPr>
            <a:xfrm>
              <a:off x="386745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9" name="pl199"/>
            <p:cNvSpPr/>
            <p:nvPr/>
          </p:nvSpPr>
          <p:spPr>
            <a:xfrm>
              <a:off x="423602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00" name="pl200"/>
            <p:cNvSpPr/>
            <p:nvPr/>
          </p:nvSpPr>
          <p:spPr>
            <a:xfrm>
              <a:off x="460458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01" name="pl201"/>
            <p:cNvSpPr/>
            <p:nvPr/>
          </p:nvSpPr>
          <p:spPr>
            <a:xfrm>
              <a:off x="2853900" y="40021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2" name="pl202"/>
            <p:cNvSpPr/>
            <p:nvPr/>
          </p:nvSpPr>
          <p:spPr>
            <a:xfrm>
              <a:off x="2853900" y="3737686"/>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3" name="pl203"/>
            <p:cNvSpPr/>
            <p:nvPr/>
          </p:nvSpPr>
          <p:spPr>
            <a:xfrm>
              <a:off x="2853900" y="3473259"/>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4" name="pl204"/>
            <p:cNvSpPr/>
            <p:nvPr/>
          </p:nvSpPr>
          <p:spPr>
            <a:xfrm>
              <a:off x="2853900" y="3208833"/>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5" name="pl205"/>
            <p:cNvSpPr/>
            <p:nvPr/>
          </p:nvSpPr>
          <p:spPr>
            <a:xfrm>
              <a:off x="2853900" y="29444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06" name="pl206"/>
            <p:cNvSpPr/>
            <p:nvPr/>
          </p:nvSpPr>
          <p:spPr>
            <a:xfrm>
              <a:off x="29460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7" name="pl207"/>
            <p:cNvSpPr/>
            <p:nvPr/>
          </p:nvSpPr>
          <p:spPr>
            <a:xfrm>
              <a:off x="331460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8" name="pl208"/>
            <p:cNvSpPr/>
            <p:nvPr/>
          </p:nvSpPr>
          <p:spPr>
            <a:xfrm>
              <a:off x="368317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09" name="pl209"/>
            <p:cNvSpPr/>
            <p:nvPr/>
          </p:nvSpPr>
          <p:spPr>
            <a:xfrm>
              <a:off x="40517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10" name="pl210"/>
            <p:cNvSpPr/>
            <p:nvPr/>
          </p:nvSpPr>
          <p:spPr>
            <a:xfrm>
              <a:off x="442030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11" name="pl211"/>
            <p:cNvSpPr/>
            <p:nvPr/>
          </p:nvSpPr>
          <p:spPr>
            <a:xfrm>
              <a:off x="478886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12" name="pl212"/>
            <p:cNvSpPr/>
            <p:nvPr/>
          </p:nvSpPr>
          <p:spPr>
            <a:xfrm>
              <a:off x="29460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213" name="pl213"/>
            <p:cNvSpPr/>
            <p:nvPr/>
          </p:nvSpPr>
          <p:spPr>
            <a:xfrm>
              <a:off x="29460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40651" cap="flat">
              <a:solidFill>
                <a:srgbClr val="BEBEBE">
                  <a:alpha val="69803"/>
                </a:srgbClr>
              </a:solidFill>
              <a:prstDash val="solid"/>
              <a:round/>
            </a:ln>
          </p:spPr>
          <p:txBody>
            <a:bodyPr/>
            <a:lstStyle/>
            <a:p/>
          </p:txBody>
        </p:sp>
        <p:sp>
          <p:nvSpPr>
            <p:cNvPr id="214" name="pl214"/>
            <p:cNvSpPr/>
            <p:nvPr/>
          </p:nvSpPr>
          <p:spPr>
            <a:xfrm>
              <a:off x="2946041" y="3991535"/>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15" name="pl215"/>
            <p:cNvSpPr/>
            <p:nvPr/>
          </p:nvSpPr>
          <p:spPr>
            <a:xfrm>
              <a:off x="2946041" y="3980958"/>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216" name="pl216"/>
            <p:cNvSpPr/>
            <p:nvPr/>
          </p:nvSpPr>
          <p:spPr>
            <a:xfrm>
              <a:off x="2946041" y="2944407"/>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217" name="pl217"/>
            <p:cNvSpPr/>
            <p:nvPr/>
          </p:nvSpPr>
          <p:spPr>
            <a:xfrm>
              <a:off x="2946041" y="3970381"/>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218" name="pl218"/>
            <p:cNvSpPr/>
            <p:nvPr/>
          </p:nvSpPr>
          <p:spPr>
            <a:xfrm>
              <a:off x="29460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219" name="pl219"/>
            <p:cNvSpPr/>
            <p:nvPr/>
          </p:nvSpPr>
          <p:spPr>
            <a:xfrm>
              <a:off x="29460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220" name="pl220"/>
            <p:cNvSpPr/>
            <p:nvPr/>
          </p:nvSpPr>
          <p:spPr>
            <a:xfrm>
              <a:off x="29460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221" name="pl221"/>
            <p:cNvSpPr/>
            <p:nvPr/>
          </p:nvSpPr>
          <p:spPr>
            <a:xfrm>
              <a:off x="29460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222" name="pl222"/>
            <p:cNvSpPr/>
            <p:nvPr/>
          </p:nvSpPr>
          <p:spPr>
            <a:xfrm>
              <a:off x="2946041" y="4002112"/>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23" name="pl223"/>
            <p:cNvSpPr/>
            <p:nvPr/>
          </p:nvSpPr>
          <p:spPr>
            <a:xfrm>
              <a:off x="2946041" y="3959803"/>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24" name="pl224"/>
            <p:cNvSpPr/>
            <p:nvPr/>
          </p:nvSpPr>
          <p:spPr>
            <a:xfrm>
              <a:off x="2946041" y="3896341"/>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225" name="pl225"/>
            <p:cNvSpPr/>
            <p:nvPr/>
          </p:nvSpPr>
          <p:spPr>
            <a:xfrm>
              <a:off x="29460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226" name="pl226"/>
            <p:cNvSpPr/>
            <p:nvPr/>
          </p:nvSpPr>
          <p:spPr>
            <a:xfrm>
              <a:off x="29460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40651" cap="flat">
              <a:solidFill>
                <a:srgbClr val="000000">
                  <a:alpha val="100000"/>
                </a:srgbClr>
              </a:solidFill>
              <a:prstDash val="solid"/>
              <a:round/>
            </a:ln>
          </p:spPr>
          <p:txBody>
            <a:bodyPr/>
            <a:lstStyle/>
            <a:p/>
          </p:txBody>
        </p:sp>
        <p:sp>
          <p:nvSpPr>
            <p:cNvPr id="227" name="pl227"/>
            <p:cNvSpPr/>
            <p:nvPr/>
          </p:nvSpPr>
          <p:spPr>
            <a:xfrm>
              <a:off x="29460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00C1A7">
                  <a:alpha val="100000"/>
                </a:srgbClr>
              </a:solidFill>
              <a:prstDash val="solid"/>
              <a:round/>
            </a:ln>
          </p:spPr>
          <p:txBody>
            <a:bodyPr/>
            <a:lstStyle/>
            <a:p/>
          </p:txBody>
        </p:sp>
        <p:sp>
          <p:nvSpPr>
            <p:cNvPr id="228" name="pl228"/>
            <p:cNvSpPr/>
            <p:nvPr/>
          </p:nvSpPr>
          <p:spPr>
            <a:xfrm>
              <a:off x="2853900" y="4002112"/>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229" name="tx229"/>
            <p:cNvSpPr/>
            <p:nvPr/>
          </p:nvSpPr>
          <p:spPr>
            <a:xfrm>
              <a:off x="2915896"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0" name="tx230"/>
            <p:cNvSpPr/>
            <p:nvPr/>
          </p:nvSpPr>
          <p:spPr>
            <a:xfrm>
              <a:off x="3284462" y="38282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31" name="tx231"/>
            <p:cNvSpPr/>
            <p:nvPr/>
          </p:nvSpPr>
          <p:spPr>
            <a:xfrm>
              <a:off x="3653028"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2" name="tx232"/>
            <p:cNvSpPr/>
            <p:nvPr/>
          </p:nvSpPr>
          <p:spPr>
            <a:xfrm>
              <a:off x="4021593" y="38282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33" name="tx233"/>
            <p:cNvSpPr/>
            <p:nvPr/>
          </p:nvSpPr>
          <p:spPr>
            <a:xfrm>
              <a:off x="4390159"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4" name="tx234"/>
            <p:cNvSpPr/>
            <p:nvPr/>
          </p:nvSpPr>
          <p:spPr>
            <a:xfrm>
              <a:off x="4758724" y="38375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5" name="rc235"/>
            <p:cNvSpPr/>
            <p:nvPr/>
          </p:nvSpPr>
          <p:spPr>
            <a:xfrm>
              <a:off x="2853900" y="4352670"/>
              <a:ext cx="2027110" cy="1454343"/>
            </a:xfrm>
            <a:prstGeom prst="rect">
              <a:avLst/>
            </a:prstGeom>
            <a:solidFill>
              <a:srgbClr val="EBEBEB">
                <a:alpha val="100000"/>
              </a:srgbClr>
            </a:solidFill>
          </p:spPr>
          <p:txBody>
            <a:bodyPr/>
            <a:lstStyle/>
            <a:p/>
          </p:txBody>
        </p:sp>
        <p:sp>
          <p:nvSpPr>
            <p:cNvPr id="236" name="pl236"/>
            <p:cNvSpPr/>
            <p:nvPr/>
          </p:nvSpPr>
          <p:spPr>
            <a:xfrm>
              <a:off x="2853900" y="56086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37" name="pl237"/>
            <p:cNvSpPr/>
            <p:nvPr/>
          </p:nvSpPr>
          <p:spPr>
            <a:xfrm>
              <a:off x="2853900" y="5344267"/>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38" name="pl238"/>
            <p:cNvSpPr/>
            <p:nvPr/>
          </p:nvSpPr>
          <p:spPr>
            <a:xfrm>
              <a:off x="2853900" y="507984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39" name="pl239"/>
            <p:cNvSpPr/>
            <p:nvPr/>
          </p:nvSpPr>
          <p:spPr>
            <a:xfrm>
              <a:off x="2853900" y="481541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40" name="pl240"/>
            <p:cNvSpPr/>
            <p:nvPr/>
          </p:nvSpPr>
          <p:spPr>
            <a:xfrm>
              <a:off x="2853900" y="455098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41" name="pl241"/>
            <p:cNvSpPr/>
            <p:nvPr/>
          </p:nvSpPr>
          <p:spPr>
            <a:xfrm>
              <a:off x="2853900" y="441877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42" name="pl242"/>
            <p:cNvSpPr/>
            <p:nvPr/>
          </p:nvSpPr>
          <p:spPr>
            <a:xfrm>
              <a:off x="313032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43" name="pl243"/>
            <p:cNvSpPr/>
            <p:nvPr/>
          </p:nvSpPr>
          <p:spPr>
            <a:xfrm>
              <a:off x="349889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44" name="pl244"/>
            <p:cNvSpPr/>
            <p:nvPr/>
          </p:nvSpPr>
          <p:spPr>
            <a:xfrm>
              <a:off x="3867455"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45" name="pl245"/>
            <p:cNvSpPr/>
            <p:nvPr/>
          </p:nvSpPr>
          <p:spPr>
            <a:xfrm>
              <a:off x="4236021"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46" name="pl246"/>
            <p:cNvSpPr/>
            <p:nvPr/>
          </p:nvSpPr>
          <p:spPr>
            <a:xfrm>
              <a:off x="4604586"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47" name="pl247"/>
            <p:cNvSpPr/>
            <p:nvPr/>
          </p:nvSpPr>
          <p:spPr>
            <a:xfrm>
              <a:off x="2853900" y="57409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48" name="pl248"/>
            <p:cNvSpPr/>
            <p:nvPr/>
          </p:nvSpPr>
          <p:spPr>
            <a:xfrm>
              <a:off x="2853900" y="5476480"/>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49" name="pl249"/>
            <p:cNvSpPr/>
            <p:nvPr/>
          </p:nvSpPr>
          <p:spPr>
            <a:xfrm>
              <a:off x="2853900" y="5212054"/>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50" name="pl250"/>
            <p:cNvSpPr/>
            <p:nvPr/>
          </p:nvSpPr>
          <p:spPr>
            <a:xfrm>
              <a:off x="2853900" y="494762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51" name="pl251"/>
            <p:cNvSpPr/>
            <p:nvPr/>
          </p:nvSpPr>
          <p:spPr>
            <a:xfrm>
              <a:off x="2853900" y="468320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52" name="pl252"/>
            <p:cNvSpPr/>
            <p:nvPr/>
          </p:nvSpPr>
          <p:spPr>
            <a:xfrm>
              <a:off x="294604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3" name="pl253"/>
            <p:cNvSpPr/>
            <p:nvPr/>
          </p:nvSpPr>
          <p:spPr>
            <a:xfrm>
              <a:off x="331460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4" name="pl254"/>
            <p:cNvSpPr/>
            <p:nvPr/>
          </p:nvSpPr>
          <p:spPr>
            <a:xfrm>
              <a:off x="368317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5" name="pl255"/>
            <p:cNvSpPr/>
            <p:nvPr/>
          </p:nvSpPr>
          <p:spPr>
            <a:xfrm>
              <a:off x="4051738"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6" name="pl256"/>
            <p:cNvSpPr/>
            <p:nvPr/>
          </p:nvSpPr>
          <p:spPr>
            <a:xfrm>
              <a:off x="442030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7" name="pl257"/>
            <p:cNvSpPr/>
            <p:nvPr/>
          </p:nvSpPr>
          <p:spPr>
            <a:xfrm>
              <a:off x="478886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58" name="pl258"/>
            <p:cNvSpPr/>
            <p:nvPr/>
          </p:nvSpPr>
          <p:spPr>
            <a:xfrm>
              <a:off x="29460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259" name="pl259"/>
            <p:cNvSpPr/>
            <p:nvPr/>
          </p:nvSpPr>
          <p:spPr>
            <a:xfrm>
              <a:off x="29460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40651" cap="flat">
              <a:solidFill>
                <a:srgbClr val="BEBEBE">
                  <a:alpha val="69803"/>
                </a:srgbClr>
              </a:solidFill>
              <a:prstDash val="solid"/>
              <a:round/>
            </a:ln>
          </p:spPr>
          <p:txBody>
            <a:bodyPr/>
            <a:lstStyle/>
            <a:p/>
          </p:txBody>
        </p:sp>
        <p:sp>
          <p:nvSpPr>
            <p:cNvPr id="260" name="pl260"/>
            <p:cNvSpPr/>
            <p:nvPr/>
          </p:nvSpPr>
          <p:spPr>
            <a:xfrm>
              <a:off x="2946041" y="573033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61" name="pl261"/>
            <p:cNvSpPr/>
            <p:nvPr/>
          </p:nvSpPr>
          <p:spPr>
            <a:xfrm>
              <a:off x="2946041" y="5719752"/>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262" name="pl262"/>
            <p:cNvSpPr/>
            <p:nvPr/>
          </p:nvSpPr>
          <p:spPr>
            <a:xfrm>
              <a:off x="2946041" y="468320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263" name="pl263"/>
            <p:cNvSpPr/>
            <p:nvPr/>
          </p:nvSpPr>
          <p:spPr>
            <a:xfrm>
              <a:off x="2946041" y="5709175"/>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264" name="pl264"/>
            <p:cNvSpPr/>
            <p:nvPr/>
          </p:nvSpPr>
          <p:spPr>
            <a:xfrm>
              <a:off x="2946041" y="564571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265" name="pl265"/>
            <p:cNvSpPr/>
            <p:nvPr/>
          </p:nvSpPr>
          <p:spPr>
            <a:xfrm>
              <a:off x="2946041" y="573033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266" name="pl266"/>
            <p:cNvSpPr/>
            <p:nvPr/>
          </p:nvSpPr>
          <p:spPr>
            <a:xfrm>
              <a:off x="2946041" y="555052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267" name="pl267"/>
            <p:cNvSpPr/>
            <p:nvPr/>
          </p:nvSpPr>
          <p:spPr>
            <a:xfrm>
              <a:off x="2946041" y="567744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268" name="pl268"/>
            <p:cNvSpPr/>
            <p:nvPr/>
          </p:nvSpPr>
          <p:spPr>
            <a:xfrm>
              <a:off x="2946041" y="574090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69" name="pl269"/>
            <p:cNvSpPr/>
            <p:nvPr/>
          </p:nvSpPr>
          <p:spPr>
            <a:xfrm>
              <a:off x="29460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270" name="pl270"/>
            <p:cNvSpPr/>
            <p:nvPr/>
          </p:nvSpPr>
          <p:spPr>
            <a:xfrm>
              <a:off x="29460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271" name="pl271"/>
            <p:cNvSpPr/>
            <p:nvPr/>
          </p:nvSpPr>
          <p:spPr>
            <a:xfrm>
              <a:off x="29460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272" name="pl272"/>
            <p:cNvSpPr/>
            <p:nvPr/>
          </p:nvSpPr>
          <p:spPr>
            <a:xfrm>
              <a:off x="29460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40651" cap="flat">
              <a:solidFill>
                <a:srgbClr val="000000">
                  <a:alpha val="100000"/>
                </a:srgbClr>
              </a:solidFill>
              <a:prstDash val="solid"/>
              <a:round/>
            </a:ln>
          </p:spPr>
          <p:txBody>
            <a:bodyPr/>
            <a:lstStyle/>
            <a:p/>
          </p:txBody>
        </p:sp>
        <p:sp>
          <p:nvSpPr>
            <p:cNvPr id="273" name="pl273"/>
            <p:cNvSpPr/>
            <p:nvPr/>
          </p:nvSpPr>
          <p:spPr>
            <a:xfrm>
              <a:off x="29460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EF67EB">
                  <a:alpha val="100000"/>
                </a:srgbClr>
              </a:solidFill>
              <a:prstDash val="solid"/>
              <a:round/>
            </a:ln>
          </p:spPr>
          <p:txBody>
            <a:bodyPr/>
            <a:lstStyle/>
            <a:p/>
          </p:txBody>
        </p:sp>
        <p:sp>
          <p:nvSpPr>
            <p:cNvPr id="274" name="pl274"/>
            <p:cNvSpPr/>
            <p:nvPr/>
          </p:nvSpPr>
          <p:spPr>
            <a:xfrm>
              <a:off x="2853900" y="574090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275" name="tx275"/>
            <p:cNvSpPr/>
            <p:nvPr/>
          </p:nvSpPr>
          <p:spPr>
            <a:xfrm>
              <a:off x="2915896" y="55564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6" name="tx276"/>
            <p:cNvSpPr/>
            <p:nvPr/>
          </p:nvSpPr>
          <p:spPr>
            <a:xfrm>
              <a:off x="3284462" y="55564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7" name="tx277"/>
            <p:cNvSpPr/>
            <p:nvPr/>
          </p:nvSpPr>
          <p:spPr>
            <a:xfrm>
              <a:off x="3653028" y="55564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78" name="tx278"/>
            <p:cNvSpPr/>
            <p:nvPr/>
          </p:nvSpPr>
          <p:spPr>
            <a:xfrm>
              <a:off x="4021593" y="55356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79" name="tx279"/>
            <p:cNvSpPr/>
            <p:nvPr/>
          </p:nvSpPr>
          <p:spPr>
            <a:xfrm>
              <a:off x="4390159" y="55356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80" name="tx280"/>
            <p:cNvSpPr/>
            <p:nvPr/>
          </p:nvSpPr>
          <p:spPr>
            <a:xfrm>
              <a:off x="4758724" y="55356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81" name="rc281"/>
            <p:cNvSpPr/>
            <p:nvPr/>
          </p:nvSpPr>
          <p:spPr>
            <a:xfrm>
              <a:off x="4950600" y="875080"/>
              <a:ext cx="2027110" cy="1454343"/>
            </a:xfrm>
            <a:prstGeom prst="rect">
              <a:avLst/>
            </a:prstGeom>
            <a:solidFill>
              <a:srgbClr val="EBEBEB">
                <a:alpha val="100000"/>
              </a:srgbClr>
            </a:solidFill>
          </p:spPr>
          <p:txBody>
            <a:bodyPr/>
            <a:lstStyle/>
            <a:p/>
          </p:txBody>
        </p:sp>
        <p:sp>
          <p:nvSpPr>
            <p:cNvPr id="282" name="pl282"/>
            <p:cNvSpPr/>
            <p:nvPr/>
          </p:nvSpPr>
          <p:spPr>
            <a:xfrm>
              <a:off x="4950600" y="213110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3" name="pl283"/>
            <p:cNvSpPr/>
            <p:nvPr/>
          </p:nvSpPr>
          <p:spPr>
            <a:xfrm>
              <a:off x="4950600" y="1866678"/>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4" name="pl284"/>
            <p:cNvSpPr/>
            <p:nvPr/>
          </p:nvSpPr>
          <p:spPr>
            <a:xfrm>
              <a:off x="4950600" y="1602252"/>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5" name="pl285"/>
            <p:cNvSpPr/>
            <p:nvPr/>
          </p:nvSpPr>
          <p:spPr>
            <a:xfrm>
              <a:off x="4950600" y="133782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6" name="pl286"/>
            <p:cNvSpPr/>
            <p:nvPr/>
          </p:nvSpPr>
          <p:spPr>
            <a:xfrm>
              <a:off x="4950600" y="10733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7" name="pl287"/>
            <p:cNvSpPr/>
            <p:nvPr/>
          </p:nvSpPr>
          <p:spPr>
            <a:xfrm>
              <a:off x="4950600" y="94118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288" name="pl288"/>
            <p:cNvSpPr/>
            <p:nvPr/>
          </p:nvSpPr>
          <p:spPr>
            <a:xfrm>
              <a:off x="522702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89" name="pl289"/>
            <p:cNvSpPr/>
            <p:nvPr/>
          </p:nvSpPr>
          <p:spPr>
            <a:xfrm>
              <a:off x="559558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90" name="pl290"/>
            <p:cNvSpPr/>
            <p:nvPr/>
          </p:nvSpPr>
          <p:spPr>
            <a:xfrm>
              <a:off x="596415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91" name="pl291"/>
            <p:cNvSpPr/>
            <p:nvPr/>
          </p:nvSpPr>
          <p:spPr>
            <a:xfrm>
              <a:off x="633272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92" name="pl292"/>
            <p:cNvSpPr/>
            <p:nvPr/>
          </p:nvSpPr>
          <p:spPr>
            <a:xfrm>
              <a:off x="670128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93" name="pl293"/>
            <p:cNvSpPr/>
            <p:nvPr/>
          </p:nvSpPr>
          <p:spPr>
            <a:xfrm>
              <a:off x="4950600" y="226331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94" name="pl294"/>
            <p:cNvSpPr/>
            <p:nvPr/>
          </p:nvSpPr>
          <p:spPr>
            <a:xfrm>
              <a:off x="4950600" y="1998891"/>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95" name="pl295"/>
            <p:cNvSpPr/>
            <p:nvPr/>
          </p:nvSpPr>
          <p:spPr>
            <a:xfrm>
              <a:off x="4950600" y="1734465"/>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96" name="pl296"/>
            <p:cNvSpPr/>
            <p:nvPr/>
          </p:nvSpPr>
          <p:spPr>
            <a:xfrm>
              <a:off x="4950600" y="147003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97" name="pl297"/>
            <p:cNvSpPr/>
            <p:nvPr/>
          </p:nvSpPr>
          <p:spPr>
            <a:xfrm>
              <a:off x="4950600" y="12056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298" name="pl298"/>
            <p:cNvSpPr/>
            <p:nvPr/>
          </p:nvSpPr>
          <p:spPr>
            <a:xfrm>
              <a:off x="50427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99" name="pl299"/>
            <p:cNvSpPr/>
            <p:nvPr/>
          </p:nvSpPr>
          <p:spPr>
            <a:xfrm>
              <a:off x="541130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0" name="pl300"/>
            <p:cNvSpPr/>
            <p:nvPr/>
          </p:nvSpPr>
          <p:spPr>
            <a:xfrm>
              <a:off x="577987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1" name="pl301"/>
            <p:cNvSpPr/>
            <p:nvPr/>
          </p:nvSpPr>
          <p:spPr>
            <a:xfrm>
              <a:off x="61484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2" name="pl302"/>
            <p:cNvSpPr/>
            <p:nvPr/>
          </p:nvSpPr>
          <p:spPr>
            <a:xfrm>
              <a:off x="651700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3" name="pl303"/>
            <p:cNvSpPr/>
            <p:nvPr/>
          </p:nvSpPr>
          <p:spPr>
            <a:xfrm>
              <a:off x="688556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4" name="pl304"/>
            <p:cNvSpPr/>
            <p:nvPr/>
          </p:nvSpPr>
          <p:spPr>
            <a:xfrm>
              <a:off x="50427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305" name="pl305"/>
            <p:cNvSpPr/>
            <p:nvPr/>
          </p:nvSpPr>
          <p:spPr>
            <a:xfrm>
              <a:off x="50427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40651" cap="flat">
              <a:solidFill>
                <a:srgbClr val="BEBEBE">
                  <a:alpha val="69803"/>
                </a:srgbClr>
              </a:solidFill>
              <a:prstDash val="solid"/>
              <a:round/>
            </a:ln>
          </p:spPr>
          <p:txBody>
            <a:bodyPr/>
            <a:lstStyle/>
            <a:p/>
          </p:txBody>
        </p:sp>
        <p:sp>
          <p:nvSpPr>
            <p:cNvPr id="306" name="pl306"/>
            <p:cNvSpPr/>
            <p:nvPr/>
          </p:nvSpPr>
          <p:spPr>
            <a:xfrm>
              <a:off x="5042741" y="225274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07" name="pl307"/>
            <p:cNvSpPr/>
            <p:nvPr/>
          </p:nvSpPr>
          <p:spPr>
            <a:xfrm>
              <a:off x="50427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308" name="pl308"/>
            <p:cNvSpPr/>
            <p:nvPr/>
          </p:nvSpPr>
          <p:spPr>
            <a:xfrm>
              <a:off x="50427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309" name="pl309"/>
            <p:cNvSpPr/>
            <p:nvPr/>
          </p:nvSpPr>
          <p:spPr>
            <a:xfrm>
              <a:off x="50427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10" name="pl310"/>
            <p:cNvSpPr/>
            <p:nvPr/>
          </p:nvSpPr>
          <p:spPr>
            <a:xfrm>
              <a:off x="5042741" y="216812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311" name="pl311"/>
            <p:cNvSpPr/>
            <p:nvPr/>
          </p:nvSpPr>
          <p:spPr>
            <a:xfrm>
              <a:off x="5042741" y="225274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12" name="pl312"/>
            <p:cNvSpPr/>
            <p:nvPr/>
          </p:nvSpPr>
          <p:spPr>
            <a:xfrm>
              <a:off x="5042741" y="207293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313" name="pl313"/>
            <p:cNvSpPr/>
            <p:nvPr/>
          </p:nvSpPr>
          <p:spPr>
            <a:xfrm>
              <a:off x="5042741" y="219985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314" name="pl314"/>
            <p:cNvSpPr/>
            <p:nvPr/>
          </p:nvSpPr>
          <p:spPr>
            <a:xfrm>
              <a:off x="5042741" y="226331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15" name="pl315"/>
            <p:cNvSpPr/>
            <p:nvPr/>
          </p:nvSpPr>
          <p:spPr>
            <a:xfrm>
              <a:off x="5042741" y="2221009"/>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16" name="pl316"/>
            <p:cNvSpPr/>
            <p:nvPr/>
          </p:nvSpPr>
          <p:spPr>
            <a:xfrm>
              <a:off x="5042741" y="215754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317" name="pl317"/>
            <p:cNvSpPr/>
            <p:nvPr/>
          </p:nvSpPr>
          <p:spPr>
            <a:xfrm>
              <a:off x="50427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318" name="pl318"/>
            <p:cNvSpPr/>
            <p:nvPr/>
          </p:nvSpPr>
          <p:spPr>
            <a:xfrm>
              <a:off x="50427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40651" cap="flat">
              <a:solidFill>
                <a:srgbClr val="000000">
                  <a:alpha val="100000"/>
                </a:srgbClr>
              </a:solidFill>
              <a:prstDash val="solid"/>
              <a:round/>
            </a:ln>
          </p:spPr>
          <p:txBody>
            <a:bodyPr/>
            <a:lstStyle/>
            <a:p/>
          </p:txBody>
        </p:sp>
        <p:sp>
          <p:nvSpPr>
            <p:cNvPr id="319" name="pl319"/>
            <p:cNvSpPr/>
            <p:nvPr/>
          </p:nvSpPr>
          <p:spPr>
            <a:xfrm>
              <a:off x="50427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AEA200">
                  <a:alpha val="100000"/>
                </a:srgbClr>
              </a:solidFill>
              <a:prstDash val="solid"/>
              <a:round/>
            </a:ln>
          </p:spPr>
          <p:txBody>
            <a:bodyPr/>
            <a:lstStyle/>
            <a:p/>
          </p:txBody>
        </p:sp>
        <p:sp>
          <p:nvSpPr>
            <p:cNvPr id="320" name="pl320"/>
            <p:cNvSpPr/>
            <p:nvPr/>
          </p:nvSpPr>
          <p:spPr>
            <a:xfrm>
              <a:off x="4950600" y="226331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321" name="tx321"/>
            <p:cNvSpPr/>
            <p:nvPr/>
          </p:nvSpPr>
          <p:spPr>
            <a:xfrm>
              <a:off x="6825279" y="14535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22" name="tx322"/>
            <p:cNvSpPr/>
            <p:nvPr/>
          </p:nvSpPr>
          <p:spPr>
            <a:xfrm>
              <a:off x="5012596"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23" name="tx323"/>
            <p:cNvSpPr/>
            <p:nvPr/>
          </p:nvSpPr>
          <p:spPr>
            <a:xfrm>
              <a:off x="5381162"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4" name="tx324"/>
            <p:cNvSpPr/>
            <p:nvPr/>
          </p:nvSpPr>
          <p:spPr>
            <a:xfrm>
              <a:off x="5749727" y="20894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5" name="tx325"/>
            <p:cNvSpPr/>
            <p:nvPr/>
          </p:nvSpPr>
          <p:spPr>
            <a:xfrm>
              <a:off x="6118293"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26" name="tx326"/>
            <p:cNvSpPr/>
            <p:nvPr/>
          </p:nvSpPr>
          <p:spPr>
            <a:xfrm>
              <a:off x="6426569" y="104101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100</a:t>
              </a:r>
            </a:p>
          </p:txBody>
        </p:sp>
        <p:sp>
          <p:nvSpPr>
            <p:cNvPr id="327" name="rc327"/>
            <p:cNvSpPr/>
            <p:nvPr/>
          </p:nvSpPr>
          <p:spPr>
            <a:xfrm>
              <a:off x="4950600" y="2613875"/>
              <a:ext cx="2027110" cy="1454343"/>
            </a:xfrm>
            <a:prstGeom prst="rect">
              <a:avLst/>
            </a:prstGeom>
            <a:solidFill>
              <a:srgbClr val="EBEBEB">
                <a:alpha val="100000"/>
              </a:srgbClr>
            </a:solidFill>
          </p:spPr>
          <p:txBody>
            <a:bodyPr/>
            <a:lstStyle/>
            <a:p/>
          </p:txBody>
        </p:sp>
        <p:sp>
          <p:nvSpPr>
            <p:cNvPr id="328" name="pl328"/>
            <p:cNvSpPr/>
            <p:nvPr/>
          </p:nvSpPr>
          <p:spPr>
            <a:xfrm>
              <a:off x="4950600" y="38698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29" name="pl329"/>
            <p:cNvSpPr/>
            <p:nvPr/>
          </p:nvSpPr>
          <p:spPr>
            <a:xfrm>
              <a:off x="4950600" y="3605473"/>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30" name="pl330"/>
            <p:cNvSpPr/>
            <p:nvPr/>
          </p:nvSpPr>
          <p:spPr>
            <a:xfrm>
              <a:off x="4950600" y="334104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31" name="pl331"/>
            <p:cNvSpPr/>
            <p:nvPr/>
          </p:nvSpPr>
          <p:spPr>
            <a:xfrm>
              <a:off x="4950600" y="3076620"/>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32" name="pl332"/>
            <p:cNvSpPr/>
            <p:nvPr/>
          </p:nvSpPr>
          <p:spPr>
            <a:xfrm>
              <a:off x="4950600" y="28121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33" name="pl333"/>
            <p:cNvSpPr/>
            <p:nvPr/>
          </p:nvSpPr>
          <p:spPr>
            <a:xfrm>
              <a:off x="4950600" y="267998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34" name="pl334"/>
            <p:cNvSpPr/>
            <p:nvPr/>
          </p:nvSpPr>
          <p:spPr>
            <a:xfrm>
              <a:off x="522702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35" name="pl335"/>
            <p:cNvSpPr/>
            <p:nvPr/>
          </p:nvSpPr>
          <p:spPr>
            <a:xfrm>
              <a:off x="559558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36" name="pl336"/>
            <p:cNvSpPr/>
            <p:nvPr/>
          </p:nvSpPr>
          <p:spPr>
            <a:xfrm>
              <a:off x="596415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37" name="pl337"/>
            <p:cNvSpPr/>
            <p:nvPr/>
          </p:nvSpPr>
          <p:spPr>
            <a:xfrm>
              <a:off x="633272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38" name="pl338"/>
            <p:cNvSpPr/>
            <p:nvPr/>
          </p:nvSpPr>
          <p:spPr>
            <a:xfrm>
              <a:off x="670128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39" name="pl339"/>
            <p:cNvSpPr/>
            <p:nvPr/>
          </p:nvSpPr>
          <p:spPr>
            <a:xfrm>
              <a:off x="4950600" y="40021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40" name="pl340"/>
            <p:cNvSpPr/>
            <p:nvPr/>
          </p:nvSpPr>
          <p:spPr>
            <a:xfrm>
              <a:off x="4950600" y="3737686"/>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41" name="pl341"/>
            <p:cNvSpPr/>
            <p:nvPr/>
          </p:nvSpPr>
          <p:spPr>
            <a:xfrm>
              <a:off x="4950600" y="3473259"/>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42" name="pl342"/>
            <p:cNvSpPr/>
            <p:nvPr/>
          </p:nvSpPr>
          <p:spPr>
            <a:xfrm>
              <a:off x="4950600" y="3208833"/>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43" name="pl343"/>
            <p:cNvSpPr/>
            <p:nvPr/>
          </p:nvSpPr>
          <p:spPr>
            <a:xfrm>
              <a:off x="4950600" y="29444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44" name="pl344"/>
            <p:cNvSpPr/>
            <p:nvPr/>
          </p:nvSpPr>
          <p:spPr>
            <a:xfrm>
              <a:off x="50427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541130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577987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61484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651700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688556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50427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351" name="pl351"/>
            <p:cNvSpPr/>
            <p:nvPr/>
          </p:nvSpPr>
          <p:spPr>
            <a:xfrm>
              <a:off x="50427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40651" cap="flat">
              <a:solidFill>
                <a:srgbClr val="BEBEBE">
                  <a:alpha val="69803"/>
                </a:srgbClr>
              </a:solidFill>
              <a:prstDash val="solid"/>
              <a:round/>
            </a:ln>
          </p:spPr>
          <p:txBody>
            <a:bodyPr/>
            <a:lstStyle/>
            <a:p/>
          </p:txBody>
        </p:sp>
        <p:sp>
          <p:nvSpPr>
            <p:cNvPr id="352" name="pl352"/>
            <p:cNvSpPr/>
            <p:nvPr/>
          </p:nvSpPr>
          <p:spPr>
            <a:xfrm>
              <a:off x="5042741" y="3991535"/>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53" name="pl353"/>
            <p:cNvSpPr/>
            <p:nvPr/>
          </p:nvSpPr>
          <p:spPr>
            <a:xfrm>
              <a:off x="5042741" y="3980958"/>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354" name="pl354"/>
            <p:cNvSpPr/>
            <p:nvPr/>
          </p:nvSpPr>
          <p:spPr>
            <a:xfrm>
              <a:off x="5042741" y="2944407"/>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355" name="pl355"/>
            <p:cNvSpPr/>
            <p:nvPr/>
          </p:nvSpPr>
          <p:spPr>
            <a:xfrm>
              <a:off x="5042741" y="3970381"/>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56" name="pl356"/>
            <p:cNvSpPr/>
            <p:nvPr/>
          </p:nvSpPr>
          <p:spPr>
            <a:xfrm>
              <a:off x="50427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357" name="pl357"/>
            <p:cNvSpPr/>
            <p:nvPr/>
          </p:nvSpPr>
          <p:spPr>
            <a:xfrm>
              <a:off x="50427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358" name="pl358"/>
            <p:cNvSpPr/>
            <p:nvPr/>
          </p:nvSpPr>
          <p:spPr>
            <a:xfrm>
              <a:off x="50427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359" name="pl359"/>
            <p:cNvSpPr/>
            <p:nvPr/>
          </p:nvSpPr>
          <p:spPr>
            <a:xfrm>
              <a:off x="50427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360" name="pl360"/>
            <p:cNvSpPr/>
            <p:nvPr/>
          </p:nvSpPr>
          <p:spPr>
            <a:xfrm>
              <a:off x="5042741" y="4002112"/>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61" name="pl361"/>
            <p:cNvSpPr/>
            <p:nvPr/>
          </p:nvSpPr>
          <p:spPr>
            <a:xfrm>
              <a:off x="5042741" y="3959803"/>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62" name="pl362"/>
            <p:cNvSpPr/>
            <p:nvPr/>
          </p:nvSpPr>
          <p:spPr>
            <a:xfrm>
              <a:off x="5042741" y="3896341"/>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363" name="pl363"/>
            <p:cNvSpPr/>
            <p:nvPr/>
          </p:nvSpPr>
          <p:spPr>
            <a:xfrm>
              <a:off x="50427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364" name="pl364"/>
            <p:cNvSpPr/>
            <p:nvPr/>
          </p:nvSpPr>
          <p:spPr>
            <a:xfrm>
              <a:off x="50427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40651" cap="flat">
              <a:solidFill>
                <a:srgbClr val="000000">
                  <a:alpha val="100000"/>
                </a:srgbClr>
              </a:solidFill>
              <a:prstDash val="solid"/>
              <a:round/>
            </a:ln>
          </p:spPr>
          <p:txBody>
            <a:bodyPr/>
            <a:lstStyle/>
            <a:p/>
          </p:txBody>
        </p:sp>
        <p:sp>
          <p:nvSpPr>
            <p:cNvPr id="365" name="pl365"/>
            <p:cNvSpPr/>
            <p:nvPr/>
          </p:nvSpPr>
          <p:spPr>
            <a:xfrm>
              <a:off x="50427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00BADE">
                  <a:alpha val="100000"/>
                </a:srgbClr>
              </a:solidFill>
              <a:prstDash val="solid"/>
              <a:round/>
            </a:ln>
          </p:spPr>
          <p:txBody>
            <a:bodyPr/>
            <a:lstStyle/>
            <a:p/>
          </p:txBody>
        </p:sp>
        <p:sp>
          <p:nvSpPr>
            <p:cNvPr id="366" name="pl366"/>
            <p:cNvSpPr/>
            <p:nvPr/>
          </p:nvSpPr>
          <p:spPr>
            <a:xfrm>
              <a:off x="4950600" y="4002112"/>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367" name="tx367"/>
            <p:cNvSpPr/>
            <p:nvPr/>
          </p:nvSpPr>
          <p:spPr>
            <a:xfrm>
              <a:off x="5012596" y="379684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8" name="tx368"/>
            <p:cNvSpPr/>
            <p:nvPr/>
          </p:nvSpPr>
          <p:spPr>
            <a:xfrm>
              <a:off x="5381162" y="38057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tx369"/>
            <p:cNvSpPr/>
            <p:nvPr/>
          </p:nvSpPr>
          <p:spPr>
            <a:xfrm>
              <a:off x="5749727" y="38057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0" name="tx370"/>
            <p:cNvSpPr/>
            <p:nvPr/>
          </p:nvSpPr>
          <p:spPr>
            <a:xfrm>
              <a:off x="6088148" y="36471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371" name="tx371"/>
            <p:cNvSpPr/>
            <p:nvPr/>
          </p:nvSpPr>
          <p:spPr>
            <a:xfrm>
              <a:off x="6456714" y="37119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72" name="tx372"/>
            <p:cNvSpPr/>
            <p:nvPr/>
          </p:nvSpPr>
          <p:spPr>
            <a:xfrm>
              <a:off x="6855424" y="37860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rc373"/>
            <p:cNvSpPr/>
            <p:nvPr/>
          </p:nvSpPr>
          <p:spPr>
            <a:xfrm>
              <a:off x="4950600" y="4352670"/>
              <a:ext cx="2027110" cy="1454343"/>
            </a:xfrm>
            <a:prstGeom prst="rect">
              <a:avLst/>
            </a:prstGeom>
            <a:solidFill>
              <a:srgbClr val="EBEBEB">
                <a:alpha val="100000"/>
              </a:srgbClr>
            </a:solidFill>
          </p:spPr>
          <p:txBody>
            <a:bodyPr/>
            <a:lstStyle/>
            <a:p/>
          </p:txBody>
        </p:sp>
        <p:sp>
          <p:nvSpPr>
            <p:cNvPr id="374" name="pl374"/>
            <p:cNvSpPr/>
            <p:nvPr/>
          </p:nvSpPr>
          <p:spPr>
            <a:xfrm>
              <a:off x="4950600" y="56086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75" name="pl375"/>
            <p:cNvSpPr/>
            <p:nvPr/>
          </p:nvSpPr>
          <p:spPr>
            <a:xfrm>
              <a:off x="4950600" y="5344267"/>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76" name="pl376"/>
            <p:cNvSpPr/>
            <p:nvPr/>
          </p:nvSpPr>
          <p:spPr>
            <a:xfrm>
              <a:off x="4950600" y="507984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77" name="pl377"/>
            <p:cNvSpPr/>
            <p:nvPr/>
          </p:nvSpPr>
          <p:spPr>
            <a:xfrm>
              <a:off x="4950600" y="481541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78" name="pl378"/>
            <p:cNvSpPr/>
            <p:nvPr/>
          </p:nvSpPr>
          <p:spPr>
            <a:xfrm>
              <a:off x="4950600" y="455098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79" name="pl379"/>
            <p:cNvSpPr/>
            <p:nvPr/>
          </p:nvSpPr>
          <p:spPr>
            <a:xfrm>
              <a:off x="4950600" y="441877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380" name="pl380"/>
            <p:cNvSpPr/>
            <p:nvPr/>
          </p:nvSpPr>
          <p:spPr>
            <a:xfrm>
              <a:off x="522702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81" name="pl381"/>
            <p:cNvSpPr/>
            <p:nvPr/>
          </p:nvSpPr>
          <p:spPr>
            <a:xfrm>
              <a:off x="5595589"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82" name="pl382"/>
            <p:cNvSpPr/>
            <p:nvPr/>
          </p:nvSpPr>
          <p:spPr>
            <a:xfrm>
              <a:off x="5964155"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83" name="pl383"/>
            <p:cNvSpPr/>
            <p:nvPr/>
          </p:nvSpPr>
          <p:spPr>
            <a:xfrm>
              <a:off x="6332721"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84" name="pl384"/>
            <p:cNvSpPr/>
            <p:nvPr/>
          </p:nvSpPr>
          <p:spPr>
            <a:xfrm>
              <a:off x="6701286"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85" name="pl385"/>
            <p:cNvSpPr/>
            <p:nvPr/>
          </p:nvSpPr>
          <p:spPr>
            <a:xfrm>
              <a:off x="4950600" y="57409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86" name="pl386"/>
            <p:cNvSpPr/>
            <p:nvPr/>
          </p:nvSpPr>
          <p:spPr>
            <a:xfrm>
              <a:off x="4950600" y="5476480"/>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87" name="pl387"/>
            <p:cNvSpPr/>
            <p:nvPr/>
          </p:nvSpPr>
          <p:spPr>
            <a:xfrm>
              <a:off x="4950600" y="5212054"/>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88" name="pl388"/>
            <p:cNvSpPr/>
            <p:nvPr/>
          </p:nvSpPr>
          <p:spPr>
            <a:xfrm>
              <a:off x="4950600" y="494762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89" name="pl389"/>
            <p:cNvSpPr/>
            <p:nvPr/>
          </p:nvSpPr>
          <p:spPr>
            <a:xfrm>
              <a:off x="4950600" y="468320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390" name="pl390"/>
            <p:cNvSpPr/>
            <p:nvPr/>
          </p:nvSpPr>
          <p:spPr>
            <a:xfrm>
              <a:off x="504274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1" name="pl391"/>
            <p:cNvSpPr/>
            <p:nvPr/>
          </p:nvSpPr>
          <p:spPr>
            <a:xfrm>
              <a:off x="541130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2" name="pl392"/>
            <p:cNvSpPr/>
            <p:nvPr/>
          </p:nvSpPr>
          <p:spPr>
            <a:xfrm>
              <a:off x="577987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3" name="pl393"/>
            <p:cNvSpPr/>
            <p:nvPr/>
          </p:nvSpPr>
          <p:spPr>
            <a:xfrm>
              <a:off x="6148438"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4" name="pl394"/>
            <p:cNvSpPr/>
            <p:nvPr/>
          </p:nvSpPr>
          <p:spPr>
            <a:xfrm>
              <a:off x="651700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5" name="pl395"/>
            <p:cNvSpPr/>
            <p:nvPr/>
          </p:nvSpPr>
          <p:spPr>
            <a:xfrm>
              <a:off x="688556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6" name="pl396"/>
            <p:cNvSpPr/>
            <p:nvPr/>
          </p:nvSpPr>
          <p:spPr>
            <a:xfrm>
              <a:off x="50427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397" name="pl397"/>
            <p:cNvSpPr/>
            <p:nvPr/>
          </p:nvSpPr>
          <p:spPr>
            <a:xfrm>
              <a:off x="50427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40651" cap="flat">
              <a:solidFill>
                <a:srgbClr val="BEBEBE">
                  <a:alpha val="69803"/>
                </a:srgbClr>
              </a:solidFill>
              <a:prstDash val="solid"/>
              <a:round/>
            </a:ln>
          </p:spPr>
          <p:txBody>
            <a:bodyPr/>
            <a:lstStyle/>
            <a:p/>
          </p:txBody>
        </p:sp>
        <p:sp>
          <p:nvSpPr>
            <p:cNvPr id="398" name="pl398"/>
            <p:cNvSpPr/>
            <p:nvPr/>
          </p:nvSpPr>
          <p:spPr>
            <a:xfrm>
              <a:off x="5042741" y="573033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399" name="pl399"/>
            <p:cNvSpPr/>
            <p:nvPr/>
          </p:nvSpPr>
          <p:spPr>
            <a:xfrm>
              <a:off x="5042741" y="5719752"/>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400" name="pl400"/>
            <p:cNvSpPr/>
            <p:nvPr/>
          </p:nvSpPr>
          <p:spPr>
            <a:xfrm>
              <a:off x="5042741" y="468320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401" name="pl401"/>
            <p:cNvSpPr/>
            <p:nvPr/>
          </p:nvSpPr>
          <p:spPr>
            <a:xfrm>
              <a:off x="5042741" y="5709175"/>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02" name="pl402"/>
            <p:cNvSpPr/>
            <p:nvPr/>
          </p:nvSpPr>
          <p:spPr>
            <a:xfrm>
              <a:off x="5042741" y="564571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403" name="pl403"/>
            <p:cNvSpPr/>
            <p:nvPr/>
          </p:nvSpPr>
          <p:spPr>
            <a:xfrm>
              <a:off x="5042741" y="573033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04" name="pl404"/>
            <p:cNvSpPr/>
            <p:nvPr/>
          </p:nvSpPr>
          <p:spPr>
            <a:xfrm>
              <a:off x="5042741" y="555052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405" name="pl405"/>
            <p:cNvSpPr/>
            <p:nvPr/>
          </p:nvSpPr>
          <p:spPr>
            <a:xfrm>
              <a:off x="5042741" y="567744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406" name="pl406"/>
            <p:cNvSpPr/>
            <p:nvPr/>
          </p:nvSpPr>
          <p:spPr>
            <a:xfrm>
              <a:off x="5042741" y="574090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07" name="pl407"/>
            <p:cNvSpPr/>
            <p:nvPr/>
          </p:nvSpPr>
          <p:spPr>
            <a:xfrm>
              <a:off x="5042741" y="5698598"/>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08" name="pl408"/>
            <p:cNvSpPr/>
            <p:nvPr/>
          </p:nvSpPr>
          <p:spPr>
            <a:xfrm>
              <a:off x="50427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409" name="pl409"/>
            <p:cNvSpPr/>
            <p:nvPr/>
          </p:nvSpPr>
          <p:spPr>
            <a:xfrm>
              <a:off x="5042741" y="5698598"/>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410" name="pl410"/>
            <p:cNvSpPr/>
            <p:nvPr/>
          </p:nvSpPr>
          <p:spPr>
            <a:xfrm>
              <a:off x="50427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40651" cap="flat">
              <a:solidFill>
                <a:srgbClr val="000000">
                  <a:alpha val="100000"/>
                </a:srgbClr>
              </a:solidFill>
              <a:prstDash val="solid"/>
              <a:round/>
            </a:ln>
          </p:spPr>
          <p:txBody>
            <a:bodyPr/>
            <a:lstStyle/>
            <a:p/>
          </p:txBody>
        </p:sp>
        <p:sp>
          <p:nvSpPr>
            <p:cNvPr id="411" name="pl411"/>
            <p:cNvSpPr/>
            <p:nvPr/>
          </p:nvSpPr>
          <p:spPr>
            <a:xfrm>
              <a:off x="5042741" y="563513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FF63B6">
                  <a:alpha val="100000"/>
                </a:srgbClr>
              </a:solidFill>
              <a:prstDash val="solid"/>
              <a:round/>
            </a:ln>
          </p:spPr>
          <p:txBody>
            <a:bodyPr/>
            <a:lstStyle/>
            <a:p/>
          </p:txBody>
        </p:sp>
        <p:sp>
          <p:nvSpPr>
            <p:cNvPr id="412" name="pl412"/>
            <p:cNvSpPr/>
            <p:nvPr/>
          </p:nvSpPr>
          <p:spPr>
            <a:xfrm>
              <a:off x="4950600" y="574090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413" name="tx413"/>
            <p:cNvSpPr/>
            <p:nvPr/>
          </p:nvSpPr>
          <p:spPr>
            <a:xfrm>
              <a:off x="4982451" y="5470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4" name="tx414"/>
            <p:cNvSpPr/>
            <p:nvPr/>
          </p:nvSpPr>
          <p:spPr>
            <a:xfrm>
              <a:off x="5381162" y="54811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5" name="tx415"/>
            <p:cNvSpPr/>
            <p:nvPr/>
          </p:nvSpPr>
          <p:spPr>
            <a:xfrm>
              <a:off x="5749727" y="5491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6" name="tx416"/>
            <p:cNvSpPr/>
            <p:nvPr/>
          </p:nvSpPr>
          <p:spPr>
            <a:xfrm>
              <a:off x="6118293" y="550491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7" name="tx417"/>
            <p:cNvSpPr/>
            <p:nvPr/>
          </p:nvSpPr>
          <p:spPr>
            <a:xfrm>
              <a:off x="6486859" y="550491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8" name="tx418"/>
            <p:cNvSpPr/>
            <p:nvPr/>
          </p:nvSpPr>
          <p:spPr>
            <a:xfrm>
              <a:off x="6855424" y="550491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9" name="rc419"/>
            <p:cNvSpPr/>
            <p:nvPr/>
          </p:nvSpPr>
          <p:spPr>
            <a:xfrm>
              <a:off x="7047300" y="875080"/>
              <a:ext cx="2027110" cy="1454343"/>
            </a:xfrm>
            <a:prstGeom prst="rect">
              <a:avLst/>
            </a:prstGeom>
            <a:solidFill>
              <a:srgbClr val="EBEBEB">
                <a:alpha val="100000"/>
              </a:srgbClr>
            </a:solidFill>
          </p:spPr>
          <p:txBody>
            <a:bodyPr/>
            <a:lstStyle/>
            <a:p/>
          </p:txBody>
        </p:sp>
        <p:sp>
          <p:nvSpPr>
            <p:cNvPr id="420" name="pl420"/>
            <p:cNvSpPr/>
            <p:nvPr/>
          </p:nvSpPr>
          <p:spPr>
            <a:xfrm>
              <a:off x="7047300" y="213110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1" name="pl421"/>
            <p:cNvSpPr/>
            <p:nvPr/>
          </p:nvSpPr>
          <p:spPr>
            <a:xfrm>
              <a:off x="7047300" y="1866678"/>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2" name="pl422"/>
            <p:cNvSpPr/>
            <p:nvPr/>
          </p:nvSpPr>
          <p:spPr>
            <a:xfrm>
              <a:off x="7047300" y="1602252"/>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3" name="pl423"/>
            <p:cNvSpPr/>
            <p:nvPr/>
          </p:nvSpPr>
          <p:spPr>
            <a:xfrm>
              <a:off x="7047300" y="1337825"/>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4" name="pl424"/>
            <p:cNvSpPr/>
            <p:nvPr/>
          </p:nvSpPr>
          <p:spPr>
            <a:xfrm>
              <a:off x="7047300" y="10733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5" name="pl425"/>
            <p:cNvSpPr/>
            <p:nvPr/>
          </p:nvSpPr>
          <p:spPr>
            <a:xfrm>
              <a:off x="7047300" y="94118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26" name="pl426"/>
            <p:cNvSpPr/>
            <p:nvPr/>
          </p:nvSpPr>
          <p:spPr>
            <a:xfrm>
              <a:off x="732372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7" name="pl427"/>
            <p:cNvSpPr/>
            <p:nvPr/>
          </p:nvSpPr>
          <p:spPr>
            <a:xfrm>
              <a:off x="769228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8" name="pl428"/>
            <p:cNvSpPr/>
            <p:nvPr/>
          </p:nvSpPr>
          <p:spPr>
            <a:xfrm>
              <a:off x="806085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9" name="pl429"/>
            <p:cNvSpPr/>
            <p:nvPr/>
          </p:nvSpPr>
          <p:spPr>
            <a:xfrm>
              <a:off x="842942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30" name="pl430"/>
            <p:cNvSpPr/>
            <p:nvPr/>
          </p:nvSpPr>
          <p:spPr>
            <a:xfrm>
              <a:off x="879798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31" name="pl431"/>
            <p:cNvSpPr/>
            <p:nvPr/>
          </p:nvSpPr>
          <p:spPr>
            <a:xfrm>
              <a:off x="7047300" y="226331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32" name="pl432"/>
            <p:cNvSpPr/>
            <p:nvPr/>
          </p:nvSpPr>
          <p:spPr>
            <a:xfrm>
              <a:off x="7047300" y="1998891"/>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33" name="pl433"/>
            <p:cNvSpPr/>
            <p:nvPr/>
          </p:nvSpPr>
          <p:spPr>
            <a:xfrm>
              <a:off x="7047300" y="1734465"/>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34" name="pl434"/>
            <p:cNvSpPr/>
            <p:nvPr/>
          </p:nvSpPr>
          <p:spPr>
            <a:xfrm>
              <a:off x="7047300" y="1470038"/>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35" name="pl435"/>
            <p:cNvSpPr/>
            <p:nvPr/>
          </p:nvSpPr>
          <p:spPr>
            <a:xfrm>
              <a:off x="7047300" y="12056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36" name="pl436"/>
            <p:cNvSpPr/>
            <p:nvPr/>
          </p:nvSpPr>
          <p:spPr>
            <a:xfrm>
              <a:off x="713944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750800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787657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824513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8613703"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898226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42" name="pl442"/>
            <p:cNvSpPr/>
            <p:nvPr/>
          </p:nvSpPr>
          <p:spPr>
            <a:xfrm>
              <a:off x="71394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443" name="pl443"/>
            <p:cNvSpPr/>
            <p:nvPr/>
          </p:nvSpPr>
          <p:spPr>
            <a:xfrm>
              <a:off x="71394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40651" cap="flat">
              <a:solidFill>
                <a:srgbClr val="BEBEBE">
                  <a:alpha val="69803"/>
                </a:srgbClr>
              </a:solidFill>
              <a:prstDash val="solid"/>
              <a:round/>
            </a:ln>
          </p:spPr>
          <p:txBody>
            <a:bodyPr/>
            <a:lstStyle/>
            <a:p/>
          </p:txBody>
        </p:sp>
        <p:sp>
          <p:nvSpPr>
            <p:cNvPr id="444" name="pl444"/>
            <p:cNvSpPr/>
            <p:nvPr/>
          </p:nvSpPr>
          <p:spPr>
            <a:xfrm>
              <a:off x="7139441" y="2252740"/>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45" name="pl445"/>
            <p:cNvSpPr/>
            <p:nvPr/>
          </p:nvSpPr>
          <p:spPr>
            <a:xfrm>
              <a:off x="7139441" y="2242163"/>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446" name="pl446"/>
            <p:cNvSpPr/>
            <p:nvPr/>
          </p:nvSpPr>
          <p:spPr>
            <a:xfrm>
              <a:off x="7139441" y="1205612"/>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447" name="pl447"/>
            <p:cNvSpPr/>
            <p:nvPr/>
          </p:nvSpPr>
          <p:spPr>
            <a:xfrm>
              <a:off x="71394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48" name="pl448"/>
            <p:cNvSpPr/>
            <p:nvPr/>
          </p:nvSpPr>
          <p:spPr>
            <a:xfrm>
              <a:off x="7139441" y="2168123"/>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449" name="pl449"/>
            <p:cNvSpPr/>
            <p:nvPr/>
          </p:nvSpPr>
          <p:spPr>
            <a:xfrm>
              <a:off x="7139441" y="2252740"/>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50" name="pl450"/>
            <p:cNvSpPr/>
            <p:nvPr/>
          </p:nvSpPr>
          <p:spPr>
            <a:xfrm>
              <a:off x="7139441" y="2072930"/>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451" name="pl451"/>
            <p:cNvSpPr/>
            <p:nvPr/>
          </p:nvSpPr>
          <p:spPr>
            <a:xfrm>
              <a:off x="7139441" y="2199854"/>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452" name="pl452"/>
            <p:cNvSpPr/>
            <p:nvPr/>
          </p:nvSpPr>
          <p:spPr>
            <a:xfrm>
              <a:off x="7139441" y="2263317"/>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53" name="pl453"/>
            <p:cNvSpPr/>
            <p:nvPr/>
          </p:nvSpPr>
          <p:spPr>
            <a:xfrm>
              <a:off x="7139441" y="2221009"/>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54" name="pl454"/>
            <p:cNvSpPr/>
            <p:nvPr/>
          </p:nvSpPr>
          <p:spPr>
            <a:xfrm>
              <a:off x="7139441" y="2157546"/>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455" name="pl455"/>
            <p:cNvSpPr/>
            <p:nvPr/>
          </p:nvSpPr>
          <p:spPr>
            <a:xfrm>
              <a:off x="7139441" y="2221009"/>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456" name="pl456"/>
            <p:cNvSpPr/>
            <p:nvPr/>
          </p:nvSpPr>
          <p:spPr>
            <a:xfrm>
              <a:off x="71394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40651" cap="flat">
              <a:solidFill>
                <a:srgbClr val="000000">
                  <a:alpha val="100000"/>
                </a:srgbClr>
              </a:solidFill>
              <a:prstDash val="solid"/>
              <a:round/>
            </a:ln>
          </p:spPr>
          <p:txBody>
            <a:bodyPr/>
            <a:lstStyle/>
            <a:p/>
          </p:txBody>
        </p:sp>
        <p:sp>
          <p:nvSpPr>
            <p:cNvPr id="457" name="pl457"/>
            <p:cNvSpPr/>
            <p:nvPr/>
          </p:nvSpPr>
          <p:spPr>
            <a:xfrm>
              <a:off x="7139441" y="2231586"/>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64B200">
                  <a:alpha val="100000"/>
                </a:srgbClr>
              </a:solidFill>
              <a:prstDash val="solid"/>
              <a:round/>
            </a:ln>
          </p:spPr>
          <p:txBody>
            <a:bodyPr/>
            <a:lstStyle/>
            <a:p/>
          </p:txBody>
        </p:sp>
        <p:sp>
          <p:nvSpPr>
            <p:cNvPr id="458" name="pl458"/>
            <p:cNvSpPr/>
            <p:nvPr/>
          </p:nvSpPr>
          <p:spPr>
            <a:xfrm>
              <a:off x="7047300" y="2263317"/>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459" name="tx459"/>
            <p:cNvSpPr/>
            <p:nvPr/>
          </p:nvSpPr>
          <p:spPr>
            <a:xfrm>
              <a:off x="7109296" y="20669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0" name="tx460"/>
            <p:cNvSpPr/>
            <p:nvPr/>
          </p:nvSpPr>
          <p:spPr>
            <a:xfrm>
              <a:off x="7477862" y="20669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1" name="tx461"/>
            <p:cNvSpPr/>
            <p:nvPr/>
          </p:nvSpPr>
          <p:spPr>
            <a:xfrm>
              <a:off x="7846427"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2" name="tx462"/>
            <p:cNvSpPr/>
            <p:nvPr/>
          </p:nvSpPr>
          <p:spPr>
            <a:xfrm>
              <a:off x="8214993" y="20669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3" name="tx463"/>
            <p:cNvSpPr/>
            <p:nvPr/>
          </p:nvSpPr>
          <p:spPr>
            <a:xfrm>
              <a:off x="8583559"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4" name="tx464"/>
            <p:cNvSpPr/>
            <p:nvPr/>
          </p:nvSpPr>
          <p:spPr>
            <a:xfrm>
              <a:off x="8952124" y="2078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5" name="rc465"/>
            <p:cNvSpPr/>
            <p:nvPr/>
          </p:nvSpPr>
          <p:spPr>
            <a:xfrm>
              <a:off x="7047300" y="2613875"/>
              <a:ext cx="2027110" cy="1454343"/>
            </a:xfrm>
            <a:prstGeom prst="rect">
              <a:avLst/>
            </a:prstGeom>
            <a:solidFill>
              <a:srgbClr val="EBEBEB">
                <a:alpha val="100000"/>
              </a:srgbClr>
            </a:solidFill>
          </p:spPr>
          <p:txBody>
            <a:bodyPr/>
            <a:lstStyle/>
            <a:p/>
          </p:txBody>
        </p:sp>
        <p:sp>
          <p:nvSpPr>
            <p:cNvPr id="466" name="pl466"/>
            <p:cNvSpPr/>
            <p:nvPr/>
          </p:nvSpPr>
          <p:spPr>
            <a:xfrm>
              <a:off x="7047300" y="3869899"/>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67" name="pl467"/>
            <p:cNvSpPr/>
            <p:nvPr/>
          </p:nvSpPr>
          <p:spPr>
            <a:xfrm>
              <a:off x="7047300" y="3605473"/>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68" name="pl468"/>
            <p:cNvSpPr/>
            <p:nvPr/>
          </p:nvSpPr>
          <p:spPr>
            <a:xfrm>
              <a:off x="7047300" y="3341046"/>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69" name="pl469"/>
            <p:cNvSpPr/>
            <p:nvPr/>
          </p:nvSpPr>
          <p:spPr>
            <a:xfrm>
              <a:off x="7047300" y="3076620"/>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70" name="pl470"/>
            <p:cNvSpPr/>
            <p:nvPr/>
          </p:nvSpPr>
          <p:spPr>
            <a:xfrm>
              <a:off x="7047300" y="2812194"/>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71" name="pl471"/>
            <p:cNvSpPr/>
            <p:nvPr/>
          </p:nvSpPr>
          <p:spPr>
            <a:xfrm>
              <a:off x="7047300" y="2679981"/>
              <a:ext cx="2027110" cy="0"/>
            </a:xfrm>
            <a:custGeom>
              <a:avLst/>
              <a:pathLst>
                <a:path w="2027110" h="0">
                  <a:moveTo>
                    <a:pt x="0" y="0"/>
                  </a:moveTo>
                  <a:lnTo>
                    <a:pt x="2027110" y="0"/>
                  </a:lnTo>
                  <a:lnTo>
                    <a:pt x="2027110" y="0"/>
                  </a:lnTo>
                </a:path>
              </a:pathLst>
            </a:custGeom>
            <a:ln w="6775" cap="flat">
              <a:solidFill>
                <a:srgbClr val="FFFFFF">
                  <a:alpha val="100000"/>
                </a:srgbClr>
              </a:solidFill>
              <a:prstDash val="solid"/>
              <a:round/>
            </a:ln>
          </p:spPr>
          <p:txBody>
            <a:bodyPr/>
            <a:lstStyle/>
            <a:p/>
          </p:txBody>
        </p:sp>
        <p:sp>
          <p:nvSpPr>
            <p:cNvPr id="472" name="pl472"/>
            <p:cNvSpPr/>
            <p:nvPr/>
          </p:nvSpPr>
          <p:spPr>
            <a:xfrm>
              <a:off x="732372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3" name="pl473"/>
            <p:cNvSpPr/>
            <p:nvPr/>
          </p:nvSpPr>
          <p:spPr>
            <a:xfrm>
              <a:off x="769228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4" name="pl474"/>
            <p:cNvSpPr/>
            <p:nvPr/>
          </p:nvSpPr>
          <p:spPr>
            <a:xfrm>
              <a:off x="806085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5" name="pl475"/>
            <p:cNvSpPr/>
            <p:nvPr/>
          </p:nvSpPr>
          <p:spPr>
            <a:xfrm>
              <a:off x="842942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6" name="pl476"/>
            <p:cNvSpPr/>
            <p:nvPr/>
          </p:nvSpPr>
          <p:spPr>
            <a:xfrm>
              <a:off x="879798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7" name="pl477"/>
            <p:cNvSpPr/>
            <p:nvPr/>
          </p:nvSpPr>
          <p:spPr>
            <a:xfrm>
              <a:off x="7047300" y="4002112"/>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78" name="pl478"/>
            <p:cNvSpPr/>
            <p:nvPr/>
          </p:nvSpPr>
          <p:spPr>
            <a:xfrm>
              <a:off x="7047300" y="3737686"/>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79" name="pl479"/>
            <p:cNvSpPr/>
            <p:nvPr/>
          </p:nvSpPr>
          <p:spPr>
            <a:xfrm>
              <a:off x="7047300" y="3473259"/>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80" name="pl480"/>
            <p:cNvSpPr/>
            <p:nvPr/>
          </p:nvSpPr>
          <p:spPr>
            <a:xfrm>
              <a:off x="7047300" y="3208833"/>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81" name="pl481"/>
            <p:cNvSpPr/>
            <p:nvPr/>
          </p:nvSpPr>
          <p:spPr>
            <a:xfrm>
              <a:off x="7047300" y="2944407"/>
              <a:ext cx="2027110" cy="0"/>
            </a:xfrm>
            <a:custGeom>
              <a:avLst/>
              <a:pathLst>
                <a:path w="2027110" h="0">
                  <a:moveTo>
                    <a:pt x="0" y="0"/>
                  </a:moveTo>
                  <a:lnTo>
                    <a:pt x="2027110" y="0"/>
                  </a:lnTo>
                  <a:lnTo>
                    <a:pt x="2027110" y="0"/>
                  </a:lnTo>
                </a:path>
              </a:pathLst>
            </a:custGeom>
            <a:ln w="13550" cap="flat">
              <a:solidFill>
                <a:srgbClr val="FFFFFF">
                  <a:alpha val="100000"/>
                </a:srgbClr>
              </a:solidFill>
              <a:prstDash val="solid"/>
              <a:round/>
            </a:ln>
          </p:spPr>
          <p:txBody>
            <a:bodyPr/>
            <a:lstStyle/>
            <a:p/>
          </p:txBody>
        </p:sp>
        <p:sp>
          <p:nvSpPr>
            <p:cNvPr id="482" name="pl482"/>
            <p:cNvSpPr/>
            <p:nvPr/>
          </p:nvSpPr>
          <p:spPr>
            <a:xfrm>
              <a:off x="713944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750800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787657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824513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8613703"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898226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1394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BEBEBE">
                  <a:alpha val="69803"/>
                </a:srgbClr>
              </a:solidFill>
              <a:prstDash val="solid"/>
              <a:round/>
            </a:ln>
          </p:spPr>
          <p:txBody>
            <a:bodyPr/>
            <a:lstStyle/>
            <a:p/>
          </p:txBody>
        </p:sp>
        <p:sp>
          <p:nvSpPr>
            <p:cNvPr id="489" name="pl489"/>
            <p:cNvSpPr/>
            <p:nvPr/>
          </p:nvSpPr>
          <p:spPr>
            <a:xfrm>
              <a:off x="71394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40651" cap="flat">
              <a:solidFill>
                <a:srgbClr val="BEBEBE">
                  <a:alpha val="69803"/>
                </a:srgbClr>
              </a:solidFill>
              <a:prstDash val="solid"/>
              <a:round/>
            </a:ln>
          </p:spPr>
          <p:txBody>
            <a:bodyPr/>
            <a:lstStyle/>
            <a:p/>
          </p:txBody>
        </p:sp>
        <p:sp>
          <p:nvSpPr>
            <p:cNvPr id="490" name="pl490"/>
            <p:cNvSpPr/>
            <p:nvPr/>
          </p:nvSpPr>
          <p:spPr>
            <a:xfrm>
              <a:off x="7139441" y="3991535"/>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91" name="pl491"/>
            <p:cNvSpPr/>
            <p:nvPr/>
          </p:nvSpPr>
          <p:spPr>
            <a:xfrm>
              <a:off x="7139441" y="3980958"/>
              <a:ext cx="1842828" cy="21154"/>
            </a:xfrm>
            <a:custGeom>
              <a:avLst/>
              <a:pathLst>
                <a:path w="1842828" h="21154">
                  <a:moveTo>
                    <a:pt x="0" y="10577"/>
                  </a:moveTo>
                  <a:lnTo>
                    <a:pt x="368565" y="0"/>
                  </a:lnTo>
                  <a:lnTo>
                    <a:pt x="737131" y="10577"/>
                  </a:lnTo>
                  <a:lnTo>
                    <a:pt x="1105696" y="10577"/>
                  </a:lnTo>
                  <a:lnTo>
                    <a:pt x="1474262" y="21154"/>
                  </a:lnTo>
                  <a:lnTo>
                    <a:pt x="1842828" y="21154"/>
                  </a:lnTo>
                </a:path>
              </a:pathLst>
            </a:custGeom>
            <a:ln w="35231" cap="flat">
              <a:solidFill>
                <a:srgbClr val="BEBEBE">
                  <a:alpha val="69803"/>
                </a:srgbClr>
              </a:solidFill>
              <a:prstDash val="solid"/>
              <a:round/>
            </a:ln>
          </p:spPr>
          <p:txBody>
            <a:bodyPr/>
            <a:lstStyle/>
            <a:p/>
          </p:txBody>
        </p:sp>
        <p:sp>
          <p:nvSpPr>
            <p:cNvPr id="492" name="pl492"/>
            <p:cNvSpPr/>
            <p:nvPr/>
          </p:nvSpPr>
          <p:spPr>
            <a:xfrm>
              <a:off x="7139441" y="2944407"/>
              <a:ext cx="1842828" cy="1047127"/>
            </a:xfrm>
            <a:custGeom>
              <a:avLst/>
              <a:pathLst>
                <a:path w="1842828" h="1047127">
                  <a:moveTo>
                    <a:pt x="0" y="1036550"/>
                  </a:moveTo>
                  <a:lnTo>
                    <a:pt x="368565" y="1047127"/>
                  </a:lnTo>
                  <a:lnTo>
                    <a:pt x="737131" y="1047127"/>
                  </a:lnTo>
                  <a:lnTo>
                    <a:pt x="1105696" y="1036550"/>
                  </a:lnTo>
                  <a:lnTo>
                    <a:pt x="1474262" y="0"/>
                  </a:lnTo>
                  <a:lnTo>
                    <a:pt x="1842828" y="412504"/>
                  </a:lnTo>
                </a:path>
              </a:pathLst>
            </a:custGeom>
            <a:ln w="35231" cap="flat">
              <a:solidFill>
                <a:srgbClr val="BEBEBE">
                  <a:alpha val="69803"/>
                </a:srgbClr>
              </a:solidFill>
              <a:prstDash val="solid"/>
              <a:round/>
            </a:ln>
          </p:spPr>
          <p:txBody>
            <a:bodyPr/>
            <a:lstStyle/>
            <a:p/>
          </p:txBody>
        </p:sp>
        <p:sp>
          <p:nvSpPr>
            <p:cNvPr id="493" name="pl493"/>
            <p:cNvSpPr/>
            <p:nvPr/>
          </p:nvSpPr>
          <p:spPr>
            <a:xfrm>
              <a:off x="7139441" y="3970381"/>
              <a:ext cx="1842828" cy="10577"/>
            </a:xfrm>
            <a:custGeom>
              <a:avLst/>
              <a:pathLst>
                <a:path w="1842828" h="10577">
                  <a:moveTo>
                    <a:pt x="0" y="0"/>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94" name="pl494"/>
            <p:cNvSpPr/>
            <p:nvPr/>
          </p:nvSpPr>
          <p:spPr>
            <a:xfrm>
              <a:off x="7139441" y="3906918"/>
              <a:ext cx="1842828" cy="84616"/>
            </a:xfrm>
            <a:custGeom>
              <a:avLst/>
              <a:pathLst>
                <a:path w="1842828" h="84616">
                  <a:moveTo>
                    <a:pt x="0" y="31731"/>
                  </a:moveTo>
                  <a:lnTo>
                    <a:pt x="368565" y="31731"/>
                  </a:lnTo>
                  <a:lnTo>
                    <a:pt x="737131" y="21154"/>
                  </a:lnTo>
                  <a:lnTo>
                    <a:pt x="1105696" y="0"/>
                  </a:lnTo>
                  <a:lnTo>
                    <a:pt x="1474262" y="84616"/>
                  </a:lnTo>
                  <a:lnTo>
                    <a:pt x="1842828" y="74039"/>
                  </a:lnTo>
                </a:path>
              </a:pathLst>
            </a:custGeom>
            <a:ln w="35231" cap="flat">
              <a:solidFill>
                <a:srgbClr val="BEBEBE">
                  <a:alpha val="69803"/>
                </a:srgbClr>
              </a:solidFill>
              <a:prstDash val="solid"/>
              <a:round/>
            </a:ln>
          </p:spPr>
          <p:txBody>
            <a:bodyPr/>
            <a:lstStyle/>
            <a:p/>
          </p:txBody>
        </p:sp>
        <p:sp>
          <p:nvSpPr>
            <p:cNvPr id="495" name="pl495"/>
            <p:cNvSpPr/>
            <p:nvPr/>
          </p:nvSpPr>
          <p:spPr>
            <a:xfrm>
              <a:off x="7139441" y="3991535"/>
              <a:ext cx="1842828" cy="10577"/>
            </a:xfrm>
            <a:custGeom>
              <a:avLst/>
              <a:pathLst>
                <a:path w="1842828" h="10577">
                  <a:moveTo>
                    <a:pt x="0" y="10577"/>
                  </a:moveTo>
                  <a:lnTo>
                    <a:pt x="368565" y="0"/>
                  </a:lnTo>
                  <a:lnTo>
                    <a:pt x="737131" y="10577"/>
                  </a:lnTo>
                  <a:lnTo>
                    <a:pt x="1105696" y="0"/>
                  </a:lnTo>
                  <a:lnTo>
                    <a:pt x="1474262" y="10577"/>
                  </a:lnTo>
                  <a:lnTo>
                    <a:pt x="1842828" y="10577"/>
                  </a:lnTo>
                </a:path>
              </a:pathLst>
            </a:custGeom>
            <a:ln w="35231" cap="flat">
              <a:solidFill>
                <a:srgbClr val="BEBEBE">
                  <a:alpha val="69803"/>
                </a:srgbClr>
              </a:solidFill>
              <a:prstDash val="solid"/>
              <a:round/>
            </a:ln>
          </p:spPr>
          <p:txBody>
            <a:bodyPr/>
            <a:lstStyle/>
            <a:p/>
          </p:txBody>
        </p:sp>
        <p:sp>
          <p:nvSpPr>
            <p:cNvPr id="496" name="pl496"/>
            <p:cNvSpPr/>
            <p:nvPr/>
          </p:nvSpPr>
          <p:spPr>
            <a:xfrm>
              <a:off x="7139441" y="3811725"/>
              <a:ext cx="1842828" cy="158655"/>
            </a:xfrm>
            <a:custGeom>
              <a:avLst/>
              <a:pathLst>
                <a:path w="1842828" h="158655">
                  <a:moveTo>
                    <a:pt x="0" y="148078"/>
                  </a:moveTo>
                  <a:lnTo>
                    <a:pt x="368565" y="158655"/>
                  </a:lnTo>
                  <a:lnTo>
                    <a:pt x="737131" y="158655"/>
                  </a:lnTo>
                  <a:lnTo>
                    <a:pt x="1105696" y="0"/>
                  </a:lnTo>
                  <a:lnTo>
                    <a:pt x="1474262" y="63462"/>
                  </a:lnTo>
                  <a:lnTo>
                    <a:pt x="1842828" y="137501"/>
                  </a:lnTo>
                </a:path>
              </a:pathLst>
            </a:custGeom>
            <a:ln w="35231" cap="flat">
              <a:solidFill>
                <a:srgbClr val="BEBEBE">
                  <a:alpha val="69803"/>
                </a:srgbClr>
              </a:solidFill>
              <a:prstDash val="solid"/>
              <a:round/>
            </a:ln>
          </p:spPr>
          <p:txBody>
            <a:bodyPr/>
            <a:lstStyle/>
            <a:p/>
          </p:txBody>
        </p:sp>
        <p:sp>
          <p:nvSpPr>
            <p:cNvPr id="497" name="pl497"/>
            <p:cNvSpPr/>
            <p:nvPr/>
          </p:nvSpPr>
          <p:spPr>
            <a:xfrm>
              <a:off x="71394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BEBEBE">
                  <a:alpha val="69803"/>
                </a:srgbClr>
              </a:solidFill>
              <a:prstDash val="solid"/>
              <a:round/>
            </a:ln>
          </p:spPr>
          <p:txBody>
            <a:bodyPr/>
            <a:lstStyle/>
            <a:p/>
          </p:txBody>
        </p:sp>
        <p:sp>
          <p:nvSpPr>
            <p:cNvPr id="498" name="pl498"/>
            <p:cNvSpPr/>
            <p:nvPr/>
          </p:nvSpPr>
          <p:spPr>
            <a:xfrm>
              <a:off x="7139441" y="4002112"/>
              <a:ext cx="1842828" cy="0"/>
            </a:xfrm>
            <a:custGeom>
              <a:avLst/>
              <a:pathLst>
                <a:path w="1842828" h="0">
                  <a:moveTo>
                    <a:pt x="0" y="0"/>
                  </a:moveTo>
                  <a:lnTo>
                    <a:pt x="368565" y="0"/>
                  </a:lnTo>
                  <a:lnTo>
                    <a:pt x="737131" y="0"/>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499" name="pl499"/>
            <p:cNvSpPr/>
            <p:nvPr/>
          </p:nvSpPr>
          <p:spPr>
            <a:xfrm>
              <a:off x="7139441" y="3959803"/>
              <a:ext cx="1842828" cy="21154"/>
            </a:xfrm>
            <a:custGeom>
              <a:avLst/>
              <a:pathLst>
                <a:path w="1842828" h="21154">
                  <a:moveTo>
                    <a:pt x="0" y="21154"/>
                  </a:moveTo>
                  <a:lnTo>
                    <a:pt x="368565" y="21154"/>
                  </a:lnTo>
                  <a:lnTo>
                    <a:pt x="737131" y="21154"/>
                  </a:lnTo>
                  <a:lnTo>
                    <a:pt x="1105696" y="0"/>
                  </a:lnTo>
                  <a:lnTo>
                    <a:pt x="1474262" y="0"/>
                  </a:lnTo>
                  <a:lnTo>
                    <a:pt x="1842828" y="0"/>
                  </a:lnTo>
                </a:path>
              </a:pathLst>
            </a:custGeom>
            <a:ln w="35231" cap="flat">
              <a:solidFill>
                <a:srgbClr val="BEBEBE">
                  <a:alpha val="69803"/>
                </a:srgbClr>
              </a:solidFill>
              <a:prstDash val="solid"/>
              <a:round/>
            </a:ln>
          </p:spPr>
          <p:txBody>
            <a:bodyPr/>
            <a:lstStyle/>
            <a:p/>
          </p:txBody>
        </p:sp>
        <p:sp>
          <p:nvSpPr>
            <p:cNvPr id="500" name="pl500"/>
            <p:cNvSpPr/>
            <p:nvPr/>
          </p:nvSpPr>
          <p:spPr>
            <a:xfrm>
              <a:off x="7139441" y="3896341"/>
              <a:ext cx="1842828" cy="31731"/>
            </a:xfrm>
            <a:custGeom>
              <a:avLst/>
              <a:pathLst>
                <a:path w="1842828" h="31731">
                  <a:moveTo>
                    <a:pt x="0" y="0"/>
                  </a:moveTo>
                  <a:lnTo>
                    <a:pt x="368565" y="10577"/>
                  </a:lnTo>
                  <a:lnTo>
                    <a:pt x="737131" y="21154"/>
                  </a:lnTo>
                  <a:lnTo>
                    <a:pt x="1105696" y="31731"/>
                  </a:lnTo>
                  <a:lnTo>
                    <a:pt x="1474262" y="31731"/>
                  </a:lnTo>
                  <a:lnTo>
                    <a:pt x="1842828" y="31731"/>
                  </a:lnTo>
                </a:path>
              </a:pathLst>
            </a:custGeom>
            <a:ln w="35231" cap="flat">
              <a:solidFill>
                <a:srgbClr val="BEBEBE">
                  <a:alpha val="69803"/>
                </a:srgbClr>
              </a:solidFill>
              <a:prstDash val="solid"/>
              <a:round/>
            </a:ln>
          </p:spPr>
          <p:txBody>
            <a:bodyPr/>
            <a:lstStyle/>
            <a:p/>
          </p:txBody>
        </p:sp>
        <p:sp>
          <p:nvSpPr>
            <p:cNvPr id="501" name="pl501"/>
            <p:cNvSpPr/>
            <p:nvPr/>
          </p:nvSpPr>
          <p:spPr>
            <a:xfrm>
              <a:off x="7139441" y="3959803"/>
              <a:ext cx="1842828" cy="21154"/>
            </a:xfrm>
            <a:custGeom>
              <a:avLst/>
              <a:pathLst>
                <a:path w="1842828" h="21154">
                  <a:moveTo>
                    <a:pt x="0" y="10577"/>
                  </a:moveTo>
                  <a:lnTo>
                    <a:pt x="368565" y="10577"/>
                  </a:lnTo>
                  <a:lnTo>
                    <a:pt x="737131" y="10577"/>
                  </a:lnTo>
                  <a:lnTo>
                    <a:pt x="1105696" y="0"/>
                  </a:lnTo>
                  <a:lnTo>
                    <a:pt x="1474262" y="10577"/>
                  </a:lnTo>
                  <a:lnTo>
                    <a:pt x="1842828" y="21154"/>
                  </a:lnTo>
                </a:path>
              </a:pathLst>
            </a:custGeom>
            <a:ln w="20325" cap="flat">
              <a:solidFill>
                <a:srgbClr val="6B6B6B">
                  <a:alpha val="100000"/>
                </a:srgbClr>
              </a:solidFill>
              <a:prstDash val="solid"/>
              <a:round/>
            </a:ln>
          </p:spPr>
          <p:txBody>
            <a:bodyPr/>
            <a:lstStyle/>
            <a:p/>
          </p:txBody>
        </p:sp>
        <p:sp>
          <p:nvSpPr>
            <p:cNvPr id="502" name="pl502"/>
            <p:cNvSpPr/>
            <p:nvPr/>
          </p:nvSpPr>
          <p:spPr>
            <a:xfrm>
              <a:off x="71394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40651" cap="flat">
              <a:solidFill>
                <a:srgbClr val="000000">
                  <a:alpha val="100000"/>
                </a:srgbClr>
              </a:solidFill>
              <a:prstDash val="solid"/>
              <a:round/>
            </a:ln>
          </p:spPr>
          <p:txBody>
            <a:bodyPr/>
            <a:lstStyle/>
            <a:p/>
          </p:txBody>
        </p:sp>
        <p:sp>
          <p:nvSpPr>
            <p:cNvPr id="503" name="pl503"/>
            <p:cNvSpPr/>
            <p:nvPr/>
          </p:nvSpPr>
          <p:spPr>
            <a:xfrm>
              <a:off x="7139441" y="3938649"/>
              <a:ext cx="1842828" cy="52885"/>
            </a:xfrm>
            <a:custGeom>
              <a:avLst/>
              <a:pathLst>
                <a:path w="1842828" h="52885">
                  <a:moveTo>
                    <a:pt x="0" y="10577"/>
                  </a:moveTo>
                  <a:lnTo>
                    <a:pt x="368565" y="31731"/>
                  </a:lnTo>
                  <a:lnTo>
                    <a:pt x="737131" y="0"/>
                  </a:lnTo>
                  <a:lnTo>
                    <a:pt x="1105696" y="52885"/>
                  </a:lnTo>
                  <a:lnTo>
                    <a:pt x="1474262" y="10577"/>
                  </a:lnTo>
                  <a:lnTo>
                    <a:pt x="1842828" y="42308"/>
                  </a:lnTo>
                </a:path>
              </a:pathLst>
            </a:custGeom>
            <a:ln w="35231" cap="flat">
              <a:solidFill>
                <a:srgbClr val="00A6FF">
                  <a:alpha val="100000"/>
                </a:srgbClr>
              </a:solidFill>
              <a:prstDash val="solid"/>
              <a:round/>
            </a:ln>
          </p:spPr>
          <p:txBody>
            <a:bodyPr/>
            <a:lstStyle/>
            <a:p/>
          </p:txBody>
        </p:sp>
        <p:sp>
          <p:nvSpPr>
            <p:cNvPr id="504" name="pl504"/>
            <p:cNvSpPr/>
            <p:nvPr/>
          </p:nvSpPr>
          <p:spPr>
            <a:xfrm>
              <a:off x="7047300" y="4002112"/>
              <a:ext cx="2027110" cy="0"/>
            </a:xfrm>
            <a:custGeom>
              <a:avLst/>
              <a:pathLst>
                <a:path w="2027110" h="0">
                  <a:moveTo>
                    <a:pt x="0" y="0"/>
                  </a:moveTo>
                  <a:lnTo>
                    <a:pt x="2027110" y="0"/>
                  </a:lnTo>
                  <a:lnTo>
                    <a:pt x="2027110" y="0"/>
                  </a:lnTo>
                </a:path>
              </a:pathLst>
            </a:custGeom>
            <a:ln w="13550" cap="flat">
              <a:solidFill>
                <a:srgbClr val="000000">
                  <a:alpha val="100000"/>
                </a:srgbClr>
              </a:solidFill>
              <a:prstDash val="dash"/>
              <a:round/>
            </a:ln>
          </p:spPr>
          <p:txBody>
            <a:bodyPr/>
            <a:lstStyle/>
            <a:p/>
          </p:txBody>
        </p:sp>
        <p:sp>
          <p:nvSpPr>
            <p:cNvPr id="505" name="tx505"/>
            <p:cNvSpPr/>
            <p:nvPr/>
          </p:nvSpPr>
          <p:spPr>
            <a:xfrm>
              <a:off x="7109296" y="37860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6" name="tx506"/>
            <p:cNvSpPr/>
            <p:nvPr/>
          </p:nvSpPr>
          <p:spPr>
            <a:xfrm>
              <a:off x="7477862" y="38057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07" name="tx507"/>
            <p:cNvSpPr/>
            <p:nvPr/>
          </p:nvSpPr>
          <p:spPr>
            <a:xfrm>
              <a:off x="7846427" y="37740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08" name="tx508"/>
            <p:cNvSpPr/>
            <p:nvPr/>
          </p:nvSpPr>
          <p:spPr>
            <a:xfrm>
              <a:off x="8214993" y="38282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09" name="tx509"/>
            <p:cNvSpPr/>
            <p:nvPr/>
          </p:nvSpPr>
          <p:spPr>
            <a:xfrm>
              <a:off x="8583559" y="37860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10" name="tx510"/>
            <p:cNvSpPr/>
            <p:nvPr/>
          </p:nvSpPr>
          <p:spPr>
            <a:xfrm>
              <a:off x="8952124" y="38176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11" name="rc511"/>
            <p:cNvSpPr/>
            <p:nvPr/>
          </p:nvSpPr>
          <p:spPr>
            <a:xfrm>
              <a:off x="757200" y="4137807"/>
              <a:ext cx="2027110" cy="214862"/>
            </a:xfrm>
            <a:prstGeom prst="rect">
              <a:avLst/>
            </a:prstGeom>
            <a:solidFill>
              <a:srgbClr val="D9D9D9">
                <a:alpha val="100000"/>
              </a:srgbClr>
            </a:solidFill>
          </p:spPr>
          <p:txBody>
            <a:bodyPr/>
            <a:lstStyle/>
            <a:p/>
          </p:txBody>
        </p:sp>
        <p:sp>
          <p:nvSpPr>
            <p:cNvPr id="512" name="tx512"/>
            <p:cNvSpPr/>
            <p:nvPr/>
          </p:nvSpPr>
          <p:spPr>
            <a:xfrm>
              <a:off x="1534684" y="4202510"/>
              <a:ext cx="47214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Sri Lanka</a:t>
              </a:r>
            </a:p>
          </p:txBody>
        </p:sp>
        <p:sp>
          <p:nvSpPr>
            <p:cNvPr id="513" name="rc513"/>
            <p:cNvSpPr/>
            <p:nvPr/>
          </p:nvSpPr>
          <p:spPr>
            <a:xfrm>
              <a:off x="2853900" y="4137807"/>
              <a:ext cx="2027110" cy="214862"/>
            </a:xfrm>
            <a:prstGeom prst="rect">
              <a:avLst/>
            </a:prstGeom>
            <a:solidFill>
              <a:srgbClr val="D9D9D9">
                <a:alpha val="100000"/>
              </a:srgbClr>
            </a:solidFill>
          </p:spPr>
          <p:txBody>
            <a:bodyPr/>
            <a:lstStyle/>
            <a:p/>
          </p:txBody>
        </p:sp>
        <p:sp>
          <p:nvSpPr>
            <p:cNvPr id="514" name="tx514"/>
            <p:cNvSpPr/>
            <p:nvPr/>
          </p:nvSpPr>
          <p:spPr>
            <a:xfrm>
              <a:off x="3653103" y="4203929"/>
              <a:ext cx="42870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Thailand</a:t>
              </a:r>
            </a:p>
          </p:txBody>
        </p:sp>
        <p:sp>
          <p:nvSpPr>
            <p:cNvPr id="515" name="rc515"/>
            <p:cNvSpPr/>
            <p:nvPr/>
          </p:nvSpPr>
          <p:spPr>
            <a:xfrm>
              <a:off x="4950600" y="4137807"/>
              <a:ext cx="2027110" cy="214862"/>
            </a:xfrm>
            <a:prstGeom prst="rect">
              <a:avLst/>
            </a:prstGeom>
            <a:solidFill>
              <a:srgbClr val="D9D9D9">
                <a:alpha val="100000"/>
              </a:srgbClr>
            </a:solidFill>
          </p:spPr>
          <p:txBody>
            <a:bodyPr/>
            <a:lstStyle/>
            <a:p/>
          </p:txBody>
        </p:sp>
        <p:sp>
          <p:nvSpPr>
            <p:cNvPr id="516" name="tx516"/>
            <p:cNvSpPr/>
            <p:nvPr/>
          </p:nvSpPr>
          <p:spPr>
            <a:xfrm>
              <a:off x="5666065" y="4203929"/>
              <a:ext cx="59618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Timor-Leste</a:t>
              </a:r>
            </a:p>
          </p:txBody>
        </p:sp>
        <p:sp>
          <p:nvSpPr>
            <p:cNvPr id="517" name="rc517"/>
            <p:cNvSpPr/>
            <p:nvPr/>
          </p:nvSpPr>
          <p:spPr>
            <a:xfrm>
              <a:off x="757200" y="2399012"/>
              <a:ext cx="2027110" cy="214862"/>
            </a:xfrm>
            <a:prstGeom prst="rect">
              <a:avLst/>
            </a:prstGeom>
            <a:solidFill>
              <a:srgbClr val="D9D9D9">
                <a:alpha val="100000"/>
              </a:srgbClr>
            </a:solidFill>
          </p:spPr>
          <p:txBody>
            <a:bodyPr/>
            <a:lstStyle/>
            <a:p/>
          </p:txBody>
        </p:sp>
        <p:sp>
          <p:nvSpPr>
            <p:cNvPr id="518" name="tx518"/>
            <p:cNvSpPr/>
            <p:nvPr/>
          </p:nvSpPr>
          <p:spPr>
            <a:xfrm>
              <a:off x="1528408" y="2465134"/>
              <a:ext cx="4846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Indonesia</a:t>
              </a:r>
            </a:p>
          </p:txBody>
        </p:sp>
        <p:sp>
          <p:nvSpPr>
            <p:cNvPr id="519" name="rc519"/>
            <p:cNvSpPr/>
            <p:nvPr/>
          </p:nvSpPr>
          <p:spPr>
            <a:xfrm>
              <a:off x="2853900" y="2399012"/>
              <a:ext cx="2027110" cy="214862"/>
            </a:xfrm>
            <a:prstGeom prst="rect">
              <a:avLst/>
            </a:prstGeom>
            <a:solidFill>
              <a:srgbClr val="D9D9D9">
                <a:alpha val="100000"/>
              </a:srgbClr>
            </a:solidFill>
          </p:spPr>
          <p:txBody>
            <a:bodyPr/>
            <a:lstStyle/>
            <a:p/>
          </p:txBody>
        </p:sp>
        <p:sp>
          <p:nvSpPr>
            <p:cNvPr id="520" name="tx520"/>
            <p:cNvSpPr/>
            <p:nvPr/>
          </p:nvSpPr>
          <p:spPr>
            <a:xfrm>
              <a:off x="3646964" y="2465134"/>
              <a:ext cx="44098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Maldives</a:t>
              </a:r>
            </a:p>
          </p:txBody>
        </p:sp>
        <p:sp>
          <p:nvSpPr>
            <p:cNvPr id="521" name="rc521"/>
            <p:cNvSpPr/>
            <p:nvPr/>
          </p:nvSpPr>
          <p:spPr>
            <a:xfrm>
              <a:off x="4950600" y="2399012"/>
              <a:ext cx="2027110" cy="214862"/>
            </a:xfrm>
            <a:prstGeom prst="rect">
              <a:avLst/>
            </a:prstGeom>
            <a:solidFill>
              <a:srgbClr val="D9D9D9">
                <a:alpha val="100000"/>
              </a:srgbClr>
            </a:solidFill>
          </p:spPr>
          <p:txBody>
            <a:bodyPr/>
            <a:lstStyle/>
            <a:p/>
          </p:txBody>
        </p:sp>
        <p:sp>
          <p:nvSpPr>
            <p:cNvPr id="522" name="tx522"/>
            <p:cNvSpPr/>
            <p:nvPr/>
          </p:nvSpPr>
          <p:spPr>
            <a:xfrm>
              <a:off x="5731276" y="2442924"/>
              <a:ext cx="46575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Myanmar</a:t>
              </a:r>
            </a:p>
          </p:txBody>
        </p:sp>
        <p:sp>
          <p:nvSpPr>
            <p:cNvPr id="523" name="rc523"/>
            <p:cNvSpPr/>
            <p:nvPr/>
          </p:nvSpPr>
          <p:spPr>
            <a:xfrm>
              <a:off x="7047300" y="2399012"/>
              <a:ext cx="2027110" cy="214862"/>
            </a:xfrm>
            <a:prstGeom prst="rect">
              <a:avLst/>
            </a:prstGeom>
            <a:solidFill>
              <a:srgbClr val="D9D9D9">
                <a:alpha val="100000"/>
              </a:srgbClr>
            </a:solidFill>
          </p:spPr>
          <p:txBody>
            <a:bodyPr/>
            <a:lstStyle/>
            <a:p/>
          </p:txBody>
        </p:sp>
        <p:sp>
          <p:nvSpPr>
            <p:cNvPr id="524" name="tx524"/>
            <p:cNvSpPr/>
            <p:nvPr/>
          </p:nvSpPr>
          <p:spPr>
            <a:xfrm>
              <a:off x="7914852" y="2444233"/>
              <a:ext cx="292005"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Nepal</a:t>
              </a:r>
            </a:p>
          </p:txBody>
        </p:sp>
        <p:sp>
          <p:nvSpPr>
            <p:cNvPr id="525" name="rc525"/>
            <p:cNvSpPr/>
            <p:nvPr/>
          </p:nvSpPr>
          <p:spPr>
            <a:xfrm>
              <a:off x="757200" y="660217"/>
              <a:ext cx="2027110" cy="214862"/>
            </a:xfrm>
            <a:prstGeom prst="rect">
              <a:avLst/>
            </a:prstGeom>
            <a:solidFill>
              <a:srgbClr val="D9D9D9">
                <a:alpha val="100000"/>
              </a:srgbClr>
            </a:solidFill>
          </p:spPr>
          <p:txBody>
            <a:bodyPr/>
            <a:lstStyle/>
            <a:p/>
          </p:txBody>
        </p:sp>
        <p:sp>
          <p:nvSpPr>
            <p:cNvPr id="526" name="tx526"/>
            <p:cNvSpPr/>
            <p:nvPr/>
          </p:nvSpPr>
          <p:spPr>
            <a:xfrm>
              <a:off x="1475584" y="704129"/>
              <a:ext cx="5903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Bangladesh</a:t>
              </a:r>
            </a:p>
          </p:txBody>
        </p:sp>
        <p:sp>
          <p:nvSpPr>
            <p:cNvPr id="527" name="rc527"/>
            <p:cNvSpPr/>
            <p:nvPr/>
          </p:nvSpPr>
          <p:spPr>
            <a:xfrm>
              <a:off x="2853900" y="660217"/>
              <a:ext cx="2027110" cy="214862"/>
            </a:xfrm>
            <a:prstGeom prst="rect">
              <a:avLst/>
            </a:prstGeom>
            <a:solidFill>
              <a:srgbClr val="D9D9D9">
                <a:alpha val="100000"/>
              </a:srgbClr>
            </a:solidFill>
          </p:spPr>
          <p:txBody>
            <a:bodyPr/>
            <a:lstStyle/>
            <a:p/>
          </p:txBody>
        </p:sp>
        <p:sp>
          <p:nvSpPr>
            <p:cNvPr id="528" name="tx528"/>
            <p:cNvSpPr/>
            <p:nvPr/>
          </p:nvSpPr>
          <p:spPr>
            <a:xfrm>
              <a:off x="3690347" y="726339"/>
              <a:ext cx="35421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Bhutan</a:t>
              </a:r>
            </a:p>
          </p:txBody>
        </p:sp>
        <p:sp>
          <p:nvSpPr>
            <p:cNvPr id="529" name="rc529"/>
            <p:cNvSpPr/>
            <p:nvPr/>
          </p:nvSpPr>
          <p:spPr>
            <a:xfrm>
              <a:off x="4950600" y="660217"/>
              <a:ext cx="2027110" cy="214862"/>
            </a:xfrm>
            <a:prstGeom prst="rect">
              <a:avLst/>
            </a:prstGeom>
            <a:solidFill>
              <a:srgbClr val="D9D9D9">
                <a:alpha val="100000"/>
              </a:srgbClr>
            </a:solidFill>
          </p:spPr>
          <p:txBody>
            <a:bodyPr/>
            <a:lstStyle/>
            <a:p/>
          </p:txBody>
        </p:sp>
        <p:sp>
          <p:nvSpPr>
            <p:cNvPr id="530" name="tx530"/>
            <p:cNvSpPr/>
            <p:nvPr/>
          </p:nvSpPr>
          <p:spPr>
            <a:xfrm>
              <a:off x="5808903"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531" name="rc531"/>
            <p:cNvSpPr/>
            <p:nvPr/>
          </p:nvSpPr>
          <p:spPr>
            <a:xfrm>
              <a:off x="7047300" y="660217"/>
              <a:ext cx="2027110" cy="214862"/>
            </a:xfrm>
            <a:prstGeom prst="rect">
              <a:avLst/>
            </a:prstGeom>
            <a:solidFill>
              <a:srgbClr val="D9D9D9">
                <a:alpha val="100000"/>
              </a:srgbClr>
            </a:solidFill>
          </p:spPr>
          <p:txBody>
            <a:bodyPr/>
            <a:lstStyle/>
            <a:p/>
          </p:txBody>
        </p:sp>
        <p:sp>
          <p:nvSpPr>
            <p:cNvPr id="532" name="tx532"/>
            <p:cNvSpPr/>
            <p:nvPr/>
          </p:nvSpPr>
          <p:spPr>
            <a:xfrm>
              <a:off x="7939682" y="726339"/>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India</a:t>
              </a:r>
            </a:p>
          </p:txBody>
        </p:sp>
        <p:sp>
          <p:nvSpPr>
            <p:cNvPr id="533" name="pl533"/>
            <p:cNvSpPr/>
            <p:nvPr/>
          </p:nvSpPr>
          <p:spPr>
            <a:xfrm>
              <a:off x="8493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4" name="pl534"/>
            <p:cNvSpPr/>
            <p:nvPr/>
          </p:nvSpPr>
          <p:spPr>
            <a:xfrm>
              <a:off x="12179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5" name="pl535"/>
            <p:cNvSpPr/>
            <p:nvPr/>
          </p:nvSpPr>
          <p:spPr>
            <a:xfrm>
              <a:off x="15864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6" name="pl536"/>
            <p:cNvSpPr/>
            <p:nvPr/>
          </p:nvSpPr>
          <p:spPr>
            <a:xfrm>
              <a:off x="195503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7" name="pl537"/>
            <p:cNvSpPr/>
            <p:nvPr/>
          </p:nvSpPr>
          <p:spPr>
            <a:xfrm>
              <a:off x="232360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8" name="pl538"/>
            <p:cNvSpPr/>
            <p:nvPr/>
          </p:nvSpPr>
          <p:spPr>
            <a:xfrm>
              <a:off x="269216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39" name="tx539"/>
            <p:cNvSpPr/>
            <p:nvPr/>
          </p:nvSpPr>
          <p:spPr>
            <a:xfrm rot="-5400000">
              <a:off x="7241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0" name="tx540"/>
            <p:cNvSpPr/>
            <p:nvPr/>
          </p:nvSpPr>
          <p:spPr>
            <a:xfrm rot="-5400000">
              <a:off x="10927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1" name="tx541"/>
            <p:cNvSpPr/>
            <p:nvPr/>
          </p:nvSpPr>
          <p:spPr>
            <a:xfrm rot="-5400000">
              <a:off x="14613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2" name="tx542"/>
            <p:cNvSpPr/>
            <p:nvPr/>
          </p:nvSpPr>
          <p:spPr>
            <a:xfrm rot="-5400000">
              <a:off x="182988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3" name="tx543"/>
            <p:cNvSpPr/>
            <p:nvPr/>
          </p:nvSpPr>
          <p:spPr>
            <a:xfrm rot="-5400000">
              <a:off x="219844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4" name="tx544"/>
            <p:cNvSpPr/>
            <p:nvPr/>
          </p:nvSpPr>
          <p:spPr>
            <a:xfrm rot="-5400000">
              <a:off x="256698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5" name="pl545"/>
            <p:cNvSpPr/>
            <p:nvPr/>
          </p:nvSpPr>
          <p:spPr>
            <a:xfrm>
              <a:off x="29460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6" name="pl546"/>
            <p:cNvSpPr/>
            <p:nvPr/>
          </p:nvSpPr>
          <p:spPr>
            <a:xfrm>
              <a:off x="33146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7" name="pl547"/>
            <p:cNvSpPr/>
            <p:nvPr/>
          </p:nvSpPr>
          <p:spPr>
            <a:xfrm>
              <a:off x="36831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8" name="pl548"/>
            <p:cNvSpPr/>
            <p:nvPr/>
          </p:nvSpPr>
          <p:spPr>
            <a:xfrm>
              <a:off x="405173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49" name="pl549"/>
            <p:cNvSpPr/>
            <p:nvPr/>
          </p:nvSpPr>
          <p:spPr>
            <a:xfrm>
              <a:off x="442030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0" name="pl550"/>
            <p:cNvSpPr/>
            <p:nvPr/>
          </p:nvSpPr>
          <p:spPr>
            <a:xfrm>
              <a:off x="478886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1" name="tx551"/>
            <p:cNvSpPr/>
            <p:nvPr/>
          </p:nvSpPr>
          <p:spPr>
            <a:xfrm rot="-5400000">
              <a:off x="28208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52" name="tx552"/>
            <p:cNvSpPr/>
            <p:nvPr/>
          </p:nvSpPr>
          <p:spPr>
            <a:xfrm rot="-5400000">
              <a:off x="31894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53" name="tx553"/>
            <p:cNvSpPr/>
            <p:nvPr/>
          </p:nvSpPr>
          <p:spPr>
            <a:xfrm rot="-5400000">
              <a:off x="35580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54" name="tx554"/>
            <p:cNvSpPr/>
            <p:nvPr/>
          </p:nvSpPr>
          <p:spPr>
            <a:xfrm rot="-5400000">
              <a:off x="392658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55" name="tx555"/>
            <p:cNvSpPr/>
            <p:nvPr/>
          </p:nvSpPr>
          <p:spPr>
            <a:xfrm rot="-5400000">
              <a:off x="429514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56" name="tx556"/>
            <p:cNvSpPr/>
            <p:nvPr/>
          </p:nvSpPr>
          <p:spPr>
            <a:xfrm rot="-5400000">
              <a:off x="466368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57" name="pl557"/>
            <p:cNvSpPr/>
            <p:nvPr/>
          </p:nvSpPr>
          <p:spPr>
            <a:xfrm>
              <a:off x="50427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8" name="pl558"/>
            <p:cNvSpPr/>
            <p:nvPr/>
          </p:nvSpPr>
          <p:spPr>
            <a:xfrm>
              <a:off x="54113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59" name="pl559"/>
            <p:cNvSpPr/>
            <p:nvPr/>
          </p:nvSpPr>
          <p:spPr>
            <a:xfrm>
              <a:off x="57798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0" name="pl560"/>
            <p:cNvSpPr/>
            <p:nvPr/>
          </p:nvSpPr>
          <p:spPr>
            <a:xfrm>
              <a:off x="614843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1" name="pl561"/>
            <p:cNvSpPr/>
            <p:nvPr/>
          </p:nvSpPr>
          <p:spPr>
            <a:xfrm>
              <a:off x="651700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2" name="pl562"/>
            <p:cNvSpPr/>
            <p:nvPr/>
          </p:nvSpPr>
          <p:spPr>
            <a:xfrm>
              <a:off x="688556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63" name="tx563"/>
            <p:cNvSpPr/>
            <p:nvPr/>
          </p:nvSpPr>
          <p:spPr>
            <a:xfrm rot="-5400000">
              <a:off x="49175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64" name="tx564"/>
            <p:cNvSpPr/>
            <p:nvPr/>
          </p:nvSpPr>
          <p:spPr>
            <a:xfrm rot="-5400000">
              <a:off x="52861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65" name="tx565"/>
            <p:cNvSpPr/>
            <p:nvPr/>
          </p:nvSpPr>
          <p:spPr>
            <a:xfrm rot="-5400000">
              <a:off x="56547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66" name="tx566"/>
            <p:cNvSpPr/>
            <p:nvPr/>
          </p:nvSpPr>
          <p:spPr>
            <a:xfrm rot="-5400000">
              <a:off x="602328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67" name="tx567"/>
            <p:cNvSpPr/>
            <p:nvPr/>
          </p:nvSpPr>
          <p:spPr>
            <a:xfrm rot="-5400000">
              <a:off x="639184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68" name="tx568"/>
            <p:cNvSpPr/>
            <p:nvPr/>
          </p:nvSpPr>
          <p:spPr>
            <a:xfrm rot="-5400000">
              <a:off x="676038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69" name="pl569"/>
            <p:cNvSpPr/>
            <p:nvPr/>
          </p:nvSpPr>
          <p:spPr>
            <a:xfrm>
              <a:off x="7139441"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0" name="pl570"/>
            <p:cNvSpPr/>
            <p:nvPr/>
          </p:nvSpPr>
          <p:spPr>
            <a:xfrm>
              <a:off x="7508007"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1" name="pl571"/>
            <p:cNvSpPr/>
            <p:nvPr/>
          </p:nvSpPr>
          <p:spPr>
            <a:xfrm>
              <a:off x="7876572"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2" name="pl572"/>
            <p:cNvSpPr/>
            <p:nvPr/>
          </p:nvSpPr>
          <p:spPr>
            <a:xfrm>
              <a:off x="824513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3" name="pl573"/>
            <p:cNvSpPr/>
            <p:nvPr/>
          </p:nvSpPr>
          <p:spPr>
            <a:xfrm>
              <a:off x="8613703"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4" name="pl574"/>
            <p:cNvSpPr/>
            <p:nvPr/>
          </p:nvSpPr>
          <p:spPr>
            <a:xfrm>
              <a:off x="8982269"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75" name="tx575"/>
            <p:cNvSpPr/>
            <p:nvPr/>
          </p:nvSpPr>
          <p:spPr>
            <a:xfrm rot="-5400000">
              <a:off x="7014284"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76" name="tx576"/>
            <p:cNvSpPr/>
            <p:nvPr/>
          </p:nvSpPr>
          <p:spPr>
            <a:xfrm rot="-5400000">
              <a:off x="7382850"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77" name="tx577"/>
            <p:cNvSpPr/>
            <p:nvPr/>
          </p:nvSpPr>
          <p:spPr>
            <a:xfrm rot="-5400000">
              <a:off x="7751415"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78" name="tx578"/>
            <p:cNvSpPr/>
            <p:nvPr/>
          </p:nvSpPr>
          <p:spPr>
            <a:xfrm rot="-5400000">
              <a:off x="811998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79" name="tx579"/>
            <p:cNvSpPr/>
            <p:nvPr/>
          </p:nvSpPr>
          <p:spPr>
            <a:xfrm rot="-5400000">
              <a:off x="8488546"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0" name="tx580"/>
            <p:cNvSpPr/>
            <p:nvPr/>
          </p:nvSpPr>
          <p:spPr>
            <a:xfrm rot="-5400000">
              <a:off x="8857085" y="421428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1" name="tx581"/>
            <p:cNvSpPr/>
            <p:nvPr/>
          </p:nvSpPr>
          <p:spPr>
            <a:xfrm>
              <a:off x="632414" y="222162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82" name="tx582"/>
            <p:cNvSpPr/>
            <p:nvPr/>
          </p:nvSpPr>
          <p:spPr>
            <a:xfrm>
              <a:off x="570259" y="1957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83" name="tx583"/>
            <p:cNvSpPr/>
            <p:nvPr/>
          </p:nvSpPr>
          <p:spPr>
            <a:xfrm>
              <a:off x="570259" y="16927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584" name="tx584"/>
            <p:cNvSpPr/>
            <p:nvPr/>
          </p:nvSpPr>
          <p:spPr>
            <a:xfrm>
              <a:off x="570259" y="142971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85" name="tx585"/>
            <p:cNvSpPr/>
            <p:nvPr/>
          </p:nvSpPr>
          <p:spPr>
            <a:xfrm>
              <a:off x="508103" y="116392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86" name="pl586"/>
            <p:cNvSpPr/>
            <p:nvPr/>
          </p:nvSpPr>
          <p:spPr>
            <a:xfrm>
              <a:off x="722405" y="226331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7" name="pl587"/>
            <p:cNvSpPr/>
            <p:nvPr/>
          </p:nvSpPr>
          <p:spPr>
            <a:xfrm>
              <a:off x="722405" y="19988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8" name="pl588"/>
            <p:cNvSpPr/>
            <p:nvPr/>
          </p:nvSpPr>
          <p:spPr>
            <a:xfrm>
              <a:off x="722405" y="17344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89" name="pl589"/>
            <p:cNvSpPr/>
            <p:nvPr/>
          </p:nvSpPr>
          <p:spPr>
            <a:xfrm>
              <a:off x="722405" y="147003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0" name="pl590"/>
            <p:cNvSpPr/>
            <p:nvPr/>
          </p:nvSpPr>
          <p:spPr>
            <a:xfrm>
              <a:off x="722405" y="12056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1" name="tx591"/>
            <p:cNvSpPr/>
            <p:nvPr/>
          </p:nvSpPr>
          <p:spPr>
            <a:xfrm>
              <a:off x="632414" y="39604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a:off x="570259" y="36959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593" name="tx593"/>
            <p:cNvSpPr/>
            <p:nvPr/>
          </p:nvSpPr>
          <p:spPr>
            <a:xfrm>
              <a:off x="570259" y="34315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594" name="tx594"/>
            <p:cNvSpPr/>
            <p:nvPr/>
          </p:nvSpPr>
          <p:spPr>
            <a:xfrm>
              <a:off x="570259" y="316850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595" name="tx595"/>
            <p:cNvSpPr/>
            <p:nvPr/>
          </p:nvSpPr>
          <p:spPr>
            <a:xfrm>
              <a:off x="508103" y="290271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6" name="pl596"/>
            <p:cNvSpPr/>
            <p:nvPr/>
          </p:nvSpPr>
          <p:spPr>
            <a:xfrm>
              <a:off x="722405" y="400211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7" name="pl597"/>
            <p:cNvSpPr/>
            <p:nvPr/>
          </p:nvSpPr>
          <p:spPr>
            <a:xfrm>
              <a:off x="722405" y="373768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8" name="pl598"/>
            <p:cNvSpPr/>
            <p:nvPr/>
          </p:nvSpPr>
          <p:spPr>
            <a:xfrm>
              <a:off x="722405" y="347325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599" name="pl599"/>
            <p:cNvSpPr/>
            <p:nvPr/>
          </p:nvSpPr>
          <p:spPr>
            <a:xfrm>
              <a:off x="722405" y="32088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0" name="pl600"/>
            <p:cNvSpPr/>
            <p:nvPr/>
          </p:nvSpPr>
          <p:spPr>
            <a:xfrm>
              <a:off x="722405" y="29444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1" name="tx601"/>
            <p:cNvSpPr/>
            <p:nvPr/>
          </p:nvSpPr>
          <p:spPr>
            <a:xfrm>
              <a:off x="632414" y="569921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2" name="tx602"/>
            <p:cNvSpPr/>
            <p:nvPr/>
          </p:nvSpPr>
          <p:spPr>
            <a:xfrm>
              <a:off x="570259" y="54347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03" name="tx603"/>
            <p:cNvSpPr/>
            <p:nvPr/>
          </p:nvSpPr>
          <p:spPr>
            <a:xfrm>
              <a:off x="570259" y="51703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04" name="tx604"/>
            <p:cNvSpPr/>
            <p:nvPr/>
          </p:nvSpPr>
          <p:spPr>
            <a:xfrm>
              <a:off x="570259" y="490730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05" name="tx605"/>
            <p:cNvSpPr/>
            <p:nvPr/>
          </p:nvSpPr>
          <p:spPr>
            <a:xfrm>
              <a:off x="508103" y="464151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06" name="pl606"/>
            <p:cNvSpPr/>
            <p:nvPr/>
          </p:nvSpPr>
          <p:spPr>
            <a:xfrm>
              <a:off x="722405" y="574090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7" name="pl607"/>
            <p:cNvSpPr/>
            <p:nvPr/>
          </p:nvSpPr>
          <p:spPr>
            <a:xfrm>
              <a:off x="722405" y="547648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8" name="pl608"/>
            <p:cNvSpPr/>
            <p:nvPr/>
          </p:nvSpPr>
          <p:spPr>
            <a:xfrm>
              <a:off x="722405" y="521205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09" name="pl609"/>
            <p:cNvSpPr/>
            <p:nvPr/>
          </p:nvSpPr>
          <p:spPr>
            <a:xfrm>
              <a:off x="722405" y="49476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0" name="pl610"/>
            <p:cNvSpPr/>
            <p:nvPr/>
          </p:nvSpPr>
          <p:spPr>
            <a:xfrm>
              <a:off x="722405" y="46832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11" name="tx611"/>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2" name="tx612"/>
            <p:cNvSpPr/>
            <p:nvPr/>
          </p:nvSpPr>
          <p:spPr>
            <a:xfrm>
              <a:off x="757200" y="398022"/>
              <a:ext cx="55628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SEAR, 2018-2023</a:t>
              </a:r>
            </a:p>
          </p:txBody>
        </p:sp>
        <p:sp>
          <p:nvSpPr>
            <p:cNvPr id="613" name="tx613"/>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14" name="tx614"/>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615" name="tx615"/>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61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DPRK had the highest drop-out with 61% of children who received DTP1 not receiving DTP3.
Bhutan, Sri Lanka, and Maldives had the lowest DTP drop-out (0%). Zero drop-out indicates that near enough all children that received DTP1 also received DTP3.
1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94417" y="875080"/>
              <a:ext cx="2017806" cy="1454343"/>
            </a:xfrm>
            <a:prstGeom prst="rect">
              <a:avLst/>
            </a:prstGeom>
            <a:solidFill>
              <a:srgbClr val="EBEBEB">
                <a:alpha val="100000"/>
              </a:srgbClr>
            </a:solidFill>
          </p:spPr>
          <p:txBody>
            <a:bodyPr/>
            <a:lstStyle/>
            <a:p/>
          </p:txBody>
        </p:sp>
        <p:sp>
          <p:nvSpPr>
            <p:cNvPr id="6" name="pl6"/>
            <p:cNvSpPr/>
            <p:nvPr/>
          </p:nvSpPr>
          <p:spPr>
            <a:xfrm>
              <a:off x="794417" y="218796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7" name="pl7"/>
            <p:cNvSpPr/>
            <p:nvPr/>
          </p:nvSpPr>
          <p:spPr>
            <a:xfrm>
              <a:off x="794417" y="210233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8" name="pl8"/>
            <p:cNvSpPr/>
            <p:nvPr/>
          </p:nvSpPr>
          <p:spPr>
            <a:xfrm>
              <a:off x="794417" y="193107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9" name="pl9"/>
            <p:cNvSpPr/>
            <p:nvPr/>
          </p:nvSpPr>
          <p:spPr>
            <a:xfrm>
              <a:off x="794417" y="175981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0" name="pl10"/>
            <p:cNvSpPr/>
            <p:nvPr/>
          </p:nvSpPr>
          <p:spPr>
            <a:xfrm>
              <a:off x="794417" y="158855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 name="pl11"/>
            <p:cNvSpPr/>
            <p:nvPr/>
          </p:nvSpPr>
          <p:spPr>
            <a:xfrm>
              <a:off x="794417" y="141729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2" name="pl12"/>
            <p:cNvSpPr/>
            <p:nvPr/>
          </p:nvSpPr>
          <p:spPr>
            <a:xfrm>
              <a:off x="794417" y="124603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3" name="pl13"/>
            <p:cNvSpPr/>
            <p:nvPr/>
          </p:nvSpPr>
          <p:spPr>
            <a:xfrm>
              <a:off x="794417" y="107476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4" name="pl14"/>
            <p:cNvSpPr/>
            <p:nvPr/>
          </p:nvSpPr>
          <p:spPr>
            <a:xfrm>
              <a:off x="794417" y="90350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5" name="pl15"/>
            <p:cNvSpPr/>
            <p:nvPr/>
          </p:nvSpPr>
          <p:spPr>
            <a:xfrm>
              <a:off x="1069572"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6" name="pl16"/>
            <p:cNvSpPr/>
            <p:nvPr/>
          </p:nvSpPr>
          <p:spPr>
            <a:xfrm>
              <a:off x="143644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 name="pl17"/>
            <p:cNvSpPr/>
            <p:nvPr/>
          </p:nvSpPr>
          <p:spPr>
            <a:xfrm>
              <a:off x="180332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8" name="pl18"/>
            <p:cNvSpPr/>
            <p:nvPr/>
          </p:nvSpPr>
          <p:spPr>
            <a:xfrm>
              <a:off x="217019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9" name="pl19"/>
            <p:cNvSpPr/>
            <p:nvPr/>
          </p:nvSpPr>
          <p:spPr>
            <a:xfrm>
              <a:off x="253706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0" name="pl20"/>
            <p:cNvSpPr/>
            <p:nvPr/>
          </p:nvSpPr>
          <p:spPr>
            <a:xfrm>
              <a:off x="794417" y="201670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1" name="pl21"/>
            <p:cNvSpPr/>
            <p:nvPr/>
          </p:nvSpPr>
          <p:spPr>
            <a:xfrm>
              <a:off x="794417" y="184544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 name="pl22"/>
            <p:cNvSpPr/>
            <p:nvPr/>
          </p:nvSpPr>
          <p:spPr>
            <a:xfrm>
              <a:off x="794417" y="167418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3" name="pl23"/>
            <p:cNvSpPr/>
            <p:nvPr/>
          </p:nvSpPr>
          <p:spPr>
            <a:xfrm>
              <a:off x="794417" y="150292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4" name="pl24"/>
            <p:cNvSpPr/>
            <p:nvPr/>
          </p:nvSpPr>
          <p:spPr>
            <a:xfrm>
              <a:off x="794417" y="133166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5" name="pl25"/>
            <p:cNvSpPr/>
            <p:nvPr/>
          </p:nvSpPr>
          <p:spPr>
            <a:xfrm>
              <a:off x="794417" y="116040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6" name="pl26"/>
            <p:cNvSpPr/>
            <p:nvPr/>
          </p:nvSpPr>
          <p:spPr>
            <a:xfrm>
              <a:off x="794417" y="98913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7" name="pl27"/>
            <p:cNvSpPr/>
            <p:nvPr/>
          </p:nvSpPr>
          <p:spPr>
            <a:xfrm>
              <a:off x="88613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 name="pl28"/>
            <p:cNvSpPr/>
            <p:nvPr/>
          </p:nvSpPr>
          <p:spPr>
            <a:xfrm>
              <a:off x="125300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9" name="pl29"/>
            <p:cNvSpPr/>
            <p:nvPr/>
          </p:nvSpPr>
          <p:spPr>
            <a:xfrm>
              <a:off x="1619883"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0" name="pl30"/>
            <p:cNvSpPr/>
            <p:nvPr/>
          </p:nvSpPr>
          <p:spPr>
            <a:xfrm>
              <a:off x="198675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1" name="pl31"/>
            <p:cNvSpPr/>
            <p:nvPr/>
          </p:nvSpPr>
          <p:spPr>
            <a:xfrm>
              <a:off x="235363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2" name="pl32"/>
            <p:cNvSpPr/>
            <p:nvPr/>
          </p:nvSpPr>
          <p:spPr>
            <a:xfrm>
              <a:off x="272050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 name="pl33"/>
            <p:cNvSpPr/>
            <p:nvPr/>
          </p:nvSpPr>
          <p:spPr>
            <a:xfrm>
              <a:off x="886135"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34" name="pl34"/>
            <p:cNvSpPr/>
            <p:nvPr/>
          </p:nvSpPr>
          <p:spPr>
            <a:xfrm>
              <a:off x="886135" y="1317959"/>
              <a:ext cx="1834369" cy="0"/>
            </a:xfrm>
            <a:custGeom>
              <a:avLst/>
              <a:pathLst>
                <a:path w="1834369" h="0">
                  <a:moveTo>
                    <a:pt x="0" y="0"/>
                  </a:moveTo>
                  <a:lnTo>
                    <a:pt x="366873" y="0"/>
                  </a:lnTo>
                  <a:lnTo>
                    <a:pt x="733747" y="0"/>
                  </a:lnTo>
                  <a:lnTo>
                    <a:pt x="1100621" y="0"/>
                  </a:lnTo>
                  <a:lnTo>
                    <a:pt x="1467495" y="0"/>
                  </a:lnTo>
                  <a:lnTo>
                    <a:pt x="1834369" y="0"/>
                  </a:lnTo>
                </a:path>
              </a:pathLst>
            </a:custGeom>
            <a:ln w="40651" cap="flat">
              <a:solidFill>
                <a:srgbClr val="BEBEBE">
                  <a:alpha val="69803"/>
                </a:srgbClr>
              </a:solidFill>
              <a:prstDash val="solid"/>
              <a:round/>
            </a:ln>
          </p:spPr>
          <p:txBody>
            <a:bodyPr/>
            <a:lstStyle/>
            <a:p/>
          </p:txBody>
        </p:sp>
        <p:sp>
          <p:nvSpPr>
            <p:cNvPr id="35" name="pl35"/>
            <p:cNvSpPr/>
            <p:nvPr/>
          </p:nvSpPr>
          <p:spPr>
            <a:xfrm>
              <a:off x="886135" y="131795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6" name="pl36"/>
            <p:cNvSpPr/>
            <p:nvPr/>
          </p:nvSpPr>
          <p:spPr>
            <a:xfrm>
              <a:off x="886135"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37" name="pl37"/>
            <p:cNvSpPr/>
            <p:nvPr/>
          </p:nvSpPr>
          <p:spPr>
            <a:xfrm>
              <a:off x="886135"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38" name="pl38"/>
            <p:cNvSpPr/>
            <p:nvPr/>
          </p:nvSpPr>
          <p:spPr>
            <a:xfrm>
              <a:off x="886135"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39" name="pl39"/>
            <p:cNvSpPr/>
            <p:nvPr/>
          </p:nvSpPr>
          <p:spPr>
            <a:xfrm>
              <a:off x="886135" y="127685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40" name="pl40"/>
            <p:cNvSpPr/>
            <p:nvPr/>
          </p:nvSpPr>
          <p:spPr>
            <a:xfrm>
              <a:off x="886135" y="1324810"/>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41" name="pl41"/>
            <p:cNvSpPr/>
            <p:nvPr/>
          </p:nvSpPr>
          <p:spPr>
            <a:xfrm>
              <a:off x="886135" y="126315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42" name="pl42"/>
            <p:cNvSpPr/>
            <p:nvPr/>
          </p:nvSpPr>
          <p:spPr>
            <a:xfrm>
              <a:off x="886135" y="129740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43" name="pl43"/>
            <p:cNvSpPr/>
            <p:nvPr/>
          </p:nvSpPr>
          <p:spPr>
            <a:xfrm>
              <a:off x="886135" y="133166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44" name="pl44"/>
            <p:cNvSpPr/>
            <p:nvPr/>
          </p:nvSpPr>
          <p:spPr>
            <a:xfrm>
              <a:off x="886135" y="131110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5" name="pl45"/>
            <p:cNvSpPr/>
            <p:nvPr/>
          </p:nvSpPr>
          <p:spPr>
            <a:xfrm>
              <a:off x="886135" y="120150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6" name="pl46"/>
            <p:cNvSpPr/>
            <p:nvPr/>
          </p:nvSpPr>
          <p:spPr>
            <a:xfrm>
              <a:off x="886135"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47" name="pl47"/>
            <p:cNvSpPr/>
            <p:nvPr/>
          </p:nvSpPr>
          <p:spPr>
            <a:xfrm>
              <a:off x="886135" y="1317959"/>
              <a:ext cx="1834369" cy="0"/>
            </a:xfrm>
            <a:custGeom>
              <a:avLst/>
              <a:pathLst>
                <a:path w="1834369" h="0">
                  <a:moveTo>
                    <a:pt x="0" y="0"/>
                  </a:moveTo>
                  <a:lnTo>
                    <a:pt x="366873" y="0"/>
                  </a:lnTo>
                  <a:lnTo>
                    <a:pt x="733747" y="0"/>
                  </a:lnTo>
                  <a:lnTo>
                    <a:pt x="1100621" y="0"/>
                  </a:lnTo>
                  <a:lnTo>
                    <a:pt x="1467495" y="0"/>
                  </a:lnTo>
                  <a:lnTo>
                    <a:pt x="1834369" y="0"/>
                  </a:lnTo>
                </a:path>
              </a:pathLst>
            </a:custGeom>
            <a:ln w="40651" cap="flat">
              <a:solidFill>
                <a:srgbClr val="000000">
                  <a:alpha val="100000"/>
                </a:srgbClr>
              </a:solidFill>
              <a:prstDash val="solid"/>
              <a:round/>
            </a:ln>
          </p:spPr>
          <p:txBody>
            <a:bodyPr/>
            <a:lstStyle/>
            <a:p/>
          </p:txBody>
        </p:sp>
        <p:sp>
          <p:nvSpPr>
            <p:cNvPr id="48" name="pl48"/>
            <p:cNvSpPr/>
            <p:nvPr/>
          </p:nvSpPr>
          <p:spPr>
            <a:xfrm>
              <a:off x="886135" y="131795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F8766D">
                  <a:alpha val="100000"/>
                </a:srgbClr>
              </a:solidFill>
              <a:prstDash val="solid"/>
              <a:round/>
            </a:ln>
          </p:spPr>
          <p:txBody>
            <a:bodyPr/>
            <a:lstStyle/>
            <a:p/>
          </p:txBody>
        </p:sp>
        <p:sp>
          <p:nvSpPr>
            <p:cNvPr id="49" name="pl49"/>
            <p:cNvSpPr/>
            <p:nvPr/>
          </p:nvSpPr>
          <p:spPr>
            <a:xfrm>
              <a:off x="794417" y="133166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50" name="tx50"/>
            <p:cNvSpPr/>
            <p:nvPr/>
          </p:nvSpPr>
          <p:spPr>
            <a:xfrm>
              <a:off x="855990"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1" name="tx51"/>
            <p:cNvSpPr/>
            <p:nvPr/>
          </p:nvSpPr>
          <p:spPr>
            <a:xfrm>
              <a:off x="1222864"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 name="tx52"/>
            <p:cNvSpPr/>
            <p:nvPr/>
          </p:nvSpPr>
          <p:spPr>
            <a:xfrm>
              <a:off x="1589738"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 name="tx53"/>
            <p:cNvSpPr/>
            <p:nvPr/>
          </p:nvSpPr>
          <p:spPr>
            <a:xfrm>
              <a:off x="1956612"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4" name="tx54"/>
            <p:cNvSpPr/>
            <p:nvPr/>
          </p:nvSpPr>
          <p:spPr>
            <a:xfrm>
              <a:off x="2323486"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5" name="tx55"/>
            <p:cNvSpPr/>
            <p:nvPr/>
          </p:nvSpPr>
          <p:spPr>
            <a:xfrm>
              <a:off x="2690360"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6" name="rc56"/>
            <p:cNvSpPr/>
            <p:nvPr/>
          </p:nvSpPr>
          <p:spPr>
            <a:xfrm>
              <a:off x="794417" y="2613875"/>
              <a:ext cx="2017806" cy="1454343"/>
            </a:xfrm>
            <a:prstGeom prst="rect">
              <a:avLst/>
            </a:prstGeom>
            <a:solidFill>
              <a:srgbClr val="EBEBEB">
                <a:alpha val="100000"/>
              </a:srgbClr>
            </a:solidFill>
          </p:spPr>
          <p:txBody>
            <a:bodyPr/>
            <a:lstStyle/>
            <a:p/>
          </p:txBody>
        </p:sp>
        <p:sp>
          <p:nvSpPr>
            <p:cNvPr id="57" name="pl57"/>
            <p:cNvSpPr/>
            <p:nvPr/>
          </p:nvSpPr>
          <p:spPr>
            <a:xfrm>
              <a:off x="794417" y="392675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8" name="pl58"/>
            <p:cNvSpPr/>
            <p:nvPr/>
          </p:nvSpPr>
          <p:spPr>
            <a:xfrm>
              <a:off x="794417" y="384112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9" name="pl59"/>
            <p:cNvSpPr/>
            <p:nvPr/>
          </p:nvSpPr>
          <p:spPr>
            <a:xfrm>
              <a:off x="794417" y="366986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0" name="pl60"/>
            <p:cNvSpPr/>
            <p:nvPr/>
          </p:nvSpPr>
          <p:spPr>
            <a:xfrm>
              <a:off x="794417" y="349860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1" name="pl61"/>
            <p:cNvSpPr/>
            <p:nvPr/>
          </p:nvSpPr>
          <p:spPr>
            <a:xfrm>
              <a:off x="794417" y="332734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2" name="pl62"/>
            <p:cNvSpPr/>
            <p:nvPr/>
          </p:nvSpPr>
          <p:spPr>
            <a:xfrm>
              <a:off x="794417" y="315608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3" name="pl63"/>
            <p:cNvSpPr/>
            <p:nvPr/>
          </p:nvSpPr>
          <p:spPr>
            <a:xfrm>
              <a:off x="794417" y="298482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4" name="pl64"/>
            <p:cNvSpPr/>
            <p:nvPr/>
          </p:nvSpPr>
          <p:spPr>
            <a:xfrm>
              <a:off x="794417" y="281356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5" name="pl65"/>
            <p:cNvSpPr/>
            <p:nvPr/>
          </p:nvSpPr>
          <p:spPr>
            <a:xfrm>
              <a:off x="794417" y="264230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66" name="pl66"/>
            <p:cNvSpPr/>
            <p:nvPr/>
          </p:nvSpPr>
          <p:spPr>
            <a:xfrm>
              <a:off x="1069572"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7" name="pl67"/>
            <p:cNvSpPr/>
            <p:nvPr/>
          </p:nvSpPr>
          <p:spPr>
            <a:xfrm>
              <a:off x="143644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8" name="pl68"/>
            <p:cNvSpPr/>
            <p:nvPr/>
          </p:nvSpPr>
          <p:spPr>
            <a:xfrm>
              <a:off x="180332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69" name="pl69"/>
            <p:cNvSpPr/>
            <p:nvPr/>
          </p:nvSpPr>
          <p:spPr>
            <a:xfrm>
              <a:off x="217019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70" name="pl70"/>
            <p:cNvSpPr/>
            <p:nvPr/>
          </p:nvSpPr>
          <p:spPr>
            <a:xfrm>
              <a:off x="253706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71" name="pl71"/>
            <p:cNvSpPr/>
            <p:nvPr/>
          </p:nvSpPr>
          <p:spPr>
            <a:xfrm>
              <a:off x="794417" y="3755497"/>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2" name="pl72"/>
            <p:cNvSpPr/>
            <p:nvPr/>
          </p:nvSpPr>
          <p:spPr>
            <a:xfrm>
              <a:off x="794417" y="358423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3" name="pl73"/>
            <p:cNvSpPr/>
            <p:nvPr/>
          </p:nvSpPr>
          <p:spPr>
            <a:xfrm>
              <a:off x="794417" y="341297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4" name="pl74"/>
            <p:cNvSpPr/>
            <p:nvPr/>
          </p:nvSpPr>
          <p:spPr>
            <a:xfrm>
              <a:off x="794417" y="324171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5" name="pl75"/>
            <p:cNvSpPr/>
            <p:nvPr/>
          </p:nvSpPr>
          <p:spPr>
            <a:xfrm>
              <a:off x="794417" y="307045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6" name="pl76"/>
            <p:cNvSpPr/>
            <p:nvPr/>
          </p:nvSpPr>
          <p:spPr>
            <a:xfrm>
              <a:off x="794417" y="289919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7" name="pl77"/>
            <p:cNvSpPr/>
            <p:nvPr/>
          </p:nvSpPr>
          <p:spPr>
            <a:xfrm>
              <a:off x="794417" y="2727934"/>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78" name="pl78"/>
            <p:cNvSpPr/>
            <p:nvPr/>
          </p:nvSpPr>
          <p:spPr>
            <a:xfrm>
              <a:off x="88613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79" name="pl79"/>
            <p:cNvSpPr/>
            <p:nvPr/>
          </p:nvSpPr>
          <p:spPr>
            <a:xfrm>
              <a:off x="125300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0" name="pl80"/>
            <p:cNvSpPr/>
            <p:nvPr/>
          </p:nvSpPr>
          <p:spPr>
            <a:xfrm>
              <a:off x="1619883"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1" name="pl81"/>
            <p:cNvSpPr/>
            <p:nvPr/>
          </p:nvSpPr>
          <p:spPr>
            <a:xfrm>
              <a:off x="198675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2" name="pl82"/>
            <p:cNvSpPr/>
            <p:nvPr/>
          </p:nvSpPr>
          <p:spPr>
            <a:xfrm>
              <a:off x="235363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272050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886135"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85" name="pl85"/>
            <p:cNvSpPr/>
            <p:nvPr/>
          </p:nvSpPr>
          <p:spPr>
            <a:xfrm>
              <a:off x="886135"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40651" cap="flat">
              <a:solidFill>
                <a:srgbClr val="BEBEBE">
                  <a:alpha val="69803"/>
                </a:srgbClr>
              </a:solidFill>
              <a:prstDash val="solid"/>
              <a:round/>
            </a:ln>
          </p:spPr>
          <p:txBody>
            <a:bodyPr/>
            <a:lstStyle/>
            <a:p/>
          </p:txBody>
        </p:sp>
        <p:sp>
          <p:nvSpPr>
            <p:cNvPr id="86" name="pl86"/>
            <p:cNvSpPr/>
            <p:nvPr/>
          </p:nvSpPr>
          <p:spPr>
            <a:xfrm>
              <a:off x="886135" y="305675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87" name="pl87"/>
            <p:cNvSpPr/>
            <p:nvPr/>
          </p:nvSpPr>
          <p:spPr>
            <a:xfrm>
              <a:off x="886135" y="3049904"/>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88" name="pl88"/>
            <p:cNvSpPr/>
            <p:nvPr/>
          </p:nvSpPr>
          <p:spPr>
            <a:xfrm>
              <a:off x="886135" y="2851242"/>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89" name="pl89"/>
            <p:cNvSpPr/>
            <p:nvPr/>
          </p:nvSpPr>
          <p:spPr>
            <a:xfrm>
              <a:off x="886135" y="3070455"/>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90" name="pl90"/>
            <p:cNvSpPr/>
            <p:nvPr/>
          </p:nvSpPr>
          <p:spPr>
            <a:xfrm>
              <a:off x="886135"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91" name="pl91"/>
            <p:cNvSpPr/>
            <p:nvPr/>
          </p:nvSpPr>
          <p:spPr>
            <a:xfrm>
              <a:off x="886135"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92" name="pl92"/>
            <p:cNvSpPr/>
            <p:nvPr/>
          </p:nvSpPr>
          <p:spPr>
            <a:xfrm>
              <a:off x="886135"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93" name="pl93"/>
            <p:cNvSpPr/>
            <p:nvPr/>
          </p:nvSpPr>
          <p:spPr>
            <a:xfrm>
              <a:off x="886135"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94" name="pl94"/>
            <p:cNvSpPr/>
            <p:nvPr/>
          </p:nvSpPr>
          <p:spPr>
            <a:xfrm>
              <a:off x="886135" y="3070455"/>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95" name="pl95"/>
            <p:cNvSpPr/>
            <p:nvPr/>
          </p:nvSpPr>
          <p:spPr>
            <a:xfrm>
              <a:off x="886135" y="304990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96" name="pl96"/>
            <p:cNvSpPr/>
            <p:nvPr/>
          </p:nvSpPr>
          <p:spPr>
            <a:xfrm>
              <a:off x="886135" y="2940297"/>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97" name="pl97"/>
            <p:cNvSpPr/>
            <p:nvPr/>
          </p:nvSpPr>
          <p:spPr>
            <a:xfrm>
              <a:off x="886135"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98" name="pl98"/>
            <p:cNvSpPr/>
            <p:nvPr/>
          </p:nvSpPr>
          <p:spPr>
            <a:xfrm>
              <a:off x="886135"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40651" cap="flat">
              <a:solidFill>
                <a:srgbClr val="000000">
                  <a:alpha val="100000"/>
                </a:srgbClr>
              </a:solidFill>
              <a:prstDash val="solid"/>
              <a:round/>
            </a:ln>
          </p:spPr>
          <p:txBody>
            <a:bodyPr/>
            <a:lstStyle/>
            <a:p/>
          </p:txBody>
        </p:sp>
        <p:sp>
          <p:nvSpPr>
            <p:cNvPr id="99" name="pl99"/>
            <p:cNvSpPr/>
            <p:nvPr/>
          </p:nvSpPr>
          <p:spPr>
            <a:xfrm>
              <a:off x="886135"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00BD5C">
                  <a:alpha val="100000"/>
                </a:srgbClr>
              </a:solidFill>
              <a:prstDash val="solid"/>
              <a:round/>
            </a:ln>
          </p:spPr>
          <p:txBody>
            <a:bodyPr/>
            <a:lstStyle/>
            <a:p/>
          </p:txBody>
        </p:sp>
        <p:sp>
          <p:nvSpPr>
            <p:cNvPr id="100" name="pl100"/>
            <p:cNvSpPr/>
            <p:nvPr/>
          </p:nvSpPr>
          <p:spPr>
            <a:xfrm>
              <a:off x="794417" y="3070455"/>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101" name="tx101"/>
            <p:cNvSpPr/>
            <p:nvPr/>
          </p:nvSpPr>
          <p:spPr>
            <a:xfrm>
              <a:off x="855990" y="2900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 name="tx102"/>
            <p:cNvSpPr/>
            <p:nvPr/>
          </p:nvSpPr>
          <p:spPr>
            <a:xfrm>
              <a:off x="1222864" y="28934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3" name="tx103"/>
            <p:cNvSpPr/>
            <p:nvPr/>
          </p:nvSpPr>
          <p:spPr>
            <a:xfrm>
              <a:off x="1589738" y="28510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4" name="tx104"/>
            <p:cNvSpPr/>
            <p:nvPr/>
          </p:nvSpPr>
          <p:spPr>
            <a:xfrm>
              <a:off x="1956612" y="28852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5" name="tx105"/>
            <p:cNvSpPr/>
            <p:nvPr/>
          </p:nvSpPr>
          <p:spPr>
            <a:xfrm>
              <a:off x="2323486" y="2905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6" name="tx106"/>
            <p:cNvSpPr/>
            <p:nvPr/>
          </p:nvSpPr>
          <p:spPr>
            <a:xfrm>
              <a:off x="2690360" y="288009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7" name="rc107"/>
            <p:cNvSpPr/>
            <p:nvPr/>
          </p:nvSpPr>
          <p:spPr>
            <a:xfrm>
              <a:off x="794417" y="4352670"/>
              <a:ext cx="2017806" cy="1454343"/>
            </a:xfrm>
            <a:prstGeom prst="rect">
              <a:avLst/>
            </a:prstGeom>
            <a:solidFill>
              <a:srgbClr val="EBEBEB">
                <a:alpha val="100000"/>
              </a:srgbClr>
            </a:solidFill>
          </p:spPr>
          <p:txBody>
            <a:bodyPr/>
            <a:lstStyle/>
            <a:p/>
          </p:txBody>
        </p:sp>
        <p:sp>
          <p:nvSpPr>
            <p:cNvPr id="108" name="pl108"/>
            <p:cNvSpPr/>
            <p:nvPr/>
          </p:nvSpPr>
          <p:spPr>
            <a:xfrm>
              <a:off x="794417" y="566555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09" name="pl109"/>
            <p:cNvSpPr/>
            <p:nvPr/>
          </p:nvSpPr>
          <p:spPr>
            <a:xfrm>
              <a:off x="794417" y="557992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0" name="pl110"/>
            <p:cNvSpPr/>
            <p:nvPr/>
          </p:nvSpPr>
          <p:spPr>
            <a:xfrm>
              <a:off x="794417" y="540866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1" name="pl111"/>
            <p:cNvSpPr/>
            <p:nvPr/>
          </p:nvSpPr>
          <p:spPr>
            <a:xfrm>
              <a:off x="794417" y="523740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2" name="pl112"/>
            <p:cNvSpPr/>
            <p:nvPr/>
          </p:nvSpPr>
          <p:spPr>
            <a:xfrm>
              <a:off x="794417" y="506614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3" name="pl113"/>
            <p:cNvSpPr/>
            <p:nvPr/>
          </p:nvSpPr>
          <p:spPr>
            <a:xfrm>
              <a:off x="794417" y="489488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4" name="pl114"/>
            <p:cNvSpPr/>
            <p:nvPr/>
          </p:nvSpPr>
          <p:spPr>
            <a:xfrm>
              <a:off x="794417" y="472362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5" name="pl115"/>
            <p:cNvSpPr/>
            <p:nvPr/>
          </p:nvSpPr>
          <p:spPr>
            <a:xfrm>
              <a:off x="794417" y="455235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6" name="pl116"/>
            <p:cNvSpPr/>
            <p:nvPr/>
          </p:nvSpPr>
          <p:spPr>
            <a:xfrm>
              <a:off x="794417" y="438109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17" name="pl117"/>
            <p:cNvSpPr/>
            <p:nvPr/>
          </p:nvSpPr>
          <p:spPr>
            <a:xfrm>
              <a:off x="1069572"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8" name="pl118"/>
            <p:cNvSpPr/>
            <p:nvPr/>
          </p:nvSpPr>
          <p:spPr>
            <a:xfrm>
              <a:off x="1436446"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19" name="pl119"/>
            <p:cNvSpPr/>
            <p:nvPr/>
          </p:nvSpPr>
          <p:spPr>
            <a:xfrm>
              <a:off x="180332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0" name="pl120"/>
            <p:cNvSpPr/>
            <p:nvPr/>
          </p:nvSpPr>
          <p:spPr>
            <a:xfrm>
              <a:off x="217019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1" name="pl121"/>
            <p:cNvSpPr/>
            <p:nvPr/>
          </p:nvSpPr>
          <p:spPr>
            <a:xfrm>
              <a:off x="253706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22" name="pl122"/>
            <p:cNvSpPr/>
            <p:nvPr/>
          </p:nvSpPr>
          <p:spPr>
            <a:xfrm>
              <a:off x="794417" y="549429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3" name="pl123"/>
            <p:cNvSpPr/>
            <p:nvPr/>
          </p:nvSpPr>
          <p:spPr>
            <a:xfrm>
              <a:off x="794417" y="532303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4" name="pl124"/>
            <p:cNvSpPr/>
            <p:nvPr/>
          </p:nvSpPr>
          <p:spPr>
            <a:xfrm>
              <a:off x="794417" y="515177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5" name="pl125"/>
            <p:cNvSpPr/>
            <p:nvPr/>
          </p:nvSpPr>
          <p:spPr>
            <a:xfrm>
              <a:off x="794417" y="498051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6" name="pl126"/>
            <p:cNvSpPr/>
            <p:nvPr/>
          </p:nvSpPr>
          <p:spPr>
            <a:xfrm>
              <a:off x="794417" y="480925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7" name="pl127"/>
            <p:cNvSpPr/>
            <p:nvPr/>
          </p:nvSpPr>
          <p:spPr>
            <a:xfrm>
              <a:off x="794417" y="463798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8" name="pl128"/>
            <p:cNvSpPr/>
            <p:nvPr/>
          </p:nvSpPr>
          <p:spPr>
            <a:xfrm>
              <a:off x="794417" y="446672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29" name="pl129"/>
            <p:cNvSpPr/>
            <p:nvPr/>
          </p:nvSpPr>
          <p:spPr>
            <a:xfrm>
              <a:off x="88613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0" name="pl130"/>
            <p:cNvSpPr/>
            <p:nvPr/>
          </p:nvSpPr>
          <p:spPr>
            <a:xfrm>
              <a:off x="125300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1" name="pl131"/>
            <p:cNvSpPr/>
            <p:nvPr/>
          </p:nvSpPr>
          <p:spPr>
            <a:xfrm>
              <a:off x="1619883"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2" name="pl132"/>
            <p:cNvSpPr/>
            <p:nvPr/>
          </p:nvSpPr>
          <p:spPr>
            <a:xfrm>
              <a:off x="198675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3" name="pl133"/>
            <p:cNvSpPr/>
            <p:nvPr/>
          </p:nvSpPr>
          <p:spPr>
            <a:xfrm>
              <a:off x="235363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4" name="pl134"/>
            <p:cNvSpPr/>
            <p:nvPr/>
          </p:nvSpPr>
          <p:spPr>
            <a:xfrm>
              <a:off x="272050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35" name="pl135"/>
            <p:cNvSpPr/>
            <p:nvPr/>
          </p:nvSpPr>
          <p:spPr>
            <a:xfrm>
              <a:off x="886135"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136" name="pl136"/>
            <p:cNvSpPr/>
            <p:nvPr/>
          </p:nvSpPr>
          <p:spPr>
            <a:xfrm>
              <a:off x="886135"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40651" cap="flat">
              <a:solidFill>
                <a:srgbClr val="BEBEBE">
                  <a:alpha val="69803"/>
                </a:srgbClr>
              </a:solidFill>
              <a:prstDash val="solid"/>
              <a:round/>
            </a:ln>
          </p:spPr>
          <p:txBody>
            <a:bodyPr/>
            <a:lstStyle/>
            <a:p/>
          </p:txBody>
        </p:sp>
        <p:sp>
          <p:nvSpPr>
            <p:cNvPr id="137" name="pl137"/>
            <p:cNvSpPr/>
            <p:nvPr/>
          </p:nvSpPr>
          <p:spPr>
            <a:xfrm>
              <a:off x="886135" y="479554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38" name="pl138"/>
            <p:cNvSpPr/>
            <p:nvPr/>
          </p:nvSpPr>
          <p:spPr>
            <a:xfrm>
              <a:off x="886135" y="478869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139" name="pl139"/>
            <p:cNvSpPr/>
            <p:nvPr/>
          </p:nvSpPr>
          <p:spPr>
            <a:xfrm>
              <a:off x="886135" y="459003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140" name="pl140"/>
            <p:cNvSpPr/>
            <p:nvPr/>
          </p:nvSpPr>
          <p:spPr>
            <a:xfrm>
              <a:off x="886135" y="480925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141" name="pl141"/>
            <p:cNvSpPr/>
            <p:nvPr/>
          </p:nvSpPr>
          <p:spPr>
            <a:xfrm>
              <a:off x="886135" y="475444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142" name="pl142"/>
            <p:cNvSpPr/>
            <p:nvPr/>
          </p:nvSpPr>
          <p:spPr>
            <a:xfrm>
              <a:off x="886135" y="4802399"/>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143" name="pl143"/>
            <p:cNvSpPr/>
            <p:nvPr/>
          </p:nvSpPr>
          <p:spPr>
            <a:xfrm>
              <a:off x="886135" y="474074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144" name="pl144"/>
            <p:cNvSpPr/>
            <p:nvPr/>
          </p:nvSpPr>
          <p:spPr>
            <a:xfrm>
              <a:off x="886135" y="477499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145" name="pl145"/>
            <p:cNvSpPr/>
            <p:nvPr/>
          </p:nvSpPr>
          <p:spPr>
            <a:xfrm>
              <a:off x="886135"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146" name="pl146"/>
            <p:cNvSpPr/>
            <p:nvPr/>
          </p:nvSpPr>
          <p:spPr>
            <a:xfrm>
              <a:off x="886135" y="478869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47" name="pl147"/>
            <p:cNvSpPr/>
            <p:nvPr/>
          </p:nvSpPr>
          <p:spPr>
            <a:xfrm>
              <a:off x="886135"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48" name="pl148"/>
            <p:cNvSpPr/>
            <p:nvPr/>
          </p:nvSpPr>
          <p:spPr>
            <a:xfrm>
              <a:off x="886135"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149" name="pl149"/>
            <p:cNvSpPr/>
            <p:nvPr/>
          </p:nvSpPr>
          <p:spPr>
            <a:xfrm>
              <a:off x="886135"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40651" cap="flat">
              <a:solidFill>
                <a:srgbClr val="000000">
                  <a:alpha val="100000"/>
                </a:srgbClr>
              </a:solidFill>
              <a:prstDash val="solid"/>
              <a:round/>
            </a:ln>
          </p:spPr>
          <p:txBody>
            <a:bodyPr/>
            <a:lstStyle/>
            <a:p/>
          </p:txBody>
        </p:sp>
        <p:sp>
          <p:nvSpPr>
            <p:cNvPr id="150" name="pl150"/>
            <p:cNvSpPr/>
            <p:nvPr/>
          </p:nvSpPr>
          <p:spPr>
            <a:xfrm>
              <a:off x="886135"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385FF">
                  <a:alpha val="100000"/>
                </a:srgbClr>
              </a:solidFill>
              <a:prstDash val="solid"/>
              <a:round/>
            </a:ln>
          </p:spPr>
          <p:txBody>
            <a:bodyPr/>
            <a:lstStyle/>
            <a:p/>
          </p:txBody>
        </p:sp>
        <p:sp>
          <p:nvSpPr>
            <p:cNvPr id="151" name="pl151"/>
            <p:cNvSpPr/>
            <p:nvPr/>
          </p:nvSpPr>
          <p:spPr>
            <a:xfrm>
              <a:off x="794417" y="480925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152" name="tx152"/>
            <p:cNvSpPr/>
            <p:nvPr/>
          </p:nvSpPr>
          <p:spPr>
            <a:xfrm>
              <a:off x="855990" y="46446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1222864" y="46446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1589738" y="46446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5" name="tx155"/>
            <p:cNvSpPr/>
            <p:nvPr/>
          </p:nvSpPr>
          <p:spPr>
            <a:xfrm>
              <a:off x="1938562" y="46528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6" name="tx156"/>
            <p:cNvSpPr/>
            <p:nvPr/>
          </p:nvSpPr>
          <p:spPr>
            <a:xfrm>
              <a:off x="2305436" y="46528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7" name="tx157"/>
            <p:cNvSpPr/>
            <p:nvPr/>
          </p:nvSpPr>
          <p:spPr>
            <a:xfrm>
              <a:off x="2690360" y="46446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8" name="rc158"/>
            <p:cNvSpPr/>
            <p:nvPr/>
          </p:nvSpPr>
          <p:spPr>
            <a:xfrm>
              <a:off x="2881812" y="875080"/>
              <a:ext cx="2017806" cy="1454343"/>
            </a:xfrm>
            <a:prstGeom prst="rect">
              <a:avLst/>
            </a:prstGeom>
            <a:solidFill>
              <a:srgbClr val="EBEBEB">
                <a:alpha val="100000"/>
              </a:srgbClr>
            </a:solidFill>
          </p:spPr>
          <p:txBody>
            <a:bodyPr/>
            <a:lstStyle/>
            <a:p/>
          </p:txBody>
        </p:sp>
        <p:sp>
          <p:nvSpPr>
            <p:cNvPr id="159" name="pl159"/>
            <p:cNvSpPr/>
            <p:nvPr/>
          </p:nvSpPr>
          <p:spPr>
            <a:xfrm>
              <a:off x="2881812" y="218796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0" name="pl160"/>
            <p:cNvSpPr/>
            <p:nvPr/>
          </p:nvSpPr>
          <p:spPr>
            <a:xfrm>
              <a:off x="2881812" y="210233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1" name="pl161"/>
            <p:cNvSpPr/>
            <p:nvPr/>
          </p:nvSpPr>
          <p:spPr>
            <a:xfrm>
              <a:off x="2881812" y="193107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2" name="pl162"/>
            <p:cNvSpPr/>
            <p:nvPr/>
          </p:nvSpPr>
          <p:spPr>
            <a:xfrm>
              <a:off x="2881812" y="175981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3" name="pl163"/>
            <p:cNvSpPr/>
            <p:nvPr/>
          </p:nvSpPr>
          <p:spPr>
            <a:xfrm>
              <a:off x="2881812" y="158855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4" name="pl164"/>
            <p:cNvSpPr/>
            <p:nvPr/>
          </p:nvSpPr>
          <p:spPr>
            <a:xfrm>
              <a:off x="2881812" y="141729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5" name="pl165"/>
            <p:cNvSpPr/>
            <p:nvPr/>
          </p:nvSpPr>
          <p:spPr>
            <a:xfrm>
              <a:off x="2881812" y="124603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6" name="pl166"/>
            <p:cNvSpPr/>
            <p:nvPr/>
          </p:nvSpPr>
          <p:spPr>
            <a:xfrm>
              <a:off x="2881812" y="107476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7" name="pl167"/>
            <p:cNvSpPr/>
            <p:nvPr/>
          </p:nvSpPr>
          <p:spPr>
            <a:xfrm>
              <a:off x="2881812" y="90350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168" name="pl168"/>
            <p:cNvSpPr/>
            <p:nvPr/>
          </p:nvSpPr>
          <p:spPr>
            <a:xfrm>
              <a:off x="315696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69" name="pl169"/>
            <p:cNvSpPr/>
            <p:nvPr/>
          </p:nvSpPr>
          <p:spPr>
            <a:xfrm>
              <a:off x="3523842"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0" name="pl170"/>
            <p:cNvSpPr/>
            <p:nvPr/>
          </p:nvSpPr>
          <p:spPr>
            <a:xfrm>
              <a:off x="3890716"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1" name="pl171"/>
            <p:cNvSpPr/>
            <p:nvPr/>
          </p:nvSpPr>
          <p:spPr>
            <a:xfrm>
              <a:off x="4257590"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2" name="pl172"/>
            <p:cNvSpPr/>
            <p:nvPr/>
          </p:nvSpPr>
          <p:spPr>
            <a:xfrm>
              <a:off x="462446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173" name="pl173"/>
            <p:cNvSpPr/>
            <p:nvPr/>
          </p:nvSpPr>
          <p:spPr>
            <a:xfrm>
              <a:off x="2881812" y="201670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4" name="pl174"/>
            <p:cNvSpPr/>
            <p:nvPr/>
          </p:nvSpPr>
          <p:spPr>
            <a:xfrm>
              <a:off x="2881812" y="184544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5" name="pl175"/>
            <p:cNvSpPr/>
            <p:nvPr/>
          </p:nvSpPr>
          <p:spPr>
            <a:xfrm>
              <a:off x="2881812" y="167418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6" name="pl176"/>
            <p:cNvSpPr/>
            <p:nvPr/>
          </p:nvSpPr>
          <p:spPr>
            <a:xfrm>
              <a:off x="2881812" y="150292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7" name="pl177"/>
            <p:cNvSpPr/>
            <p:nvPr/>
          </p:nvSpPr>
          <p:spPr>
            <a:xfrm>
              <a:off x="2881812" y="133166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8" name="pl178"/>
            <p:cNvSpPr/>
            <p:nvPr/>
          </p:nvSpPr>
          <p:spPr>
            <a:xfrm>
              <a:off x="2881812" y="116040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79" name="pl179"/>
            <p:cNvSpPr/>
            <p:nvPr/>
          </p:nvSpPr>
          <p:spPr>
            <a:xfrm>
              <a:off x="2881812" y="98913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180" name="pl180"/>
            <p:cNvSpPr/>
            <p:nvPr/>
          </p:nvSpPr>
          <p:spPr>
            <a:xfrm>
              <a:off x="297353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1" name="pl181"/>
            <p:cNvSpPr/>
            <p:nvPr/>
          </p:nvSpPr>
          <p:spPr>
            <a:xfrm>
              <a:off x="3340405"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2" name="pl182"/>
            <p:cNvSpPr/>
            <p:nvPr/>
          </p:nvSpPr>
          <p:spPr>
            <a:xfrm>
              <a:off x="3707279"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3" name="pl183"/>
            <p:cNvSpPr/>
            <p:nvPr/>
          </p:nvSpPr>
          <p:spPr>
            <a:xfrm>
              <a:off x="4074153"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4" name="pl184"/>
            <p:cNvSpPr/>
            <p:nvPr/>
          </p:nvSpPr>
          <p:spPr>
            <a:xfrm>
              <a:off x="444102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5" name="pl185"/>
            <p:cNvSpPr/>
            <p:nvPr/>
          </p:nvSpPr>
          <p:spPr>
            <a:xfrm>
              <a:off x="480790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186" name="pl186"/>
            <p:cNvSpPr/>
            <p:nvPr/>
          </p:nvSpPr>
          <p:spPr>
            <a:xfrm>
              <a:off x="2973531"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187" name="pl187"/>
            <p:cNvSpPr/>
            <p:nvPr/>
          </p:nvSpPr>
          <p:spPr>
            <a:xfrm>
              <a:off x="2973531"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40651" cap="flat">
              <a:solidFill>
                <a:srgbClr val="BEBEBE">
                  <a:alpha val="69803"/>
                </a:srgbClr>
              </a:solidFill>
              <a:prstDash val="solid"/>
              <a:round/>
            </a:ln>
          </p:spPr>
          <p:txBody>
            <a:bodyPr/>
            <a:lstStyle/>
            <a:p/>
          </p:txBody>
        </p:sp>
        <p:sp>
          <p:nvSpPr>
            <p:cNvPr id="188" name="pl188"/>
            <p:cNvSpPr/>
            <p:nvPr/>
          </p:nvSpPr>
          <p:spPr>
            <a:xfrm>
              <a:off x="2973531" y="131795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89" name="pl189"/>
            <p:cNvSpPr/>
            <p:nvPr/>
          </p:nvSpPr>
          <p:spPr>
            <a:xfrm>
              <a:off x="2973531"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190" name="pl190"/>
            <p:cNvSpPr/>
            <p:nvPr/>
          </p:nvSpPr>
          <p:spPr>
            <a:xfrm>
              <a:off x="2973531"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191" name="pl191"/>
            <p:cNvSpPr/>
            <p:nvPr/>
          </p:nvSpPr>
          <p:spPr>
            <a:xfrm>
              <a:off x="2973531"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192" name="pl192"/>
            <p:cNvSpPr/>
            <p:nvPr/>
          </p:nvSpPr>
          <p:spPr>
            <a:xfrm>
              <a:off x="2973531" y="127685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193" name="pl193"/>
            <p:cNvSpPr/>
            <p:nvPr/>
          </p:nvSpPr>
          <p:spPr>
            <a:xfrm>
              <a:off x="2973531" y="1324810"/>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194" name="pl194"/>
            <p:cNvSpPr/>
            <p:nvPr/>
          </p:nvSpPr>
          <p:spPr>
            <a:xfrm>
              <a:off x="2973531" y="126315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195" name="pl195"/>
            <p:cNvSpPr/>
            <p:nvPr/>
          </p:nvSpPr>
          <p:spPr>
            <a:xfrm>
              <a:off x="2973531" y="129740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196" name="pl196"/>
            <p:cNvSpPr/>
            <p:nvPr/>
          </p:nvSpPr>
          <p:spPr>
            <a:xfrm>
              <a:off x="2973531" y="133166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197" name="pl197"/>
            <p:cNvSpPr/>
            <p:nvPr/>
          </p:nvSpPr>
          <p:spPr>
            <a:xfrm>
              <a:off x="2973531" y="131110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98" name="pl198"/>
            <p:cNvSpPr/>
            <p:nvPr/>
          </p:nvSpPr>
          <p:spPr>
            <a:xfrm>
              <a:off x="2973531" y="120150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199" name="pl199"/>
            <p:cNvSpPr/>
            <p:nvPr/>
          </p:nvSpPr>
          <p:spPr>
            <a:xfrm>
              <a:off x="2973531"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200" name="pl200"/>
            <p:cNvSpPr/>
            <p:nvPr/>
          </p:nvSpPr>
          <p:spPr>
            <a:xfrm>
              <a:off x="2973531"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40651" cap="flat">
              <a:solidFill>
                <a:srgbClr val="000000">
                  <a:alpha val="100000"/>
                </a:srgbClr>
              </a:solidFill>
              <a:prstDash val="solid"/>
              <a:round/>
            </a:ln>
          </p:spPr>
          <p:txBody>
            <a:bodyPr/>
            <a:lstStyle/>
            <a:p/>
          </p:txBody>
        </p:sp>
        <p:sp>
          <p:nvSpPr>
            <p:cNvPr id="201" name="pl201"/>
            <p:cNvSpPr/>
            <p:nvPr/>
          </p:nvSpPr>
          <p:spPr>
            <a:xfrm>
              <a:off x="2973531"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DB8E00">
                  <a:alpha val="100000"/>
                </a:srgbClr>
              </a:solidFill>
              <a:prstDash val="solid"/>
              <a:round/>
            </a:ln>
          </p:spPr>
          <p:txBody>
            <a:bodyPr/>
            <a:lstStyle/>
            <a:p/>
          </p:txBody>
        </p:sp>
        <p:sp>
          <p:nvSpPr>
            <p:cNvPr id="202" name="pl202"/>
            <p:cNvSpPr/>
            <p:nvPr/>
          </p:nvSpPr>
          <p:spPr>
            <a:xfrm>
              <a:off x="2881812" y="133166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203" name="tx203"/>
            <p:cNvSpPr/>
            <p:nvPr/>
          </p:nvSpPr>
          <p:spPr>
            <a:xfrm>
              <a:off x="2943386" y="1161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04" name="tx204"/>
            <p:cNvSpPr/>
            <p:nvPr/>
          </p:nvSpPr>
          <p:spPr>
            <a:xfrm>
              <a:off x="3310260"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5" name="tx205"/>
            <p:cNvSpPr/>
            <p:nvPr/>
          </p:nvSpPr>
          <p:spPr>
            <a:xfrm>
              <a:off x="3677134" y="11464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06" name="tx206"/>
            <p:cNvSpPr/>
            <p:nvPr/>
          </p:nvSpPr>
          <p:spPr>
            <a:xfrm>
              <a:off x="4044008" y="11546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7" name="tx207"/>
            <p:cNvSpPr/>
            <p:nvPr/>
          </p:nvSpPr>
          <p:spPr>
            <a:xfrm>
              <a:off x="4410882" y="1161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08" name="tx208"/>
            <p:cNvSpPr/>
            <p:nvPr/>
          </p:nvSpPr>
          <p:spPr>
            <a:xfrm>
              <a:off x="4777756" y="1167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9" name="rc209"/>
            <p:cNvSpPr/>
            <p:nvPr/>
          </p:nvSpPr>
          <p:spPr>
            <a:xfrm>
              <a:off x="2881812" y="2613875"/>
              <a:ext cx="2017806" cy="1454343"/>
            </a:xfrm>
            <a:prstGeom prst="rect">
              <a:avLst/>
            </a:prstGeom>
            <a:solidFill>
              <a:srgbClr val="EBEBEB">
                <a:alpha val="100000"/>
              </a:srgbClr>
            </a:solidFill>
          </p:spPr>
          <p:txBody>
            <a:bodyPr/>
            <a:lstStyle/>
            <a:p/>
          </p:txBody>
        </p:sp>
        <p:sp>
          <p:nvSpPr>
            <p:cNvPr id="210" name="pl210"/>
            <p:cNvSpPr/>
            <p:nvPr/>
          </p:nvSpPr>
          <p:spPr>
            <a:xfrm>
              <a:off x="2881812" y="392675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1" name="pl211"/>
            <p:cNvSpPr/>
            <p:nvPr/>
          </p:nvSpPr>
          <p:spPr>
            <a:xfrm>
              <a:off x="2881812" y="384112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2" name="pl212"/>
            <p:cNvSpPr/>
            <p:nvPr/>
          </p:nvSpPr>
          <p:spPr>
            <a:xfrm>
              <a:off x="2881812" y="366986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3" name="pl213"/>
            <p:cNvSpPr/>
            <p:nvPr/>
          </p:nvSpPr>
          <p:spPr>
            <a:xfrm>
              <a:off x="2881812" y="349860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4" name="pl214"/>
            <p:cNvSpPr/>
            <p:nvPr/>
          </p:nvSpPr>
          <p:spPr>
            <a:xfrm>
              <a:off x="2881812" y="332734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5" name="pl215"/>
            <p:cNvSpPr/>
            <p:nvPr/>
          </p:nvSpPr>
          <p:spPr>
            <a:xfrm>
              <a:off x="2881812" y="315608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6" name="pl216"/>
            <p:cNvSpPr/>
            <p:nvPr/>
          </p:nvSpPr>
          <p:spPr>
            <a:xfrm>
              <a:off x="2881812" y="298482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7" name="pl217"/>
            <p:cNvSpPr/>
            <p:nvPr/>
          </p:nvSpPr>
          <p:spPr>
            <a:xfrm>
              <a:off x="2881812" y="281356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8" name="pl218"/>
            <p:cNvSpPr/>
            <p:nvPr/>
          </p:nvSpPr>
          <p:spPr>
            <a:xfrm>
              <a:off x="2881812" y="264230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19" name="pl219"/>
            <p:cNvSpPr/>
            <p:nvPr/>
          </p:nvSpPr>
          <p:spPr>
            <a:xfrm>
              <a:off x="315696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0" name="pl220"/>
            <p:cNvSpPr/>
            <p:nvPr/>
          </p:nvSpPr>
          <p:spPr>
            <a:xfrm>
              <a:off x="3523842"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1" name="pl221"/>
            <p:cNvSpPr/>
            <p:nvPr/>
          </p:nvSpPr>
          <p:spPr>
            <a:xfrm>
              <a:off x="3890716"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2" name="pl222"/>
            <p:cNvSpPr/>
            <p:nvPr/>
          </p:nvSpPr>
          <p:spPr>
            <a:xfrm>
              <a:off x="4257590"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3" name="pl223"/>
            <p:cNvSpPr/>
            <p:nvPr/>
          </p:nvSpPr>
          <p:spPr>
            <a:xfrm>
              <a:off x="462446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24" name="pl224"/>
            <p:cNvSpPr/>
            <p:nvPr/>
          </p:nvSpPr>
          <p:spPr>
            <a:xfrm>
              <a:off x="2881812" y="3755497"/>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5" name="pl225"/>
            <p:cNvSpPr/>
            <p:nvPr/>
          </p:nvSpPr>
          <p:spPr>
            <a:xfrm>
              <a:off x="2881812" y="358423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6" name="pl226"/>
            <p:cNvSpPr/>
            <p:nvPr/>
          </p:nvSpPr>
          <p:spPr>
            <a:xfrm>
              <a:off x="2881812" y="341297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7" name="pl227"/>
            <p:cNvSpPr/>
            <p:nvPr/>
          </p:nvSpPr>
          <p:spPr>
            <a:xfrm>
              <a:off x="2881812" y="324171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8" name="pl228"/>
            <p:cNvSpPr/>
            <p:nvPr/>
          </p:nvSpPr>
          <p:spPr>
            <a:xfrm>
              <a:off x="2881812" y="307045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29" name="pl229"/>
            <p:cNvSpPr/>
            <p:nvPr/>
          </p:nvSpPr>
          <p:spPr>
            <a:xfrm>
              <a:off x="2881812" y="289919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30" name="pl230"/>
            <p:cNvSpPr/>
            <p:nvPr/>
          </p:nvSpPr>
          <p:spPr>
            <a:xfrm>
              <a:off x="2881812" y="2727934"/>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31" name="pl231"/>
            <p:cNvSpPr/>
            <p:nvPr/>
          </p:nvSpPr>
          <p:spPr>
            <a:xfrm>
              <a:off x="297353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2" name="pl232"/>
            <p:cNvSpPr/>
            <p:nvPr/>
          </p:nvSpPr>
          <p:spPr>
            <a:xfrm>
              <a:off x="3340405"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3" name="pl233"/>
            <p:cNvSpPr/>
            <p:nvPr/>
          </p:nvSpPr>
          <p:spPr>
            <a:xfrm>
              <a:off x="3707279"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4" name="pl234"/>
            <p:cNvSpPr/>
            <p:nvPr/>
          </p:nvSpPr>
          <p:spPr>
            <a:xfrm>
              <a:off x="4074153"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5" name="pl235"/>
            <p:cNvSpPr/>
            <p:nvPr/>
          </p:nvSpPr>
          <p:spPr>
            <a:xfrm>
              <a:off x="444102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6" name="pl236"/>
            <p:cNvSpPr/>
            <p:nvPr/>
          </p:nvSpPr>
          <p:spPr>
            <a:xfrm>
              <a:off x="480790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37" name="pl237"/>
            <p:cNvSpPr/>
            <p:nvPr/>
          </p:nvSpPr>
          <p:spPr>
            <a:xfrm>
              <a:off x="2973531"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238" name="pl238"/>
            <p:cNvSpPr/>
            <p:nvPr/>
          </p:nvSpPr>
          <p:spPr>
            <a:xfrm>
              <a:off x="2973531"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40651" cap="flat">
              <a:solidFill>
                <a:srgbClr val="BEBEBE">
                  <a:alpha val="69803"/>
                </a:srgbClr>
              </a:solidFill>
              <a:prstDash val="solid"/>
              <a:round/>
            </a:ln>
          </p:spPr>
          <p:txBody>
            <a:bodyPr/>
            <a:lstStyle/>
            <a:p/>
          </p:txBody>
        </p:sp>
        <p:sp>
          <p:nvSpPr>
            <p:cNvPr id="239" name="pl239"/>
            <p:cNvSpPr/>
            <p:nvPr/>
          </p:nvSpPr>
          <p:spPr>
            <a:xfrm>
              <a:off x="2973531" y="305675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240" name="pl240"/>
            <p:cNvSpPr/>
            <p:nvPr/>
          </p:nvSpPr>
          <p:spPr>
            <a:xfrm>
              <a:off x="2973531" y="3049904"/>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241" name="pl241"/>
            <p:cNvSpPr/>
            <p:nvPr/>
          </p:nvSpPr>
          <p:spPr>
            <a:xfrm>
              <a:off x="2973531" y="2851242"/>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242" name="pl242"/>
            <p:cNvSpPr/>
            <p:nvPr/>
          </p:nvSpPr>
          <p:spPr>
            <a:xfrm>
              <a:off x="2973531" y="3070455"/>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243" name="pl243"/>
            <p:cNvSpPr/>
            <p:nvPr/>
          </p:nvSpPr>
          <p:spPr>
            <a:xfrm>
              <a:off x="2973531"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244" name="pl244"/>
            <p:cNvSpPr/>
            <p:nvPr/>
          </p:nvSpPr>
          <p:spPr>
            <a:xfrm>
              <a:off x="2973531"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245" name="pl245"/>
            <p:cNvSpPr/>
            <p:nvPr/>
          </p:nvSpPr>
          <p:spPr>
            <a:xfrm>
              <a:off x="2973531"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246" name="pl246"/>
            <p:cNvSpPr/>
            <p:nvPr/>
          </p:nvSpPr>
          <p:spPr>
            <a:xfrm>
              <a:off x="2973531"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247" name="pl247"/>
            <p:cNvSpPr/>
            <p:nvPr/>
          </p:nvSpPr>
          <p:spPr>
            <a:xfrm>
              <a:off x="2973531" y="3070455"/>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248" name="pl248"/>
            <p:cNvSpPr/>
            <p:nvPr/>
          </p:nvSpPr>
          <p:spPr>
            <a:xfrm>
              <a:off x="2973531" y="304990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249" name="pl249"/>
            <p:cNvSpPr/>
            <p:nvPr/>
          </p:nvSpPr>
          <p:spPr>
            <a:xfrm>
              <a:off x="2973531" y="2940297"/>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250" name="pl250"/>
            <p:cNvSpPr/>
            <p:nvPr/>
          </p:nvSpPr>
          <p:spPr>
            <a:xfrm>
              <a:off x="2973531"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251" name="pl251"/>
            <p:cNvSpPr/>
            <p:nvPr/>
          </p:nvSpPr>
          <p:spPr>
            <a:xfrm>
              <a:off x="2973531"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40651" cap="flat">
              <a:solidFill>
                <a:srgbClr val="000000">
                  <a:alpha val="100000"/>
                </a:srgbClr>
              </a:solidFill>
              <a:prstDash val="solid"/>
              <a:round/>
            </a:ln>
          </p:spPr>
          <p:txBody>
            <a:bodyPr/>
            <a:lstStyle/>
            <a:p/>
          </p:txBody>
        </p:sp>
        <p:sp>
          <p:nvSpPr>
            <p:cNvPr id="252" name="pl252"/>
            <p:cNvSpPr/>
            <p:nvPr/>
          </p:nvSpPr>
          <p:spPr>
            <a:xfrm>
              <a:off x="2973531"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00C1A7">
                  <a:alpha val="100000"/>
                </a:srgbClr>
              </a:solidFill>
              <a:prstDash val="solid"/>
              <a:round/>
            </a:ln>
          </p:spPr>
          <p:txBody>
            <a:bodyPr/>
            <a:lstStyle/>
            <a:p/>
          </p:txBody>
        </p:sp>
        <p:sp>
          <p:nvSpPr>
            <p:cNvPr id="253" name="pl253"/>
            <p:cNvSpPr/>
            <p:nvPr/>
          </p:nvSpPr>
          <p:spPr>
            <a:xfrm>
              <a:off x="2881812" y="3070455"/>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254" name="tx254"/>
            <p:cNvSpPr/>
            <p:nvPr/>
          </p:nvSpPr>
          <p:spPr>
            <a:xfrm>
              <a:off x="2943386" y="2905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5" name="tx255"/>
            <p:cNvSpPr/>
            <p:nvPr/>
          </p:nvSpPr>
          <p:spPr>
            <a:xfrm>
              <a:off x="3310260" y="2905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6" name="tx256"/>
            <p:cNvSpPr/>
            <p:nvPr/>
          </p:nvSpPr>
          <p:spPr>
            <a:xfrm>
              <a:off x="3677134" y="2900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7" name="tx257"/>
            <p:cNvSpPr/>
            <p:nvPr/>
          </p:nvSpPr>
          <p:spPr>
            <a:xfrm>
              <a:off x="4044008" y="2905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58" name="tx258"/>
            <p:cNvSpPr/>
            <p:nvPr/>
          </p:nvSpPr>
          <p:spPr>
            <a:xfrm>
              <a:off x="4410882" y="2900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59" name="tx259"/>
            <p:cNvSpPr/>
            <p:nvPr/>
          </p:nvSpPr>
          <p:spPr>
            <a:xfrm>
              <a:off x="4777756" y="2905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0" name="rc260"/>
            <p:cNvSpPr/>
            <p:nvPr/>
          </p:nvSpPr>
          <p:spPr>
            <a:xfrm>
              <a:off x="2881812" y="4352670"/>
              <a:ext cx="2017806" cy="1454343"/>
            </a:xfrm>
            <a:prstGeom prst="rect">
              <a:avLst/>
            </a:prstGeom>
            <a:solidFill>
              <a:srgbClr val="EBEBEB">
                <a:alpha val="100000"/>
              </a:srgbClr>
            </a:solidFill>
          </p:spPr>
          <p:txBody>
            <a:bodyPr/>
            <a:lstStyle/>
            <a:p/>
          </p:txBody>
        </p:sp>
        <p:sp>
          <p:nvSpPr>
            <p:cNvPr id="261" name="pl261"/>
            <p:cNvSpPr/>
            <p:nvPr/>
          </p:nvSpPr>
          <p:spPr>
            <a:xfrm>
              <a:off x="2881812" y="566555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2" name="pl262"/>
            <p:cNvSpPr/>
            <p:nvPr/>
          </p:nvSpPr>
          <p:spPr>
            <a:xfrm>
              <a:off x="2881812" y="557992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3" name="pl263"/>
            <p:cNvSpPr/>
            <p:nvPr/>
          </p:nvSpPr>
          <p:spPr>
            <a:xfrm>
              <a:off x="2881812" y="540866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4" name="pl264"/>
            <p:cNvSpPr/>
            <p:nvPr/>
          </p:nvSpPr>
          <p:spPr>
            <a:xfrm>
              <a:off x="2881812" y="523740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5" name="pl265"/>
            <p:cNvSpPr/>
            <p:nvPr/>
          </p:nvSpPr>
          <p:spPr>
            <a:xfrm>
              <a:off x="2881812" y="506614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6" name="pl266"/>
            <p:cNvSpPr/>
            <p:nvPr/>
          </p:nvSpPr>
          <p:spPr>
            <a:xfrm>
              <a:off x="2881812" y="489488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7" name="pl267"/>
            <p:cNvSpPr/>
            <p:nvPr/>
          </p:nvSpPr>
          <p:spPr>
            <a:xfrm>
              <a:off x="2881812" y="472362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8" name="pl268"/>
            <p:cNvSpPr/>
            <p:nvPr/>
          </p:nvSpPr>
          <p:spPr>
            <a:xfrm>
              <a:off x="2881812" y="455235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69" name="pl269"/>
            <p:cNvSpPr/>
            <p:nvPr/>
          </p:nvSpPr>
          <p:spPr>
            <a:xfrm>
              <a:off x="2881812" y="438109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270" name="pl270"/>
            <p:cNvSpPr/>
            <p:nvPr/>
          </p:nvSpPr>
          <p:spPr>
            <a:xfrm>
              <a:off x="315696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71" name="pl271"/>
            <p:cNvSpPr/>
            <p:nvPr/>
          </p:nvSpPr>
          <p:spPr>
            <a:xfrm>
              <a:off x="3523842"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72" name="pl272"/>
            <p:cNvSpPr/>
            <p:nvPr/>
          </p:nvSpPr>
          <p:spPr>
            <a:xfrm>
              <a:off x="3890716"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73" name="pl273"/>
            <p:cNvSpPr/>
            <p:nvPr/>
          </p:nvSpPr>
          <p:spPr>
            <a:xfrm>
              <a:off x="4257590"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74" name="pl274"/>
            <p:cNvSpPr/>
            <p:nvPr/>
          </p:nvSpPr>
          <p:spPr>
            <a:xfrm>
              <a:off x="462446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275" name="pl275"/>
            <p:cNvSpPr/>
            <p:nvPr/>
          </p:nvSpPr>
          <p:spPr>
            <a:xfrm>
              <a:off x="2881812" y="549429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76" name="pl276"/>
            <p:cNvSpPr/>
            <p:nvPr/>
          </p:nvSpPr>
          <p:spPr>
            <a:xfrm>
              <a:off x="2881812" y="532303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77" name="pl277"/>
            <p:cNvSpPr/>
            <p:nvPr/>
          </p:nvSpPr>
          <p:spPr>
            <a:xfrm>
              <a:off x="2881812" y="515177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78" name="pl278"/>
            <p:cNvSpPr/>
            <p:nvPr/>
          </p:nvSpPr>
          <p:spPr>
            <a:xfrm>
              <a:off x="2881812" y="498051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79" name="pl279"/>
            <p:cNvSpPr/>
            <p:nvPr/>
          </p:nvSpPr>
          <p:spPr>
            <a:xfrm>
              <a:off x="2881812" y="480925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80" name="pl280"/>
            <p:cNvSpPr/>
            <p:nvPr/>
          </p:nvSpPr>
          <p:spPr>
            <a:xfrm>
              <a:off x="2881812" y="463798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81" name="pl281"/>
            <p:cNvSpPr/>
            <p:nvPr/>
          </p:nvSpPr>
          <p:spPr>
            <a:xfrm>
              <a:off x="2881812" y="446672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282" name="pl282"/>
            <p:cNvSpPr/>
            <p:nvPr/>
          </p:nvSpPr>
          <p:spPr>
            <a:xfrm>
              <a:off x="297353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3340405"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3707279"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4074153"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444102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480790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2973531"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289" name="pl289"/>
            <p:cNvSpPr/>
            <p:nvPr/>
          </p:nvSpPr>
          <p:spPr>
            <a:xfrm>
              <a:off x="2973531" y="4788699"/>
              <a:ext cx="1834369" cy="0"/>
            </a:xfrm>
            <a:custGeom>
              <a:avLst/>
              <a:pathLst>
                <a:path w="1834369" h="0">
                  <a:moveTo>
                    <a:pt x="0" y="0"/>
                  </a:moveTo>
                  <a:lnTo>
                    <a:pt x="366873" y="0"/>
                  </a:lnTo>
                  <a:lnTo>
                    <a:pt x="733747" y="0"/>
                  </a:lnTo>
                  <a:lnTo>
                    <a:pt x="1100621" y="0"/>
                  </a:lnTo>
                  <a:lnTo>
                    <a:pt x="1467495" y="0"/>
                  </a:lnTo>
                  <a:lnTo>
                    <a:pt x="1834369" y="0"/>
                  </a:lnTo>
                </a:path>
              </a:pathLst>
            </a:custGeom>
            <a:ln w="40651" cap="flat">
              <a:solidFill>
                <a:srgbClr val="BEBEBE">
                  <a:alpha val="69803"/>
                </a:srgbClr>
              </a:solidFill>
              <a:prstDash val="solid"/>
              <a:round/>
            </a:ln>
          </p:spPr>
          <p:txBody>
            <a:bodyPr/>
            <a:lstStyle/>
            <a:p/>
          </p:txBody>
        </p:sp>
        <p:sp>
          <p:nvSpPr>
            <p:cNvPr id="290" name="pl290"/>
            <p:cNvSpPr/>
            <p:nvPr/>
          </p:nvSpPr>
          <p:spPr>
            <a:xfrm>
              <a:off x="2973531" y="479554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291" name="pl291"/>
            <p:cNvSpPr/>
            <p:nvPr/>
          </p:nvSpPr>
          <p:spPr>
            <a:xfrm>
              <a:off x="2973531" y="478869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292" name="pl292"/>
            <p:cNvSpPr/>
            <p:nvPr/>
          </p:nvSpPr>
          <p:spPr>
            <a:xfrm>
              <a:off x="2973531" y="459003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293" name="pl293"/>
            <p:cNvSpPr/>
            <p:nvPr/>
          </p:nvSpPr>
          <p:spPr>
            <a:xfrm>
              <a:off x="2973531" y="480925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294" name="pl294"/>
            <p:cNvSpPr/>
            <p:nvPr/>
          </p:nvSpPr>
          <p:spPr>
            <a:xfrm>
              <a:off x="2973531" y="475444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295" name="pl295"/>
            <p:cNvSpPr/>
            <p:nvPr/>
          </p:nvSpPr>
          <p:spPr>
            <a:xfrm>
              <a:off x="2973531" y="4802399"/>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296" name="pl296"/>
            <p:cNvSpPr/>
            <p:nvPr/>
          </p:nvSpPr>
          <p:spPr>
            <a:xfrm>
              <a:off x="2973531" y="474074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297" name="pl297"/>
            <p:cNvSpPr/>
            <p:nvPr/>
          </p:nvSpPr>
          <p:spPr>
            <a:xfrm>
              <a:off x="2973531" y="477499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298" name="pl298"/>
            <p:cNvSpPr/>
            <p:nvPr/>
          </p:nvSpPr>
          <p:spPr>
            <a:xfrm>
              <a:off x="2973531"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299" name="pl299"/>
            <p:cNvSpPr/>
            <p:nvPr/>
          </p:nvSpPr>
          <p:spPr>
            <a:xfrm>
              <a:off x="2973531" y="478869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00" name="pl300"/>
            <p:cNvSpPr/>
            <p:nvPr/>
          </p:nvSpPr>
          <p:spPr>
            <a:xfrm>
              <a:off x="2973531"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01" name="pl301"/>
            <p:cNvSpPr/>
            <p:nvPr/>
          </p:nvSpPr>
          <p:spPr>
            <a:xfrm>
              <a:off x="2973531"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302" name="pl302"/>
            <p:cNvSpPr/>
            <p:nvPr/>
          </p:nvSpPr>
          <p:spPr>
            <a:xfrm>
              <a:off x="2973531" y="4788699"/>
              <a:ext cx="1834369" cy="0"/>
            </a:xfrm>
            <a:custGeom>
              <a:avLst/>
              <a:pathLst>
                <a:path w="1834369" h="0">
                  <a:moveTo>
                    <a:pt x="0" y="0"/>
                  </a:moveTo>
                  <a:lnTo>
                    <a:pt x="366873" y="0"/>
                  </a:lnTo>
                  <a:lnTo>
                    <a:pt x="733747" y="0"/>
                  </a:lnTo>
                  <a:lnTo>
                    <a:pt x="1100621" y="0"/>
                  </a:lnTo>
                  <a:lnTo>
                    <a:pt x="1467495" y="0"/>
                  </a:lnTo>
                  <a:lnTo>
                    <a:pt x="1834369" y="0"/>
                  </a:lnTo>
                </a:path>
              </a:pathLst>
            </a:custGeom>
            <a:ln w="40651" cap="flat">
              <a:solidFill>
                <a:srgbClr val="000000">
                  <a:alpha val="100000"/>
                </a:srgbClr>
              </a:solidFill>
              <a:prstDash val="solid"/>
              <a:round/>
            </a:ln>
          </p:spPr>
          <p:txBody>
            <a:bodyPr/>
            <a:lstStyle/>
            <a:p/>
          </p:txBody>
        </p:sp>
        <p:sp>
          <p:nvSpPr>
            <p:cNvPr id="303" name="pl303"/>
            <p:cNvSpPr/>
            <p:nvPr/>
          </p:nvSpPr>
          <p:spPr>
            <a:xfrm>
              <a:off x="2973531" y="478869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EF67EB">
                  <a:alpha val="100000"/>
                </a:srgbClr>
              </a:solidFill>
              <a:prstDash val="solid"/>
              <a:round/>
            </a:ln>
          </p:spPr>
          <p:txBody>
            <a:bodyPr/>
            <a:lstStyle/>
            <a:p/>
          </p:txBody>
        </p:sp>
        <p:sp>
          <p:nvSpPr>
            <p:cNvPr id="304" name="pl304"/>
            <p:cNvSpPr/>
            <p:nvPr/>
          </p:nvSpPr>
          <p:spPr>
            <a:xfrm>
              <a:off x="2881812" y="480925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305" name="tx305"/>
            <p:cNvSpPr/>
            <p:nvPr/>
          </p:nvSpPr>
          <p:spPr>
            <a:xfrm>
              <a:off x="2943386"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6" name="tx306"/>
            <p:cNvSpPr/>
            <p:nvPr/>
          </p:nvSpPr>
          <p:spPr>
            <a:xfrm>
              <a:off x="3310260"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7" name="tx307"/>
            <p:cNvSpPr/>
            <p:nvPr/>
          </p:nvSpPr>
          <p:spPr>
            <a:xfrm>
              <a:off x="3677134"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8" name="tx308"/>
            <p:cNvSpPr/>
            <p:nvPr/>
          </p:nvSpPr>
          <p:spPr>
            <a:xfrm>
              <a:off x="4044008"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09" name="tx309"/>
            <p:cNvSpPr/>
            <p:nvPr/>
          </p:nvSpPr>
          <p:spPr>
            <a:xfrm>
              <a:off x="4410882"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10" name="tx310"/>
            <p:cNvSpPr/>
            <p:nvPr/>
          </p:nvSpPr>
          <p:spPr>
            <a:xfrm>
              <a:off x="4777756" y="462404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11" name="rc311"/>
            <p:cNvSpPr/>
            <p:nvPr/>
          </p:nvSpPr>
          <p:spPr>
            <a:xfrm>
              <a:off x="4969208" y="875080"/>
              <a:ext cx="2017806" cy="1454343"/>
            </a:xfrm>
            <a:prstGeom prst="rect">
              <a:avLst/>
            </a:prstGeom>
            <a:solidFill>
              <a:srgbClr val="EBEBEB">
                <a:alpha val="100000"/>
              </a:srgbClr>
            </a:solidFill>
          </p:spPr>
          <p:txBody>
            <a:bodyPr/>
            <a:lstStyle/>
            <a:p/>
          </p:txBody>
        </p:sp>
        <p:sp>
          <p:nvSpPr>
            <p:cNvPr id="312" name="pl312"/>
            <p:cNvSpPr/>
            <p:nvPr/>
          </p:nvSpPr>
          <p:spPr>
            <a:xfrm>
              <a:off x="4969208" y="218796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3" name="pl313"/>
            <p:cNvSpPr/>
            <p:nvPr/>
          </p:nvSpPr>
          <p:spPr>
            <a:xfrm>
              <a:off x="4969208" y="210233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4" name="pl314"/>
            <p:cNvSpPr/>
            <p:nvPr/>
          </p:nvSpPr>
          <p:spPr>
            <a:xfrm>
              <a:off x="4969208" y="193107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5" name="pl315"/>
            <p:cNvSpPr/>
            <p:nvPr/>
          </p:nvSpPr>
          <p:spPr>
            <a:xfrm>
              <a:off x="4969208" y="175981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6" name="pl316"/>
            <p:cNvSpPr/>
            <p:nvPr/>
          </p:nvSpPr>
          <p:spPr>
            <a:xfrm>
              <a:off x="4969208" y="158855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7" name="pl317"/>
            <p:cNvSpPr/>
            <p:nvPr/>
          </p:nvSpPr>
          <p:spPr>
            <a:xfrm>
              <a:off x="4969208" y="141729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8" name="pl318"/>
            <p:cNvSpPr/>
            <p:nvPr/>
          </p:nvSpPr>
          <p:spPr>
            <a:xfrm>
              <a:off x="4969208" y="124603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19" name="pl319"/>
            <p:cNvSpPr/>
            <p:nvPr/>
          </p:nvSpPr>
          <p:spPr>
            <a:xfrm>
              <a:off x="4969208" y="107476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20" name="pl320"/>
            <p:cNvSpPr/>
            <p:nvPr/>
          </p:nvSpPr>
          <p:spPr>
            <a:xfrm>
              <a:off x="4969208" y="90350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21" name="pl321"/>
            <p:cNvSpPr/>
            <p:nvPr/>
          </p:nvSpPr>
          <p:spPr>
            <a:xfrm>
              <a:off x="5244364"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22" name="pl322"/>
            <p:cNvSpPr/>
            <p:nvPr/>
          </p:nvSpPr>
          <p:spPr>
            <a:xfrm>
              <a:off x="5611238"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23" name="pl323"/>
            <p:cNvSpPr/>
            <p:nvPr/>
          </p:nvSpPr>
          <p:spPr>
            <a:xfrm>
              <a:off x="597811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24" name="pl324"/>
            <p:cNvSpPr/>
            <p:nvPr/>
          </p:nvSpPr>
          <p:spPr>
            <a:xfrm>
              <a:off x="634498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25" name="pl325"/>
            <p:cNvSpPr/>
            <p:nvPr/>
          </p:nvSpPr>
          <p:spPr>
            <a:xfrm>
              <a:off x="671185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26" name="pl326"/>
            <p:cNvSpPr/>
            <p:nvPr/>
          </p:nvSpPr>
          <p:spPr>
            <a:xfrm>
              <a:off x="4969208" y="201670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27" name="pl327"/>
            <p:cNvSpPr/>
            <p:nvPr/>
          </p:nvSpPr>
          <p:spPr>
            <a:xfrm>
              <a:off x="4969208" y="184544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28" name="pl328"/>
            <p:cNvSpPr/>
            <p:nvPr/>
          </p:nvSpPr>
          <p:spPr>
            <a:xfrm>
              <a:off x="4969208" y="167418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29" name="pl329"/>
            <p:cNvSpPr/>
            <p:nvPr/>
          </p:nvSpPr>
          <p:spPr>
            <a:xfrm>
              <a:off x="4969208" y="150292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30" name="pl330"/>
            <p:cNvSpPr/>
            <p:nvPr/>
          </p:nvSpPr>
          <p:spPr>
            <a:xfrm>
              <a:off x="4969208" y="133166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31" name="pl331"/>
            <p:cNvSpPr/>
            <p:nvPr/>
          </p:nvSpPr>
          <p:spPr>
            <a:xfrm>
              <a:off x="4969208" y="116040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32" name="pl332"/>
            <p:cNvSpPr/>
            <p:nvPr/>
          </p:nvSpPr>
          <p:spPr>
            <a:xfrm>
              <a:off x="4969208" y="98913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33" name="pl333"/>
            <p:cNvSpPr/>
            <p:nvPr/>
          </p:nvSpPr>
          <p:spPr>
            <a:xfrm>
              <a:off x="5060927"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4" name="pl334"/>
            <p:cNvSpPr/>
            <p:nvPr/>
          </p:nvSpPr>
          <p:spPr>
            <a:xfrm>
              <a:off x="5427801"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5" name="pl335"/>
            <p:cNvSpPr/>
            <p:nvPr/>
          </p:nvSpPr>
          <p:spPr>
            <a:xfrm>
              <a:off x="579467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6" name="pl336"/>
            <p:cNvSpPr/>
            <p:nvPr/>
          </p:nvSpPr>
          <p:spPr>
            <a:xfrm>
              <a:off x="616154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7" name="pl337"/>
            <p:cNvSpPr/>
            <p:nvPr/>
          </p:nvSpPr>
          <p:spPr>
            <a:xfrm>
              <a:off x="652842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8" name="pl338"/>
            <p:cNvSpPr/>
            <p:nvPr/>
          </p:nvSpPr>
          <p:spPr>
            <a:xfrm>
              <a:off x="689529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39" name="pl339"/>
            <p:cNvSpPr/>
            <p:nvPr/>
          </p:nvSpPr>
          <p:spPr>
            <a:xfrm>
              <a:off x="5060927"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340" name="pl340"/>
            <p:cNvSpPr/>
            <p:nvPr/>
          </p:nvSpPr>
          <p:spPr>
            <a:xfrm>
              <a:off x="5060927"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40651" cap="flat">
              <a:solidFill>
                <a:srgbClr val="BEBEBE">
                  <a:alpha val="69803"/>
                </a:srgbClr>
              </a:solidFill>
              <a:prstDash val="solid"/>
              <a:round/>
            </a:ln>
          </p:spPr>
          <p:txBody>
            <a:bodyPr/>
            <a:lstStyle/>
            <a:p/>
          </p:txBody>
        </p:sp>
        <p:sp>
          <p:nvSpPr>
            <p:cNvPr id="341" name="pl341"/>
            <p:cNvSpPr/>
            <p:nvPr/>
          </p:nvSpPr>
          <p:spPr>
            <a:xfrm>
              <a:off x="5060927" y="131795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42" name="pl342"/>
            <p:cNvSpPr/>
            <p:nvPr/>
          </p:nvSpPr>
          <p:spPr>
            <a:xfrm>
              <a:off x="5060927"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343" name="pl343"/>
            <p:cNvSpPr/>
            <p:nvPr/>
          </p:nvSpPr>
          <p:spPr>
            <a:xfrm>
              <a:off x="5060927"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344" name="pl344"/>
            <p:cNvSpPr/>
            <p:nvPr/>
          </p:nvSpPr>
          <p:spPr>
            <a:xfrm>
              <a:off x="5060927"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345" name="pl345"/>
            <p:cNvSpPr/>
            <p:nvPr/>
          </p:nvSpPr>
          <p:spPr>
            <a:xfrm>
              <a:off x="5060927" y="127685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346" name="pl346"/>
            <p:cNvSpPr/>
            <p:nvPr/>
          </p:nvSpPr>
          <p:spPr>
            <a:xfrm>
              <a:off x="5060927" y="1324810"/>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347" name="pl347"/>
            <p:cNvSpPr/>
            <p:nvPr/>
          </p:nvSpPr>
          <p:spPr>
            <a:xfrm>
              <a:off x="5060927" y="126315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348" name="pl348"/>
            <p:cNvSpPr/>
            <p:nvPr/>
          </p:nvSpPr>
          <p:spPr>
            <a:xfrm>
              <a:off x="5060927" y="129740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349" name="pl349"/>
            <p:cNvSpPr/>
            <p:nvPr/>
          </p:nvSpPr>
          <p:spPr>
            <a:xfrm>
              <a:off x="5060927" y="133166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350" name="pl350"/>
            <p:cNvSpPr/>
            <p:nvPr/>
          </p:nvSpPr>
          <p:spPr>
            <a:xfrm>
              <a:off x="5060927" y="131110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51" name="pl351"/>
            <p:cNvSpPr/>
            <p:nvPr/>
          </p:nvSpPr>
          <p:spPr>
            <a:xfrm>
              <a:off x="5060927" y="120150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52" name="pl352"/>
            <p:cNvSpPr/>
            <p:nvPr/>
          </p:nvSpPr>
          <p:spPr>
            <a:xfrm>
              <a:off x="5060927"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353" name="pl353"/>
            <p:cNvSpPr/>
            <p:nvPr/>
          </p:nvSpPr>
          <p:spPr>
            <a:xfrm>
              <a:off x="5060927"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40651" cap="flat">
              <a:solidFill>
                <a:srgbClr val="000000">
                  <a:alpha val="100000"/>
                </a:srgbClr>
              </a:solidFill>
              <a:prstDash val="solid"/>
              <a:round/>
            </a:ln>
          </p:spPr>
          <p:txBody>
            <a:bodyPr/>
            <a:lstStyle/>
            <a:p/>
          </p:txBody>
        </p:sp>
        <p:sp>
          <p:nvSpPr>
            <p:cNvPr id="354" name="pl354"/>
            <p:cNvSpPr/>
            <p:nvPr/>
          </p:nvSpPr>
          <p:spPr>
            <a:xfrm>
              <a:off x="5060927"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AEA200">
                  <a:alpha val="100000"/>
                </a:srgbClr>
              </a:solidFill>
              <a:prstDash val="solid"/>
              <a:round/>
            </a:ln>
          </p:spPr>
          <p:txBody>
            <a:bodyPr/>
            <a:lstStyle/>
            <a:p/>
          </p:txBody>
        </p:sp>
        <p:sp>
          <p:nvSpPr>
            <p:cNvPr id="355" name="pl355"/>
            <p:cNvSpPr/>
            <p:nvPr/>
          </p:nvSpPr>
          <p:spPr>
            <a:xfrm>
              <a:off x="4969208" y="133166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356" name="tx356"/>
            <p:cNvSpPr/>
            <p:nvPr/>
          </p:nvSpPr>
          <p:spPr>
            <a:xfrm>
              <a:off x="5030782" y="1161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tx357"/>
            <p:cNvSpPr/>
            <p:nvPr/>
          </p:nvSpPr>
          <p:spPr>
            <a:xfrm>
              <a:off x="5397656" y="1167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8" name="tx358"/>
            <p:cNvSpPr/>
            <p:nvPr/>
          </p:nvSpPr>
          <p:spPr>
            <a:xfrm>
              <a:off x="5746480" y="11752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9" name="tx359"/>
            <p:cNvSpPr/>
            <p:nvPr/>
          </p:nvSpPr>
          <p:spPr>
            <a:xfrm>
              <a:off x="6053064" y="2098666"/>
              <a:ext cx="216968"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-136</a:t>
              </a:r>
            </a:p>
          </p:txBody>
        </p:sp>
        <p:sp>
          <p:nvSpPr>
            <p:cNvPr id="360" name="tx360"/>
            <p:cNvSpPr/>
            <p:nvPr/>
          </p:nvSpPr>
          <p:spPr>
            <a:xfrm>
              <a:off x="6450083" y="1598586"/>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61" name="tx361"/>
            <p:cNvSpPr/>
            <p:nvPr/>
          </p:nvSpPr>
          <p:spPr>
            <a:xfrm>
              <a:off x="6835007" y="9477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362" name="rc362"/>
            <p:cNvSpPr/>
            <p:nvPr/>
          </p:nvSpPr>
          <p:spPr>
            <a:xfrm>
              <a:off x="4969208" y="2613875"/>
              <a:ext cx="2017806" cy="1454343"/>
            </a:xfrm>
            <a:prstGeom prst="rect">
              <a:avLst/>
            </a:prstGeom>
            <a:solidFill>
              <a:srgbClr val="EBEBEB">
                <a:alpha val="100000"/>
              </a:srgbClr>
            </a:solidFill>
          </p:spPr>
          <p:txBody>
            <a:bodyPr/>
            <a:lstStyle/>
            <a:p/>
          </p:txBody>
        </p:sp>
        <p:sp>
          <p:nvSpPr>
            <p:cNvPr id="363" name="pl363"/>
            <p:cNvSpPr/>
            <p:nvPr/>
          </p:nvSpPr>
          <p:spPr>
            <a:xfrm>
              <a:off x="4969208" y="392675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4" name="pl364"/>
            <p:cNvSpPr/>
            <p:nvPr/>
          </p:nvSpPr>
          <p:spPr>
            <a:xfrm>
              <a:off x="4969208" y="384112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5" name="pl365"/>
            <p:cNvSpPr/>
            <p:nvPr/>
          </p:nvSpPr>
          <p:spPr>
            <a:xfrm>
              <a:off x="4969208" y="366986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6" name="pl366"/>
            <p:cNvSpPr/>
            <p:nvPr/>
          </p:nvSpPr>
          <p:spPr>
            <a:xfrm>
              <a:off x="4969208" y="349860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7" name="pl367"/>
            <p:cNvSpPr/>
            <p:nvPr/>
          </p:nvSpPr>
          <p:spPr>
            <a:xfrm>
              <a:off x="4969208" y="332734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8" name="pl368"/>
            <p:cNvSpPr/>
            <p:nvPr/>
          </p:nvSpPr>
          <p:spPr>
            <a:xfrm>
              <a:off x="4969208" y="315608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69" name="pl369"/>
            <p:cNvSpPr/>
            <p:nvPr/>
          </p:nvSpPr>
          <p:spPr>
            <a:xfrm>
              <a:off x="4969208" y="298482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70" name="pl370"/>
            <p:cNvSpPr/>
            <p:nvPr/>
          </p:nvSpPr>
          <p:spPr>
            <a:xfrm>
              <a:off x="4969208" y="281356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71" name="pl371"/>
            <p:cNvSpPr/>
            <p:nvPr/>
          </p:nvSpPr>
          <p:spPr>
            <a:xfrm>
              <a:off x="4969208" y="264230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372" name="pl372"/>
            <p:cNvSpPr/>
            <p:nvPr/>
          </p:nvSpPr>
          <p:spPr>
            <a:xfrm>
              <a:off x="5244364"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73" name="pl373"/>
            <p:cNvSpPr/>
            <p:nvPr/>
          </p:nvSpPr>
          <p:spPr>
            <a:xfrm>
              <a:off x="5611238"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74" name="pl374"/>
            <p:cNvSpPr/>
            <p:nvPr/>
          </p:nvSpPr>
          <p:spPr>
            <a:xfrm>
              <a:off x="597811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75" name="pl375"/>
            <p:cNvSpPr/>
            <p:nvPr/>
          </p:nvSpPr>
          <p:spPr>
            <a:xfrm>
              <a:off x="634498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76" name="pl376"/>
            <p:cNvSpPr/>
            <p:nvPr/>
          </p:nvSpPr>
          <p:spPr>
            <a:xfrm>
              <a:off x="671185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377" name="pl377"/>
            <p:cNvSpPr/>
            <p:nvPr/>
          </p:nvSpPr>
          <p:spPr>
            <a:xfrm>
              <a:off x="4969208" y="3755497"/>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78" name="pl378"/>
            <p:cNvSpPr/>
            <p:nvPr/>
          </p:nvSpPr>
          <p:spPr>
            <a:xfrm>
              <a:off x="4969208" y="358423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79" name="pl379"/>
            <p:cNvSpPr/>
            <p:nvPr/>
          </p:nvSpPr>
          <p:spPr>
            <a:xfrm>
              <a:off x="4969208" y="341297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80" name="pl380"/>
            <p:cNvSpPr/>
            <p:nvPr/>
          </p:nvSpPr>
          <p:spPr>
            <a:xfrm>
              <a:off x="4969208" y="324171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81" name="pl381"/>
            <p:cNvSpPr/>
            <p:nvPr/>
          </p:nvSpPr>
          <p:spPr>
            <a:xfrm>
              <a:off x="4969208" y="307045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82" name="pl382"/>
            <p:cNvSpPr/>
            <p:nvPr/>
          </p:nvSpPr>
          <p:spPr>
            <a:xfrm>
              <a:off x="4969208" y="289919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83" name="pl383"/>
            <p:cNvSpPr/>
            <p:nvPr/>
          </p:nvSpPr>
          <p:spPr>
            <a:xfrm>
              <a:off x="4969208" y="2727934"/>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384" name="pl384"/>
            <p:cNvSpPr/>
            <p:nvPr/>
          </p:nvSpPr>
          <p:spPr>
            <a:xfrm>
              <a:off x="5060927"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85" name="pl385"/>
            <p:cNvSpPr/>
            <p:nvPr/>
          </p:nvSpPr>
          <p:spPr>
            <a:xfrm>
              <a:off x="5427801"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86" name="pl386"/>
            <p:cNvSpPr/>
            <p:nvPr/>
          </p:nvSpPr>
          <p:spPr>
            <a:xfrm>
              <a:off x="579467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87" name="pl387"/>
            <p:cNvSpPr/>
            <p:nvPr/>
          </p:nvSpPr>
          <p:spPr>
            <a:xfrm>
              <a:off x="616154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88" name="pl388"/>
            <p:cNvSpPr/>
            <p:nvPr/>
          </p:nvSpPr>
          <p:spPr>
            <a:xfrm>
              <a:off x="652842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89" name="pl389"/>
            <p:cNvSpPr/>
            <p:nvPr/>
          </p:nvSpPr>
          <p:spPr>
            <a:xfrm>
              <a:off x="689529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390" name="pl390"/>
            <p:cNvSpPr/>
            <p:nvPr/>
          </p:nvSpPr>
          <p:spPr>
            <a:xfrm>
              <a:off x="5060927"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391" name="pl391"/>
            <p:cNvSpPr/>
            <p:nvPr/>
          </p:nvSpPr>
          <p:spPr>
            <a:xfrm>
              <a:off x="5060927"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40651" cap="flat">
              <a:solidFill>
                <a:srgbClr val="BEBEBE">
                  <a:alpha val="69803"/>
                </a:srgbClr>
              </a:solidFill>
              <a:prstDash val="solid"/>
              <a:round/>
            </a:ln>
          </p:spPr>
          <p:txBody>
            <a:bodyPr/>
            <a:lstStyle/>
            <a:p/>
          </p:txBody>
        </p:sp>
        <p:sp>
          <p:nvSpPr>
            <p:cNvPr id="392" name="pl392"/>
            <p:cNvSpPr/>
            <p:nvPr/>
          </p:nvSpPr>
          <p:spPr>
            <a:xfrm>
              <a:off x="5060927" y="305675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393" name="pl393"/>
            <p:cNvSpPr/>
            <p:nvPr/>
          </p:nvSpPr>
          <p:spPr>
            <a:xfrm>
              <a:off x="5060927" y="3049904"/>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394" name="pl394"/>
            <p:cNvSpPr/>
            <p:nvPr/>
          </p:nvSpPr>
          <p:spPr>
            <a:xfrm>
              <a:off x="5060927" y="2851242"/>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395" name="pl395"/>
            <p:cNvSpPr/>
            <p:nvPr/>
          </p:nvSpPr>
          <p:spPr>
            <a:xfrm>
              <a:off x="5060927" y="3070455"/>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396" name="pl396"/>
            <p:cNvSpPr/>
            <p:nvPr/>
          </p:nvSpPr>
          <p:spPr>
            <a:xfrm>
              <a:off x="5060927"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397" name="pl397"/>
            <p:cNvSpPr/>
            <p:nvPr/>
          </p:nvSpPr>
          <p:spPr>
            <a:xfrm>
              <a:off x="5060927"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398" name="pl398"/>
            <p:cNvSpPr/>
            <p:nvPr/>
          </p:nvSpPr>
          <p:spPr>
            <a:xfrm>
              <a:off x="5060927"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399" name="pl399"/>
            <p:cNvSpPr/>
            <p:nvPr/>
          </p:nvSpPr>
          <p:spPr>
            <a:xfrm>
              <a:off x="5060927"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400" name="pl400"/>
            <p:cNvSpPr/>
            <p:nvPr/>
          </p:nvSpPr>
          <p:spPr>
            <a:xfrm>
              <a:off x="5060927" y="3070455"/>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401" name="pl401"/>
            <p:cNvSpPr/>
            <p:nvPr/>
          </p:nvSpPr>
          <p:spPr>
            <a:xfrm>
              <a:off x="5060927" y="304990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02" name="pl402"/>
            <p:cNvSpPr/>
            <p:nvPr/>
          </p:nvSpPr>
          <p:spPr>
            <a:xfrm>
              <a:off x="5060927" y="2940297"/>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03" name="pl403"/>
            <p:cNvSpPr/>
            <p:nvPr/>
          </p:nvSpPr>
          <p:spPr>
            <a:xfrm>
              <a:off x="5060927"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404" name="pl404"/>
            <p:cNvSpPr/>
            <p:nvPr/>
          </p:nvSpPr>
          <p:spPr>
            <a:xfrm>
              <a:off x="5060927"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40651" cap="flat">
              <a:solidFill>
                <a:srgbClr val="000000">
                  <a:alpha val="100000"/>
                </a:srgbClr>
              </a:solidFill>
              <a:prstDash val="solid"/>
              <a:round/>
            </a:ln>
          </p:spPr>
          <p:txBody>
            <a:bodyPr/>
            <a:lstStyle/>
            <a:p/>
          </p:txBody>
        </p:sp>
        <p:sp>
          <p:nvSpPr>
            <p:cNvPr id="405" name="pl405"/>
            <p:cNvSpPr/>
            <p:nvPr/>
          </p:nvSpPr>
          <p:spPr>
            <a:xfrm>
              <a:off x="5060927"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00BADE">
                  <a:alpha val="100000"/>
                </a:srgbClr>
              </a:solidFill>
              <a:prstDash val="solid"/>
              <a:round/>
            </a:ln>
          </p:spPr>
          <p:txBody>
            <a:bodyPr/>
            <a:lstStyle/>
            <a:p/>
          </p:txBody>
        </p:sp>
        <p:sp>
          <p:nvSpPr>
            <p:cNvPr id="406" name="pl406"/>
            <p:cNvSpPr/>
            <p:nvPr/>
          </p:nvSpPr>
          <p:spPr>
            <a:xfrm>
              <a:off x="4969208" y="3070455"/>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407" name="tx407"/>
            <p:cNvSpPr/>
            <p:nvPr/>
          </p:nvSpPr>
          <p:spPr>
            <a:xfrm>
              <a:off x="5030782" y="28934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8" name="tx408"/>
            <p:cNvSpPr/>
            <p:nvPr/>
          </p:nvSpPr>
          <p:spPr>
            <a:xfrm>
              <a:off x="5367511" y="28373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09" name="tx409"/>
            <p:cNvSpPr/>
            <p:nvPr/>
          </p:nvSpPr>
          <p:spPr>
            <a:xfrm>
              <a:off x="5746480" y="294148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10" name="tx410"/>
            <p:cNvSpPr/>
            <p:nvPr/>
          </p:nvSpPr>
          <p:spPr>
            <a:xfrm>
              <a:off x="6131404" y="28934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1" name="tx411"/>
            <p:cNvSpPr/>
            <p:nvPr/>
          </p:nvSpPr>
          <p:spPr>
            <a:xfrm>
              <a:off x="6498278" y="28605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2" name="tx412"/>
            <p:cNvSpPr/>
            <p:nvPr/>
          </p:nvSpPr>
          <p:spPr>
            <a:xfrm>
              <a:off x="6865151" y="28605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3" name="rc413"/>
            <p:cNvSpPr/>
            <p:nvPr/>
          </p:nvSpPr>
          <p:spPr>
            <a:xfrm>
              <a:off x="4969208" y="4352670"/>
              <a:ext cx="2017806" cy="1454343"/>
            </a:xfrm>
            <a:prstGeom prst="rect">
              <a:avLst/>
            </a:prstGeom>
            <a:solidFill>
              <a:srgbClr val="EBEBEB">
                <a:alpha val="100000"/>
              </a:srgbClr>
            </a:solidFill>
          </p:spPr>
          <p:txBody>
            <a:bodyPr/>
            <a:lstStyle/>
            <a:p/>
          </p:txBody>
        </p:sp>
        <p:sp>
          <p:nvSpPr>
            <p:cNvPr id="414" name="pl414"/>
            <p:cNvSpPr/>
            <p:nvPr/>
          </p:nvSpPr>
          <p:spPr>
            <a:xfrm>
              <a:off x="4969208" y="566555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15" name="pl415"/>
            <p:cNvSpPr/>
            <p:nvPr/>
          </p:nvSpPr>
          <p:spPr>
            <a:xfrm>
              <a:off x="4969208" y="557992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16" name="pl416"/>
            <p:cNvSpPr/>
            <p:nvPr/>
          </p:nvSpPr>
          <p:spPr>
            <a:xfrm>
              <a:off x="4969208" y="540866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17" name="pl417"/>
            <p:cNvSpPr/>
            <p:nvPr/>
          </p:nvSpPr>
          <p:spPr>
            <a:xfrm>
              <a:off x="4969208" y="523740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18" name="pl418"/>
            <p:cNvSpPr/>
            <p:nvPr/>
          </p:nvSpPr>
          <p:spPr>
            <a:xfrm>
              <a:off x="4969208" y="506614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19" name="pl419"/>
            <p:cNvSpPr/>
            <p:nvPr/>
          </p:nvSpPr>
          <p:spPr>
            <a:xfrm>
              <a:off x="4969208" y="489488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20" name="pl420"/>
            <p:cNvSpPr/>
            <p:nvPr/>
          </p:nvSpPr>
          <p:spPr>
            <a:xfrm>
              <a:off x="4969208" y="472362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21" name="pl421"/>
            <p:cNvSpPr/>
            <p:nvPr/>
          </p:nvSpPr>
          <p:spPr>
            <a:xfrm>
              <a:off x="4969208" y="455235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22" name="pl422"/>
            <p:cNvSpPr/>
            <p:nvPr/>
          </p:nvSpPr>
          <p:spPr>
            <a:xfrm>
              <a:off x="4969208" y="438109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23" name="pl423"/>
            <p:cNvSpPr/>
            <p:nvPr/>
          </p:nvSpPr>
          <p:spPr>
            <a:xfrm>
              <a:off x="5244364"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4" name="pl424"/>
            <p:cNvSpPr/>
            <p:nvPr/>
          </p:nvSpPr>
          <p:spPr>
            <a:xfrm>
              <a:off x="5611238"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5" name="pl425"/>
            <p:cNvSpPr/>
            <p:nvPr/>
          </p:nvSpPr>
          <p:spPr>
            <a:xfrm>
              <a:off x="5978111"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6" name="pl426"/>
            <p:cNvSpPr/>
            <p:nvPr/>
          </p:nvSpPr>
          <p:spPr>
            <a:xfrm>
              <a:off x="6344985"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7" name="pl427"/>
            <p:cNvSpPr/>
            <p:nvPr/>
          </p:nvSpPr>
          <p:spPr>
            <a:xfrm>
              <a:off x="6711859" y="435267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28" name="pl428"/>
            <p:cNvSpPr/>
            <p:nvPr/>
          </p:nvSpPr>
          <p:spPr>
            <a:xfrm>
              <a:off x="4969208" y="549429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29" name="pl429"/>
            <p:cNvSpPr/>
            <p:nvPr/>
          </p:nvSpPr>
          <p:spPr>
            <a:xfrm>
              <a:off x="4969208" y="532303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0" name="pl430"/>
            <p:cNvSpPr/>
            <p:nvPr/>
          </p:nvSpPr>
          <p:spPr>
            <a:xfrm>
              <a:off x="4969208" y="515177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1" name="pl431"/>
            <p:cNvSpPr/>
            <p:nvPr/>
          </p:nvSpPr>
          <p:spPr>
            <a:xfrm>
              <a:off x="4969208" y="498051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2" name="pl432"/>
            <p:cNvSpPr/>
            <p:nvPr/>
          </p:nvSpPr>
          <p:spPr>
            <a:xfrm>
              <a:off x="4969208" y="480925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3" name="pl433"/>
            <p:cNvSpPr/>
            <p:nvPr/>
          </p:nvSpPr>
          <p:spPr>
            <a:xfrm>
              <a:off x="4969208" y="463798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4" name="pl434"/>
            <p:cNvSpPr/>
            <p:nvPr/>
          </p:nvSpPr>
          <p:spPr>
            <a:xfrm>
              <a:off x="4969208" y="446672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35" name="pl435"/>
            <p:cNvSpPr/>
            <p:nvPr/>
          </p:nvSpPr>
          <p:spPr>
            <a:xfrm>
              <a:off x="5060927"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6" name="pl436"/>
            <p:cNvSpPr/>
            <p:nvPr/>
          </p:nvSpPr>
          <p:spPr>
            <a:xfrm>
              <a:off x="5427801"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7" name="pl437"/>
            <p:cNvSpPr/>
            <p:nvPr/>
          </p:nvSpPr>
          <p:spPr>
            <a:xfrm>
              <a:off x="5794674"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8" name="pl438"/>
            <p:cNvSpPr/>
            <p:nvPr/>
          </p:nvSpPr>
          <p:spPr>
            <a:xfrm>
              <a:off x="6161548"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39" name="pl439"/>
            <p:cNvSpPr/>
            <p:nvPr/>
          </p:nvSpPr>
          <p:spPr>
            <a:xfrm>
              <a:off x="6528422"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40" name="pl440"/>
            <p:cNvSpPr/>
            <p:nvPr/>
          </p:nvSpPr>
          <p:spPr>
            <a:xfrm>
              <a:off x="6895296" y="435267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41" name="pl441"/>
            <p:cNvSpPr/>
            <p:nvPr/>
          </p:nvSpPr>
          <p:spPr>
            <a:xfrm>
              <a:off x="5060927"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442" name="pl442"/>
            <p:cNvSpPr/>
            <p:nvPr/>
          </p:nvSpPr>
          <p:spPr>
            <a:xfrm>
              <a:off x="5060927"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40651" cap="flat">
              <a:solidFill>
                <a:srgbClr val="BEBEBE">
                  <a:alpha val="69803"/>
                </a:srgbClr>
              </a:solidFill>
              <a:prstDash val="solid"/>
              <a:round/>
            </a:ln>
          </p:spPr>
          <p:txBody>
            <a:bodyPr/>
            <a:lstStyle/>
            <a:p/>
          </p:txBody>
        </p:sp>
        <p:sp>
          <p:nvSpPr>
            <p:cNvPr id="443" name="pl443"/>
            <p:cNvSpPr/>
            <p:nvPr/>
          </p:nvSpPr>
          <p:spPr>
            <a:xfrm>
              <a:off x="5060927" y="479554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44" name="pl444"/>
            <p:cNvSpPr/>
            <p:nvPr/>
          </p:nvSpPr>
          <p:spPr>
            <a:xfrm>
              <a:off x="5060927" y="478869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445" name="pl445"/>
            <p:cNvSpPr/>
            <p:nvPr/>
          </p:nvSpPr>
          <p:spPr>
            <a:xfrm>
              <a:off x="5060927" y="459003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446" name="pl446"/>
            <p:cNvSpPr/>
            <p:nvPr/>
          </p:nvSpPr>
          <p:spPr>
            <a:xfrm>
              <a:off x="5060927" y="480925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447" name="pl447"/>
            <p:cNvSpPr/>
            <p:nvPr/>
          </p:nvSpPr>
          <p:spPr>
            <a:xfrm>
              <a:off x="5060927" y="475444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448" name="pl448"/>
            <p:cNvSpPr/>
            <p:nvPr/>
          </p:nvSpPr>
          <p:spPr>
            <a:xfrm>
              <a:off x="5060927" y="4802399"/>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449" name="pl449"/>
            <p:cNvSpPr/>
            <p:nvPr/>
          </p:nvSpPr>
          <p:spPr>
            <a:xfrm>
              <a:off x="5060927" y="474074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450" name="pl450"/>
            <p:cNvSpPr/>
            <p:nvPr/>
          </p:nvSpPr>
          <p:spPr>
            <a:xfrm>
              <a:off x="5060927" y="477499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451" name="pl451"/>
            <p:cNvSpPr/>
            <p:nvPr/>
          </p:nvSpPr>
          <p:spPr>
            <a:xfrm>
              <a:off x="5060927" y="480925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452" name="pl452"/>
            <p:cNvSpPr/>
            <p:nvPr/>
          </p:nvSpPr>
          <p:spPr>
            <a:xfrm>
              <a:off x="5060927" y="478869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53" name="pl453"/>
            <p:cNvSpPr/>
            <p:nvPr/>
          </p:nvSpPr>
          <p:spPr>
            <a:xfrm>
              <a:off x="5060927"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54" name="pl454"/>
            <p:cNvSpPr/>
            <p:nvPr/>
          </p:nvSpPr>
          <p:spPr>
            <a:xfrm>
              <a:off x="5060927" y="4802399"/>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455" name="pl455"/>
            <p:cNvSpPr/>
            <p:nvPr/>
          </p:nvSpPr>
          <p:spPr>
            <a:xfrm>
              <a:off x="5060927"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40651" cap="flat">
              <a:solidFill>
                <a:srgbClr val="000000">
                  <a:alpha val="100000"/>
                </a:srgbClr>
              </a:solidFill>
              <a:prstDash val="solid"/>
              <a:round/>
            </a:ln>
          </p:spPr>
          <p:txBody>
            <a:bodyPr/>
            <a:lstStyle/>
            <a:p/>
          </p:txBody>
        </p:sp>
        <p:sp>
          <p:nvSpPr>
            <p:cNvPr id="456" name="pl456"/>
            <p:cNvSpPr/>
            <p:nvPr/>
          </p:nvSpPr>
          <p:spPr>
            <a:xfrm>
              <a:off x="5060927" y="467909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FF63B6">
                  <a:alpha val="100000"/>
                </a:srgbClr>
              </a:solidFill>
              <a:prstDash val="solid"/>
              <a:round/>
            </a:ln>
          </p:spPr>
          <p:txBody>
            <a:bodyPr/>
            <a:lstStyle/>
            <a:p/>
          </p:txBody>
        </p:sp>
        <p:sp>
          <p:nvSpPr>
            <p:cNvPr id="457" name="pl457"/>
            <p:cNvSpPr/>
            <p:nvPr/>
          </p:nvSpPr>
          <p:spPr>
            <a:xfrm>
              <a:off x="4969208" y="480925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458" name="tx458"/>
            <p:cNvSpPr/>
            <p:nvPr/>
          </p:nvSpPr>
          <p:spPr>
            <a:xfrm>
              <a:off x="5000637" y="45350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459" name="tx459"/>
            <p:cNvSpPr/>
            <p:nvPr/>
          </p:nvSpPr>
          <p:spPr>
            <a:xfrm>
              <a:off x="5367511" y="4521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60" name="tx460"/>
            <p:cNvSpPr/>
            <p:nvPr/>
          </p:nvSpPr>
          <p:spPr>
            <a:xfrm>
              <a:off x="5734385" y="4521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461" name="tx461"/>
            <p:cNvSpPr/>
            <p:nvPr/>
          </p:nvSpPr>
          <p:spPr>
            <a:xfrm>
              <a:off x="6101259" y="451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62" name="tx462"/>
            <p:cNvSpPr/>
            <p:nvPr/>
          </p:nvSpPr>
          <p:spPr>
            <a:xfrm>
              <a:off x="6468133" y="451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63" name="tx463"/>
            <p:cNvSpPr/>
            <p:nvPr/>
          </p:nvSpPr>
          <p:spPr>
            <a:xfrm>
              <a:off x="6835007" y="451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464" name="rc464"/>
            <p:cNvSpPr/>
            <p:nvPr/>
          </p:nvSpPr>
          <p:spPr>
            <a:xfrm>
              <a:off x="7056604" y="875080"/>
              <a:ext cx="2017806" cy="1454343"/>
            </a:xfrm>
            <a:prstGeom prst="rect">
              <a:avLst/>
            </a:prstGeom>
            <a:solidFill>
              <a:srgbClr val="EBEBEB">
                <a:alpha val="100000"/>
              </a:srgbClr>
            </a:solidFill>
          </p:spPr>
          <p:txBody>
            <a:bodyPr/>
            <a:lstStyle/>
            <a:p/>
          </p:txBody>
        </p:sp>
        <p:sp>
          <p:nvSpPr>
            <p:cNvPr id="465" name="pl465"/>
            <p:cNvSpPr/>
            <p:nvPr/>
          </p:nvSpPr>
          <p:spPr>
            <a:xfrm>
              <a:off x="7056604" y="218796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66" name="pl466"/>
            <p:cNvSpPr/>
            <p:nvPr/>
          </p:nvSpPr>
          <p:spPr>
            <a:xfrm>
              <a:off x="7056604" y="210233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67" name="pl467"/>
            <p:cNvSpPr/>
            <p:nvPr/>
          </p:nvSpPr>
          <p:spPr>
            <a:xfrm>
              <a:off x="7056604" y="1931072"/>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68" name="pl468"/>
            <p:cNvSpPr/>
            <p:nvPr/>
          </p:nvSpPr>
          <p:spPr>
            <a:xfrm>
              <a:off x="7056604" y="175981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69" name="pl469"/>
            <p:cNvSpPr/>
            <p:nvPr/>
          </p:nvSpPr>
          <p:spPr>
            <a:xfrm>
              <a:off x="7056604" y="1588551"/>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70" name="pl470"/>
            <p:cNvSpPr/>
            <p:nvPr/>
          </p:nvSpPr>
          <p:spPr>
            <a:xfrm>
              <a:off x="7056604" y="141729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71" name="pl471"/>
            <p:cNvSpPr/>
            <p:nvPr/>
          </p:nvSpPr>
          <p:spPr>
            <a:xfrm>
              <a:off x="7056604" y="1246030"/>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72" name="pl472"/>
            <p:cNvSpPr/>
            <p:nvPr/>
          </p:nvSpPr>
          <p:spPr>
            <a:xfrm>
              <a:off x="7056604" y="107476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73" name="pl473"/>
            <p:cNvSpPr/>
            <p:nvPr/>
          </p:nvSpPr>
          <p:spPr>
            <a:xfrm>
              <a:off x="7056604" y="903509"/>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474" name="pl474"/>
            <p:cNvSpPr/>
            <p:nvPr/>
          </p:nvSpPr>
          <p:spPr>
            <a:xfrm>
              <a:off x="7331759"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5" name="pl475"/>
            <p:cNvSpPr/>
            <p:nvPr/>
          </p:nvSpPr>
          <p:spPr>
            <a:xfrm>
              <a:off x="7698633"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6" name="pl476"/>
            <p:cNvSpPr/>
            <p:nvPr/>
          </p:nvSpPr>
          <p:spPr>
            <a:xfrm>
              <a:off x="8065507"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7" name="pl477"/>
            <p:cNvSpPr/>
            <p:nvPr/>
          </p:nvSpPr>
          <p:spPr>
            <a:xfrm>
              <a:off x="8432381"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8" name="pl478"/>
            <p:cNvSpPr/>
            <p:nvPr/>
          </p:nvSpPr>
          <p:spPr>
            <a:xfrm>
              <a:off x="8799255" y="875080"/>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479" name="pl479"/>
            <p:cNvSpPr/>
            <p:nvPr/>
          </p:nvSpPr>
          <p:spPr>
            <a:xfrm>
              <a:off x="7056604" y="2016702"/>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0" name="pl480"/>
            <p:cNvSpPr/>
            <p:nvPr/>
          </p:nvSpPr>
          <p:spPr>
            <a:xfrm>
              <a:off x="7056604" y="184544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1" name="pl481"/>
            <p:cNvSpPr/>
            <p:nvPr/>
          </p:nvSpPr>
          <p:spPr>
            <a:xfrm>
              <a:off x="7056604" y="1674181"/>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2" name="pl482"/>
            <p:cNvSpPr/>
            <p:nvPr/>
          </p:nvSpPr>
          <p:spPr>
            <a:xfrm>
              <a:off x="7056604" y="150292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3" name="pl483"/>
            <p:cNvSpPr/>
            <p:nvPr/>
          </p:nvSpPr>
          <p:spPr>
            <a:xfrm>
              <a:off x="7056604" y="133166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4" name="pl484"/>
            <p:cNvSpPr/>
            <p:nvPr/>
          </p:nvSpPr>
          <p:spPr>
            <a:xfrm>
              <a:off x="7056604" y="1160400"/>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5" name="pl485"/>
            <p:cNvSpPr/>
            <p:nvPr/>
          </p:nvSpPr>
          <p:spPr>
            <a:xfrm>
              <a:off x="7056604" y="989139"/>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486" name="pl486"/>
            <p:cNvSpPr/>
            <p:nvPr/>
          </p:nvSpPr>
          <p:spPr>
            <a:xfrm>
              <a:off x="714832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7" name="pl487"/>
            <p:cNvSpPr/>
            <p:nvPr/>
          </p:nvSpPr>
          <p:spPr>
            <a:xfrm>
              <a:off x="7515196"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8" name="pl488"/>
            <p:cNvSpPr/>
            <p:nvPr/>
          </p:nvSpPr>
          <p:spPr>
            <a:xfrm>
              <a:off x="7882070"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89" name="pl489"/>
            <p:cNvSpPr/>
            <p:nvPr/>
          </p:nvSpPr>
          <p:spPr>
            <a:xfrm>
              <a:off x="8248944"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90" name="pl490"/>
            <p:cNvSpPr/>
            <p:nvPr/>
          </p:nvSpPr>
          <p:spPr>
            <a:xfrm>
              <a:off x="8615818"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91" name="pl491"/>
            <p:cNvSpPr/>
            <p:nvPr/>
          </p:nvSpPr>
          <p:spPr>
            <a:xfrm>
              <a:off x="8982692" y="875080"/>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492" name="pl492"/>
            <p:cNvSpPr/>
            <p:nvPr/>
          </p:nvSpPr>
          <p:spPr>
            <a:xfrm>
              <a:off x="7148322"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493" name="pl493"/>
            <p:cNvSpPr/>
            <p:nvPr/>
          </p:nvSpPr>
          <p:spPr>
            <a:xfrm>
              <a:off x="7148322"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40651" cap="flat">
              <a:solidFill>
                <a:srgbClr val="BEBEBE">
                  <a:alpha val="69803"/>
                </a:srgbClr>
              </a:solidFill>
              <a:prstDash val="solid"/>
              <a:round/>
            </a:ln>
          </p:spPr>
          <p:txBody>
            <a:bodyPr/>
            <a:lstStyle/>
            <a:p/>
          </p:txBody>
        </p:sp>
        <p:sp>
          <p:nvSpPr>
            <p:cNvPr id="494" name="pl494"/>
            <p:cNvSpPr/>
            <p:nvPr/>
          </p:nvSpPr>
          <p:spPr>
            <a:xfrm>
              <a:off x="7148322" y="131795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495" name="pl495"/>
            <p:cNvSpPr/>
            <p:nvPr/>
          </p:nvSpPr>
          <p:spPr>
            <a:xfrm>
              <a:off x="7148322" y="1311109"/>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496" name="pl496"/>
            <p:cNvSpPr/>
            <p:nvPr/>
          </p:nvSpPr>
          <p:spPr>
            <a:xfrm>
              <a:off x="7148322" y="1112447"/>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497" name="pl497"/>
            <p:cNvSpPr/>
            <p:nvPr/>
          </p:nvSpPr>
          <p:spPr>
            <a:xfrm>
              <a:off x="7148322"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498" name="pl498"/>
            <p:cNvSpPr/>
            <p:nvPr/>
          </p:nvSpPr>
          <p:spPr>
            <a:xfrm>
              <a:off x="7148322" y="1276857"/>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499" name="pl499"/>
            <p:cNvSpPr/>
            <p:nvPr/>
          </p:nvSpPr>
          <p:spPr>
            <a:xfrm>
              <a:off x="7148322" y="1324810"/>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500" name="pl500"/>
            <p:cNvSpPr/>
            <p:nvPr/>
          </p:nvSpPr>
          <p:spPr>
            <a:xfrm>
              <a:off x="7148322" y="1263156"/>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501" name="pl501"/>
            <p:cNvSpPr/>
            <p:nvPr/>
          </p:nvSpPr>
          <p:spPr>
            <a:xfrm>
              <a:off x="7148322" y="1297408"/>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502" name="pl502"/>
            <p:cNvSpPr/>
            <p:nvPr/>
          </p:nvSpPr>
          <p:spPr>
            <a:xfrm>
              <a:off x="7148322" y="1331660"/>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503" name="pl503"/>
            <p:cNvSpPr/>
            <p:nvPr/>
          </p:nvSpPr>
          <p:spPr>
            <a:xfrm>
              <a:off x="7148322" y="1311109"/>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504" name="pl504"/>
            <p:cNvSpPr/>
            <p:nvPr/>
          </p:nvSpPr>
          <p:spPr>
            <a:xfrm>
              <a:off x="7148322" y="1201502"/>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505" name="pl505"/>
            <p:cNvSpPr/>
            <p:nvPr/>
          </p:nvSpPr>
          <p:spPr>
            <a:xfrm>
              <a:off x="7148322" y="1324810"/>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506" name="pl506"/>
            <p:cNvSpPr/>
            <p:nvPr/>
          </p:nvSpPr>
          <p:spPr>
            <a:xfrm>
              <a:off x="7148322"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40651" cap="flat">
              <a:solidFill>
                <a:srgbClr val="000000">
                  <a:alpha val="100000"/>
                </a:srgbClr>
              </a:solidFill>
              <a:prstDash val="solid"/>
              <a:round/>
            </a:ln>
          </p:spPr>
          <p:txBody>
            <a:bodyPr/>
            <a:lstStyle/>
            <a:p/>
          </p:txBody>
        </p:sp>
        <p:sp>
          <p:nvSpPr>
            <p:cNvPr id="507" name="pl507"/>
            <p:cNvSpPr/>
            <p:nvPr/>
          </p:nvSpPr>
          <p:spPr>
            <a:xfrm>
              <a:off x="7148322" y="1331660"/>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64B200">
                  <a:alpha val="100000"/>
                </a:srgbClr>
              </a:solidFill>
              <a:prstDash val="solid"/>
              <a:round/>
            </a:ln>
          </p:spPr>
          <p:txBody>
            <a:bodyPr/>
            <a:lstStyle/>
            <a:p/>
          </p:txBody>
        </p:sp>
        <p:sp>
          <p:nvSpPr>
            <p:cNvPr id="508" name="pl508"/>
            <p:cNvSpPr/>
            <p:nvPr/>
          </p:nvSpPr>
          <p:spPr>
            <a:xfrm>
              <a:off x="7056604" y="1331660"/>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509" name="tx509"/>
            <p:cNvSpPr/>
            <p:nvPr/>
          </p:nvSpPr>
          <p:spPr>
            <a:xfrm>
              <a:off x="7118177" y="1167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10" name="tx510"/>
            <p:cNvSpPr/>
            <p:nvPr/>
          </p:nvSpPr>
          <p:spPr>
            <a:xfrm>
              <a:off x="7467002" y="11752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11" name="tx511"/>
            <p:cNvSpPr/>
            <p:nvPr/>
          </p:nvSpPr>
          <p:spPr>
            <a:xfrm>
              <a:off x="7833875" y="11820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12" name="tx512"/>
            <p:cNvSpPr/>
            <p:nvPr/>
          </p:nvSpPr>
          <p:spPr>
            <a:xfrm>
              <a:off x="8200749" y="11752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13" name="tx513"/>
            <p:cNvSpPr/>
            <p:nvPr/>
          </p:nvSpPr>
          <p:spPr>
            <a:xfrm>
              <a:off x="8585673" y="1167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14" name="tx514"/>
            <p:cNvSpPr/>
            <p:nvPr/>
          </p:nvSpPr>
          <p:spPr>
            <a:xfrm>
              <a:off x="8952547" y="1167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15" name="rc515"/>
            <p:cNvSpPr/>
            <p:nvPr/>
          </p:nvSpPr>
          <p:spPr>
            <a:xfrm>
              <a:off x="7056604" y="2613875"/>
              <a:ext cx="2017806" cy="1454343"/>
            </a:xfrm>
            <a:prstGeom prst="rect">
              <a:avLst/>
            </a:prstGeom>
            <a:solidFill>
              <a:srgbClr val="EBEBEB">
                <a:alpha val="100000"/>
              </a:srgbClr>
            </a:solidFill>
          </p:spPr>
          <p:txBody>
            <a:bodyPr/>
            <a:lstStyle/>
            <a:p/>
          </p:txBody>
        </p:sp>
        <p:sp>
          <p:nvSpPr>
            <p:cNvPr id="516" name="pl516"/>
            <p:cNvSpPr/>
            <p:nvPr/>
          </p:nvSpPr>
          <p:spPr>
            <a:xfrm>
              <a:off x="7056604" y="392675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17" name="pl517"/>
            <p:cNvSpPr/>
            <p:nvPr/>
          </p:nvSpPr>
          <p:spPr>
            <a:xfrm>
              <a:off x="7056604" y="3841127"/>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18" name="pl518"/>
            <p:cNvSpPr/>
            <p:nvPr/>
          </p:nvSpPr>
          <p:spPr>
            <a:xfrm>
              <a:off x="7056604" y="366986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19" name="pl519"/>
            <p:cNvSpPr/>
            <p:nvPr/>
          </p:nvSpPr>
          <p:spPr>
            <a:xfrm>
              <a:off x="7056604" y="349860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0" name="pl520"/>
            <p:cNvSpPr/>
            <p:nvPr/>
          </p:nvSpPr>
          <p:spPr>
            <a:xfrm>
              <a:off x="7056604" y="3327346"/>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1" name="pl521"/>
            <p:cNvSpPr/>
            <p:nvPr/>
          </p:nvSpPr>
          <p:spPr>
            <a:xfrm>
              <a:off x="7056604" y="315608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2" name="pl522"/>
            <p:cNvSpPr/>
            <p:nvPr/>
          </p:nvSpPr>
          <p:spPr>
            <a:xfrm>
              <a:off x="7056604" y="2984825"/>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3" name="pl523"/>
            <p:cNvSpPr/>
            <p:nvPr/>
          </p:nvSpPr>
          <p:spPr>
            <a:xfrm>
              <a:off x="7056604" y="281356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4" name="pl524"/>
            <p:cNvSpPr/>
            <p:nvPr/>
          </p:nvSpPr>
          <p:spPr>
            <a:xfrm>
              <a:off x="7056604" y="2642304"/>
              <a:ext cx="2017806" cy="0"/>
            </a:xfrm>
            <a:custGeom>
              <a:avLst/>
              <a:pathLst>
                <a:path w="2017806" h="0">
                  <a:moveTo>
                    <a:pt x="0" y="0"/>
                  </a:moveTo>
                  <a:lnTo>
                    <a:pt x="2017806" y="0"/>
                  </a:lnTo>
                  <a:lnTo>
                    <a:pt x="2017806" y="0"/>
                  </a:lnTo>
                </a:path>
              </a:pathLst>
            </a:custGeom>
            <a:ln w="6775" cap="flat">
              <a:solidFill>
                <a:srgbClr val="FFFFFF">
                  <a:alpha val="100000"/>
                </a:srgbClr>
              </a:solidFill>
              <a:prstDash val="solid"/>
              <a:round/>
            </a:ln>
          </p:spPr>
          <p:txBody>
            <a:bodyPr/>
            <a:lstStyle/>
            <a:p/>
          </p:txBody>
        </p:sp>
        <p:sp>
          <p:nvSpPr>
            <p:cNvPr id="525" name="pl525"/>
            <p:cNvSpPr/>
            <p:nvPr/>
          </p:nvSpPr>
          <p:spPr>
            <a:xfrm>
              <a:off x="7331759"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26" name="pl526"/>
            <p:cNvSpPr/>
            <p:nvPr/>
          </p:nvSpPr>
          <p:spPr>
            <a:xfrm>
              <a:off x="7698633"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27" name="pl527"/>
            <p:cNvSpPr/>
            <p:nvPr/>
          </p:nvSpPr>
          <p:spPr>
            <a:xfrm>
              <a:off x="8065507"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28" name="pl528"/>
            <p:cNvSpPr/>
            <p:nvPr/>
          </p:nvSpPr>
          <p:spPr>
            <a:xfrm>
              <a:off x="8432381"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29" name="pl529"/>
            <p:cNvSpPr/>
            <p:nvPr/>
          </p:nvSpPr>
          <p:spPr>
            <a:xfrm>
              <a:off x="8799255" y="2613875"/>
              <a:ext cx="0" cy="1454343"/>
            </a:xfrm>
            <a:custGeom>
              <a:avLst/>
              <a:pathLst>
                <a:path w="0" h="1454343">
                  <a:moveTo>
                    <a:pt x="0" y="1454343"/>
                  </a:moveTo>
                  <a:lnTo>
                    <a:pt x="0" y="0"/>
                  </a:lnTo>
                  <a:lnTo>
                    <a:pt x="0" y="0"/>
                  </a:lnTo>
                </a:path>
              </a:pathLst>
            </a:custGeom>
            <a:ln w="6775" cap="flat">
              <a:solidFill>
                <a:srgbClr val="FFFFFF">
                  <a:alpha val="100000"/>
                </a:srgbClr>
              </a:solidFill>
              <a:prstDash val="solid"/>
              <a:round/>
            </a:ln>
          </p:spPr>
          <p:txBody>
            <a:bodyPr/>
            <a:lstStyle/>
            <a:p/>
          </p:txBody>
        </p:sp>
        <p:sp>
          <p:nvSpPr>
            <p:cNvPr id="530" name="pl530"/>
            <p:cNvSpPr/>
            <p:nvPr/>
          </p:nvSpPr>
          <p:spPr>
            <a:xfrm>
              <a:off x="7056604" y="3755497"/>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1" name="pl531"/>
            <p:cNvSpPr/>
            <p:nvPr/>
          </p:nvSpPr>
          <p:spPr>
            <a:xfrm>
              <a:off x="7056604" y="358423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2" name="pl532"/>
            <p:cNvSpPr/>
            <p:nvPr/>
          </p:nvSpPr>
          <p:spPr>
            <a:xfrm>
              <a:off x="7056604" y="3412976"/>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3" name="pl533"/>
            <p:cNvSpPr/>
            <p:nvPr/>
          </p:nvSpPr>
          <p:spPr>
            <a:xfrm>
              <a:off x="7056604" y="324171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4" name="pl534"/>
            <p:cNvSpPr/>
            <p:nvPr/>
          </p:nvSpPr>
          <p:spPr>
            <a:xfrm>
              <a:off x="7056604" y="307045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5" name="pl535"/>
            <p:cNvSpPr/>
            <p:nvPr/>
          </p:nvSpPr>
          <p:spPr>
            <a:xfrm>
              <a:off x="7056604" y="2899195"/>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6" name="pl536"/>
            <p:cNvSpPr/>
            <p:nvPr/>
          </p:nvSpPr>
          <p:spPr>
            <a:xfrm>
              <a:off x="7056604" y="2727934"/>
              <a:ext cx="2017806" cy="0"/>
            </a:xfrm>
            <a:custGeom>
              <a:avLst/>
              <a:pathLst>
                <a:path w="2017806" h="0">
                  <a:moveTo>
                    <a:pt x="0" y="0"/>
                  </a:moveTo>
                  <a:lnTo>
                    <a:pt x="2017806" y="0"/>
                  </a:lnTo>
                  <a:lnTo>
                    <a:pt x="2017806" y="0"/>
                  </a:lnTo>
                </a:path>
              </a:pathLst>
            </a:custGeom>
            <a:ln w="13550" cap="flat">
              <a:solidFill>
                <a:srgbClr val="FFFFFF">
                  <a:alpha val="100000"/>
                </a:srgbClr>
              </a:solidFill>
              <a:prstDash val="solid"/>
              <a:round/>
            </a:ln>
          </p:spPr>
          <p:txBody>
            <a:bodyPr/>
            <a:lstStyle/>
            <a:p/>
          </p:txBody>
        </p:sp>
        <p:sp>
          <p:nvSpPr>
            <p:cNvPr id="537" name="pl537"/>
            <p:cNvSpPr/>
            <p:nvPr/>
          </p:nvSpPr>
          <p:spPr>
            <a:xfrm>
              <a:off x="714832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7515196"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7882070"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8248944"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8615818"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8982692" y="2613875"/>
              <a:ext cx="0" cy="1454343"/>
            </a:xfrm>
            <a:custGeom>
              <a:avLst/>
              <a:pathLst>
                <a:path w="0" h="1454343">
                  <a:moveTo>
                    <a:pt x="0" y="1454343"/>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7148322"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BEBEBE">
                  <a:alpha val="69803"/>
                </a:srgbClr>
              </a:solidFill>
              <a:prstDash val="solid"/>
              <a:round/>
            </a:ln>
          </p:spPr>
          <p:txBody>
            <a:bodyPr/>
            <a:lstStyle/>
            <a:p/>
          </p:txBody>
        </p:sp>
        <p:sp>
          <p:nvSpPr>
            <p:cNvPr id="544" name="pl544"/>
            <p:cNvSpPr/>
            <p:nvPr/>
          </p:nvSpPr>
          <p:spPr>
            <a:xfrm>
              <a:off x="7148322"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40651" cap="flat">
              <a:solidFill>
                <a:srgbClr val="BEBEBE">
                  <a:alpha val="69803"/>
                </a:srgbClr>
              </a:solidFill>
              <a:prstDash val="solid"/>
              <a:round/>
            </a:ln>
          </p:spPr>
          <p:txBody>
            <a:bodyPr/>
            <a:lstStyle/>
            <a:p/>
          </p:txBody>
        </p:sp>
        <p:sp>
          <p:nvSpPr>
            <p:cNvPr id="545" name="pl545"/>
            <p:cNvSpPr/>
            <p:nvPr/>
          </p:nvSpPr>
          <p:spPr>
            <a:xfrm>
              <a:off x="7148322" y="305675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546" name="pl546"/>
            <p:cNvSpPr/>
            <p:nvPr/>
          </p:nvSpPr>
          <p:spPr>
            <a:xfrm>
              <a:off x="7148322" y="3049904"/>
              <a:ext cx="1834369" cy="20551"/>
            </a:xfrm>
            <a:custGeom>
              <a:avLst/>
              <a:pathLst>
                <a:path w="1834369" h="20551">
                  <a:moveTo>
                    <a:pt x="0" y="13700"/>
                  </a:moveTo>
                  <a:lnTo>
                    <a:pt x="366873" y="6850"/>
                  </a:lnTo>
                  <a:lnTo>
                    <a:pt x="733747" y="0"/>
                  </a:lnTo>
                  <a:lnTo>
                    <a:pt x="1100621" y="6850"/>
                  </a:lnTo>
                  <a:lnTo>
                    <a:pt x="1467495" y="13700"/>
                  </a:lnTo>
                  <a:lnTo>
                    <a:pt x="1834369" y="20551"/>
                  </a:lnTo>
                </a:path>
              </a:pathLst>
            </a:custGeom>
            <a:ln w="35231" cap="flat">
              <a:solidFill>
                <a:srgbClr val="BEBEBE">
                  <a:alpha val="69803"/>
                </a:srgbClr>
              </a:solidFill>
              <a:prstDash val="solid"/>
              <a:round/>
            </a:ln>
          </p:spPr>
          <p:txBody>
            <a:bodyPr/>
            <a:lstStyle/>
            <a:p/>
          </p:txBody>
        </p:sp>
        <p:sp>
          <p:nvSpPr>
            <p:cNvPr id="547" name="pl547"/>
            <p:cNvSpPr/>
            <p:nvPr/>
          </p:nvSpPr>
          <p:spPr>
            <a:xfrm>
              <a:off x="7148322" y="2851242"/>
              <a:ext cx="1834369" cy="1150870"/>
            </a:xfrm>
            <a:custGeom>
              <a:avLst/>
              <a:pathLst>
                <a:path w="1834369" h="1150870">
                  <a:moveTo>
                    <a:pt x="0" y="212362"/>
                  </a:moveTo>
                  <a:lnTo>
                    <a:pt x="366873" y="219213"/>
                  </a:lnTo>
                  <a:lnTo>
                    <a:pt x="733747" y="226063"/>
                  </a:lnTo>
                  <a:lnTo>
                    <a:pt x="1100621" y="1150870"/>
                  </a:lnTo>
                  <a:lnTo>
                    <a:pt x="1467495" y="650789"/>
                  </a:lnTo>
                  <a:lnTo>
                    <a:pt x="1834369" y="0"/>
                  </a:lnTo>
                </a:path>
              </a:pathLst>
            </a:custGeom>
            <a:ln w="35231" cap="flat">
              <a:solidFill>
                <a:srgbClr val="BEBEBE">
                  <a:alpha val="69803"/>
                </a:srgbClr>
              </a:solidFill>
              <a:prstDash val="solid"/>
              <a:round/>
            </a:ln>
          </p:spPr>
          <p:txBody>
            <a:bodyPr/>
            <a:lstStyle/>
            <a:p/>
          </p:txBody>
        </p:sp>
        <p:sp>
          <p:nvSpPr>
            <p:cNvPr id="548" name="pl548"/>
            <p:cNvSpPr/>
            <p:nvPr/>
          </p:nvSpPr>
          <p:spPr>
            <a:xfrm>
              <a:off x="7148322" y="3070455"/>
              <a:ext cx="1834369" cy="13700"/>
            </a:xfrm>
            <a:custGeom>
              <a:avLst/>
              <a:pathLst>
                <a:path w="1834369" h="13700">
                  <a:moveTo>
                    <a:pt x="0" y="0"/>
                  </a:moveTo>
                  <a:lnTo>
                    <a:pt x="366873" y="6850"/>
                  </a:lnTo>
                  <a:lnTo>
                    <a:pt x="733747" y="13700"/>
                  </a:lnTo>
                  <a:lnTo>
                    <a:pt x="1100621" y="6850"/>
                  </a:lnTo>
                  <a:lnTo>
                    <a:pt x="1467495" y="0"/>
                  </a:lnTo>
                  <a:lnTo>
                    <a:pt x="1834369" y="0"/>
                  </a:lnTo>
                </a:path>
              </a:pathLst>
            </a:custGeom>
            <a:ln w="35231" cap="flat">
              <a:solidFill>
                <a:srgbClr val="BEBEBE">
                  <a:alpha val="69803"/>
                </a:srgbClr>
              </a:solidFill>
              <a:prstDash val="solid"/>
              <a:round/>
            </a:ln>
          </p:spPr>
          <p:txBody>
            <a:bodyPr/>
            <a:lstStyle/>
            <a:p/>
          </p:txBody>
        </p:sp>
        <p:sp>
          <p:nvSpPr>
            <p:cNvPr id="549" name="pl549"/>
            <p:cNvSpPr/>
            <p:nvPr/>
          </p:nvSpPr>
          <p:spPr>
            <a:xfrm>
              <a:off x="7148322" y="3015652"/>
              <a:ext cx="1834369" cy="54803"/>
            </a:xfrm>
            <a:custGeom>
              <a:avLst/>
              <a:pathLst>
                <a:path w="1834369" h="54803">
                  <a:moveTo>
                    <a:pt x="0" y="47952"/>
                  </a:moveTo>
                  <a:lnTo>
                    <a:pt x="366873" y="41102"/>
                  </a:lnTo>
                  <a:lnTo>
                    <a:pt x="733747" y="0"/>
                  </a:lnTo>
                  <a:lnTo>
                    <a:pt x="1100621" y="34252"/>
                  </a:lnTo>
                  <a:lnTo>
                    <a:pt x="1467495" y="54803"/>
                  </a:lnTo>
                  <a:lnTo>
                    <a:pt x="1834369" y="27401"/>
                  </a:lnTo>
                </a:path>
              </a:pathLst>
            </a:custGeom>
            <a:ln w="35231" cap="flat">
              <a:solidFill>
                <a:srgbClr val="BEBEBE">
                  <a:alpha val="69803"/>
                </a:srgbClr>
              </a:solidFill>
              <a:prstDash val="solid"/>
              <a:round/>
            </a:ln>
          </p:spPr>
          <p:txBody>
            <a:bodyPr/>
            <a:lstStyle/>
            <a:p/>
          </p:txBody>
        </p:sp>
        <p:sp>
          <p:nvSpPr>
            <p:cNvPr id="550" name="pl550"/>
            <p:cNvSpPr/>
            <p:nvPr/>
          </p:nvSpPr>
          <p:spPr>
            <a:xfrm>
              <a:off x="7148322" y="3063605"/>
              <a:ext cx="1834369" cy="6850"/>
            </a:xfrm>
            <a:custGeom>
              <a:avLst/>
              <a:pathLst>
                <a:path w="1834369" h="6850">
                  <a:moveTo>
                    <a:pt x="0" y="6850"/>
                  </a:moveTo>
                  <a:lnTo>
                    <a:pt x="366873" y="6850"/>
                  </a:lnTo>
                  <a:lnTo>
                    <a:pt x="733747" y="0"/>
                  </a:lnTo>
                  <a:lnTo>
                    <a:pt x="1100621" y="6850"/>
                  </a:lnTo>
                  <a:lnTo>
                    <a:pt x="1467495" y="0"/>
                  </a:lnTo>
                  <a:lnTo>
                    <a:pt x="1834369" y="6850"/>
                  </a:lnTo>
                </a:path>
              </a:pathLst>
            </a:custGeom>
            <a:ln w="35231" cap="flat">
              <a:solidFill>
                <a:srgbClr val="BEBEBE">
                  <a:alpha val="69803"/>
                </a:srgbClr>
              </a:solidFill>
              <a:prstDash val="solid"/>
              <a:round/>
            </a:ln>
          </p:spPr>
          <p:txBody>
            <a:bodyPr/>
            <a:lstStyle/>
            <a:p/>
          </p:txBody>
        </p:sp>
        <p:sp>
          <p:nvSpPr>
            <p:cNvPr id="551" name="pl551"/>
            <p:cNvSpPr/>
            <p:nvPr/>
          </p:nvSpPr>
          <p:spPr>
            <a:xfrm>
              <a:off x="7148322" y="3001951"/>
              <a:ext cx="1834369" cy="102756"/>
            </a:xfrm>
            <a:custGeom>
              <a:avLst/>
              <a:pathLst>
                <a:path w="1834369" h="102756">
                  <a:moveTo>
                    <a:pt x="0" y="54803"/>
                  </a:moveTo>
                  <a:lnTo>
                    <a:pt x="366873" y="0"/>
                  </a:lnTo>
                  <a:lnTo>
                    <a:pt x="733747" y="102756"/>
                  </a:lnTo>
                  <a:lnTo>
                    <a:pt x="1100621" y="54803"/>
                  </a:lnTo>
                  <a:lnTo>
                    <a:pt x="1467495" y="20551"/>
                  </a:lnTo>
                  <a:lnTo>
                    <a:pt x="1834369" y="20551"/>
                  </a:lnTo>
                </a:path>
              </a:pathLst>
            </a:custGeom>
            <a:ln w="35231" cap="flat">
              <a:solidFill>
                <a:srgbClr val="BEBEBE">
                  <a:alpha val="69803"/>
                </a:srgbClr>
              </a:solidFill>
              <a:prstDash val="solid"/>
              <a:round/>
            </a:ln>
          </p:spPr>
          <p:txBody>
            <a:bodyPr/>
            <a:lstStyle/>
            <a:p/>
          </p:txBody>
        </p:sp>
        <p:sp>
          <p:nvSpPr>
            <p:cNvPr id="552" name="pl552"/>
            <p:cNvSpPr/>
            <p:nvPr/>
          </p:nvSpPr>
          <p:spPr>
            <a:xfrm>
              <a:off x="7148322"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BEBEBE">
                  <a:alpha val="69803"/>
                </a:srgbClr>
              </a:solidFill>
              <a:prstDash val="solid"/>
              <a:round/>
            </a:ln>
          </p:spPr>
          <p:txBody>
            <a:bodyPr/>
            <a:lstStyle/>
            <a:p/>
          </p:txBody>
        </p:sp>
        <p:sp>
          <p:nvSpPr>
            <p:cNvPr id="553" name="pl553"/>
            <p:cNvSpPr/>
            <p:nvPr/>
          </p:nvSpPr>
          <p:spPr>
            <a:xfrm>
              <a:off x="7148322" y="3070455"/>
              <a:ext cx="1834369" cy="6850"/>
            </a:xfrm>
            <a:custGeom>
              <a:avLst/>
              <a:pathLst>
                <a:path w="1834369" h="6850">
                  <a:moveTo>
                    <a:pt x="0" y="0"/>
                  </a:moveTo>
                  <a:lnTo>
                    <a:pt x="366873" y="0"/>
                  </a:lnTo>
                  <a:lnTo>
                    <a:pt x="733747" y="0"/>
                  </a:lnTo>
                  <a:lnTo>
                    <a:pt x="1100621" y="6850"/>
                  </a:lnTo>
                  <a:lnTo>
                    <a:pt x="1467495" y="6850"/>
                  </a:lnTo>
                  <a:lnTo>
                    <a:pt x="1834369" y="0"/>
                  </a:lnTo>
                </a:path>
              </a:pathLst>
            </a:custGeom>
            <a:ln w="35231" cap="flat">
              <a:solidFill>
                <a:srgbClr val="BEBEBE">
                  <a:alpha val="69803"/>
                </a:srgbClr>
              </a:solidFill>
              <a:prstDash val="solid"/>
              <a:round/>
            </a:ln>
          </p:spPr>
          <p:txBody>
            <a:bodyPr/>
            <a:lstStyle/>
            <a:p/>
          </p:txBody>
        </p:sp>
        <p:sp>
          <p:nvSpPr>
            <p:cNvPr id="554" name="pl554"/>
            <p:cNvSpPr/>
            <p:nvPr/>
          </p:nvSpPr>
          <p:spPr>
            <a:xfrm>
              <a:off x="7148322" y="3049904"/>
              <a:ext cx="1834369" cy="0"/>
            </a:xfrm>
            <a:custGeom>
              <a:avLst/>
              <a:pathLst>
                <a:path w="1834369" h="0">
                  <a:moveTo>
                    <a:pt x="0" y="0"/>
                  </a:moveTo>
                  <a:lnTo>
                    <a:pt x="366873" y="0"/>
                  </a:lnTo>
                  <a:lnTo>
                    <a:pt x="733747" y="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555" name="pl555"/>
            <p:cNvSpPr/>
            <p:nvPr/>
          </p:nvSpPr>
          <p:spPr>
            <a:xfrm>
              <a:off x="7148322" y="2940297"/>
              <a:ext cx="1834369" cy="20551"/>
            </a:xfrm>
            <a:custGeom>
              <a:avLst/>
              <a:pathLst>
                <a:path w="1834369" h="20551">
                  <a:moveTo>
                    <a:pt x="0" y="20551"/>
                  </a:moveTo>
                  <a:lnTo>
                    <a:pt x="366873" y="6850"/>
                  </a:lnTo>
                  <a:lnTo>
                    <a:pt x="733747" y="6850"/>
                  </a:lnTo>
                  <a:lnTo>
                    <a:pt x="1100621" y="0"/>
                  </a:lnTo>
                  <a:lnTo>
                    <a:pt x="1467495" y="0"/>
                  </a:lnTo>
                  <a:lnTo>
                    <a:pt x="1834369" y="0"/>
                  </a:lnTo>
                </a:path>
              </a:pathLst>
            </a:custGeom>
            <a:ln w="35231" cap="flat">
              <a:solidFill>
                <a:srgbClr val="BEBEBE">
                  <a:alpha val="69803"/>
                </a:srgbClr>
              </a:solidFill>
              <a:prstDash val="solid"/>
              <a:round/>
            </a:ln>
          </p:spPr>
          <p:txBody>
            <a:bodyPr/>
            <a:lstStyle/>
            <a:p/>
          </p:txBody>
        </p:sp>
        <p:sp>
          <p:nvSpPr>
            <p:cNvPr id="556" name="pl556"/>
            <p:cNvSpPr/>
            <p:nvPr/>
          </p:nvSpPr>
          <p:spPr>
            <a:xfrm>
              <a:off x="7148322" y="3063605"/>
              <a:ext cx="1834369" cy="13700"/>
            </a:xfrm>
            <a:custGeom>
              <a:avLst/>
              <a:pathLst>
                <a:path w="1834369" h="13700">
                  <a:moveTo>
                    <a:pt x="0" y="0"/>
                  </a:moveTo>
                  <a:lnTo>
                    <a:pt x="366873" y="6850"/>
                  </a:lnTo>
                  <a:lnTo>
                    <a:pt x="733747" y="6850"/>
                  </a:lnTo>
                  <a:lnTo>
                    <a:pt x="1100621" y="13700"/>
                  </a:lnTo>
                  <a:lnTo>
                    <a:pt x="1467495" y="6850"/>
                  </a:lnTo>
                  <a:lnTo>
                    <a:pt x="1834369" y="0"/>
                  </a:lnTo>
                </a:path>
              </a:pathLst>
            </a:custGeom>
            <a:ln w="20325" cap="flat">
              <a:solidFill>
                <a:srgbClr val="6B6B6B">
                  <a:alpha val="100000"/>
                </a:srgbClr>
              </a:solidFill>
              <a:prstDash val="solid"/>
              <a:round/>
            </a:ln>
          </p:spPr>
          <p:txBody>
            <a:bodyPr/>
            <a:lstStyle/>
            <a:p/>
          </p:txBody>
        </p:sp>
        <p:sp>
          <p:nvSpPr>
            <p:cNvPr id="557" name="pl557"/>
            <p:cNvSpPr/>
            <p:nvPr/>
          </p:nvSpPr>
          <p:spPr>
            <a:xfrm>
              <a:off x="7148322"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40651" cap="flat">
              <a:solidFill>
                <a:srgbClr val="000000">
                  <a:alpha val="100000"/>
                </a:srgbClr>
              </a:solidFill>
              <a:prstDash val="solid"/>
              <a:round/>
            </a:ln>
          </p:spPr>
          <p:txBody>
            <a:bodyPr/>
            <a:lstStyle/>
            <a:p/>
          </p:txBody>
        </p:sp>
        <p:sp>
          <p:nvSpPr>
            <p:cNvPr id="558" name="pl558"/>
            <p:cNvSpPr/>
            <p:nvPr/>
          </p:nvSpPr>
          <p:spPr>
            <a:xfrm>
              <a:off x="7148322" y="3036203"/>
              <a:ext cx="1834369" cy="20551"/>
            </a:xfrm>
            <a:custGeom>
              <a:avLst/>
              <a:pathLst>
                <a:path w="1834369" h="20551">
                  <a:moveTo>
                    <a:pt x="0" y="0"/>
                  </a:moveTo>
                  <a:lnTo>
                    <a:pt x="366873" y="6850"/>
                  </a:lnTo>
                  <a:lnTo>
                    <a:pt x="733747" y="20551"/>
                  </a:lnTo>
                  <a:lnTo>
                    <a:pt x="1100621" y="20551"/>
                  </a:lnTo>
                  <a:lnTo>
                    <a:pt x="1467495" y="0"/>
                  </a:lnTo>
                  <a:lnTo>
                    <a:pt x="1834369" y="13700"/>
                  </a:lnTo>
                </a:path>
              </a:pathLst>
            </a:custGeom>
            <a:ln w="35231" cap="flat">
              <a:solidFill>
                <a:srgbClr val="00A6FF">
                  <a:alpha val="100000"/>
                </a:srgbClr>
              </a:solidFill>
              <a:prstDash val="solid"/>
              <a:round/>
            </a:ln>
          </p:spPr>
          <p:txBody>
            <a:bodyPr/>
            <a:lstStyle/>
            <a:p/>
          </p:txBody>
        </p:sp>
        <p:sp>
          <p:nvSpPr>
            <p:cNvPr id="559" name="pl559"/>
            <p:cNvSpPr/>
            <p:nvPr/>
          </p:nvSpPr>
          <p:spPr>
            <a:xfrm>
              <a:off x="7056604" y="3070455"/>
              <a:ext cx="2017806" cy="0"/>
            </a:xfrm>
            <a:custGeom>
              <a:avLst/>
              <a:pathLst>
                <a:path w="2017806" h="0">
                  <a:moveTo>
                    <a:pt x="0" y="0"/>
                  </a:moveTo>
                  <a:lnTo>
                    <a:pt x="2017806" y="0"/>
                  </a:lnTo>
                  <a:lnTo>
                    <a:pt x="2017806" y="0"/>
                  </a:lnTo>
                </a:path>
              </a:pathLst>
            </a:custGeom>
            <a:ln w="13550" cap="flat">
              <a:solidFill>
                <a:srgbClr val="000000">
                  <a:alpha val="100000"/>
                </a:srgbClr>
              </a:solidFill>
              <a:prstDash val="dash"/>
              <a:round/>
            </a:ln>
          </p:spPr>
          <p:txBody>
            <a:bodyPr/>
            <a:lstStyle/>
            <a:p/>
          </p:txBody>
        </p:sp>
        <p:sp>
          <p:nvSpPr>
            <p:cNvPr id="560" name="tx560"/>
            <p:cNvSpPr/>
            <p:nvPr/>
          </p:nvSpPr>
          <p:spPr>
            <a:xfrm>
              <a:off x="7118177" y="2872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61" name="tx561"/>
            <p:cNvSpPr/>
            <p:nvPr/>
          </p:nvSpPr>
          <p:spPr>
            <a:xfrm>
              <a:off x="7485051" y="288009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62" name="tx562"/>
            <p:cNvSpPr/>
            <p:nvPr/>
          </p:nvSpPr>
          <p:spPr>
            <a:xfrm>
              <a:off x="7851925" y="28934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63" name="tx563"/>
            <p:cNvSpPr/>
            <p:nvPr/>
          </p:nvSpPr>
          <p:spPr>
            <a:xfrm>
              <a:off x="8218799" y="28934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64" name="tx564"/>
            <p:cNvSpPr/>
            <p:nvPr/>
          </p:nvSpPr>
          <p:spPr>
            <a:xfrm>
              <a:off x="8585673" y="2872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65" name="tx565"/>
            <p:cNvSpPr/>
            <p:nvPr/>
          </p:nvSpPr>
          <p:spPr>
            <a:xfrm>
              <a:off x="8952547" y="288525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66" name="rc566"/>
            <p:cNvSpPr/>
            <p:nvPr/>
          </p:nvSpPr>
          <p:spPr>
            <a:xfrm>
              <a:off x="794417" y="4137807"/>
              <a:ext cx="2017806" cy="214862"/>
            </a:xfrm>
            <a:prstGeom prst="rect">
              <a:avLst/>
            </a:prstGeom>
            <a:solidFill>
              <a:srgbClr val="D9D9D9">
                <a:alpha val="100000"/>
              </a:srgbClr>
            </a:solidFill>
          </p:spPr>
          <p:txBody>
            <a:bodyPr/>
            <a:lstStyle/>
            <a:p/>
          </p:txBody>
        </p:sp>
        <p:sp>
          <p:nvSpPr>
            <p:cNvPr id="567" name="tx567"/>
            <p:cNvSpPr/>
            <p:nvPr/>
          </p:nvSpPr>
          <p:spPr>
            <a:xfrm>
              <a:off x="1567249" y="4202510"/>
              <a:ext cx="472142"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Sri Lanka</a:t>
              </a:r>
            </a:p>
          </p:txBody>
        </p:sp>
        <p:sp>
          <p:nvSpPr>
            <p:cNvPr id="568" name="rc568"/>
            <p:cNvSpPr/>
            <p:nvPr/>
          </p:nvSpPr>
          <p:spPr>
            <a:xfrm>
              <a:off x="2881812" y="4137807"/>
              <a:ext cx="2017806" cy="214862"/>
            </a:xfrm>
            <a:prstGeom prst="rect">
              <a:avLst/>
            </a:prstGeom>
            <a:solidFill>
              <a:srgbClr val="D9D9D9">
                <a:alpha val="100000"/>
              </a:srgbClr>
            </a:solidFill>
          </p:spPr>
          <p:txBody>
            <a:bodyPr/>
            <a:lstStyle/>
            <a:p/>
          </p:txBody>
        </p:sp>
        <p:sp>
          <p:nvSpPr>
            <p:cNvPr id="569" name="tx569"/>
            <p:cNvSpPr/>
            <p:nvPr/>
          </p:nvSpPr>
          <p:spPr>
            <a:xfrm>
              <a:off x="3676364" y="4203929"/>
              <a:ext cx="42870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Thailand</a:t>
              </a:r>
            </a:p>
          </p:txBody>
        </p:sp>
        <p:sp>
          <p:nvSpPr>
            <p:cNvPr id="570" name="rc570"/>
            <p:cNvSpPr/>
            <p:nvPr/>
          </p:nvSpPr>
          <p:spPr>
            <a:xfrm>
              <a:off x="4969208" y="4137807"/>
              <a:ext cx="2017806" cy="214862"/>
            </a:xfrm>
            <a:prstGeom prst="rect">
              <a:avLst/>
            </a:prstGeom>
            <a:solidFill>
              <a:srgbClr val="D9D9D9">
                <a:alpha val="100000"/>
              </a:srgbClr>
            </a:solidFill>
          </p:spPr>
          <p:txBody>
            <a:bodyPr/>
            <a:lstStyle/>
            <a:p/>
          </p:txBody>
        </p:sp>
        <p:sp>
          <p:nvSpPr>
            <p:cNvPr id="571" name="tx571"/>
            <p:cNvSpPr/>
            <p:nvPr/>
          </p:nvSpPr>
          <p:spPr>
            <a:xfrm>
              <a:off x="5680021" y="4203929"/>
              <a:ext cx="59618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Timor-Leste</a:t>
              </a:r>
            </a:p>
          </p:txBody>
        </p:sp>
        <p:sp>
          <p:nvSpPr>
            <p:cNvPr id="572" name="rc572"/>
            <p:cNvSpPr/>
            <p:nvPr/>
          </p:nvSpPr>
          <p:spPr>
            <a:xfrm>
              <a:off x="794417" y="2399012"/>
              <a:ext cx="2017806" cy="214862"/>
            </a:xfrm>
            <a:prstGeom prst="rect">
              <a:avLst/>
            </a:prstGeom>
            <a:solidFill>
              <a:srgbClr val="D9D9D9">
                <a:alpha val="100000"/>
              </a:srgbClr>
            </a:solidFill>
          </p:spPr>
          <p:txBody>
            <a:bodyPr/>
            <a:lstStyle/>
            <a:p/>
          </p:txBody>
        </p:sp>
        <p:sp>
          <p:nvSpPr>
            <p:cNvPr id="573" name="tx573"/>
            <p:cNvSpPr/>
            <p:nvPr/>
          </p:nvSpPr>
          <p:spPr>
            <a:xfrm>
              <a:off x="1560973" y="2465134"/>
              <a:ext cx="4846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Indonesia</a:t>
              </a:r>
            </a:p>
          </p:txBody>
        </p:sp>
        <p:sp>
          <p:nvSpPr>
            <p:cNvPr id="574" name="rc574"/>
            <p:cNvSpPr/>
            <p:nvPr/>
          </p:nvSpPr>
          <p:spPr>
            <a:xfrm>
              <a:off x="2881812" y="2399012"/>
              <a:ext cx="2017806" cy="214862"/>
            </a:xfrm>
            <a:prstGeom prst="rect">
              <a:avLst/>
            </a:prstGeom>
            <a:solidFill>
              <a:srgbClr val="D9D9D9">
                <a:alpha val="100000"/>
              </a:srgbClr>
            </a:solidFill>
          </p:spPr>
          <p:txBody>
            <a:bodyPr/>
            <a:lstStyle/>
            <a:p/>
          </p:txBody>
        </p:sp>
        <p:sp>
          <p:nvSpPr>
            <p:cNvPr id="575" name="tx575"/>
            <p:cNvSpPr/>
            <p:nvPr/>
          </p:nvSpPr>
          <p:spPr>
            <a:xfrm>
              <a:off x="3670224" y="2465134"/>
              <a:ext cx="44098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Maldives</a:t>
              </a:r>
            </a:p>
          </p:txBody>
        </p:sp>
        <p:sp>
          <p:nvSpPr>
            <p:cNvPr id="576" name="rc576"/>
            <p:cNvSpPr/>
            <p:nvPr/>
          </p:nvSpPr>
          <p:spPr>
            <a:xfrm>
              <a:off x="4969208" y="2399012"/>
              <a:ext cx="2017806" cy="214862"/>
            </a:xfrm>
            <a:prstGeom prst="rect">
              <a:avLst/>
            </a:prstGeom>
            <a:solidFill>
              <a:srgbClr val="D9D9D9">
                <a:alpha val="100000"/>
              </a:srgbClr>
            </a:solidFill>
          </p:spPr>
          <p:txBody>
            <a:bodyPr/>
            <a:lstStyle/>
            <a:p/>
          </p:txBody>
        </p:sp>
        <p:sp>
          <p:nvSpPr>
            <p:cNvPr id="577" name="tx577"/>
            <p:cNvSpPr/>
            <p:nvPr/>
          </p:nvSpPr>
          <p:spPr>
            <a:xfrm>
              <a:off x="5745233" y="2442924"/>
              <a:ext cx="46575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Myanmar</a:t>
              </a:r>
            </a:p>
          </p:txBody>
        </p:sp>
        <p:sp>
          <p:nvSpPr>
            <p:cNvPr id="578" name="rc578"/>
            <p:cNvSpPr/>
            <p:nvPr/>
          </p:nvSpPr>
          <p:spPr>
            <a:xfrm>
              <a:off x="7056604" y="2399012"/>
              <a:ext cx="2017806" cy="214862"/>
            </a:xfrm>
            <a:prstGeom prst="rect">
              <a:avLst/>
            </a:prstGeom>
            <a:solidFill>
              <a:srgbClr val="D9D9D9">
                <a:alpha val="100000"/>
              </a:srgbClr>
            </a:solidFill>
          </p:spPr>
          <p:txBody>
            <a:bodyPr/>
            <a:lstStyle/>
            <a:p/>
          </p:txBody>
        </p:sp>
        <p:sp>
          <p:nvSpPr>
            <p:cNvPr id="579" name="tx579"/>
            <p:cNvSpPr/>
            <p:nvPr/>
          </p:nvSpPr>
          <p:spPr>
            <a:xfrm>
              <a:off x="7919504" y="2444233"/>
              <a:ext cx="292005"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Nepal</a:t>
              </a:r>
            </a:p>
          </p:txBody>
        </p:sp>
        <p:sp>
          <p:nvSpPr>
            <p:cNvPr id="580" name="rc580"/>
            <p:cNvSpPr/>
            <p:nvPr/>
          </p:nvSpPr>
          <p:spPr>
            <a:xfrm>
              <a:off x="794417" y="660217"/>
              <a:ext cx="2017806" cy="214862"/>
            </a:xfrm>
            <a:prstGeom prst="rect">
              <a:avLst/>
            </a:prstGeom>
            <a:solidFill>
              <a:srgbClr val="D9D9D9">
                <a:alpha val="100000"/>
              </a:srgbClr>
            </a:solidFill>
          </p:spPr>
          <p:txBody>
            <a:bodyPr/>
            <a:lstStyle/>
            <a:p/>
          </p:txBody>
        </p:sp>
        <p:sp>
          <p:nvSpPr>
            <p:cNvPr id="581" name="tx581"/>
            <p:cNvSpPr/>
            <p:nvPr/>
          </p:nvSpPr>
          <p:spPr>
            <a:xfrm>
              <a:off x="1508149" y="704129"/>
              <a:ext cx="5903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Bangladesh</a:t>
              </a:r>
            </a:p>
          </p:txBody>
        </p:sp>
        <p:sp>
          <p:nvSpPr>
            <p:cNvPr id="582" name="rc582"/>
            <p:cNvSpPr/>
            <p:nvPr/>
          </p:nvSpPr>
          <p:spPr>
            <a:xfrm>
              <a:off x="2881812" y="660217"/>
              <a:ext cx="2017806" cy="214862"/>
            </a:xfrm>
            <a:prstGeom prst="rect">
              <a:avLst/>
            </a:prstGeom>
            <a:solidFill>
              <a:srgbClr val="D9D9D9">
                <a:alpha val="100000"/>
              </a:srgbClr>
            </a:solidFill>
          </p:spPr>
          <p:txBody>
            <a:bodyPr/>
            <a:lstStyle/>
            <a:p/>
          </p:txBody>
        </p:sp>
        <p:sp>
          <p:nvSpPr>
            <p:cNvPr id="583" name="tx583"/>
            <p:cNvSpPr/>
            <p:nvPr/>
          </p:nvSpPr>
          <p:spPr>
            <a:xfrm>
              <a:off x="3713608" y="726339"/>
              <a:ext cx="35421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Bhutan</a:t>
              </a:r>
            </a:p>
          </p:txBody>
        </p:sp>
        <p:sp>
          <p:nvSpPr>
            <p:cNvPr id="584" name="rc584"/>
            <p:cNvSpPr/>
            <p:nvPr/>
          </p:nvSpPr>
          <p:spPr>
            <a:xfrm>
              <a:off x="4969208" y="660217"/>
              <a:ext cx="2017806" cy="214862"/>
            </a:xfrm>
            <a:prstGeom prst="rect">
              <a:avLst/>
            </a:prstGeom>
            <a:solidFill>
              <a:srgbClr val="D9D9D9">
                <a:alpha val="100000"/>
              </a:srgbClr>
            </a:solidFill>
          </p:spPr>
          <p:txBody>
            <a:bodyPr/>
            <a:lstStyle/>
            <a:p/>
          </p:txBody>
        </p:sp>
        <p:sp>
          <p:nvSpPr>
            <p:cNvPr id="585" name="tx585"/>
            <p:cNvSpPr/>
            <p:nvPr/>
          </p:nvSpPr>
          <p:spPr>
            <a:xfrm>
              <a:off x="5822859" y="727649"/>
              <a:ext cx="31050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DPRK</a:t>
              </a:r>
            </a:p>
          </p:txBody>
        </p:sp>
        <p:sp>
          <p:nvSpPr>
            <p:cNvPr id="586" name="rc586"/>
            <p:cNvSpPr/>
            <p:nvPr/>
          </p:nvSpPr>
          <p:spPr>
            <a:xfrm>
              <a:off x="7056604" y="660217"/>
              <a:ext cx="2017806" cy="214862"/>
            </a:xfrm>
            <a:prstGeom prst="rect">
              <a:avLst/>
            </a:prstGeom>
            <a:solidFill>
              <a:srgbClr val="D9D9D9">
                <a:alpha val="100000"/>
              </a:srgbClr>
            </a:solidFill>
          </p:spPr>
          <p:txBody>
            <a:bodyPr/>
            <a:lstStyle/>
            <a:p/>
          </p:txBody>
        </p:sp>
        <p:sp>
          <p:nvSpPr>
            <p:cNvPr id="587" name="tx587"/>
            <p:cNvSpPr/>
            <p:nvPr/>
          </p:nvSpPr>
          <p:spPr>
            <a:xfrm>
              <a:off x="7944334" y="726339"/>
              <a:ext cx="24234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India</a:t>
              </a:r>
            </a:p>
          </p:txBody>
        </p:sp>
        <p:sp>
          <p:nvSpPr>
            <p:cNvPr id="588" name="pl588"/>
            <p:cNvSpPr/>
            <p:nvPr/>
          </p:nvSpPr>
          <p:spPr>
            <a:xfrm>
              <a:off x="88613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89" name="pl589"/>
            <p:cNvSpPr/>
            <p:nvPr/>
          </p:nvSpPr>
          <p:spPr>
            <a:xfrm>
              <a:off x="125300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0" name="pl590"/>
            <p:cNvSpPr/>
            <p:nvPr/>
          </p:nvSpPr>
          <p:spPr>
            <a:xfrm>
              <a:off x="16198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1" name="pl591"/>
            <p:cNvSpPr/>
            <p:nvPr/>
          </p:nvSpPr>
          <p:spPr>
            <a:xfrm>
              <a:off x="198675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2" name="pl592"/>
            <p:cNvSpPr/>
            <p:nvPr/>
          </p:nvSpPr>
          <p:spPr>
            <a:xfrm>
              <a:off x="23536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3" name="pl593"/>
            <p:cNvSpPr/>
            <p:nvPr/>
          </p:nvSpPr>
          <p:spPr>
            <a:xfrm>
              <a:off x="272050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594" name="tx594"/>
            <p:cNvSpPr/>
            <p:nvPr/>
          </p:nvSpPr>
          <p:spPr>
            <a:xfrm rot="-5400000">
              <a:off x="76097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rot="-5400000">
              <a:off x="112785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rot="-5400000">
              <a:off x="14947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rot="-5400000">
              <a:off x="186160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rot="-5400000">
              <a:off x="222847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rot="-5400000">
              <a:off x="2595321"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pl600"/>
            <p:cNvSpPr/>
            <p:nvPr/>
          </p:nvSpPr>
          <p:spPr>
            <a:xfrm>
              <a:off x="29735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1" name="pl601"/>
            <p:cNvSpPr/>
            <p:nvPr/>
          </p:nvSpPr>
          <p:spPr>
            <a:xfrm>
              <a:off x="334040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2" name="pl602"/>
            <p:cNvSpPr/>
            <p:nvPr/>
          </p:nvSpPr>
          <p:spPr>
            <a:xfrm>
              <a:off x="370727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3" name="pl603"/>
            <p:cNvSpPr/>
            <p:nvPr/>
          </p:nvSpPr>
          <p:spPr>
            <a:xfrm>
              <a:off x="407415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4" name="pl604"/>
            <p:cNvSpPr/>
            <p:nvPr/>
          </p:nvSpPr>
          <p:spPr>
            <a:xfrm>
              <a:off x="44410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5" name="pl605"/>
            <p:cNvSpPr/>
            <p:nvPr/>
          </p:nvSpPr>
          <p:spPr>
            <a:xfrm>
              <a:off x="48079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06" name="tx606"/>
            <p:cNvSpPr/>
            <p:nvPr/>
          </p:nvSpPr>
          <p:spPr>
            <a:xfrm rot="-5400000">
              <a:off x="284837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07" name="tx607"/>
            <p:cNvSpPr/>
            <p:nvPr/>
          </p:nvSpPr>
          <p:spPr>
            <a:xfrm rot="-5400000">
              <a:off x="321524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08" name="tx608"/>
            <p:cNvSpPr/>
            <p:nvPr/>
          </p:nvSpPr>
          <p:spPr>
            <a:xfrm rot="-5400000">
              <a:off x="358212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09" name="tx609"/>
            <p:cNvSpPr/>
            <p:nvPr/>
          </p:nvSpPr>
          <p:spPr>
            <a:xfrm rot="-5400000">
              <a:off x="394899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10" name="tx610"/>
            <p:cNvSpPr/>
            <p:nvPr/>
          </p:nvSpPr>
          <p:spPr>
            <a:xfrm rot="-5400000">
              <a:off x="43158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11" name="tx611"/>
            <p:cNvSpPr/>
            <p:nvPr/>
          </p:nvSpPr>
          <p:spPr>
            <a:xfrm rot="-5400000">
              <a:off x="46827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12" name="pl612"/>
            <p:cNvSpPr/>
            <p:nvPr/>
          </p:nvSpPr>
          <p:spPr>
            <a:xfrm>
              <a:off x="506092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3" name="pl613"/>
            <p:cNvSpPr/>
            <p:nvPr/>
          </p:nvSpPr>
          <p:spPr>
            <a:xfrm>
              <a:off x="54278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4" name="pl614"/>
            <p:cNvSpPr/>
            <p:nvPr/>
          </p:nvSpPr>
          <p:spPr>
            <a:xfrm>
              <a:off x="579467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5" name="pl615"/>
            <p:cNvSpPr/>
            <p:nvPr/>
          </p:nvSpPr>
          <p:spPr>
            <a:xfrm>
              <a:off x="61615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6" name="pl616"/>
            <p:cNvSpPr/>
            <p:nvPr/>
          </p:nvSpPr>
          <p:spPr>
            <a:xfrm>
              <a:off x="652842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7" name="pl617"/>
            <p:cNvSpPr/>
            <p:nvPr/>
          </p:nvSpPr>
          <p:spPr>
            <a:xfrm>
              <a:off x="689529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18" name="tx618"/>
            <p:cNvSpPr/>
            <p:nvPr/>
          </p:nvSpPr>
          <p:spPr>
            <a:xfrm rot="-5400000">
              <a:off x="493577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19" name="tx619"/>
            <p:cNvSpPr/>
            <p:nvPr/>
          </p:nvSpPr>
          <p:spPr>
            <a:xfrm rot="-5400000">
              <a:off x="530264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0" name="tx620"/>
            <p:cNvSpPr/>
            <p:nvPr/>
          </p:nvSpPr>
          <p:spPr>
            <a:xfrm rot="-5400000">
              <a:off x="566951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1" name="tx621"/>
            <p:cNvSpPr/>
            <p:nvPr/>
          </p:nvSpPr>
          <p:spPr>
            <a:xfrm rot="-5400000">
              <a:off x="603639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2" name="tx622"/>
            <p:cNvSpPr/>
            <p:nvPr/>
          </p:nvSpPr>
          <p:spPr>
            <a:xfrm rot="-5400000">
              <a:off x="640326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3" name="tx623"/>
            <p:cNvSpPr/>
            <p:nvPr/>
          </p:nvSpPr>
          <p:spPr>
            <a:xfrm rot="-5400000">
              <a:off x="6770112"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4" name="pl624"/>
            <p:cNvSpPr/>
            <p:nvPr/>
          </p:nvSpPr>
          <p:spPr>
            <a:xfrm>
              <a:off x="7148322"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5" name="pl625"/>
            <p:cNvSpPr/>
            <p:nvPr/>
          </p:nvSpPr>
          <p:spPr>
            <a:xfrm>
              <a:off x="7515196"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6" name="pl626"/>
            <p:cNvSpPr/>
            <p:nvPr/>
          </p:nvSpPr>
          <p:spPr>
            <a:xfrm>
              <a:off x="7882070"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7" name="pl627"/>
            <p:cNvSpPr/>
            <p:nvPr/>
          </p:nvSpPr>
          <p:spPr>
            <a:xfrm>
              <a:off x="8248944"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8" name="pl628"/>
            <p:cNvSpPr/>
            <p:nvPr/>
          </p:nvSpPr>
          <p:spPr>
            <a:xfrm>
              <a:off x="8615818"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29" name="pl629"/>
            <p:cNvSpPr/>
            <p:nvPr/>
          </p:nvSpPr>
          <p:spPr>
            <a:xfrm>
              <a:off x="8982692" y="4068218"/>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630" name="tx630"/>
            <p:cNvSpPr/>
            <p:nvPr/>
          </p:nvSpPr>
          <p:spPr>
            <a:xfrm rot="-5400000">
              <a:off x="7023165"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31" name="tx631"/>
            <p:cNvSpPr/>
            <p:nvPr/>
          </p:nvSpPr>
          <p:spPr>
            <a:xfrm rot="-5400000">
              <a:off x="7390039"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32" name="tx632"/>
            <p:cNvSpPr/>
            <p:nvPr/>
          </p:nvSpPr>
          <p:spPr>
            <a:xfrm rot="-5400000">
              <a:off x="7756913"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33" name="tx633"/>
            <p:cNvSpPr/>
            <p:nvPr/>
          </p:nvSpPr>
          <p:spPr>
            <a:xfrm rot="-5400000">
              <a:off x="8123787"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34" name="tx634"/>
            <p:cNvSpPr/>
            <p:nvPr/>
          </p:nvSpPr>
          <p:spPr>
            <a:xfrm rot="-5400000">
              <a:off x="8490661" y="421431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35" name="tx635"/>
            <p:cNvSpPr/>
            <p:nvPr/>
          </p:nvSpPr>
          <p:spPr>
            <a:xfrm rot="-5400000">
              <a:off x="8857508" y="421428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36" name="tx636"/>
            <p:cNvSpPr/>
            <p:nvPr/>
          </p:nvSpPr>
          <p:spPr>
            <a:xfrm>
              <a:off x="508103" y="1975010"/>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7" name="tx637"/>
            <p:cNvSpPr/>
            <p:nvPr/>
          </p:nvSpPr>
          <p:spPr>
            <a:xfrm>
              <a:off x="570259" y="1805114"/>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8" name="tx638"/>
            <p:cNvSpPr/>
            <p:nvPr/>
          </p:nvSpPr>
          <p:spPr>
            <a:xfrm>
              <a:off x="570259" y="163248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39" name="tx639"/>
            <p:cNvSpPr/>
            <p:nvPr/>
          </p:nvSpPr>
          <p:spPr>
            <a:xfrm>
              <a:off x="570259" y="146122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40" name="tx640"/>
            <p:cNvSpPr/>
            <p:nvPr/>
          </p:nvSpPr>
          <p:spPr>
            <a:xfrm>
              <a:off x="669631" y="128996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a:off x="607475" y="11187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42" name="tx642"/>
            <p:cNvSpPr/>
            <p:nvPr/>
          </p:nvSpPr>
          <p:spPr>
            <a:xfrm>
              <a:off x="607475" y="9474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43" name="pl643"/>
            <p:cNvSpPr/>
            <p:nvPr/>
          </p:nvSpPr>
          <p:spPr>
            <a:xfrm>
              <a:off x="759622" y="20167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4" name="pl644"/>
            <p:cNvSpPr/>
            <p:nvPr/>
          </p:nvSpPr>
          <p:spPr>
            <a:xfrm>
              <a:off x="759622" y="18454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5" name="pl645"/>
            <p:cNvSpPr/>
            <p:nvPr/>
          </p:nvSpPr>
          <p:spPr>
            <a:xfrm>
              <a:off x="759622" y="167418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6" name="pl646"/>
            <p:cNvSpPr/>
            <p:nvPr/>
          </p:nvSpPr>
          <p:spPr>
            <a:xfrm>
              <a:off x="759622" y="15029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7" name="pl647"/>
            <p:cNvSpPr/>
            <p:nvPr/>
          </p:nvSpPr>
          <p:spPr>
            <a:xfrm>
              <a:off x="759622" y="13316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8" name="pl648"/>
            <p:cNvSpPr/>
            <p:nvPr/>
          </p:nvSpPr>
          <p:spPr>
            <a:xfrm>
              <a:off x="759622" y="116040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49" name="pl649"/>
            <p:cNvSpPr/>
            <p:nvPr/>
          </p:nvSpPr>
          <p:spPr>
            <a:xfrm>
              <a:off x="759622" y="98913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0" name="tx650"/>
            <p:cNvSpPr/>
            <p:nvPr/>
          </p:nvSpPr>
          <p:spPr>
            <a:xfrm>
              <a:off x="508103" y="3713805"/>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1" name="tx651"/>
            <p:cNvSpPr/>
            <p:nvPr/>
          </p:nvSpPr>
          <p:spPr>
            <a:xfrm>
              <a:off x="570259" y="3543909"/>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2" name="tx652"/>
            <p:cNvSpPr/>
            <p:nvPr/>
          </p:nvSpPr>
          <p:spPr>
            <a:xfrm>
              <a:off x="570259" y="3371284"/>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53" name="tx653"/>
            <p:cNvSpPr/>
            <p:nvPr/>
          </p:nvSpPr>
          <p:spPr>
            <a:xfrm>
              <a:off x="570259" y="3200024"/>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54" name="tx654"/>
            <p:cNvSpPr/>
            <p:nvPr/>
          </p:nvSpPr>
          <p:spPr>
            <a:xfrm>
              <a:off x="669631" y="302876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5" name="tx655"/>
            <p:cNvSpPr/>
            <p:nvPr/>
          </p:nvSpPr>
          <p:spPr>
            <a:xfrm>
              <a:off x="607475" y="28575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56" name="tx656"/>
            <p:cNvSpPr/>
            <p:nvPr/>
          </p:nvSpPr>
          <p:spPr>
            <a:xfrm>
              <a:off x="607475" y="26862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57" name="pl657"/>
            <p:cNvSpPr/>
            <p:nvPr/>
          </p:nvSpPr>
          <p:spPr>
            <a:xfrm>
              <a:off x="759622" y="375549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8" name="pl658"/>
            <p:cNvSpPr/>
            <p:nvPr/>
          </p:nvSpPr>
          <p:spPr>
            <a:xfrm>
              <a:off x="759622" y="358423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59" name="pl659"/>
            <p:cNvSpPr/>
            <p:nvPr/>
          </p:nvSpPr>
          <p:spPr>
            <a:xfrm>
              <a:off x="759622" y="341297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0" name="pl660"/>
            <p:cNvSpPr/>
            <p:nvPr/>
          </p:nvSpPr>
          <p:spPr>
            <a:xfrm>
              <a:off x="759622" y="324171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1" name="pl661"/>
            <p:cNvSpPr/>
            <p:nvPr/>
          </p:nvSpPr>
          <p:spPr>
            <a:xfrm>
              <a:off x="759622" y="30704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2" name="pl662"/>
            <p:cNvSpPr/>
            <p:nvPr/>
          </p:nvSpPr>
          <p:spPr>
            <a:xfrm>
              <a:off x="759622" y="28991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3" name="pl663"/>
            <p:cNvSpPr/>
            <p:nvPr/>
          </p:nvSpPr>
          <p:spPr>
            <a:xfrm>
              <a:off x="759622" y="27279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64" name="tx664"/>
            <p:cNvSpPr/>
            <p:nvPr/>
          </p:nvSpPr>
          <p:spPr>
            <a:xfrm>
              <a:off x="508103" y="5452600"/>
              <a:ext cx="22368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5" name="tx665"/>
            <p:cNvSpPr/>
            <p:nvPr/>
          </p:nvSpPr>
          <p:spPr>
            <a:xfrm>
              <a:off x="570259" y="5282704"/>
              <a:ext cx="161528"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6" name="tx666"/>
            <p:cNvSpPr/>
            <p:nvPr/>
          </p:nvSpPr>
          <p:spPr>
            <a:xfrm>
              <a:off x="570259" y="511007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67" name="tx667"/>
            <p:cNvSpPr/>
            <p:nvPr/>
          </p:nvSpPr>
          <p:spPr>
            <a:xfrm>
              <a:off x="570259" y="4938819"/>
              <a:ext cx="161528"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68" name="tx668"/>
            <p:cNvSpPr/>
            <p:nvPr/>
          </p:nvSpPr>
          <p:spPr>
            <a:xfrm>
              <a:off x="669631" y="476755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9" name="tx669"/>
            <p:cNvSpPr/>
            <p:nvPr/>
          </p:nvSpPr>
          <p:spPr>
            <a:xfrm>
              <a:off x="607475" y="45962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670" name="tx670"/>
            <p:cNvSpPr/>
            <p:nvPr/>
          </p:nvSpPr>
          <p:spPr>
            <a:xfrm>
              <a:off x="607475" y="44250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671" name="pl671"/>
            <p:cNvSpPr/>
            <p:nvPr/>
          </p:nvSpPr>
          <p:spPr>
            <a:xfrm>
              <a:off x="759622" y="549429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2" name="pl672"/>
            <p:cNvSpPr/>
            <p:nvPr/>
          </p:nvSpPr>
          <p:spPr>
            <a:xfrm>
              <a:off x="759622" y="53230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3" name="pl673"/>
            <p:cNvSpPr/>
            <p:nvPr/>
          </p:nvSpPr>
          <p:spPr>
            <a:xfrm>
              <a:off x="759622" y="51517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4" name="pl674"/>
            <p:cNvSpPr/>
            <p:nvPr/>
          </p:nvSpPr>
          <p:spPr>
            <a:xfrm>
              <a:off x="759622" y="49805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5" name="pl675"/>
            <p:cNvSpPr/>
            <p:nvPr/>
          </p:nvSpPr>
          <p:spPr>
            <a:xfrm>
              <a:off x="759622" y="48092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6" name="pl676"/>
            <p:cNvSpPr/>
            <p:nvPr/>
          </p:nvSpPr>
          <p:spPr>
            <a:xfrm>
              <a:off x="759622" y="463798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7" name="pl677"/>
            <p:cNvSpPr/>
            <p:nvPr/>
          </p:nvSpPr>
          <p:spPr>
            <a:xfrm>
              <a:off x="759622" y="44667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678" name="tx678"/>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79" name="tx679"/>
            <p:cNvSpPr/>
            <p:nvPr/>
          </p:nvSpPr>
          <p:spPr>
            <a:xfrm>
              <a:off x="794417" y="398022"/>
              <a:ext cx="56000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SEAR, 2018-2023</a:t>
              </a:r>
            </a:p>
          </p:txBody>
        </p:sp>
        <p:sp>
          <p:nvSpPr>
            <p:cNvPr id="680" name="tx68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1" name="tx681"/>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682" name="tx682"/>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6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DPRK had the highest drop-out with 32% of children who received DTP1 not receiving MCV1.
Bhutan, India, Sri Lanka, and Maldives had the lowest DTP-MCV drop-out (0%).
2 countries had DTP-MCV drop-out of more than 10%.#n
There were 0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60128"/>
              <a:ext cx="2109958" cy="190032"/>
            </a:xfrm>
            <a:custGeom>
              <a:avLst/>
              <a:pathLst>
                <a:path w="2109958" h="190032">
                  <a:moveTo>
                    <a:pt x="0" y="190032"/>
                  </a:moveTo>
                  <a:lnTo>
                    <a:pt x="91737" y="190032"/>
                  </a:lnTo>
                  <a:lnTo>
                    <a:pt x="183474" y="177363"/>
                  </a:lnTo>
                  <a:lnTo>
                    <a:pt x="275211" y="164694"/>
                  </a:lnTo>
                  <a:lnTo>
                    <a:pt x="366949" y="126688"/>
                  </a:lnTo>
                  <a:lnTo>
                    <a:pt x="458686" y="76012"/>
                  </a:lnTo>
                  <a:lnTo>
                    <a:pt x="550423" y="63344"/>
                  </a:lnTo>
                  <a:lnTo>
                    <a:pt x="642161" y="63344"/>
                  </a:lnTo>
                  <a:lnTo>
                    <a:pt x="733898" y="76012"/>
                  </a:lnTo>
                  <a:lnTo>
                    <a:pt x="825635" y="63344"/>
                  </a:lnTo>
                  <a:lnTo>
                    <a:pt x="917373" y="38006"/>
                  </a:lnTo>
                  <a:lnTo>
                    <a:pt x="1009110" y="12668"/>
                  </a:lnTo>
                  <a:lnTo>
                    <a:pt x="1100847" y="25337"/>
                  </a:lnTo>
                  <a:lnTo>
                    <a:pt x="1192585" y="12668"/>
                  </a:lnTo>
                  <a:lnTo>
                    <a:pt x="1284322" y="25337"/>
                  </a:lnTo>
                  <a:lnTo>
                    <a:pt x="1376059" y="50675"/>
                  </a:lnTo>
                  <a:lnTo>
                    <a:pt x="1467797" y="38006"/>
                  </a:lnTo>
                  <a:lnTo>
                    <a:pt x="1559534" y="0"/>
                  </a:lnTo>
                  <a:lnTo>
                    <a:pt x="1651271" y="0"/>
                  </a:lnTo>
                  <a:lnTo>
                    <a:pt x="1743008" y="0"/>
                  </a:lnTo>
                  <a:lnTo>
                    <a:pt x="1834746" y="76012"/>
                  </a:lnTo>
                  <a:lnTo>
                    <a:pt x="1926483" y="101350"/>
                  </a:lnTo>
                  <a:lnTo>
                    <a:pt x="2018220" y="12668"/>
                  </a:lnTo>
                  <a:lnTo>
                    <a:pt x="2109958" y="38006"/>
                  </a:lnTo>
                </a:path>
              </a:pathLst>
            </a:custGeom>
            <a:ln w="27101" cap="flat">
              <a:solidFill>
                <a:srgbClr val="F8766D">
                  <a:alpha val="100000"/>
                </a:srgbClr>
              </a:solidFill>
              <a:prstDash val="solid"/>
              <a:round/>
            </a:ln>
          </p:spPr>
          <p:txBody>
            <a:bodyPr/>
            <a:lstStyle/>
            <a:p/>
          </p:txBody>
        </p:sp>
        <p:sp>
          <p:nvSpPr>
            <p:cNvPr id="30" name="tx30"/>
            <p:cNvSpPr/>
            <p:nvPr/>
          </p:nvSpPr>
          <p:spPr>
            <a:xfrm>
              <a:off x="899947" y="124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78</a:t>
              </a:r>
            </a:p>
          </p:txBody>
        </p:sp>
        <p:sp>
          <p:nvSpPr>
            <p:cNvPr id="31" name="tx31"/>
            <p:cNvSpPr/>
            <p:nvPr/>
          </p:nvSpPr>
          <p:spPr>
            <a:xfrm>
              <a:off x="3214890" y="1095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90</a:t>
              </a:r>
            </a:p>
          </p:txBody>
        </p:sp>
        <p:sp>
          <p:nvSpPr>
            <p:cNvPr id="32" name="tx32"/>
            <p:cNvSpPr/>
            <p:nvPr/>
          </p:nvSpPr>
          <p:spPr>
            <a:xfrm>
              <a:off x="2751477" y="10032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93</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28182"/>
              <a:ext cx="733898" cy="1026174"/>
            </a:xfrm>
            <a:custGeom>
              <a:avLst/>
              <a:pathLst>
                <a:path w="733898" h="1026174">
                  <a:moveTo>
                    <a:pt x="0" y="1026174"/>
                  </a:moveTo>
                  <a:lnTo>
                    <a:pt x="91737" y="608103"/>
                  </a:lnTo>
                  <a:lnTo>
                    <a:pt x="183474" y="519421"/>
                  </a:lnTo>
                  <a:lnTo>
                    <a:pt x="275211" y="202701"/>
                  </a:lnTo>
                  <a:lnTo>
                    <a:pt x="366949" y="76012"/>
                  </a:lnTo>
                  <a:lnTo>
                    <a:pt x="458686" y="152025"/>
                  </a:lnTo>
                  <a:lnTo>
                    <a:pt x="550423" y="114019"/>
                  </a:lnTo>
                  <a:lnTo>
                    <a:pt x="642161" y="0"/>
                  </a:lnTo>
                  <a:lnTo>
                    <a:pt x="733898" y="25337"/>
                  </a:lnTo>
                </a:path>
              </a:pathLst>
            </a:custGeom>
            <a:ln w="27101" cap="flat">
              <a:solidFill>
                <a:srgbClr val="00BA38">
                  <a:alpha val="100000"/>
                </a:srgbClr>
              </a:solidFill>
              <a:prstDash val="solid"/>
              <a:round/>
            </a:ln>
          </p:spPr>
          <p:txBody>
            <a:bodyPr/>
            <a:lstStyle/>
            <a:p/>
          </p:txBody>
        </p:sp>
        <p:sp>
          <p:nvSpPr>
            <p:cNvPr id="59" name="tx59"/>
            <p:cNvSpPr/>
            <p:nvPr/>
          </p:nvSpPr>
          <p:spPr>
            <a:xfrm>
              <a:off x="2360412" y="3951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a:t>
              </a:r>
            </a:p>
          </p:txBody>
        </p:sp>
        <p:sp>
          <p:nvSpPr>
            <p:cNvPr id="60" name="tx60"/>
            <p:cNvSpPr/>
            <p:nvPr/>
          </p:nvSpPr>
          <p:spPr>
            <a:xfrm>
              <a:off x="3214890" y="2951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87</a:t>
              </a:r>
            </a:p>
          </p:txBody>
        </p:sp>
        <p:sp>
          <p:nvSpPr>
            <p:cNvPr id="61" name="tx61"/>
            <p:cNvSpPr/>
            <p:nvPr/>
          </p:nvSpPr>
          <p:spPr>
            <a:xfrm>
              <a:off x="2751477" y="2947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83</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022924"/>
              <a:ext cx="1376059" cy="950161"/>
            </a:xfrm>
            <a:custGeom>
              <a:avLst/>
              <a:pathLst>
                <a:path w="1376059" h="950161">
                  <a:moveTo>
                    <a:pt x="0" y="950161"/>
                  </a:moveTo>
                  <a:lnTo>
                    <a:pt x="91737" y="950161"/>
                  </a:lnTo>
                  <a:lnTo>
                    <a:pt x="183474" y="950161"/>
                  </a:lnTo>
                  <a:lnTo>
                    <a:pt x="275211" y="950161"/>
                  </a:lnTo>
                  <a:lnTo>
                    <a:pt x="366949" y="950161"/>
                  </a:lnTo>
                  <a:lnTo>
                    <a:pt x="458686" y="950161"/>
                  </a:lnTo>
                  <a:lnTo>
                    <a:pt x="550423" y="950161"/>
                  </a:lnTo>
                  <a:lnTo>
                    <a:pt x="642161" y="899486"/>
                  </a:lnTo>
                  <a:lnTo>
                    <a:pt x="733898" y="823473"/>
                  </a:lnTo>
                  <a:lnTo>
                    <a:pt x="825635" y="785466"/>
                  </a:lnTo>
                  <a:lnTo>
                    <a:pt x="917373" y="734791"/>
                  </a:lnTo>
                  <a:lnTo>
                    <a:pt x="1009110" y="646109"/>
                  </a:lnTo>
                  <a:lnTo>
                    <a:pt x="1100847" y="595434"/>
                  </a:lnTo>
                  <a:lnTo>
                    <a:pt x="1192585" y="570096"/>
                  </a:lnTo>
                  <a:lnTo>
                    <a:pt x="1284322" y="202701"/>
                  </a:lnTo>
                  <a:lnTo>
                    <a:pt x="1376059" y="0"/>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4921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75</a:t>
              </a:r>
            </a:p>
          </p:txBody>
        </p:sp>
        <p:sp>
          <p:nvSpPr>
            <p:cNvPr id="90" name="tx90"/>
            <p:cNvSpPr/>
            <p:nvPr/>
          </p:nvSpPr>
          <p:spPr>
            <a:xfrm>
              <a:off x="2751477" y="55135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24</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147459"/>
              <a:ext cx="2109958" cy="202701"/>
            </a:xfrm>
            <a:custGeom>
              <a:avLst/>
              <a:pathLst>
                <a:path w="2109958" h="202701">
                  <a:moveTo>
                    <a:pt x="0" y="202701"/>
                  </a:moveTo>
                  <a:lnTo>
                    <a:pt x="91737" y="190032"/>
                  </a:lnTo>
                  <a:lnTo>
                    <a:pt x="183474" y="190032"/>
                  </a:lnTo>
                  <a:lnTo>
                    <a:pt x="275211" y="190032"/>
                  </a:lnTo>
                  <a:lnTo>
                    <a:pt x="366949" y="164694"/>
                  </a:lnTo>
                  <a:lnTo>
                    <a:pt x="458686" y="126688"/>
                  </a:lnTo>
                  <a:lnTo>
                    <a:pt x="550423" y="126688"/>
                  </a:lnTo>
                  <a:lnTo>
                    <a:pt x="642161" y="126688"/>
                  </a:lnTo>
                  <a:lnTo>
                    <a:pt x="733898" y="126688"/>
                  </a:lnTo>
                  <a:lnTo>
                    <a:pt x="825635" y="88681"/>
                  </a:lnTo>
                  <a:lnTo>
                    <a:pt x="917373" y="76012"/>
                  </a:lnTo>
                  <a:lnTo>
                    <a:pt x="1009110" y="50675"/>
                  </a:lnTo>
                  <a:lnTo>
                    <a:pt x="1100847" y="50675"/>
                  </a:lnTo>
                  <a:lnTo>
                    <a:pt x="1192585" y="25337"/>
                  </a:lnTo>
                  <a:lnTo>
                    <a:pt x="1284322" y="25337"/>
                  </a:lnTo>
                  <a:lnTo>
                    <a:pt x="1376059" y="38006"/>
                  </a:lnTo>
                  <a:lnTo>
                    <a:pt x="1467797" y="25337"/>
                  </a:lnTo>
                  <a:lnTo>
                    <a:pt x="1559534" y="12668"/>
                  </a:lnTo>
                  <a:lnTo>
                    <a:pt x="1651271" y="12668"/>
                  </a:lnTo>
                  <a:lnTo>
                    <a:pt x="1743008" y="0"/>
                  </a:lnTo>
                  <a:lnTo>
                    <a:pt x="1834746" y="76012"/>
                  </a:lnTo>
                  <a:lnTo>
                    <a:pt x="1926483" y="101350"/>
                  </a:lnTo>
                  <a:lnTo>
                    <a:pt x="2018220" y="0"/>
                  </a:lnTo>
                  <a:lnTo>
                    <a:pt x="2109958" y="25337"/>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24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78</a:t>
              </a:r>
            </a:p>
          </p:txBody>
        </p:sp>
        <p:sp>
          <p:nvSpPr>
            <p:cNvPr id="118" name="tx118"/>
            <p:cNvSpPr/>
            <p:nvPr/>
          </p:nvSpPr>
          <p:spPr>
            <a:xfrm>
              <a:off x="6009077" y="10702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92</a:t>
              </a:r>
            </a:p>
          </p:txBody>
        </p:sp>
        <p:sp>
          <p:nvSpPr>
            <p:cNvPr id="119" name="tx119"/>
            <p:cNvSpPr/>
            <p:nvPr/>
          </p:nvSpPr>
          <p:spPr>
            <a:xfrm>
              <a:off x="5545664" y="990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94</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2964838"/>
              <a:ext cx="2109958" cy="405402"/>
            </a:xfrm>
            <a:custGeom>
              <a:avLst/>
              <a:pathLst>
                <a:path w="2109958" h="405402">
                  <a:moveTo>
                    <a:pt x="0" y="392733"/>
                  </a:moveTo>
                  <a:lnTo>
                    <a:pt x="91737" y="392733"/>
                  </a:lnTo>
                  <a:lnTo>
                    <a:pt x="183474" y="405402"/>
                  </a:lnTo>
                  <a:lnTo>
                    <a:pt x="275211" y="367395"/>
                  </a:lnTo>
                  <a:lnTo>
                    <a:pt x="366949" y="316720"/>
                  </a:lnTo>
                  <a:lnTo>
                    <a:pt x="458686" y="266045"/>
                  </a:lnTo>
                  <a:lnTo>
                    <a:pt x="550423" y="266045"/>
                  </a:lnTo>
                  <a:lnTo>
                    <a:pt x="642161" y="253376"/>
                  </a:lnTo>
                  <a:lnTo>
                    <a:pt x="733898" y="228038"/>
                  </a:lnTo>
                  <a:lnTo>
                    <a:pt x="825635" y="177363"/>
                  </a:lnTo>
                  <a:lnTo>
                    <a:pt x="917373" y="139357"/>
                  </a:lnTo>
                  <a:lnTo>
                    <a:pt x="1009110" y="114019"/>
                  </a:lnTo>
                  <a:lnTo>
                    <a:pt x="1100847" y="126688"/>
                  </a:lnTo>
                  <a:lnTo>
                    <a:pt x="1192585" y="114019"/>
                  </a:lnTo>
                  <a:lnTo>
                    <a:pt x="1284322" y="88681"/>
                  </a:lnTo>
                  <a:lnTo>
                    <a:pt x="1376059" y="76012"/>
                  </a:lnTo>
                  <a:lnTo>
                    <a:pt x="1467797" y="63344"/>
                  </a:lnTo>
                  <a:lnTo>
                    <a:pt x="1559534" y="38006"/>
                  </a:lnTo>
                  <a:lnTo>
                    <a:pt x="1651271" y="12668"/>
                  </a:lnTo>
                  <a:lnTo>
                    <a:pt x="1743008" y="0"/>
                  </a:lnTo>
                  <a:lnTo>
                    <a:pt x="1834746" y="76012"/>
                  </a:lnTo>
                  <a:lnTo>
                    <a:pt x="1926483" y="88681"/>
                  </a:lnTo>
                  <a:lnTo>
                    <a:pt x="2018220" y="0"/>
                  </a:lnTo>
                  <a:lnTo>
                    <a:pt x="2109958" y="38006"/>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2550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63</a:t>
              </a:r>
            </a:p>
          </p:txBody>
        </p:sp>
        <p:sp>
          <p:nvSpPr>
            <p:cNvPr id="147" name="tx147"/>
            <p:cNvSpPr/>
            <p:nvPr/>
          </p:nvSpPr>
          <p:spPr>
            <a:xfrm>
              <a:off x="6009077" y="29003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91</a:t>
              </a:r>
            </a:p>
          </p:txBody>
        </p:sp>
        <p:sp>
          <p:nvSpPr>
            <p:cNvPr id="148" name="tx148"/>
            <p:cNvSpPr/>
            <p:nvPr/>
          </p:nvSpPr>
          <p:spPr>
            <a:xfrm>
              <a:off x="5545664" y="28080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94</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807554"/>
              <a:ext cx="2109958" cy="354726"/>
            </a:xfrm>
            <a:custGeom>
              <a:avLst/>
              <a:pathLst>
                <a:path w="2109958" h="354726">
                  <a:moveTo>
                    <a:pt x="0" y="354726"/>
                  </a:moveTo>
                  <a:lnTo>
                    <a:pt x="91737" y="342058"/>
                  </a:lnTo>
                  <a:lnTo>
                    <a:pt x="183474" y="342058"/>
                  </a:lnTo>
                  <a:lnTo>
                    <a:pt x="275211" y="329389"/>
                  </a:lnTo>
                  <a:lnTo>
                    <a:pt x="366949" y="329389"/>
                  </a:lnTo>
                  <a:lnTo>
                    <a:pt x="458686" y="253376"/>
                  </a:lnTo>
                  <a:lnTo>
                    <a:pt x="550423" y="253376"/>
                  </a:lnTo>
                  <a:lnTo>
                    <a:pt x="642161" y="240707"/>
                  </a:lnTo>
                  <a:lnTo>
                    <a:pt x="733898" y="215369"/>
                  </a:lnTo>
                  <a:lnTo>
                    <a:pt x="825635" y="177363"/>
                  </a:lnTo>
                  <a:lnTo>
                    <a:pt x="917373" y="152025"/>
                  </a:lnTo>
                  <a:lnTo>
                    <a:pt x="1009110" y="126688"/>
                  </a:lnTo>
                  <a:lnTo>
                    <a:pt x="1100847" y="114019"/>
                  </a:lnTo>
                  <a:lnTo>
                    <a:pt x="1192585" y="88681"/>
                  </a:lnTo>
                  <a:lnTo>
                    <a:pt x="1284322" y="63344"/>
                  </a:lnTo>
                  <a:lnTo>
                    <a:pt x="1376059" y="50675"/>
                  </a:lnTo>
                  <a:lnTo>
                    <a:pt x="1467797" y="50675"/>
                  </a:lnTo>
                  <a:lnTo>
                    <a:pt x="1559534" y="25337"/>
                  </a:lnTo>
                  <a:lnTo>
                    <a:pt x="1651271" y="12668"/>
                  </a:lnTo>
                  <a:lnTo>
                    <a:pt x="1743008" y="25337"/>
                  </a:lnTo>
                  <a:lnTo>
                    <a:pt x="1834746" y="88681"/>
                  </a:lnTo>
                  <a:lnTo>
                    <a:pt x="1926483" y="126688"/>
                  </a:lnTo>
                  <a:lnTo>
                    <a:pt x="2018220" y="0"/>
                  </a:lnTo>
                  <a:lnTo>
                    <a:pt x="2109958" y="38006"/>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50597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64</a:t>
              </a:r>
            </a:p>
          </p:txBody>
        </p:sp>
        <p:sp>
          <p:nvSpPr>
            <p:cNvPr id="176" name="tx176"/>
            <p:cNvSpPr/>
            <p:nvPr/>
          </p:nvSpPr>
          <p:spPr>
            <a:xfrm>
              <a:off x="6009077" y="4743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89</a:t>
              </a:r>
            </a:p>
          </p:txBody>
        </p:sp>
        <p:sp>
          <p:nvSpPr>
            <p:cNvPr id="177" name="tx177"/>
            <p:cNvSpPr/>
            <p:nvPr/>
          </p:nvSpPr>
          <p:spPr>
            <a:xfrm>
              <a:off x="5545664" y="4676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90</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72797"/>
              <a:ext cx="2109958" cy="354726"/>
            </a:xfrm>
            <a:custGeom>
              <a:avLst/>
              <a:pathLst>
                <a:path w="2109958" h="354726">
                  <a:moveTo>
                    <a:pt x="0" y="354726"/>
                  </a:moveTo>
                  <a:lnTo>
                    <a:pt x="91737" y="342058"/>
                  </a:lnTo>
                  <a:lnTo>
                    <a:pt x="183474" y="342058"/>
                  </a:lnTo>
                  <a:lnTo>
                    <a:pt x="275211" y="316720"/>
                  </a:lnTo>
                  <a:lnTo>
                    <a:pt x="366949" y="291382"/>
                  </a:lnTo>
                  <a:lnTo>
                    <a:pt x="458686" y="278714"/>
                  </a:lnTo>
                  <a:lnTo>
                    <a:pt x="550423" y="266045"/>
                  </a:lnTo>
                  <a:lnTo>
                    <a:pt x="642161" y="278714"/>
                  </a:lnTo>
                  <a:lnTo>
                    <a:pt x="733898" y="215369"/>
                  </a:lnTo>
                  <a:lnTo>
                    <a:pt x="825635" y="177363"/>
                  </a:lnTo>
                  <a:lnTo>
                    <a:pt x="917373" y="126688"/>
                  </a:lnTo>
                  <a:lnTo>
                    <a:pt x="1009110" y="101350"/>
                  </a:lnTo>
                  <a:lnTo>
                    <a:pt x="1100847" y="88681"/>
                  </a:lnTo>
                  <a:lnTo>
                    <a:pt x="1192585" y="76012"/>
                  </a:lnTo>
                  <a:lnTo>
                    <a:pt x="1284322" y="63344"/>
                  </a:lnTo>
                  <a:lnTo>
                    <a:pt x="1376059" y="50675"/>
                  </a:lnTo>
                  <a:lnTo>
                    <a:pt x="1467797" y="38006"/>
                  </a:lnTo>
                  <a:lnTo>
                    <a:pt x="1559534" y="25337"/>
                  </a:lnTo>
                  <a:lnTo>
                    <a:pt x="1651271" y="25337"/>
                  </a:lnTo>
                  <a:lnTo>
                    <a:pt x="1743008" y="12668"/>
                  </a:lnTo>
                  <a:lnTo>
                    <a:pt x="1834746" y="76012"/>
                  </a:lnTo>
                  <a:lnTo>
                    <a:pt x="1926483" y="114019"/>
                  </a:lnTo>
                  <a:lnTo>
                    <a:pt x="2018220" y="0"/>
                  </a:lnTo>
                  <a:lnTo>
                    <a:pt x="2109958" y="25337"/>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4250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64</a:t>
              </a:r>
            </a:p>
          </p:txBody>
        </p:sp>
        <p:sp>
          <p:nvSpPr>
            <p:cNvPr id="205" name="tx205"/>
            <p:cNvSpPr/>
            <p:nvPr/>
          </p:nvSpPr>
          <p:spPr>
            <a:xfrm>
              <a:off x="8803264" y="10956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90</a:t>
              </a:r>
            </a:p>
          </p:txBody>
        </p:sp>
        <p:sp>
          <p:nvSpPr>
            <p:cNvPr id="206" name="tx206"/>
            <p:cNvSpPr/>
            <p:nvPr/>
          </p:nvSpPr>
          <p:spPr>
            <a:xfrm>
              <a:off x="8339852" y="10286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91</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066189"/>
              <a:ext cx="2109958" cy="1051512"/>
            </a:xfrm>
            <a:custGeom>
              <a:avLst/>
              <a:pathLst>
                <a:path w="2109958" h="1051512">
                  <a:moveTo>
                    <a:pt x="0" y="1051512"/>
                  </a:moveTo>
                  <a:lnTo>
                    <a:pt x="91737" y="1051512"/>
                  </a:lnTo>
                  <a:lnTo>
                    <a:pt x="183474" y="1051512"/>
                  </a:lnTo>
                  <a:lnTo>
                    <a:pt x="275211" y="1013505"/>
                  </a:lnTo>
                  <a:lnTo>
                    <a:pt x="366949" y="1000836"/>
                  </a:lnTo>
                  <a:lnTo>
                    <a:pt x="458686" y="1013505"/>
                  </a:lnTo>
                  <a:lnTo>
                    <a:pt x="550423" y="975499"/>
                  </a:lnTo>
                  <a:lnTo>
                    <a:pt x="642161" y="937492"/>
                  </a:lnTo>
                  <a:lnTo>
                    <a:pt x="733898" y="924823"/>
                  </a:lnTo>
                  <a:lnTo>
                    <a:pt x="825635" y="912155"/>
                  </a:lnTo>
                  <a:lnTo>
                    <a:pt x="917373" y="899486"/>
                  </a:lnTo>
                  <a:lnTo>
                    <a:pt x="1009110" y="658778"/>
                  </a:lnTo>
                  <a:lnTo>
                    <a:pt x="1100847" y="532090"/>
                  </a:lnTo>
                  <a:lnTo>
                    <a:pt x="1192585" y="354726"/>
                  </a:lnTo>
                  <a:lnTo>
                    <a:pt x="1284322" y="342058"/>
                  </a:lnTo>
                  <a:lnTo>
                    <a:pt x="1376059" y="253376"/>
                  </a:lnTo>
                  <a:lnTo>
                    <a:pt x="1467797" y="139357"/>
                  </a:lnTo>
                  <a:lnTo>
                    <a:pt x="1559534" y="88681"/>
                  </a:lnTo>
                  <a:lnTo>
                    <a:pt x="1651271" y="63344"/>
                  </a:lnTo>
                  <a:lnTo>
                    <a:pt x="1743008" y="38006"/>
                  </a:lnTo>
                  <a:lnTo>
                    <a:pt x="1834746" y="76012"/>
                  </a:lnTo>
                  <a:lnTo>
                    <a:pt x="1926483" y="88681"/>
                  </a:lnTo>
                  <a:lnTo>
                    <a:pt x="2018220" y="0"/>
                  </a:lnTo>
                  <a:lnTo>
                    <a:pt x="2109958" y="12668"/>
                  </a:lnTo>
                </a:path>
              </a:pathLst>
            </a:custGeom>
            <a:ln w="27101" cap="flat">
              <a:solidFill>
                <a:srgbClr val="00B9E3">
                  <a:alpha val="100000"/>
                </a:srgbClr>
              </a:solidFill>
              <a:prstDash val="solid"/>
              <a:round/>
            </a:ln>
          </p:spPr>
          <p:txBody>
            <a:bodyPr/>
            <a:lstStyle/>
            <a:p/>
          </p:txBody>
        </p:sp>
        <p:sp>
          <p:nvSpPr>
            <p:cNvPr id="233" name="tx233"/>
            <p:cNvSpPr/>
            <p:nvPr/>
          </p:nvSpPr>
          <p:spPr>
            <a:xfrm>
              <a:off x="6572727" y="401512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3</a:t>
              </a:r>
            </a:p>
          </p:txBody>
        </p:sp>
        <p:sp>
          <p:nvSpPr>
            <p:cNvPr id="234" name="tx234"/>
            <p:cNvSpPr/>
            <p:nvPr/>
          </p:nvSpPr>
          <p:spPr>
            <a:xfrm>
              <a:off x="8803264" y="2976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85</a:t>
              </a:r>
            </a:p>
          </p:txBody>
        </p:sp>
        <p:sp>
          <p:nvSpPr>
            <p:cNvPr id="235" name="tx235"/>
            <p:cNvSpPr/>
            <p:nvPr/>
          </p:nvSpPr>
          <p:spPr>
            <a:xfrm>
              <a:off x="8339852" y="2947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83</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111606"/>
              <a:ext cx="1559534" cy="861479"/>
            </a:xfrm>
            <a:custGeom>
              <a:avLst/>
              <a:pathLst>
                <a:path w="1559534" h="861479">
                  <a:moveTo>
                    <a:pt x="0" y="861479"/>
                  </a:moveTo>
                  <a:lnTo>
                    <a:pt x="91737" y="861479"/>
                  </a:lnTo>
                  <a:lnTo>
                    <a:pt x="183474" y="861479"/>
                  </a:lnTo>
                  <a:lnTo>
                    <a:pt x="275211" y="861479"/>
                  </a:lnTo>
                  <a:lnTo>
                    <a:pt x="366949" y="861479"/>
                  </a:lnTo>
                  <a:lnTo>
                    <a:pt x="458686" y="861479"/>
                  </a:lnTo>
                  <a:lnTo>
                    <a:pt x="550423" y="861479"/>
                  </a:lnTo>
                  <a:lnTo>
                    <a:pt x="642161" y="861479"/>
                  </a:lnTo>
                  <a:lnTo>
                    <a:pt x="733898" y="861479"/>
                  </a:lnTo>
                  <a:lnTo>
                    <a:pt x="825635" y="861479"/>
                  </a:lnTo>
                  <a:lnTo>
                    <a:pt x="917373" y="823473"/>
                  </a:lnTo>
                  <a:lnTo>
                    <a:pt x="1009110" y="747460"/>
                  </a:lnTo>
                  <a:lnTo>
                    <a:pt x="1100847" y="557428"/>
                  </a:lnTo>
                  <a:lnTo>
                    <a:pt x="1192585" y="392733"/>
                  </a:lnTo>
                  <a:lnTo>
                    <a:pt x="1284322" y="139357"/>
                  </a:lnTo>
                  <a:lnTo>
                    <a:pt x="1376059" y="101350"/>
                  </a:lnTo>
                  <a:lnTo>
                    <a:pt x="1467797" y="12668"/>
                  </a:lnTo>
                  <a:lnTo>
                    <a:pt x="1559534" y="0"/>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0090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68</a:t>
              </a:r>
            </a:p>
          </p:txBody>
        </p:sp>
        <p:sp>
          <p:nvSpPr>
            <p:cNvPr id="264" name="tx264"/>
            <p:cNvSpPr/>
            <p:nvPr/>
          </p:nvSpPr>
          <p:spPr>
            <a:xfrm>
              <a:off x="8339852" y="53474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37</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50991" y="398022"/>
              <a:ext cx="473386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SEAR,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ROTAC had the lowest coverage of all vaccines (68%), followed by 
PCV3 (75%).</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26% in 2000 to 80% in 2023. This increase since 2000 is a result of incremental improvement in introducing new vaccines and expanding vaccination services to previously missed populations.
Enhancing BOP now depends partly on improving the coverage of HPV, ROTAC, and PCV3 -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SEAR,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068512"/>
              <a:ext cx="6801702" cy="4857723"/>
            </a:xfrm>
            <a:custGeom>
              <a:avLst/>
              <a:pathLst>
                <a:path w="6801702" h="4857723">
                  <a:moveTo>
                    <a:pt x="6788" y="1478437"/>
                  </a:moveTo>
                  <a:lnTo>
                    <a:pt x="13576" y="1477223"/>
                  </a:lnTo>
                  <a:lnTo>
                    <a:pt x="295135" y="1426850"/>
                  </a:lnTo>
                  <a:lnTo>
                    <a:pt x="301924" y="1425636"/>
                  </a:lnTo>
                  <a:lnTo>
                    <a:pt x="308712" y="1425636"/>
                  </a:lnTo>
                  <a:lnTo>
                    <a:pt x="590271" y="1425636"/>
                  </a:lnTo>
                  <a:lnTo>
                    <a:pt x="597059" y="1425636"/>
                  </a:lnTo>
                  <a:lnTo>
                    <a:pt x="603848" y="1423207"/>
                  </a:lnTo>
                  <a:lnTo>
                    <a:pt x="885407" y="1322462"/>
                  </a:lnTo>
                  <a:lnTo>
                    <a:pt x="892195" y="1320033"/>
                  </a:lnTo>
                  <a:lnTo>
                    <a:pt x="898984" y="1317604"/>
                  </a:lnTo>
                  <a:lnTo>
                    <a:pt x="1180543" y="1216859"/>
                  </a:lnTo>
                  <a:lnTo>
                    <a:pt x="1187331" y="1214430"/>
                  </a:lnTo>
                  <a:lnTo>
                    <a:pt x="1194119" y="1213216"/>
                  </a:lnTo>
                  <a:lnTo>
                    <a:pt x="1475679" y="1162844"/>
                  </a:lnTo>
                  <a:lnTo>
                    <a:pt x="1482467" y="1161629"/>
                  </a:lnTo>
                  <a:lnTo>
                    <a:pt x="1489255" y="1160415"/>
                  </a:lnTo>
                  <a:lnTo>
                    <a:pt x="1770815" y="1110042"/>
                  </a:lnTo>
                  <a:lnTo>
                    <a:pt x="1777603" y="1108828"/>
                  </a:lnTo>
                  <a:lnTo>
                    <a:pt x="1784391" y="1110042"/>
                  </a:lnTo>
                  <a:lnTo>
                    <a:pt x="2065951" y="1160415"/>
                  </a:lnTo>
                  <a:lnTo>
                    <a:pt x="2072739" y="1161629"/>
                  </a:lnTo>
                  <a:lnTo>
                    <a:pt x="2079527" y="1155557"/>
                  </a:lnTo>
                  <a:lnTo>
                    <a:pt x="2361087" y="903695"/>
                  </a:lnTo>
                  <a:lnTo>
                    <a:pt x="2367875" y="897622"/>
                  </a:lnTo>
                  <a:lnTo>
                    <a:pt x="2374663" y="893979"/>
                  </a:lnTo>
                  <a:lnTo>
                    <a:pt x="2656223" y="742862"/>
                  </a:lnTo>
                  <a:lnTo>
                    <a:pt x="2663011" y="739218"/>
                  </a:lnTo>
                  <a:lnTo>
                    <a:pt x="2669799" y="734361"/>
                  </a:lnTo>
                  <a:lnTo>
                    <a:pt x="2951359" y="532871"/>
                  </a:lnTo>
                  <a:lnTo>
                    <a:pt x="2958147" y="528013"/>
                  </a:lnTo>
                  <a:lnTo>
                    <a:pt x="2964935" y="525584"/>
                  </a:lnTo>
                  <a:lnTo>
                    <a:pt x="3246495" y="424839"/>
                  </a:lnTo>
                  <a:lnTo>
                    <a:pt x="3253283" y="422410"/>
                  </a:lnTo>
                  <a:lnTo>
                    <a:pt x="3260071" y="421196"/>
                  </a:lnTo>
                  <a:lnTo>
                    <a:pt x="3541631" y="370823"/>
                  </a:lnTo>
                  <a:lnTo>
                    <a:pt x="3548419" y="369609"/>
                  </a:lnTo>
                  <a:lnTo>
                    <a:pt x="3555207" y="368394"/>
                  </a:lnTo>
                  <a:lnTo>
                    <a:pt x="3836766" y="318022"/>
                  </a:lnTo>
                  <a:lnTo>
                    <a:pt x="3843555" y="316808"/>
                  </a:lnTo>
                  <a:lnTo>
                    <a:pt x="3850343" y="315593"/>
                  </a:lnTo>
                  <a:lnTo>
                    <a:pt x="4131902" y="265221"/>
                  </a:lnTo>
                  <a:lnTo>
                    <a:pt x="4138691" y="264006"/>
                  </a:lnTo>
                  <a:lnTo>
                    <a:pt x="4145479" y="262792"/>
                  </a:lnTo>
                  <a:lnTo>
                    <a:pt x="4427038" y="212419"/>
                  </a:lnTo>
                  <a:lnTo>
                    <a:pt x="4433826" y="211205"/>
                  </a:lnTo>
                  <a:lnTo>
                    <a:pt x="4440615" y="209990"/>
                  </a:lnTo>
                  <a:lnTo>
                    <a:pt x="4722174" y="159618"/>
                  </a:lnTo>
                  <a:lnTo>
                    <a:pt x="4728962" y="158404"/>
                  </a:lnTo>
                  <a:lnTo>
                    <a:pt x="4735751" y="157189"/>
                  </a:lnTo>
                  <a:lnTo>
                    <a:pt x="5017310" y="106817"/>
                  </a:lnTo>
                  <a:lnTo>
                    <a:pt x="5024098" y="105602"/>
                  </a:lnTo>
                  <a:lnTo>
                    <a:pt x="5030886" y="105602"/>
                  </a:lnTo>
                  <a:lnTo>
                    <a:pt x="5312446" y="105602"/>
                  </a:lnTo>
                  <a:lnTo>
                    <a:pt x="5319234" y="105602"/>
                  </a:lnTo>
                  <a:lnTo>
                    <a:pt x="5326022" y="104388"/>
                  </a:lnTo>
                  <a:lnTo>
                    <a:pt x="5607582" y="54015"/>
                  </a:lnTo>
                  <a:lnTo>
                    <a:pt x="5614370" y="52801"/>
                  </a:lnTo>
                  <a:lnTo>
                    <a:pt x="5621158" y="58873"/>
                  </a:lnTo>
                  <a:lnTo>
                    <a:pt x="5902718" y="310735"/>
                  </a:lnTo>
                  <a:lnTo>
                    <a:pt x="5909506" y="316808"/>
                  </a:lnTo>
                  <a:lnTo>
                    <a:pt x="5916294" y="320451"/>
                  </a:lnTo>
                  <a:lnTo>
                    <a:pt x="6197854" y="471568"/>
                  </a:lnTo>
                  <a:lnTo>
                    <a:pt x="6204642" y="475212"/>
                  </a:lnTo>
                  <a:lnTo>
                    <a:pt x="6211430" y="464282"/>
                  </a:lnTo>
                  <a:lnTo>
                    <a:pt x="6492990" y="10929"/>
                  </a:lnTo>
                  <a:lnTo>
                    <a:pt x="6499778" y="0"/>
                  </a:lnTo>
                  <a:lnTo>
                    <a:pt x="6506566" y="2428"/>
                  </a:lnTo>
                  <a:lnTo>
                    <a:pt x="6788126" y="103173"/>
                  </a:lnTo>
                  <a:lnTo>
                    <a:pt x="6794914" y="105602"/>
                  </a:lnTo>
                  <a:lnTo>
                    <a:pt x="6801702" y="4857723"/>
                  </a:lnTo>
                  <a:lnTo>
                    <a:pt x="6794914" y="4857723"/>
                  </a:lnTo>
                  <a:lnTo>
                    <a:pt x="6788126" y="4857723"/>
                  </a:lnTo>
                  <a:lnTo>
                    <a:pt x="6506566" y="4857723"/>
                  </a:lnTo>
                  <a:lnTo>
                    <a:pt x="6499778" y="4857723"/>
                  </a:lnTo>
                  <a:lnTo>
                    <a:pt x="6492990" y="4857723"/>
                  </a:lnTo>
                  <a:lnTo>
                    <a:pt x="6211430" y="4857723"/>
                  </a:lnTo>
                  <a:lnTo>
                    <a:pt x="6204642" y="4857723"/>
                  </a:lnTo>
                  <a:lnTo>
                    <a:pt x="6197854" y="4857723"/>
                  </a:lnTo>
                  <a:lnTo>
                    <a:pt x="5916294" y="4857723"/>
                  </a:lnTo>
                  <a:lnTo>
                    <a:pt x="5909506" y="4857723"/>
                  </a:lnTo>
                  <a:lnTo>
                    <a:pt x="5902718" y="4857723"/>
                  </a:lnTo>
                  <a:lnTo>
                    <a:pt x="5621158" y="4857723"/>
                  </a:lnTo>
                  <a:lnTo>
                    <a:pt x="5614370" y="4857723"/>
                  </a:lnTo>
                  <a:lnTo>
                    <a:pt x="5607582" y="4857723"/>
                  </a:lnTo>
                  <a:lnTo>
                    <a:pt x="5326022" y="4857723"/>
                  </a:lnTo>
                  <a:lnTo>
                    <a:pt x="5319234" y="4857723"/>
                  </a:lnTo>
                  <a:lnTo>
                    <a:pt x="5312446" y="4857723"/>
                  </a:lnTo>
                  <a:lnTo>
                    <a:pt x="5030886" y="4857723"/>
                  </a:lnTo>
                  <a:lnTo>
                    <a:pt x="5024098" y="4857723"/>
                  </a:lnTo>
                  <a:lnTo>
                    <a:pt x="5017310" y="4857723"/>
                  </a:lnTo>
                  <a:lnTo>
                    <a:pt x="4735751" y="4857723"/>
                  </a:lnTo>
                  <a:lnTo>
                    <a:pt x="4728962" y="4857723"/>
                  </a:lnTo>
                  <a:lnTo>
                    <a:pt x="4722174" y="4857723"/>
                  </a:lnTo>
                  <a:lnTo>
                    <a:pt x="4440615" y="4857723"/>
                  </a:lnTo>
                  <a:lnTo>
                    <a:pt x="4433826" y="4857723"/>
                  </a:lnTo>
                  <a:lnTo>
                    <a:pt x="4427038" y="4857723"/>
                  </a:lnTo>
                  <a:lnTo>
                    <a:pt x="4145479" y="4857723"/>
                  </a:lnTo>
                  <a:lnTo>
                    <a:pt x="4138691" y="4857723"/>
                  </a:lnTo>
                  <a:lnTo>
                    <a:pt x="4131902" y="4857723"/>
                  </a:lnTo>
                  <a:lnTo>
                    <a:pt x="3850343" y="4857723"/>
                  </a:lnTo>
                  <a:lnTo>
                    <a:pt x="3843555" y="4857723"/>
                  </a:lnTo>
                  <a:lnTo>
                    <a:pt x="3836766" y="4857723"/>
                  </a:lnTo>
                  <a:lnTo>
                    <a:pt x="3555207" y="4857723"/>
                  </a:lnTo>
                  <a:lnTo>
                    <a:pt x="3548419" y="4857723"/>
                  </a:lnTo>
                  <a:lnTo>
                    <a:pt x="3541631" y="4857723"/>
                  </a:lnTo>
                  <a:lnTo>
                    <a:pt x="3260071" y="4857723"/>
                  </a:lnTo>
                  <a:lnTo>
                    <a:pt x="3253283" y="4857723"/>
                  </a:lnTo>
                  <a:lnTo>
                    <a:pt x="3246495" y="4857723"/>
                  </a:lnTo>
                  <a:lnTo>
                    <a:pt x="2964935" y="4857723"/>
                  </a:lnTo>
                  <a:lnTo>
                    <a:pt x="2958147" y="4857723"/>
                  </a:lnTo>
                  <a:lnTo>
                    <a:pt x="2951359" y="4857723"/>
                  </a:lnTo>
                  <a:lnTo>
                    <a:pt x="2669799" y="4857723"/>
                  </a:lnTo>
                  <a:lnTo>
                    <a:pt x="2663011" y="4857723"/>
                  </a:lnTo>
                  <a:lnTo>
                    <a:pt x="2656223" y="4857723"/>
                  </a:lnTo>
                  <a:lnTo>
                    <a:pt x="2374663" y="4857723"/>
                  </a:lnTo>
                  <a:lnTo>
                    <a:pt x="2367875" y="4857723"/>
                  </a:lnTo>
                  <a:lnTo>
                    <a:pt x="2361087" y="4857723"/>
                  </a:lnTo>
                  <a:lnTo>
                    <a:pt x="2079527" y="4857723"/>
                  </a:lnTo>
                  <a:lnTo>
                    <a:pt x="2072739" y="4857723"/>
                  </a:lnTo>
                  <a:lnTo>
                    <a:pt x="2065951" y="4857723"/>
                  </a:lnTo>
                  <a:lnTo>
                    <a:pt x="1784391" y="4857723"/>
                  </a:lnTo>
                  <a:lnTo>
                    <a:pt x="1777603" y="4857723"/>
                  </a:lnTo>
                  <a:lnTo>
                    <a:pt x="1770815" y="4857723"/>
                  </a:lnTo>
                  <a:lnTo>
                    <a:pt x="1489255" y="4857723"/>
                  </a:lnTo>
                  <a:lnTo>
                    <a:pt x="1482467" y="4857723"/>
                  </a:lnTo>
                  <a:lnTo>
                    <a:pt x="1475679" y="4857723"/>
                  </a:lnTo>
                  <a:lnTo>
                    <a:pt x="1194119" y="4857723"/>
                  </a:lnTo>
                  <a:lnTo>
                    <a:pt x="1187331" y="4857723"/>
                  </a:lnTo>
                  <a:lnTo>
                    <a:pt x="1180543" y="4857723"/>
                  </a:lnTo>
                  <a:lnTo>
                    <a:pt x="898984" y="4857723"/>
                  </a:lnTo>
                  <a:lnTo>
                    <a:pt x="892195" y="4857723"/>
                  </a:lnTo>
                  <a:lnTo>
                    <a:pt x="885407" y="4857723"/>
                  </a:lnTo>
                  <a:lnTo>
                    <a:pt x="603848" y="4857723"/>
                  </a:lnTo>
                  <a:lnTo>
                    <a:pt x="597059" y="4857723"/>
                  </a:lnTo>
                  <a:lnTo>
                    <a:pt x="590271" y="4857723"/>
                  </a:lnTo>
                  <a:lnTo>
                    <a:pt x="308712" y="4857723"/>
                  </a:lnTo>
                  <a:lnTo>
                    <a:pt x="301924" y="4857723"/>
                  </a:lnTo>
                  <a:lnTo>
                    <a:pt x="295135" y="4857723"/>
                  </a:lnTo>
                  <a:lnTo>
                    <a:pt x="13576" y="4857723"/>
                  </a:lnTo>
                  <a:lnTo>
                    <a:pt x="6788" y="4857723"/>
                  </a:lnTo>
                  <a:lnTo>
                    <a:pt x="0" y="4857723"/>
                  </a:lnTo>
                  <a:close/>
                </a:path>
              </a:pathLst>
            </a:custGeom>
            <a:solidFill>
              <a:srgbClr val="1CABE2">
                <a:alpha val="3921"/>
              </a:srgbClr>
            </a:solidFill>
          </p:spPr>
          <p:txBody>
            <a:bodyPr/>
            <a:lstStyle/>
            <a:p/>
          </p:txBody>
        </p:sp>
        <p:sp>
          <p:nvSpPr>
            <p:cNvPr id="39" name="pl39"/>
            <p:cNvSpPr/>
            <p:nvPr/>
          </p:nvSpPr>
          <p:spPr>
            <a:xfrm>
              <a:off x="810605" y="1068512"/>
              <a:ext cx="6788126" cy="1478437"/>
            </a:xfrm>
            <a:custGeom>
              <a:avLst/>
              <a:pathLst>
                <a:path w="6788126" h="1478437">
                  <a:moveTo>
                    <a:pt x="0" y="1478437"/>
                  </a:moveTo>
                  <a:lnTo>
                    <a:pt x="6788" y="1477223"/>
                  </a:lnTo>
                  <a:lnTo>
                    <a:pt x="288347" y="1426850"/>
                  </a:lnTo>
                  <a:lnTo>
                    <a:pt x="295135" y="1425636"/>
                  </a:lnTo>
                  <a:lnTo>
                    <a:pt x="301924" y="1425636"/>
                  </a:lnTo>
                  <a:lnTo>
                    <a:pt x="583483" y="1425636"/>
                  </a:lnTo>
                  <a:lnTo>
                    <a:pt x="590271" y="1425636"/>
                  </a:lnTo>
                  <a:lnTo>
                    <a:pt x="597059" y="1423207"/>
                  </a:lnTo>
                  <a:lnTo>
                    <a:pt x="878619" y="1322462"/>
                  </a:lnTo>
                  <a:lnTo>
                    <a:pt x="885407" y="1320033"/>
                  </a:lnTo>
                  <a:lnTo>
                    <a:pt x="892195" y="1317604"/>
                  </a:lnTo>
                  <a:lnTo>
                    <a:pt x="1173755" y="1216859"/>
                  </a:lnTo>
                  <a:lnTo>
                    <a:pt x="1180543" y="1214430"/>
                  </a:lnTo>
                  <a:lnTo>
                    <a:pt x="1187331" y="1213216"/>
                  </a:lnTo>
                  <a:lnTo>
                    <a:pt x="1468891" y="1162844"/>
                  </a:lnTo>
                  <a:lnTo>
                    <a:pt x="1475679" y="1161629"/>
                  </a:lnTo>
                  <a:lnTo>
                    <a:pt x="1482467" y="1160415"/>
                  </a:lnTo>
                  <a:lnTo>
                    <a:pt x="1764027" y="1110042"/>
                  </a:lnTo>
                  <a:lnTo>
                    <a:pt x="1770815" y="1108828"/>
                  </a:lnTo>
                  <a:lnTo>
                    <a:pt x="1777603" y="1110042"/>
                  </a:lnTo>
                  <a:lnTo>
                    <a:pt x="2059163" y="1160415"/>
                  </a:lnTo>
                  <a:lnTo>
                    <a:pt x="2065951" y="1161629"/>
                  </a:lnTo>
                  <a:lnTo>
                    <a:pt x="2072739" y="1155557"/>
                  </a:lnTo>
                  <a:lnTo>
                    <a:pt x="2354299" y="903695"/>
                  </a:lnTo>
                  <a:lnTo>
                    <a:pt x="2361087" y="897622"/>
                  </a:lnTo>
                  <a:lnTo>
                    <a:pt x="2367875" y="893979"/>
                  </a:lnTo>
                  <a:lnTo>
                    <a:pt x="2649435" y="742862"/>
                  </a:lnTo>
                  <a:lnTo>
                    <a:pt x="2656223" y="739218"/>
                  </a:lnTo>
                  <a:lnTo>
                    <a:pt x="2663011" y="734361"/>
                  </a:lnTo>
                  <a:lnTo>
                    <a:pt x="2944571" y="532871"/>
                  </a:lnTo>
                  <a:lnTo>
                    <a:pt x="2951359" y="528013"/>
                  </a:lnTo>
                  <a:lnTo>
                    <a:pt x="2958147" y="525584"/>
                  </a:lnTo>
                  <a:lnTo>
                    <a:pt x="3239707" y="424839"/>
                  </a:lnTo>
                  <a:lnTo>
                    <a:pt x="3246495" y="422410"/>
                  </a:lnTo>
                  <a:lnTo>
                    <a:pt x="3253283" y="421196"/>
                  </a:lnTo>
                  <a:lnTo>
                    <a:pt x="3534842" y="370823"/>
                  </a:lnTo>
                  <a:lnTo>
                    <a:pt x="3541631" y="369609"/>
                  </a:lnTo>
                  <a:lnTo>
                    <a:pt x="3548419" y="368394"/>
                  </a:lnTo>
                  <a:lnTo>
                    <a:pt x="3829978" y="318022"/>
                  </a:lnTo>
                  <a:lnTo>
                    <a:pt x="3836766" y="316808"/>
                  </a:lnTo>
                  <a:lnTo>
                    <a:pt x="3843555" y="315593"/>
                  </a:lnTo>
                  <a:lnTo>
                    <a:pt x="4125114" y="265221"/>
                  </a:lnTo>
                  <a:lnTo>
                    <a:pt x="4131902" y="264006"/>
                  </a:lnTo>
                  <a:lnTo>
                    <a:pt x="4138691" y="262792"/>
                  </a:lnTo>
                  <a:lnTo>
                    <a:pt x="4420250" y="212419"/>
                  </a:lnTo>
                  <a:lnTo>
                    <a:pt x="4427038" y="211205"/>
                  </a:lnTo>
                  <a:lnTo>
                    <a:pt x="4433826" y="209990"/>
                  </a:lnTo>
                  <a:lnTo>
                    <a:pt x="4715386" y="159618"/>
                  </a:lnTo>
                  <a:lnTo>
                    <a:pt x="4722174" y="158404"/>
                  </a:lnTo>
                  <a:lnTo>
                    <a:pt x="4728962" y="157189"/>
                  </a:lnTo>
                  <a:lnTo>
                    <a:pt x="5010522" y="106817"/>
                  </a:lnTo>
                  <a:lnTo>
                    <a:pt x="5017310" y="105602"/>
                  </a:lnTo>
                  <a:lnTo>
                    <a:pt x="5024098" y="105602"/>
                  </a:lnTo>
                  <a:lnTo>
                    <a:pt x="5305658" y="105602"/>
                  </a:lnTo>
                  <a:lnTo>
                    <a:pt x="5312446" y="105602"/>
                  </a:lnTo>
                  <a:lnTo>
                    <a:pt x="5319234" y="104388"/>
                  </a:lnTo>
                  <a:lnTo>
                    <a:pt x="5600794" y="54015"/>
                  </a:lnTo>
                  <a:lnTo>
                    <a:pt x="5607582" y="52801"/>
                  </a:lnTo>
                  <a:lnTo>
                    <a:pt x="5614370" y="58873"/>
                  </a:lnTo>
                  <a:lnTo>
                    <a:pt x="5895930" y="310735"/>
                  </a:lnTo>
                  <a:lnTo>
                    <a:pt x="5902718" y="316808"/>
                  </a:lnTo>
                  <a:lnTo>
                    <a:pt x="5909506" y="320451"/>
                  </a:lnTo>
                  <a:lnTo>
                    <a:pt x="6191066" y="471568"/>
                  </a:lnTo>
                  <a:lnTo>
                    <a:pt x="6197854" y="475212"/>
                  </a:lnTo>
                  <a:lnTo>
                    <a:pt x="6204642" y="464282"/>
                  </a:lnTo>
                  <a:lnTo>
                    <a:pt x="6486202" y="10929"/>
                  </a:lnTo>
                  <a:lnTo>
                    <a:pt x="6492990" y="0"/>
                  </a:lnTo>
                  <a:lnTo>
                    <a:pt x="6499778" y="2428"/>
                  </a:lnTo>
                  <a:lnTo>
                    <a:pt x="6781338" y="103173"/>
                  </a:lnTo>
                  <a:lnTo>
                    <a:pt x="6788126" y="105602"/>
                  </a:lnTo>
                </a:path>
              </a:pathLst>
            </a:custGeom>
          </p:spPr>
          <p:txBody>
            <a:bodyPr/>
            <a:lstStyle/>
            <a:p/>
          </p:txBody>
        </p:sp>
        <p:sp>
          <p:nvSpPr>
            <p:cNvPr id="40" name="pg40"/>
            <p:cNvSpPr/>
            <p:nvPr/>
          </p:nvSpPr>
          <p:spPr>
            <a:xfrm>
              <a:off x="803816" y="1068512"/>
              <a:ext cx="6801702" cy="4857723"/>
            </a:xfrm>
            <a:custGeom>
              <a:avLst/>
              <a:pathLst>
                <a:path w="6801702" h="4857723">
                  <a:moveTo>
                    <a:pt x="6788" y="4329710"/>
                  </a:moveTo>
                  <a:lnTo>
                    <a:pt x="13576" y="4330924"/>
                  </a:lnTo>
                  <a:lnTo>
                    <a:pt x="295135" y="4381297"/>
                  </a:lnTo>
                  <a:lnTo>
                    <a:pt x="301924" y="4382511"/>
                  </a:lnTo>
                  <a:lnTo>
                    <a:pt x="308712" y="4382511"/>
                  </a:lnTo>
                  <a:lnTo>
                    <a:pt x="590271" y="4382511"/>
                  </a:lnTo>
                  <a:lnTo>
                    <a:pt x="597059" y="4382511"/>
                  </a:lnTo>
                  <a:lnTo>
                    <a:pt x="603848" y="4380082"/>
                  </a:lnTo>
                  <a:lnTo>
                    <a:pt x="885407" y="4279337"/>
                  </a:lnTo>
                  <a:lnTo>
                    <a:pt x="892195" y="4276908"/>
                  </a:lnTo>
                  <a:lnTo>
                    <a:pt x="898984" y="4268407"/>
                  </a:lnTo>
                  <a:lnTo>
                    <a:pt x="1180543" y="3915800"/>
                  </a:lnTo>
                  <a:lnTo>
                    <a:pt x="1187331" y="3907299"/>
                  </a:lnTo>
                  <a:lnTo>
                    <a:pt x="1194119" y="3900012"/>
                  </a:lnTo>
                  <a:lnTo>
                    <a:pt x="1475679" y="3597778"/>
                  </a:lnTo>
                  <a:lnTo>
                    <a:pt x="1482467" y="3590491"/>
                  </a:lnTo>
                  <a:lnTo>
                    <a:pt x="1489255" y="3585633"/>
                  </a:lnTo>
                  <a:lnTo>
                    <a:pt x="1770815" y="3384143"/>
                  </a:lnTo>
                  <a:lnTo>
                    <a:pt x="1777603" y="3379286"/>
                  </a:lnTo>
                  <a:lnTo>
                    <a:pt x="1784391" y="3376857"/>
                  </a:lnTo>
                  <a:lnTo>
                    <a:pt x="2065951" y="3276112"/>
                  </a:lnTo>
                  <a:lnTo>
                    <a:pt x="2072739" y="3273683"/>
                  </a:lnTo>
                  <a:lnTo>
                    <a:pt x="2079527" y="3253038"/>
                  </a:lnTo>
                  <a:lnTo>
                    <a:pt x="2361087" y="2396705"/>
                  </a:lnTo>
                  <a:lnTo>
                    <a:pt x="2367875" y="2376060"/>
                  </a:lnTo>
                  <a:lnTo>
                    <a:pt x="2374663" y="2368773"/>
                  </a:lnTo>
                  <a:lnTo>
                    <a:pt x="2656223" y="2066539"/>
                  </a:lnTo>
                  <a:lnTo>
                    <a:pt x="2663011" y="2059252"/>
                  </a:lnTo>
                  <a:lnTo>
                    <a:pt x="2669799" y="2059252"/>
                  </a:lnTo>
                  <a:lnTo>
                    <a:pt x="2951359" y="2059252"/>
                  </a:lnTo>
                  <a:lnTo>
                    <a:pt x="2958147" y="2059252"/>
                  </a:lnTo>
                  <a:lnTo>
                    <a:pt x="2964935" y="2055609"/>
                  </a:lnTo>
                  <a:lnTo>
                    <a:pt x="3246495" y="1904491"/>
                  </a:lnTo>
                  <a:lnTo>
                    <a:pt x="3253283" y="1900848"/>
                  </a:lnTo>
                  <a:lnTo>
                    <a:pt x="3260071" y="1874130"/>
                  </a:lnTo>
                  <a:lnTo>
                    <a:pt x="3541631" y="765936"/>
                  </a:lnTo>
                  <a:lnTo>
                    <a:pt x="3548419" y="739218"/>
                  </a:lnTo>
                  <a:lnTo>
                    <a:pt x="3555207" y="740433"/>
                  </a:lnTo>
                  <a:lnTo>
                    <a:pt x="3836766" y="790805"/>
                  </a:lnTo>
                  <a:lnTo>
                    <a:pt x="3843555" y="792020"/>
                  </a:lnTo>
                  <a:lnTo>
                    <a:pt x="3850343" y="784733"/>
                  </a:lnTo>
                  <a:lnTo>
                    <a:pt x="4131902" y="482498"/>
                  </a:lnTo>
                  <a:lnTo>
                    <a:pt x="4138691" y="475212"/>
                  </a:lnTo>
                  <a:lnTo>
                    <a:pt x="4145479" y="469139"/>
                  </a:lnTo>
                  <a:lnTo>
                    <a:pt x="4427038" y="217277"/>
                  </a:lnTo>
                  <a:lnTo>
                    <a:pt x="4433826" y="211205"/>
                  </a:lnTo>
                  <a:lnTo>
                    <a:pt x="4440615" y="209990"/>
                  </a:lnTo>
                  <a:lnTo>
                    <a:pt x="4722174" y="159618"/>
                  </a:lnTo>
                  <a:lnTo>
                    <a:pt x="4728962" y="158404"/>
                  </a:lnTo>
                  <a:lnTo>
                    <a:pt x="4735751" y="157189"/>
                  </a:lnTo>
                  <a:lnTo>
                    <a:pt x="5017310" y="106817"/>
                  </a:lnTo>
                  <a:lnTo>
                    <a:pt x="5024098" y="105602"/>
                  </a:lnTo>
                  <a:lnTo>
                    <a:pt x="5030886" y="105602"/>
                  </a:lnTo>
                  <a:lnTo>
                    <a:pt x="5312446" y="105602"/>
                  </a:lnTo>
                  <a:lnTo>
                    <a:pt x="5319234" y="105602"/>
                  </a:lnTo>
                  <a:lnTo>
                    <a:pt x="5326022" y="104388"/>
                  </a:lnTo>
                  <a:lnTo>
                    <a:pt x="5607582" y="54015"/>
                  </a:lnTo>
                  <a:lnTo>
                    <a:pt x="5614370" y="52801"/>
                  </a:lnTo>
                  <a:lnTo>
                    <a:pt x="5621158" y="58873"/>
                  </a:lnTo>
                  <a:lnTo>
                    <a:pt x="5902718" y="310735"/>
                  </a:lnTo>
                  <a:lnTo>
                    <a:pt x="5909506" y="316808"/>
                  </a:lnTo>
                  <a:lnTo>
                    <a:pt x="5916294" y="320451"/>
                  </a:lnTo>
                  <a:lnTo>
                    <a:pt x="6197854" y="471568"/>
                  </a:lnTo>
                  <a:lnTo>
                    <a:pt x="6204642" y="475212"/>
                  </a:lnTo>
                  <a:lnTo>
                    <a:pt x="6211430" y="464282"/>
                  </a:lnTo>
                  <a:lnTo>
                    <a:pt x="6492990" y="10929"/>
                  </a:lnTo>
                  <a:lnTo>
                    <a:pt x="6499778" y="0"/>
                  </a:lnTo>
                  <a:lnTo>
                    <a:pt x="6506566" y="2428"/>
                  </a:lnTo>
                  <a:lnTo>
                    <a:pt x="6788126" y="103173"/>
                  </a:lnTo>
                  <a:lnTo>
                    <a:pt x="6794914" y="105602"/>
                  </a:lnTo>
                  <a:lnTo>
                    <a:pt x="6801702" y="4857723"/>
                  </a:lnTo>
                  <a:lnTo>
                    <a:pt x="6794914" y="4857723"/>
                  </a:lnTo>
                  <a:lnTo>
                    <a:pt x="6788126" y="4857723"/>
                  </a:lnTo>
                  <a:lnTo>
                    <a:pt x="6506566" y="4857723"/>
                  </a:lnTo>
                  <a:lnTo>
                    <a:pt x="6499778" y="4857723"/>
                  </a:lnTo>
                  <a:lnTo>
                    <a:pt x="6492990" y="4857723"/>
                  </a:lnTo>
                  <a:lnTo>
                    <a:pt x="6211430" y="4857723"/>
                  </a:lnTo>
                  <a:lnTo>
                    <a:pt x="6204642" y="4857723"/>
                  </a:lnTo>
                  <a:lnTo>
                    <a:pt x="6197854" y="4857723"/>
                  </a:lnTo>
                  <a:lnTo>
                    <a:pt x="5916294" y="4857723"/>
                  </a:lnTo>
                  <a:lnTo>
                    <a:pt x="5909506" y="4857723"/>
                  </a:lnTo>
                  <a:lnTo>
                    <a:pt x="5902718" y="4857723"/>
                  </a:lnTo>
                  <a:lnTo>
                    <a:pt x="5621158" y="4857723"/>
                  </a:lnTo>
                  <a:lnTo>
                    <a:pt x="5614370" y="4857723"/>
                  </a:lnTo>
                  <a:lnTo>
                    <a:pt x="5607582" y="4857723"/>
                  </a:lnTo>
                  <a:lnTo>
                    <a:pt x="5326022" y="4857723"/>
                  </a:lnTo>
                  <a:lnTo>
                    <a:pt x="5319234" y="4857723"/>
                  </a:lnTo>
                  <a:lnTo>
                    <a:pt x="5312446" y="4857723"/>
                  </a:lnTo>
                  <a:lnTo>
                    <a:pt x="5030886" y="4857723"/>
                  </a:lnTo>
                  <a:lnTo>
                    <a:pt x="5024098" y="4857723"/>
                  </a:lnTo>
                  <a:lnTo>
                    <a:pt x="5017310" y="4857723"/>
                  </a:lnTo>
                  <a:lnTo>
                    <a:pt x="4735751" y="4857723"/>
                  </a:lnTo>
                  <a:lnTo>
                    <a:pt x="4728962" y="4857723"/>
                  </a:lnTo>
                  <a:lnTo>
                    <a:pt x="4722174" y="4857723"/>
                  </a:lnTo>
                  <a:lnTo>
                    <a:pt x="4440615" y="4857723"/>
                  </a:lnTo>
                  <a:lnTo>
                    <a:pt x="4433826" y="4857723"/>
                  </a:lnTo>
                  <a:lnTo>
                    <a:pt x="4427038" y="4857723"/>
                  </a:lnTo>
                  <a:lnTo>
                    <a:pt x="4145479" y="4857723"/>
                  </a:lnTo>
                  <a:lnTo>
                    <a:pt x="4138691" y="4857723"/>
                  </a:lnTo>
                  <a:lnTo>
                    <a:pt x="4131902" y="4857723"/>
                  </a:lnTo>
                  <a:lnTo>
                    <a:pt x="3850343" y="4857723"/>
                  </a:lnTo>
                  <a:lnTo>
                    <a:pt x="3843555" y="4857723"/>
                  </a:lnTo>
                  <a:lnTo>
                    <a:pt x="3836766" y="4857723"/>
                  </a:lnTo>
                  <a:lnTo>
                    <a:pt x="3555207" y="4857723"/>
                  </a:lnTo>
                  <a:lnTo>
                    <a:pt x="3548419" y="4857723"/>
                  </a:lnTo>
                  <a:lnTo>
                    <a:pt x="3541631" y="4857723"/>
                  </a:lnTo>
                  <a:lnTo>
                    <a:pt x="3260071" y="4857723"/>
                  </a:lnTo>
                  <a:lnTo>
                    <a:pt x="3253283" y="4857723"/>
                  </a:lnTo>
                  <a:lnTo>
                    <a:pt x="3246495" y="4857723"/>
                  </a:lnTo>
                  <a:lnTo>
                    <a:pt x="2964935" y="4857723"/>
                  </a:lnTo>
                  <a:lnTo>
                    <a:pt x="2958147" y="4857723"/>
                  </a:lnTo>
                  <a:lnTo>
                    <a:pt x="2951359" y="4857723"/>
                  </a:lnTo>
                  <a:lnTo>
                    <a:pt x="2669799" y="4857723"/>
                  </a:lnTo>
                  <a:lnTo>
                    <a:pt x="2663011" y="4857723"/>
                  </a:lnTo>
                  <a:lnTo>
                    <a:pt x="2656223" y="4857723"/>
                  </a:lnTo>
                  <a:lnTo>
                    <a:pt x="2374663" y="4857723"/>
                  </a:lnTo>
                  <a:lnTo>
                    <a:pt x="2367875" y="4857723"/>
                  </a:lnTo>
                  <a:lnTo>
                    <a:pt x="2361087" y="4857723"/>
                  </a:lnTo>
                  <a:lnTo>
                    <a:pt x="2079527" y="4857723"/>
                  </a:lnTo>
                  <a:lnTo>
                    <a:pt x="2072739" y="4857723"/>
                  </a:lnTo>
                  <a:lnTo>
                    <a:pt x="2065951" y="4857723"/>
                  </a:lnTo>
                  <a:lnTo>
                    <a:pt x="1784391" y="4857723"/>
                  </a:lnTo>
                  <a:lnTo>
                    <a:pt x="1777603" y="4857723"/>
                  </a:lnTo>
                  <a:lnTo>
                    <a:pt x="1770815" y="4857723"/>
                  </a:lnTo>
                  <a:lnTo>
                    <a:pt x="1489255" y="4857723"/>
                  </a:lnTo>
                  <a:lnTo>
                    <a:pt x="1482467" y="4857723"/>
                  </a:lnTo>
                  <a:lnTo>
                    <a:pt x="1475679" y="4857723"/>
                  </a:lnTo>
                  <a:lnTo>
                    <a:pt x="1194119" y="4857723"/>
                  </a:lnTo>
                  <a:lnTo>
                    <a:pt x="1187331" y="4857723"/>
                  </a:lnTo>
                  <a:lnTo>
                    <a:pt x="1180543" y="4857723"/>
                  </a:lnTo>
                  <a:lnTo>
                    <a:pt x="898984" y="4857723"/>
                  </a:lnTo>
                  <a:lnTo>
                    <a:pt x="892195" y="4857723"/>
                  </a:lnTo>
                  <a:lnTo>
                    <a:pt x="885407" y="4857723"/>
                  </a:lnTo>
                  <a:lnTo>
                    <a:pt x="603848" y="4857723"/>
                  </a:lnTo>
                  <a:lnTo>
                    <a:pt x="597059" y="4857723"/>
                  </a:lnTo>
                  <a:lnTo>
                    <a:pt x="590271" y="4857723"/>
                  </a:lnTo>
                  <a:lnTo>
                    <a:pt x="308712" y="4857723"/>
                  </a:lnTo>
                  <a:lnTo>
                    <a:pt x="301924" y="4857723"/>
                  </a:lnTo>
                  <a:lnTo>
                    <a:pt x="295135" y="4857723"/>
                  </a:lnTo>
                  <a:lnTo>
                    <a:pt x="13576" y="4857723"/>
                  </a:lnTo>
                  <a:lnTo>
                    <a:pt x="6788" y="4857723"/>
                  </a:lnTo>
                  <a:lnTo>
                    <a:pt x="0" y="4857723"/>
                  </a:lnTo>
                  <a:close/>
                </a:path>
              </a:pathLst>
            </a:custGeom>
            <a:solidFill>
              <a:srgbClr val="1CABE2">
                <a:alpha val="3921"/>
              </a:srgbClr>
            </a:solidFill>
          </p:spPr>
          <p:txBody>
            <a:bodyPr/>
            <a:lstStyle/>
            <a:p/>
          </p:txBody>
        </p:sp>
        <p:sp>
          <p:nvSpPr>
            <p:cNvPr id="41" name="pl41"/>
            <p:cNvSpPr/>
            <p:nvPr/>
          </p:nvSpPr>
          <p:spPr>
            <a:xfrm>
              <a:off x="810605" y="1068512"/>
              <a:ext cx="6788126" cy="4382511"/>
            </a:xfrm>
            <a:custGeom>
              <a:avLst/>
              <a:pathLst>
                <a:path w="6788126" h="4382511">
                  <a:moveTo>
                    <a:pt x="0" y="4329710"/>
                  </a:moveTo>
                  <a:lnTo>
                    <a:pt x="6788" y="4330924"/>
                  </a:lnTo>
                  <a:lnTo>
                    <a:pt x="288347" y="4381297"/>
                  </a:lnTo>
                  <a:lnTo>
                    <a:pt x="295135" y="4382511"/>
                  </a:lnTo>
                  <a:lnTo>
                    <a:pt x="301924" y="4382511"/>
                  </a:lnTo>
                  <a:lnTo>
                    <a:pt x="583483" y="4382511"/>
                  </a:lnTo>
                  <a:lnTo>
                    <a:pt x="590271" y="4382511"/>
                  </a:lnTo>
                  <a:lnTo>
                    <a:pt x="597059" y="4380082"/>
                  </a:lnTo>
                  <a:lnTo>
                    <a:pt x="878619" y="4279337"/>
                  </a:lnTo>
                  <a:lnTo>
                    <a:pt x="885407" y="4276908"/>
                  </a:lnTo>
                  <a:lnTo>
                    <a:pt x="892195" y="4268407"/>
                  </a:lnTo>
                  <a:lnTo>
                    <a:pt x="1173755" y="3915800"/>
                  </a:lnTo>
                  <a:lnTo>
                    <a:pt x="1180543" y="3907299"/>
                  </a:lnTo>
                  <a:lnTo>
                    <a:pt x="1187331" y="3900012"/>
                  </a:lnTo>
                  <a:lnTo>
                    <a:pt x="1468891" y="3597778"/>
                  </a:lnTo>
                  <a:lnTo>
                    <a:pt x="1475679" y="3590491"/>
                  </a:lnTo>
                  <a:lnTo>
                    <a:pt x="1482467" y="3585633"/>
                  </a:lnTo>
                  <a:lnTo>
                    <a:pt x="1764027" y="3384143"/>
                  </a:lnTo>
                  <a:lnTo>
                    <a:pt x="1770815" y="3379286"/>
                  </a:lnTo>
                  <a:lnTo>
                    <a:pt x="1777603" y="3376857"/>
                  </a:lnTo>
                  <a:lnTo>
                    <a:pt x="2059163" y="3276112"/>
                  </a:lnTo>
                  <a:lnTo>
                    <a:pt x="2065951" y="3273683"/>
                  </a:lnTo>
                  <a:lnTo>
                    <a:pt x="2072739" y="3253038"/>
                  </a:lnTo>
                  <a:lnTo>
                    <a:pt x="2354299" y="2396705"/>
                  </a:lnTo>
                  <a:lnTo>
                    <a:pt x="2361087" y="2376060"/>
                  </a:lnTo>
                  <a:lnTo>
                    <a:pt x="2367875" y="2368773"/>
                  </a:lnTo>
                  <a:lnTo>
                    <a:pt x="2649435" y="2066539"/>
                  </a:lnTo>
                  <a:lnTo>
                    <a:pt x="2656223" y="2059252"/>
                  </a:lnTo>
                  <a:lnTo>
                    <a:pt x="2663011" y="2059252"/>
                  </a:lnTo>
                  <a:lnTo>
                    <a:pt x="2944571" y="2059252"/>
                  </a:lnTo>
                  <a:lnTo>
                    <a:pt x="2951359" y="2059252"/>
                  </a:lnTo>
                  <a:lnTo>
                    <a:pt x="2958147" y="2055609"/>
                  </a:lnTo>
                  <a:lnTo>
                    <a:pt x="3239707" y="1904491"/>
                  </a:lnTo>
                  <a:lnTo>
                    <a:pt x="3246495" y="1900848"/>
                  </a:lnTo>
                  <a:lnTo>
                    <a:pt x="3253283" y="1874130"/>
                  </a:lnTo>
                  <a:lnTo>
                    <a:pt x="3534842" y="765936"/>
                  </a:lnTo>
                  <a:lnTo>
                    <a:pt x="3541631" y="739218"/>
                  </a:lnTo>
                  <a:lnTo>
                    <a:pt x="3548419" y="740433"/>
                  </a:lnTo>
                  <a:lnTo>
                    <a:pt x="3829978" y="790805"/>
                  </a:lnTo>
                  <a:lnTo>
                    <a:pt x="3836766" y="792020"/>
                  </a:lnTo>
                  <a:lnTo>
                    <a:pt x="3843555" y="784733"/>
                  </a:lnTo>
                  <a:lnTo>
                    <a:pt x="4125114" y="482498"/>
                  </a:lnTo>
                  <a:lnTo>
                    <a:pt x="4131902" y="475212"/>
                  </a:lnTo>
                  <a:lnTo>
                    <a:pt x="4138691" y="469139"/>
                  </a:lnTo>
                  <a:lnTo>
                    <a:pt x="4420250" y="217277"/>
                  </a:lnTo>
                  <a:lnTo>
                    <a:pt x="4427038" y="211205"/>
                  </a:lnTo>
                  <a:lnTo>
                    <a:pt x="4433826" y="209990"/>
                  </a:lnTo>
                  <a:lnTo>
                    <a:pt x="4715386" y="159618"/>
                  </a:lnTo>
                  <a:lnTo>
                    <a:pt x="4722174" y="158404"/>
                  </a:lnTo>
                  <a:lnTo>
                    <a:pt x="4728962" y="157189"/>
                  </a:lnTo>
                  <a:lnTo>
                    <a:pt x="5010522" y="106817"/>
                  </a:lnTo>
                  <a:lnTo>
                    <a:pt x="5017310" y="105602"/>
                  </a:lnTo>
                  <a:lnTo>
                    <a:pt x="5024098" y="105602"/>
                  </a:lnTo>
                  <a:lnTo>
                    <a:pt x="5305658" y="105602"/>
                  </a:lnTo>
                  <a:lnTo>
                    <a:pt x="5312446" y="105602"/>
                  </a:lnTo>
                  <a:lnTo>
                    <a:pt x="5319234" y="104388"/>
                  </a:lnTo>
                  <a:lnTo>
                    <a:pt x="5600794" y="54015"/>
                  </a:lnTo>
                  <a:lnTo>
                    <a:pt x="5607582" y="52801"/>
                  </a:lnTo>
                  <a:lnTo>
                    <a:pt x="5614370" y="58873"/>
                  </a:lnTo>
                  <a:lnTo>
                    <a:pt x="5895930" y="310735"/>
                  </a:lnTo>
                  <a:lnTo>
                    <a:pt x="5902718" y="316808"/>
                  </a:lnTo>
                  <a:lnTo>
                    <a:pt x="5909506" y="320451"/>
                  </a:lnTo>
                  <a:lnTo>
                    <a:pt x="6191066" y="471568"/>
                  </a:lnTo>
                  <a:lnTo>
                    <a:pt x="6197854" y="475212"/>
                  </a:lnTo>
                  <a:lnTo>
                    <a:pt x="6204642" y="464282"/>
                  </a:lnTo>
                  <a:lnTo>
                    <a:pt x="6486202" y="10929"/>
                  </a:lnTo>
                  <a:lnTo>
                    <a:pt x="6492990" y="0"/>
                  </a:lnTo>
                  <a:lnTo>
                    <a:pt x="6499778" y="2428"/>
                  </a:lnTo>
                  <a:lnTo>
                    <a:pt x="6781338" y="103173"/>
                  </a:lnTo>
                  <a:lnTo>
                    <a:pt x="6788126" y="105602"/>
                  </a:lnTo>
                </a:path>
              </a:pathLst>
            </a:custGeom>
          </p:spPr>
          <p:txBody>
            <a:bodyPr/>
            <a:lstStyle/>
            <a:p/>
          </p:txBody>
        </p:sp>
        <p:sp>
          <p:nvSpPr>
            <p:cNvPr id="42" name="pg42"/>
            <p:cNvSpPr/>
            <p:nvPr/>
          </p:nvSpPr>
          <p:spPr>
            <a:xfrm>
              <a:off x="803816" y="1068512"/>
              <a:ext cx="6801702" cy="4857723"/>
            </a:xfrm>
            <a:custGeom>
              <a:avLst/>
              <a:pathLst>
                <a:path w="6801702" h="4857723">
                  <a:moveTo>
                    <a:pt x="6788" y="4857723"/>
                  </a:moveTo>
                  <a:lnTo>
                    <a:pt x="13576" y="4857723"/>
                  </a:lnTo>
                  <a:lnTo>
                    <a:pt x="295135" y="4857723"/>
                  </a:lnTo>
                  <a:lnTo>
                    <a:pt x="301924" y="4857723"/>
                  </a:lnTo>
                  <a:lnTo>
                    <a:pt x="308712" y="4857723"/>
                  </a:lnTo>
                  <a:lnTo>
                    <a:pt x="590271" y="4857723"/>
                  </a:lnTo>
                  <a:lnTo>
                    <a:pt x="597059" y="4857723"/>
                  </a:lnTo>
                  <a:lnTo>
                    <a:pt x="603848" y="4857723"/>
                  </a:lnTo>
                  <a:lnTo>
                    <a:pt x="885407" y="4857723"/>
                  </a:lnTo>
                  <a:lnTo>
                    <a:pt x="892195" y="4857723"/>
                  </a:lnTo>
                  <a:lnTo>
                    <a:pt x="898984" y="4857723"/>
                  </a:lnTo>
                  <a:lnTo>
                    <a:pt x="1180543" y="4857723"/>
                  </a:lnTo>
                  <a:lnTo>
                    <a:pt x="1187331" y="4857723"/>
                  </a:lnTo>
                  <a:lnTo>
                    <a:pt x="1194119" y="4857723"/>
                  </a:lnTo>
                  <a:lnTo>
                    <a:pt x="1475679" y="4857723"/>
                  </a:lnTo>
                  <a:lnTo>
                    <a:pt x="1482467" y="4857723"/>
                  </a:lnTo>
                  <a:lnTo>
                    <a:pt x="1489255" y="4857723"/>
                  </a:lnTo>
                  <a:lnTo>
                    <a:pt x="1770815" y="4857723"/>
                  </a:lnTo>
                  <a:lnTo>
                    <a:pt x="1777603" y="4857723"/>
                  </a:lnTo>
                  <a:lnTo>
                    <a:pt x="1784391" y="4857723"/>
                  </a:lnTo>
                  <a:lnTo>
                    <a:pt x="2065951" y="4857723"/>
                  </a:lnTo>
                  <a:lnTo>
                    <a:pt x="2072739" y="4857723"/>
                  </a:lnTo>
                  <a:lnTo>
                    <a:pt x="2079527" y="4857723"/>
                  </a:lnTo>
                  <a:lnTo>
                    <a:pt x="2361087" y="4857723"/>
                  </a:lnTo>
                  <a:lnTo>
                    <a:pt x="2367875" y="4857723"/>
                  </a:lnTo>
                  <a:lnTo>
                    <a:pt x="2374663" y="4846793"/>
                  </a:lnTo>
                  <a:lnTo>
                    <a:pt x="2656223" y="4393441"/>
                  </a:lnTo>
                  <a:lnTo>
                    <a:pt x="2663011" y="4382511"/>
                  </a:lnTo>
                  <a:lnTo>
                    <a:pt x="2669799" y="4382511"/>
                  </a:lnTo>
                  <a:lnTo>
                    <a:pt x="2951359" y="4382511"/>
                  </a:lnTo>
                  <a:lnTo>
                    <a:pt x="2958147" y="4382511"/>
                  </a:lnTo>
                  <a:lnTo>
                    <a:pt x="2964935" y="4381297"/>
                  </a:lnTo>
                  <a:lnTo>
                    <a:pt x="3246495" y="4330924"/>
                  </a:lnTo>
                  <a:lnTo>
                    <a:pt x="3253283" y="4329710"/>
                  </a:lnTo>
                  <a:lnTo>
                    <a:pt x="3260071" y="4328495"/>
                  </a:lnTo>
                  <a:lnTo>
                    <a:pt x="3541631" y="4278123"/>
                  </a:lnTo>
                  <a:lnTo>
                    <a:pt x="3548419" y="4276908"/>
                  </a:lnTo>
                  <a:lnTo>
                    <a:pt x="3555207" y="4256263"/>
                  </a:lnTo>
                  <a:lnTo>
                    <a:pt x="3836766" y="3399931"/>
                  </a:lnTo>
                  <a:lnTo>
                    <a:pt x="3843555" y="3379286"/>
                  </a:lnTo>
                  <a:lnTo>
                    <a:pt x="3850343" y="3374428"/>
                  </a:lnTo>
                  <a:lnTo>
                    <a:pt x="4131902" y="3172938"/>
                  </a:lnTo>
                  <a:lnTo>
                    <a:pt x="4138691" y="3168080"/>
                  </a:lnTo>
                  <a:lnTo>
                    <a:pt x="4145479" y="3137719"/>
                  </a:lnTo>
                  <a:lnTo>
                    <a:pt x="4427038" y="1878407"/>
                  </a:lnTo>
                  <a:lnTo>
                    <a:pt x="4433826" y="1848047"/>
                  </a:lnTo>
                  <a:lnTo>
                    <a:pt x="4440615" y="1818900"/>
                  </a:lnTo>
                  <a:lnTo>
                    <a:pt x="4722174" y="609961"/>
                  </a:lnTo>
                  <a:lnTo>
                    <a:pt x="4728962" y="580814"/>
                  </a:lnTo>
                  <a:lnTo>
                    <a:pt x="4735751" y="572313"/>
                  </a:lnTo>
                  <a:lnTo>
                    <a:pt x="5017310" y="219706"/>
                  </a:lnTo>
                  <a:lnTo>
                    <a:pt x="5024098" y="211205"/>
                  </a:lnTo>
                  <a:lnTo>
                    <a:pt x="5030886" y="209990"/>
                  </a:lnTo>
                  <a:lnTo>
                    <a:pt x="5312446" y="159618"/>
                  </a:lnTo>
                  <a:lnTo>
                    <a:pt x="5319234" y="158404"/>
                  </a:lnTo>
                  <a:lnTo>
                    <a:pt x="5326022" y="158404"/>
                  </a:lnTo>
                  <a:lnTo>
                    <a:pt x="5607582" y="158404"/>
                  </a:lnTo>
                  <a:lnTo>
                    <a:pt x="5614370" y="158404"/>
                  </a:lnTo>
                  <a:lnTo>
                    <a:pt x="5621158" y="163261"/>
                  </a:lnTo>
                  <a:lnTo>
                    <a:pt x="5902718" y="364751"/>
                  </a:lnTo>
                  <a:lnTo>
                    <a:pt x="5909506" y="369609"/>
                  </a:lnTo>
                  <a:lnTo>
                    <a:pt x="5916294" y="373252"/>
                  </a:lnTo>
                  <a:lnTo>
                    <a:pt x="6197854" y="524370"/>
                  </a:lnTo>
                  <a:lnTo>
                    <a:pt x="6204642" y="528013"/>
                  </a:lnTo>
                  <a:lnTo>
                    <a:pt x="6211430" y="515869"/>
                  </a:lnTo>
                  <a:lnTo>
                    <a:pt x="6492990" y="12144"/>
                  </a:lnTo>
                  <a:lnTo>
                    <a:pt x="6499778" y="0"/>
                  </a:lnTo>
                  <a:lnTo>
                    <a:pt x="6506566" y="3643"/>
                  </a:lnTo>
                  <a:lnTo>
                    <a:pt x="6788126" y="154760"/>
                  </a:lnTo>
                  <a:lnTo>
                    <a:pt x="6794914" y="158404"/>
                  </a:lnTo>
                  <a:lnTo>
                    <a:pt x="6801702" y="4857723"/>
                  </a:lnTo>
                  <a:lnTo>
                    <a:pt x="6794914" y="4857723"/>
                  </a:lnTo>
                  <a:lnTo>
                    <a:pt x="6788126" y="4857723"/>
                  </a:lnTo>
                  <a:lnTo>
                    <a:pt x="6506566" y="4857723"/>
                  </a:lnTo>
                  <a:lnTo>
                    <a:pt x="6499778" y="4857723"/>
                  </a:lnTo>
                  <a:lnTo>
                    <a:pt x="6492990" y="4857723"/>
                  </a:lnTo>
                  <a:lnTo>
                    <a:pt x="6211430" y="4857723"/>
                  </a:lnTo>
                  <a:lnTo>
                    <a:pt x="6204642" y="4857723"/>
                  </a:lnTo>
                  <a:lnTo>
                    <a:pt x="6197854" y="4857723"/>
                  </a:lnTo>
                  <a:lnTo>
                    <a:pt x="5916294" y="4857723"/>
                  </a:lnTo>
                  <a:lnTo>
                    <a:pt x="5909506" y="4857723"/>
                  </a:lnTo>
                  <a:lnTo>
                    <a:pt x="5902718" y="4857723"/>
                  </a:lnTo>
                  <a:lnTo>
                    <a:pt x="5621158" y="4857723"/>
                  </a:lnTo>
                  <a:lnTo>
                    <a:pt x="5614370" y="4857723"/>
                  </a:lnTo>
                  <a:lnTo>
                    <a:pt x="5607582" y="4857723"/>
                  </a:lnTo>
                  <a:lnTo>
                    <a:pt x="5326022" y="4857723"/>
                  </a:lnTo>
                  <a:lnTo>
                    <a:pt x="5319234" y="4857723"/>
                  </a:lnTo>
                  <a:lnTo>
                    <a:pt x="5312446" y="4857723"/>
                  </a:lnTo>
                  <a:lnTo>
                    <a:pt x="5030886" y="4857723"/>
                  </a:lnTo>
                  <a:lnTo>
                    <a:pt x="5024098" y="4857723"/>
                  </a:lnTo>
                  <a:lnTo>
                    <a:pt x="5017310" y="4857723"/>
                  </a:lnTo>
                  <a:lnTo>
                    <a:pt x="4735751" y="4857723"/>
                  </a:lnTo>
                  <a:lnTo>
                    <a:pt x="4728962" y="4857723"/>
                  </a:lnTo>
                  <a:lnTo>
                    <a:pt x="4722174" y="4857723"/>
                  </a:lnTo>
                  <a:lnTo>
                    <a:pt x="4440615" y="4857723"/>
                  </a:lnTo>
                  <a:lnTo>
                    <a:pt x="4433826" y="4857723"/>
                  </a:lnTo>
                  <a:lnTo>
                    <a:pt x="4427038" y="4857723"/>
                  </a:lnTo>
                  <a:lnTo>
                    <a:pt x="4145479" y="4857723"/>
                  </a:lnTo>
                  <a:lnTo>
                    <a:pt x="4138691" y="4857723"/>
                  </a:lnTo>
                  <a:lnTo>
                    <a:pt x="4131902" y="4857723"/>
                  </a:lnTo>
                  <a:lnTo>
                    <a:pt x="3850343" y="4857723"/>
                  </a:lnTo>
                  <a:lnTo>
                    <a:pt x="3843555" y="4857723"/>
                  </a:lnTo>
                  <a:lnTo>
                    <a:pt x="3836766" y="4857723"/>
                  </a:lnTo>
                  <a:lnTo>
                    <a:pt x="3555207" y="4857723"/>
                  </a:lnTo>
                  <a:lnTo>
                    <a:pt x="3548419" y="4857723"/>
                  </a:lnTo>
                  <a:lnTo>
                    <a:pt x="3541631" y="4857723"/>
                  </a:lnTo>
                  <a:lnTo>
                    <a:pt x="3260071" y="4857723"/>
                  </a:lnTo>
                  <a:lnTo>
                    <a:pt x="3253283" y="4857723"/>
                  </a:lnTo>
                  <a:lnTo>
                    <a:pt x="3246495" y="4857723"/>
                  </a:lnTo>
                  <a:lnTo>
                    <a:pt x="2964935" y="4857723"/>
                  </a:lnTo>
                  <a:lnTo>
                    <a:pt x="2958147" y="4857723"/>
                  </a:lnTo>
                  <a:lnTo>
                    <a:pt x="2951359" y="4857723"/>
                  </a:lnTo>
                  <a:lnTo>
                    <a:pt x="2669799" y="4857723"/>
                  </a:lnTo>
                  <a:lnTo>
                    <a:pt x="2663011" y="4857723"/>
                  </a:lnTo>
                  <a:lnTo>
                    <a:pt x="2656223" y="4857723"/>
                  </a:lnTo>
                  <a:lnTo>
                    <a:pt x="2374663" y="4857723"/>
                  </a:lnTo>
                  <a:lnTo>
                    <a:pt x="2367875" y="4857723"/>
                  </a:lnTo>
                  <a:lnTo>
                    <a:pt x="2361087" y="4857723"/>
                  </a:lnTo>
                  <a:lnTo>
                    <a:pt x="2079527" y="4857723"/>
                  </a:lnTo>
                  <a:lnTo>
                    <a:pt x="2072739" y="4857723"/>
                  </a:lnTo>
                  <a:lnTo>
                    <a:pt x="2065951" y="4857723"/>
                  </a:lnTo>
                  <a:lnTo>
                    <a:pt x="1784391" y="4857723"/>
                  </a:lnTo>
                  <a:lnTo>
                    <a:pt x="1777603" y="4857723"/>
                  </a:lnTo>
                  <a:lnTo>
                    <a:pt x="1770815" y="4857723"/>
                  </a:lnTo>
                  <a:lnTo>
                    <a:pt x="1489255" y="4857723"/>
                  </a:lnTo>
                  <a:lnTo>
                    <a:pt x="1482467" y="4857723"/>
                  </a:lnTo>
                  <a:lnTo>
                    <a:pt x="1475679" y="4857723"/>
                  </a:lnTo>
                  <a:lnTo>
                    <a:pt x="1194119" y="4857723"/>
                  </a:lnTo>
                  <a:lnTo>
                    <a:pt x="1187331" y="4857723"/>
                  </a:lnTo>
                  <a:lnTo>
                    <a:pt x="1180543" y="4857723"/>
                  </a:lnTo>
                  <a:lnTo>
                    <a:pt x="898984" y="4857723"/>
                  </a:lnTo>
                  <a:lnTo>
                    <a:pt x="892195" y="4857723"/>
                  </a:lnTo>
                  <a:lnTo>
                    <a:pt x="885407" y="4857723"/>
                  </a:lnTo>
                  <a:lnTo>
                    <a:pt x="603848" y="4857723"/>
                  </a:lnTo>
                  <a:lnTo>
                    <a:pt x="597059" y="4857723"/>
                  </a:lnTo>
                  <a:lnTo>
                    <a:pt x="590271" y="4857723"/>
                  </a:lnTo>
                  <a:lnTo>
                    <a:pt x="308712" y="4857723"/>
                  </a:lnTo>
                  <a:lnTo>
                    <a:pt x="301924" y="4857723"/>
                  </a:lnTo>
                  <a:lnTo>
                    <a:pt x="295135" y="4857723"/>
                  </a:lnTo>
                  <a:lnTo>
                    <a:pt x="13576" y="4857723"/>
                  </a:lnTo>
                  <a:lnTo>
                    <a:pt x="6788" y="4857723"/>
                  </a:lnTo>
                  <a:lnTo>
                    <a:pt x="0" y="4857723"/>
                  </a:lnTo>
                  <a:close/>
                </a:path>
              </a:pathLst>
            </a:custGeom>
            <a:solidFill>
              <a:srgbClr val="1CABE2">
                <a:alpha val="3921"/>
              </a:srgbClr>
            </a:solidFill>
          </p:spPr>
          <p:txBody>
            <a:bodyPr/>
            <a:lstStyle/>
            <a:p/>
          </p:txBody>
        </p:sp>
        <p:sp>
          <p:nvSpPr>
            <p:cNvPr id="43" name="pl43"/>
            <p:cNvSpPr/>
            <p:nvPr/>
          </p:nvSpPr>
          <p:spPr>
            <a:xfrm>
              <a:off x="810605" y="1068512"/>
              <a:ext cx="6788126" cy="4857723"/>
            </a:xfrm>
            <a:custGeom>
              <a:avLst/>
              <a:pathLst>
                <a:path w="6788126" h="4857723">
                  <a:moveTo>
                    <a:pt x="0" y="4857723"/>
                  </a:moveTo>
                  <a:lnTo>
                    <a:pt x="6788" y="4857723"/>
                  </a:lnTo>
                  <a:lnTo>
                    <a:pt x="288347" y="4857723"/>
                  </a:lnTo>
                  <a:lnTo>
                    <a:pt x="295135" y="4857723"/>
                  </a:lnTo>
                  <a:lnTo>
                    <a:pt x="301924" y="4857723"/>
                  </a:lnTo>
                  <a:lnTo>
                    <a:pt x="583483" y="4857723"/>
                  </a:lnTo>
                  <a:lnTo>
                    <a:pt x="590271" y="4857723"/>
                  </a:lnTo>
                  <a:lnTo>
                    <a:pt x="597059" y="4857723"/>
                  </a:lnTo>
                  <a:lnTo>
                    <a:pt x="878619" y="4857723"/>
                  </a:lnTo>
                  <a:lnTo>
                    <a:pt x="885407" y="4857723"/>
                  </a:lnTo>
                  <a:lnTo>
                    <a:pt x="892195" y="4857723"/>
                  </a:lnTo>
                  <a:lnTo>
                    <a:pt x="1173755" y="4857723"/>
                  </a:lnTo>
                  <a:lnTo>
                    <a:pt x="1180543" y="4857723"/>
                  </a:lnTo>
                  <a:lnTo>
                    <a:pt x="1187331" y="4857723"/>
                  </a:lnTo>
                  <a:lnTo>
                    <a:pt x="1468891" y="4857723"/>
                  </a:lnTo>
                  <a:lnTo>
                    <a:pt x="1475679" y="4857723"/>
                  </a:lnTo>
                  <a:lnTo>
                    <a:pt x="1482467" y="4857723"/>
                  </a:lnTo>
                  <a:lnTo>
                    <a:pt x="1764027" y="4857723"/>
                  </a:lnTo>
                  <a:lnTo>
                    <a:pt x="1770815" y="4857723"/>
                  </a:lnTo>
                  <a:lnTo>
                    <a:pt x="1777603" y="4857723"/>
                  </a:lnTo>
                  <a:lnTo>
                    <a:pt x="2059163" y="4857723"/>
                  </a:lnTo>
                  <a:lnTo>
                    <a:pt x="2065951" y="4857723"/>
                  </a:lnTo>
                  <a:lnTo>
                    <a:pt x="2072739" y="4857723"/>
                  </a:lnTo>
                  <a:lnTo>
                    <a:pt x="2354299" y="4857723"/>
                  </a:lnTo>
                  <a:lnTo>
                    <a:pt x="2361087" y="4857723"/>
                  </a:lnTo>
                  <a:lnTo>
                    <a:pt x="2367875" y="4846793"/>
                  </a:lnTo>
                  <a:lnTo>
                    <a:pt x="2649435" y="4393441"/>
                  </a:lnTo>
                  <a:lnTo>
                    <a:pt x="2656223" y="4382511"/>
                  </a:lnTo>
                  <a:lnTo>
                    <a:pt x="2663011" y="4382511"/>
                  </a:lnTo>
                  <a:lnTo>
                    <a:pt x="2944571" y="4382511"/>
                  </a:lnTo>
                  <a:lnTo>
                    <a:pt x="2951359" y="4382511"/>
                  </a:lnTo>
                  <a:lnTo>
                    <a:pt x="2958147" y="4381297"/>
                  </a:lnTo>
                  <a:lnTo>
                    <a:pt x="3239707" y="4330924"/>
                  </a:lnTo>
                  <a:lnTo>
                    <a:pt x="3246495" y="4329710"/>
                  </a:lnTo>
                  <a:lnTo>
                    <a:pt x="3253283" y="4328495"/>
                  </a:lnTo>
                  <a:lnTo>
                    <a:pt x="3534842" y="4278123"/>
                  </a:lnTo>
                  <a:lnTo>
                    <a:pt x="3541631" y="4276908"/>
                  </a:lnTo>
                  <a:lnTo>
                    <a:pt x="3548419" y="4256263"/>
                  </a:lnTo>
                  <a:lnTo>
                    <a:pt x="3829978" y="3399931"/>
                  </a:lnTo>
                  <a:lnTo>
                    <a:pt x="3836766" y="3379286"/>
                  </a:lnTo>
                  <a:lnTo>
                    <a:pt x="3843555" y="3374428"/>
                  </a:lnTo>
                  <a:lnTo>
                    <a:pt x="4125114" y="3172938"/>
                  </a:lnTo>
                  <a:lnTo>
                    <a:pt x="4131902" y="3168080"/>
                  </a:lnTo>
                  <a:lnTo>
                    <a:pt x="4138691" y="3137719"/>
                  </a:lnTo>
                  <a:lnTo>
                    <a:pt x="4420250" y="1878407"/>
                  </a:lnTo>
                  <a:lnTo>
                    <a:pt x="4427038" y="1848047"/>
                  </a:lnTo>
                  <a:lnTo>
                    <a:pt x="4433826" y="1818900"/>
                  </a:lnTo>
                  <a:lnTo>
                    <a:pt x="4715386" y="609961"/>
                  </a:lnTo>
                  <a:lnTo>
                    <a:pt x="4722174" y="580814"/>
                  </a:lnTo>
                  <a:lnTo>
                    <a:pt x="4728962" y="572313"/>
                  </a:lnTo>
                  <a:lnTo>
                    <a:pt x="5010522" y="219706"/>
                  </a:lnTo>
                  <a:lnTo>
                    <a:pt x="5017310" y="211205"/>
                  </a:lnTo>
                  <a:lnTo>
                    <a:pt x="5024098" y="209990"/>
                  </a:lnTo>
                  <a:lnTo>
                    <a:pt x="5305658" y="159618"/>
                  </a:lnTo>
                  <a:lnTo>
                    <a:pt x="5312446" y="158404"/>
                  </a:lnTo>
                  <a:lnTo>
                    <a:pt x="5319234" y="158404"/>
                  </a:lnTo>
                  <a:lnTo>
                    <a:pt x="5600794" y="158404"/>
                  </a:lnTo>
                  <a:lnTo>
                    <a:pt x="5607582" y="158404"/>
                  </a:lnTo>
                  <a:lnTo>
                    <a:pt x="5614370" y="163261"/>
                  </a:lnTo>
                  <a:lnTo>
                    <a:pt x="5895930" y="364751"/>
                  </a:lnTo>
                  <a:lnTo>
                    <a:pt x="5902718" y="369609"/>
                  </a:lnTo>
                  <a:lnTo>
                    <a:pt x="5909506" y="373252"/>
                  </a:lnTo>
                  <a:lnTo>
                    <a:pt x="6191066" y="524370"/>
                  </a:lnTo>
                  <a:lnTo>
                    <a:pt x="6197854" y="528013"/>
                  </a:lnTo>
                  <a:lnTo>
                    <a:pt x="6204642" y="515869"/>
                  </a:lnTo>
                  <a:lnTo>
                    <a:pt x="6486202" y="12144"/>
                  </a:lnTo>
                  <a:lnTo>
                    <a:pt x="6492990" y="0"/>
                  </a:lnTo>
                  <a:lnTo>
                    <a:pt x="6499778" y="3643"/>
                  </a:lnTo>
                  <a:lnTo>
                    <a:pt x="6781338" y="154760"/>
                  </a:lnTo>
                  <a:lnTo>
                    <a:pt x="6788126" y="158404"/>
                  </a:lnTo>
                </a:path>
              </a:pathLst>
            </a:custGeom>
          </p:spPr>
          <p:txBody>
            <a:bodyPr/>
            <a:lstStyle/>
            <a:p/>
          </p:txBody>
        </p:sp>
        <p:sp>
          <p:nvSpPr>
            <p:cNvPr id="44" name="pg44"/>
            <p:cNvSpPr/>
            <p:nvPr/>
          </p:nvSpPr>
          <p:spPr>
            <a:xfrm>
              <a:off x="3755176" y="5503825"/>
              <a:ext cx="3850343" cy="422410"/>
            </a:xfrm>
            <a:custGeom>
              <a:avLst/>
              <a:pathLst>
                <a:path w="3850343" h="422410">
                  <a:moveTo>
                    <a:pt x="6788" y="422410"/>
                  </a:moveTo>
                  <a:lnTo>
                    <a:pt x="13576" y="422410"/>
                  </a:lnTo>
                  <a:lnTo>
                    <a:pt x="295135" y="422410"/>
                  </a:lnTo>
                  <a:lnTo>
                    <a:pt x="301924" y="422410"/>
                  </a:lnTo>
                  <a:lnTo>
                    <a:pt x="308712" y="422410"/>
                  </a:lnTo>
                  <a:lnTo>
                    <a:pt x="590271" y="422410"/>
                  </a:lnTo>
                  <a:lnTo>
                    <a:pt x="597059" y="422410"/>
                  </a:lnTo>
                  <a:lnTo>
                    <a:pt x="603848" y="422410"/>
                  </a:lnTo>
                  <a:lnTo>
                    <a:pt x="885407" y="422410"/>
                  </a:lnTo>
                  <a:lnTo>
                    <a:pt x="892195" y="422410"/>
                  </a:lnTo>
                  <a:lnTo>
                    <a:pt x="898984" y="422410"/>
                  </a:lnTo>
                  <a:lnTo>
                    <a:pt x="1180543" y="422410"/>
                  </a:lnTo>
                  <a:lnTo>
                    <a:pt x="1187331" y="422410"/>
                  </a:lnTo>
                  <a:lnTo>
                    <a:pt x="1194119" y="422410"/>
                  </a:lnTo>
                  <a:lnTo>
                    <a:pt x="1475679" y="422410"/>
                  </a:lnTo>
                  <a:lnTo>
                    <a:pt x="1482467" y="422410"/>
                  </a:lnTo>
                  <a:lnTo>
                    <a:pt x="1489255" y="422410"/>
                  </a:lnTo>
                  <a:lnTo>
                    <a:pt x="1770815" y="422410"/>
                  </a:lnTo>
                  <a:lnTo>
                    <a:pt x="1777603" y="422410"/>
                  </a:lnTo>
                  <a:lnTo>
                    <a:pt x="1784391" y="419981"/>
                  </a:lnTo>
                  <a:lnTo>
                    <a:pt x="2065951" y="319236"/>
                  </a:lnTo>
                  <a:lnTo>
                    <a:pt x="2072739" y="316808"/>
                  </a:lnTo>
                  <a:lnTo>
                    <a:pt x="2079527" y="316808"/>
                  </a:lnTo>
                  <a:lnTo>
                    <a:pt x="2361087" y="316808"/>
                  </a:lnTo>
                  <a:lnTo>
                    <a:pt x="2367875" y="316808"/>
                  </a:lnTo>
                  <a:lnTo>
                    <a:pt x="2374663" y="318022"/>
                  </a:lnTo>
                  <a:lnTo>
                    <a:pt x="2656223" y="368394"/>
                  </a:lnTo>
                  <a:lnTo>
                    <a:pt x="2663011" y="369609"/>
                  </a:lnTo>
                  <a:lnTo>
                    <a:pt x="2669799" y="369609"/>
                  </a:lnTo>
                  <a:lnTo>
                    <a:pt x="2951359" y="369609"/>
                  </a:lnTo>
                  <a:lnTo>
                    <a:pt x="2958147" y="369609"/>
                  </a:lnTo>
                  <a:lnTo>
                    <a:pt x="2964935" y="369609"/>
                  </a:lnTo>
                  <a:lnTo>
                    <a:pt x="3246495" y="369609"/>
                  </a:lnTo>
                  <a:lnTo>
                    <a:pt x="3253283" y="369609"/>
                  </a:lnTo>
                  <a:lnTo>
                    <a:pt x="3260071" y="367180"/>
                  </a:lnTo>
                  <a:lnTo>
                    <a:pt x="3541631" y="266435"/>
                  </a:lnTo>
                  <a:lnTo>
                    <a:pt x="3548419" y="264006"/>
                  </a:lnTo>
                  <a:lnTo>
                    <a:pt x="3555207" y="257934"/>
                  </a:lnTo>
                  <a:lnTo>
                    <a:pt x="3836766" y="6072"/>
                  </a:lnTo>
                  <a:lnTo>
                    <a:pt x="3843555" y="0"/>
                  </a:lnTo>
                  <a:lnTo>
                    <a:pt x="3850343" y="422410"/>
                  </a:lnTo>
                  <a:lnTo>
                    <a:pt x="3843555" y="422410"/>
                  </a:lnTo>
                  <a:lnTo>
                    <a:pt x="3836766" y="422410"/>
                  </a:lnTo>
                  <a:lnTo>
                    <a:pt x="3555207" y="422410"/>
                  </a:lnTo>
                  <a:lnTo>
                    <a:pt x="3548419" y="422410"/>
                  </a:lnTo>
                  <a:lnTo>
                    <a:pt x="3541631" y="422410"/>
                  </a:lnTo>
                  <a:lnTo>
                    <a:pt x="3260071" y="422410"/>
                  </a:lnTo>
                  <a:lnTo>
                    <a:pt x="3253283" y="422410"/>
                  </a:lnTo>
                  <a:lnTo>
                    <a:pt x="3246495" y="422410"/>
                  </a:lnTo>
                  <a:lnTo>
                    <a:pt x="2964935" y="422410"/>
                  </a:lnTo>
                  <a:lnTo>
                    <a:pt x="2958147" y="422410"/>
                  </a:lnTo>
                  <a:lnTo>
                    <a:pt x="2951359" y="422410"/>
                  </a:lnTo>
                  <a:lnTo>
                    <a:pt x="2669799" y="422410"/>
                  </a:lnTo>
                  <a:lnTo>
                    <a:pt x="2663011" y="422410"/>
                  </a:lnTo>
                  <a:lnTo>
                    <a:pt x="2656223" y="422410"/>
                  </a:lnTo>
                  <a:lnTo>
                    <a:pt x="2374663" y="422410"/>
                  </a:lnTo>
                  <a:lnTo>
                    <a:pt x="2367875" y="422410"/>
                  </a:lnTo>
                  <a:lnTo>
                    <a:pt x="2361087" y="422410"/>
                  </a:lnTo>
                  <a:lnTo>
                    <a:pt x="2079527" y="422410"/>
                  </a:lnTo>
                  <a:lnTo>
                    <a:pt x="2072739" y="422410"/>
                  </a:lnTo>
                  <a:lnTo>
                    <a:pt x="2065951" y="422410"/>
                  </a:lnTo>
                  <a:lnTo>
                    <a:pt x="1784391" y="422410"/>
                  </a:lnTo>
                  <a:lnTo>
                    <a:pt x="1777603" y="422410"/>
                  </a:lnTo>
                  <a:lnTo>
                    <a:pt x="1770815" y="422410"/>
                  </a:lnTo>
                  <a:lnTo>
                    <a:pt x="1489255" y="422410"/>
                  </a:lnTo>
                  <a:lnTo>
                    <a:pt x="1482467" y="422410"/>
                  </a:lnTo>
                  <a:lnTo>
                    <a:pt x="1475679" y="422410"/>
                  </a:lnTo>
                  <a:lnTo>
                    <a:pt x="1194119" y="422410"/>
                  </a:lnTo>
                  <a:lnTo>
                    <a:pt x="1187331" y="422410"/>
                  </a:lnTo>
                  <a:lnTo>
                    <a:pt x="1180543" y="422410"/>
                  </a:lnTo>
                  <a:lnTo>
                    <a:pt x="898984" y="422410"/>
                  </a:lnTo>
                  <a:lnTo>
                    <a:pt x="892195" y="422410"/>
                  </a:lnTo>
                  <a:lnTo>
                    <a:pt x="885407" y="422410"/>
                  </a:lnTo>
                  <a:lnTo>
                    <a:pt x="603848" y="422410"/>
                  </a:lnTo>
                  <a:lnTo>
                    <a:pt x="597059" y="422410"/>
                  </a:lnTo>
                  <a:lnTo>
                    <a:pt x="590271" y="422410"/>
                  </a:lnTo>
                  <a:lnTo>
                    <a:pt x="308712" y="422410"/>
                  </a:lnTo>
                  <a:lnTo>
                    <a:pt x="301924" y="422410"/>
                  </a:lnTo>
                  <a:lnTo>
                    <a:pt x="295135" y="422410"/>
                  </a:lnTo>
                  <a:lnTo>
                    <a:pt x="13576" y="422410"/>
                  </a:lnTo>
                  <a:lnTo>
                    <a:pt x="6788" y="422410"/>
                  </a:lnTo>
                  <a:lnTo>
                    <a:pt x="0" y="422410"/>
                  </a:lnTo>
                  <a:close/>
                </a:path>
              </a:pathLst>
            </a:custGeom>
            <a:solidFill>
              <a:srgbClr val="1CABE2">
                <a:alpha val="3921"/>
              </a:srgbClr>
            </a:solidFill>
          </p:spPr>
          <p:txBody>
            <a:bodyPr/>
            <a:lstStyle/>
            <a:p/>
          </p:txBody>
        </p:sp>
        <p:sp>
          <p:nvSpPr>
            <p:cNvPr id="45" name="pl45"/>
            <p:cNvSpPr/>
            <p:nvPr/>
          </p:nvSpPr>
          <p:spPr>
            <a:xfrm>
              <a:off x="3761964" y="5503825"/>
              <a:ext cx="3836766" cy="422410"/>
            </a:xfrm>
            <a:custGeom>
              <a:avLst/>
              <a:pathLst>
                <a:path w="3836766" h="422410">
                  <a:moveTo>
                    <a:pt x="0" y="422410"/>
                  </a:moveTo>
                  <a:lnTo>
                    <a:pt x="6788" y="422410"/>
                  </a:lnTo>
                  <a:lnTo>
                    <a:pt x="288347" y="422410"/>
                  </a:lnTo>
                  <a:lnTo>
                    <a:pt x="295135" y="422410"/>
                  </a:lnTo>
                  <a:lnTo>
                    <a:pt x="301924" y="422410"/>
                  </a:lnTo>
                  <a:lnTo>
                    <a:pt x="583483" y="422410"/>
                  </a:lnTo>
                  <a:lnTo>
                    <a:pt x="590271" y="422410"/>
                  </a:lnTo>
                  <a:lnTo>
                    <a:pt x="597059" y="422410"/>
                  </a:lnTo>
                  <a:lnTo>
                    <a:pt x="878619" y="422410"/>
                  </a:lnTo>
                  <a:lnTo>
                    <a:pt x="885407" y="422410"/>
                  </a:lnTo>
                  <a:lnTo>
                    <a:pt x="892195" y="422410"/>
                  </a:lnTo>
                  <a:lnTo>
                    <a:pt x="1173755" y="422410"/>
                  </a:lnTo>
                  <a:lnTo>
                    <a:pt x="1180543" y="422410"/>
                  </a:lnTo>
                  <a:lnTo>
                    <a:pt x="1187331" y="422410"/>
                  </a:lnTo>
                  <a:lnTo>
                    <a:pt x="1468891" y="422410"/>
                  </a:lnTo>
                  <a:lnTo>
                    <a:pt x="1475679" y="422410"/>
                  </a:lnTo>
                  <a:lnTo>
                    <a:pt x="1482467" y="422410"/>
                  </a:lnTo>
                  <a:lnTo>
                    <a:pt x="1764027" y="422410"/>
                  </a:lnTo>
                  <a:lnTo>
                    <a:pt x="1770815" y="422410"/>
                  </a:lnTo>
                  <a:lnTo>
                    <a:pt x="1777603" y="419981"/>
                  </a:lnTo>
                  <a:lnTo>
                    <a:pt x="2059163" y="319236"/>
                  </a:lnTo>
                  <a:lnTo>
                    <a:pt x="2065951" y="316808"/>
                  </a:lnTo>
                  <a:lnTo>
                    <a:pt x="2072739" y="316808"/>
                  </a:lnTo>
                  <a:lnTo>
                    <a:pt x="2354299" y="316808"/>
                  </a:lnTo>
                  <a:lnTo>
                    <a:pt x="2361087" y="316808"/>
                  </a:lnTo>
                  <a:lnTo>
                    <a:pt x="2367875" y="318022"/>
                  </a:lnTo>
                  <a:lnTo>
                    <a:pt x="2649435" y="368394"/>
                  </a:lnTo>
                  <a:lnTo>
                    <a:pt x="2656223" y="369609"/>
                  </a:lnTo>
                  <a:lnTo>
                    <a:pt x="2663011" y="369609"/>
                  </a:lnTo>
                  <a:lnTo>
                    <a:pt x="2944571" y="369609"/>
                  </a:lnTo>
                  <a:lnTo>
                    <a:pt x="2951359" y="369609"/>
                  </a:lnTo>
                  <a:lnTo>
                    <a:pt x="2958147" y="369609"/>
                  </a:lnTo>
                  <a:lnTo>
                    <a:pt x="3239707" y="369609"/>
                  </a:lnTo>
                  <a:lnTo>
                    <a:pt x="3246495" y="369609"/>
                  </a:lnTo>
                  <a:lnTo>
                    <a:pt x="3253283" y="367180"/>
                  </a:lnTo>
                  <a:lnTo>
                    <a:pt x="3534842" y="266435"/>
                  </a:lnTo>
                  <a:lnTo>
                    <a:pt x="3541631" y="264006"/>
                  </a:lnTo>
                  <a:lnTo>
                    <a:pt x="3548419" y="257934"/>
                  </a:lnTo>
                  <a:lnTo>
                    <a:pt x="3829978" y="6072"/>
                  </a:lnTo>
                  <a:lnTo>
                    <a:pt x="3836766" y="0"/>
                  </a:lnTo>
                </a:path>
              </a:pathLst>
            </a:custGeom>
          </p:spPr>
          <p:txBody>
            <a:bodyPr/>
            <a:lstStyle/>
            <a:p/>
          </p:txBody>
        </p:sp>
        <p:sp>
          <p:nvSpPr>
            <p:cNvPr id="46" name="pg46"/>
            <p:cNvSpPr/>
            <p:nvPr/>
          </p:nvSpPr>
          <p:spPr>
            <a:xfrm>
              <a:off x="5230855" y="1226916"/>
              <a:ext cx="2374663" cy="4699319"/>
            </a:xfrm>
            <a:custGeom>
              <a:avLst/>
              <a:pathLst>
                <a:path w="2374663" h="4699319">
                  <a:moveTo>
                    <a:pt x="6788" y="4276908"/>
                  </a:moveTo>
                  <a:lnTo>
                    <a:pt x="13576" y="4236832"/>
                  </a:lnTo>
                  <a:lnTo>
                    <a:pt x="295135" y="2574540"/>
                  </a:lnTo>
                  <a:lnTo>
                    <a:pt x="301924" y="2534464"/>
                  </a:lnTo>
                  <a:lnTo>
                    <a:pt x="308712" y="2525963"/>
                  </a:lnTo>
                  <a:lnTo>
                    <a:pt x="590271" y="2173356"/>
                  </a:lnTo>
                  <a:lnTo>
                    <a:pt x="597059" y="2164855"/>
                  </a:lnTo>
                  <a:lnTo>
                    <a:pt x="603848" y="2134494"/>
                  </a:lnTo>
                  <a:lnTo>
                    <a:pt x="885407" y="875182"/>
                  </a:lnTo>
                  <a:lnTo>
                    <a:pt x="892195" y="844821"/>
                  </a:lnTo>
                  <a:lnTo>
                    <a:pt x="898984" y="832677"/>
                  </a:lnTo>
                  <a:lnTo>
                    <a:pt x="1180543" y="328952"/>
                  </a:lnTo>
                  <a:lnTo>
                    <a:pt x="1187331" y="316808"/>
                  </a:lnTo>
                  <a:lnTo>
                    <a:pt x="1194119" y="324094"/>
                  </a:lnTo>
                  <a:lnTo>
                    <a:pt x="1475679" y="626329"/>
                  </a:lnTo>
                  <a:lnTo>
                    <a:pt x="1482467" y="633616"/>
                  </a:lnTo>
                  <a:lnTo>
                    <a:pt x="1489255" y="629972"/>
                  </a:lnTo>
                  <a:lnTo>
                    <a:pt x="1770815" y="478855"/>
                  </a:lnTo>
                  <a:lnTo>
                    <a:pt x="1777603" y="475212"/>
                  </a:lnTo>
                  <a:lnTo>
                    <a:pt x="1784391" y="464282"/>
                  </a:lnTo>
                  <a:lnTo>
                    <a:pt x="2065951" y="10929"/>
                  </a:lnTo>
                  <a:lnTo>
                    <a:pt x="2072739" y="0"/>
                  </a:lnTo>
                  <a:lnTo>
                    <a:pt x="2079527" y="2428"/>
                  </a:lnTo>
                  <a:lnTo>
                    <a:pt x="2361087" y="103173"/>
                  </a:lnTo>
                  <a:lnTo>
                    <a:pt x="2367875" y="105602"/>
                  </a:lnTo>
                  <a:lnTo>
                    <a:pt x="2374663" y="4699319"/>
                  </a:lnTo>
                  <a:lnTo>
                    <a:pt x="2367875" y="4699319"/>
                  </a:lnTo>
                  <a:lnTo>
                    <a:pt x="2361087" y="4699319"/>
                  </a:lnTo>
                  <a:lnTo>
                    <a:pt x="2079527" y="4699319"/>
                  </a:lnTo>
                  <a:lnTo>
                    <a:pt x="2072739" y="4699319"/>
                  </a:lnTo>
                  <a:lnTo>
                    <a:pt x="2065951" y="4699319"/>
                  </a:lnTo>
                  <a:lnTo>
                    <a:pt x="1784391" y="4699319"/>
                  </a:lnTo>
                  <a:lnTo>
                    <a:pt x="1777603" y="4699319"/>
                  </a:lnTo>
                  <a:lnTo>
                    <a:pt x="1770815" y="4699319"/>
                  </a:lnTo>
                  <a:lnTo>
                    <a:pt x="1489255" y="4699319"/>
                  </a:lnTo>
                  <a:lnTo>
                    <a:pt x="1482467" y="4699319"/>
                  </a:lnTo>
                  <a:lnTo>
                    <a:pt x="1475679" y="4699319"/>
                  </a:lnTo>
                  <a:lnTo>
                    <a:pt x="1194119" y="4699319"/>
                  </a:lnTo>
                  <a:lnTo>
                    <a:pt x="1187331" y="4699319"/>
                  </a:lnTo>
                  <a:lnTo>
                    <a:pt x="1180543" y="4699319"/>
                  </a:lnTo>
                  <a:lnTo>
                    <a:pt x="898984" y="4699319"/>
                  </a:lnTo>
                  <a:lnTo>
                    <a:pt x="892195" y="4699319"/>
                  </a:lnTo>
                  <a:lnTo>
                    <a:pt x="885407" y="4699319"/>
                  </a:lnTo>
                  <a:lnTo>
                    <a:pt x="603848" y="4699319"/>
                  </a:lnTo>
                  <a:lnTo>
                    <a:pt x="597059" y="4699319"/>
                  </a:lnTo>
                  <a:lnTo>
                    <a:pt x="590271" y="4699319"/>
                  </a:lnTo>
                  <a:lnTo>
                    <a:pt x="308712" y="4699319"/>
                  </a:lnTo>
                  <a:lnTo>
                    <a:pt x="301924" y="4699319"/>
                  </a:lnTo>
                  <a:lnTo>
                    <a:pt x="295135" y="4699319"/>
                  </a:lnTo>
                  <a:lnTo>
                    <a:pt x="13576" y="4699319"/>
                  </a:lnTo>
                  <a:lnTo>
                    <a:pt x="6788" y="4699319"/>
                  </a:lnTo>
                  <a:lnTo>
                    <a:pt x="0" y="4699319"/>
                  </a:lnTo>
                  <a:close/>
                </a:path>
              </a:pathLst>
            </a:custGeom>
            <a:solidFill>
              <a:srgbClr val="1CABE2">
                <a:alpha val="3921"/>
              </a:srgbClr>
            </a:solidFill>
          </p:spPr>
          <p:txBody>
            <a:bodyPr/>
            <a:lstStyle/>
            <a:p/>
          </p:txBody>
        </p:sp>
        <p:sp>
          <p:nvSpPr>
            <p:cNvPr id="47" name="pl47"/>
            <p:cNvSpPr/>
            <p:nvPr/>
          </p:nvSpPr>
          <p:spPr>
            <a:xfrm>
              <a:off x="5237643" y="1226916"/>
              <a:ext cx="2361087" cy="4276908"/>
            </a:xfrm>
            <a:custGeom>
              <a:avLst/>
              <a:pathLst>
                <a:path w="2361087" h="4276908">
                  <a:moveTo>
                    <a:pt x="0" y="4276908"/>
                  </a:moveTo>
                  <a:lnTo>
                    <a:pt x="6788" y="4236832"/>
                  </a:lnTo>
                  <a:lnTo>
                    <a:pt x="288347" y="2574540"/>
                  </a:lnTo>
                  <a:lnTo>
                    <a:pt x="295135" y="2534464"/>
                  </a:lnTo>
                  <a:lnTo>
                    <a:pt x="301924" y="2525963"/>
                  </a:lnTo>
                  <a:lnTo>
                    <a:pt x="583483" y="2173356"/>
                  </a:lnTo>
                  <a:lnTo>
                    <a:pt x="590271" y="2164855"/>
                  </a:lnTo>
                  <a:lnTo>
                    <a:pt x="597059" y="2134494"/>
                  </a:lnTo>
                  <a:lnTo>
                    <a:pt x="878619" y="875182"/>
                  </a:lnTo>
                  <a:lnTo>
                    <a:pt x="885407" y="844821"/>
                  </a:lnTo>
                  <a:lnTo>
                    <a:pt x="892195" y="832677"/>
                  </a:lnTo>
                  <a:lnTo>
                    <a:pt x="1173755" y="328952"/>
                  </a:lnTo>
                  <a:lnTo>
                    <a:pt x="1180543" y="316808"/>
                  </a:lnTo>
                  <a:lnTo>
                    <a:pt x="1187331" y="324094"/>
                  </a:lnTo>
                  <a:lnTo>
                    <a:pt x="1468891" y="626329"/>
                  </a:lnTo>
                  <a:lnTo>
                    <a:pt x="1475679" y="633616"/>
                  </a:lnTo>
                  <a:lnTo>
                    <a:pt x="1482467" y="629972"/>
                  </a:lnTo>
                  <a:lnTo>
                    <a:pt x="1764027" y="478855"/>
                  </a:lnTo>
                  <a:lnTo>
                    <a:pt x="1770815" y="475212"/>
                  </a:lnTo>
                  <a:lnTo>
                    <a:pt x="1777603" y="464282"/>
                  </a:lnTo>
                  <a:lnTo>
                    <a:pt x="2059163" y="10929"/>
                  </a:lnTo>
                  <a:lnTo>
                    <a:pt x="2065951" y="0"/>
                  </a:lnTo>
                  <a:lnTo>
                    <a:pt x="2072739" y="2428"/>
                  </a:lnTo>
                  <a:lnTo>
                    <a:pt x="2354299" y="103173"/>
                  </a:lnTo>
                  <a:lnTo>
                    <a:pt x="2361087" y="105602"/>
                  </a:lnTo>
                </a:path>
              </a:pathLst>
            </a:custGeom>
          </p:spPr>
          <p:txBody>
            <a:bodyPr/>
            <a:lstStyle/>
            <a:p/>
          </p:txBody>
        </p:sp>
        <p:sp>
          <p:nvSpPr>
            <p:cNvPr id="48" name="pg48"/>
            <p:cNvSpPr/>
            <p:nvPr/>
          </p:nvSpPr>
          <p:spPr>
            <a:xfrm>
              <a:off x="803816" y="962909"/>
              <a:ext cx="6801702" cy="4963326"/>
            </a:xfrm>
            <a:custGeom>
              <a:avLst/>
              <a:pathLst>
                <a:path w="6801702" h="4963326">
                  <a:moveTo>
                    <a:pt x="6788" y="1636841"/>
                  </a:moveTo>
                  <a:lnTo>
                    <a:pt x="13576" y="1636841"/>
                  </a:lnTo>
                  <a:lnTo>
                    <a:pt x="295135" y="1636841"/>
                  </a:lnTo>
                  <a:lnTo>
                    <a:pt x="301924" y="1636841"/>
                  </a:lnTo>
                  <a:lnTo>
                    <a:pt x="308712" y="1638056"/>
                  </a:lnTo>
                  <a:lnTo>
                    <a:pt x="590271" y="1688428"/>
                  </a:lnTo>
                  <a:lnTo>
                    <a:pt x="597059" y="1689643"/>
                  </a:lnTo>
                  <a:lnTo>
                    <a:pt x="603848" y="1685999"/>
                  </a:lnTo>
                  <a:lnTo>
                    <a:pt x="885407" y="1534882"/>
                  </a:lnTo>
                  <a:lnTo>
                    <a:pt x="892195" y="1531239"/>
                  </a:lnTo>
                  <a:lnTo>
                    <a:pt x="898984" y="1526381"/>
                  </a:lnTo>
                  <a:lnTo>
                    <a:pt x="1180543" y="1324891"/>
                  </a:lnTo>
                  <a:lnTo>
                    <a:pt x="1187331" y="1320033"/>
                  </a:lnTo>
                  <a:lnTo>
                    <a:pt x="1194119" y="1315175"/>
                  </a:lnTo>
                  <a:lnTo>
                    <a:pt x="1475679" y="1113685"/>
                  </a:lnTo>
                  <a:lnTo>
                    <a:pt x="1482467" y="1108828"/>
                  </a:lnTo>
                  <a:lnTo>
                    <a:pt x="1489255" y="1108828"/>
                  </a:lnTo>
                  <a:lnTo>
                    <a:pt x="1770815" y="1108828"/>
                  </a:lnTo>
                  <a:lnTo>
                    <a:pt x="1777603" y="1108828"/>
                  </a:lnTo>
                  <a:lnTo>
                    <a:pt x="1784391" y="1107613"/>
                  </a:lnTo>
                  <a:lnTo>
                    <a:pt x="2065951" y="1057241"/>
                  </a:lnTo>
                  <a:lnTo>
                    <a:pt x="2072739" y="1056026"/>
                  </a:lnTo>
                  <a:lnTo>
                    <a:pt x="2079527" y="1053598"/>
                  </a:lnTo>
                  <a:lnTo>
                    <a:pt x="2361087" y="952853"/>
                  </a:lnTo>
                  <a:lnTo>
                    <a:pt x="2367875" y="950424"/>
                  </a:lnTo>
                  <a:lnTo>
                    <a:pt x="2374663" y="945566"/>
                  </a:lnTo>
                  <a:lnTo>
                    <a:pt x="2656223" y="744076"/>
                  </a:lnTo>
                  <a:lnTo>
                    <a:pt x="2663011" y="739218"/>
                  </a:lnTo>
                  <a:lnTo>
                    <a:pt x="2669799" y="735575"/>
                  </a:lnTo>
                  <a:lnTo>
                    <a:pt x="2951359" y="584458"/>
                  </a:lnTo>
                  <a:lnTo>
                    <a:pt x="2958147" y="580814"/>
                  </a:lnTo>
                  <a:lnTo>
                    <a:pt x="2964935" y="578385"/>
                  </a:lnTo>
                  <a:lnTo>
                    <a:pt x="3246495" y="477640"/>
                  </a:lnTo>
                  <a:lnTo>
                    <a:pt x="3253283" y="475212"/>
                  </a:lnTo>
                  <a:lnTo>
                    <a:pt x="3260071" y="476426"/>
                  </a:lnTo>
                  <a:lnTo>
                    <a:pt x="3541631" y="526799"/>
                  </a:lnTo>
                  <a:lnTo>
                    <a:pt x="3548419" y="528013"/>
                  </a:lnTo>
                  <a:lnTo>
                    <a:pt x="3555207" y="526799"/>
                  </a:lnTo>
                  <a:lnTo>
                    <a:pt x="3836766" y="476426"/>
                  </a:lnTo>
                  <a:lnTo>
                    <a:pt x="3843555" y="475212"/>
                  </a:lnTo>
                  <a:lnTo>
                    <a:pt x="3850343" y="472783"/>
                  </a:lnTo>
                  <a:lnTo>
                    <a:pt x="4131902" y="372038"/>
                  </a:lnTo>
                  <a:lnTo>
                    <a:pt x="4138691" y="369609"/>
                  </a:lnTo>
                  <a:lnTo>
                    <a:pt x="4145479" y="368394"/>
                  </a:lnTo>
                  <a:lnTo>
                    <a:pt x="4427038" y="318022"/>
                  </a:lnTo>
                  <a:lnTo>
                    <a:pt x="4433826" y="316808"/>
                  </a:lnTo>
                  <a:lnTo>
                    <a:pt x="4440615" y="315593"/>
                  </a:lnTo>
                  <a:lnTo>
                    <a:pt x="4722174" y="265221"/>
                  </a:lnTo>
                  <a:lnTo>
                    <a:pt x="4728962" y="264006"/>
                  </a:lnTo>
                  <a:lnTo>
                    <a:pt x="4735751" y="261577"/>
                  </a:lnTo>
                  <a:lnTo>
                    <a:pt x="5017310" y="160832"/>
                  </a:lnTo>
                  <a:lnTo>
                    <a:pt x="5024098" y="158404"/>
                  </a:lnTo>
                  <a:lnTo>
                    <a:pt x="5030886" y="155975"/>
                  </a:lnTo>
                  <a:lnTo>
                    <a:pt x="5312446" y="55230"/>
                  </a:lnTo>
                  <a:lnTo>
                    <a:pt x="5319234" y="52801"/>
                  </a:lnTo>
                  <a:lnTo>
                    <a:pt x="5326022" y="51586"/>
                  </a:lnTo>
                  <a:lnTo>
                    <a:pt x="5607582" y="1214"/>
                  </a:lnTo>
                  <a:lnTo>
                    <a:pt x="5614370" y="0"/>
                  </a:lnTo>
                  <a:lnTo>
                    <a:pt x="5621158" y="7286"/>
                  </a:lnTo>
                  <a:lnTo>
                    <a:pt x="5902718" y="309521"/>
                  </a:lnTo>
                  <a:lnTo>
                    <a:pt x="5909506" y="316808"/>
                  </a:lnTo>
                  <a:lnTo>
                    <a:pt x="5916294" y="318022"/>
                  </a:lnTo>
                  <a:lnTo>
                    <a:pt x="6197854" y="368394"/>
                  </a:lnTo>
                  <a:lnTo>
                    <a:pt x="6204642" y="369609"/>
                  </a:lnTo>
                  <a:lnTo>
                    <a:pt x="6211430" y="361108"/>
                  </a:lnTo>
                  <a:lnTo>
                    <a:pt x="6492990" y="8501"/>
                  </a:lnTo>
                  <a:lnTo>
                    <a:pt x="6499778" y="0"/>
                  </a:lnTo>
                  <a:lnTo>
                    <a:pt x="6506566" y="3643"/>
                  </a:lnTo>
                  <a:lnTo>
                    <a:pt x="6788126" y="154760"/>
                  </a:lnTo>
                  <a:lnTo>
                    <a:pt x="6794914" y="158404"/>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49" name="pl49"/>
            <p:cNvSpPr/>
            <p:nvPr/>
          </p:nvSpPr>
          <p:spPr>
            <a:xfrm>
              <a:off x="810605" y="962909"/>
              <a:ext cx="6788126" cy="1689643"/>
            </a:xfrm>
            <a:custGeom>
              <a:avLst/>
              <a:pathLst>
                <a:path w="6788126" h="1689643">
                  <a:moveTo>
                    <a:pt x="0" y="1636841"/>
                  </a:moveTo>
                  <a:lnTo>
                    <a:pt x="6788" y="1636841"/>
                  </a:lnTo>
                  <a:lnTo>
                    <a:pt x="288347" y="1636841"/>
                  </a:lnTo>
                  <a:lnTo>
                    <a:pt x="295135" y="1636841"/>
                  </a:lnTo>
                  <a:lnTo>
                    <a:pt x="301924" y="1638056"/>
                  </a:lnTo>
                  <a:lnTo>
                    <a:pt x="583483" y="1688428"/>
                  </a:lnTo>
                  <a:lnTo>
                    <a:pt x="590271" y="1689643"/>
                  </a:lnTo>
                  <a:lnTo>
                    <a:pt x="597059" y="1685999"/>
                  </a:lnTo>
                  <a:lnTo>
                    <a:pt x="878619" y="1534882"/>
                  </a:lnTo>
                  <a:lnTo>
                    <a:pt x="885407" y="1531239"/>
                  </a:lnTo>
                  <a:lnTo>
                    <a:pt x="892195" y="1526381"/>
                  </a:lnTo>
                  <a:lnTo>
                    <a:pt x="1173755" y="1324891"/>
                  </a:lnTo>
                  <a:lnTo>
                    <a:pt x="1180543" y="1320033"/>
                  </a:lnTo>
                  <a:lnTo>
                    <a:pt x="1187331" y="1315175"/>
                  </a:lnTo>
                  <a:lnTo>
                    <a:pt x="1468891" y="1113685"/>
                  </a:lnTo>
                  <a:lnTo>
                    <a:pt x="1475679" y="1108828"/>
                  </a:lnTo>
                  <a:lnTo>
                    <a:pt x="1482467" y="1108828"/>
                  </a:lnTo>
                  <a:lnTo>
                    <a:pt x="1764027" y="1108828"/>
                  </a:lnTo>
                  <a:lnTo>
                    <a:pt x="1770815" y="1108828"/>
                  </a:lnTo>
                  <a:lnTo>
                    <a:pt x="1777603" y="1107613"/>
                  </a:lnTo>
                  <a:lnTo>
                    <a:pt x="2059163" y="1057241"/>
                  </a:lnTo>
                  <a:lnTo>
                    <a:pt x="2065951" y="1056026"/>
                  </a:lnTo>
                  <a:lnTo>
                    <a:pt x="2072739" y="1053598"/>
                  </a:lnTo>
                  <a:lnTo>
                    <a:pt x="2354299" y="952853"/>
                  </a:lnTo>
                  <a:lnTo>
                    <a:pt x="2361087" y="950424"/>
                  </a:lnTo>
                  <a:lnTo>
                    <a:pt x="2367875" y="945566"/>
                  </a:lnTo>
                  <a:lnTo>
                    <a:pt x="2649435" y="744076"/>
                  </a:lnTo>
                  <a:lnTo>
                    <a:pt x="2656223" y="739218"/>
                  </a:lnTo>
                  <a:lnTo>
                    <a:pt x="2663011" y="735575"/>
                  </a:lnTo>
                  <a:lnTo>
                    <a:pt x="2944571" y="584458"/>
                  </a:lnTo>
                  <a:lnTo>
                    <a:pt x="2951359" y="580814"/>
                  </a:lnTo>
                  <a:lnTo>
                    <a:pt x="2958147" y="578385"/>
                  </a:lnTo>
                  <a:lnTo>
                    <a:pt x="3239707" y="477640"/>
                  </a:lnTo>
                  <a:lnTo>
                    <a:pt x="3246495" y="475212"/>
                  </a:lnTo>
                  <a:lnTo>
                    <a:pt x="3253283" y="476426"/>
                  </a:lnTo>
                  <a:lnTo>
                    <a:pt x="3534842" y="526799"/>
                  </a:lnTo>
                  <a:lnTo>
                    <a:pt x="3541631" y="528013"/>
                  </a:lnTo>
                  <a:lnTo>
                    <a:pt x="3548419" y="526799"/>
                  </a:lnTo>
                  <a:lnTo>
                    <a:pt x="3829978" y="476426"/>
                  </a:lnTo>
                  <a:lnTo>
                    <a:pt x="3836766" y="475212"/>
                  </a:lnTo>
                  <a:lnTo>
                    <a:pt x="3843555" y="472783"/>
                  </a:lnTo>
                  <a:lnTo>
                    <a:pt x="4125114" y="372038"/>
                  </a:lnTo>
                  <a:lnTo>
                    <a:pt x="4131902" y="369609"/>
                  </a:lnTo>
                  <a:lnTo>
                    <a:pt x="4138691" y="368394"/>
                  </a:lnTo>
                  <a:lnTo>
                    <a:pt x="4420250" y="318022"/>
                  </a:lnTo>
                  <a:lnTo>
                    <a:pt x="4427038" y="316808"/>
                  </a:lnTo>
                  <a:lnTo>
                    <a:pt x="4433826" y="315593"/>
                  </a:lnTo>
                  <a:lnTo>
                    <a:pt x="4715386" y="265221"/>
                  </a:lnTo>
                  <a:lnTo>
                    <a:pt x="4722174" y="264006"/>
                  </a:lnTo>
                  <a:lnTo>
                    <a:pt x="4728962" y="261577"/>
                  </a:lnTo>
                  <a:lnTo>
                    <a:pt x="5010522" y="160832"/>
                  </a:lnTo>
                  <a:lnTo>
                    <a:pt x="5017310" y="158404"/>
                  </a:lnTo>
                  <a:lnTo>
                    <a:pt x="5024098" y="155975"/>
                  </a:lnTo>
                  <a:lnTo>
                    <a:pt x="5305658" y="55230"/>
                  </a:lnTo>
                  <a:lnTo>
                    <a:pt x="5312446" y="52801"/>
                  </a:lnTo>
                  <a:lnTo>
                    <a:pt x="5319234" y="51586"/>
                  </a:lnTo>
                  <a:lnTo>
                    <a:pt x="5600794" y="1214"/>
                  </a:lnTo>
                  <a:lnTo>
                    <a:pt x="5607582" y="0"/>
                  </a:lnTo>
                  <a:lnTo>
                    <a:pt x="5614370" y="7286"/>
                  </a:lnTo>
                  <a:lnTo>
                    <a:pt x="5895930" y="309521"/>
                  </a:lnTo>
                  <a:lnTo>
                    <a:pt x="5902718" y="316808"/>
                  </a:lnTo>
                  <a:lnTo>
                    <a:pt x="5909506" y="318022"/>
                  </a:lnTo>
                  <a:lnTo>
                    <a:pt x="6191066" y="368394"/>
                  </a:lnTo>
                  <a:lnTo>
                    <a:pt x="6197854" y="369609"/>
                  </a:lnTo>
                  <a:lnTo>
                    <a:pt x="6204642" y="361108"/>
                  </a:lnTo>
                  <a:lnTo>
                    <a:pt x="6486202" y="8501"/>
                  </a:lnTo>
                  <a:lnTo>
                    <a:pt x="6492990" y="0"/>
                  </a:lnTo>
                  <a:lnTo>
                    <a:pt x="6499778" y="3643"/>
                  </a:lnTo>
                  <a:lnTo>
                    <a:pt x="6781338" y="154760"/>
                  </a:lnTo>
                  <a:lnTo>
                    <a:pt x="6788126" y="158404"/>
                  </a:lnTo>
                </a:path>
              </a:pathLst>
            </a:custGeom>
          </p:spPr>
          <p:txBody>
            <a:bodyPr/>
            <a:lstStyle/>
            <a:p/>
          </p:txBody>
        </p:sp>
        <p:sp>
          <p:nvSpPr>
            <p:cNvPr id="50" name="pg50"/>
            <p:cNvSpPr/>
            <p:nvPr/>
          </p:nvSpPr>
          <p:spPr>
            <a:xfrm>
              <a:off x="803816" y="1385320"/>
              <a:ext cx="6801702" cy="4540915"/>
            </a:xfrm>
            <a:custGeom>
              <a:avLst/>
              <a:pathLst>
                <a:path w="6801702" h="4540915">
                  <a:moveTo>
                    <a:pt x="6788" y="4382511"/>
                  </a:moveTo>
                  <a:lnTo>
                    <a:pt x="13576" y="4382511"/>
                  </a:lnTo>
                  <a:lnTo>
                    <a:pt x="295135" y="4382511"/>
                  </a:lnTo>
                  <a:lnTo>
                    <a:pt x="301924" y="4382511"/>
                  </a:lnTo>
                  <a:lnTo>
                    <a:pt x="308712" y="4382511"/>
                  </a:lnTo>
                  <a:lnTo>
                    <a:pt x="590271" y="4382511"/>
                  </a:lnTo>
                  <a:lnTo>
                    <a:pt x="597059" y="4382511"/>
                  </a:lnTo>
                  <a:lnTo>
                    <a:pt x="603848" y="4378868"/>
                  </a:lnTo>
                  <a:lnTo>
                    <a:pt x="885407" y="4227750"/>
                  </a:lnTo>
                  <a:lnTo>
                    <a:pt x="892195" y="4224107"/>
                  </a:lnTo>
                  <a:lnTo>
                    <a:pt x="898984" y="4222893"/>
                  </a:lnTo>
                  <a:lnTo>
                    <a:pt x="1180543" y="4172520"/>
                  </a:lnTo>
                  <a:lnTo>
                    <a:pt x="1187331" y="4171306"/>
                  </a:lnTo>
                  <a:lnTo>
                    <a:pt x="1194119" y="4172520"/>
                  </a:lnTo>
                  <a:lnTo>
                    <a:pt x="1475679" y="4222893"/>
                  </a:lnTo>
                  <a:lnTo>
                    <a:pt x="1482467" y="4224107"/>
                  </a:lnTo>
                  <a:lnTo>
                    <a:pt x="1489255" y="4220464"/>
                  </a:lnTo>
                  <a:lnTo>
                    <a:pt x="1770815" y="4069346"/>
                  </a:lnTo>
                  <a:lnTo>
                    <a:pt x="1777603" y="4065703"/>
                  </a:lnTo>
                  <a:lnTo>
                    <a:pt x="1784391" y="4062060"/>
                  </a:lnTo>
                  <a:lnTo>
                    <a:pt x="2065951" y="3910942"/>
                  </a:lnTo>
                  <a:lnTo>
                    <a:pt x="2072739" y="3907299"/>
                  </a:lnTo>
                  <a:lnTo>
                    <a:pt x="2079527" y="3906085"/>
                  </a:lnTo>
                  <a:lnTo>
                    <a:pt x="2361087" y="3855712"/>
                  </a:lnTo>
                  <a:lnTo>
                    <a:pt x="2367875" y="3854498"/>
                  </a:lnTo>
                  <a:lnTo>
                    <a:pt x="2374663" y="3853283"/>
                  </a:lnTo>
                  <a:lnTo>
                    <a:pt x="2656223" y="3802911"/>
                  </a:lnTo>
                  <a:lnTo>
                    <a:pt x="2663011" y="3801696"/>
                  </a:lnTo>
                  <a:lnTo>
                    <a:pt x="2669799" y="3800482"/>
                  </a:lnTo>
                  <a:lnTo>
                    <a:pt x="2951359" y="3750109"/>
                  </a:lnTo>
                  <a:lnTo>
                    <a:pt x="2958147" y="3748895"/>
                  </a:lnTo>
                  <a:lnTo>
                    <a:pt x="2964935" y="3725821"/>
                  </a:lnTo>
                  <a:lnTo>
                    <a:pt x="3246495" y="2768744"/>
                  </a:lnTo>
                  <a:lnTo>
                    <a:pt x="3253283" y="2745669"/>
                  </a:lnTo>
                  <a:lnTo>
                    <a:pt x="3260071" y="2733525"/>
                  </a:lnTo>
                  <a:lnTo>
                    <a:pt x="3541631" y="2229800"/>
                  </a:lnTo>
                  <a:lnTo>
                    <a:pt x="3548419" y="2217656"/>
                  </a:lnTo>
                  <a:lnTo>
                    <a:pt x="3555207" y="2200654"/>
                  </a:lnTo>
                  <a:lnTo>
                    <a:pt x="3836766" y="1495439"/>
                  </a:lnTo>
                  <a:lnTo>
                    <a:pt x="3843555" y="1478437"/>
                  </a:lnTo>
                  <a:lnTo>
                    <a:pt x="3850343" y="1477223"/>
                  </a:lnTo>
                  <a:lnTo>
                    <a:pt x="4131902" y="1426850"/>
                  </a:lnTo>
                  <a:lnTo>
                    <a:pt x="4138691" y="1425636"/>
                  </a:lnTo>
                  <a:lnTo>
                    <a:pt x="4145479" y="1417135"/>
                  </a:lnTo>
                  <a:lnTo>
                    <a:pt x="4427038" y="1064527"/>
                  </a:lnTo>
                  <a:lnTo>
                    <a:pt x="4433826" y="1056026"/>
                  </a:lnTo>
                  <a:lnTo>
                    <a:pt x="4440615" y="1045097"/>
                  </a:lnTo>
                  <a:lnTo>
                    <a:pt x="4722174" y="591744"/>
                  </a:lnTo>
                  <a:lnTo>
                    <a:pt x="4728962" y="580814"/>
                  </a:lnTo>
                  <a:lnTo>
                    <a:pt x="4735751" y="575957"/>
                  </a:lnTo>
                  <a:lnTo>
                    <a:pt x="5017310" y="374467"/>
                  </a:lnTo>
                  <a:lnTo>
                    <a:pt x="5024098" y="369609"/>
                  </a:lnTo>
                  <a:lnTo>
                    <a:pt x="5030886" y="367180"/>
                  </a:lnTo>
                  <a:lnTo>
                    <a:pt x="5312446" y="266435"/>
                  </a:lnTo>
                  <a:lnTo>
                    <a:pt x="5319234" y="264006"/>
                  </a:lnTo>
                  <a:lnTo>
                    <a:pt x="5326022" y="261577"/>
                  </a:lnTo>
                  <a:lnTo>
                    <a:pt x="5607582" y="160832"/>
                  </a:lnTo>
                  <a:lnTo>
                    <a:pt x="5614370" y="158404"/>
                  </a:lnTo>
                  <a:lnTo>
                    <a:pt x="5621158" y="162047"/>
                  </a:lnTo>
                  <a:lnTo>
                    <a:pt x="5902718" y="313164"/>
                  </a:lnTo>
                  <a:lnTo>
                    <a:pt x="5909506" y="316808"/>
                  </a:lnTo>
                  <a:lnTo>
                    <a:pt x="5916294" y="318022"/>
                  </a:lnTo>
                  <a:lnTo>
                    <a:pt x="6197854" y="368394"/>
                  </a:lnTo>
                  <a:lnTo>
                    <a:pt x="6204642" y="369609"/>
                  </a:lnTo>
                  <a:lnTo>
                    <a:pt x="6211430" y="361108"/>
                  </a:lnTo>
                  <a:lnTo>
                    <a:pt x="6492990" y="8501"/>
                  </a:lnTo>
                  <a:lnTo>
                    <a:pt x="6499778" y="0"/>
                  </a:lnTo>
                  <a:lnTo>
                    <a:pt x="6506566" y="1214"/>
                  </a:lnTo>
                  <a:lnTo>
                    <a:pt x="6788126" y="51586"/>
                  </a:lnTo>
                  <a:lnTo>
                    <a:pt x="6794914" y="52801"/>
                  </a:lnTo>
                  <a:lnTo>
                    <a:pt x="6801702" y="4540915"/>
                  </a:lnTo>
                  <a:lnTo>
                    <a:pt x="6794914" y="4540915"/>
                  </a:lnTo>
                  <a:lnTo>
                    <a:pt x="6788126" y="4540915"/>
                  </a:lnTo>
                  <a:lnTo>
                    <a:pt x="6506566" y="4540915"/>
                  </a:lnTo>
                  <a:lnTo>
                    <a:pt x="6499778" y="4540915"/>
                  </a:lnTo>
                  <a:lnTo>
                    <a:pt x="6492990" y="4540915"/>
                  </a:lnTo>
                  <a:lnTo>
                    <a:pt x="6211430" y="4540915"/>
                  </a:lnTo>
                  <a:lnTo>
                    <a:pt x="6204642" y="4540915"/>
                  </a:lnTo>
                  <a:lnTo>
                    <a:pt x="6197854" y="4540915"/>
                  </a:lnTo>
                  <a:lnTo>
                    <a:pt x="5916294" y="4540915"/>
                  </a:lnTo>
                  <a:lnTo>
                    <a:pt x="5909506" y="4540915"/>
                  </a:lnTo>
                  <a:lnTo>
                    <a:pt x="5902718" y="4540915"/>
                  </a:lnTo>
                  <a:lnTo>
                    <a:pt x="5621158" y="4540915"/>
                  </a:lnTo>
                  <a:lnTo>
                    <a:pt x="5614370" y="4540915"/>
                  </a:lnTo>
                  <a:lnTo>
                    <a:pt x="5607582" y="4540915"/>
                  </a:lnTo>
                  <a:lnTo>
                    <a:pt x="5326022" y="4540915"/>
                  </a:lnTo>
                  <a:lnTo>
                    <a:pt x="5319234" y="4540915"/>
                  </a:lnTo>
                  <a:lnTo>
                    <a:pt x="5312446" y="4540915"/>
                  </a:lnTo>
                  <a:lnTo>
                    <a:pt x="5030886" y="4540915"/>
                  </a:lnTo>
                  <a:lnTo>
                    <a:pt x="5024098" y="4540915"/>
                  </a:lnTo>
                  <a:lnTo>
                    <a:pt x="5017310" y="4540915"/>
                  </a:lnTo>
                  <a:lnTo>
                    <a:pt x="4735751" y="4540915"/>
                  </a:lnTo>
                  <a:lnTo>
                    <a:pt x="4728962" y="4540915"/>
                  </a:lnTo>
                  <a:lnTo>
                    <a:pt x="4722174" y="4540915"/>
                  </a:lnTo>
                  <a:lnTo>
                    <a:pt x="4440615" y="4540915"/>
                  </a:lnTo>
                  <a:lnTo>
                    <a:pt x="4433826" y="4540915"/>
                  </a:lnTo>
                  <a:lnTo>
                    <a:pt x="4427038" y="4540915"/>
                  </a:lnTo>
                  <a:lnTo>
                    <a:pt x="4145479" y="4540915"/>
                  </a:lnTo>
                  <a:lnTo>
                    <a:pt x="4138691" y="4540915"/>
                  </a:lnTo>
                  <a:lnTo>
                    <a:pt x="4131902" y="4540915"/>
                  </a:lnTo>
                  <a:lnTo>
                    <a:pt x="3850343" y="4540915"/>
                  </a:lnTo>
                  <a:lnTo>
                    <a:pt x="3843555" y="4540915"/>
                  </a:lnTo>
                  <a:lnTo>
                    <a:pt x="3836766" y="4540915"/>
                  </a:lnTo>
                  <a:lnTo>
                    <a:pt x="3555207" y="4540915"/>
                  </a:lnTo>
                  <a:lnTo>
                    <a:pt x="3548419" y="4540915"/>
                  </a:lnTo>
                  <a:lnTo>
                    <a:pt x="3541631" y="4540915"/>
                  </a:lnTo>
                  <a:lnTo>
                    <a:pt x="3260071" y="4540915"/>
                  </a:lnTo>
                  <a:lnTo>
                    <a:pt x="3253283" y="4540915"/>
                  </a:lnTo>
                  <a:lnTo>
                    <a:pt x="3246495" y="4540915"/>
                  </a:lnTo>
                  <a:lnTo>
                    <a:pt x="2964935" y="4540915"/>
                  </a:lnTo>
                  <a:lnTo>
                    <a:pt x="2958147" y="4540915"/>
                  </a:lnTo>
                  <a:lnTo>
                    <a:pt x="2951359" y="4540915"/>
                  </a:lnTo>
                  <a:lnTo>
                    <a:pt x="2669799" y="4540915"/>
                  </a:lnTo>
                  <a:lnTo>
                    <a:pt x="2663011" y="4540915"/>
                  </a:lnTo>
                  <a:lnTo>
                    <a:pt x="2656223" y="4540915"/>
                  </a:lnTo>
                  <a:lnTo>
                    <a:pt x="2374663" y="4540915"/>
                  </a:lnTo>
                  <a:lnTo>
                    <a:pt x="2367875" y="4540915"/>
                  </a:lnTo>
                  <a:lnTo>
                    <a:pt x="2361087" y="4540915"/>
                  </a:lnTo>
                  <a:lnTo>
                    <a:pt x="2079527" y="4540915"/>
                  </a:lnTo>
                  <a:lnTo>
                    <a:pt x="2072739" y="4540915"/>
                  </a:lnTo>
                  <a:lnTo>
                    <a:pt x="2065951" y="4540915"/>
                  </a:lnTo>
                  <a:lnTo>
                    <a:pt x="1784391" y="4540915"/>
                  </a:lnTo>
                  <a:lnTo>
                    <a:pt x="1777603" y="4540915"/>
                  </a:lnTo>
                  <a:lnTo>
                    <a:pt x="1770815" y="4540915"/>
                  </a:lnTo>
                  <a:lnTo>
                    <a:pt x="1489255" y="4540915"/>
                  </a:lnTo>
                  <a:lnTo>
                    <a:pt x="1482467" y="4540915"/>
                  </a:lnTo>
                  <a:lnTo>
                    <a:pt x="1475679" y="4540915"/>
                  </a:lnTo>
                  <a:lnTo>
                    <a:pt x="1194119" y="4540915"/>
                  </a:lnTo>
                  <a:lnTo>
                    <a:pt x="1187331" y="4540915"/>
                  </a:lnTo>
                  <a:lnTo>
                    <a:pt x="1180543" y="4540915"/>
                  </a:lnTo>
                  <a:lnTo>
                    <a:pt x="898984" y="4540915"/>
                  </a:lnTo>
                  <a:lnTo>
                    <a:pt x="892195" y="4540915"/>
                  </a:lnTo>
                  <a:lnTo>
                    <a:pt x="885407" y="4540915"/>
                  </a:lnTo>
                  <a:lnTo>
                    <a:pt x="603848" y="4540915"/>
                  </a:lnTo>
                  <a:lnTo>
                    <a:pt x="597059" y="4540915"/>
                  </a:lnTo>
                  <a:lnTo>
                    <a:pt x="590271" y="4540915"/>
                  </a:lnTo>
                  <a:lnTo>
                    <a:pt x="308712" y="4540915"/>
                  </a:lnTo>
                  <a:lnTo>
                    <a:pt x="301924" y="4540915"/>
                  </a:lnTo>
                  <a:lnTo>
                    <a:pt x="295135" y="4540915"/>
                  </a:lnTo>
                  <a:lnTo>
                    <a:pt x="13576" y="4540915"/>
                  </a:lnTo>
                  <a:lnTo>
                    <a:pt x="6788" y="4540915"/>
                  </a:lnTo>
                  <a:lnTo>
                    <a:pt x="0" y="4540915"/>
                  </a:lnTo>
                  <a:close/>
                </a:path>
              </a:pathLst>
            </a:custGeom>
            <a:solidFill>
              <a:srgbClr val="1CABE2">
                <a:alpha val="3921"/>
              </a:srgbClr>
            </a:solidFill>
          </p:spPr>
          <p:txBody>
            <a:bodyPr/>
            <a:lstStyle/>
            <a:p/>
          </p:txBody>
        </p:sp>
        <p:sp>
          <p:nvSpPr>
            <p:cNvPr id="51" name="pl51"/>
            <p:cNvSpPr/>
            <p:nvPr/>
          </p:nvSpPr>
          <p:spPr>
            <a:xfrm>
              <a:off x="810605" y="1385320"/>
              <a:ext cx="6788126" cy="4382511"/>
            </a:xfrm>
            <a:custGeom>
              <a:avLst/>
              <a:pathLst>
                <a:path w="6788126" h="4382511">
                  <a:moveTo>
                    <a:pt x="0" y="4382511"/>
                  </a:moveTo>
                  <a:lnTo>
                    <a:pt x="6788" y="4382511"/>
                  </a:lnTo>
                  <a:lnTo>
                    <a:pt x="288347" y="4382511"/>
                  </a:lnTo>
                  <a:lnTo>
                    <a:pt x="295135" y="4382511"/>
                  </a:lnTo>
                  <a:lnTo>
                    <a:pt x="301924" y="4382511"/>
                  </a:lnTo>
                  <a:lnTo>
                    <a:pt x="583483" y="4382511"/>
                  </a:lnTo>
                  <a:lnTo>
                    <a:pt x="590271" y="4382511"/>
                  </a:lnTo>
                  <a:lnTo>
                    <a:pt x="597059" y="4378868"/>
                  </a:lnTo>
                  <a:lnTo>
                    <a:pt x="878619" y="4227750"/>
                  </a:lnTo>
                  <a:lnTo>
                    <a:pt x="885407" y="4224107"/>
                  </a:lnTo>
                  <a:lnTo>
                    <a:pt x="892195" y="4222893"/>
                  </a:lnTo>
                  <a:lnTo>
                    <a:pt x="1173755" y="4172520"/>
                  </a:lnTo>
                  <a:lnTo>
                    <a:pt x="1180543" y="4171306"/>
                  </a:lnTo>
                  <a:lnTo>
                    <a:pt x="1187331" y="4172520"/>
                  </a:lnTo>
                  <a:lnTo>
                    <a:pt x="1468891" y="4222893"/>
                  </a:lnTo>
                  <a:lnTo>
                    <a:pt x="1475679" y="4224107"/>
                  </a:lnTo>
                  <a:lnTo>
                    <a:pt x="1482467" y="4220464"/>
                  </a:lnTo>
                  <a:lnTo>
                    <a:pt x="1764027" y="4069346"/>
                  </a:lnTo>
                  <a:lnTo>
                    <a:pt x="1770815" y="4065703"/>
                  </a:lnTo>
                  <a:lnTo>
                    <a:pt x="1777603" y="4062060"/>
                  </a:lnTo>
                  <a:lnTo>
                    <a:pt x="2059163" y="3910942"/>
                  </a:lnTo>
                  <a:lnTo>
                    <a:pt x="2065951" y="3907299"/>
                  </a:lnTo>
                  <a:lnTo>
                    <a:pt x="2072739" y="3906085"/>
                  </a:lnTo>
                  <a:lnTo>
                    <a:pt x="2354299" y="3855712"/>
                  </a:lnTo>
                  <a:lnTo>
                    <a:pt x="2361087" y="3854498"/>
                  </a:lnTo>
                  <a:lnTo>
                    <a:pt x="2367875" y="3853283"/>
                  </a:lnTo>
                  <a:lnTo>
                    <a:pt x="2649435" y="3802911"/>
                  </a:lnTo>
                  <a:lnTo>
                    <a:pt x="2656223" y="3801696"/>
                  </a:lnTo>
                  <a:lnTo>
                    <a:pt x="2663011" y="3800482"/>
                  </a:lnTo>
                  <a:lnTo>
                    <a:pt x="2944571" y="3750109"/>
                  </a:lnTo>
                  <a:lnTo>
                    <a:pt x="2951359" y="3748895"/>
                  </a:lnTo>
                  <a:lnTo>
                    <a:pt x="2958147" y="3725821"/>
                  </a:lnTo>
                  <a:lnTo>
                    <a:pt x="3239707" y="2768744"/>
                  </a:lnTo>
                  <a:lnTo>
                    <a:pt x="3246495" y="2745669"/>
                  </a:lnTo>
                  <a:lnTo>
                    <a:pt x="3253283" y="2733525"/>
                  </a:lnTo>
                  <a:lnTo>
                    <a:pt x="3534842" y="2229800"/>
                  </a:lnTo>
                  <a:lnTo>
                    <a:pt x="3541631" y="2217656"/>
                  </a:lnTo>
                  <a:lnTo>
                    <a:pt x="3548419" y="2200654"/>
                  </a:lnTo>
                  <a:lnTo>
                    <a:pt x="3829978" y="1495439"/>
                  </a:lnTo>
                  <a:lnTo>
                    <a:pt x="3836766" y="1478437"/>
                  </a:lnTo>
                  <a:lnTo>
                    <a:pt x="3843555" y="1477223"/>
                  </a:lnTo>
                  <a:lnTo>
                    <a:pt x="4125114" y="1426850"/>
                  </a:lnTo>
                  <a:lnTo>
                    <a:pt x="4131902" y="1425636"/>
                  </a:lnTo>
                  <a:lnTo>
                    <a:pt x="4138691" y="1417135"/>
                  </a:lnTo>
                  <a:lnTo>
                    <a:pt x="4420250" y="1064527"/>
                  </a:lnTo>
                  <a:lnTo>
                    <a:pt x="4427038" y="1056026"/>
                  </a:lnTo>
                  <a:lnTo>
                    <a:pt x="4433826" y="1045097"/>
                  </a:lnTo>
                  <a:lnTo>
                    <a:pt x="4715386" y="591744"/>
                  </a:lnTo>
                  <a:lnTo>
                    <a:pt x="4722174" y="580814"/>
                  </a:lnTo>
                  <a:lnTo>
                    <a:pt x="4728962" y="575957"/>
                  </a:lnTo>
                  <a:lnTo>
                    <a:pt x="5010522" y="374467"/>
                  </a:lnTo>
                  <a:lnTo>
                    <a:pt x="5017310" y="369609"/>
                  </a:lnTo>
                  <a:lnTo>
                    <a:pt x="5024098" y="367180"/>
                  </a:lnTo>
                  <a:lnTo>
                    <a:pt x="5305658" y="266435"/>
                  </a:lnTo>
                  <a:lnTo>
                    <a:pt x="5312446" y="264006"/>
                  </a:lnTo>
                  <a:lnTo>
                    <a:pt x="5319234" y="261577"/>
                  </a:lnTo>
                  <a:lnTo>
                    <a:pt x="5600794" y="160832"/>
                  </a:lnTo>
                  <a:lnTo>
                    <a:pt x="5607582" y="158404"/>
                  </a:lnTo>
                  <a:lnTo>
                    <a:pt x="5614370" y="162047"/>
                  </a:lnTo>
                  <a:lnTo>
                    <a:pt x="5895930" y="313164"/>
                  </a:lnTo>
                  <a:lnTo>
                    <a:pt x="5902718" y="316808"/>
                  </a:lnTo>
                  <a:lnTo>
                    <a:pt x="5909506" y="318022"/>
                  </a:lnTo>
                  <a:lnTo>
                    <a:pt x="6191066" y="368394"/>
                  </a:lnTo>
                  <a:lnTo>
                    <a:pt x="6197854" y="369609"/>
                  </a:lnTo>
                  <a:lnTo>
                    <a:pt x="6204642" y="361108"/>
                  </a:lnTo>
                  <a:lnTo>
                    <a:pt x="6486202" y="8501"/>
                  </a:lnTo>
                  <a:lnTo>
                    <a:pt x="6492990" y="0"/>
                  </a:lnTo>
                  <a:lnTo>
                    <a:pt x="6499778" y="1214"/>
                  </a:lnTo>
                  <a:lnTo>
                    <a:pt x="6781338" y="51586"/>
                  </a:lnTo>
                  <a:lnTo>
                    <a:pt x="6788126" y="52801"/>
                  </a:lnTo>
                </a:path>
              </a:pathLst>
            </a:custGeom>
          </p:spPr>
          <p:txBody>
            <a:bodyPr/>
            <a:lstStyle/>
            <a:p/>
          </p:txBody>
        </p:sp>
        <p:sp>
          <p:nvSpPr>
            <p:cNvPr id="52" name="pg52"/>
            <p:cNvSpPr/>
            <p:nvPr/>
          </p:nvSpPr>
          <p:spPr>
            <a:xfrm>
              <a:off x="3164904" y="1966135"/>
              <a:ext cx="4440615" cy="3960100"/>
            </a:xfrm>
            <a:custGeom>
              <a:avLst/>
              <a:pathLst>
                <a:path w="4440615" h="3960100">
                  <a:moveTo>
                    <a:pt x="6788" y="3960100"/>
                  </a:moveTo>
                  <a:lnTo>
                    <a:pt x="13576" y="3960100"/>
                  </a:lnTo>
                  <a:lnTo>
                    <a:pt x="295135" y="3960100"/>
                  </a:lnTo>
                  <a:lnTo>
                    <a:pt x="301924" y="3960100"/>
                  </a:lnTo>
                  <a:lnTo>
                    <a:pt x="308712" y="3960100"/>
                  </a:lnTo>
                  <a:lnTo>
                    <a:pt x="590271" y="3960100"/>
                  </a:lnTo>
                  <a:lnTo>
                    <a:pt x="597059" y="3960100"/>
                  </a:lnTo>
                  <a:lnTo>
                    <a:pt x="603848" y="3960100"/>
                  </a:lnTo>
                  <a:lnTo>
                    <a:pt x="885407" y="3960100"/>
                  </a:lnTo>
                  <a:lnTo>
                    <a:pt x="892195" y="3960100"/>
                  </a:lnTo>
                  <a:lnTo>
                    <a:pt x="898984" y="3960100"/>
                  </a:lnTo>
                  <a:lnTo>
                    <a:pt x="1180543" y="3960100"/>
                  </a:lnTo>
                  <a:lnTo>
                    <a:pt x="1187331" y="3960100"/>
                  </a:lnTo>
                  <a:lnTo>
                    <a:pt x="1194119" y="3960100"/>
                  </a:lnTo>
                  <a:lnTo>
                    <a:pt x="1475679" y="3960100"/>
                  </a:lnTo>
                  <a:lnTo>
                    <a:pt x="1482467" y="3960100"/>
                  </a:lnTo>
                  <a:lnTo>
                    <a:pt x="1489255" y="3960100"/>
                  </a:lnTo>
                  <a:lnTo>
                    <a:pt x="1770815" y="3960100"/>
                  </a:lnTo>
                  <a:lnTo>
                    <a:pt x="1777603" y="3960100"/>
                  </a:lnTo>
                  <a:lnTo>
                    <a:pt x="1784391" y="3955243"/>
                  </a:lnTo>
                  <a:lnTo>
                    <a:pt x="2065951" y="3753753"/>
                  </a:lnTo>
                  <a:lnTo>
                    <a:pt x="2072739" y="3748895"/>
                  </a:lnTo>
                  <a:lnTo>
                    <a:pt x="2079527" y="3741608"/>
                  </a:lnTo>
                  <a:lnTo>
                    <a:pt x="2361087" y="3439374"/>
                  </a:lnTo>
                  <a:lnTo>
                    <a:pt x="2367875" y="3432087"/>
                  </a:lnTo>
                  <a:lnTo>
                    <a:pt x="2374663" y="3428444"/>
                  </a:lnTo>
                  <a:lnTo>
                    <a:pt x="2656223" y="3277326"/>
                  </a:lnTo>
                  <a:lnTo>
                    <a:pt x="2663011" y="3273683"/>
                  </a:lnTo>
                  <a:lnTo>
                    <a:pt x="2669799" y="3268825"/>
                  </a:lnTo>
                  <a:lnTo>
                    <a:pt x="2951359" y="3067335"/>
                  </a:lnTo>
                  <a:lnTo>
                    <a:pt x="2958147" y="3062478"/>
                  </a:lnTo>
                  <a:lnTo>
                    <a:pt x="2964935" y="3053977"/>
                  </a:lnTo>
                  <a:lnTo>
                    <a:pt x="3246495" y="2701369"/>
                  </a:lnTo>
                  <a:lnTo>
                    <a:pt x="3253283" y="2692868"/>
                  </a:lnTo>
                  <a:lnTo>
                    <a:pt x="3260071" y="2688010"/>
                  </a:lnTo>
                  <a:lnTo>
                    <a:pt x="3541631" y="2486520"/>
                  </a:lnTo>
                  <a:lnTo>
                    <a:pt x="3548419" y="2481663"/>
                  </a:lnTo>
                  <a:lnTo>
                    <a:pt x="3555207" y="2479234"/>
                  </a:lnTo>
                  <a:lnTo>
                    <a:pt x="3836766" y="2378489"/>
                  </a:lnTo>
                  <a:lnTo>
                    <a:pt x="3843555" y="2376060"/>
                  </a:lnTo>
                  <a:lnTo>
                    <a:pt x="3850343" y="2340842"/>
                  </a:lnTo>
                  <a:lnTo>
                    <a:pt x="4131902" y="880040"/>
                  </a:lnTo>
                  <a:lnTo>
                    <a:pt x="4138691" y="844821"/>
                  </a:lnTo>
                  <a:lnTo>
                    <a:pt x="4145479" y="825390"/>
                  </a:lnTo>
                  <a:lnTo>
                    <a:pt x="4427038" y="19430"/>
                  </a:lnTo>
                  <a:lnTo>
                    <a:pt x="4433826" y="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53" name="pl53"/>
            <p:cNvSpPr/>
            <p:nvPr/>
          </p:nvSpPr>
          <p:spPr>
            <a:xfrm>
              <a:off x="3171692" y="1966135"/>
              <a:ext cx="4427038" cy="3960100"/>
            </a:xfrm>
            <a:custGeom>
              <a:avLst/>
              <a:pathLst>
                <a:path w="4427038" h="3960100">
                  <a:moveTo>
                    <a:pt x="0" y="3960100"/>
                  </a:moveTo>
                  <a:lnTo>
                    <a:pt x="6788" y="3960100"/>
                  </a:lnTo>
                  <a:lnTo>
                    <a:pt x="288347" y="3960100"/>
                  </a:lnTo>
                  <a:lnTo>
                    <a:pt x="295135" y="3960100"/>
                  </a:lnTo>
                  <a:lnTo>
                    <a:pt x="301924" y="3960100"/>
                  </a:lnTo>
                  <a:lnTo>
                    <a:pt x="583483" y="3960100"/>
                  </a:lnTo>
                  <a:lnTo>
                    <a:pt x="590271" y="3960100"/>
                  </a:lnTo>
                  <a:lnTo>
                    <a:pt x="597059" y="3960100"/>
                  </a:lnTo>
                  <a:lnTo>
                    <a:pt x="878619" y="3960100"/>
                  </a:lnTo>
                  <a:lnTo>
                    <a:pt x="885407" y="3960100"/>
                  </a:lnTo>
                  <a:lnTo>
                    <a:pt x="892195" y="3960100"/>
                  </a:lnTo>
                  <a:lnTo>
                    <a:pt x="1173755" y="3960100"/>
                  </a:lnTo>
                  <a:lnTo>
                    <a:pt x="1180543" y="3960100"/>
                  </a:lnTo>
                  <a:lnTo>
                    <a:pt x="1187331" y="3960100"/>
                  </a:lnTo>
                  <a:lnTo>
                    <a:pt x="1468891" y="3960100"/>
                  </a:lnTo>
                  <a:lnTo>
                    <a:pt x="1475679" y="3960100"/>
                  </a:lnTo>
                  <a:lnTo>
                    <a:pt x="1482467" y="3960100"/>
                  </a:lnTo>
                  <a:lnTo>
                    <a:pt x="1764027" y="3960100"/>
                  </a:lnTo>
                  <a:lnTo>
                    <a:pt x="1770815" y="3960100"/>
                  </a:lnTo>
                  <a:lnTo>
                    <a:pt x="1777603" y="3955243"/>
                  </a:lnTo>
                  <a:lnTo>
                    <a:pt x="2059163" y="3753753"/>
                  </a:lnTo>
                  <a:lnTo>
                    <a:pt x="2065951" y="3748895"/>
                  </a:lnTo>
                  <a:lnTo>
                    <a:pt x="2072739" y="3741608"/>
                  </a:lnTo>
                  <a:lnTo>
                    <a:pt x="2354299" y="3439374"/>
                  </a:lnTo>
                  <a:lnTo>
                    <a:pt x="2361087" y="3432087"/>
                  </a:lnTo>
                  <a:lnTo>
                    <a:pt x="2367875" y="3428444"/>
                  </a:lnTo>
                  <a:lnTo>
                    <a:pt x="2649435" y="3277326"/>
                  </a:lnTo>
                  <a:lnTo>
                    <a:pt x="2656223" y="3273683"/>
                  </a:lnTo>
                  <a:lnTo>
                    <a:pt x="2663011" y="3268825"/>
                  </a:lnTo>
                  <a:lnTo>
                    <a:pt x="2944571" y="3067335"/>
                  </a:lnTo>
                  <a:lnTo>
                    <a:pt x="2951359" y="3062478"/>
                  </a:lnTo>
                  <a:lnTo>
                    <a:pt x="2958147" y="3053977"/>
                  </a:lnTo>
                  <a:lnTo>
                    <a:pt x="3239707" y="2701369"/>
                  </a:lnTo>
                  <a:lnTo>
                    <a:pt x="3246495" y="2692868"/>
                  </a:lnTo>
                  <a:lnTo>
                    <a:pt x="3253283" y="2688010"/>
                  </a:lnTo>
                  <a:lnTo>
                    <a:pt x="3534842" y="2486520"/>
                  </a:lnTo>
                  <a:lnTo>
                    <a:pt x="3541631" y="2481663"/>
                  </a:lnTo>
                  <a:lnTo>
                    <a:pt x="3548419" y="2479234"/>
                  </a:lnTo>
                  <a:lnTo>
                    <a:pt x="3829978" y="2378489"/>
                  </a:lnTo>
                  <a:lnTo>
                    <a:pt x="3836766" y="2376060"/>
                  </a:lnTo>
                  <a:lnTo>
                    <a:pt x="3843555" y="2340842"/>
                  </a:lnTo>
                  <a:lnTo>
                    <a:pt x="4125114" y="880040"/>
                  </a:lnTo>
                  <a:lnTo>
                    <a:pt x="4131902" y="844821"/>
                  </a:lnTo>
                  <a:lnTo>
                    <a:pt x="4138691" y="825390"/>
                  </a:lnTo>
                  <a:lnTo>
                    <a:pt x="4420250" y="19430"/>
                  </a:lnTo>
                  <a:lnTo>
                    <a:pt x="4427038" y="0"/>
                  </a:lnTo>
                </a:path>
              </a:pathLst>
            </a:custGeom>
          </p:spPr>
          <p:txBody>
            <a:bodyPr/>
            <a:lstStyle/>
            <a:p/>
          </p:txBody>
        </p:sp>
        <p:sp>
          <p:nvSpPr>
            <p:cNvPr id="54" name="pg54"/>
            <p:cNvSpPr/>
            <p:nvPr/>
          </p:nvSpPr>
          <p:spPr>
            <a:xfrm>
              <a:off x="803816" y="1068512"/>
              <a:ext cx="6801702" cy="4857723"/>
            </a:xfrm>
            <a:custGeom>
              <a:avLst/>
              <a:pathLst>
                <a:path w="6801702" h="4857723">
                  <a:moveTo>
                    <a:pt x="6788" y="1478437"/>
                  </a:moveTo>
                  <a:lnTo>
                    <a:pt x="13576" y="1477223"/>
                  </a:lnTo>
                  <a:lnTo>
                    <a:pt x="295135" y="1426850"/>
                  </a:lnTo>
                  <a:lnTo>
                    <a:pt x="301924" y="1425636"/>
                  </a:lnTo>
                  <a:lnTo>
                    <a:pt x="308712" y="1425636"/>
                  </a:lnTo>
                  <a:lnTo>
                    <a:pt x="590271" y="1425636"/>
                  </a:lnTo>
                  <a:lnTo>
                    <a:pt x="597059" y="1425636"/>
                  </a:lnTo>
                  <a:lnTo>
                    <a:pt x="603848" y="1424421"/>
                  </a:lnTo>
                  <a:lnTo>
                    <a:pt x="885407" y="1374049"/>
                  </a:lnTo>
                  <a:lnTo>
                    <a:pt x="892195" y="1372834"/>
                  </a:lnTo>
                  <a:lnTo>
                    <a:pt x="898984" y="1372834"/>
                  </a:lnTo>
                  <a:lnTo>
                    <a:pt x="1180543" y="1372834"/>
                  </a:lnTo>
                  <a:lnTo>
                    <a:pt x="1187331" y="1372834"/>
                  </a:lnTo>
                  <a:lnTo>
                    <a:pt x="1194119" y="1365548"/>
                  </a:lnTo>
                  <a:lnTo>
                    <a:pt x="1475679" y="1063313"/>
                  </a:lnTo>
                  <a:lnTo>
                    <a:pt x="1482467" y="1056026"/>
                  </a:lnTo>
                  <a:lnTo>
                    <a:pt x="1489255" y="1056026"/>
                  </a:lnTo>
                  <a:lnTo>
                    <a:pt x="1770815" y="1056026"/>
                  </a:lnTo>
                  <a:lnTo>
                    <a:pt x="1777603" y="1056026"/>
                  </a:lnTo>
                  <a:lnTo>
                    <a:pt x="1784391" y="1054812"/>
                  </a:lnTo>
                  <a:lnTo>
                    <a:pt x="2065951" y="1004439"/>
                  </a:lnTo>
                  <a:lnTo>
                    <a:pt x="2072739" y="1003225"/>
                  </a:lnTo>
                  <a:lnTo>
                    <a:pt x="2079527" y="1000796"/>
                  </a:lnTo>
                  <a:lnTo>
                    <a:pt x="2361087" y="900051"/>
                  </a:lnTo>
                  <a:lnTo>
                    <a:pt x="2367875" y="897622"/>
                  </a:lnTo>
                  <a:lnTo>
                    <a:pt x="2374663" y="893979"/>
                  </a:lnTo>
                  <a:lnTo>
                    <a:pt x="2656223" y="742862"/>
                  </a:lnTo>
                  <a:lnTo>
                    <a:pt x="2663011" y="739218"/>
                  </a:lnTo>
                  <a:lnTo>
                    <a:pt x="2669799" y="736789"/>
                  </a:lnTo>
                  <a:lnTo>
                    <a:pt x="2951359" y="636045"/>
                  </a:lnTo>
                  <a:lnTo>
                    <a:pt x="2958147" y="633616"/>
                  </a:lnTo>
                  <a:lnTo>
                    <a:pt x="2964935" y="631187"/>
                  </a:lnTo>
                  <a:lnTo>
                    <a:pt x="3246495" y="530442"/>
                  </a:lnTo>
                  <a:lnTo>
                    <a:pt x="3253283" y="528013"/>
                  </a:lnTo>
                  <a:lnTo>
                    <a:pt x="3260071" y="526799"/>
                  </a:lnTo>
                  <a:lnTo>
                    <a:pt x="3541631" y="476426"/>
                  </a:lnTo>
                  <a:lnTo>
                    <a:pt x="3548419" y="475212"/>
                  </a:lnTo>
                  <a:lnTo>
                    <a:pt x="3555207" y="472783"/>
                  </a:lnTo>
                  <a:lnTo>
                    <a:pt x="3836766" y="372038"/>
                  </a:lnTo>
                  <a:lnTo>
                    <a:pt x="3843555" y="369609"/>
                  </a:lnTo>
                  <a:lnTo>
                    <a:pt x="3850343" y="367180"/>
                  </a:lnTo>
                  <a:lnTo>
                    <a:pt x="4131902" y="266435"/>
                  </a:lnTo>
                  <a:lnTo>
                    <a:pt x="4138691" y="264006"/>
                  </a:lnTo>
                  <a:lnTo>
                    <a:pt x="4145479" y="262792"/>
                  </a:lnTo>
                  <a:lnTo>
                    <a:pt x="4427038" y="212419"/>
                  </a:lnTo>
                  <a:lnTo>
                    <a:pt x="4433826" y="211205"/>
                  </a:lnTo>
                  <a:lnTo>
                    <a:pt x="4440615" y="211205"/>
                  </a:lnTo>
                  <a:lnTo>
                    <a:pt x="4722174" y="211205"/>
                  </a:lnTo>
                  <a:lnTo>
                    <a:pt x="4728962" y="211205"/>
                  </a:lnTo>
                  <a:lnTo>
                    <a:pt x="4735751" y="208776"/>
                  </a:lnTo>
                  <a:lnTo>
                    <a:pt x="5017310" y="108031"/>
                  </a:lnTo>
                  <a:lnTo>
                    <a:pt x="5024098" y="105602"/>
                  </a:lnTo>
                  <a:lnTo>
                    <a:pt x="5030886" y="104388"/>
                  </a:lnTo>
                  <a:lnTo>
                    <a:pt x="5312446" y="54015"/>
                  </a:lnTo>
                  <a:lnTo>
                    <a:pt x="5319234" y="52801"/>
                  </a:lnTo>
                  <a:lnTo>
                    <a:pt x="5326022" y="54015"/>
                  </a:lnTo>
                  <a:lnTo>
                    <a:pt x="5607582" y="104388"/>
                  </a:lnTo>
                  <a:lnTo>
                    <a:pt x="5614370" y="105602"/>
                  </a:lnTo>
                  <a:lnTo>
                    <a:pt x="5621158" y="111674"/>
                  </a:lnTo>
                  <a:lnTo>
                    <a:pt x="5902718" y="363537"/>
                  </a:lnTo>
                  <a:lnTo>
                    <a:pt x="5909506" y="369609"/>
                  </a:lnTo>
                  <a:lnTo>
                    <a:pt x="5916294" y="373252"/>
                  </a:lnTo>
                  <a:lnTo>
                    <a:pt x="6197854" y="524370"/>
                  </a:lnTo>
                  <a:lnTo>
                    <a:pt x="6204642" y="528013"/>
                  </a:lnTo>
                  <a:lnTo>
                    <a:pt x="6211430" y="515869"/>
                  </a:lnTo>
                  <a:lnTo>
                    <a:pt x="6492990" y="12144"/>
                  </a:lnTo>
                  <a:lnTo>
                    <a:pt x="6499778" y="0"/>
                  </a:lnTo>
                  <a:lnTo>
                    <a:pt x="6506566" y="3643"/>
                  </a:lnTo>
                  <a:lnTo>
                    <a:pt x="6788126" y="154760"/>
                  </a:lnTo>
                  <a:lnTo>
                    <a:pt x="6794914" y="158404"/>
                  </a:lnTo>
                  <a:lnTo>
                    <a:pt x="6801702" y="4857723"/>
                  </a:lnTo>
                  <a:lnTo>
                    <a:pt x="6794914" y="4857723"/>
                  </a:lnTo>
                  <a:lnTo>
                    <a:pt x="6788126" y="4857723"/>
                  </a:lnTo>
                  <a:lnTo>
                    <a:pt x="6506566" y="4857723"/>
                  </a:lnTo>
                  <a:lnTo>
                    <a:pt x="6499778" y="4857723"/>
                  </a:lnTo>
                  <a:lnTo>
                    <a:pt x="6492990" y="4857723"/>
                  </a:lnTo>
                  <a:lnTo>
                    <a:pt x="6211430" y="4857723"/>
                  </a:lnTo>
                  <a:lnTo>
                    <a:pt x="6204642" y="4857723"/>
                  </a:lnTo>
                  <a:lnTo>
                    <a:pt x="6197854" y="4857723"/>
                  </a:lnTo>
                  <a:lnTo>
                    <a:pt x="5916294" y="4857723"/>
                  </a:lnTo>
                  <a:lnTo>
                    <a:pt x="5909506" y="4857723"/>
                  </a:lnTo>
                  <a:lnTo>
                    <a:pt x="5902718" y="4857723"/>
                  </a:lnTo>
                  <a:lnTo>
                    <a:pt x="5621158" y="4857723"/>
                  </a:lnTo>
                  <a:lnTo>
                    <a:pt x="5614370" y="4857723"/>
                  </a:lnTo>
                  <a:lnTo>
                    <a:pt x="5607582" y="4857723"/>
                  </a:lnTo>
                  <a:lnTo>
                    <a:pt x="5326022" y="4857723"/>
                  </a:lnTo>
                  <a:lnTo>
                    <a:pt x="5319234" y="4857723"/>
                  </a:lnTo>
                  <a:lnTo>
                    <a:pt x="5312446" y="4857723"/>
                  </a:lnTo>
                  <a:lnTo>
                    <a:pt x="5030886" y="4857723"/>
                  </a:lnTo>
                  <a:lnTo>
                    <a:pt x="5024098" y="4857723"/>
                  </a:lnTo>
                  <a:lnTo>
                    <a:pt x="5017310" y="4857723"/>
                  </a:lnTo>
                  <a:lnTo>
                    <a:pt x="4735751" y="4857723"/>
                  </a:lnTo>
                  <a:lnTo>
                    <a:pt x="4728962" y="4857723"/>
                  </a:lnTo>
                  <a:lnTo>
                    <a:pt x="4722174" y="4857723"/>
                  </a:lnTo>
                  <a:lnTo>
                    <a:pt x="4440615" y="4857723"/>
                  </a:lnTo>
                  <a:lnTo>
                    <a:pt x="4433826" y="4857723"/>
                  </a:lnTo>
                  <a:lnTo>
                    <a:pt x="4427038" y="4857723"/>
                  </a:lnTo>
                  <a:lnTo>
                    <a:pt x="4145479" y="4857723"/>
                  </a:lnTo>
                  <a:lnTo>
                    <a:pt x="4138691" y="4857723"/>
                  </a:lnTo>
                  <a:lnTo>
                    <a:pt x="4131902" y="4857723"/>
                  </a:lnTo>
                  <a:lnTo>
                    <a:pt x="3850343" y="4857723"/>
                  </a:lnTo>
                  <a:lnTo>
                    <a:pt x="3843555" y="4857723"/>
                  </a:lnTo>
                  <a:lnTo>
                    <a:pt x="3836766" y="4857723"/>
                  </a:lnTo>
                  <a:lnTo>
                    <a:pt x="3555207" y="4857723"/>
                  </a:lnTo>
                  <a:lnTo>
                    <a:pt x="3548419" y="4857723"/>
                  </a:lnTo>
                  <a:lnTo>
                    <a:pt x="3541631" y="4857723"/>
                  </a:lnTo>
                  <a:lnTo>
                    <a:pt x="3260071" y="4857723"/>
                  </a:lnTo>
                  <a:lnTo>
                    <a:pt x="3253283" y="4857723"/>
                  </a:lnTo>
                  <a:lnTo>
                    <a:pt x="3246495" y="4857723"/>
                  </a:lnTo>
                  <a:lnTo>
                    <a:pt x="2964935" y="4857723"/>
                  </a:lnTo>
                  <a:lnTo>
                    <a:pt x="2958147" y="4857723"/>
                  </a:lnTo>
                  <a:lnTo>
                    <a:pt x="2951359" y="4857723"/>
                  </a:lnTo>
                  <a:lnTo>
                    <a:pt x="2669799" y="4857723"/>
                  </a:lnTo>
                  <a:lnTo>
                    <a:pt x="2663011" y="4857723"/>
                  </a:lnTo>
                  <a:lnTo>
                    <a:pt x="2656223" y="4857723"/>
                  </a:lnTo>
                  <a:lnTo>
                    <a:pt x="2374663" y="4857723"/>
                  </a:lnTo>
                  <a:lnTo>
                    <a:pt x="2367875" y="4857723"/>
                  </a:lnTo>
                  <a:lnTo>
                    <a:pt x="2361087" y="4857723"/>
                  </a:lnTo>
                  <a:lnTo>
                    <a:pt x="2079527" y="4857723"/>
                  </a:lnTo>
                  <a:lnTo>
                    <a:pt x="2072739" y="4857723"/>
                  </a:lnTo>
                  <a:lnTo>
                    <a:pt x="2065951" y="4857723"/>
                  </a:lnTo>
                  <a:lnTo>
                    <a:pt x="1784391" y="4857723"/>
                  </a:lnTo>
                  <a:lnTo>
                    <a:pt x="1777603" y="4857723"/>
                  </a:lnTo>
                  <a:lnTo>
                    <a:pt x="1770815" y="4857723"/>
                  </a:lnTo>
                  <a:lnTo>
                    <a:pt x="1489255" y="4857723"/>
                  </a:lnTo>
                  <a:lnTo>
                    <a:pt x="1482467" y="4857723"/>
                  </a:lnTo>
                  <a:lnTo>
                    <a:pt x="1475679" y="4857723"/>
                  </a:lnTo>
                  <a:lnTo>
                    <a:pt x="1194119" y="4857723"/>
                  </a:lnTo>
                  <a:lnTo>
                    <a:pt x="1187331" y="4857723"/>
                  </a:lnTo>
                  <a:lnTo>
                    <a:pt x="1180543" y="4857723"/>
                  </a:lnTo>
                  <a:lnTo>
                    <a:pt x="898984" y="4857723"/>
                  </a:lnTo>
                  <a:lnTo>
                    <a:pt x="892195" y="4857723"/>
                  </a:lnTo>
                  <a:lnTo>
                    <a:pt x="885407" y="4857723"/>
                  </a:lnTo>
                  <a:lnTo>
                    <a:pt x="603848" y="4857723"/>
                  </a:lnTo>
                  <a:lnTo>
                    <a:pt x="597059" y="4857723"/>
                  </a:lnTo>
                  <a:lnTo>
                    <a:pt x="590271" y="4857723"/>
                  </a:lnTo>
                  <a:lnTo>
                    <a:pt x="308712" y="4857723"/>
                  </a:lnTo>
                  <a:lnTo>
                    <a:pt x="301924" y="4857723"/>
                  </a:lnTo>
                  <a:lnTo>
                    <a:pt x="295135" y="4857723"/>
                  </a:lnTo>
                  <a:lnTo>
                    <a:pt x="13576" y="4857723"/>
                  </a:lnTo>
                  <a:lnTo>
                    <a:pt x="6788" y="4857723"/>
                  </a:lnTo>
                  <a:lnTo>
                    <a:pt x="0" y="4857723"/>
                  </a:lnTo>
                  <a:close/>
                </a:path>
              </a:pathLst>
            </a:custGeom>
            <a:solidFill>
              <a:srgbClr val="1CABE2">
                <a:alpha val="3921"/>
              </a:srgbClr>
            </a:solidFill>
          </p:spPr>
          <p:txBody>
            <a:bodyPr/>
            <a:lstStyle/>
            <a:p/>
          </p:txBody>
        </p:sp>
        <p:sp>
          <p:nvSpPr>
            <p:cNvPr id="55" name="pl55"/>
            <p:cNvSpPr/>
            <p:nvPr/>
          </p:nvSpPr>
          <p:spPr>
            <a:xfrm>
              <a:off x="810605" y="1068512"/>
              <a:ext cx="6788126" cy="1478437"/>
            </a:xfrm>
            <a:custGeom>
              <a:avLst/>
              <a:pathLst>
                <a:path w="6788126" h="1478437">
                  <a:moveTo>
                    <a:pt x="0" y="1478437"/>
                  </a:moveTo>
                  <a:lnTo>
                    <a:pt x="6788" y="1477223"/>
                  </a:lnTo>
                  <a:lnTo>
                    <a:pt x="288347" y="1426850"/>
                  </a:lnTo>
                  <a:lnTo>
                    <a:pt x="295135" y="1425636"/>
                  </a:lnTo>
                  <a:lnTo>
                    <a:pt x="301924" y="1425636"/>
                  </a:lnTo>
                  <a:lnTo>
                    <a:pt x="583483" y="1425636"/>
                  </a:lnTo>
                  <a:lnTo>
                    <a:pt x="590271" y="1425636"/>
                  </a:lnTo>
                  <a:lnTo>
                    <a:pt x="597059" y="1424421"/>
                  </a:lnTo>
                  <a:lnTo>
                    <a:pt x="878619" y="1374049"/>
                  </a:lnTo>
                  <a:lnTo>
                    <a:pt x="885407" y="1372834"/>
                  </a:lnTo>
                  <a:lnTo>
                    <a:pt x="892195" y="1372834"/>
                  </a:lnTo>
                  <a:lnTo>
                    <a:pt x="1173755" y="1372834"/>
                  </a:lnTo>
                  <a:lnTo>
                    <a:pt x="1180543" y="1372834"/>
                  </a:lnTo>
                  <a:lnTo>
                    <a:pt x="1187331" y="1365548"/>
                  </a:lnTo>
                  <a:lnTo>
                    <a:pt x="1468891" y="1063313"/>
                  </a:lnTo>
                  <a:lnTo>
                    <a:pt x="1475679" y="1056026"/>
                  </a:lnTo>
                  <a:lnTo>
                    <a:pt x="1482467" y="1056026"/>
                  </a:lnTo>
                  <a:lnTo>
                    <a:pt x="1764027" y="1056026"/>
                  </a:lnTo>
                  <a:lnTo>
                    <a:pt x="1770815" y="1056026"/>
                  </a:lnTo>
                  <a:lnTo>
                    <a:pt x="1777603" y="1054812"/>
                  </a:lnTo>
                  <a:lnTo>
                    <a:pt x="2059163" y="1004439"/>
                  </a:lnTo>
                  <a:lnTo>
                    <a:pt x="2065951" y="1003225"/>
                  </a:lnTo>
                  <a:lnTo>
                    <a:pt x="2072739" y="1000796"/>
                  </a:lnTo>
                  <a:lnTo>
                    <a:pt x="2354299" y="900051"/>
                  </a:lnTo>
                  <a:lnTo>
                    <a:pt x="2361087" y="897622"/>
                  </a:lnTo>
                  <a:lnTo>
                    <a:pt x="2367875" y="893979"/>
                  </a:lnTo>
                  <a:lnTo>
                    <a:pt x="2649435" y="742862"/>
                  </a:lnTo>
                  <a:lnTo>
                    <a:pt x="2656223" y="739218"/>
                  </a:lnTo>
                  <a:lnTo>
                    <a:pt x="2663011" y="736789"/>
                  </a:lnTo>
                  <a:lnTo>
                    <a:pt x="2944571" y="636045"/>
                  </a:lnTo>
                  <a:lnTo>
                    <a:pt x="2951359" y="633616"/>
                  </a:lnTo>
                  <a:lnTo>
                    <a:pt x="2958147" y="631187"/>
                  </a:lnTo>
                  <a:lnTo>
                    <a:pt x="3239707" y="530442"/>
                  </a:lnTo>
                  <a:lnTo>
                    <a:pt x="3246495" y="528013"/>
                  </a:lnTo>
                  <a:lnTo>
                    <a:pt x="3253283" y="526799"/>
                  </a:lnTo>
                  <a:lnTo>
                    <a:pt x="3534842" y="476426"/>
                  </a:lnTo>
                  <a:lnTo>
                    <a:pt x="3541631" y="475212"/>
                  </a:lnTo>
                  <a:lnTo>
                    <a:pt x="3548419" y="472783"/>
                  </a:lnTo>
                  <a:lnTo>
                    <a:pt x="3829978" y="372038"/>
                  </a:lnTo>
                  <a:lnTo>
                    <a:pt x="3836766" y="369609"/>
                  </a:lnTo>
                  <a:lnTo>
                    <a:pt x="3843555" y="367180"/>
                  </a:lnTo>
                  <a:lnTo>
                    <a:pt x="4125114" y="266435"/>
                  </a:lnTo>
                  <a:lnTo>
                    <a:pt x="4131902" y="264006"/>
                  </a:lnTo>
                  <a:lnTo>
                    <a:pt x="4138691" y="262792"/>
                  </a:lnTo>
                  <a:lnTo>
                    <a:pt x="4420250" y="212419"/>
                  </a:lnTo>
                  <a:lnTo>
                    <a:pt x="4427038" y="211205"/>
                  </a:lnTo>
                  <a:lnTo>
                    <a:pt x="4433826" y="211205"/>
                  </a:lnTo>
                  <a:lnTo>
                    <a:pt x="4715386" y="211205"/>
                  </a:lnTo>
                  <a:lnTo>
                    <a:pt x="4722174" y="211205"/>
                  </a:lnTo>
                  <a:lnTo>
                    <a:pt x="4728962" y="208776"/>
                  </a:lnTo>
                  <a:lnTo>
                    <a:pt x="5010522" y="108031"/>
                  </a:lnTo>
                  <a:lnTo>
                    <a:pt x="5017310" y="105602"/>
                  </a:lnTo>
                  <a:lnTo>
                    <a:pt x="5024098" y="104388"/>
                  </a:lnTo>
                  <a:lnTo>
                    <a:pt x="5305658" y="54015"/>
                  </a:lnTo>
                  <a:lnTo>
                    <a:pt x="5312446" y="52801"/>
                  </a:lnTo>
                  <a:lnTo>
                    <a:pt x="5319234" y="54015"/>
                  </a:lnTo>
                  <a:lnTo>
                    <a:pt x="5600794" y="104388"/>
                  </a:lnTo>
                  <a:lnTo>
                    <a:pt x="5607582" y="105602"/>
                  </a:lnTo>
                  <a:lnTo>
                    <a:pt x="5614370" y="111674"/>
                  </a:lnTo>
                  <a:lnTo>
                    <a:pt x="5895930" y="363537"/>
                  </a:lnTo>
                  <a:lnTo>
                    <a:pt x="5902718" y="369609"/>
                  </a:lnTo>
                  <a:lnTo>
                    <a:pt x="5909506" y="373252"/>
                  </a:lnTo>
                  <a:lnTo>
                    <a:pt x="6191066" y="524370"/>
                  </a:lnTo>
                  <a:lnTo>
                    <a:pt x="6197854" y="528013"/>
                  </a:lnTo>
                  <a:lnTo>
                    <a:pt x="6204642" y="515869"/>
                  </a:lnTo>
                  <a:lnTo>
                    <a:pt x="6486202" y="12144"/>
                  </a:lnTo>
                  <a:lnTo>
                    <a:pt x="6492990" y="0"/>
                  </a:lnTo>
                  <a:lnTo>
                    <a:pt x="6499778" y="3643"/>
                  </a:lnTo>
                  <a:lnTo>
                    <a:pt x="6781338" y="154760"/>
                  </a:lnTo>
                  <a:lnTo>
                    <a:pt x="6788126" y="158404"/>
                  </a:lnTo>
                </a:path>
              </a:pathLst>
            </a:custGeom>
          </p:spPr>
          <p:txBody>
            <a:bodyPr/>
            <a:lstStyle/>
            <a:p/>
          </p:txBody>
        </p:sp>
        <p:sp>
          <p:nvSpPr>
            <p:cNvPr id="56" name="pg56"/>
            <p:cNvSpPr/>
            <p:nvPr/>
          </p:nvSpPr>
          <p:spPr>
            <a:xfrm>
              <a:off x="2574632" y="2335744"/>
              <a:ext cx="5030886" cy="3590491"/>
            </a:xfrm>
            <a:custGeom>
              <a:avLst/>
              <a:pathLst>
                <a:path w="5030886" h="3590491">
                  <a:moveTo>
                    <a:pt x="6788" y="3590491"/>
                  </a:moveTo>
                  <a:lnTo>
                    <a:pt x="13576" y="3590491"/>
                  </a:lnTo>
                  <a:lnTo>
                    <a:pt x="295135" y="3590491"/>
                  </a:lnTo>
                  <a:lnTo>
                    <a:pt x="301924" y="3590491"/>
                  </a:lnTo>
                  <a:lnTo>
                    <a:pt x="308712" y="3590491"/>
                  </a:lnTo>
                  <a:lnTo>
                    <a:pt x="590271" y="3590491"/>
                  </a:lnTo>
                  <a:lnTo>
                    <a:pt x="597059" y="3590491"/>
                  </a:lnTo>
                  <a:lnTo>
                    <a:pt x="603848" y="3590491"/>
                  </a:lnTo>
                  <a:lnTo>
                    <a:pt x="885407" y="3590491"/>
                  </a:lnTo>
                  <a:lnTo>
                    <a:pt x="892195" y="3590491"/>
                  </a:lnTo>
                  <a:lnTo>
                    <a:pt x="898984" y="3590491"/>
                  </a:lnTo>
                  <a:lnTo>
                    <a:pt x="1180543" y="3590491"/>
                  </a:lnTo>
                  <a:lnTo>
                    <a:pt x="1187331" y="3590491"/>
                  </a:lnTo>
                  <a:lnTo>
                    <a:pt x="1194119" y="3590491"/>
                  </a:lnTo>
                  <a:lnTo>
                    <a:pt x="1475679" y="3590491"/>
                  </a:lnTo>
                  <a:lnTo>
                    <a:pt x="1482467" y="3590491"/>
                  </a:lnTo>
                  <a:lnTo>
                    <a:pt x="1489255" y="3590491"/>
                  </a:lnTo>
                  <a:lnTo>
                    <a:pt x="1770815" y="3590491"/>
                  </a:lnTo>
                  <a:lnTo>
                    <a:pt x="1777603" y="3590491"/>
                  </a:lnTo>
                  <a:lnTo>
                    <a:pt x="1784391" y="3590491"/>
                  </a:lnTo>
                  <a:lnTo>
                    <a:pt x="2065951" y="3590491"/>
                  </a:lnTo>
                  <a:lnTo>
                    <a:pt x="2072739" y="3590491"/>
                  </a:lnTo>
                  <a:lnTo>
                    <a:pt x="2079527" y="3590491"/>
                  </a:lnTo>
                  <a:lnTo>
                    <a:pt x="2361087" y="3590491"/>
                  </a:lnTo>
                  <a:lnTo>
                    <a:pt x="2367875" y="3590491"/>
                  </a:lnTo>
                  <a:lnTo>
                    <a:pt x="2374663" y="3590491"/>
                  </a:lnTo>
                  <a:lnTo>
                    <a:pt x="2656223" y="3590491"/>
                  </a:lnTo>
                  <a:lnTo>
                    <a:pt x="2663011" y="3590491"/>
                  </a:lnTo>
                  <a:lnTo>
                    <a:pt x="2669799" y="3586848"/>
                  </a:lnTo>
                  <a:lnTo>
                    <a:pt x="2951359" y="3435730"/>
                  </a:lnTo>
                  <a:lnTo>
                    <a:pt x="2958147" y="3432087"/>
                  </a:lnTo>
                  <a:lnTo>
                    <a:pt x="2964935" y="3424800"/>
                  </a:lnTo>
                  <a:lnTo>
                    <a:pt x="3246495" y="3122565"/>
                  </a:lnTo>
                  <a:lnTo>
                    <a:pt x="3253283" y="3115279"/>
                  </a:lnTo>
                  <a:lnTo>
                    <a:pt x="3260071" y="3097062"/>
                  </a:lnTo>
                  <a:lnTo>
                    <a:pt x="3541631" y="2341475"/>
                  </a:lnTo>
                  <a:lnTo>
                    <a:pt x="3548419" y="2323259"/>
                  </a:lnTo>
                  <a:lnTo>
                    <a:pt x="3555207" y="2307471"/>
                  </a:lnTo>
                  <a:lnTo>
                    <a:pt x="3836766" y="1652629"/>
                  </a:lnTo>
                  <a:lnTo>
                    <a:pt x="3843555" y="1636841"/>
                  </a:lnTo>
                  <a:lnTo>
                    <a:pt x="3850343" y="1612553"/>
                  </a:lnTo>
                  <a:lnTo>
                    <a:pt x="4131902" y="605103"/>
                  </a:lnTo>
                  <a:lnTo>
                    <a:pt x="4138691" y="580814"/>
                  </a:lnTo>
                  <a:lnTo>
                    <a:pt x="4145479" y="577171"/>
                  </a:lnTo>
                  <a:lnTo>
                    <a:pt x="4427038" y="426054"/>
                  </a:lnTo>
                  <a:lnTo>
                    <a:pt x="4433826" y="422410"/>
                  </a:lnTo>
                  <a:lnTo>
                    <a:pt x="4440615" y="413909"/>
                  </a:lnTo>
                  <a:lnTo>
                    <a:pt x="4722174" y="61302"/>
                  </a:lnTo>
                  <a:lnTo>
                    <a:pt x="4728962" y="52801"/>
                  </a:lnTo>
                  <a:lnTo>
                    <a:pt x="4735751" y="51586"/>
                  </a:lnTo>
                  <a:lnTo>
                    <a:pt x="5017310" y="1214"/>
                  </a:lnTo>
                  <a:lnTo>
                    <a:pt x="5024098" y="0"/>
                  </a:lnTo>
                  <a:lnTo>
                    <a:pt x="5030886" y="3590491"/>
                  </a:lnTo>
                  <a:lnTo>
                    <a:pt x="5024098" y="3590491"/>
                  </a:lnTo>
                  <a:lnTo>
                    <a:pt x="5017310" y="3590491"/>
                  </a:lnTo>
                  <a:lnTo>
                    <a:pt x="4735751" y="3590491"/>
                  </a:lnTo>
                  <a:lnTo>
                    <a:pt x="4728962" y="3590491"/>
                  </a:lnTo>
                  <a:lnTo>
                    <a:pt x="4722174" y="3590491"/>
                  </a:lnTo>
                  <a:lnTo>
                    <a:pt x="4440615" y="3590491"/>
                  </a:lnTo>
                  <a:lnTo>
                    <a:pt x="4433826" y="3590491"/>
                  </a:lnTo>
                  <a:lnTo>
                    <a:pt x="4427038" y="3590491"/>
                  </a:lnTo>
                  <a:lnTo>
                    <a:pt x="4145479" y="3590491"/>
                  </a:lnTo>
                  <a:lnTo>
                    <a:pt x="4138691" y="3590491"/>
                  </a:lnTo>
                  <a:lnTo>
                    <a:pt x="4131902" y="3590491"/>
                  </a:lnTo>
                  <a:lnTo>
                    <a:pt x="3850343" y="3590491"/>
                  </a:lnTo>
                  <a:lnTo>
                    <a:pt x="3843555" y="3590491"/>
                  </a:lnTo>
                  <a:lnTo>
                    <a:pt x="3836766" y="3590491"/>
                  </a:lnTo>
                  <a:lnTo>
                    <a:pt x="3555207" y="3590491"/>
                  </a:lnTo>
                  <a:lnTo>
                    <a:pt x="3548419" y="3590491"/>
                  </a:lnTo>
                  <a:lnTo>
                    <a:pt x="3541631" y="3590491"/>
                  </a:lnTo>
                  <a:lnTo>
                    <a:pt x="3260071" y="3590491"/>
                  </a:lnTo>
                  <a:lnTo>
                    <a:pt x="3253283" y="3590491"/>
                  </a:lnTo>
                  <a:lnTo>
                    <a:pt x="3246495" y="3590491"/>
                  </a:lnTo>
                  <a:lnTo>
                    <a:pt x="2964935" y="3590491"/>
                  </a:lnTo>
                  <a:lnTo>
                    <a:pt x="2958147" y="3590491"/>
                  </a:lnTo>
                  <a:lnTo>
                    <a:pt x="2951359" y="3590491"/>
                  </a:lnTo>
                  <a:lnTo>
                    <a:pt x="2669799" y="3590491"/>
                  </a:lnTo>
                  <a:lnTo>
                    <a:pt x="2663011" y="3590491"/>
                  </a:lnTo>
                  <a:lnTo>
                    <a:pt x="2656223" y="3590491"/>
                  </a:lnTo>
                  <a:lnTo>
                    <a:pt x="2374663" y="3590491"/>
                  </a:lnTo>
                  <a:lnTo>
                    <a:pt x="2367875" y="3590491"/>
                  </a:lnTo>
                  <a:lnTo>
                    <a:pt x="2361087" y="3590491"/>
                  </a:lnTo>
                  <a:lnTo>
                    <a:pt x="2079527" y="3590491"/>
                  </a:lnTo>
                  <a:lnTo>
                    <a:pt x="2072739" y="3590491"/>
                  </a:lnTo>
                  <a:lnTo>
                    <a:pt x="2065951" y="3590491"/>
                  </a:lnTo>
                  <a:lnTo>
                    <a:pt x="1784391" y="3590491"/>
                  </a:lnTo>
                  <a:lnTo>
                    <a:pt x="1777603" y="3590491"/>
                  </a:lnTo>
                  <a:lnTo>
                    <a:pt x="1770815" y="3590491"/>
                  </a:lnTo>
                  <a:lnTo>
                    <a:pt x="1489255" y="3590491"/>
                  </a:lnTo>
                  <a:lnTo>
                    <a:pt x="1482467" y="3590491"/>
                  </a:lnTo>
                  <a:lnTo>
                    <a:pt x="1475679" y="3590491"/>
                  </a:lnTo>
                  <a:lnTo>
                    <a:pt x="1194119" y="3590491"/>
                  </a:lnTo>
                  <a:lnTo>
                    <a:pt x="1187331" y="3590491"/>
                  </a:lnTo>
                  <a:lnTo>
                    <a:pt x="1180543" y="3590491"/>
                  </a:lnTo>
                  <a:lnTo>
                    <a:pt x="898984" y="3590491"/>
                  </a:lnTo>
                  <a:lnTo>
                    <a:pt x="892195" y="3590491"/>
                  </a:lnTo>
                  <a:lnTo>
                    <a:pt x="885407" y="3590491"/>
                  </a:lnTo>
                  <a:lnTo>
                    <a:pt x="603848" y="3590491"/>
                  </a:lnTo>
                  <a:lnTo>
                    <a:pt x="597059" y="3590491"/>
                  </a:lnTo>
                  <a:lnTo>
                    <a:pt x="590271" y="3590491"/>
                  </a:lnTo>
                  <a:lnTo>
                    <a:pt x="308712" y="3590491"/>
                  </a:lnTo>
                  <a:lnTo>
                    <a:pt x="301924" y="3590491"/>
                  </a:lnTo>
                  <a:lnTo>
                    <a:pt x="295135" y="3590491"/>
                  </a:lnTo>
                  <a:lnTo>
                    <a:pt x="13576" y="3590491"/>
                  </a:lnTo>
                  <a:lnTo>
                    <a:pt x="6788" y="3590491"/>
                  </a:lnTo>
                  <a:lnTo>
                    <a:pt x="0" y="3590491"/>
                  </a:lnTo>
                  <a:close/>
                </a:path>
              </a:pathLst>
            </a:custGeom>
            <a:solidFill>
              <a:srgbClr val="1CABE2">
                <a:alpha val="3921"/>
              </a:srgbClr>
            </a:solidFill>
          </p:spPr>
          <p:txBody>
            <a:bodyPr/>
            <a:lstStyle/>
            <a:p/>
          </p:txBody>
        </p:sp>
        <p:sp>
          <p:nvSpPr>
            <p:cNvPr id="57" name="pl57"/>
            <p:cNvSpPr/>
            <p:nvPr/>
          </p:nvSpPr>
          <p:spPr>
            <a:xfrm>
              <a:off x="2581420" y="2335744"/>
              <a:ext cx="5017310" cy="3590491"/>
            </a:xfrm>
            <a:custGeom>
              <a:avLst/>
              <a:pathLst>
                <a:path w="5017310" h="3590491">
                  <a:moveTo>
                    <a:pt x="0" y="3590491"/>
                  </a:moveTo>
                  <a:lnTo>
                    <a:pt x="6788" y="3590491"/>
                  </a:lnTo>
                  <a:lnTo>
                    <a:pt x="288347" y="3590491"/>
                  </a:lnTo>
                  <a:lnTo>
                    <a:pt x="295135" y="3590491"/>
                  </a:lnTo>
                  <a:lnTo>
                    <a:pt x="301924" y="3590491"/>
                  </a:lnTo>
                  <a:lnTo>
                    <a:pt x="583483" y="3590491"/>
                  </a:lnTo>
                  <a:lnTo>
                    <a:pt x="590271" y="3590491"/>
                  </a:lnTo>
                  <a:lnTo>
                    <a:pt x="597059" y="3590491"/>
                  </a:lnTo>
                  <a:lnTo>
                    <a:pt x="878619" y="3590491"/>
                  </a:lnTo>
                  <a:lnTo>
                    <a:pt x="885407" y="3590491"/>
                  </a:lnTo>
                  <a:lnTo>
                    <a:pt x="892195" y="3590491"/>
                  </a:lnTo>
                  <a:lnTo>
                    <a:pt x="1173755" y="3590491"/>
                  </a:lnTo>
                  <a:lnTo>
                    <a:pt x="1180543" y="3590491"/>
                  </a:lnTo>
                  <a:lnTo>
                    <a:pt x="1187331" y="3590491"/>
                  </a:lnTo>
                  <a:lnTo>
                    <a:pt x="1468891" y="3590491"/>
                  </a:lnTo>
                  <a:lnTo>
                    <a:pt x="1475679" y="3590491"/>
                  </a:lnTo>
                  <a:lnTo>
                    <a:pt x="1482467" y="3590491"/>
                  </a:lnTo>
                  <a:lnTo>
                    <a:pt x="1764027" y="3590491"/>
                  </a:lnTo>
                  <a:lnTo>
                    <a:pt x="1770815" y="3590491"/>
                  </a:lnTo>
                  <a:lnTo>
                    <a:pt x="1777603" y="3590491"/>
                  </a:lnTo>
                  <a:lnTo>
                    <a:pt x="2059163" y="3590491"/>
                  </a:lnTo>
                  <a:lnTo>
                    <a:pt x="2065951" y="3590491"/>
                  </a:lnTo>
                  <a:lnTo>
                    <a:pt x="2072739" y="3590491"/>
                  </a:lnTo>
                  <a:lnTo>
                    <a:pt x="2354299" y="3590491"/>
                  </a:lnTo>
                  <a:lnTo>
                    <a:pt x="2361087" y="3590491"/>
                  </a:lnTo>
                  <a:lnTo>
                    <a:pt x="2367875" y="3590491"/>
                  </a:lnTo>
                  <a:lnTo>
                    <a:pt x="2649435" y="3590491"/>
                  </a:lnTo>
                  <a:lnTo>
                    <a:pt x="2656223" y="3590491"/>
                  </a:lnTo>
                  <a:lnTo>
                    <a:pt x="2663011" y="3586848"/>
                  </a:lnTo>
                  <a:lnTo>
                    <a:pt x="2944571" y="3435730"/>
                  </a:lnTo>
                  <a:lnTo>
                    <a:pt x="2951359" y="3432087"/>
                  </a:lnTo>
                  <a:lnTo>
                    <a:pt x="2958147" y="3424800"/>
                  </a:lnTo>
                  <a:lnTo>
                    <a:pt x="3239707" y="3122565"/>
                  </a:lnTo>
                  <a:lnTo>
                    <a:pt x="3246495" y="3115279"/>
                  </a:lnTo>
                  <a:lnTo>
                    <a:pt x="3253283" y="3097062"/>
                  </a:lnTo>
                  <a:lnTo>
                    <a:pt x="3534842" y="2341475"/>
                  </a:lnTo>
                  <a:lnTo>
                    <a:pt x="3541631" y="2323259"/>
                  </a:lnTo>
                  <a:lnTo>
                    <a:pt x="3548419" y="2307471"/>
                  </a:lnTo>
                  <a:lnTo>
                    <a:pt x="3829978" y="1652629"/>
                  </a:lnTo>
                  <a:lnTo>
                    <a:pt x="3836766" y="1636841"/>
                  </a:lnTo>
                  <a:lnTo>
                    <a:pt x="3843555" y="1612553"/>
                  </a:lnTo>
                  <a:lnTo>
                    <a:pt x="4125114" y="605103"/>
                  </a:lnTo>
                  <a:lnTo>
                    <a:pt x="4131902" y="580814"/>
                  </a:lnTo>
                  <a:lnTo>
                    <a:pt x="4138691" y="577171"/>
                  </a:lnTo>
                  <a:lnTo>
                    <a:pt x="4420250" y="426054"/>
                  </a:lnTo>
                  <a:lnTo>
                    <a:pt x="4427038" y="422410"/>
                  </a:lnTo>
                  <a:lnTo>
                    <a:pt x="4433826" y="413909"/>
                  </a:lnTo>
                  <a:lnTo>
                    <a:pt x="4715386" y="61302"/>
                  </a:lnTo>
                  <a:lnTo>
                    <a:pt x="4722174" y="52801"/>
                  </a:lnTo>
                  <a:lnTo>
                    <a:pt x="4728962" y="51586"/>
                  </a:lnTo>
                  <a:lnTo>
                    <a:pt x="5010522" y="1214"/>
                  </a:lnTo>
                  <a:lnTo>
                    <a:pt x="5017310" y="0"/>
                  </a:lnTo>
                </a:path>
              </a:pathLst>
            </a:custGeom>
          </p:spPr>
          <p:txBody>
            <a:bodyPr/>
            <a:lstStyle/>
            <a:p/>
          </p:txBody>
        </p:sp>
        <p:sp>
          <p:nvSpPr>
            <p:cNvPr id="58" name="pg58"/>
            <p:cNvSpPr/>
            <p:nvPr/>
          </p:nvSpPr>
          <p:spPr>
            <a:xfrm>
              <a:off x="803816" y="962909"/>
              <a:ext cx="6801702" cy="4963326"/>
            </a:xfrm>
            <a:custGeom>
              <a:avLst/>
              <a:pathLst>
                <a:path w="6801702" h="4963326">
                  <a:moveTo>
                    <a:pt x="6788" y="4804922"/>
                  </a:moveTo>
                  <a:lnTo>
                    <a:pt x="13576" y="4804922"/>
                  </a:lnTo>
                  <a:lnTo>
                    <a:pt x="295135" y="4804922"/>
                  </a:lnTo>
                  <a:lnTo>
                    <a:pt x="301924" y="4804922"/>
                  </a:lnTo>
                  <a:lnTo>
                    <a:pt x="308712" y="4804922"/>
                  </a:lnTo>
                  <a:lnTo>
                    <a:pt x="590271" y="4804922"/>
                  </a:lnTo>
                  <a:lnTo>
                    <a:pt x="597059" y="4804922"/>
                  </a:lnTo>
                  <a:lnTo>
                    <a:pt x="603848" y="4804922"/>
                  </a:lnTo>
                  <a:lnTo>
                    <a:pt x="885407" y="4804922"/>
                  </a:lnTo>
                  <a:lnTo>
                    <a:pt x="892195" y="4804922"/>
                  </a:lnTo>
                  <a:lnTo>
                    <a:pt x="898984" y="4804922"/>
                  </a:lnTo>
                  <a:lnTo>
                    <a:pt x="1180543" y="4804922"/>
                  </a:lnTo>
                  <a:lnTo>
                    <a:pt x="1187331" y="4804922"/>
                  </a:lnTo>
                  <a:lnTo>
                    <a:pt x="1194119" y="4804922"/>
                  </a:lnTo>
                  <a:lnTo>
                    <a:pt x="1475679" y="4804922"/>
                  </a:lnTo>
                  <a:lnTo>
                    <a:pt x="1482467" y="4804922"/>
                  </a:lnTo>
                  <a:lnTo>
                    <a:pt x="1489255" y="4804922"/>
                  </a:lnTo>
                  <a:lnTo>
                    <a:pt x="1770815" y="4804922"/>
                  </a:lnTo>
                  <a:lnTo>
                    <a:pt x="1777603" y="4804922"/>
                  </a:lnTo>
                  <a:lnTo>
                    <a:pt x="1784391" y="4804922"/>
                  </a:lnTo>
                  <a:lnTo>
                    <a:pt x="2065951" y="4804922"/>
                  </a:lnTo>
                  <a:lnTo>
                    <a:pt x="2072739" y="4804922"/>
                  </a:lnTo>
                  <a:lnTo>
                    <a:pt x="2079527" y="4804922"/>
                  </a:lnTo>
                  <a:lnTo>
                    <a:pt x="2361087" y="4804922"/>
                  </a:lnTo>
                  <a:lnTo>
                    <a:pt x="2367875" y="4804922"/>
                  </a:lnTo>
                  <a:lnTo>
                    <a:pt x="2374663" y="4804922"/>
                  </a:lnTo>
                  <a:lnTo>
                    <a:pt x="2656223" y="4804922"/>
                  </a:lnTo>
                  <a:lnTo>
                    <a:pt x="2663011" y="4804922"/>
                  </a:lnTo>
                  <a:lnTo>
                    <a:pt x="2669799" y="4804922"/>
                  </a:lnTo>
                  <a:lnTo>
                    <a:pt x="2951359" y="4804922"/>
                  </a:lnTo>
                  <a:lnTo>
                    <a:pt x="2958147" y="4804922"/>
                  </a:lnTo>
                  <a:lnTo>
                    <a:pt x="2964935" y="4804922"/>
                  </a:lnTo>
                  <a:lnTo>
                    <a:pt x="3246495" y="4804922"/>
                  </a:lnTo>
                  <a:lnTo>
                    <a:pt x="3253283" y="4804922"/>
                  </a:lnTo>
                  <a:lnTo>
                    <a:pt x="3260071" y="4802493"/>
                  </a:lnTo>
                  <a:lnTo>
                    <a:pt x="3541631" y="4701748"/>
                  </a:lnTo>
                  <a:lnTo>
                    <a:pt x="3548419" y="4699319"/>
                  </a:lnTo>
                  <a:lnTo>
                    <a:pt x="3555207" y="4690818"/>
                  </a:lnTo>
                  <a:lnTo>
                    <a:pt x="3836766" y="4338211"/>
                  </a:lnTo>
                  <a:lnTo>
                    <a:pt x="3843555" y="4329710"/>
                  </a:lnTo>
                  <a:lnTo>
                    <a:pt x="3850343" y="4328495"/>
                  </a:lnTo>
                  <a:lnTo>
                    <a:pt x="4131902" y="4278123"/>
                  </a:lnTo>
                  <a:lnTo>
                    <a:pt x="4138691" y="4276908"/>
                  </a:lnTo>
                  <a:lnTo>
                    <a:pt x="4145479" y="4274480"/>
                  </a:lnTo>
                  <a:lnTo>
                    <a:pt x="4427038" y="4173735"/>
                  </a:lnTo>
                  <a:lnTo>
                    <a:pt x="4433826" y="4171306"/>
                  </a:lnTo>
                  <a:lnTo>
                    <a:pt x="4440615" y="4170091"/>
                  </a:lnTo>
                  <a:lnTo>
                    <a:pt x="4722174" y="4119719"/>
                  </a:lnTo>
                  <a:lnTo>
                    <a:pt x="4728962" y="4118504"/>
                  </a:lnTo>
                  <a:lnTo>
                    <a:pt x="4735751" y="4111218"/>
                  </a:lnTo>
                  <a:lnTo>
                    <a:pt x="5017310" y="3808983"/>
                  </a:lnTo>
                  <a:lnTo>
                    <a:pt x="5024098" y="3801696"/>
                  </a:lnTo>
                  <a:lnTo>
                    <a:pt x="5030886" y="3723973"/>
                  </a:lnTo>
                  <a:lnTo>
                    <a:pt x="5312446" y="500134"/>
                  </a:lnTo>
                  <a:lnTo>
                    <a:pt x="5319234" y="422410"/>
                  </a:lnTo>
                  <a:lnTo>
                    <a:pt x="5326022" y="413909"/>
                  </a:lnTo>
                  <a:lnTo>
                    <a:pt x="5607582" y="61302"/>
                  </a:lnTo>
                  <a:lnTo>
                    <a:pt x="5614370" y="52801"/>
                  </a:lnTo>
                  <a:lnTo>
                    <a:pt x="5621158" y="58873"/>
                  </a:lnTo>
                  <a:lnTo>
                    <a:pt x="5902718" y="310735"/>
                  </a:lnTo>
                  <a:lnTo>
                    <a:pt x="5909506" y="316808"/>
                  </a:lnTo>
                  <a:lnTo>
                    <a:pt x="5916294" y="318022"/>
                  </a:lnTo>
                  <a:lnTo>
                    <a:pt x="6197854" y="368394"/>
                  </a:lnTo>
                  <a:lnTo>
                    <a:pt x="6204642" y="369609"/>
                  </a:lnTo>
                  <a:lnTo>
                    <a:pt x="6211430" y="361108"/>
                  </a:lnTo>
                  <a:lnTo>
                    <a:pt x="6492990" y="8501"/>
                  </a:lnTo>
                  <a:lnTo>
                    <a:pt x="6499778" y="0"/>
                  </a:lnTo>
                  <a:lnTo>
                    <a:pt x="6506566" y="3643"/>
                  </a:lnTo>
                  <a:lnTo>
                    <a:pt x="6788126" y="154760"/>
                  </a:lnTo>
                  <a:lnTo>
                    <a:pt x="6794914" y="158404"/>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59" name="pl59"/>
            <p:cNvSpPr/>
            <p:nvPr/>
          </p:nvSpPr>
          <p:spPr>
            <a:xfrm>
              <a:off x="810605" y="962909"/>
              <a:ext cx="6788126" cy="4804922"/>
            </a:xfrm>
            <a:custGeom>
              <a:avLst/>
              <a:pathLst>
                <a:path w="6788126" h="4804922">
                  <a:moveTo>
                    <a:pt x="0" y="4804922"/>
                  </a:moveTo>
                  <a:lnTo>
                    <a:pt x="6788" y="4804922"/>
                  </a:lnTo>
                  <a:lnTo>
                    <a:pt x="288347" y="4804922"/>
                  </a:lnTo>
                  <a:lnTo>
                    <a:pt x="295135" y="4804922"/>
                  </a:lnTo>
                  <a:lnTo>
                    <a:pt x="301924" y="4804922"/>
                  </a:lnTo>
                  <a:lnTo>
                    <a:pt x="583483" y="4804922"/>
                  </a:lnTo>
                  <a:lnTo>
                    <a:pt x="590271" y="4804922"/>
                  </a:lnTo>
                  <a:lnTo>
                    <a:pt x="597059" y="4804922"/>
                  </a:lnTo>
                  <a:lnTo>
                    <a:pt x="878619" y="4804922"/>
                  </a:lnTo>
                  <a:lnTo>
                    <a:pt x="885407" y="4804922"/>
                  </a:lnTo>
                  <a:lnTo>
                    <a:pt x="892195" y="4804922"/>
                  </a:lnTo>
                  <a:lnTo>
                    <a:pt x="1173755" y="4804922"/>
                  </a:lnTo>
                  <a:lnTo>
                    <a:pt x="1180543" y="4804922"/>
                  </a:lnTo>
                  <a:lnTo>
                    <a:pt x="1187331" y="4804922"/>
                  </a:lnTo>
                  <a:lnTo>
                    <a:pt x="1468891" y="4804922"/>
                  </a:lnTo>
                  <a:lnTo>
                    <a:pt x="1475679" y="4804922"/>
                  </a:lnTo>
                  <a:lnTo>
                    <a:pt x="1482467" y="4804922"/>
                  </a:lnTo>
                  <a:lnTo>
                    <a:pt x="1764027" y="4804922"/>
                  </a:lnTo>
                  <a:lnTo>
                    <a:pt x="1770815" y="4804922"/>
                  </a:lnTo>
                  <a:lnTo>
                    <a:pt x="1777603" y="4804922"/>
                  </a:lnTo>
                  <a:lnTo>
                    <a:pt x="2059163" y="4804922"/>
                  </a:lnTo>
                  <a:lnTo>
                    <a:pt x="2065951" y="4804922"/>
                  </a:lnTo>
                  <a:lnTo>
                    <a:pt x="2072739" y="4804922"/>
                  </a:lnTo>
                  <a:lnTo>
                    <a:pt x="2354299" y="4804922"/>
                  </a:lnTo>
                  <a:lnTo>
                    <a:pt x="2361087" y="4804922"/>
                  </a:lnTo>
                  <a:lnTo>
                    <a:pt x="2367875" y="4804922"/>
                  </a:lnTo>
                  <a:lnTo>
                    <a:pt x="2649435" y="4804922"/>
                  </a:lnTo>
                  <a:lnTo>
                    <a:pt x="2656223" y="4804922"/>
                  </a:lnTo>
                  <a:lnTo>
                    <a:pt x="2663011" y="4804922"/>
                  </a:lnTo>
                  <a:lnTo>
                    <a:pt x="2944571" y="4804922"/>
                  </a:lnTo>
                  <a:lnTo>
                    <a:pt x="2951359" y="4804922"/>
                  </a:lnTo>
                  <a:lnTo>
                    <a:pt x="2958147" y="4804922"/>
                  </a:lnTo>
                  <a:lnTo>
                    <a:pt x="3239707" y="4804922"/>
                  </a:lnTo>
                  <a:lnTo>
                    <a:pt x="3246495" y="4804922"/>
                  </a:lnTo>
                  <a:lnTo>
                    <a:pt x="3253283" y="4802493"/>
                  </a:lnTo>
                  <a:lnTo>
                    <a:pt x="3534842" y="4701748"/>
                  </a:lnTo>
                  <a:lnTo>
                    <a:pt x="3541631" y="4699319"/>
                  </a:lnTo>
                  <a:lnTo>
                    <a:pt x="3548419" y="4690818"/>
                  </a:lnTo>
                  <a:lnTo>
                    <a:pt x="3829978" y="4338211"/>
                  </a:lnTo>
                  <a:lnTo>
                    <a:pt x="3836766" y="4329710"/>
                  </a:lnTo>
                  <a:lnTo>
                    <a:pt x="3843555" y="4328495"/>
                  </a:lnTo>
                  <a:lnTo>
                    <a:pt x="4125114" y="4278123"/>
                  </a:lnTo>
                  <a:lnTo>
                    <a:pt x="4131902" y="4276908"/>
                  </a:lnTo>
                  <a:lnTo>
                    <a:pt x="4138691" y="4274480"/>
                  </a:lnTo>
                  <a:lnTo>
                    <a:pt x="4420250" y="4173735"/>
                  </a:lnTo>
                  <a:lnTo>
                    <a:pt x="4427038" y="4171306"/>
                  </a:lnTo>
                  <a:lnTo>
                    <a:pt x="4433826" y="4170091"/>
                  </a:lnTo>
                  <a:lnTo>
                    <a:pt x="4715386" y="4119719"/>
                  </a:lnTo>
                  <a:lnTo>
                    <a:pt x="4722174" y="4118504"/>
                  </a:lnTo>
                  <a:lnTo>
                    <a:pt x="4728962" y="4111218"/>
                  </a:lnTo>
                  <a:lnTo>
                    <a:pt x="5010522" y="3808983"/>
                  </a:lnTo>
                  <a:lnTo>
                    <a:pt x="5017310" y="3801696"/>
                  </a:lnTo>
                  <a:lnTo>
                    <a:pt x="5024098" y="3723973"/>
                  </a:lnTo>
                  <a:lnTo>
                    <a:pt x="5305658" y="500134"/>
                  </a:lnTo>
                  <a:lnTo>
                    <a:pt x="5312446" y="422410"/>
                  </a:lnTo>
                  <a:lnTo>
                    <a:pt x="5319234" y="413909"/>
                  </a:lnTo>
                  <a:lnTo>
                    <a:pt x="5600794" y="61302"/>
                  </a:lnTo>
                  <a:lnTo>
                    <a:pt x="5607582" y="52801"/>
                  </a:lnTo>
                  <a:lnTo>
                    <a:pt x="5614370" y="58873"/>
                  </a:lnTo>
                  <a:lnTo>
                    <a:pt x="5895930" y="310735"/>
                  </a:lnTo>
                  <a:lnTo>
                    <a:pt x="5902718" y="316808"/>
                  </a:lnTo>
                  <a:lnTo>
                    <a:pt x="5909506" y="318022"/>
                  </a:lnTo>
                  <a:lnTo>
                    <a:pt x="6191066" y="368394"/>
                  </a:lnTo>
                  <a:lnTo>
                    <a:pt x="6197854" y="369609"/>
                  </a:lnTo>
                  <a:lnTo>
                    <a:pt x="6204642" y="361108"/>
                  </a:lnTo>
                  <a:lnTo>
                    <a:pt x="6486202" y="8501"/>
                  </a:lnTo>
                  <a:lnTo>
                    <a:pt x="6492990" y="0"/>
                  </a:lnTo>
                  <a:lnTo>
                    <a:pt x="6499778" y="3643"/>
                  </a:lnTo>
                  <a:lnTo>
                    <a:pt x="6781338" y="154760"/>
                  </a:lnTo>
                  <a:lnTo>
                    <a:pt x="6788126" y="158404"/>
                  </a:lnTo>
                </a:path>
              </a:pathLst>
            </a:custGeom>
          </p:spPr>
          <p:txBody>
            <a:bodyPr/>
            <a:lstStyle/>
            <a:p/>
          </p:txBody>
        </p:sp>
        <p:sp>
          <p:nvSpPr>
            <p:cNvPr id="60" name="pl60"/>
            <p:cNvSpPr/>
            <p:nvPr/>
          </p:nvSpPr>
          <p:spPr>
            <a:xfrm>
              <a:off x="810605" y="1068512"/>
              <a:ext cx="6788126" cy="1478437"/>
            </a:xfrm>
            <a:custGeom>
              <a:avLst/>
              <a:pathLst>
                <a:path w="6788126" h="1478437">
                  <a:moveTo>
                    <a:pt x="0" y="1478437"/>
                  </a:moveTo>
                  <a:lnTo>
                    <a:pt x="295135" y="1425636"/>
                  </a:lnTo>
                  <a:lnTo>
                    <a:pt x="590271" y="1425636"/>
                  </a:lnTo>
                  <a:lnTo>
                    <a:pt x="885407" y="1320033"/>
                  </a:lnTo>
                  <a:lnTo>
                    <a:pt x="1180543" y="1214430"/>
                  </a:lnTo>
                  <a:lnTo>
                    <a:pt x="1475679" y="1161629"/>
                  </a:lnTo>
                  <a:lnTo>
                    <a:pt x="1770815" y="1108828"/>
                  </a:lnTo>
                  <a:lnTo>
                    <a:pt x="2065951" y="1161629"/>
                  </a:lnTo>
                  <a:lnTo>
                    <a:pt x="2361087" y="897622"/>
                  </a:lnTo>
                  <a:lnTo>
                    <a:pt x="2656223" y="739218"/>
                  </a:lnTo>
                  <a:lnTo>
                    <a:pt x="2951359" y="528013"/>
                  </a:lnTo>
                  <a:lnTo>
                    <a:pt x="3246495" y="422410"/>
                  </a:lnTo>
                  <a:lnTo>
                    <a:pt x="3541631" y="369609"/>
                  </a:lnTo>
                  <a:lnTo>
                    <a:pt x="3836766" y="316808"/>
                  </a:lnTo>
                  <a:lnTo>
                    <a:pt x="4131902" y="264006"/>
                  </a:lnTo>
                  <a:lnTo>
                    <a:pt x="4427038" y="211205"/>
                  </a:lnTo>
                  <a:lnTo>
                    <a:pt x="4722174" y="158404"/>
                  </a:lnTo>
                  <a:lnTo>
                    <a:pt x="5017310" y="105602"/>
                  </a:lnTo>
                  <a:lnTo>
                    <a:pt x="5312446" y="105602"/>
                  </a:lnTo>
                  <a:lnTo>
                    <a:pt x="5607582" y="52801"/>
                  </a:lnTo>
                  <a:lnTo>
                    <a:pt x="5902718" y="316808"/>
                  </a:lnTo>
                  <a:lnTo>
                    <a:pt x="6197854" y="475212"/>
                  </a:lnTo>
                  <a:lnTo>
                    <a:pt x="6492990" y="0"/>
                  </a:lnTo>
                  <a:lnTo>
                    <a:pt x="6788126" y="105602"/>
                  </a:lnTo>
                </a:path>
              </a:pathLst>
            </a:custGeom>
            <a:ln w="27101" cap="flat">
              <a:solidFill>
                <a:srgbClr val="1C86EE">
                  <a:alpha val="100000"/>
                </a:srgbClr>
              </a:solidFill>
              <a:prstDash val="solid"/>
              <a:round/>
            </a:ln>
          </p:spPr>
          <p:txBody>
            <a:bodyPr/>
            <a:lstStyle/>
            <a:p/>
          </p:txBody>
        </p:sp>
        <p:sp>
          <p:nvSpPr>
            <p:cNvPr id="61" name="pl61"/>
            <p:cNvSpPr/>
            <p:nvPr/>
          </p:nvSpPr>
          <p:spPr>
            <a:xfrm>
              <a:off x="810605" y="1068512"/>
              <a:ext cx="6788126" cy="4382511"/>
            </a:xfrm>
            <a:custGeom>
              <a:avLst/>
              <a:pathLst>
                <a:path w="6788126" h="4382511">
                  <a:moveTo>
                    <a:pt x="0" y="4329710"/>
                  </a:moveTo>
                  <a:lnTo>
                    <a:pt x="295135" y="4382511"/>
                  </a:lnTo>
                  <a:lnTo>
                    <a:pt x="590271" y="4382511"/>
                  </a:lnTo>
                  <a:lnTo>
                    <a:pt x="885407" y="4276908"/>
                  </a:lnTo>
                  <a:lnTo>
                    <a:pt x="1180543" y="3907299"/>
                  </a:lnTo>
                  <a:lnTo>
                    <a:pt x="1475679" y="3590491"/>
                  </a:lnTo>
                  <a:lnTo>
                    <a:pt x="1770815" y="3379286"/>
                  </a:lnTo>
                  <a:lnTo>
                    <a:pt x="2065951" y="3273683"/>
                  </a:lnTo>
                  <a:lnTo>
                    <a:pt x="2361087" y="2376060"/>
                  </a:lnTo>
                  <a:lnTo>
                    <a:pt x="2656223" y="2059252"/>
                  </a:lnTo>
                  <a:lnTo>
                    <a:pt x="2951359" y="2059252"/>
                  </a:lnTo>
                  <a:lnTo>
                    <a:pt x="3246495" y="1900848"/>
                  </a:lnTo>
                  <a:lnTo>
                    <a:pt x="3541631" y="739218"/>
                  </a:lnTo>
                  <a:lnTo>
                    <a:pt x="3836766" y="792020"/>
                  </a:lnTo>
                  <a:lnTo>
                    <a:pt x="4131902" y="475212"/>
                  </a:lnTo>
                  <a:lnTo>
                    <a:pt x="4427038" y="211205"/>
                  </a:lnTo>
                  <a:lnTo>
                    <a:pt x="4722174" y="158404"/>
                  </a:lnTo>
                  <a:lnTo>
                    <a:pt x="5017310" y="105602"/>
                  </a:lnTo>
                  <a:lnTo>
                    <a:pt x="5312446" y="105602"/>
                  </a:lnTo>
                  <a:lnTo>
                    <a:pt x="5607582" y="52801"/>
                  </a:lnTo>
                  <a:lnTo>
                    <a:pt x="5902718" y="316808"/>
                  </a:lnTo>
                  <a:lnTo>
                    <a:pt x="6197854" y="475212"/>
                  </a:lnTo>
                  <a:lnTo>
                    <a:pt x="6492990" y="0"/>
                  </a:lnTo>
                  <a:lnTo>
                    <a:pt x="6788126" y="105602"/>
                  </a:lnTo>
                </a:path>
              </a:pathLst>
            </a:custGeom>
            <a:ln w="27101" cap="flat">
              <a:solidFill>
                <a:srgbClr val="80BD41">
                  <a:alpha val="100000"/>
                </a:srgbClr>
              </a:solidFill>
              <a:prstDash val="solid"/>
              <a:round/>
            </a:ln>
          </p:spPr>
          <p:txBody>
            <a:bodyPr/>
            <a:lstStyle/>
            <a:p/>
          </p:txBody>
        </p:sp>
        <p:sp>
          <p:nvSpPr>
            <p:cNvPr id="62" name="pl62"/>
            <p:cNvSpPr/>
            <p:nvPr/>
          </p:nvSpPr>
          <p:spPr>
            <a:xfrm>
              <a:off x="810605" y="1068512"/>
              <a:ext cx="6788126" cy="4857723"/>
            </a:xfrm>
            <a:custGeom>
              <a:avLst/>
              <a:pathLst>
                <a:path w="6788126" h="4857723">
                  <a:moveTo>
                    <a:pt x="0" y="4857723"/>
                  </a:moveTo>
                  <a:lnTo>
                    <a:pt x="295135" y="4857723"/>
                  </a:lnTo>
                  <a:lnTo>
                    <a:pt x="590271" y="4857723"/>
                  </a:lnTo>
                  <a:lnTo>
                    <a:pt x="885407" y="4857723"/>
                  </a:lnTo>
                  <a:lnTo>
                    <a:pt x="1180543" y="4857723"/>
                  </a:lnTo>
                  <a:lnTo>
                    <a:pt x="1475679" y="4857723"/>
                  </a:lnTo>
                  <a:lnTo>
                    <a:pt x="1770815" y="4857723"/>
                  </a:lnTo>
                  <a:lnTo>
                    <a:pt x="2065951" y="4857723"/>
                  </a:lnTo>
                  <a:lnTo>
                    <a:pt x="2361087" y="4857723"/>
                  </a:lnTo>
                  <a:lnTo>
                    <a:pt x="2656223" y="4382511"/>
                  </a:lnTo>
                  <a:lnTo>
                    <a:pt x="2951359" y="4382511"/>
                  </a:lnTo>
                  <a:lnTo>
                    <a:pt x="3246495" y="4329710"/>
                  </a:lnTo>
                  <a:lnTo>
                    <a:pt x="3541631" y="4276908"/>
                  </a:lnTo>
                  <a:lnTo>
                    <a:pt x="3836766" y="3379286"/>
                  </a:lnTo>
                  <a:lnTo>
                    <a:pt x="4131902" y="3168080"/>
                  </a:lnTo>
                  <a:lnTo>
                    <a:pt x="4427038" y="1848047"/>
                  </a:lnTo>
                  <a:lnTo>
                    <a:pt x="4722174" y="580814"/>
                  </a:lnTo>
                  <a:lnTo>
                    <a:pt x="5017310" y="211205"/>
                  </a:lnTo>
                  <a:lnTo>
                    <a:pt x="5312446" y="158404"/>
                  </a:lnTo>
                  <a:lnTo>
                    <a:pt x="5607582" y="158404"/>
                  </a:lnTo>
                  <a:lnTo>
                    <a:pt x="5902718" y="369609"/>
                  </a:lnTo>
                  <a:lnTo>
                    <a:pt x="6197854" y="528013"/>
                  </a:lnTo>
                  <a:lnTo>
                    <a:pt x="6492990" y="0"/>
                  </a:lnTo>
                  <a:lnTo>
                    <a:pt x="6788126" y="158404"/>
                  </a:lnTo>
                </a:path>
              </a:pathLst>
            </a:custGeom>
            <a:ln w="27101" cap="flat">
              <a:solidFill>
                <a:srgbClr val="EE00EE">
                  <a:alpha val="100000"/>
                </a:srgbClr>
              </a:solidFill>
              <a:prstDash val="solid"/>
              <a:round/>
            </a:ln>
          </p:spPr>
          <p:txBody>
            <a:bodyPr/>
            <a:lstStyle/>
            <a:p/>
          </p:txBody>
        </p:sp>
        <p:sp>
          <p:nvSpPr>
            <p:cNvPr id="63" name="pl63"/>
            <p:cNvSpPr/>
            <p:nvPr/>
          </p:nvSpPr>
          <p:spPr>
            <a:xfrm>
              <a:off x="3761964" y="5503825"/>
              <a:ext cx="3836766" cy="422410"/>
            </a:xfrm>
            <a:custGeom>
              <a:avLst/>
              <a:pathLst>
                <a:path w="3836766" h="422410">
                  <a:moveTo>
                    <a:pt x="0" y="422410"/>
                  </a:moveTo>
                  <a:lnTo>
                    <a:pt x="295135" y="422410"/>
                  </a:lnTo>
                  <a:lnTo>
                    <a:pt x="590271" y="422410"/>
                  </a:lnTo>
                  <a:lnTo>
                    <a:pt x="885407" y="422410"/>
                  </a:lnTo>
                  <a:lnTo>
                    <a:pt x="1180543" y="422410"/>
                  </a:lnTo>
                  <a:lnTo>
                    <a:pt x="1475679" y="422410"/>
                  </a:lnTo>
                  <a:lnTo>
                    <a:pt x="1770815" y="422410"/>
                  </a:lnTo>
                  <a:lnTo>
                    <a:pt x="2065951" y="316808"/>
                  </a:lnTo>
                  <a:lnTo>
                    <a:pt x="2361087" y="316808"/>
                  </a:lnTo>
                  <a:lnTo>
                    <a:pt x="2656223" y="369609"/>
                  </a:lnTo>
                  <a:lnTo>
                    <a:pt x="2951359" y="369609"/>
                  </a:lnTo>
                  <a:lnTo>
                    <a:pt x="3246495" y="369609"/>
                  </a:lnTo>
                  <a:lnTo>
                    <a:pt x="3541631" y="264006"/>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226916"/>
              <a:ext cx="2361087" cy="4276908"/>
            </a:xfrm>
            <a:custGeom>
              <a:avLst/>
              <a:pathLst>
                <a:path w="2361087" h="4276908">
                  <a:moveTo>
                    <a:pt x="0" y="4276908"/>
                  </a:moveTo>
                  <a:lnTo>
                    <a:pt x="295135" y="2534464"/>
                  </a:lnTo>
                  <a:lnTo>
                    <a:pt x="590271" y="2164855"/>
                  </a:lnTo>
                  <a:lnTo>
                    <a:pt x="885407" y="844821"/>
                  </a:lnTo>
                  <a:lnTo>
                    <a:pt x="1180543" y="316808"/>
                  </a:lnTo>
                  <a:lnTo>
                    <a:pt x="1475679" y="633616"/>
                  </a:lnTo>
                  <a:lnTo>
                    <a:pt x="1770815" y="475212"/>
                  </a:lnTo>
                  <a:lnTo>
                    <a:pt x="2065951" y="0"/>
                  </a:lnTo>
                  <a:lnTo>
                    <a:pt x="2361087" y="105602"/>
                  </a:lnTo>
                </a:path>
              </a:pathLst>
            </a:custGeom>
            <a:ln w="27101" cap="flat">
              <a:solidFill>
                <a:srgbClr val="E31A1C">
                  <a:alpha val="100000"/>
                </a:srgbClr>
              </a:solidFill>
              <a:prstDash val="solid"/>
              <a:round/>
            </a:ln>
          </p:spPr>
          <p:txBody>
            <a:bodyPr/>
            <a:lstStyle/>
            <a:p/>
          </p:txBody>
        </p:sp>
        <p:sp>
          <p:nvSpPr>
            <p:cNvPr id="65" name="pl65"/>
            <p:cNvSpPr/>
            <p:nvPr/>
          </p:nvSpPr>
          <p:spPr>
            <a:xfrm>
              <a:off x="810605" y="962909"/>
              <a:ext cx="6788126" cy="1689643"/>
            </a:xfrm>
            <a:custGeom>
              <a:avLst/>
              <a:pathLst>
                <a:path w="6788126" h="1689643">
                  <a:moveTo>
                    <a:pt x="0" y="1636841"/>
                  </a:moveTo>
                  <a:lnTo>
                    <a:pt x="295135" y="1636841"/>
                  </a:lnTo>
                  <a:lnTo>
                    <a:pt x="590271" y="1689643"/>
                  </a:lnTo>
                  <a:lnTo>
                    <a:pt x="885407" y="1531239"/>
                  </a:lnTo>
                  <a:lnTo>
                    <a:pt x="1180543" y="1320033"/>
                  </a:lnTo>
                  <a:lnTo>
                    <a:pt x="1475679" y="1108828"/>
                  </a:lnTo>
                  <a:lnTo>
                    <a:pt x="1770815" y="1108828"/>
                  </a:lnTo>
                  <a:lnTo>
                    <a:pt x="2065951" y="1056026"/>
                  </a:lnTo>
                  <a:lnTo>
                    <a:pt x="2361087" y="950424"/>
                  </a:lnTo>
                  <a:lnTo>
                    <a:pt x="2656223" y="739218"/>
                  </a:lnTo>
                  <a:lnTo>
                    <a:pt x="2951359" y="580814"/>
                  </a:lnTo>
                  <a:lnTo>
                    <a:pt x="3246495" y="475212"/>
                  </a:lnTo>
                  <a:lnTo>
                    <a:pt x="3541631" y="528013"/>
                  </a:lnTo>
                  <a:lnTo>
                    <a:pt x="3836766" y="475212"/>
                  </a:lnTo>
                  <a:lnTo>
                    <a:pt x="4131902" y="369609"/>
                  </a:lnTo>
                  <a:lnTo>
                    <a:pt x="4427038" y="316808"/>
                  </a:lnTo>
                  <a:lnTo>
                    <a:pt x="4722174" y="264006"/>
                  </a:lnTo>
                  <a:lnTo>
                    <a:pt x="5017310" y="158404"/>
                  </a:lnTo>
                  <a:lnTo>
                    <a:pt x="5312446" y="52801"/>
                  </a:lnTo>
                  <a:lnTo>
                    <a:pt x="5607582" y="0"/>
                  </a:lnTo>
                  <a:lnTo>
                    <a:pt x="5902718" y="316808"/>
                  </a:lnTo>
                  <a:lnTo>
                    <a:pt x="6197854" y="369609"/>
                  </a:lnTo>
                  <a:lnTo>
                    <a:pt x="6492990" y="0"/>
                  </a:lnTo>
                  <a:lnTo>
                    <a:pt x="6788126" y="158404"/>
                  </a:lnTo>
                </a:path>
              </a:pathLst>
            </a:custGeom>
            <a:ln w="27101" cap="flat">
              <a:solidFill>
                <a:srgbClr val="FF7F00">
                  <a:alpha val="100000"/>
                </a:srgbClr>
              </a:solidFill>
              <a:prstDash val="solid"/>
              <a:round/>
            </a:ln>
          </p:spPr>
          <p:txBody>
            <a:bodyPr/>
            <a:lstStyle/>
            <a:p/>
          </p:txBody>
        </p:sp>
        <p:sp>
          <p:nvSpPr>
            <p:cNvPr id="66" name="pl66"/>
            <p:cNvSpPr/>
            <p:nvPr/>
          </p:nvSpPr>
          <p:spPr>
            <a:xfrm>
              <a:off x="810605" y="1385320"/>
              <a:ext cx="6788126" cy="4382511"/>
            </a:xfrm>
            <a:custGeom>
              <a:avLst/>
              <a:pathLst>
                <a:path w="6788126" h="4382511">
                  <a:moveTo>
                    <a:pt x="0" y="4382511"/>
                  </a:moveTo>
                  <a:lnTo>
                    <a:pt x="295135" y="4382511"/>
                  </a:lnTo>
                  <a:lnTo>
                    <a:pt x="590271" y="4382511"/>
                  </a:lnTo>
                  <a:lnTo>
                    <a:pt x="885407" y="4224107"/>
                  </a:lnTo>
                  <a:lnTo>
                    <a:pt x="1180543" y="4171306"/>
                  </a:lnTo>
                  <a:lnTo>
                    <a:pt x="1475679" y="4224107"/>
                  </a:lnTo>
                  <a:lnTo>
                    <a:pt x="1770815" y="4065703"/>
                  </a:lnTo>
                  <a:lnTo>
                    <a:pt x="2065951" y="3907299"/>
                  </a:lnTo>
                  <a:lnTo>
                    <a:pt x="2361087" y="3854498"/>
                  </a:lnTo>
                  <a:lnTo>
                    <a:pt x="2656223" y="3801696"/>
                  </a:lnTo>
                  <a:lnTo>
                    <a:pt x="2951359" y="3748895"/>
                  </a:lnTo>
                  <a:lnTo>
                    <a:pt x="3246495" y="2745669"/>
                  </a:lnTo>
                  <a:lnTo>
                    <a:pt x="3541631" y="2217656"/>
                  </a:lnTo>
                  <a:lnTo>
                    <a:pt x="3836766" y="1478437"/>
                  </a:lnTo>
                  <a:lnTo>
                    <a:pt x="4131902" y="1425636"/>
                  </a:lnTo>
                  <a:lnTo>
                    <a:pt x="4427038" y="1056026"/>
                  </a:lnTo>
                  <a:lnTo>
                    <a:pt x="4722174" y="580814"/>
                  </a:lnTo>
                  <a:lnTo>
                    <a:pt x="5017310" y="369609"/>
                  </a:lnTo>
                  <a:lnTo>
                    <a:pt x="5312446" y="264006"/>
                  </a:lnTo>
                  <a:lnTo>
                    <a:pt x="5607582" y="158404"/>
                  </a:lnTo>
                  <a:lnTo>
                    <a:pt x="5902718" y="316808"/>
                  </a:lnTo>
                  <a:lnTo>
                    <a:pt x="6197854" y="369609"/>
                  </a:lnTo>
                  <a:lnTo>
                    <a:pt x="6492990" y="0"/>
                  </a:lnTo>
                  <a:lnTo>
                    <a:pt x="6788126" y="52801"/>
                  </a:lnTo>
                </a:path>
              </a:pathLst>
            </a:custGeom>
            <a:ln w="27101" cap="flat">
              <a:solidFill>
                <a:srgbClr val="FFC20E">
                  <a:alpha val="100000"/>
                </a:srgbClr>
              </a:solidFill>
              <a:prstDash val="solid"/>
              <a:round/>
            </a:ln>
          </p:spPr>
          <p:txBody>
            <a:bodyPr/>
            <a:lstStyle/>
            <a:p/>
          </p:txBody>
        </p:sp>
        <p:sp>
          <p:nvSpPr>
            <p:cNvPr id="67" name="pl67"/>
            <p:cNvSpPr/>
            <p:nvPr/>
          </p:nvSpPr>
          <p:spPr>
            <a:xfrm>
              <a:off x="3171692" y="1966135"/>
              <a:ext cx="4427038" cy="3960100"/>
            </a:xfrm>
            <a:custGeom>
              <a:avLst/>
              <a:pathLst>
                <a:path w="4427038" h="3960100">
                  <a:moveTo>
                    <a:pt x="0" y="3960100"/>
                  </a:moveTo>
                  <a:lnTo>
                    <a:pt x="295135" y="3960100"/>
                  </a:lnTo>
                  <a:lnTo>
                    <a:pt x="590271" y="3960100"/>
                  </a:lnTo>
                  <a:lnTo>
                    <a:pt x="885407" y="3960100"/>
                  </a:lnTo>
                  <a:lnTo>
                    <a:pt x="1180543" y="3960100"/>
                  </a:lnTo>
                  <a:lnTo>
                    <a:pt x="1475679" y="3960100"/>
                  </a:lnTo>
                  <a:lnTo>
                    <a:pt x="1770815" y="3960100"/>
                  </a:lnTo>
                  <a:lnTo>
                    <a:pt x="2065951" y="3748895"/>
                  </a:lnTo>
                  <a:lnTo>
                    <a:pt x="2361087" y="3432087"/>
                  </a:lnTo>
                  <a:lnTo>
                    <a:pt x="2656223" y="3273683"/>
                  </a:lnTo>
                  <a:lnTo>
                    <a:pt x="2951359" y="3062478"/>
                  </a:lnTo>
                  <a:lnTo>
                    <a:pt x="3246495" y="2692868"/>
                  </a:lnTo>
                  <a:lnTo>
                    <a:pt x="3541631" y="2481663"/>
                  </a:lnTo>
                  <a:lnTo>
                    <a:pt x="3836766" y="2376060"/>
                  </a:lnTo>
                  <a:lnTo>
                    <a:pt x="4131902" y="844821"/>
                  </a:lnTo>
                  <a:lnTo>
                    <a:pt x="4427038" y="0"/>
                  </a:lnTo>
                </a:path>
              </a:pathLst>
            </a:custGeom>
            <a:ln w="27101" cap="flat">
              <a:solidFill>
                <a:srgbClr val="008B00">
                  <a:alpha val="100000"/>
                </a:srgbClr>
              </a:solidFill>
              <a:prstDash val="solid"/>
              <a:round/>
            </a:ln>
          </p:spPr>
          <p:txBody>
            <a:bodyPr/>
            <a:lstStyle/>
            <a:p/>
          </p:txBody>
        </p:sp>
        <p:sp>
          <p:nvSpPr>
            <p:cNvPr id="68" name="pl68"/>
            <p:cNvSpPr/>
            <p:nvPr/>
          </p:nvSpPr>
          <p:spPr>
            <a:xfrm>
              <a:off x="810605" y="1068512"/>
              <a:ext cx="6788126" cy="1478437"/>
            </a:xfrm>
            <a:custGeom>
              <a:avLst/>
              <a:pathLst>
                <a:path w="6788126" h="1478437">
                  <a:moveTo>
                    <a:pt x="0" y="1478437"/>
                  </a:moveTo>
                  <a:lnTo>
                    <a:pt x="295135" y="1425636"/>
                  </a:lnTo>
                  <a:lnTo>
                    <a:pt x="590271" y="1425636"/>
                  </a:lnTo>
                  <a:lnTo>
                    <a:pt x="885407" y="1372834"/>
                  </a:lnTo>
                  <a:lnTo>
                    <a:pt x="1180543" y="1372834"/>
                  </a:lnTo>
                  <a:lnTo>
                    <a:pt x="1475679" y="1056026"/>
                  </a:lnTo>
                  <a:lnTo>
                    <a:pt x="1770815" y="1056026"/>
                  </a:lnTo>
                  <a:lnTo>
                    <a:pt x="2065951" y="1003225"/>
                  </a:lnTo>
                  <a:lnTo>
                    <a:pt x="2361087" y="897622"/>
                  </a:lnTo>
                  <a:lnTo>
                    <a:pt x="2656223" y="739218"/>
                  </a:lnTo>
                  <a:lnTo>
                    <a:pt x="2951359" y="633616"/>
                  </a:lnTo>
                  <a:lnTo>
                    <a:pt x="3246495" y="528013"/>
                  </a:lnTo>
                  <a:lnTo>
                    <a:pt x="3541631" y="475212"/>
                  </a:lnTo>
                  <a:lnTo>
                    <a:pt x="3836766" y="369609"/>
                  </a:lnTo>
                  <a:lnTo>
                    <a:pt x="4131902" y="264006"/>
                  </a:lnTo>
                  <a:lnTo>
                    <a:pt x="4427038" y="211205"/>
                  </a:lnTo>
                  <a:lnTo>
                    <a:pt x="4722174" y="211205"/>
                  </a:lnTo>
                  <a:lnTo>
                    <a:pt x="5017310" y="105602"/>
                  </a:lnTo>
                  <a:lnTo>
                    <a:pt x="5312446" y="52801"/>
                  </a:lnTo>
                  <a:lnTo>
                    <a:pt x="5607582" y="105602"/>
                  </a:lnTo>
                  <a:lnTo>
                    <a:pt x="5902718" y="369609"/>
                  </a:lnTo>
                  <a:lnTo>
                    <a:pt x="6197854" y="528013"/>
                  </a:lnTo>
                  <a:lnTo>
                    <a:pt x="6492990" y="0"/>
                  </a:lnTo>
                  <a:lnTo>
                    <a:pt x="6788126" y="158404"/>
                  </a:lnTo>
                </a:path>
              </a:pathLst>
            </a:custGeom>
            <a:ln w="27101" cap="flat">
              <a:solidFill>
                <a:srgbClr val="9A32CD">
                  <a:alpha val="100000"/>
                </a:srgbClr>
              </a:solidFill>
              <a:prstDash val="solid"/>
              <a:round/>
            </a:ln>
          </p:spPr>
          <p:txBody>
            <a:bodyPr/>
            <a:lstStyle/>
            <a:p/>
          </p:txBody>
        </p:sp>
        <p:sp>
          <p:nvSpPr>
            <p:cNvPr id="69" name="pl69"/>
            <p:cNvSpPr/>
            <p:nvPr/>
          </p:nvSpPr>
          <p:spPr>
            <a:xfrm>
              <a:off x="2581420" y="2335744"/>
              <a:ext cx="5017310" cy="3590491"/>
            </a:xfrm>
            <a:custGeom>
              <a:avLst/>
              <a:pathLst>
                <a:path w="5017310" h="3590491">
                  <a:moveTo>
                    <a:pt x="0" y="3590491"/>
                  </a:moveTo>
                  <a:lnTo>
                    <a:pt x="295135" y="3590491"/>
                  </a:lnTo>
                  <a:lnTo>
                    <a:pt x="590271" y="3590491"/>
                  </a:lnTo>
                  <a:lnTo>
                    <a:pt x="885407" y="3590491"/>
                  </a:lnTo>
                  <a:lnTo>
                    <a:pt x="1180543" y="3590491"/>
                  </a:lnTo>
                  <a:lnTo>
                    <a:pt x="1475679" y="3590491"/>
                  </a:lnTo>
                  <a:lnTo>
                    <a:pt x="1770815" y="3590491"/>
                  </a:lnTo>
                  <a:lnTo>
                    <a:pt x="2065951" y="3590491"/>
                  </a:lnTo>
                  <a:lnTo>
                    <a:pt x="2361087" y="3590491"/>
                  </a:lnTo>
                  <a:lnTo>
                    <a:pt x="2656223" y="3590491"/>
                  </a:lnTo>
                  <a:lnTo>
                    <a:pt x="2951359" y="3432087"/>
                  </a:lnTo>
                  <a:lnTo>
                    <a:pt x="3246495" y="3115279"/>
                  </a:lnTo>
                  <a:lnTo>
                    <a:pt x="3541631" y="2323259"/>
                  </a:lnTo>
                  <a:lnTo>
                    <a:pt x="3836766" y="1636841"/>
                  </a:lnTo>
                  <a:lnTo>
                    <a:pt x="4131902" y="580814"/>
                  </a:lnTo>
                  <a:lnTo>
                    <a:pt x="4427038" y="422410"/>
                  </a:lnTo>
                  <a:lnTo>
                    <a:pt x="4722174" y="52801"/>
                  </a:lnTo>
                  <a:lnTo>
                    <a:pt x="5017310" y="0"/>
                  </a:lnTo>
                </a:path>
              </a:pathLst>
            </a:custGeom>
            <a:ln w="27101" cap="flat">
              <a:solidFill>
                <a:srgbClr val="836FFF">
                  <a:alpha val="100000"/>
                </a:srgbClr>
              </a:solidFill>
              <a:prstDash val="solid"/>
              <a:round/>
            </a:ln>
          </p:spPr>
          <p:txBody>
            <a:bodyPr/>
            <a:lstStyle/>
            <a:p/>
          </p:txBody>
        </p:sp>
        <p:sp>
          <p:nvSpPr>
            <p:cNvPr id="70" name="pl70"/>
            <p:cNvSpPr/>
            <p:nvPr/>
          </p:nvSpPr>
          <p:spPr>
            <a:xfrm>
              <a:off x="810605" y="962909"/>
              <a:ext cx="6788126" cy="4804922"/>
            </a:xfrm>
            <a:custGeom>
              <a:avLst/>
              <a:pathLst>
                <a:path w="6788126" h="4804922">
                  <a:moveTo>
                    <a:pt x="0" y="4804922"/>
                  </a:moveTo>
                  <a:lnTo>
                    <a:pt x="295135" y="4804922"/>
                  </a:lnTo>
                  <a:lnTo>
                    <a:pt x="590271" y="4804922"/>
                  </a:lnTo>
                  <a:lnTo>
                    <a:pt x="885407" y="4804922"/>
                  </a:lnTo>
                  <a:lnTo>
                    <a:pt x="1180543" y="4804922"/>
                  </a:lnTo>
                  <a:lnTo>
                    <a:pt x="1475679" y="4804922"/>
                  </a:lnTo>
                  <a:lnTo>
                    <a:pt x="1770815" y="4804922"/>
                  </a:lnTo>
                  <a:lnTo>
                    <a:pt x="2065951" y="4804922"/>
                  </a:lnTo>
                  <a:lnTo>
                    <a:pt x="2361087" y="4804922"/>
                  </a:lnTo>
                  <a:lnTo>
                    <a:pt x="2656223" y="4804922"/>
                  </a:lnTo>
                  <a:lnTo>
                    <a:pt x="2951359" y="4804922"/>
                  </a:lnTo>
                  <a:lnTo>
                    <a:pt x="3246495" y="4804922"/>
                  </a:lnTo>
                  <a:lnTo>
                    <a:pt x="3541631" y="4699319"/>
                  </a:lnTo>
                  <a:lnTo>
                    <a:pt x="3836766" y="4329710"/>
                  </a:lnTo>
                  <a:lnTo>
                    <a:pt x="4131902" y="4276908"/>
                  </a:lnTo>
                  <a:lnTo>
                    <a:pt x="4427038" y="4171306"/>
                  </a:lnTo>
                  <a:lnTo>
                    <a:pt x="4722174" y="4118504"/>
                  </a:lnTo>
                  <a:lnTo>
                    <a:pt x="5017310" y="3801696"/>
                  </a:lnTo>
                  <a:lnTo>
                    <a:pt x="5312446" y="422410"/>
                  </a:lnTo>
                  <a:lnTo>
                    <a:pt x="5607582" y="52801"/>
                  </a:lnTo>
                  <a:lnTo>
                    <a:pt x="5902718" y="316808"/>
                  </a:lnTo>
                  <a:lnTo>
                    <a:pt x="6197854" y="369609"/>
                  </a:lnTo>
                  <a:lnTo>
                    <a:pt x="6492990" y="0"/>
                  </a:lnTo>
                  <a:lnTo>
                    <a:pt x="6788126" y="158404"/>
                  </a:lnTo>
                </a:path>
              </a:pathLst>
            </a:custGeom>
            <a:ln w="27101" cap="flat">
              <a:solidFill>
                <a:srgbClr val="FB9A99">
                  <a:alpha val="100000"/>
                </a:srgbClr>
              </a:solidFill>
              <a:prstDash val="solid"/>
              <a:round/>
            </a:ln>
          </p:spPr>
          <p:txBody>
            <a:bodyPr/>
            <a:lstStyle/>
            <a:p/>
          </p:txBody>
        </p:sp>
        <p:sp>
          <p:nvSpPr>
            <p:cNvPr id="71" name="pl71"/>
            <p:cNvSpPr/>
            <p:nvPr/>
          </p:nvSpPr>
          <p:spPr>
            <a:xfrm>
              <a:off x="810605" y="1702128"/>
              <a:ext cx="6788126" cy="2851272"/>
            </a:xfrm>
            <a:custGeom>
              <a:avLst/>
              <a:pathLst>
                <a:path w="6788126" h="2851272">
                  <a:moveTo>
                    <a:pt x="0" y="2851272"/>
                  </a:moveTo>
                  <a:lnTo>
                    <a:pt x="295135" y="2851272"/>
                  </a:lnTo>
                  <a:lnTo>
                    <a:pt x="590271" y="2851272"/>
                  </a:lnTo>
                  <a:lnTo>
                    <a:pt x="885407" y="2798471"/>
                  </a:lnTo>
                  <a:lnTo>
                    <a:pt x="1180543" y="2745669"/>
                  </a:lnTo>
                  <a:lnTo>
                    <a:pt x="1475679" y="2640067"/>
                  </a:lnTo>
                  <a:lnTo>
                    <a:pt x="1770815" y="2587265"/>
                  </a:lnTo>
                  <a:lnTo>
                    <a:pt x="2065951" y="2587265"/>
                  </a:lnTo>
                  <a:lnTo>
                    <a:pt x="2361087" y="2428861"/>
                  </a:lnTo>
                  <a:lnTo>
                    <a:pt x="2656223" y="2323259"/>
                  </a:lnTo>
                  <a:lnTo>
                    <a:pt x="2951359" y="2217656"/>
                  </a:lnTo>
                  <a:lnTo>
                    <a:pt x="3246495" y="2112053"/>
                  </a:lnTo>
                  <a:lnTo>
                    <a:pt x="3541631" y="1953649"/>
                  </a:lnTo>
                  <a:lnTo>
                    <a:pt x="3836766" y="1795245"/>
                  </a:lnTo>
                  <a:lnTo>
                    <a:pt x="4131902" y="1689643"/>
                  </a:lnTo>
                  <a:lnTo>
                    <a:pt x="4427038" y="1478437"/>
                  </a:lnTo>
                  <a:lnTo>
                    <a:pt x="4722174" y="1161629"/>
                  </a:lnTo>
                  <a:lnTo>
                    <a:pt x="5017310" y="950424"/>
                  </a:lnTo>
                  <a:lnTo>
                    <a:pt x="5312446" y="528013"/>
                  </a:lnTo>
                  <a:lnTo>
                    <a:pt x="5607582" y="316808"/>
                  </a:lnTo>
                  <a:lnTo>
                    <a:pt x="5902718" y="422410"/>
                  </a:lnTo>
                  <a:lnTo>
                    <a:pt x="6197854" y="475212"/>
                  </a:lnTo>
                  <a:lnTo>
                    <a:pt x="6492990" y="0"/>
                  </a:lnTo>
                  <a:lnTo>
                    <a:pt x="6788126" y="0"/>
                  </a:lnTo>
                </a:path>
              </a:pathLst>
            </a:custGeom>
            <a:ln w="27101" cap="flat">
              <a:solidFill>
                <a:srgbClr val="002759">
                  <a:alpha val="100000"/>
                </a:srgbClr>
              </a:solidFill>
              <a:prstDash val="solid"/>
              <a:round/>
            </a:ln>
          </p:spPr>
          <p:txBody>
            <a:bodyPr/>
            <a:lstStyle/>
            <a:p/>
          </p:txBody>
        </p:sp>
        <p:sp>
          <p:nvSpPr>
            <p:cNvPr id="72" name="pt72"/>
            <p:cNvSpPr/>
            <p:nvPr/>
          </p:nvSpPr>
          <p:spPr>
            <a:xfrm>
              <a:off x="785779" y="4528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528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52857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447577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442297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431736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4264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426456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63095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47254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6277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20531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19941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09971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167730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167730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0153" y="1183035"/>
              <a:ext cx="381593" cy="298035"/>
            </a:xfrm>
            <a:custGeom>
              <a:avLst/>
              <a:pathLst>
                <a:path w="381593" h="298035">
                  <a:moveTo>
                    <a:pt x="381593" y="298035"/>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13697" y="1180554"/>
              <a:ext cx="1022264" cy="439860"/>
            </a:xfrm>
            <a:custGeom>
              <a:avLst/>
              <a:pathLst>
                <a:path w="1022264" h="439860">
                  <a:moveTo>
                    <a:pt x="1022264" y="439860"/>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2330" y="1234491"/>
              <a:ext cx="1162259" cy="647362"/>
            </a:xfrm>
            <a:custGeom>
              <a:avLst/>
              <a:pathLst>
                <a:path w="1162259" h="647362">
                  <a:moveTo>
                    <a:pt x="1162259" y="647362"/>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5453" y="5508158"/>
              <a:ext cx="1098899" cy="284770"/>
            </a:xfrm>
            <a:custGeom>
              <a:avLst/>
              <a:pathLst>
                <a:path w="1098899" h="284770">
                  <a:moveTo>
                    <a:pt x="1098899" y="284770"/>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0251" y="1341388"/>
              <a:ext cx="1279940" cy="985486"/>
            </a:xfrm>
            <a:custGeom>
              <a:avLst/>
              <a:pathLst>
                <a:path w="1279940" h="985486">
                  <a:moveTo>
                    <a:pt x="1279940" y="985486"/>
                  </a:moveTo>
                  <a:lnTo>
                    <a:pt x="0" y="0"/>
                  </a:lnTo>
                </a:path>
              </a:pathLst>
            </a:custGeom>
            <a:ln w="27101" cap="rnd">
              <a:solidFill>
                <a:srgbClr val="E31A1C">
                  <a:alpha val="100000"/>
                </a:srgbClr>
              </a:solidFill>
              <a:prstDash val="dot"/>
              <a:round/>
            </a:ln>
          </p:spPr>
          <p:txBody>
            <a:bodyPr/>
            <a:lstStyle/>
            <a:p/>
          </p:txBody>
        </p:sp>
        <p:sp>
          <p:nvSpPr>
            <p:cNvPr id="101" name="pl101"/>
            <p:cNvSpPr/>
            <p:nvPr/>
          </p:nvSpPr>
          <p:spPr>
            <a:xfrm>
              <a:off x="7616765" y="1098090"/>
              <a:ext cx="916825" cy="22775"/>
            </a:xfrm>
            <a:custGeom>
              <a:avLst/>
              <a:pathLst>
                <a:path w="916825" h="22775">
                  <a:moveTo>
                    <a:pt x="916825" y="0"/>
                  </a:moveTo>
                  <a:lnTo>
                    <a:pt x="0" y="22775"/>
                  </a:lnTo>
                </a:path>
              </a:pathLst>
            </a:custGeom>
            <a:ln w="27101" cap="rnd">
              <a:solidFill>
                <a:srgbClr val="FF7F00">
                  <a:alpha val="100000"/>
                </a:srgbClr>
              </a:solidFill>
              <a:prstDash val="dot"/>
              <a:round/>
            </a:ln>
          </p:spPr>
          <p:txBody>
            <a:bodyPr/>
            <a:lstStyle/>
            <a:p/>
          </p:txBody>
        </p:sp>
        <p:sp>
          <p:nvSpPr>
            <p:cNvPr id="102" name="pl102"/>
            <p:cNvSpPr/>
            <p:nvPr/>
          </p:nvSpPr>
          <p:spPr>
            <a:xfrm>
              <a:off x="7609772" y="1447235"/>
              <a:ext cx="447640" cy="369494"/>
            </a:xfrm>
            <a:custGeom>
              <a:avLst/>
              <a:pathLst>
                <a:path w="447640" h="369494">
                  <a:moveTo>
                    <a:pt x="447640" y="369494"/>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09348" y="1975452"/>
              <a:ext cx="924136" cy="811015"/>
            </a:xfrm>
            <a:custGeom>
              <a:avLst/>
              <a:pathLst>
                <a:path w="924136" h="811015">
                  <a:moveTo>
                    <a:pt x="924136" y="811015"/>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09685" y="1236073"/>
              <a:ext cx="1086512" cy="908272"/>
            </a:xfrm>
            <a:custGeom>
              <a:avLst/>
              <a:pathLst>
                <a:path w="1086512" h="908272">
                  <a:moveTo>
                    <a:pt x="1086512" y="908272"/>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15593" y="1125421"/>
              <a:ext cx="954044" cy="232418"/>
            </a:xfrm>
            <a:custGeom>
              <a:avLst/>
              <a:pathLst>
                <a:path w="954044" h="232418">
                  <a:moveTo>
                    <a:pt x="954044" y="232418"/>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9576" y="2344954"/>
              <a:ext cx="1251860" cy="1063103"/>
            </a:xfrm>
            <a:custGeom>
              <a:avLst/>
              <a:pathLst>
                <a:path w="1251860" h="1063103">
                  <a:moveTo>
                    <a:pt x="1251860" y="1063103"/>
                  </a:moveTo>
                  <a:lnTo>
                    <a:pt x="0" y="0"/>
                  </a:lnTo>
                </a:path>
              </a:pathLst>
            </a:custGeom>
            <a:ln w="27101" cap="rnd">
              <a:solidFill>
                <a:srgbClr val="836FFF">
                  <a:alpha val="100000"/>
                </a:srgbClr>
              </a:solidFill>
              <a:prstDash val="dot"/>
              <a:round/>
            </a:ln>
          </p:spPr>
          <p:txBody>
            <a:bodyPr/>
            <a:lstStyle/>
            <a:p/>
          </p:txBody>
        </p:sp>
        <p:sp>
          <p:nvSpPr>
            <p:cNvPr id="107" name="pl107"/>
            <p:cNvSpPr/>
            <p:nvPr/>
          </p:nvSpPr>
          <p:spPr>
            <a:xfrm>
              <a:off x="7607636" y="1712150"/>
              <a:ext cx="323216" cy="363755"/>
            </a:xfrm>
            <a:custGeom>
              <a:avLst/>
              <a:pathLst>
                <a:path w="323216" h="363755">
                  <a:moveTo>
                    <a:pt x="323216" y="363755"/>
                  </a:moveTo>
                  <a:lnTo>
                    <a:pt x="0" y="0"/>
                  </a:lnTo>
                </a:path>
              </a:pathLst>
            </a:custGeom>
            <a:ln w="27101" cap="rnd">
              <a:solidFill>
                <a:srgbClr val="002759">
                  <a:alpha val="100000"/>
                </a:srgbClr>
              </a:solidFill>
              <a:prstDash val="dot"/>
              <a:round/>
            </a:ln>
          </p:spPr>
          <p:txBody>
            <a:bodyPr/>
            <a:lstStyle/>
            <a:p/>
          </p:txBody>
        </p:sp>
        <p:sp>
          <p:nvSpPr>
            <p:cNvPr id="108" name="pg108"/>
            <p:cNvSpPr/>
            <p:nvPr/>
          </p:nvSpPr>
          <p:spPr>
            <a:xfrm>
              <a:off x="7464699" y="1481071"/>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9" name="tx109"/>
            <p:cNvSpPr/>
            <p:nvPr/>
          </p:nvSpPr>
          <p:spPr>
            <a:xfrm>
              <a:off x="7487559" y="1505248"/>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540574"/>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1" name="tx111"/>
            <p:cNvSpPr/>
            <p:nvPr/>
          </p:nvSpPr>
          <p:spPr>
            <a:xfrm>
              <a:off x="8590241" y="1564750"/>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1801871"/>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3" name="tx113"/>
            <p:cNvSpPr/>
            <p:nvPr/>
          </p:nvSpPr>
          <p:spPr>
            <a:xfrm>
              <a:off x="8728870" y="1846321"/>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5711477"/>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5" name="tx115"/>
            <p:cNvSpPr/>
            <p:nvPr/>
          </p:nvSpPr>
          <p:spPr>
            <a:xfrm>
              <a:off x="8668633" y="5757197"/>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2326874"/>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7" name="tx117"/>
            <p:cNvSpPr/>
            <p:nvPr/>
          </p:nvSpPr>
          <p:spPr>
            <a:xfrm>
              <a:off x="8716802" y="2372594"/>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013553"/>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9" name="tx119"/>
            <p:cNvSpPr/>
            <p:nvPr/>
          </p:nvSpPr>
          <p:spPr>
            <a:xfrm>
              <a:off x="8487870" y="1058003"/>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1743396"/>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1" name="tx121"/>
            <p:cNvSpPr/>
            <p:nvPr/>
          </p:nvSpPr>
          <p:spPr>
            <a:xfrm>
              <a:off x="8011693" y="1787528"/>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2707524"/>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3" name="tx123"/>
            <p:cNvSpPr/>
            <p:nvPr/>
          </p:nvSpPr>
          <p:spPr>
            <a:xfrm>
              <a:off x="8487764" y="2751973"/>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2064650"/>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5" name="tx125"/>
            <p:cNvSpPr/>
            <p:nvPr/>
          </p:nvSpPr>
          <p:spPr>
            <a:xfrm>
              <a:off x="8650478" y="2109100"/>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1276577"/>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7" name="tx127"/>
            <p:cNvSpPr/>
            <p:nvPr/>
          </p:nvSpPr>
          <p:spPr>
            <a:xfrm>
              <a:off x="8523917" y="1321027"/>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3408057"/>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9" name="tx129"/>
            <p:cNvSpPr/>
            <p:nvPr/>
          </p:nvSpPr>
          <p:spPr>
            <a:xfrm>
              <a:off x="8662546" y="3452507"/>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2005145"/>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7885132" y="2027999"/>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4562279"/>
              <a:ext cx="110036" cy="84937"/>
            </a:xfrm>
            <a:custGeom>
              <a:avLst/>
              <a:pathLst>
                <a:path w="110036" h="84937">
                  <a:moveTo>
                    <a:pt x="110036" y="84937"/>
                  </a:moveTo>
                  <a:lnTo>
                    <a:pt x="0" y="0"/>
                  </a:lnTo>
                </a:path>
              </a:pathLst>
            </a:custGeom>
            <a:ln w="13550" cap="rnd">
              <a:solidFill>
                <a:srgbClr val="002759">
                  <a:alpha val="100000"/>
                </a:srgbClr>
              </a:solidFill>
              <a:prstDash val="solid"/>
              <a:round/>
            </a:ln>
          </p:spPr>
          <p:txBody>
            <a:bodyPr/>
            <a:lstStyle/>
            <a:p/>
          </p:txBody>
        </p:sp>
        <p:sp>
          <p:nvSpPr>
            <p:cNvPr id="133" name="pg133"/>
            <p:cNvSpPr/>
            <p:nvPr/>
          </p:nvSpPr>
          <p:spPr>
            <a:xfrm>
              <a:off x="849536" y="464721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895256" y="46910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26</a:t>
              </a:r>
            </a:p>
          </p:txBody>
        </p:sp>
        <p:sp>
          <p:nvSpPr>
            <p:cNvPr id="135" name="pg135"/>
            <p:cNvSpPr/>
            <p:nvPr/>
          </p:nvSpPr>
          <p:spPr>
            <a:xfrm>
              <a:off x="3675420" y="401360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6" name="tx136"/>
            <p:cNvSpPr/>
            <p:nvPr/>
          </p:nvSpPr>
          <p:spPr>
            <a:xfrm>
              <a:off x="3721140" y="40573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38</a:t>
              </a:r>
            </a:p>
          </p:txBody>
        </p:sp>
        <p:sp>
          <p:nvSpPr>
            <p:cNvPr id="137" name="pg137"/>
            <p:cNvSpPr/>
            <p:nvPr/>
          </p:nvSpPr>
          <p:spPr>
            <a:xfrm>
              <a:off x="6331644" y="211275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8" name="tx138"/>
            <p:cNvSpPr/>
            <p:nvPr/>
          </p:nvSpPr>
          <p:spPr>
            <a:xfrm>
              <a:off x="6377364" y="215847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74</a:t>
              </a:r>
            </a:p>
          </p:txBody>
        </p:sp>
        <p:sp>
          <p:nvSpPr>
            <p:cNvPr id="139" name="pg139"/>
            <p:cNvSpPr/>
            <p:nvPr/>
          </p:nvSpPr>
          <p:spPr>
            <a:xfrm>
              <a:off x="7512178" y="17959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40" name="tx140"/>
            <p:cNvSpPr/>
            <p:nvPr/>
          </p:nvSpPr>
          <p:spPr>
            <a:xfrm>
              <a:off x="7557898" y="18397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80</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575104" y="403202"/>
              <a:ext cx="2728019"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SEAR, 2000-2023</a:t>
              </a:r>
            </a:p>
          </p:txBody>
        </p:sp>
        <p:sp>
          <p:nvSpPr>
            <p:cNvPr id="161" name="tx16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3" name="tx163"/>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80%.</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4804"/>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709646"/>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2052067"/>
              <a:ext cx="336759" cy="3424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736909"/>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791435"/>
              <a:ext cx="336759" cy="3424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764172"/>
              <a:ext cx="336759" cy="342421"/>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 name="rc14"/>
            <p:cNvSpPr/>
            <p:nvPr/>
          </p:nvSpPr>
          <p:spPr>
            <a:xfrm>
              <a:off x="1295275" y="1024804"/>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709646"/>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2052067"/>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2736909"/>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4791435"/>
              <a:ext cx="336759" cy="342421"/>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3764172"/>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24" name="rc24"/>
            <p:cNvSpPr/>
            <p:nvPr/>
          </p:nvSpPr>
          <p:spPr>
            <a:xfrm>
              <a:off x="1632034" y="1024804"/>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 name="rc25"/>
            <p:cNvSpPr/>
            <p:nvPr/>
          </p:nvSpPr>
          <p:spPr>
            <a:xfrm>
              <a:off x="1632034" y="1709646"/>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2052067"/>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2736909"/>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4791435"/>
              <a:ext cx="336759" cy="342421"/>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5476277"/>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3764172"/>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34" name="rc34"/>
            <p:cNvSpPr/>
            <p:nvPr/>
          </p:nvSpPr>
          <p:spPr>
            <a:xfrm>
              <a:off x="1968793" y="1024804"/>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 name="rc35"/>
            <p:cNvSpPr/>
            <p:nvPr/>
          </p:nvSpPr>
          <p:spPr>
            <a:xfrm>
              <a:off x="1968793" y="1709646"/>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 name="rc36"/>
            <p:cNvSpPr/>
            <p:nvPr/>
          </p:nvSpPr>
          <p:spPr>
            <a:xfrm>
              <a:off x="1968793" y="2052067"/>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2736909"/>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367225"/>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4791435"/>
              <a:ext cx="336759" cy="342421"/>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3764172"/>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44" name="rc44"/>
            <p:cNvSpPr/>
            <p:nvPr/>
          </p:nvSpPr>
          <p:spPr>
            <a:xfrm>
              <a:off x="2305552" y="1024804"/>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5" name="rc45"/>
            <p:cNvSpPr/>
            <p:nvPr/>
          </p:nvSpPr>
          <p:spPr>
            <a:xfrm>
              <a:off x="2305552" y="1709646"/>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 name="rc46"/>
            <p:cNvSpPr/>
            <p:nvPr/>
          </p:nvSpPr>
          <p:spPr>
            <a:xfrm>
              <a:off x="2305552" y="2052067"/>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 name="rc47"/>
            <p:cNvSpPr/>
            <p:nvPr/>
          </p:nvSpPr>
          <p:spPr>
            <a:xfrm>
              <a:off x="2305552" y="2736909"/>
              <a:ext cx="336759" cy="342421"/>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367225"/>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4791435"/>
              <a:ext cx="336759" cy="342421"/>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3764172"/>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54" name="rc54"/>
            <p:cNvSpPr/>
            <p:nvPr/>
          </p:nvSpPr>
          <p:spPr>
            <a:xfrm>
              <a:off x="2642311"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5" name="rc55"/>
            <p:cNvSpPr/>
            <p:nvPr/>
          </p:nvSpPr>
          <p:spPr>
            <a:xfrm>
              <a:off x="2642311" y="1709646"/>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 name="rc56"/>
            <p:cNvSpPr/>
            <p:nvPr/>
          </p:nvSpPr>
          <p:spPr>
            <a:xfrm>
              <a:off x="2642311" y="2052067"/>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7" name="rc57"/>
            <p:cNvSpPr/>
            <p:nvPr/>
          </p:nvSpPr>
          <p:spPr>
            <a:xfrm>
              <a:off x="2642311" y="2736909"/>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8" name="rc58"/>
            <p:cNvSpPr/>
            <p:nvPr/>
          </p:nvSpPr>
          <p:spPr>
            <a:xfrm>
              <a:off x="2642311" y="1367225"/>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4791435"/>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5476277"/>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3764172"/>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64" name="rc64"/>
            <p:cNvSpPr/>
            <p:nvPr/>
          </p:nvSpPr>
          <p:spPr>
            <a:xfrm>
              <a:off x="2979070"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5" name="rc65"/>
            <p:cNvSpPr/>
            <p:nvPr/>
          </p:nvSpPr>
          <p:spPr>
            <a:xfrm>
              <a:off x="2979070" y="1709646"/>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6" name="rc66"/>
            <p:cNvSpPr/>
            <p:nvPr/>
          </p:nvSpPr>
          <p:spPr>
            <a:xfrm>
              <a:off x="2979070" y="2052067"/>
              <a:ext cx="336759" cy="342421"/>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 name="rc67"/>
            <p:cNvSpPr/>
            <p:nvPr/>
          </p:nvSpPr>
          <p:spPr>
            <a:xfrm>
              <a:off x="2979070" y="2736909"/>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68" name="rc68"/>
            <p:cNvSpPr/>
            <p:nvPr/>
          </p:nvSpPr>
          <p:spPr>
            <a:xfrm>
              <a:off x="2979070" y="1367225"/>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69" name="rc69"/>
            <p:cNvSpPr/>
            <p:nvPr/>
          </p:nvSpPr>
          <p:spPr>
            <a:xfrm>
              <a:off x="2979070"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4791435"/>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5476277"/>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3764172"/>
              <a:ext cx="336759" cy="342421"/>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5" name="rc75"/>
            <p:cNvSpPr/>
            <p:nvPr/>
          </p:nvSpPr>
          <p:spPr>
            <a:xfrm>
              <a:off x="3315830"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6" name="rc76"/>
            <p:cNvSpPr/>
            <p:nvPr/>
          </p:nvSpPr>
          <p:spPr>
            <a:xfrm>
              <a:off x="3315830" y="1709646"/>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7" name="rc77"/>
            <p:cNvSpPr/>
            <p:nvPr/>
          </p:nvSpPr>
          <p:spPr>
            <a:xfrm>
              <a:off x="3315830" y="2052067"/>
              <a:ext cx="336759" cy="342421"/>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8" name="rc78"/>
            <p:cNvSpPr/>
            <p:nvPr/>
          </p:nvSpPr>
          <p:spPr>
            <a:xfrm>
              <a:off x="3315830" y="2736909"/>
              <a:ext cx="336759" cy="34242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79" name="rc79"/>
            <p:cNvSpPr/>
            <p:nvPr/>
          </p:nvSpPr>
          <p:spPr>
            <a:xfrm>
              <a:off x="3315830" y="1367225"/>
              <a:ext cx="336759" cy="342421"/>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80" name="rc80"/>
            <p:cNvSpPr/>
            <p:nvPr/>
          </p:nvSpPr>
          <p:spPr>
            <a:xfrm>
              <a:off x="3315830"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3315830" y="4791435"/>
              <a:ext cx="336759" cy="342421"/>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5476277"/>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3764172"/>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6" name="rc86"/>
            <p:cNvSpPr/>
            <p:nvPr/>
          </p:nvSpPr>
          <p:spPr>
            <a:xfrm>
              <a:off x="3652589"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7" name="rc87"/>
            <p:cNvSpPr/>
            <p:nvPr/>
          </p:nvSpPr>
          <p:spPr>
            <a:xfrm>
              <a:off x="3652589" y="1709646"/>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3652589" y="2052067"/>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9" name="rc89"/>
            <p:cNvSpPr/>
            <p:nvPr/>
          </p:nvSpPr>
          <p:spPr>
            <a:xfrm>
              <a:off x="3652589" y="2736909"/>
              <a:ext cx="336759" cy="342421"/>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90" name="rc90"/>
            <p:cNvSpPr/>
            <p:nvPr/>
          </p:nvSpPr>
          <p:spPr>
            <a:xfrm>
              <a:off x="3652589"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91" name="rc91"/>
            <p:cNvSpPr/>
            <p:nvPr/>
          </p:nvSpPr>
          <p:spPr>
            <a:xfrm>
              <a:off x="3652589" y="2394488"/>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2" name="rc92"/>
            <p:cNvSpPr/>
            <p:nvPr/>
          </p:nvSpPr>
          <p:spPr>
            <a:xfrm>
              <a:off x="3652589" y="4791435"/>
              <a:ext cx="336759" cy="342421"/>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3" name="rc93"/>
            <p:cNvSpPr/>
            <p:nvPr/>
          </p:nvSpPr>
          <p:spPr>
            <a:xfrm>
              <a:off x="3652589" y="5476277"/>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3764172"/>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8" name="rc98"/>
            <p:cNvSpPr/>
            <p:nvPr/>
          </p:nvSpPr>
          <p:spPr>
            <a:xfrm>
              <a:off x="3989348" y="1024804"/>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9" name="rc99"/>
            <p:cNvSpPr/>
            <p:nvPr/>
          </p:nvSpPr>
          <p:spPr>
            <a:xfrm>
              <a:off x="3989348" y="1709646"/>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0" name="rc100"/>
            <p:cNvSpPr/>
            <p:nvPr/>
          </p:nvSpPr>
          <p:spPr>
            <a:xfrm>
              <a:off x="3989348" y="2052067"/>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1" name="rc101"/>
            <p:cNvSpPr/>
            <p:nvPr/>
          </p:nvSpPr>
          <p:spPr>
            <a:xfrm>
              <a:off x="3989348" y="2736909"/>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02" name="rc102"/>
            <p:cNvSpPr/>
            <p:nvPr/>
          </p:nvSpPr>
          <p:spPr>
            <a:xfrm>
              <a:off x="3989348"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03" name="rc103"/>
            <p:cNvSpPr/>
            <p:nvPr/>
          </p:nvSpPr>
          <p:spPr>
            <a:xfrm>
              <a:off x="3989348" y="2394488"/>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04" name="rc104"/>
            <p:cNvSpPr/>
            <p:nvPr/>
          </p:nvSpPr>
          <p:spPr>
            <a:xfrm>
              <a:off x="3989348" y="4791435"/>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05" name="rc105"/>
            <p:cNvSpPr/>
            <p:nvPr/>
          </p:nvSpPr>
          <p:spPr>
            <a:xfrm>
              <a:off x="3989348" y="5476277"/>
              <a:ext cx="336759" cy="342421"/>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106" name="rc106"/>
            <p:cNvSpPr/>
            <p:nvPr/>
          </p:nvSpPr>
          <p:spPr>
            <a:xfrm>
              <a:off x="3989348"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3764172"/>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0" name="rc110"/>
            <p:cNvSpPr/>
            <p:nvPr/>
          </p:nvSpPr>
          <p:spPr>
            <a:xfrm>
              <a:off x="4326107" y="1024804"/>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1" name="rc111"/>
            <p:cNvSpPr/>
            <p:nvPr/>
          </p:nvSpPr>
          <p:spPr>
            <a:xfrm>
              <a:off x="4326107"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2" name="rc112"/>
            <p:cNvSpPr/>
            <p:nvPr/>
          </p:nvSpPr>
          <p:spPr>
            <a:xfrm>
              <a:off x="4326107" y="2052067"/>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13" name="rc113"/>
            <p:cNvSpPr/>
            <p:nvPr/>
          </p:nvSpPr>
          <p:spPr>
            <a:xfrm>
              <a:off x="4326107" y="2736909"/>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4" name="rc114"/>
            <p:cNvSpPr/>
            <p:nvPr/>
          </p:nvSpPr>
          <p:spPr>
            <a:xfrm>
              <a:off x="4326107"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15" name="rc115"/>
            <p:cNvSpPr/>
            <p:nvPr/>
          </p:nvSpPr>
          <p:spPr>
            <a:xfrm>
              <a:off x="4326107" y="2394488"/>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116" name="rc116"/>
            <p:cNvSpPr/>
            <p:nvPr/>
          </p:nvSpPr>
          <p:spPr>
            <a:xfrm>
              <a:off x="4326107" y="4791435"/>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7" name="rc117"/>
            <p:cNvSpPr/>
            <p:nvPr/>
          </p:nvSpPr>
          <p:spPr>
            <a:xfrm>
              <a:off x="4326107" y="5476277"/>
              <a:ext cx="336759" cy="3424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18" name="rc118"/>
            <p:cNvSpPr/>
            <p:nvPr/>
          </p:nvSpPr>
          <p:spPr>
            <a:xfrm>
              <a:off x="4326107"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4326107" y="3764172"/>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2" name="rc122"/>
            <p:cNvSpPr/>
            <p:nvPr/>
          </p:nvSpPr>
          <p:spPr>
            <a:xfrm>
              <a:off x="4662866"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23" name="rc123"/>
            <p:cNvSpPr/>
            <p:nvPr/>
          </p:nvSpPr>
          <p:spPr>
            <a:xfrm>
              <a:off x="4662866"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4" name="rc124"/>
            <p:cNvSpPr/>
            <p:nvPr/>
          </p:nvSpPr>
          <p:spPr>
            <a:xfrm>
              <a:off x="4662866" y="2052067"/>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5" name="rc125"/>
            <p:cNvSpPr/>
            <p:nvPr/>
          </p:nvSpPr>
          <p:spPr>
            <a:xfrm>
              <a:off x="4662866" y="2736909"/>
              <a:ext cx="336759" cy="342421"/>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4662866" y="1367225"/>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27" name="rc127"/>
            <p:cNvSpPr/>
            <p:nvPr/>
          </p:nvSpPr>
          <p:spPr>
            <a:xfrm>
              <a:off x="4662866" y="2394488"/>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28" name="rc128"/>
            <p:cNvSpPr/>
            <p:nvPr/>
          </p:nvSpPr>
          <p:spPr>
            <a:xfrm>
              <a:off x="4662866" y="4791435"/>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9" name="rc129"/>
            <p:cNvSpPr/>
            <p:nvPr/>
          </p:nvSpPr>
          <p:spPr>
            <a:xfrm>
              <a:off x="4662866" y="5476277"/>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0" name="rc130"/>
            <p:cNvSpPr/>
            <p:nvPr/>
          </p:nvSpPr>
          <p:spPr>
            <a:xfrm>
              <a:off x="4662866"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1" name="rc131"/>
            <p:cNvSpPr/>
            <p:nvPr/>
          </p:nvSpPr>
          <p:spPr>
            <a:xfrm>
              <a:off x="4662866" y="3764172"/>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2" name="rc132"/>
            <p:cNvSpPr/>
            <p:nvPr/>
          </p:nvSpPr>
          <p:spPr>
            <a:xfrm>
              <a:off x="4662866" y="5133856"/>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9625"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5" name="rc135"/>
            <p:cNvSpPr/>
            <p:nvPr/>
          </p:nvSpPr>
          <p:spPr>
            <a:xfrm>
              <a:off x="4999625" y="1709646"/>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6" name="rc136"/>
            <p:cNvSpPr/>
            <p:nvPr/>
          </p:nvSpPr>
          <p:spPr>
            <a:xfrm>
              <a:off x="4999625" y="205206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7" name="rc137"/>
            <p:cNvSpPr/>
            <p:nvPr/>
          </p:nvSpPr>
          <p:spPr>
            <a:xfrm>
              <a:off x="4999625" y="2736909"/>
              <a:ext cx="336759" cy="342421"/>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8" name="rc138"/>
            <p:cNvSpPr/>
            <p:nvPr/>
          </p:nvSpPr>
          <p:spPr>
            <a:xfrm>
              <a:off x="4999625" y="1367225"/>
              <a:ext cx="336759" cy="34242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39" name="rc139"/>
            <p:cNvSpPr/>
            <p:nvPr/>
          </p:nvSpPr>
          <p:spPr>
            <a:xfrm>
              <a:off x="4999625" y="2394488"/>
              <a:ext cx="336759" cy="342421"/>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40" name="rc140"/>
            <p:cNvSpPr/>
            <p:nvPr/>
          </p:nvSpPr>
          <p:spPr>
            <a:xfrm>
              <a:off x="4999625" y="4791435"/>
              <a:ext cx="336759" cy="342421"/>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1" name="rc141"/>
            <p:cNvSpPr/>
            <p:nvPr/>
          </p:nvSpPr>
          <p:spPr>
            <a:xfrm>
              <a:off x="4999625" y="5476277"/>
              <a:ext cx="336759" cy="342421"/>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42" name="rc142"/>
            <p:cNvSpPr/>
            <p:nvPr/>
          </p:nvSpPr>
          <p:spPr>
            <a:xfrm>
              <a:off x="4999625"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3" name="rc143"/>
            <p:cNvSpPr/>
            <p:nvPr/>
          </p:nvSpPr>
          <p:spPr>
            <a:xfrm>
              <a:off x="4999625" y="3764172"/>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4" name="rc144"/>
            <p:cNvSpPr/>
            <p:nvPr/>
          </p:nvSpPr>
          <p:spPr>
            <a:xfrm>
              <a:off x="4999625" y="5133856"/>
              <a:ext cx="336759" cy="342421"/>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5336384"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7" name="rc147"/>
            <p:cNvSpPr/>
            <p:nvPr/>
          </p:nvSpPr>
          <p:spPr>
            <a:xfrm>
              <a:off x="5336384"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8" name="rc148"/>
            <p:cNvSpPr/>
            <p:nvPr/>
          </p:nvSpPr>
          <p:spPr>
            <a:xfrm>
              <a:off x="5336384" y="205206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9" name="rc149"/>
            <p:cNvSpPr/>
            <p:nvPr/>
          </p:nvSpPr>
          <p:spPr>
            <a:xfrm>
              <a:off x="5336384" y="2736909"/>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5336384" y="1367225"/>
              <a:ext cx="336759" cy="342421"/>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51" name="rc151"/>
            <p:cNvSpPr/>
            <p:nvPr/>
          </p:nvSpPr>
          <p:spPr>
            <a:xfrm>
              <a:off x="5336384" y="2394488"/>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52" name="rc152"/>
            <p:cNvSpPr/>
            <p:nvPr/>
          </p:nvSpPr>
          <p:spPr>
            <a:xfrm>
              <a:off x="5336384" y="4791435"/>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3" name="rc153"/>
            <p:cNvSpPr/>
            <p:nvPr/>
          </p:nvSpPr>
          <p:spPr>
            <a:xfrm>
              <a:off x="5336384" y="5476277"/>
              <a:ext cx="336759" cy="342421"/>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54" name="rc154"/>
            <p:cNvSpPr/>
            <p:nvPr/>
          </p:nvSpPr>
          <p:spPr>
            <a:xfrm>
              <a:off x="5336384"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5" name="rc155"/>
            <p:cNvSpPr/>
            <p:nvPr/>
          </p:nvSpPr>
          <p:spPr>
            <a:xfrm>
              <a:off x="5336384"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6" name="rc156"/>
            <p:cNvSpPr/>
            <p:nvPr/>
          </p:nvSpPr>
          <p:spPr>
            <a:xfrm>
              <a:off x="5336384" y="5133856"/>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7" name="rc157"/>
            <p:cNvSpPr/>
            <p:nvPr/>
          </p:nvSpPr>
          <p:spPr>
            <a:xfrm>
              <a:off x="5336384"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8" name="rc158"/>
            <p:cNvSpPr/>
            <p:nvPr/>
          </p:nvSpPr>
          <p:spPr>
            <a:xfrm>
              <a:off x="5673143" y="1024804"/>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9" name="rc159"/>
            <p:cNvSpPr/>
            <p:nvPr/>
          </p:nvSpPr>
          <p:spPr>
            <a:xfrm>
              <a:off x="5673143"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0" name="rc160"/>
            <p:cNvSpPr/>
            <p:nvPr/>
          </p:nvSpPr>
          <p:spPr>
            <a:xfrm>
              <a:off x="5673143" y="2052067"/>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1" name="rc161"/>
            <p:cNvSpPr/>
            <p:nvPr/>
          </p:nvSpPr>
          <p:spPr>
            <a:xfrm>
              <a:off x="5673143" y="2736909"/>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62" name="rc162"/>
            <p:cNvSpPr/>
            <p:nvPr/>
          </p:nvSpPr>
          <p:spPr>
            <a:xfrm>
              <a:off x="5673143" y="1367225"/>
              <a:ext cx="336759" cy="342421"/>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63" name="rc163"/>
            <p:cNvSpPr/>
            <p:nvPr/>
          </p:nvSpPr>
          <p:spPr>
            <a:xfrm>
              <a:off x="5673143" y="2394488"/>
              <a:ext cx="336759" cy="342421"/>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164" name="rc164"/>
            <p:cNvSpPr/>
            <p:nvPr/>
          </p:nvSpPr>
          <p:spPr>
            <a:xfrm>
              <a:off x="5673143" y="479143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5" name="rc165"/>
            <p:cNvSpPr/>
            <p:nvPr/>
          </p:nvSpPr>
          <p:spPr>
            <a:xfrm>
              <a:off x="5673143" y="5476277"/>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6" name="rc166"/>
            <p:cNvSpPr/>
            <p:nvPr/>
          </p:nvSpPr>
          <p:spPr>
            <a:xfrm>
              <a:off x="5673143" y="3079330"/>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67" name="rc167"/>
            <p:cNvSpPr/>
            <p:nvPr/>
          </p:nvSpPr>
          <p:spPr>
            <a:xfrm>
              <a:off x="5673143" y="3764172"/>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8" name="rc168"/>
            <p:cNvSpPr/>
            <p:nvPr/>
          </p:nvSpPr>
          <p:spPr>
            <a:xfrm>
              <a:off x="5673143" y="5133856"/>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69" name="rc169"/>
            <p:cNvSpPr/>
            <p:nvPr/>
          </p:nvSpPr>
          <p:spPr>
            <a:xfrm>
              <a:off x="5673143"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0" name="rc170"/>
            <p:cNvSpPr/>
            <p:nvPr/>
          </p:nvSpPr>
          <p:spPr>
            <a:xfrm>
              <a:off x="6009902" y="1024804"/>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1" name="rc171"/>
            <p:cNvSpPr/>
            <p:nvPr/>
          </p:nvSpPr>
          <p:spPr>
            <a:xfrm>
              <a:off x="6009902" y="170964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2" name="rc172"/>
            <p:cNvSpPr/>
            <p:nvPr/>
          </p:nvSpPr>
          <p:spPr>
            <a:xfrm>
              <a:off x="6009902" y="2052067"/>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3" name="rc173"/>
            <p:cNvSpPr/>
            <p:nvPr/>
          </p:nvSpPr>
          <p:spPr>
            <a:xfrm>
              <a:off x="6009902" y="2736909"/>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4" name="rc174"/>
            <p:cNvSpPr/>
            <p:nvPr/>
          </p:nvSpPr>
          <p:spPr>
            <a:xfrm>
              <a:off x="6009902" y="1367225"/>
              <a:ext cx="336759" cy="342421"/>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75" name="rc175"/>
            <p:cNvSpPr/>
            <p:nvPr/>
          </p:nvSpPr>
          <p:spPr>
            <a:xfrm>
              <a:off x="6009902" y="2394488"/>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76" name="rc176"/>
            <p:cNvSpPr/>
            <p:nvPr/>
          </p:nvSpPr>
          <p:spPr>
            <a:xfrm>
              <a:off x="6009902" y="4106593"/>
              <a:ext cx="336759" cy="342421"/>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177" name="rc177"/>
            <p:cNvSpPr/>
            <p:nvPr/>
          </p:nvSpPr>
          <p:spPr>
            <a:xfrm>
              <a:off x="6009902"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8" name="rc178"/>
            <p:cNvSpPr/>
            <p:nvPr/>
          </p:nvSpPr>
          <p:spPr>
            <a:xfrm>
              <a:off x="6009902" y="5476277"/>
              <a:ext cx="336759" cy="342421"/>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9" name="rc179"/>
            <p:cNvSpPr/>
            <p:nvPr/>
          </p:nvSpPr>
          <p:spPr>
            <a:xfrm>
              <a:off x="6009902" y="3079330"/>
              <a:ext cx="336759" cy="342421"/>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80" name="rc180"/>
            <p:cNvSpPr/>
            <p:nvPr/>
          </p:nvSpPr>
          <p:spPr>
            <a:xfrm>
              <a:off x="6009902"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1" name="rc181"/>
            <p:cNvSpPr/>
            <p:nvPr/>
          </p:nvSpPr>
          <p:spPr>
            <a:xfrm>
              <a:off x="6009902" y="5133856"/>
              <a:ext cx="336759" cy="342421"/>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82" name="rc182"/>
            <p:cNvSpPr/>
            <p:nvPr/>
          </p:nvSpPr>
          <p:spPr>
            <a:xfrm>
              <a:off x="6009902" y="3421751"/>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3" name="rc183"/>
            <p:cNvSpPr/>
            <p:nvPr/>
          </p:nvSpPr>
          <p:spPr>
            <a:xfrm>
              <a:off x="6346662" y="1024804"/>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4" name="rc184"/>
            <p:cNvSpPr/>
            <p:nvPr/>
          </p:nvSpPr>
          <p:spPr>
            <a:xfrm>
              <a:off x="6346662"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5" name="rc185"/>
            <p:cNvSpPr/>
            <p:nvPr/>
          </p:nvSpPr>
          <p:spPr>
            <a:xfrm>
              <a:off x="6346662" y="2052067"/>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6346662" y="2736909"/>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6346662" y="1367225"/>
              <a:ext cx="336759" cy="342421"/>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88" name="rc188"/>
            <p:cNvSpPr/>
            <p:nvPr/>
          </p:nvSpPr>
          <p:spPr>
            <a:xfrm>
              <a:off x="6346662" y="2394488"/>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89" name="rc189"/>
            <p:cNvSpPr/>
            <p:nvPr/>
          </p:nvSpPr>
          <p:spPr>
            <a:xfrm>
              <a:off x="6346662" y="4106593"/>
              <a:ext cx="336759" cy="342421"/>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90" name="rc190"/>
            <p:cNvSpPr/>
            <p:nvPr/>
          </p:nvSpPr>
          <p:spPr>
            <a:xfrm>
              <a:off x="6346662" y="4791435"/>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1" name="rc191"/>
            <p:cNvSpPr/>
            <p:nvPr/>
          </p:nvSpPr>
          <p:spPr>
            <a:xfrm>
              <a:off x="6346662" y="5476277"/>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2" name="rc192"/>
            <p:cNvSpPr/>
            <p:nvPr/>
          </p:nvSpPr>
          <p:spPr>
            <a:xfrm>
              <a:off x="6346662" y="3079330"/>
              <a:ext cx="336759" cy="342421"/>
            </a:xfrm>
            <a:prstGeom prst="rect">
              <a:avLst/>
            </a:prstGeom>
            <a:solidFill>
              <a:srgbClr val="BB0D03">
                <a:alpha val="100000"/>
              </a:srgbClr>
            </a:solidFill>
            <a:ln w="2710" cap="flat">
              <a:solidFill>
                <a:srgbClr val="FFFFFF">
                  <a:alpha val="100000"/>
                </a:srgbClr>
              </a:solidFill>
              <a:prstDash val="solid"/>
              <a:miter/>
            </a:ln>
          </p:spPr>
          <p:txBody>
            <a:bodyPr/>
            <a:lstStyle/>
            <a:p/>
          </p:txBody>
        </p:sp>
        <p:sp>
          <p:nvSpPr>
            <p:cNvPr id="193" name="rc193"/>
            <p:cNvSpPr/>
            <p:nvPr/>
          </p:nvSpPr>
          <p:spPr>
            <a:xfrm>
              <a:off x="6346662" y="3764172"/>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4" name="rc194"/>
            <p:cNvSpPr/>
            <p:nvPr/>
          </p:nvSpPr>
          <p:spPr>
            <a:xfrm>
              <a:off x="6346662" y="5133856"/>
              <a:ext cx="336759" cy="342421"/>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95" name="rc195"/>
            <p:cNvSpPr/>
            <p:nvPr/>
          </p:nvSpPr>
          <p:spPr>
            <a:xfrm>
              <a:off x="6346662" y="3421751"/>
              <a:ext cx="336759" cy="342421"/>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96" name="rc196"/>
            <p:cNvSpPr/>
            <p:nvPr/>
          </p:nvSpPr>
          <p:spPr>
            <a:xfrm>
              <a:off x="6683421"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7" name="rc197"/>
            <p:cNvSpPr/>
            <p:nvPr/>
          </p:nvSpPr>
          <p:spPr>
            <a:xfrm>
              <a:off x="6683421"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8" name="rc198"/>
            <p:cNvSpPr/>
            <p:nvPr/>
          </p:nvSpPr>
          <p:spPr>
            <a:xfrm>
              <a:off x="6683421" y="205206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99" name="rc199"/>
            <p:cNvSpPr/>
            <p:nvPr/>
          </p:nvSpPr>
          <p:spPr>
            <a:xfrm>
              <a:off x="6683421"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0" name="rc200"/>
            <p:cNvSpPr/>
            <p:nvPr/>
          </p:nvSpPr>
          <p:spPr>
            <a:xfrm>
              <a:off x="6683421" y="1367225"/>
              <a:ext cx="336759" cy="342421"/>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01" name="rc201"/>
            <p:cNvSpPr/>
            <p:nvPr/>
          </p:nvSpPr>
          <p:spPr>
            <a:xfrm>
              <a:off x="6683421" y="2394488"/>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2" name="rc202"/>
            <p:cNvSpPr/>
            <p:nvPr/>
          </p:nvSpPr>
          <p:spPr>
            <a:xfrm>
              <a:off x="6683421" y="4106593"/>
              <a:ext cx="336759" cy="34242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3" name="rc203"/>
            <p:cNvSpPr/>
            <p:nvPr/>
          </p:nvSpPr>
          <p:spPr>
            <a:xfrm>
              <a:off x="6683421"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4" name="rc204"/>
            <p:cNvSpPr/>
            <p:nvPr/>
          </p:nvSpPr>
          <p:spPr>
            <a:xfrm>
              <a:off x="6683421" y="5476277"/>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5" name="rc205"/>
            <p:cNvSpPr/>
            <p:nvPr/>
          </p:nvSpPr>
          <p:spPr>
            <a:xfrm>
              <a:off x="6683421" y="3079330"/>
              <a:ext cx="336759" cy="342421"/>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06" name="rc206"/>
            <p:cNvSpPr/>
            <p:nvPr/>
          </p:nvSpPr>
          <p:spPr>
            <a:xfrm>
              <a:off x="6683421"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7" name="rc207"/>
            <p:cNvSpPr/>
            <p:nvPr/>
          </p:nvSpPr>
          <p:spPr>
            <a:xfrm>
              <a:off x="6683421" y="5133856"/>
              <a:ext cx="336759" cy="342421"/>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8" name="rc208"/>
            <p:cNvSpPr/>
            <p:nvPr/>
          </p:nvSpPr>
          <p:spPr>
            <a:xfrm>
              <a:off x="6683421" y="3421751"/>
              <a:ext cx="336759" cy="342421"/>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09" name="rc209"/>
            <p:cNvSpPr/>
            <p:nvPr/>
          </p:nvSpPr>
          <p:spPr>
            <a:xfrm>
              <a:off x="7020180"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0" name="rc210"/>
            <p:cNvSpPr/>
            <p:nvPr/>
          </p:nvSpPr>
          <p:spPr>
            <a:xfrm>
              <a:off x="7020180" y="170964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1" name="rc211"/>
            <p:cNvSpPr/>
            <p:nvPr/>
          </p:nvSpPr>
          <p:spPr>
            <a:xfrm>
              <a:off x="7020180" y="205206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2" name="rc212"/>
            <p:cNvSpPr/>
            <p:nvPr/>
          </p:nvSpPr>
          <p:spPr>
            <a:xfrm>
              <a:off x="7020180"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3" name="rc213"/>
            <p:cNvSpPr/>
            <p:nvPr/>
          </p:nvSpPr>
          <p:spPr>
            <a:xfrm>
              <a:off x="7020180" y="1367225"/>
              <a:ext cx="336759" cy="342421"/>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14" name="rc214"/>
            <p:cNvSpPr/>
            <p:nvPr/>
          </p:nvSpPr>
          <p:spPr>
            <a:xfrm>
              <a:off x="7020180" y="2394488"/>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5" name="rc215"/>
            <p:cNvSpPr/>
            <p:nvPr/>
          </p:nvSpPr>
          <p:spPr>
            <a:xfrm>
              <a:off x="7020180" y="4106593"/>
              <a:ext cx="336759" cy="342421"/>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6" name="rc216"/>
            <p:cNvSpPr/>
            <p:nvPr/>
          </p:nvSpPr>
          <p:spPr>
            <a:xfrm>
              <a:off x="7020180" y="4791435"/>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7" name="rc217"/>
            <p:cNvSpPr/>
            <p:nvPr/>
          </p:nvSpPr>
          <p:spPr>
            <a:xfrm>
              <a:off x="7020180" y="5476277"/>
              <a:ext cx="336759" cy="342421"/>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8" name="rc218"/>
            <p:cNvSpPr/>
            <p:nvPr/>
          </p:nvSpPr>
          <p:spPr>
            <a:xfrm>
              <a:off x="7020180" y="3079330"/>
              <a:ext cx="336759" cy="342421"/>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19" name="rc219"/>
            <p:cNvSpPr/>
            <p:nvPr/>
          </p:nvSpPr>
          <p:spPr>
            <a:xfrm>
              <a:off x="7020180" y="3764172"/>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0" name="rc220"/>
            <p:cNvSpPr/>
            <p:nvPr/>
          </p:nvSpPr>
          <p:spPr>
            <a:xfrm>
              <a:off x="7020180" y="5133856"/>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1" name="rc221"/>
            <p:cNvSpPr/>
            <p:nvPr/>
          </p:nvSpPr>
          <p:spPr>
            <a:xfrm>
              <a:off x="7020180" y="3421751"/>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22" name="rc222"/>
            <p:cNvSpPr/>
            <p:nvPr/>
          </p:nvSpPr>
          <p:spPr>
            <a:xfrm>
              <a:off x="7356939" y="1024804"/>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3" name="rc223"/>
            <p:cNvSpPr/>
            <p:nvPr/>
          </p:nvSpPr>
          <p:spPr>
            <a:xfrm>
              <a:off x="7356939"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4" name="rc224"/>
            <p:cNvSpPr/>
            <p:nvPr/>
          </p:nvSpPr>
          <p:spPr>
            <a:xfrm>
              <a:off x="7356939" y="2052067"/>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5" name="rc225"/>
            <p:cNvSpPr/>
            <p:nvPr/>
          </p:nvSpPr>
          <p:spPr>
            <a:xfrm>
              <a:off x="7356939" y="2736909"/>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6" name="rc226"/>
            <p:cNvSpPr/>
            <p:nvPr/>
          </p:nvSpPr>
          <p:spPr>
            <a:xfrm>
              <a:off x="7356939" y="1367225"/>
              <a:ext cx="336759" cy="342421"/>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7" name="rc227"/>
            <p:cNvSpPr/>
            <p:nvPr/>
          </p:nvSpPr>
          <p:spPr>
            <a:xfrm>
              <a:off x="7356939" y="2394488"/>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7356939" y="4106593"/>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29" name="rc229"/>
            <p:cNvSpPr/>
            <p:nvPr/>
          </p:nvSpPr>
          <p:spPr>
            <a:xfrm>
              <a:off x="7356939"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0" name="rc230"/>
            <p:cNvSpPr/>
            <p:nvPr/>
          </p:nvSpPr>
          <p:spPr>
            <a:xfrm>
              <a:off x="7356939" y="547627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1" name="rc231"/>
            <p:cNvSpPr/>
            <p:nvPr/>
          </p:nvSpPr>
          <p:spPr>
            <a:xfrm>
              <a:off x="7356939" y="3079330"/>
              <a:ext cx="336759" cy="342421"/>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32" name="rc232"/>
            <p:cNvSpPr/>
            <p:nvPr/>
          </p:nvSpPr>
          <p:spPr>
            <a:xfrm>
              <a:off x="7356939" y="3764172"/>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3" name="rc233"/>
            <p:cNvSpPr/>
            <p:nvPr/>
          </p:nvSpPr>
          <p:spPr>
            <a:xfrm>
              <a:off x="7356939" y="5133856"/>
              <a:ext cx="336759" cy="342421"/>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4" name="rc234"/>
            <p:cNvSpPr/>
            <p:nvPr/>
          </p:nvSpPr>
          <p:spPr>
            <a:xfrm>
              <a:off x="7356939" y="3421751"/>
              <a:ext cx="336759" cy="342421"/>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235" name="rc235"/>
            <p:cNvSpPr/>
            <p:nvPr/>
          </p:nvSpPr>
          <p:spPr>
            <a:xfrm>
              <a:off x="7693698" y="1024804"/>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6" name="rc236"/>
            <p:cNvSpPr/>
            <p:nvPr/>
          </p:nvSpPr>
          <p:spPr>
            <a:xfrm>
              <a:off x="7693698" y="170964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7" name="rc237"/>
            <p:cNvSpPr/>
            <p:nvPr/>
          </p:nvSpPr>
          <p:spPr>
            <a:xfrm>
              <a:off x="7693698" y="205206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8" name="rc238"/>
            <p:cNvSpPr/>
            <p:nvPr/>
          </p:nvSpPr>
          <p:spPr>
            <a:xfrm>
              <a:off x="7693698" y="2736909"/>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9" name="rc239"/>
            <p:cNvSpPr/>
            <p:nvPr/>
          </p:nvSpPr>
          <p:spPr>
            <a:xfrm>
              <a:off x="7693698" y="1367225"/>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40" name="rc240"/>
            <p:cNvSpPr/>
            <p:nvPr/>
          </p:nvSpPr>
          <p:spPr>
            <a:xfrm>
              <a:off x="7693698" y="2394488"/>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1" name="rc241"/>
            <p:cNvSpPr/>
            <p:nvPr/>
          </p:nvSpPr>
          <p:spPr>
            <a:xfrm>
              <a:off x="7693698" y="4106593"/>
              <a:ext cx="336759" cy="342421"/>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2" name="rc242"/>
            <p:cNvSpPr/>
            <p:nvPr/>
          </p:nvSpPr>
          <p:spPr>
            <a:xfrm>
              <a:off x="7693698" y="4791435"/>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3" name="rc243"/>
            <p:cNvSpPr/>
            <p:nvPr/>
          </p:nvSpPr>
          <p:spPr>
            <a:xfrm>
              <a:off x="7693698" y="5476277"/>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44" name="rc244"/>
            <p:cNvSpPr/>
            <p:nvPr/>
          </p:nvSpPr>
          <p:spPr>
            <a:xfrm>
              <a:off x="7693698" y="3079330"/>
              <a:ext cx="336759" cy="342421"/>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45" name="rc245"/>
            <p:cNvSpPr/>
            <p:nvPr/>
          </p:nvSpPr>
          <p:spPr>
            <a:xfrm>
              <a:off x="7693698" y="3764172"/>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7693698" y="5133856"/>
              <a:ext cx="336759" cy="342421"/>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7" name="rc247"/>
            <p:cNvSpPr/>
            <p:nvPr/>
          </p:nvSpPr>
          <p:spPr>
            <a:xfrm>
              <a:off x="7693698" y="3421751"/>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8" name="rc248"/>
            <p:cNvSpPr/>
            <p:nvPr/>
          </p:nvSpPr>
          <p:spPr>
            <a:xfrm>
              <a:off x="8030457" y="1024804"/>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9" name="rc249"/>
            <p:cNvSpPr/>
            <p:nvPr/>
          </p:nvSpPr>
          <p:spPr>
            <a:xfrm>
              <a:off x="8030457" y="1709646"/>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0" name="rc250"/>
            <p:cNvSpPr/>
            <p:nvPr/>
          </p:nvSpPr>
          <p:spPr>
            <a:xfrm>
              <a:off x="8030457" y="2052067"/>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1" name="rc251"/>
            <p:cNvSpPr/>
            <p:nvPr/>
          </p:nvSpPr>
          <p:spPr>
            <a:xfrm>
              <a:off x="8030457" y="2736909"/>
              <a:ext cx="336759" cy="342421"/>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2" name="rc252"/>
            <p:cNvSpPr/>
            <p:nvPr/>
          </p:nvSpPr>
          <p:spPr>
            <a:xfrm>
              <a:off x="8030457" y="1367225"/>
              <a:ext cx="336759" cy="342421"/>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53" name="rc253"/>
            <p:cNvSpPr/>
            <p:nvPr/>
          </p:nvSpPr>
          <p:spPr>
            <a:xfrm>
              <a:off x="8030457" y="2394488"/>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4" name="rc254"/>
            <p:cNvSpPr/>
            <p:nvPr/>
          </p:nvSpPr>
          <p:spPr>
            <a:xfrm>
              <a:off x="8030457" y="4106593"/>
              <a:ext cx="336759" cy="342421"/>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5" name="rc255"/>
            <p:cNvSpPr/>
            <p:nvPr/>
          </p:nvSpPr>
          <p:spPr>
            <a:xfrm>
              <a:off x="8030457" y="4449014"/>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6" name="rc256"/>
            <p:cNvSpPr/>
            <p:nvPr/>
          </p:nvSpPr>
          <p:spPr>
            <a:xfrm>
              <a:off x="8030457" y="4791435"/>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7" name="rc257"/>
            <p:cNvSpPr/>
            <p:nvPr/>
          </p:nvSpPr>
          <p:spPr>
            <a:xfrm>
              <a:off x="8030457" y="5476277"/>
              <a:ext cx="336759" cy="342421"/>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8" name="rc258"/>
            <p:cNvSpPr/>
            <p:nvPr/>
          </p:nvSpPr>
          <p:spPr>
            <a:xfrm>
              <a:off x="8030457" y="3079330"/>
              <a:ext cx="336759" cy="342421"/>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9" name="rc259"/>
            <p:cNvSpPr/>
            <p:nvPr/>
          </p:nvSpPr>
          <p:spPr>
            <a:xfrm>
              <a:off x="8030457" y="3764172"/>
              <a:ext cx="336759" cy="342421"/>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0" name="rc260"/>
            <p:cNvSpPr/>
            <p:nvPr/>
          </p:nvSpPr>
          <p:spPr>
            <a:xfrm>
              <a:off x="8030457" y="5133856"/>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1" name="rc261"/>
            <p:cNvSpPr/>
            <p:nvPr/>
          </p:nvSpPr>
          <p:spPr>
            <a:xfrm>
              <a:off x="8030457" y="3421751"/>
              <a:ext cx="336759" cy="342421"/>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2" name="rc262"/>
            <p:cNvSpPr/>
            <p:nvPr/>
          </p:nvSpPr>
          <p:spPr>
            <a:xfrm>
              <a:off x="8367216" y="1024804"/>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3" name="rc263"/>
            <p:cNvSpPr/>
            <p:nvPr/>
          </p:nvSpPr>
          <p:spPr>
            <a:xfrm>
              <a:off x="8367216" y="170964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4" name="rc264"/>
            <p:cNvSpPr/>
            <p:nvPr/>
          </p:nvSpPr>
          <p:spPr>
            <a:xfrm>
              <a:off x="8367216" y="2052067"/>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5" name="rc265"/>
            <p:cNvSpPr/>
            <p:nvPr/>
          </p:nvSpPr>
          <p:spPr>
            <a:xfrm>
              <a:off x="8367216" y="2736909"/>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6" name="rc266"/>
            <p:cNvSpPr/>
            <p:nvPr/>
          </p:nvSpPr>
          <p:spPr>
            <a:xfrm>
              <a:off x="8367216" y="1367225"/>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8367216" y="2394488"/>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8" name="rc268"/>
            <p:cNvSpPr/>
            <p:nvPr/>
          </p:nvSpPr>
          <p:spPr>
            <a:xfrm>
              <a:off x="8367216" y="4106593"/>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9" name="rc269"/>
            <p:cNvSpPr/>
            <p:nvPr/>
          </p:nvSpPr>
          <p:spPr>
            <a:xfrm>
              <a:off x="8367216" y="4449014"/>
              <a:ext cx="336759" cy="342421"/>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0" name="rc270"/>
            <p:cNvSpPr/>
            <p:nvPr/>
          </p:nvSpPr>
          <p:spPr>
            <a:xfrm>
              <a:off x="8367216" y="4791435"/>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8367216" y="5476277"/>
              <a:ext cx="336759" cy="342421"/>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2" name="rc272"/>
            <p:cNvSpPr/>
            <p:nvPr/>
          </p:nvSpPr>
          <p:spPr>
            <a:xfrm>
              <a:off x="8367216" y="3079330"/>
              <a:ext cx="336759" cy="342421"/>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73" name="rc273"/>
            <p:cNvSpPr/>
            <p:nvPr/>
          </p:nvSpPr>
          <p:spPr>
            <a:xfrm>
              <a:off x="8367216" y="3764172"/>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4" name="rc274"/>
            <p:cNvSpPr/>
            <p:nvPr/>
          </p:nvSpPr>
          <p:spPr>
            <a:xfrm>
              <a:off x="8367216" y="5133856"/>
              <a:ext cx="336759" cy="342421"/>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5" name="rc275"/>
            <p:cNvSpPr/>
            <p:nvPr/>
          </p:nvSpPr>
          <p:spPr>
            <a:xfrm>
              <a:off x="8367216" y="3421751"/>
              <a:ext cx="336759" cy="342421"/>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6" name="rc276"/>
            <p:cNvSpPr/>
            <p:nvPr/>
          </p:nvSpPr>
          <p:spPr>
            <a:xfrm>
              <a:off x="8703975" y="1024804"/>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7" name="rc277"/>
            <p:cNvSpPr/>
            <p:nvPr/>
          </p:nvSpPr>
          <p:spPr>
            <a:xfrm>
              <a:off x="8703975" y="1709646"/>
              <a:ext cx="336759" cy="342421"/>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78" name="rc278"/>
            <p:cNvSpPr/>
            <p:nvPr/>
          </p:nvSpPr>
          <p:spPr>
            <a:xfrm>
              <a:off x="8703975" y="2052067"/>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9" name="rc279"/>
            <p:cNvSpPr/>
            <p:nvPr/>
          </p:nvSpPr>
          <p:spPr>
            <a:xfrm>
              <a:off x="8703975" y="2736909"/>
              <a:ext cx="336759" cy="342421"/>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0" name="rc280"/>
            <p:cNvSpPr/>
            <p:nvPr/>
          </p:nvSpPr>
          <p:spPr>
            <a:xfrm>
              <a:off x="8703975" y="1367225"/>
              <a:ext cx="336759" cy="342421"/>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1" name="rc281"/>
            <p:cNvSpPr/>
            <p:nvPr/>
          </p:nvSpPr>
          <p:spPr>
            <a:xfrm>
              <a:off x="8703975" y="2394488"/>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2" name="rc282"/>
            <p:cNvSpPr/>
            <p:nvPr/>
          </p:nvSpPr>
          <p:spPr>
            <a:xfrm>
              <a:off x="8703975" y="4106593"/>
              <a:ext cx="336759" cy="342421"/>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3" name="rc283"/>
            <p:cNvSpPr/>
            <p:nvPr/>
          </p:nvSpPr>
          <p:spPr>
            <a:xfrm>
              <a:off x="8703975" y="4449014"/>
              <a:ext cx="336759" cy="342421"/>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84" name="rc284"/>
            <p:cNvSpPr/>
            <p:nvPr/>
          </p:nvSpPr>
          <p:spPr>
            <a:xfrm>
              <a:off x="8703975" y="4791435"/>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5" name="rc285"/>
            <p:cNvSpPr/>
            <p:nvPr/>
          </p:nvSpPr>
          <p:spPr>
            <a:xfrm>
              <a:off x="8703975" y="5476277"/>
              <a:ext cx="336759" cy="342421"/>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6" name="rc286"/>
            <p:cNvSpPr/>
            <p:nvPr/>
          </p:nvSpPr>
          <p:spPr>
            <a:xfrm>
              <a:off x="8703975" y="3079330"/>
              <a:ext cx="336759" cy="342421"/>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7" name="rc287"/>
            <p:cNvSpPr/>
            <p:nvPr/>
          </p:nvSpPr>
          <p:spPr>
            <a:xfrm>
              <a:off x="8703975" y="3764172"/>
              <a:ext cx="336759" cy="342421"/>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8" name="rc288"/>
            <p:cNvSpPr/>
            <p:nvPr/>
          </p:nvSpPr>
          <p:spPr>
            <a:xfrm>
              <a:off x="8703975" y="5133856"/>
              <a:ext cx="336759" cy="342421"/>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89" name="rc289"/>
            <p:cNvSpPr/>
            <p:nvPr/>
          </p:nvSpPr>
          <p:spPr>
            <a:xfrm>
              <a:off x="8703975" y="3421751"/>
              <a:ext cx="336759" cy="342421"/>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90" name="tx290"/>
            <p:cNvSpPr/>
            <p:nvPr/>
          </p:nvSpPr>
          <p:spPr>
            <a:xfrm>
              <a:off x="10666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1" name="tx291"/>
            <p:cNvSpPr/>
            <p:nvPr/>
          </p:nvSpPr>
          <p:spPr>
            <a:xfrm>
              <a:off x="10666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2" name="tx292"/>
            <p:cNvSpPr/>
            <p:nvPr/>
          </p:nvSpPr>
          <p:spPr>
            <a:xfrm>
              <a:off x="10666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3" name="tx293"/>
            <p:cNvSpPr/>
            <p:nvPr/>
          </p:nvSpPr>
          <p:spPr>
            <a:xfrm>
              <a:off x="1066606"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4" name="tx294"/>
            <p:cNvSpPr/>
            <p:nvPr/>
          </p:nvSpPr>
          <p:spPr>
            <a:xfrm>
              <a:off x="10666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295" name="tx295"/>
            <p:cNvSpPr/>
            <p:nvPr/>
          </p:nvSpPr>
          <p:spPr>
            <a:xfrm>
              <a:off x="14033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96" name="tx296"/>
            <p:cNvSpPr/>
            <p:nvPr/>
          </p:nvSpPr>
          <p:spPr>
            <a:xfrm>
              <a:off x="14033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297" name="tx297"/>
            <p:cNvSpPr/>
            <p:nvPr/>
          </p:nvSpPr>
          <p:spPr>
            <a:xfrm>
              <a:off x="14033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98" name="tx298"/>
            <p:cNvSpPr/>
            <p:nvPr/>
          </p:nvSpPr>
          <p:spPr>
            <a:xfrm>
              <a:off x="1403365"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99" name="tx299"/>
            <p:cNvSpPr/>
            <p:nvPr/>
          </p:nvSpPr>
          <p:spPr>
            <a:xfrm>
              <a:off x="14033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0" name="tx300"/>
            <p:cNvSpPr/>
            <p:nvPr/>
          </p:nvSpPr>
          <p:spPr>
            <a:xfrm>
              <a:off x="174012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1" name="tx301"/>
            <p:cNvSpPr/>
            <p:nvPr/>
          </p:nvSpPr>
          <p:spPr>
            <a:xfrm>
              <a:off x="174012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2" name="tx302"/>
            <p:cNvSpPr/>
            <p:nvPr/>
          </p:nvSpPr>
          <p:spPr>
            <a:xfrm>
              <a:off x="174012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3" name="tx303"/>
            <p:cNvSpPr/>
            <p:nvPr/>
          </p:nvSpPr>
          <p:spPr>
            <a:xfrm>
              <a:off x="174012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04" name="tx304"/>
            <p:cNvSpPr/>
            <p:nvPr/>
          </p:nvSpPr>
          <p:spPr>
            <a:xfrm>
              <a:off x="174012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5" name="tx305"/>
            <p:cNvSpPr/>
            <p:nvPr/>
          </p:nvSpPr>
          <p:spPr>
            <a:xfrm>
              <a:off x="207688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06" name="tx306"/>
            <p:cNvSpPr/>
            <p:nvPr/>
          </p:nvSpPr>
          <p:spPr>
            <a:xfrm>
              <a:off x="207688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07" name="tx307"/>
            <p:cNvSpPr/>
            <p:nvPr/>
          </p:nvSpPr>
          <p:spPr>
            <a:xfrm>
              <a:off x="207688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308" name="tx308"/>
            <p:cNvSpPr/>
            <p:nvPr/>
          </p:nvSpPr>
          <p:spPr>
            <a:xfrm>
              <a:off x="207688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09" name="tx309"/>
            <p:cNvSpPr/>
            <p:nvPr/>
          </p:nvSpPr>
          <p:spPr>
            <a:xfrm>
              <a:off x="207688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0" name="tx310"/>
            <p:cNvSpPr/>
            <p:nvPr/>
          </p:nvSpPr>
          <p:spPr>
            <a:xfrm>
              <a:off x="2413642"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11" name="tx311"/>
            <p:cNvSpPr/>
            <p:nvPr/>
          </p:nvSpPr>
          <p:spPr>
            <a:xfrm>
              <a:off x="241364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12" name="tx312"/>
            <p:cNvSpPr/>
            <p:nvPr/>
          </p:nvSpPr>
          <p:spPr>
            <a:xfrm>
              <a:off x="241364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3" name="tx313"/>
            <p:cNvSpPr/>
            <p:nvPr/>
          </p:nvSpPr>
          <p:spPr>
            <a:xfrm>
              <a:off x="241364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14" name="tx314"/>
            <p:cNvSpPr/>
            <p:nvPr/>
          </p:nvSpPr>
          <p:spPr>
            <a:xfrm>
              <a:off x="241364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15" name="tx315"/>
            <p:cNvSpPr/>
            <p:nvPr/>
          </p:nvSpPr>
          <p:spPr>
            <a:xfrm>
              <a:off x="275040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16" name="tx316"/>
            <p:cNvSpPr/>
            <p:nvPr/>
          </p:nvSpPr>
          <p:spPr>
            <a:xfrm>
              <a:off x="275040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7" name="tx317"/>
            <p:cNvSpPr/>
            <p:nvPr/>
          </p:nvSpPr>
          <p:spPr>
            <a:xfrm>
              <a:off x="275040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8" name="tx318"/>
            <p:cNvSpPr/>
            <p:nvPr/>
          </p:nvSpPr>
          <p:spPr>
            <a:xfrm>
              <a:off x="2750401"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19" name="tx319"/>
            <p:cNvSpPr/>
            <p:nvPr/>
          </p:nvSpPr>
          <p:spPr>
            <a:xfrm>
              <a:off x="2750401" y="3896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3087160"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1" name="tx321"/>
            <p:cNvSpPr/>
            <p:nvPr/>
          </p:nvSpPr>
          <p:spPr>
            <a:xfrm>
              <a:off x="3087160"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2" name="tx322"/>
            <p:cNvSpPr/>
            <p:nvPr/>
          </p:nvSpPr>
          <p:spPr>
            <a:xfrm>
              <a:off x="3087160" y="21841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3" name="tx323"/>
            <p:cNvSpPr/>
            <p:nvPr/>
          </p:nvSpPr>
          <p:spPr>
            <a:xfrm>
              <a:off x="3087160"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4" name="tx324"/>
            <p:cNvSpPr/>
            <p:nvPr/>
          </p:nvSpPr>
          <p:spPr>
            <a:xfrm>
              <a:off x="3087160" y="3896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5" name="tx325"/>
            <p:cNvSpPr/>
            <p:nvPr/>
          </p:nvSpPr>
          <p:spPr>
            <a:xfrm>
              <a:off x="342391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6" name="tx326"/>
            <p:cNvSpPr/>
            <p:nvPr/>
          </p:nvSpPr>
          <p:spPr>
            <a:xfrm>
              <a:off x="342391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7" name="tx327"/>
            <p:cNvSpPr/>
            <p:nvPr/>
          </p:nvSpPr>
          <p:spPr>
            <a:xfrm>
              <a:off x="342391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8" name="tx328"/>
            <p:cNvSpPr/>
            <p:nvPr/>
          </p:nvSpPr>
          <p:spPr>
            <a:xfrm>
              <a:off x="3423919" y="49238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29" name="tx329"/>
            <p:cNvSpPr/>
            <p:nvPr/>
          </p:nvSpPr>
          <p:spPr>
            <a:xfrm>
              <a:off x="3423919"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0" name="tx330"/>
            <p:cNvSpPr/>
            <p:nvPr/>
          </p:nvSpPr>
          <p:spPr>
            <a:xfrm>
              <a:off x="3760679"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1" name="tx331"/>
            <p:cNvSpPr/>
            <p:nvPr/>
          </p:nvSpPr>
          <p:spPr>
            <a:xfrm>
              <a:off x="376067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2" name="tx332"/>
            <p:cNvSpPr/>
            <p:nvPr/>
          </p:nvSpPr>
          <p:spPr>
            <a:xfrm>
              <a:off x="3760679" y="21841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3" name="tx333"/>
            <p:cNvSpPr/>
            <p:nvPr/>
          </p:nvSpPr>
          <p:spPr>
            <a:xfrm>
              <a:off x="376067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34" name="tx334"/>
            <p:cNvSpPr/>
            <p:nvPr/>
          </p:nvSpPr>
          <p:spPr>
            <a:xfrm>
              <a:off x="3760679" y="38962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5" name="tx335"/>
            <p:cNvSpPr/>
            <p:nvPr/>
          </p:nvSpPr>
          <p:spPr>
            <a:xfrm>
              <a:off x="409743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6" name="tx336"/>
            <p:cNvSpPr/>
            <p:nvPr/>
          </p:nvSpPr>
          <p:spPr>
            <a:xfrm>
              <a:off x="409743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7" name="tx337"/>
            <p:cNvSpPr/>
            <p:nvPr/>
          </p:nvSpPr>
          <p:spPr>
            <a:xfrm>
              <a:off x="409743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38" name="tx338"/>
            <p:cNvSpPr/>
            <p:nvPr/>
          </p:nvSpPr>
          <p:spPr>
            <a:xfrm>
              <a:off x="409743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39" name="tx339"/>
            <p:cNvSpPr/>
            <p:nvPr/>
          </p:nvSpPr>
          <p:spPr>
            <a:xfrm>
              <a:off x="409743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0" name="tx340"/>
            <p:cNvSpPr/>
            <p:nvPr/>
          </p:nvSpPr>
          <p:spPr>
            <a:xfrm>
              <a:off x="443419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1" name="tx341"/>
            <p:cNvSpPr/>
            <p:nvPr/>
          </p:nvSpPr>
          <p:spPr>
            <a:xfrm>
              <a:off x="443419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2" name="tx342"/>
            <p:cNvSpPr/>
            <p:nvPr/>
          </p:nvSpPr>
          <p:spPr>
            <a:xfrm>
              <a:off x="4434197"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3" name="tx343"/>
            <p:cNvSpPr/>
            <p:nvPr/>
          </p:nvSpPr>
          <p:spPr>
            <a:xfrm>
              <a:off x="4434197"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4" name="tx344"/>
            <p:cNvSpPr/>
            <p:nvPr/>
          </p:nvSpPr>
          <p:spPr>
            <a:xfrm>
              <a:off x="443419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5" name="tx345"/>
            <p:cNvSpPr/>
            <p:nvPr/>
          </p:nvSpPr>
          <p:spPr>
            <a:xfrm>
              <a:off x="477095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6" name="tx346"/>
            <p:cNvSpPr/>
            <p:nvPr/>
          </p:nvSpPr>
          <p:spPr>
            <a:xfrm>
              <a:off x="477095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7" name="tx347"/>
            <p:cNvSpPr/>
            <p:nvPr/>
          </p:nvSpPr>
          <p:spPr>
            <a:xfrm>
              <a:off x="477095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8" name="tx348"/>
            <p:cNvSpPr/>
            <p:nvPr/>
          </p:nvSpPr>
          <p:spPr>
            <a:xfrm>
              <a:off x="477095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9" name="tx349"/>
            <p:cNvSpPr/>
            <p:nvPr/>
          </p:nvSpPr>
          <p:spPr>
            <a:xfrm>
              <a:off x="477095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0" name="tx350"/>
            <p:cNvSpPr/>
            <p:nvPr/>
          </p:nvSpPr>
          <p:spPr>
            <a:xfrm>
              <a:off x="510771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1" name="tx351"/>
            <p:cNvSpPr/>
            <p:nvPr/>
          </p:nvSpPr>
          <p:spPr>
            <a:xfrm>
              <a:off x="510771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2" name="tx352"/>
            <p:cNvSpPr/>
            <p:nvPr/>
          </p:nvSpPr>
          <p:spPr>
            <a:xfrm>
              <a:off x="510771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510771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4" name="tx354"/>
            <p:cNvSpPr/>
            <p:nvPr/>
          </p:nvSpPr>
          <p:spPr>
            <a:xfrm>
              <a:off x="510771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5" name="tx355"/>
            <p:cNvSpPr/>
            <p:nvPr/>
          </p:nvSpPr>
          <p:spPr>
            <a:xfrm>
              <a:off x="5107715" y="38948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6" name="tx356"/>
            <p:cNvSpPr/>
            <p:nvPr/>
          </p:nvSpPr>
          <p:spPr>
            <a:xfrm>
              <a:off x="5444474"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5444474"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5444474"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9" name="tx359"/>
            <p:cNvSpPr/>
            <p:nvPr/>
          </p:nvSpPr>
          <p:spPr>
            <a:xfrm>
              <a:off x="5444474" y="287032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0" name="tx360"/>
            <p:cNvSpPr/>
            <p:nvPr/>
          </p:nvSpPr>
          <p:spPr>
            <a:xfrm>
              <a:off x="5444474"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1" name="tx361"/>
            <p:cNvSpPr/>
            <p:nvPr/>
          </p:nvSpPr>
          <p:spPr>
            <a:xfrm>
              <a:off x="5444474"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2" name="tx362"/>
            <p:cNvSpPr/>
            <p:nvPr/>
          </p:nvSpPr>
          <p:spPr>
            <a:xfrm>
              <a:off x="5781233"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3" name="tx363"/>
            <p:cNvSpPr/>
            <p:nvPr/>
          </p:nvSpPr>
          <p:spPr>
            <a:xfrm>
              <a:off x="5781233"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4" name="tx364"/>
            <p:cNvSpPr/>
            <p:nvPr/>
          </p:nvSpPr>
          <p:spPr>
            <a:xfrm>
              <a:off x="5781233"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5781233"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6" name="tx366"/>
            <p:cNvSpPr/>
            <p:nvPr/>
          </p:nvSpPr>
          <p:spPr>
            <a:xfrm>
              <a:off x="5781233"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5781233"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6117992"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9" name="tx369"/>
            <p:cNvSpPr/>
            <p:nvPr/>
          </p:nvSpPr>
          <p:spPr>
            <a:xfrm>
              <a:off x="6117992"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0" name="tx370"/>
            <p:cNvSpPr/>
            <p:nvPr/>
          </p:nvSpPr>
          <p:spPr>
            <a:xfrm>
              <a:off x="6117992"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1" name="tx371"/>
            <p:cNvSpPr/>
            <p:nvPr/>
          </p:nvSpPr>
          <p:spPr>
            <a:xfrm>
              <a:off x="611799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2" name="tx372"/>
            <p:cNvSpPr/>
            <p:nvPr/>
          </p:nvSpPr>
          <p:spPr>
            <a:xfrm>
              <a:off x="6117992"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3" name="tx373"/>
            <p:cNvSpPr/>
            <p:nvPr/>
          </p:nvSpPr>
          <p:spPr>
            <a:xfrm>
              <a:off x="6117992"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74" name="tx374"/>
            <p:cNvSpPr/>
            <p:nvPr/>
          </p:nvSpPr>
          <p:spPr>
            <a:xfrm>
              <a:off x="6117992"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75" name="tx375"/>
            <p:cNvSpPr/>
            <p:nvPr/>
          </p:nvSpPr>
          <p:spPr>
            <a:xfrm>
              <a:off x="6454751"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6" name="tx376"/>
            <p:cNvSpPr/>
            <p:nvPr/>
          </p:nvSpPr>
          <p:spPr>
            <a:xfrm>
              <a:off x="6454751"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7" name="tx377"/>
            <p:cNvSpPr/>
            <p:nvPr/>
          </p:nvSpPr>
          <p:spPr>
            <a:xfrm>
              <a:off x="645475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645475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9" name="tx379"/>
            <p:cNvSpPr/>
            <p:nvPr/>
          </p:nvSpPr>
          <p:spPr>
            <a:xfrm>
              <a:off x="645475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0" name="tx380"/>
            <p:cNvSpPr/>
            <p:nvPr/>
          </p:nvSpPr>
          <p:spPr>
            <a:xfrm>
              <a:off x="645475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6454751"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645475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3" name="tx383"/>
            <p:cNvSpPr/>
            <p:nvPr/>
          </p:nvSpPr>
          <p:spPr>
            <a:xfrm>
              <a:off x="6791511"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4" name="tx384"/>
            <p:cNvSpPr/>
            <p:nvPr/>
          </p:nvSpPr>
          <p:spPr>
            <a:xfrm>
              <a:off x="6791511"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6791511"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6791511"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7" name="tx387"/>
            <p:cNvSpPr/>
            <p:nvPr/>
          </p:nvSpPr>
          <p:spPr>
            <a:xfrm>
              <a:off x="6791511"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8" name="tx388"/>
            <p:cNvSpPr/>
            <p:nvPr/>
          </p:nvSpPr>
          <p:spPr>
            <a:xfrm>
              <a:off x="6791511"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6791511"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0" name="tx390"/>
            <p:cNvSpPr/>
            <p:nvPr/>
          </p:nvSpPr>
          <p:spPr>
            <a:xfrm>
              <a:off x="6791511"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1" name="tx391"/>
            <p:cNvSpPr/>
            <p:nvPr/>
          </p:nvSpPr>
          <p:spPr>
            <a:xfrm>
              <a:off x="7128270"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2" name="tx392"/>
            <p:cNvSpPr/>
            <p:nvPr/>
          </p:nvSpPr>
          <p:spPr>
            <a:xfrm>
              <a:off x="7128270" y="18403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3" name="tx393"/>
            <p:cNvSpPr/>
            <p:nvPr/>
          </p:nvSpPr>
          <p:spPr>
            <a:xfrm>
              <a:off x="7128270"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4" name="tx394"/>
            <p:cNvSpPr/>
            <p:nvPr/>
          </p:nvSpPr>
          <p:spPr>
            <a:xfrm>
              <a:off x="712827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5" name="tx395"/>
            <p:cNvSpPr/>
            <p:nvPr/>
          </p:nvSpPr>
          <p:spPr>
            <a:xfrm>
              <a:off x="7128270"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6" name="tx396"/>
            <p:cNvSpPr/>
            <p:nvPr/>
          </p:nvSpPr>
          <p:spPr>
            <a:xfrm>
              <a:off x="7128270"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7" name="tx397"/>
            <p:cNvSpPr/>
            <p:nvPr/>
          </p:nvSpPr>
          <p:spPr>
            <a:xfrm>
              <a:off x="7128270" y="49221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8" name="tx398"/>
            <p:cNvSpPr/>
            <p:nvPr/>
          </p:nvSpPr>
          <p:spPr>
            <a:xfrm>
              <a:off x="7128270"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99" name="tx399"/>
            <p:cNvSpPr/>
            <p:nvPr/>
          </p:nvSpPr>
          <p:spPr>
            <a:xfrm>
              <a:off x="7128270"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7128270"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1" name="tx401"/>
            <p:cNvSpPr/>
            <p:nvPr/>
          </p:nvSpPr>
          <p:spPr>
            <a:xfrm>
              <a:off x="7465029" y="11555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2" name="tx402"/>
            <p:cNvSpPr/>
            <p:nvPr/>
          </p:nvSpPr>
          <p:spPr>
            <a:xfrm>
              <a:off x="7465029"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3" name="tx403"/>
            <p:cNvSpPr/>
            <p:nvPr/>
          </p:nvSpPr>
          <p:spPr>
            <a:xfrm>
              <a:off x="7465029"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4" name="tx404"/>
            <p:cNvSpPr/>
            <p:nvPr/>
          </p:nvSpPr>
          <p:spPr>
            <a:xfrm>
              <a:off x="7465029"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5" name="tx405"/>
            <p:cNvSpPr/>
            <p:nvPr/>
          </p:nvSpPr>
          <p:spPr>
            <a:xfrm>
              <a:off x="7465029"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06" name="tx406"/>
            <p:cNvSpPr/>
            <p:nvPr/>
          </p:nvSpPr>
          <p:spPr>
            <a:xfrm>
              <a:off x="7465029" y="4237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7465029"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8" name="tx408"/>
            <p:cNvSpPr/>
            <p:nvPr/>
          </p:nvSpPr>
          <p:spPr>
            <a:xfrm>
              <a:off x="7465029"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9" name="tx409"/>
            <p:cNvSpPr/>
            <p:nvPr/>
          </p:nvSpPr>
          <p:spPr>
            <a:xfrm>
              <a:off x="7465029"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0" name="tx410"/>
            <p:cNvSpPr/>
            <p:nvPr/>
          </p:nvSpPr>
          <p:spPr>
            <a:xfrm>
              <a:off x="7465029"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1" name="tx411"/>
            <p:cNvSpPr/>
            <p:nvPr/>
          </p:nvSpPr>
          <p:spPr>
            <a:xfrm>
              <a:off x="7801788"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12" name="tx412"/>
            <p:cNvSpPr/>
            <p:nvPr/>
          </p:nvSpPr>
          <p:spPr>
            <a:xfrm>
              <a:off x="7801788"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3" name="tx413"/>
            <p:cNvSpPr/>
            <p:nvPr/>
          </p:nvSpPr>
          <p:spPr>
            <a:xfrm>
              <a:off x="7801788"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4" name="tx414"/>
            <p:cNvSpPr/>
            <p:nvPr/>
          </p:nvSpPr>
          <p:spPr>
            <a:xfrm>
              <a:off x="7801788"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7801788"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6" name="tx416"/>
            <p:cNvSpPr/>
            <p:nvPr/>
          </p:nvSpPr>
          <p:spPr>
            <a:xfrm>
              <a:off x="7801788" y="424001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7" name="tx417"/>
            <p:cNvSpPr/>
            <p:nvPr/>
          </p:nvSpPr>
          <p:spPr>
            <a:xfrm>
              <a:off x="7801788"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8" name="tx418"/>
            <p:cNvSpPr/>
            <p:nvPr/>
          </p:nvSpPr>
          <p:spPr>
            <a:xfrm>
              <a:off x="7801788"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7801788"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0" name="tx420"/>
            <p:cNvSpPr/>
            <p:nvPr/>
          </p:nvSpPr>
          <p:spPr>
            <a:xfrm>
              <a:off x="7801788"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1" name="tx421"/>
            <p:cNvSpPr/>
            <p:nvPr/>
          </p:nvSpPr>
          <p:spPr>
            <a:xfrm>
              <a:off x="8138547"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2" name="tx422"/>
            <p:cNvSpPr/>
            <p:nvPr/>
          </p:nvSpPr>
          <p:spPr>
            <a:xfrm>
              <a:off x="8138547"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3" name="tx423"/>
            <p:cNvSpPr/>
            <p:nvPr/>
          </p:nvSpPr>
          <p:spPr>
            <a:xfrm>
              <a:off x="8138547" y="21827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4" name="tx424"/>
            <p:cNvSpPr/>
            <p:nvPr/>
          </p:nvSpPr>
          <p:spPr>
            <a:xfrm>
              <a:off x="8138547"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5" name="tx425"/>
            <p:cNvSpPr/>
            <p:nvPr/>
          </p:nvSpPr>
          <p:spPr>
            <a:xfrm>
              <a:off x="8138547"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6" name="tx426"/>
            <p:cNvSpPr/>
            <p:nvPr/>
          </p:nvSpPr>
          <p:spPr>
            <a:xfrm>
              <a:off x="8138547"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27" name="tx427"/>
            <p:cNvSpPr/>
            <p:nvPr/>
          </p:nvSpPr>
          <p:spPr>
            <a:xfrm>
              <a:off x="8138547"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813854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29" name="tx429"/>
            <p:cNvSpPr/>
            <p:nvPr/>
          </p:nvSpPr>
          <p:spPr>
            <a:xfrm>
              <a:off x="8138547"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0" name="tx430"/>
            <p:cNvSpPr/>
            <p:nvPr/>
          </p:nvSpPr>
          <p:spPr>
            <a:xfrm>
              <a:off x="8138547"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1" name="tx431"/>
            <p:cNvSpPr/>
            <p:nvPr/>
          </p:nvSpPr>
          <p:spPr>
            <a:xfrm>
              <a:off x="8138547"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32" name="tx432"/>
            <p:cNvSpPr/>
            <p:nvPr/>
          </p:nvSpPr>
          <p:spPr>
            <a:xfrm>
              <a:off x="8475306"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3" name="tx433"/>
            <p:cNvSpPr/>
            <p:nvPr/>
          </p:nvSpPr>
          <p:spPr>
            <a:xfrm>
              <a:off x="8475306"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4" name="tx434"/>
            <p:cNvSpPr/>
            <p:nvPr/>
          </p:nvSpPr>
          <p:spPr>
            <a:xfrm>
              <a:off x="8475306"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5" name="tx435"/>
            <p:cNvSpPr/>
            <p:nvPr/>
          </p:nvSpPr>
          <p:spPr>
            <a:xfrm>
              <a:off x="84753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6" name="tx436"/>
            <p:cNvSpPr/>
            <p:nvPr/>
          </p:nvSpPr>
          <p:spPr>
            <a:xfrm>
              <a:off x="847530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7" name="tx437"/>
            <p:cNvSpPr/>
            <p:nvPr/>
          </p:nvSpPr>
          <p:spPr>
            <a:xfrm>
              <a:off x="8475306"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38" name="tx438"/>
            <p:cNvSpPr/>
            <p:nvPr/>
          </p:nvSpPr>
          <p:spPr>
            <a:xfrm>
              <a:off x="8475306"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9" name="tx439"/>
            <p:cNvSpPr/>
            <p:nvPr/>
          </p:nvSpPr>
          <p:spPr>
            <a:xfrm>
              <a:off x="8475306"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0" name="tx440"/>
            <p:cNvSpPr/>
            <p:nvPr/>
          </p:nvSpPr>
          <p:spPr>
            <a:xfrm>
              <a:off x="8475306"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1" name="tx441"/>
            <p:cNvSpPr/>
            <p:nvPr/>
          </p:nvSpPr>
          <p:spPr>
            <a:xfrm>
              <a:off x="8475306"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42" name="tx442"/>
            <p:cNvSpPr/>
            <p:nvPr/>
          </p:nvSpPr>
          <p:spPr>
            <a:xfrm>
              <a:off x="8475306"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43" name="tx443"/>
            <p:cNvSpPr/>
            <p:nvPr/>
          </p:nvSpPr>
          <p:spPr>
            <a:xfrm>
              <a:off x="8812065" y="11555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4" name="tx444"/>
            <p:cNvSpPr/>
            <p:nvPr/>
          </p:nvSpPr>
          <p:spPr>
            <a:xfrm>
              <a:off x="8812065" y="18404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5" name="tx445"/>
            <p:cNvSpPr/>
            <p:nvPr/>
          </p:nvSpPr>
          <p:spPr>
            <a:xfrm>
              <a:off x="8812065" y="21828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6" name="tx446"/>
            <p:cNvSpPr/>
            <p:nvPr/>
          </p:nvSpPr>
          <p:spPr>
            <a:xfrm>
              <a:off x="8812065"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7" name="tx447"/>
            <p:cNvSpPr/>
            <p:nvPr/>
          </p:nvSpPr>
          <p:spPr>
            <a:xfrm>
              <a:off x="8812065"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8" name="tx448"/>
            <p:cNvSpPr/>
            <p:nvPr/>
          </p:nvSpPr>
          <p:spPr>
            <a:xfrm>
              <a:off x="8812065"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8812065" y="49222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0" name="tx450"/>
            <p:cNvSpPr/>
            <p:nvPr/>
          </p:nvSpPr>
          <p:spPr>
            <a:xfrm>
              <a:off x="8812065"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1" name="tx451"/>
            <p:cNvSpPr/>
            <p:nvPr/>
          </p:nvSpPr>
          <p:spPr>
            <a:xfrm>
              <a:off x="8812065"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2" name="tx452"/>
            <p:cNvSpPr/>
            <p:nvPr/>
          </p:nvSpPr>
          <p:spPr>
            <a:xfrm>
              <a:off x="8812065" y="3894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3" name="tx453"/>
            <p:cNvSpPr/>
            <p:nvPr/>
          </p:nvSpPr>
          <p:spPr>
            <a:xfrm>
              <a:off x="8812065"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4" name="tx454"/>
            <p:cNvSpPr/>
            <p:nvPr/>
          </p:nvSpPr>
          <p:spPr>
            <a:xfrm>
              <a:off x="8812065" y="3552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5" name="tx455"/>
            <p:cNvSpPr/>
            <p:nvPr/>
          </p:nvSpPr>
          <p:spPr>
            <a:xfrm>
              <a:off x="106660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456" name="tx456"/>
            <p:cNvSpPr/>
            <p:nvPr/>
          </p:nvSpPr>
          <p:spPr>
            <a:xfrm>
              <a:off x="1096750"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7" name="tx457"/>
            <p:cNvSpPr/>
            <p:nvPr/>
          </p:nvSpPr>
          <p:spPr>
            <a:xfrm>
              <a:off x="109675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58" name="tx458"/>
            <p:cNvSpPr/>
            <p:nvPr/>
          </p:nvSpPr>
          <p:spPr>
            <a:xfrm>
              <a:off x="1096750"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59" name="tx459"/>
            <p:cNvSpPr/>
            <p:nvPr/>
          </p:nvSpPr>
          <p:spPr>
            <a:xfrm>
              <a:off x="1096750"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60" name="tx460"/>
            <p:cNvSpPr/>
            <p:nvPr/>
          </p:nvSpPr>
          <p:spPr>
            <a:xfrm>
              <a:off x="1433510" y="2867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461" name="tx461"/>
            <p:cNvSpPr/>
            <p:nvPr/>
          </p:nvSpPr>
          <p:spPr>
            <a:xfrm>
              <a:off x="1433510"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2" name="tx462"/>
            <p:cNvSpPr/>
            <p:nvPr/>
          </p:nvSpPr>
          <p:spPr>
            <a:xfrm>
              <a:off x="1433510"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3" name="tx463"/>
            <p:cNvSpPr/>
            <p:nvPr/>
          </p:nvSpPr>
          <p:spPr>
            <a:xfrm>
              <a:off x="1433510"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64" name="tx464"/>
            <p:cNvSpPr/>
            <p:nvPr/>
          </p:nvSpPr>
          <p:spPr>
            <a:xfrm>
              <a:off x="1433510"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65" name="tx465"/>
            <p:cNvSpPr/>
            <p:nvPr/>
          </p:nvSpPr>
          <p:spPr>
            <a:xfrm>
              <a:off x="1770269" y="2867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466" name="tx466"/>
            <p:cNvSpPr/>
            <p:nvPr/>
          </p:nvSpPr>
          <p:spPr>
            <a:xfrm>
              <a:off x="1770269"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7" name="tx467"/>
            <p:cNvSpPr/>
            <p:nvPr/>
          </p:nvSpPr>
          <p:spPr>
            <a:xfrm>
              <a:off x="1770269"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68" name="tx468"/>
            <p:cNvSpPr/>
            <p:nvPr/>
          </p:nvSpPr>
          <p:spPr>
            <a:xfrm>
              <a:off x="1770269" y="56069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69" name="tx469"/>
            <p:cNvSpPr/>
            <p:nvPr/>
          </p:nvSpPr>
          <p:spPr>
            <a:xfrm>
              <a:off x="1770269"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70" name="tx470"/>
            <p:cNvSpPr/>
            <p:nvPr/>
          </p:nvSpPr>
          <p:spPr>
            <a:xfrm>
              <a:off x="2076883"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471" name="tx471"/>
            <p:cNvSpPr/>
            <p:nvPr/>
          </p:nvSpPr>
          <p:spPr>
            <a:xfrm>
              <a:off x="2107028"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2" name="tx472"/>
            <p:cNvSpPr/>
            <p:nvPr/>
          </p:nvSpPr>
          <p:spPr>
            <a:xfrm>
              <a:off x="2107028"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3" name="tx473"/>
            <p:cNvSpPr/>
            <p:nvPr/>
          </p:nvSpPr>
          <p:spPr>
            <a:xfrm>
              <a:off x="2107028"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474" name="tx474"/>
            <p:cNvSpPr/>
            <p:nvPr/>
          </p:nvSpPr>
          <p:spPr>
            <a:xfrm>
              <a:off x="2107028"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75" name="tx475"/>
            <p:cNvSpPr/>
            <p:nvPr/>
          </p:nvSpPr>
          <p:spPr>
            <a:xfrm>
              <a:off x="2413642"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476" name="tx476"/>
            <p:cNvSpPr/>
            <p:nvPr/>
          </p:nvSpPr>
          <p:spPr>
            <a:xfrm>
              <a:off x="2443787"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77" name="tx477"/>
            <p:cNvSpPr/>
            <p:nvPr/>
          </p:nvSpPr>
          <p:spPr>
            <a:xfrm>
              <a:off x="2443787"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78" name="tx478"/>
            <p:cNvSpPr/>
            <p:nvPr/>
          </p:nvSpPr>
          <p:spPr>
            <a:xfrm>
              <a:off x="2443787" y="560969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479" name="tx479"/>
            <p:cNvSpPr/>
            <p:nvPr/>
          </p:nvSpPr>
          <p:spPr>
            <a:xfrm>
              <a:off x="2443787"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80" name="tx480"/>
            <p:cNvSpPr/>
            <p:nvPr/>
          </p:nvSpPr>
          <p:spPr>
            <a:xfrm>
              <a:off x="2750401" y="28690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481" name="tx481"/>
            <p:cNvSpPr/>
            <p:nvPr/>
          </p:nvSpPr>
          <p:spPr>
            <a:xfrm>
              <a:off x="2780546"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2" name="tx482"/>
            <p:cNvSpPr/>
            <p:nvPr/>
          </p:nvSpPr>
          <p:spPr>
            <a:xfrm>
              <a:off x="2780546"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3" name="tx483"/>
            <p:cNvSpPr/>
            <p:nvPr/>
          </p:nvSpPr>
          <p:spPr>
            <a:xfrm>
              <a:off x="2780546"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484" name="tx484"/>
            <p:cNvSpPr/>
            <p:nvPr/>
          </p:nvSpPr>
          <p:spPr>
            <a:xfrm>
              <a:off x="2780546"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85" name="tx485"/>
            <p:cNvSpPr/>
            <p:nvPr/>
          </p:nvSpPr>
          <p:spPr>
            <a:xfrm>
              <a:off x="3087160"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486" name="tx486"/>
            <p:cNvSpPr/>
            <p:nvPr/>
          </p:nvSpPr>
          <p:spPr>
            <a:xfrm>
              <a:off x="3117305"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87" name="tx487"/>
            <p:cNvSpPr/>
            <p:nvPr/>
          </p:nvSpPr>
          <p:spPr>
            <a:xfrm>
              <a:off x="3117305"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88" name="tx488"/>
            <p:cNvSpPr/>
            <p:nvPr/>
          </p:nvSpPr>
          <p:spPr>
            <a:xfrm>
              <a:off x="3117305" y="5607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489" name="tx489"/>
            <p:cNvSpPr/>
            <p:nvPr/>
          </p:nvSpPr>
          <p:spPr>
            <a:xfrm>
              <a:off x="3117305"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0" name="tx490"/>
            <p:cNvSpPr/>
            <p:nvPr/>
          </p:nvSpPr>
          <p:spPr>
            <a:xfrm>
              <a:off x="311730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1" name="tx491"/>
            <p:cNvSpPr/>
            <p:nvPr/>
          </p:nvSpPr>
          <p:spPr>
            <a:xfrm>
              <a:off x="3423919"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492" name="tx492"/>
            <p:cNvSpPr/>
            <p:nvPr/>
          </p:nvSpPr>
          <p:spPr>
            <a:xfrm>
              <a:off x="3454064" y="14993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493" name="tx493"/>
            <p:cNvSpPr/>
            <p:nvPr/>
          </p:nvSpPr>
          <p:spPr>
            <a:xfrm>
              <a:off x="3454064"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4" name="tx494"/>
            <p:cNvSpPr/>
            <p:nvPr/>
          </p:nvSpPr>
          <p:spPr>
            <a:xfrm>
              <a:off x="3423919"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495" name="tx495"/>
            <p:cNvSpPr/>
            <p:nvPr/>
          </p:nvSpPr>
          <p:spPr>
            <a:xfrm>
              <a:off x="3454064"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496" name="tx496"/>
            <p:cNvSpPr/>
            <p:nvPr/>
          </p:nvSpPr>
          <p:spPr>
            <a:xfrm>
              <a:off x="3454064"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497" name="tx497"/>
            <p:cNvSpPr/>
            <p:nvPr/>
          </p:nvSpPr>
          <p:spPr>
            <a:xfrm>
              <a:off x="3760679" y="28693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498" name="tx498"/>
            <p:cNvSpPr/>
            <p:nvPr/>
          </p:nvSpPr>
          <p:spPr>
            <a:xfrm>
              <a:off x="3790823"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499" name="tx499"/>
            <p:cNvSpPr/>
            <p:nvPr/>
          </p:nvSpPr>
          <p:spPr>
            <a:xfrm>
              <a:off x="3790823"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0" name="tx500"/>
            <p:cNvSpPr/>
            <p:nvPr/>
          </p:nvSpPr>
          <p:spPr>
            <a:xfrm>
              <a:off x="3760679"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01" name="tx501"/>
            <p:cNvSpPr/>
            <p:nvPr/>
          </p:nvSpPr>
          <p:spPr>
            <a:xfrm>
              <a:off x="3790823"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2" name="tx502"/>
            <p:cNvSpPr/>
            <p:nvPr/>
          </p:nvSpPr>
          <p:spPr>
            <a:xfrm>
              <a:off x="3790823"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03" name="tx503"/>
            <p:cNvSpPr/>
            <p:nvPr/>
          </p:nvSpPr>
          <p:spPr>
            <a:xfrm>
              <a:off x="3790823"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4" name="tx504"/>
            <p:cNvSpPr/>
            <p:nvPr/>
          </p:nvSpPr>
          <p:spPr>
            <a:xfrm>
              <a:off x="4097438"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05" name="tx505"/>
            <p:cNvSpPr/>
            <p:nvPr/>
          </p:nvSpPr>
          <p:spPr>
            <a:xfrm>
              <a:off x="4127582"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06" name="tx506"/>
            <p:cNvSpPr/>
            <p:nvPr/>
          </p:nvSpPr>
          <p:spPr>
            <a:xfrm>
              <a:off x="4127582"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07" name="tx507"/>
            <p:cNvSpPr/>
            <p:nvPr/>
          </p:nvSpPr>
          <p:spPr>
            <a:xfrm>
              <a:off x="4097438" y="56083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508" name="tx508"/>
            <p:cNvSpPr/>
            <p:nvPr/>
          </p:nvSpPr>
          <p:spPr>
            <a:xfrm>
              <a:off x="412758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9" name="tx509"/>
            <p:cNvSpPr/>
            <p:nvPr/>
          </p:nvSpPr>
          <p:spPr>
            <a:xfrm>
              <a:off x="4127582"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0" name="tx510"/>
            <p:cNvSpPr/>
            <p:nvPr/>
          </p:nvSpPr>
          <p:spPr>
            <a:xfrm>
              <a:off x="412758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1" name="tx511"/>
            <p:cNvSpPr/>
            <p:nvPr/>
          </p:nvSpPr>
          <p:spPr>
            <a:xfrm>
              <a:off x="4434197" y="28676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12" name="tx512"/>
            <p:cNvSpPr/>
            <p:nvPr/>
          </p:nvSpPr>
          <p:spPr>
            <a:xfrm>
              <a:off x="4464342"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13" name="tx513"/>
            <p:cNvSpPr/>
            <p:nvPr/>
          </p:nvSpPr>
          <p:spPr>
            <a:xfrm>
              <a:off x="4464342" y="25252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14" name="tx514"/>
            <p:cNvSpPr/>
            <p:nvPr/>
          </p:nvSpPr>
          <p:spPr>
            <a:xfrm>
              <a:off x="4434197"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15" name="tx515"/>
            <p:cNvSpPr/>
            <p:nvPr/>
          </p:nvSpPr>
          <p:spPr>
            <a:xfrm>
              <a:off x="4464342"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6" name="tx516"/>
            <p:cNvSpPr/>
            <p:nvPr/>
          </p:nvSpPr>
          <p:spPr>
            <a:xfrm>
              <a:off x="4464342"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17" name="tx517"/>
            <p:cNvSpPr/>
            <p:nvPr/>
          </p:nvSpPr>
          <p:spPr>
            <a:xfrm>
              <a:off x="4464342"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8" name="tx518"/>
            <p:cNvSpPr/>
            <p:nvPr/>
          </p:nvSpPr>
          <p:spPr>
            <a:xfrm>
              <a:off x="4770956" y="28676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19" name="tx519"/>
            <p:cNvSpPr/>
            <p:nvPr/>
          </p:nvSpPr>
          <p:spPr>
            <a:xfrm>
              <a:off x="4801101" y="14979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20" name="tx520"/>
            <p:cNvSpPr/>
            <p:nvPr/>
          </p:nvSpPr>
          <p:spPr>
            <a:xfrm>
              <a:off x="4770956"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21" name="tx521"/>
            <p:cNvSpPr/>
            <p:nvPr/>
          </p:nvSpPr>
          <p:spPr>
            <a:xfrm>
              <a:off x="4770956" y="56069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22" name="tx522"/>
            <p:cNvSpPr/>
            <p:nvPr/>
          </p:nvSpPr>
          <p:spPr>
            <a:xfrm>
              <a:off x="4801101"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3" name="tx523"/>
            <p:cNvSpPr/>
            <p:nvPr/>
          </p:nvSpPr>
          <p:spPr>
            <a:xfrm>
              <a:off x="4801101" y="52645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24" name="tx524"/>
            <p:cNvSpPr/>
            <p:nvPr/>
          </p:nvSpPr>
          <p:spPr>
            <a:xfrm>
              <a:off x="4801101"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5" name="tx525"/>
            <p:cNvSpPr/>
            <p:nvPr/>
          </p:nvSpPr>
          <p:spPr>
            <a:xfrm>
              <a:off x="5107715"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26" name="tx526"/>
            <p:cNvSpPr/>
            <p:nvPr/>
          </p:nvSpPr>
          <p:spPr>
            <a:xfrm>
              <a:off x="5107715"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27" name="tx527"/>
            <p:cNvSpPr/>
            <p:nvPr/>
          </p:nvSpPr>
          <p:spPr>
            <a:xfrm>
              <a:off x="5107715" y="560868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28" name="tx528"/>
            <p:cNvSpPr/>
            <p:nvPr/>
          </p:nvSpPr>
          <p:spPr>
            <a:xfrm>
              <a:off x="5137860"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9" name="tx529"/>
            <p:cNvSpPr/>
            <p:nvPr/>
          </p:nvSpPr>
          <p:spPr>
            <a:xfrm>
              <a:off x="5137860" y="52660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30" name="tx530"/>
            <p:cNvSpPr/>
            <p:nvPr/>
          </p:nvSpPr>
          <p:spPr>
            <a:xfrm>
              <a:off x="5137860"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1" name="tx531"/>
            <p:cNvSpPr/>
            <p:nvPr/>
          </p:nvSpPr>
          <p:spPr>
            <a:xfrm>
              <a:off x="5444474"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32" name="tx532"/>
            <p:cNvSpPr/>
            <p:nvPr/>
          </p:nvSpPr>
          <p:spPr>
            <a:xfrm>
              <a:off x="5444474" y="25252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33" name="tx533"/>
            <p:cNvSpPr/>
            <p:nvPr/>
          </p:nvSpPr>
          <p:spPr>
            <a:xfrm>
              <a:off x="5444474"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534" name="tx534"/>
            <p:cNvSpPr/>
            <p:nvPr/>
          </p:nvSpPr>
          <p:spPr>
            <a:xfrm>
              <a:off x="5474619"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5" name="tx535"/>
            <p:cNvSpPr/>
            <p:nvPr/>
          </p:nvSpPr>
          <p:spPr>
            <a:xfrm>
              <a:off x="5444474"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36" name="tx536"/>
            <p:cNvSpPr/>
            <p:nvPr/>
          </p:nvSpPr>
          <p:spPr>
            <a:xfrm>
              <a:off x="5474619"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5781233"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38" name="tx538"/>
            <p:cNvSpPr/>
            <p:nvPr/>
          </p:nvSpPr>
          <p:spPr>
            <a:xfrm>
              <a:off x="5781233" y="25252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39" name="tx539"/>
            <p:cNvSpPr/>
            <p:nvPr/>
          </p:nvSpPr>
          <p:spPr>
            <a:xfrm>
              <a:off x="5781233" y="56070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40" name="tx540"/>
            <p:cNvSpPr/>
            <p:nvPr/>
          </p:nvSpPr>
          <p:spPr>
            <a:xfrm>
              <a:off x="5811378" y="32101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1" name="tx541"/>
            <p:cNvSpPr/>
            <p:nvPr/>
          </p:nvSpPr>
          <p:spPr>
            <a:xfrm>
              <a:off x="5781233" y="52645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42" name="tx542"/>
            <p:cNvSpPr/>
            <p:nvPr/>
          </p:nvSpPr>
          <p:spPr>
            <a:xfrm>
              <a:off x="5811378"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3" name="tx543"/>
            <p:cNvSpPr/>
            <p:nvPr/>
          </p:nvSpPr>
          <p:spPr>
            <a:xfrm>
              <a:off x="6117992"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544" name="tx544"/>
            <p:cNvSpPr/>
            <p:nvPr/>
          </p:nvSpPr>
          <p:spPr>
            <a:xfrm>
              <a:off x="6117992" y="252658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45" name="tx545"/>
            <p:cNvSpPr/>
            <p:nvPr/>
          </p:nvSpPr>
          <p:spPr>
            <a:xfrm>
              <a:off x="6148137" y="423736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46" name="tx546"/>
            <p:cNvSpPr/>
            <p:nvPr/>
          </p:nvSpPr>
          <p:spPr>
            <a:xfrm>
              <a:off x="6148137" y="32117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47" name="tx547"/>
            <p:cNvSpPr/>
            <p:nvPr/>
          </p:nvSpPr>
          <p:spPr>
            <a:xfrm>
              <a:off x="6117992"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48" name="tx548"/>
            <p:cNvSpPr/>
            <p:nvPr/>
          </p:nvSpPr>
          <p:spPr>
            <a:xfrm>
              <a:off x="6148137"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9" name="tx549"/>
            <p:cNvSpPr/>
            <p:nvPr/>
          </p:nvSpPr>
          <p:spPr>
            <a:xfrm>
              <a:off x="6454751"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50" name="tx550"/>
            <p:cNvSpPr/>
            <p:nvPr/>
          </p:nvSpPr>
          <p:spPr>
            <a:xfrm>
              <a:off x="6454751" y="42386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551" name="tx551"/>
            <p:cNvSpPr/>
            <p:nvPr/>
          </p:nvSpPr>
          <p:spPr>
            <a:xfrm>
              <a:off x="6454751"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552" name="tx552"/>
            <p:cNvSpPr/>
            <p:nvPr/>
          </p:nvSpPr>
          <p:spPr>
            <a:xfrm>
              <a:off x="6454751" y="52646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53" name="tx553"/>
            <p:cNvSpPr/>
            <p:nvPr/>
          </p:nvSpPr>
          <p:spPr>
            <a:xfrm>
              <a:off x="6484896" y="35524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554" name="tx554"/>
            <p:cNvSpPr/>
            <p:nvPr/>
          </p:nvSpPr>
          <p:spPr>
            <a:xfrm>
              <a:off x="6791511" y="149831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55" name="tx555"/>
            <p:cNvSpPr/>
            <p:nvPr/>
          </p:nvSpPr>
          <p:spPr>
            <a:xfrm>
              <a:off x="6791511" y="42373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56" name="tx556"/>
            <p:cNvSpPr/>
            <p:nvPr/>
          </p:nvSpPr>
          <p:spPr>
            <a:xfrm>
              <a:off x="6791511"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557" name="tx557"/>
            <p:cNvSpPr/>
            <p:nvPr/>
          </p:nvSpPr>
          <p:spPr>
            <a:xfrm>
              <a:off x="6791511" y="52659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58" name="tx558"/>
            <p:cNvSpPr/>
            <p:nvPr/>
          </p:nvSpPr>
          <p:spPr>
            <a:xfrm>
              <a:off x="6821655" y="35525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59" name="tx559"/>
            <p:cNvSpPr/>
            <p:nvPr/>
          </p:nvSpPr>
          <p:spPr>
            <a:xfrm>
              <a:off x="7128270"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60" name="tx560"/>
            <p:cNvSpPr/>
            <p:nvPr/>
          </p:nvSpPr>
          <p:spPr>
            <a:xfrm>
              <a:off x="7128270"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61" name="tx561"/>
            <p:cNvSpPr/>
            <p:nvPr/>
          </p:nvSpPr>
          <p:spPr>
            <a:xfrm>
              <a:off x="7128270"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62" name="tx562"/>
            <p:cNvSpPr/>
            <p:nvPr/>
          </p:nvSpPr>
          <p:spPr>
            <a:xfrm>
              <a:off x="7465029" y="14979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63" name="tx563"/>
            <p:cNvSpPr/>
            <p:nvPr/>
          </p:nvSpPr>
          <p:spPr>
            <a:xfrm>
              <a:off x="7465029" y="3211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64" name="tx564"/>
            <p:cNvSpPr/>
            <p:nvPr/>
          </p:nvSpPr>
          <p:spPr>
            <a:xfrm>
              <a:off x="7465029" y="35524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65" name="tx565"/>
            <p:cNvSpPr/>
            <p:nvPr/>
          </p:nvSpPr>
          <p:spPr>
            <a:xfrm>
              <a:off x="7801788"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66" name="tx566"/>
            <p:cNvSpPr/>
            <p:nvPr/>
          </p:nvSpPr>
          <p:spPr>
            <a:xfrm>
              <a:off x="7801788"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67" name="tx567"/>
            <p:cNvSpPr/>
            <p:nvPr/>
          </p:nvSpPr>
          <p:spPr>
            <a:xfrm>
              <a:off x="7801788" y="35538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68" name="tx568"/>
            <p:cNvSpPr/>
            <p:nvPr/>
          </p:nvSpPr>
          <p:spPr>
            <a:xfrm>
              <a:off x="8138547" y="14979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69" name="tx569"/>
            <p:cNvSpPr/>
            <p:nvPr/>
          </p:nvSpPr>
          <p:spPr>
            <a:xfrm>
              <a:off x="8168692" y="4579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0" name="tx570"/>
            <p:cNvSpPr/>
            <p:nvPr/>
          </p:nvSpPr>
          <p:spPr>
            <a:xfrm>
              <a:off x="8138547" y="32100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571" name="tx571"/>
            <p:cNvSpPr/>
            <p:nvPr/>
          </p:nvSpPr>
          <p:spPr>
            <a:xfrm>
              <a:off x="8475306"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72" name="tx572"/>
            <p:cNvSpPr/>
            <p:nvPr/>
          </p:nvSpPr>
          <p:spPr>
            <a:xfrm>
              <a:off x="8505451" y="4579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3" name="tx573"/>
            <p:cNvSpPr/>
            <p:nvPr/>
          </p:nvSpPr>
          <p:spPr>
            <a:xfrm>
              <a:off x="8475306" y="3210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74" name="tx574"/>
            <p:cNvSpPr/>
            <p:nvPr/>
          </p:nvSpPr>
          <p:spPr>
            <a:xfrm>
              <a:off x="8812065" y="14993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575" name="tx575"/>
            <p:cNvSpPr/>
            <p:nvPr/>
          </p:nvSpPr>
          <p:spPr>
            <a:xfrm>
              <a:off x="8842210" y="45797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576" name="tx576"/>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77" name="tx577"/>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78" name="tx578"/>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79" name="tx579"/>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80" name="tx580"/>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81" name="tx581"/>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82" name="tx582"/>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83" name="tx583"/>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84" name="tx584"/>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85" name="tx585"/>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86" name="tx586"/>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87" name="tx587"/>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88" name="tx588"/>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89" name="tx589"/>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90" name="tx590"/>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91" name="tx591"/>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92" name="tx592"/>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93" name="tx593"/>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94" name="tx594"/>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95" name="tx595"/>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96" name="tx596"/>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97" name="tx597"/>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98" name="tx598"/>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99" name="tx599"/>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00" name="tx600"/>
            <p:cNvSpPr/>
            <p:nvPr/>
          </p:nvSpPr>
          <p:spPr>
            <a:xfrm>
              <a:off x="551705" y="560475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01" name="tx601"/>
            <p:cNvSpPr/>
            <p:nvPr/>
          </p:nvSpPr>
          <p:spPr>
            <a:xfrm>
              <a:off x="564092" y="5262338"/>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02" name="tx602"/>
            <p:cNvSpPr/>
            <p:nvPr/>
          </p:nvSpPr>
          <p:spPr>
            <a:xfrm>
              <a:off x="551705" y="491991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03" name="tx603"/>
            <p:cNvSpPr/>
            <p:nvPr/>
          </p:nvSpPr>
          <p:spPr>
            <a:xfrm>
              <a:off x="619917" y="4579897"/>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04" name="tx604"/>
            <p:cNvSpPr/>
            <p:nvPr/>
          </p:nvSpPr>
          <p:spPr>
            <a:xfrm>
              <a:off x="619917" y="4237476"/>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05" name="tx605"/>
            <p:cNvSpPr/>
            <p:nvPr/>
          </p:nvSpPr>
          <p:spPr>
            <a:xfrm>
              <a:off x="576425" y="389254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06" name="tx606"/>
            <p:cNvSpPr/>
            <p:nvPr/>
          </p:nvSpPr>
          <p:spPr>
            <a:xfrm>
              <a:off x="545429" y="355023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07" name="tx607"/>
            <p:cNvSpPr/>
            <p:nvPr/>
          </p:nvSpPr>
          <p:spPr>
            <a:xfrm>
              <a:off x="570259" y="3207757"/>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08" name="tx608"/>
            <p:cNvSpPr/>
            <p:nvPr/>
          </p:nvSpPr>
          <p:spPr>
            <a:xfrm>
              <a:off x="520490" y="284558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09" name="tx609"/>
            <p:cNvSpPr/>
            <p:nvPr/>
          </p:nvSpPr>
          <p:spPr>
            <a:xfrm>
              <a:off x="632360" y="2523952"/>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10" name="tx610"/>
            <p:cNvSpPr/>
            <p:nvPr/>
          </p:nvSpPr>
          <p:spPr>
            <a:xfrm>
              <a:off x="576534" y="2181531"/>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11" name="tx611"/>
            <p:cNvSpPr/>
            <p:nvPr/>
          </p:nvSpPr>
          <p:spPr>
            <a:xfrm>
              <a:off x="576534" y="184052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12" name="tx612"/>
            <p:cNvSpPr/>
            <p:nvPr/>
          </p:nvSpPr>
          <p:spPr>
            <a:xfrm>
              <a:off x="508103" y="1476225"/>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13" name="tx613"/>
            <p:cNvSpPr/>
            <p:nvPr/>
          </p:nvSpPr>
          <p:spPr>
            <a:xfrm>
              <a:off x="620027" y="1153286"/>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14" name="tx614"/>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15" name="pic615"/>
            <p:cNvPicPr/>
            <p:nvPr/>
          </p:nvPicPr>
          <p:blipFill>
            <a:blip r:embed="rId2" cstate="print"/>
            <a:stretch>
              <a:fillRect/>
            </a:stretch>
          </p:blipFill>
          <p:spPr>
            <a:xfrm>
              <a:off x="4676521" y="6061708"/>
              <a:ext cx="2160000" cy="219455"/>
            </a:xfrm>
            <a:prstGeom prst="rect">
              <a:avLst/>
            </a:prstGeom>
          </p:spPr>
        </p:pic>
        <p:sp>
          <p:nvSpPr>
            <p:cNvPr id="616" name="pl616"/>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7" name="pl617"/>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8" name="pl618"/>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9" name="pl619"/>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0" name="pl620"/>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1" name="pl621"/>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22" name="pl622"/>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3" name="pl623"/>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4" name="pl624"/>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5" name="pl625"/>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6" name="pl626"/>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7" name="pl627"/>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28" name="tx628"/>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29" name="tx629"/>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30" name="tx630"/>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31" name="tx631"/>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32" name="tx632"/>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33" name="tx633"/>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34" name="tx634"/>
            <p:cNvSpPr/>
            <p:nvPr/>
          </p:nvSpPr>
          <p:spPr>
            <a:xfrm>
              <a:off x="924840" y="398022"/>
              <a:ext cx="37272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SEAR, 2000-2023</a:t>
              </a:r>
            </a:p>
          </p:txBody>
        </p:sp>
        <p:sp>
          <p:nvSpPr>
            <p:cNvPr id="635" name="tx635"/>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SEAR since 2000, with green cells indicating coverage of 90% or more.
In 2013, 2 out of 12 (17%) vaccines in the national immunization schedule achieved coverage of 90% or more.
In 2023, 6 out of 14 (43%) vaccines achieved coverage of 90% or more.
Since 2006, estimates have been made for 4 new vaccines. IPV2 is the newest vaccine being reported (2021), which achieved 6%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5741554" y="183436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 name="rc5"/>
            <p:cNvSpPr/>
            <p:nvPr/>
          </p:nvSpPr>
          <p:spPr>
            <a:xfrm>
              <a:off x="1370596" y="183436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 name="rc6"/>
            <p:cNvSpPr/>
            <p:nvPr/>
          </p:nvSpPr>
          <p:spPr>
            <a:xfrm>
              <a:off x="2463336" y="183436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 name="rc7"/>
            <p:cNvSpPr/>
            <p:nvPr/>
          </p:nvSpPr>
          <p:spPr>
            <a:xfrm>
              <a:off x="3009705" y="183436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 name="rc8"/>
            <p:cNvSpPr/>
            <p:nvPr/>
          </p:nvSpPr>
          <p:spPr>
            <a:xfrm>
              <a:off x="4102445" y="183436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3556075" y="183436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 name="rc10"/>
            <p:cNvSpPr/>
            <p:nvPr/>
          </p:nvSpPr>
          <p:spPr>
            <a:xfrm>
              <a:off x="6287924" y="183436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 name="rc11"/>
            <p:cNvSpPr/>
            <p:nvPr/>
          </p:nvSpPr>
          <p:spPr>
            <a:xfrm>
              <a:off x="7380664" y="1834364"/>
              <a:ext cx="546369" cy="401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 name="rc12"/>
            <p:cNvSpPr/>
            <p:nvPr/>
          </p:nvSpPr>
          <p:spPr>
            <a:xfrm>
              <a:off x="8473404" y="1834364"/>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3" name="rc13"/>
            <p:cNvSpPr/>
            <p:nvPr/>
          </p:nvSpPr>
          <p:spPr>
            <a:xfrm>
              <a:off x="4648815" y="183436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 name="rc14"/>
            <p:cNvSpPr/>
            <p:nvPr/>
          </p:nvSpPr>
          <p:spPr>
            <a:xfrm>
              <a:off x="7927034" y="1834364"/>
              <a:ext cx="546369" cy="401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 name="rc15"/>
            <p:cNvSpPr/>
            <p:nvPr/>
          </p:nvSpPr>
          <p:spPr>
            <a:xfrm>
              <a:off x="1370596" y="2236174"/>
              <a:ext cx="546369" cy="401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 name="rc16"/>
            <p:cNvSpPr/>
            <p:nvPr/>
          </p:nvSpPr>
          <p:spPr>
            <a:xfrm>
              <a:off x="2463336"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 name="rc17"/>
            <p:cNvSpPr/>
            <p:nvPr/>
          </p:nvSpPr>
          <p:spPr>
            <a:xfrm>
              <a:off x="3009705"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 name="rc18"/>
            <p:cNvSpPr/>
            <p:nvPr/>
          </p:nvSpPr>
          <p:spPr>
            <a:xfrm>
              <a:off x="4102445"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1916966" y="2236174"/>
              <a:ext cx="546369" cy="401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3556075"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6287924" y="2236174"/>
              <a:ext cx="546369" cy="40181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 name="rc22"/>
            <p:cNvSpPr/>
            <p:nvPr/>
          </p:nvSpPr>
          <p:spPr>
            <a:xfrm>
              <a:off x="6834294" y="2236174"/>
              <a:ext cx="546369" cy="401810"/>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 name="rc23"/>
            <p:cNvSpPr/>
            <p:nvPr/>
          </p:nvSpPr>
          <p:spPr>
            <a:xfrm>
              <a:off x="7380664"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 name="rc24"/>
            <p:cNvSpPr/>
            <p:nvPr/>
          </p:nvSpPr>
          <p:spPr>
            <a:xfrm>
              <a:off x="8473404" y="2236174"/>
              <a:ext cx="546369" cy="401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 name="rc25"/>
            <p:cNvSpPr/>
            <p:nvPr/>
          </p:nvSpPr>
          <p:spPr>
            <a:xfrm>
              <a:off x="4648815"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 name="rc26"/>
            <p:cNvSpPr/>
            <p:nvPr/>
          </p:nvSpPr>
          <p:spPr>
            <a:xfrm>
              <a:off x="5741554" y="2236174"/>
              <a:ext cx="546369" cy="401810"/>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 name="rc27"/>
            <p:cNvSpPr/>
            <p:nvPr/>
          </p:nvSpPr>
          <p:spPr>
            <a:xfrm>
              <a:off x="7927034" y="2236174"/>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 name="rc28"/>
            <p:cNvSpPr/>
            <p:nvPr/>
          </p:nvSpPr>
          <p:spPr>
            <a:xfrm>
              <a:off x="2463336" y="344160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9" name="rc29"/>
            <p:cNvSpPr/>
            <p:nvPr/>
          </p:nvSpPr>
          <p:spPr>
            <a:xfrm>
              <a:off x="4102445" y="4647036"/>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 name="rc30"/>
            <p:cNvSpPr/>
            <p:nvPr/>
          </p:nvSpPr>
          <p:spPr>
            <a:xfrm>
              <a:off x="1916966" y="4647036"/>
              <a:ext cx="546369" cy="401810"/>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1" name="rc31"/>
            <p:cNvSpPr/>
            <p:nvPr/>
          </p:nvSpPr>
          <p:spPr>
            <a:xfrm>
              <a:off x="1370596" y="3441605"/>
              <a:ext cx="546369" cy="401810"/>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2" name="rc32"/>
            <p:cNvSpPr/>
            <p:nvPr/>
          </p:nvSpPr>
          <p:spPr>
            <a:xfrm>
              <a:off x="7927034" y="344160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3" name="rc33"/>
            <p:cNvSpPr/>
            <p:nvPr/>
          </p:nvSpPr>
          <p:spPr>
            <a:xfrm>
              <a:off x="1370596" y="4647036"/>
              <a:ext cx="546369" cy="401810"/>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4" name="rc34"/>
            <p:cNvSpPr/>
            <p:nvPr/>
          </p:nvSpPr>
          <p:spPr>
            <a:xfrm>
              <a:off x="2463336" y="4647036"/>
              <a:ext cx="546369" cy="401810"/>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 name="rc35"/>
            <p:cNvSpPr/>
            <p:nvPr/>
          </p:nvSpPr>
          <p:spPr>
            <a:xfrm>
              <a:off x="3009705" y="4647036"/>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 name="rc36"/>
            <p:cNvSpPr/>
            <p:nvPr/>
          </p:nvSpPr>
          <p:spPr>
            <a:xfrm>
              <a:off x="3556075" y="4647036"/>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7" name="rc37"/>
            <p:cNvSpPr/>
            <p:nvPr/>
          </p:nvSpPr>
          <p:spPr>
            <a:xfrm>
              <a:off x="6287924" y="4647036"/>
              <a:ext cx="546369" cy="401810"/>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 name="rc38"/>
            <p:cNvSpPr/>
            <p:nvPr/>
          </p:nvSpPr>
          <p:spPr>
            <a:xfrm>
              <a:off x="6834294" y="4647036"/>
              <a:ext cx="546369" cy="401810"/>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9" name="rc39"/>
            <p:cNvSpPr/>
            <p:nvPr/>
          </p:nvSpPr>
          <p:spPr>
            <a:xfrm>
              <a:off x="7380664" y="4647036"/>
              <a:ext cx="546369" cy="40181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 name="rc40"/>
            <p:cNvSpPr/>
            <p:nvPr/>
          </p:nvSpPr>
          <p:spPr>
            <a:xfrm>
              <a:off x="8473404" y="4647036"/>
              <a:ext cx="546369" cy="401810"/>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1" name="rc41"/>
            <p:cNvSpPr/>
            <p:nvPr/>
          </p:nvSpPr>
          <p:spPr>
            <a:xfrm>
              <a:off x="4648815" y="4647036"/>
              <a:ext cx="546369" cy="401810"/>
            </a:xfrm>
            <a:prstGeom prst="rect">
              <a:avLst/>
            </a:prstGeom>
            <a:solidFill>
              <a:srgbClr val="C9160C">
                <a:alpha val="100000"/>
              </a:srgbClr>
            </a:solidFill>
            <a:ln w="2710" cap="flat">
              <a:solidFill>
                <a:srgbClr val="FFFFFF">
                  <a:alpha val="100000"/>
                </a:srgbClr>
              </a:solidFill>
              <a:prstDash val="solid"/>
              <a:miter/>
            </a:ln>
          </p:spPr>
          <p:txBody>
            <a:bodyPr/>
            <a:lstStyle/>
            <a:p/>
          </p:txBody>
        </p:sp>
        <p:sp>
          <p:nvSpPr>
            <p:cNvPr id="42" name="rc42"/>
            <p:cNvSpPr/>
            <p:nvPr/>
          </p:nvSpPr>
          <p:spPr>
            <a:xfrm>
              <a:off x="5741554" y="4647036"/>
              <a:ext cx="546369" cy="40181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 name="rc43"/>
            <p:cNvSpPr/>
            <p:nvPr/>
          </p:nvSpPr>
          <p:spPr>
            <a:xfrm>
              <a:off x="5195185" y="4647036"/>
              <a:ext cx="546369" cy="401810"/>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4" name="rc44"/>
            <p:cNvSpPr/>
            <p:nvPr/>
          </p:nvSpPr>
          <p:spPr>
            <a:xfrm>
              <a:off x="7927034" y="4647036"/>
              <a:ext cx="546369" cy="401810"/>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5" name="rc45"/>
            <p:cNvSpPr/>
            <p:nvPr/>
          </p:nvSpPr>
          <p:spPr>
            <a:xfrm>
              <a:off x="3009705" y="3441605"/>
              <a:ext cx="546369" cy="401810"/>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6" name="rc46"/>
            <p:cNvSpPr/>
            <p:nvPr/>
          </p:nvSpPr>
          <p:spPr>
            <a:xfrm>
              <a:off x="4102445" y="3441605"/>
              <a:ext cx="546369" cy="401810"/>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7" name="rc47"/>
            <p:cNvSpPr/>
            <p:nvPr/>
          </p:nvSpPr>
          <p:spPr>
            <a:xfrm>
              <a:off x="1916966" y="3441605"/>
              <a:ext cx="546369" cy="401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 name="rc48"/>
            <p:cNvSpPr/>
            <p:nvPr/>
          </p:nvSpPr>
          <p:spPr>
            <a:xfrm>
              <a:off x="3556075" y="3441605"/>
              <a:ext cx="546369" cy="401810"/>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9" name="rc49"/>
            <p:cNvSpPr/>
            <p:nvPr/>
          </p:nvSpPr>
          <p:spPr>
            <a:xfrm>
              <a:off x="6287924" y="3441605"/>
              <a:ext cx="546369" cy="401810"/>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0" name="rc50"/>
            <p:cNvSpPr/>
            <p:nvPr/>
          </p:nvSpPr>
          <p:spPr>
            <a:xfrm>
              <a:off x="7380664" y="344160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51" name="rc51"/>
            <p:cNvSpPr/>
            <p:nvPr/>
          </p:nvSpPr>
          <p:spPr>
            <a:xfrm>
              <a:off x="8473404" y="3441605"/>
              <a:ext cx="546369" cy="401810"/>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2" name="rc52"/>
            <p:cNvSpPr/>
            <p:nvPr/>
          </p:nvSpPr>
          <p:spPr>
            <a:xfrm>
              <a:off x="4648815" y="344160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3" name="rc53"/>
            <p:cNvSpPr/>
            <p:nvPr/>
          </p:nvSpPr>
          <p:spPr>
            <a:xfrm>
              <a:off x="5741554" y="3441605"/>
              <a:ext cx="546369" cy="401810"/>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54" name="rc54"/>
            <p:cNvSpPr/>
            <p:nvPr/>
          </p:nvSpPr>
          <p:spPr>
            <a:xfrm>
              <a:off x="5195185" y="3441605"/>
              <a:ext cx="546369" cy="401810"/>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55" name="rc55"/>
            <p:cNvSpPr/>
            <p:nvPr/>
          </p:nvSpPr>
          <p:spPr>
            <a:xfrm>
              <a:off x="7380664"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1370596"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2463336"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3009705"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4102445"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3556075"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6287924"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8473404"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741554"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7927034" y="143255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3556075" y="4245226"/>
              <a:ext cx="546369" cy="401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 name="rc66"/>
            <p:cNvSpPr/>
            <p:nvPr/>
          </p:nvSpPr>
          <p:spPr>
            <a:xfrm>
              <a:off x="6287924" y="4245226"/>
              <a:ext cx="546369" cy="40181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7" name="rc67"/>
            <p:cNvSpPr/>
            <p:nvPr/>
          </p:nvSpPr>
          <p:spPr>
            <a:xfrm>
              <a:off x="5741554"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1370596"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2463336"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3009705"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4102445"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1916966"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3556075"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6287924"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7380664"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8473404"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 name="rc77"/>
            <p:cNvSpPr/>
            <p:nvPr/>
          </p:nvSpPr>
          <p:spPr>
            <a:xfrm>
              <a:off x="7927034" y="1030743"/>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 name="rc78"/>
            <p:cNvSpPr/>
            <p:nvPr/>
          </p:nvSpPr>
          <p:spPr>
            <a:xfrm>
              <a:off x="1370596" y="4245226"/>
              <a:ext cx="546369" cy="40181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9" name="rc79"/>
            <p:cNvSpPr/>
            <p:nvPr/>
          </p:nvSpPr>
          <p:spPr>
            <a:xfrm>
              <a:off x="2463336" y="4245226"/>
              <a:ext cx="546369" cy="40181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0" name="rc80"/>
            <p:cNvSpPr/>
            <p:nvPr/>
          </p:nvSpPr>
          <p:spPr>
            <a:xfrm>
              <a:off x="3009705" y="4245226"/>
              <a:ext cx="546369" cy="401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4102445" y="4245226"/>
              <a:ext cx="546369" cy="401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2" name="rc82"/>
            <p:cNvSpPr/>
            <p:nvPr/>
          </p:nvSpPr>
          <p:spPr>
            <a:xfrm>
              <a:off x="1916966" y="4245226"/>
              <a:ext cx="546369" cy="401810"/>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3" name="rc83"/>
            <p:cNvSpPr/>
            <p:nvPr/>
          </p:nvSpPr>
          <p:spPr>
            <a:xfrm>
              <a:off x="7380664" y="4245226"/>
              <a:ext cx="546369" cy="401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 name="rc84"/>
            <p:cNvSpPr/>
            <p:nvPr/>
          </p:nvSpPr>
          <p:spPr>
            <a:xfrm>
              <a:off x="8473404" y="4245226"/>
              <a:ext cx="546369" cy="401810"/>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5" name="rc85"/>
            <p:cNvSpPr/>
            <p:nvPr/>
          </p:nvSpPr>
          <p:spPr>
            <a:xfrm>
              <a:off x="4648815" y="4245226"/>
              <a:ext cx="546369" cy="401810"/>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6" name="rc86"/>
            <p:cNvSpPr/>
            <p:nvPr/>
          </p:nvSpPr>
          <p:spPr>
            <a:xfrm>
              <a:off x="5741554" y="4245226"/>
              <a:ext cx="546369" cy="40181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7" name="rc87"/>
            <p:cNvSpPr/>
            <p:nvPr/>
          </p:nvSpPr>
          <p:spPr>
            <a:xfrm>
              <a:off x="5195185" y="4245226"/>
              <a:ext cx="546369" cy="401810"/>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8" name="rc88"/>
            <p:cNvSpPr/>
            <p:nvPr/>
          </p:nvSpPr>
          <p:spPr>
            <a:xfrm>
              <a:off x="7927034" y="4245226"/>
              <a:ext cx="546369" cy="401810"/>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9" name="rc89"/>
            <p:cNvSpPr/>
            <p:nvPr/>
          </p:nvSpPr>
          <p:spPr>
            <a:xfrm>
              <a:off x="1370596" y="2637984"/>
              <a:ext cx="546369" cy="401810"/>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0" name="rc90"/>
            <p:cNvSpPr/>
            <p:nvPr/>
          </p:nvSpPr>
          <p:spPr>
            <a:xfrm>
              <a:off x="3009705" y="2637984"/>
              <a:ext cx="546369" cy="401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1" name="rc91"/>
            <p:cNvSpPr/>
            <p:nvPr/>
          </p:nvSpPr>
          <p:spPr>
            <a:xfrm>
              <a:off x="2463336" y="2637984"/>
              <a:ext cx="546369" cy="40181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2" name="rc92"/>
            <p:cNvSpPr/>
            <p:nvPr/>
          </p:nvSpPr>
          <p:spPr>
            <a:xfrm>
              <a:off x="4102445" y="2637984"/>
              <a:ext cx="546369" cy="401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3556075" y="2637984"/>
              <a:ext cx="546369" cy="401810"/>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4" name="rc94"/>
            <p:cNvSpPr/>
            <p:nvPr/>
          </p:nvSpPr>
          <p:spPr>
            <a:xfrm>
              <a:off x="6287924" y="2637984"/>
              <a:ext cx="546369" cy="401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95" name="rc95"/>
            <p:cNvSpPr/>
            <p:nvPr/>
          </p:nvSpPr>
          <p:spPr>
            <a:xfrm>
              <a:off x="7380664" y="2637984"/>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6" name="rc96"/>
            <p:cNvSpPr/>
            <p:nvPr/>
          </p:nvSpPr>
          <p:spPr>
            <a:xfrm>
              <a:off x="8473404" y="2637984"/>
              <a:ext cx="546369" cy="401810"/>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97" name="rc97"/>
            <p:cNvSpPr/>
            <p:nvPr/>
          </p:nvSpPr>
          <p:spPr>
            <a:xfrm>
              <a:off x="4648815" y="2637984"/>
              <a:ext cx="546369" cy="401810"/>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98" name="rc98"/>
            <p:cNvSpPr/>
            <p:nvPr/>
          </p:nvSpPr>
          <p:spPr>
            <a:xfrm>
              <a:off x="5741554" y="2637984"/>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99" name="rc99"/>
            <p:cNvSpPr/>
            <p:nvPr/>
          </p:nvSpPr>
          <p:spPr>
            <a:xfrm>
              <a:off x="5195185" y="2637984"/>
              <a:ext cx="546369" cy="401810"/>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00" name="rc100"/>
            <p:cNvSpPr/>
            <p:nvPr/>
          </p:nvSpPr>
          <p:spPr>
            <a:xfrm>
              <a:off x="7927034" y="2637984"/>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01" name="rc101"/>
            <p:cNvSpPr/>
            <p:nvPr/>
          </p:nvSpPr>
          <p:spPr>
            <a:xfrm>
              <a:off x="3009705" y="5048847"/>
              <a:ext cx="546369" cy="401810"/>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02" name="rc102"/>
            <p:cNvSpPr/>
            <p:nvPr/>
          </p:nvSpPr>
          <p:spPr>
            <a:xfrm>
              <a:off x="1916966" y="5048847"/>
              <a:ext cx="546369" cy="40181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1370596" y="5048847"/>
              <a:ext cx="546369" cy="401810"/>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04" name="rc104"/>
            <p:cNvSpPr/>
            <p:nvPr/>
          </p:nvSpPr>
          <p:spPr>
            <a:xfrm>
              <a:off x="2463336" y="5048847"/>
              <a:ext cx="546369" cy="401810"/>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105" name="rc105"/>
            <p:cNvSpPr/>
            <p:nvPr/>
          </p:nvSpPr>
          <p:spPr>
            <a:xfrm>
              <a:off x="4102445" y="5048847"/>
              <a:ext cx="546369" cy="401810"/>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06" name="rc106"/>
            <p:cNvSpPr/>
            <p:nvPr/>
          </p:nvSpPr>
          <p:spPr>
            <a:xfrm>
              <a:off x="3556075" y="5048847"/>
              <a:ext cx="546369" cy="401810"/>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07" name="rc107"/>
            <p:cNvSpPr/>
            <p:nvPr/>
          </p:nvSpPr>
          <p:spPr>
            <a:xfrm>
              <a:off x="6287924" y="5048847"/>
              <a:ext cx="546369" cy="40181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8" name="rc108"/>
            <p:cNvSpPr/>
            <p:nvPr/>
          </p:nvSpPr>
          <p:spPr>
            <a:xfrm>
              <a:off x="7380664" y="5048847"/>
              <a:ext cx="546369" cy="40181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09" name="rc109"/>
            <p:cNvSpPr/>
            <p:nvPr/>
          </p:nvSpPr>
          <p:spPr>
            <a:xfrm>
              <a:off x="8473404" y="5048847"/>
              <a:ext cx="546369" cy="401810"/>
            </a:xfrm>
            <a:prstGeom prst="rect">
              <a:avLst/>
            </a:prstGeom>
            <a:solidFill>
              <a:srgbClr val="BF1005">
                <a:alpha val="100000"/>
              </a:srgbClr>
            </a:solidFill>
            <a:ln w="2710" cap="flat">
              <a:solidFill>
                <a:srgbClr val="FFFFFF">
                  <a:alpha val="100000"/>
                </a:srgbClr>
              </a:solidFill>
              <a:prstDash val="solid"/>
              <a:miter/>
            </a:ln>
          </p:spPr>
          <p:txBody>
            <a:bodyPr/>
            <a:lstStyle/>
            <a:p/>
          </p:txBody>
        </p:sp>
        <p:sp>
          <p:nvSpPr>
            <p:cNvPr id="110" name="rc110"/>
            <p:cNvSpPr/>
            <p:nvPr/>
          </p:nvSpPr>
          <p:spPr>
            <a:xfrm>
              <a:off x="5741554" y="5048847"/>
              <a:ext cx="546369" cy="401810"/>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1" name="rc111"/>
            <p:cNvSpPr/>
            <p:nvPr/>
          </p:nvSpPr>
          <p:spPr>
            <a:xfrm>
              <a:off x="7927034" y="5048847"/>
              <a:ext cx="546369" cy="401810"/>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12" name="rc112"/>
            <p:cNvSpPr/>
            <p:nvPr/>
          </p:nvSpPr>
          <p:spPr>
            <a:xfrm>
              <a:off x="7380664" y="3843415"/>
              <a:ext cx="546369" cy="401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3" name="rc113"/>
            <p:cNvSpPr/>
            <p:nvPr/>
          </p:nvSpPr>
          <p:spPr>
            <a:xfrm>
              <a:off x="5741554" y="384341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4" name="rc114"/>
            <p:cNvSpPr/>
            <p:nvPr/>
          </p:nvSpPr>
          <p:spPr>
            <a:xfrm>
              <a:off x="5195185" y="3843415"/>
              <a:ext cx="546369" cy="401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15" name="rc115"/>
            <p:cNvSpPr/>
            <p:nvPr/>
          </p:nvSpPr>
          <p:spPr>
            <a:xfrm>
              <a:off x="7927034" y="3843415"/>
              <a:ext cx="546369" cy="401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6" name="rc116"/>
            <p:cNvSpPr/>
            <p:nvPr/>
          </p:nvSpPr>
          <p:spPr>
            <a:xfrm>
              <a:off x="1916966" y="3039795"/>
              <a:ext cx="546369" cy="401810"/>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17" name="rc117"/>
            <p:cNvSpPr/>
            <p:nvPr/>
          </p:nvSpPr>
          <p:spPr>
            <a:xfrm>
              <a:off x="3556075" y="303979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8" name="rc118"/>
            <p:cNvSpPr/>
            <p:nvPr/>
          </p:nvSpPr>
          <p:spPr>
            <a:xfrm>
              <a:off x="6287924" y="3039795"/>
              <a:ext cx="546369" cy="401810"/>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19" name="rc119"/>
            <p:cNvSpPr/>
            <p:nvPr/>
          </p:nvSpPr>
          <p:spPr>
            <a:xfrm>
              <a:off x="1370596" y="3039795"/>
              <a:ext cx="546369" cy="401810"/>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2463336" y="3039795"/>
              <a:ext cx="546369" cy="401810"/>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3009705" y="3039795"/>
              <a:ext cx="546369" cy="401810"/>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22" name="rc122"/>
            <p:cNvSpPr/>
            <p:nvPr/>
          </p:nvSpPr>
          <p:spPr>
            <a:xfrm>
              <a:off x="4102445" y="3039795"/>
              <a:ext cx="546369" cy="401810"/>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23" name="rc123"/>
            <p:cNvSpPr/>
            <p:nvPr/>
          </p:nvSpPr>
          <p:spPr>
            <a:xfrm>
              <a:off x="7380664" y="303979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24" name="rc124"/>
            <p:cNvSpPr/>
            <p:nvPr/>
          </p:nvSpPr>
          <p:spPr>
            <a:xfrm>
              <a:off x="8473404" y="3039795"/>
              <a:ext cx="546369" cy="401810"/>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5" name="rc125"/>
            <p:cNvSpPr/>
            <p:nvPr/>
          </p:nvSpPr>
          <p:spPr>
            <a:xfrm>
              <a:off x="5741554" y="303979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26" name="rc126"/>
            <p:cNvSpPr/>
            <p:nvPr/>
          </p:nvSpPr>
          <p:spPr>
            <a:xfrm>
              <a:off x="5195185" y="3039795"/>
              <a:ext cx="546369" cy="401810"/>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7927034" y="3039795"/>
              <a:ext cx="546369" cy="401810"/>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28" name="rc128"/>
            <p:cNvSpPr/>
            <p:nvPr/>
          </p:nvSpPr>
          <p:spPr>
            <a:xfrm>
              <a:off x="1370596" y="3843415"/>
              <a:ext cx="546369" cy="401810"/>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9" name="rc129"/>
            <p:cNvSpPr/>
            <p:nvPr/>
          </p:nvSpPr>
          <p:spPr>
            <a:xfrm>
              <a:off x="2463336" y="3843415"/>
              <a:ext cx="546369" cy="401810"/>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30" name="rc130"/>
            <p:cNvSpPr/>
            <p:nvPr/>
          </p:nvSpPr>
          <p:spPr>
            <a:xfrm>
              <a:off x="3009705" y="384341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1" name="rc131"/>
            <p:cNvSpPr/>
            <p:nvPr/>
          </p:nvSpPr>
          <p:spPr>
            <a:xfrm>
              <a:off x="4102445" y="384341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2" name="rc132"/>
            <p:cNvSpPr/>
            <p:nvPr/>
          </p:nvSpPr>
          <p:spPr>
            <a:xfrm>
              <a:off x="1916966" y="3843415"/>
              <a:ext cx="546369" cy="401810"/>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3" name="rc133"/>
            <p:cNvSpPr/>
            <p:nvPr/>
          </p:nvSpPr>
          <p:spPr>
            <a:xfrm>
              <a:off x="3556075" y="3843415"/>
              <a:ext cx="546369" cy="401810"/>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4" name="rc134"/>
            <p:cNvSpPr/>
            <p:nvPr/>
          </p:nvSpPr>
          <p:spPr>
            <a:xfrm>
              <a:off x="6287924" y="3843415"/>
              <a:ext cx="546369" cy="401810"/>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35" name="rc135"/>
            <p:cNvSpPr/>
            <p:nvPr/>
          </p:nvSpPr>
          <p:spPr>
            <a:xfrm>
              <a:off x="8473404" y="3843415"/>
              <a:ext cx="546369" cy="401810"/>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6" name="rc136"/>
            <p:cNvSpPr/>
            <p:nvPr/>
          </p:nvSpPr>
          <p:spPr>
            <a:xfrm>
              <a:off x="4648815" y="3843415"/>
              <a:ext cx="546369" cy="401810"/>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37" name="tx137"/>
            <p:cNvSpPr/>
            <p:nvPr/>
          </p:nvSpPr>
          <p:spPr>
            <a:xfrm>
              <a:off x="5954450"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 name="tx138"/>
            <p:cNvSpPr/>
            <p:nvPr/>
          </p:nvSpPr>
          <p:spPr>
            <a:xfrm>
              <a:off x="1583491"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9" name="tx139"/>
            <p:cNvSpPr/>
            <p:nvPr/>
          </p:nvSpPr>
          <p:spPr>
            <a:xfrm>
              <a:off x="2676231"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 name="tx140"/>
            <p:cNvSpPr/>
            <p:nvPr/>
          </p:nvSpPr>
          <p:spPr>
            <a:xfrm>
              <a:off x="3222601"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1" name="tx141"/>
            <p:cNvSpPr/>
            <p:nvPr/>
          </p:nvSpPr>
          <p:spPr>
            <a:xfrm>
              <a:off x="4315340"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 name="tx142"/>
            <p:cNvSpPr/>
            <p:nvPr/>
          </p:nvSpPr>
          <p:spPr>
            <a:xfrm>
              <a:off x="3768970"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3" name="tx143"/>
            <p:cNvSpPr/>
            <p:nvPr/>
          </p:nvSpPr>
          <p:spPr>
            <a:xfrm>
              <a:off x="6500820"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4" name="tx144"/>
            <p:cNvSpPr/>
            <p:nvPr/>
          </p:nvSpPr>
          <p:spPr>
            <a:xfrm>
              <a:off x="7593559"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5" name="tx145"/>
            <p:cNvSpPr/>
            <p:nvPr/>
          </p:nvSpPr>
          <p:spPr>
            <a:xfrm>
              <a:off x="8686299" y="1994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 name="tx146"/>
            <p:cNvSpPr/>
            <p:nvPr/>
          </p:nvSpPr>
          <p:spPr>
            <a:xfrm>
              <a:off x="4861710"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7" name="tx147"/>
            <p:cNvSpPr/>
            <p:nvPr/>
          </p:nvSpPr>
          <p:spPr>
            <a:xfrm>
              <a:off x="8139929" y="1994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8" name="tx148"/>
            <p:cNvSpPr/>
            <p:nvPr/>
          </p:nvSpPr>
          <p:spPr>
            <a:xfrm>
              <a:off x="1583491"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9" name="tx149"/>
            <p:cNvSpPr/>
            <p:nvPr/>
          </p:nvSpPr>
          <p:spPr>
            <a:xfrm>
              <a:off x="2676231"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0" name="tx150"/>
            <p:cNvSpPr/>
            <p:nvPr/>
          </p:nvSpPr>
          <p:spPr>
            <a:xfrm>
              <a:off x="3222601"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 name="tx151"/>
            <p:cNvSpPr/>
            <p:nvPr/>
          </p:nvSpPr>
          <p:spPr>
            <a:xfrm>
              <a:off x="4315340"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2" name="tx152"/>
            <p:cNvSpPr/>
            <p:nvPr/>
          </p:nvSpPr>
          <p:spPr>
            <a:xfrm>
              <a:off x="2129861"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3" name="tx153"/>
            <p:cNvSpPr/>
            <p:nvPr/>
          </p:nvSpPr>
          <p:spPr>
            <a:xfrm>
              <a:off x="3768970"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4" name="tx154"/>
            <p:cNvSpPr/>
            <p:nvPr/>
          </p:nvSpPr>
          <p:spPr>
            <a:xfrm>
              <a:off x="6500820"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 name="tx155"/>
            <p:cNvSpPr/>
            <p:nvPr/>
          </p:nvSpPr>
          <p:spPr>
            <a:xfrm>
              <a:off x="7047189"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6" name="tx156"/>
            <p:cNvSpPr/>
            <p:nvPr/>
          </p:nvSpPr>
          <p:spPr>
            <a:xfrm>
              <a:off x="7593559"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7" name="tx157"/>
            <p:cNvSpPr/>
            <p:nvPr/>
          </p:nvSpPr>
          <p:spPr>
            <a:xfrm>
              <a:off x="8686299"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8" name="tx158"/>
            <p:cNvSpPr/>
            <p:nvPr/>
          </p:nvSpPr>
          <p:spPr>
            <a:xfrm>
              <a:off x="4861710"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 name="tx159"/>
            <p:cNvSpPr/>
            <p:nvPr/>
          </p:nvSpPr>
          <p:spPr>
            <a:xfrm>
              <a:off x="5954450"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0" name="tx160"/>
            <p:cNvSpPr/>
            <p:nvPr/>
          </p:nvSpPr>
          <p:spPr>
            <a:xfrm>
              <a:off x="8139929" y="23966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 name="tx161"/>
            <p:cNvSpPr/>
            <p:nvPr/>
          </p:nvSpPr>
          <p:spPr>
            <a:xfrm>
              <a:off x="2676231" y="36020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2" name="tx162"/>
            <p:cNvSpPr/>
            <p:nvPr/>
          </p:nvSpPr>
          <p:spPr>
            <a:xfrm>
              <a:off x="4315340" y="48074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63" name="tx163"/>
            <p:cNvSpPr/>
            <p:nvPr/>
          </p:nvSpPr>
          <p:spPr>
            <a:xfrm>
              <a:off x="2129861"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64" name="tx164"/>
            <p:cNvSpPr/>
            <p:nvPr/>
          </p:nvSpPr>
          <p:spPr>
            <a:xfrm>
              <a:off x="1583491"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65" name="tx165"/>
            <p:cNvSpPr/>
            <p:nvPr/>
          </p:nvSpPr>
          <p:spPr>
            <a:xfrm>
              <a:off x="8139929" y="36020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6" name="tx166"/>
            <p:cNvSpPr/>
            <p:nvPr/>
          </p:nvSpPr>
          <p:spPr>
            <a:xfrm>
              <a:off x="1583491"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67" name="tx167"/>
            <p:cNvSpPr/>
            <p:nvPr/>
          </p:nvSpPr>
          <p:spPr>
            <a:xfrm>
              <a:off x="2676231"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68" name="tx168"/>
            <p:cNvSpPr/>
            <p:nvPr/>
          </p:nvSpPr>
          <p:spPr>
            <a:xfrm>
              <a:off x="3222601" y="48074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69" name="tx169"/>
            <p:cNvSpPr/>
            <p:nvPr/>
          </p:nvSpPr>
          <p:spPr>
            <a:xfrm>
              <a:off x="3768970" y="48074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70" name="tx170"/>
            <p:cNvSpPr/>
            <p:nvPr/>
          </p:nvSpPr>
          <p:spPr>
            <a:xfrm>
              <a:off x="6500820" y="4808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71" name="tx171"/>
            <p:cNvSpPr/>
            <p:nvPr/>
          </p:nvSpPr>
          <p:spPr>
            <a:xfrm>
              <a:off x="7593559"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72" name="tx172"/>
            <p:cNvSpPr/>
            <p:nvPr/>
          </p:nvSpPr>
          <p:spPr>
            <a:xfrm>
              <a:off x="8686299"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73" name="tx173"/>
            <p:cNvSpPr/>
            <p:nvPr/>
          </p:nvSpPr>
          <p:spPr>
            <a:xfrm>
              <a:off x="5954450"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74" name="tx174"/>
            <p:cNvSpPr/>
            <p:nvPr/>
          </p:nvSpPr>
          <p:spPr>
            <a:xfrm>
              <a:off x="8139929" y="4807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75" name="tx175"/>
            <p:cNvSpPr/>
            <p:nvPr/>
          </p:nvSpPr>
          <p:spPr>
            <a:xfrm>
              <a:off x="3222601"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76" name="tx176"/>
            <p:cNvSpPr/>
            <p:nvPr/>
          </p:nvSpPr>
          <p:spPr>
            <a:xfrm>
              <a:off x="4315340"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77" name="tx177"/>
            <p:cNvSpPr/>
            <p:nvPr/>
          </p:nvSpPr>
          <p:spPr>
            <a:xfrm>
              <a:off x="2129861" y="36020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78" name="tx178"/>
            <p:cNvSpPr/>
            <p:nvPr/>
          </p:nvSpPr>
          <p:spPr>
            <a:xfrm>
              <a:off x="3768970"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79" name="tx179"/>
            <p:cNvSpPr/>
            <p:nvPr/>
          </p:nvSpPr>
          <p:spPr>
            <a:xfrm>
              <a:off x="6500820"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0" name="tx180"/>
            <p:cNvSpPr/>
            <p:nvPr/>
          </p:nvSpPr>
          <p:spPr>
            <a:xfrm>
              <a:off x="7593559" y="36020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81" name="tx181"/>
            <p:cNvSpPr/>
            <p:nvPr/>
          </p:nvSpPr>
          <p:spPr>
            <a:xfrm>
              <a:off x="8686299"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2" name="tx182"/>
            <p:cNvSpPr/>
            <p:nvPr/>
          </p:nvSpPr>
          <p:spPr>
            <a:xfrm>
              <a:off x="4861710" y="36020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83" name="tx183"/>
            <p:cNvSpPr/>
            <p:nvPr/>
          </p:nvSpPr>
          <p:spPr>
            <a:xfrm>
              <a:off x="5954450"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84" name="tx184"/>
            <p:cNvSpPr/>
            <p:nvPr/>
          </p:nvSpPr>
          <p:spPr>
            <a:xfrm>
              <a:off x="5408080" y="3602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85" name="tx185"/>
            <p:cNvSpPr/>
            <p:nvPr/>
          </p:nvSpPr>
          <p:spPr>
            <a:xfrm>
              <a:off x="7593559"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86" name="tx186"/>
            <p:cNvSpPr/>
            <p:nvPr/>
          </p:nvSpPr>
          <p:spPr>
            <a:xfrm>
              <a:off x="1583491"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87" name="tx187"/>
            <p:cNvSpPr/>
            <p:nvPr/>
          </p:nvSpPr>
          <p:spPr>
            <a:xfrm>
              <a:off x="2676231"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88" name="tx188"/>
            <p:cNvSpPr/>
            <p:nvPr/>
          </p:nvSpPr>
          <p:spPr>
            <a:xfrm>
              <a:off x="3222601"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89" name="tx189"/>
            <p:cNvSpPr/>
            <p:nvPr/>
          </p:nvSpPr>
          <p:spPr>
            <a:xfrm>
              <a:off x="4315340"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0" name="tx190"/>
            <p:cNvSpPr/>
            <p:nvPr/>
          </p:nvSpPr>
          <p:spPr>
            <a:xfrm>
              <a:off x="3768970"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1" name="tx191"/>
            <p:cNvSpPr/>
            <p:nvPr/>
          </p:nvSpPr>
          <p:spPr>
            <a:xfrm>
              <a:off x="6500820"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2" name="tx192"/>
            <p:cNvSpPr/>
            <p:nvPr/>
          </p:nvSpPr>
          <p:spPr>
            <a:xfrm>
              <a:off x="8686299"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3" name="tx193"/>
            <p:cNvSpPr/>
            <p:nvPr/>
          </p:nvSpPr>
          <p:spPr>
            <a:xfrm>
              <a:off x="5954450"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4" name="tx194"/>
            <p:cNvSpPr/>
            <p:nvPr/>
          </p:nvSpPr>
          <p:spPr>
            <a:xfrm>
              <a:off x="8139929" y="15930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5" name="tx195"/>
            <p:cNvSpPr/>
            <p:nvPr/>
          </p:nvSpPr>
          <p:spPr>
            <a:xfrm>
              <a:off x="376897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96" name="tx196"/>
            <p:cNvSpPr/>
            <p:nvPr/>
          </p:nvSpPr>
          <p:spPr>
            <a:xfrm>
              <a:off x="650082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97" name="tx197"/>
            <p:cNvSpPr/>
            <p:nvPr/>
          </p:nvSpPr>
          <p:spPr>
            <a:xfrm>
              <a:off x="5954450"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8" name="tx198"/>
            <p:cNvSpPr/>
            <p:nvPr/>
          </p:nvSpPr>
          <p:spPr>
            <a:xfrm>
              <a:off x="1583491"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99" name="tx199"/>
            <p:cNvSpPr/>
            <p:nvPr/>
          </p:nvSpPr>
          <p:spPr>
            <a:xfrm>
              <a:off x="2676231"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0" name="tx200"/>
            <p:cNvSpPr/>
            <p:nvPr/>
          </p:nvSpPr>
          <p:spPr>
            <a:xfrm>
              <a:off x="3222601"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1" name="tx201"/>
            <p:cNvSpPr/>
            <p:nvPr/>
          </p:nvSpPr>
          <p:spPr>
            <a:xfrm>
              <a:off x="4315340"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2" name="tx202"/>
            <p:cNvSpPr/>
            <p:nvPr/>
          </p:nvSpPr>
          <p:spPr>
            <a:xfrm>
              <a:off x="2129861"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3" name="tx203"/>
            <p:cNvSpPr/>
            <p:nvPr/>
          </p:nvSpPr>
          <p:spPr>
            <a:xfrm>
              <a:off x="3768970"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4" name="tx204"/>
            <p:cNvSpPr/>
            <p:nvPr/>
          </p:nvSpPr>
          <p:spPr>
            <a:xfrm>
              <a:off x="6500820"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5" name="tx205"/>
            <p:cNvSpPr/>
            <p:nvPr/>
          </p:nvSpPr>
          <p:spPr>
            <a:xfrm>
              <a:off x="7593559"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6" name="tx206"/>
            <p:cNvSpPr/>
            <p:nvPr/>
          </p:nvSpPr>
          <p:spPr>
            <a:xfrm>
              <a:off x="8686299"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7" name="tx207"/>
            <p:cNvSpPr/>
            <p:nvPr/>
          </p:nvSpPr>
          <p:spPr>
            <a:xfrm>
              <a:off x="8139929" y="11912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08" name="tx208"/>
            <p:cNvSpPr/>
            <p:nvPr/>
          </p:nvSpPr>
          <p:spPr>
            <a:xfrm>
              <a:off x="1583491"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09" name="tx209"/>
            <p:cNvSpPr/>
            <p:nvPr/>
          </p:nvSpPr>
          <p:spPr>
            <a:xfrm>
              <a:off x="2676231"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0" name="tx210"/>
            <p:cNvSpPr/>
            <p:nvPr/>
          </p:nvSpPr>
          <p:spPr>
            <a:xfrm>
              <a:off x="3222601"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1" name="tx211"/>
            <p:cNvSpPr/>
            <p:nvPr/>
          </p:nvSpPr>
          <p:spPr>
            <a:xfrm>
              <a:off x="431534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12" name="tx212"/>
            <p:cNvSpPr/>
            <p:nvPr/>
          </p:nvSpPr>
          <p:spPr>
            <a:xfrm>
              <a:off x="7593559" y="4407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3" name="tx213"/>
            <p:cNvSpPr/>
            <p:nvPr/>
          </p:nvSpPr>
          <p:spPr>
            <a:xfrm>
              <a:off x="8686299"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214" name="tx214"/>
            <p:cNvSpPr/>
            <p:nvPr/>
          </p:nvSpPr>
          <p:spPr>
            <a:xfrm>
              <a:off x="486171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215" name="tx215"/>
            <p:cNvSpPr/>
            <p:nvPr/>
          </p:nvSpPr>
          <p:spPr>
            <a:xfrm>
              <a:off x="595445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16" name="tx216"/>
            <p:cNvSpPr/>
            <p:nvPr/>
          </p:nvSpPr>
          <p:spPr>
            <a:xfrm>
              <a:off x="5408080" y="4405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217" name="tx217"/>
            <p:cNvSpPr/>
            <p:nvPr/>
          </p:nvSpPr>
          <p:spPr>
            <a:xfrm>
              <a:off x="8139929" y="44073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18" name="tx218"/>
            <p:cNvSpPr/>
            <p:nvPr/>
          </p:nvSpPr>
          <p:spPr>
            <a:xfrm>
              <a:off x="1583491"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9" name="tx219"/>
            <p:cNvSpPr/>
            <p:nvPr/>
          </p:nvSpPr>
          <p:spPr>
            <a:xfrm>
              <a:off x="3222601"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0" name="tx220"/>
            <p:cNvSpPr/>
            <p:nvPr/>
          </p:nvSpPr>
          <p:spPr>
            <a:xfrm>
              <a:off x="2676231"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21" name="tx221"/>
            <p:cNvSpPr/>
            <p:nvPr/>
          </p:nvSpPr>
          <p:spPr>
            <a:xfrm>
              <a:off x="4315340"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2" name="tx222"/>
            <p:cNvSpPr/>
            <p:nvPr/>
          </p:nvSpPr>
          <p:spPr>
            <a:xfrm>
              <a:off x="3768970"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3" name="tx223"/>
            <p:cNvSpPr/>
            <p:nvPr/>
          </p:nvSpPr>
          <p:spPr>
            <a:xfrm>
              <a:off x="6500820" y="27997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24" name="tx224"/>
            <p:cNvSpPr/>
            <p:nvPr/>
          </p:nvSpPr>
          <p:spPr>
            <a:xfrm>
              <a:off x="7593559" y="2798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5" name="tx225"/>
            <p:cNvSpPr/>
            <p:nvPr/>
          </p:nvSpPr>
          <p:spPr>
            <a:xfrm>
              <a:off x="8686299"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26" name="tx226"/>
            <p:cNvSpPr/>
            <p:nvPr/>
          </p:nvSpPr>
          <p:spPr>
            <a:xfrm>
              <a:off x="4861710"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7" name="tx227"/>
            <p:cNvSpPr/>
            <p:nvPr/>
          </p:nvSpPr>
          <p:spPr>
            <a:xfrm>
              <a:off x="5954450" y="2798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28" name="tx228"/>
            <p:cNvSpPr/>
            <p:nvPr/>
          </p:nvSpPr>
          <p:spPr>
            <a:xfrm>
              <a:off x="5408080" y="2798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29" name="tx229"/>
            <p:cNvSpPr/>
            <p:nvPr/>
          </p:nvSpPr>
          <p:spPr>
            <a:xfrm>
              <a:off x="8139929" y="27983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30" name="tx230"/>
            <p:cNvSpPr/>
            <p:nvPr/>
          </p:nvSpPr>
          <p:spPr>
            <a:xfrm>
              <a:off x="1583491" y="5209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231" name="tx231"/>
            <p:cNvSpPr/>
            <p:nvPr/>
          </p:nvSpPr>
          <p:spPr>
            <a:xfrm>
              <a:off x="7593559" y="40052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2" name="tx232"/>
            <p:cNvSpPr/>
            <p:nvPr/>
          </p:nvSpPr>
          <p:spPr>
            <a:xfrm>
              <a:off x="5954450" y="40038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3" name="tx233"/>
            <p:cNvSpPr/>
            <p:nvPr/>
          </p:nvSpPr>
          <p:spPr>
            <a:xfrm>
              <a:off x="5408080"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34" name="tx234"/>
            <p:cNvSpPr/>
            <p:nvPr/>
          </p:nvSpPr>
          <p:spPr>
            <a:xfrm>
              <a:off x="8139929" y="40052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35" name="tx235"/>
            <p:cNvSpPr/>
            <p:nvPr/>
          </p:nvSpPr>
          <p:spPr>
            <a:xfrm>
              <a:off x="212986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36" name="tx236"/>
            <p:cNvSpPr/>
            <p:nvPr/>
          </p:nvSpPr>
          <p:spPr>
            <a:xfrm>
              <a:off x="3768970"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37" name="tx237"/>
            <p:cNvSpPr/>
            <p:nvPr/>
          </p:nvSpPr>
          <p:spPr>
            <a:xfrm>
              <a:off x="650082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38" name="tx238"/>
            <p:cNvSpPr/>
            <p:nvPr/>
          </p:nvSpPr>
          <p:spPr>
            <a:xfrm>
              <a:off x="158349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267623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40" name="tx240"/>
            <p:cNvSpPr/>
            <p:nvPr/>
          </p:nvSpPr>
          <p:spPr>
            <a:xfrm>
              <a:off x="322260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1" name="tx241"/>
            <p:cNvSpPr/>
            <p:nvPr/>
          </p:nvSpPr>
          <p:spPr>
            <a:xfrm>
              <a:off x="431534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2" name="tx242"/>
            <p:cNvSpPr/>
            <p:nvPr/>
          </p:nvSpPr>
          <p:spPr>
            <a:xfrm>
              <a:off x="7593559"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3" name="tx243"/>
            <p:cNvSpPr/>
            <p:nvPr/>
          </p:nvSpPr>
          <p:spPr>
            <a:xfrm>
              <a:off x="8686299"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44" name="tx244"/>
            <p:cNvSpPr/>
            <p:nvPr/>
          </p:nvSpPr>
          <p:spPr>
            <a:xfrm>
              <a:off x="5954450"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5" name="tx245"/>
            <p:cNvSpPr/>
            <p:nvPr/>
          </p:nvSpPr>
          <p:spPr>
            <a:xfrm>
              <a:off x="5408080" y="32015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46" name="tx246"/>
            <p:cNvSpPr/>
            <p:nvPr/>
          </p:nvSpPr>
          <p:spPr>
            <a:xfrm>
              <a:off x="8139929"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47" name="tx247"/>
            <p:cNvSpPr/>
            <p:nvPr/>
          </p:nvSpPr>
          <p:spPr>
            <a:xfrm>
              <a:off x="1583491"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48" name="tx248"/>
            <p:cNvSpPr/>
            <p:nvPr/>
          </p:nvSpPr>
          <p:spPr>
            <a:xfrm>
              <a:off x="2676231"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9" name="tx249"/>
            <p:cNvSpPr/>
            <p:nvPr/>
          </p:nvSpPr>
          <p:spPr>
            <a:xfrm>
              <a:off x="3222601" y="40038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0" name="tx250"/>
            <p:cNvSpPr/>
            <p:nvPr/>
          </p:nvSpPr>
          <p:spPr>
            <a:xfrm>
              <a:off x="4315340" y="40038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1" name="tx251"/>
            <p:cNvSpPr/>
            <p:nvPr/>
          </p:nvSpPr>
          <p:spPr>
            <a:xfrm>
              <a:off x="2129861"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2" name="tx252"/>
            <p:cNvSpPr/>
            <p:nvPr/>
          </p:nvSpPr>
          <p:spPr>
            <a:xfrm>
              <a:off x="3768970" y="40038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53" name="tx253"/>
            <p:cNvSpPr/>
            <p:nvPr/>
          </p:nvSpPr>
          <p:spPr>
            <a:xfrm>
              <a:off x="6500820"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254" name="tx254"/>
            <p:cNvSpPr/>
            <p:nvPr/>
          </p:nvSpPr>
          <p:spPr>
            <a:xfrm>
              <a:off x="8686299" y="40052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55" name="tx255"/>
            <p:cNvSpPr/>
            <p:nvPr/>
          </p:nvSpPr>
          <p:spPr>
            <a:xfrm>
              <a:off x="7047189" y="48091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256" name="tx256"/>
            <p:cNvSpPr/>
            <p:nvPr/>
          </p:nvSpPr>
          <p:spPr>
            <a:xfrm>
              <a:off x="4861710" y="48074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257" name="tx257"/>
            <p:cNvSpPr/>
            <p:nvPr/>
          </p:nvSpPr>
          <p:spPr>
            <a:xfrm>
              <a:off x="5408080" y="48088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58" name="tx258"/>
            <p:cNvSpPr/>
            <p:nvPr/>
          </p:nvSpPr>
          <p:spPr>
            <a:xfrm>
              <a:off x="2129861" y="44070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59" name="tx259"/>
            <p:cNvSpPr/>
            <p:nvPr/>
          </p:nvSpPr>
          <p:spPr>
            <a:xfrm>
              <a:off x="3222601"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60" name="tx260"/>
            <p:cNvSpPr/>
            <p:nvPr/>
          </p:nvSpPr>
          <p:spPr>
            <a:xfrm>
              <a:off x="2160006" y="52093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1" name="tx261"/>
            <p:cNvSpPr/>
            <p:nvPr/>
          </p:nvSpPr>
          <p:spPr>
            <a:xfrm>
              <a:off x="2676231" y="52106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262" name="tx262"/>
            <p:cNvSpPr/>
            <p:nvPr/>
          </p:nvSpPr>
          <p:spPr>
            <a:xfrm>
              <a:off x="4315340"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63" name="tx263"/>
            <p:cNvSpPr/>
            <p:nvPr/>
          </p:nvSpPr>
          <p:spPr>
            <a:xfrm>
              <a:off x="3768970"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64" name="tx264"/>
            <p:cNvSpPr/>
            <p:nvPr/>
          </p:nvSpPr>
          <p:spPr>
            <a:xfrm>
              <a:off x="6530964" y="52093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5" name="tx265"/>
            <p:cNvSpPr/>
            <p:nvPr/>
          </p:nvSpPr>
          <p:spPr>
            <a:xfrm>
              <a:off x="7593559"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266" name="tx266"/>
            <p:cNvSpPr/>
            <p:nvPr/>
          </p:nvSpPr>
          <p:spPr>
            <a:xfrm>
              <a:off x="8686299"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67" name="tx267"/>
            <p:cNvSpPr/>
            <p:nvPr/>
          </p:nvSpPr>
          <p:spPr>
            <a:xfrm>
              <a:off x="5984595" y="52093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8" name="tx268"/>
            <p:cNvSpPr/>
            <p:nvPr/>
          </p:nvSpPr>
          <p:spPr>
            <a:xfrm>
              <a:off x="8139929" y="5209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269" name="tx269"/>
            <p:cNvSpPr/>
            <p:nvPr/>
          </p:nvSpPr>
          <p:spPr>
            <a:xfrm>
              <a:off x="4861710" y="4003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270" name="tx270"/>
            <p:cNvSpPr/>
            <p:nvPr/>
          </p:nvSpPr>
          <p:spPr>
            <a:xfrm>
              <a:off x="1522689"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271" name="tx271"/>
            <p:cNvSpPr/>
            <p:nvPr/>
          </p:nvSpPr>
          <p:spPr>
            <a:xfrm>
              <a:off x="2013097"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272" name="tx272"/>
            <p:cNvSpPr/>
            <p:nvPr/>
          </p:nvSpPr>
          <p:spPr>
            <a:xfrm>
              <a:off x="2593683"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273" name="tx273"/>
            <p:cNvSpPr/>
            <p:nvPr/>
          </p:nvSpPr>
          <p:spPr>
            <a:xfrm>
              <a:off x="3140052"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274" name="tx274"/>
            <p:cNvSpPr/>
            <p:nvPr/>
          </p:nvSpPr>
          <p:spPr>
            <a:xfrm>
              <a:off x="3714335"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275" name="tx275"/>
            <p:cNvSpPr/>
            <p:nvPr/>
          </p:nvSpPr>
          <p:spPr>
            <a:xfrm>
              <a:off x="4204770"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276" name="tx276"/>
            <p:cNvSpPr/>
            <p:nvPr/>
          </p:nvSpPr>
          <p:spPr>
            <a:xfrm>
              <a:off x="4776024"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277" name="tx277"/>
            <p:cNvSpPr/>
            <p:nvPr/>
          </p:nvSpPr>
          <p:spPr>
            <a:xfrm>
              <a:off x="5309979"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278" name="tx278"/>
            <p:cNvSpPr/>
            <p:nvPr/>
          </p:nvSpPr>
          <p:spPr>
            <a:xfrm>
              <a:off x="5871847"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279" name="tx279"/>
            <p:cNvSpPr/>
            <p:nvPr/>
          </p:nvSpPr>
          <p:spPr>
            <a:xfrm>
              <a:off x="6439963"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280" name="tx280"/>
            <p:cNvSpPr/>
            <p:nvPr/>
          </p:nvSpPr>
          <p:spPr>
            <a:xfrm>
              <a:off x="6986333"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281" name="tx281"/>
            <p:cNvSpPr/>
            <p:nvPr/>
          </p:nvSpPr>
          <p:spPr>
            <a:xfrm>
              <a:off x="7498596"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282" name="tx282"/>
            <p:cNvSpPr/>
            <p:nvPr/>
          </p:nvSpPr>
          <p:spPr>
            <a:xfrm>
              <a:off x="8051160"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283" name="tx283"/>
            <p:cNvSpPr/>
            <p:nvPr/>
          </p:nvSpPr>
          <p:spPr>
            <a:xfrm>
              <a:off x="8591336"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284" name="tx284"/>
            <p:cNvSpPr/>
            <p:nvPr/>
          </p:nvSpPr>
          <p:spPr>
            <a:xfrm>
              <a:off x="865197" y="519975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285" name="tx285"/>
            <p:cNvSpPr/>
            <p:nvPr/>
          </p:nvSpPr>
          <p:spPr>
            <a:xfrm>
              <a:off x="647462" y="4796304"/>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286" name="tx286"/>
            <p:cNvSpPr/>
            <p:nvPr/>
          </p:nvSpPr>
          <p:spPr>
            <a:xfrm>
              <a:off x="671132" y="4366731"/>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287" name="tx287"/>
            <p:cNvSpPr/>
            <p:nvPr/>
          </p:nvSpPr>
          <p:spPr>
            <a:xfrm>
              <a:off x="508103" y="3992684"/>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288" name="tx288"/>
            <p:cNvSpPr/>
            <p:nvPr/>
          </p:nvSpPr>
          <p:spPr>
            <a:xfrm>
              <a:off x="950395" y="3590873"/>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89" name="tx289"/>
            <p:cNvSpPr/>
            <p:nvPr/>
          </p:nvSpPr>
          <p:spPr>
            <a:xfrm>
              <a:off x="717448" y="3189063"/>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290" name="tx290"/>
            <p:cNvSpPr/>
            <p:nvPr/>
          </p:nvSpPr>
          <p:spPr>
            <a:xfrm>
              <a:off x="888322" y="2761127"/>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91" name="tx291"/>
            <p:cNvSpPr/>
            <p:nvPr/>
          </p:nvSpPr>
          <p:spPr>
            <a:xfrm>
              <a:off x="810559" y="2385442"/>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92" name="tx292"/>
            <p:cNvSpPr/>
            <p:nvPr/>
          </p:nvSpPr>
          <p:spPr>
            <a:xfrm>
              <a:off x="515402" y="1955869"/>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93" name="tx293"/>
            <p:cNvSpPr/>
            <p:nvPr/>
          </p:nvSpPr>
          <p:spPr>
            <a:xfrm>
              <a:off x="663151" y="1580048"/>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94" name="tx294"/>
            <p:cNvSpPr/>
            <p:nvPr/>
          </p:nvSpPr>
          <p:spPr>
            <a:xfrm>
              <a:off x="702100" y="1180011"/>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95" name="tx295"/>
            <p:cNvSpPr/>
            <p:nvPr/>
          </p:nvSpPr>
          <p:spPr>
            <a:xfrm>
              <a:off x="3358288"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296" name="pic296"/>
            <p:cNvPicPr/>
            <p:nvPr/>
          </p:nvPicPr>
          <p:blipFill>
            <a:blip r:embed="rId2" cstate="print"/>
            <a:stretch>
              <a:fillRect/>
            </a:stretch>
          </p:blipFill>
          <p:spPr>
            <a:xfrm>
              <a:off x="4872081" y="5699605"/>
              <a:ext cx="2160000" cy="219455"/>
            </a:xfrm>
            <a:prstGeom prst="rect">
              <a:avLst/>
            </a:prstGeom>
          </p:spPr>
        </p:pic>
        <p:sp>
          <p:nvSpPr>
            <p:cNvPr id="297" name="pl297"/>
            <p:cNvSpPr/>
            <p:nvPr/>
          </p:nvSpPr>
          <p:spPr>
            <a:xfrm>
              <a:off x="487568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98" name="pl298"/>
            <p:cNvSpPr/>
            <p:nvPr/>
          </p:nvSpPr>
          <p:spPr>
            <a:xfrm>
              <a:off x="614583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299" name="pl299"/>
            <p:cNvSpPr/>
            <p:nvPr/>
          </p:nvSpPr>
          <p:spPr>
            <a:xfrm>
              <a:off x="636111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0" name="pl300"/>
            <p:cNvSpPr/>
            <p:nvPr/>
          </p:nvSpPr>
          <p:spPr>
            <a:xfrm>
              <a:off x="657639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1" name="pl301"/>
            <p:cNvSpPr/>
            <p:nvPr/>
          </p:nvSpPr>
          <p:spPr>
            <a:xfrm>
              <a:off x="6791673"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2" name="pl302"/>
            <p:cNvSpPr/>
            <p:nvPr/>
          </p:nvSpPr>
          <p:spPr>
            <a:xfrm>
              <a:off x="7028481"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303" name="pl303"/>
            <p:cNvSpPr/>
            <p:nvPr/>
          </p:nvSpPr>
          <p:spPr>
            <a:xfrm>
              <a:off x="487568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4" name="pl304"/>
            <p:cNvSpPr/>
            <p:nvPr/>
          </p:nvSpPr>
          <p:spPr>
            <a:xfrm>
              <a:off x="614583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5" name="pl305"/>
            <p:cNvSpPr/>
            <p:nvPr/>
          </p:nvSpPr>
          <p:spPr>
            <a:xfrm>
              <a:off x="636111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6" name="pl306"/>
            <p:cNvSpPr/>
            <p:nvPr/>
          </p:nvSpPr>
          <p:spPr>
            <a:xfrm>
              <a:off x="657639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7" name="pl307"/>
            <p:cNvSpPr/>
            <p:nvPr/>
          </p:nvSpPr>
          <p:spPr>
            <a:xfrm>
              <a:off x="6791673"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8" name="pl308"/>
            <p:cNvSpPr/>
            <p:nvPr/>
          </p:nvSpPr>
          <p:spPr>
            <a:xfrm>
              <a:off x="7028481"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309" name="tx309"/>
            <p:cNvSpPr/>
            <p:nvPr/>
          </p:nvSpPr>
          <p:spPr>
            <a:xfrm>
              <a:off x="4844603"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310" name="tx310"/>
            <p:cNvSpPr/>
            <p:nvPr/>
          </p:nvSpPr>
          <p:spPr>
            <a:xfrm>
              <a:off x="608367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311" name="tx311"/>
            <p:cNvSpPr/>
            <p:nvPr/>
          </p:nvSpPr>
          <p:spPr>
            <a:xfrm>
              <a:off x="629895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312" name="tx312"/>
            <p:cNvSpPr/>
            <p:nvPr/>
          </p:nvSpPr>
          <p:spPr>
            <a:xfrm>
              <a:off x="651423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313" name="tx313"/>
            <p:cNvSpPr/>
            <p:nvPr/>
          </p:nvSpPr>
          <p:spPr>
            <a:xfrm>
              <a:off x="6729517"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314" name="tx314"/>
            <p:cNvSpPr/>
            <p:nvPr/>
          </p:nvSpPr>
          <p:spPr>
            <a:xfrm>
              <a:off x="6935247"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315" name="tx315"/>
            <p:cNvSpPr/>
            <p:nvPr/>
          </p:nvSpPr>
          <p:spPr>
            <a:xfrm>
              <a:off x="1315959" y="398022"/>
              <a:ext cx="32148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SEAR, 2023</a:t>
              </a:r>
            </a:p>
          </p:txBody>
        </p:sp>
        <p:sp>
          <p:nvSpPr>
            <p:cNvPr id="316" name="tx3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17" name="tx317"/>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318" name="tx318"/>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319" name="tx319"/>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3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8 out of 11 countries achieved coverage of 90% or higher in at least one vaccine.
Bangladesh, Sri Lanka, and Maldives had the highest percentage of vaccines (100%) in the national immunization schedule with coverage of at least 90%, followed by Bhutan (92%).
3 countries had not achieved 90% coverage of any vaccine (Indonesia, Myanmar, and DPRK).</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5" name="pl25"/>
            <p:cNvSpPr/>
            <p:nvPr/>
          </p:nvSpPr>
          <p:spPr>
            <a:xfrm>
              <a:off x="764633"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6" name="pl26"/>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7" name="pl27"/>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175611" y="1910336"/>
              <a:ext cx="3052980" cy="2969676"/>
            </a:xfrm>
            <a:custGeom>
              <a:avLst/>
              <a:pathLst>
                <a:path w="3052980" h="2969676">
                  <a:moveTo>
                    <a:pt x="0" y="2969676"/>
                  </a:moveTo>
                  <a:lnTo>
                    <a:pt x="234844" y="2969676"/>
                  </a:lnTo>
                  <a:lnTo>
                    <a:pt x="469689" y="2969676"/>
                  </a:lnTo>
                  <a:lnTo>
                    <a:pt x="704534" y="2969676"/>
                  </a:lnTo>
                  <a:lnTo>
                    <a:pt x="939378" y="2969676"/>
                  </a:lnTo>
                  <a:lnTo>
                    <a:pt x="1174223" y="2969676"/>
                  </a:lnTo>
                  <a:lnTo>
                    <a:pt x="1409068" y="2969676"/>
                  </a:lnTo>
                  <a:lnTo>
                    <a:pt x="1643912" y="2412861"/>
                  </a:lnTo>
                  <a:lnTo>
                    <a:pt x="1878757" y="2412861"/>
                  </a:lnTo>
                  <a:lnTo>
                    <a:pt x="2113602" y="2784071"/>
                  </a:lnTo>
                  <a:lnTo>
                    <a:pt x="2348446" y="2227257"/>
                  </a:lnTo>
                  <a:lnTo>
                    <a:pt x="2583291" y="2598466"/>
                  </a:lnTo>
                  <a:lnTo>
                    <a:pt x="2818136" y="2041652"/>
                  </a:lnTo>
                  <a:lnTo>
                    <a:pt x="3052980" y="0"/>
                  </a:lnTo>
                </a:path>
              </a:pathLst>
            </a:custGeom>
            <a:ln w="29811" cap="flat">
              <a:solidFill>
                <a:srgbClr val="1CABE2">
                  <a:alpha val="100000"/>
                </a:srgbClr>
              </a:solidFill>
              <a:prstDash val="solid"/>
              <a:round/>
            </a:ln>
          </p:spPr>
          <p:txBody>
            <a:bodyPr/>
            <a:lstStyle/>
            <a:p/>
          </p:txBody>
        </p:sp>
        <p:sp>
          <p:nvSpPr>
            <p:cNvPr id="42" name="pl42"/>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3" name="pl43"/>
            <p:cNvSpPr/>
            <p:nvPr/>
          </p:nvSpPr>
          <p:spPr>
            <a:xfrm>
              <a:off x="1175611" y="3395174"/>
              <a:ext cx="3052980" cy="1484838"/>
            </a:xfrm>
            <a:custGeom>
              <a:avLst/>
              <a:pathLst>
                <a:path w="3052980" h="1484838">
                  <a:moveTo>
                    <a:pt x="0" y="1484838"/>
                  </a:moveTo>
                  <a:lnTo>
                    <a:pt x="234844" y="1484838"/>
                  </a:lnTo>
                  <a:lnTo>
                    <a:pt x="469689" y="1484838"/>
                  </a:lnTo>
                  <a:lnTo>
                    <a:pt x="704534" y="1484838"/>
                  </a:lnTo>
                  <a:lnTo>
                    <a:pt x="939378" y="1484838"/>
                  </a:lnTo>
                  <a:lnTo>
                    <a:pt x="1174223" y="1484838"/>
                  </a:lnTo>
                  <a:lnTo>
                    <a:pt x="1409068" y="1484838"/>
                  </a:lnTo>
                  <a:lnTo>
                    <a:pt x="1643912" y="1113628"/>
                  </a:lnTo>
                  <a:lnTo>
                    <a:pt x="1878757" y="1113628"/>
                  </a:lnTo>
                  <a:lnTo>
                    <a:pt x="2113602" y="1299233"/>
                  </a:lnTo>
                  <a:lnTo>
                    <a:pt x="2348446" y="1299233"/>
                  </a:lnTo>
                  <a:lnTo>
                    <a:pt x="2583291" y="1299233"/>
                  </a:lnTo>
                  <a:lnTo>
                    <a:pt x="2818136" y="928023"/>
                  </a:lnTo>
                  <a:lnTo>
                    <a:pt x="3052980" y="0"/>
                  </a:lnTo>
                </a:path>
              </a:pathLst>
            </a:custGeom>
            <a:ln w="29811" cap="flat">
              <a:solidFill>
                <a:srgbClr val="6A1E74">
                  <a:alpha val="100000"/>
                </a:srgbClr>
              </a:solidFill>
              <a:prstDash val="solid"/>
              <a:round/>
            </a:ln>
          </p:spPr>
          <p:txBody>
            <a:bodyPr/>
            <a:lstStyle/>
            <a:p/>
          </p:txBody>
        </p:sp>
        <p:sp>
          <p:nvSpPr>
            <p:cNvPr id="44" name="pl44"/>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5" name="pt45"/>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7" name="pt47"/>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0" name="pt50"/>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1" name="pt51"/>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2" name="pt52"/>
            <p:cNvSpPr/>
            <p:nvPr/>
          </p:nvSpPr>
          <p:spPr>
            <a:xfrm>
              <a:off x="255985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3" name="pt53"/>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4" name="pt54"/>
            <p:cNvSpPr/>
            <p:nvPr/>
          </p:nvSpPr>
          <p:spPr>
            <a:xfrm>
              <a:off x="3029543"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5" name="pt55"/>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6" name="pt56"/>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7" name="pt57"/>
            <p:cNvSpPr/>
            <p:nvPr/>
          </p:nvSpPr>
          <p:spPr>
            <a:xfrm>
              <a:off x="3734077"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8" name="pt58"/>
            <p:cNvSpPr/>
            <p:nvPr/>
          </p:nvSpPr>
          <p:spPr>
            <a:xfrm>
              <a:off x="4203766" y="188551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9" name="pt59"/>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0" name="pt60"/>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3" name="pt63"/>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4" name="pt64"/>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794698"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7" name="pt67"/>
            <p:cNvSpPr/>
            <p:nvPr/>
          </p:nvSpPr>
          <p:spPr>
            <a:xfrm>
              <a:off x="279469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3499232"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0" name="pt70"/>
            <p:cNvSpPr/>
            <p:nvPr/>
          </p:nvSpPr>
          <p:spPr>
            <a:xfrm>
              <a:off x="3499232"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1" name="pt71"/>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3" name="pt73"/>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4" name="pt74"/>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5" name="pt75"/>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6" name="pt76"/>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7" name="pt77"/>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3264388" y="466958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3264388"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0" name="pt80"/>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3968922" y="392716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3" name="pt83"/>
            <p:cNvSpPr/>
            <p:nvPr/>
          </p:nvSpPr>
          <p:spPr>
            <a:xfrm>
              <a:off x="3968922"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4" name="pt84"/>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6" name="pt86"/>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0" name="pt90"/>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3029543"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6" name="pt96"/>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734077"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9" name="pt99"/>
            <p:cNvSpPr/>
            <p:nvPr/>
          </p:nvSpPr>
          <p:spPr>
            <a:xfrm>
              <a:off x="4203766" y="337034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0" name="pt100"/>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l101"/>
            <p:cNvSpPr/>
            <p:nvPr/>
          </p:nvSpPr>
          <p:spPr>
            <a:xfrm>
              <a:off x="1174384" y="4767065"/>
              <a:ext cx="1074" cy="98880"/>
            </a:xfrm>
            <a:custGeom>
              <a:avLst/>
              <a:pathLst>
                <a:path w="1074" h="98880">
                  <a:moveTo>
                    <a:pt x="0" y="0"/>
                  </a:moveTo>
                  <a:lnTo>
                    <a:pt x="1074" y="98880"/>
                  </a:lnTo>
                </a:path>
              </a:pathLst>
            </a:custGeom>
            <a:ln w="13550" cap="rnd">
              <a:solidFill>
                <a:srgbClr val="1CABE2">
                  <a:alpha val="100000"/>
                </a:srgbClr>
              </a:solidFill>
              <a:prstDash val="solid"/>
              <a:round/>
            </a:ln>
          </p:spPr>
          <p:txBody>
            <a:bodyPr/>
            <a:lstStyle/>
            <a:p/>
          </p:txBody>
        </p:sp>
        <p:sp>
          <p:nvSpPr>
            <p:cNvPr id="102" name="pl102"/>
            <p:cNvSpPr/>
            <p:nvPr/>
          </p:nvSpPr>
          <p:spPr>
            <a:xfrm>
              <a:off x="1071167" y="4868663"/>
              <a:ext cx="91165" cy="9906"/>
            </a:xfrm>
            <a:custGeom>
              <a:avLst/>
              <a:pathLst>
                <a:path w="91165" h="9906">
                  <a:moveTo>
                    <a:pt x="0" y="0"/>
                  </a:moveTo>
                  <a:lnTo>
                    <a:pt x="91165" y="9906"/>
                  </a:lnTo>
                </a:path>
              </a:pathLst>
            </a:custGeom>
            <a:ln w="13550" cap="rnd">
              <a:solidFill>
                <a:srgbClr val="80BD41">
                  <a:alpha val="100000"/>
                </a:srgbClr>
              </a:solidFill>
              <a:prstDash val="solid"/>
              <a:round/>
            </a:ln>
          </p:spPr>
          <p:txBody>
            <a:bodyPr/>
            <a:lstStyle/>
            <a:p/>
          </p:txBody>
        </p:sp>
        <p:sp>
          <p:nvSpPr>
            <p:cNvPr id="103" name="pl103"/>
            <p:cNvSpPr/>
            <p:nvPr/>
          </p:nvSpPr>
          <p:spPr>
            <a:xfrm>
              <a:off x="1182280" y="4596839"/>
              <a:ext cx="148275" cy="270986"/>
            </a:xfrm>
            <a:custGeom>
              <a:avLst/>
              <a:pathLst>
                <a:path w="148275" h="270986">
                  <a:moveTo>
                    <a:pt x="148275" y="0"/>
                  </a:moveTo>
                  <a:lnTo>
                    <a:pt x="0" y="270986"/>
                  </a:lnTo>
                </a:path>
              </a:pathLst>
            </a:custGeom>
            <a:ln w="13550" cap="rnd">
              <a:solidFill>
                <a:srgbClr val="6A1E74">
                  <a:alpha val="100000"/>
                </a:srgbClr>
              </a:solidFill>
              <a:prstDash val="solid"/>
              <a:round/>
            </a:ln>
          </p:spPr>
          <p:txBody>
            <a:bodyPr/>
            <a:lstStyle/>
            <a:p/>
          </p:txBody>
        </p:sp>
        <p:sp>
          <p:nvSpPr>
            <p:cNvPr id="104" name="pl104"/>
            <p:cNvSpPr/>
            <p:nvPr/>
          </p:nvSpPr>
          <p:spPr>
            <a:xfrm>
              <a:off x="910285" y="4884301"/>
              <a:ext cx="252611" cy="85206"/>
            </a:xfrm>
            <a:custGeom>
              <a:avLst/>
              <a:pathLst>
                <a:path w="252611" h="85206">
                  <a:moveTo>
                    <a:pt x="0" y="85206"/>
                  </a:moveTo>
                  <a:lnTo>
                    <a:pt x="252611" y="0"/>
                  </a:lnTo>
                </a:path>
              </a:pathLst>
            </a:custGeom>
            <a:ln w="13550" cap="rnd">
              <a:solidFill>
                <a:srgbClr val="F26A21">
                  <a:alpha val="100000"/>
                </a:srgbClr>
              </a:solidFill>
              <a:prstDash val="solid"/>
              <a:round/>
            </a:ln>
          </p:spPr>
          <p:txBody>
            <a:bodyPr/>
            <a:lstStyle/>
            <a:p/>
          </p:txBody>
        </p:sp>
        <p:sp>
          <p:nvSpPr>
            <p:cNvPr id="105" name="tx105"/>
            <p:cNvSpPr/>
            <p:nvPr/>
          </p:nvSpPr>
          <p:spPr>
            <a:xfrm>
              <a:off x="1139215" y="4651759"/>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6" name="tx106"/>
            <p:cNvSpPr/>
            <p:nvPr/>
          </p:nvSpPr>
          <p:spPr>
            <a:xfrm>
              <a:off x="977969" y="482142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7" name="tx107"/>
            <p:cNvSpPr/>
            <p:nvPr/>
          </p:nvSpPr>
          <p:spPr>
            <a:xfrm>
              <a:off x="1300078" y="448153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8" name="tx108"/>
            <p:cNvSpPr/>
            <p:nvPr/>
          </p:nvSpPr>
          <p:spPr>
            <a:xfrm>
              <a:off x="817087" y="4925540"/>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9" name="tx109"/>
            <p:cNvSpPr/>
            <p:nvPr/>
          </p:nvSpPr>
          <p:spPr>
            <a:xfrm>
              <a:off x="4312998" y="1817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16</a:t>
              </a:r>
            </a:p>
          </p:txBody>
        </p:sp>
        <p:sp>
          <p:nvSpPr>
            <p:cNvPr id="110" name="tx110"/>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1" name="tx111"/>
            <p:cNvSpPr/>
            <p:nvPr/>
          </p:nvSpPr>
          <p:spPr>
            <a:xfrm>
              <a:off x="4270795" y="330272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8</a:t>
              </a:r>
            </a:p>
          </p:txBody>
        </p:sp>
        <p:sp>
          <p:nvSpPr>
            <p:cNvPr id="112" name="tx112"/>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3" name="tx113"/>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4" name="tx114"/>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5" name="tx115"/>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6" name="tx116"/>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7" name="tx117"/>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8" name="tx118"/>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9" name="tx119"/>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0" name="tx120"/>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1" name="tx121"/>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2" name="tx122"/>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3" name="tx123"/>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4" name="tx124"/>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5" name="tx125"/>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6" name="tx126"/>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7" name="tx127"/>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8" name="tx128"/>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9" name="tx129"/>
            <p:cNvSpPr/>
            <p:nvPr/>
          </p:nvSpPr>
          <p:spPr>
            <a:xfrm>
              <a:off x="577692"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1" name="tx131"/>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2" name="pl132"/>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3" name="pl133"/>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4" name="pl134"/>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5" name="pl135"/>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6" name="tx136"/>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7" name="tx137"/>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8" name="tx138"/>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9" name="tx139"/>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40" name="pl140"/>
            <p:cNvSpPr/>
            <p:nvPr/>
          </p:nvSpPr>
          <p:spPr>
            <a:xfrm>
              <a:off x="5129884" y="395198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1" name="pl141"/>
            <p:cNvSpPr/>
            <p:nvPr/>
          </p:nvSpPr>
          <p:spPr>
            <a:xfrm>
              <a:off x="5129884" y="209594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42" name="pl142"/>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0" name="pl160"/>
            <p:cNvSpPr/>
            <p:nvPr/>
          </p:nvSpPr>
          <p:spPr>
            <a:xfrm>
              <a:off x="5129884"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1" name="pl161"/>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62" name="pl162"/>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5540862" y="4323198"/>
              <a:ext cx="3052980" cy="556814"/>
            </a:xfrm>
            <a:custGeom>
              <a:avLst/>
              <a:pathLst>
                <a:path w="3052980" h="556814">
                  <a:moveTo>
                    <a:pt x="0" y="556814"/>
                  </a:moveTo>
                  <a:lnTo>
                    <a:pt x="234844" y="556814"/>
                  </a:lnTo>
                  <a:lnTo>
                    <a:pt x="469689" y="556814"/>
                  </a:lnTo>
                  <a:lnTo>
                    <a:pt x="704534" y="556814"/>
                  </a:lnTo>
                  <a:lnTo>
                    <a:pt x="939378" y="556814"/>
                  </a:lnTo>
                  <a:lnTo>
                    <a:pt x="1174223" y="556814"/>
                  </a:lnTo>
                  <a:lnTo>
                    <a:pt x="1409068" y="556814"/>
                  </a:lnTo>
                  <a:lnTo>
                    <a:pt x="1643912" y="556814"/>
                  </a:lnTo>
                  <a:lnTo>
                    <a:pt x="1878757" y="556814"/>
                  </a:lnTo>
                  <a:lnTo>
                    <a:pt x="2113602" y="556814"/>
                  </a:lnTo>
                  <a:lnTo>
                    <a:pt x="2348446" y="556814"/>
                  </a:lnTo>
                  <a:lnTo>
                    <a:pt x="2583291" y="185604"/>
                  </a:lnTo>
                  <a:lnTo>
                    <a:pt x="2818136" y="0"/>
                  </a:lnTo>
                  <a:lnTo>
                    <a:pt x="3052980" y="185604"/>
                  </a:lnTo>
                </a:path>
              </a:pathLst>
            </a:custGeom>
            <a:ln w="29811" cap="flat">
              <a:solidFill>
                <a:srgbClr val="1CABE2">
                  <a:alpha val="100000"/>
                </a:srgbClr>
              </a:solidFill>
              <a:prstDash val="solid"/>
              <a:round/>
            </a:ln>
          </p:spPr>
          <p:txBody>
            <a:bodyPr/>
            <a:lstStyle/>
            <a:p/>
          </p:txBody>
        </p:sp>
        <p:sp>
          <p:nvSpPr>
            <p:cNvPr id="177" name="pl177"/>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8" name="pl178"/>
            <p:cNvSpPr/>
            <p:nvPr/>
          </p:nvSpPr>
          <p:spPr>
            <a:xfrm>
              <a:off x="5540862" y="4508803"/>
              <a:ext cx="3052980" cy="371209"/>
            </a:xfrm>
            <a:custGeom>
              <a:avLst/>
              <a:pathLst>
                <a:path w="3052980" h="371209">
                  <a:moveTo>
                    <a:pt x="0" y="371209"/>
                  </a:moveTo>
                  <a:lnTo>
                    <a:pt x="234844" y="371209"/>
                  </a:lnTo>
                  <a:lnTo>
                    <a:pt x="469689" y="371209"/>
                  </a:lnTo>
                  <a:lnTo>
                    <a:pt x="704534" y="371209"/>
                  </a:lnTo>
                  <a:lnTo>
                    <a:pt x="939378" y="371209"/>
                  </a:lnTo>
                  <a:lnTo>
                    <a:pt x="1174223" y="371209"/>
                  </a:lnTo>
                  <a:lnTo>
                    <a:pt x="1409068" y="371209"/>
                  </a:lnTo>
                  <a:lnTo>
                    <a:pt x="1643912" y="371209"/>
                  </a:lnTo>
                  <a:lnTo>
                    <a:pt x="1878757" y="371209"/>
                  </a:lnTo>
                  <a:lnTo>
                    <a:pt x="2113602" y="371209"/>
                  </a:lnTo>
                  <a:lnTo>
                    <a:pt x="2348446" y="371209"/>
                  </a:lnTo>
                  <a:lnTo>
                    <a:pt x="2583291" y="0"/>
                  </a:lnTo>
                  <a:lnTo>
                    <a:pt x="2818136" y="0"/>
                  </a:lnTo>
                  <a:lnTo>
                    <a:pt x="3052980" y="185604"/>
                  </a:lnTo>
                </a:path>
              </a:pathLst>
            </a:custGeom>
            <a:ln w="29811" cap="flat">
              <a:solidFill>
                <a:srgbClr val="6A1E74">
                  <a:alpha val="100000"/>
                </a:srgbClr>
              </a:solidFill>
              <a:prstDash val="solid"/>
              <a:round/>
            </a:ln>
          </p:spPr>
          <p:txBody>
            <a:bodyPr/>
            <a:lstStyle/>
            <a:p/>
          </p:txBody>
        </p:sp>
        <p:sp>
          <p:nvSpPr>
            <p:cNvPr id="179" name="pl179"/>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80" name="pt180"/>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1" name="pt181"/>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2" name="pt182"/>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3" name="pt183"/>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5" name="pt185"/>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6" name="pt186"/>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7" name="pt187"/>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9" name="pt189"/>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0" name="pt190"/>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1" name="pt191"/>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3" name="pt193"/>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4" name="pt194"/>
            <p:cNvSpPr/>
            <p:nvPr/>
          </p:nvSpPr>
          <p:spPr>
            <a:xfrm>
              <a:off x="8099328"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5" name="pt195"/>
            <p:cNvSpPr/>
            <p:nvPr/>
          </p:nvSpPr>
          <p:spPr>
            <a:xfrm>
              <a:off x="8334173" y="429837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pt197"/>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8" name="pt198"/>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9" name="pt199"/>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0" name="pt200"/>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3" name="pt203"/>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4" name="pt204"/>
            <p:cNvSpPr/>
            <p:nvPr/>
          </p:nvSpPr>
          <p:spPr>
            <a:xfrm>
              <a:off x="786448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6" name="pt206"/>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7" name="pt207"/>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8" name="pt208"/>
            <p:cNvSpPr/>
            <p:nvPr/>
          </p:nvSpPr>
          <p:spPr>
            <a:xfrm>
              <a:off x="8569017"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0" name="pt210"/>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2" name="pt212"/>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3" name="pt213"/>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4" name="pt214"/>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6" name="pt216"/>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9" name="pt219"/>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0" name="pt220"/>
            <p:cNvSpPr/>
            <p:nvPr/>
          </p:nvSpPr>
          <p:spPr>
            <a:xfrm>
              <a:off x="8334173"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1" name="pt221"/>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2" name="pt222"/>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3" name="pt223"/>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4" name="pt224"/>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6" name="pt226"/>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7" name="pt227"/>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8" name="pt228"/>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0" name="pt230"/>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2" name="pt232"/>
            <p:cNvSpPr/>
            <p:nvPr/>
          </p:nvSpPr>
          <p:spPr>
            <a:xfrm>
              <a:off x="8099328"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3" name="pt233"/>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5" name="pt235"/>
            <p:cNvSpPr/>
            <p:nvPr/>
          </p:nvSpPr>
          <p:spPr>
            <a:xfrm>
              <a:off x="8569017" y="466958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6" name="pl236"/>
            <p:cNvSpPr/>
            <p:nvPr/>
          </p:nvSpPr>
          <p:spPr>
            <a:xfrm>
              <a:off x="5375295" y="4882026"/>
              <a:ext cx="152355" cy="23220"/>
            </a:xfrm>
            <a:custGeom>
              <a:avLst/>
              <a:pathLst>
                <a:path w="152355" h="23220">
                  <a:moveTo>
                    <a:pt x="0" y="23220"/>
                  </a:moveTo>
                  <a:lnTo>
                    <a:pt x="152355" y="0"/>
                  </a:lnTo>
                </a:path>
              </a:pathLst>
            </a:custGeom>
            <a:ln w="13550" cap="rnd">
              <a:solidFill>
                <a:srgbClr val="F26A21">
                  <a:alpha val="100000"/>
                </a:srgbClr>
              </a:solidFill>
              <a:prstDash val="solid"/>
              <a:round/>
            </a:ln>
          </p:spPr>
          <p:txBody>
            <a:bodyPr/>
            <a:lstStyle/>
            <a:p/>
          </p:txBody>
        </p:sp>
        <p:sp>
          <p:nvSpPr>
            <p:cNvPr id="237" name="tx237"/>
            <p:cNvSpPr/>
            <p:nvPr/>
          </p:nvSpPr>
          <p:spPr>
            <a:xfrm>
              <a:off x="5282097" y="485833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38" name="tx238"/>
            <p:cNvSpPr/>
            <p:nvPr/>
          </p:nvSpPr>
          <p:spPr>
            <a:xfrm>
              <a:off x="5438666" y="467646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9" name="tx239"/>
            <p:cNvSpPr/>
            <p:nvPr/>
          </p:nvSpPr>
          <p:spPr>
            <a:xfrm>
              <a:off x="5598035" y="4926193"/>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0" name="tx240"/>
            <p:cNvSpPr/>
            <p:nvPr/>
          </p:nvSpPr>
          <p:spPr>
            <a:xfrm>
              <a:off x="5599147" y="474413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1" name="tx241"/>
            <p:cNvSpPr/>
            <p:nvPr/>
          </p:nvSpPr>
          <p:spPr>
            <a:xfrm>
              <a:off x="8636046" y="44179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2</a:t>
              </a:r>
            </a:p>
          </p:txBody>
        </p:sp>
        <p:sp>
          <p:nvSpPr>
            <p:cNvPr id="242" name="tx242"/>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3" name="tx243"/>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4" name="tx244"/>
            <p:cNvSpPr/>
            <p:nvPr/>
          </p:nvSpPr>
          <p:spPr>
            <a:xfrm>
              <a:off x="8636046" y="4603505"/>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1</a:t>
              </a:r>
            </a:p>
          </p:txBody>
        </p:sp>
        <p:sp>
          <p:nvSpPr>
            <p:cNvPr id="245" name="tx245"/>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6" name="tx246"/>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7" name="tx247"/>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8" name="tx248"/>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49" name="tx249"/>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50" name="tx250"/>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51" name="tx251"/>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2" name="tx252"/>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3" name="tx253"/>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4" name="tx254"/>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5" name="tx255"/>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6" name="tx256"/>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7" name="tx257"/>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8" name="tx258"/>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59" name="tx259"/>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60" name="tx260"/>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61" name="tx261"/>
            <p:cNvSpPr/>
            <p:nvPr/>
          </p:nvSpPr>
          <p:spPr>
            <a:xfrm>
              <a:off x="4942943"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2" name="tx262"/>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63" name="tx263"/>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4" name="pl264"/>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65" name="pl265"/>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6" name="pl266"/>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7" name="pl267"/>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68" name="tx268"/>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69" name="tx269"/>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70" name="tx270"/>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71" name="tx271"/>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72" name="tx272"/>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3" name="tx273"/>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4" name="tx274"/>
            <p:cNvSpPr/>
            <p:nvPr/>
          </p:nvSpPr>
          <p:spPr>
            <a:xfrm>
              <a:off x="2188707" y="398022"/>
              <a:ext cx="50409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SEAR, 2010-2023</a:t>
              </a:r>
            </a:p>
          </p:txBody>
        </p:sp>
      </p:grpSp>
      <p:sp>
        <p:nvSpPr>
          <p:cNvPr id="2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increased to 16% and last dose (HPVc) coverage increased to 8%.
First dose coverage among boys same to 0% and last dose coverage same to 0%.
HPV was available in 7 countries for girls and 1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551421"/>
              <a:ext cx="6404837" cy="1066778"/>
            </a:xfrm>
            <a:custGeom>
              <a:avLst/>
              <a:pathLst>
                <a:path w="6404837" h="1066778">
                  <a:moveTo>
                    <a:pt x="0" y="1066778"/>
                  </a:moveTo>
                  <a:lnTo>
                    <a:pt x="278471" y="1028678"/>
                  </a:lnTo>
                  <a:lnTo>
                    <a:pt x="556942" y="1028678"/>
                  </a:lnTo>
                  <a:lnTo>
                    <a:pt x="835413" y="952480"/>
                  </a:lnTo>
                  <a:lnTo>
                    <a:pt x="1113884" y="876282"/>
                  </a:lnTo>
                  <a:lnTo>
                    <a:pt x="1392355" y="838182"/>
                  </a:lnTo>
                  <a:lnTo>
                    <a:pt x="1670827" y="800083"/>
                  </a:lnTo>
                  <a:lnTo>
                    <a:pt x="1949298" y="838182"/>
                  </a:lnTo>
                  <a:lnTo>
                    <a:pt x="2227769" y="647686"/>
                  </a:lnTo>
                  <a:lnTo>
                    <a:pt x="2506240" y="533389"/>
                  </a:lnTo>
                  <a:lnTo>
                    <a:pt x="2784711" y="380992"/>
                  </a:lnTo>
                  <a:lnTo>
                    <a:pt x="3063182" y="304793"/>
                  </a:lnTo>
                  <a:lnTo>
                    <a:pt x="3341654" y="266694"/>
                  </a:lnTo>
                  <a:lnTo>
                    <a:pt x="3620125" y="228595"/>
                  </a:lnTo>
                  <a:lnTo>
                    <a:pt x="3898596" y="190496"/>
                  </a:lnTo>
                  <a:lnTo>
                    <a:pt x="4177067" y="152396"/>
                  </a:lnTo>
                  <a:lnTo>
                    <a:pt x="4455538" y="114297"/>
                  </a:lnTo>
                  <a:lnTo>
                    <a:pt x="4734010" y="76198"/>
                  </a:lnTo>
                  <a:lnTo>
                    <a:pt x="5012481" y="76198"/>
                  </a:lnTo>
                  <a:lnTo>
                    <a:pt x="5290952" y="38099"/>
                  </a:lnTo>
                  <a:lnTo>
                    <a:pt x="5569423" y="228595"/>
                  </a:lnTo>
                  <a:lnTo>
                    <a:pt x="5847894" y="342892"/>
                  </a:lnTo>
                  <a:lnTo>
                    <a:pt x="6126365" y="0"/>
                  </a:lnTo>
                  <a:lnTo>
                    <a:pt x="6404837" y="76198"/>
                  </a:lnTo>
                </a:path>
              </a:pathLst>
            </a:custGeom>
            <a:ln w="27101" cap="flat">
              <a:solidFill>
                <a:srgbClr val="F8766D">
                  <a:alpha val="100000"/>
                </a:srgbClr>
              </a:solidFill>
              <a:prstDash val="solid"/>
              <a:round/>
            </a:ln>
          </p:spPr>
          <p:txBody>
            <a:bodyPr/>
            <a:lstStyle/>
            <a:p/>
          </p:txBody>
        </p:sp>
        <p:sp>
          <p:nvSpPr>
            <p:cNvPr id="30" name="pl30"/>
            <p:cNvSpPr/>
            <p:nvPr/>
          </p:nvSpPr>
          <p:spPr>
            <a:xfrm>
              <a:off x="1736695" y="1780016"/>
              <a:ext cx="6404837" cy="3162235"/>
            </a:xfrm>
            <a:custGeom>
              <a:avLst/>
              <a:pathLst>
                <a:path w="6404837" h="3162235">
                  <a:moveTo>
                    <a:pt x="0" y="3162235"/>
                  </a:moveTo>
                  <a:lnTo>
                    <a:pt x="278471" y="3162235"/>
                  </a:lnTo>
                  <a:lnTo>
                    <a:pt x="556942" y="3162235"/>
                  </a:lnTo>
                  <a:lnTo>
                    <a:pt x="835413" y="3047937"/>
                  </a:lnTo>
                  <a:lnTo>
                    <a:pt x="1113884" y="3009838"/>
                  </a:lnTo>
                  <a:lnTo>
                    <a:pt x="1392355" y="3047937"/>
                  </a:lnTo>
                  <a:lnTo>
                    <a:pt x="1670827" y="2933640"/>
                  </a:lnTo>
                  <a:lnTo>
                    <a:pt x="1949298" y="2819342"/>
                  </a:lnTo>
                  <a:lnTo>
                    <a:pt x="2227769" y="2781243"/>
                  </a:lnTo>
                  <a:lnTo>
                    <a:pt x="2506240" y="2743143"/>
                  </a:lnTo>
                  <a:lnTo>
                    <a:pt x="2784711" y="2705044"/>
                  </a:lnTo>
                  <a:lnTo>
                    <a:pt x="3063182" y="1981159"/>
                  </a:lnTo>
                  <a:lnTo>
                    <a:pt x="3341654" y="1600167"/>
                  </a:lnTo>
                  <a:lnTo>
                    <a:pt x="3620125" y="1066778"/>
                  </a:lnTo>
                  <a:lnTo>
                    <a:pt x="3898596" y="1028678"/>
                  </a:lnTo>
                  <a:lnTo>
                    <a:pt x="4177067" y="761984"/>
                  </a:lnTo>
                  <a:lnTo>
                    <a:pt x="4455538" y="419091"/>
                  </a:lnTo>
                  <a:lnTo>
                    <a:pt x="4734010" y="266694"/>
                  </a:lnTo>
                  <a:lnTo>
                    <a:pt x="5012481" y="190496"/>
                  </a:lnTo>
                  <a:lnTo>
                    <a:pt x="5290952" y="114297"/>
                  </a:lnTo>
                  <a:lnTo>
                    <a:pt x="5569423" y="228595"/>
                  </a:lnTo>
                  <a:lnTo>
                    <a:pt x="5847894" y="266694"/>
                  </a:lnTo>
                  <a:lnTo>
                    <a:pt x="6126365" y="0"/>
                  </a:lnTo>
                  <a:lnTo>
                    <a:pt x="6404837" y="38099"/>
                  </a:lnTo>
                </a:path>
              </a:pathLst>
            </a:custGeom>
            <a:ln w="27101" cap="flat">
              <a:solidFill>
                <a:srgbClr val="7CAE00">
                  <a:alpha val="100000"/>
                </a:srgbClr>
              </a:solidFill>
              <a:prstDash val="solid"/>
              <a:round/>
            </a:ln>
          </p:spPr>
          <p:txBody>
            <a:bodyPr/>
            <a:lstStyle/>
            <a:p/>
          </p:txBody>
        </p:sp>
        <p:sp>
          <p:nvSpPr>
            <p:cNvPr id="31" name="pl31"/>
            <p:cNvSpPr/>
            <p:nvPr/>
          </p:nvSpPr>
          <p:spPr>
            <a:xfrm>
              <a:off x="3964464" y="2199108"/>
              <a:ext cx="4177067" cy="2857441"/>
            </a:xfrm>
            <a:custGeom>
              <a:avLst/>
              <a:pathLst>
                <a:path w="4177067" h="2857441">
                  <a:moveTo>
                    <a:pt x="0" y="2857441"/>
                  </a:moveTo>
                  <a:lnTo>
                    <a:pt x="278471" y="2857441"/>
                  </a:lnTo>
                  <a:lnTo>
                    <a:pt x="556942" y="2857441"/>
                  </a:lnTo>
                  <a:lnTo>
                    <a:pt x="835413" y="2857441"/>
                  </a:lnTo>
                  <a:lnTo>
                    <a:pt x="1113884" y="2857441"/>
                  </a:lnTo>
                  <a:lnTo>
                    <a:pt x="1392355" y="2857441"/>
                  </a:lnTo>
                  <a:lnTo>
                    <a:pt x="1670827" y="2857441"/>
                  </a:lnTo>
                  <a:lnTo>
                    <a:pt x="1949298" y="2705044"/>
                  </a:lnTo>
                  <a:lnTo>
                    <a:pt x="2227769" y="2476449"/>
                  </a:lnTo>
                  <a:lnTo>
                    <a:pt x="2506240" y="2362151"/>
                  </a:lnTo>
                  <a:lnTo>
                    <a:pt x="2784711" y="2209754"/>
                  </a:lnTo>
                  <a:lnTo>
                    <a:pt x="3063182" y="1943060"/>
                  </a:lnTo>
                  <a:lnTo>
                    <a:pt x="3341654" y="1790663"/>
                  </a:lnTo>
                  <a:lnTo>
                    <a:pt x="3620125" y="1714464"/>
                  </a:lnTo>
                  <a:lnTo>
                    <a:pt x="3898596" y="609587"/>
                  </a:lnTo>
                  <a:lnTo>
                    <a:pt x="4177067" y="0"/>
                  </a:lnTo>
                </a:path>
              </a:pathLst>
            </a:custGeom>
            <a:ln w="27101" cap="flat">
              <a:solidFill>
                <a:srgbClr val="00BFC4">
                  <a:alpha val="100000"/>
                </a:srgbClr>
              </a:solidFill>
              <a:prstDash val="solid"/>
              <a:round/>
            </a:ln>
          </p:spPr>
          <p:txBody>
            <a:bodyPr/>
            <a:lstStyle/>
            <a:p/>
          </p:txBody>
        </p:sp>
        <p:sp>
          <p:nvSpPr>
            <p:cNvPr id="32" name="pl32"/>
            <p:cNvSpPr/>
            <p:nvPr/>
          </p:nvSpPr>
          <p:spPr>
            <a:xfrm>
              <a:off x="4521407" y="4751755"/>
              <a:ext cx="3620125" cy="304793"/>
            </a:xfrm>
            <a:custGeom>
              <a:avLst/>
              <a:pathLst>
                <a:path w="3620125" h="304793">
                  <a:moveTo>
                    <a:pt x="0" y="304793"/>
                  </a:moveTo>
                  <a:lnTo>
                    <a:pt x="278471" y="304793"/>
                  </a:lnTo>
                  <a:lnTo>
                    <a:pt x="556942" y="304793"/>
                  </a:lnTo>
                  <a:lnTo>
                    <a:pt x="835413" y="304793"/>
                  </a:lnTo>
                  <a:lnTo>
                    <a:pt x="1113884" y="304793"/>
                  </a:lnTo>
                  <a:lnTo>
                    <a:pt x="1392355" y="304793"/>
                  </a:lnTo>
                  <a:lnTo>
                    <a:pt x="1670827" y="304793"/>
                  </a:lnTo>
                  <a:lnTo>
                    <a:pt x="1949298" y="228595"/>
                  </a:lnTo>
                  <a:lnTo>
                    <a:pt x="2227769" y="228595"/>
                  </a:lnTo>
                  <a:lnTo>
                    <a:pt x="2506240" y="266694"/>
                  </a:lnTo>
                  <a:lnTo>
                    <a:pt x="2784711" y="266694"/>
                  </a:lnTo>
                  <a:lnTo>
                    <a:pt x="3063182" y="266694"/>
                  </a:lnTo>
                  <a:lnTo>
                    <a:pt x="3341654" y="190496"/>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53" y="26288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64</a:t>
              </a:r>
            </a:p>
          </p:txBody>
        </p:sp>
        <p:sp>
          <p:nvSpPr>
            <p:cNvPr id="35" name="tx35"/>
            <p:cNvSpPr/>
            <p:nvPr/>
          </p:nvSpPr>
          <p:spPr>
            <a:xfrm>
              <a:off x="1591620" y="4904970"/>
              <a:ext cx="8038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3</a:t>
              </a:r>
            </a:p>
          </p:txBody>
        </p:sp>
        <p:sp>
          <p:nvSpPr>
            <p:cNvPr id="36" name="tx36"/>
            <p:cNvSpPr/>
            <p:nvPr/>
          </p:nvSpPr>
          <p:spPr>
            <a:xfrm>
              <a:off x="3819380" y="5019324"/>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36" y="5019336"/>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8001" y="1559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90</a:t>
              </a:r>
            </a:p>
          </p:txBody>
        </p:sp>
        <p:sp>
          <p:nvSpPr>
            <p:cNvPr id="39" name="tx39"/>
            <p:cNvSpPr/>
            <p:nvPr/>
          </p:nvSpPr>
          <p:spPr>
            <a:xfrm>
              <a:off x="8238000" y="1756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85</a:t>
              </a:r>
            </a:p>
          </p:txBody>
        </p:sp>
        <p:sp>
          <p:nvSpPr>
            <p:cNvPr id="40" name="tx40"/>
            <p:cNvSpPr/>
            <p:nvPr/>
          </p:nvSpPr>
          <p:spPr>
            <a:xfrm>
              <a:off x="8237998" y="213660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75</a:t>
              </a:r>
            </a:p>
          </p:txBody>
        </p:sp>
        <p:sp>
          <p:nvSpPr>
            <p:cNvPr id="41" name="tx41"/>
            <p:cNvSpPr/>
            <p:nvPr/>
          </p:nvSpPr>
          <p:spPr>
            <a:xfrm>
              <a:off x="7998208" y="4754265"/>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8</a:t>
              </a:r>
            </a:p>
          </p:txBody>
        </p:sp>
        <p:sp>
          <p:nvSpPr>
            <p:cNvPr id="42" name="tx42"/>
            <p:cNvSpPr/>
            <p:nvPr/>
          </p:nvSpPr>
          <p:spPr>
            <a:xfrm>
              <a:off x="4786944" y="905971"/>
              <a:ext cx="30433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SEAR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SEAR had achieved at least 90% coverage of 1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92%. The number of children missing out on any vaccination (zero-dose children) increased from 1,961,000 in 2022 to 2,716,000 in 2023.
DTP3 coverage declined at 90% in 2023, leaving 3,450,000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326748"/>
              <a:ext cx="3397293" cy="472180"/>
            </a:xfrm>
            <a:custGeom>
              <a:avLst/>
              <a:pathLst>
                <a:path w="3397293" h="472180">
                  <a:moveTo>
                    <a:pt x="0" y="472180"/>
                  </a:moveTo>
                  <a:lnTo>
                    <a:pt x="147708" y="472180"/>
                  </a:lnTo>
                  <a:lnTo>
                    <a:pt x="295416" y="416630"/>
                  </a:lnTo>
                  <a:lnTo>
                    <a:pt x="443125" y="361079"/>
                  </a:lnTo>
                  <a:lnTo>
                    <a:pt x="590833" y="305528"/>
                  </a:lnTo>
                  <a:lnTo>
                    <a:pt x="738541" y="277753"/>
                  </a:lnTo>
                  <a:lnTo>
                    <a:pt x="886250" y="194427"/>
                  </a:lnTo>
                  <a:lnTo>
                    <a:pt x="1033958" y="166652"/>
                  </a:lnTo>
                  <a:lnTo>
                    <a:pt x="1181667" y="83326"/>
                  </a:lnTo>
                  <a:lnTo>
                    <a:pt x="1329375" y="27775"/>
                  </a:lnTo>
                  <a:lnTo>
                    <a:pt x="1477083" y="83326"/>
                  </a:lnTo>
                  <a:lnTo>
                    <a:pt x="1624792" y="83326"/>
                  </a:lnTo>
                  <a:lnTo>
                    <a:pt x="1772500" y="138876"/>
                  </a:lnTo>
                  <a:lnTo>
                    <a:pt x="1920209" y="166652"/>
                  </a:lnTo>
                  <a:lnTo>
                    <a:pt x="2067917" y="138876"/>
                  </a:lnTo>
                  <a:lnTo>
                    <a:pt x="2215625" y="111101"/>
                  </a:lnTo>
                  <a:lnTo>
                    <a:pt x="2363334" y="55550"/>
                  </a:lnTo>
                  <a:lnTo>
                    <a:pt x="2511042" y="55550"/>
                  </a:lnTo>
                  <a:lnTo>
                    <a:pt x="2658751" y="27775"/>
                  </a:lnTo>
                  <a:lnTo>
                    <a:pt x="2806459" y="0"/>
                  </a:lnTo>
                  <a:lnTo>
                    <a:pt x="2954167" y="27775"/>
                  </a:lnTo>
                  <a:lnTo>
                    <a:pt x="3101876" y="55550"/>
                  </a:lnTo>
                  <a:lnTo>
                    <a:pt x="3249584" y="55550"/>
                  </a:lnTo>
                  <a:lnTo>
                    <a:pt x="3397293" y="0"/>
                  </a:lnTo>
                </a:path>
              </a:pathLst>
            </a:custGeom>
            <a:ln w="27101" cap="flat">
              <a:solidFill>
                <a:srgbClr val="F4A81D">
                  <a:alpha val="69803"/>
                </a:srgbClr>
              </a:solidFill>
              <a:prstDash val="solid"/>
              <a:round/>
            </a:ln>
          </p:spPr>
          <p:txBody>
            <a:bodyPr/>
            <a:lstStyle/>
            <a:p/>
          </p:txBody>
        </p:sp>
        <p:sp>
          <p:nvSpPr>
            <p:cNvPr id="26" name="pl26"/>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27101" cap="flat">
              <a:solidFill>
                <a:srgbClr val="F26829">
                  <a:alpha val="69803"/>
                </a:srgbClr>
              </a:solidFill>
              <a:prstDash val="solid"/>
              <a:round/>
            </a:ln>
          </p:spPr>
          <p:txBody>
            <a:bodyPr/>
            <a:lstStyle/>
            <a:p/>
          </p:txBody>
        </p:sp>
        <p:sp>
          <p:nvSpPr>
            <p:cNvPr id="27" name="pl27"/>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10117"/>
              <a:ext cx="3397293" cy="111101"/>
            </a:xfrm>
            <a:custGeom>
              <a:avLst/>
              <a:pathLst>
                <a:path w="3397293" h="111101">
                  <a:moveTo>
                    <a:pt x="0" y="27775"/>
                  </a:moveTo>
                  <a:lnTo>
                    <a:pt x="147708" y="27775"/>
                  </a:lnTo>
                  <a:lnTo>
                    <a:pt x="295416" y="83326"/>
                  </a:lnTo>
                  <a:lnTo>
                    <a:pt x="443125" y="111101"/>
                  </a:lnTo>
                  <a:lnTo>
                    <a:pt x="590833" y="55550"/>
                  </a:lnTo>
                  <a:lnTo>
                    <a:pt x="738541" y="27775"/>
                  </a:lnTo>
                  <a:lnTo>
                    <a:pt x="886250" y="27775"/>
                  </a:lnTo>
                  <a:lnTo>
                    <a:pt x="1033958" y="0"/>
                  </a:lnTo>
                  <a:lnTo>
                    <a:pt x="1181667" y="27775"/>
                  </a:lnTo>
                  <a:lnTo>
                    <a:pt x="1329375" y="27775"/>
                  </a:lnTo>
                  <a:lnTo>
                    <a:pt x="1477083" y="55550"/>
                  </a:lnTo>
                  <a:lnTo>
                    <a:pt x="1624792" y="55550"/>
                  </a:lnTo>
                  <a:lnTo>
                    <a:pt x="1772500" y="27775"/>
                  </a:lnTo>
                  <a:lnTo>
                    <a:pt x="1920209" y="27775"/>
                  </a:lnTo>
                  <a:lnTo>
                    <a:pt x="2067917" y="55550"/>
                  </a:lnTo>
                  <a:lnTo>
                    <a:pt x="2215625" y="55550"/>
                  </a:lnTo>
                  <a:lnTo>
                    <a:pt x="2363334" y="55550"/>
                  </a:lnTo>
                  <a:lnTo>
                    <a:pt x="2511042" y="27775"/>
                  </a:lnTo>
                  <a:lnTo>
                    <a:pt x="2658751" y="27775"/>
                  </a:lnTo>
                  <a:lnTo>
                    <a:pt x="2806459" y="0"/>
                  </a:lnTo>
                  <a:lnTo>
                    <a:pt x="2954167" y="27775"/>
                  </a:lnTo>
                  <a:lnTo>
                    <a:pt x="3101876" y="27775"/>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27101" cap="flat">
              <a:solidFill>
                <a:srgbClr val="40BF73">
                  <a:alpha val="69803"/>
                </a:srgbClr>
              </a:solidFill>
              <a:prstDash val="solid"/>
              <a:round/>
            </a:ln>
          </p:spPr>
          <p:txBody>
            <a:bodyPr/>
            <a:lstStyle/>
            <a:p/>
          </p:txBody>
        </p:sp>
        <p:sp>
          <p:nvSpPr>
            <p:cNvPr id="31" name="pl31"/>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65043" cap="flat">
              <a:solidFill>
                <a:srgbClr val="000000">
                  <a:alpha val="100000"/>
                </a:srgbClr>
              </a:solidFill>
              <a:prstDash val="solid"/>
              <a:round/>
            </a:ln>
          </p:spPr>
          <p:txBody>
            <a:bodyPr/>
            <a:lstStyle/>
            <a:p/>
          </p:txBody>
        </p:sp>
        <p:sp>
          <p:nvSpPr>
            <p:cNvPr id="32" name="pl32"/>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40651" cap="flat">
              <a:solidFill>
                <a:srgbClr val="008DC9">
                  <a:alpha val="100000"/>
                </a:srgbClr>
              </a:solidFill>
              <a:prstDash val="solid"/>
              <a:round/>
            </a:ln>
          </p:spPr>
          <p:txBody>
            <a:bodyPr/>
            <a:lstStyle/>
            <a:p/>
          </p:txBody>
        </p:sp>
        <p:sp>
          <p:nvSpPr>
            <p:cNvPr id="33" name="tx33"/>
            <p:cNvSpPr/>
            <p:nvPr/>
          </p:nvSpPr>
          <p:spPr>
            <a:xfrm>
              <a:off x="1060675" y="12932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 name="tx34"/>
            <p:cNvSpPr/>
            <p:nvPr/>
          </p:nvSpPr>
          <p:spPr>
            <a:xfrm>
              <a:off x="1799217" y="1126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 name="tx35"/>
            <p:cNvSpPr/>
            <p:nvPr/>
          </p:nvSpPr>
          <p:spPr>
            <a:xfrm>
              <a:off x="2537759"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3276301"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867135"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4457968"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33600"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SEAR, 2000-2023</a:t>
              </a:r>
            </a:p>
          </p:txBody>
        </p:sp>
        <p:sp>
          <p:nvSpPr>
            <p:cNvPr id="65" name="pl65"/>
            <p:cNvSpPr/>
            <p:nvPr/>
          </p:nvSpPr>
          <p:spPr>
            <a:xfrm>
              <a:off x="5267799" y="3418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0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1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67799" y="2884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16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477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816021"/>
              <a:ext cx="3397293" cy="1816079"/>
            </a:xfrm>
            <a:custGeom>
              <a:avLst/>
              <a:pathLst>
                <a:path w="3397293" h="1816079">
                  <a:moveTo>
                    <a:pt x="0" y="1816079"/>
                  </a:moveTo>
                  <a:lnTo>
                    <a:pt x="147708" y="1816079"/>
                  </a:lnTo>
                  <a:lnTo>
                    <a:pt x="295416" y="1602423"/>
                  </a:lnTo>
                  <a:lnTo>
                    <a:pt x="443125" y="1388767"/>
                  </a:lnTo>
                  <a:lnTo>
                    <a:pt x="590833" y="1175110"/>
                  </a:lnTo>
                  <a:lnTo>
                    <a:pt x="738541" y="1068282"/>
                  </a:lnTo>
                  <a:lnTo>
                    <a:pt x="886250" y="747797"/>
                  </a:lnTo>
                  <a:lnTo>
                    <a:pt x="1033958" y="640969"/>
                  </a:lnTo>
                  <a:lnTo>
                    <a:pt x="1181667" y="320484"/>
                  </a:lnTo>
                  <a:lnTo>
                    <a:pt x="1329375" y="106828"/>
                  </a:lnTo>
                  <a:lnTo>
                    <a:pt x="1477083" y="320484"/>
                  </a:lnTo>
                  <a:lnTo>
                    <a:pt x="1624792" y="320484"/>
                  </a:lnTo>
                  <a:lnTo>
                    <a:pt x="1772500" y="534141"/>
                  </a:lnTo>
                  <a:lnTo>
                    <a:pt x="1920209" y="640969"/>
                  </a:lnTo>
                  <a:lnTo>
                    <a:pt x="2067917" y="534141"/>
                  </a:lnTo>
                  <a:lnTo>
                    <a:pt x="2215625" y="427312"/>
                  </a:lnTo>
                  <a:lnTo>
                    <a:pt x="2363334" y="213656"/>
                  </a:lnTo>
                  <a:lnTo>
                    <a:pt x="2511042" y="213656"/>
                  </a:lnTo>
                  <a:lnTo>
                    <a:pt x="2658751" y="106828"/>
                  </a:lnTo>
                  <a:lnTo>
                    <a:pt x="2806459" y="0"/>
                  </a:lnTo>
                  <a:lnTo>
                    <a:pt x="2954167" y="106828"/>
                  </a:lnTo>
                  <a:lnTo>
                    <a:pt x="3101876" y="213656"/>
                  </a:lnTo>
                  <a:lnTo>
                    <a:pt x="3249584" y="213656"/>
                  </a:lnTo>
                  <a:lnTo>
                    <a:pt x="3397293" y="0"/>
                  </a:lnTo>
                </a:path>
              </a:pathLst>
            </a:custGeom>
            <a:ln w="27101" cap="flat">
              <a:solidFill>
                <a:srgbClr val="F4A81D">
                  <a:alpha val="69803"/>
                </a:srgbClr>
              </a:solidFill>
              <a:prstDash val="solid"/>
              <a:round/>
            </a:ln>
          </p:spPr>
          <p:txBody>
            <a:bodyPr/>
            <a:lstStyle/>
            <a:p/>
          </p:txBody>
        </p:sp>
        <p:sp>
          <p:nvSpPr>
            <p:cNvPr id="83" name="pl83"/>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27101" cap="flat">
              <a:solidFill>
                <a:srgbClr val="F26829">
                  <a:alpha val="69803"/>
                </a:srgbClr>
              </a:solidFill>
              <a:prstDash val="solid"/>
              <a:round/>
            </a:ln>
          </p:spPr>
          <p:txBody>
            <a:bodyPr/>
            <a:lstStyle/>
            <a:p/>
          </p:txBody>
        </p:sp>
        <p:sp>
          <p:nvSpPr>
            <p:cNvPr id="84" name="pl84"/>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27101" cap="flat">
              <a:solidFill>
                <a:srgbClr val="BD53BD">
                  <a:alpha val="69803"/>
                </a:srgbClr>
              </a:solidFill>
              <a:prstDash val="solid"/>
              <a:round/>
            </a:ln>
          </p:spPr>
          <p:txBody>
            <a:bodyPr/>
            <a:lstStyle/>
            <a:p/>
          </p:txBody>
        </p:sp>
        <p:sp>
          <p:nvSpPr>
            <p:cNvPr id="85" name="pl85"/>
            <p:cNvSpPr/>
            <p:nvPr/>
          </p:nvSpPr>
          <p:spPr>
            <a:xfrm>
              <a:off x="5437664" y="1816021"/>
              <a:ext cx="3397293" cy="427312"/>
            </a:xfrm>
            <a:custGeom>
              <a:avLst/>
              <a:pathLst>
                <a:path w="3397293" h="427312">
                  <a:moveTo>
                    <a:pt x="0" y="106828"/>
                  </a:moveTo>
                  <a:lnTo>
                    <a:pt x="147708" y="106828"/>
                  </a:lnTo>
                  <a:lnTo>
                    <a:pt x="295416" y="320484"/>
                  </a:lnTo>
                  <a:lnTo>
                    <a:pt x="443125" y="427312"/>
                  </a:lnTo>
                  <a:lnTo>
                    <a:pt x="590833" y="213656"/>
                  </a:lnTo>
                  <a:lnTo>
                    <a:pt x="738541" y="106828"/>
                  </a:lnTo>
                  <a:lnTo>
                    <a:pt x="886250" y="106828"/>
                  </a:lnTo>
                  <a:lnTo>
                    <a:pt x="1033958" y="0"/>
                  </a:lnTo>
                  <a:lnTo>
                    <a:pt x="1181667" y="106828"/>
                  </a:lnTo>
                  <a:lnTo>
                    <a:pt x="1329375" y="106828"/>
                  </a:lnTo>
                  <a:lnTo>
                    <a:pt x="1477083" y="213656"/>
                  </a:lnTo>
                  <a:lnTo>
                    <a:pt x="1624792" y="213656"/>
                  </a:lnTo>
                  <a:lnTo>
                    <a:pt x="1772500" y="106828"/>
                  </a:lnTo>
                  <a:lnTo>
                    <a:pt x="1920209" y="106828"/>
                  </a:lnTo>
                  <a:lnTo>
                    <a:pt x="2067917" y="213656"/>
                  </a:lnTo>
                  <a:lnTo>
                    <a:pt x="2215625" y="213656"/>
                  </a:lnTo>
                  <a:lnTo>
                    <a:pt x="2363334" y="213656"/>
                  </a:lnTo>
                  <a:lnTo>
                    <a:pt x="2511042" y="106828"/>
                  </a:lnTo>
                  <a:lnTo>
                    <a:pt x="2658751" y="106828"/>
                  </a:lnTo>
                  <a:lnTo>
                    <a:pt x="2806459" y="0"/>
                  </a:lnTo>
                  <a:lnTo>
                    <a:pt x="2954167" y="106828"/>
                  </a:lnTo>
                  <a:lnTo>
                    <a:pt x="3101876" y="106828"/>
                  </a:lnTo>
                  <a:lnTo>
                    <a:pt x="3249584" y="106828"/>
                  </a:lnTo>
                  <a:lnTo>
                    <a:pt x="3397293" y="106828"/>
                  </a:lnTo>
                </a:path>
              </a:pathLst>
            </a:custGeom>
            <a:ln w="27101" cap="flat">
              <a:solidFill>
                <a:srgbClr val="6363C0">
                  <a:alpha val="69803"/>
                </a:srgbClr>
              </a:solidFill>
              <a:prstDash val="solid"/>
              <a:round/>
            </a:ln>
          </p:spPr>
          <p:txBody>
            <a:bodyPr/>
            <a:lstStyle/>
            <a:p/>
          </p:txBody>
        </p:sp>
        <p:sp>
          <p:nvSpPr>
            <p:cNvPr id="86" name="pl86"/>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27101" cap="flat">
              <a:solidFill>
                <a:srgbClr val="008DC9">
                  <a:alpha val="69803"/>
                </a:srgbClr>
              </a:solidFill>
              <a:prstDash val="solid"/>
              <a:round/>
            </a:ln>
          </p:spPr>
          <p:txBody>
            <a:bodyPr/>
            <a:lstStyle/>
            <a:p/>
          </p:txBody>
        </p:sp>
        <p:sp>
          <p:nvSpPr>
            <p:cNvPr id="87" name="pl87"/>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27101" cap="flat">
              <a:solidFill>
                <a:srgbClr val="40BF73">
                  <a:alpha val="69803"/>
                </a:srgbClr>
              </a:solidFill>
              <a:prstDash val="solid"/>
              <a:round/>
            </a:ln>
          </p:spPr>
          <p:txBody>
            <a:bodyPr/>
            <a:lstStyle/>
            <a:p/>
          </p:txBody>
        </p:sp>
        <p:sp>
          <p:nvSpPr>
            <p:cNvPr id="88" name="pl88"/>
            <p:cNvSpPr/>
            <p:nvPr/>
          </p:nvSpPr>
          <p:spPr>
            <a:xfrm>
              <a:off x="5437664" y="1816021"/>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9" name="pl89"/>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65043" cap="flat">
              <a:solidFill>
                <a:srgbClr val="000000">
                  <a:alpha val="100000"/>
                </a:srgbClr>
              </a:solidFill>
              <a:prstDash val="solid"/>
              <a:round/>
            </a:ln>
          </p:spPr>
          <p:txBody>
            <a:bodyPr/>
            <a:lstStyle/>
            <a:p/>
          </p:txBody>
        </p:sp>
        <p:sp>
          <p:nvSpPr>
            <p:cNvPr id="90" name="pl90"/>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40651" cap="flat">
              <a:solidFill>
                <a:srgbClr val="008DC9">
                  <a:alpha val="100000"/>
                </a:srgbClr>
              </a:solidFill>
              <a:prstDash val="solid"/>
              <a:round/>
            </a:ln>
          </p:spPr>
          <p:txBody>
            <a:bodyPr/>
            <a:lstStyle/>
            <a:p/>
          </p:txBody>
        </p:sp>
        <p:sp>
          <p:nvSpPr>
            <p:cNvPr id="91" name="tx91"/>
            <p:cNvSpPr/>
            <p:nvPr/>
          </p:nvSpPr>
          <p:spPr>
            <a:xfrm>
              <a:off x="5359324" y="33451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92" name="tx92"/>
            <p:cNvSpPr/>
            <p:nvPr/>
          </p:nvSpPr>
          <p:spPr>
            <a:xfrm>
              <a:off x="6097866" y="270418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tx93"/>
            <p:cNvSpPr/>
            <p:nvPr/>
          </p:nvSpPr>
          <p:spPr>
            <a:xfrm>
              <a:off x="6866553" y="227687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4" name="tx94"/>
            <p:cNvSpPr/>
            <p:nvPr/>
          </p:nvSpPr>
          <p:spPr>
            <a:xfrm>
              <a:off x="7605095" y="19563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5" name="tx95"/>
            <p:cNvSpPr/>
            <p:nvPr/>
          </p:nvSpPr>
          <p:spPr>
            <a:xfrm>
              <a:off x="8213978"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8786762" y="18508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5003259" y="28321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639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695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8" name="pl108"/>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9" name="pl109"/>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0" name="pl110"/>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1" name="pl111"/>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2" name="pl112"/>
            <p:cNvSpPr/>
            <p:nvPr/>
          </p:nvSpPr>
          <p:spPr>
            <a:xfrm>
              <a:off x="7492593"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3" name="pl113"/>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4" name="tx114"/>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5" name="tx115"/>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6" name="tx116"/>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7" name="tx117"/>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8" name="tx118"/>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9" name="tx119"/>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0" name="tx120"/>
            <p:cNvSpPr/>
            <p:nvPr/>
          </p:nvSpPr>
          <p:spPr>
            <a:xfrm>
              <a:off x="5365814"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SEAR</a:t>
              </a:r>
            </a:p>
          </p:txBody>
        </p:sp>
        <p:sp>
          <p:nvSpPr>
            <p:cNvPr id="121" name="pl121"/>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2" name="pl122"/>
            <p:cNvSpPr/>
            <p:nvPr/>
          </p:nvSpPr>
          <p:spPr>
            <a:xfrm>
              <a:off x="267302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38471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9640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0288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74056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93155"/>
              <a:ext cx="5423381" cy="194233"/>
            </a:xfrm>
            <a:prstGeom prst="rect">
              <a:avLst/>
            </a:prstGeom>
            <a:solidFill>
              <a:srgbClr val="008DC9">
                <a:alpha val="80000"/>
              </a:srgbClr>
            </a:solidFill>
          </p:spPr>
          <p:txBody>
            <a:bodyPr/>
            <a:lstStyle/>
            <a:p/>
          </p:txBody>
        </p:sp>
        <p:sp>
          <p:nvSpPr>
            <p:cNvPr id="131" name="rc131"/>
            <p:cNvSpPr/>
            <p:nvPr/>
          </p:nvSpPr>
          <p:spPr>
            <a:xfrm>
              <a:off x="1317178" y="5482382"/>
              <a:ext cx="7321564" cy="194233"/>
            </a:xfrm>
            <a:prstGeom prst="rect">
              <a:avLst/>
            </a:prstGeom>
            <a:solidFill>
              <a:srgbClr val="008DC9">
                <a:alpha val="80000"/>
              </a:srgbClr>
            </a:solidFill>
          </p:spPr>
          <p:txBody>
            <a:bodyPr/>
            <a:lstStyle/>
            <a:p/>
          </p:txBody>
        </p:sp>
        <p:sp>
          <p:nvSpPr>
            <p:cNvPr id="132" name="tx132"/>
            <p:cNvSpPr/>
            <p:nvPr/>
          </p:nvSpPr>
          <p:spPr>
            <a:xfrm>
              <a:off x="6770705" y="58511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3" name="tx133"/>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4" name="tx134"/>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8" name="tx138"/>
            <p:cNvSpPr/>
            <p:nvPr/>
          </p:nvSpPr>
          <p:spPr>
            <a:xfrm>
              <a:off x="666286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9" name="tx139"/>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0" name="tx140"/>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SEAR, 2019 and 2023</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DTP1 coverage of 92%.
DTP1 coverage (92%) was 2 percentage points lower than in 2019 (94%).
This equates to 2,716,000 zero-dose children in 2023 compared to 2,003,000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035019"/>
              <a:ext cx="3432608" cy="138876"/>
            </a:xfrm>
            <a:custGeom>
              <a:avLst/>
              <a:pathLst>
                <a:path w="3432608" h="138876">
                  <a:moveTo>
                    <a:pt x="0" y="69438"/>
                  </a:moveTo>
                  <a:lnTo>
                    <a:pt x="686521" y="0"/>
                  </a:lnTo>
                  <a:lnTo>
                    <a:pt x="1373043" y="69438"/>
                  </a:lnTo>
                  <a:lnTo>
                    <a:pt x="2059565" y="138876"/>
                  </a:lnTo>
                  <a:lnTo>
                    <a:pt x="2746087" y="138876"/>
                  </a:lnTo>
                  <a:lnTo>
                    <a:pt x="3432608" y="0"/>
                  </a:lnTo>
                </a:path>
              </a:pathLst>
            </a:custGeom>
            <a:ln w="27101" cap="flat">
              <a:solidFill>
                <a:srgbClr val="F4A81D">
                  <a:alpha val="69803"/>
                </a:srgbClr>
              </a:solidFill>
              <a:prstDash val="solid"/>
              <a:round/>
            </a:ln>
          </p:spPr>
          <p:txBody>
            <a:bodyPr/>
            <a:lstStyle/>
            <a:p/>
          </p:txBody>
        </p:sp>
        <p:sp>
          <p:nvSpPr>
            <p:cNvPr id="26" name="pl26"/>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27101" cap="flat">
              <a:solidFill>
                <a:srgbClr val="F26829">
                  <a:alpha val="69803"/>
                </a:srgbClr>
              </a:solidFill>
              <a:prstDash val="solid"/>
              <a:round/>
            </a:ln>
          </p:spPr>
          <p:txBody>
            <a:bodyPr/>
            <a:lstStyle/>
            <a:p/>
          </p:txBody>
        </p:sp>
        <p:sp>
          <p:nvSpPr>
            <p:cNvPr id="27" name="pl27"/>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27101" cap="flat">
              <a:solidFill>
                <a:srgbClr val="BD53BD">
                  <a:alpha val="69803"/>
                </a:srgbClr>
              </a:solidFill>
              <a:prstDash val="solid"/>
              <a:round/>
            </a:ln>
          </p:spPr>
          <p:txBody>
            <a:bodyPr/>
            <a:lstStyle/>
            <a:p/>
          </p:txBody>
        </p:sp>
        <p:sp>
          <p:nvSpPr>
            <p:cNvPr id="28" name="pl28"/>
            <p:cNvSpPr/>
            <p:nvPr/>
          </p:nvSpPr>
          <p:spPr>
            <a:xfrm>
              <a:off x="1122730" y="993444"/>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6363C0">
                  <a:alpha val="69803"/>
                </a:srgbClr>
              </a:solidFill>
              <a:prstDash val="solid"/>
              <a:round/>
            </a:ln>
          </p:spPr>
          <p:txBody>
            <a:bodyPr/>
            <a:lstStyle/>
            <a:p/>
          </p:txBody>
        </p:sp>
        <p:sp>
          <p:nvSpPr>
            <p:cNvPr id="29" name="pl29"/>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27101" cap="flat">
              <a:solidFill>
                <a:srgbClr val="40BF73">
                  <a:alpha val="69803"/>
                </a:srgbClr>
              </a:solidFill>
              <a:prstDash val="solid"/>
              <a:round/>
            </a:ln>
          </p:spPr>
          <p:txBody>
            <a:bodyPr/>
            <a:lstStyle/>
            <a:p/>
          </p:txBody>
        </p:sp>
        <p:sp>
          <p:nvSpPr>
            <p:cNvPr id="31" name="pl31"/>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40651" cap="flat">
              <a:solidFill>
                <a:srgbClr val="008DC9">
                  <a:alpha val="100000"/>
                </a:srgbClr>
              </a:solidFill>
              <a:prstDash val="solid"/>
              <a:round/>
            </a:ln>
          </p:spPr>
          <p:txBody>
            <a:bodyPr/>
            <a:lstStyle/>
            <a:p/>
          </p:txBody>
        </p:sp>
        <p:sp>
          <p:nvSpPr>
            <p:cNvPr id="33" name="tx33"/>
            <p:cNvSpPr/>
            <p:nvPr/>
          </p:nvSpPr>
          <p:spPr>
            <a:xfrm>
              <a:off x="1062441" y="11682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1748963"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2435484"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3122006"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 name="tx37"/>
            <p:cNvSpPr/>
            <p:nvPr/>
          </p:nvSpPr>
          <p:spPr>
            <a:xfrm>
              <a:off x="380852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 name="tx38"/>
            <p:cNvSpPr/>
            <p:nvPr/>
          </p:nvSpPr>
          <p:spPr>
            <a:xfrm>
              <a:off x="4495050"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5" name="pl55"/>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53024" y="471005"/>
              <a:ext cx="237202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SEAR, 2018-2023</a:t>
              </a:r>
            </a:p>
          </p:txBody>
        </p:sp>
        <p:sp>
          <p:nvSpPr>
            <p:cNvPr id="65" name="pl65"/>
            <p:cNvSpPr/>
            <p:nvPr/>
          </p:nvSpPr>
          <p:spPr>
            <a:xfrm>
              <a:off x="5228952" y="350584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7483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99083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123332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28952" y="312709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228952" y="236958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6" name="pl76"/>
            <p:cNvSpPr/>
            <p:nvPr/>
          </p:nvSpPr>
          <p:spPr>
            <a:xfrm>
              <a:off x="5228952" y="161207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612076"/>
              <a:ext cx="3432608" cy="505006"/>
            </a:xfrm>
            <a:custGeom>
              <a:avLst/>
              <a:pathLst>
                <a:path w="3432608" h="505006">
                  <a:moveTo>
                    <a:pt x="0" y="252503"/>
                  </a:moveTo>
                  <a:lnTo>
                    <a:pt x="686521" y="0"/>
                  </a:lnTo>
                  <a:lnTo>
                    <a:pt x="1373043" y="252503"/>
                  </a:lnTo>
                  <a:lnTo>
                    <a:pt x="2059565" y="505006"/>
                  </a:lnTo>
                  <a:lnTo>
                    <a:pt x="2746087" y="505006"/>
                  </a:lnTo>
                  <a:lnTo>
                    <a:pt x="3432608" y="0"/>
                  </a:lnTo>
                </a:path>
              </a:pathLst>
            </a:custGeom>
            <a:ln w="27101" cap="flat">
              <a:solidFill>
                <a:srgbClr val="F4A81D">
                  <a:alpha val="69803"/>
                </a:srgbClr>
              </a:solidFill>
              <a:prstDash val="solid"/>
              <a:round/>
            </a:ln>
          </p:spPr>
          <p:txBody>
            <a:bodyPr/>
            <a:lstStyle/>
            <a:p/>
          </p:txBody>
        </p:sp>
        <p:sp>
          <p:nvSpPr>
            <p:cNvPr id="85" name="pl85"/>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27101" cap="flat">
              <a:solidFill>
                <a:srgbClr val="F26829">
                  <a:alpha val="69803"/>
                </a:srgbClr>
              </a:solidFill>
              <a:prstDash val="solid"/>
              <a:round/>
            </a:ln>
          </p:spPr>
          <p:txBody>
            <a:bodyPr/>
            <a:lstStyle/>
            <a:p/>
          </p:txBody>
        </p:sp>
        <p:sp>
          <p:nvSpPr>
            <p:cNvPr id="86" name="pl86"/>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27101" cap="flat">
              <a:solidFill>
                <a:srgbClr val="BD53BD">
                  <a:alpha val="69803"/>
                </a:srgbClr>
              </a:solidFill>
              <a:prstDash val="solid"/>
              <a:round/>
            </a:ln>
          </p:spPr>
          <p:txBody>
            <a:bodyPr/>
            <a:lstStyle/>
            <a:p/>
          </p:txBody>
        </p:sp>
        <p:sp>
          <p:nvSpPr>
            <p:cNvPr id="87" name="pl87"/>
            <p:cNvSpPr/>
            <p:nvPr/>
          </p:nvSpPr>
          <p:spPr>
            <a:xfrm>
              <a:off x="5400582" y="1612076"/>
              <a:ext cx="3432608" cy="252503"/>
            </a:xfrm>
            <a:custGeom>
              <a:avLst/>
              <a:pathLst>
                <a:path w="3432608" h="252503">
                  <a:moveTo>
                    <a:pt x="0" y="252503"/>
                  </a:moveTo>
                  <a:lnTo>
                    <a:pt x="686521" y="0"/>
                  </a:lnTo>
                  <a:lnTo>
                    <a:pt x="1373043" y="252503"/>
                  </a:lnTo>
                  <a:lnTo>
                    <a:pt x="2059565" y="252503"/>
                  </a:lnTo>
                  <a:lnTo>
                    <a:pt x="2746087" y="252503"/>
                  </a:lnTo>
                  <a:lnTo>
                    <a:pt x="3432608" y="252503"/>
                  </a:lnTo>
                </a:path>
              </a:pathLst>
            </a:custGeom>
            <a:ln w="27101" cap="flat">
              <a:solidFill>
                <a:srgbClr val="6363C0">
                  <a:alpha val="69803"/>
                </a:srgbClr>
              </a:solidFill>
              <a:prstDash val="solid"/>
              <a:round/>
            </a:ln>
          </p:spPr>
          <p:txBody>
            <a:bodyPr/>
            <a:lstStyle/>
            <a:p/>
          </p:txBody>
        </p:sp>
        <p:sp>
          <p:nvSpPr>
            <p:cNvPr id="88" name="pl88"/>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27101" cap="flat">
              <a:solidFill>
                <a:srgbClr val="008DC9">
                  <a:alpha val="69803"/>
                </a:srgbClr>
              </a:solidFill>
              <a:prstDash val="solid"/>
              <a:round/>
            </a:ln>
          </p:spPr>
          <p:txBody>
            <a:bodyPr/>
            <a:lstStyle/>
            <a:p/>
          </p:txBody>
        </p:sp>
        <p:sp>
          <p:nvSpPr>
            <p:cNvPr id="89" name="pl89"/>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27101" cap="flat">
              <a:solidFill>
                <a:srgbClr val="40BF73">
                  <a:alpha val="69803"/>
                </a:srgbClr>
              </a:solidFill>
              <a:prstDash val="solid"/>
              <a:round/>
            </a:ln>
          </p:spPr>
          <p:txBody>
            <a:bodyPr/>
            <a:lstStyle/>
            <a:p/>
          </p:txBody>
        </p:sp>
        <p:sp>
          <p:nvSpPr>
            <p:cNvPr id="90" name="pl90"/>
            <p:cNvSpPr/>
            <p:nvPr/>
          </p:nvSpPr>
          <p:spPr>
            <a:xfrm>
              <a:off x="5400582" y="1612076"/>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1" name="pl91"/>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65043" cap="flat">
              <a:solidFill>
                <a:srgbClr val="000000">
                  <a:alpha val="100000"/>
                </a:srgbClr>
              </a:solidFill>
              <a:prstDash val="solid"/>
              <a:round/>
            </a:ln>
          </p:spPr>
          <p:txBody>
            <a:bodyPr/>
            <a:lstStyle/>
            <a:p/>
          </p:txBody>
        </p:sp>
        <p:sp>
          <p:nvSpPr>
            <p:cNvPr id="92" name="pl92"/>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40651" cap="flat">
              <a:solidFill>
                <a:srgbClr val="008DC9">
                  <a:alpha val="100000"/>
                </a:srgbClr>
              </a:solidFill>
              <a:prstDash val="solid"/>
              <a:round/>
            </a:ln>
          </p:spPr>
          <p:txBody>
            <a:bodyPr/>
            <a:lstStyle/>
            <a:p/>
          </p:txBody>
        </p:sp>
        <p:sp>
          <p:nvSpPr>
            <p:cNvPr id="93" name="tx93"/>
            <p:cNvSpPr/>
            <p:nvPr/>
          </p:nvSpPr>
          <p:spPr>
            <a:xfrm>
              <a:off x="5352387"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4" name="tx94"/>
            <p:cNvSpPr/>
            <p:nvPr/>
          </p:nvSpPr>
          <p:spPr>
            <a:xfrm>
              <a:off x="6056959"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725431" y="294697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6" name="tx96"/>
            <p:cNvSpPr/>
            <p:nvPr/>
          </p:nvSpPr>
          <p:spPr>
            <a:xfrm>
              <a:off x="7411953" y="34519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7" name="tx97"/>
            <p:cNvSpPr/>
            <p:nvPr/>
          </p:nvSpPr>
          <p:spPr>
            <a:xfrm>
              <a:off x="8116524"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4996"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5042106" y="3074980"/>
              <a:ext cx="12421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00" name="tx100"/>
            <p:cNvSpPr/>
            <p:nvPr/>
          </p:nvSpPr>
          <p:spPr>
            <a:xfrm>
              <a:off x="5042106" y="2317402"/>
              <a:ext cx="12421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1" name="tx101"/>
            <p:cNvSpPr/>
            <p:nvPr/>
          </p:nvSpPr>
          <p:spPr>
            <a:xfrm>
              <a:off x="5088627" y="15599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88627" y="80238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3" name="tx103"/>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4" name="tx104"/>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4" name="pl114"/>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5" name="pl115"/>
            <p:cNvSpPr/>
            <p:nvPr/>
          </p:nvSpPr>
          <p:spPr>
            <a:xfrm>
              <a:off x="7473169" y="4638839"/>
              <a:ext cx="175564" cy="0"/>
            </a:xfrm>
            <a:custGeom>
              <a:avLst/>
              <a:pathLst>
                <a:path w="175564" h="0">
                  <a:moveTo>
                    <a:pt x="0" y="0"/>
                  </a:moveTo>
                  <a:lnTo>
                    <a:pt x="175564" y="0"/>
                  </a:lnTo>
                </a:path>
              </a:pathLst>
            </a:custGeom>
            <a:ln w="40651" cap="flat">
              <a:solidFill>
                <a:srgbClr val="008DC9">
                  <a:alpha val="100000"/>
                </a:srgbClr>
              </a:solidFill>
              <a:prstDash val="solid"/>
              <a:round/>
            </a:ln>
          </p:spPr>
          <p:txBody>
            <a:bodyPr/>
            <a:lstStyle/>
            <a:p/>
          </p:txBody>
        </p:sp>
        <p:sp>
          <p:nvSpPr>
            <p:cNvPr id="116" name="pl116"/>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46390" y="471005"/>
              <a:ext cx="35409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SEAR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67302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38471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09640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0288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74056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93155"/>
              <a:ext cx="5423381" cy="194233"/>
            </a:xfrm>
            <a:prstGeom prst="rect">
              <a:avLst/>
            </a:prstGeom>
            <a:solidFill>
              <a:srgbClr val="008DC9">
                <a:alpha val="80000"/>
              </a:srgbClr>
            </a:solidFill>
          </p:spPr>
          <p:txBody>
            <a:bodyPr/>
            <a:lstStyle/>
            <a:p/>
          </p:txBody>
        </p:sp>
        <p:sp>
          <p:nvSpPr>
            <p:cNvPr id="134" name="rc134"/>
            <p:cNvSpPr/>
            <p:nvPr/>
          </p:nvSpPr>
          <p:spPr>
            <a:xfrm>
              <a:off x="1317178" y="5482382"/>
              <a:ext cx="7321564" cy="194233"/>
            </a:xfrm>
            <a:prstGeom prst="rect">
              <a:avLst/>
            </a:prstGeom>
            <a:solidFill>
              <a:srgbClr val="008DC9">
                <a:alpha val="80000"/>
              </a:srgbClr>
            </a:solidFill>
          </p:spPr>
          <p:txBody>
            <a:bodyPr/>
            <a:lstStyle/>
            <a:p/>
          </p:txBody>
        </p:sp>
        <p:sp>
          <p:nvSpPr>
            <p:cNvPr id="135" name="tx135"/>
            <p:cNvSpPr/>
            <p:nvPr/>
          </p:nvSpPr>
          <p:spPr>
            <a:xfrm>
              <a:off x="6770705" y="585115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6" name="tx136"/>
            <p:cNvSpPr/>
            <p:nvPr/>
          </p:nvSpPr>
          <p:spPr>
            <a:xfrm>
              <a:off x="8714092"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137" name="tx137"/>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951174"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1" name="tx141"/>
            <p:cNvSpPr/>
            <p:nvPr/>
          </p:nvSpPr>
          <p:spPr>
            <a:xfrm>
              <a:off x="666286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2" name="tx142"/>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3" name="tx143"/>
            <p:cNvSpPr/>
            <p:nvPr/>
          </p:nvSpPr>
          <p:spPr>
            <a:xfrm>
              <a:off x="951100" y="5222938"/>
              <a:ext cx="360893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SEAR, 2019 and 2023</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SEAR ranked number 3 out of 6 WHO regions, with DTP1 coverage of 92%.
DTP1 coverage (92%) was 2 percentage points lower than in 2019 (94%).
This equates to 2,716,000 zero-dose children in 2023 compared to 2,003,000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0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058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476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894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84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5267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7685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10103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2877308"/>
              <a:ext cx="259963" cy="1165881"/>
            </a:xfrm>
            <a:prstGeom prst="rect">
              <a:avLst/>
            </a:prstGeom>
            <a:solidFill>
              <a:srgbClr val="80BD41">
                <a:alpha val="100000"/>
              </a:srgbClr>
            </a:solidFill>
          </p:spPr>
          <p:txBody>
            <a:bodyPr/>
            <a:lstStyle/>
            <a:p/>
          </p:txBody>
        </p:sp>
        <p:sp>
          <p:nvSpPr>
            <p:cNvPr id="32" name="rc32"/>
            <p:cNvSpPr/>
            <p:nvPr/>
          </p:nvSpPr>
          <p:spPr>
            <a:xfrm>
              <a:off x="1296273" y="2549788"/>
              <a:ext cx="259963" cy="327520"/>
            </a:xfrm>
            <a:prstGeom prst="rect">
              <a:avLst/>
            </a:prstGeom>
            <a:solidFill>
              <a:srgbClr val="1CABE2">
                <a:alpha val="100000"/>
              </a:srgbClr>
            </a:solidFill>
          </p:spPr>
          <p:txBody>
            <a:bodyPr/>
            <a:lstStyle/>
            <a:p/>
          </p:txBody>
        </p:sp>
        <p:sp>
          <p:nvSpPr>
            <p:cNvPr id="33" name="rc33"/>
            <p:cNvSpPr/>
            <p:nvPr/>
          </p:nvSpPr>
          <p:spPr>
            <a:xfrm>
              <a:off x="1585121" y="2862232"/>
              <a:ext cx="259963" cy="1180958"/>
            </a:xfrm>
            <a:prstGeom prst="rect">
              <a:avLst/>
            </a:prstGeom>
            <a:solidFill>
              <a:srgbClr val="80BD41">
                <a:alpha val="100000"/>
              </a:srgbClr>
            </a:solidFill>
          </p:spPr>
          <p:txBody>
            <a:bodyPr/>
            <a:lstStyle/>
            <a:p/>
          </p:txBody>
        </p:sp>
        <p:sp>
          <p:nvSpPr>
            <p:cNvPr id="34" name="rc34"/>
            <p:cNvSpPr/>
            <p:nvPr/>
          </p:nvSpPr>
          <p:spPr>
            <a:xfrm>
              <a:off x="1585121" y="2540522"/>
              <a:ext cx="259963" cy="321709"/>
            </a:xfrm>
            <a:prstGeom prst="rect">
              <a:avLst/>
            </a:prstGeom>
            <a:solidFill>
              <a:srgbClr val="1CABE2">
                <a:alpha val="100000"/>
              </a:srgbClr>
            </a:solidFill>
          </p:spPr>
          <p:txBody>
            <a:bodyPr/>
            <a:lstStyle/>
            <a:p/>
          </p:txBody>
        </p:sp>
        <p:sp>
          <p:nvSpPr>
            <p:cNvPr id="35" name="rc35"/>
            <p:cNvSpPr/>
            <p:nvPr/>
          </p:nvSpPr>
          <p:spPr>
            <a:xfrm>
              <a:off x="1873969" y="2864558"/>
              <a:ext cx="259963" cy="1178632"/>
            </a:xfrm>
            <a:prstGeom prst="rect">
              <a:avLst/>
            </a:prstGeom>
            <a:solidFill>
              <a:srgbClr val="80BD41">
                <a:alpha val="100000"/>
              </a:srgbClr>
            </a:solidFill>
          </p:spPr>
          <p:txBody>
            <a:bodyPr/>
            <a:lstStyle/>
            <a:p/>
          </p:txBody>
        </p:sp>
        <p:sp>
          <p:nvSpPr>
            <p:cNvPr id="36" name="rc36"/>
            <p:cNvSpPr/>
            <p:nvPr/>
          </p:nvSpPr>
          <p:spPr>
            <a:xfrm>
              <a:off x="1873969" y="2547822"/>
              <a:ext cx="259963" cy="316736"/>
            </a:xfrm>
            <a:prstGeom prst="rect">
              <a:avLst/>
            </a:prstGeom>
            <a:solidFill>
              <a:srgbClr val="1CABE2">
                <a:alpha val="100000"/>
              </a:srgbClr>
            </a:solidFill>
          </p:spPr>
          <p:txBody>
            <a:bodyPr/>
            <a:lstStyle/>
            <a:p/>
          </p:txBody>
        </p:sp>
        <p:sp>
          <p:nvSpPr>
            <p:cNvPr id="37" name="rc37"/>
            <p:cNvSpPr/>
            <p:nvPr/>
          </p:nvSpPr>
          <p:spPr>
            <a:xfrm>
              <a:off x="2162817" y="2865841"/>
              <a:ext cx="259963" cy="1177348"/>
            </a:xfrm>
            <a:prstGeom prst="rect">
              <a:avLst/>
            </a:prstGeom>
            <a:solidFill>
              <a:srgbClr val="80BD41">
                <a:alpha val="100000"/>
              </a:srgbClr>
            </a:solidFill>
          </p:spPr>
          <p:txBody>
            <a:bodyPr/>
            <a:lstStyle/>
            <a:p/>
          </p:txBody>
        </p:sp>
        <p:sp>
          <p:nvSpPr>
            <p:cNvPr id="38" name="rc38"/>
            <p:cNvSpPr/>
            <p:nvPr/>
          </p:nvSpPr>
          <p:spPr>
            <a:xfrm>
              <a:off x="2162817" y="2561479"/>
              <a:ext cx="259963" cy="304361"/>
            </a:xfrm>
            <a:prstGeom prst="rect">
              <a:avLst/>
            </a:prstGeom>
            <a:solidFill>
              <a:srgbClr val="1CABE2">
                <a:alpha val="100000"/>
              </a:srgbClr>
            </a:solidFill>
          </p:spPr>
          <p:txBody>
            <a:bodyPr/>
            <a:lstStyle/>
            <a:p/>
          </p:txBody>
        </p:sp>
        <p:sp>
          <p:nvSpPr>
            <p:cNvPr id="39" name="rc39"/>
            <p:cNvSpPr/>
            <p:nvPr/>
          </p:nvSpPr>
          <p:spPr>
            <a:xfrm>
              <a:off x="2451665" y="2850838"/>
              <a:ext cx="259963" cy="1192352"/>
            </a:xfrm>
            <a:prstGeom prst="rect">
              <a:avLst/>
            </a:prstGeom>
            <a:solidFill>
              <a:srgbClr val="80BD41">
                <a:alpha val="100000"/>
              </a:srgbClr>
            </a:solidFill>
          </p:spPr>
          <p:txBody>
            <a:bodyPr/>
            <a:lstStyle/>
            <a:p/>
          </p:txBody>
        </p:sp>
        <p:sp>
          <p:nvSpPr>
            <p:cNvPr id="40" name="rc40"/>
            <p:cNvSpPr/>
            <p:nvPr/>
          </p:nvSpPr>
          <p:spPr>
            <a:xfrm>
              <a:off x="2451665" y="2571570"/>
              <a:ext cx="259963" cy="279267"/>
            </a:xfrm>
            <a:prstGeom prst="rect">
              <a:avLst/>
            </a:prstGeom>
            <a:solidFill>
              <a:srgbClr val="1CABE2">
                <a:alpha val="100000"/>
              </a:srgbClr>
            </a:solidFill>
          </p:spPr>
          <p:txBody>
            <a:bodyPr/>
            <a:lstStyle/>
            <a:p/>
          </p:txBody>
        </p:sp>
        <p:sp>
          <p:nvSpPr>
            <p:cNvPr id="41" name="rc41"/>
            <p:cNvSpPr/>
            <p:nvPr/>
          </p:nvSpPr>
          <p:spPr>
            <a:xfrm>
              <a:off x="2740513" y="2818226"/>
              <a:ext cx="259963" cy="1224963"/>
            </a:xfrm>
            <a:prstGeom prst="rect">
              <a:avLst/>
            </a:prstGeom>
            <a:solidFill>
              <a:srgbClr val="80BD41">
                <a:alpha val="100000"/>
              </a:srgbClr>
            </a:solidFill>
          </p:spPr>
          <p:txBody>
            <a:bodyPr/>
            <a:lstStyle/>
            <a:p/>
          </p:txBody>
        </p:sp>
        <p:sp>
          <p:nvSpPr>
            <p:cNvPr id="42" name="rc42"/>
            <p:cNvSpPr/>
            <p:nvPr/>
          </p:nvSpPr>
          <p:spPr>
            <a:xfrm>
              <a:off x="2740513" y="2587900"/>
              <a:ext cx="259963" cy="230326"/>
            </a:xfrm>
            <a:prstGeom prst="rect">
              <a:avLst/>
            </a:prstGeom>
            <a:solidFill>
              <a:srgbClr val="1CABE2">
                <a:alpha val="100000"/>
              </a:srgbClr>
            </a:solidFill>
          </p:spPr>
          <p:txBody>
            <a:bodyPr/>
            <a:lstStyle/>
            <a:p/>
          </p:txBody>
        </p:sp>
        <p:sp>
          <p:nvSpPr>
            <p:cNvPr id="43" name="rc43"/>
            <p:cNvSpPr/>
            <p:nvPr/>
          </p:nvSpPr>
          <p:spPr>
            <a:xfrm>
              <a:off x="3029361" y="2831872"/>
              <a:ext cx="259963" cy="1211317"/>
            </a:xfrm>
            <a:prstGeom prst="rect">
              <a:avLst/>
            </a:prstGeom>
            <a:solidFill>
              <a:srgbClr val="80BD41">
                <a:alpha val="100000"/>
              </a:srgbClr>
            </a:solidFill>
          </p:spPr>
          <p:txBody>
            <a:bodyPr/>
            <a:lstStyle/>
            <a:p/>
          </p:txBody>
        </p:sp>
        <p:sp>
          <p:nvSpPr>
            <p:cNvPr id="44" name="rc44"/>
            <p:cNvSpPr/>
            <p:nvPr/>
          </p:nvSpPr>
          <p:spPr>
            <a:xfrm>
              <a:off x="3029361" y="2603359"/>
              <a:ext cx="259963" cy="228513"/>
            </a:xfrm>
            <a:prstGeom prst="rect">
              <a:avLst/>
            </a:prstGeom>
            <a:solidFill>
              <a:srgbClr val="1CABE2">
                <a:alpha val="100000"/>
              </a:srgbClr>
            </a:solidFill>
          </p:spPr>
          <p:txBody>
            <a:bodyPr/>
            <a:lstStyle/>
            <a:p/>
          </p:txBody>
        </p:sp>
        <p:sp>
          <p:nvSpPr>
            <p:cNvPr id="45" name="rc45"/>
            <p:cNvSpPr/>
            <p:nvPr/>
          </p:nvSpPr>
          <p:spPr>
            <a:xfrm>
              <a:off x="3318209" y="2842110"/>
              <a:ext cx="259963" cy="1201079"/>
            </a:xfrm>
            <a:prstGeom prst="rect">
              <a:avLst/>
            </a:prstGeom>
            <a:solidFill>
              <a:srgbClr val="80BD41">
                <a:alpha val="100000"/>
              </a:srgbClr>
            </a:solidFill>
          </p:spPr>
          <p:txBody>
            <a:bodyPr/>
            <a:lstStyle/>
            <a:p/>
          </p:txBody>
        </p:sp>
        <p:sp>
          <p:nvSpPr>
            <p:cNvPr id="46" name="rc46"/>
            <p:cNvSpPr/>
            <p:nvPr/>
          </p:nvSpPr>
          <p:spPr>
            <a:xfrm>
              <a:off x="3318209" y="2614314"/>
              <a:ext cx="259963" cy="227796"/>
            </a:xfrm>
            <a:prstGeom prst="rect">
              <a:avLst/>
            </a:prstGeom>
            <a:solidFill>
              <a:srgbClr val="1CABE2">
                <a:alpha val="100000"/>
              </a:srgbClr>
            </a:solidFill>
          </p:spPr>
          <p:txBody>
            <a:bodyPr/>
            <a:lstStyle/>
            <a:p/>
          </p:txBody>
        </p:sp>
        <p:sp>
          <p:nvSpPr>
            <p:cNvPr id="47" name="rc47"/>
            <p:cNvSpPr/>
            <p:nvPr/>
          </p:nvSpPr>
          <p:spPr>
            <a:xfrm>
              <a:off x="3607057" y="2844278"/>
              <a:ext cx="259963" cy="1198912"/>
            </a:xfrm>
            <a:prstGeom prst="rect">
              <a:avLst/>
            </a:prstGeom>
            <a:solidFill>
              <a:srgbClr val="80BD41">
                <a:alpha val="100000"/>
              </a:srgbClr>
            </a:solidFill>
          </p:spPr>
          <p:txBody>
            <a:bodyPr/>
            <a:lstStyle/>
            <a:p/>
          </p:txBody>
        </p:sp>
        <p:sp>
          <p:nvSpPr>
            <p:cNvPr id="48" name="rc48"/>
            <p:cNvSpPr/>
            <p:nvPr/>
          </p:nvSpPr>
          <p:spPr>
            <a:xfrm>
              <a:off x="3607057" y="2623712"/>
              <a:ext cx="259963" cy="220565"/>
            </a:xfrm>
            <a:prstGeom prst="rect">
              <a:avLst/>
            </a:prstGeom>
            <a:solidFill>
              <a:srgbClr val="1CABE2">
                <a:alpha val="100000"/>
              </a:srgbClr>
            </a:solidFill>
          </p:spPr>
          <p:txBody>
            <a:bodyPr/>
            <a:lstStyle/>
            <a:p/>
          </p:txBody>
        </p:sp>
        <p:sp>
          <p:nvSpPr>
            <p:cNvPr id="49" name="rc49"/>
            <p:cNvSpPr/>
            <p:nvPr/>
          </p:nvSpPr>
          <p:spPr>
            <a:xfrm>
              <a:off x="3895905" y="2812379"/>
              <a:ext cx="259963" cy="1230811"/>
            </a:xfrm>
            <a:prstGeom prst="rect">
              <a:avLst/>
            </a:prstGeom>
            <a:solidFill>
              <a:srgbClr val="80BD41">
                <a:alpha val="100000"/>
              </a:srgbClr>
            </a:solidFill>
          </p:spPr>
          <p:txBody>
            <a:bodyPr/>
            <a:lstStyle/>
            <a:p/>
          </p:txBody>
        </p:sp>
        <p:sp>
          <p:nvSpPr>
            <p:cNvPr id="50" name="rc50"/>
            <p:cNvSpPr/>
            <p:nvPr/>
          </p:nvSpPr>
          <p:spPr>
            <a:xfrm>
              <a:off x="3895905" y="2624835"/>
              <a:ext cx="259963" cy="187544"/>
            </a:xfrm>
            <a:prstGeom prst="rect">
              <a:avLst/>
            </a:prstGeom>
            <a:solidFill>
              <a:srgbClr val="1CABE2">
                <a:alpha val="100000"/>
              </a:srgbClr>
            </a:solidFill>
          </p:spPr>
          <p:txBody>
            <a:bodyPr/>
            <a:lstStyle/>
            <a:p/>
          </p:txBody>
        </p:sp>
        <p:sp>
          <p:nvSpPr>
            <p:cNvPr id="51" name="rc51"/>
            <p:cNvSpPr/>
            <p:nvPr/>
          </p:nvSpPr>
          <p:spPr>
            <a:xfrm>
              <a:off x="4184753" y="2805287"/>
              <a:ext cx="259963" cy="1237902"/>
            </a:xfrm>
            <a:prstGeom prst="rect">
              <a:avLst/>
            </a:prstGeom>
            <a:solidFill>
              <a:srgbClr val="80BD41">
                <a:alpha val="100000"/>
              </a:srgbClr>
            </a:solidFill>
          </p:spPr>
          <p:txBody>
            <a:bodyPr/>
            <a:lstStyle/>
            <a:p/>
          </p:txBody>
        </p:sp>
        <p:sp>
          <p:nvSpPr>
            <p:cNvPr id="52" name="rc52"/>
            <p:cNvSpPr/>
            <p:nvPr/>
          </p:nvSpPr>
          <p:spPr>
            <a:xfrm>
              <a:off x="4184753" y="2637606"/>
              <a:ext cx="259963" cy="167681"/>
            </a:xfrm>
            <a:prstGeom prst="rect">
              <a:avLst/>
            </a:prstGeom>
            <a:solidFill>
              <a:srgbClr val="1CABE2">
                <a:alpha val="100000"/>
              </a:srgbClr>
            </a:solidFill>
          </p:spPr>
          <p:txBody>
            <a:bodyPr/>
            <a:lstStyle/>
            <a:p/>
          </p:txBody>
        </p:sp>
        <p:sp>
          <p:nvSpPr>
            <p:cNvPr id="53" name="rc53"/>
            <p:cNvSpPr/>
            <p:nvPr/>
          </p:nvSpPr>
          <p:spPr>
            <a:xfrm>
              <a:off x="4473601" y="2780180"/>
              <a:ext cx="259963" cy="1263009"/>
            </a:xfrm>
            <a:prstGeom prst="rect">
              <a:avLst/>
            </a:prstGeom>
            <a:solidFill>
              <a:srgbClr val="80BD41">
                <a:alpha val="100000"/>
              </a:srgbClr>
            </a:solidFill>
          </p:spPr>
          <p:txBody>
            <a:bodyPr/>
            <a:lstStyle/>
            <a:p/>
          </p:txBody>
        </p:sp>
        <p:sp>
          <p:nvSpPr>
            <p:cNvPr id="54" name="rc54"/>
            <p:cNvSpPr/>
            <p:nvPr/>
          </p:nvSpPr>
          <p:spPr>
            <a:xfrm>
              <a:off x="4473601" y="2642364"/>
              <a:ext cx="259963" cy="137816"/>
            </a:xfrm>
            <a:prstGeom prst="rect">
              <a:avLst/>
            </a:prstGeom>
            <a:solidFill>
              <a:srgbClr val="1CABE2">
                <a:alpha val="100000"/>
              </a:srgbClr>
            </a:solidFill>
          </p:spPr>
          <p:txBody>
            <a:bodyPr/>
            <a:lstStyle/>
            <a:p/>
          </p:txBody>
        </p:sp>
        <p:sp>
          <p:nvSpPr>
            <p:cNvPr id="55" name="rc55"/>
            <p:cNvSpPr/>
            <p:nvPr/>
          </p:nvSpPr>
          <p:spPr>
            <a:xfrm>
              <a:off x="4762449" y="2786540"/>
              <a:ext cx="259963" cy="1256649"/>
            </a:xfrm>
            <a:prstGeom prst="rect">
              <a:avLst/>
            </a:prstGeom>
            <a:solidFill>
              <a:srgbClr val="80BD41">
                <a:alpha val="100000"/>
              </a:srgbClr>
            </a:solidFill>
          </p:spPr>
          <p:txBody>
            <a:bodyPr/>
            <a:lstStyle/>
            <a:p/>
          </p:txBody>
        </p:sp>
        <p:sp>
          <p:nvSpPr>
            <p:cNvPr id="56" name="rc56"/>
            <p:cNvSpPr/>
            <p:nvPr/>
          </p:nvSpPr>
          <p:spPr>
            <a:xfrm>
              <a:off x="4762449" y="2650348"/>
              <a:ext cx="259963" cy="136192"/>
            </a:xfrm>
            <a:prstGeom prst="rect">
              <a:avLst/>
            </a:prstGeom>
            <a:solidFill>
              <a:srgbClr val="1CABE2">
                <a:alpha val="100000"/>
              </a:srgbClr>
            </a:solidFill>
          </p:spPr>
          <p:txBody>
            <a:bodyPr/>
            <a:lstStyle/>
            <a:p/>
          </p:txBody>
        </p:sp>
        <p:sp>
          <p:nvSpPr>
            <p:cNvPr id="57" name="rc57"/>
            <p:cNvSpPr/>
            <p:nvPr/>
          </p:nvSpPr>
          <p:spPr>
            <a:xfrm>
              <a:off x="5051297" y="2779486"/>
              <a:ext cx="259963" cy="1263703"/>
            </a:xfrm>
            <a:prstGeom prst="rect">
              <a:avLst/>
            </a:prstGeom>
            <a:solidFill>
              <a:srgbClr val="80BD41">
                <a:alpha val="100000"/>
              </a:srgbClr>
            </a:solidFill>
          </p:spPr>
          <p:txBody>
            <a:bodyPr/>
            <a:lstStyle/>
            <a:p/>
          </p:txBody>
        </p:sp>
        <p:sp>
          <p:nvSpPr>
            <p:cNvPr id="58" name="rc58"/>
            <p:cNvSpPr/>
            <p:nvPr/>
          </p:nvSpPr>
          <p:spPr>
            <a:xfrm>
              <a:off x="5051297" y="2670042"/>
              <a:ext cx="259963" cy="109444"/>
            </a:xfrm>
            <a:prstGeom prst="rect">
              <a:avLst/>
            </a:prstGeom>
            <a:solidFill>
              <a:srgbClr val="1CABE2">
                <a:alpha val="100000"/>
              </a:srgbClr>
            </a:solidFill>
          </p:spPr>
          <p:txBody>
            <a:bodyPr/>
            <a:lstStyle/>
            <a:p/>
          </p:txBody>
        </p:sp>
        <p:sp>
          <p:nvSpPr>
            <p:cNvPr id="59" name="rc59"/>
            <p:cNvSpPr/>
            <p:nvPr/>
          </p:nvSpPr>
          <p:spPr>
            <a:xfrm>
              <a:off x="5340145" y="2819054"/>
              <a:ext cx="259963" cy="1224136"/>
            </a:xfrm>
            <a:prstGeom prst="rect">
              <a:avLst/>
            </a:prstGeom>
            <a:solidFill>
              <a:srgbClr val="80BD41">
                <a:alpha val="100000"/>
              </a:srgbClr>
            </a:solidFill>
          </p:spPr>
          <p:txBody>
            <a:bodyPr/>
            <a:lstStyle/>
            <a:p/>
          </p:txBody>
        </p:sp>
        <p:sp>
          <p:nvSpPr>
            <p:cNvPr id="60" name="rc60"/>
            <p:cNvSpPr/>
            <p:nvPr/>
          </p:nvSpPr>
          <p:spPr>
            <a:xfrm>
              <a:off x="5340145" y="2707492"/>
              <a:ext cx="259963" cy="111561"/>
            </a:xfrm>
            <a:prstGeom prst="rect">
              <a:avLst/>
            </a:prstGeom>
            <a:solidFill>
              <a:srgbClr val="1CABE2">
                <a:alpha val="100000"/>
              </a:srgbClr>
            </a:solidFill>
          </p:spPr>
          <p:txBody>
            <a:bodyPr/>
            <a:lstStyle/>
            <a:p/>
          </p:txBody>
        </p:sp>
        <p:sp>
          <p:nvSpPr>
            <p:cNvPr id="61" name="rc61"/>
            <p:cNvSpPr/>
            <p:nvPr/>
          </p:nvSpPr>
          <p:spPr>
            <a:xfrm>
              <a:off x="5628993" y="2821475"/>
              <a:ext cx="259963" cy="1221715"/>
            </a:xfrm>
            <a:prstGeom prst="rect">
              <a:avLst/>
            </a:prstGeom>
            <a:solidFill>
              <a:srgbClr val="80BD41">
                <a:alpha val="100000"/>
              </a:srgbClr>
            </a:solidFill>
          </p:spPr>
          <p:txBody>
            <a:bodyPr/>
            <a:lstStyle/>
            <a:p/>
          </p:txBody>
        </p:sp>
        <p:sp>
          <p:nvSpPr>
            <p:cNvPr id="62" name="rc62"/>
            <p:cNvSpPr/>
            <p:nvPr/>
          </p:nvSpPr>
          <p:spPr>
            <a:xfrm>
              <a:off x="5628993" y="2705247"/>
              <a:ext cx="259963" cy="116227"/>
            </a:xfrm>
            <a:prstGeom prst="rect">
              <a:avLst/>
            </a:prstGeom>
            <a:solidFill>
              <a:srgbClr val="1CABE2">
                <a:alpha val="100000"/>
              </a:srgbClr>
            </a:solidFill>
          </p:spPr>
          <p:txBody>
            <a:bodyPr/>
            <a:lstStyle/>
            <a:p/>
          </p:txBody>
        </p:sp>
        <p:sp>
          <p:nvSpPr>
            <p:cNvPr id="63" name="rc63"/>
            <p:cNvSpPr/>
            <p:nvPr/>
          </p:nvSpPr>
          <p:spPr>
            <a:xfrm>
              <a:off x="5917841" y="2810735"/>
              <a:ext cx="259963" cy="1232455"/>
            </a:xfrm>
            <a:prstGeom prst="rect">
              <a:avLst/>
            </a:prstGeom>
            <a:solidFill>
              <a:srgbClr val="80BD41">
                <a:alpha val="100000"/>
              </a:srgbClr>
            </a:solidFill>
          </p:spPr>
          <p:txBody>
            <a:bodyPr/>
            <a:lstStyle/>
            <a:p/>
          </p:txBody>
        </p:sp>
        <p:sp>
          <p:nvSpPr>
            <p:cNvPr id="64" name="rc64"/>
            <p:cNvSpPr/>
            <p:nvPr/>
          </p:nvSpPr>
          <p:spPr>
            <a:xfrm>
              <a:off x="5917841" y="2703942"/>
              <a:ext cx="259963" cy="106792"/>
            </a:xfrm>
            <a:prstGeom prst="rect">
              <a:avLst/>
            </a:prstGeom>
            <a:solidFill>
              <a:srgbClr val="1CABE2">
                <a:alpha val="100000"/>
              </a:srgbClr>
            </a:solidFill>
          </p:spPr>
          <p:txBody>
            <a:bodyPr/>
            <a:lstStyle/>
            <a:p/>
          </p:txBody>
        </p:sp>
        <p:sp>
          <p:nvSpPr>
            <p:cNvPr id="65" name="rc65"/>
            <p:cNvSpPr/>
            <p:nvPr/>
          </p:nvSpPr>
          <p:spPr>
            <a:xfrm>
              <a:off x="6206689" y="2830108"/>
              <a:ext cx="259963" cy="1213082"/>
            </a:xfrm>
            <a:prstGeom prst="rect">
              <a:avLst/>
            </a:prstGeom>
            <a:solidFill>
              <a:srgbClr val="80BD41">
                <a:alpha val="100000"/>
              </a:srgbClr>
            </a:solidFill>
          </p:spPr>
          <p:txBody>
            <a:bodyPr/>
            <a:lstStyle/>
            <a:p/>
          </p:txBody>
        </p:sp>
        <p:sp>
          <p:nvSpPr>
            <p:cNvPr id="66" name="rc66"/>
            <p:cNvSpPr/>
            <p:nvPr/>
          </p:nvSpPr>
          <p:spPr>
            <a:xfrm>
              <a:off x="6206689" y="2735538"/>
              <a:ext cx="259963" cy="94569"/>
            </a:xfrm>
            <a:prstGeom prst="rect">
              <a:avLst/>
            </a:prstGeom>
            <a:solidFill>
              <a:srgbClr val="1CABE2">
                <a:alpha val="100000"/>
              </a:srgbClr>
            </a:solidFill>
          </p:spPr>
          <p:txBody>
            <a:bodyPr/>
            <a:lstStyle/>
            <a:p/>
          </p:txBody>
        </p:sp>
        <p:sp>
          <p:nvSpPr>
            <p:cNvPr id="67" name="rc67"/>
            <p:cNvSpPr/>
            <p:nvPr/>
          </p:nvSpPr>
          <p:spPr>
            <a:xfrm>
              <a:off x="6495537" y="2816209"/>
              <a:ext cx="259963" cy="1226981"/>
            </a:xfrm>
            <a:prstGeom prst="rect">
              <a:avLst/>
            </a:prstGeom>
            <a:solidFill>
              <a:srgbClr val="80BD41">
                <a:alpha val="100000"/>
              </a:srgbClr>
            </a:solidFill>
          </p:spPr>
          <p:txBody>
            <a:bodyPr/>
            <a:lstStyle/>
            <a:p/>
          </p:txBody>
        </p:sp>
        <p:sp>
          <p:nvSpPr>
            <p:cNvPr id="68" name="rc68"/>
            <p:cNvSpPr/>
            <p:nvPr/>
          </p:nvSpPr>
          <p:spPr>
            <a:xfrm>
              <a:off x="6495537" y="2730896"/>
              <a:ext cx="259963" cy="85312"/>
            </a:xfrm>
            <a:prstGeom prst="rect">
              <a:avLst/>
            </a:prstGeom>
            <a:solidFill>
              <a:srgbClr val="1CABE2">
                <a:alpha val="100000"/>
              </a:srgbClr>
            </a:solidFill>
          </p:spPr>
          <p:txBody>
            <a:bodyPr/>
            <a:lstStyle/>
            <a:p/>
          </p:txBody>
        </p:sp>
        <p:sp>
          <p:nvSpPr>
            <p:cNvPr id="69" name="rc69"/>
            <p:cNvSpPr/>
            <p:nvPr/>
          </p:nvSpPr>
          <p:spPr>
            <a:xfrm>
              <a:off x="6784385" y="2824600"/>
              <a:ext cx="259963" cy="1218590"/>
            </a:xfrm>
            <a:prstGeom prst="rect">
              <a:avLst/>
            </a:prstGeom>
            <a:solidFill>
              <a:srgbClr val="80BD41">
                <a:alpha val="100000"/>
              </a:srgbClr>
            </a:solidFill>
          </p:spPr>
          <p:txBody>
            <a:bodyPr/>
            <a:lstStyle/>
            <a:p/>
          </p:txBody>
        </p:sp>
        <p:sp>
          <p:nvSpPr>
            <p:cNvPr id="70" name="rc70"/>
            <p:cNvSpPr/>
            <p:nvPr/>
          </p:nvSpPr>
          <p:spPr>
            <a:xfrm>
              <a:off x="6784385" y="2748668"/>
              <a:ext cx="259963" cy="75931"/>
            </a:xfrm>
            <a:prstGeom prst="rect">
              <a:avLst/>
            </a:prstGeom>
            <a:solidFill>
              <a:srgbClr val="1CABE2">
                <a:alpha val="100000"/>
              </a:srgbClr>
            </a:solidFill>
          </p:spPr>
          <p:txBody>
            <a:bodyPr/>
            <a:lstStyle/>
            <a:p/>
          </p:txBody>
        </p:sp>
        <p:sp>
          <p:nvSpPr>
            <p:cNvPr id="71" name="rc71"/>
            <p:cNvSpPr/>
            <p:nvPr/>
          </p:nvSpPr>
          <p:spPr>
            <a:xfrm>
              <a:off x="7073233" y="2922410"/>
              <a:ext cx="259963" cy="1120779"/>
            </a:xfrm>
            <a:prstGeom prst="rect">
              <a:avLst/>
            </a:prstGeom>
            <a:solidFill>
              <a:srgbClr val="80BD41">
                <a:alpha val="100000"/>
              </a:srgbClr>
            </a:solidFill>
          </p:spPr>
          <p:txBody>
            <a:bodyPr/>
            <a:lstStyle/>
            <a:p/>
          </p:txBody>
        </p:sp>
        <p:sp>
          <p:nvSpPr>
            <p:cNvPr id="72" name="rc72"/>
            <p:cNvSpPr/>
            <p:nvPr/>
          </p:nvSpPr>
          <p:spPr>
            <a:xfrm>
              <a:off x="7073233" y="2771159"/>
              <a:ext cx="259963" cy="151251"/>
            </a:xfrm>
            <a:prstGeom prst="rect">
              <a:avLst/>
            </a:prstGeom>
            <a:solidFill>
              <a:srgbClr val="1CABE2">
                <a:alpha val="100000"/>
              </a:srgbClr>
            </a:solidFill>
          </p:spPr>
          <p:txBody>
            <a:bodyPr/>
            <a:lstStyle/>
            <a:p/>
          </p:txBody>
        </p:sp>
        <p:sp>
          <p:nvSpPr>
            <p:cNvPr id="73" name="rc73"/>
            <p:cNvSpPr/>
            <p:nvPr/>
          </p:nvSpPr>
          <p:spPr>
            <a:xfrm>
              <a:off x="7362081" y="2955352"/>
              <a:ext cx="259963" cy="1087838"/>
            </a:xfrm>
            <a:prstGeom prst="rect">
              <a:avLst/>
            </a:prstGeom>
            <a:solidFill>
              <a:srgbClr val="80BD41">
                <a:alpha val="100000"/>
              </a:srgbClr>
            </a:solidFill>
          </p:spPr>
          <p:txBody>
            <a:bodyPr/>
            <a:lstStyle/>
            <a:p/>
          </p:txBody>
        </p:sp>
        <p:sp>
          <p:nvSpPr>
            <p:cNvPr id="74" name="rc74"/>
            <p:cNvSpPr/>
            <p:nvPr/>
          </p:nvSpPr>
          <p:spPr>
            <a:xfrm>
              <a:off x="7362081" y="2776879"/>
              <a:ext cx="259963" cy="178472"/>
            </a:xfrm>
            <a:prstGeom prst="rect">
              <a:avLst/>
            </a:prstGeom>
            <a:solidFill>
              <a:srgbClr val="1CABE2">
                <a:alpha val="100000"/>
              </a:srgbClr>
            </a:solidFill>
          </p:spPr>
          <p:txBody>
            <a:bodyPr/>
            <a:lstStyle/>
            <a:p/>
          </p:txBody>
        </p:sp>
        <p:sp>
          <p:nvSpPr>
            <p:cNvPr id="75" name="rc75"/>
            <p:cNvSpPr/>
            <p:nvPr/>
          </p:nvSpPr>
          <p:spPr>
            <a:xfrm>
              <a:off x="7650929" y="2850769"/>
              <a:ext cx="259963" cy="1192420"/>
            </a:xfrm>
            <a:prstGeom prst="rect">
              <a:avLst/>
            </a:prstGeom>
            <a:solidFill>
              <a:srgbClr val="80BD41">
                <a:alpha val="100000"/>
              </a:srgbClr>
            </a:solidFill>
          </p:spPr>
          <p:txBody>
            <a:bodyPr/>
            <a:lstStyle/>
            <a:p/>
          </p:txBody>
        </p:sp>
        <p:sp>
          <p:nvSpPr>
            <p:cNvPr id="76" name="rc76"/>
            <p:cNvSpPr/>
            <p:nvPr/>
          </p:nvSpPr>
          <p:spPr>
            <a:xfrm>
              <a:off x="7650929" y="2776410"/>
              <a:ext cx="259963" cy="74359"/>
            </a:xfrm>
            <a:prstGeom prst="rect">
              <a:avLst/>
            </a:prstGeom>
            <a:solidFill>
              <a:srgbClr val="1CABE2">
                <a:alpha val="100000"/>
              </a:srgbClr>
            </a:solidFill>
          </p:spPr>
          <p:txBody>
            <a:bodyPr/>
            <a:lstStyle/>
            <a:p/>
          </p:txBody>
        </p:sp>
        <p:sp>
          <p:nvSpPr>
            <p:cNvPr id="77" name="rc77"/>
            <p:cNvSpPr/>
            <p:nvPr/>
          </p:nvSpPr>
          <p:spPr>
            <a:xfrm>
              <a:off x="7939777" y="2883101"/>
              <a:ext cx="259963" cy="1160088"/>
            </a:xfrm>
            <a:prstGeom prst="rect">
              <a:avLst/>
            </a:prstGeom>
            <a:solidFill>
              <a:srgbClr val="80BD41">
                <a:alpha val="100000"/>
              </a:srgbClr>
            </a:solidFill>
          </p:spPr>
          <p:txBody>
            <a:bodyPr/>
            <a:lstStyle/>
            <a:p/>
          </p:txBody>
        </p:sp>
        <p:sp>
          <p:nvSpPr>
            <p:cNvPr id="78" name="rc78"/>
            <p:cNvSpPr/>
            <p:nvPr/>
          </p:nvSpPr>
          <p:spPr>
            <a:xfrm>
              <a:off x="7939777" y="2780120"/>
              <a:ext cx="259963" cy="102981"/>
            </a:xfrm>
            <a:prstGeom prst="rect">
              <a:avLst/>
            </a:prstGeom>
            <a:solidFill>
              <a:srgbClr val="1CABE2">
                <a:alpha val="100000"/>
              </a:srgbClr>
            </a:solidFill>
          </p:spPr>
          <p:txBody>
            <a:bodyPr/>
            <a:lstStyle/>
            <a:p/>
          </p:txBody>
        </p:sp>
        <p:sp>
          <p:nvSpPr>
            <p:cNvPr id="79" name="pl79"/>
            <p:cNvSpPr/>
            <p:nvPr/>
          </p:nvSpPr>
          <p:spPr>
            <a:xfrm>
              <a:off x="1426255" y="1218174"/>
              <a:ext cx="6643503" cy="480853"/>
            </a:xfrm>
            <a:custGeom>
              <a:avLst/>
              <a:pathLst>
                <a:path w="6643503" h="480853">
                  <a:moveTo>
                    <a:pt x="0" y="480853"/>
                  </a:moveTo>
                  <a:lnTo>
                    <a:pt x="288847" y="450800"/>
                  </a:lnTo>
                  <a:lnTo>
                    <a:pt x="577695" y="450800"/>
                  </a:lnTo>
                  <a:lnTo>
                    <a:pt x="866543" y="450800"/>
                  </a:lnTo>
                  <a:lnTo>
                    <a:pt x="1155391" y="390693"/>
                  </a:lnTo>
                  <a:lnTo>
                    <a:pt x="1444239" y="300533"/>
                  </a:lnTo>
                  <a:lnTo>
                    <a:pt x="1733087" y="300533"/>
                  </a:lnTo>
                  <a:lnTo>
                    <a:pt x="2021935" y="300533"/>
                  </a:lnTo>
                  <a:lnTo>
                    <a:pt x="2310783" y="300533"/>
                  </a:lnTo>
                  <a:lnTo>
                    <a:pt x="2599631" y="210373"/>
                  </a:lnTo>
                  <a:lnTo>
                    <a:pt x="2888479" y="180320"/>
                  </a:lnTo>
                  <a:lnTo>
                    <a:pt x="3177327" y="120213"/>
                  </a:lnTo>
                  <a:lnTo>
                    <a:pt x="3466175" y="120213"/>
                  </a:lnTo>
                  <a:lnTo>
                    <a:pt x="3755023" y="60106"/>
                  </a:lnTo>
                  <a:lnTo>
                    <a:pt x="4043871" y="60106"/>
                  </a:lnTo>
                  <a:lnTo>
                    <a:pt x="4332719" y="90160"/>
                  </a:lnTo>
                  <a:lnTo>
                    <a:pt x="4621567" y="60106"/>
                  </a:lnTo>
                  <a:lnTo>
                    <a:pt x="4910415" y="30053"/>
                  </a:lnTo>
                  <a:lnTo>
                    <a:pt x="5199263" y="30053"/>
                  </a:lnTo>
                  <a:lnTo>
                    <a:pt x="5488111" y="0"/>
                  </a:lnTo>
                  <a:lnTo>
                    <a:pt x="5776959" y="180320"/>
                  </a:lnTo>
                  <a:lnTo>
                    <a:pt x="6065807" y="240426"/>
                  </a:lnTo>
                  <a:lnTo>
                    <a:pt x="6354655" y="0"/>
                  </a:lnTo>
                  <a:lnTo>
                    <a:pt x="6643503" y="60106"/>
                  </a:lnTo>
                </a:path>
              </a:pathLst>
            </a:custGeom>
            <a:ln w="27101" cap="flat">
              <a:solidFill>
                <a:srgbClr val="0058AB">
                  <a:alpha val="100000"/>
                </a:srgbClr>
              </a:solidFill>
              <a:prstDash val="solid"/>
              <a:round/>
            </a:ln>
          </p:spPr>
          <p:txBody>
            <a:bodyPr/>
            <a:lstStyle/>
            <a:p/>
          </p:txBody>
        </p:sp>
        <p:sp>
          <p:nvSpPr>
            <p:cNvPr id="80" name="tx80"/>
            <p:cNvSpPr/>
            <p:nvPr/>
          </p:nvSpPr>
          <p:spPr>
            <a:xfrm>
              <a:off x="1355917" y="151605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81" name="tx81"/>
            <p:cNvSpPr/>
            <p:nvPr/>
          </p:nvSpPr>
          <p:spPr>
            <a:xfrm>
              <a:off x="2800157"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424439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3" name="tx83"/>
            <p:cNvSpPr/>
            <p:nvPr/>
          </p:nvSpPr>
          <p:spPr>
            <a:xfrm>
              <a:off x="568863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4" name="tx84"/>
            <p:cNvSpPr/>
            <p:nvPr/>
          </p:nvSpPr>
          <p:spPr>
            <a:xfrm>
              <a:off x="6844029"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5" name="tx85"/>
            <p:cNvSpPr/>
            <p:nvPr/>
          </p:nvSpPr>
          <p:spPr>
            <a:xfrm>
              <a:off x="713287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6" name="tx86"/>
            <p:cNvSpPr/>
            <p:nvPr/>
          </p:nvSpPr>
          <p:spPr>
            <a:xfrm>
              <a:off x="7421725"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7" name="tx87"/>
            <p:cNvSpPr/>
            <p:nvPr/>
          </p:nvSpPr>
          <p:spPr>
            <a:xfrm>
              <a:off x="7710573"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8" name="tx88"/>
            <p:cNvSpPr/>
            <p:nvPr/>
          </p:nvSpPr>
          <p:spPr>
            <a:xfrm>
              <a:off x="7999421"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9" name="tx89"/>
            <p:cNvSpPr/>
            <p:nvPr/>
          </p:nvSpPr>
          <p:spPr>
            <a:xfrm>
              <a:off x="1320761" y="34197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30.8</a:t>
              </a:r>
            </a:p>
          </p:txBody>
        </p:sp>
        <p:sp>
          <p:nvSpPr>
            <p:cNvPr id="90" name="tx90"/>
            <p:cNvSpPr/>
            <p:nvPr/>
          </p:nvSpPr>
          <p:spPr>
            <a:xfrm>
              <a:off x="1350906" y="26731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91" name="tx91"/>
            <p:cNvSpPr/>
            <p:nvPr/>
          </p:nvSpPr>
          <p:spPr>
            <a:xfrm>
              <a:off x="2765001" y="33902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92" name="tx92"/>
            <p:cNvSpPr/>
            <p:nvPr/>
          </p:nvSpPr>
          <p:spPr>
            <a:xfrm>
              <a:off x="2795146" y="26626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93" name="tx93"/>
            <p:cNvSpPr/>
            <p:nvPr/>
          </p:nvSpPr>
          <p:spPr>
            <a:xfrm>
              <a:off x="4209241" y="33837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94" name="tx94"/>
            <p:cNvSpPr/>
            <p:nvPr/>
          </p:nvSpPr>
          <p:spPr>
            <a:xfrm>
              <a:off x="4239386" y="268264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5" name="tx95"/>
            <p:cNvSpPr/>
            <p:nvPr/>
          </p:nvSpPr>
          <p:spPr>
            <a:xfrm>
              <a:off x="5653481" y="33918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32.2</a:t>
              </a:r>
            </a:p>
          </p:txBody>
        </p:sp>
        <p:sp>
          <p:nvSpPr>
            <p:cNvPr id="96" name="tx96"/>
            <p:cNvSpPr/>
            <p:nvPr/>
          </p:nvSpPr>
          <p:spPr>
            <a:xfrm>
              <a:off x="5683626" y="27228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7" name="tx97"/>
            <p:cNvSpPr/>
            <p:nvPr/>
          </p:nvSpPr>
          <p:spPr>
            <a:xfrm>
              <a:off x="6808873" y="339340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32.1</a:t>
              </a:r>
            </a:p>
          </p:txBody>
        </p:sp>
        <p:sp>
          <p:nvSpPr>
            <p:cNvPr id="98" name="tx98"/>
            <p:cNvSpPr/>
            <p:nvPr/>
          </p:nvSpPr>
          <p:spPr>
            <a:xfrm>
              <a:off x="6884222" y="274751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99" name="tx99"/>
            <p:cNvSpPr/>
            <p:nvPr/>
          </p:nvSpPr>
          <p:spPr>
            <a:xfrm>
              <a:off x="7097721" y="34423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29.6</a:t>
              </a:r>
            </a:p>
          </p:txBody>
        </p:sp>
        <p:sp>
          <p:nvSpPr>
            <p:cNvPr id="100" name="tx100"/>
            <p:cNvSpPr/>
            <p:nvPr/>
          </p:nvSpPr>
          <p:spPr>
            <a:xfrm>
              <a:off x="7173070" y="28079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1" name="tx101"/>
            <p:cNvSpPr/>
            <p:nvPr/>
          </p:nvSpPr>
          <p:spPr>
            <a:xfrm>
              <a:off x="7386569" y="345883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102" name="tx102"/>
            <p:cNvSpPr/>
            <p:nvPr/>
          </p:nvSpPr>
          <p:spPr>
            <a:xfrm>
              <a:off x="7416714" y="282731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3" name="tx103"/>
            <p:cNvSpPr/>
            <p:nvPr/>
          </p:nvSpPr>
          <p:spPr>
            <a:xfrm>
              <a:off x="7675417" y="34064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a:t>
              </a:r>
            </a:p>
          </p:txBody>
        </p:sp>
        <p:sp>
          <p:nvSpPr>
            <p:cNvPr id="104" name="tx104"/>
            <p:cNvSpPr/>
            <p:nvPr/>
          </p:nvSpPr>
          <p:spPr>
            <a:xfrm>
              <a:off x="7750766" y="27744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5" name="tx105"/>
            <p:cNvSpPr/>
            <p:nvPr/>
          </p:nvSpPr>
          <p:spPr>
            <a:xfrm>
              <a:off x="7964265" y="34226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06" name="tx106"/>
            <p:cNvSpPr/>
            <p:nvPr/>
          </p:nvSpPr>
          <p:spPr>
            <a:xfrm>
              <a:off x="7994410" y="27924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7" name="tx107"/>
            <p:cNvSpPr/>
            <p:nvPr/>
          </p:nvSpPr>
          <p:spPr>
            <a:xfrm>
              <a:off x="1320761" y="23928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39.4</a:t>
              </a:r>
            </a:p>
          </p:txBody>
        </p:sp>
        <p:sp>
          <p:nvSpPr>
            <p:cNvPr id="108" name="tx108"/>
            <p:cNvSpPr/>
            <p:nvPr/>
          </p:nvSpPr>
          <p:spPr>
            <a:xfrm>
              <a:off x="2765001" y="24310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38.4</a:t>
              </a:r>
            </a:p>
          </p:txBody>
        </p:sp>
        <p:sp>
          <p:nvSpPr>
            <p:cNvPr id="109" name="tx109"/>
            <p:cNvSpPr/>
            <p:nvPr/>
          </p:nvSpPr>
          <p:spPr>
            <a:xfrm>
              <a:off x="4209241" y="24807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10" name="tx110"/>
            <p:cNvSpPr/>
            <p:nvPr/>
          </p:nvSpPr>
          <p:spPr>
            <a:xfrm>
              <a:off x="5653481" y="254835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35.3</a:t>
              </a:r>
            </a:p>
          </p:txBody>
        </p:sp>
        <p:sp>
          <p:nvSpPr>
            <p:cNvPr id="111" name="tx111"/>
            <p:cNvSpPr/>
            <p:nvPr/>
          </p:nvSpPr>
          <p:spPr>
            <a:xfrm>
              <a:off x="6808873" y="259177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a:t>
              </a:r>
            </a:p>
          </p:txBody>
        </p:sp>
        <p:sp>
          <p:nvSpPr>
            <p:cNvPr id="112" name="tx112"/>
            <p:cNvSpPr/>
            <p:nvPr/>
          </p:nvSpPr>
          <p:spPr>
            <a:xfrm>
              <a:off x="7097721" y="261426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a:t>
              </a:r>
            </a:p>
          </p:txBody>
        </p:sp>
        <p:sp>
          <p:nvSpPr>
            <p:cNvPr id="113" name="tx113"/>
            <p:cNvSpPr/>
            <p:nvPr/>
          </p:nvSpPr>
          <p:spPr>
            <a:xfrm>
              <a:off x="7386569" y="261998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4" name="tx114"/>
            <p:cNvSpPr/>
            <p:nvPr/>
          </p:nvSpPr>
          <p:spPr>
            <a:xfrm>
              <a:off x="7675417" y="261951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33.4</a:t>
              </a:r>
            </a:p>
          </p:txBody>
        </p:sp>
        <p:sp>
          <p:nvSpPr>
            <p:cNvPr id="115" name="tx115"/>
            <p:cNvSpPr/>
            <p:nvPr/>
          </p:nvSpPr>
          <p:spPr>
            <a:xfrm>
              <a:off x="7964265" y="26232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33.3</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32869"/>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8" name="tx118"/>
            <p:cNvSpPr/>
            <p:nvPr/>
          </p:nvSpPr>
          <p:spPr>
            <a:xfrm>
              <a:off x="616710" y="2474662"/>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19" name="tx119"/>
            <p:cNvSpPr/>
            <p:nvPr/>
          </p:nvSpPr>
          <p:spPr>
            <a:xfrm>
              <a:off x="616710" y="17164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60M</a:t>
              </a:r>
            </a:p>
          </p:txBody>
        </p:sp>
        <p:sp>
          <p:nvSpPr>
            <p:cNvPr id="120" name="tx120"/>
            <p:cNvSpPr/>
            <p:nvPr/>
          </p:nvSpPr>
          <p:spPr>
            <a:xfrm>
              <a:off x="616710" y="958248"/>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7" name="pl137"/>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56806" y="4984592"/>
              <a:ext cx="201456" cy="201456"/>
            </a:xfrm>
            <a:prstGeom prst="rect">
              <a:avLst/>
            </a:prstGeom>
            <a:solidFill>
              <a:srgbClr val="1CABE2">
                <a:alpha val="100000"/>
              </a:srgbClr>
            </a:solidFill>
          </p:spPr>
          <p:txBody>
            <a:bodyPr/>
            <a:lstStyle/>
            <a:p/>
          </p:txBody>
        </p:sp>
        <p:sp>
          <p:nvSpPr>
            <p:cNvPr id="140" name="rc140"/>
            <p:cNvSpPr/>
            <p:nvPr/>
          </p:nvSpPr>
          <p:spPr>
            <a:xfrm>
              <a:off x="6014964" y="4984592"/>
              <a:ext cx="201456" cy="201456"/>
            </a:xfrm>
            <a:prstGeom prst="rect">
              <a:avLst/>
            </a:prstGeom>
            <a:solidFill>
              <a:srgbClr val="80BD41">
                <a:alpha val="100000"/>
              </a:srgbClr>
            </a:solidFill>
          </p:spPr>
          <p:txBody>
            <a:bodyPr/>
            <a:lstStyle/>
            <a:p/>
          </p:txBody>
        </p:sp>
        <p:sp>
          <p:nvSpPr>
            <p:cNvPr id="141" name="tx141"/>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41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SEAR,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2589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184408"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10983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803525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221696"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14712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07254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823753"/>
              <a:ext cx="6189081" cy="242738"/>
            </a:xfrm>
            <a:prstGeom prst="rect">
              <a:avLst/>
            </a:prstGeom>
            <a:solidFill>
              <a:srgbClr val="80BD41">
                <a:alpha val="100000"/>
              </a:srgbClr>
            </a:solidFill>
          </p:spPr>
          <p:txBody>
            <a:bodyPr/>
            <a:lstStyle/>
            <a:p/>
          </p:txBody>
        </p:sp>
        <p:sp>
          <p:nvSpPr>
            <p:cNvPr id="156" name="rc156"/>
            <p:cNvSpPr/>
            <p:nvPr/>
          </p:nvSpPr>
          <p:spPr>
            <a:xfrm>
              <a:off x="7485355" y="5823753"/>
              <a:ext cx="385648" cy="242738"/>
            </a:xfrm>
            <a:prstGeom prst="rect">
              <a:avLst/>
            </a:prstGeom>
            <a:solidFill>
              <a:srgbClr val="1CABE2">
                <a:alpha val="100000"/>
              </a:srgbClr>
            </a:solidFill>
          </p:spPr>
          <p:txBody>
            <a:bodyPr/>
            <a:lstStyle/>
            <a:p/>
          </p:txBody>
        </p:sp>
        <p:sp>
          <p:nvSpPr>
            <p:cNvPr id="157" name="rc157"/>
            <p:cNvSpPr/>
            <p:nvPr/>
          </p:nvSpPr>
          <p:spPr>
            <a:xfrm>
              <a:off x="1296273" y="5435371"/>
              <a:ext cx="5891959" cy="242738"/>
            </a:xfrm>
            <a:prstGeom prst="rect">
              <a:avLst/>
            </a:prstGeom>
            <a:solidFill>
              <a:srgbClr val="80BD41">
                <a:alpha val="100000"/>
              </a:srgbClr>
            </a:solidFill>
          </p:spPr>
          <p:txBody>
            <a:bodyPr/>
            <a:lstStyle/>
            <a:p/>
          </p:txBody>
        </p:sp>
        <p:sp>
          <p:nvSpPr>
            <p:cNvPr id="158" name="rc158"/>
            <p:cNvSpPr/>
            <p:nvPr/>
          </p:nvSpPr>
          <p:spPr>
            <a:xfrm>
              <a:off x="7188233" y="5435371"/>
              <a:ext cx="523031" cy="242738"/>
            </a:xfrm>
            <a:prstGeom prst="rect">
              <a:avLst/>
            </a:prstGeom>
            <a:solidFill>
              <a:srgbClr val="1CABE2">
                <a:alpha val="100000"/>
              </a:srgbClr>
            </a:solidFill>
          </p:spPr>
          <p:txBody>
            <a:bodyPr/>
            <a:lstStyle/>
            <a:p/>
          </p:txBody>
        </p:sp>
        <p:sp>
          <p:nvSpPr>
            <p:cNvPr id="159" name="tx159"/>
            <p:cNvSpPr/>
            <p:nvPr/>
          </p:nvSpPr>
          <p:spPr>
            <a:xfrm>
              <a:off x="4254376" y="5892752"/>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32.1</a:t>
              </a:r>
            </a:p>
          </p:txBody>
        </p:sp>
        <p:sp>
          <p:nvSpPr>
            <p:cNvPr id="160" name="tx160"/>
            <p:cNvSpPr/>
            <p:nvPr/>
          </p:nvSpPr>
          <p:spPr>
            <a:xfrm>
              <a:off x="7639192" y="5894532"/>
              <a:ext cx="77974"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a:t>
              </a:r>
            </a:p>
          </p:txBody>
        </p:sp>
        <p:sp>
          <p:nvSpPr>
            <p:cNvPr id="161" name="tx161"/>
            <p:cNvSpPr/>
            <p:nvPr/>
          </p:nvSpPr>
          <p:spPr>
            <a:xfrm>
              <a:off x="4105815"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30.6</a:t>
              </a:r>
            </a:p>
          </p:txBody>
        </p:sp>
        <p:sp>
          <p:nvSpPr>
            <p:cNvPr id="162" name="tx162"/>
            <p:cNvSpPr/>
            <p:nvPr/>
          </p:nvSpPr>
          <p:spPr>
            <a:xfrm>
              <a:off x="7352297" y="5506150"/>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2.7</a:t>
              </a:r>
            </a:p>
          </p:txBody>
        </p:sp>
        <p:sp>
          <p:nvSpPr>
            <p:cNvPr id="163" name="tx163"/>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34.1</a:t>
              </a:r>
            </a:p>
          </p:txBody>
        </p:sp>
        <p:sp>
          <p:nvSpPr>
            <p:cNvPr id="164" name="tx164"/>
            <p:cNvSpPr/>
            <p:nvPr/>
          </p:nvSpPr>
          <p:spPr>
            <a:xfrm>
              <a:off x="7891356"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33.3</a:t>
              </a:r>
            </a:p>
          </p:txBody>
        </p:sp>
        <p:sp>
          <p:nvSpPr>
            <p:cNvPr id="165" name="tx165"/>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8" name="tx168"/>
            <p:cNvSpPr/>
            <p:nvPr/>
          </p:nvSpPr>
          <p:spPr>
            <a:xfrm>
              <a:off x="3066410"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9" name="tx169"/>
            <p:cNvSpPr/>
            <p:nvPr/>
          </p:nvSpPr>
          <p:spPr>
            <a:xfrm>
              <a:off x="4991833"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0" name="tx170"/>
            <p:cNvSpPr/>
            <p:nvPr/>
          </p:nvSpPr>
          <p:spPr>
            <a:xfrm>
              <a:off x="6917256" y="6158495"/>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 M</a:t>
              </a:r>
            </a:p>
          </p:txBody>
        </p:sp>
        <p:sp>
          <p:nvSpPr>
            <p:cNvPr id="171" name="tx171"/>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2" name="tx17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(92%) was lower than in 2019 (94%).
The number of children vaccinated with DTP1 decreased 5% from 32.1m in 2019 to 30.6m in 2023.
The number of surviving infants decreased approximately 2% from 34.1m in 2019 to 33.3m in 2023.
In 2023, 1.5m fewer children were vaccinated than in 2019.
In 2023, there were 800,000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DAPMHHIV-502652578-1552325</_dlc_DocId>
    <_dlc_DocIdUrl xmlns="9e17fbd9-fb4c-4d20-9ec4-18aa77a91b0d">
      <Url>https://unicef.sharepoint.com/teams/DAPM-Health-HIV/_layouts/15/DocIdRedir.aspx?ID=DAPMHHIV-502652578-1552325</Url>
      <Description>DAPMHHIV-502652578-1552325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2024-07-10T10:07:28Z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c61f8808-ea96-4385-982e-30dbb614a0f9</vt:lpwstr>
  </property>
  <property fmtid="{D5CDD505-2E9C-101B-9397-08002B2CF9AE}" pid="4" name="MediaServiceImageTags">
    <vt:lpwstr/>
  </property>
</Properties>
</file>