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617cda91111f9e8f3e7e5d8fd825dca3491eb4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855afd49b7d1ec56512b8857c3947b65fda3706.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507f886b394d62c3056719907a6c877d48872a7.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c7c100dcfca0d89b24f8305045c1fcd1bf2827.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a934bb052e66a95caf2afbf7d93d62db318ae6e.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d65c8d7d5d2170614f46f674a37ebca9496198e.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7aeb76ed5c95278dda4ff19cc2f3911df6f5176.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2ff6ad556a93e7033182b325dc41a1fe978ea2f.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5204ac796495791eebbfe61f922492406966fbf.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11834a99aca04134349211ab6cc1d2ec54ed610.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6dcd59a3335dd4a5de52b56fff326ef89e8ef9a.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2507070"/>
              <a:ext cx="273659" cy="1409811"/>
            </a:xfrm>
            <a:prstGeom prst="rect">
              <a:avLst/>
            </a:prstGeom>
            <a:solidFill>
              <a:srgbClr val="80BD41">
                <a:alpha val="100000"/>
              </a:srgbClr>
            </a:solidFill>
          </p:spPr>
          <p:txBody>
            <a:bodyPr/>
            <a:lstStyle/>
            <a:p/>
          </p:txBody>
        </p:sp>
        <p:sp>
          <p:nvSpPr>
            <p:cNvPr id="41" name="rc41"/>
            <p:cNvSpPr/>
            <p:nvPr/>
          </p:nvSpPr>
          <p:spPr>
            <a:xfrm>
              <a:off x="1153492" y="1410550"/>
              <a:ext cx="273659" cy="2506330"/>
            </a:xfrm>
            <a:prstGeom prst="rect">
              <a:avLst/>
            </a:prstGeom>
            <a:solidFill>
              <a:srgbClr val="80BD41">
                <a:alpha val="100000"/>
              </a:srgbClr>
            </a:solidFill>
          </p:spPr>
          <p:txBody>
            <a:bodyPr/>
            <a:lstStyle/>
            <a:p/>
          </p:txBody>
        </p:sp>
        <p:sp>
          <p:nvSpPr>
            <p:cNvPr id="42" name="rc42"/>
            <p:cNvSpPr/>
            <p:nvPr/>
          </p:nvSpPr>
          <p:spPr>
            <a:xfrm>
              <a:off x="1457558" y="1097259"/>
              <a:ext cx="273659" cy="2819622"/>
            </a:xfrm>
            <a:prstGeom prst="rect">
              <a:avLst/>
            </a:prstGeom>
            <a:solidFill>
              <a:srgbClr val="80BD41">
                <a:alpha val="100000"/>
              </a:srgbClr>
            </a:solidFill>
          </p:spPr>
          <p:txBody>
            <a:bodyPr/>
            <a:lstStyle/>
            <a:p/>
          </p:txBody>
        </p:sp>
        <p:sp>
          <p:nvSpPr>
            <p:cNvPr id="43" name="rc43"/>
            <p:cNvSpPr/>
            <p:nvPr/>
          </p:nvSpPr>
          <p:spPr>
            <a:xfrm>
              <a:off x="1761624" y="1097259"/>
              <a:ext cx="273659" cy="2819622"/>
            </a:xfrm>
            <a:prstGeom prst="rect">
              <a:avLst/>
            </a:prstGeom>
            <a:solidFill>
              <a:srgbClr val="80BD41">
                <a:alpha val="100000"/>
              </a:srgbClr>
            </a:solidFill>
          </p:spPr>
          <p:txBody>
            <a:bodyPr/>
            <a:lstStyle/>
            <a:p/>
          </p:txBody>
        </p:sp>
        <p:sp>
          <p:nvSpPr>
            <p:cNvPr id="44" name="rc44"/>
            <p:cNvSpPr/>
            <p:nvPr/>
          </p:nvSpPr>
          <p:spPr>
            <a:xfrm>
              <a:off x="2065690" y="1065930"/>
              <a:ext cx="273659" cy="2850951"/>
            </a:xfrm>
            <a:prstGeom prst="rect">
              <a:avLst/>
            </a:prstGeom>
            <a:solidFill>
              <a:srgbClr val="80BD41">
                <a:alpha val="100000"/>
              </a:srgbClr>
            </a:solidFill>
          </p:spPr>
          <p:txBody>
            <a:bodyPr/>
            <a:lstStyle/>
            <a:p/>
          </p:txBody>
        </p:sp>
        <p:sp>
          <p:nvSpPr>
            <p:cNvPr id="45" name="rc45"/>
            <p:cNvSpPr/>
            <p:nvPr/>
          </p:nvSpPr>
          <p:spPr>
            <a:xfrm>
              <a:off x="2369756" y="1034601"/>
              <a:ext cx="273659" cy="2882280"/>
            </a:xfrm>
            <a:prstGeom prst="rect">
              <a:avLst/>
            </a:prstGeom>
            <a:solidFill>
              <a:srgbClr val="80BD41">
                <a:alpha val="100000"/>
              </a:srgbClr>
            </a:solidFill>
          </p:spPr>
          <p:txBody>
            <a:bodyPr/>
            <a:lstStyle/>
            <a:p/>
          </p:txBody>
        </p:sp>
        <p:sp>
          <p:nvSpPr>
            <p:cNvPr id="46" name="rc46"/>
            <p:cNvSpPr/>
            <p:nvPr/>
          </p:nvSpPr>
          <p:spPr>
            <a:xfrm>
              <a:off x="2673822" y="1003271"/>
              <a:ext cx="273659" cy="2913609"/>
            </a:xfrm>
            <a:prstGeom prst="rect">
              <a:avLst/>
            </a:prstGeom>
            <a:solidFill>
              <a:srgbClr val="80BD41">
                <a:alpha val="100000"/>
              </a:srgbClr>
            </a:solidFill>
          </p:spPr>
          <p:txBody>
            <a:bodyPr/>
            <a:lstStyle/>
            <a:p/>
          </p:txBody>
        </p:sp>
        <p:sp>
          <p:nvSpPr>
            <p:cNvPr id="47" name="rc47"/>
            <p:cNvSpPr/>
            <p:nvPr/>
          </p:nvSpPr>
          <p:spPr>
            <a:xfrm>
              <a:off x="2977888" y="1003271"/>
              <a:ext cx="273659" cy="2913609"/>
            </a:xfrm>
            <a:prstGeom prst="rect">
              <a:avLst/>
            </a:prstGeom>
            <a:solidFill>
              <a:srgbClr val="80BD41">
                <a:alpha val="100000"/>
              </a:srgbClr>
            </a:solidFill>
          </p:spPr>
          <p:txBody>
            <a:bodyPr/>
            <a:lstStyle/>
            <a:p/>
          </p:txBody>
        </p:sp>
        <p:sp>
          <p:nvSpPr>
            <p:cNvPr id="48" name="rc48"/>
            <p:cNvSpPr/>
            <p:nvPr/>
          </p:nvSpPr>
          <p:spPr>
            <a:xfrm>
              <a:off x="3281954" y="940613"/>
              <a:ext cx="273659" cy="2976268"/>
            </a:xfrm>
            <a:prstGeom prst="rect">
              <a:avLst/>
            </a:prstGeom>
            <a:solidFill>
              <a:srgbClr val="80BD41">
                <a:alpha val="100000"/>
              </a:srgbClr>
            </a:solidFill>
          </p:spPr>
          <p:txBody>
            <a:bodyPr/>
            <a:lstStyle/>
            <a:p/>
          </p:txBody>
        </p:sp>
        <p:sp>
          <p:nvSpPr>
            <p:cNvPr id="49" name="rc49"/>
            <p:cNvSpPr/>
            <p:nvPr/>
          </p:nvSpPr>
          <p:spPr>
            <a:xfrm>
              <a:off x="3890086" y="846626"/>
              <a:ext cx="273659" cy="3070255"/>
            </a:xfrm>
            <a:prstGeom prst="rect">
              <a:avLst/>
            </a:prstGeom>
            <a:solidFill>
              <a:srgbClr val="80BD41">
                <a:alpha val="100000"/>
              </a:srgbClr>
            </a:solidFill>
          </p:spPr>
          <p:txBody>
            <a:bodyPr/>
            <a:lstStyle/>
            <a:p/>
          </p:txBody>
        </p:sp>
        <p:sp>
          <p:nvSpPr>
            <p:cNvPr id="50" name="rc50"/>
            <p:cNvSpPr/>
            <p:nvPr/>
          </p:nvSpPr>
          <p:spPr>
            <a:xfrm>
              <a:off x="3586020" y="846626"/>
              <a:ext cx="273659" cy="3070255"/>
            </a:xfrm>
            <a:prstGeom prst="rect">
              <a:avLst/>
            </a:prstGeom>
            <a:solidFill>
              <a:srgbClr val="80BD41">
                <a:alpha val="100000"/>
              </a:srgbClr>
            </a:solidFill>
          </p:spPr>
          <p:txBody>
            <a:bodyPr/>
            <a:lstStyle/>
            <a:p/>
          </p:txBody>
        </p:sp>
        <p:sp>
          <p:nvSpPr>
            <p:cNvPr id="51" name="rc51"/>
            <p:cNvSpPr/>
            <p:nvPr/>
          </p:nvSpPr>
          <p:spPr>
            <a:xfrm>
              <a:off x="5106350" y="846626"/>
              <a:ext cx="273659" cy="3070255"/>
            </a:xfrm>
            <a:prstGeom prst="rect">
              <a:avLst/>
            </a:prstGeom>
            <a:solidFill>
              <a:srgbClr val="80BD41">
                <a:alpha val="100000"/>
              </a:srgbClr>
            </a:solidFill>
          </p:spPr>
          <p:txBody>
            <a:bodyPr/>
            <a:lstStyle/>
            <a:p/>
          </p:txBody>
        </p:sp>
        <p:sp>
          <p:nvSpPr>
            <p:cNvPr id="52" name="rc52"/>
            <p:cNvSpPr/>
            <p:nvPr/>
          </p:nvSpPr>
          <p:spPr>
            <a:xfrm>
              <a:off x="4802284" y="846626"/>
              <a:ext cx="273659" cy="3070255"/>
            </a:xfrm>
            <a:prstGeom prst="rect">
              <a:avLst/>
            </a:prstGeom>
            <a:solidFill>
              <a:srgbClr val="80BD41">
                <a:alpha val="100000"/>
              </a:srgbClr>
            </a:solidFill>
          </p:spPr>
          <p:txBody>
            <a:bodyPr/>
            <a:lstStyle/>
            <a:p/>
          </p:txBody>
        </p:sp>
        <p:sp>
          <p:nvSpPr>
            <p:cNvPr id="53" name="rc53"/>
            <p:cNvSpPr/>
            <p:nvPr/>
          </p:nvSpPr>
          <p:spPr>
            <a:xfrm>
              <a:off x="5410416" y="846626"/>
              <a:ext cx="273659" cy="3070255"/>
            </a:xfrm>
            <a:prstGeom prst="rect">
              <a:avLst/>
            </a:prstGeom>
            <a:solidFill>
              <a:srgbClr val="80BD41">
                <a:alpha val="100000"/>
              </a:srgbClr>
            </a:solidFill>
          </p:spPr>
          <p:txBody>
            <a:bodyPr/>
            <a:lstStyle/>
            <a:p/>
          </p:txBody>
        </p:sp>
        <p:sp>
          <p:nvSpPr>
            <p:cNvPr id="54" name="rc54"/>
            <p:cNvSpPr/>
            <p:nvPr/>
          </p:nvSpPr>
          <p:spPr>
            <a:xfrm>
              <a:off x="4498218" y="846626"/>
              <a:ext cx="273659" cy="3070255"/>
            </a:xfrm>
            <a:prstGeom prst="rect">
              <a:avLst/>
            </a:prstGeom>
            <a:solidFill>
              <a:srgbClr val="80BD41">
                <a:alpha val="100000"/>
              </a:srgbClr>
            </a:solidFill>
          </p:spPr>
          <p:txBody>
            <a:bodyPr/>
            <a:lstStyle/>
            <a:p/>
          </p:txBody>
        </p:sp>
        <p:sp>
          <p:nvSpPr>
            <p:cNvPr id="55" name="rc55"/>
            <p:cNvSpPr/>
            <p:nvPr/>
          </p:nvSpPr>
          <p:spPr>
            <a:xfrm>
              <a:off x="4194152" y="846626"/>
              <a:ext cx="273659" cy="3070255"/>
            </a:xfrm>
            <a:prstGeom prst="rect">
              <a:avLst/>
            </a:prstGeom>
            <a:solidFill>
              <a:srgbClr val="80BD41">
                <a:alpha val="100000"/>
              </a:srgbClr>
            </a:solidFill>
          </p:spPr>
          <p:txBody>
            <a:bodyPr/>
            <a:lstStyle/>
            <a:p/>
          </p:txBody>
        </p:sp>
        <p:sp>
          <p:nvSpPr>
            <p:cNvPr id="56" name="rc56"/>
            <p:cNvSpPr/>
            <p:nvPr/>
          </p:nvSpPr>
          <p:spPr>
            <a:xfrm>
              <a:off x="6322614" y="815297"/>
              <a:ext cx="273659" cy="3101584"/>
            </a:xfrm>
            <a:prstGeom prst="rect">
              <a:avLst/>
            </a:prstGeom>
            <a:solidFill>
              <a:srgbClr val="80BD41">
                <a:alpha val="100000"/>
              </a:srgbClr>
            </a:solidFill>
          </p:spPr>
          <p:txBody>
            <a:bodyPr/>
            <a:lstStyle/>
            <a:p/>
          </p:txBody>
        </p:sp>
        <p:sp>
          <p:nvSpPr>
            <p:cNvPr id="57" name="rc57"/>
            <p:cNvSpPr/>
            <p:nvPr/>
          </p:nvSpPr>
          <p:spPr>
            <a:xfrm>
              <a:off x="6930745" y="815297"/>
              <a:ext cx="273659" cy="3101584"/>
            </a:xfrm>
            <a:prstGeom prst="rect">
              <a:avLst/>
            </a:prstGeom>
            <a:solidFill>
              <a:srgbClr val="80BD41">
                <a:alpha val="100000"/>
              </a:srgbClr>
            </a:solidFill>
          </p:spPr>
          <p:txBody>
            <a:bodyPr/>
            <a:lstStyle/>
            <a:p/>
          </p:txBody>
        </p:sp>
        <p:sp>
          <p:nvSpPr>
            <p:cNvPr id="58" name="rc58"/>
            <p:cNvSpPr/>
            <p:nvPr/>
          </p:nvSpPr>
          <p:spPr>
            <a:xfrm>
              <a:off x="6018548" y="815297"/>
              <a:ext cx="273659" cy="3101584"/>
            </a:xfrm>
            <a:prstGeom prst="rect">
              <a:avLst/>
            </a:prstGeom>
            <a:solidFill>
              <a:srgbClr val="80BD41">
                <a:alpha val="100000"/>
              </a:srgbClr>
            </a:solidFill>
          </p:spPr>
          <p:txBody>
            <a:bodyPr/>
            <a:lstStyle/>
            <a:p/>
          </p:txBody>
        </p:sp>
        <p:sp>
          <p:nvSpPr>
            <p:cNvPr id="59" name="rc59"/>
            <p:cNvSpPr/>
            <p:nvPr/>
          </p:nvSpPr>
          <p:spPr>
            <a:xfrm>
              <a:off x="5714482" y="815297"/>
              <a:ext cx="273659" cy="3101584"/>
            </a:xfrm>
            <a:prstGeom prst="rect">
              <a:avLst/>
            </a:prstGeom>
            <a:solidFill>
              <a:srgbClr val="80BD41">
                <a:alpha val="100000"/>
              </a:srgbClr>
            </a:solidFill>
          </p:spPr>
          <p:txBody>
            <a:bodyPr/>
            <a:lstStyle/>
            <a:p/>
          </p:txBody>
        </p:sp>
        <p:sp>
          <p:nvSpPr>
            <p:cNvPr id="60" name="rc60"/>
            <p:cNvSpPr/>
            <p:nvPr/>
          </p:nvSpPr>
          <p:spPr>
            <a:xfrm>
              <a:off x="8147009" y="815297"/>
              <a:ext cx="273659" cy="3101584"/>
            </a:xfrm>
            <a:prstGeom prst="rect">
              <a:avLst/>
            </a:prstGeom>
            <a:solidFill>
              <a:srgbClr val="80BD41">
                <a:alpha val="100000"/>
              </a:srgbClr>
            </a:solidFill>
          </p:spPr>
          <p:txBody>
            <a:bodyPr/>
            <a:lstStyle/>
            <a:p/>
          </p:txBody>
        </p:sp>
        <p:sp>
          <p:nvSpPr>
            <p:cNvPr id="61" name="rc61"/>
            <p:cNvSpPr/>
            <p:nvPr/>
          </p:nvSpPr>
          <p:spPr>
            <a:xfrm>
              <a:off x="6626680" y="815297"/>
              <a:ext cx="273659" cy="3101584"/>
            </a:xfrm>
            <a:prstGeom prst="rect">
              <a:avLst/>
            </a:prstGeom>
            <a:solidFill>
              <a:srgbClr val="80BD41">
                <a:alpha val="100000"/>
              </a:srgbClr>
            </a:solidFill>
          </p:spPr>
          <p:txBody>
            <a:bodyPr/>
            <a:lstStyle/>
            <a:p/>
          </p:txBody>
        </p:sp>
        <p:sp>
          <p:nvSpPr>
            <p:cNvPr id="62" name="rc62"/>
            <p:cNvSpPr/>
            <p:nvPr/>
          </p:nvSpPr>
          <p:spPr>
            <a:xfrm>
              <a:off x="8451075" y="815297"/>
              <a:ext cx="273659" cy="3101584"/>
            </a:xfrm>
            <a:prstGeom prst="rect">
              <a:avLst/>
            </a:prstGeom>
            <a:solidFill>
              <a:srgbClr val="80BD41">
                <a:alpha val="100000"/>
              </a:srgbClr>
            </a:solidFill>
          </p:spPr>
          <p:txBody>
            <a:bodyPr/>
            <a:lstStyle/>
            <a:p/>
          </p:txBody>
        </p:sp>
        <p:sp>
          <p:nvSpPr>
            <p:cNvPr id="63" name="rc63"/>
            <p:cNvSpPr/>
            <p:nvPr/>
          </p:nvSpPr>
          <p:spPr>
            <a:xfrm>
              <a:off x="7234811" y="815297"/>
              <a:ext cx="273659" cy="3101584"/>
            </a:xfrm>
            <a:prstGeom prst="rect">
              <a:avLst/>
            </a:prstGeom>
            <a:solidFill>
              <a:srgbClr val="80BD41">
                <a:alpha val="100000"/>
              </a:srgbClr>
            </a:solidFill>
          </p:spPr>
          <p:txBody>
            <a:bodyPr/>
            <a:lstStyle/>
            <a:p/>
          </p:txBody>
        </p:sp>
        <p:sp>
          <p:nvSpPr>
            <p:cNvPr id="64" name="rc64"/>
            <p:cNvSpPr/>
            <p:nvPr/>
          </p:nvSpPr>
          <p:spPr>
            <a:xfrm>
              <a:off x="7842943" y="815297"/>
              <a:ext cx="273659" cy="3101584"/>
            </a:xfrm>
            <a:prstGeom prst="rect">
              <a:avLst/>
            </a:prstGeom>
            <a:solidFill>
              <a:srgbClr val="80BD41">
                <a:alpha val="100000"/>
              </a:srgbClr>
            </a:solidFill>
          </p:spPr>
          <p:txBody>
            <a:bodyPr/>
            <a:lstStyle/>
            <a:p/>
          </p:txBody>
        </p:sp>
        <p:sp>
          <p:nvSpPr>
            <p:cNvPr id="65" name="rc65"/>
            <p:cNvSpPr/>
            <p:nvPr/>
          </p:nvSpPr>
          <p:spPr>
            <a:xfrm>
              <a:off x="8755141" y="815297"/>
              <a:ext cx="273659" cy="3101584"/>
            </a:xfrm>
            <a:prstGeom prst="rect">
              <a:avLst/>
            </a:prstGeom>
            <a:solidFill>
              <a:srgbClr val="80BD41">
                <a:alpha val="100000"/>
              </a:srgbClr>
            </a:solidFill>
          </p:spPr>
          <p:txBody>
            <a:bodyPr/>
            <a:lstStyle/>
            <a:p/>
          </p:txBody>
        </p:sp>
        <p:sp>
          <p:nvSpPr>
            <p:cNvPr id="66" name="rc66"/>
            <p:cNvSpPr/>
            <p:nvPr/>
          </p:nvSpPr>
          <p:spPr>
            <a:xfrm>
              <a:off x="7538877" y="815297"/>
              <a:ext cx="273659" cy="3101584"/>
            </a:xfrm>
            <a:prstGeom prst="rect">
              <a:avLst/>
            </a:prstGeom>
            <a:solidFill>
              <a:srgbClr val="80BD41">
                <a:alpha val="100000"/>
              </a:srgbClr>
            </a:solidFill>
          </p:spPr>
          <p:txBody>
            <a:bodyPr/>
            <a:lstStyle/>
            <a:p/>
          </p:txBody>
        </p:sp>
        <p:sp>
          <p:nvSpPr>
            <p:cNvPr id="67" name="rc67"/>
            <p:cNvSpPr/>
            <p:nvPr/>
          </p:nvSpPr>
          <p:spPr>
            <a:xfrm>
              <a:off x="849426" y="2507070"/>
              <a:ext cx="273659" cy="1409811"/>
            </a:xfrm>
            <a:prstGeom prst="rect">
              <a:avLst/>
            </a:prstGeom>
            <a:solidFill>
              <a:srgbClr val="80BD41">
                <a:alpha val="100000"/>
              </a:srgbClr>
            </a:solidFill>
          </p:spPr>
          <p:txBody>
            <a:bodyPr/>
            <a:lstStyle/>
            <a:p/>
          </p:txBody>
        </p:sp>
        <p:sp>
          <p:nvSpPr>
            <p:cNvPr id="68" name="rc68"/>
            <p:cNvSpPr/>
            <p:nvPr/>
          </p:nvSpPr>
          <p:spPr>
            <a:xfrm>
              <a:off x="1153492" y="1410550"/>
              <a:ext cx="273659" cy="2506330"/>
            </a:xfrm>
            <a:prstGeom prst="rect">
              <a:avLst/>
            </a:prstGeom>
            <a:solidFill>
              <a:srgbClr val="80BD41">
                <a:alpha val="100000"/>
              </a:srgbClr>
            </a:solidFill>
          </p:spPr>
          <p:txBody>
            <a:bodyPr/>
            <a:lstStyle/>
            <a:p/>
          </p:txBody>
        </p:sp>
        <p:sp>
          <p:nvSpPr>
            <p:cNvPr id="69" name="rc69"/>
            <p:cNvSpPr/>
            <p:nvPr/>
          </p:nvSpPr>
          <p:spPr>
            <a:xfrm>
              <a:off x="1457558" y="1097259"/>
              <a:ext cx="273659" cy="2819622"/>
            </a:xfrm>
            <a:prstGeom prst="rect">
              <a:avLst/>
            </a:prstGeom>
            <a:solidFill>
              <a:srgbClr val="80BD41">
                <a:alpha val="100000"/>
              </a:srgbClr>
            </a:solidFill>
          </p:spPr>
          <p:txBody>
            <a:bodyPr/>
            <a:lstStyle/>
            <a:p/>
          </p:txBody>
        </p:sp>
        <p:sp>
          <p:nvSpPr>
            <p:cNvPr id="70" name="rc70"/>
            <p:cNvSpPr/>
            <p:nvPr/>
          </p:nvSpPr>
          <p:spPr>
            <a:xfrm>
              <a:off x="1761624" y="1097259"/>
              <a:ext cx="273659" cy="2819622"/>
            </a:xfrm>
            <a:prstGeom prst="rect">
              <a:avLst/>
            </a:prstGeom>
            <a:solidFill>
              <a:srgbClr val="80BD41">
                <a:alpha val="100000"/>
              </a:srgbClr>
            </a:solidFill>
          </p:spPr>
          <p:txBody>
            <a:bodyPr/>
            <a:lstStyle/>
            <a:p/>
          </p:txBody>
        </p:sp>
        <p:sp>
          <p:nvSpPr>
            <p:cNvPr id="71" name="rc71"/>
            <p:cNvSpPr/>
            <p:nvPr/>
          </p:nvSpPr>
          <p:spPr>
            <a:xfrm>
              <a:off x="2065690" y="1065930"/>
              <a:ext cx="273659" cy="2850951"/>
            </a:xfrm>
            <a:prstGeom prst="rect">
              <a:avLst/>
            </a:prstGeom>
            <a:solidFill>
              <a:srgbClr val="80BD41">
                <a:alpha val="100000"/>
              </a:srgbClr>
            </a:solidFill>
          </p:spPr>
          <p:txBody>
            <a:bodyPr/>
            <a:lstStyle/>
            <a:p/>
          </p:txBody>
        </p:sp>
        <p:sp>
          <p:nvSpPr>
            <p:cNvPr id="72" name="rc72"/>
            <p:cNvSpPr/>
            <p:nvPr/>
          </p:nvSpPr>
          <p:spPr>
            <a:xfrm>
              <a:off x="2369756" y="1034601"/>
              <a:ext cx="273659" cy="2882280"/>
            </a:xfrm>
            <a:prstGeom prst="rect">
              <a:avLst/>
            </a:prstGeom>
            <a:solidFill>
              <a:srgbClr val="80BD41">
                <a:alpha val="100000"/>
              </a:srgbClr>
            </a:solidFill>
          </p:spPr>
          <p:txBody>
            <a:bodyPr/>
            <a:lstStyle/>
            <a:p/>
          </p:txBody>
        </p:sp>
        <p:sp>
          <p:nvSpPr>
            <p:cNvPr id="73" name="rc73"/>
            <p:cNvSpPr/>
            <p:nvPr/>
          </p:nvSpPr>
          <p:spPr>
            <a:xfrm>
              <a:off x="2673822" y="1003271"/>
              <a:ext cx="273659" cy="2913609"/>
            </a:xfrm>
            <a:prstGeom prst="rect">
              <a:avLst/>
            </a:prstGeom>
            <a:solidFill>
              <a:srgbClr val="80BD41">
                <a:alpha val="100000"/>
              </a:srgbClr>
            </a:solidFill>
          </p:spPr>
          <p:txBody>
            <a:bodyPr/>
            <a:lstStyle/>
            <a:p/>
          </p:txBody>
        </p:sp>
        <p:sp>
          <p:nvSpPr>
            <p:cNvPr id="74" name="rc74"/>
            <p:cNvSpPr/>
            <p:nvPr/>
          </p:nvSpPr>
          <p:spPr>
            <a:xfrm>
              <a:off x="2977888" y="1003271"/>
              <a:ext cx="273659" cy="2913609"/>
            </a:xfrm>
            <a:prstGeom prst="rect">
              <a:avLst/>
            </a:prstGeom>
            <a:solidFill>
              <a:srgbClr val="80BD41">
                <a:alpha val="100000"/>
              </a:srgbClr>
            </a:solidFill>
          </p:spPr>
          <p:txBody>
            <a:bodyPr/>
            <a:lstStyle/>
            <a:p/>
          </p:txBody>
        </p:sp>
        <p:sp>
          <p:nvSpPr>
            <p:cNvPr id="75" name="rc75"/>
            <p:cNvSpPr/>
            <p:nvPr/>
          </p:nvSpPr>
          <p:spPr>
            <a:xfrm>
              <a:off x="3281954" y="940613"/>
              <a:ext cx="273659" cy="2976268"/>
            </a:xfrm>
            <a:prstGeom prst="rect">
              <a:avLst/>
            </a:prstGeom>
            <a:solidFill>
              <a:srgbClr val="80BD41">
                <a:alpha val="100000"/>
              </a:srgbClr>
            </a:solidFill>
          </p:spPr>
          <p:txBody>
            <a:bodyPr/>
            <a:lstStyle/>
            <a:p/>
          </p:txBody>
        </p:sp>
        <p:sp>
          <p:nvSpPr>
            <p:cNvPr id="76" name="rc76"/>
            <p:cNvSpPr/>
            <p:nvPr/>
          </p:nvSpPr>
          <p:spPr>
            <a:xfrm>
              <a:off x="3890086" y="846626"/>
              <a:ext cx="273659" cy="3070255"/>
            </a:xfrm>
            <a:prstGeom prst="rect">
              <a:avLst/>
            </a:prstGeom>
            <a:solidFill>
              <a:srgbClr val="80BD41">
                <a:alpha val="100000"/>
              </a:srgbClr>
            </a:solidFill>
          </p:spPr>
          <p:txBody>
            <a:bodyPr/>
            <a:lstStyle/>
            <a:p/>
          </p:txBody>
        </p:sp>
        <p:sp>
          <p:nvSpPr>
            <p:cNvPr id="77" name="rc77"/>
            <p:cNvSpPr/>
            <p:nvPr/>
          </p:nvSpPr>
          <p:spPr>
            <a:xfrm>
              <a:off x="3586020" y="846626"/>
              <a:ext cx="273659" cy="3070255"/>
            </a:xfrm>
            <a:prstGeom prst="rect">
              <a:avLst/>
            </a:prstGeom>
            <a:solidFill>
              <a:srgbClr val="80BD41">
                <a:alpha val="100000"/>
              </a:srgbClr>
            </a:solidFill>
          </p:spPr>
          <p:txBody>
            <a:bodyPr/>
            <a:lstStyle/>
            <a:p/>
          </p:txBody>
        </p:sp>
        <p:sp>
          <p:nvSpPr>
            <p:cNvPr id="78" name="rc78"/>
            <p:cNvSpPr/>
            <p:nvPr/>
          </p:nvSpPr>
          <p:spPr>
            <a:xfrm>
              <a:off x="5106350" y="846626"/>
              <a:ext cx="273659" cy="3070255"/>
            </a:xfrm>
            <a:prstGeom prst="rect">
              <a:avLst/>
            </a:prstGeom>
            <a:solidFill>
              <a:srgbClr val="80BD41">
                <a:alpha val="100000"/>
              </a:srgbClr>
            </a:solidFill>
          </p:spPr>
          <p:txBody>
            <a:bodyPr/>
            <a:lstStyle/>
            <a:p/>
          </p:txBody>
        </p:sp>
        <p:sp>
          <p:nvSpPr>
            <p:cNvPr id="79" name="rc79"/>
            <p:cNvSpPr/>
            <p:nvPr/>
          </p:nvSpPr>
          <p:spPr>
            <a:xfrm>
              <a:off x="4802284" y="846626"/>
              <a:ext cx="273659" cy="3070255"/>
            </a:xfrm>
            <a:prstGeom prst="rect">
              <a:avLst/>
            </a:prstGeom>
            <a:solidFill>
              <a:srgbClr val="80BD41">
                <a:alpha val="100000"/>
              </a:srgbClr>
            </a:solidFill>
          </p:spPr>
          <p:txBody>
            <a:bodyPr/>
            <a:lstStyle/>
            <a:p/>
          </p:txBody>
        </p:sp>
        <p:sp>
          <p:nvSpPr>
            <p:cNvPr id="80" name="rc80"/>
            <p:cNvSpPr/>
            <p:nvPr/>
          </p:nvSpPr>
          <p:spPr>
            <a:xfrm>
              <a:off x="5410416" y="846626"/>
              <a:ext cx="273659" cy="3070255"/>
            </a:xfrm>
            <a:prstGeom prst="rect">
              <a:avLst/>
            </a:prstGeom>
            <a:solidFill>
              <a:srgbClr val="80BD41">
                <a:alpha val="100000"/>
              </a:srgbClr>
            </a:solidFill>
          </p:spPr>
          <p:txBody>
            <a:bodyPr/>
            <a:lstStyle/>
            <a:p/>
          </p:txBody>
        </p:sp>
        <p:sp>
          <p:nvSpPr>
            <p:cNvPr id="81" name="rc81"/>
            <p:cNvSpPr/>
            <p:nvPr/>
          </p:nvSpPr>
          <p:spPr>
            <a:xfrm>
              <a:off x="4498218" y="846626"/>
              <a:ext cx="273659" cy="3070255"/>
            </a:xfrm>
            <a:prstGeom prst="rect">
              <a:avLst/>
            </a:prstGeom>
            <a:solidFill>
              <a:srgbClr val="80BD41">
                <a:alpha val="100000"/>
              </a:srgbClr>
            </a:solidFill>
          </p:spPr>
          <p:txBody>
            <a:bodyPr/>
            <a:lstStyle/>
            <a:p/>
          </p:txBody>
        </p:sp>
        <p:sp>
          <p:nvSpPr>
            <p:cNvPr id="82" name="rc82"/>
            <p:cNvSpPr/>
            <p:nvPr/>
          </p:nvSpPr>
          <p:spPr>
            <a:xfrm>
              <a:off x="4194152" y="846626"/>
              <a:ext cx="273659" cy="3070255"/>
            </a:xfrm>
            <a:prstGeom prst="rect">
              <a:avLst/>
            </a:prstGeom>
            <a:solidFill>
              <a:srgbClr val="80BD41">
                <a:alpha val="100000"/>
              </a:srgbClr>
            </a:solidFill>
          </p:spPr>
          <p:txBody>
            <a:bodyPr/>
            <a:lstStyle/>
            <a:p/>
          </p:txBody>
        </p:sp>
        <p:sp>
          <p:nvSpPr>
            <p:cNvPr id="83" name="rc83"/>
            <p:cNvSpPr/>
            <p:nvPr/>
          </p:nvSpPr>
          <p:spPr>
            <a:xfrm>
              <a:off x="6322614" y="815297"/>
              <a:ext cx="273659" cy="3101584"/>
            </a:xfrm>
            <a:prstGeom prst="rect">
              <a:avLst/>
            </a:prstGeom>
            <a:solidFill>
              <a:srgbClr val="80BD41">
                <a:alpha val="100000"/>
              </a:srgbClr>
            </a:solidFill>
          </p:spPr>
          <p:txBody>
            <a:bodyPr/>
            <a:lstStyle/>
            <a:p/>
          </p:txBody>
        </p:sp>
        <p:sp>
          <p:nvSpPr>
            <p:cNvPr id="84" name="rc84"/>
            <p:cNvSpPr/>
            <p:nvPr/>
          </p:nvSpPr>
          <p:spPr>
            <a:xfrm>
              <a:off x="6930745" y="815297"/>
              <a:ext cx="273659" cy="3101584"/>
            </a:xfrm>
            <a:prstGeom prst="rect">
              <a:avLst/>
            </a:prstGeom>
            <a:solidFill>
              <a:srgbClr val="80BD41">
                <a:alpha val="100000"/>
              </a:srgbClr>
            </a:solidFill>
          </p:spPr>
          <p:txBody>
            <a:bodyPr/>
            <a:lstStyle/>
            <a:p/>
          </p:txBody>
        </p:sp>
        <p:sp>
          <p:nvSpPr>
            <p:cNvPr id="85" name="rc85"/>
            <p:cNvSpPr/>
            <p:nvPr/>
          </p:nvSpPr>
          <p:spPr>
            <a:xfrm>
              <a:off x="6018548" y="815297"/>
              <a:ext cx="273659" cy="3101584"/>
            </a:xfrm>
            <a:prstGeom prst="rect">
              <a:avLst/>
            </a:prstGeom>
            <a:solidFill>
              <a:srgbClr val="80BD41">
                <a:alpha val="100000"/>
              </a:srgbClr>
            </a:solidFill>
          </p:spPr>
          <p:txBody>
            <a:bodyPr/>
            <a:lstStyle/>
            <a:p/>
          </p:txBody>
        </p:sp>
        <p:sp>
          <p:nvSpPr>
            <p:cNvPr id="86" name="rc86"/>
            <p:cNvSpPr/>
            <p:nvPr/>
          </p:nvSpPr>
          <p:spPr>
            <a:xfrm>
              <a:off x="5714482" y="815297"/>
              <a:ext cx="273659" cy="3101584"/>
            </a:xfrm>
            <a:prstGeom prst="rect">
              <a:avLst/>
            </a:prstGeom>
            <a:solidFill>
              <a:srgbClr val="80BD41">
                <a:alpha val="100000"/>
              </a:srgbClr>
            </a:solidFill>
          </p:spPr>
          <p:txBody>
            <a:bodyPr/>
            <a:lstStyle/>
            <a:p/>
          </p:txBody>
        </p:sp>
        <p:sp>
          <p:nvSpPr>
            <p:cNvPr id="87" name="rc87"/>
            <p:cNvSpPr/>
            <p:nvPr/>
          </p:nvSpPr>
          <p:spPr>
            <a:xfrm>
              <a:off x="8147009" y="815297"/>
              <a:ext cx="273659" cy="3101584"/>
            </a:xfrm>
            <a:prstGeom prst="rect">
              <a:avLst/>
            </a:prstGeom>
            <a:solidFill>
              <a:srgbClr val="80BD41">
                <a:alpha val="100000"/>
              </a:srgbClr>
            </a:solidFill>
          </p:spPr>
          <p:txBody>
            <a:bodyPr/>
            <a:lstStyle/>
            <a:p/>
          </p:txBody>
        </p:sp>
        <p:sp>
          <p:nvSpPr>
            <p:cNvPr id="88" name="rc88"/>
            <p:cNvSpPr/>
            <p:nvPr/>
          </p:nvSpPr>
          <p:spPr>
            <a:xfrm>
              <a:off x="6626680" y="815297"/>
              <a:ext cx="273659" cy="3101584"/>
            </a:xfrm>
            <a:prstGeom prst="rect">
              <a:avLst/>
            </a:prstGeom>
            <a:solidFill>
              <a:srgbClr val="80BD41">
                <a:alpha val="100000"/>
              </a:srgbClr>
            </a:solidFill>
          </p:spPr>
          <p:txBody>
            <a:bodyPr/>
            <a:lstStyle/>
            <a:p/>
          </p:txBody>
        </p:sp>
        <p:sp>
          <p:nvSpPr>
            <p:cNvPr id="89" name="rc89"/>
            <p:cNvSpPr/>
            <p:nvPr/>
          </p:nvSpPr>
          <p:spPr>
            <a:xfrm>
              <a:off x="8451075" y="815297"/>
              <a:ext cx="273659" cy="3101584"/>
            </a:xfrm>
            <a:prstGeom prst="rect">
              <a:avLst/>
            </a:prstGeom>
            <a:solidFill>
              <a:srgbClr val="80BD41">
                <a:alpha val="100000"/>
              </a:srgbClr>
            </a:solidFill>
          </p:spPr>
          <p:txBody>
            <a:bodyPr/>
            <a:lstStyle/>
            <a:p/>
          </p:txBody>
        </p:sp>
        <p:sp>
          <p:nvSpPr>
            <p:cNvPr id="90" name="rc90"/>
            <p:cNvSpPr/>
            <p:nvPr/>
          </p:nvSpPr>
          <p:spPr>
            <a:xfrm>
              <a:off x="7234811" y="815297"/>
              <a:ext cx="273659" cy="3101584"/>
            </a:xfrm>
            <a:prstGeom prst="rect">
              <a:avLst/>
            </a:prstGeom>
            <a:solidFill>
              <a:srgbClr val="80BD41">
                <a:alpha val="100000"/>
              </a:srgbClr>
            </a:solidFill>
          </p:spPr>
          <p:txBody>
            <a:bodyPr/>
            <a:lstStyle/>
            <a:p/>
          </p:txBody>
        </p:sp>
        <p:sp>
          <p:nvSpPr>
            <p:cNvPr id="91" name="rc91"/>
            <p:cNvSpPr/>
            <p:nvPr/>
          </p:nvSpPr>
          <p:spPr>
            <a:xfrm>
              <a:off x="7842943" y="815297"/>
              <a:ext cx="273659" cy="3101584"/>
            </a:xfrm>
            <a:prstGeom prst="rect">
              <a:avLst/>
            </a:prstGeom>
            <a:solidFill>
              <a:srgbClr val="80BD41">
                <a:alpha val="100000"/>
              </a:srgbClr>
            </a:solidFill>
          </p:spPr>
          <p:txBody>
            <a:bodyPr/>
            <a:lstStyle/>
            <a:p/>
          </p:txBody>
        </p:sp>
        <p:sp>
          <p:nvSpPr>
            <p:cNvPr id="92" name="rc92"/>
            <p:cNvSpPr/>
            <p:nvPr/>
          </p:nvSpPr>
          <p:spPr>
            <a:xfrm>
              <a:off x="8755141" y="815297"/>
              <a:ext cx="273659" cy="3101584"/>
            </a:xfrm>
            <a:prstGeom prst="rect">
              <a:avLst/>
            </a:prstGeom>
            <a:solidFill>
              <a:srgbClr val="80BD41">
                <a:alpha val="100000"/>
              </a:srgbClr>
            </a:solidFill>
          </p:spPr>
          <p:txBody>
            <a:bodyPr/>
            <a:lstStyle/>
            <a:p/>
          </p:txBody>
        </p:sp>
        <p:sp>
          <p:nvSpPr>
            <p:cNvPr id="93" name="rc93"/>
            <p:cNvSpPr/>
            <p:nvPr/>
          </p:nvSpPr>
          <p:spPr>
            <a:xfrm>
              <a:off x="7538877"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3788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2823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1858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49426" y="30893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9426" y="29928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9426" y="289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9426" y="27998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49426" y="27033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849426" y="26068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849426" y="25103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849426" y="2507070"/>
              <a:ext cx="190082" cy="190082"/>
            </a:xfrm>
            <a:custGeom>
              <a:avLst/>
              <a:pathLst>
                <a:path w="190082" h="190082">
                  <a:moveTo>
                    <a:pt x="180433" y="0"/>
                  </a:moveTo>
                  <a:lnTo>
                    <a:pt x="190082" y="0"/>
                  </a:lnTo>
                  <a:lnTo>
                    <a:pt x="0" y="190082"/>
                  </a:lnTo>
                  <a:lnTo>
                    <a:pt x="0" y="1804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849426" y="2507070"/>
              <a:ext cx="93584" cy="93584"/>
            </a:xfrm>
            <a:custGeom>
              <a:avLst/>
              <a:pathLst>
                <a:path w="93584" h="93584">
                  <a:moveTo>
                    <a:pt x="83934" y="0"/>
                  </a:moveTo>
                  <a:lnTo>
                    <a:pt x="93584" y="0"/>
                  </a:lnTo>
                  <a:lnTo>
                    <a:pt x="0" y="93584"/>
                  </a:lnTo>
                  <a:lnTo>
                    <a:pt x="0" y="8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7024" y="3846754"/>
              <a:ext cx="70127" cy="70127"/>
            </a:xfrm>
            <a:custGeom>
              <a:avLst/>
              <a:pathLst>
                <a:path w="70127" h="70127">
                  <a:moveTo>
                    <a:pt x="70127" y="0"/>
                  </a:moveTo>
                  <a:lnTo>
                    <a:pt x="70127" y="9649"/>
                  </a:lnTo>
                  <a:lnTo>
                    <a:pt x="9649" y="70127"/>
                  </a:lnTo>
                  <a:lnTo>
                    <a:pt x="0" y="70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60526" y="3750255"/>
              <a:ext cx="166626" cy="166626"/>
            </a:xfrm>
            <a:custGeom>
              <a:avLst/>
              <a:pathLst>
                <a:path w="166626" h="166626">
                  <a:moveTo>
                    <a:pt x="166626" y="0"/>
                  </a:moveTo>
                  <a:lnTo>
                    <a:pt x="166626" y="9649"/>
                  </a:lnTo>
                  <a:lnTo>
                    <a:pt x="9649" y="166626"/>
                  </a:lnTo>
                  <a:lnTo>
                    <a:pt x="0" y="166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64027" y="3653756"/>
              <a:ext cx="263124" cy="263124"/>
            </a:xfrm>
            <a:custGeom>
              <a:avLst/>
              <a:pathLst>
                <a:path w="263124" h="263124">
                  <a:moveTo>
                    <a:pt x="263124" y="0"/>
                  </a:moveTo>
                  <a:lnTo>
                    <a:pt x="263124" y="9649"/>
                  </a:lnTo>
                  <a:lnTo>
                    <a:pt x="9649" y="263124"/>
                  </a:lnTo>
                  <a:lnTo>
                    <a:pt x="0" y="263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35572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34607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33642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32677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31712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53492" y="30747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53492" y="29782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53492" y="288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53492" y="278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53492" y="26887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53492" y="259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53492" y="24957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153492" y="23992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153492" y="23027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153492" y="22062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153492" y="21097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153492" y="20132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153492" y="19167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153492" y="18202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153492" y="17237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153492" y="16272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153492" y="15307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153492" y="14342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153492" y="1410550"/>
              <a:ext cx="210547" cy="210547"/>
            </a:xfrm>
            <a:custGeom>
              <a:avLst/>
              <a:pathLst>
                <a:path w="210547" h="210547">
                  <a:moveTo>
                    <a:pt x="200897" y="0"/>
                  </a:moveTo>
                  <a:lnTo>
                    <a:pt x="210547" y="0"/>
                  </a:lnTo>
                  <a:lnTo>
                    <a:pt x="0" y="210547"/>
                  </a:lnTo>
                  <a:lnTo>
                    <a:pt x="0" y="200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153492" y="1410550"/>
              <a:ext cx="114048" cy="114048"/>
            </a:xfrm>
            <a:custGeom>
              <a:avLst/>
              <a:pathLst>
                <a:path w="114048" h="114048">
                  <a:moveTo>
                    <a:pt x="104398" y="0"/>
                  </a:moveTo>
                  <a:lnTo>
                    <a:pt x="114048" y="0"/>
                  </a:lnTo>
                  <a:lnTo>
                    <a:pt x="0" y="114048"/>
                  </a:lnTo>
                  <a:lnTo>
                    <a:pt x="0" y="104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153492" y="1410550"/>
              <a:ext cx="17550" cy="17550"/>
            </a:xfrm>
            <a:custGeom>
              <a:avLst/>
              <a:pathLst>
                <a:path w="17550" h="17550">
                  <a:moveTo>
                    <a:pt x="7900" y="0"/>
                  </a:moveTo>
                  <a:lnTo>
                    <a:pt x="17550" y="0"/>
                  </a:lnTo>
                  <a:lnTo>
                    <a:pt x="0" y="17550"/>
                  </a:lnTo>
                  <a:lnTo>
                    <a:pt x="0" y="79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46520" y="3832184"/>
              <a:ext cx="84697" cy="84697"/>
            </a:xfrm>
            <a:custGeom>
              <a:avLst/>
              <a:pathLst>
                <a:path w="84697" h="84697">
                  <a:moveTo>
                    <a:pt x="84697" y="0"/>
                  </a:moveTo>
                  <a:lnTo>
                    <a:pt x="84697" y="9649"/>
                  </a:lnTo>
                  <a:lnTo>
                    <a:pt x="9649" y="84697"/>
                  </a:lnTo>
                  <a:lnTo>
                    <a:pt x="0" y="84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550022" y="3735685"/>
              <a:ext cx="181196" cy="181196"/>
            </a:xfrm>
            <a:custGeom>
              <a:avLst/>
              <a:pathLst>
                <a:path w="181196" h="181196">
                  <a:moveTo>
                    <a:pt x="181196" y="0"/>
                  </a:moveTo>
                  <a:lnTo>
                    <a:pt x="181196" y="9649"/>
                  </a:lnTo>
                  <a:lnTo>
                    <a:pt x="9649" y="181196"/>
                  </a:lnTo>
                  <a:lnTo>
                    <a:pt x="0" y="181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457558" y="3639186"/>
              <a:ext cx="273659" cy="277694"/>
            </a:xfrm>
            <a:custGeom>
              <a:avLst/>
              <a:pathLst>
                <a:path w="273659" h="277694">
                  <a:moveTo>
                    <a:pt x="273659" y="0"/>
                  </a:moveTo>
                  <a:lnTo>
                    <a:pt x="273659" y="9649"/>
                  </a:lnTo>
                  <a:lnTo>
                    <a:pt x="5614" y="277694"/>
                  </a:lnTo>
                  <a:lnTo>
                    <a:pt x="0" y="277694"/>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457558" y="35426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457558" y="34461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457558" y="33496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457558" y="32531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457558" y="31566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457558" y="30601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457558" y="29636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457558" y="286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457558" y="27706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457558" y="26742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457558" y="257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457558" y="24812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457558" y="23847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457558" y="228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457558" y="21917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457558" y="20952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457558" y="199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457558" y="19022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457558" y="18057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457558" y="17092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457558" y="16127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457558" y="15162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457558" y="14197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457558" y="13232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457558" y="12267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457558" y="11302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457558" y="1097259"/>
              <a:ext cx="219772" cy="219772"/>
            </a:xfrm>
            <a:custGeom>
              <a:avLst/>
              <a:pathLst>
                <a:path w="219772" h="219772">
                  <a:moveTo>
                    <a:pt x="210122" y="0"/>
                  </a:moveTo>
                  <a:lnTo>
                    <a:pt x="219772" y="0"/>
                  </a:lnTo>
                  <a:lnTo>
                    <a:pt x="0" y="219772"/>
                  </a:lnTo>
                  <a:lnTo>
                    <a:pt x="0" y="210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457558" y="1097259"/>
              <a:ext cx="123274" cy="123274"/>
            </a:xfrm>
            <a:custGeom>
              <a:avLst/>
              <a:pathLst>
                <a:path w="123274" h="123274">
                  <a:moveTo>
                    <a:pt x="113624" y="0"/>
                  </a:moveTo>
                  <a:lnTo>
                    <a:pt x="123274" y="0"/>
                  </a:lnTo>
                  <a:lnTo>
                    <a:pt x="0" y="123274"/>
                  </a:lnTo>
                  <a:lnTo>
                    <a:pt x="0" y="113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1457558" y="1097259"/>
              <a:ext cx="26775" cy="26775"/>
            </a:xfrm>
            <a:custGeom>
              <a:avLst/>
              <a:pathLst>
                <a:path w="26775" h="26775">
                  <a:moveTo>
                    <a:pt x="17125" y="0"/>
                  </a:moveTo>
                  <a:lnTo>
                    <a:pt x="26775" y="0"/>
                  </a:lnTo>
                  <a:lnTo>
                    <a:pt x="0" y="26775"/>
                  </a:lnTo>
                  <a:lnTo>
                    <a:pt x="0" y="171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322011" y="3899543"/>
              <a:ext cx="17338" cy="17338"/>
            </a:xfrm>
            <a:custGeom>
              <a:avLst/>
              <a:pathLst>
                <a:path w="17338" h="17338">
                  <a:moveTo>
                    <a:pt x="17338" y="0"/>
                  </a:moveTo>
                  <a:lnTo>
                    <a:pt x="17338" y="9649"/>
                  </a:lnTo>
                  <a:lnTo>
                    <a:pt x="9649" y="17338"/>
                  </a:lnTo>
                  <a:lnTo>
                    <a:pt x="0" y="173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25512" y="3803044"/>
              <a:ext cx="113837" cy="113837"/>
            </a:xfrm>
            <a:custGeom>
              <a:avLst/>
              <a:pathLst>
                <a:path w="113837" h="113837">
                  <a:moveTo>
                    <a:pt x="113837" y="0"/>
                  </a:moveTo>
                  <a:lnTo>
                    <a:pt x="113837" y="9649"/>
                  </a:lnTo>
                  <a:lnTo>
                    <a:pt x="9649" y="113837"/>
                  </a:lnTo>
                  <a:lnTo>
                    <a:pt x="0" y="113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9014" y="3706545"/>
              <a:ext cx="210335" cy="210335"/>
            </a:xfrm>
            <a:custGeom>
              <a:avLst/>
              <a:pathLst>
                <a:path w="210335" h="210335">
                  <a:moveTo>
                    <a:pt x="210335" y="0"/>
                  </a:moveTo>
                  <a:lnTo>
                    <a:pt x="210335" y="9649"/>
                  </a:lnTo>
                  <a:lnTo>
                    <a:pt x="9649" y="210335"/>
                  </a:lnTo>
                  <a:lnTo>
                    <a:pt x="0" y="210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65690" y="36100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65690" y="35135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65690" y="34170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65690" y="33205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65690" y="32240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65690" y="31275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65690" y="30310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65690" y="293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65690" y="283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65690" y="27415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65690" y="264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65690" y="254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65690" y="24520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065690" y="235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065690" y="225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065690" y="21625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065690" y="206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065690" y="196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065690" y="18730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065690" y="177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065690" y="168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065690" y="15835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065690" y="14870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065690" y="139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065690" y="12940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065690" y="11975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065690" y="11010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065690" y="1065930"/>
              <a:ext cx="221962" cy="221962"/>
            </a:xfrm>
            <a:custGeom>
              <a:avLst/>
              <a:pathLst>
                <a:path w="221962" h="221962">
                  <a:moveTo>
                    <a:pt x="212312" y="0"/>
                  </a:moveTo>
                  <a:lnTo>
                    <a:pt x="221962" y="0"/>
                  </a:lnTo>
                  <a:lnTo>
                    <a:pt x="0" y="221962"/>
                  </a:lnTo>
                  <a:lnTo>
                    <a:pt x="0" y="212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065690" y="1065930"/>
              <a:ext cx="125463" cy="125463"/>
            </a:xfrm>
            <a:custGeom>
              <a:avLst/>
              <a:pathLst>
                <a:path w="125463" h="125463">
                  <a:moveTo>
                    <a:pt x="115813" y="0"/>
                  </a:moveTo>
                  <a:lnTo>
                    <a:pt x="125463" y="0"/>
                  </a:lnTo>
                  <a:lnTo>
                    <a:pt x="0" y="125463"/>
                  </a:lnTo>
                  <a:lnTo>
                    <a:pt x="0" y="11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065690" y="1065930"/>
              <a:ext cx="28964" cy="28964"/>
            </a:xfrm>
            <a:custGeom>
              <a:avLst/>
              <a:pathLst>
                <a:path w="28964" h="28964">
                  <a:moveTo>
                    <a:pt x="19314" y="0"/>
                  </a:moveTo>
                  <a:lnTo>
                    <a:pt x="28964" y="0"/>
                  </a:lnTo>
                  <a:lnTo>
                    <a:pt x="0" y="28964"/>
                  </a:lnTo>
                  <a:lnTo>
                    <a:pt x="0" y="193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901003" y="3870403"/>
              <a:ext cx="46478" cy="46478"/>
            </a:xfrm>
            <a:custGeom>
              <a:avLst/>
              <a:pathLst>
                <a:path w="46478" h="46478">
                  <a:moveTo>
                    <a:pt x="46478" y="0"/>
                  </a:moveTo>
                  <a:lnTo>
                    <a:pt x="46478" y="9649"/>
                  </a:lnTo>
                  <a:lnTo>
                    <a:pt x="9649" y="46478"/>
                  </a:lnTo>
                  <a:lnTo>
                    <a:pt x="0" y="46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804504" y="3773904"/>
              <a:ext cx="142977" cy="142977"/>
            </a:xfrm>
            <a:custGeom>
              <a:avLst/>
              <a:pathLst>
                <a:path w="142977" h="142977">
                  <a:moveTo>
                    <a:pt x="142977" y="0"/>
                  </a:moveTo>
                  <a:lnTo>
                    <a:pt x="142977" y="9649"/>
                  </a:lnTo>
                  <a:lnTo>
                    <a:pt x="9649" y="142977"/>
                  </a:lnTo>
                  <a:lnTo>
                    <a:pt x="0" y="14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708006" y="3677405"/>
              <a:ext cx="239475" cy="239475"/>
            </a:xfrm>
            <a:custGeom>
              <a:avLst/>
              <a:pathLst>
                <a:path w="239475" h="239475">
                  <a:moveTo>
                    <a:pt x="239475" y="0"/>
                  </a:moveTo>
                  <a:lnTo>
                    <a:pt x="239475" y="9649"/>
                  </a:lnTo>
                  <a:lnTo>
                    <a:pt x="9649" y="239475"/>
                  </a:lnTo>
                  <a:lnTo>
                    <a:pt x="0" y="239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73822" y="35809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73822" y="34844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73822" y="33879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73822" y="32914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73822" y="31949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73822" y="30984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73822" y="30019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73822" y="290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73822" y="280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673822" y="27124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673822" y="261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673822" y="251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673822" y="24229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673822" y="232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673822" y="222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673822" y="21334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673822" y="203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673822" y="194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673822" y="18439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673822" y="174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673822" y="165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673822" y="15544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673822" y="145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673822" y="136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673822" y="12649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673822" y="11684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673822" y="107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673822" y="1003271"/>
              <a:ext cx="255480" cy="255480"/>
            </a:xfrm>
            <a:custGeom>
              <a:avLst/>
              <a:pathLst>
                <a:path w="255480" h="255480">
                  <a:moveTo>
                    <a:pt x="245830" y="0"/>
                  </a:moveTo>
                  <a:lnTo>
                    <a:pt x="255480" y="0"/>
                  </a:lnTo>
                  <a:lnTo>
                    <a:pt x="0" y="255480"/>
                  </a:lnTo>
                  <a:lnTo>
                    <a:pt x="0" y="2458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673822" y="1003271"/>
              <a:ext cx="158981" cy="158981"/>
            </a:xfrm>
            <a:custGeom>
              <a:avLst/>
              <a:pathLst>
                <a:path w="158981" h="158981">
                  <a:moveTo>
                    <a:pt x="149331" y="0"/>
                  </a:moveTo>
                  <a:lnTo>
                    <a:pt x="158981" y="0"/>
                  </a:lnTo>
                  <a:lnTo>
                    <a:pt x="0" y="158981"/>
                  </a:lnTo>
                  <a:lnTo>
                    <a:pt x="0" y="149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673822" y="1003271"/>
              <a:ext cx="62483" cy="62483"/>
            </a:xfrm>
            <a:custGeom>
              <a:avLst/>
              <a:pathLst>
                <a:path w="62483" h="62483">
                  <a:moveTo>
                    <a:pt x="52833" y="0"/>
                  </a:moveTo>
                  <a:lnTo>
                    <a:pt x="62483" y="0"/>
                  </a:lnTo>
                  <a:lnTo>
                    <a:pt x="0" y="62483"/>
                  </a:lnTo>
                  <a:lnTo>
                    <a:pt x="0" y="52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55486" y="3908622"/>
              <a:ext cx="8259" cy="8259"/>
            </a:xfrm>
            <a:custGeom>
              <a:avLst/>
              <a:pathLst>
                <a:path w="8259" h="8259">
                  <a:moveTo>
                    <a:pt x="8259" y="0"/>
                  </a:moveTo>
                  <a:lnTo>
                    <a:pt x="8259" y="8259"/>
                  </a:lnTo>
                  <a:lnTo>
                    <a:pt x="0" y="8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058987" y="3812123"/>
              <a:ext cx="104758" cy="104758"/>
            </a:xfrm>
            <a:custGeom>
              <a:avLst/>
              <a:pathLst>
                <a:path w="104758" h="104758">
                  <a:moveTo>
                    <a:pt x="104758" y="0"/>
                  </a:moveTo>
                  <a:lnTo>
                    <a:pt x="104758" y="9649"/>
                  </a:lnTo>
                  <a:lnTo>
                    <a:pt x="9649" y="104758"/>
                  </a:lnTo>
                  <a:lnTo>
                    <a:pt x="0" y="10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962488" y="3715624"/>
              <a:ext cx="201257" cy="201257"/>
            </a:xfrm>
            <a:custGeom>
              <a:avLst/>
              <a:pathLst>
                <a:path w="201257" h="201257">
                  <a:moveTo>
                    <a:pt x="201257" y="0"/>
                  </a:moveTo>
                  <a:lnTo>
                    <a:pt x="201257" y="9649"/>
                  </a:lnTo>
                  <a:lnTo>
                    <a:pt x="9649" y="201257"/>
                  </a:lnTo>
                  <a:lnTo>
                    <a:pt x="0" y="201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890086" y="361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890086" y="352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890086" y="34261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890086" y="332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890086" y="323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890086" y="31366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890086" y="304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890086" y="294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890086" y="28471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890086" y="275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890086" y="265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890086" y="25576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890086" y="246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890086" y="236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890086" y="22681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890086" y="217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890086" y="20751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890086" y="19786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890086" y="18821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890086" y="17856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890086" y="16891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890086" y="15926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890086" y="14961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890086" y="13996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890086" y="13031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890086" y="12066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890086" y="11101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890086" y="10136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890086" y="9171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890086" y="846626"/>
              <a:ext cx="257347" cy="257347"/>
            </a:xfrm>
            <a:custGeom>
              <a:avLst/>
              <a:pathLst>
                <a:path w="257347" h="257347">
                  <a:moveTo>
                    <a:pt x="247697" y="0"/>
                  </a:moveTo>
                  <a:lnTo>
                    <a:pt x="257347" y="0"/>
                  </a:lnTo>
                  <a:lnTo>
                    <a:pt x="0" y="257347"/>
                  </a:lnTo>
                  <a:lnTo>
                    <a:pt x="0" y="247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890086" y="846626"/>
              <a:ext cx="160848" cy="160848"/>
            </a:xfrm>
            <a:custGeom>
              <a:avLst/>
              <a:pathLst>
                <a:path w="160848" h="160848">
                  <a:moveTo>
                    <a:pt x="151199" y="0"/>
                  </a:moveTo>
                  <a:lnTo>
                    <a:pt x="160848" y="0"/>
                  </a:lnTo>
                  <a:lnTo>
                    <a:pt x="0" y="160848"/>
                  </a:lnTo>
                  <a:lnTo>
                    <a:pt x="0" y="1511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890086" y="846626"/>
              <a:ext cx="64350" cy="64350"/>
            </a:xfrm>
            <a:custGeom>
              <a:avLst/>
              <a:pathLst>
                <a:path w="64350" h="64350">
                  <a:moveTo>
                    <a:pt x="54700" y="0"/>
                  </a:moveTo>
                  <a:lnTo>
                    <a:pt x="64350" y="0"/>
                  </a:lnTo>
                  <a:lnTo>
                    <a:pt x="0" y="64350"/>
                  </a:lnTo>
                  <a:lnTo>
                    <a:pt x="0" y="5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769491" y="3826693"/>
              <a:ext cx="90188" cy="90188"/>
            </a:xfrm>
            <a:custGeom>
              <a:avLst/>
              <a:pathLst>
                <a:path w="90188" h="90188">
                  <a:moveTo>
                    <a:pt x="90188" y="0"/>
                  </a:moveTo>
                  <a:lnTo>
                    <a:pt x="90188" y="9649"/>
                  </a:lnTo>
                  <a:lnTo>
                    <a:pt x="9649" y="90188"/>
                  </a:lnTo>
                  <a:lnTo>
                    <a:pt x="0" y="901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672992" y="3730194"/>
              <a:ext cx="186687" cy="186687"/>
            </a:xfrm>
            <a:custGeom>
              <a:avLst/>
              <a:pathLst>
                <a:path w="186687" h="186687">
                  <a:moveTo>
                    <a:pt x="186687" y="0"/>
                  </a:moveTo>
                  <a:lnTo>
                    <a:pt x="186687" y="9649"/>
                  </a:lnTo>
                  <a:lnTo>
                    <a:pt x="9649" y="186687"/>
                  </a:lnTo>
                  <a:lnTo>
                    <a:pt x="0" y="186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586020" y="3633695"/>
              <a:ext cx="273659" cy="283185"/>
            </a:xfrm>
            <a:custGeom>
              <a:avLst/>
              <a:pathLst>
                <a:path w="273659" h="283185">
                  <a:moveTo>
                    <a:pt x="273659" y="0"/>
                  </a:moveTo>
                  <a:lnTo>
                    <a:pt x="273659" y="9649"/>
                  </a:lnTo>
                  <a:lnTo>
                    <a:pt x="0" y="283185"/>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586020" y="35371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586020" y="34406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586020" y="33441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586020" y="32477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586020" y="31512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586020" y="30547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586020" y="29582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586020" y="286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586020" y="276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586020" y="26687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586020" y="257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586020" y="247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586020" y="23792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586020" y="228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586020" y="218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586020" y="20897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586020" y="199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3586020" y="189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3586020" y="18002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3586020" y="170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3586020" y="160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3586020" y="15107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3586020" y="141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3586020" y="13177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3586020" y="12212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3586020" y="11247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3586020" y="10282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3586020" y="9317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3586020" y="846626"/>
              <a:ext cx="271917" cy="271917"/>
            </a:xfrm>
            <a:custGeom>
              <a:avLst/>
              <a:pathLst>
                <a:path w="271917" h="271917">
                  <a:moveTo>
                    <a:pt x="262267" y="0"/>
                  </a:moveTo>
                  <a:lnTo>
                    <a:pt x="271917" y="0"/>
                  </a:lnTo>
                  <a:lnTo>
                    <a:pt x="0" y="271917"/>
                  </a:lnTo>
                  <a:lnTo>
                    <a:pt x="0" y="262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3586020" y="846626"/>
              <a:ext cx="175418" cy="175418"/>
            </a:xfrm>
            <a:custGeom>
              <a:avLst/>
              <a:pathLst>
                <a:path w="175418" h="175418">
                  <a:moveTo>
                    <a:pt x="165769" y="0"/>
                  </a:moveTo>
                  <a:lnTo>
                    <a:pt x="175418" y="0"/>
                  </a:lnTo>
                  <a:lnTo>
                    <a:pt x="0" y="175418"/>
                  </a:lnTo>
                  <a:lnTo>
                    <a:pt x="0" y="1657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3586020" y="846626"/>
              <a:ext cx="78920" cy="78920"/>
            </a:xfrm>
            <a:custGeom>
              <a:avLst/>
              <a:pathLst>
                <a:path w="78920" h="78920">
                  <a:moveTo>
                    <a:pt x="69270" y="0"/>
                  </a:moveTo>
                  <a:lnTo>
                    <a:pt x="78920" y="0"/>
                  </a:lnTo>
                  <a:lnTo>
                    <a:pt x="0" y="78920"/>
                  </a:lnTo>
                  <a:lnTo>
                    <a:pt x="0" y="692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13470" y="3850342"/>
              <a:ext cx="66539" cy="66539"/>
            </a:xfrm>
            <a:custGeom>
              <a:avLst/>
              <a:pathLst>
                <a:path w="66539" h="66539">
                  <a:moveTo>
                    <a:pt x="66539" y="0"/>
                  </a:moveTo>
                  <a:lnTo>
                    <a:pt x="66539" y="9649"/>
                  </a:lnTo>
                  <a:lnTo>
                    <a:pt x="9649" y="66539"/>
                  </a:lnTo>
                  <a:lnTo>
                    <a:pt x="0" y="66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16971" y="3753843"/>
              <a:ext cx="163038" cy="163038"/>
            </a:xfrm>
            <a:custGeom>
              <a:avLst/>
              <a:pathLst>
                <a:path w="163038" h="163038">
                  <a:moveTo>
                    <a:pt x="163038" y="0"/>
                  </a:moveTo>
                  <a:lnTo>
                    <a:pt x="163038" y="9649"/>
                  </a:lnTo>
                  <a:lnTo>
                    <a:pt x="9649" y="163038"/>
                  </a:lnTo>
                  <a:lnTo>
                    <a:pt x="0" y="163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120472" y="3657344"/>
              <a:ext cx="259536" cy="259536"/>
            </a:xfrm>
            <a:custGeom>
              <a:avLst/>
              <a:pathLst>
                <a:path w="259536" h="259536">
                  <a:moveTo>
                    <a:pt x="259536" y="0"/>
                  </a:moveTo>
                  <a:lnTo>
                    <a:pt x="259536" y="9649"/>
                  </a:lnTo>
                  <a:lnTo>
                    <a:pt x="9649" y="259536"/>
                  </a:lnTo>
                  <a:lnTo>
                    <a:pt x="0" y="259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106350" y="35608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106350" y="34643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106350" y="33678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106350" y="32713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106350" y="31748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106350" y="30783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106350" y="29818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106350" y="288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106350" y="27888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106350" y="26923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106350" y="259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106350" y="24993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106350" y="24028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106350" y="230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106350" y="22098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106350" y="21133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106350" y="20168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106350" y="19203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106350" y="18238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106350" y="17273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106350" y="16308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106350" y="15343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106350" y="14378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106350" y="13413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106350" y="12448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106350" y="11483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106350" y="10518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106350" y="9553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106350" y="8588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106350" y="846626"/>
              <a:ext cx="199067" cy="199067"/>
            </a:xfrm>
            <a:custGeom>
              <a:avLst/>
              <a:pathLst>
                <a:path w="199067" h="199067">
                  <a:moveTo>
                    <a:pt x="189417" y="0"/>
                  </a:moveTo>
                  <a:lnTo>
                    <a:pt x="199067" y="0"/>
                  </a:lnTo>
                  <a:lnTo>
                    <a:pt x="0" y="199067"/>
                  </a:lnTo>
                  <a:lnTo>
                    <a:pt x="0" y="1894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5106350" y="846626"/>
              <a:ext cx="102569" cy="102569"/>
            </a:xfrm>
            <a:custGeom>
              <a:avLst/>
              <a:pathLst>
                <a:path w="102569" h="102569">
                  <a:moveTo>
                    <a:pt x="92919" y="0"/>
                  </a:moveTo>
                  <a:lnTo>
                    <a:pt x="102569" y="0"/>
                  </a:lnTo>
                  <a:lnTo>
                    <a:pt x="0" y="102569"/>
                  </a:lnTo>
                  <a:lnTo>
                    <a:pt x="0" y="92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5106350" y="846626"/>
              <a:ext cx="6070" cy="6070"/>
            </a:xfrm>
            <a:custGeom>
              <a:avLst/>
              <a:pathLst>
                <a:path w="6070" h="6070">
                  <a:moveTo>
                    <a:pt x="0" y="6070"/>
                  </a:moveTo>
                  <a:lnTo>
                    <a:pt x="0" y="0"/>
                  </a:lnTo>
                  <a:lnTo>
                    <a:pt x="607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567952" y="3888561"/>
              <a:ext cx="28320" cy="28320"/>
            </a:xfrm>
            <a:custGeom>
              <a:avLst/>
              <a:pathLst>
                <a:path w="28320" h="28320">
                  <a:moveTo>
                    <a:pt x="28320" y="0"/>
                  </a:moveTo>
                  <a:lnTo>
                    <a:pt x="28320" y="9649"/>
                  </a:lnTo>
                  <a:lnTo>
                    <a:pt x="9649" y="28320"/>
                  </a:lnTo>
                  <a:lnTo>
                    <a:pt x="0" y="28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71454" y="3792062"/>
              <a:ext cx="124819" cy="124819"/>
            </a:xfrm>
            <a:custGeom>
              <a:avLst/>
              <a:pathLst>
                <a:path w="124819" h="124819">
                  <a:moveTo>
                    <a:pt x="124819" y="0"/>
                  </a:moveTo>
                  <a:lnTo>
                    <a:pt x="124819" y="9649"/>
                  </a:lnTo>
                  <a:lnTo>
                    <a:pt x="9649" y="124819"/>
                  </a:lnTo>
                  <a:lnTo>
                    <a:pt x="0" y="1248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374955" y="3695563"/>
              <a:ext cx="221318" cy="221318"/>
            </a:xfrm>
            <a:custGeom>
              <a:avLst/>
              <a:pathLst>
                <a:path w="221318" h="221318">
                  <a:moveTo>
                    <a:pt x="221318" y="0"/>
                  </a:moveTo>
                  <a:lnTo>
                    <a:pt x="221318" y="9649"/>
                  </a:lnTo>
                  <a:lnTo>
                    <a:pt x="9649" y="221318"/>
                  </a:lnTo>
                  <a:lnTo>
                    <a:pt x="0" y="221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322614" y="359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322614" y="35025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322614" y="34060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322614" y="330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322614" y="32130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322614" y="31165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322614" y="302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322614" y="29235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322614" y="28270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322614" y="273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322614" y="26340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322614" y="25375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322614" y="24410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322614" y="23445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322614" y="22480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322614" y="21515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322614" y="20550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322614" y="19585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322614" y="18620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322614" y="17655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322614" y="16690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322614" y="15725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322614" y="14760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322614" y="13795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322614" y="12830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322614" y="11865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322614" y="10900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322614" y="9936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322614" y="8971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322614" y="815297"/>
              <a:ext cx="268615" cy="268615"/>
            </a:xfrm>
            <a:custGeom>
              <a:avLst/>
              <a:pathLst>
                <a:path w="268615" h="268615">
                  <a:moveTo>
                    <a:pt x="258965" y="0"/>
                  </a:moveTo>
                  <a:lnTo>
                    <a:pt x="268615" y="0"/>
                  </a:lnTo>
                  <a:lnTo>
                    <a:pt x="0" y="268615"/>
                  </a:lnTo>
                  <a:lnTo>
                    <a:pt x="0" y="258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322614" y="815297"/>
              <a:ext cx="172117" cy="172117"/>
            </a:xfrm>
            <a:custGeom>
              <a:avLst/>
              <a:pathLst>
                <a:path w="172117" h="172117">
                  <a:moveTo>
                    <a:pt x="162467" y="0"/>
                  </a:moveTo>
                  <a:lnTo>
                    <a:pt x="172117" y="0"/>
                  </a:lnTo>
                  <a:lnTo>
                    <a:pt x="0" y="172117"/>
                  </a:lnTo>
                  <a:lnTo>
                    <a:pt x="0" y="162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322614" y="815297"/>
              <a:ext cx="75618" cy="75618"/>
            </a:xfrm>
            <a:custGeom>
              <a:avLst/>
              <a:pathLst>
                <a:path w="75618" h="75618">
                  <a:moveTo>
                    <a:pt x="65968" y="0"/>
                  </a:moveTo>
                  <a:lnTo>
                    <a:pt x="75618" y="0"/>
                  </a:lnTo>
                  <a:lnTo>
                    <a:pt x="0" y="75618"/>
                  </a:lnTo>
                  <a:lnTo>
                    <a:pt x="0" y="659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146944" y="3859421"/>
              <a:ext cx="57460" cy="57460"/>
            </a:xfrm>
            <a:custGeom>
              <a:avLst/>
              <a:pathLst>
                <a:path w="57460" h="57460">
                  <a:moveTo>
                    <a:pt x="57460" y="0"/>
                  </a:moveTo>
                  <a:lnTo>
                    <a:pt x="57460" y="9649"/>
                  </a:lnTo>
                  <a:lnTo>
                    <a:pt x="9649" y="57460"/>
                  </a:lnTo>
                  <a:lnTo>
                    <a:pt x="0" y="57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7050446" y="3762922"/>
              <a:ext cx="153959" cy="153959"/>
            </a:xfrm>
            <a:custGeom>
              <a:avLst/>
              <a:pathLst>
                <a:path w="153959" h="153959">
                  <a:moveTo>
                    <a:pt x="153959" y="0"/>
                  </a:moveTo>
                  <a:lnTo>
                    <a:pt x="153959" y="9649"/>
                  </a:lnTo>
                  <a:lnTo>
                    <a:pt x="9649" y="153959"/>
                  </a:lnTo>
                  <a:lnTo>
                    <a:pt x="0" y="15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953947" y="3666423"/>
              <a:ext cx="250457" cy="250457"/>
            </a:xfrm>
            <a:custGeom>
              <a:avLst/>
              <a:pathLst>
                <a:path w="250457" h="250457">
                  <a:moveTo>
                    <a:pt x="250457" y="0"/>
                  </a:moveTo>
                  <a:lnTo>
                    <a:pt x="250457" y="9649"/>
                  </a:lnTo>
                  <a:lnTo>
                    <a:pt x="9649" y="250457"/>
                  </a:lnTo>
                  <a:lnTo>
                    <a:pt x="0" y="250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930745" y="356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930745" y="34734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930745" y="33769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930745" y="328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930745" y="31839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930745" y="30874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930745" y="299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930745" y="28944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930745" y="27979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930745" y="270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930745" y="26049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930745" y="25084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930745" y="241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930745" y="23154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930745" y="22189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930745" y="21224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930745" y="20259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6930745" y="19294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6930745" y="18329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6930745" y="17364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6930745" y="16399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6930745" y="15434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6930745" y="14469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6930745" y="13504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6930745" y="12539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6930745" y="11574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6930745" y="10609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6930745" y="9644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6930745" y="8679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6930745" y="815297"/>
              <a:ext cx="239475" cy="239475"/>
            </a:xfrm>
            <a:custGeom>
              <a:avLst/>
              <a:pathLst>
                <a:path w="239475" h="239475">
                  <a:moveTo>
                    <a:pt x="229826" y="0"/>
                  </a:moveTo>
                  <a:lnTo>
                    <a:pt x="239475" y="0"/>
                  </a:lnTo>
                  <a:lnTo>
                    <a:pt x="0" y="239475"/>
                  </a:lnTo>
                  <a:lnTo>
                    <a:pt x="0" y="229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6930745" y="815297"/>
              <a:ext cx="142977" cy="142977"/>
            </a:xfrm>
            <a:custGeom>
              <a:avLst/>
              <a:pathLst>
                <a:path w="142977" h="142977">
                  <a:moveTo>
                    <a:pt x="133327" y="0"/>
                  </a:moveTo>
                  <a:lnTo>
                    <a:pt x="142977" y="0"/>
                  </a:lnTo>
                  <a:lnTo>
                    <a:pt x="0" y="142977"/>
                  </a:lnTo>
                  <a:lnTo>
                    <a:pt x="0" y="133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6930745" y="815297"/>
              <a:ext cx="46478" cy="46478"/>
            </a:xfrm>
            <a:custGeom>
              <a:avLst/>
              <a:pathLst>
                <a:path w="46478" h="46478">
                  <a:moveTo>
                    <a:pt x="36828" y="0"/>
                  </a:moveTo>
                  <a:lnTo>
                    <a:pt x="46478" y="0"/>
                  </a:lnTo>
                  <a:lnTo>
                    <a:pt x="0" y="46478"/>
                  </a:lnTo>
                  <a:lnTo>
                    <a:pt x="0" y="36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849426" y="2507070"/>
              <a:ext cx="273659" cy="1409811"/>
            </a:xfrm>
            <a:prstGeom prst="rect">
              <a:avLst/>
            </a:prstGeom>
            <a:ln w="1355" cap="sq">
              <a:solidFill>
                <a:srgbClr val="000000">
                  <a:alpha val="100000"/>
                </a:srgbClr>
              </a:solidFill>
              <a:prstDash val="solid"/>
              <a:miter/>
            </a:ln>
          </p:spPr>
          <p:txBody>
            <a:bodyPr/>
            <a:lstStyle/>
            <a:p/>
          </p:txBody>
        </p:sp>
        <p:sp>
          <p:nvSpPr>
            <p:cNvPr id="413" name="rc413"/>
            <p:cNvSpPr/>
            <p:nvPr/>
          </p:nvSpPr>
          <p:spPr>
            <a:xfrm>
              <a:off x="1153492" y="1410550"/>
              <a:ext cx="273659" cy="2506330"/>
            </a:xfrm>
            <a:prstGeom prst="rect">
              <a:avLst/>
            </a:prstGeom>
            <a:ln w="1355" cap="sq">
              <a:solidFill>
                <a:srgbClr val="000000">
                  <a:alpha val="100000"/>
                </a:srgbClr>
              </a:solidFill>
              <a:prstDash val="solid"/>
              <a:miter/>
            </a:ln>
          </p:spPr>
          <p:txBody>
            <a:bodyPr/>
            <a:lstStyle/>
            <a:p/>
          </p:txBody>
        </p:sp>
        <p:sp>
          <p:nvSpPr>
            <p:cNvPr id="414" name="rc414"/>
            <p:cNvSpPr/>
            <p:nvPr/>
          </p:nvSpPr>
          <p:spPr>
            <a:xfrm>
              <a:off x="1457558" y="1097259"/>
              <a:ext cx="273659" cy="2819622"/>
            </a:xfrm>
            <a:prstGeom prst="rect">
              <a:avLst/>
            </a:prstGeom>
            <a:ln w="1355" cap="sq">
              <a:solidFill>
                <a:srgbClr val="000000">
                  <a:alpha val="100000"/>
                </a:srgbClr>
              </a:solidFill>
              <a:prstDash val="solid"/>
              <a:miter/>
            </a:ln>
          </p:spPr>
          <p:txBody>
            <a:bodyPr/>
            <a:lstStyle/>
            <a:p/>
          </p:txBody>
        </p:sp>
        <p:sp>
          <p:nvSpPr>
            <p:cNvPr id="415" name="rc415"/>
            <p:cNvSpPr/>
            <p:nvPr/>
          </p:nvSpPr>
          <p:spPr>
            <a:xfrm>
              <a:off x="1761624" y="1097259"/>
              <a:ext cx="273659" cy="2819622"/>
            </a:xfrm>
            <a:prstGeom prst="rect">
              <a:avLst/>
            </a:prstGeom>
            <a:ln w="1355" cap="sq">
              <a:solidFill>
                <a:srgbClr val="000000">
                  <a:alpha val="100000"/>
                </a:srgbClr>
              </a:solidFill>
              <a:prstDash val="solid"/>
              <a:miter/>
            </a:ln>
          </p:spPr>
          <p:txBody>
            <a:bodyPr/>
            <a:lstStyle/>
            <a:p/>
          </p:txBody>
        </p:sp>
        <p:sp>
          <p:nvSpPr>
            <p:cNvPr id="416" name="rc416"/>
            <p:cNvSpPr/>
            <p:nvPr/>
          </p:nvSpPr>
          <p:spPr>
            <a:xfrm>
              <a:off x="2065690" y="1065930"/>
              <a:ext cx="273659" cy="2850951"/>
            </a:xfrm>
            <a:prstGeom prst="rect">
              <a:avLst/>
            </a:prstGeom>
            <a:ln w="1355" cap="sq">
              <a:solidFill>
                <a:srgbClr val="000000">
                  <a:alpha val="100000"/>
                </a:srgbClr>
              </a:solidFill>
              <a:prstDash val="solid"/>
              <a:miter/>
            </a:ln>
          </p:spPr>
          <p:txBody>
            <a:bodyPr/>
            <a:lstStyle/>
            <a:p/>
          </p:txBody>
        </p:sp>
        <p:sp>
          <p:nvSpPr>
            <p:cNvPr id="417" name="rc417"/>
            <p:cNvSpPr/>
            <p:nvPr/>
          </p:nvSpPr>
          <p:spPr>
            <a:xfrm>
              <a:off x="2369756" y="1034601"/>
              <a:ext cx="273659" cy="2882280"/>
            </a:xfrm>
            <a:prstGeom prst="rect">
              <a:avLst/>
            </a:prstGeom>
            <a:ln w="1355" cap="sq">
              <a:solidFill>
                <a:srgbClr val="000000">
                  <a:alpha val="100000"/>
                </a:srgbClr>
              </a:solidFill>
              <a:prstDash val="solid"/>
              <a:miter/>
            </a:ln>
          </p:spPr>
          <p:txBody>
            <a:bodyPr/>
            <a:lstStyle/>
            <a:p/>
          </p:txBody>
        </p:sp>
        <p:sp>
          <p:nvSpPr>
            <p:cNvPr id="418" name="rc418"/>
            <p:cNvSpPr/>
            <p:nvPr/>
          </p:nvSpPr>
          <p:spPr>
            <a:xfrm>
              <a:off x="2673822" y="1003271"/>
              <a:ext cx="273659" cy="2913609"/>
            </a:xfrm>
            <a:prstGeom prst="rect">
              <a:avLst/>
            </a:prstGeom>
            <a:ln w="1355" cap="sq">
              <a:solidFill>
                <a:srgbClr val="000000">
                  <a:alpha val="100000"/>
                </a:srgbClr>
              </a:solidFill>
              <a:prstDash val="solid"/>
              <a:miter/>
            </a:ln>
          </p:spPr>
          <p:txBody>
            <a:bodyPr/>
            <a:lstStyle/>
            <a:p/>
          </p:txBody>
        </p:sp>
        <p:sp>
          <p:nvSpPr>
            <p:cNvPr id="419" name="rc419"/>
            <p:cNvSpPr/>
            <p:nvPr/>
          </p:nvSpPr>
          <p:spPr>
            <a:xfrm>
              <a:off x="2977888" y="1003271"/>
              <a:ext cx="273659" cy="2913609"/>
            </a:xfrm>
            <a:prstGeom prst="rect">
              <a:avLst/>
            </a:prstGeom>
            <a:ln w="1355" cap="sq">
              <a:solidFill>
                <a:srgbClr val="000000">
                  <a:alpha val="100000"/>
                </a:srgbClr>
              </a:solidFill>
              <a:prstDash val="solid"/>
              <a:miter/>
            </a:ln>
          </p:spPr>
          <p:txBody>
            <a:bodyPr/>
            <a:lstStyle/>
            <a:p/>
          </p:txBody>
        </p:sp>
        <p:sp>
          <p:nvSpPr>
            <p:cNvPr id="420" name="rc420"/>
            <p:cNvSpPr/>
            <p:nvPr/>
          </p:nvSpPr>
          <p:spPr>
            <a:xfrm>
              <a:off x="3281954" y="940613"/>
              <a:ext cx="273659" cy="2976268"/>
            </a:xfrm>
            <a:prstGeom prst="rect">
              <a:avLst/>
            </a:prstGeom>
            <a:ln w="1355" cap="sq">
              <a:solidFill>
                <a:srgbClr val="000000">
                  <a:alpha val="100000"/>
                </a:srgbClr>
              </a:solidFill>
              <a:prstDash val="solid"/>
              <a:miter/>
            </a:ln>
          </p:spPr>
          <p:txBody>
            <a:bodyPr/>
            <a:lstStyle/>
            <a:p/>
          </p:txBody>
        </p:sp>
        <p:sp>
          <p:nvSpPr>
            <p:cNvPr id="421" name="rc421"/>
            <p:cNvSpPr/>
            <p:nvPr/>
          </p:nvSpPr>
          <p:spPr>
            <a:xfrm>
              <a:off x="3890086" y="846626"/>
              <a:ext cx="273659" cy="3070255"/>
            </a:xfrm>
            <a:prstGeom prst="rect">
              <a:avLst/>
            </a:prstGeom>
            <a:ln w="1355" cap="sq">
              <a:solidFill>
                <a:srgbClr val="000000">
                  <a:alpha val="100000"/>
                </a:srgbClr>
              </a:solidFill>
              <a:prstDash val="solid"/>
              <a:miter/>
            </a:ln>
          </p:spPr>
          <p:txBody>
            <a:bodyPr/>
            <a:lstStyle/>
            <a:p/>
          </p:txBody>
        </p:sp>
        <p:sp>
          <p:nvSpPr>
            <p:cNvPr id="422" name="rc422"/>
            <p:cNvSpPr/>
            <p:nvPr/>
          </p:nvSpPr>
          <p:spPr>
            <a:xfrm>
              <a:off x="3586020" y="846626"/>
              <a:ext cx="273659" cy="3070255"/>
            </a:xfrm>
            <a:prstGeom prst="rect">
              <a:avLst/>
            </a:prstGeom>
            <a:ln w="1355" cap="sq">
              <a:solidFill>
                <a:srgbClr val="000000">
                  <a:alpha val="100000"/>
                </a:srgbClr>
              </a:solidFill>
              <a:prstDash val="solid"/>
              <a:miter/>
            </a:ln>
          </p:spPr>
          <p:txBody>
            <a:bodyPr/>
            <a:lstStyle/>
            <a:p/>
          </p:txBody>
        </p:sp>
        <p:sp>
          <p:nvSpPr>
            <p:cNvPr id="423" name="rc423"/>
            <p:cNvSpPr/>
            <p:nvPr/>
          </p:nvSpPr>
          <p:spPr>
            <a:xfrm>
              <a:off x="5106350" y="846626"/>
              <a:ext cx="273659" cy="3070255"/>
            </a:xfrm>
            <a:prstGeom prst="rect">
              <a:avLst/>
            </a:prstGeom>
            <a:ln w="1355" cap="sq">
              <a:solidFill>
                <a:srgbClr val="000000">
                  <a:alpha val="100000"/>
                </a:srgbClr>
              </a:solidFill>
              <a:prstDash val="solid"/>
              <a:miter/>
            </a:ln>
          </p:spPr>
          <p:txBody>
            <a:bodyPr/>
            <a:lstStyle/>
            <a:p/>
          </p:txBody>
        </p:sp>
        <p:sp>
          <p:nvSpPr>
            <p:cNvPr id="424" name="rc424"/>
            <p:cNvSpPr/>
            <p:nvPr/>
          </p:nvSpPr>
          <p:spPr>
            <a:xfrm>
              <a:off x="4802284" y="846626"/>
              <a:ext cx="273659" cy="3070255"/>
            </a:xfrm>
            <a:prstGeom prst="rect">
              <a:avLst/>
            </a:prstGeom>
            <a:ln w="1355" cap="sq">
              <a:solidFill>
                <a:srgbClr val="000000">
                  <a:alpha val="100000"/>
                </a:srgbClr>
              </a:solidFill>
              <a:prstDash val="solid"/>
              <a:miter/>
            </a:ln>
          </p:spPr>
          <p:txBody>
            <a:bodyPr/>
            <a:lstStyle/>
            <a:p/>
          </p:txBody>
        </p:sp>
        <p:sp>
          <p:nvSpPr>
            <p:cNvPr id="425" name="rc425"/>
            <p:cNvSpPr/>
            <p:nvPr/>
          </p:nvSpPr>
          <p:spPr>
            <a:xfrm>
              <a:off x="5410416" y="846626"/>
              <a:ext cx="273659" cy="3070255"/>
            </a:xfrm>
            <a:prstGeom prst="rect">
              <a:avLst/>
            </a:prstGeom>
            <a:ln w="1355" cap="sq">
              <a:solidFill>
                <a:srgbClr val="000000">
                  <a:alpha val="100000"/>
                </a:srgbClr>
              </a:solidFill>
              <a:prstDash val="solid"/>
              <a:miter/>
            </a:ln>
          </p:spPr>
          <p:txBody>
            <a:bodyPr/>
            <a:lstStyle/>
            <a:p/>
          </p:txBody>
        </p:sp>
        <p:sp>
          <p:nvSpPr>
            <p:cNvPr id="426" name="rc426"/>
            <p:cNvSpPr/>
            <p:nvPr/>
          </p:nvSpPr>
          <p:spPr>
            <a:xfrm>
              <a:off x="4498218" y="846626"/>
              <a:ext cx="273659" cy="3070255"/>
            </a:xfrm>
            <a:prstGeom prst="rect">
              <a:avLst/>
            </a:prstGeom>
            <a:ln w="1355" cap="sq">
              <a:solidFill>
                <a:srgbClr val="000000">
                  <a:alpha val="100000"/>
                </a:srgbClr>
              </a:solidFill>
              <a:prstDash val="solid"/>
              <a:miter/>
            </a:ln>
          </p:spPr>
          <p:txBody>
            <a:bodyPr/>
            <a:lstStyle/>
            <a:p/>
          </p:txBody>
        </p:sp>
        <p:sp>
          <p:nvSpPr>
            <p:cNvPr id="427" name="rc427"/>
            <p:cNvSpPr/>
            <p:nvPr/>
          </p:nvSpPr>
          <p:spPr>
            <a:xfrm>
              <a:off x="4194152" y="846626"/>
              <a:ext cx="273659" cy="3070255"/>
            </a:xfrm>
            <a:prstGeom prst="rect">
              <a:avLst/>
            </a:prstGeom>
            <a:ln w="1355" cap="sq">
              <a:solidFill>
                <a:srgbClr val="000000">
                  <a:alpha val="100000"/>
                </a:srgbClr>
              </a:solidFill>
              <a:prstDash val="solid"/>
              <a:miter/>
            </a:ln>
          </p:spPr>
          <p:txBody>
            <a:bodyPr/>
            <a:lstStyle/>
            <a:p/>
          </p:txBody>
        </p:sp>
        <p:sp>
          <p:nvSpPr>
            <p:cNvPr id="428" name="rc428"/>
            <p:cNvSpPr/>
            <p:nvPr/>
          </p:nvSpPr>
          <p:spPr>
            <a:xfrm>
              <a:off x="6322614" y="815297"/>
              <a:ext cx="273659" cy="3101584"/>
            </a:xfrm>
            <a:prstGeom prst="rect">
              <a:avLst/>
            </a:prstGeom>
            <a:ln w="1355" cap="sq">
              <a:solidFill>
                <a:srgbClr val="000000">
                  <a:alpha val="100000"/>
                </a:srgbClr>
              </a:solidFill>
              <a:prstDash val="solid"/>
              <a:miter/>
            </a:ln>
          </p:spPr>
          <p:txBody>
            <a:bodyPr/>
            <a:lstStyle/>
            <a:p/>
          </p:txBody>
        </p:sp>
        <p:sp>
          <p:nvSpPr>
            <p:cNvPr id="429" name="rc429"/>
            <p:cNvSpPr/>
            <p:nvPr/>
          </p:nvSpPr>
          <p:spPr>
            <a:xfrm>
              <a:off x="6930745" y="815297"/>
              <a:ext cx="273659" cy="3101584"/>
            </a:xfrm>
            <a:prstGeom prst="rect">
              <a:avLst/>
            </a:prstGeom>
            <a:ln w="1355" cap="sq">
              <a:solidFill>
                <a:srgbClr val="000000">
                  <a:alpha val="100000"/>
                </a:srgbClr>
              </a:solidFill>
              <a:prstDash val="solid"/>
              <a:miter/>
            </a:ln>
          </p:spPr>
          <p:txBody>
            <a:bodyPr/>
            <a:lstStyle/>
            <a:p/>
          </p:txBody>
        </p:sp>
        <p:sp>
          <p:nvSpPr>
            <p:cNvPr id="430" name="rc430"/>
            <p:cNvSpPr/>
            <p:nvPr/>
          </p:nvSpPr>
          <p:spPr>
            <a:xfrm>
              <a:off x="6018548" y="815297"/>
              <a:ext cx="273659" cy="3101584"/>
            </a:xfrm>
            <a:prstGeom prst="rect">
              <a:avLst/>
            </a:prstGeom>
            <a:ln w="1355" cap="sq">
              <a:solidFill>
                <a:srgbClr val="000000">
                  <a:alpha val="100000"/>
                </a:srgbClr>
              </a:solidFill>
              <a:prstDash val="solid"/>
              <a:miter/>
            </a:ln>
          </p:spPr>
          <p:txBody>
            <a:bodyPr/>
            <a:lstStyle/>
            <a:p/>
          </p:txBody>
        </p:sp>
        <p:sp>
          <p:nvSpPr>
            <p:cNvPr id="431" name="rc431"/>
            <p:cNvSpPr/>
            <p:nvPr/>
          </p:nvSpPr>
          <p:spPr>
            <a:xfrm>
              <a:off x="5714482" y="815297"/>
              <a:ext cx="273659" cy="3101584"/>
            </a:xfrm>
            <a:prstGeom prst="rect">
              <a:avLst/>
            </a:prstGeom>
            <a:ln w="1355" cap="sq">
              <a:solidFill>
                <a:srgbClr val="000000">
                  <a:alpha val="100000"/>
                </a:srgbClr>
              </a:solidFill>
              <a:prstDash val="solid"/>
              <a:miter/>
            </a:ln>
          </p:spPr>
          <p:txBody>
            <a:bodyPr/>
            <a:lstStyle/>
            <a:p/>
          </p:txBody>
        </p:sp>
        <p:sp>
          <p:nvSpPr>
            <p:cNvPr id="432" name="rc432"/>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433" name="rc433"/>
            <p:cNvSpPr/>
            <p:nvPr/>
          </p:nvSpPr>
          <p:spPr>
            <a:xfrm>
              <a:off x="6626680" y="815297"/>
              <a:ext cx="273659" cy="3101584"/>
            </a:xfrm>
            <a:prstGeom prst="rect">
              <a:avLst/>
            </a:prstGeom>
            <a:ln w="1355" cap="sq">
              <a:solidFill>
                <a:srgbClr val="000000">
                  <a:alpha val="100000"/>
                </a:srgbClr>
              </a:solidFill>
              <a:prstDash val="solid"/>
              <a:miter/>
            </a:ln>
          </p:spPr>
          <p:txBody>
            <a:bodyPr/>
            <a:lstStyle/>
            <a:p/>
          </p:txBody>
        </p:sp>
        <p:sp>
          <p:nvSpPr>
            <p:cNvPr id="434" name="rc434"/>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435" name="rc435"/>
            <p:cNvSpPr/>
            <p:nvPr/>
          </p:nvSpPr>
          <p:spPr>
            <a:xfrm>
              <a:off x="7234811" y="815297"/>
              <a:ext cx="273659" cy="3101584"/>
            </a:xfrm>
            <a:prstGeom prst="rect">
              <a:avLst/>
            </a:prstGeom>
            <a:ln w="1355" cap="sq">
              <a:solidFill>
                <a:srgbClr val="000000">
                  <a:alpha val="100000"/>
                </a:srgbClr>
              </a:solidFill>
              <a:prstDash val="solid"/>
              <a:miter/>
            </a:ln>
          </p:spPr>
          <p:txBody>
            <a:bodyPr/>
            <a:lstStyle/>
            <a:p/>
          </p:txBody>
        </p:sp>
        <p:sp>
          <p:nvSpPr>
            <p:cNvPr id="436" name="rc436"/>
            <p:cNvSpPr/>
            <p:nvPr/>
          </p:nvSpPr>
          <p:spPr>
            <a:xfrm>
              <a:off x="7842943" y="815297"/>
              <a:ext cx="273659" cy="3101584"/>
            </a:xfrm>
            <a:prstGeom prst="rect">
              <a:avLst/>
            </a:prstGeom>
            <a:ln w="1355" cap="sq">
              <a:solidFill>
                <a:srgbClr val="000000">
                  <a:alpha val="100000"/>
                </a:srgbClr>
              </a:solidFill>
              <a:prstDash val="solid"/>
              <a:miter/>
            </a:ln>
          </p:spPr>
          <p:txBody>
            <a:bodyPr/>
            <a:lstStyle/>
            <a:p/>
          </p:txBody>
        </p:sp>
        <p:sp>
          <p:nvSpPr>
            <p:cNvPr id="437" name="rc437"/>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438" name="rc438"/>
            <p:cNvSpPr/>
            <p:nvPr/>
          </p:nvSpPr>
          <p:spPr>
            <a:xfrm>
              <a:off x="7538877" y="815297"/>
              <a:ext cx="273659" cy="3101584"/>
            </a:xfrm>
            <a:prstGeom prst="rect">
              <a:avLst/>
            </a:prstGeom>
            <a:ln w="1355" cap="sq">
              <a:solidFill>
                <a:srgbClr val="000000">
                  <a:alpha val="100000"/>
                </a:srgbClr>
              </a:solidFill>
              <a:prstDash val="solid"/>
              <a:miter/>
            </a:ln>
          </p:spPr>
          <p:txBody>
            <a:bodyPr/>
            <a:lstStyle/>
            <a:p/>
          </p:txBody>
        </p:sp>
        <p:sp>
          <p:nvSpPr>
            <p:cNvPr id="439" name="tx439"/>
            <p:cNvSpPr/>
            <p:nvPr/>
          </p:nvSpPr>
          <p:spPr>
            <a:xfrm>
              <a:off x="905870" y="2350109"/>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a:t>
              </a:r>
            </a:p>
          </p:txBody>
        </p:sp>
        <p:sp>
          <p:nvSpPr>
            <p:cNvPr id="440" name="tx440"/>
            <p:cNvSpPr/>
            <p:nvPr/>
          </p:nvSpPr>
          <p:spPr>
            <a:xfrm>
              <a:off x="1209936" y="12531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41" name="tx441"/>
            <p:cNvSpPr/>
            <p:nvPr/>
          </p:nvSpPr>
          <p:spPr>
            <a:xfrm>
              <a:off x="1514002"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42" name="tx442"/>
            <p:cNvSpPr/>
            <p:nvPr/>
          </p:nvSpPr>
          <p:spPr>
            <a:xfrm>
              <a:off x="1818068"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43" name="tx443"/>
            <p:cNvSpPr/>
            <p:nvPr/>
          </p:nvSpPr>
          <p:spPr>
            <a:xfrm>
              <a:off x="2122134" y="9085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44" name="tx444"/>
            <p:cNvSpPr/>
            <p:nvPr/>
          </p:nvSpPr>
          <p:spPr>
            <a:xfrm>
              <a:off x="2426200" y="87721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45" name="tx445"/>
            <p:cNvSpPr/>
            <p:nvPr/>
          </p:nvSpPr>
          <p:spPr>
            <a:xfrm>
              <a:off x="2730266" y="8458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46" name="tx446"/>
            <p:cNvSpPr/>
            <p:nvPr/>
          </p:nvSpPr>
          <p:spPr>
            <a:xfrm>
              <a:off x="3034331" y="8458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47" name="tx447"/>
            <p:cNvSpPr/>
            <p:nvPr/>
          </p:nvSpPr>
          <p:spPr>
            <a:xfrm>
              <a:off x="3338397" y="7832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48" name="tx448"/>
            <p:cNvSpPr/>
            <p:nvPr/>
          </p:nvSpPr>
          <p:spPr>
            <a:xfrm>
              <a:off x="3946529"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9" name="tx449"/>
            <p:cNvSpPr/>
            <p:nvPr/>
          </p:nvSpPr>
          <p:spPr>
            <a:xfrm>
              <a:off x="3642463"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0" name="tx450"/>
            <p:cNvSpPr/>
            <p:nvPr/>
          </p:nvSpPr>
          <p:spPr>
            <a:xfrm>
              <a:off x="5162793"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1" name="tx451"/>
            <p:cNvSpPr/>
            <p:nvPr/>
          </p:nvSpPr>
          <p:spPr>
            <a:xfrm>
              <a:off x="4858727"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2" name="tx452"/>
            <p:cNvSpPr/>
            <p:nvPr/>
          </p:nvSpPr>
          <p:spPr>
            <a:xfrm>
              <a:off x="5466859"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3" name="tx453"/>
            <p:cNvSpPr/>
            <p:nvPr/>
          </p:nvSpPr>
          <p:spPr>
            <a:xfrm>
              <a:off x="4554661"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4" name="tx454"/>
            <p:cNvSpPr/>
            <p:nvPr/>
          </p:nvSpPr>
          <p:spPr>
            <a:xfrm>
              <a:off x="4250595"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55" name="tx455"/>
            <p:cNvSpPr/>
            <p:nvPr/>
          </p:nvSpPr>
          <p:spPr>
            <a:xfrm>
              <a:off x="637905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6" name="tx456"/>
            <p:cNvSpPr/>
            <p:nvPr/>
          </p:nvSpPr>
          <p:spPr>
            <a:xfrm>
              <a:off x="698718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7" name="tx457"/>
            <p:cNvSpPr/>
            <p:nvPr/>
          </p:nvSpPr>
          <p:spPr>
            <a:xfrm>
              <a:off x="607499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8" name="tx458"/>
            <p:cNvSpPr/>
            <p:nvPr/>
          </p:nvSpPr>
          <p:spPr>
            <a:xfrm>
              <a:off x="577092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9" name="tx459"/>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0" name="tx460"/>
            <p:cNvSpPr/>
            <p:nvPr/>
          </p:nvSpPr>
          <p:spPr>
            <a:xfrm>
              <a:off x="668312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1" name="tx461"/>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2" name="tx462"/>
            <p:cNvSpPr/>
            <p:nvPr/>
          </p:nvSpPr>
          <p:spPr>
            <a:xfrm>
              <a:off x="729125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3" name="tx463"/>
            <p:cNvSpPr/>
            <p:nvPr/>
          </p:nvSpPr>
          <p:spPr>
            <a:xfrm>
              <a:off x="789938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4" name="tx464"/>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5" name="tx465"/>
            <p:cNvSpPr/>
            <p:nvPr/>
          </p:nvSpPr>
          <p:spPr>
            <a:xfrm>
              <a:off x="759532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6" name="pg466"/>
            <p:cNvSpPr/>
            <p:nvPr/>
          </p:nvSpPr>
          <p:spPr>
            <a:xfrm>
              <a:off x="923590" y="31093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7" name="tx467"/>
            <p:cNvSpPr/>
            <p:nvPr/>
          </p:nvSpPr>
          <p:spPr>
            <a:xfrm>
              <a:off x="956111" y="31418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8" name="pg468"/>
            <p:cNvSpPr/>
            <p:nvPr/>
          </p:nvSpPr>
          <p:spPr>
            <a:xfrm>
              <a:off x="1227656" y="25610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9" name="tx469"/>
            <p:cNvSpPr/>
            <p:nvPr/>
          </p:nvSpPr>
          <p:spPr>
            <a:xfrm>
              <a:off x="1260177" y="25932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0" name="pg470"/>
            <p:cNvSpPr/>
            <p:nvPr/>
          </p:nvSpPr>
          <p:spPr>
            <a:xfrm>
              <a:off x="1531722" y="24044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1" name="tx471"/>
            <p:cNvSpPr/>
            <p:nvPr/>
          </p:nvSpPr>
          <p:spPr>
            <a:xfrm>
              <a:off x="1564243" y="24353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2" name="pg472"/>
            <p:cNvSpPr/>
            <p:nvPr/>
          </p:nvSpPr>
          <p:spPr>
            <a:xfrm>
              <a:off x="2139854" y="23887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3" name="tx473"/>
            <p:cNvSpPr/>
            <p:nvPr/>
          </p:nvSpPr>
          <p:spPr>
            <a:xfrm>
              <a:off x="2172375" y="241958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74" name="pg474"/>
            <p:cNvSpPr/>
            <p:nvPr/>
          </p:nvSpPr>
          <p:spPr>
            <a:xfrm>
              <a:off x="2747985" y="23574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5" name="tx475"/>
            <p:cNvSpPr/>
            <p:nvPr/>
          </p:nvSpPr>
          <p:spPr>
            <a:xfrm>
              <a:off x="2780507" y="238968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76" name="pg476"/>
            <p:cNvSpPr/>
            <p:nvPr/>
          </p:nvSpPr>
          <p:spPr>
            <a:xfrm>
              <a:off x="3964249" y="22791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7" name="tx477"/>
            <p:cNvSpPr/>
            <p:nvPr/>
          </p:nvSpPr>
          <p:spPr>
            <a:xfrm>
              <a:off x="3996771" y="2311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78" name="pg478"/>
            <p:cNvSpPr/>
            <p:nvPr/>
          </p:nvSpPr>
          <p:spPr>
            <a:xfrm>
              <a:off x="3660183" y="22791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9" name="tx479"/>
            <p:cNvSpPr/>
            <p:nvPr/>
          </p:nvSpPr>
          <p:spPr>
            <a:xfrm>
              <a:off x="3692705" y="2309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80" name="pg480"/>
            <p:cNvSpPr/>
            <p:nvPr/>
          </p:nvSpPr>
          <p:spPr>
            <a:xfrm>
              <a:off x="5180513" y="22791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1" name="tx481"/>
            <p:cNvSpPr/>
            <p:nvPr/>
          </p:nvSpPr>
          <p:spPr>
            <a:xfrm>
              <a:off x="5213035" y="2309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82" name="pg482"/>
            <p:cNvSpPr/>
            <p:nvPr/>
          </p:nvSpPr>
          <p:spPr>
            <a:xfrm>
              <a:off x="6396777" y="22634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3" name="tx483"/>
            <p:cNvSpPr/>
            <p:nvPr/>
          </p:nvSpPr>
          <p:spPr>
            <a:xfrm>
              <a:off x="6429298" y="22969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84" name="pg484"/>
            <p:cNvSpPr/>
            <p:nvPr/>
          </p:nvSpPr>
          <p:spPr>
            <a:xfrm>
              <a:off x="6974764" y="226343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5" name="tx485"/>
            <p:cNvSpPr/>
            <p:nvPr/>
          </p:nvSpPr>
          <p:spPr>
            <a:xfrm>
              <a:off x="7007285" y="229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6" name="tx486"/>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7" name="tx487"/>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88" name="tx488"/>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89" name="tx489"/>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90" name="tx490"/>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1" name="tx491"/>
            <p:cNvSpPr/>
            <p:nvPr/>
          </p:nvSpPr>
          <p:spPr>
            <a:xfrm rot="-5400000">
              <a:off x="833738"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92" name="tx492"/>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(137,000)</a:t>
              </a:r>
            </a:p>
          </p:txBody>
        </p:sp>
        <p:sp>
          <p:nvSpPr>
            <p:cNvPr id="493" name="tx493"/>
            <p:cNvSpPr/>
            <p:nvPr/>
          </p:nvSpPr>
          <p:spPr>
            <a:xfrm rot="-5400000">
              <a:off x="1166795"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94" name="tx494"/>
            <p:cNvSpPr/>
            <p:nvPr/>
          </p:nvSpPr>
          <p:spPr>
            <a:xfrm rot="-5400000">
              <a:off x="1142145"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95" name="tx495"/>
            <p:cNvSpPr/>
            <p:nvPr/>
          </p:nvSpPr>
          <p:spPr>
            <a:xfrm rot="-5400000">
              <a:off x="99099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(274,000)</a:t>
              </a:r>
            </a:p>
          </p:txBody>
        </p:sp>
        <p:sp>
          <p:nvSpPr>
            <p:cNvPr id="496" name="tx496"/>
            <p:cNvSpPr/>
            <p:nvPr/>
          </p:nvSpPr>
          <p:spPr>
            <a:xfrm rot="-5400000">
              <a:off x="1442583"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97" name="tx497"/>
            <p:cNvSpPr/>
            <p:nvPr/>
          </p:nvSpPr>
          <p:spPr>
            <a:xfrm rot="-5400000">
              <a:off x="1330373"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98" name="tx498"/>
            <p:cNvSpPr/>
            <p:nvPr/>
          </p:nvSpPr>
          <p:spPr>
            <a:xfrm rot="-5400000">
              <a:off x="1647772" y="4836811"/>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99" name="tx499"/>
            <p:cNvSpPr/>
            <p:nvPr/>
          </p:nvSpPr>
          <p:spPr>
            <a:xfrm rot="-5400000">
              <a:off x="1632672"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00" name="tx500"/>
            <p:cNvSpPr/>
            <p:nvPr/>
          </p:nvSpPr>
          <p:spPr>
            <a:xfrm rot="-5400000">
              <a:off x="1869424"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501" name="tx501"/>
            <p:cNvSpPr/>
            <p:nvPr/>
          </p:nvSpPr>
          <p:spPr>
            <a:xfrm rot="-5400000">
              <a:off x="190318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(163,000)</a:t>
              </a:r>
            </a:p>
          </p:txBody>
        </p:sp>
        <p:sp>
          <p:nvSpPr>
            <p:cNvPr id="502" name="tx502"/>
            <p:cNvSpPr/>
            <p:nvPr/>
          </p:nvSpPr>
          <p:spPr>
            <a:xfrm rot="-5400000">
              <a:off x="2241052"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503" name="tx503"/>
            <p:cNvSpPr/>
            <p:nvPr/>
          </p:nvSpPr>
          <p:spPr>
            <a:xfrm rot="-5400000">
              <a:off x="2291281"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504" name="tx504"/>
            <p:cNvSpPr/>
            <p:nvPr/>
          </p:nvSpPr>
          <p:spPr>
            <a:xfrm rot="-5400000">
              <a:off x="2277887"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05" name="tx505"/>
            <p:cNvSpPr/>
            <p:nvPr/>
          </p:nvSpPr>
          <p:spPr>
            <a:xfrm rot="-5400000">
              <a:off x="2506298"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506" name="tx506"/>
            <p:cNvSpPr/>
            <p:nvPr/>
          </p:nvSpPr>
          <p:spPr>
            <a:xfrm rot="-5400000">
              <a:off x="2546637"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507" name="tx507"/>
            <p:cNvSpPr/>
            <p:nvPr/>
          </p:nvSpPr>
          <p:spPr>
            <a:xfrm rot="-5400000">
              <a:off x="2973579" y="5147335"/>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New</a:t>
              </a:r>
            </a:p>
          </p:txBody>
        </p:sp>
        <p:sp>
          <p:nvSpPr>
            <p:cNvPr id="508" name="tx508"/>
            <p:cNvSpPr/>
            <p:nvPr/>
          </p:nvSpPr>
          <p:spPr>
            <a:xfrm rot="-5400000">
              <a:off x="2871136" y="4755545"/>
              <a:ext cx="4589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Zealand</a:t>
              </a:r>
            </a:p>
          </p:txBody>
        </p:sp>
        <p:sp>
          <p:nvSpPr>
            <p:cNvPr id="509" name="tx509"/>
            <p:cNvSpPr/>
            <p:nvPr/>
          </p:nvSpPr>
          <p:spPr>
            <a:xfrm rot="-5400000">
              <a:off x="2886019"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10" name="tx510"/>
            <p:cNvSpPr/>
            <p:nvPr/>
          </p:nvSpPr>
          <p:spPr>
            <a:xfrm rot="-5400000">
              <a:off x="3255631"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511" name="tx511"/>
            <p:cNvSpPr/>
            <p:nvPr/>
          </p:nvSpPr>
          <p:spPr>
            <a:xfrm rot="-5400000">
              <a:off x="3203479"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512" name="tx512"/>
            <p:cNvSpPr/>
            <p:nvPr/>
          </p:nvSpPr>
          <p:spPr>
            <a:xfrm rot="-5400000">
              <a:off x="320595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3" name="tx513"/>
            <p:cNvSpPr/>
            <p:nvPr/>
          </p:nvSpPr>
          <p:spPr>
            <a:xfrm rot="-5400000">
              <a:off x="3461687" y="4773125"/>
              <a:ext cx="494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Australia</a:t>
              </a:r>
            </a:p>
          </p:txBody>
        </p:sp>
        <p:sp>
          <p:nvSpPr>
            <p:cNvPr id="514" name="tx514"/>
            <p:cNvSpPr/>
            <p:nvPr/>
          </p:nvSpPr>
          <p:spPr>
            <a:xfrm rot="-5400000">
              <a:off x="3494150"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515" name="tx515"/>
            <p:cNvSpPr/>
            <p:nvPr/>
          </p:nvSpPr>
          <p:spPr>
            <a:xfrm rot="-5400000">
              <a:off x="3846089"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516" name="tx516"/>
            <p:cNvSpPr/>
            <p:nvPr/>
          </p:nvSpPr>
          <p:spPr>
            <a:xfrm rot="-5400000">
              <a:off x="3727585"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(177,000)</a:t>
              </a:r>
            </a:p>
          </p:txBody>
        </p:sp>
        <p:sp>
          <p:nvSpPr>
            <p:cNvPr id="517" name="tx517"/>
            <p:cNvSpPr/>
            <p:nvPr/>
          </p:nvSpPr>
          <p:spPr>
            <a:xfrm rot="-5400000">
              <a:off x="4076920"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518" name="tx518"/>
            <p:cNvSpPr/>
            <p:nvPr/>
          </p:nvSpPr>
          <p:spPr>
            <a:xfrm rot="-5400000">
              <a:off x="4115677"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519" name="tx519"/>
            <p:cNvSpPr/>
            <p:nvPr/>
          </p:nvSpPr>
          <p:spPr>
            <a:xfrm rot="-5400000">
              <a:off x="411815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20" name="tx520"/>
            <p:cNvSpPr/>
            <p:nvPr/>
          </p:nvSpPr>
          <p:spPr>
            <a:xfrm rot="-5400000">
              <a:off x="4313920" y="4801341"/>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521" name="tx521"/>
            <p:cNvSpPr/>
            <p:nvPr/>
          </p:nvSpPr>
          <p:spPr>
            <a:xfrm rot="-5400000">
              <a:off x="442222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22" name="tx522"/>
            <p:cNvSpPr/>
            <p:nvPr/>
          </p:nvSpPr>
          <p:spPr>
            <a:xfrm rot="-5400000">
              <a:off x="4654697"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523" name="tx523"/>
            <p:cNvSpPr/>
            <p:nvPr/>
          </p:nvSpPr>
          <p:spPr>
            <a:xfrm rot="-5400000">
              <a:off x="4710414"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24" name="tx524"/>
            <p:cNvSpPr/>
            <p:nvPr/>
          </p:nvSpPr>
          <p:spPr>
            <a:xfrm rot="-5400000">
              <a:off x="4970111" y="5276660"/>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25" name="tx525"/>
            <p:cNvSpPr/>
            <p:nvPr/>
          </p:nvSpPr>
          <p:spPr>
            <a:xfrm rot="-5400000">
              <a:off x="5175339" y="4952432"/>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526" name="tx526"/>
            <p:cNvSpPr/>
            <p:nvPr/>
          </p:nvSpPr>
          <p:spPr>
            <a:xfrm rot="-5400000">
              <a:off x="5059625" y="4695518"/>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Korea</a:t>
              </a:r>
            </a:p>
          </p:txBody>
        </p:sp>
        <p:sp>
          <p:nvSpPr>
            <p:cNvPr id="527" name="tx527"/>
            <p:cNvSpPr/>
            <p:nvPr/>
          </p:nvSpPr>
          <p:spPr>
            <a:xfrm rot="-5400000">
              <a:off x="5014480"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528" name="tx528"/>
            <p:cNvSpPr/>
            <p:nvPr/>
          </p:nvSpPr>
          <p:spPr>
            <a:xfrm rot="-5400000">
              <a:off x="5230241" y="4876344"/>
              <a:ext cx="579003"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Singapore</a:t>
              </a:r>
            </a:p>
          </p:txBody>
        </p:sp>
        <p:sp>
          <p:nvSpPr>
            <p:cNvPr id="529" name="tx529"/>
            <p:cNvSpPr/>
            <p:nvPr/>
          </p:nvSpPr>
          <p:spPr>
            <a:xfrm rot="-5400000">
              <a:off x="5281463"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30" name="tx530"/>
            <p:cNvSpPr/>
            <p:nvPr/>
          </p:nvSpPr>
          <p:spPr>
            <a:xfrm rot="-5400000">
              <a:off x="5653649"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531" name="tx531"/>
            <p:cNvSpPr/>
            <p:nvPr/>
          </p:nvSpPr>
          <p:spPr>
            <a:xfrm rot="-5400000">
              <a:off x="5498434"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532" name="tx532"/>
            <p:cNvSpPr/>
            <p:nvPr/>
          </p:nvSpPr>
          <p:spPr>
            <a:xfrm rot="-5400000">
              <a:off x="563848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3" name="tx533"/>
            <p:cNvSpPr/>
            <p:nvPr/>
          </p:nvSpPr>
          <p:spPr>
            <a:xfrm rot="-5400000">
              <a:off x="6047539"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534" name="tx534"/>
            <p:cNvSpPr/>
            <p:nvPr/>
          </p:nvSpPr>
          <p:spPr>
            <a:xfrm rot="-5400000">
              <a:off x="594255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35" name="tx535"/>
            <p:cNvSpPr/>
            <p:nvPr/>
          </p:nvSpPr>
          <p:spPr>
            <a:xfrm rot="-5400000">
              <a:off x="6260448" y="4687208"/>
              <a:ext cx="346025"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Japan</a:t>
              </a:r>
            </a:p>
          </p:txBody>
        </p:sp>
        <p:sp>
          <p:nvSpPr>
            <p:cNvPr id="536" name="tx536"/>
            <p:cNvSpPr/>
            <p:nvPr/>
          </p:nvSpPr>
          <p:spPr>
            <a:xfrm rot="-5400000">
              <a:off x="6230744"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537" name="tx537"/>
            <p:cNvSpPr/>
            <p:nvPr/>
          </p:nvSpPr>
          <p:spPr>
            <a:xfrm rot="-5400000">
              <a:off x="6555305" y="4688417"/>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538" name="tx538"/>
            <p:cNvSpPr/>
            <p:nvPr/>
          </p:nvSpPr>
          <p:spPr>
            <a:xfrm rot="-5400000">
              <a:off x="655068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9" name="tx539"/>
            <p:cNvSpPr/>
            <p:nvPr/>
          </p:nvSpPr>
          <p:spPr>
            <a:xfrm rot="-5400000">
              <a:off x="6790290" y="4764010"/>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540" name="tx540"/>
            <p:cNvSpPr/>
            <p:nvPr/>
          </p:nvSpPr>
          <p:spPr>
            <a:xfrm rot="-5400000">
              <a:off x="683887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41" name="tx541"/>
            <p:cNvSpPr/>
            <p:nvPr/>
          </p:nvSpPr>
          <p:spPr>
            <a:xfrm rot="-5400000">
              <a:off x="7184583"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542" name="tx542"/>
            <p:cNvSpPr/>
            <p:nvPr/>
          </p:nvSpPr>
          <p:spPr>
            <a:xfrm rot="-5400000">
              <a:off x="715881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43" name="tx543"/>
            <p:cNvSpPr/>
            <p:nvPr/>
          </p:nvSpPr>
          <p:spPr>
            <a:xfrm rot="-5400000">
              <a:off x="7531003"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544" name="tx544"/>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45" name="tx545"/>
            <p:cNvSpPr/>
            <p:nvPr/>
          </p:nvSpPr>
          <p:spPr>
            <a:xfrm rot="-5400000">
              <a:off x="7803257"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546" name="tx546"/>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47" name="tx547"/>
            <p:cNvSpPr/>
            <p:nvPr/>
          </p:nvSpPr>
          <p:spPr>
            <a:xfrm rot="-5400000">
              <a:off x="8067728" y="4694711"/>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548" name="tx548"/>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49" name="tx549"/>
            <p:cNvSpPr/>
            <p:nvPr/>
          </p:nvSpPr>
          <p:spPr>
            <a:xfrm rot="-5400000">
              <a:off x="8381127"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550" name="tx550"/>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51" name="tx551"/>
            <p:cNvSpPr/>
            <p:nvPr/>
          </p:nvSpPr>
          <p:spPr>
            <a:xfrm rot="-5400000">
              <a:off x="8687270"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552" name="tx552"/>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53" name="tx553"/>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4" name="rc554"/>
            <p:cNvSpPr/>
            <p:nvPr/>
          </p:nvSpPr>
          <p:spPr>
            <a:xfrm>
              <a:off x="3046718" y="5993415"/>
              <a:ext cx="219456" cy="219455"/>
            </a:xfrm>
            <a:prstGeom prst="rect">
              <a:avLst/>
            </a:prstGeom>
            <a:solidFill>
              <a:srgbClr val="FFFFFF">
                <a:alpha val="100000"/>
              </a:srgbClr>
            </a:solidFill>
          </p:spPr>
          <p:txBody>
            <a:bodyPr/>
            <a:lstStyle/>
            <a:p/>
          </p:txBody>
        </p:sp>
        <p:sp>
          <p:nvSpPr>
            <p:cNvPr id="555" name="pg555"/>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6" name="pg556"/>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7" name="pg557"/>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8" name="pg558"/>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9" name="pg559"/>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0" name="rc560"/>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561" name="rc561"/>
            <p:cNvSpPr/>
            <p:nvPr/>
          </p:nvSpPr>
          <p:spPr>
            <a:xfrm>
              <a:off x="4500306" y="5993415"/>
              <a:ext cx="219455" cy="219455"/>
            </a:xfrm>
            <a:prstGeom prst="rect">
              <a:avLst/>
            </a:prstGeom>
            <a:solidFill>
              <a:srgbClr val="FFFFFF">
                <a:alpha val="100000"/>
              </a:srgbClr>
            </a:solidFill>
          </p:spPr>
          <p:txBody>
            <a:bodyPr/>
            <a:lstStyle/>
            <a:p/>
          </p:txBody>
        </p:sp>
        <p:sp>
          <p:nvSpPr>
            <p:cNvPr id="562" name="rc562"/>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63" name="tx563"/>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64" name="tx564"/>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565" name="tx565"/>
            <p:cNvSpPr/>
            <p:nvPr/>
          </p:nvSpPr>
          <p:spPr>
            <a:xfrm>
              <a:off x="803816" y="399578"/>
              <a:ext cx="29815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WPR, 2023</a:t>
              </a:r>
            </a:p>
          </p:txBody>
        </p:sp>
        <p:sp>
          <p:nvSpPr>
            <p:cNvPr id="566" name="tx566"/>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67" name="tx567"/>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68" name="tx568"/>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5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WPR from lowest to highest coverage, and the rank of the top 10 countries with the most zero-dose children, based on absolute numbers.
In 2023, DTP1 coverage ranged from 45% in PNG to 99% in Japan, Malaysia, Fiji, Brunei Darussalam, Samoa, Kiribati, Tonga, Nauru, Palau, Tuvalu, and Niue.
25 out of 27 (93%) countries had coverage of at least 90%.
Viet Nam had DTP1 coverage of 80% and the highest absolute number of zero-dose children in the region, followed by China.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959000" y="2322417"/>
              <a:ext cx="835955" cy="835955"/>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149969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 name="pt6"/>
            <p:cNvSpPr/>
            <p:nvPr/>
          </p:nvSpPr>
          <p:spPr>
            <a:xfrm>
              <a:off x="3058941" y="2270828"/>
              <a:ext cx="939133" cy="939133"/>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4385851" y="2521974"/>
              <a:ext cx="436842" cy="436842"/>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432440" y="2492798"/>
              <a:ext cx="495193" cy="495193"/>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9" name="pt9"/>
            <p:cNvSpPr/>
            <p:nvPr/>
          </p:nvSpPr>
          <p:spPr>
            <a:xfrm>
              <a:off x="6567317" y="2551910"/>
              <a:ext cx="376968" cy="376968"/>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0" name="pt10"/>
            <p:cNvSpPr/>
            <p:nvPr/>
          </p:nvSpPr>
          <p:spPr>
            <a:xfrm>
              <a:off x="7503942" y="2412770"/>
              <a:ext cx="655249" cy="655249"/>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673194" y="2506258"/>
              <a:ext cx="468273" cy="468273"/>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768397" y="2525696"/>
              <a:ext cx="429397" cy="42939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792699" y="2474233"/>
              <a:ext cx="532322" cy="532322"/>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1151098" y="2514514"/>
              <a:ext cx="451760" cy="45176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57430" y="2545082"/>
              <a:ext cx="390625" cy="3906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38519" y="2550406"/>
              <a:ext cx="379976" cy="37997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24410" y="2560532"/>
              <a:ext cx="359725" cy="3597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65370" y="2625727"/>
              <a:ext cx="229334" cy="22933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51782" y="2636375"/>
              <a:ext cx="208039" cy="20803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42697" y="2651525"/>
              <a:ext cx="177738" cy="1777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22754" y="2655817"/>
              <a:ext cx="169155" cy="16915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905051" y="2662349"/>
              <a:ext cx="156090" cy="15609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79782" y="1554612"/>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274,000</a:t>
              </a:r>
            </a:p>
          </p:txBody>
        </p:sp>
        <p:sp>
          <p:nvSpPr>
            <p:cNvPr id="26" name="tx26"/>
            <p:cNvSpPr/>
            <p:nvPr/>
          </p:nvSpPr>
          <p:spPr>
            <a:xfrm>
              <a:off x="2263916" y="155277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177,000</a:t>
              </a:r>
            </a:p>
          </p:txBody>
        </p:sp>
        <p:sp>
          <p:nvSpPr>
            <p:cNvPr id="28" name="tx28"/>
            <p:cNvSpPr/>
            <p:nvPr/>
          </p:nvSpPr>
          <p:spPr>
            <a:xfrm>
              <a:off x="3178979" y="1527582"/>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163,000</a:t>
              </a:r>
            </a:p>
          </p:txBody>
        </p:sp>
        <p:sp>
          <p:nvSpPr>
            <p:cNvPr id="30" name="tx30"/>
            <p:cNvSpPr/>
            <p:nvPr/>
          </p:nvSpPr>
          <p:spPr>
            <a:xfrm>
              <a:off x="4447664" y="1552777"/>
              <a:ext cx="31321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PNG</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137,000</a:t>
              </a:r>
            </a:p>
          </p:txBody>
        </p:sp>
        <p:sp>
          <p:nvSpPr>
            <p:cNvPr id="32" name="tx32"/>
            <p:cNvSpPr/>
            <p:nvPr/>
          </p:nvSpPr>
          <p:spPr>
            <a:xfrm>
              <a:off x="5350623" y="1552777"/>
              <a:ext cx="65882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Cambodia</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25,000</a:t>
              </a:r>
            </a:p>
          </p:txBody>
        </p:sp>
        <p:sp>
          <p:nvSpPr>
            <p:cNvPr id="34" name="tx34"/>
            <p:cNvSpPr/>
            <p:nvPr/>
          </p:nvSpPr>
          <p:spPr>
            <a:xfrm>
              <a:off x="6599087"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Laos</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16,000</a:t>
              </a:r>
            </a:p>
          </p:txBody>
        </p:sp>
        <p:sp>
          <p:nvSpPr>
            <p:cNvPr id="36" name="tx36"/>
            <p:cNvSpPr/>
            <p:nvPr/>
          </p:nvSpPr>
          <p:spPr>
            <a:xfrm>
              <a:off x="7634659" y="1527582"/>
              <a:ext cx="39381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Japan</a:t>
              </a:r>
            </a:p>
          </p:txBody>
        </p:sp>
        <p:sp>
          <p:nvSpPr>
            <p:cNvPr id="37" name="tx37"/>
            <p:cNvSpPr/>
            <p:nvPr/>
          </p:nvSpPr>
          <p:spPr>
            <a:xfrm>
              <a:off x="765071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7,000</a:t>
              </a:r>
            </a:p>
          </p:txBody>
        </p:sp>
        <p:sp>
          <p:nvSpPr>
            <p:cNvPr id="38" name="tx38"/>
            <p:cNvSpPr/>
            <p:nvPr/>
          </p:nvSpPr>
          <p:spPr>
            <a:xfrm>
              <a:off x="8626156" y="1554612"/>
              <a:ext cx="56235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Australia</a:t>
              </a:r>
            </a:p>
          </p:txBody>
        </p:sp>
        <p:sp>
          <p:nvSpPr>
            <p:cNvPr id="39" name="tx39"/>
            <p:cNvSpPr/>
            <p:nvPr/>
          </p:nvSpPr>
          <p:spPr>
            <a:xfrm>
              <a:off x="872648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6,000</a:t>
              </a:r>
            </a:p>
          </p:txBody>
        </p:sp>
        <p:sp>
          <p:nvSpPr>
            <p:cNvPr id="40" name="tx40"/>
            <p:cNvSpPr/>
            <p:nvPr/>
          </p:nvSpPr>
          <p:spPr>
            <a:xfrm>
              <a:off x="9408606" y="1525817"/>
              <a:ext cx="1148980"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Republic of Korea</a:t>
              </a:r>
            </a:p>
          </p:txBody>
        </p:sp>
        <p:sp>
          <p:nvSpPr>
            <p:cNvPr id="41" name="tx41"/>
            <p:cNvSpPr/>
            <p:nvPr/>
          </p:nvSpPr>
          <p:spPr>
            <a:xfrm>
              <a:off x="980224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5,000</a:t>
              </a:r>
            </a:p>
          </p:txBody>
        </p:sp>
        <p:sp>
          <p:nvSpPr>
            <p:cNvPr id="42" name="tx42"/>
            <p:cNvSpPr/>
            <p:nvPr/>
          </p:nvSpPr>
          <p:spPr>
            <a:xfrm>
              <a:off x="10773698" y="1525888"/>
              <a:ext cx="570326"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Malaysia</a:t>
              </a:r>
            </a:p>
          </p:txBody>
        </p:sp>
        <p:sp>
          <p:nvSpPr>
            <p:cNvPr id="43" name="tx43"/>
            <p:cNvSpPr/>
            <p:nvPr/>
          </p:nvSpPr>
          <p:spPr>
            <a:xfrm>
              <a:off x="10878009"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52253"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572439"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804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7" name="pt67"/>
            <p:cNvSpPr/>
            <p:nvPr/>
          </p:nvSpPr>
          <p:spPr>
            <a:xfrm>
              <a:off x="6883978"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8" name="pt68"/>
            <p:cNvSpPr/>
            <p:nvPr/>
          </p:nvSpPr>
          <p:spPr>
            <a:xfrm>
              <a:off x="759991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37560"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331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1" name="tx71"/>
            <p:cNvSpPr/>
            <p:nvPr/>
          </p:nvSpPr>
          <p:spPr>
            <a:xfrm>
              <a:off x="714909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2" name="tx72"/>
            <p:cNvSpPr/>
            <p:nvPr/>
          </p:nvSpPr>
          <p:spPr>
            <a:xfrm>
              <a:off x="7865032"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823,000 zero-dose children in WPR.
The top 10 countries (out of 27) accounted for 813,000 (99%) of zero-dose children in WPR.
Viet Nam had the highest number of zero-dose children (274,000), followed by China (177,000). These account for approximately 33% and 22%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FE00FA">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63709" y="6568567"/>
              <a:ext cx="5410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WPR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2 countries in WPR were among the top 20 countries with the most zero-dose children globally (Philippines, and Viet Nam).
In 2023, 2 countries in the region were among the top 20 zero-dose countries (Viet Nam and China). Since 2021, Philippines dropped out of the top 20 countries and China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420208" y="2223496"/>
              <a:ext cx="4929038" cy="188283"/>
            </a:xfrm>
            <a:custGeom>
              <a:avLst/>
              <a:pathLst>
                <a:path w="4929038" h="188283">
                  <a:moveTo>
                    <a:pt x="0" y="188283"/>
                  </a:moveTo>
                  <a:lnTo>
                    <a:pt x="24894" y="188272"/>
                  </a:lnTo>
                  <a:lnTo>
                    <a:pt x="49788" y="188259"/>
                  </a:lnTo>
                  <a:lnTo>
                    <a:pt x="74682" y="188244"/>
                  </a:lnTo>
                  <a:lnTo>
                    <a:pt x="99576" y="188226"/>
                  </a:lnTo>
                  <a:lnTo>
                    <a:pt x="124470" y="188205"/>
                  </a:lnTo>
                  <a:lnTo>
                    <a:pt x="149364" y="188180"/>
                  </a:lnTo>
                  <a:lnTo>
                    <a:pt x="174258" y="188151"/>
                  </a:lnTo>
                  <a:lnTo>
                    <a:pt x="199153" y="188116"/>
                  </a:lnTo>
                  <a:lnTo>
                    <a:pt x="224047" y="188076"/>
                  </a:lnTo>
                  <a:lnTo>
                    <a:pt x="248941" y="188029"/>
                  </a:lnTo>
                  <a:lnTo>
                    <a:pt x="273835" y="187973"/>
                  </a:lnTo>
                  <a:lnTo>
                    <a:pt x="298729" y="187908"/>
                  </a:lnTo>
                  <a:lnTo>
                    <a:pt x="323623" y="187831"/>
                  </a:lnTo>
                  <a:lnTo>
                    <a:pt x="348517" y="187741"/>
                  </a:lnTo>
                  <a:lnTo>
                    <a:pt x="373412" y="187635"/>
                  </a:lnTo>
                  <a:lnTo>
                    <a:pt x="398306" y="187511"/>
                  </a:lnTo>
                  <a:lnTo>
                    <a:pt x="423200" y="187366"/>
                  </a:lnTo>
                  <a:lnTo>
                    <a:pt x="448094" y="187195"/>
                  </a:lnTo>
                  <a:lnTo>
                    <a:pt x="472988" y="186994"/>
                  </a:lnTo>
                  <a:lnTo>
                    <a:pt x="497882" y="186759"/>
                  </a:lnTo>
                  <a:lnTo>
                    <a:pt x="522776" y="186483"/>
                  </a:lnTo>
                  <a:lnTo>
                    <a:pt x="547670" y="186160"/>
                  </a:lnTo>
                  <a:lnTo>
                    <a:pt x="572565" y="185782"/>
                  </a:lnTo>
                  <a:lnTo>
                    <a:pt x="597459" y="185339"/>
                  </a:lnTo>
                  <a:lnTo>
                    <a:pt x="622353" y="184822"/>
                  </a:lnTo>
                  <a:lnTo>
                    <a:pt x="647247" y="184217"/>
                  </a:lnTo>
                  <a:lnTo>
                    <a:pt x="672141" y="183511"/>
                  </a:lnTo>
                  <a:lnTo>
                    <a:pt x="697035" y="182689"/>
                  </a:lnTo>
                  <a:lnTo>
                    <a:pt x="721929" y="181731"/>
                  </a:lnTo>
                  <a:lnTo>
                    <a:pt x="746824" y="180618"/>
                  </a:lnTo>
                  <a:lnTo>
                    <a:pt x="771718" y="179327"/>
                  </a:lnTo>
                  <a:lnTo>
                    <a:pt x="796612" y="177834"/>
                  </a:lnTo>
                  <a:lnTo>
                    <a:pt x="821506" y="176110"/>
                  </a:lnTo>
                  <a:lnTo>
                    <a:pt x="846400" y="174125"/>
                  </a:lnTo>
                  <a:lnTo>
                    <a:pt x="871294" y="171849"/>
                  </a:lnTo>
                  <a:lnTo>
                    <a:pt x="896188" y="169249"/>
                  </a:lnTo>
                  <a:lnTo>
                    <a:pt x="921083" y="166291"/>
                  </a:lnTo>
                  <a:lnTo>
                    <a:pt x="945977" y="162944"/>
                  </a:lnTo>
                  <a:lnTo>
                    <a:pt x="970871" y="159179"/>
                  </a:lnTo>
                  <a:lnTo>
                    <a:pt x="995765" y="154969"/>
                  </a:lnTo>
                  <a:lnTo>
                    <a:pt x="1020659" y="150297"/>
                  </a:lnTo>
                  <a:lnTo>
                    <a:pt x="1045553" y="145154"/>
                  </a:lnTo>
                  <a:lnTo>
                    <a:pt x="1070447" y="139540"/>
                  </a:lnTo>
                  <a:lnTo>
                    <a:pt x="1095341" y="133474"/>
                  </a:lnTo>
                  <a:lnTo>
                    <a:pt x="1120236" y="126984"/>
                  </a:lnTo>
                  <a:lnTo>
                    <a:pt x="1145130" y="120120"/>
                  </a:lnTo>
                  <a:lnTo>
                    <a:pt x="1170024" y="112943"/>
                  </a:lnTo>
                  <a:lnTo>
                    <a:pt x="1194918" y="105532"/>
                  </a:lnTo>
                  <a:lnTo>
                    <a:pt x="1219812" y="97976"/>
                  </a:lnTo>
                  <a:lnTo>
                    <a:pt x="1244706" y="90370"/>
                  </a:lnTo>
                  <a:lnTo>
                    <a:pt x="1269600" y="82814"/>
                  </a:lnTo>
                  <a:lnTo>
                    <a:pt x="1294495" y="75403"/>
                  </a:lnTo>
                  <a:lnTo>
                    <a:pt x="1319389" y="68226"/>
                  </a:lnTo>
                  <a:lnTo>
                    <a:pt x="1344283" y="61362"/>
                  </a:lnTo>
                  <a:lnTo>
                    <a:pt x="1369177" y="54872"/>
                  </a:lnTo>
                  <a:lnTo>
                    <a:pt x="1394071" y="48805"/>
                  </a:lnTo>
                  <a:lnTo>
                    <a:pt x="1418965" y="43192"/>
                  </a:lnTo>
                  <a:lnTo>
                    <a:pt x="1443859" y="38049"/>
                  </a:lnTo>
                  <a:lnTo>
                    <a:pt x="1468754" y="33377"/>
                  </a:lnTo>
                  <a:lnTo>
                    <a:pt x="1493648" y="29167"/>
                  </a:lnTo>
                  <a:lnTo>
                    <a:pt x="1518542" y="25401"/>
                  </a:lnTo>
                  <a:lnTo>
                    <a:pt x="1543436" y="22055"/>
                  </a:lnTo>
                  <a:lnTo>
                    <a:pt x="1568330" y="19097"/>
                  </a:lnTo>
                  <a:lnTo>
                    <a:pt x="1593224" y="16497"/>
                  </a:lnTo>
                  <a:lnTo>
                    <a:pt x="1618118" y="14221"/>
                  </a:lnTo>
                  <a:lnTo>
                    <a:pt x="1643012" y="12236"/>
                  </a:lnTo>
                  <a:lnTo>
                    <a:pt x="1667907" y="10512"/>
                  </a:lnTo>
                  <a:lnTo>
                    <a:pt x="1692801" y="9018"/>
                  </a:lnTo>
                  <a:lnTo>
                    <a:pt x="1717695" y="7728"/>
                  </a:lnTo>
                  <a:lnTo>
                    <a:pt x="1742589" y="6615"/>
                  </a:lnTo>
                  <a:lnTo>
                    <a:pt x="1767483" y="5657"/>
                  </a:lnTo>
                  <a:lnTo>
                    <a:pt x="1792377" y="4835"/>
                  </a:lnTo>
                  <a:lnTo>
                    <a:pt x="1817271" y="4129"/>
                  </a:lnTo>
                  <a:lnTo>
                    <a:pt x="1842166" y="3524"/>
                  </a:lnTo>
                  <a:lnTo>
                    <a:pt x="1867060" y="3007"/>
                  </a:lnTo>
                  <a:lnTo>
                    <a:pt x="1891954" y="2564"/>
                  </a:lnTo>
                  <a:lnTo>
                    <a:pt x="1916848" y="2186"/>
                  </a:lnTo>
                  <a:lnTo>
                    <a:pt x="1941742" y="1863"/>
                  </a:lnTo>
                  <a:lnTo>
                    <a:pt x="1966636" y="1587"/>
                  </a:lnTo>
                  <a:lnTo>
                    <a:pt x="1991530" y="1352"/>
                  </a:lnTo>
                  <a:lnTo>
                    <a:pt x="2016425" y="1151"/>
                  </a:lnTo>
                  <a:lnTo>
                    <a:pt x="2041319" y="980"/>
                  </a:lnTo>
                  <a:lnTo>
                    <a:pt x="2066213" y="835"/>
                  </a:lnTo>
                  <a:lnTo>
                    <a:pt x="2091107" y="710"/>
                  </a:lnTo>
                  <a:lnTo>
                    <a:pt x="2116001" y="605"/>
                  </a:lnTo>
                  <a:lnTo>
                    <a:pt x="2140895" y="515"/>
                  </a:lnTo>
                  <a:lnTo>
                    <a:pt x="2165789" y="438"/>
                  </a:lnTo>
                  <a:lnTo>
                    <a:pt x="2190683" y="373"/>
                  </a:lnTo>
                  <a:lnTo>
                    <a:pt x="2215578" y="317"/>
                  </a:lnTo>
                  <a:lnTo>
                    <a:pt x="2240472" y="270"/>
                  </a:lnTo>
                  <a:lnTo>
                    <a:pt x="2265366" y="229"/>
                  </a:lnTo>
                  <a:lnTo>
                    <a:pt x="2290260" y="195"/>
                  </a:lnTo>
                  <a:lnTo>
                    <a:pt x="2315154" y="166"/>
                  </a:lnTo>
                  <a:lnTo>
                    <a:pt x="2340048" y="141"/>
                  </a:lnTo>
                  <a:lnTo>
                    <a:pt x="2364942" y="120"/>
                  </a:lnTo>
                  <a:lnTo>
                    <a:pt x="2389837" y="102"/>
                  </a:lnTo>
                  <a:lnTo>
                    <a:pt x="2414731" y="87"/>
                  </a:lnTo>
                  <a:lnTo>
                    <a:pt x="2439625" y="74"/>
                  </a:lnTo>
                  <a:lnTo>
                    <a:pt x="2464519" y="63"/>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8766D">
                  <a:alpha val="100000"/>
                </a:srgbClr>
              </a:solidFill>
              <a:prstDash val="solid"/>
              <a:round/>
            </a:ln>
          </p:spPr>
          <p:txBody>
            <a:bodyPr/>
            <a:lstStyle/>
            <a:p/>
          </p:txBody>
        </p:sp>
        <p:sp>
          <p:nvSpPr>
            <p:cNvPr id="32" name="pl32"/>
            <p:cNvSpPr/>
            <p:nvPr/>
          </p:nvSpPr>
          <p:spPr>
            <a:xfrm>
              <a:off x="2420208" y="3918807"/>
              <a:ext cx="4929038" cy="564850"/>
            </a:xfrm>
            <a:custGeom>
              <a:avLst/>
              <a:pathLst>
                <a:path w="4929038" h="564850">
                  <a:moveTo>
                    <a:pt x="0" y="564850"/>
                  </a:moveTo>
                  <a:lnTo>
                    <a:pt x="24894" y="564850"/>
                  </a:lnTo>
                  <a:lnTo>
                    <a:pt x="49788" y="564850"/>
                  </a:lnTo>
                  <a:lnTo>
                    <a:pt x="74682" y="564850"/>
                  </a:lnTo>
                  <a:lnTo>
                    <a:pt x="99576" y="564850"/>
                  </a:lnTo>
                  <a:lnTo>
                    <a:pt x="124470" y="564850"/>
                  </a:lnTo>
                  <a:lnTo>
                    <a:pt x="149364" y="564850"/>
                  </a:lnTo>
                  <a:lnTo>
                    <a:pt x="174258" y="564850"/>
                  </a:lnTo>
                  <a:lnTo>
                    <a:pt x="199153" y="564850"/>
                  </a:lnTo>
                  <a:lnTo>
                    <a:pt x="224047" y="564850"/>
                  </a:lnTo>
                  <a:lnTo>
                    <a:pt x="248941" y="564850"/>
                  </a:lnTo>
                  <a:lnTo>
                    <a:pt x="273835" y="564850"/>
                  </a:lnTo>
                  <a:lnTo>
                    <a:pt x="298729" y="564850"/>
                  </a:lnTo>
                  <a:lnTo>
                    <a:pt x="323623" y="564850"/>
                  </a:lnTo>
                  <a:lnTo>
                    <a:pt x="348517" y="564850"/>
                  </a:lnTo>
                  <a:lnTo>
                    <a:pt x="373412" y="564850"/>
                  </a:lnTo>
                  <a:lnTo>
                    <a:pt x="398306" y="564850"/>
                  </a:lnTo>
                  <a:lnTo>
                    <a:pt x="423200" y="564850"/>
                  </a:lnTo>
                  <a:lnTo>
                    <a:pt x="448094" y="564850"/>
                  </a:lnTo>
                  <a:lnTo>
                    <a:pt x="472988" y="564850"/>
                  </a:lnTo>
                  <a:lnTo>
                    <a:pt x="497882" y="564850"/>
                  </a:lnTo>
                  <a:lnTo>
                    <a:pt x="522776" y="564850"/>
                  </a:lnTo>
                  <a:lnTo>
                    <a:pt x="547670" y="564850"/>
                  </a:lnTo>
                  <a:lnTo>
                    <a:pt x="572565" y="564850"/>
                  </a:lnTo>
                  <a:lnTo>
                    <a:pt x="597459" y="564850"/>
                  </a:lnTo>
                  <a:lnTo>
                    <a:pt x="622353" y="564850"/>
                  </a:lnTo>
                  <a:lnTo>
                    <a:pt x="647247" y="564850"/>
                  </a:lnTo>
                  <a:lnTo>
                    <a:pt x="672141" y="564850"/>
                  </a:lnTo>
                  <a:lnTo>
                    <a:pt x="697035" y="564850"/>
                  </a:lnTo>
                  <a:lnTo>
                    <a:pt x="721929" y="564850"/>
                  </a:lnTo>
                  <a:lnTo>
                    <a:pt x="746824" y="564850"/>
                  </a:lnTo>
                  <a:lnTo>
                    <a:pt x="771718" y="564850"/>
                  </a:lnTo>
                  <a:lnTo>
                    <a:pt x="796612" y="564850"/>
                  </a:lnTo>
                  <a:lnTo>
                    <a:pt x="821506" y="564850"/>
                  </a:lnTo>
                  <a:lnTo>
                    <a:pt x="846400" y="564850"/>
                  </a:lnTo>
                  <a:lnTo>
                    <a:pt x="871294" y="564850"/>
                  </a:lnTo>
                  <a:lnTo>
                    <a:pt x="896188" y="564850"/>
                  </a:lnTo>
                  <a:lnTo>
                    <a:pt x="921083" y="564850"/>
                  </a:lnTo>
                  <a:lnTo>
                    <a:pt x="945977" y="564850"/>
                  </a:lnTo>
                  <a:lnTo>
                    <a:pt x="970871" y="564850"/>
                  </a:lnTo>
                  <a:lnTo>
                    <a:pt x="995765" y="564850"/>
                  </a:lnTo>
                  <a:lnTo>
                    <a:pt x="1020659" y="564850"/>
                  </a:lnTo>
                  <a:lnTo>
                    <a:pt x="1045553" y="564850"/>
                  </a:lnTo>
                  <a:lnTo>
                    <a:pt x="1070447" y="564850"/>
                  </a:lnTo>
                  <a:lnTo>
                    <a:pt x="1095341" y="564850"/>
                  </a:lnTo>
                  <a:lnTo>
                    <a:pt x="1120236" y="564850"/>
                  </a:lnTo>
                  <a:lnTo>
                    <a:pt x="1145130" y="564850"/>
                  </a:lnTo>
                  <a:lnTo>
                    <a:pt x="1170024" y="564850"/>
                  </a:lnTo>
                  <a:lnTo>
                    <a:pt x="1194918" y="564850"/>
                  </a:lnTo>
                  <a:lnTo>
                    <a:pt x="1219812" y="564850"/>
                  </a:lnTo>
                  <a:lnTo>
                    <a:pt x="1244706" y="564850"/>
                  </a:lnTo>
                  <a:lnTo>
                    <a:pt x="1269600" y="564850"/>
                  </a:lnTo>
                  <a:lnTo>
                    <a:pt x="1294495" y="564850"/>
                  </a:lnTo>
                  <a:lnTo>
                    <a:pt x="1319389" y="564850"/>
                  </a:lnTo>
                  <a:lnTo>
                    <a:pt x="1344283" y="564850"/>
                  </a:lnTo>
                  <a:lnTo>
                    <a:pt x="1369177" y="564850"/>
                  </a:lnTo>
                  <a:lnTo>
                    <a:pt x="1394071" y="564850"/>
                  </a:lnTo>
                  <a:lnTo>
                    <a:pt x="1418965" y="564850"/>
                  </a:lnTo>
                  <a:lnTo>
                    <a:pt x="1443859" y="564850"/>
                  </a:lnTo>
                  <a:lnTo>
                    <a:pt x="1468754" y="564850"/>
                  </a:lnTo>
                  <a:lnTo>
                    <a:pt x="1493648" y="564850"/>
                  </a:lnTo>
                  <a:lnTo>
                    <a:pt x="1518542" y="564850"/>
                  </a:lnTo>
                  <a:lnTo>
                    <a:pt x="1543436" y="564850"/>
                  </a:lnTo>
                  <a:lnTo>
                    <a:pt x="1568330" y="564850"/>
                  </a:lnTo>
                  <a:lnTo>
                    <a:pt x="1593224" y="564850"/>
                  </a:lnTo>
                  <a:lnTo>
                    <a:pt x="1618118" y="564850"/>
                  </a:lnTo>
                  <a:lnTo>
                    <a:pt x="1643012" y="564850"/>
                  </a:lnTo>
                  <a:lnTo>
                    <a:pt x="1667907" y="564850"/>
                  </a:lnTo>
                  <a:lnTo>
                    <a:pt x="1692801" y="564850"/>
                  </a:lnTo>
                  <a:lnTo>
                    <a:pt x="1717695" y="564850"/>
                  </a:lnTo>
                  <a:lnTo>
                    <a:pt x="1742589" y="564850"/>
                  </a:lnTo>
                  <a:lnTo>
                    <a:pt x="1767483" y="564850"/>
                  </a:lnTo>
                  <a:lnTo>
                    <a:pt x="1792377" y="564850"/>
                  </a:lnTo>
                  <a:lnTo>
                    <a:pt x="1817271" y="564850"/>
                  </a:lnTo>
                  <a:lnTo>
                    <a:pt x="1842166" y="564850"/>
                  </a:lnTo>
                  <a:lnTo>
                    <a:pt x="1867060" y="564850"/>
                  </a:lnTo>
                  <a:lnTo>
                    <a:pt x="1891954" y="564850"/>
                  </a:lnTo>
                  <a:lnTo>
                    <a:pt x="1916848" y="564850"/>
                  </a:lnTo>
                  <a:lnTo>
                    <a:pt x="1941742" y="564850"/>
                  </a:lnTo>
                  <a:lnTo>
                    <a:pt x="1966636" y="564850"/>
                  </a:lnTo>
                  <a:lnTo>
                    <a:pt x="1991530" y="564850"/>
                  </a:lnTo>
                  <a:lnTo>
                    <a:pt x="2016425" y="564850"/>
                  </a:lnTo>
                  <a:lnTo>
                    <a:pt x="2041319" y="564850"/>
                  </a:lnTo>
                  <a:lnTo>
                    <a:pt x="2066213" y="564850"/>
                  </a:lnTo>
                  <a:lnTo>
                    <a:pt x="2091107" y="564850"/>
                  </a:lnTo>
                  <a:lnTo>
                    <a:pt x="2116001" y="564850"/>
                  </a:lnTo>
                  <a:lnTo>
                    <a:pt x="2140895" y="564850"/>
                  </a:lnTo>
                  <a:lnTo>
                    <a:pt x="2165789" y="564850"/>
                  </a:lnTo>
                  <a:lnTo>
                    <a:pt x="2190683" y="564850"/>
                  </a:lnTo>
                  <a:lnTo>
                    <a:pt x="2215578" y="564850"/>
                  </a:lnTo>
                  <a:lnTo>
                    <a:pt x="2240472" y="564850"/>
                  </a:lnTo>
                  <a:lnTo>
                    <a:pt x="2265366" y="564850"/>
                  </a:lnTo>
                  <a:lnTo>
                    <a:pt x="2290260" y="564850"/>
                  </a:lnTo>
                  <a:lnTo>
                    <a:pt x="2315154" y="564850"/>
                  </a:lnTo>
                  <a:lnTo>
                    <a:pt x="2340048" y="564850"/>
                  </a:lnTo>
                  <a:lnTo>
                    <a:pt x="2364942" y="564850"/>
                  </a:lnTo>
                  <a:lnTo>
                    <a:pt x="2389837" y="564850"/>
                  </a:lnTo>
                  <a:lnTo>
                    <a:pt x="2414731" y="564850"/>
                  </a:lnTo>
                  <a:lnTo>
                    <a:pt x="2439625" y="564850"/>
                  </a:lnTo>
                  <a:lnTo>
                    <a:pt x="2464519" y="564850"/>
                  </a:lnTo>
                  <a:lnTo>
                    <a:pt x="2464519" y="564661"/>
                  </a:lnTo>
                  <a:lnTo>
                    <a:pt x="2489413" y="564628"/>
                  </a:lnTo>
                  <a:lnTo>
                    <a:pt x="2514307" y="564589"/>
                  </a:lnTo>
                  <a:lnTo>
                    <a:pt x="2539201" y="564543"/>
                  </a:lnTo>
                  <a:lnTo>
                    <a:pt x="2564096" y="564489"/>
                  </a:lnTo>
                  <a:lnTo>
                    <a:pt x="2588990" y="564426"/>
                  </a:lnTo>
                  <a:lnTo>
                    <a:pt x="2613884" y="564351"/>
                  </a:lnTo>
                  <a:lnTo>
                    <a:pt x="2638778" y="564264"/>
                  </a:lnTo>
                  <a:lnTo>
                    <a:pt x="2663672" y="564161"/>
                  </a:lnTo>
                  <a:lnTo>
                    <a:pt x="2688566" y="564040"/>
                  </a:lnTo>
                  <a:lnTo>
                    <a:pt x="2713460" y="563898"/>
                  </a:lnTo>
                  <a:lnTo>
                    <a:pt x="2738354" y="563731"/>
                  </a:lnTo>
                  <a:lnTo>
                    <a:pt x="2763249" y="563535"/>
                  </a:lnTo>
                  <a:lnTo>
                    <a:pt x="2788143" y="563305"/>
                  </a:lnTo>
                  <a:lnTo>
                    <a:pt x="2813037" y="563035"/>
                  </a:lnTo>
                  <a:lnTo>
                    <a:pt x="2837931" y="562718"/>
                  </a:lnTo>
                  <a:lnTo>
                    <a:pt x="2862825" y="562345"/>
                  </a:lnTo>
                  <a:lnTo>
                    <a:pt x="2887719" y="561908"/>
                  </a:lnTo>
                  <a:lnTo>
                    <a:pt x="2912613" y="561395"/>
                  </a:lnTo>
                  <a:lnTo>
                    <a:pt x="2937508" y="560794"/>
                  </a:lnTo>
                  <a:lnTo>
                    <a:pt x="2962402" y="560088"/>
                  </a:lnTo>
                  <a:lnTo>
                    <a:pt x="2987296" y="559261"/>
                  </a:lnTo>
                  <a:lnTo>
                    <a:pt x="3012190" y="558292"/>
                  </a:lnTo>
                  <a:lnTo>
                    <a:pt x="3037084" y="557157"/>
                  </a:lnTo>
                  <a:lnTo>
                    <a:pt x="3061978" y="555829"/>
                  </a:lnTo>
                  <a:lnTo>
                    <a:pt x="3086872" y="554276"/>
                  </a:lnTo>
                  <a:lnTo>
                    <a:pt x="3111767" y="552462"/>
                  </a:lnTo>
                  <a:lnTo>
                    <a:pt x="3136661" y="550345"/>
                  </a:lnTo>
                  <a:lnTo>
                    <a:pt x="3161555" y="547877"/>
                  </a:lnTo>
                  <a:lnTo>
                    <a:pt x="3186449" y="545004"/>
                  </a:lnTo>
                  <a:lnTo>
                    <a:pt x="3211343" y="541666"/>
                  </a:lnTo>
                  <a:lnTo>
                    <a:pt x="3236237" y="537794"/>
                  </a:lnTo>
                  <a:lnTo>
                    <a:pt x="3261131" y="533313"/>
                  </a:lnTo>
                  <a:lnTo>
                    <a:pt x="3286025" y="528140"/>
                  </a:lnTo>
                  <a:lnTo>
                    <a:pt x="3310920" y="522187"/>
                  </a:lnTo>
                  <a:lnTo>
                    <a:pt x="3335814" y="515359"/>
                  </a:lnTo>
                  <a:lnTo>
                    <a:pt x="3360708" y="507558"/>
                  </a:lnTo>
                  <a:lnTo>
                    <a:pt x="3385602" y="498685"/>
                  </a:lnTo>
                  <a:lnTo>
                    <a:pt x="3410496" y="488645"/>
                  </a:lnTo>
                  <a:lnTo>
                    <a:pt x="3435390" y="477347"/>
                  </a:lnTo>
                  <a:lnTo>
                    <a:pt x="3460284" y="464719"/>
                  </a:lnTo>
                  <a:lnTo>
                    <a:pt x="3485179" y="450703"/>
                  </a:lnTo>
                  <a:lnTo>
                    <a:pt x="3510073" y="435272"/>
                  </a:lnTo>
                  <a:lnTo>
                    <a:pt x="3534967" y="418433"/>
                  </a:lnTo>
                  <a:lnTo>
                    <a:pt x="3559861" y="400232"/>
                  </a:lnTo>
                  <a:lnTo>
                    <a:pt x="3584755" y="380764"/>
                  </a:lnTo>
                  <a:lnTo>
                    <a:pt x="3609649" y="360170"/>
                  </a:lnTo>
                  <a:lnTo>
                    <a:pt x="3634543" y="338641"/>
                  </a:lnTo>
                  <a:lnTo>
                    <a:pt x="3659438" y="316408"/>
                  </a:lnTo>
                  <a:lnTo>
                    <a:pt x="3684332" y="293739"/>
                  </a:lnTo>
                  <a:lnTo>
                    <a:pt x="3709226" y="270921"/>
                  </a:lnTo>
                  <a:lnTo>
                    <a:pt x="3734120" y="248252"/>
                  </a:lnTo>
                  <a:lnTo>
                    <a:pt x="3759014" y="226019"/>
                  </a:lnTo>
                  <a:lnTo>
                    <a:pt x="3783908" y="204490"/>
                  </a:lnTo>
                  <a:lnTo>
                    <a:pt x="3808802" y="183897"/>
                  </a:lnTo>
                  <a:lnTo>
                    <a:pt x="3833696" y="164428"/>
                  </a:lnTo>
                  <a:lnTo>
                    <a:pt x="3858591" y="146228"/>
                  </a:lnTo>
                  <a:lnTo>
                    <a:pt x="3883485" y="129388"/>
                  </a:lnTo>
                  <a:lnTo>
                    <a:pt x="3908379" y="113958"/>
                  </a:lnTo>
                  <a:lnTo>
                    <a:pt x="3933273" y="99942"/>
                  </a:lnTo>
                  <a:lnTo>
                    <a:pt x="3958167" y="87313"/>
                  </a:lnTo>
                  <a:lnTo>
                    <a:pt x="3983061" y="76016"/>
                  </a:lnTo>
                  <a:lnTo>
                    <a:pt x="4007955" y="65975"/>
                  </a:lnTo>
                  <a:lnTo>
                    <a:pt x="4032850" y="57102"/>
                  </a:lnTo>
                  <a:lnTo>
                    <a:pt x="4057744" y="49301"/>
                  </a:lnTo>
                  <a:lnTo>
                    <a:pt x="4082638" y="42473"/>
                  </a:lnTo>
                  <a:lnTo>
                    <a:pt x="4107532" y="36520"/>
                  </a:lnTo>
                  <a:lnTo>
                    <a:pt x="4132426" y="31348"/>
                  </a:lnTo>
                  <a:lnTo>
                    <a:pt x="4157320" y="26867"/>
                  </a:lnTo>
                  <a:lnTo>
                    <a:pt x="4182214" y="22995"/>
                  </a:lnTo>
                  <a:lnTo>
                    <a:pt x="4207109" y="19656"/>
                  </a:lnTo>
                  <a:lnTo>
                    <a:pt x="4232003" y="16783"/>
                  </a:lnTo>
                  <a:lnTo>
                    <a:pt x="4256897" y="14315"/>
                  </a:lnTo>
                  <a:lnTo>
                    <a:pt x="4281791" y="12198"/>
                  </a:lnTo>
                  <a:lnTo>
                    <a:pt x="4306685" y="10384"/>
                  </a:lnTo>
                  <a:lnTo>
                    <a:pt x="4331579" y="8831"/>
                  </a:lnTo>
                  <a:lnTo>
                    <a:pt x="4356473" y="7503"/>
                  </a:lnTo>
                  <a:lnTo>
                    <a:pt x="4381367" y="6369"/>
                  </a:lnTo>
                  <a:lnTo>
                    <a:pt x="4406262" y="5400"/>
                  </a:lnTo>
                  <a:lnTo>
                    <a:pt x="4431156" y="4572"/>
                  </a:lnTo>
                  <a:lnTo>
                    <a:pt x="4456050" y="3867"/>
                  </a:lnTo>
                  <a:lnTo>
                    <a:pt x="4480944" y="3265"/>
                  </a:lnTo>
                  <a:lnTo>
                    <a:pt x="4505838" y="2752"/>
                  </a:lnTo>
                  <a:lnTo>
                    <a:pt x="4530732" y="2315"/>
                  </a:lnTo>
                  <a:lnTo>
                    <a:pt x="4555626" y="1943"/>
                  </a:lnTo>
                  <a:lnTo>
                    <a:pt x="4580521" y="1625"/>
                  </a:lnTo>
                  <a:lnTo>
                    <a:pt x="4605415" y="1355"/>
                  </a:lnTo>
                  <a:lnTo>
                    <a:pt x="4630309" y="1125"/>
                  </a:lnTo>
                  <a:lnTo>
                    <a:pt x="4655203" y="929"/>
                  </a:lnTo>
                  <a:lnTo>
                    <a:pt x="4680097" y="763"/>
                  </a:lnTo>
                  <a:lnTo>
                    <a:pt x="4704991" y="621"/>
                  </a:lnTo>
                  <a:lnTo>
                    <a:pt x="4729885" y="500"/>
                  </a:lnTo>
                  <a:lnTo>
                    <a:pt x="4754780" y="397"/>
                  </a:lnTo>
                  <a:lnTo>
                    <a:pt x="4779674" y="309"/>
                  </a:lnTo>
                  <a:lnTo>
                    <a:pt x="4804568" y="235"/>
                  </a:lnTo>
                  <a:lnTo>
                    <a:pt x="4829462" y="172"/>
                  </a:lnTo>
                  <a:lnTo>
                    <a:pt x="4854356" y="118"/>
                  </a:lnTo>
                  <a:lnTo>
                    <a:pt x="4879250" y="72"/>
                  </a:lnTo>
                  <a:lnTo>
                    <a:pt x="4904144" y="33"/>
                  </a:lnTo>
                  <a:lnTo>
                    <a:pt x="4929038" y="0"/>
                  </a:lnTo>
                </a:path>
              </a:pathLst>
            </a:custGeom>
            <a:ln w="40651" cap="flat">
              <a:solidFill>
                <a:srgbClr val="EE8045">
                  <a:alpha val="100000"/>
                </a:srgbClr>
              </a:solidFill>
              <a:prstDash val="solid"/>
              <a:round/>
            </a:ln>
          </p:spPr>
          <p:txBody>
            <a:bodyPr/>
            <a:lstStyle/>
            <a:p/>
          </p:txBody>
        </p:sp>
        <p:sp>
          <p:nvSpPr>
            <p:cNvPr id="33" name="pl33"/>
            <p:cNvSpPr/>
            <p:nvPr/>
          </p:nvSpPr>
          <p:spPr>
            <a:xfrm>
              <a:off x="2420208" y="165845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E28900">
                  <a:alpha val="100000"/>
                </a:srgbClr>
              </a:solidFill>
              <a:prstDash val="solid"/>
              <a:round/>
            </a:ln>
          </p:spPr>
          <p:txBody>
            <a:bodyPr/>
            <a:lstStyle/>
            <a:p/>
          </p:txBody>
        </p:sp>
        <p:sp>
          <p:nvSpPr>
            <p:cNvPr id="34" name="pl34"/>
            <p:cNvSpPr/>
            <p:nvPr/>
          </p:nvSpPr>
          <p:spPr>
            <a:xfrm>
              <a:off x="2420208" y="1093541"/>
              <a:ext cx="4929038" cy="376567"/>
            </a:xfrm>
            <a:custGeom>
              <a:avLst/>
              <a:pathLst>
                <a:path w="4929038" h="376567">
                  <a:moveTo>
                    <a:pt x="0" y="376567"/>
                  </a:moveTo>
                  <a:lnTo>
                    <a:pt x="24894" y="376567"/>
                  </a:lnTo>
                  <a:lnTo>
                    <a:pt x="49788" y="376567"/>
                  </a:lnTo>
                  <a:lnTo>
                    <a:pt x="74682" y="376567"/>
                  </a:lnTo>
                  <a:lnTo>
                    <a:pt x="99576" y="376567"/>
                  </a:lnTo>
                  <a:lnTo>
                    <a:pt x="124470" y="376567"/>
                  </a:lnTo>
                  <a:lnTo>
                    <a:pt x="149364" y="376567"/>
                  </a:lnTo>
                  <a:lnTo>
                    <a:pt x="174258" y="376567"/>
                  </a:lnTo>
                  <a:lnTo>
                    <a:pt x="199153" y="376567"/>
                  </a:lnTo>
                  <a:lnTo>
                    <a:pt x="224047" y="376567"/>
                  </a:lnTo>
                  <a:lnTo>
                    <a:pt x="248941" y="376567"/>
                  </a:lnTo>
                  <a:lnTo>
                    <a:pt x="273835" y="376567"/>
                  </a:lnTo>
                  <a:lnTo>
                    <a:pt x="298729" y="376567"/>
                  </a:lnTo>
                  <a:lnTo>
                    <a:pt x="323623" y="376567"/>
                  </a:lnTo>
                  <a:lnTo>
                    <a:pt x="348517" y="376567"/>
                  </a:lnTo>
                  <a:lnTo>
                    <a:pt x="373412" y="376567"/>
                  </a:lnTo>
                  <a:lnTo>
                    <a:pt x="398306" y="376567"/>
                  </a:lnTo>
                  <a:lnTo>
                    <a:pt x="423200" y="376567"/>
                  </a:lnTo>
                  <a:lnTo>
                    <a:pt x="448094" y="376567"/>
                  </a:lnTo>
                  <a:lnTo>
                    <a:pt x="472988" y="376567"/>
                  </a:lnTo>
                  <a:lnTo>
                    <a:pt x="497882" y="376567"/>
                  </a:lnTo>
                  <a:lnTo>
                    <a:pt x="522776" y="376567"/>
                  </a:lnTo>
                  <a:lnTo>
                    <a:pt x="547670" y="376567"/>
                  </a:lnTo>
                  <a:lnTo>
                    <a:pt x="572565" y="376567"/>
                  </a:lnTo>
                  <a:lnTo>
                    <a:pt x="597459" y="376567"/>
                  </a:lnTo>
                  <a:lnTo>
                    <a:pt x="622353" y="376567"/>
                  </a:lnTo>
                  <a:lnTo>
                    <a:pt x="647247" y="376567"/>
                  </a:lnTo>
                  <a:lnTo>
                    <a:pt x="672141" y="376567"/>
                  </a:lnTo>
                  <a:lnTo>
                    <a:pt x="697035" y="376567"/>
                  </a:lnTo>
                  <a:lnTo>
                    <a:pt x="721929" y="376567"/>
                  </a:lnTo>
                  <a:lnTo>
                    <a:pt x="746824" y="376567"/>
                  </a:lnTo>
                  <a:lnTo>
                    <a:pt x="771718" y="376567"/>
                  </a:lnTo>
                  <a:lnTo>
                    <a:pt x="796612" y="376567"/>
                  </a:lnTo>
                  <a:lnTo>
                    <a:pt x="821506" y="376567"/>
                  </a:lnTo>
                  <a:lnTo>
                    <a:pt x="846400" y="376567"/>
                  </a:lnTo>
                  <a:lnTo>
                    <a:pt x="871294" y="376567"/>
                  </a:lnTo>
                  <a:lnTo>
                    <a:pt x="896188" y="376567"/>
                  </a:lnTo>
                  <a:lnTo>
                    <a:pt x="921083" y="376567"/>
                  </a:lnTo>
                  <a:lnTo>
                    <a:pt x="945977" y="376567"/>
                  </a:lnTo>
                  <a:lnTo>
                    <a:pt x="970871" y="376567"/>
                  </a:lnTo>
                  <a:lnTo>
                    <a:pt x="995765" y="376567"/>
                  </a:lnTo>
                  <a:lnTo>
                    <a:pt x="1020659" y="376567"/>
                  </a:lnTo>
                  <a:lnTo>
                    <a:pt x="1045553" y="376567"/>
                  </a:lnTo>
                  <a:lnTo>
                    <a:pt x="1070447" y="376567"/>
                  </a:lnTo>
                  <a:lnTo>
                    <a:pt x="1095341" y="376567"/>
                  </a:lnTo>
                  <a:lnTo>
                    <a:pt x="1120236" y="376567"/>
                  </a:lnTo>
                  <a:lnTo>
                    <a:pt x="1145130" y="376567"/>
                  </a:lnTo>
                  <a:lnTo>
                    <a:pt x="1170024" y="376567"/>
                  </a:lnTo>
                  <a:lnTo>
                    <a:pt x="1194918" y="376567"/>
                  </a:lnTo>
                  <a:lnTo>
                    <a:pt x="1219812" y="376567"/>
                  </a:lnTo>
                  <a:lnTo>
                    <a:pt x="1244706" y="376567"/>
                  </a:lnTo>
                  <a:lnTo>
                    <a:pt x="1269600" y="376567"/>
                  </a:lnTo>
                  <a:lnTo>
                    <a:pt x="1294495" y="376567"/>
                  </a:lnTo>
                  <a:lnTo>
                    <a:pt x="1319389" y="376567"/>
                  </a:lnTo>
                  <a:lnTo>
                    <a:pt x="1344283" y="376567"/>
                  </a:lnTo>
                  <a:lnTo>
                    <a:pt x="1369177" y="376567"/>
                  </a:lnTo>
                  <a:lnTo>
                    <a:pt x="1394071" y="376567"/>
                  </a:lnTo>
                  <a:lnTo>
                    <a:pt x="1418965" y="376567"/>
                  </a:lnTo>
                  <a:lnTo>
                    <a:pt x="1443859" y="376567"/>
                  </a:lnTo>
                  <a:lnTo>
                    <a:pt x="1468754" y="376567"/>
                  </a:lnTo>
                  <a:lnTo>
                    <a:pt x="1493648" y="376567"/>
                  </a:lnTo>
                  <a:lnTo>
                    <a:pt x="1518542" y="376567"/>
                  </a:lnTo>
                  <a:lnTo>
                    <a:pt x="1543436" y="376567"/>
                  </a:lnTo>
                  <a:lnTo>
                    <a:pt x="1568330" y="376567"/>
                  </a:lnTo>
                  <a:lnTo>
                    <a:pt x="1593224" y="376567"/>
                  </a:lnTo>
                  <a:lnTo>
                    <a:pt x="1618118" y="376567"/>
                  </a:lnTo>
                  <a:lnTo>
                    <a:pt x="1643012" y="376567"/>
                  </a:lnTo>
                  <a:lnTo>
                    <a:pt x="1667907" y="376567"/>
                  </a:lnTo>
                  <a:lnTo>
                    <a:pt x="1692801" y="376567"/>
                  </a:lnTo>
                  <a:lnTo>
                    <a:pt x="1717695" y="376567"/>
                  </a:lnTo>
                  <a:lnTo>
                    <a:pt x="1742589" y="376567"/>
                  </a:lnTo>
                  <a:lnTo>
                    <a:pt x="1767483" y="376567"/>
                  </a:lnTo>
                  <a:lnTo>
                    <a:pt x="1792377" y="376567"/>
                  </a:lnTo>
                  <a:lnTo>
                    <a:pt x="1817271" y="376567"/>
                  </a:lnTo>
                  <a:lnTo>
                    <a:pt x="1842166" y="376567"/>
                  </a:lnTo>
                  <a:lnTo>
                    <a:pt x="1867060" y="376567"/>
                  </a:lnTo>
                  <a:lnTo>
                    <a:pt x="1891954" y="376567"/>
                  </a:lnTo>
                  <a:lnTo>
                    <a:pt x="1916848" y="376567"/>
                  </a:lnTo>
                  <a:lnTo>
                    <a:pt x="1941742" y="376567"/>
                  </a:lnTo>
                  <a:lnTo>
                    <a:pt x="1966636" y="376567"/>
                  </a:lnTo>
                  <a:lnTo>
                    <a:pt x="1991530" y="376567"/>
                  </a:lnTo>
                  <a:lnTo>
                    <a:pt x="2016425" y="376567"/>
                  </a:lnTo>
                  <a:lnTo>
                    <a:pt x="2041319" y="376567"/>
                  </a:lnTo>
                  <a:lnTo>
                    <a:pt x="2066213" y="376567"/>
                  </a:lnTo>
                  <a:lnTo>
                    <a:pt x="2091107" y="376567"/>
                  </a:lnTo>
                  <a:lnTo>
                    <a:pt x="2116001" y="376567"/>
                  </a:lnTo>
                  <a:lnTo>
                    <a:pt x="2140895" y="376567"/>
                  </a:lnTo>
                  <a:lnTo>
                    <a:pt x="2165789" y="376567"/>
                  </a:lnTo>
                  <a:lnTo>
                    <a:pt x="2190683" y="376567"/>
                  </a:lnTo>
                  <a:lnTo>
                    <a:pt x="2215578" y="376567"/>
                  </a:lnTo>
                  <a:lnTo>
                    <a:pt x="2240472" y="376567"/>
                  </a:lnTo>
                  <a:lnTo>
                    <a:pt x="2265366" y="376567"/>
                  </a:lnTo>
                  <a:lnTo>
                    <a:pt x="2290260" y="376567"/>
                  </a:lnTo>
                  <a:lnTo>
                    <a:pt x="2315154" y="376567"/>
                  </a:lnTo>
                  <a:lnTo>
                    <a:pt x="2340048" y="376567"/>
                  </a:lnTo>
                  <a:lnTo>
                    <a:pt x="2364942" y="376567"/>
                  </a:lnTo>
                  <a:lnTo>
                    <a:pt x="2389837" y="376567"/>
                  </a:lnTo>
                  <a:lnTo>
                    <a:pt x="2414731" y="376567"/>
                  </a:lnTo>
                  <a:lnTo>
                    <a:pt x="2439625" y="376567"/>
                  </a:lnTo>
                  <a:lnTo>
                    <a:pt x="2464519" y="376567"/>
                  </a:lnTo>
                  <a:lnTo>
                    <a:pt x="2464519" y="376440"/>
                  </a:lnTo>
                  <a:lnTo>
                    <a:pt x="2489413" y="376418"/>
                  </a:lnTo>
                  <a:lnTo>
                    <a:pt x="2514307" y="376392"/>
                  </a:lnTo>
                  <a:lnTo>
                    <a:pt x="2539201" y="376362"/>
                  </a:lnTo>
                  <a:lnTo>
                    <a:pt x="2564096" y="376326"/>
                  </a:lnTo>
                  <a:lnTo>
                    <a:pt x="2588990" y="376284"/>
                  </a:lnTo>
                  <a:lnTo>
                    <a:pt x="2613884" y="376234"/>
                  </a:lnTo>
                  <a:lnTo>
                    <a:pt x="2638778" y="376176"/>
                  </a:lnTo>
                  <a:lnTo>
                    <a:pt x="2663672" y="376107"/>
                  </a:lnTo>
                  <a:lnTo>
                    <a:pt x="2688566" y="376026"/>
                  </a:lnTo>
                  <a:lnTo>
                    <a:pt x="2713460" y="375932"/>
                  </a:lnTo>
                  <a:lnTo>
                    <a:pt x="2738354" y="375821"/>
                  </a:lnTo>
                  <a:lnTo>
                    <a:pt x="2763249" y="375690"/>
                  </a:lnTo>
                  <a:lnTo>
                    <a:pt x="2788143" y="375537"/>
                  </a:lnTo>
                  <a:lnTo>
                    <a:pt x="2813037" y="375357"/>
                  </a:lnTo>
                  <a:lnTo>
                    <a:pt x="2837931" y="375145"/>
                  </a:lnTo>
                  <a:lnTo>
                    <a:pt x="2862825" y="374897"/>
                  </a:lnTo>
                  <a:lnTo>
                    <a:pt x="2887719" y="374605"/>
                  </a:lnTo>
                  <a:lnTo>
                    <a:pt x="2912613" y="374263"/>
                  </a:lnTo>
                  <a:lnTo>
                    <a:pt x="2937508" y="373862"/>
                  </a:lnTo>
                  <a:lnTo>
                    <a:pt x="2962402" y="373392"/>
                  </a:lnTo>
                  <a:lnTo>
                    <a:pt x="2987296" y="372840"/>
                  </a:lnTo>
                  <a:lnTo>
                    <a:pt x="3012190" y="372194"/>
                  </a:lnTo>
                  <a:lnTo>
                    <a:pt x="3037084" y="371438"/>
                  </a:lnTo>
                  <a:lnTo>
                    <a:pt x="3061978" y="370553"/>
                  </a:lnTo>
                  <a:lnTo>
                    <a:pt x="3086872" y="369517"/>
                  </a:lnTo>
                  <a:lnTo>
                    <a:pt x="3111767" y="368308"/>
                  </a:lnTo>
                  <a:lnTo>
                    <a:pt x="3136661" y="366896"/>
                  </a:lnTo>
                  <a:lnTo>
                    <a:pt x="3161555" y="365251"/>
                  </a:lnTo>
                  <a:lnTo>
                    <a:pt x="3186449" y="363336"/>
                  </a:lnTo>
                  <a:lnTo>
                    <a:pt x="3211343" y="361110"/>
                  </a:lnTo>
                  <a:lnTo>
                    <a:pt x="3236237" y="358529"/>
                  </a:lnTo>
                  <a:lnTo>
                    <a:pt x="3261131" y="355542"/>
                  </a:lnTo>
                  <a:lnTo>
                    <a:pt x="3286025" y="352093"/>
                  </a:lnTo>
                  <a:lnTo>
                    <a:pt x="3310920" y="348125"/>
                  </a:lnTo>
                  <a:lnTo>
                    <a:pt x="3335814" y="343573"/>
                  </a:lnTo>
                  <a:lnTo>
                    <a:pt x="3360708" y="338372"/>
                  </a:lnTo>
                  <a:lnTo>
                    <a:pt x="3385602" y="332457"/>
                  </a:lnTo>
                  <a:lnTo>
                    <a:pt x="3410496" y="325763"/>
                  </a:lnTo>
                  <a:lnTo>
                    <a:pt x="3435390" y="318231"/>
                  </a:lnTo>
                  <a:lnTo>
                    <a:pt x="3460284" y="309812"/>
                  </a:lnTo>
                  <a:lnTo>
                    <a:pt x="3485179" y="300468"/>
                  </a:lnTo>
                  <a:lnTo>
                    <a:pt x="3510073" y="290181"/>
                  </a:lnTo>
                  <a:lnTo>
                    <a:pt x="3534967" y="278955"/>
                  </a:lnTo>
                  <a:lnTo>
                    <a:pt x="3559861" y="266821"/>
                  </a:lnTo>
                  <a:lnTo>
                    <a:pt x="3584755" y="253842"/>
                  </a:lnTo>
                  <a:lnTo>
                    <a:pt x="3609649" y="240113"/>
                  </a:lnTo>
                  <a:lnTo>
                    <a:pt x="3634543" y="225761"/>
                  </a:lnTo>
                  <a:lnTo>
                    <a:pt x="3659438" y="210939"/>
                  </a:lnTo>
                  <a:lnTo>
                    <a:pt x="3684332" y="195826"/>
                  </a:lnTo>
                  <a:lnTo>
                    <a:pt x="3709226" y="180614"/>
                  </a:lnTo>
                  <a:lnTo>
                    <a:pt x="3734120" y="165501"/>
                  </a:lnTo>
                  <a:lnTo>
                    <a:pt x="3759014" y="150679"/>
                  </a:lnTo>
                  <a:lnTo>
                    <a:pt x="3783908" y="136327"/>
                  </a:lnTo>
                  <a:lnTo>
                    <a:pt x="3808802" y="122598"/>
                  </a:lnTo>
                  <a:lnTo>
                    <a:pt x="3833696" y="109619"/>
                  </a:lnTo>
                  <a:lnTo>
                    <a:pt x="3858591" y="97485"/>
                  </a:lnTo>
                  <a:lnTo>
                    <a:pt x="3883485" y="86259"/>
                  </a:lnTo>
                  <a:lnTo>
                    <a:pt x="3908379" y="75972"/>
                  </a:lnTo>
                  <a:lnTo>
                    <a:pt x="3933273" y="66628"/>
                  </a:lnTo>
                  <a:lnTo>
                    <a:pt x="3958167" y="58208"/>
                  </a:lnTo>
                  <a:lnTo>
                    <a:pt x="3983061" y="50677"/>
                  </a:lnTo>
                  <a:lnTo>
                    <a:pt x="4007955" y="43983"/>
                  </a:lnTo>
                  <a:lnTo>
                    <a:pt x="4032850" y="38068"/>
                  </a:lnTo>
                  <a:lnTo>
                    <a:pt x="4057744" y="32867"/>
                  </a:lnTo>
                  <a:lnTo>
                    <a:pt x="4082638" y="28315"/>
                  </a:lnTo>
                  <a:lnTo>
                    <a:pt x="4107532" y="24347"/>
                  </a:lnTo>
                  <a:lnTo>
                    <a:pt x="4132426" y="20898"/>
                  </a:lnTo>
                  <a:lnTo>
                    <a:pt x="4157320" y="17911"/>
                  </a:lnTo>
                  <a:lnTo>
                    <a:pt x="4182214" y="15330"/>
                  </a:lnTo>
                  <a:lnTo>
                    <a:pt x="4207109" y="13104"/>
                  </a:lnTo>
                  <a:lnTo>
                    <a:pt x="4232003" y="11189"/>
                  </a:lnTo>
                  <a:lnTo>
                    <a:pt x="4256897" y="9543"/>
                  </a:lnTo>
                  <a:lnTo>
                    <a:pt x="4281791" y="8132"/>
                  </a:lnTo>
                  <a:lnTo>
                    <a:pt x="4306685" y="6923"/>
                  </a:lnTo>
                  <a:lnTo>
                    <a:pt x="4331579" y="5887"/>
                  </a:lnTo>
                  <a:lnTo>
                    <a:pt x="4356473" y="5002"/>
                  </a:lnTo>
                  <a:lnTo>
                    <a:pt x="4381367" y="4246"/>
                  </a:lnTo>
                  <a:lnTo>
                    <a:pt x="4406262" y="3600"/>
                  </a:lnTo>
                  <a:lnTo>
                    <a:pt x="4431156" y="3048"/>
                  </a:lnTo>
                  <a:lnTo>
                    <a:pt x="4456050" y="2578"/>
                  </a:lnTo>
                  <a:lnTo>
                    <a:pt x="4480944" y="2177"/>
                  </a:lnTo>
                  <a:lnTo>
                    <a:pt x="4505838" y="1835"/>
                  </a:lnTo>
                  <a:lnTo>
                    <a:pt x="4530732" y="1543"/>
                  </a:lnTo>
                  <a:lnTo>
                    <a:pt x="4555626" y="1295"/>
                  </a:lnTo>
                  <a:lnTo>
                    <a:pt x="4580521" y="1083"/>
                  </a:lnTo>
                  <a:lnTo>
                    <a:pt x="4605415" y="903"/>
                  </a:lnTo>
                  <a:lnTo>
                    <a:pt x="4630309" y="750"/>
                  </a:lnTo>
                  <a:lnTo>
                    <a:pt x="4655203" y="619"/>
                  </a:lnTo>
                  <a:lnTo>
                    <a:pt x="4680097" y="508"/>
                  </a:lnTo>
                  <a:lnTo>
                    <a:pt x="4704991" y="414"/>
                  </a:lnTo>
                  <a:lnTo>
                    <a:pt x="4729885" y="333"/>
                  </a:lnTo>
                  <a:lnTo>
                    <a:pt x="4754780" y="264"/>
                  </a:lnTo>
                  <a:lnTo>
                    <a:pt x="4779674" y="206"/>
                  </a:lnTo>
                  <a:lnTo>
                    <a:pt x="4804568" y="156"/>
                  </a:lnTo>
                  <a:lnTo>
                    <a:pt x="4829462" y="114"/>
                  </a:lnTo>
                  <a:lnTo>
                    <a:pt x="4854356" y="78"/>
                  </a:lnTo>
                  <a:lnTo>
                    <a:pt x="4879250" y="48"/>
                  </a:lnTo>
                  <a:lnTo>
                    <a:pt x="4904144" y="22"/>
                  </a:lnTo>
                  <a:lnTo>
                    <a:pt x="4929038" y="0"/>
                  </a:lnTo>
                </a:path>
              </a:pathLst>
            </a:custGeom>
            <a:ln w="40651" cap="flat">
              <a:solidFill>
                <a:srgbClr val="D39200">
                  <a:alpha val="100000"/>
                </a:srgbClr>
              </a:solidFill>
              <a:prstDash val="solid"/>
              <a:round/>
            </a:ln>
          </p:spPr>
          <p:txBody>
            <a:bodyPr/>
            <a:lstStyle/>
            <a:p/>
          </p:txBody>
        </p:sp>
        <p:sp>
          <p:nvSpPr>
            <p:cNvPr id="35" name="pl35"/>
            <p:cNvSpPr/>
            <p:nvPr/>
          </p:nvSpPr>
          <p:spPr>
            <a:xfrm>
              <a:off x="2420208" y="504869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C19B00">
                  <a:alpha val="100000"/>
                </a:srgbClr>
              </a:solidFill>
              <a:prstDash val="solid"/>
              <a:round/>
            </a:ln>
          </p:spPr>
          <p:txBody>
            <a:bodyPr/>
            <a:lstStyle/>
            <a:p/>
          </p:txBody>
        </p:sp>
        <p:sp>
          <p:nvSpPr>
            <p:cNvPr id="36" name="pl36"/>
            <p:cNvSpPr/>
            <p:nvPr/>
          </p:nvSpPr>
          <p:spPr>
            <a:xfrm>
              <a:off x="2420208" y="3730397"/>
              <a:ext cx="4929038" cy="376504"/>
            </a:xfrm>
            <a:custGeom>
              <a:avLst/>
              <a:pathLst>
                <a:path w="4929038" h="376504">
                  <a:moveTo>
                    <a:pt x="0" y="188283"/>
                  </a:moveTo>
                  <a:lnTo>
                    <a:pt x="24894" y="188294"/>
                  </a:lnTo>
                  <a:lnTo>
                    <a:pt x="49788" y="188307"/>
                  </a:lnTo>
                  <a:lnTo>
                    <a:pt x="74682" y="188323"/>
                  </a:lnTo>
                  <a:lnTo>
                    <a:pt x="99576" y="188341"/>
                  </a:lnTo>
                  <a:lnTo>
                    <a:pt x="124470" y="188362"/>
                  </a:lnTo>
                  <a:lnTo>
                    <a:pt x="149364" y="188386"/>
                  </a:lnTo>
                  <a:lnTo>
                    <a:pt x="174258" y="188416"/>
                  </a:lnTo>
                  <a:lnTo>
                    <a:pt x="199153" y="188450"/>
                  </a:lnTo>
                  <a:lnTo>
                    <a:pt x="224047" y="188490"/>
                  </a:lnTo>
                  <a:lnTo>
                    <a:pt x="248941" y="188538"/>
                  </a:lnTo>
                  <a:lnTo>
                    <a:pt x="273835" y="188593"/>
                  </a:lnTo>
                  <a:lnTo>
                    <a:pt x="298729" y="188658"/>
                  </a:lnTo>
                  <a:lnTo>
                    <a:pt x="323623" y="188735"/>
                  </a:lnTo>
                  <a:lnTo>
                    <a:pt x="348517" y="188825"/>
                  </a:lnTo>
                  <a:lnTo>
                    <a:pt x="373412" y="188931"/>
                  </a:lnTo>
                  <a:lnTo>
                    <a:pt x="398306" y="189055"/>
                  </a:lnTo>
                  <a:lnTo>
                    <a:pt x="423200" y="189201"/>
                  </a:lnTo>
                  <a:lnTo>
                    <a:pt x="448094" y="189372"/>
                  </a:lnTo>
                  <a:lnTo>
                    <a:pt x="472988" y="189572"/>
                  </a:lnTo>
                  <a:lnTo>
                    <a:pt x="497882" y="189807"/>
                  </a:lnTo>
                  <a:lnTo>
                    <a:pt x="522776" y="190083"/>
                  </a:lnTo>
                  <a:lnTo>
                    <a:pt x="547670" y="190406"/>
                  </a:lnTo>
                  <a:lnTo>
                    <a:pt x="572565" y="190784"/>
                  </a:lnTo>
                  <a:lnTo>
                    <a:pt x="597459" y="191227"/>
                  </a:lnTo>
                  <a:lnTo>
                    <a:pt x="622353" y="191745"/>
                  </a:lnTo>
                  <a:lnTo>
                    <a:pt x="647247" y="192349"/>
                  </a:lnTo>
                  <a:lnTo>
                    <a:pt x="672141" y="193055"/>
                  </a:lnTo>
                  <a:lnTo>
                    <a:pt x="697035" y="193878"/>
                  </a:lnTo>
                  <a:lnTo>
                    <a:pt x="721929" y="194835"/>
                  </a:lnTo>
                  <a:lnTo>
                    <a:pt x="746824" y="195948"/>
                  </a:lnTo>
                  <a:lnTo>
                    <a:pt x="771718" y="197239"/>
                  </a:lnTo>
                  <a:lnTo>
                    <a:pt x="796612" y="198733"/>
                  </a:lnTo>
                  <a:lnTo>
                    <a:pt x="821506" y="200457"/>
                  </a:lnTo>
                  <a:lnTo>
                    <a:pt x="846400" y="202441"/>
                  </a:lnTo>
                  <a:lnTo>
                    <a:pt x="871294" y="204717"/>
                  </a:lnTo>
                  <a:lnTo>
                    <a:pt x="896188" y="207317"/>
                  </a:lnTo>
                  <a:lnTo>
                    <a:pt x="921083" y="210275"/>
                  </a:lnTo>
                  <a:lnTo>
                    <a:pt x="945977" y="213622"/>
                  </a:lnTo>
                  <a:lnTo>
                    <a:pt x="970871" y="217388"/>
                  </a:lnTo>
                  <a:lnTo>
                    <a:pt x="995765" y="221597"/>
                  </a:lnTo>
                  <a:lnTo>
                    <a:pt x="1020659" y="226269"/>
                  </a:lnTo>
                  <a:lnTo>
                    <a:pt x="1045553" y="231413"/>
                  </a:lnTo>
                  <a:lnTo>
                    <a:pt x="1070447" y="237026"/>
                  </a:lnTo>
                  <a:lnTo>
                    <a:pt x="1095341" y="243093"/>
                  </a:lnTo>
                  <a:lnTo>
                    <a:pt x="1120236" y="249582"/>
                  </a:lnTo>
                  <a:lnTo>
                    <a:pt x="1145130" y="256447"/>
                  </a:lnTo>
                  <a:lnTo>
                    <a:pt x="1170024" y="263623"/>
                  </a:lnTo>
                  <a:lnTo>
                    <a:pt x="1194918" y="271034"/>
                  </a:lnTo>
                  <a:lnTo>
                    <a:pt x="1219812" y="278590"/>
                  </a:lnTo>
                  <a:lnTo>
                    <a:pt x="1244706" y="286196"/>
                  </a:lnTo>
                  <a:lnTo>
                    <a:pt x="1269600" y="293753"/>
                  </a:lnTo>
                  <a:lnTo>
                    <a:pt x="1294495" y="301164"/>
                  </a:lnTo>
                  <a:lnTo>
                    <a:pt x="1319389" y="308340"/>
                  </a:lnTo>
                  <a:lnTo>
                    <a:pt x="1344283" y="315205"/>
                  </a:lnTo>
                  <a:lnTo>
                    <a:pt x="1369177" y="321694"/>
                  </a:lnTo>
                  <a:lnTo>
                    <a:pt x="1394071" y="327761"/>
                  </a:lnTo>
                  <a:lnTo>
                    <a:pt x="1418965" y="333374"/>
                  </a:lnTo>
                  <a:lnTo>
                    <a:pt x="1443859" y="338518"/>
                  </a:lnTo>
                  <a:lnTo>
                    <a:pt x="1468754" y="343190"/>
                  </a:lnTo>
                  <a:lnTo>
                    <a:pt x="1493648" y="347399"/>
                  </a:lnTo>
                  <a:lnTo>
                    <a:pt x="1518542" y="351165"/>
                  </a:lnTo>
                  <a:lnTo>
                    <a:pt x="1543436" y="354512"/>
                  </a:lnTo>
                  <a:lnTo>
                    <a:pt x="1568330" y="357469"/>
                  </a:lnTo>
                  <a:lnTo>
                    <a:pt x="1593224" y="360070"/>
                  </a:lnTo>
                  <a:lnTo>
                    <a:pt x="1618118" y="362346"/>
                  </a:lnTo>
                  <a:lnTo>
                    <a:pt x="1643012" y="364330"/>
                  </a:lnTo>
                  <a:lnTo>
                    <a:pt x="1667907" y="366054"/>
                  </a:lnTo>
                  <a:lnTo>
                    <a:pt x="1692801" y="367548"/>
                  </a:lnTo>
                  <a:lnTo>
                    <a:pt x="1717695" y="368839"/>
                  </a:lnTo>
                  <a:lnTo>
                    <a:pt x="1742589" y="369951"/>
                  </a:lnTo>
                  <a:lnTo>
                    <a:pt x="1767483" y="370909"/>
                  </a:lnTo>
                  <a:lnTo>
                    <a:pt x="1792377" y="371732"/>
                  </a:lnTo>
                  <a:lnTo>
                    <a:pt x="1817271" y="372437"/>
                  </a:lnTo>
                  <a:lnTo>
                    <a:pt x="1842166" y="373042"/>
                  </a:lnTo>
                  <a:lnTo>
                    <a:pt x="1867060" y="373560"/>
                  </a:lnTo>
                  <a:lnTo>
                    <a:pt x="1891954" y="374002"/>
                  </a:lnTo>
                  <a:lnTo>
                    <a:pt x="1916848" y="374381"/>
                  </a:lnTo>
                  <a:lnTo>
                    <a:pt x="1941742" y="374704"/>
                  </a:lnTo>
                  <a:lnTo>
                    <a:pt x="1966636" y="374979"/>
                  </a:lnTo>
                  <a:lnTo>
                    <a:pt x="1991530" y="375215"/>
                  </a:lnTo>
                  <a:lnTo>
                    <a:pt x="2016425" y="375415"/>
                  </a:lnTo>
                  <a:lnTo>
                    <a:pt x="2041319" y="375586"/>
                  </a:lnTo>
                  <a:lnTo>
                    <a:pt x="2066213" y="375732"/>
                  </a:lnTo>
                  <a:lnTo>
                    <a:pt x="2091107" y="375856"/>
                  </a:lnTo>
                  <a:lnTo>
                    <a:pt x="2116001" y="375962"/>
                  </a:lnTo>
                  <a:lnTo>
                    <a:pt x="2140895" y="376052"/>
                  </a:lnTo>
                  <a:lnTo>
                    <a:pt x="2165789" y="376128"/>
                  </a:lnTo>
                  <a:lnTo>
                    <a:pt x="2190683" y="376194"/>
                  </a:lnTo>
                  <a:lnTo>
                    <a:pt x="2215578" y="376249"/>
                  </a:lnTo>
                  <a:lnTo>
                    <a:pt x="2240472" y="376297"/>
                  </a:lnTo>
                  <a:lnTo>
                    <a:pt x="2265366" y="376337"/>
                  </a:lnTo>
                  <a:lnTo>
                    <a:pt x="2290260" y="376371"/>
                  </a:lnTo>
                  <a:lnTo>
                    <a:pt x="2315154" y="376400"/>
                  </a:lnTo>
                  <a:lnTo>
                    <a:pt x="2340048" y="376425"/>
                  </a:lnTo>
                  <a:lnTo>
                    <a:pt x="2364942" y="376446"/>
                  </a:lnTo>
                  <a:lnTo>
                    <a:pt x="2389837" y="376464"/>
                  </a:lnTo>
                  <a:lnTo>
                    <a:pt x="2414731" y="376480"/>
                  </a:lnTo>
                  <a:lnTo>
                    <a:pt x="2439625" y="376493"/>
                  </a:lnTo>
                  <a:lnTo>
                    <a:pt x="2464519" y="376504"/>
                  </a:lnTo>
                  <a:lnTo>
                    <a:pt x="2464519" y="376440"/>
                  </a:lnTo>
                  <a:lnTo>
                    <a:pt x="2489413" y="376418"/>
                  </a:lnTo>
                  <a:lnTo>
                    <a:pt x="2514307" y="376392"/>
                  </a:lnTo>
                  <a:lnTo>
                    <a:pt x="2539201" y="376362"/>
                  </a:lnTo>
                  <a:lnTo>
                    <a:pt x="2564096" y="376326"/>
                  </a:lnTo>
                  <a:lnTo>
                    <a:pt x="2588990" y="376284"/>
                  </a:lnTo>
                  <a:lnTo>
                    <a:pt x="2613884" y="376234"/>
                  </a:lnTo>
                  <a:lnTo>
                    <a:pt x="2638778" y="376176"/>
                  </a:lnTo>
                  <a:lnTo>
                    <a:pt x="2663672" y="376107"/>
                  </a:lnTo>
                  <a:lnTo>
                    <a:pt x="2688566" y="376026"/>
                  </a:lnTo>
                  <a:lnTo>
                    <a:pt x="2713460" y="375932"/>
                  </a:lnTo>
                  <a:lnTo>
                    <a:pt x="2738354" y="375821"/>
                  </a:lnTo>
                  <a:lnTo>
                    <a:pt x="2763249" y="375690"/>
                  </a:lnTo>
                  <a:lnTo>
                    <a:pt x="2788143" y="375537"/>
                  </a:lnTo>
                  <a:lnTo>
                    <a:pt x="2813037" y="375357"/>
                  </a:lnTo>
                  <a:lnTo>
                    <a:pt x="2837931" y="375145"/>
                  </a:lnTo>
                  <a:lnTo>
                    <a:pt x="2862825" y="374897"/>
                  </a:lnTo>
                  <a:lnTo>
                    <a:pt x="2887719" y="374605"/>
                  </a:lnTo>
                  <a:lnTo>
                    <a:pt x="2912613" y="374263"/>
                  </a:lnTo>
                  <a:lnTo>
                    <a:pt x="2937508" y="373862"/>
                  </a:lnTo>
                  <a:lnTo>
                    <a:pt x="2962402" y="373392"/>
                  </a:lnTo>
                  <a:lnTo>
                    <a:pt x="2987296" y="372840"/>
                  </a:lnTo>
                  <a:lnTo>
                    <a:pt x="3012190" y="372194"/>
                  </a:lnTo>
                  <a:lnTo>
                    <a:pt x="3037084" y="371438"/>
                  </a:lnTo>
                  <a:lnTo>
                    <a:pt x="3061978" y="370553"/>
                  </a:lnTo>
                  <a:lnTo>
                    <a:pt x="3086872" y="369517"/>
                  </a:lnTo>
                  <a:lnTo>
                    <a:pt x="3111767" y="368308"/>
                  </a:lnTo>
                  <a:lnTo>
                    <a:pt x="3136661" y="366896"/>
                  </a:lnTo>
                  <a:lnTo>
                    <a:pt x="3161555" y="365251"/>
                  </a:lnTo>
                  <a:lnTo>
                    <a:pt x="3186449" y="363336"/>
                  </a:lnTo>
                  <a:lnTo>
                    <a:pt x="3211343" y="361110"/>
                  </a:lnTo>
                  <a:lnTo>
                    <a:pt x="3236237" y="358529"/>
                  </a:lnTo>
                  <a:lnTo>
                    <a:pt x="3261131" y="355542"/>
                  </a:lnTo>
                  <a:lnTo>
                    <a:pt x="3286025" y="352093"/>
                  </a:lnTo>
                  <a:lnTo>
                    <a:pt x="3310920" y="348125"/>
                  </a:lnTo>
                  <a:lnTo>
                    <a:pt x="3335814" y="343573"/>
                  </a:lnTo>
                  <a:lnTo>
                    <a:pt x="3360708" y="338372"/>
                  </a:lnTo>
                  <a:lnTo>
                    <a:pt x="3385602" y="332457"/>
                  </a:lnTo>
                  <a:lnTo>
                    <a:pt x="3410496" y="325763"/>
                  </a:lnTo>
                  <a:lnTo>
                    <a:pt x="3435390" y="318231"/>
                  </a:lnTo>
                  <a:lnTo>
                    <a:pt x="3460284" y="309812"/>
                  </a:lnTo>
                  <a:lnTo>
                    <a:pt x="3485179" y="300468"/>
                  </a:lnTo>
                  <a:lnTo>
                    <a:pt x="3510073" y="290181"/>
                  </a:lnTo>
                  <a:lnTo>
                    <a:pt x="3534967" y="278955"/>
                  </a:lnTo>
                  <a:lnTo>
                    <a:pt x="3559861" y="266821"/>
                  </a:lnTo>
                  <a:lnTo>
                    <a:pt x="3584755" y="253842"/>
                  </a:lnTo>
                  <a:lnTo>
                    <a:pt x="3609649" y="240113"/>
                  </a:lnTo>
                  <a:lnTo>
                    <a:pt x="3634543" y="225761"/>
                  </a:lnTo>
                  <a:lnTo>
                    <a:pt x="3659438" y="210939"/>
                  </a:lnTo>
                  <a:lnTo>
                    <a:pt x="3684332" y="195826"/>
                  </a:lnTo>
                  <a:lnTo>
                    <a:pt x="3709226" y="180614"/>
                  </a:lnTo>
                  <a:lnTo>
                    <a:pt x="3734120" y="165501"/>
                  </a:lnTo>
                  <a:lnTo>
                    <a:pt x="3759014" y="150679"/>
                  </a:lnTo>
                  <a:lnTo>
                    <a:pt x="3783908" y="136327"/>
                  </a:lnTo>
                  <a:lnTo>
                    <a:pt x="3808802" y="122598"/>
                  </a:lnTo>
                  <a:lnTo>
                    <a:pt x="3833696" y="109619"/>
                  </a:lnTo>
                  <a:lnTo>
                    <a:pt x="3858591" y="97485"/>
                  </a:lnTo>
                  <a:lnTo>
                    <a:pt x="3883485" y="86259"/>
                  </a:lnTo>
                  <a:lnTo>
                    <a:pt x="3908379" y="75972"/>
                  </a:lnTo>
                  <a:lnTo>
                    <a:pt x="3933273" y="66628"/>
                  </a:lnTo>
                  <a:lnTo>
                    <a:pt x="3958167" y="58208"/>
                  </a:lnTo>
                  <a:lnTo>
                    <a:pt x="3983061" y="50677"/>
                  </a:lnTo>
                  <a:lnTo>
                    <a:pt x="4007955" y="43983"/>
                  </a:lnTo>
                  <a:lnTo>
                    <a:pt x="4032850" y="38068"/>
                  </a:lnTo>
                  <a:lnTo>
                    <a:pt x="4057744" y="32867"/>
                  </a:lnTo>
                  <a:lnTo>
                    <a:pt x="4082638" y="28315"/>
                  </a:lnTo>
                  <a:lnTo>
                    <a:pt x="4107532" y="24347"/>
                  </a:lnTo>
                  <a:lnTo>
                    <a:pt x="4132426" y="20898"/>
                  </a:lnTo>
                  <a:lnTo>
                    <a:pt x="4157320" y="17911"/>
                  </a:lnTo>
                  <a:lnTo>
                    <a:pt x="4182214" y="15330"/>
                  </a:lnTo>
                  <a:lnTo>
                    <a:pt x="4207109" y="13104"/>
                  </a:lnTo>
                  <a:lnTo>
                    <a:pt x="4232003" y="11189"/>
                  </a:lnTo>
                  <a:lnTo>
                    <a:pt x="4256897" y="9543"/>
                  </a:lnTo>
                  <a:lnTo>
                    <a:pt x="4281791" y="8132"/>
                  </a:lnTo>
                  <a:lnTo>
                    <a:pt x="4306685" y="6923"/>
                  </a:lnTo>
                  <a:lnTo>
                    <a:pt x="4331579" y="5887"/>
                  </a:lnTo>
                  <a:lnTo>
                    <a:pt x="4356473" y="5002"/>
                  </a:lnTo>
                  <a:lnTo>
                    <a:pt x="4381367" y="4246"/>
                  </a:lnTo>
                  <a:lnTo>
                    <a:pt x="4406262" y="3600"/>
                  </a:lnTo>
                  <a:lnTo>
                    <a:pt x="4431156" y="3048"/>
                  </a:lnTo>
                  <a:lnTo>
                    <a:pt x="4456050" y="2578"/>
                  </a:lnTo>
                  <a:lnTo>
                    <a:pt x="4480944" y="2177"/>
                  </a:lnTo>
                  <a:lnTo>
                    <a:pt x="4505838" y="1835"/>
                  </a:lnTo>
                  <a:lnTo>
                    <a:pt x="4530732" y="1543"/>
                  </a:lnTo>
                  <a:lnTo>
                    <a:pt x="4555626" y="1295"/>
                  </a:lnTo>
                  <a:lnTo>
                    <a:pt x="4580521" y="1083"/>
                  </a:lnTo>
                  <a:lnTo>
                    <a:pt x="4605415" y="903"/>
                  </a:lnTo>
                  <a:lnTo>
                    <a:pt x="4630309" y="750"/>
                  </a:lnTo>
                  <a:lnTo>
                    <a:pt x="4655203" y="619"/>
                  </a:lnTo>
                  <a:lnTo>
                    <a:pt x="4680097" y="508"/>
                  </a:lnTo>
                  <a:lnTo>
                    <a:pt x="4704991" y="414"/>
                  </a:lnTo>
                  <a:lnTo>
                    <a:pt x="4729885" y="333"/>
                  </a:lnTo>
                  <a:lnTo>
                    <a:pt x="4754780" y="264"/>
                  </a:lnTo>
                  <a:lnTo>
                    <a:pt x="4779674" y="206"/>
                  </a:lnTo>
                  <a:lnTo>
                    <a:pt x="4804568" y="156"/>
                  </a:lnTo>
                  <a:lnTo>
                    <a:pt x="4829462" y="114"/>
                  </a:lnTo>
                  <a:lnTo>
                    <a:pt x="4854356" y="78"/>
                  </a:lnTo>
                  <a:lnTo>
                    <a:pt x="4879250" y="48"/>
                  </a:lnTo>
                  <a:lnTo>
                    <a:pt x="4904144" y="22"/>
                  </a:lnTo>
                  <a:lnTo>
                    <a:pt x="4929038" y="0"/>
                  </a:lnTo>
                </a:path>
              </a:pathLst>
            </a:custGeom>
            <a:ln w="40651" cap="flat">
              <a:solidFill>
                <a:srgbClr val="ACA300">
                  <a:alpha val="100000"/>
                </a:srgbClr>
              </a:solidFill>
              <a:prstDash val="solid"/>
              <a:round/>
            </a:ln>
          </p:spPr>
          <p:txBody>
            <a:bodyPr/>
            <a:lstStyle/>
            <a:p/>
          </p:txBody>
        </p:sp>
        <p:sp>
          <p:nvSpPr>
            <p:cNvPr id="37" name="pl37"/>
            <p:cNvSpPr/>
            <p:nvPr/>
          </p:nvSpPr>
          <p:spPr>
            <a:xfrm>
              <a:off x="2420208" y="2035149"/>
              <a:ext cx="4929038" cy="188283"/>
            </a:xfrm>
            <a:custGeom>
              <a:avLst/>
              <a:pathLst>
                <a:path w="4929038" h="188283">
                  <a:moveTo>
                    <a:pt x="0" y="188283"/>
                  </a:moveTo>
                  <a:lnTo>
                    <a:pt x="24894" y="188272"/>
                  </a:lnTo>
                  <a:lnTo>
                    <a:pt x="49788" y="188259"/>
                  </a:lnTo>
                  <a:lnTo>
                    <a:pt x="74682" y="188244"/>
                  </a:lnTo>
                  <a:lnTo>
                    <a:pt x="99576" y="188226"/>
                  </a:lnTo>
                  <a:lnTo>
                    <a:pt x="124470" y="188205"/>
                  </a:lnTo>
                  <a:lnTo>
                    <a:pt x="149364" y="188180"/>
                  </a:lnTo>
                  <a:lnTo>
                    <a:pt x="174258" y="188151"/>
                  </a:lnTo>
                  <a:lnTo>
                    <a:pt x="199153" y="188116"/>
                  </a:lnTo>
                  <a:lnTo>
                    <a:pt x="224047" y="188076"/>
                  </a:lnTo>
                  <a:lnTo>
                    <a:pt x="248941" y="188029"/>
                  </a:lnTo>
                  <a:lnTo>
                    <a:pt x="273835" y="187973"/>
                  </a:lnTo>
                  <a:lnTo>
                    <a:pt x="298729" y="187908"/>
                  </a:lnTo>
                  <a:lnTo>
                    <a:pt x="323623" y="187831"/>
                  </a:lnTo>
                  <a:lnTo>
                    <a:pt x="348517" y="187741"/>
                  </a:lnTo>
                  <a:lnTo>
                    <a:pt x="373412" y="187635"/>
                  </a:lnTo>
                  <a:lnTo>
                    <a:pt x="398306" y="187511"/>
                  </a:lnTo>
                  <a:lnTo>
                    <a:pt x="423200" y="187366"/>
                  </a:lnTo>
                  <a:lnTo>
                    <a:pt x="448094" y="187195"/>
                  </a:lnTo>
                  <a:lnTo>
                    <a:pt x="472988" y="186994"/>
                  </a:lnTo>
                  <a:lnTo>
                    <a:pt x="497882" y="186759"/>
                  </a:lnTo>
                  <a:lnTo>
                    <a:pt x="522776" y="186483"/>
                  </a:lnTo>
                  <a:lnTo>
                    <a:pt x="547670" y="186160"/>
                  </a:lnTo>
                  <a:lnTo>
                    <a:pt x="572565" y="185782"/>
                  </a:lnTo>
                  <a:lnTo>
                    <a:pt x="597459" y="185339"/>
                  </a:lnTo>
                  <a:lnTo>
                    <a:pt x="622353" y="184822"/>
                  </a:lnTo>
                  <a:lnTo>
                    <a:pt x="647247" y="184217"/>
                  </a:lnTo>
                  <a:lnTo>
                    <a:pt x="672141" y="183511"/>
                  </a:lnTo>
                  <a:lnTo>
                    <a:pt x="697035" y="182689"/>
                  </a:lnTo>
                  <a:lnTo>
                    <a:pt x="721929" y="181731"/>
                  </a:lnTo>
                  <a:lnTo>
                    <a:pt x="746824" y="180618"/>
                  </a:lnTo>
                  <a:lnTo>
                    <a:pt x="771718" y="179327"/>
                  </a:lnTo>
                  <a:lnTo>
                    <a:pt x="796612" y="177834"/>
                  </a:lnTo>
                  <a:lnTo>
                    <a:pt x="821506" y="176110"/>
                  </a:lnTo>
                  <a:lnTo>
                    <a:pt x="846400" y="174125"/>
                  </a:lnTo>
                  <a:lnTo>
                    <a:pt x="871294" y="171849"/>
                  </a:lnTo>
                  <a:lnTo>
                    <a:pt x="896188" y="169249"/>
                  </a:lnTo>
                  <a:lnTo>
                    <a:pt x="921083" y="166291"/>
                  </a:lnTo>
                  <a:lnTo>
                    <a:pt x="945977" y="162944"/>
                  </a:lnTo>
                  <a:lnTo>
                    <a:pt x="970871" y="159179"/>
                  </a:lnTo>
                  <a:lnTo>
                    <a:pt x="995765" y="154969"/>
                  </a:lnTo>
                  <a:lnTo>
                    <a:pt x="1020659" y="150297"/>
                  </a:lnTo>
                  <a:lnTo>
                    <a:pt x="1045553" y="145154"/>
                  </a:lnTo>
                  <a:lnTo>
                    <a:pt x="1070447" y="139540"/>
                  </a:lnTo>
                  <a:lnTo>
                    <a:pt x="1095341" y="133474"/>
                  </a:lnTo>
                  <a:lnTo>
                    <a:pt x="1120236" y="126984"/>
                  </a:lnTo>
                  <a:lnTo>
                    <a:pt x="1145130" y="120120"/>
                  </a:lnTo>
                  <a:lnTo>
                    <a:pt x="1170024" y="112943"/>
                  </a:lnTo>
                  <a:lnTo>
                    <a:pt x="1194918" y="105532"/>
                  </a:lnTo>
                  <a:lnTo>
                    <a:pt x="1219812" y="97976"/>
                  </a:lnTo>
                  <a:lnTo>
                    <a:pt x="1244706" y="90370"/>
                  </a:lnTo>
                  <a:lnTo>
                    <a:pt x="1269600" y="82814"/>
                  </a:lnTo>
                  <a:lnTo>
                    <a:pt x="1294495" y="75403"/>
                  </a:lnTo>
                  <a:lnTo>
                    <a:pt x="1319389" y="68226"/>
                  </a:lnTo>
                  <a:lnTo>
                    <a:pt x="1344283" y="61362"/>
                  </a:lnTo>
                  <a:lnTo>
                    <a:pt x="1369177" y="54872"/>
                  </a:lnTo>
                  <a:lnTo>
                    <a:pt x="1394071" y="48805"/>
                  </a:lnTo>
                  <a:lnTo>
                    <a:pt x="1418965" y="43192"/>
                  </a:lnTo>
                  <a:lnTo>
                    <a:pt x="1443859" y="38049"/>
                  </a:lnTo>
                  <a:lnTo>
                    <a:pt x="1468754" y="33377"/>
                  </a:lnTo>
                  <a:lnTo>
                    <a:pt x="1493648" y="29167"/>
                  </a:lnTo>
                  <a:lnTo>
                    <a:pt x="1518542" y="25401"/>
                  </a:lnTo>
                  <a:lnTo>
                    <a:pt x="1543436" y="22055"/>
                  </a:lnTo>
                  <a:lnTo>
                    <a:pt x="1568330" y="19097"/>
                  </a:lnTo>
                  <a:lnTo>
                    <a:pt x="1593224" y="16497"/>
                  </a:lnTo>
                  <a:lnTo>
                    <a:pt x="1618118" y="14221"/>
                  </a:lnTo>
                  <a:lnTo>
                    <a:pt x="1643012" y="12236"/>
                  </a:lnTo>
                  <a:lnTo>
                    <a:pt x="1667907" y="10512"/>
                  </a:lnTo>
                  <a:lnTo>
                    <a:pt x="1692801" y="9018"/>
                  </a:lnTo>
                  <a:lnTo>
                    <a:pt x="1717695" y="7728"/>
                  </a:lnTo>
                  <a:lnTo>
                    <a:pt x="1742589" y="6615"/>
                  </a:lnTo>
                  <a:lnTo>
                    <a:pt x="1767483" y="5657"/>
                  </a:lnTo>
                  <a:lnTo>
                    <a:pt x="1792377" y="4835"/>
                  </a:lnTo>
                  <a:lnTo>
                    <a:pt x="1817271" y="4129"/>
                  </a:lnTo>
                  <a:lnTo>
                    <a:pt x="1842166" y="3524"/>
                  </a:lnTo>
                  <a:lnTo>
                    <a:pt x="1867060" y="3007"/>
                  </a:lnTo>
                  <a:lnTo>
                    <a:pt x="1891954" y="2564"/>
                  </a:lnTo>
                  <a:lnTo>
                    <a:pt x="1916848" y="2186"/>
                  </a:lnTo>
                  <a:lnTo>
                    <a:pt x="1941742" y="1863"/>
                  </a:lnTo>
                  <a:lnTo>
                    <a:pt x="1966636" y="1587"/>
                  </a:lnTo>
                  <a:lnTo>
                    <a:pt x="1991530" y="1352"/>
                  </a:lnTo>
                  <a:lnTo>
                    <a:pt x="2016425" y="1151"/>
                  </a:lnTo>
                  <a:lnTo>
                    <a:pt x="2041319" y="980"/>
                  </a:lnTo>
                  <a:lnTo>
                    <a:pt x="2066213" y="835"/>
                  </a:lnTo>
                  <a:lnTo>
                    <a:pt x="2091107" y="710"/>
                  </a:lnTo>
                  <a:lnTo>
                    <a:pt x="2116001" y="605"/>
                  </a:lnTo>
                  <a:lnTo>
                    <a:pt x="2140895" y="515"/>
                  </a:lnTo>
                  <a:lnTo>
                    <a:pt x="2165789" y="438"/>
                  </a:lnTo>
                  <a:lnTo>
                    <a:pt x="2190683" y="373"/>
                  </a:lnTo>
                  <a:lnTo>
                    <a:pt x="2215578" y="317"/>
                  </a:lnTo>
                  <a:lnTo>
                    <a:pt x="2240472" y="270"/>
                  </a:lnTo>
                  <a:lnTo>
                    <a:pt x="2265366" y="229"/>
                  </a:lnTo>
                  <a:lnTo>
                    <a:pt x="2290260" y="195"/>
                  </a:lnTo>
                  <a:lnTo>
                    <a:pt x="2315154" y="166"/>
                  </a:lnTo>
                  <a:lnTo>
                    <a:pt x="2340048" y="141"/>
                  </a:lnTo>
                  <a:lnTo>
                    <a:pt x="2364942" y="120"/>
                  </a:lnTo>
                  <a:lnTo>
                    <a:pt x="2389837" y="102"/>
                  </a:lnTo>
                  <a:lnTo>
                    <a:pt x="2414731" y="87"/>
                  </a:lnTo>
                  <a:lnTo>
                    <a:pt x="2439625" y="74"/>
                  </a:lnTo>
                  <a:lnTo>
                    <a:pt x="2464519" y="63"/>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93AA00">
                  <a:alpha val="100000"/>
                </a:srgbClr>
              </a:solidFill>
              <a:prstDash val="solid"/>
              <a:round/>
            </a:ln>
          </p:spPr>
          <p:txBody>
            <a:bodyPr/>
            <a:lstStyle/>
            <a:p/>
          </p:txBody>
        </p:sp>
        <p:sp>
          <p:nvSpPr>
            <p:cNvPr id="38" name="pl38"/>
            <p:cNvSpPr/>
            <p:nvPr/>
          </p:nvSpPr>
          <p:spPr>
            <a:xfrm>
              <a:off x="2420208" y="4295311"/>
              <a:ext cx="4929038" cy="188283"/>
            </a:xfrm>
            <a:custGeom>
              <a:avLst/>
              <a:pathLst>
                <a:path w="4929038" h="188283">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63"/>
                  </a:lnTo>
                  <a:lnTo>
                    <a:pt x="2489413" y="74"/>
                  </a:lnTo>
                  <a:lnTo>
                    <a:pt x="2514307" y="87"/>
                  </a:lnTo>
                  <a:lnTo>
                    <a:pt x="2539201" y="102"/>
                  </a:lnTo>
                  <a:lnTo>
                    <a:pt x="2564096" y="120"/>
                  </a:lnTo>
                  <a:lnTo>
                    <a:pt x="2588990" y="141"/>
                  </a:lnTo>
                  <a:lnTo>
                    <a:pt x="2613884" y="166"/>
                  </a:lnTo>
                  <a:lnTo>
                    <a:pt x="2638778" y="195"/>
                  </a:lnTo>
                  <a:lnTo>
                    <a:pt x="2663672" y="229"/>
                  </a:lnTo>
                  <a:lnTo>
                    <a:pt x="2688566" y="270"/>
                  </a:lnTo>
                  <a:lnTo>
                    <a:pt x="2713460" y="317"/>
                  </a:lnTo>
                  <a:lnTo>
                    <a:pt x="2738354" y="373"/>
                  </a:lnTo>
                  <a:lnTo>
                    <a:pt x="2763249" y="438"/>
                  </a:lnTo>
                  <a:lnTo>
                    <a:pt x="2788143" y="515"/>
                  </a:lnTo>
                  <a:lnTo>
                    <a:pt x="2813037" y="605"/>
                  </a:lnTo>
                  <a:lnTo>
                    <a:pt x="2837931" y="710"/>
                  </a:lnTo>
                  <a:lnTo>
                    <a:pt x="2862825" y="835"/>
                  </a:lnTo>
                  <a:lnTo>
                    <a:pt x="2887719" y="980"/>
                  </a:lnTo>
                  <a:lnTo>
                    <a:pt x="2912613" y="1151"/>
                  </a:lnTo>
                  <a:lnTo>
                    <a:pt x="2937508" y="1352"/>
                  </a:lnTo>
                  <a:lnTo>
                    <a:pt x="2962402" y="1587"/>
                  </a:lnTo>
                  <a:lnTo>
                    <a:pt x="2987296" y="1863"/>
                  </a:lnTo>
                  <a:lnTo>
                    <a:pt x="3012190" y="2186"/>
                  </a:lnTo>
                  <a:lnTo>
                    <a:pt x="3037084" y="2564"/>
                  </a:lnTo>
                  <a:lnTo>
                    <a:pt x="3061978" y="3007"/>
                  </a:lnTo>
                  <a:lnTo>
                    <a:pt x="3086872" y="3524"/>
                  </a:lnTo>
                  <a:lnTo>
                    <a:pt x="3111767" y="4129"/>
                  </a:lnTo>
                  <a:lnTo>
                    <a:pt x="3136661" y="4835"/>
                  </a:lnTo>
                  <a:lnTo>
                    <a:pt x="3161555" y="5657"/>
                  </a:lnTo>
                  <a:lnTo>
                    <a:pt x="3186449" y="6615"/>
                  </a:lnTo>
                  <a:lnTo>
                    <a:pt x="3211343" y="7728"/>
                  </a:lnTo>
                  <a:lnTo>
                    <a:pt x="3236237" y="9018"/>
                  </a:lnTo>
                  <a:lnTo>
                    <a:pt x="3261131" y="10512"/>
                  </a:lnTo>
                  <a:lnTo>
                    <a:pt x="3286025" y="12236"/>
                  </a:lnTo>
                  <a:lnTo>
                    <a:pt x="3310920" y="14221"/>
                  </a:lnTo>
                  <a:lnTo>
                    <a:pt x="3335814" y="16497"/>
                  </a:lnTo>
                  <a:lnTo>
                    <a:pt x="3360708" y="19097"/>
                  </a:lnTo>
                  <a:lnTo>
                    <a:pt x="3385602" y="22055"/>
                  </a:lnTo>
                  <a:lnTo>
                    <a:pt x="3410496" y="25401"/>
                  </a:lnTo>
                  <a:lnTo>
                    <a:pt x="3435390" y="29167"/>
                  </a:lnTo>
                  <a:lnTo>
                    <a:pt x="3460284" y="33377"/>
                  </a:lnTo>
                  <a:lnTo>
                    <a:pt x="3485179" y="38049"/>
                  </a:lnTo>
                  <a:lnTo>
                    <a:pt x="3510073" y="43192"/>
                  </a:lnTo>
                  <a:lnTo>
                    <a:pt x="3534967" y="48805"/>
                  </a:lnTo>
                  <a:lnTo>
                    <a:pt x="3559861" y="54872"/>
                  </a:lnTo>
                  <a:lnTo>
                    <a:pt x="3584755" y="61362"/>
                  </a:lnTo>
                  <a:lnTo>
                    <a:pt x="3609649" y="68226"/>
                  </a:lnTo>
                  <a:lnTo>
                    <a:pt x="3634543" y="75403"/>
                  </a:lnTo>
                  <a:lnTo>
                    <a:pt x="3659438" y="82814"/>
                  </a:lnTo>
                  <a:lnTo>
                    <a:pt x="3684332" y="90370"/>
                  </a:lnTo>
                  <a:lnTo>
                    <a:pt x="3709226" y="97976"/>
                  </a:lnTo>
                  <a:lnTo>
                    <a:pt x="3734120" y="105532"/>
                  </a:lnTo>
                  <a:lnTo>
                    <a:pt x="3759014" y="112943"/>
                  </a:lnTo>
                  <a:lnTo>
                    <a:pt x="3783908" y="120120"/>
                  </a:lnTo>
                  <a:lnTo>
                    <a:pt x="3808802" y="126984"/>
                  </a:lnTo>
                  <a:lnTo>
                    <a:pt x="3833696" y="133474"/>
                  </a:lnTo>
                  <a:lnTo>
                    <a:pt x="3858591" y="139540"/>
                  </a:lnTo>
                  <a:lnTo>
                    <a:pt x="3883485" y="145154"/>
                  </a:lnTo>
                  <a:lnTo>
                    <a:pt x="3908379" y="150297"/>
                  </a:lnTo>
                  <a:lnTo>
                    <a:pt x="3933273" y="154969"/>
                  </a:lnTo>
                  <a:lnTo>
                    <a:pt x="3958167" y="159179"/>
                  </a:lnTo>
                  <a:lnTo>
                    <a:pt x="3983061" y="162944"/>
                  </a:lnTo>
                  <a:lnTo>
                    <a:pt x="4007955" y="166291"/>
                  </a:lnTo>
                  <a:lnTo>
                    <a:pt x="4032850" y="169249"/>
                  </a:lnTo>
                  <a:lnTo>
                    <a:pt x="4057744" y="171849"/>
                  </a:lnTo>
                  <a:lnTo>
                    <a:pt x="4082638" y="174125"/>
                  </a:lnTo>
                  <a:lnTo>
                    <a:pt x="4107532" y="176110"/>
                  </a:lnTo>
                  <a:lnTo>
                    <a:pt x="4132426" y="177834"/>
                  </a:lnTo>
                  <a:lnTo>
                    <a:pt x="4157320" y="179327"/>
                  </a:lnTo>
                  <a:lnTo>
                    <a:pt x="4182214" y="180618"/>
                  </a:lnTo>
                  <a:lnTo>
                    <a:pt x="4207109" y="181731"/>
                  </a:lnTo>
                  <a:lnTo>
                    <a:pt x="4232003" y="182689"/>
                  </a:lnTo>
                  <a:lnTo>
                    <a:pt x="4256897" y="183511"/>
                  </a:lnTo>
                  <a:lnTo>
                    <a:pt x="4281791" y="184217"/>
                  </a:lnTo>
                  <a:lnTo>
                    <a:pt x="4306685" y="184822"/>
                  </a:lnTo>
                  <a:lnTo>
                    <a:pt x="4331579" y="185339"/>
                  </a:lnTo>
                  <a:lnTo>
                    <a:pt x="4356473" y="185782"/>
                  </a:lnTo>
                  <a:lnTo>
                    <a:pt x="4381367" y="186160"/>
                  </a:lnTo>
                  <a:lnTo>
                    <a:pt x="4406262" y="186483"/>
                  </a:lnTo>
                  <a:lnTo>
                    <a:pt x="4431156" y="186759"/>
                  </a:lnTo>
                  <a:lnTo>
                    <a:pt x="4456050" y="186994"/>
                  </a:lnTo>
                  <a:lnTo>
                    <a:pt x="4480944" y="187195"/>
                  </a:lnTo>
                  <a:lnTo>
                    <a:pt x="4505838" y="187366"/>
                  </a:lnTo>
                  <a:lnTo>
                    <a:pt x="4530732" y="187511"/>
                  </a:lnTo>
                  <a:lnTo>
                    <a:pt x="4555626" y="187635"/>
                  </a:lnTo>
                  <a:lnTo>
                    <a:pt x="4580521" y="187741"/>
                  </a:lnTo>
                  <a:lnTo>
                    <a:pt x="4605415" y="187831"/>
                  </a:lnTo>
                  <a:lnTo>
                    <a:pt x="4630309" y="187908"/>
                  </a:lnTo>
                  <a:lnTo>
                    <a:pt x="4655203" y="187973"/>
                  </a:lnTo>
                  <a:lnTo>
                    <a:pt x="4680097" y="188029"/>
                  </a:lnTo>
                  <a:lnTo>
                    <a:pt x="4704991" y="188076"/>
                  </a:lnTo>
                  <a:lnTo>
                    <a:pt x="4729885" y="188116"/>
                  </a:lnTo>
                  <a:lnTo>
                    <a:pt x="4754780" y="188151"/>
                  </a:lnTo>
                  <a:lnTo>
                    <a:pt x="4779674" y="188180"/>
                  </a:lnTo>
                  <a:lnTo>
                    <a:pt x="4804568" y="188205"/>
                  </a:lnTo>
                  <a:lnTo>
                    <a:pt x="4829462" y="188226"/>
                  </a:lnTo>
                  <a:lnTo>
                    <a:pt x="4854356" y="188244"/>
                  </a:lnTo>
                  <a:lnTo>
                    <a:pt x="4879250" y="188259"/>
                  </a:lnTo>
                  <a:lnTo>
                    <a:pt x="4904144" y="188272"/>
                  </a:lnTo>
                  <a:lnTo>
                    <a:pt x="4929038" y="188283"/>
                  </a:lnTo>
                </a:path>
              </a:pathLst>
            </a:custGeom>
            <a:ln w="40651" cap="flat">
              <a:solidFill>
                <a:srgbClr val="73B000">
                  <a:alpha val="100000"/>
                </a:srgbClr>
              </a:solidFill>
              <a:prstDash val="solid"/>
              <a:round/>
            </a:ln>
          </p:spPr>
          <p:txBody>
            <a:bodyPr/>
            <a:lstStyle/>
            <a:p/>
          </p:txBody>
        </p:sp>
        <p:sp>
          <p:nvSpPr>
            <p:cNvPr id="39" name="pl39"/>
            <p:cNvSpPr/>
            <p:nvPr/>
          </p:nvSpPr>
          <p:spPr>
            <a:xfrm>
              <a:off x="2420208" y="184680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41B500">
                  <a:alpha val="100000"/>
                </a:srgbClr>
              </a:solidFill>
              <a:prstDash val="solid"/>
              <a:round/>
            </a:ln>
          </p:spPr>
          <p:txBody>
            <a:bodyPr/>
            <a:lstStyle/>
            <a:p/>
          </p:txBody>
        </p:sp>
        <p:sp>
          <p:nvSpPr>
            <p:cNvPr id="40" name="pl40"/>
            <p:cNvSpPr/>
            <p:nvPr/>
          </p:nvSpPr>
          <p:spPr>
            <a:xfrm>
              <a:off x="2420208" y="2035339"/>
              <a:ext cx="4929038" cy="564850"/>
            </a:xfrm>
            <a:custGeom>
              <a:avLst/>
              <a:pathLst>
                <a:path w="4929038" h="564850">
                  <a:moveTo>
                    <a:pt x="0" y="0"/>
                  </a:moveTo>
                  <a:lnTo>
                    <a:pt x="24894" y="33"/>
                  </a:lnTo>
                  <a:lnTo>
                    <a:pt x="49788" y="72"/>
                  </a:lnTo>
                  <a:lnTo>
                    <a:pt x="74682" y="118"/>
                  </a:lnTo>
                  <a:lnTo>
                    <a:pt x="99576" y="172"/>
                  </a:lnTo>
                  <a:lnTo>
                    <a:pt x="124470" y="235"/>
                  </a:lnTo>
                  <a:lnTo>
                    <a:pt x="149364" y="309"/>
                  </a:lnTo>
                  <a:lnTo>
                    <a:pt x="174258" y="397"/>
                  </a:lnTo>
                  <a:lnTo>
                    <a:pt x="199153" y="500"/>
                  </a:lnTo>
                  <a:lnTo>
                    <a:pt x="224047" y="621"/>
                  </a:lnTo>
                  <a:lnTo>
                    <a:pt x="248941" y="763"/>
                  </a:lnTo>
                  <a:lnTo>
                    <a:pt x="273835" y="929"/>
                  </a:lnTo>
                  <a:lnTo>
                    <a:pt x="298729" y="1125"/>
                  </a:lnTo>
                  <a:lnTo>
                    <a:pt x="323623" y="1355"/>
                  </a:lnTo>
                  <a:lnTo>
                    <a:pt x="348517" y="1625"/>
                  </a:lnTo>
                  <a:lnTo>
                    <a:pt x="373412" y="1943"/>
                  </a:lnTo>
                  <a:lnTo>
                    <a:pt x="398306" y="2315"/>
                  </a:lnTo>
                  <a:lnTo>
                    <a:pt x="423200" y="2752"/>
                  </a:lnTo>
                  <a:lnTo>
                    <a:pt x="448094" y="3265"/>
                  </a:lnTo>
                  <a:lnTo>
                    <a:pt x="472988" y="3867"/>
                  </a:lnTo>
                  <a:lnTo>
                    <a:pt x="497882" y="4572"/>
                  </a:lnTo>
                  <a:lnTo>
                    <a:pt x="522776" y="5400"/>
                  </a:lnTo>
                  <a:lnTo>
                    <a:pt x="547670" y="6369"/>
                  </a:lnTo>
                  <a:lnTo>
                    <a:pt x="572565" y="7503"/>
                  </a:lnTo>
                  <a:lnTo>
                    <a:pt x="597459" y="8831"/>
                  </a:lnTo>
                  <a:lnTo>
                    <a:pt x="622353" y="10384"/>
                  </a:lnTo>
                  <a:lnTo>
                    <a:pt x="647247" y="12198"/>
                  </a:lnTo>
                  <a:lnTo>
                    <a:pt x="672141" y="14315"/>
                  </a:lnTo>
                  <a:lnTo>
                    <a:pt x="697035" y="16783"/>
                  </a:lnTo>
                  <a:lnTo>
                    <a:pt x="721929" y="19656"/>
                  </a:lnTo>
                  <a:lnTo>
                    <a:pt x="746824" y="22995"/>
                  </a:lnTo>
                  <a:lnTo>
                    <a:pt x="771718" y="26867"/>
                  </a:lnTo>
                  <a:lnTo>
                    <a:pt x="796612" y="31348"/>
                  </a:lnTo>
                  <a:lnTo>
                    <a:pt x="821506" y="36520"/>
                  </a:lnTo>
                  <a:lnTo>
                    <a:pt x="846400" y="42473"/>
                  </a:lnTo>
                  <a:lnTo>
                    <a:pt x="871294" y="49301"/>
                  </a:lnTo>
                  <a:lnTo>
                    <a:pt x="896188" y="57102"/>
                  </a:lnTo>
                  <a:lnTo>
                    <a:pt x="921083" y="65975"/>
                  </a:lnTo>
                  <a:lnTo>
                    <a:pt x="945977" y="76016"/>
                  </a:lnTo>
                  <a:lnTo>
                    <a:pt x="970871" y="87313"/>
                  </a:lnTo>
                  <a:lnTo>
                    <a:pt x="995765" y="99942"/>
                  </a:lnTo>
                  <a:lnTo>
                    <a:pt x="1020659" y="113958"/>
                  </a:lnTo>
                  <a:lnTo>
                    <a:pt x="1045553" y="129388"/>
                  </a:lnTo>
                  <a:lnTo>
                    <a:pt x="1070447" y="146228"/>
                  </a:lnTo>
                  <a:lnTo>
                    <a:pt x="1095341" y="164428"/>
                  </a:lnTo>
                  <a:lnTo>
                    <a:pt x="1120236" y="183897"/>
                  </a:lnTo>
                  <a:lnTo>
                    <a:pt x="1145130" y="204490"/>
                  </a:lnTo>
                  <a:lnTo>
                    <a:pt x="1170024" y="226019"/>
                  </a:lnTo>
                  <a:lnTo>
                    <a:pt x="1194918" y="248252"/>
                  </a:lnTo>
                  <a:lnTo>
                    <a:pt x="1219812" y="270921"/>
                  </a:lnTo>
                  <a:lnTo>
                    <a:pt x="1244706" y="293739"/>
                  </a:lnTo>
                  <a:lnTo>
                    <a:pt x="1269600" y="316408"/>
                  </a:lnTo>
                  <a:lnTo>
                    <a:pt x="1294495" y="338641"/>
                  </a:lnTo>
                  <a:lnTo>
                    <a:pt x="1319389" y="360170"/>
                  </a:lnTo>
                  <a:lnTo>
                    <a:pt x="1344283" y="380764"/>
                  </a:lnTo>
                  <a:lnTo>
                    <a:pt x="1369177" y="400232"/>
                  </a:lnTo>
                  <a:lnTo>
                    <a:pt x="1394071" y="418433"/>
                  </a:lnTo>
                  <a:lnTo>
                    <a:pt x="1418965" y="435272"/>
                  </a:lnTo>
                  <a:lnTo>
                    <a:pt x="1443859" y="450703"/>
                  </a:lnTo>
                  <a:lnTo>
                    <a:pt x="1468754" y="464719"/>
                  </a:lnTo>
                  <a:lnTo>
                    <a:pt x="1493648" y="477347"/>
                  </a:lnTo>
                  <a:lnTo>
                    <a:pt x="1518542" y="488645"/>
                  </a:lnTo>
                  <a:lnTo>
                    <a:pt x="1543436" y="498685"/>
                  </a:lnTo>
                  <a:lnTo>
                    <a:pt x="1568330" y="507558"/>
                  </a:lnTo>
                  <a:lnTo>
                    <a:pt x="1593224" y="515359"/>
                  </a:lnTo>
                  <a:lnTo>
                    <a:pt x="1618118" y="522187"/>
                  </a:lnTo>
                  <a:lnTo>
                    <a:pt x="1643012" y="528140"/>
                  </a:lnTo>
                  <a:lnTo>
                    <a:pt x="1667907" y="533313"/>
                  </a:lnTo>
                  <a:lnTo>
                    <a:pt x="1692801" y="537794"/>
                  </a:lnTo>
                  <a:lnTo>
                    <a:pt x="1717695" y="541666"/>
                  </a:lnTo>
                  <a:lnTo>
                    <a:pt x="1742589" y="545004"/>
                  </a:lnTo>
                  <a:lnTo>
                    <a:pt x="1767483" y="547877"/>
                  </a:lnTo>
                  <a:lnTo>
                    <a:pt x="1792377" y="550345"/>
                  </a:lnTo>
                  <a:lnTo>
                    <a:pt x="1817271" y="552462"/>
                  </a:lnTo>
                  <a:lnTo>
                    <a:pt x="1842166" y="554276"/>
                  </a:lnTo>
                  <a:lnTo>
                    <a:pt x="1867060" y="555829"/>
                  </a:lnTo>
                  <a:lnTo>
                    <a:pt x="1891954" y="557157"/>
                  </a:lnTo>
                  <a:lnTo>
                    <a:pt x="1916848" y="558292"/>
                  </a:lnTo>
                  <a:lnTo>
                    <a:pt x="1941742" y="559261"/>
                  </a:lnTo>
                  <a:lnTo>
                    <a:pt x="1966636" y="560088"/>
                  </a:lnTo>
                  <a:lnTo>
                    <a:pt x="1991530" y="560794"/>
                  </a:lnTo>
                  <a:lnTo>
                    <a:pt x="2016425" y="561395"/>
                  </a:lnTo>
                  <a:lnTo>
                    <a:pt x="2041319" y="561908"/>
                  </a:lnTo>
                  <a:lnTo>
                    <a:pt x="2066213" y="562345"/>
                  </a:lnTo>
                  <a:lnTo>
                    <a:pt x="2091107" y="562718"/>
                  </a:lnTo>
                  <a:lnTo>
                    <a:pt x="2116001" y="563035"/>
                  </a:lnTo>
                  <a:lnTo>
                    <a:pt x="2140895" y="563305"/>
                  </a:lnTo>
                  <a:lnTo>
                    <a:pt x="2165789" y="563535"/>
                  </a:lnTo>
                  <a:lnTo>
                    <a:pt x="2190683" y="563731"/>
                  </a:lnTo>
                  <a:lnTo>
                    <a:pt x="2215578" y="563898"/>
                  </a:lnTo>
                  <a:lnTo>
                    <a:pt x="2240472" y="564040"/>
                  </a:lnTo>
                  <a:lnTo>
                    <a:pt x="2265366" y="564161"/>
                  </a:lnTo>
                  <a:lnTo>
                    <a:pt x="2290260" y="564264"/>
                  </a:lnTo>
                  <a:lnTo>
                    <a:pt x="2315154" y="564351"/>
                  </a:lnTo>
                  <a:lnTo>
                    <a:pt x="2340048" y="564426"/>
                  </a:lnTo>
                  <a:lnTo>
                    <a:pt x="2364942" y="564489"/>
                  </a:lnTo>
                  <a:lnTo>
                    <a:pt x="2389837" y="564543"/>
                  </a:lnTo>
                  <a:lnTo>
                    <a:pt x="2414731" y="564589"/>
                  </a:lnTo>
                  <a:lnTo>
                    <a:pt x="2439625" y="564628"/>
                  </a:lnTo>
                  <a:lnTo>
                    <a:pt x="2464519" y="564661"/>
                  </a:lnTo>
                  <a:lnTo>
                    <a:pt x="2464519" y="564850"/>
                  </a:lnTo>
                  <a:lnTo>
                    <a:pt x="2489413" y="564850"/>
                  </a:lnTo>
                  <a:lnTo>
                    <a:pt x="2514307" y="564850"/>
                  </a:lnTo>
                  <a:lnTo>
                    <a:pt x="2539201" y="564850"/>
                  </a:lnTo>
                  <a:lnTo>
                    <a:pt x="2564096" y="564850"/>
                  </a:lnTo>
                  <a:lnTo>
                    <a:pt x="2588990" y="564850"/>
                  </a:lnTo>
                  <a:lnTo>
                    <a:pt x="2613884" y="564850"/>
                  </a:lnTo>
                  <a:lnTo>
                    <a:pt x="2638778" y="564850"/>
                  </a:lnTo>
                  <a:lnTo>
                    <a:pt x="2663672" y="564850"/>
                  </a:lnTo>
                  <a:lnTo>
                    <a:pt x="2688566" y="564850"/>
                  </a:lnTo>
                  <a:lnTo>
                    <a:pt x="2713460" y="564850"/>
                  </a:lnTo>
                  <a:lnTo>
                    <a:pt x="2738354" y="564850"/>
                  </a:lnTo>
                  <a:lnTo>
                    <a:pt x="2763249" y="564850"/>
                  </a:lnTo>
                  <a:lnTo>
                    <a:pt x="2788143" y="564850"/>
                  </a:lnTo>
                  <a:lnTo>
                    <a:pt x="2813037" y="564850"/>
                  </a:lnTo>
                  <a:lnTo>
                    <a:pt x="2837931" y="564850"/>
                  </a:lnTo>
                  <a:lnTo>
                    <a:pt x="2862825" y="564850"/>
                  </a:lnTo>
                  <a:lnTo>
                    <a:pt x="2887719" y="564850"/>
                  </a:lnTo>
                  <a:lnTo>
                    <a:pt x="2912613" y="564850"/>
                  </a:lnTo>
                  <a:lnTo>
                    <a:pt x="2937508" y="564850"/>
                  </a:lnTo>
                  <a:lnTo>
                    <a:pt x="2962402" y="564850"/>
                  </a:lnTo>
                  <a:lnTo>
                    <a:pt x="2987296" y="564850"/>
                  </a:lnTo>
                  <a:lnTo>
                    <a:pt x="3012190" y="564850"/>
                  </a:lnTo>
                  <a:lnTo>
                    <a:pt x="3037084" y="564850"/>
                  </a:lnTo>
                  <a:lnTo>
                    <a:pt x="3061978" y="564850"/>
                  </a:lnTo>
                  <a:lnTo>
                    <a:pt x="3086872" y="564850"/>
                  </a:lnTo>
                  <a:lnTo>
                    <a:pt x="3111767" y="564850"/>
                  </a:lnTo>
                  <a:lnTo>
                    <a:pt x="3136661" y="564850"/>
                  </a:lnTo>
                  <a:lnTo>
                    <a:pt x="3161555" y="564850"/>
                  </a:lnTo>
                  <a:lnTo>
                    <a:pt x="3186449" y="564850"/>
                  </a:lnTo>
                  <a:lnTo>
                    <a:pt x="3211343" y="564850"/>
                  </a:lnTo>
                  <a:lnTo>
                    <a:pt x="3236237" y="564850"/>
                  </a:lnTo>
                  <a:lnTo>
                    <a:pt x="3261131" y="564850"/>
                  </a:lnTo>
                  <a:lnTo>
                    <a:pt x="3286025" y="564850"/>
                  </a:lnTo>
                  <a:lnTo>
                    <a:pt x="3310920" y="564850"/>
                  </a:lnTo>
                  <a:lnTo>
                    <a:pt x="3335814" y="564850"/>
                  </a:lnTo>
                  <a:lnTo>
                    <a:pt x="3360708" y="564850"/>
                  </a:lnTo>
                  <a:lnTo>
                    <a:pt x="3385602" y="564850"/>
                  </a:lnTo>
                  <a:lnTo>
                    <a:pt x="3410496" y="564850"/>
                  </a:lnTo>
                  <a:lnTo>
                    <a:pt x="3435390" y="564850"/>
                  </a:lnTo>
                  <a:lnTo>
                    <a:pt x="3460284" y="564850"/>
                  </a:lnTo>
                  <a:lnTo>
                    <a:pt x="3485179" y="564850"/>
                  </a:lnTo>
                  <a:lnTo>
                    <a:pt x="3510073" y="564850"/>
                  </a:lnTo>
                  <a:lnTo>
                    <a:pt x="3534967" y="564850"/>
                  </a:lnTo>
                  <a:lnTo>
                    <a:pt x="3559861" y="564850"/>
                  </a:lnTo>
                  <a:lnTo>
                    <a:pt x="3584755" y="564850"/>
                  </a:lnTo>
                  <a:lnTo>
                    <a:pt x="3609649" y="564850"/>
                  </a:lnTo>
                  <a:lnTo>
                    <a:pt x="3634543" y="564850"/>
                  </a:lnTo>
                  <a:lnTo>
                    <a:pt x="3659438" y="564850"/>
                  </a:lnTo>
                  <a:lnTo>
                    <a:pt x="3684332" y="564850"/>
                  </a:lnTo>
                  <a:lnTo>
                    <a:pt x="3709226" y="564850"/>
                  </a:lnTo>
                  <a:lnTo>
                    <a:pt x="3734120" y="564850"/>
                  </a:lnTo>
                  <a:lnTo>
                    <a:pt x="3759014" y="564850"/>
                  </a:lnTo>
                  <a:lnTo>
                    <a:pt x="3783908" y="564850"/>
                  </a:lnTo>
                  <a:lnTo>
                    <a:pt x="3808802" y="564850"/>
                  </a:lnTo>
                  <a:lnTo>
                    <a:pt x="3833696" y="564850"/>
                  </a:lnTo>
                  <a:lnTo>
                    <a:pt x="3858591" y="564850"/>
                  </a:lnTo>
                  <a:lnTo>
                    <a:pt x="3883485" y="564850"/>
                  </a:lnTo>
                  <a:lnTo>
                    <a:pt x="3908379" y="564850"/>
                  </a:lnTo>
                  <a:lnTo>
                    <a:pt x="3933273" y="564850"/>
                  </a:lnTo>
                  <a:lnTo>
                    <a:pt x="3958167" y="564850"/>
                  </a:lnTo>
                  <a:lnTo>
                    <a:pt x="3983061" y="564850"/>
                  </a:lnTo>
                  <a:lnTo>
                    <a:pt x="4007955" y="564850"/>
                  </a:lnTo>
                  <a:lnTo>
                    <a:pt x="4032850" y="564850"/>
                  </a:lnTo>
                  <a:lnTo>
                    <a:pt x="4057744" y="564850"/>
                  </a:lnTo>
                  <a:lnTo>
                    <a:pt x="4082638" y="564850"/>
                  </a:lnTo>
                  <a:lnTo>
                    <a:pt x="4107532" y="564850"/>
                  </a:lnTo>
                  <a:lnTo>
                    <a:pt x="4132426" y="564850"/>
                  </a:lnTo>
                  <a:lnTo>
                    <a:pt x="4157320" y="564850"/>
                  </a:lnTo>
                  <a:lnTo>
                    <a:pt x="4182214" y="564850"/>
                  </a:lnTo>
                  <a:lnTo>
                    <a:pt x="4207109" y="564850"/>
                  </a:lnTo>
                  <a:lnTo>
                    <a:pt x="4232003" y="564850"/>
                  </a:lnTo>
                  <a:lnTo>
                    <a:pt x="4256897" y="564850"/>
                  </a:lnTo>
                  <a:lnTo>
                    <a:pt x="4281791" y="564850"/>
                  </a:lnTo>
                  <a:lnTo>
                    <a:pt x="4306685" y="564850"/>
                  </a:lnTo>
                  <a:lnTo>
                    <a:pt x="4331579" y="564850"/>
                  </a:lnTo>
                  <a:lnTo>
                    <a:pt x="4356473" y="564850"/>
                  </a:lnTo>
                  <a:lnTo>
                    <a:pt x="4381367" y="564850"/>
                  </a:lnTo>
                  <a:lnTo>
                    <a:pt x="4406262" y="564850"/>
                  </a:lnTo>
                  <a:lnTo>
                    <a:pt x="4431156" y="564850"/>
                  </a:lnTo>
                  <a:lnTo>
                    <a:pt x="4456050" y="564850"/>
                  </a:lnTo>
                  <a:lnTo>
                    <a:pt x="4480944" y="564850"/>
                  </a:lnTo>
                  <a:lnTo>
                    <a:pt x="4505838" y="564850"/>
                  </a:lnTo>
                  <a:lnTo>
                    <a:pt x="4530732" y="564850"/>
                  </a:lnTo>
                  <a:lnTo>
                    <a:pt x="4555626" y="564850"/>
                  </a:lnTo>
                  <a:lnTo>
                    <a:pt x="4580521" y="564850"/>
                  </a:lnTo>
                  <a:lnTo>
                    <a:pt x="4605415" y="564850"/>
                  </a:lnTo>
                  <a:lnTo>
                    <a:pt x="4630309" y="564850"/>
                  </a:lnTo>
                  <a:lnTo>
                    <a:pt x="4655203" y="564850"/>
                  </a:lnTo>
                  <a:lnTo>
                    <a:pt x="4680097" y="564850"/>
                  </a:lnTo>
                  <a:lnTo>
                    <a:pt x="4704991" y="564850"/>
                  </a:lnTo>
                  <a:lnTo>
                    <a:pt x="4729885" y="564850"/>
                  </a:lnTo>
                  <a:lnTo>
                    <a:pt x="4754780" y="564850"/>
                  </a:lnTo>
                  <a:lnTo>
                    <a:pt x="4779674" y="564850"/>
                  </a:lnTo>
                  <a:lnTo>
                    <a:pt x="4804568" y="564850"/>
                  </a:lnTo>
                  <a:lnTo>
                    <a:pt x="4829462" y="564850"/>
                  </a:lnTo>
                  <a:lnTo>
                    <a:pt x="4854356" y="564850"/>
                  </a:lnTo>
                  <a:lnTo>
                    <a:pt x="4879250" y="564850"/>
                  </a:lnTo>
                  <a:lnTo>
                    <a:pt x="4904144" y="564850"/>
                  </a:lnTo>
                  <a:lnTo>
                    <a:pt x="4929038" y="564850"/>
                  </a:lnTo>
                </a:path>
              </a:pathLst>
            </a:custGeom>
            <a:ln w="40651" cap="flat">
              <a:solidFill>
                <a:srgbClr val="00BA38">
                  <a:alpha val="100000"/>
                </a:srgbClr>
              </a:solidFill>
              <a:prstDash val="solid"/>
              <a:round/>
            </a:ln>
          </p:spPr>
          <p:txBody>
            <a:bodyPr/>
            <a:lstStyle/>
            <a:p/>
          </p:txBody>
        </p:sp>
        <p:sp>
          <p:nvSpPr>
            <p:cNvPr id="41" name="pl41"/>
            <p:cNvSpPr/>
            <p:nvPr/>
          </p:nvSpPr>
          <p:spPr>
            <a:xfrm>
              <a:off x="2420208" y="4672005"/>
              <a:ext cx="4929038" cy="188283"/>
            </a:xfrm>
            <a:custGeom>
              <a:avLst/>
              <a:pathLst>
                <a:path w="4929038" h="188283">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63"/>
                  </a:lnTo>
                  <a:lnTo>
                    <a:pt x="2489413" y="74"/>
                  </a:lnTo>
                  <a:lnTo>
                    <a:pt x="2514307" y="87"/>
                  </a:lnTo>
                  <a:lnTo>
                    <a:pt x="2539201" y="102"/>
                  </a:lnTo>
                  <a:lnTo>
                    <a:pt x="2564096" y="120"/>
                  </a:lnTo>
                  <a:lnTo>
                    <a:pt x="2588990" y="141"/>
                  </a:lnTo>
                  <a:lnTo>
                    <a:pt x="2613884" y="166"/>
                  </a:lnTo>
                  <a:lnTo>
                    <a:pt x="2638778" y="195"/>
                  </a:lnTo>
                  <a:lnTo>
                    <a:pt x="2663672" y="229"/>
                  </a:lnTo>
                  <a:lnTo>
                    <a:pt x="2688566" y="270"/>
                  </a:lnTo>
                  <a:lnTo>
                    <a:pt x="2713460" y="317"/>
                  </a:lnTo>
                  <a:lnTo>
                    <a:pt x="2738354" y="373"/>
                  </a:lnTo>
                  <a:lnTo>
                    <a:pt x="2763249" y="438"/>
                  </a:lnTo>
                  <a:lnTo>
                    <a:pt x="2788143" y="515"/>
                  </a:lnTo>
                  <a:lnTo>
                    <a:pt x="2813037" y="605"/>
                  </a:lnTo>
                  <a:lnTo>
                    <a:pt x="2837931" y="710"/>
                  </a:lnTo>
                  <a:lnTo>
                    <a:pt x="2862825" y="835"/>
                  </a:lnTo>
                  <a:lnTo>
                    <a:pt x="2887719" y="980"/>
                  </a:lnTo>
                  <a:lnTo>
                    <a:pt x="2912613" y="1151"/>
                  </a:lnTo>
                  <a:lnTo>
                    <a:pt x="2937508" y="1352"/>
                  </a:lnTo>
                  <a:lnTo>
                    <a:pt x="2962402" y="1587"/>
                  </a:lnTo>
                  <a:lnTo>
                    <a:pt x="2987296" y="1863"/>
                  </a:lnTo>
                  <a:lnTo>
                    <a:pt x="3012190" y="2186"/>
                  </a:lnTo>
                  <a:lnTo>
                    <a:pt x="3037084" y="2564"/>
                  </a:lnTo>
                  <a:lnTo>
                    <a:pt x="3061978" y="3007"/>
                  </a:lnTo>
                  <a:lnTo>
                    <a:pt x="3086872" y="3524"/>
                  </a:lnTo>
                  <a:lnTo>
                    <a:pt x="3111767" y="4129"/>
                  </a:lnTo>
                  <a:lnTo>
                    <a:pt x="3136661" y="4835"/>
                  </a:lnTo>
                  <a:lnTo>
                    <a:pt x="3161555" y="5657"/>
                  </a:lnTo>
                  <a:lnTo>
                    <a:pt x="3186449" y="6615"/>
                  </a:lnTo>
                  <a:lnTo>
                    <a:pt x="3211343" y="7728"/>
                  </a:lnTo>
                  <a:lnTo>
                    <a:pt x="3236237" y="9018"/>
                  </a:lnTo>
                  <a:lnTo>
                    <a:pt x="3261131" y="10512"/>
                  </a:lnTo>
                  <a:lnTo>
                    <a:pt x="3286025" y="12236"/>
                  </a:lnTo>
                  <a:lnTo>
                    <a:pt x="3310920" y="14221"/>
                  </a:lnTo>
                  <a:lnTo>
                    <a:pt x="3335814" y="16497"/>
                  </a:lnTo>
                  <a:lnTo>
                    <a:pt x="3360708" y="19097"/>
                  </a:lnTo>
                  <a:lnTo>
                    <a:pt x="3385602" y="22055"/>
                  </a:lnTo>
                  <a:lnTo>
                    <a:pt x="3410496" y="25401"/>
                  </a:lnTo>
                  <a:lnTo>
                    <a:pt x="3435390" y="29167"/>
                  </a:lnTo>
                  <a:lnTo>
                    <a:pt x="3460284" y="33377"/>
                  </a:lnTo>
                  <a:lnTo>
                    <a:pt x="3485179" y="38049"/>
                  </a:lnTo>
                  <a:lnTo>
                    <a:pt x="3510073" y="43192"/>
                  </a:lnTo>
                  <a:lnTo>
                    <a:pt x="3534967" y="48805"/>
                  </a:lnTo>
                  <a:lnTo>
                    <a:pt x="3559861" y="54872"/>
                  </a:lnTo>
                  <a:lnTo>
                    <a:pt x="3584755" y="61362"/>
                  </a:lnTo>
                  <a:lnTo>
                    <a:pt x="3609649" y="68226"/>
                  </a:lnTo>
                  <a:lnTo>
                    <a:pt x="3634543" y="75403"/>
                  </a:lnTo>
                  <a:lnTo>
                    <a:pt x="3659438" y="82814"/>
                  </a:lnTo>
                  <a:lnTo>
                    <a:pt x="3684332" y="90370"/>
                  </a:lnTo>
                  <a:lnTo>
                    <a:pt x="3709226" y="97976"/>
                  </a:lnTo>
                  <a:lnTo>
                    <a:pt x="3734120" y="105532"/>
                  </a:lnTo>
                  <a:lnTo>
                    <a:pt x="3759014" y="112943"/>
                  </a:lnTo>
                  <a:lnTo>
                    <a:pt x="3783908" y="120120"/>
                  </a:lnTo>
                  <a:lnTo>
                    <a:pt x="3808802" y="126984"/>
                  </a:lnTo>
                  <a:lnTo>
                    <a:pt x="3833696" y="133474"/>
                  </a:lnTo>
                  <a:lnTo>
                    <a:pt x="3858591" y="139540"/>
                  </a:lnTo>
                  <a:lnTo>
                    <a:pt x="3883485" y="145154"/>
                  </a:lnTo>
                  <a:lnTo>
                    <a:pt x="3908379" y="150297"/>
                  </a:lnTo>
                  <a:lnTo>
                    <a:pt x="3933273" y="154969"/>
                  </a:lnTo>
                  <a:lnTo>
                    <a:pt x="3958167" y="159179"/>
                  </a:lnTo>
                  <a:lnTo>
                    <a:pt x="3983061" y="162944"/>
                  </a:lnTo>
                  <a:lnTo>
                    <a:pt x="4007955" y="166291"/>
                  </a:lnTo>
                  <a:lnTo>
                    <a:pt x="4032850" y="169249"/>
                  </a:lnTo>
                  <a:lnTo>
                    <a:pt x="4057744" y="171849"/>
                  </a:lnTo>
                  <a:lnTo>
                    <a:pt x="4082638" y="174125"/>
                  </a:lnTo>
                  <a:lnTo>
                    <a:pt x="4107532" y="176110"/>
                  </a:lnTo>
                  <a:lnTo>
                    <a:pt x="4132426" y="177834"/>
                  </a:lnTo>
                  <a:lnTo>
                    <a:pt x="4157320" y="179327"/>
                  </a:lnTo>
                  <a:lnTo>
                    <a:pt x="4182214" y="180618"/>
                  </a:lnTo>
                  <a:lnTo>
                    <a:pt x="4207109" y="181731"/>
                  </a:lnTo>
                  <a:lnTo>
                    <a:pt x="4232003" y="182689"/>
                  </a:lnTo>
                  <a:lnTo>
                    <a:pt x="4256897" y="183511"/>
                  </a:lnTo>
                  <a:lnTo>
                    <a:pt x="4281791" y="184217"/>
                  </a:lnTo>
                  <a:lnTo>
                    <a:pt x="4306685" y="184822"/>
                  </a:lnTo>
                  <a:lnTo>
                    <a:pt x="4331579" y="185339"/>
                  </a:lnTo>
                  <a:lnTo>
                    <a:pt x="4356473" y="185782"/>
                  </a:lnTo>
                  <a:lnTo>
                    <a:pt x="4381367" y="186160"/>
                  </a:lnTo>
                  <a:lnTo>
                    <a:pt x="4406262" y="186483"/>
                  </a:lnTo>
                  <a:lnTo>
                    <a:pt x="4431156" y="186759"/>
                  </a:lnTo>
                  <a:lnTo>
                    <a:pt x="4456050" y="186994"/>
                  </a:lnTo>
                  <a:lnTo>
                    <a:pt x="4480944" y="187195"/>
                  </a:lnTo>
                  <a:lnTo>
                    <a:pt x="4505838" y="187366"/>
                  </a:lnTo>
                  <a:lnTo>
                    <a:pt x="4530732" y="187511"/>
                  </a:lnTo>
                  <a:lnTo>
                    <a:pt x="4555626" y="187635"/>
                  </a:lnTo>
                  <a:lnTo>
                    <a:pt x="4580521" y="187741"/>
                  </a:lnTo>
                  <a:lnTo>
                    <a:pt x="4605415" y="187831"/>
                  </a:lnTo>
                  <a:lnTo>
                    <a:pt x="4630309" y="187908"/>
                  </a:lnTo>
                  <a:lnTo>
                    <a:pt x="4655203" y="187973"/>
                  </a:lnTo>
                  <a:lnTo>
                    <a:pt x="4680097" y="188029"/>
                  </a:lnTo>
                  <a:lnTo>
                    <a:pt x="4704991" y="188076"/>
                  </a:lnTo>
                  <a:lnTo>
                    <a:pt x="4729885" y="188116"/>
                  </a:lnTo>
                  <a:lnTo>
                    <a:pt x="4754780" y="188151"/>
                  </a:lnTo>
                  <a:lnTo>
                    <a:pt x="4779674" y="188180"/>
                  </a:lnTo>
                  <a:lnTo>
                    <a:pt x="4804568" y="188205"/>
                  </a:lnTo>
                  <a:lnTo>
                    <a:pt x="4829462" y="188226"/>
                  </a:lnTo>
                  <a:lnTo>
                    <a:pt x="4854356" y="188244"/>
                  </a:lnTo>
                  <a:lnTo>
                    <a:pt x="4879250" y="188259"/>
                  </a:lnTo>
                  <a:lnTo>
                    <a:pt x="4904144" y="188272"/>
                  </a:lnTo>
                  <a:lnTo>
                    <a:pt x="4929038" y="188283"/>
                  </a:lnTo>
                </a:path>
              </a:pathLst>
            </a:custGeom>
            <a:ln w="40651" cap="flat">
              <a:solidFill>
                <a:srgbClr val="00BD63">
                  <a:alpha val="100000"/>
                </a:srgbClr>
              </a:solidFill>
              <a:prstDash val="solid"/>
              <a:round/>
            </a:ln>
          </p:spPr>
          <p:txBody>
            <a:bodyPr/>
            <a:lstStyle/>
            <a:p/>
          </p:txBody>
        </p:sp>
        <p:sp>
          <p:nvSpPr>
            <p:cNvPr id="42" name="pl42"/>
            <p:cNvSpPr/>
            <p:nvPr/>
          </p:nvSpPr>
          <p:spPr>
            <a:xfrm>
              <a:off x="2420208" y="3730397"/>
              <a:ext cx="4929038" cy="564724"/>
            </a:xfrm>
            <a:custGeom>
              <a:avLst/>
              <a:pathLst>
                <a:path w="4929038" h="564724">
                  <a:moveTo>
                    <a:pt x="0" y="376440"/>
                  </a:moveTo>
                  <a:lnTo>
                    <a:pt x="24894" y="376418"/>
                  </a:lnTo>
                  <a:lnTo>
                    <a:pt x="49788" y="376392"/>
                  </a:lnTo>
                  <a:lnTo>
                    <a:pt x="74682" y="376362"/>
                  </a:lnTo>
                  <a:lnTo>
                    <a:pt x="99576" y="376326"/>
                  </a:lnTo>
                  <a:lnTo>
                    <a:pt x="124470" y="376284"/>
                  </a:lnTo>
                  <a:lnTo>
                    <a:pt x="149364" y="376234"/>
                  </a:lnTo>
                  <a:lnTo>
                    <a:pt x="174258" y="376176"/>
                  </a:lnTo>
                  <a:lnTo>
                    <a:pt x="199153" y="376107"/>
                  </a:lnTo>
                  <a:lnTo>
                    <a:pt x="224047" y="376026"/>
                  </a:lnTo>
                  <a:lnTo>
                    <a:pt x="248941" y="375932"/>
                  </a:lnTo>
                  <a:lnTo>
                    <a:pt x="273835" y="375821"/>
                  </a:lnTo>
                  <a:lnTo>
                    <a:pt x="298729" y="375690"/>
                  </a:lnTo>
                  <a:lnTo>
                    <a:pt x="323623" y="375537"/>
                  </a:lnTo>
                  <a:lnTo>
                    <a:pt x="348517" y="375357"/>
                  </a:lnTo>
                  <a:lnTo>
                    <a:pt x="373412" y="375145"/>
                  </a:lnTo>
                  <a:lnTo>
                    <a:pt x="398306" y="374897"/>
                  </a:lnTo>
                  <a:lnTo>
                    <a:pt x="423200" y="374605"/>
                  </a:lnTo>
                  <a:lnTo>
                    <a:pt x="448094" y="374263"/>
                  </a:lnTo>
                  <a:lnTo>
                    <a:pt x="472988" y="373862"/>
                  </a:lnTo>
                  <a:lnTo>
                    <a:pt x="497882" y="373392"/>
                  </a:lnTo>
                  <a:lnTo>
                    <a:pt x="522776" y="372840"/>
                  </a:lnTo>
                  <a:lnTo>
                    <a:pt x="547670" y="372194"/>
                  </a:lnTo>
                  <a:lnTo>
                    <a:pt x="572565" y="371438"/>
                  </a:lnTo>
                  <a:lnTo>
                    <a:pt x="597459" y="370553"/>
                  </a:lnTo>
                  <a:lnTo>
                    <a:pt x="622353" y="369517"/>
                  </a:lnTo>
                  <a:lnTo>
                    <a:pt x="647247" y="368308"/>
                  </a:lnTo>
                  <a:lnTo>
                    <a:pt x="672141" y="366896"/>
                  </a:lnTo>
                  <a:lnTo>
                    <a:pt x="697035" y="365251"/>
                  </a:lnTo>
                  <a:lnTo>
                    <a:pt x="721929" y="363336"/>
                  </a:lnTo>
                  <a:lnTo>
                    <a:pt x="746824" y="361110"/>
                  </a:lnTo>
                  <a:lnTo>
                    <a:pt x="771718" y="358529"/>
                  </a:lnTo>
                  <a:lnTo>
                    <a:pt x="796612" y="355542"/>
                  </a:lnTo>
                  <a:lnTo>
                    <a:pt x="821506" y="352093"/>
                  </a:lnTo>
                  <a:lnTo>
                    <a:pt x="846400" y="348125"/>
                  </a:lnTo>
                  <a:lnTo>
                    <a:pt x="871294" y="343573"/>
                  </a:lnTo>
                  <a:lnTo>
                    <a:pt x="896188" y="338372"/>
                  </a:lnTo>
                  <a:lnTo>
                    <a:pt x="921083" y="332457"/>
                  </a:lnTo>
                  <a:lnTo>
                    <a:pt x="945977" y="325763"/>
                  </a:lnTo>
                  <a:lnTo>
                    <a:pt x="970871" y="318231"/>
                  </a:lnTo>
                  <a:lnTo>
                    <a:pt x="995765" y="309812"/>
                  </a:lnTo>
                  <a:lnTo>
                    <a:pt x="1020659" y="300468"/>
                  </a:lnTo>
                  <a:lnTo>
                    <a:pt x="1045553" y="290181"/>
                  </a:lnTo>
                  <a:lnTo>
                    <a:pt x="1070447" y="278955"/>
                  </a:lnTo>
                  <a:lnTo>
                    <a:pt x="1095341" y="266821"/>
                  </a:lnTo>
                  <a:lnTo>
                    <a:pt x="1120236" y="253842"/>
                  </a:lnTo>
                  <a:lnTo>
                    <a:pt x="1145130" y="240113"/>
                  </a:lnTo>
                  <a:lnTo>
                    <a:pt x="1170024" y="225761"/>
                  </a:lnTo>
                  <a:lnTo>
                    <a:pt x="1194918" y="210939"/>
                  </a:lnTo>
                  <a:lnTo>
                    <a:pt x="1219812" y="195826"/>
                  </a:lnTo>
                  <a:lnTo>
                    <a:pt x="1244706" y="180614"/>
                  </a:lnTo>
                  <a:lnTo>
                    <a:pt x="1269600" y="165501"/>
                  </a:lnTo>
                  <a:lnTo>
                    <a:pt x="1294495" y="150679"/>
                  </a:lnTo>
                  <a:lnTo>
                    <a:pt x="1319389" y="136327"/>
                  </a:lnTo>
                  <a:lnTo>
                    <a:pt x="1344283" y="122598"/>
                  </a:lnTo>
                  <a:lnTo>
                    <a:pt x="1369177" y="109619"/>
                  </a:lnTo>
                  <a:lnTo>
                    <a:pt x="1394071" y="97485"/>
                  </a:lnTo>
                  <a:lnTo>
                    <a:pt x="1418965" y="86259"/>
                  </a:lnTo>
                  <a:lnTo>
                    <a:pt x="1443859" y="75972"/>
                  </a:lnTo>
                  <a:lnTo>
                    <a:pt x="1468754" y="66628"/>
                  </a:lnTo>
                  <a:lnTo>
                    <a:pt x="1493648" y="58208"/>
                  </a:lnTo>
                  <a:lnTo>
                    <a:pt x="1518542" y="50677"/>
                  </a:lnTo>
                  <a:lnTo>
                    <a:pt x="1543436" y="43983"/>
                  </a:lnTo>
                  <a:lnTo>
                    <a:pt x="1568330" y="38068"/>
                  </a:lnTo>
                  <a:lnTo>
                    <a:pt x="1593224" y="32867"/>
                  </a:lnTo>
                  <a:lnTo>
                    <a:pt x="1618118" y="28315"/>
                  </a:lnTo>
                  <a:lnTo>
                    <a:pt x="1643012" y="24347"/>
                  </a:lnTo>
                  <a:lnTo>
                    <a:pt x="1667907" y="20898"/>
                  </a:lnTo>
                  <a:lnTo>
                    <a:pt x="1692801" y="17911"/>
                  </a:lnTo>
                  <a:lnTo>
                    <a:pt x="1717695" y="15330"/>
                  </a:lnTo>
                  <a:lnTo>
                    <a:pt x="1742589" y="13104"/>
                  </a:lnTo>
                  <a:lnTo>
                    <a:pt x="1767483" y="11189"/>
                  </a:lnTo>
                  <a:lnTo>
                    <a:pt x="1792377" y="9543"/>
                  </a:lnTo>
                  <a:lnTo>
                    <a:pt x="1817271" y="8132"/>
                  </a:lnTo>
                  <a:lnTo>
                    <a:pt x="1842166" y="6923"/>
                  </a:lnTo>
                  <a:lnTo>
                    <a:pt x="1867060" y="5887"/>
                  </a:lnTo>
                  <a:lnTo>
                    <a:pt x="1891954" y="5002"/>
                  </a:lnTo>
                  <a:lnTo>
                    <a:pt x="1916848" y="4246"/>
                  </a:lnTo>
                  <a:lnTo>
                    <a:pt x="1941742" y="3600"/>
                  </a:lnTo>
                  <a:lnTo>
                    <a:pt x="1966636" y="3048"/>
                  </a:lnTo>
                  <a:lnTo>
                    <a:pt x="1991530" y="2578"/>
                  </a:lnTo>
                  <a:lnTo>
                    <a:pt x="2016425" y="2177"/>
                  </a:lnTo>
                  <a:lnTo>
                    <a:pt x="2041319" y="1835"/>
                  </a:lnTo>
                  <a:lnTo>
                    <a:pt x="2066213" y="1543"/>
                  </a:lnTo>
                  <a:lnTo>
                    <a:pt x="2091107" y="1295"/>
                  </a:lnTo>
                  <a:lnTo>
                    <a:pt x="2116001" y="1083"/>
                  </a:lnTo>
                  <a:lnTo>
                    <a:pt x="2140895" y="903"/>
                  </a:lnTo>
                  <a:lnTo>
                    <a:pt x="2165789" y="750"/>
                  </a:lnTo>
                  <a:lnTo>
                    <a:pt x="2190683" y="619"/>
                  </a:lnTo>
                  <a:lnTo>
                    <a:pt x="2215578" y="508"/>
                  </a:lnTo>
                  <a:lnTo>
                    <a:pt x="2240472" y="414"/>
                  </a:lnTo>
                  <a:lnTo>
                    <a:pt x="2265366" y="333"/>
                  </a:lnTo>
                  <a:lnTo>
                    <a:pt x="2290260" y="264"/>
                  </a:lnTo>
                  <a:lnTo>
                    <a:pt x="2315154" y="206"/>
                  </a:lnTo>
                  <a:lnTo>
                    <a:pt x="2340048" y="156"/>
                  </a:lnTo>
                  <a:lnTo>
                    <a:pt x="2364942" y="114"/>
                  </a:lnTo>
                  <a:lnTo>
                    <a:pt x="2389837" y="78"/>
                  </a:lnTo>
                  <a:lnTo>
                    <a:pt x="2414731" y="48"/>
                  </a:lnTo>
                  <a:lnTo>
                    <a:pt x="2439625" y="22"/>
                  </a:lnTo>
                  <a:lnTo>
                    <a:pt x="2464519" y="0"/>
                  </a:lnTo>
                  <a:lnTo>
                    <a:pt x="2464519" y="63"/>
                  </a:lnTo>
                  <a:lnTo>
                    <a:pt x="2489413" y="96"/>
                  </a:lnTo>
                  <a:lnTo>
                    <a:pt x="2514307" y="135"/>
                  </a:lnTo>
                  <a:lnTo>
                    <a:pt x="2539201" y="181"/>
                  </a:lnTo>
                  <a:lnTo>
                    <a:pt x="2564096" y="235"/>
                  </a:lnTo>
                  <a:lnTo>
                    <a:pt x="2588990" y="298"/>
                  </a:lnTo>
                  <a:lnTo>
                    <a:pt x="2613884" y="373"/>
                  </a:lnTo>
                  <a:lnTo>
                    <a:pt x="2638778" y="460"/>
                  </a:lnTo>
                  <a:lnTo>
                    <a:pt x="2663672" y="563"/>
                  </a:lnTo>
                  <a:lnTo>
                    <a:pt x="2688566" y="684"/>
                  </a:lnTo>
                  <a:lnTo>
                    <a:pt x="2713460" y="826"/>
                  </a:lnTo>
                  <a:lnTo>
                    <a:pt x="2738354" y="992"/>
                  </a:lnTo>
                  <a:lnTo>
                    <a:pt x="2763249" y="1188"/>
                  </a:lnTo>
                  <a:lnTo>
                    <a:pt x="2788143" y="1418"/>
                  </a:lnTo>
                  <a:lnTo>
                    <a:pt x="2813037" y="1689"/>
                  </a:lnTo>
                  <a:lnTo>
                    <a:pt x="2837931" y="2006"/>
                  </a:lnTo>
                  <a:lnTo>
                    <a:pt x="2862825" y="2378"/>
                  </a:lnTo>
                  <a:lnTo>
                    <a:pt x="2887719" y="2815"/>
                  </a:lnTo>
                  <a:lnTo>
                    <a:pt x="2912613" y="3328"/>
                  </a:lnTo>
                  <a:lnTo>
                    <a:pt x="2937508" y="3930"/>
                  </a:lnTo>
                  <a:lnTo>
                    <a:pt x="2962402" y="4636"/>
                  </a:lnTo>
                  <a:lnTo>
                    <a:pt x="2987296" y="5463"/>
                  </a:lnTo>
                  <a:lnTo>
                    <a:pt x="3012190" y="6432"/>
                  </a:lnTo>
                  <a:lnTo>
                    <a:pt x="3037084" y="7567"/>
                  </a:lnTo>
                  <a:lnTo>
                    <a:pt x="3061978" y="8894"/>
                  </a:lnTo>
                  <a:lnTo>
                    <a:pt x="3086872" y="10447"/>
                  </a:lnTo>
                  <a:lnTo>
                    <a:pt x="3111767" y="12261"/>
                  </a:lnTo>
                  <a:lnTo>
                    <a:pt x="3136661" y="14379"/>
                  </a:lnTo>
                  <a:lnTo>
                    <a:pt x="3161555" y="16847"/>
                  </a:lnTo>
                  <a:lnTo>
                    <a:pt x="3186449" y="19719"/>
                  </a:lnTo>
                  <a:lnTo>
                    <a:pt x="3211343" y="23058"/>
                  </a:lnTo>
                  <a:lnTo>
                    <a:pt x="3236237" y="26930"/>
                  </a:lnTo>
                  <a:lnTo>
                    <a:pt x="3261131" y="31411"/>
                  </a:lnTo>
                  <a:lnTo>
                    <a:pt x="3286025" y="36583"/>
                  </a:lnTo>
                  <a:lnTo>
                    <a:pt x="3310920" y="42536"/>
                  </a:lnTo>
                  <a:lnTo>
                    <a:pt x="3335814" y="49365"/>
                  </a:lnTo>
                  <a:lnTo>
                    <a:pt x="3360708" y="57166"/>
                  </a:lnTo>
                  <a:lnTo>
                    <a:pt x="3385602" y="66038"/>
                  </a:lnTo>
                  <a:lnTo>
                    <a:pt x="3410496" y="76079"/>
                  </a:lnTo>
                  <a:lnTo>
                    <a:pt x="3435390" y="87376"/>
                  </a:lnTo>
                  <a:lnTo>
                    <a:pt x="3460284" y="100005"/>
                  </a:lnTo>
                  <a:lnTo>
                    <a:pt x="3485179" y="114021"/>
                  </a:lnTo>
                  <a:lnTo>
                    <a:pt x="3510073" y="129452"/>
                  </a:lnTo>
                  <a:lnTo>
                    <a:pt x="3534967" y="146291"/>
                  </a:lnTo>
                  <a:lnTo>
                    <a:pt x="3559861" y="164492"/>
                  </a:lnTo>
                  <a:lnTo>
                    <a:pt x="3584755" y="183960"/>
                  </a:lnTo>
                  <a:lnTo>
                    <a:pt x="3609649" y="204553"/>
                  </a:lnTo>
                  <a:lnTo>
                    <a:pt x="3634543" y="226083"/>
                  </a:lnTo>
                  <a:lnTo>
                    <a:pt x="3659438" y="248315"/>
                  </a:lnTo>
                  <a:lnTo>
                    <a:pt x="3684332" y="270985"/>
                  </a:lnTo>
                  <a:lnTo>
                    <a:pt x="3709226" y="293802"/>
                  </a:lnTo>
                  <a:lnTo>
                    <a:pt x="3734120" y="316472"/>
                  </a:lnTo>
                  <a:lnTo>
                    <a:pt x="3759014" y="338704"/>
                  </a:lnTo>
                  <a:lnTo>
                    <a:pt x="3783908" y="360234"/>
                  </a:lnTo>
                  <a:lnTo>
                    <a:pt x="3808802" y="380827"/>
                  </a:lnTo>
                  <a:lnTo>
                    <a:pt x="3833696" y="400295"/>
                  </a:lnTo>
                  <a:lnTo>
                    <a:pt x="3858591" y="418496"/>
                  </a:lnTo>
                  <a:lnTo>
                    <a:pt x="3883485" y="435335"/>
                  </a:lnTo>
                  <a:lnTo>
                    <a:pt x="3908379" y="450766"/>
                  </a:lnTo>
                  <a:lnTo>
                    <a:pt x="3933273" y="464782"/>
                  </a:lnTo>
                  <a:lnTo>
                    <a:pt x="3958167" y="477411"/>
                  </a:lnTo>
                  <a:lnTo>
                    <a:pt x="3983061" y="488708"/>
                  </a:lnTo>
                  <a:lnTo>
                    <a:pt x="4007955" y="498748"/>
                  </a:lnTo>
                  <a:lnTo>
                    <a:pt x="4032850" y="507621"/>
                  </a:lnTo>
                  <a:lnTo>
                    <a:pt x="4057744" y="515422"/>
                  </a:lnTo>
                  <a:lnTo>
                    <a:pt x="4082638" y="522250"/>
                  </a:lnTo>
                  <a:lnTo>
                    <a:pt x="4107532" y="528203"/>
                  </a:lnTo>
                  <a:lnTo>
                    <a:pt x="4132426" y="533376"/>
                  </a:lnTo>
                  <a:lnTo>
                    <a:pt x="4157320" y="537857"/>
                  </a:lnTo>
                  <a:lnTo>
                    <a:pt x="4182214" y="541729"/>
                  </a:lnTo>
                  <a:lnTo>
                    <a:pt x="4207109" y="545067"/>
                  </a:lnTo>
                  <a:lnTo>
                    <a:pt x="4232003" y="547940"/>
                  </a:lnTo>
                  <a:lnTo>
                    <a:pt x="4256897" y="550408"/>
                  </a:lnTo>
                  <a:lnTo>
                    <a:pt x="4281791" y="552525"/>
                  </a:lnTo>
                  <a:lnTo>
                    <a:pt x="4306685" y="554340"/>
                  </a:lnTo>
                  <a:lnTo>
                    <a:pt x="4331579" y="555892"/>
                  </a:lnTo>
                  <a:lnTo>
                    <a:pt x="4356473" y="557220"/>
                  </a:lnTo>
                  <a:lnTo>
                    <a:pt x="4381367" y="558355"/>
                  </a:lnTo>
                  <a:lnTo>
                    <a:pt x="4406262" y="559324"/>
                  </a:lnTo>
                  <a:lnTo>
                    <a:pt x="4431156" y="560151"/>
                  </a:lnTo>
                  <a:lnTo>
                    <a:pt x="4456050" y="560857"/>
                  </a:lnTo>
                  <a:lnTo>
                    <a:pt x="4480944" y="561459"/>
                  </a:lnTo>
                  <a:lnTo>
                    <a:pt x="4505838" y="561971"/>
                  </a:lnTo>
                  <a:lnTo>
                    <a:pt x="4530732" y="562409"/>
                  </a:lnTo>
                  <a:lnTo>
                    <a:pt x="4555626" y="562781"/>
                  </a:lnTo>
                  <a:lnTo>
                    <a:pt x="4580521" y="563098"/>
                  </a:lnTo>
                  <a:lnTo>
                    <a:pt x="4605415" y="563368"/>
                  </a:lnTo>
                  <a:lnTo>
                    <a:pt x="4630309" y="563598"/>
                  </a:lnTo>
                  <a:lnTo>
                    <a:pt x="4655203" y="563794"/>
                  </a:lnTo>
                  <a:lnTo>
                    <a:pt x="4680097" y="563961"/>
                  </a:lnTo>
                  <a:lnTo>
                    <a:pt x="4704991" y="564103"/>
                  </a:lnTo>
                  <a:lnTo>
                    <a:pt x="4729885" y="564224"/>
                  </a:lnTo>
                  <a:lnTo>
                    <a:pt x="4754780" y="564327"/>
                  </a:lnTo>
                  <a:lnTo>
                    <a:pt x="4779674" y="564414"/>
                  </a:lnTo>
                  <a:lnTo>
                    <a:pt x="4804568" y="564489"/>
                  </a:lnTo>
                  <a:lnTo>
                    <a:pt x="4829462" y="564552"/>
                  </a:lnTo>
                  <a:lnTo>
                    <a:pt x="4854356" y="564606"/>
                  </a:lnTo>
                  <a:lnTo>
                    <a:pt x="4879250" y="564652"/>
                  </a:lnTo>
                  <a:lnTo>
                    <a:pt x="4904144" y="564691"/>
                  </a:lnTo>
                  <a:lnTo>
                    <a:pt x="4929038" y="564724"/>
                  </a:lnTo>
                </a:path>
              </a:pathLst>
            </a:custGeom>
            <a:ln w="40651" cap="flat">
              <a:solidFill>
                <a:srgbClr val="00C083">
                  <a:alpha val="100000"/>
                </a:srgbClr>
              </a:solidFill>
              <a:prstDash val="solid"/>
              <a:round/>
            </a:ln>
          </p:spPr>
          <p:txBody>
            <a:bodyPr/>
            <a:lstStyle/>
            <a:p/>
          </p:txBody>
        </p:sp>
        <p:sp>
          <p:nvSpPr>
            <p:cNvPr id="43" name="pl43"/>
            <p:cNvSpPr/>
            <p:nvPr/>
          </p:nvSpPr>
          <p:spPr>
            <a:xfrm>
              <a:off x="2420208" y="2976946"/>
              <a:ext cx="4929038" cy="188220"/>
            </a:xfrm>
            <a:custGeom>
              <a:avLst/>
              <a:pathLst>
                <a:path w="4929038" h="188220">
                  <a:moveTo>
                    <a:pt x="0" y="188220"/>
                  </a:moveTo>
                  <a:lnTo>
                    <a:pt x="24894" y="188209"/>
                  </a:lnTo>
                  <a:lnTo>
                    <a:pt x="49788" y="188196"/>
                  </a:lnTo>
                  <a:lnTo>
                    <a:pt x="74682" y="188181"/>
                  </a:lnTo>
                  <a:lnTo>
                    <a:pt x="99576" y="188163"/>
                  </a:lnTo>
                  <a:lnTo>
                    <a:pt x="124470" y="188142"/>
                  </a:lnTo>
                  <a:lnTo>
                    <a:pt x="149364" y="188117"/>
                  </a:lnTo>
                  <a:lnTo>
                    <a:pt x="174258" y="188088"/>
                  </a:lnTo>
                  <a:lnTo>
                    <a:pt x="199153" y="188053"/>
                  </a:lnTo>
                  <a:lnTo>
                    <a:pt x="224047" y="188013"/>
                  </a:lnTo>
                  <a:lnTo>
                    <a:pt x="248941" y="187966"/>
                  </a:lnTo>
                  <a:lnTo>
                    <a:pt x="273835" y="187910"/>
                  </a:lnTo>
                  <a:lnTo>
                    <a:pt x="298729" y="187845"/>
                  </a:lnTo>
                  <a:lnTo>
                    <a:pt x="323623" y="187768"/>
                  </a:lnTo>
                  <a:lnTo>
                    <a:pt x="348517" y="187678"/>
                  </a:lnTo>
                  <a:lnTo>
                    <a:pt x="373412" y="187572"/>
                  </a:lnTo>
                  <a:lnTo>
                    <a:pt x="398306" y="187448"/>
                  </a:lnTo>
                  <a:lnTo>
                    <a:pt x="423200" y="187302"/>
                  </a:lnTo>
                  <a:lnTo>
                    <a:pt x="448094" y="187131"/>
                  </a:lnTo>
                  <a:lnTo>
                    <a:pt x="472988" y="186931"/>
                  </a:lnTo>
                  <a:lnTo>
                    <a:pt x="497882" y="186696"/>
                  </a:lnTo>
                  <a:lnTo>
                    <a:pt x="522776" y="186420"/>
                  </a:lnTo>
                  <a:lnTo>
                    <a:pt x="547670" y="186097"/>
                  </a:lnTo>
                  <a:lnTo>
                    <a:pt x="572565" y="185719"/>
                  </a:lnTo>
                  <a:lnTo>
                    <a:pt x="597459" y="185276"/>
                  </a:lnTo>
                  <a:lnTo>
                    <a:pt x="622353" y="184758"/>
                  </a:lnTo>
                  <a:lnTo>
                    <a:pt x="647247" y="184154"/>
                  </a:lnTo>
                  <a:lnTo>
                    <a:pt x="672141" y="183448"/>
                  </a:lnTo>
                  <a:lnTo>
                    <a:pt x="697035" y="182625"/>
                  </a:lnTo>
                  <a:lnTo>
                    <a:pt x="721929" y="181668"/>
                  </a:lnTo>
                  <a:lnTo>
                    <a:pt x="746824" y="180555"/>
                  </a:lnTo>
                  <a:lnTo>
                    <a:pt x="771718" y="179264"/>
                  </a:lnTo>
                  <a:lnTo>
                    <a:pt x="796612" y="177771"/>
                  </a:lnTo>
                  <a:lnTo>
                    <a:pt x="821506" y="176046"/>
                  </a:lnTo>
                  <a:lnTo>
                    <a:pt x="846400" y="174062"/>
                  </a:lnTo>
                  <a:lnTo>
                    <a:pt x="871294" y="171786"/>
                  </a:lnTo>
                  <a:lnTo>
                    <a:pt x="896188" y="169186"/>
                  </a:lnTo>
                  <a:lnTo>
                    <a:pt x="921083" y="166228"/>
                  </a:lnTo>
                  <a:lnTo>
                    <a:pt x="945977" y="162881"/>
                  </a:lnTo>
                  <a:lnTo>
                    <a:pt x="970871" y="159115"/>
                  </a:lnTo>
                  <a:lnTo>
                    <a:pt x="995765" y="154906"/>
                  </a:lnTo>
                  <a:lnTo>
                    <a:pt x="1020659" y="150234"/>
                  </a:lnTo>
                  <a:lnTo>
                    <a:pt x="1045553" y="145090"/>
                  </a:lnTo>
                  <a:lnTo>
                    <a:pt x="1070447" y="139477"/>
                  </a:lnTo>
                  <a:lnTo>
                    <a:pt x="1095341" y="133410"/>
                  </a:lnTo>
                  <a:lnTo>
                    <a:pt x="1120236" y="126921"/>
                  </a:lnTo>
                  <a:lnTo>
                    <a:pt x="1145130" y="120056"/>
                  </a:lnTo>
                  <a:lnTo>
                    <a:pt x="1170024" y="112880"/>
                  </a:lnTo>
                  <a:lnTo>
                    <a:pt x="1194918" y="105469"/>
                  </a:lnTo>
                  <a:lnTo>
                    <a:pt x="1219812" y="97913"/>
                  </a:lnTo>
                  <a:lnTo>
                    <a:pt x="1244706" y="90307"/>
                  </a:lnTo>
                  <a:lnTo>
                    <a:pt x="1269600" y="82750"/>
                  </a:lnTo>
                  <a:lnTo>
                    <a:pt x="1294495" y="75339"/>
                  </a:lnTo>
                  <a:lnTo>
                    <a:pt x="1319389" y="68163"/>
                  </a:lnTo>
                  <a:lnTo>
                    <a:pt x="1344283" y="61299"/>
                  </a:lnTo>
                  <a:lnTo>
                    <a:pt x="1369177" y="54809"/>
                  </a:lnTo>
                  <a:lnTo>
                    <a:pt x="1394071" y="48742"/>
                  </a:lnTo>
                  <a:lnTo>
                    <a:pt x="1418965" y="43129"/>
                  </a:lnTo>
                  <a:lnTo>
                    <a:pt x="1443859" y="37986"/>
                  </a:lnTo>
                  <a:lnTo>
                    <a:pt x="1468754" y="33314"/>
                  </a:lnTo>
                  <a:lnTo>
                    <a:pt x="1493648" y="29104"/>
                  </a:lnTo>
                  <a:lnTo>
                    <a:pt x="1518542" y="25338"/>
                  </a:lnTo>
                  <a:lnTo>
                    <a:pt x="1543436" y="21991"/>
                  </a:lnTo>
                  <a:lnTo>
                    <a:pt x="1568330" y="19034"/>
                  </a:lnTo>
                  <a:lnTo>
                    <a:pt x="1593224" y="16433"/>
                  </a:lnTo>
                  <a:lnTo>
                    <a:pt x="1618118" y="14157"/>
                  </a:lnTo>
                  <a:lnTo>
                    <a:pt x="1643012" y="12173"/>
                  </a:lnTo>
                  <a:lnTo>
                    <a:pt x="1667907" y="10449"/>
                  </a:lnTo>
                  <a:lnTo>
                    <a:pt x="1692801" y="8955"/>
                  </a:lnTo>
                  <a:lnTo>
                    <a:pt x="1717695" y="7665"/>
                  </a:lnTo>
                  <a:lnTo>
                    <a:pt x="1742589" y="6552"/>
                  </a:lnTo>
                  <a:lnTo>
                    <a:pt x="1767483" y="5594"/>
                  </a:lnTo>
                  <a:lnTo>
                    <a:pt x="1792377" y="4771"/>
                  </a:lnTo>
                  <a:lnTo>
                    <a:pt x="1817271" y="4066"/>
                  </a:lnTo>
                  <a:lnTo>
                    <a:pt x="1842166" y="3461"/>
                  </a:lnTo>
                  <a:lnTo>
                    <a:pt x="1867060" y="2943"/>
                  </a:lnTo>
                  <a:lnTo>
                    <a:pt x="1891954" y="2501"/>
                  </a:lnTo>
                  <a:lnTo>
                    <a:pt x="1916848" y="2123"/>
                  </a:lnTo>
                  <a:lnTo>
                    <a:pt x="1941742" y="1800"/>
                  </a:lnTo>
                  <a:lnTo>
                    <a:pt x="1966636" y="1524"/>
                  </a:lnTo>
                  <a:lnTo>
                    <a:pt x="1991530" y="1289"/>
                  </a:lnTo>
                  <a:lnTo>
                    <a:pt x="2016425" y="1088"/>
                  </a:lnTo>
                  <a:lnTo>
                    <a:pt x="2041319" y="917"/>
                  </a:lnTo>
                  <a:lnTo>
                    <a:pt x="2066213" y="771"/>
                  </a:lnTo>
                  <a:lnTo>
                    <a:pt x="2091107" y="647"/>
                  </a:lnTo>
                  <a:lnTo>
                    <a:pt x="2116001" y="541"/>
                  </a:lnTo>
                  <a:lnTo>
                    <a:pt x="2140895" y="451"/>
                  </a:lnTo>
                  <a:lnTo>
                    <a:pt x="2165789" y="375"/>
                  </a:lnTo>
                  <a:lnTo>
                    <a:pt x="2190683" y="309"/>
                  </a:lnTo>
                  <a:lnTo>
                    <a:pt x="2215578" y="254"/>
                  </a:lnTo>
                  <a:lnTo>
                    <a:pt x="2240472" y="207"/>
                  </a:lnTo>
                  <a:lnTo>
                    <a:pt x="2265366" y="166"/>
                  </a:lnTo>
                  <a:lnTo>
                    <a:pt x="2290260" y="132"/>
                  </a:lnTo>
                  <a:lnTo>
                    <a:pt x="2315154" y="103"/>
                  </a:lnTo>
                  <a:lnTo>
                    <a:pt x="2340048" y="78"/>
                  </a:lnTo>
                  <a:lnTo>
                    <a:pt x="2364942" y="57"/>
                  </a:lnTo>
                  <a:lnTo>
                    <a:pt x="2389837" y="39"/>
                  </a:lnTo>
                  <a:lnTo>
                    <a:pt x="2414731" y="24"/>
                  </a:lnTo>
                  <a:lnTo>
                    <a:pt x="2439625" y="11"/>
                  </a:lnTo>
                  <a:lnTo>
                    <a:pt x="2464519" y="0"/>
                  </a:lnTo>
                  <a:lnTo>
                    <a:pt x="2464519" y="0"/>
                  </a:lnTo>
                  <a:lnTo>
                    <a:pt x="2489413" y="11"/>
                  </a:lnTo>
                  <a:lnTo>
                    <a:pt x="2514307" y="24"/>
                  </a:lnTo>
                  <a:lnTo>
                    <a:pt x="2539201" y="39"/>
                  </a:lnTo>
                  <a:lnTo>
                    <a:pt x="2564096" y="57"/>
                  </a:lnTo>
                  <a:lnTo>
                    <a:pt x="2588990" y="78"/>
                  </a:lnTo>
                  <a:lnTo>
                    <a:pt x="2613884" y="103"/>
                  </a:lnTo>
                  <a:lnTo>
                    <a:pt x="2638778" y="132"/>
                  </a:lnTo>
                  <a:lnTo>
                    <a:pt x="2663672" y="166"/>
                  </a:lnTo>
                  <a:lnTo>
                    <a:pt x="2688566" y="207"/>
                  </a:lnTo>
                  <a:lnTo>
                    <a:pt x="2713460" y="254"/>
                  </a:lnTo>
                  <a:lnTo>
                    <a:pt x="2738354" y="309"/>
                  </a:lnTo>
                  <a:lnTo>
                    <a:pt x="2763249" y="375"/>
                  </a:lnTo>
                  <a:lnTo>
                    <a:pt x="2788143" y="451"/>
                  </a:lnTo>
                  <a:lnTo>
                    <a:pt x="2813037" y="541"/>
                  </a:lnTo>
                  <a:lnTo>
                    <a:pt x="2837931" y="647"/>
                  </a:lnTo>
                  <a:lnTo>
                    <a:pt x="2862825" y="771"/>
                  </a:lnTo>
                  <a:lnTo>
                    <a:pt x="2887719" y="917"/>
                  </a:lnTo>
                  <a:lnTo>
                    <a:pt x="2912613" y="1088"/>
                  </a:lnTo>
                  <a:lnTo>
                    <a:pt x="2937508" y="1289"/>
                  </a:lnTo>
                  <a:lnTo>
                    <a:pt x="2962402" y="1524"/>
                  </a:lnTo>
                  <a:lnTo>
                    <a:pt x="2987296" y="1800"/>
                  </a:lnTo>
                  <a:lnTo>
                    <a:pt x="3012190" y="2123"/>
                  </a:lnTo>
                  <a:lnTo>
                    <a:pt x="3037084" y="2501"/>
                  </a:lnTo>
                  <a:lnTo>
                    <a:pt x="3061978" y="2943"/>
                  </a:lnTo>
                  <a:lnTo>
                    <a:pt x="3086872" y="3461"/>
                  </a:lnTo>
                  <a:lnTo>
                    <a:pt x="3111767" y="4066"/>
                  </a:lnTo>
                  <a:lnTo>
                    <a:pt x="3136661" y="4771"/>
                  </a:lnTo>
                  <a:lnTo>
                    <a:pt x="3161555" y="5594"/>
                  </a:lnTo>
                  <a:lnTo>
                    <a:pt x="3186449" y="6552"/>
                  </a:lnTo>
                  <a:lnTo>
                    <a:pt x="3211343" y="7665"/>
                  </a:lnTo>
                  <a:lnTo>
                    <a:pt x="3236237" y="8955"/>
                  </a:lnTo>
                  <a:lnTo>
                    <a:pt x="3261131" y="10449"/>
                  </a:lnTo>
                  <a:lnTo>
                    <a:pt x="3286025" y="12173"/>
                  </a:lnTo>
                  <a:lnTo>
                    <a:pt x="3310920" y="14157"/>
                  </a:lnTo>
                  <a:lnTo>
                    <a:pt x="3335814" y="16433"/>
                  </a:lnTo>
                  <a:lnTo>
                    <a:pt x="3360708" y="19034"/>
                  </a:lnTo>
                  <a:lnTo>
                    <a:pt x="3385602" y="21991"/>
                  </a:lnTo>
                  <a:lnTo>
                    <a:pt x="3410496" y="25338"/>
                  </a:lnTo>
                  <a:lnTo>
                    <a:pt x="3435390" y="29104"/>
                  </a:lnTo>
                  <a:lnTo>
                    <a:pt x="3460284" y="33314"/>
                  </a:lnTo>
                  <a:lnTo>
                    <a:pt x="3485179" y="37986"/>
                  </a:lnTo>
                  <a:lnTo>
                    <a:pt x="3510073" y="43129"/>
                  </a:lnTo>
                  <a:lnTo>
                    <a:pt x="3534967" y="48742"/>
                  </a:lnTo>
                  <a:lnTo>
                    <a:pt x="3559861" y="54809"/>
                  </a:lnTo>
                  <a:lnTo>
                    <a:pt x="3584755" y="61299"/>
                  </a:lnTo>
                  <a:lnTo>
                    <a:pt x="3609649" y="68163"/>
                  </a:lnTo>
                  <a:lnTo>
                    <a:pt x="3634543" y="75339"/>
                  </a:lnTo>
                  <a:lnTo>
                    <a:pt x="3659438" y="82750"/>
                  </a:lnTo>
                  <a:lnTo>
                    <a:pt x="3684332" y="90307"/>
                  </a:lnTo>
                  <a:lnTo>
                    <a:pt x="3709226" y="97913"/>
                  </a:lnTo>
                  <a:lnTo>
                    <a:pt x="3734120" y="105469"/>
                  </a:lnTo>
                  <a:lnTo>
                    <a:pt x="3759014" y="112880"/>
                  </a:lnTo>
                  <a:lnTo>
                    <a:pt x="3783908" y="120056"/>
                  </a:lnTo>
                  <a:lnTo>
                    <a:pt x="3808802" y="126921"/>
                  </a:lnTo>
                  <a:lnTo>
                    <a:pt x="3833696" y="133410"/>
                  </a:lnTo>
                  <a:lnTo>
                    <a:pt x="3858591" y="139477"/>
                  </a:lnTo>
                  <a:lnTo>
                    <a:pt x="3883485" y="145090"/>
                  </a:lnTo>
                  <a:lnTo>
                    <a:pt x="3908379" y="150234"/>
                  </a:lnTo>
                  <a:lnTo>
                    <a:pt x="3933273" y="154906"/>
                  </a:lnTo>
                  <a:lnTo>
                    <a:pt x="3958167" y="159115"/>
                  </a:lnTo>
                  <a:lnTo>
                    <a:pt x="3983061" y="162881"/>
                  </a:lnTo>
                  <a:lnTo>
                    <a:pt x="4007955" y="166228"/>
                  </a:lnTo>
                  <a:lnTo>
                    <a:pt x="4032850" y="169186"/>
                  </a:lnTo>
                  <a:lnTo>
                    <a:pt x="4057744" y="171786"/>
                  </a:lnTo>
                  <a:lnTo>
                    <a:pt x="4082638" y="174062"/>
                  </a:lnTo>
                  <a:lnTo>
                    <a:pt x="4107532" y="176046"/>
                  </a:lnTo>
                  <a:lnTo>
                    <a:pt x="4132426" y="177771"/>
                  </a:lnTo>
                  <a:lnTo>
                    <a:pt x="4157320" y="179264"/>
                  </a:lnTo>
                  <a:lnTo>
                    <a:pt x="4182214" y="180555"/>
                  </a:lnTo>
                  <a:lnTo>
                    <a:pt x="4207109" y="181668"/>
                  </a:lnTo>
                  <a:lnTo>
                    <a:pt x="4232003" y="182625"/>
                  </a:lnTo>
                  <a:lnTo>
                    <a:pt x="4256897" y="183448"/>
                  </a:lnTo>
                  <a:lnTo>
                    <a:pt x="4281791" y="184154"/>
                  </a:lnTo>
                  <a:lnTo>
                    <a:pt x="4306685" y="184758"/>
                  </a:lnTo>
                  <a:lnTo>
                    <a:pt x="4331579" y="185276"/>
                  </a:lnTo>
                  <a:lnTo>
                    <a:pt x="4356473" y="185719"/>
                  </a:lnTo>
                  <a:lnTo>
                    <a:pt x="4381367" y="186097"/>
                  </a:lnTo>
                  <a:lnTo>
                    <a:pt x="4406262" y="186420"/>
                  </a:lnTo>
                  <a:lnTo>
                    <a:pt x="4431156" y="186696"/>
                  </a:lnTo>
                  <a:lnTo>
                    <a:pt x="4456050" y="186931"/>
                  </a:lnTo>
                  <a:lnTo>
                    <a:pt x="4480944" y="187131"/>
                  </a:lnTo>
                  <a:lnTo>
                    <a:pt x="4505838" y="187302"/>
                  </a:lnTo>
                  <a:lnTo>
                    <a:pt x="4530732" y="187448"/>
                  </a:lnTo>
                  <a:lnTo>
                    <a:pt x="4555626" y="187572"/>
                  </a:lnTo>
                  <a:lnTo>
                    <a:pt x="4580521" y="187678"/>
                  </a:lnTo>
                  <a:lnTo>
                    <a:pt x="4605415" y="187768"/>
                  </a:lnTo>
                  <a:lnTo>
                    <a:pt x="4630309" y="187845"/>
                  </a:lnTo>
                  <a:lnTo>
                    <a:pt x="4655203" y="187910"/>
                  </a:lnTo>
                  <a:lnTo>
                    <a:pt x="4680097" y="187966"/>
                  </a:lnTo>
                  <a:lnTo>
                    <a:pt x="4704991" y="188013"/>
                  </a:lnTo>
                  <a:lnTo>
                    <a:pt x="4729885" y="188053"/>
                  </a:lnTo>
                  <a:lnTo>
                    <a:pt x="4754780" y="188088"/>
                  </a:lnTo>
                  <a:lnTo>
                    <a:pt x="4779674" y="188117"/>
                  </a:lnTo>
                  <a:lnTo>
                    <a:pt x="4804568" y="188142"/>
                  </a:lnTo>
                  <a:lnTo>
                    <a:pt x="4829462" y="188163"/>
                  </a:lnTo>
                  <a:lnTo>
                    <a:pt x="4854356" y="188181"/>
                  </a:lnTo>
                  <a:lnTo>
                    <a:pt x="4879250" y="188196"/>
                  </a:lnTo>
                  <a:lnTo>
                    <a:pt x="4904144" y="188209"/>
                  </a:lnTo>
                  <a:lnTo>
                    <a:pt x="4929038" y="188220"/>
                  </a:lnTo>
                </a:path>
              </a:pathLst>
            </a:custGeom>
            <a:ln w="40651" cap="flat">
              <a:solidFill>
                <a:srgbClr val="00C19F">
                  <a:alpha val="100000"/>
                </a:srgbClr>
              </a:solidFill>
              <a:prstDash val="solid"/>
              <a:round/>
            </a:ln>
          </p:spPr>
          <p:txBody>
            <a:bodyPr/>
            <a:lstStyle/>
            <a:p/>
          </p:txBody>
        </p:sp>
        <p:sp>
          <p:nvSpPr>
            <p:cNvPr id="44" name="pl44"/>
            <p:cNvSpPr/>
            <p:nvPr/>
          </p:nvSpPr>
          <p:spPr>
            <a:xfrm>
              <a:off x="2420208" y="5237045"/>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C0B9">
                  <a:alpha val="100000"/>
                </a:srgbClr>
              </a:solidFill>
              <a:prstDash val="solid"/>
              <a:round/>
            </a:ln>
          </p:spPr>
          <p:txBody>
            <a:bodyPr/>
            <a:lstStyle/>
            <a:p/>
          </p:txBody>
        </p:sp>
        <p:sp>
          <p:nvSpPr>
            <p:cNvPr id="45" name="pl45"/>
            <p:cNvSpPr/>
            <p:nvPr/>
          </p:nvSpPr>
          <p:spPr>
            <a:xfrm>
              <a:off x="2420208" y="278853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ECF">
                  <a:alpha val="100000"/>
                </a:srgbClr>
              </a:solidFill>
              <a:prstDash val="solid"/>
              <a:round/>
            </a:ln>
          </p:spPr>
          <p:txBody>
            <a:bodyPr/>
            <a:lstStyle/>
            <a:p/>
          </p:txBody>
        </p:sp>
        <p:sp>
          <p:nvSpPr>
            <p:cNvPr id="46" name="pl46"/>
            <p:cNvSpPr/>
            <p:nvPr/>
          </p:nvSpPr>
          <p:spPr>
            <a:xfrm>
              <a:off x="2420208" y="5802086"/>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9E3">
                  <a:alpha val="100000"/>
                </a:srgbClr>
              </a:solidFill>
              <a:prstDash val="solid"/>
              <a:round/>
            </a:ln>
          </p:spPr>
          <p:txBody>
            <a:bodyPr/>
            <a:lstStyle/>
            <a:p/>
          </p:txBody>
        </p:sp>
        <p:sp>
          <p:nvSpPr>
            <p:cNvPr id="47" name="pl47"/>
            <p:cNvSpPr/>
            <p:nvPr/>
          </p:nvSpPr>
          <p:spPr>
            <a:xfrm>
              <a:off x="2420208" y="542539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2F4">
                  <a:alpha val="100000"/>
                </a:srgbClr>
              </a:solidFill>
              <a:prstDash val="solid"/>
              <a:round/>
            </a:ln>
          </p:spPr>
          <p:txBody>
            <a:bodyPr/>
            <a:lstStyle/>
            <a:p/>
          </p:txBody>
        </p:sp>
        <p:sp>
          <p:nvSpPr>
            <p:cNvPr id="48" name="pl48"/>
            <p:cNvSpPr/>
            <p:nvPr/>
          </p:nvSpPr>
          <p:spPr>
            <a:xfrm>
              <a:off x="2420208" y="905068"/>
              <a:ext cx="4929038" cy="376567"/>
            </a:xfrm>
            <a:custGeom>
              <a:avLst/>
              <a:pathLst>
                <a:path w="4929038" h="376567">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26"/>
                  </a:lnTo>
                  <a:lnTo>
                    <a:pt x="2489413" y="148"/>
                  </a:lnTo>
                  <a:lnTo>
                    <a:pt x="2514307" y="174"/>
                  </a:lnTo>
                  <a:lnTo>
                    <a:pt x="2539201" y="205"/>
                  </a:lnTo>
                  <a:lnTo>
                    <a:pt x="2564096" y="241"/>
                  </a:lnTo>
                  <a:lnTo>
                    <a:pt x="2588990" y="283"/>
                  </a:lnTo>
                  <a:lnTo>
                    <a:pt x="2613884" y="332"/>
                  </a:lnTo>
                  <a:lnTo>
                    <a:pt x="2638778" y="391"/>
                  </a:lnTo>
                  <a:lnTo>
                    <a:pt x="2663672" y="459"/>
                  </a:lnTo>
                  <a:lnTo>
                    <a:pt x="2688566" y="540"/>
                  </a:lnTo>
                  <a:lnTo>
                    <a:pt x="2713460" y="635"/>
                  </a:lnTo>
                  <a:lnTo>
                    <a:pt x="2738354" y="746"/>
                  </a:lnTo>
                  <a:lnTo>
                    <a:pt x="2763249" y="876"/>
                  </a:lnTo>
                  <a:lnTo>
                    <a:pt x="2788143" y="1030"/>
                  </a:lnTo>
                  <a:lnTo>
                    <a:pt x="2813037" y="1210"/>
                  </a:lnTo>
                  <a:lnTo>
                    <a:pt x="2837931" y="1421"/>
                  </a:lnTo>
                  <a:lnTo>
                    <a:pt x="2862825" y="1670"/>
                  </a:lnTo>
                  <a:lnTo>
                    <a:pt x="2887719" y="1961"/>
                  </a:lnTo>
                  <a:lnTo>
                    <a:pt x="2912613" y="2303"/>
                  </a:lnTo>
                  <a:lnTo>
                    <a:pt x="2937508" y="2704"/>
                  </a:lnTo>
                  <a:lnTo>
                    <a:pt x="2962402" y="3174"/>
                  </a:lnTo>
                  <a:lnTo>
                    <a:pt x="2987296" y="3726"/>
                  </a:lnTo>
                  <a:lnTo>
                    <a:pt x="3012190" y="4372"/>
                  </a:lnTo>
                  <a:lnTo>
                    <a:pt x="3037084" y="5128"/>
                  </a:lnTo>
                  <a:lnTo>
                    <a:pt x="3061978" y="6014"/>
                  </a:lnTo>
                  <a:lnTo>
                    <a:pt x="3086872" y="7049"/>
                  </a:lnTo>
                  <a:lnTo>
                    <a:pt x="3111767" y="8258"/>
                  </a:lnTo>
                  <a:lnTo>
                    <a:pt x="3136661" y="9670"/>
                  </a:lnTo>
                  <a:lnTo>
                    <a:pt x="3161555" y="11315"/>
                  </a:lnTo>
                  <a:lnTo>
                    <a:pt x="3186449" y="13230"/>
                  </a:lnTo>
                  <a:lnTo>
                    <a:pt x="3211343" y="15456"/>
                  </a:lnTo>
                  <a:lnTo>
                    <a:pt x="3236237" y="18037"/>
                  </a:lnTo>
                  <a:lnTo>
                    <a:pt x="3261131" y="21025"/>
                  </a:lnTo>
                  <a:lnTo>
                    <a:pt x="3286025" y="24473"/>
                  </a:lnTo>
                  <a:lnTo>
                    <a:pt x="3310920" y="28442"/>
                  </a:lnTo>
                  <a:lnTo>
                    <a:pt x="3335814" y="32994"/>
                  </a:lnTo>
                  <a:lnTo>
                    <a:pt x="3360708" y="38194"/>
                  </a:lnTo>
                  <a:lnTo>
                    <a:pt x="3385602" y="44110"/>
                  </a:lnTo>
                  <a:lnTo>
                    <a:pt x="3410496" y="50803"/>
                  </a:lnTo>
                  <a:lnTo>
                    <a:pt x="3435390" y="58335"/>
                  </a:lnTo>
                  <a:lnTo>
                    <a:pt x="3460284" y="66754"/>
                  </a:lnTo>
                  <a:lnTo>
                    <a:pt x="3485179" y="76098"/>
                  </a:lnTo>
                  <a:lnTo>
                    <a:pt x="3510073" y="86385"/>
                  </a:lnTo>
                  <a:lnTo>
                    <a:pt x="3534967" y="97611"/>
                  </a:lnTo>
                  <a:lnTo>
                    <a:pt x="3559861" y="109745"/>
                  </a:lnTo>
                  <a:lnTo>
                    <a:pt x="3584755" y="122724"/>
                  </a:lnTo>
                  <a:lnTo>
                    <a:pt x="3609649" y="136453"/>
                  </a:lnTo>
                  <a:lnTo>
                    <a:pt x="3634543" y="150806"/>
                  </a:lnTo>
                  <a:lnTo>
                    <a:pt x="3659438" y="165628"/>
                  </a:lnTo>
                  <a:lnTo>
                    <a:pt x="3684332" y="180740"/>
                  </a:lnTo>
                  <a:lnTo>
                    <a:pt x="3709226" y="195952"/>
                  </a:lnTo>
                  <a:lnTo>
                    <a:pt x="3734120" y="211065"/>
                  </a:lnTo>
                  <a:lnTo>
                    <a:pt x="3759014" y="225887"/>
                  </a:lnTo>
                  <a:lnTo>
                    <a:pt x="3783908" y="240240"/>
                  </a:lnTo>
                  <a:lnTo>
                    <a:pt x="3808802" y="253969"/>
                  </a:lnTo>
                  <a:lnTo>
                    <a:pt x="3833696" y="266948"/>
                  </a:lnTo>
                  <a:lnTo>
                    <a:pt x="3858591" y="279081"/>
                  </a:lnTo>
                  <a:lnTo>
                    <a:pt x="3883485" y="290308"/>
                  </a:lnTo>
                  <a:lnTo>
                    <a:pt x="3908379" y="300595"/>
                  </a:lnTo>
                  <a:lnTo>
                    <a:pt x="3933273" y="309939"/>
                  </a:lnTo>
                  <a:lnTo>
                    <a:pt x="3958167" y="318358"/>
                  </a:lnTo>
                  <a:lnTo>
                    <a:pt x="3983061" y="325889"/>
                  </a:lnTo>
                  <a:lnTo>
                    <a:pt x="4007955" y="332583"/>
                  </a:lnTo>
                  <a:lnTo>
                    <a:pt x="4032850" y="338498"/>
                  </a:lnTo>
                  <a:lnTo>
                    <a:pt x="4057744" y="343699"/>
                  </a:lnTo>
                  <a:lnTo>
                    <a:pt x="4082638" y="348251"/>
                  </a:lnTo>
                  <a:lnTo>
                    <a:pt x="4107532" y="352220"/>
                  </a:lnTo>
                  <a:lnTo>
                    <a:pt x="4132426" y="355668"/>
                  </a:lnTo>
                  <a:lnTo>
                    <a:pt x="4157320" y="358655"/>
                  </a:lnTo>
                  <a:lnTo>
                    <a:pt x="4182214" y="361237"/>
                  </a:lnTo>
                  <a:lnTo>
                    <a:pt x="4207109" y="363462"/>
                  </a:lnTo>
                  <a:lnTo>
                    <a:pt x="4232003" y="365378"/>
                  </a:lnTo>
                  <a:lnTo>
                    <a:pt x="4256897" y="367023"/>
                  </a:lnTo>
                  <a:lnTo>
                    <a:pt x="4281791" y="368434"/>
                  </a:lnTo>
                  <a:lnTo>
                    <a:pt x="4306685" y="369644"/>
                  </a:lnTo>
                  <a:lnTo>
                    <a:pt x="4331579" y="370679"/>
                  </a:lnTo>
                  <a:lnTo>
                    <a:pt x="4356473" y="371564"/>
                  </a:lnTo>
                  <a:lnTo>
                    <a:pt x="4381367" y="372321"/>
                  </a:lnTo>
                  <a:lnTo>
                    <a:pt x="4406262" y="372967"/>
                  </a:lnTo>
                  <a:lnTo>
                    <a:pt x="4431156" y="373518"/>
                  </a:lnTo>
                  <a:lnTo>
                    <a:pt x="4456050" y="373989"/>
                  </a:lnTo>
                  <a:lnTo>
                    <a:pt x="4480944" y="374390"/>
                  </a:lnTo>
                  <a:lnTo>
                    <a:pt x="4505838" y="374732"/>
                  </a:lnTo>
                  <a:lnTo>
                    <a:pt x="4530732" y="375023"/>
                  </a:lnTo>
                  <a:lnTo>
                    <a:pt x="4555626" y="375271"/>
                  </a:lnTo>
                  <a:lnTo>
                    <a:pt x="4580521" y="375483"/>
                  </a:lnTo>
                  <a:lnTo>
                    <a:pt x="4605415" y="375663"/>
                  </a:lnTo>
                  <a:lnTo>
                    <a:pt x="4630309" y="375816"/>
                  </a:lnTo>
                  <a:lnTo>
                    <a:pt x="4655203" y="375947"/>
                  </a:lnTo>
                  <a:lnTo>
                    <a:pt x="4680097" y="376058"/>
                  </a:lnTo>
                  <a:lnTo>
                    <a:pt x="4704991" y="376153"/>
                  </a:lnTo>
                  <a:lnTo>
                    <a:pt x="4729885" y="376233"/>
                  </a:lnTo>
                  <a:lnTo>
                    <a:pt x="4754780" y="376302"/>
                  </a:lnTo>
                  <a:lnTo>
                    <a:pt x="4779674" y="376360"/>
                  </a:lnTo>
                  <a:lnTo>
                    <a:pt x="4804568" y="376410"/>
                  </a:lnTo>
                  <a:lnTo>
                    <a:pt x="4829462" y="376452"/>
                  </a:lnTo>
                  <a:lnTo>
                    <a:pt x="4854356" y="376488"/>
                  </a:lnTo>
                  <a:lnTo>
                    <a:pt x="4879250" y="376519"/>
                  </a:lnTo>
                  <a:lnTo>
                    <a:pt x="4904144" y="376545"/>
                  </a:lnTo>
                  <a:lnTo>
                    <a:pt x="4929038" y="376567"/>
                  </a:lnTo>
                </a:path>
              </a:pathLst>
            </a:custGeom>
            <a:ln w="40651" cap="flat">
              <a:solidFill>
                <a:srgbClr val="00A8FF">
                  <a:alpha val="100000"/>
                </a:srgbClr>
              </a:solidFill>
              <a:prstDash val="solid"/>
              <a:round/>
            </a:ln>
          </p:spPr>
          <p:txBody>
            <a:bodyPr/>
            <a:lstStyle/>
            <a:p/>
          </p:txBody>
        </p:sp>
        <p:sp>
          <p:nvSpPr>
            <p:cNvPr id="49" name="pl49"/>
            <p:cNvSpPr/>
            <p:nvPr/>
          </p:nvSpPr>
          <p:spPr>
            <a:xfrm>
              <a:off x="2420208" y="1093478"/>
              <a:ext cx="4929038" cy="376504"/>
            </a:xfrm>
            <a:custGeom>
              <a:avLst/>
              <a:pathLst>
                <a:path w="4929038" h="376504">
                  <a:moveTo>
                    <a:pt x="0" y="188220"/>
                  </a:moveTo>
                  <a:lnTo>
                    <a:pt x="24894" y="188209"/>
                  </a:lnTo>
                  <a:lnTo>
                    <a:pt x="49788" y="188196"/>
                  </a:lnTo>
                  <a:lnTo>
                    <a:pt x="74682" y="188181"/>
                  </a:lnTo>
                  <a:lnTo>
                    <a:pt x="99576" y="188163"/>
                  </a:lnTo>
                  <a:lnTo>
                    <a:pt x="124470" y="188142"/>
                  </a:lnTo>
                  <a:lnTo>
                    <a:pt x="149364" y="188117"/>
                  </a:lnTo>
                  <a:lnTo>
                    <a:pt x="174258" y="188088"/>
                  </a:lnTo>
                  <a:lnTo>
                    <a:pt x="199153" y="188053"/>
                  </a:lnTo>
                  <a:lnTo>
                    <a:pt x="224047" y="188013"/>
                  </a:lnTo>
                  <a:lnTo>
                    <a:pt x="248941" y="187966"/>
                  </a:lnTo>
                  <a:lnTo>
                    <a:pt x="273835" y="187910"/>
                  </a:lnTo>
                  <a:lnTo>
                    <a:pt x="298729" y="187845"/>
                  </a:lnTo>
                  <a:lnTo>
                    <a:pt x="323623" y="187768"/>
                  </a:lnTo>
                  <a:lnTo>
                    <a:pt x="348517" y="187678"/>
                  </a:lnTo>
                  <a:lnTo>
                    <a:pt x="373412" y="187572"/>
                  </a:lnTo>
                  <a:lnTo>
                    <a:pt x="398306" y="187448"/>
                  </a:lnTo>
                  <a:lnTo>
                    <a:pt x="423200" y="187302"/>
                  </a:lnTo>
                  <a:lnTo>
                    <a:pt x="448094" y="187131"/>
                  </a:lnTo>
                  <a:lnTo>
                    <a:pt x="472988" y="186931"/>
                  </a:lnTo>
                  <a:lnTo>
                    <a:pt x="497882" y="186696"/>
                  </a:lnTo>
                  <a:lnTo>
                    <a:pt x="522776" y="186420"/>
                  </a:lnTo>
                  <a:lnTo>
                    <a:pt x="547670" y="186097"/>
                  </a:lnTo>
                  <a:lnTo>
                    <a:pt x="572565" y="185719"/>
                  </a:lnTo>
                  <a:lnTo>
                    <a:pt x="597459" y="185276"/>
                  </a:lnTo>
                  <a:lnTo>
                    <a:pt x="622353" y="184758"/>
                  </a:lnTo>
                  <a:lnTo>
                    <a:pt x="647247" y="184154"/>
                  </a:lnTo>
                  <a:lnTo>
                    <a:pt x="672141" y="183448"/>
                  </a:lnTo>
                  <a:lnTo>
                    <a:pt x="697035" y="182625"/>
                  </a:lnTo>
                  <a:lnTo>
                    <a:pt x="721929" y="181668"/>
                  </a:lnTo>
                  <a:lnTo>
                    <a:pt x="746824" y="180555"/>
                  </a:lnTo>
                  <a:lnTo>
                    <a:pt x="771718" y="179264"/>
                  </a:lnTo>
                  <a:lnTo>
                    <a:pt x="796612" y="177771"/>
                  </a:lnTo>
                  <a:lnTo>
                    <a:pt x="821506" y="176046"/>
                  </a:lnTo>
                  <a:lnTo>
                    <a:pt x="846400" y="174062"/>
                  </a:lnTo>
                  <a:lnTo>
                    <a:pt x="871294" y="171786"/>
                  </a:lnTo>
                  <a:lnTo>
                    <a:pt x="896188" y="169186"/>
                  </a:lnTo>
                  <a:lnTo>
                    <a:pt x="921083" y="166228"/>
                  </a:lnTo>
                  <a:lnTo>
                    <a:pt x="945977" y="162881"/>
                  </a:lnTo>
                  <a:lnTo>
                    <a:pt x="970871" y="159115"/>
                  </a:lnTo>
                  <a:lnTo>
                    <a:pt x="995765" y="154906"/>
                  </a:lnTo>
                  <a:lnTo>
                    <a:pt x="1020659" y="150234"/>
                  </a:lnTo>
                  <a:lnTo>
                    <a:pt x="1045553" y="145090"/>
                  </a:lnTo>
                  <a:lnTo>
                    <a:pt x="1070447" y="139477"/>
                  </a:lnTo>
                  <a:lnTo>
                    <a:pt x="1095341" y="133410"/>
                  </a:lnTo>
                  <a:lnTo>
                    <a:pt x="1120236" y="126921"/>
                  </a:lnTo>
                  <a:lnTo>
                    <a:pt x="1145130" y="120056"/>
                  </a:lnTo>
                  <a:lnTo>
                    <a:pt x="1170024" y="112880"/>
                  </a:lnTo>
                  <a:lnTo>
                    <a:pt x="1194918" y="105469"/>
                  </a:lnTo>
                  <a:lnTo>
                    <a:pt x="1219812" y="97913"/>
                  </a:lnTo>
                  <a:lnTo>
                    <a:pt x="1244706" y="90307"/>
                  </a:lnTo>
                  <a:lnTo>
                    <a:pt x="1269600" y="82750"/>
                  </a:lnTo>
                  <a:lnTo>
                    <a:pt x="1294495" y="75339"/>
                  </a:lnTo>
                  <a:lnTo>
                    <a:pt x="1319389" y="68163"/>
                  </a:lnTo>
                  <a:lnTo>
                    <a:pt x="1344283" y="61299"/>
                  </a:lnTo>
                  <a:lnTo>
                    <a:pt x="1369177" y="54809"/>
                  </a:lnTo>
                  <a:lnTo>
                    <a:pt x="1394071" y="48742"/>
                  </a:lnTo>
                  <a:lnTo>
                    <a:pt x="1418965" y="43129"/>
                  </a:lnTo>
                  <a:lnTo>
                    <a:pt x="1443859" y="37986"/>
                  </a:lnTo>
                  <a:lnTo>
                    <a:pt x="1468754" y="33314"/>
                  </a:lnTo>
                  <a:lnTo>
                    <a:pt x="1493648" y="29104"/>
                  </a:lnTo>
                  <a:lnTo>
                    <a:pt x="1518542" y="25338"/>
                  </a:lnTo>
                  <a:lnTo>
                    <a:pt x="1543436" y="21991"/>
                  </a:lnTo>
                  <a:lnTo>
                    <a:pt x="1568330" y="19034"/>
                  </a:lnTo>
                  <a:lnTo>
                    <a:pt x="1593224" y="16433"/>
                  </a:lnTo>
                  <a:lnTo>
                    <a:pt x="1618118" y="14157"/>
                  </a:lnTo>
                  <a:lnTo>
                    <a:pt x="1643012" y="12173"/>
                  </a:lnTo>
                  <a:lnTo>
                    <a:pt x="1667907" y="10449"/>
                  </a:lnTo>
                  <a:lnTo>
                    <a:pt x="1692801" y="8955"/>
                  </a:lnTo>
                  <a:lnTo>
                    <a:pt x="1717695" y="7665"/>
                  </a:lnTo>
                  <a:lnTo>
                    <a:pt x="1742589" y="6552"/>
                  </a:lnTo>
                  <a:lnTo>
                    <a:pt x="1767483" y="5594"/>
                  </a:lnTo>
                  <a:lnTo>
                    <a:pt x="1792377" y="4771"/>
                  </a:lnTo>
                  <a:lnTo>
                    <a:pt x="1817271" y="4066"/>
                  </a:lnTo>
                  <a:lnTo>
                    <a:pt x="1842166" y="3461"/>
                  </a:lnTo>
                  <a:lnTo>
                    <a:pt x="1867060" y="2943"/>
                  </a:lnTo>
                  <a:lnTo>
                    <a:pt x="1891954" y="2501"/>
                  </a:lnTo>
                  <a:lnTo>
                    <a:pt x="1916848" y="2123"/>
                  </a:lnTo>
                  <a:lnTo>
                    <a:pt x="1941742" y="1800"/>
                  </a:lnTo>
                  <a:lnTo>
                    <a:pt x="1966636" y="1524"/>
                  </a:lnTo>
                  <a:lnTo>
                    <a:pt x="1991530" y="1289"/>
                  </a:lnTo>
                  <a:lnTo>
                    <a:pt x="2016425" y="1088"/>
                  </a:lnTo>
                  <a:lnTo>
                    <a:pt x="2041319" y="917"/>
                  </a:lnTo>
                  <a:lnTo>
                    <a:pt x="2066213" y="771"/>
                  </a:lnTo>
                  <a:lnTo>
                    <a:pt x="2091107" y="647"/>
                  </a:lnTo>
                  <a:lnTo>
                    <a:pt x="2116001" y="541"/>
                  </a:lnTo>
                  <a:lnTo>
                    <a:pt x="2140895" y="451"/>
                  </a:lnTo>
                  <a:lnTo>
                    <a:pt x="2165789" y="375"/>
                  </a:lnTo>
                  <a:lnTo>
                    <a:pt x="2190683" y="309"/>
                  </a:lnTo>
                  <a:lnTo>
                    <a:pt x="2215578" y="254"/>
                  </a:lnTo>
                  <a:lnTo>
                    <a:pt x="2240472" y="207"/>
                  </a:lnTo>
                  <a:lnTo>
                    <a:pt x="2265366" y="166"/>
                  </a:lnTo>
                  <a:lnTo>
                    <a:pt x="2290260" y="132"/>
                  </a:lnTo>
                  <a:lnTo>
                    <a:pt x="2315154" y="103"/>
                  </a:lnTo>
                  <a:lnTo>
                    <a:pt x="2340048" y="78"/>
                  </a:lnTo>
                  <a:lnTo>
                    <a:pt x="2364942" y="57"/>
                  </a:lnTo>
                  <a:lnTo>
                    <a:pt x="2389837" y="39"/>
                  </a:lnTo>
                  <a:lnTo>
                    <a:pt x="2414731" y="24"/>
                  </a:lnTo>
                  <a:lnTo>
                    <a:pt x="2439625" y="11"/>
                  </a:lnTo>
                  <a:lnTo>
                    <a:pt x="2464519" y="0"/>
                  </a:lnTo>
                  <a:lnTo>
                    <a:pt x="2464519" y="63"/>
                  </a:lnTo>
                  <a:lnTo>
                    <a:pt x="2489413" y="85"/>
                  </a:lnTo>
                  <a:lnTo>
                    <a:pt x="2514307" y="111"/>
                  </a:lnTo>
                  <a:lnTo>
                    <a:pt x="2539201" y="141"/>
                  </a:lnTo>
                  <a:lnTo>
                    <a:pt x="2564096" y="177"/>
                  </a:lnTo>
                  <a:lnTo>
                    <a:pt x="2588990" y="220"/>
                  </a:lnTo>
                  <a:lnTo>
                    <a:pt x="2613884" y="269"/>
                  </a:lnTo>
                  <a:lnTo>
                    <a:pt x="2638778" y="328"/>
                  </a:lnTo>
                  <a:lnTo>
                    <a:pt x="2663672" y="396"/>
                  </a:lnTo>
                  <a:lnTo>
                    <a:pt x="2688566" y="477"/>
                  </a:lnTo>
                  <a:lnTo>
                    <a:pt x="2713460" y="571"/>
                  </a:lnTo>
                  <a:lnTo>
                    <a:pt x="2738354" y="683"/>
                  </a:lnTo>
                  <a:lnTo>
                    <a:pt x="2763249" y="813"/>
                  </a:lnTo>
                  <a:lnTo>
                    <a:pt x="2788143" y="966"/>
                  </a:lnTo>
                  <a:lnTo>
                    <a:pt x="2813037" y="1147"/>
                  </a:lnTo>
                  <a:lnTo>
                    <a:pt x="2837931" y="1358"/>
                  </a:lnTo>
                  <a:lnTo>
                    <a:pt x="2862825" y="1606"/>
                  </a:lnTo>
                  <a:lnTo>
                    <a:pt x="2887719" y="1898"/>
                  </a:lnTo>
                  <a:lnTo>
                    <a:pt x="2912613" y="2240"/>
                  </a:lnTo>
                  <a:lnTo>
                    <a:pt x="2937508" y="2641"/>
                  </a:lnTo>
                  <a:lnTo>
                    <a:pt x="2962402" y="3111"/>
                  </a:lnTo>
                  <a:lnTo>
                    <a:pt x="2987296" y="3663"/>
                  </a:lnTo>
                  <a:lnTo>
                    <a:pt x="3012190" y="4309"/>
                  </a:lnTo>
                  <a:lnTo>
                    <a:pt x="3037084" y="5065"/>
                  </a:lnTo>
                  <a:lnTo>
                    <a:pt x="3061978" y="5951"/>
                  </a:lnTo>
                  <a:lnTo>
                    <a:pt x="3086872" y="6986"/>
                  </a:lnTo>
                  <a:lnTo>
                    <a:pt x="3111767" y="8195"/>
                  </a:lnTo>
                  <a:lnTo>
                    <a:pt x="3136661" y="9607"/>
                  </a:lnTo>
                  <a:lnTo>
                    <a:pt x="3161555" y="11252"/>
                  </a:lnTo>
                  <a:lnTo>
                    <a:pt x="3186449" y="13167"/>
                  </a:lnTo>
                  <a:lnTo>
                    <a:pt x="3211343" y="15393"/>
                  </a:lnTo>
                  <a:lnTo>
                    <a:pt x="3236237" y="17974"/>
                  </a:lnTo>
                  <a:lnTo>
                    <a:pt x="3261131" y="20961"/>
                  </a:lnTo>
                  <a:lnTo>
                    <a:pt x="3286025" y="24410"/>
                  </a:lnTo>
                  <a:lnTo>
                    <a:pt x="3310920" y="28379"/>
                  </a:lnTo>
                  <a:lnTo>
                    <a:pt x="3335814" y="32931"/>
                  </a:lnTo>
                  <a:lnTo>
                    <a:pt x="3360708" y="38131"/>
                  </a:lnTo>
                  <a:lnTo>
                    <a:pt x="3385602" y="44046"/>
                  </a:lnTo>
                  <a:lnTo>
                    <a:pt x="3410496" y="50740"/>
                  </a:lnTo>
                  <a:lnTo>
                    <a:pt x="3435390" y="58272"/>
                  </a:lnTo>
                  <a:lnTo>
                    <a:pt x="3460284" y="66691"/>
                  </a:lnTo>
                  <a:lnTo>
                    <a:pt x="3485179" y="76035"/>
                  </a:lnTo>
                  <a:lnTo>
                    <a:pt x="3510073" y="86322"/>
                  </a:lnTo>
                  <a:lnTo>
                    <a:pt x="3534967" y="97548"/>
                  </a:lnTo>
                  <a:lnTo>
                    <a:pt x="3559861" y="109682"/>
                  </a:lnTo>
                  <a:lnTo>
                    <a:pt x="3584755" y="122661"/>
                  </a:lnTo>
                  <a:lnTo>
                    <a:pt x="3609649" y="136390"/>
                  </a:lnTo>
                  <a:lnTo>
                    <a:pt x="3634543" y="150743"/>
                  </a:lnTo>
                  <a:lnTo>
                    <a:pt x="3659438" y="165564"/>
                  </a:lnTo>
                  <a:lnTo>
                    <a:pt x="3684332" y="180677"/>
                  </a:lnTo>
                  <a:lnTo>
                    <a:pt x="3709226" y="195889"/>
                  </a:lnTo>
                  <a:lnTo>
                    <a:pt x="3734120" y="211002"/>
                  </a:lnTo>
                  <a:lnTo>
                    <a:pt x="3759014" y="225824"/>
                  </a:lnTo>
                  <a:lnTo>
                    <a:pt x="3783908" y="240177"/>
                  </a:lnTo>
                  <a:lnTo>
                    <a:pt x="3808802" y="253906"/>
                  </a:lnTo>
                  <a:lnTo>
                    <a:pt x="3833696" y="266884"/>
                  </a:lnTo>
                  <a:lnTo>
                    <a:pt x="3858591" y="279018"/>
                  </a:lnTo>
                  <a:lnTo>
                    <a:pt x="3883485" y="290244"/>
                  </a:lnTo>
                  <a:lnTo>
                    <a:pt x="3908379" y="300532"/>
                  </a:lnTo>
                  <a:lnTo>
                    <a:pt x="3933273" y="309875"/>
                  </a:lnTo>
                  <a:lnTo>
                    <a:pt x="3958167" y="318295"/>
                  </a:lnTo>
                  <a:lnTo>
                    <a:pt x="3983061" y="325826"/>
                  </a:lnTo>
                  <a:lnTo>
                    <a:pt x="4007955" y="332520"/>
                  </a:lnTo>
                  <a:lnTo>
                    <a:pt x="4032850" y="338435"/>
                  </a:lnTo>
                  <a:lnTo>
                    <a:pt x="4057744" y="343636"/>
                  </a:lnTo>
                  <a:lnTo>
                    <a:pt x="4082638" y="348188"/>
                  </a:lnTo>
                  <a:lnTo>
                    <a:pt x="4107532" y="352156"/>
                  </a:lnTo>
                  <a:lnTo>
                    <a:pt x="4132426" y="355605"/>
                  </a:lnTo>
                  <a:lnTo>
                    <a:pt x="4157320" y="358592"/>
                  </a:lnTo>
                  <a:lnTo>
                    <a:pt x="4182214" y="361174"/>
                  </a:lnTo>
                  <a:lnTo>
                    <a:pt x="4207109" y="363399"/>
                  </a:lnTo>
                  <a:lnTo>
                    <a:pt x="4232003" y="365314"/>
                  </a:lnTo>
                  <a:lnTo>
                    <a:pt x="4256897" y="366960"/>
                  </a:lnTo>
                  <a:lnTo>
                    <a:pt x="4281791" y="368371"/>
                  </a:lnTo>
                  <a:lnTo>
                    <a:pt x="4306685" y="369581"/>
                  </a:lnTo>
                  <a:lnTo>
                    <a:pt x="4331579" y="370616"/>
                  </a:lnTo>
                  <a:lnTo>
                    <a:pt x="4356473" y="371501"/>
                  </a:lnTo>
                  <a:lnTo>
                    <a:pt x="4381367" y="372258"/>
                  </a:lnTo>
                  <a:lnTo>
                    <a:pt x="4406262" y="372904"/>
                  </a:lnTo>
                  <a:lnTo>
                    <a:pt x="4431156" y="373455"/>
                  </a:lnTo>
                  <a:lnTo>
                    <a:pt x="4456050" y="373925"/>
                  </a:lnTo>
                  <a:lnTo>
                    <a:pt x="4480944" y="374327"/>
                  </a:lnTo>
                  <a:lnTo>
                    <a:pt x="4505838" y="374669"/>
                  </a:lnTo>
                  <a:lnTo>
                    <a:pt x="4530732" y="374960"/>
                  </a:lnTo>
                  <a:lnTo>
                    <a:pt x="4555626" y="375208"/>
                  </a:lnTo>
                  <a:lnTo>
                    <a:pt x="4580521" y="375420"/>
                  </a:lnTo>
                  <a:lnTo>
                    <a:pt x="4605415" y="375600"/>
                  </a:lnTo>
                  <a:lnTo>
                    <a:pt x="4630309" y="375753"/>
                  </a:lnTo>
                  <a:lnTo>
                    <a:pt x="4655203" y="375884"/>
                  </a:lnTo>
                  <a:lnTo>
                    <a:pt x="4680097" y="375995"/>
                  </a:lnTo>
                  <a:lnTo>
                    <a:pt x="4704991" y="376090"/>
                  </a:lnTo>
                  <a:lnTo>
                    <a:pt x="4729885" y="376170"/>
                  </a:lnTo>
                  <a:lnTo>
                    <a:pt x="4754780" y="376239"/>
                  </a:lnTo>
                  <a:lnTo>
                    <a:pt x="4779674" y="376297"/>
                  </a:lnTo>
                  <a:lnTo>
                    <a:pt x="4804568" y="376347"/>
                  </a:lnTo>
                  <a:lnTo>
                    <a:pt x="4829462" y="376389"/>
                  </a:lnTo>
                  <a:lnTo>
                    <a:pt x="4854356" y="376425"/>
                  </a:lnTo>
                  <a:lnTo>
                    <a:pt x="4879250" y="376455"/>
                  </a:lnTo>
                  <a:lnTo>
                    <a:pt x="4904144" y="376481"/>
                  </a:lnTo>
                  <a:lnTo>
                    <a:pt x="4929038" y="376504"/>
                  </a:lnTo>
                </a:path>
              </a:pathLst>
            </a:custGeom>
            <a:ln w="40651" cap="flat">
              <a:solidFill>
                <a:srgbClr val="619CFF">
                  <a:alpha val="100000"/>
                </a:srgbClr>
              </a:solidFill>
              <a:prstDash val="solid"/>
              <a:round/>
            </a:ln>
          </p:spPr>
          <p:txBody>
            <a:bodyPr/>
            <a:lstStyle/>
            <a:p/>
          </p:txBody>
        </p:sp>
        <p:sp>
          <p:nvSpPr>
            <p:cNvPr id="50" name="pl50"/>
            <p:cNvSpPr/>
            <p:nvPr/>
          </p:nvSpPr>
          <p:spPr>
            <a:xfrm>
              <a:off x="2420208" y="2411843"/>
              <a:ext cx="4929038" cy="188283"/>
            </a:xfrm>
            <a:custGeom>
              <a:avLst/>
              <a:pathLst>
                <a:path w="4929038" h="188283">
                  <a:moveTo>
                    <a:pt x="0" y="188283"/>
                  </a:moveTo>
                  <a:lnTo>
                    <a:pt x="24894" y="188272"/>
                  </a:lnTo>
                  <a:lnTo>
                    <a:pt x="49788" y="188259"/>
                  </a:lnTo>
                  <a:lnTo>
                    <a:pt x="74682" y="188244"/>
                  </a:lnTo>
                  <a:lnTo>
                    <a:pt x="99576" y="188226"/>
                  </a:lnTo>
                  <a:lnTo>
                    <a:pt x="124470" y="188205"/>
                  </a:lnTo>
                  <a:lnTo>
                    <a:pt x="149364" y="188180"/>
                  </a:lnTo>
                  <a:lnTo>
                    <a:pt x="174258" y="188151"/>
                  </a:lnTo>
                  <a:lnTo>
                    <a:pt x="199153" y="188116"/>
                  </a:lnTo>
                  <a:lnTo>
                    <a:pt x="224047" y="188076"/>
                  </a:lnTo>
                  <a:lnTo>
                    <a:pt x="248941" y="188029"/>
                  </a:lnTo>
                  <a:lnTo>
                    <a:pt x="273835" y="187973"/>
                  </a:lnTo>
                  <a:lnTo>
                    <a:pt x="298729" y="187908"/>
                  </a:lnTo>
                  <a:lnTo>
                    <a:pt x="323623" y="187831"/>
                  </a:lnTo>
                  <a:lnTo>
                    <a:pt x="348517" y="187741"/>
                  </a:lnTo>
                  <a:lnTo>
                    <a:pt x="373412" y="187635"/>
                  </a:lnTo>
                  <a:lnTo>
                    <a:pt x="398306" y="187511"/>
                  </a:lnTo>
                  <a:lnTo>
                    <a:pt x="423200" y="187366"/>
                  </a:lnTo>
                  <a:lnTo>
                    <a:pt x="448094" y="187195"/>
                  </a:lnTo>
                  <a:lnTo>
                    <a:pt x="472988" y="186994"/>
                  </a:lnTo>
                  <a:lnTo>
                    <a:pt x="497882" y="186759"/>
                  </a:lnTo>
                  <a:lnTo>
                    <a:pt x="522776" y="186483"/>
                  </a:lnTo>
                  <a:lnTo>
                    <a:pt x="547670" y="186160"/>
                  </a:lnTo>
                  <a:lnTo>
                    <a:pt x="572565" y="185782"/>
                  </a:lnTo>
                  <a:lnTo>
                    <a:pt x="597459" y="185339"/>
                  </a:lnTo>
                  <a:lnTo>
                    <a:pt x="622353" y="184822"/>
                  </a:lnTo>
                  <a:lnTo>
                    <a:pt x="647247" y="184217"/>
                  </a:lnTo>
                  <a:lnTo>
                    <a:pt x="672141" y="183511"/>
                  </a:lnTo>
                  <a:lnTo>
                    <a:pt x="697035" y="182689"/>
                  </a:lnTo>
                  <a:lnTo>
                    <a:pt x="721929" y="181731"/>
                  </a:lnTo>
                  <a:lnTo>
                    <a:pt x="746824" y="180618"/>
                  </a:lnTo>
                  <a:lnTo>
                    <a:pt x="771718" y="179327"/>
                  </a:lnTo>
                  <a:lnTo>
                    <a:pt x="796612" y="177834"/>
                  </a:lnTo>
                  <a:lnTo>
                    <a:pt x="821506" y="176110"/>
                  </a:lnTo>
                  <a:lnTo>
                    <a:pt x="846400" y="174125"/>
                  </a:lnTo>
                  <a:lnTo>
                    <a:pt x="871294" y="171849"/>
                  </a:lnTo>
                  <a:lnTo>
                    <a:pt x="896188" y="169249"/>
                  </a:lnTo>
                  <a:lnTo>
                    <a:pt x="921083" y="166291"/>
                  </a:lnTo>
                  <a:lnTo>
                    <a:pt x="945977" y="162944"/>
                  </a:lnTo>
                  <a:lnTo>
                    <a:pt x="970871" y="159179"/>
                  </a:lnTo>
                  <a:lnTo>
                    <a:pt x="995765" y="154969"/>
                  </a:lnTo>
                  <a:lnTo>
                    <a:pt x="1020659" y="150297"/>
                  </a:lnTo>
                  <a:lnTo>
                    <a:pt x="1045553" y="145154"/>
                  </a:lnTo>
                  <a:lnTo>
                    <a:pt x="1070447" y="139540"/>
                  </a:lnTo>
                  <a:lnTo>
                    <a:pt x="1095341" y="133474"/>
                  </a:lnTo>
                  <a:lnTo>
                    <a:pt x="1120236" y="126984"/>
                  </a:lnTo>
                  <a:lnTo>
                    <a:pt x="1145130" y="120120"/>
                  </a:lnTo>
                  <a:lnTo>
                    <a:pt x="1170024" y="112943"/>
                  </a:lnTo>
                  <a:lnTo>
                    <a:pt x="1194918" y="105532"/>
                  </a:lnTo>
                  <a:lnTo>
                    <a:pt x="1219812" y="97976"/>
                  </a:lnTo>
                  <a:lnTo>
                    <a:pt x="1244706" y="90370"/>
                  </a:lnTo>
                  <a:lnTo>
                    <a:pt x="1269600" y="82814"/>
                  </a:lnTo>
                  <a:lnTo>
                    <a:pt x="1294495" y="75403"/>
                  </a:lnTo>
                  <a:lnTo>
                    <a:pt x="1319389" y="68226"/>
                  </a:lnTo>
                  <a:lnTo>
                    <a:pt x="1344283" y="61362"/>
                  </a:lnTo>
                  <a:lnTo>
                    <a:pt x="1369177" y="54872"/>
                  </a:lnTo>
                  <a:lnTo>
                    <a:pt x="1394071" y="48805"/>
                  </a:lnTo>
                  <a:lnTo>
                    <a:pt x="1418965" y="43192"/>
                  </a:lnTo>
                  <a:lnTo>
                    <a:pt x="1443859" y="38049"/>
                  </a:lnTo>
                  <a:lnTo>
                    <a:pt x="1468754" y="33377"/>
                  </a:lnTo>
                  <a:lnTo>
                    <a:pt x="1493648" y="29167"/>
                  </a:lnTo>
                  <a:lnTo>
                    <a:pt x="1518542" y="25401"/>
                  </a:lnTo>
                  <a:lnTo>
                    <a:pt x="1543436" y="22055"/>
                  </a:lnTo>
                  <a:lnTo>
                    <a:pt x="1568330" y="19097"/>
                  </a:lnTo>
                  <a:lnTo>
                    <a:pt x="1593224" y="16497"/>
                  </a:lnTo>
                  <a:lnTo>
                    <a:pt x="1618118" y="14221"/>
                  </a:lnTo>
                  <a:lnTo>
                    <a:pt x="1643012" y="12236"/>
                  </a:lnTo>
                  <a:lnTo>
                    <a:pt x="1667907" y="10512"/>
                  </a:lnTo>
                  <a:lnTo>
                    <a:pt x="1692801" y="9018"/>
                  </a:lnTo>
                  <a:lnTo>
                    <a:pt x="1717695" y="7728"/>
                  </a:lnTo>
                  <a:lnTo>
                    <a:pt x="1742589" y="6615"/>
                  </a:lnTo>
                  <a:lnTo>
                    <a:pt x="1767483" y="5657"/>
                  </a:lnTo>
                  <a:lnTo>
                    <a:pt x="1792377" y="4835"/>
                  </a:lnTo>
                  <a:lnTo>
                    <a:pt x="1817271" y="4129"/>
                  </a:lnTo>
                  <a:lnTo>
                    <a:pt x="1842166" y="3524"/>
                  </a:lnTo>
                  <a:lnTo>
                    <a:pt x="1867060" y="3007"/>
                  </a:lnTo>
                  <a:lnTo>
                    <a:pt x="1891954" y="2564"/>
                  </a:lnTo>
                  <a:lnTo>
                    <a:pt x="1916848" y="2186"/>
                  </a:lnTo>
                  <a:lnTo>
                    <a:pt x="1941742" y="1863"/>
                  </a:lnTo>
                  <a:lnTo>
                    <a:pt x="1966636" y="1587"/>
                  </a:lnTo>
                  <a:lnTo>
                    <a:pt x="1991530" y="1352"/>
                  </a:lnTo>
                  <a:lnTo>
                    <a:pt x="2016425" y="1151"/>
                  </a:lnTo>
                  <a:lnTo>
                    <a:pt x="2041319" y="980"/>
                  </a:lnTo>
                  <a:lnTo>
                    <a:pt x="2066213" y="835"/>
                  </a:lnTo>
                  <a:lnTo>
                    <a:pt x="2091107" y="710"/>
                  </a:lnTo>
                  <a:lnTo>
                    <a:pt x="2116001" y="605"/>
                  </a:lnTo>
                  <a:lnTo>
                    <a:pt x="2140895" y="515"/>
                  </a:lnTo>
                  <a:lnTo>
                    <a:pt x="2165789" y="438"/>
                  </a:lnTo>
                  <a:lnTo>
                    <a:pt x="2190683" y="373"/>
                  </a:lnTo>
                  <a:lnTo>
                    <a:pt x="2215578" y="317"/>
                  </a:lnTo>
                  <a:lnTo>
                    <a:pt x="2240472" y="270"/>
                  </a:lnTo>
                  <a:lnTo>
                    <a:pt x="2265366" y="229"/>
                  </a:lnTo>
                  <a:lnTo>
                    <a:pt x="2290260" y="195"/>
                  </a:lnTo>
                  <a:lnTo>
                    <a:pt x="2315154" y="166"/>
                  </a:lnTo>
                  <a:lnTo>
                    <a:pt x="2340048" y="141"/>
                  </a:lnTo>
                  <a:lnTo>
                    <a:pt x="2364942" y="120"/>
                  </a:lnTo>
                  <a:lnTo>
                    <a:pt x="2389837" y="102"/>
                  </a:lnTo>
                  <a:lnTo>
                    <a:pt x="2414731" y="87"/>
                  </a:lnTo>
                  <a:lnTo>
                    <a:pt x="2439625" y="74"/>
                  </a:lnTo>
                  <a:lnTo>
                    <a:pt x="2464519" y="63"/>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998EFF">
                  <a:alpha val="100000"/>
                </a:srgbClr>
              </a:solidFill>
              <a:prstDash val="solid"/>
              <a:round/>
            </a:ln>
          </p:spPr>
          <p:txBody>
            <a:bodyPr/>
            <a:lstStyle/>
            <a:p/>
          </p:txBody>
        </p:sp>
        <p:sp>
          <p:nvSpPr>
            <p:cNvPr id="51" name="pl51"/>
            <p:cNvSpPr/>
            <p:nvPr/>
          </p:nvSpPr>
          <p:spPr>
            <a:xfrm>
              <a:off x="2420208" y="3730334"/>
              <a:ext cx="4929038" cy="376567"/>
            </a:xfrm>
            <a:custGeom>
              <a:avLst/>
              <a:pathLst>
                <a:path w="4929038" h="376567">
                  <a:moveTo>
                    <a:pt x="0" y="0"/>
                  </a:moveTo>
                  <a:lnTo>
                    <a:pt x="24894" y="11"/>
                  </a:lnTo>
                  <a:lnTo>
                    <a:pt x="49788" y="24"/>
                  </a:lnTo>
                  <a:lnTo>
                    <a:pt x="74682" y="39"/>
                  </a:lnTo>
                  <a:lnTo>
                    <a:pt x="99576" y="57"/>
                  </a:lnTo>
                  <a:lnTo>
                    <a:pt x="124470" y="78"/>
                  </a:lnTo>
                  <a:lnTo>
                    <a:pt x="149364" y="103"/>
                  </a:lnTo>
                  <a:lnTo>
                    <a:pt x="174258" y="132"/>
                  </a:lnTo>
                  <a:lnTo>
                    <a:pt x="199153" y="166"/>
                  </a:lnTo>
                  <a:lnTo>
                    <a:pt x="224047" y="207"/>
                  </a:lnTo>
                  <a:lnTo>
                    <a:pt x="248941" y="254"/>
                  </a:lnTo>
                  <a:lnTo>
                    <a:pt x="273835" y="309"/>
                  </a:lnTo>
                  <a:lnTo>
                    <a:pt x="298729" y="375"/>
                  </a:lnTo>
                  <a:lnTo>
                    <a:pt x="323623" y="451"/>
                  </a:lnTo>
                  <a:lnTo>
                    <a:pt x="348517" y="541"/>
                  </a:lnTo>
                  <a:lnTo>
                    <a:pt x="373412" y="647"/>
                  </a:lnTo>
                  <a:lnTo>
                    <a:pt x="398306" y="771"/>
                  </a:lnTo>
                  <a:lnTo>
                    <a:pt x="423200" y="917"/>
                  </a:lnTo>
                  <a:lnTo>
                    <a:pt x="448094" y="1088"/>
                  </a:lnTo>
                  <a:lnTo>
                    <a:pt x="472988" y="1289"/>
                  </a:lnTo>
                  <a:lnTo>
                    <a:pt x="497882" y="1524"/>
                  </a:lnTo>
                  <a:lnTo>
                    <a:pt x="522776" y="1800"/>
                  </a:lnTo>
                  <a:lnTo>
                    <a:pt x="547670" y="2123"/>
                  </a:lnTo>
                  <a:lnTo>
                    <a:pt x="572565" y="2501"/>
                  </a:lnTo>
                  <a:lnTo>
                    <a:pt x="597459" y="2943"/>
                  </a:lnTo>
                  <a:lnTo>
                    <a:pt x="622353" y="3461"/>
                  </a:lnTo>
                  <a:lnTo>
                    <a:pt x="647247" y="4066"/>
                  </a:lnTo>
                  <a:lnTo>
                    <a:pt x="672141" y="4771"/>
                  </a:lnTo>
                  <a:lnTo>
                    <a:pt x="697035" y="5594"/>
                  </a:lnTo>
                  <a:lnTo>
                    <a:pt x="721929" y="6552"/>
                  </a:lnTo>
                  <a:lnTo>
                    <a:pt x="746824" y="7665"/>
                  </a:lnTo>
                  <a:lnTo>
                    <a:pt x="771718" y="8955"/>
                  </a:lnTo>
                  <a:lnTo>
                    <a:pt x="796612" y="10449"/>
                  </a:lnTo>
                  <a:lnTo>
                    <a:pt x="821506" y="12173"/>
                  </a:lnTo>
                  <a:lnTo>
                    <a:pt x="846400" y="14157"/>
                  </a:lnTo>
                  <a:lnTo>
                    <a:pt x="871294" y="16433"/>
                  </a:lnTo>
                  <a:lnTo>
                    <a:pt x="896188" y="19034"/>
                  </a:lnTo>
                  <a:lnTo>
                    <a:pt x="921083" y="21991"/>
                  </a:lnTo>
                  <a:lnTo>
                    <a:pt x="945977" y="25338"/>
                  </a:lnTo>
                  <a:lnTo>
                    <a:pt x="970871" y="29104"/>
                  </a:lnTo>
                  <a:lnTo>
                    <a:pt x="995765" y="33314"/>
                  </a:lnTo>
                  <a:lnTo>
                    <a:pt x="1020659" y="37986"/>
                  </a:lnTo>
                  <a:lnTo>
                    <a:pt x="1045553" y="43129"/>
                  </a:lnTo>
                  <a:lnTo>
                    <a:pt x="1070447" y="48742"/>
                  </a:lnTo>
                  <a:lnTo>
                    <a:pt x="1095341" y="54809"/>
                  </a:lnTo>
                  <a:lnTo>
                    <a:pt x="1120236" y="61299"/>
                  </a:lnTo>
                  <a:lnTo>
                    <a:pt x="1145130" y="68163"/>
                  </a:lnTo>
                  <a:lnTo>
                    <a:pt x="1170024" y="75339"/>
                  </a:lnTo>
                  <a:lnTo>
                    <a:pt x="1194918" y="82750"/>
                  </a:lnTo>
                  <a:lnTo>
                    <a:pt x="1219812" y="90307"/>
                  </a:lnTo>
                  <a:lnTo>
                    <a:pt x="1244706" y="97913"/>
                  </a:lnTo>
                  <a:lnTo>
                    <a:pt x="1269600" y="105469"/>
                  </a:lnTo>
                  <a:lnTo>
                    <a:pt x="1294495" y="112880"/>
                  </a:lnTo>
                  <a:lnTo>
                    <a:pt x="1319389" y="120056"/>
                  </a:lnTo>
                  <a:lnTo>
                    <a:pt x="1344283" y="126921"/>
                  </a:lnTo>
                  <a:lnTo>
                    <a:pt x="1369177" y="133410"/>
                  </a:lnTo>
                  <a:lnTo>
                    <a:pt x="1394071" y="139477"/>
                  </a:lnTo>
                  <a:lnTo>
                    <a:pt x="1418965" y="145090"/>
                  </a:lnTo>
                  <a:lnTo>
                    <a:pt x="1443859" y="150234"/>
                  </a:lnTo>
                  <a:lnTo>
                    <a:pt x="1468754" y="154906"/>
                  </a:lnTo>
                  <a:lnTo>
                    <a:pt x="1493648" y="159115"/>
                  </a:lnTo>
                  <a:lnTo>
                    <a:pt x="1518542" y="162881"/>
                  </a:lnTo>
                  <a:lnTo>
                    <a:pt x="1543436" y="166228"/>
                  </a:lnTo>
                  <a:lnTo>
                    <a:pt x="1568330" y="169186"/>
                  </a:lnTo>
                  <a:lnTo>
                    <a:pt x="1593224" y="171786"/>
                  </a:lnTo>
                  <a:lnTo>
                    <a:pt x="1618118" y="174062"/>
                  </a:lnTo>
                  <a:lnTo>
                    <a:pt x="1643012" y="176046"/>
                  </a:lnTo>
                  <a:lnTo>
                    <a:pt x="1667907" y="177771"/>
                  </a:lnTo>
                  <a:lnTo>
                    <a:pt x="1692801" y="179264"/>
                  </a:lnTo>
                  <a:lnTo>
                    <a:pt x="1717695" y="180555"/>
                  </a:lnTo>
                  <a:lnTo>
                    <a:pt x="1742589" y="181668"/>
                  </a:lnTo>
                  <a:lnTo>
                    <a:pt x="1767483" y="182625"/>
                  </a:lnTo>
                  <a:lnTo>
                    <a:pt x="1792377" y="183448"/>
                  </a:lnTo>
                  <a:lnTo>
                    <a:pt x="1817271" y="184154"/>
                  </a:lnTo>
                  <a:lnTo>
                    <a:pt x="1842166" y="184758"/>
                  </a:lnTo>
                  <a:lnTo>
                    <a:pt x="1867060" y="185276"/>
                  </a:lnTo>
                  <a:lnTo>
                    <a:pt x="1891954" y="185719"/>
                  </a:lnTo>
                  <a:lnTo>
                    <a:pt x="1916848" y="186097"/>
                  </a:lnTo>
                  <a:lnTo>
                    <a:pt x="1941742" y="186420"/>
                  </a:lnTo>
                  <a:lnTo>
                    <a:pt x="1966636" y="186696"/>
                  </a:lnTo>
                  <a:lnTo>
                    <a:pt x="1991530" y="186931"/>
                  </a:lnTo>
                  <a:lnTo>
                    <a:pt x="2016425" y="187131"/>
                  </a:lnTo>
                  <a:lnTo>
                    <a:pt x="2041319" y="187302"/>
                  </a:lnTo>
                  <a:lnTo>
                    <a:pt x="2066213" y="187448"/>
                  </a:lnTo>
                  <a:lnTo>
                    <a:pt x="2091107" y="187572"/>
                  </a:lnTo>
                  <a:lnTo>
                    <a:pt x="2116001" y="187678"/>
                  </a:lnTo>
                  <a:lnTo>
                    <a:pt x="2140895" y="187768"/>
                  </a:lnTo>
                  <a:lnTo>
                    <a:pt x="2165789" y="187845"/>
                  </a:lnTo>
                  <a:lnTo>
                    <a:pt x="2190683" y="187910"/>
                  </a:lnTo>
                  <a:lnTo>
                    <a:pt x="2215578" y="187966"/>
                  </a:lnTo>
                  <a:lnTo>
                    <a:pt x="2240472" y="188013"/>
                  </a:lnTo>
                  <a:lnTo>
                    <a:pt x="2265366" y="188053"/>
                  </a:lnTo>
                  <a:lnTo>
                    <a:pt x="2290260" y="188088"/>
                  </a:lnTo>
                  <a:lnTo>
                    <a:pt x="2315154" y="188117"/>
                  </a:lnTo>
                  <a:lnTo>
                    <a:pt x="2340048" y="188142"/>
                  </a:lnTo>
                  <a:lnTo>
                    <a:pt x="2364942" y="188163"/>
                  </a:lnTo>
                  <a:lnTo>
                    <a:pt x="2389837" y="188181"/>
                  </a:lnTo>
                  <a:lnTo>
                    <a:pt x="2414731" y="188196"/>
                  </a:lnTo>
                  <a:lnTo>
                    <a:pt x="2439625" y="188209"/>
                  </a:lnTo>
                  <a:lnTo>
                    <a:pt x="2464519" y="188220"/>
                  </a:lnTo>
                  <a:lnTo>
                    <a:pt x="2464519" y="188346"/>
                  </a:lnTo>
                  <a:lnTo>
                    <a:pt x="2489413" y="188357"/>
                  </a:lnTo>
                  <a:lnTo>
                    <a:pt x="2514307" y="188370"/>
                  </a:lnTo>
                  <a:lnTo>
                    <a:pt x="2539201" y="188386"/>
                  </a:lnTo>
                  <a:lnTo>
                    <a:pt x="2564096" y="188404"/>
                  </a:lnTo>
                  <a:lnTo>
                    <a:pt x="2588990" y="188425"/>
                  </a:lnTo>
                  <a:lnTo>
                    <a:pt x="2613884" y="188450"/>
                  </a:lnTo>
                  <a:lnTo>
                    <a:pt x="2638778" y="188479"/>
                  </a:lnTo>
                  <a:lnTo>
                    <a:pt x="2663672" y="188513"/>
                  </a:lnTo>
                  <a:lnTo>
                    <a:pt x="2688566" y="188553"/>
                  </a:lnTo>
                  <a:lnTo>
                    <a:pt x="2713460" y="188601"/>
                  </a:lnTo>
                  <a:lnTo>
                    <a:pt x="2738354" y="188656"/>
                  </a:lnTo>
                  <a:lnTo>
                    <a:pt x="2763249" y="188722"/>
                  </a:lnTo>
                  <a:lnTo>
                    <a:pt x="2788143" y="188798"/>
                  </a:lnTo>
                  <a:lnTo>
                    <a:pt x="2813037" y="188888"/>
                  </a:lnTo>
                  <a:lnTo>
                    <a:pt x="2837931" y="188994"/>
                  </a:lnTo>
                  <a:lnTo>
                    <a:pt x="2862825" y="189118"/>
                  </a:lnTo>
                  <a:lnTo>
                    <a:pt x="2887719" y="189264"/>
                  </a:lnTo>
                  <a:lnTo>
                    <a:pt x="2912613" y="189435"/>
                  </a:lnTo>
                  <a:lnTo>
                    <a:pt x="2937508" y="189635"/>
                  </a:lnTo>
                  <a:lnTo>
                    <a:pt x="2962402" y="189871"/>
                  </a:lnTo>
                  <a:lnTo>
                    <a:pt x="2987296" y="190146"/>
                  </a:lnTo>
                  <a:lnTo>
                    <a:pt x="3012190" y="190469"/>
                  </a:lnTo>
                  <a:lnTo>
                    <a:pt x="3037084" y="190848"/>
                  </a:lnTo>
                  <a:lnTo>
                    <a:pt x="3061978" y="191290"/>
                  </a:lnTo>
                  <a:lnTo>
                    <a:pt x="3086872" y="191808"/>
                  </a:lnTo>
                  <a:lnTo>
                    <a:pt x="3111767" y="192413"/>
                  </a:lnTo>
                  <a:lnTo>
                    <a:pt x="3136661" y="193118"/>
                  </a:lnTo>
                  <a:lnTo>
                    <a:pt x="3161555" y="193941"/>
                  </a:lnTo>
                  <a:lnTo>
                    <a:pt x="3186449" y="194899"/>
                  </a:lnTo>
                  <a:lnTo>
                    <a:pt x="3211343" y="196011"/>
                  </a:lnTo>
                  <a:lnTo>
                    <a:pt x="3236237" y="197302"/>
                  </a:lnTo>
                  <a:lnTo>
                    <a:pt x="3261131" y="198796"/>
                  </a:lnTo>
                  <a:lnTo>
                    <a:pt x="3286025" y="200520"/>
                  </a:lnTo>
                  <a:lnTo>
                    <a:pt x="3310920" y="202504"/>
                  </a:lnTo>
                  <a:lnTo>
                    <a:pt x="3335814" y="204780"/>
                  </a:lnTo>
                  <a:lnTo>
                    <a:pt x="3360708" y="207381"/>
                  </a:lnTo>
                  <a:lnTo>
                    <a:pt x="3385602" y="210338"/>
                  </a:lnTo>
                  <a:lnTo>
                    <a:pt x="3410496" y="213685"/>
                  </a:lnTo>
                  <a:lnTo>
                    <a:pt x="3435390" y="217451"/>
                  </a:lnTo>
                  <a:lnTo>
                    <a:pt x="3460284" y="221660"/>
                  </a:lnTo>
                  <a:lnTo>
                    <a:pt x="3485179" y="226332"/>
                  </a:lnTo>
                  <a:lnTo>
                    <a:pt x="3510073" y="231476"/>
                  </a:lnTo>
                  <a:lnTo>
                    <a:pt x="3534967" y="237089"/>
                  </a:lnTo>
                  <a:lnTo>
                    <a:pt x="3559861" y="243156"/>
                  </a:lnTo>
                  <a:lnTo>
                    <a:pt x="3584755" y="249645"/>
                  </a:lnTo>
                  <a:lnTo>
                    <a:pt x="3609649" y="256510"/>
                  </a:lnTo>
                  <a:lnTo>
                    <a:pt x="3634543" y="263686"/>
                  </a:lnTo>
                  <a:lnTo>
                    <a:pt x="3659438" y="271097"/>
                  </a:lnTo>
                  <a:lnTo>
                    <a:pt x="3684332" y="278654"/>
                  </a:lnTo>
                  <a:lnTo>
                    <a:pt x="3709226" y="286259"/>
                  </a:lnTo>
                  <a:lnTo>
                    <a:pt x="3734120" y="293816"/>
                  </a:lnTo>
                  <a:lnTo>
                    <a:pt x="3759014" y="301227"/>
                  </a:lnTo>
                  <a:lnTo>
                    <a:pt x="3783908" y="308403"/>
                  </a:lnTo>
                  <a:lnTo>
                    <a:pt x="3808802" y="315268"/>
                  </a:lnTo>
                  <a:lnTo>
                    <a:pt x="3833696" y="321757"/>
                  </a:lnTo>
                  <a:lnTo>
                    <a:pt x="3858591" y="327824"/>
                  </a:lnTo>
                  <a:lnTo>
                    <a:pt x="3883485" y="333437"/>
                  </a:lnTo>
                  <a:lnTo>
                    <a:pt x="3908379" y="338581"/>
                  </a:lnTo>
                  <a:lnTo>
                    <a:pt x="3933273" y="343253"/>
                  </a:lnTo>
                  <a:lnTo>
                    <a:pt x="3958167" y="347462"/>
                  </a:lnTo>
                  <a:lnTo>
                    <a:pt x="3983061" y="351228"/>
                  </a:lnTo>
                  <a:lnTo>
                    <a:pt x="4007955" y="354575"/>
                  </a:lnTo>
                  <a:lnTo>
                    <a:pt x="4032850" y="357533"/>
                  </a:lnTo>
                  <a:lnTo>
                    <a:pt x="4057744" y="360133"/>
                  </a:lnTo>
                  <a:lnTo>
                    <a:pt x="4082638" y="362409"/>
                  </a:lnTo>
                  <a:lnTo>
                    <a:pt x="4107532" y="364393"/>
                  </a:lnTo>
                  <a:lnTo>
                    <a:pt x="4132426" y="366117"/>
                  </a:lnTo>
                  <a:lnTo>
                    <a:pt x="4157320" y="367611"/>
                  </a:lnTo>
                  <a:lnTo>
                    <a:pt x="4182214" y="368902"/>
                  </a:lnTo>
                  <a:lnTo>
                    <a:pt x="4207109" y="370015"/>
                  </a:lnTo>
                  <a:lnTo>
                    <a:pt x="4232003" y="370972"/>
                  </a:lnTo>
                  <a:lnTo>
                    <a:pt x="4256897" y="371795"/>
                  </a:lnTo>
                  <a:lnTo>
                    <a:pt x="4281791" y="372501"/>
                  </a:lnTo>
                  <a:lnTo>
                    <a:pt x="4306685" y="373105"/>
                  </a:lnTo>
                  <a:lnTo>
                    <a:pt x="4331579" y="373623"/>
                  </a:lnTo>
                  <a:lnTo>
                    <a:pt x="4356473" y="374066"/>
                  </a:lnTo>
                  <a:lnTo>
                    <a:pt x="4381367" y="374444"/>
                  </a:lnTo>
                  <a:lnTo>
                    <a:pt x="4406262" y="374767"/>
                  </a:lnTo>
                  <a:lnTo>
                    <a:pt x="4431156" y="375042"/>
                  </a:lnTo>
                  <a:lnTo>
                    <a:pt x="4456050" y="375278"/>
                  </a:lnTo>
                  <a:lnTo>
                    <a:pt x="4480944" y="375478"/>
                  </a:lnTo>
                  <a:lnTo>
                    <a:pt x="4505838" y="375649"/>
                  </a:lnTo>
                  <a:lnTo>
                    <a:pt x="4530732" y="375795"/>
                  </a:lnTo>
                  <a:lnTo>
                    <a:pt x="4555626" y="375919"/>
                  </a:lnTo>
                  <a:lnTo>
                    <a:pt x="4580521" y="376025"/>
                  </a:lnTo>
                  <a:lnTo>
                    <a:pt x="4605415" y="376115"/>
                  </a:lnTo>
                  <a:lnTo>
                    <a:pt x="4630309" y="376192"/>
                  </a:lnTo>
                  <a:lnTo>
                    <a:pt x="4655203" y="376257"/>
                  </a:lnTo>
                  <a:lnTo>
                    <a:pt x="4680097" y="376312"/>
                  </a:lnTo>
                  <a:lnTo>
                    <a:pt x="4704991" y="376360"/>
                  </a:lnTo>
                  <a:lnTo>
                    <a:pt x="4729885" y="376400"/>
                  </a:lnTo>
                  <a:lnTo>
                    <a:pt x="4754780" y="376434"/>
                  </a:lnTo>
                  <a:lnTo>
                    <a:pt x="4779674" y="376463"/>
                  </a:lnTo>
                  <a:lnTo>
                    <a:pt x="4804568" y="376488"/>
                  </a:lnTo>
                  <a:lnTo>
                    <a:pt x="4829462" y="376509"/>
                  </a:lnTo>
                  <a:lnTo>
                    <a:pt x="4854356" y="376527"/>
                  </a:lnTo>
                  <a:lnTo>
                    <a:pt x="4879250" y="376543"/>
                  </a:lnTo>
                  <a:lnTo>
                    <a:pt x="4904144" y="376556"/>
                  </a:lnTo>
                  <a:lnTo>
                    <a:pt x="4929038" y="376567"/>
                  </a:lnTo>
                </a:path>
              </a:pathLst>
            </a:custGeom>
            <a:ln w="40651" cap="flat">
              <a:solidFill>
                <a:srgbClr val="BF80FF">
                  <a:alpha val="100000"/>
                </a:srgbClr>
              </a:solidFill>
              <a:prstDash val="solid"/>
              <a:round/>
            </a:ln>
          </p:spPr>
          <p:txBody>
            <a:bodyPr/>
            <a:lstStyle/>
            <a:p/>
          </p:txBody>
        </p:sp>
        <p:sp>
          <p:nvSpPr>
            <p:cNvPr id="52" name="pl52"/>
            <p:cNvSpPr/>
            <p:nvPr/>
          </p:nvSpPr>
          <p:spPr>
            <a:xfrm>
              <a:off x="2420208" y="3353577"/>
              <a:ext cx="4929038" cy="188283"/>
            </a:xfrm>
            <a:custGeom>
              <a:avLst/>
              <a:pathLst>
                <a:path w="4929038" h="188283">
                  <a:moveTo>
                    <a:pt x="0" y="188283"/>
                  </a:moveTo>
                  <a:lnTo>
                    <a:pt x="24894" y="188272"/>
                  </a:lnTo>
                  <a:lnTo>
                    <a:pt x="49788" y="188259"/>
                  </a:lnTo>
                  <a:lnTo>
                    <a:pt x="74682" y="188244"/>
                  </a:lnTo>
                  <a:lnTo>
                    <a:pt x="99576" y="188226"/>
                  </a:lnTo>
                  <a:lnTo>
                    <a:pt x="124470" y="188205"/>
                  </a:lnTo>
                  <a:lnTo>
                    <a:pt x="149364" y="188180"/>
                  </a:lnTo>
                  <a:lnTo>
                    <a:pt x="174258" y="188151"/>
                  </a:lnTo>
                  <a:lnTo>
                    <a:pt x="199153" y="188116"/>
                  </a:lnTo>
                  <a:lnTo>
                    <a:pt x="224047" y="188076"/>
                  </a:lnTo>
                  <a:lnTo>
                    <a:pt x="248941" y="188029"/>
                  </a:lnTo>
                  <a:lnTo>
                    <a:pt x="273835" y="187973"/>
                  </a:lnTo>
                  <a:lnTo>
                    <a:pt x="298729" y="187908"/>
                  </a:lnTo>
                  <a:lnTo>
                    <a:pt x="323623" y="187831"/>
                  </a:lnTo>
                  <a:lnTo>
                    <a:pt x="348517" y="187741"/>
                  </a:lnTo>
                  <a:lnTo>
                    <a:pt x="373412" y="187635"/>
                  </a:lnTo>
                  <a:lnTo>
                    <a:pt x="398306" y="187511"/>
                  </a:lnTo>
                  <a:lnTo>
                    <a:pt x="423200" y="187366"/>
                  </a:lnTo>
                  <a:lnTo>
                    <a:pt x="448094" y="187195"/>
                  </a:lnTo>
                  <a:lnTo>
                    <a:pt x="472988" y="186994"/>
                  </a:lnTo>
                  <a:lnTo>
                    <a:pt x="497882" y="186759"/>
                  </a:lnTo>
                  <a:lnTo>
                    <a:pt x="522776" y="186483"/>
                  </a:lnTo>
                  <a:lnTo>
                    <a:pt x="547670" y="186160"/>
                  </a:lnTo>
                  <a:lnTo>
                    <a:pt x="572565" y="185782"/>
                  </a:lnTo>
                  <a:lnTo>
                    <a:pt x="597459" y="185339"/>
                  </a:lnTo>
                  <a:lnTo>
                    <a:pt x="622353" y="184822"/>
                  </a:lnTo>
                  <a:lnTo>
                    <a:pt x="647247" y="184217"/>
                  </a:lnTo>
                  <a:lnTo>
                    <a:pt x="672141" y="183511"/>
                  </a:lnTo>
                  <a:lnTo>
                    <a:pt x="697035" y="182689"/>
                  </a:lnTo>
                  <a:lnTo>
                    <a:pt x="721929" y="181731"/>
                  </a:lnTo>
                  <a:lnTo>
                    <a:pt x="746824" y="180618"/>
                  </a:lnTo>
                  <a:lnTo>
                    <a:pt x="771718" y="179327"/>
                  </a:lnTo>
                  <a:lnTo>
                    <a:pt x="796612" y="177834"/>
                  </a:lnTo>
                  <a:lnTo>
                    <a:pt x="821506" y="176110"/>
                  </a:lnTo>
                  <a:lnTo>
                    <a:pt x="846400" y="174125"/>
                  </a:lnTo>
                  <a:lnTo>
                    <a:pt x="871294" y="171849"/>
                  </a:lnTo>
                  <a:lnTo>
                    <a:pt x="896188" y="169249"/>
                  </a:lnTo>
                  <a:lnTo>
                    <a:pt x="921083" y="166291"/>
                  </a:lnTo>
                  <a:lnTo>
                    <a:pt x="945977" y="162944"/>
                  </a:lnTo>
                  <a:lnTo>
                    <a:pt x="970871" y="159179"/>
                  </a:lnTo>
                  <a:lnTo>
                    <a:pt x="995765" y="154969"/>
                  </a:lnTo>
                  <a:lnTo>
                    <a:pt x="1020659" y="150297"/>
                  </a:lnTo>
                  <a:lnTo>
                    <a:pt x="1045553" y="145154"/>
                  </a:lnTo>
                  <a:lnTo>
                    <a:pt x="1070447" y="139540"/>
                  </a:lnTo>
                  <a:lnTo>
                    <a:pt x="1095341" y="133474"/>
                  </a:lnTo>
                  <a:lnTo>
                    <a:pt x="1120236" y="126984"/>
                  </a:lnTo>
                  <a:lnTo>
                    <a:pt x="1145130" y="120120"/>
                  </a:lnTo>
                  <a:lnTo>
                    <a:pt x="1170024" y="112943"/>
                  </a:lnTo>
                  <a:lnTo>
                    <a:pt x="1194918" y="105532"/>
                  </a:lnTo>
                  <a:lnTo>
                    <a:pt x="1219812" y="97976"/>
                  </a:lnTo>
                  <a:lnTo>
                    <a:pt x="1244706" y="90370"/>
                  </a:lnTo>
                  <a:lnTo>
                    <a:pt x="1269600" y="82814"/>
                  </a:lnTo>
                  <a:lnTo>
                    <a:pt x="1294495" y="75403"/>
                  </a:lnTo>
                  <a:lnTo>
                    <a:pt x="1319389" y="68226"/>
                  </a:lnTo>
                  <a:lnTo>
                    <a:pt x="1344283" y="61362"/>
                  </a:lnTo>
                  <a:lnTo>
                    <a:pt x="1369177" y="54872"/>
                  </a:lnTo>
                  <a:lnTo>
                    <a:pt x="1394071" y="48805"/>
                  </a:lnTo>
                  <a:lnTo>
                    <a:pt x="1418965" y="43192"/>
                  </a:lnTo>
                  <a:lnTo>
                    <a:pt x="1443859" y="38049"/>
                  </a:lnTo>
                  <a:lnTo>
                    <a:pt x="1468754" y="33377"/>
                  </a:lnTo>
                  <a:lnTo>
                    <a:pt x="1493648" y="29167"/>
                  </a:lnTo>
                  <a:lnTo>
                    <a:pt x="1518542" y="25401"/>
                  </a:lnTo>
                  <a:lnTo>
                    <a:pt x="1543436" y="22055"/>
                  </a:lnTo>
                  <a:lnTo>
                    <a:pt x="1568330" y="19097"/>
                  </a:lnTo>
                  <a:lnTo>
                    <a:pt x="1593224" y="16497"/>
                  </a:lnTo>
                  <a:lnTo>
                    <a:pt x="1618118" y="14221"/>
                  </a:lnTo>
                  <a:lnTo>
                    <a:pt x="1643012" y="12236"/>
                  </a:lnTo>
                  <a:lnTo>
                    <a:pt x="1667907" y="10512"/>
                  </a:lnTo>
                  <a:lnTo>
                    <a:pt x="1692801" y="9018"/>
                  </a:lnTo>
                  <a:lnTo>
                    <a:pt x="1717695" y="7728"/>
                  </a:lnTo>
                  <a:lnTo>
                    <a:pt x="1742589" y="6615"/>
                  </a:lnTo>
                  <a:lnTo>
                    <a:pt x="1767483" y="5657"/>
                  </a:lnTo>
                  <a:lnTo>
                    <a:pt x="1792377" y="4835"/>
                  </a:lnTo>
                  <a:lnTo>
                    <a:pt x="1817271" y="4129"/>
                  </a:lnTo>
                  <a:lnTo>
                    <a:pt x="1842166" y="3524"/>
                  </a:lnTo>
                  <a:lnTo>
                    <a:pt x="1867060" y="3007"/>
                  </a:lnTo>
                  <a:lnTo>
                    <a:pt x="1891954" y="2564"/>
                  </a:lnTo>
                  <a:lnTo>
                    <a:pt x="1916848" y="2186"/>
                  </a:lnTo>
                  <a:lnTo>
                    <a:pt x="1941742" y="1863"/>
                  </a:lnTo>
                  <a:lnTo>
                    <a:pt x="1966636" y="1587"/>
                  </a:lnTo>
                  <a:lnTo>
                    <a:pt x="1991530" y="1352"/>
                  </a:lnTo>
                  <a:lnTo>
                    <a:pt x="2016425" y="1151"/>
                  </a:lnTo>
                  <a:lnTo>
                    <a:pt x="2041319" y="980"/>
                  </a:lnTo>
                  <a:lnTo>
                    <a:pt x="2066213" y="835"/>
                  </a:lnTo>
                  <a:lnTo>
                    <a:pt x="2091107" y="710"/>
                  </a:lnTo>
                  <a:lnTo>
                    <a:pt x="2116001" y="605"/>
                  </a:lnTo>
                  <a:lnTo>
                    <a:pt x="2140895" y="515"/>
                  </a:lnTo>
                  <a:lnTo>
                    <a:pt x="2165789" y="438"/>
                  </a:lnTo>
                  <a:lnTo>
                    <a:pt x="2190683" y="373"/>
                  </a:lnTo>
                  <a:lnTo>
                    <a:pt x="2215578" y="317"/>
                  </a:lnTo>
                  <a:lnTo>
                    <a:pt x="2240472" y="270"/>
                  </a:lnTo>
                  <a:lnTo>
                    <a:pt x="2265366" y="229"/>
                  </a:lnTo>
                  <a:lnTo>
                    <a:pt x="2290260" y="195"/>
                  </a:lnTo>
                  <a:lnTo>
                    <a:pt x="2315154" y="166"/>
                  </a:lnTo>
                  <a:lnTo>
                    <a:pt x="2340048" y="141"/>
                  </a:lnTo>
                  <a:lnTo>
                    <a:pt x="2364942" y="120"/>
                  </a:lnTo>
                  <a:lnTo>
                    <a:pt x="2389837" y="102"/>
                  </a:lnTo>
                  <a:lnTo>
                    <a:pt x="2414731" y="87"/>
                  </a:lnTo>
                  <a:lnTo>
                    <a:pt x="2439625" y="74"/>
                  </a:lnTo>
                  <a:lnTo>
                    <a:pt x="2464519" y="63"/>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DB72FB">
                  <a:alpha val="100000"/>
                </a:srgbClr>
              </a:solidFill>
              <a:prstDash val="solid"/>
              <a:round/>
            </a:ln>
          </p:spPr>
          <p:txBody>
            <a:bodyPr/>
            <a:lstStyle/>
            <a:p/>
          </p:txBody>
        </p:sp>
        <p:sp>
          <p:nvSpPr>
            <p:cNvPr id="53" name="pl53"/>
            <p:cNvSpPr/>
            <p:nvPr/>
          </p:nvSpPr>
          <p:spPr>
            <a:xfrm>
              <a:off x="2420208" y="2977073"/>
              <a:ext cx="4929038" cy="564787"/>
            </a:xfrm>
            <a:custGeom>
              <a:avLst/>
              <a:pathLst>
                <a:path w="4929038" h="564787">
                  <a:moveTo>
                    <a:pt x="0" y="376567"/>
                  </a:moveTo>
                  <a:lnTo>
                    <a:pt x="24894" y="376578"/>
                  </a:lnTo>
                  <a:lnTo>
                    <a:pt x="49788" y="376591"/>
                  </a:lnTo>
                  <a:lnTo>
                    <a:pt x="74682" y="376606"/>
                  </a:lnTo>
                  <a:lnTo>
                    <a:pt x="99576" y="376624"/>
                  </a:lnTo>
                  <a:lnTo>
                    <a:pt x="124470" y="376645"/>
                  </a:lnTo>
                  <a:lnTo>
                    <a:pt x="149364" y="376670"/>
                  </a:lnTo>
                  <a:lnTo>
                    <a:pt x="174258" y="376699"/>
                  </a:lnTo>
                  <a:lnTo>
                    <a:pt x="199153" y="376734"/>
                  </a:lnTo>
                  <a:lnTo>
                    <a:pt x="224047" y="376774"/>
                  </a:lnTo>
                  <a:lnTo>
                    <a:pt x="248941" y="376821"/>
                  </a:lnTo>
                  <a:lnTo>
                    <a:pt x="273835" y="376877"/>
                  </a:lnTo>
                  <a:lnTo>
                    <a:pt x="298729" y="376942"/>
                  </a:lnTo>
                  <a:lnTo>
                    <a:pt x="323623" y="377019"/>
                  </a:lnTo>
                  <a:lnTo>
                    <a:pt x="348517" y="377109"/>
                  </a:lnTo>
                  <a:lnTo>
                    <a:pt x="373412" y="377215"/>
                  </a:lnTo>
                  <a:lnTo>
                    <a:pt x="398306" y="377339"/>
                  </a:lnTo>
                  <a:lnTo>
                    <a:pt x="423200" y="377484"/>
                  </a:lnTo>
                  <a:lnTo>
                    <a:pt x="448094" y="377655"/>
                  </a:lnTo>
                  <a:lnTo>
                    <a:pt x="472988" y="377856"/>
                  </a:lnTo>
                  <a:lnTo>
                    <a:pt x="497882" y="378091"/>
                  </a:lnTo>
                  <a:lnTo>
                    <a:pt x="522776" y="378367"/>
                  </a:lnTo>
                  <a:lnTo>
                    <a:pt x="547670" y="378690"/>
                  </a:lnTo>
                  <a:lnTo>
                    <a:pt x="572565" y="379068"/>
                  </a:lnTo>
                  <a:lnTo>
                    <a:pt x="597459" y="379511"/>
                  </a:lnTo>
                  <a:lnTo>
                    <a:pt x="622353" y="380028"/>
                  </a:lnTo>
                  <a:lnTo>
                    <a:pt x="647247" y="380633"/>
                  </a:lnTo>
                  <a:lnTo>
                    <a:pt x="672141" y="381339"/>
                  </a:lnTo>
                  <a:lnTo>
                    <a:pt x="697035" y="382161"/>
                  </a:lnTo>
                  <a:lnTo>
                    <a:pt x="721929" y="383119"/>
                  </a:lnTo>
                  <a:lnTo>
                    <a:pt x="746824" y="384232"/>
                  </a:lnTo>
                  <a:lnTo>
                    <a:pt x="771718" y="385523"/>
                  </a:lnTo>
                  <a:lnTo>
                    <a:pt x="796612" y="387016"/>
                  </a:lnTo>
                  <a:lnTo>
                    <a:pt x="821506" y="388740"/>
                  </a:lnTo>
                  <a:lnTo>
                    <a:pt x="846400" y="390725"/>
                  </a:lnTo>
                  <a:lnTo>
                    <a:pt x="871294" y="393001"/>
                  </a:lnTo>
                  <a:lnTo>
                    <a:pt x="896188" y="395601"/>
                  </a:lnTo>
                  <a:lnTo>
                    <a:pt x="921083" y="398559"/>
                  </a:lnTo>
                  <a:lnTo>
                    <a:pt x="945977" y="401906"/>
                  </a:lnTo>
                  <a:lnTo>
                    <a:pt x="970871" y="405671"/>
                  </a:lnTo>
                  <a:lnTo>
                    <a:pt x="995765" y="409881"/>
                  </a:lnTo>
                  <a:lnTo>
                    <a:pt x="1020659" y="414553"/>
                  </a:lnTo>
                  <a:lnTo>
                    <a:pt x="1045553" y="419696"/>
                  </a:lnTo>
                  <a:lnTo>
                    <a:pt x="1070447" y="425310"/>
                  </a:lnTo>
                  <a:lnTo>
                    <a:pt x="1095341" y="431376"/>
                  </a:lnTo>
                  <a:lnTo>
                    <a:pt x="1120236" y="437866"/>
                  </a:lnTo>
                  <a:lnTo>
                    <a:pt x="1145130" y="444730"/>
                  </a:lnTo>
                  <a:lnTo>
                    <a:pt x="1170024" y="451907"/>
                  </a:lnTo>
                  <a:lnTo>
                    <a:pt x="1194918" y="459318"/>
                  </a:lnTo>
                  <a:lnTo>
                    <a:pt x="1219812" y="466874"/>
                  </a:lnTo>
                  <a:lnTo>
                    <a:pt x="1244706" y="474480"/>
                  </a:lnTo>
                  <a:lnTo>
                    <a:pt x="1269600" y="482036"/>
                  </a:lnTo>
                  <a:lnTo>
                    <a:pt x="1294495" y="489447"/>
                  </a:lnTo>
                  <a:lnTo>
                    <a:pt x="1319389" y="496624"/>
                  </a:lnTo>
                  <a:lnTo>
                    <a:pt x="1344283" y="503488"/>
                  </a:lnTo>
                  <a:lnTo>
                    <a:pt x="1369177" y="509978"/>
                  </a:lnTo>
                  <a:lnTo>
                    <a:pt x="1394071" y="516045"/>
                  </a:lnTo>
                  <a:lnTo>
                    <a:pt x="1418965" y="521658"/>
                  </a:lnTo>
                  <a:lnTo>
                    <a:pt x="1443859" y="526801"/>
                  </a:lnTo>
                  <a:lnTo>
                    <a:pt x="1468754" y="531473"/>
                  </a:lnTo>
                  <a:lnTo>
                    <a:pt x="1493648" y="535683"/>
                  </a:lnTo>
                  <a:lnTo>
                    <a:pt x="1518542" y="539449"/>
                  </a:lnTo>
                  <a:lnTo>
                    <a:pt x="1543436" y="542795"/>
                  </a:lnTo>
                  <a:lnTo>
                    <a:pt x="1568330" y="545753"/>
                  </a:lnTo>
                  <a:lnTo>
                    <a:pt x="1593224" y="548353"/>
                  </a:lnTo>
                  <a:lnTo>
                    <a:pt x="1618118" y="550629"/>
                  </a:lnTo>
                  <a:lnTo>
                    <a:pt x="1643012" y="552614"/>
                  </a:lnTo>
                  <a:lnTo>
                    <a:pt x="1667907" y="554338"/>
                  </a:lnTo>
                  <a:lnTo>
                    <a:pt x="1692801" y="555832"/>
                  </a:lnTo>
                  <a:lnTo>
                    <a:pt x="1717695" y="557122"/>
                  </a:lnTo>
                  <a:lnTo>
                    <a:pt x="1742589" y="558235"/>
                  </a:lnTo>
                  <a:lnTo>
                    <a:pt x="1767483" y="559193"/>
                  </a:lnTo>
                  <a:lnTo>
                    <a:pt x="1792377" y="560015"/>
                  </a:lnTo>
                  <a:lnTo>
                    <a:pt x="1817271" y="560721"/>
                  </a:lnTo>
                  <a:lnTo>
                    <a:pt x="1842166" y="561326"/>
                  </a:lnTo>
                  <a:lnTo>
                    <a:pt x="1867060" y="561843"/>
                  </a:lnTo>
                  <a:lnTo>
                    <a:pt x="1891954" y="562286"/>
                  </a:lnTo>
                  <a:lnTo>
                    <a:pt x="1916848" y="562664"/>
                  </a:lnTo>
                  <a:lnTo>
                    <a:pt x="1941742" y="562987"/>
                  </a:lnTo>
                  <a:lnTo>
                    <a:pt x="1966636" y="563263"/>
                  </a:lnTo>
                  <a:lnTo>
                    <a:pt x="1991530" y="563498"/>
                  </a:lnTo>
                  <a:lnTo>
                    <a:pt x="2016425" y="563699"/>
                  </a:lnTo>
                  <a:lnTo>
                    <a:pt x="2041319" y="563870"/>
                  </a:lnTo>
                  <a:lnTo>
                    <a:pt x="2066213" y="564015"/>
                  </a:lnTo>
                  <a:lnTo>
                    <a:pt x="2091107" y="564140"/>
                  </a:lnTo>
                  <a:lnTo>
                    <a:pt x="2116001" y="564245"/>
                  </a:lnTo>
                  <a:lnTo>
                    <a:pt x="2140895" y="564335"/>
                  </a:lnTo>
                  <a:lnTo>
                    <a:pt x="2165789" y="564412"/>
                  </a:lnTo>
                  <a:lnTo>
                    <a:pt x="2190683" y="564477"/>
                  </a:lnTo>
                  <a:lnTo>
                    <a:pt x="2215578" y="564533"/>
                  </a:lnTo>
                  <a:lnTo>
                    <a:pt x="2240472" y="564580"/>
                  </a:lnTo>
                  <a:lnTo>
                    <a:pt x="2265366" y="564621"/>
                  </a:lnTo>
                  <a:lnTo>
                    <a:pt x="2290260" y="564655"/>
                  </a:lnTo>
                  <a:lnTo>
                    <a:pt x="2315154" y="564684"/>
                  </a:lnTo>
                  <a:lnTo>
                    <a:pt x="2340048" y="564709"/>
                  </a:lnTo>
                  <a:lnTo>
                    <a:pt x="2364942" y="564730"/>
                  </a:lnTo>
                  <a:lnTo>
                    <a:pt x="2389837" y="564748"/>
                  </a:lnTo>
                  <a:lnTo>
                    <a:pt x="2414731" y="564763"/>
                  </a:lnTo>
                  <a:lnTo>
                    <a:pt x="2439625" y="564776"/>
                  </a:lnTo>
                  <a:lnTo>
                    <a:pt x="2464519" y="564787"/>
                  </a:lnTo>
                  <a:lnTo>
                    <a:pt x="2464519" y="564661"/>
                  </a:lnTo>
                  <a:lnTo>
                    <a:pt x="2489413" y="564628"/>
                  </a:lnTo>
                  <a:lnTo>
                    <a:pt x="2514307" y="564589"/>
                  </a:lnTo>
                  <a:lnTo>
                    <a:pt x="2539201" y="564543"/>
                  </a:lnTo>
                  <a:lnTo>
                    <a:pt x="2564096" y="564489"/>
                  </a:lnTo>
                  <a:lnTo>
                    <a:pt x="2588990" y="564426"/>
                  </a:lnTo>
                  <a:lnTo>
                    <a:pt x="2613884" y="564351"/>
                  </a:lnTo>
                  <a:lnTo>
                    <a:pt x="2638778" y="564264"/>
                  </a:lnTo>
                  <a:lnTo>
                    <a:pt x="2663672" y="564161"/>
                  </a:lnTo>
                  <a:lnTo>
                    <a:pt x="2688566" y="564040"/>
                  </a:lnTo>
                  <a:lnTo>
                    <a:pt x="2713460" y="563898"/>
                  </a:lnTo>
                  <a:lnTo>
                    <a:pt x="2738354" y="563731"/>
                  </a:lnTo>
                  <a:lnTo>
                    <a:pt x="2763249" y="563535"/>
                  </a:lnTo>
                  <a:lnTo>
                    <a:pt x="2788143" y="563305"/>
                  </a:lnTo>
                  <a:lnTo>
                    <a:pt x="2813037" y="563035"/>
                  </a:lnTo>
                  <a:lnTo>
                    <a:pt x="2837931" y="562718"/>
                  </a:lnTo>
                  <a:lnTo>
                    <a:pt x="2862825" y="562345"/>
                  </a:lnTo>
                  <a:lnTo>
                    <a:pt x="2887719" y="561908"/>
                  </a:lnTo>
                  <a:lnTo>
                    <a:pt x="2912613" y="561395"/>
                  </a:lnTo>
                  <a:lnTo>
                    <a:pt x="2937508" y="560794"/>
                  </a:lnTo>
                  <a:lnTo>
                    <a:pt x="2962402" y="560088"/>
                  </a:lnTo>
                  <a:lnTo>
                    <a:pt x="2987296" y="559261"/>
                  </a:lnTo>
                  <a:lnTo>
                    <a:pt x="3012190" y="558292"/>
                  </a:lnTo>
                  <a:lnTo>
                    <a:pt x="3037084" y="557157"/>
                  </a:lnTo>
                  <a:lnTo>
                    <a:pt x="3061978" y="555829"/>
                  </a:lnTo>
                  <a:lnTo>
                    <a:pt x="3086872" y="554276"/>
                  </a:lnTo>
                  <a:lnTo>
                    <a:pt x="3111767" y="552462"/>
                  </a:lnTo>
                  <a:lnTo>
                    <a:pt x="3136661" y="550345"/>
                  </a:lnTo>
                  <a:lnTo>
                    <a:pt x="3161555" y="547877"/>
                  </a:lnTo>
                  <a:lnTo>
                    <a:pt x="3186449" y="545004"/>
                  </a:lnTo>
                  <a:lnTo>
                    <a:pt x="3211343" y="541666"/>
                  </a:lnTo>
                  <a:lnTo>
                    <a:pt x="3236237" y="537794"/>
                  </a:lnTo>
                  <a:lnTo>
                    <a:pt x="3261131" y="533313"/>
                  </a:lnTo>
                  <a:lnTo>
                    <a:pt x="3286025" y="528140"/>
                  </a:lnTo>
                  <a:lnTo>
                    <a:pt x="3310920" y="522187"/>
                  </a:lnTo>
                  <a:lnTo>
                    <a:pt x="3335814" y="515359"/>
                  </a:lnTo>
                  <a:lnTo>
                    <a:pt x="3360708" y="507558"/>
                  </a:lnTo>
                  <a:lnTo>
                    <a:pt x="3385602" y="498685"/>
                  </a:lnTo>
                  <a:lnTo>
                    <a:pt x="3410496" y="488645"/>
                  </a:lnTo>
                  <a:lnTo>
                    <a:pt x="3435390" y="477347"/>
                  </a:lnTo>
                  <a:lnTo>
                    <a:pt x="3460284" y="464719"/>
                  </a:lnTo>
                  <a:lnTo>
                    <a:pt x="3485179" y="450703"/>
                  </a:lnTo>
                  <a:lnTo>
                    <a:pt x="3510073" y="435272"/>
                  </a:lnTo>
                  <a:lnTo>
                    <a:pt x="3534967" y="418433"/>
                  </a:lnTo>
                  <a:lnTo>
                    <a:pt x="3559861" y="400232"/>
                  </a:lnTo>
                  <a:lnTo>
                    <a:pt x="3584755" y="380764"/>
                  </a:lnTo>
                  <a:lnTo>
                    <a:pt x="3609649" y="360170"/>
                  </a:lnTo>
                  <a:lnTo>
                    <a:pt x="3634543" y="338641"/>
                  </a:lnTo>
                  <a:lnTo>
                    <a:pt x="3659438" y="316408"/>
                  </a:lnTo>
                  <a:lnTo>
                    <a:pt x="3684332" y="293739"/>
                  </a:lnTo>
                  <a:lnTo>
                    <a:pt x="3709226" y="270921"/>
                  </a:lnTo>
                  <a:lnTo>
                    <a:pt x="3734120" y="248252"/>
                  </a:lnTo>
                  <a:lnTo>
                    <a:pt x="3759014" y="226019"/>
                  </a:lnTo>
                  <a:lnTo>
                    <a:pt x="3783908" y="204490"/>
                  </a:lnTo>
                  <a:lnTo>
                    <a:pt x="3808802" y="183897"/>
                  </a:lnTo>
                  <a:lnTo>
                    <a:pt x="3833696" y="164428"/>
                  </a:lnTo>
                  <a:lnTo>
                    <a:pt x="3858591" y="146228"/>
                  </a:lnTo>
                  <a:lnTo>
                    <a:pt x="3883485" y="129388"/>
                  </a:lnTo>
                  <a:lnTo>
                    <a:pt x="3908379" y="113958"/>
                  </a:lnTo>
                  <a:lnTo>
                    <a:pt x="3933273" y="99942"/>
                  </a:lnTo>
                  <a:lnTo>
                    <a:pt x="3958167" y="87313"/>
                  </a:lnTo>
                  <a:lnTo>
                    <a:pt x="3983061" y="76016"/>
                  </a:lnTo>
                  <a:lnTo>
                    <a:pt x="4007955" y="65975"/>
                  </a:lnTo>
                  <a:lnTo>
                    <a:pt x="4032850" y="57102"/>
                  </a:lnTo>
                  <a:lnTo>
                    <a:pt x="4057744" y="49301"/>
                  </a:lnTo>
                  <a:lnTo>
                    <a:pt x="4082638" y="42473"/>
                  </a:lnTo>
                  <a:lnTo>
                    <a:pt x="4107532" y="36520"/>
                  </a:lnTo>
                  <a:lnTo>
                    <a:pt x="4132426" y="31348"/>
                  </a:lnTo>
                  <a:lnTo>
                    <a:pt x="4157320" y="26867"/>
                  </a:lnTo>
                  <a:lnTo>
                    <a:pt x="4182214" y="22995"/>
                  </a:lnTo>
                  <a:lnTo>
                    <a:pt x="4207109" y="19656"/>
                  </a:lnTo>
                  <a:lnTo>
                    <a:pt x="4232003" y="16783"/>
                  </a:lnTo>
                  <a:lnTo>
                    <a:pt x="4256897" y="14315"/>
                  </a:lnTo>
                  <a:lnTo>
                    <a:pt x="4281791" y="12198"/>
                  </a:lnTo>
                  <a:lnTo>
                    <a:pt x="4306685" y="10384"/>
                  </a:lnTo>
                  <a:lnTo>
                    <a:pt x="4331579" y="8831"/>
                  </a:lnTo>
                  <a:lnTo>
                    <a:pt x="4356473" y="7503"/>
                  </a:lnTo>
                  <a:lnTo>
                    <a:pt x="4381367" y="6369"/>
                  </a:lnTo>
                  <a:lnTo>
                    <a:pt x="4406262" y="5400"/>
                  </a:lnTo>
                  <a:lnTo>
                    <a:pt x="4431156" y="4572"/>
                  </a:lnTo>
                  <a:lnTo>
                    <a:pt x="4456050" y="3867"/>
                  </a:lnTo>
                  <a:lnTo>
                    <a:pt x="4480944" y="3265"/>
                  </a:lnTo>
                  <a:lnTo>
                    <a:pt x="4505838" y="2752"/>
                  </a:lnTo>
                  <a:lnTo>
                    <a:pt x="4530732" y="2315"/>
                  </a:lnTo>
                  <a:lnTo>
                    <a:pt x="4555626" y="1943"/>
                  </a:lnTo>
                  <a:lnTo>
                    <a:pt x="4580521" y="1625"/>
                  </a:lnTo>
                  <a:lnTo>
                    <a:pt x="4605415" y="1355"/>
                  </a:lnTo>
                  <a:lnTo>
                    <a:pt x="4630309" y="1125"/>
                  </a:lnTo>
                  <a:lnTo>
                    <a:pt x="4655203" y="929"/>
                  </a:lnTo>
                  <a:lnTo>
                    <a:pt x="4680097" y="763"/>
                  </a:lnTo>
                  <a:lnTo>
                    <a:pt x="4704991" y="621"/>
                  </a:lnTo>
                  <a:lnTo>
                    <a:pt x="4729885" y="500"/>
                  </a:lnTo>
                  <a:lnTo>
                    <a:pt x="4754780" y="397"/>
                  </a:lnTo>
                  <a:lnTo>
                    <a:pt x="4779674" y="309"/>
                  </a:lnTo>
                  <a:lnTo>
                    <a:pt x="4804568" y="235"/>
                  </a:lnTo>
                  <a:lnTo>
                    <a:pt x="4829462" y="172"/>
                  </a:lnTo>
                  <a:lnTo>
                    <a:pt x="4854356" y="118"/>
                  </a:lnTo>
                  <a:lnTo>
                    <a:pt x="4879250" y="72"/>
                  </a:lnTo>
                  <a:lnTo>
                    <a:pt x="4904144" y="33"/>
                  </a:lnTo>
                  <a:lnTo>
                    <a:pt x="4929038" y="0"/>
                  </a:lnTo>
                </a:path>
              </a:pathLst>
            </a:custGeom>
            <a:ln w="40651" cap="flat">
              <a:solidFill>
                <a:srgbClr val="EE67EC">
                  <a:alpha val="100000"/>
                </a:srgbClr>
              </a:solidFill>
              <a:prstDash val="solid"/>
              <a:round/>
            </a:ln>
          </p:spPr>
          <p:txBody>
            <a:bodyPr/>
            <a:lstStyle/>
            <a:p/>
          </p:txBody>
        </p:sp>
        <p:sp>
          <p:nvSpPr>
            <p:cNvPr id="54" name="pl54"/>
            <p:cNvSpPr/>
            <p:nvPr/>
          </p:nvSpPr>
          <p:spPr>
            <a:xfrm>
              <a:off x="2420208" y="4672068"/>
              <a:ext cx="4929038" cy="188283"/>
            </a:xfrm>
            <a:custGeom>
              <a:avLst/>
              <a:pathLst>
                <a:path w="4929038" h="188283">
                  <a:moveTo>
                    <a:pt x="0" y="188283"/>
                  </a:moveTo>
                  <a:lnTo>
                    <a:pt x="24894" y="188283"/>
                  </a:lnTo>
                  <a:lnTo>
                    <a:pt x="49788" y="188283"/>
                  </a:lnTo>
                  <a:lnTo>
                    <a:pt x="74682" y="188283"/>
                  </a:lnTo>
                  <a:lnTo>
                    <a:pt x="99576" y="188283"/>
                  </a:lnTo>
                  <a:lnTo>
                    <a:pt x="124470" y="188283"/>
                  </a:lnTo>
                  <a:lnTo>
                    <a:pt x="149364" y="188283"/>
                  </a:lnTo>
                  <a:lnTo>
                    <a:pt x="174258" y="188283"/>
                  </a:lnTo>
                  <a:lnTo>
                    <a:pt x="199153" y="188283"/>
                  </a:lnTo>
                  <a:lnTo>
                    <a:pt x="224047" y="188283"/>
                  </a:lnTo>
                  <a:lnTo>
                    <a:pt x="248941" y="188283"/>
                  </a:lnTo>
                  <a:lnTo>
                    <a:pt x="273835" y="188283"/>
                  </a:lnTo>
                  <a:lnTo>
                    <a:pt x="298729" y="188283"/>
                  </a:lnTo>
                  <a:lnTo>
                    <a:pt x="323623" y="188283"/>
                  </a:lnTo>
                  <a:lnTo>
                    <a:pt x="348517" y="188283"/>
                  </a:lnTo>
                  <a:lnTo>
                    <a:pt x="373412" y="188283"/>
                  </a:lnTo>
                  <a:lnTo>
                    <a:pt x="398306" y="188283"/>
                  </a:lnTo>
                  <a:lnTo>
                    <a:pt x="423200" y="188283"/>
                  </a:lnTo>
                  <a:lnTo>
                    <a:pt x="448094" y="188283"/>
                  </a:lnTo>
                  <a:lnTo>
                    <a:pt x="472988" y="188283"/>
                  </a:lnTo>
                  <a:lnTo>
                    <a:pt x="497882" y="188283"/>
                  </a:lnTo>
                  <a:lnTo>
                    <a:pt x="522776" y="188283"/>
                  </a:lnTo>
                  <a:lnTo>
                    <a:pt x="547670" y="188283"/>
                  </a:lnTo>
                  <a:lnTo>
                    <a:pt x="572565" y="188283"/>
                  </a:lnTo>
                  <a:lnTo>
                    <a:pt x="597459" y="188283"/>
                  </a:lnTo>
                  <a:lnTo>
                    <a:pt x="622353" y="188283"/>
                  </a:lnTo>
                  <a:lnTo>
                    <a:pt x="647247" y="188283"/>
                  </a:lnTo>
                  <a:lnTo>
                    <a:pt x="672141" y="188283"/>
                  </a:lnTo>
                  <a:lnTo>
                    <a:pt x="697035" y="188283"/>
                  </a:lnTo>
                  <a:lnTo>
                    <a:pt x="721929" y="188283"/>
                  </a:lnTo>
                  <a:lnTo>
                    <a:pt x="746824" y="188283"/>
                  </a:lnTo>
                  <a:lnTo>
                    <a:pt x="771718" y="188283"/>
                  </a:lnTo>
                  <a:lnTo>
                    <a:pt x="796612" y="188283"/>
                  </a:lnTo>
                  <a:lnTo>
                    <a:pt x="821506" y="188283"/>
                  </a:lnTo>
                  <a:lnTo>
                    <a:pt x="846400" y="188283"/>
                  </a:lnTo>
                  <a:lnTo>
                    <a:pt x="871294" y="188283"/>
                  </a:lnTo>
                  <a:lnTo>
                    <a:pt x="896188" y="188283"/>
                  </a:lnTo>
                  <a:lnTo>
                    <a:pt x="921083" y="188283"/>
                  </a:lnTo>
                  <a:lnTo>
                    <a:pt x="945977" y="188283"/>
                  </a:lnTo>
                  <a:lnTo>
                    <a:pt x="970871" y="188283"/>
                  </a:lnTo>
                  <a:lnTo>
                    <a:pt x="995765" y="188283"/>
                  </a:lnTo>
                  <a:lnTo>
                    <a:pt x="1020659" y="188283"/>
                  </a:lnTo>
                  <a:lnTo>
                    <a:pt x="1045553" y="188283"/>
                  </a:lnTo>
                  <a:lnTo>
                    <a:pt x="1070447" y="188283"/>
                  </a:lnTo>
                  <a:lnTo>
                    <a:pt x="1095341" y="188283"/>
                  </a:lnTo>
                  <a:lnTo>
                    <a:pt x="1120236" y="188283"/>
                  </a:lnTo>
                  <a:lnTo>
                    <a:pt x="1145130" y="188283"/>
                  </a:lnTo>
                  <a:lnTo>
                    <a:pt x="1170024" y="188283"/>
                  </a:lnTo>
                  <a:lnTo>
                    <a:pt x="1194918" y="188283"/>
                  </a:lnTo>
                  <a:lnTo>
                    <a:pt x="1219812" y="188283"/>
                  </a:lnTo>
                  <a:lnTo>
                    <a:pt x="1244706" y="188283"/>
                  </a:lnTo>
                  <a:lnTo>
                    <a:pt x="1269600" y="188283"/>
                  </a:lnTo>
                  <a:lnTo>
                    <a:pt x="1294495" y="188283"/>
                  </a:lnTo>
                  <a:lnTo>
                    <a:pt x="1319389" y="188283"/>
                  </a:lnTo>
                  <a:lnTo>
                    <a:pt x="1344283" y="188283"/>
                  </a:lnTo>
                  <a:lnTo>
                    <a:pt x="1369177" y="188283"/>
                  </a:lnTo>
                  <a:lnTo>
                    <a:pt x="1394071" y="188283"/>
                  </a:lnTo>
                  <a:lnTo>
                    <a:pt x="1418965" y="188283"/>
                  </a:lnTo>
                  <a:lnTo>
                    <a:pt x="1443859" y="188283"/>
                  </a:lnTo>
                  <a:lnTo>
                    <a:pt x="1468754" y="188283"/>
                  </a:lnTo>
                  <a:lnTo>
                    <a:pt x="1493648" y="188283"/>
                  </a:lnTo>
                  <a:lnTo>
                    <a:pt x="1518542" y="188283"/>
                  </a:lnTo>
                  <a:lnTo>
                    <a:pt x="1543436" y="188283"/>
                  </a:lnTo>
                  <a:lnTo>
                    <a:pt x="1568330" y="188283"/>
                  </a:lnTo>
                  <a:lnTo>
                    <a:pt x="1593224" y="188283"/>
                  </a:lnTo>
                  <a:lnTo>
                    <a:pt x="1618118" y="188283"/>
                  </a:lnTo>
                  <a:lnTo>
                    <a:pt x="1643012" y="188283"/>
                  </a:lnTo>
                  <a:lnTo>
                    <a:pt x="1667907" y="188283"/>
                  </a:lnTo>
                  <a:lnTo>
                    <a:pt x="1692801" y="188283"/>
                  </a:lnTo>
                  <a:lnTo>
                    <a:pt x="1717695" y="188283"/>
                  </a:lnTo>
                  <a:lnTo>
                    <a:pt x="1742589" y="188283"/>
                  </a:lnTo>
                  <a:lnTo>
                    <a:pt x="1767483" y="188283"/>
                  </a:lnTo>
                  <a:lnTo>
                    <a:pt x="1792377" y="188283"/>
                  </a:lnTo>
                  <a:lnTo>
                    <a:pt x="1817271" y="188283"/>
                  </a:lnTo>
                  <a:lnTo>
                    <a:pt x="1842166" y="188283"/>
                  </a:lnTo>
                  <a:lnTo>
                    <a:pt x="1867060" y="188283"/>
                  </a:lnTo>
                  <a:lnTo>
                    <a:pt x="1891954" y="188283"/>
                  </a:lnTo>
                  <a:lnTo>
                    <a:pt x="1916848" y="188283"/>
                  </a:lnTo>
                  <a:lnTo>
                    <a:pt x="1941742" y="188283"/>
                  </a:lnTo>
                  <a:lnTo>
                    <a:pt x="1966636" y="188283"/>
                  </a:lnTo>
                  <a:lnTo>
                    <a:pt x="1991530" y="188283"/>
                  </a:lnTo>
                  <a:lnTo>
                    <a:pt x="2016425" y="188283"/>
                  </a:lnTo>
                  <a:lnTo>
                    <a:pt x="2041319" y="188283"/>
                  </a:lnTo>
                  <a:lnTo>
                    <a:pt x="2066213" y="188283"/>
                  </a:lnTo>
                  <a:lnTo>
                    <a:pt x="2091107" y="188283"/>
                  </a:lnTo>
                  <a:lnTo>
                    <a:pt x="2116001" y="188283"/>
                  </a:lnTo>
                  <a:lnTo>
                    <a:pt x="2140895" y="188283"/>
                  </a:lnTo>
                  <a:lnTo>
                    <a:pt x="2165789" y="188283"/>
                  </a:lnTo>
                  <a:lnTo>
                    <a:pt x="2190683" y="188283"/>
                  </a:lnTo>
                  <a:lnTo>
                    <a:pt x="2215578" y="188283"/>
                  </a:lnTo>
                  <a:lnTo>
                    <a:pt x="2240472" y="188283"/>
                  </a:lnTo>
                  <a:lnTo>
                    <a:pt x="2265366" y="188283"/>
                  </a:lnTo>
                  <a:lnTo>
                    <a:pt x="2290260" y="188283"/>
                  </a:lnTo>
                  <a:lnTo>
                    <a:pt x="2315154" y="188283"/>
                  </a:lnTo>
                  <a:lnTo>
                    <a:pt x="2340048" y="188283"/>
                  </a:lnTo>
                  <a:lnTo>
                    <a:pt x="2364942" y="188283"/>
                  </a:lnTo>
                  <a:lnTo>
                    <a:pt x="2389837" y="188283"/>
                  </a:lnTo>
                  <a:lnTo>
                    <a:pt x="2414731" y="188283"/>
                  </a:lnTo>
                  <a:lnTo>
                    <a:pt x="2439625" y="188283"/>
                  </a:lnTo>
                  <a:lnTo>
                    <a:pt x="2464519" y="188283"/>
                  </a:lnTo>
                  <a:lnTo>
                    <a:pt x="2464519" y="188220"/>
                  </a:lnTo>
                  <a:lnTo>
                    <a:pt x="2489413" y="188209"/>
                  </a:lnTo>
                  <a:lnTo>
                    <a:pt x="2514307" y="188196"/>
                  </a:lnTo>
                  <a:lnTo>
                    <a:pt x="2539201" y="188181"/>
                  </a:lnTo>
                  <a:lnTo>
                    <a:pt x="2564096" y="188163"/>
                  </a:lnTo>
                  <a:lnTo>
                    <a:pt x="2588990" y="188142"/>
                  </a:lnTo>
                  <a:lnTo>
                    <a:pt x="2613884" y="188117"/>
                  </a:lnTo>
                  <a:lnTo>
                    <a:pt x="2638778" y="188088"/>
                  </a:lnTo>
                  <a:lnTo>
                    <a:pt x="2663672" y="188053"/>
                  </a:lnTo>
                  <a:lnTo>
                    <a:pt x="2688566" y="188013"/>
                  </a:lnTo>
                  <a:lnTo>
                    <a:pt x="2713460" y="187966"/>
                  </a:lnTo>
                  <a:lnTo>
                    <a:pt x="2738354" y="187910"/>
                  </a:lnTo>
                  <a:lnTo>
                    <a:pt x="2763249" y="187845"/>
                  </a:lnTo>
                  <a:lnTo>
                    <a:pt x="2788143" y="187768"/>
                  </a:lnTo>
                  <a:lnTo>
                    <a:pt x="2813037" y="187678"/>
                  </a:lnTo>
                  <a:lnTo>
                    <a:pt x="2837931" y="187572"/>
                  </a:lnTo>
                  <a:lnTo>
                    <a:pt x="2862825" y="187448"/>
                  </a:lnTo>
                  <a:lnTo>
                    <a:pt x="2887719" y="187302"/>
                  </a:lnTo>
                  <a:lnTo>
                    <a:pt x="2912613" y="187131"/>
                  </a:lnTo>
                  <a:lnTo>
                    <a:pt x="2937508" y="186931"/>
                  </a:lnTo>
                  <a:lnTo>
                    <a:pt x="2962402" y="186696"/>
                  </a:lnTo>
                  <a:lnTo>
                    <a:pt x="2987296" y="186420"/>
                  </a:lnTo>
                  <a:lnTo>
                    <a:pt x="3012190" y="186097"/>
                  </a:lnTo>
                  <a:lnTo>
                    <a:pt x="3037084" y="185719"/>
                  </a:lnTo>
                  <a:lnTo>
                    <a:pt x="3061978" y="185276"/>
                  </a:lnTo>
                  <a:lnTo>
                    <a:pt x="3086872" y="184758"/>
                  </a:lnTo>
                  <a:lnTo>
                    <a:pt x="3111767" y="184154"/>
                  </a:lnTo>
                  <a:lnTo>
                    <a:pt x="3136661" y="183448"/>
                  </a:lnTo>
                  <a:lnTo>
                    <a:pt x="3161555" y="182625"/>
                  </a:lnTo>
                  <a:lnTo>
                    <a:pt x="3186449" y="181668"/>
                  </a:lnTo>
                  <a:lnTo>
                    <a:pt x="3211343" y="180555"/>
                  </a:lnTo>
                  <a:lnTo>
                    <a:pt x="3236237" y="179264"/>
                  </a:lnTo>
                  <a:lnTo>
                    <a:pt x="3261131" y="177771"/>
                  </a:lnTo>
                  <a:lnTo>
                    <a:pt x="3286025" y="176046"/>
                  </a:lnTo>
                  <a:lnTo>
                    <a:pt x="3310920" y="174062"/>
                  </a:lnTo>
                  <a:lnTo>
                    <a:pt x="3335814" y="171786"/>
                  </a:lnTo>
                  <a:lnTo>
                    <a:pt x="3360708" y="169186"/>
                  </a:lnTo>
                  <a:lnTo>
                    <a:pt x="3385602" y="166228"/>
                  </a:lnTo>
                  <a:lnTo>
                    <a:pt x="3410496" y="162881"/>
                  </a:lnTo>
                  <a:lnTo>
                    <a:pt x="3435390" y="159115"/>
                  </a:lnTo>
                  <a:lnTo>
                    <a:pt x="3460284" y="154906"/>
                  </a:lnTo>
                  <a:lnTo>
                    <a:pt x="3485179" y="150234"/>
                  </a:lnTo>
                  <a:lnTo>
                    <a:pt x="3510073" y="145090"/>
                  </a:lnTo>
                  <a:lnTo>
                    <a:pt x="3534967" y="139477"/>
                  </a:lnTo>
                  <a:lnTo>
                    <a:pt x="3559861" y="133410"/>
                  </a:lnTo>
                  <a:lnTo>
                    <a:pt x="3584755" y="126921"/>
                  </a:lnTo>
                  <a:lnTo>
                    <a:pt x="3609649" y="120056"/>
                  </a:lnTo>
                  <a:lnTo>
                    <a:pt x="3634543" y="112880"/>
                  </a:lnTo>
                  <a:lnTo>
                    <a:pt x="3659438" y="105469"/>
                  </a:lnTo>
                  <a:lnTo>
                    <a:pt x="3684332" y="97913"/>
                  </a:lnTo>
                  <a:lnTo>
                    <a:pt x="3709226" y="90307"/>
                  </a:lnTo>
                  <a:lnTo>
                    <a:pt x="3734120" y="82750"/>
                  </a:lnTo>
                  <a:lnTo>
                    <a:pt x="3759014" y="75339"/>
                  </a:lnTo>
                  <a:lnTo>
                    <a:pt x="3783908" y="68163"/>
                  </a:lnTo>
                  <a:lnTo>
                    <a:pt x="3808802" y="61299"/>
                  </a:lnTo>
                  <a:lnTo>
                    <a:pt x="3833696" y="54809"/>
                  </a:lnTo>
                  <a:lnTo>
                    <a:pt x="3858591" y="48742"/>
                  </a:lnTo>
                  <a:lnTo>
                    <a:pt x="3883485" y="43129"/>
                  </a:lnTo>
                  <a:lnTo>
                    <a:pt x="3908379" y="37986"/>
                  </a:lnTo>
                  <a:lnTo>
                    <a:pt x="3933273" y="33314"/>
                  </a:lnTo>
                  <a:lnTo>
                    <a:pt x="3958167" y="29104"/>
                  </a:lnTo>
                  <a:lnTo>
                    <a:pt x="3983061" y="25338"/>
                  </a:lnTo>
                  <a:lnTo>
                    <a:pt x="4007955" y="21991"/>
                  </a:lnTo>
                  <a:lnTo>
                    <a:pt x="4032850" y="19034"/>
                  </a:lnTo>
                  <a:lnTo>
                    <a:pt x="4057744" y="16433"/>
                  </a:lnTo>
                  <a:lnTo>
                    <a:pt x="4082638" y="14157"/>
                  </a:lnTo>
                  <a:lnTo>
                    <a:pt x="4107532" y="12173"/>
                  </a:lnTo>
                  <a:lnTo>
                    <a:pt x="4132426" y="10449"/>
                  </a:lnTo>
                  <a:lnTo>
                    <a:pt x="4157320" y="8955"/>
                  </a:lnTo>
                  <a:lnTo>
                    <a:pt x="4182214" y="7665"/>
                  </a:lnTo>
                  <a:lnTo>
                    <a:pt x="4207109" y="6552"/>
                  </a:lnTo>
                  <a:lnTo>
                    <a:pt x="4232003" y="5594"/>
                  </a:lnTo>
                  <a:lnTo>
                    <a:pt x="4256897" y="4771"/>
                  </a:lnTo>
                  <a:lnTo>
                    <a:pt x="4281791" y="4066"/>
                  </a:lnTo>
                  <a:lnTo>
                    <a:pt x="4306685" y="3461"/>
                  </a:lnTo>
                  <a:lnTo>
                    <a:pt x="4331579" y="2943"/>
                  </a:lnTo>
                  <a:lnTo>
                    <a:pt x="4356473" y="2501"/>
                  </a:lnTo>
                  <a:lnTo>
                    <a:pt x="4381367" y="2123"/>
                  </a:lnTo>
                  <a:lnTo>
                    <a:pt x="4406262" y="1800"/>
                  </a:lnTo>
                  <a:lnTo>
                    <a:pt x="4431156" y="1524"/>
                  </a:lnTo>
                  <a:lnTo>
                    <a:pt x="4456050" y="1289"/>
                  </a:lnTo>
                  <a:lnTo>
                    <a:pt x="4480944" y="1088"/>
                  </a:lnTo>
                  <a:lnTo>
                    <a:pt x="4505838" y="917"/>
                  </a:lnTo>
                  <a:lnTo>
                    <a:pt x="4530732" y="771"/>
                  </a:lnTo>
                  <a:lnTo>
                    <a:pt x="4555626" y="647"/>
                  </a:lnTo>
                  <a:lnTo>
                    <a:pt x="4580521" y="541"/>
                  </a:lnTo>
                  <a:lnTo>
                    <a:pt x="4605415" y="451"/>
                  </a:lnTo>
                  <a:lnTo>
                    <a:pt x="4630309" y="375"/>
                  </a:lnTo>
                  <a:lnTo>
                    <a:pt x="4655203" y="309"/>
                  </a:lnTo>
                  <a:lnTo>
                    <a:pt x="4680097" y="254"/>
                  </a:lnTo>
                  <a:lnTo>
                    <a:pt x="4704991" y="207"/>
                  </a:lnTo>
                  <a:lnTo>
                    <a:pt x="4729885" y="166"/>
                  </a:lnTo>
                  <a:lnTo>
                    <a:pt x="4754780" y="132"/>
                  </a:lnTo>
                  <a:lnTo>
                    <a:pt x="4779674" y="103"/>
                  </a:lnTo>
                  <a:lnTo>
                    <a:pt x="4804568" y="78"/>
                  </a:lnTo>
                  <a:lnTo>
                    <a:pt x="4829462" y="57"/>
                  </a:lnTo>
                  <a:lnTo>
                    <a:pt x="4854356" y="39"/>
                  </a:lnTo>
                  <a:lnTo>
                    <a:pt x="4879250" y="24"/>
                  </a:lnTo>
                  <a:lnTo>
                    <a:pt x="4904144" y="11"/>
                  </a:lnTo>
                  <a:lnTo>
                    <a:pt x="4929038" y="0"/>
                  </a:lnTo>
                </a:path>
              </a:pathLst>
            </a:custGeom>
            <a:ln w="40651" cap="flat">
              <a:solidFill>
                <a:srgbClr val="FA62DA">
                  <a:alpha val="100000"/>
                </a:srgbClr>
              </a:solidFill>
              <a:prstDash val="solid"/>
              <a:round/>
            </a:ln>
          </p:spPr>
          <p:txBody>
            <a:bodyPr/>
            <a:lstStyle/>
            <a:p/>
          </p:txBody>
        </p:sp>
        <p:sp>
          <p:nvSpPr>
            <p:cNvPr id="55" name="pl55"/>
            <p:cNvSpPr/>
            <p:nvPr/>
          </p:nvSpPr>
          <p:spPr>
            <a:xfrm>
              <a:off x="2420208" y="5613739"/>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F61C3">
                  <a:alpha val="100000"/>
                </a:srgbClr>
              </a:solidFill>
              <a:prstDash val="solid"/>
              <a:round/>
            </a:ln>
          </p:spPr>
          <p:txBody>
            <a:bodyPr/>
            <a:lstStyle/>
            <a:p/>
          </p:txBody>
        </p:sp>
        <p:sp>
          <p:nvSpPr>
            <p:cNvPr id="56" name="pl56"/>
            <p:cNvSpPr/>
            <p:nvPr/>
          </p:nvSpPr>
          <p:spPr>
            <a:xfrm>
              <a:off x="2420208" y="2976946"/>
              <a:ext cx="4929038" cy="564850"/>
            </a:xfrm>
            <a:custGeom>
              <a:avLst/>
              <a:pathLst>
                <a:path w="4929038" h="564850">
                  <a:moveTo>
                    <a:pt x="0" y="0"/>
                  </a:moveTo>
                  <a:lnTo>
                    <a:pt x="24894" y="11"/>
                  </a:lnTo>
                  <a:lnTo>
                    <a:pt x="49788" y="24"/>
                  </a:lnTo>
                  <a:lnTo>
                    <a:pt x="74682" y="39"/>
                  </a:lnTo>
                  <a:lnTo>
                    <a:pt x="99576" y="57"/>
                  </a:lnTo>
                  <a:lnTo>
                    <a:pt x="124470" y="78"/>
                  </a:lnTo>
                  <a:lnTo>
                    <a:pt x="149364" y="103"/>
                  </a:lnTo>
                  <a:lnTo>
                    <a:pt x="174258" y="132"/>
                  </a:lnTo>
                  <a:lnTo>
                    <a:pt x="199153" y="166"/>
                  </a:lnTo>
                  <a:lnTo>
                    <a:pt x="224047" y="207"/>
                  </a:lnTo>
                  <a:lnTo>
                    <a:pt x="248941" y="254"/>
                  </a:lnTo>
                  <a:lnTo>
                    <a:pt x="273835" y="309"/>
                  </a:lnTo>
                  <a:lnTo>
                    <a:pt x="298729" y="375"/>
                  </a:lnTo>
                  <a:lnTo>
                    <a:pt x="323623" y="451"/>
                  </a:lnTo>
                  <a:lnTo>
                    <a:pt x="348517" y="541"/>
                  </a:lnTo>
                  <a:lnTo>
                    <a:pt x="373412" y="647"/>
                  </a:lnTo>
                  <a:lnTo>
                    <a:pt x="398306" y="771"/>
                  </a:lnTo>
                  <a:lnTo>
                    <a:pt x="423200" y="917"/>
                  </a:lnTo>
                  <a:lnTo>
                    <a:pt x="448094" y="1088"/>
                  </a:lnTo>
                  <a:lnTo>
                    <a:pt x="472988" y="1289"/>
                  </a:lnTo>
                  <a:lnTo>
                    <a:pt x="497882" y="1524"/>
                  </a:lnTo>
                  <a:lnTo>
                    <a:pt x="522776" y="1800"/>
                  </a:lnTo>
                  <a:lnTo>
                    <a:pt x="547670" y="2123"/>
                  </a:lnTo>
                  <a:lnTo>
                    <a:pt x="572565" y="2501"/>
                  </a:lnTo>
                  <a:lnTo>
                    <a:pt x="597459" y="2943"/>
                  </a:lnTo>
                  <a:lnTo>
                    <a:pt x="622353" y="3461"/>
                  </a:lnTo>
                  <a:lnTo>
                    <a:pt x="647247" y="4066"/>
                  </a:lnTo>
                  <a:lnTo>
                    <a:pt x="672141" y="4771"/>
                  </a:lnTo>
                  <a:lnTo>
                    <a:pt x="697035" y="5594"/>
                  </a:lnTo>
                  <a:lnTo>
                    <a:pt x="721929" y="6552"/>
                  </a:lnTo>
                  <a:lnTo>
                    <a:pt x="746824" y="7665"/>
                  </a:lnTo>
                  <a:lnTo>
                    <a:pt x="771718" y="8955"/>
                  </a:lnTo>
                  <a:lnTo>
                    <a:pt x="796612" y="10449"/>
                  </a:lnTo>
                  <a:lnTo>
                    <a:pt x="821506" y="12173"/>
                  </a:lnTo>
                  <a:lnTo>
                    <a:pt x="846400" y="14157"/>
                  </a:lnTo>
                  <a:lnTo>
                    <a:pt x="871294" y="16433"/>
                  </a:lnTo>
                  <a:lnTo>
                    <a:pt x="896188" y="19034"/>
                  </a:lnTo>
                  <a:lnTo>
                    <a:pt x="921083" y="21991"/>
                  </a:lnTo>
                  <a:lnTo>
                    <a:pt x="945977" y="25338"/>
                  </a:lnTo>
                  <a:lnTo>
                    <a:pt x="970871" y="29104"/>
                  </a:lnTo>
                  <a:lnTo>
                    <a:pt x="995765" y="33314"/>
                  </a:lnTo>
                  <a:lnTo>
                    <a:pt x="1020659" y="37986"/>
                  </a:lnTo>
                  <a:lnTo>
                    <a:pt x="1045553" y="43129"/>
                  </a:lnTo>
                  <a:lnTo>
                    <a:pt x="1070447" y="48742"/>
                  </a:lnTo>
                  <a:lnTo>
                    <a:pt x="1095341" y="54809"/>
                  </a:lnTo>
                  <a:lnTo>
                    <a:pt x="1120236" y="61299"/>
                  </a:lnTo>
                  <a:lnTo>
                    <a:pt x="1145130" y="68163"/>
                  </a:lnTo>
                  <a:lnTo>
                    <a:pt x="1170024" y="75339"/>
                  </a:lnTo>
                  <a:lnTo>
                    <a:pt x="1194918" y="82750"/>
                  </a:lnTo>
                  <a:lnTo>
                    <a:pt x="1219812" y="90307"/>
                  </a:lnTo>
                  <a:lnTo>
                    <a:pt x="1244706" y="97913"/>
                  </a:lnTo>
                  <a:lnTo>
                    <a:pt x="1269600" y="105469"/>
                  </a:lnTo>
                  <a:lnTo>
                    <a:pt x="1294495" y="112880"/>
                  </a:lnTo>
                  <a:lnTo>
                    <a:pt x="1319389" y="120056"/>
                  </a:lnTo>
                  <a:lnTo>
                    <a:pt x="1344283" y="126921"/>
                  </a:lnTo>
                  <a:lnTo>
                    <a:pt x="1369177" y="133410"/>
                  </a:lnTo>
                  <a:lnTo>
                    <a:pt x="1394071" y="139477"/>
                  </a:lnTo>
                  <a:lnTo>
                    <a:pt x="1418965" y="145090"/>
                  </a:lnTo>
                  <a:lnTo>
                    <a:pt x="1443859" y="150234"/>
                  </a:lnTo>
                  <a:lnTo>
                    <a:pt x="1468754" y="154906"/>
                  </a:lnTo>
                  <a:lnTo>
                    <a:pt x="1493648" y="159115"/>
                  </a:lnTo>
                  <a:lnTo>
                    <a:pt x="1518542" y="162881"/>
                  </a:lnTo>
                  <a:lnTo>
                    <a:pt x="1543436" y="166228"/>
                  </a:lnTo>
                  <a:lnTo>
                    <a:pt x="1568330" y="169186"/>
                  </a:lnTo>
                  <a:lnTo>
                    <a:pt x="1593224" y="171786"/>
                  </a:lnTo>
                  <a:lnTo>
                    <a:pt x="1618118" y="174062"/>
                  </a:lnTo>
                  <a:lnTo>
                    <a:pt x="1643012" y="176046"/>
                  </a:lnTo>
                  <a:lnTo>
                    <a:pt x="1667907" y="177771"/>
                  </a:lnTo>
                  <a:lnTo>
                    <a:pt x="1692801" y="179264"/>
                  </a:lnTo>
                  <a:lnTo>
                    <a:pt x="1717695" y="180555"/>
                  </a:lnTo>
                  <a:lnTo>
                    <a:pt x="1742589" y="181668"/>
                  </a:lnTo>
                  <a:lnTo>
                    <a:pt x="1767483" y="182625"/>
                  </a:lnTo>
                  <a:lnTo>
                    <a:pt x="1792377" y="183448"/>
                  </a:lnTo>
                  <a:lnTo>
                    <a:pt x="1817271" y="184154"/>
                  </a:lnTo>
                  <a:lnTo>
                    <a:pt x="1842166" y="184758"/>
                  </a:lnTo>
                  <a:lnTo>
                    <a:pt x="1867060" y="185276"/>
                  </a:lnTo>
                  <a:lnTo>
                    <a:pt x="1891954" y="185719"/>
                  </a:lnTo>
                  <a:lnTo>
                    <a:pt x="1916848" y="186097"/>
                  </a:lnTo>
                  <a:lnTo>
                    <a:pt x="1941742" y="186420"/>
                  </a:lnTo>
                  <a:lnTo>
                    <a:pt x="1966636" y="186696"/>
                  </a:lnTo>
                  <a:lnTo>
                    <a:pt x="1991530" y="186931"/>
                  </a:lnTo>
                  <a:lnTo>
                    <a:pt x="2016425" y="187131"/>
                  </a:lnTo>
                  <a:lnTo>
                    <a:pt x="2041319" y="187302"/>
                  </a:lnTo>
                  <a:lnTo>
                    <a:pt x="2066213" y="187448"/>
                  </a:lnTo>
                  <a:lnTo>
                    <a:pt x="2091107" y="187572"/>
                  </a:lnTo>
                  <a:lnTo>
                    <a:pt x="2116001" y="187678"/>
                  </a:lnTo>
                  <a:lnTo>
                    <a:pt x="2140895" y="187768"/>
                  </a:lnTo>
                  <a:lnTo>
                    <a:pt x="2165789" y="187845"/>
                  </a:lnTo>
                  <a:lnTo>
                    <a:pt x="2190683" y="187910"/>
                  </a:lnTo>
                  <a:lnTo>
                    <a:pt x="2215578" y="187966"/>
                  </a:lnTo>
                  <a:lnTo>
                    <a:pt x="2240472" y="188013"/>
                  </a:lnTo>
                  <a:lnTo>
                    <a:pt x="2265366" y="188053"/>
                  </a:lnTo>
                  <a:lnTo>
                    <a:pt x="2290260" y="188088"/>
                  </a:lnTo>
                  <a:lnTo>
                    <a:pt x="2315154" y="188117"/>
                  </a:lnTo>
                  <a:lnTo>
                    <a:pt x="2340048" y="188142"/>
                  </a:lnTo>
                  <a:lnTo>
                    <a:pt x="2364942" y="188163"/>
                  </a:lnTo>
                  <a:lnTo>
                    <a:pt x="2389837" y="188181"/>
                  </a:lnTo>
                  <a:lnTo>
                    <a:pt x="2414731" y="188196"/>
                  </a:lnTo>
                  <a:lnTo>
                    <a:pt x="2439625" y="188209"/>
                  </a:lnTo>
                  <a:lnTo>
                    <a:pt x="2464519" y="188220"/>
                  </a:lnTo>
                  <a:lnTo>
                    <a:pt x="2464519" y="188409"/>
                  </a:lnTo>
                  <a:lnTo>
                    <a:pt x="2489413" y="188432"/>
                  </a:lnTo>
                  <a:lnTo>
                    <a:pt x="2514307" y="188458"/>
                  </a:lnTo>
                  <a:lnTo>
                    <a:pt x="2539201" y="188488"/>
                  </a:lnTo>
                  <a:lnTo>
                    <a:pt x="2564096" y="188524"/>
                  </a:lnTo>
                  <a:lnTo>
                    <a:pt x="2588990" y="188566"/>
                  </a:lnTo>
                  <a:lnTo>
                    <a:pt x="2613884" y="188616"/>
                  </a:lnTo>
                  <a:lnTo>
                    <a:pt x="2638778" y="188674"/>
                  </a:lnTo>
                  <a:lnTo>
                    <a:pt x="2663672" y="188743"/>
                  </a:lnTo>
                  <a:lnTo>
                    <a:pt x="2688566" y="188824"/>
                  </a:lnTo>
                  <a:lnTo>
                    <a:pt x="2713460" y="188918"/>
                  </a:lnTo>
                  <a:lnTo>
                    <a:pt x="2738354" y="189029"/>
                  </a:lnTo>
                  <a:lnTo>
                    <a:pt x="2763249" y="189160"/>
                  </a:lnTo>
                  <a:lnTo>
                    <a:pt x="2788143" y="189313"/>
                  </a:lnTo>
                  <a:lnTo>
                    <a:pt x="2813037" y="189493"/>
                  </a:lnTo>
                  <a:lnTo>
                    <a:pt x="2837931" y="189705"/>
                  </a:lnTo>
                  <a:lnTo>
                    <a:pt x="2862825" y="189953"/>
                  </a:lnTo>
                  <a:lnTo>
                    <a:pt x="2887719" y="190245"/>
                  </a:lnTo>
                  <a:lnTo>
                    <a:pt x="2912613" y="190587"/>
                  </a:lnTo>
                  <a:lnTo>
                    <a:pt x="2937508" y="190988"/>
                  </a:lnTo>
                  <a:lnTo>
                    <a:pt x="2962402" y="191458"/>
                  </a:lnTo>
                  <a:lnTo>
                    <a:pt x="2987296" y="192010"/>
                  </a:lnTo>
                  <a:lnTo>
                    <a:pt x="3012190" y="192656"/>
                  </a:lnTo>
                  <a:lnTo>
                    <a:pt x="3037084" y="193412"/>
                  </a:lnTo>
                  <a:lnTo>
                    <a:pt x="3061978" y="194297"/>
                  </a:lnTo>
                  <a:lnTo>
                    <a:pt x="3086872" y="195333"/>
                  </a:lnTo>
                  <a:lnTo>
                    <a:pt x="3111767" y="196542"/>
                  </a:lnTo>
                  <a:lnTo>
                    <a:pt x="3136661" y="197953"/>
                  </a:lnTo>
                  <a:lnTo>
                    <a:pt x="3161555" y="199599"/>
                  </a:lnTo>
                  <a:lnTo>
                    <a:pt x="3186449" y="201514"/>
                  </a:lnTo>
                  <a:lnTo>
                    <a:pt x="3211343" y="203740"/>
                  </a:lnTo>
                  <a:lnTo>
                    <a:pt x="3236237" y="206321"/>
                  </a:lnTo>
                  <a:lnTo>
                    <a:pt x="3261131" y="209308"/>
                  </a:lnTo>
                  <a:lnTo>
                    <a:pt x="3286025" y="212757"/>
                  </a:lnTo>
                  <a:lnTo>
                    <a:pt x="3310920" y="216725"/>
                  </a:lnTo>
                  <a:lnTo>
                    <a:pt x="3335814" y="221277"/>
                  </a:lnTo>
                  <a:lnTo>
                    <a:pt x="3360708" y="226478"/>
                  </a:lnTo>
                  <a:lnTo>
                    <a:pt x="3385602" y="232393"/>
                  </a:lnTo>
                  <a:lnTo>
                    <a:pt x="3410496" y="239087"/>
                  </a:lnTo>
                  <a:lnTo>
                    <a:pt x="3435390" y="246618"/>
                  </a:lnTo>
                  <a:lnTo>
                    <a:pt x="3460284" y="255038"/>
                  </a:lnTo>
                  <a:lnTo>
                    <a:pt x="3485179" y="264382"/>
                  </a:lnTo>
                  <a:lnTo>
                    <a:pt x="3510073" y="274669"/>
                  </a:lnTo>
                  <a:lnTo>
                    <a:pt x="3534967" y="285895"/>
                  </a:lnTo>
                  <a:lnTo>
                    <a:pt x="3559861" y="298029"/>
                  </a:lnTo>
                  <a:lnTo>
                    <a:pt x="3584755" y="311007"/>
                  </a:lnTo>
                  <a:lnTo>
                    <a:pt x="3609649" y="324737"/>
                  </a:lnTo>
                  <a:lnTo>
                    <a:pt x="3634543" y="339089"/>
                  </a:lnTo>
                  <a:lnTo>
                    <a:pt x="3659438" y="353911"/>
                  </a:lnTo>
                  <a:lnTo>
                    <a:pt x="3684332" y="369024"/>
                  </a:lnTo>
                  <a:lnTo>
                    <a:pt x="3709226" y="384236"/>
                  </a:lnTo>
                  <a:lnTo>
                    <a:pt x="3734120" y="399349"/>
                  </a:lnTo>
                  <a:lnTo>
                    <a:pt x="3759014" y="414171"/>
                  </a:lnTo>
                  <a:lnTo>
                    <a:pt x="3783908" y="428523"/>
                  </a:lnTo>
                  <a:lnTo>
                    <a:pt x="3808802" y="442252"/>
                  </a:lnTo>
                  <a:lnTo>
                    <a:pt x="3833696" y="455231"/>
                  </a:lnTo>
                  <a:lnTo>
                    <a:pt x="3858591" y="467365"/>
                  </a:lnTo>
                  <a:lnTo>
                    <a:pt x="3883485" y="478591"/>
                  </a:lnTo>
                  <a:lnTo>
                    <a:pt x="3908379" y="488878"/>
                  </a:lnTo>
                  <a:lnTo>
                    <a:pt x="3933273" y="498222"/>
                  </a:lnTo>
                  <a:lnTo>
                    <a:pt x="3958167" y="506641"/>
                  </a:lnTo>
                  <a:lnTo>
                    <a:pt x="3983061" y="514173"/>
                  </a:lnTo>
                  <a:lnTo>
                    <a:pt x="4007955" y="520867"/>
                  </a:lnTo>
                  <a:lnTo>
                    <a:pt x="4032850" y="526782"/>
                  </a:lnTo>
                  <a:lnTo>
                    <a:pt x="4057744" y="531983"/>
                  </a:lnTo>
                  <a:lnTo>
                    <a:pt x="4082638" y="536535"/>
                  </a:lnTo>
                  <a:lnTo>
                    <a:pt x="4107532" y="540503"/>
                  </a:lnTo>
                  <a:lnTo>
                    <a:pt x="4132426" y="543952"/>
                  </a:lnTo>
                  <a:lnTo>
                    <a:pt x="4157320" y="546939"/>
                  </a:lnTo>
                  <a:lnTo>
                    <a:pt x="4182214" y="549520"/>
                  </a:lnTo>
                  <a:lnTo>
                    <a:pt x="4207109" y="551746"/>
                  </a:lnTo>
                  <a:lnTo>
                    <a:pt x="4232003" y="553661"/>
                  </a:lnTo>
                  <a:lnTo>
                    <a:pt x="4256897" y="555306"/>
                  </a:lnTo>
                  <a:lnTo>
                    <a:pt x="4281791" y="556718"/>
                  </a:lnTo>
                  <a:lnTo>
                    <a:pt x="4306685" y="557927"/>
                  </a:lnTo>
                  <a:lnTo>
                    <a:pt x="4331579" y="558963"/>
                  </a:lnTo>
                  <a:lnTo>
                    <a:pt x="4356473" y="559848"/>
                  </a:lnTo>
                  <a:lnTo>
                    <a:pt x="4381367" y="560604"/>
                  </a:lnTo>
                  <a:lnTo>
                    <a:pt x="4406262" y="561250"/>
                  </a:lnTo>
                  <a:lnTo>
                    <a:pt x="4431156" y="561802"/>
                  </a:lnTo>
                  <a:lnTo>
                    <a:pt x="4456050" y="562272"/>
                  </a:lnTo>
                  <a:lnTo>
                    <a:pt x="4480944" y="562673"/>
                  </a:lnTo>
                  <a:lnTo>
                    <a:pt x="4505838" y="563015"/>
                  </a:lnTo>
                  <a:lnTo>
                    <a:pt x="4530732" y="563307"/>
                  </a:lnTo>
                  <a:lnTo>
                    <a:pt x="4555626" y="563555"/>
                  </a:lnTo>
                  <a:lnTo>
                    <a:pt x="4580521" y="563767"/>
                  </a:lnTo>
                  <a:lnTo>
                    <a:pt x="4605415" y="563947"/>
                  </a:lnTo>
                  <a:lnTo>
                    <a:pt x="4630309" y="564100"/>
                  </a:lnTo>
                  <a:lnTo>
                    <a:pt x="4655203" y="564231"/>
                  </a:lnTo>
                  <a:lnTo>
                    <a:pt x="4680097" y="564342"/>
                  </a:lnTo>
                  <a:lnTo>
                    <a:pt x="4704991" y="564436"/>
                  </a:lnTo>
                  <a:lnTo>
                    <a:pt x="4729885" y="564517"/>
                  </a:lnTo>
                  <a:lnTo>
                    <a:pt x="4754780" y="564585"/>
                  </a:lnTo>
                  <a:lnTo>
                    <a:pt x="4779674" y="564644"/>
                  </a:lnTo>
                  <a:lnTo>
                    <a:pt x="4804568" y="564693"/>
                  </a:lnTo>
                  <a:lnTo>
                    <a:pt x="4829462" y="564736"/>
                  </a:lnTo>
                  <a:lnTo>
                    <a:pt x="4854356" y="564772"/>
                  </a:lnTo>
                  <a:lnTo>
                    <a:pt x="4879250" y="564802"/>
                  </a:lnTo>
                  <a:lnTo>
                    <a:pt x="4904144" y="564828"/>
                  </a:lnTo>
                  <a:lnTo>
                    <a:pt x="4929038" y="564850"/>
                  </a:lnTo>
                </a:path>
              </a:pathLst>
            </a:custGeom>
            <a:ln w="40651" cap="flat">
              <a:solidFill>
                <a:srgbClr val="FF66AA">
                  <a:alpha val="100000"/>
                </a:srgbClr>
              </a:solidFill>
              <a:prstDash val="solid"/>
              <a:round/>
            </a:ln>
          </p:spPr>
          <p:txBody>
            <a:bodyPr/>
            <a:lstStyle/>
            <a:p/>
          </p:txBody>
        </p:sp>
        <p:sp>
          <p:nvSpPr>
            <p:cNvPr id="57" name="pl57"/>
            <p:cNvSpPr/>
            <p:nvPr/>
          </p:nvSpPr>
          <p:spPr>
            <a:xfrm>
              <a:off x="2420208" y="905195"/>
              <a:ext cx="4929038" cy="376504"/>
            </a:xfrm>
            <a:custGeom>
              <a:avLst/>
              <a:pathLst>
                <a:path w="4929038" h="376504">
                  <a:moveTo>
                    <a:pt x="0" y="188283"/>
                  </a:moveTo>
                  <a:lnTo>
                    <a:pt x="24894" y="188294"/>
                  </a:lnTo>
                  <a:lnTo>
                    <a:pt x="49788" y="188307"/>
                  </a:lnTo>
                  <a:lnTo>
                    <a:pt x="74682" y="188323"/>
                  </a:lnTo>
                  <a:lnTo>
                    <a:pt x="99576" y="188341"/>
                  </a:lnTo>
                  <a:lnTo>
                    <a:pt x="124470" y="188362"/>
                  </a:lnTo>
                  <a:lnTo>
                    <a:pt x="149364" y="188386"/>
                  </a:lnTo>
                  <a:lnTo>
                    <a:pt x="174258" y="188416"/>
                  </a:lnTo>
                  <a:lnTo>
                    <a:pt x="199153" y="188450"/>
                  </a:lnTo>
                  <a:lnTo>
                    <a:pt x="224047" y="188490"/>
                  </a:lnTo>
                  <a:lnTo>
                    <a:pt x="248941" y="188538"/>
                  </a:lnTo>
                  <a:lnTo>
                    <a:pt x="273835" y="188593"/>
                  </a:lnTo>
                  <a:lnTo>
                    <a:pt x="298729" y="188658"/>
                  </a:lnTo>
                  <a:lnTo>
                    <a:pt x="323623" y="188735"/>
                  </a:lnTo>
                  <a:lnTo>
                    <a:pt x="348517" y="188825"/>
                  </a:lnTo>
                  <a:lnTo>
                    <a:pt x="373412" y="188931"/>
                  </a:lnTo>
                  <a:lnTo>
                    <a:pt x="398306" y="189055"/>
                  </a:lnTo>
                  <a:lnTo>
                    <a:pt x="423200" y="189201"/>
                  </a:lnTo>
                  <a:lnTo>
                    <a:pt x="448094" y="189372"/>
                  </a:lnTo>
                  <a:lnTo>
                    <a:pt x="472988" y="189572"/>
                  </a:lnTo>
                  <a:lnTo>
                    <a:pt x="497882" y="189807"/>
                  </a:lnTo>
                  <a:lnTo>
                    <a:pt x="522776" y="190083"/>
                  </a:lnTo>
                  <a:lnTo>
                    <a:pt x="547670" y="190406"/>
                  </a:lnTo>
                  <a:lnTo>
                    <a:pt x="572565" y="190784"/>
                  </a:lnTo>
                  <a:lnTo>
                    <a:pt x="597459" y="191227"/>
                  </a:lnTo>
                  <a:lnTo>
                    <a:pt x="622353" y="191745"/>
                  </a:lnTo>
                  <a:lnTo>
                    <a:pt x="647247" y="192349"/>
                  </a:lnTo>
                  <a:lnTo>
                    <a:pt x="672141" y="193055"/>
                  </a:lnTo>
                  <a:lnTo>
                    <a:pt x="697035" y="193878"/>
                  </a:lnTo>
                  <a:lnTo>
                    <a:pt x="721929" y="194835"/>
                  </a:lnTo>
                  <a:lnTo>
                    <a:pt x="746824" y="195948"/>
                  </a:lnTo>
                  <a:lnTo>
                    <a:pt x="771718" y="197239"/>
                  </a:lnTo>
                  <a:lnTo>
                    <a:pt x="796612" y="198733"/>
                  </a:lnTo>
                  <a:lnTo>
                    <a:pt x="821506" y="200457"/>
                  </a:lnTo>
                  <a:lnTo>
                    <a:pt x="846400" y="202441"/>
                  </a:lnTo>
                  <a:lnTo>
                    <a:pt x="871294" y="204717"/>
                  </a:lnTo>
                  <a:lnTo>
                    <a:pt x="896188" y="207317"/>
                  </a:lnTo>
                  <a:lnTo>
                    <a:pt x="921083" y="210275"/>
                  </a:lnTo>
                  <a:lnTo>
                    <a:pt x="945977" y="213622"/>
                  </a:lnTo>
                  <a:lnTo>
                    <a:pt x="970871" y="217388"/>
                  </a:lnTo>
                  <a:lnTo>
                    <a:pt x="995765" y="221597"/>
                  </a:lnTo>
                  <a:lnTo>
                    <a:pt x="1020659" y="226269"/>
                  </a:lnTo>
                  <a:lnTo>
                    <a:pt x="1045553" y="231413"/>
                  </a:lnTo>
                  <a:lnTo>
                    <a:pt x="1070447" y="237026"/>
                  </a:lnTo>
                  <a:lnTo>
                    <a:pt x="1095341" y="243093"/>
                  </a:lnTo>
                  <a:lnTo>
                    <a:pt x="1120236" y="249582"/>
                  </a:lnTo>
                  <a:lnTo>
                    <a:pt x="1145130" y="256447"/>
                  </a:lnTo>
                  <a:lnTo>
                    <a:pt x="1170024" y="263623"/>
                  </a:lnTo>
                  <a:lnTo>
                    <a:pt x="1194918" y="271034"/>
                  </a:lnTo>
                  <a:lnTo>
                    <a:pt x="1219812" y="278590"/>
                  </a:lnTo>
                  <a:lnTo>
                    <a:pt x="1244706" y="286196"/>
                  </a:lnTo>
                  <a:lnTo>
                    <a:pt x="1269600" y="293753"/>
                  </a:lnTo>
                  <a:lnTo>
                    <a:pt x="1294495" y="301164"/>
                  </a:lnTo>
                  <a:lnTo>
                    <a:pt x="1319389" y="308340"/>
                  </a:lnTo>
                  <a:lnTo>
                    <a:pt x="1344283" y="315205"/>
                  </a:lnTo>
                  <a:lnTo>
                    <a:pt x="1369177" y="321694"/>
                  </a:lnTo>
                  <a:lnTo>
                    <a:pt x="1394071" y="327761"/>
                  </a:lnTo>
                  <a:lnTo>
                    <a:pt x="1418965" y="333374"/>
                  </a:lnTo>
                  <a:lnTo>
                    <a:pt x="1443859" y="338518"/>
                  </a:lnTo>
                  <a:lnTo>
                    <a:pt x="1468754" y="343190"/>
                  </a:lnTo>
                  <a:lnTo>
                    <a:pt x="1493648" y="347399"/>
                  </a:lnTo>
                  <a:lnTo>
                    <a:pt x="1518542" y="351165"/>
                  </a:lnTo>
                  <a:lnTo>
                    <a:pt x="1543436" y="354512"/>
                  </a:lnTo>
                  <a:lnTo>
                    <a:pt x="1568330" y="357469"/>
                  </a:lnTo>
                  <a:lnTo>
                    <a:pt x="1593224" y="360070"/>
                  </a:lnTo>
                  <a:lnTo>
                    <a:pt x="1618118" y="362346"/>
                  </a:lnTo>
                  <a:lnTo>
                    <a:pt x="1643012" y="364330"/>
                  </a:lnTo>
                  <a:lnTo>
                    <a:pt x="1667907" y="366054"/>
                  </a:lnTo>
                  <a:lnTo>
                    <a:pt x="1692801" y="367548"/>
                  </a:lnTo>
                  <a:lnTo>
                    <a:pt x="1717695" y="368839"/>
                  </a:lnTo>
                  <a:lnTo>
                    <a:pt x="1742589" y="369951"/>
                  </a:lnTo>
                  <a:lnTo>
                    <a:pt x="1767483" y="370909"/>
                  </a:lnTo>
                  <a:lnTo>
                    <a:pt x="1792377" y="371732"/>
                  </a:lnTo>
                  <a:lnTo>
                    <a:pt x="1817271" y="372437"/>
                  </a:lnTo>
                  <a:lnTo>
                    <a:pt x="1842166" y="373042"/>
                  </a:lnTo>
                  <a:lnTo>
                    <a:pt x="1867060" y="373560"/>
                  </a:lnTo>
                  <a:lnTo>
                    <a:pt x="1891954" y="374002"/>
                  </a:lnTo>
                  <a:lnTo>
                    <a:pt x="1916848" y="374381"/>
                  </a:lnTo>
                  <a:lnTo>
                    <a:pt x="1941742" y="374704"/>
                  </a:lnTo>
                  <a:lnTo>
                    <a:pt x="1966636" y="374979"/>
                  </a:lnTo>
                  <a:lnTo>
                    <a:pt x="1991530" y="375215"/>
                  </a:lnTo>
                  <a:lnTo>
                    <a:pt x="2016425" y="375415"/>
                  </a:lnTo>
                  <a:lnTo>
                    <a:pt x="2041319" y="375586"/>
                  </a:lnTo>
                  <a:lnTo>
                    <a:pt x="2066213" y="375732"/>
                  </a:lnTo>
                  <a:lnTo>
                    <a:pt x="2091107" y="375856"/>
                  </a:lnTo>
                  <a:lnTo>
                    <a:pt x="2116001" y="375962"/>
                  </a:lnTo>
                  <a:lnTo>
                    <a:pt x="2140895" y="376052"/>
                  </a:lnTo>
                  <a:lnTo>
                    <a:pt x="2165789" y="376128"/>
                  </a:lnTo>
                  <a:lnTo>
                    <a:pt x="2190683" y="376194"/>
                  </a:lnTo>
                  <a:lnTo>
                    <a:pt x="2215578" y="376249"/>
                  </a:lnTo>
                  <a:lnTo>
                    <a:pt x="2240472" y="376297"/>
                  </a:lnTo>
                  <a:lnTo>
                    <a:pt x="2265366" y="376337"/>
                  </a:lnTo>
                  <a:lnTo>
                    <a:pt x="2290260" y="376371"/>
                  </a:lnTo>
                  <a:lnTo>
                    <a:pt x="2315154" y="376400"/>
                  </a:lnTo>
                  <a:lnTo>
                    <a:pt x="2340048" y="376425"/>
                  </a:lnTo>
                  <a:lnTo>
                    <a:pt x="2364942" y="376446"/>
                  </a:lnTo>
                  <a:lnTo>
                    <a:pt x="2389837" y="376464"/>
                  </a:lnTo>
                  <a:lnTo>
                    <a:pt x="2414731" y="376480"/>
                  </a:lnTo>
                  <a:lnTo>
                    <a:pt x="2439625" y="376493"/>
                  </a:lnTo>
                  <a:lnTo>
                    <a:pt x="2464519" y="376504"/>
                  </a:lnTo>
                  <a:lnTo>
                    <a:pt x="2464519" y="376440"/>
                  </a:lnTo>
                  <a:lnTo>
                    <a:pt x="2489413" y="376418"/>
                  </a:lnTo>
                  <a:lnTo>
                    <a:pt x="2514307" y="376392"/>
                  </a:lnTo>
                  <a:lnTo>
                    <a:pt x="2539201" y="376362"/>
                  </a:lnTo>
                  <a:lnTo>
                    <a:pt x="2564096" y="376326"/>
                  </a:lnTo>
                  <a:lnTo>
                    <a:pt x="2588990" y="376284"/>
                  </a:lnTo>
                  <a:lnTo>
                    <a:pt x="2613884" y="376234"/>
                  </a:lnTo>
                  <a:lnTo>
                    <a:pt x="2638778" y="376176"/>
                  </a:lnTo>
                  <a:lnTo>
                    <a:pt x="2663672" y="376107"/>
                  </a:lnTo>
                  <a:lnTo>
                    <a:pt x="2688566" y="376026"/>
                  </a:lnTo>
                  <a:lnTo>
                    <a:pt x="2713460" y="375932"/>
                  </a:lnTo>
                  <a:lnTo>
                    <a:pt x="2738354" y="375821"/>
                  </a:lnTo>
                  <a:lnTo>
                    <a:pt x="2763249" y="375690"/>
                  </a:lnTo>
                  <a:lnTo>
                    <a:pt x="2788143" y="375537"/>
                  </a:lnTo>
                  <a:lnTo>
                    <a:pt x="2813037" y="375357"/>
                  </a:lnTo>
                  <a:lnTo>
                    <a:pt x="2837931" y="375145"/>
                  </a:lnTo>
                  <a:lnTo>
                    <a:pt x="2862825" y="374897"/>
                  </a:lnTo>
                  <a:lnTo>
                    <a:pt x="2887719" y="374605"/>
                  </a:lnTo>
                  <a:lnTo>
                    <a:pt x="2912613" y="374263"/>
                  </a:lnTo>
                  <a:lnTo>
                    <a:pt x="2937508" y="373862"/>
                  </a:lnTo>
                  <a:lnTo>
                    <a:pt x="2962402" y="373392"/>
                  </a:lnTo>
                  <a:lnTo>
                    <a:pt x="2987296" y="372840"/>
                  </a:lnTo>
                  <a:lnTo>
                    <a:pt x="3012190" y="372194"/>
                  </a:lnTo>
                  <a:lnTo>
                    <a:pt x="3037084" y="371438"/>
                  </a:lnTo>
                  <a:lnTo>
                    <a:pt x="3061978" y="370553"/>
                  </a:lnTo>
                  <a:lnTo>
                    <a:pt x="3086872" y="369517"/>
                  </a:lnTo>
                  <a:lnTo>
                    <a:pt x="3111767" y="368308"/>
                  </a:lnTo>
                  <a:lnTo>
                    <a:pt x="3136661" y="366896"/>
                  </a:lnTo>
                  <a:lnTo>
                    <a:pt x="3161555" y="365251"/>
                  </a:lnTo>
                  <a:lnTo>
                    <a:pt x="3186449" y="363336"/>
                  </a:lnTo>
                  <a:lnTo>
                    <a:pt x="3211343" y="361110"/>
                  </a:lnTo>
                  <a:lnTo>
                    <a:pt x="3236237" y="358529"/>
                  </a:lnTo>
                  <a:lnTo>
                    <a:pt x="3261131" y="355542"/>
                  </a:lnTo>
                  <a:lnTo>
                    <a:pt x="3286025" y="352093"/>
                  </a:lnTo>
                  <a:lnTo>
                    <a:pt x="3310920" y="348125"/>
                  </a:lnTo>
                  <a:lnTo>
                    <a:pt x="3335814" y="343573"/>
                  </a:lnTo>
                  <a:lnTo>
                    <a:pt x="3360708" y="338372"/>
                  </a:lnTo>
                  <a:lnTo>
                    <a:pt x="3385602" y="332457"/>
                  </a:lnTo>
                  <a:lnTo>
                    <a:pt x="3410496" y="325763"/>
                  </a:lnTo>
                  <a:lnTo>
                    <a:pt x="3435390" y="318231"/>
                  </a:lnTo>
                  <a:lnTo>
                    <a:pt x="3460284" y="309812"/>
                  </a:lnTo>
                  <a:lnTo>
                    <a:pt x="3485179" y="300468"/>
                  </a:lnTo>
                  <a:lnTo>
                    <a:pt x="3510073" y="290181"/>
                  </a:lnTo>
                  <a:lnTo>
                    <a:pt x="3534967" y="278955"/>
                  </a:lnTo>
                  <a:lnTo>
                    <a:pt x="3559861" y="266821"/>
                  </a:lnTo>
                  <a:lnTo>
                    <a:pt x="3584755" y="253842"/>
                  </a:lnTo>
                  <a:lnTo>
                    <a:pt x="3609649" y="240113"/>
                  </a:lnTo>
                  <a:lnTo>
                    <a:pt x="3634543" y="225761"/>
                  </a:lnTo>
                  <a:lnTo>
                    <a:pt x="3659438" y="210939"/>
                  </a:lnTo>
                  <a:lnTo>
                    <a:pt x="3684332" y="195826"/>
                  </a:lnTo>
                  <a:lnTo>
                    <a:pt x="3709226" y="180614"/>
                  </a:lnTo>
                  <a:lnTo>
                    <a:pt x="3734120" y="165501"/>
                  </a:lnTo>
                  <a:lnTo>
                    <a:pt x="3759014" y="150679"/>
                  </a:lnTo>
                  <a:lnTo>
                    <a:pt x="3783908" y="136327"/>
                  </a:lnTo>
                  <a:lnTo>
                    <a:pt x="3808802" y="122598"/>
                  </a:lnTo>
                  <a:lnTo>
                    <a:pt x="3833696" y="109619"/>
                  </a:lnTo>
                  <a:lnTo>
                    <a:pt x="3858591" y="97485"/>
                  </a:lnTo>
                  <a:lnTo>
                    <a:pt x="3883485" y="86259"/>
                  </a:lnTo>
                  <a:lnTo>
                    <a:pt x="3908379" y="75972"/>
                  </a:lnTo>
                  <a:lnTo>
                    <a:pt x="3933273" y="66628"/>
                  </a:lnTo>
                  <a:lnTo>
                    <a:pt x="3958167" y="58208"/>
                  </a:lnTo>
                  <a:lnTo>
                    <a:pt x="3983061" y="50677"/>
                  </a:lnTo>
                  <a:lnTo>
                    <a:pt x="4007955" y="43983"/>
                  </a:lnTo>
                  <a:lnTo>
                    <a:pt x="4032850" y="38068"/>
                  </a:lnTo>
                  <a:lnTo>
                    <a:pt x="4057744" y="32867"/>
                  </a:lnTo>
                  <a:lnTo>
                    <a:pt x="4082638" y="28315"/>
                  </a:lnTo>
                  <a:lnTo>
                    <a:pt x="4107532" y="24347"/>
                  </a:lnTo>
                  <a:lnTo>
                    <a:pt x="4132426" y="20898"/>
                  </a:lnTo>
                  <a:lnTo>
                    <a:pt x="4157320" y="17911"/>
                  </a:lnTo>
                  <a:lnTo>
                    <a:pt x="4182214" y="15330"/>
                  </a:lnTo>
                  <a:lnTo>
                    <a:pt x="4207109" y="13104"/>
                  </a:lnTo>
                  <a:lnTo>
                    <a:pt x="4232003" y="11189"/>
                  </a:lnTo>
                  <a:lnTo>
                    <a:pt x="4256897" y="9543"/>
                  </a:lnTo>
                  <a:lnTo>
                    <a:pt x="4281791" y="8132"/>
                  </a:lnTo>
                  <a:lnTo>
                    <a:pt x="4306685" y="6923"/>
                  </a:lnTo>
                  <a:lnTo>
                    <a:pt x="4331579" y="5887"/>
                  </a:lnTo>
                  <a:lnTo>
                    <a:pt x="4356473" y="5002"/>
                  </a:lnTo>
                  <a:lnTo>
                    <a:pt x="4381367" y="4246"/>
                  </a:lnTo>
                  <a:lnTo>
                    <a:pt x="4406262" y="3600"/>
                  </a:lnTo>
                  <a:lnTo>
                    <a:pt x="4431156" y="3048"/>
                  </a:lnTo>
                  <a:lnTo>
                    <a:pt x="4456050" y="2578"/>
                  </a:lnTo>
                  <a:lnTo>
                    <a:pt x="4480944" y="2177"/>
                  </a:lnTo>
                  <a:lnTo>
                    <a:pt x="4505838" y="1835"/>
                  </a:lnTo>
                  <a:lnTo>
                    <a:pt x="4530732" y="1543"/>
                  </a:lnTo>
                  <a:lnTo>
                    <a:pt x="4555626" y="1295"/>
                  </a:lnTo>
                  <a:lnTo>
                    <a:pt x="4580521" y="1083"/>
                  </a:lnTo>
                  <a:lnTo>
                    <a:pt x="4605415" y="903"/>
                  </a:lnTo>
                  <a:lnTo>
                    <a:pt x="4630309" y="750"/>
                  </a:lnTo>
                  <a:lnTo>
                    <a:pt x="4655203" y="619"/>
                  </a:lnTo>
                  <a:lnTo>
                    <a:pt x="4680097" y="508"/>
                  </a:lnTo>
                  <a:lnTo>
                    <a:pt x="4704991" y="414"/>
                  </a:lnTo>
                  <a:lnTo>
                    <a:pt x="4729885" y="333"/>
                  </a:lnTo>
                  <a:lnTo>
                    <a:pt x="4754780" y="264"/>
                  </a:lnTo>
                  <a:lnTo>
                    <a:pt x="4779674" y="206"/>
                  </a:lnTo>
                  <a:lnTo>
                    <a:pt x="4804568" y="156"/>
                  </a:lnTo>
                  <a:lnTo>
                    <a:pt x="4829462" y="114"/>
                  </a:lnTo>
                  <a:lnTo>
                    <a:pt x="4854356" y="78"/>
                  </a:lnTo>
                  <a:lnTo>
                    <a:pt x="4879250" y="48"/>
                  </a:lnTo>
                  <a:lnTo>
                    <a:pt x="4904144" y="22"/>
                  </a:lnTo>
                  <a:lnTo>
                    <a:pt x="4929038" y="0"/>
                  </a:lnTo>
                </a:path>
              </a:pathLst>
            </a:custGeom>
            <a:ln w="40651" cap="flat">
              <a:solidFill>
                <a:srgbClr val="FE6D8D">
                  <a:alpha val="100000"/>
                </a:srgbClr>
              </a:solidFill>
              <a:prstDash val="solid"/>
              <a:round/>
            </a:ln>
          </p:spPr>
          <p:txBody>
            <a:bodyPr/>
            <a:lstStyle/>
            <a:p/>
          </p:txBody>
        </p:sp>
        <p:sp>
          <p:nvSpPr>
            <p:cNvPr id="58" name="pt58"/>
            <p:cNvSpPr/>
            <p:nvPr/>
          </p:nvSpPr>
          <p:spPr>
            <a:xfrm>
              <a:off x="2361505" y="84636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59" name="pt59"/>
            <p:cNvSpPr/>
            <p:nvPr/>
          </p:nvSpPr>
          <p:spPr>
            <a:xfrm>
              <a:off x="7290544" y="846366"/>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0" name="pt60"/>
            <p:cNvSpPr/>
            <p:nvPr/>
          </p:nvSpPr>
          <p:spPr>
            <a:xfrm>
              <a:off x="4826025" y="84636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61" name="pt61"/>
            <p:cNvSpPr/>
            <p:nvPr/>
          </p:nvSpPr>
          <p:spPr>
            <a:xfrm>
              <a:off x="2361505" y="1034713"/>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2" name="pt62"/>
            <p:cNvSpPr/>
            <p:nvPr/>
          </p:nvSpPr>
          <p:spPr>
            <a:xfrm>
              <a:off x="7290544" y="1034713"/>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63" name="pt63"/>
            <p:cNvSpPr/>
            <p:nvPr/>
          </p:nvSpPr>
          <p:spPr>
            <a:xfrm>
              <a:off x="7290544" y="1223059"/>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64" name="pt64"/>
            <p:cNvSpPr/>
            <p:nvPr/>
          </p:nvSpPr>
          <p:spPr>
            <a:xfrm>
              <a:off x="2361505" y="1223059"/>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5" name="pt65"/>
            <p:cNvSpPr/>
            <p:nvPr/>
          </p:nvSpPr>
          <p:spPr>
            <a:xfrm>
              <a:off x="7290544" y="141140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6" name="pt66"/>
            <p:cNvSpPr/>
            <p:nvPr/>
          </p:nvSpPr>
          <p:spPr>
            <a:xfrm>
              <a:off x="4826025" y="1034713"/>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67" name="pt67"/>
            <p:cNvSpPr/>
            <p:nvPr/>
          </p:nvSpPr>
          <p:spPr>
            <a:xfrm>
              <a:off x="4826025" y="1223059"/>
              <a:ext cx="117405" cy="117405"/>
            </a:xfrm>
            <a:prstGeom prst="ellipse">
              <a:avLst/>
            </a:prstGeom>
            <a:solidFill>
              <a:srgbClr val="FE6D8D">
                <a:alpha val="100000"/>
              </a:srgbClr>
            </a:solidFill>
            <a:ln w="9000" cap="rnd">
              <a:solidFill>
                <a:srgbClr val="FE6D8D">
                  <a:alpha val="100000"/>
                </a:srgbClr>
              </a:solidFill>
              <a:prstDash val="solid"/>
              <a:round/>
            </a:ln>
          </p:spPr>
          <p:txBody>
            <a:bodyPr/>
            <a:lstStyle/>
            <a:p/>
          </p:txBody>
        </p:sp>
        <p:sp>
          <p:nvSpPr>
            <p:cNvPr id="68" name="pt68"/>
            <p:cNvSpPr/>
            <p:nvPr/>
          </p:nvSpPr>
          <p:spPr>
            <a:xfrm>
              <a:off x="2361505" y="1411406"/>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69" name="pt69"/>
            <p:cNvSpPr/>
            <p:nvPr/>
          </p:nvSpPr>
          <p:spPr>
            <a:xfrm>
              <a:off x="4826025" y="1411406"/>
              <a:ext cx="117405" cy="117405"/>
            </a:xfrm>
            <a:prstGeom prst="ellipse">
              <a:avLst/>
            </a:prstGeom>
            <a:solidFill>
              <a:srgbClr val="D39200">
                <a:alpha val="100000"/>
              </a:srgbClr>
            </a:solidFill>
            <a:ln w="9000" cap="rnd">
              <a:solidFill>
                <a:srgbClr val="D39200">
                  <a:alpha val="100000"/>
                </a:srgbClr>
              </a:solidFill>
              <a:prstDash val="solid"/>
              <a:round/>
            </a:ln>
          </p:spPr>
          <p:txBody>
            <a:bodyPr/>
            <a:lstStyle/>
            <a:p/>
          </p:txBody>
        </p:sp>
        <p:sp>
          <p:nvSpPr>
            <p:cNvPr id="70" name="pt70"/>
            <p:cNvSpPr/>
            <p:nvPr/>
          </p:nvSpPr>
          <p:spPr>
            <a:xfrm>
              <a:off x="2361505" y="1599753"/>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1" name="pt71"/>
            <p:cNvSpPr/>
            <p:nvPr/>
          </p:nvSpPr>
          <p:spPr>
            <a:xfrm>
              <a:off x="4826025" y="1599753"/>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2" name="pt72"/>
            <p:cNvSpPr/>
            <p:nvPr/>
          </p:nvSpPr>
          <p:spPr>
            <a:xfrm>
              <a:off x="7290544" y="1599753"/>
              <a:ext cx="117405" cy="117405"/>
            </a:xfrm>
            <a:prstGeom prst="ellipse">
              <a:avLst/>
            </a:prstGeom>
            <a:solidFill>
              <a:srgbClr val="E28900">
                <a:alpha val="100000"/>
              </a:srgbClr>
            </a:solidFill>
            <a:ln w="9000" cap="rnd">
              <a:solidFill>
                <a:srgbClr val="E28900">
                  <a:alpha val="100000"/>
                </a:srgbClr>
              </a:solidFill>
              <a:prstDash val="solid"/>
              <a:round/>
            </a:ln>
          </p:spPr>
          <p:txBody>
            <a:bodyPr/>
            <a:lstStyle/>
            <a:p/>
          </p:txBody>
        </p:sp>
        <p:sp>
          <p:nvSpPr>
            <p:cNvPr id="73" name="pt73"/>
            <p:cNvSpPr/>
            <p:nvPr/>
          </p:nvSpPr>
          <p:spPr>
            <a:xfrm>
              <a:off x="2361505" y="1788100"/>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74" name="pt74"/>
            <p:cNvSpPr/>
            <p:nvPr/>
          </p:nvSpPr>
          <p:spPr>
            <a:xfrm>
              <a:off x="4826025" y="1788100"/>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75" name="pt75"/>
            <p:cNvSpPr/>
            <p:nvPr/>
          </p:nvSpPr>
          <p:spPr>
            <a:xfrm>
              <a:off x="7290544" y="1788100"/>
              <a:ext cx="117405" cy="117405"/>
            </a:xfrm>
            <a:prstGeom prst="ellipse">
              <a:avLst/>
            </a:prstGeom>
            <a:solidFill>
              <a:srgbClr val="41B500">
                <a:alpha val="100000"/>
              </a:srgbClr>
            </a:solidFill>
            <a:ln w="9000" cap="rnd">
              <a:solidFill>
                <a:srgbClr val="41B500">
                  <a:alpha val="100000"/>
                </a:srgbClr>
              </a:solidFill>
              <a:prstDash val="solid"/>
              <a:round/>
            </a:ln>
          </p:spPr>
          <p:txBody>
            <a:bodyPr/>
            <a:lstStyle/>
            <a:p/>
          </p:txBody>
        </p:sp>
        <p:sp>
          <p:nvSpPr>
            <p:cNvPr id="76" name="pt76"/>
            <p:cNvSpPr/>
            <p:nvPr/>
          </p:nvSpPr>
          <p:spPr>
            <a:xfrm>
              <a:off x="2361505" y="197644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77" name="pt77"/>
            <p:cNvSpPr/>
            <p:nvPr/>
          </p:nvSpPr>
          <p:spPr>
            <a:xfrm>
              <a:off x="2361505" y="2164793"/>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78" name="pt78"/>
            <p:cNvSpPr/>
            <p:nvPr/>
          </p:nvSpPr>
          <p:spPr>
            <a:xfrm>
              <a:off x="4826025" y="1976447"/>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79" name="pt79"/>
            <p:cNvSpPr/>
            <p:nvPr/>
          </p:nvSpPr>
          <p:spPr>
            <a:xfrm>
              <a:off x="7290544" y="1976447"/>
              <a:ext cx="117405" cy="117405"/>
            </a:xfrm>
            <a:prstGeom prst="ellipse">
              <a:avLst/>
            </a:prstGeom>
            <a:solidFill>
              <a:srgbClr val="93AA00">
                <a:alpha val="100000"/>
              </a:srgbClr>
            </a:solidFill>
            <a:ln w="9000" cap="rnd">
              <a:solidFill>
                <a:srgbClr val="93AA00">
                  <a:alpha val="100000"/>
                </a:srgbClr>
              </a:solidFill>
              <a:prstDash val="solid"/>
              <a:round/>
            </a:ln>
          </p:spPr>
          <p:txBody>
            <a:bodyPr/>
            <a:lstStyle/>
            <a:p/>
          </p:txBody>
        </p:sp>
        <p:sp>
          <p:nvSpPr>
            <p:cNvPr id="80" name="pt80"/>
            <p:cNvSpPr/>
            <p:nvPr/>
          </p:nvSpPr>
          <p:spPr>
            <a:xfrm>
              <a:off x="7290544" y="216479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1" name="pt81"/>
            <p:cNvSpPr/>
            <p:nvPr/>
          </p:nvSpPr>
          <p:spPr>
            <a:xfrm>
              <a:off x="2361505" y="2353140"/>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2" name="pt82"/>
            <p:cNvSpPr/>
            <p:nvPr/>
          </p:nvSpPr>
          <p:spPr>
            <a:xfrm>
              <a:off x="4826025" y="216479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83" name="pt83"/>
            <p:cNvSpPr/>
            <p:nvPr/>
          </p:nvSpPr>
          <p:spPr>
            <a:xfrm>
              <a:off x="2361505" y="2541487"/>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84" name="pt84"/>
            <p:cNvSpPr/>
            <p:nvPr/>
          </p:nvSpPr>
          <p:spPr>
            <a:xfrm>
              <a:off x="4826025" y="2353140"/>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85" name="pt85"/>
            <p:cNvSpPr/>
            <p:nvPr/>
          </p:nvSpPr>
          <p:spPr>
            <a:xfrm>
              <a:off x="7290544" y="2353140"/>
              <a:ext cx="117405" cy="117405"/>
            </a:xfrm>
            <a:prstGeom prst="ellipse">
              <a:avLst/>
            </a:prstGeom>
            <a:solidFill>
              <a:srgbClr val="998EFF">
                <a:alpha val="100000"/>
              </a:srgbClr>
            </a:solidFill>
            <a:ln w="9000" cap="rnd">
              <a:solidFill>
                <a:srgbClr val="998EFF">
                  <a:alpha val="100000"/>
                </a:srgbClr>
              </a:solidFill>
              <a:prstDash val="solid"/>
              <a:round/>
            </a:ln>
          </p:spPr>
          <p:txBody>
            <a:bodyPr/>
            <a:lstStyle/>
            <a:p/>
          </p:txBody>
        </p:sp>
        <p:sp>
          <p:nvSpPr>
            <p:cNvPr id="86" name="pt86"/>
            <p:cNvSpPr/>
            <p:nvPr/>
          </p:nvSpPr>
          <p:spPr>
            <a:xfrm>
              <a:off x="7290544" y="254148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7" name="pt87"/>
            <p:cNvSpPr/>
            <p:nvPr/>
          </p:nvSpPr>
          <p:spPr>
            <a:xfrm>
              <a:off x="4826025" y="2541487"/>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88" name="pt88"/>
            <p:cNvSpPr/>
            <p:nvPr/>
          </p:nvSpPr>
          <p:spPr>
            <a:xfrm>
              <a:off x="7290544" y="2729834"/>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89" name="pt89"/>
            <p:cNvSpPr/>
            <p:nvPr/>
          </p:nvSpPr>
          <p:spPr>
            <a:xfrm>
              <a:off x="2361505" y="2729834"/>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90" name="pt90"/>
            <p:cNvSpPr/>
            <p:nvPr/>
          </p:nvSpPr>
          <p:spPr>
            <a:xfrm>
              <a:off x="4826025" y="2729834"/>
              <a:ext cx="117405" cy="117405"/>
            </a:xfrm>
            <a:prstGeom prst="ellipse">
              <a:avLst/>
            </a:prstGeom>
            <a:solidFill>
              <a:srgbClr val="00BECF">
                <a:alpha val="100000"/>
              </a:srgbClr>
            </a:solidFill>
            <a:ln w="9000" cap="rnd">
              <a:solidFill>
                <a:srgbClr val="00BECF">
                  <a:alpha val="100000"/>
                </a:srgbClr>
              </a:solidFill>
              <a:prstDash val="solid"/>
              <a:round/>
            </a:ln>
          </p:spPr>
          <p:txBody>
            <a:bodyPr/>
            <a:lstStyle/>
            <a:p/>
          </p:txBody>
        </p:sp>
        <p:sp>
          <p:nvSpPr>
            <p:cNvPr id="91" name="pt91"/>
            <p:cNvSpPr/>
            <p:nvPr/>
          </p:nvSpPr>
          <p:spPr>
            <a:xfrm>
              <a:off x="2361505" y="2918181"/>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92" name="pt92"/>
            <p:cNvSpPr/>
            <p:nvPr/>
          </p:nvSpPr>
          <p:spPr>
            <a:xfrm>
              <a:off x="2361505" y="3106528"/>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93" name="pt93"/>
            <p:cNvSpPr/>
            <p:nvPr/>
          </p:nvSpPr>
          <p:spPr>
            <a:xfrm>
              <a:off x="4826025" y="2918181"/>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94" name="pt94"/>
            <p:cNvSpPr/>
            <p:nvPr/>
          </p:nvSpPr>
          <p:spPr>
            <a:xfrm>
              <a:off x="7290544" y="291818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95" name="pt95"/>
            <p:cNvSpPr/>
            <p:nvPr/>
          </p:nvSpPr>
          <p:spPr>
            <a:xfrm>
              <a:off x="4826025" y="3106528"/>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96" name="pt96"/>
            <p:cNvSpPr/>
            <p:nvPr/>
          </p:nvSpPr>
          <p:spPr>
            <a:xfrm>
              <a:off x="7290544" y="3106528"/>
              <a:ext cx="117405" cy="117405"/>
            </a:xfrm>
            <a:prstGeom prst="ellipse">
              <a:avLst/>
            </a:prstGeom>
            <a:solidFill>
              <a:srgbClr val="00C19F">
                <a:alpha val="100000"/>
              </a:srgbClr>
            </a:solidFill>
            <a:ln w="9000" cap="rnd">
              <a:solidFill>
                <a:srgbClr val="00C19F">
                  <a:alpha val="100000"/>
                </a:srgbClr>
              </a:solidFill>
              <a:prstDash val="solid"/>
              <a:round/>
            </a:ln>
          </p:spPr>
          <p:txBody>
            <a:bodyPr/>
            <a:lstStyle/>
            <a:p/>
          </p:txBody>
        </p:sp>
        <p:sp>
          <p:nvSpPr>
            <p:cNvPr id="97" name="pt97"/>
            <p:cNvSpPr/>
            <p:nvPr/>
          </p:nvSpPr>
          <p:spPr>
            <a:xfrm>
              <a:off x="2361505" y="3294874"/>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98" name="pt98"/>
            <p:cNvSpPr/>
            <p:nvPr/>
          </p:nvSpPr>
          <p:spPr>
            <a:xfrm>
              <a:off x="7290544" y="3294874"/>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99" name="pt99"/>
            <p:cNvSpPr/>
            <p:nvPr/>
          </p:nvSpPr>
          <p:spPr>
            <a:xfrm>
              <a:off x="7290544" y="3483221"/>
              <a:ext cx="117405" cy="117405"/>
            </a:xfrm>
            <a:prstGeom prst="ellipse">
              <a:avLst/>
            </a:prstGeom>
            <a:solidFill>
              <a:srgbClr val="FF66AA">
                <a:alpha val="100000"/>
              </a:srgbClr>
            </a:solidFill>
            <a:ln w="9000" cap="rnd">
              <a:solidFill>
                <a:srgbClr val="FF66AA">
                  <a:alpha val="100000"/>
                </a:srgbClr>
              </a:solidFill>
              <a:prstDash val="solid"/>
              <a:round/>
            </a:ln>
          </p:spPr>
          <p:txBody>
            <a:bodyPr/>
            <a:lstStyle/>
            <a:p/>
          </p:txBody>
        </p:sp>
        <p:sp>
          <p:nvSpPr>
            <p:cNvPr id="100" name="pt100"/>
            <p:cNvSpPr/>
            <p:nvPr/>
          </p:nvSpPr>
          <p:spPr>
            <a:xfrm>
              <a:off x="2361505" y="3483221"/>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101" name="pt101"/>
            <p:cNvSpPr/>
            <p:nvPr/>
          </p:nvSpPr>
          <p:spPr>
            <a:xfrm>
              <a:off x="4826025" y="3294874"/>
              <a:ext cx="117405" cy="117405"/>
            </a:xfrm>
            <a:prstGeom prst="ellipse">
              <a:avLst/>
            </a:prstGeom>
            <a:solidFill>
              <a:srgbClr val="DB72FB">
                <a:alpha val="100000"/>
              </a:srgbClr>
            </a:solidFill>
            <a:ln w="9000" cap="rnd">
              <a:solidFill>
                <a:srgbClr val="DB72FB">
                  <a:alpha val="100000"/>
                </a:srgbClr>
              </a:solidFill>
              <a:prstDash val="solid"/>
              <a:round/>
            </a:ln>
          </p:spPr>
          <p:txBody>
            <a:bodyPr/>
            <a:lstStyle/>
            <a:p/>
          </p:txBody>
        </p:sp>
        <p:sp>
          <p:nvSpPr>
            <p:cNvPr id="102" name="pt102"/>
            <p:cNvSpPr/>
            <p:nvPr/>
          </p:nvSpPr>
          <p:spPr>
            <a:xfrm>
              <a:off x="2361505" y="3671568"/>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03" name="pt103"/>
            <p:cNvSpPr/>
            <p:nvPr/>
          </p:nvSpPr>
          <p:spPr>
            <a:xfrm>
              <a:off x="4826025" y="3483221"/>
              <a:ext cx="117405" cy="117405"/>
            </a:xfrm>
            <a:prstGeom prst="ellipse">
              <a:avLst/>
            </a:prstGeom>
            <a:solidFill>
              <a:srgbClr val="EE67EC">
                <a:alpha val="100000"/>
              </a:srgbClr>
            </a:solidFill>
            <a:ln w="9000" cap="rnd">
              <a:solidFill>
                <a:srgbClr val="EE67EC">
                  <a:alpha val="100000"/>
                </a:srgbClr>
              </a:solidFill>
              <a:prstDash val="solid"/>
              <a:round/>
            </a:ln>
          </p:spPr>
          <p:txBody>
            <a:bodyPr/>
            <a:lstStyle/>
            <a:p/>
          </p:txBody>
        </p:sp>
        <p:sp>
          <p:nvSpPr>
            <p:cNvPr id="104" name="pt104"/>
            <p:cNvSpPr/>
            <p:nvPr/>
          </p:nvSpPr>
          <p:spPr>
            <a:xfrm>
              <a:off x="4826025" y="3671568"/>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05" name="pt105"/>
            <p:cNvSpPr/>
            <p:nvPr/>
          </p:nvSpPr>
          <p:spPr>
            <a:xfrm>
              <a:off x="2361505" y="3859915"/>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6" name="pt106"/>
            <p:cNvSpPr/>
            <p:nvPr/>
          </p:nvSpPr>
          <p:spPr>
            <a:xfrm>
              <a:off x="4826025" y="3859915"/>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07" name="pt107"/>
            <p:cNvSpPr/>
            <p:nvPr/>
          </p:nvSpPr>
          <p:spPr>
            <a:xfrm>
              <a:off x="4826025" y="4048262"/>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8" name="pt108"/>
            <p:cNvSpPr/>
            <p:nvPr/>
          </p:nvSpPr>
          <p:spPr>
            <a:xfrm>
              <a:off x="7290544" y="3671568"/>
              <a:ext cx="117405" cy="117405"/>
            </a:xfrm>
            <a:prstGeom prst="ellipse">
              <a:avLst/>
            </a:prstGeom>
            <a:solidFill>
              <a:srgbClr val="ACA300">
                <a:alpha val="100000"/>
              </a:srgbClr>
            </a:solidFill>
            <a:ln w="9000" cap="rnd">
              <a:solidFill>
                <a:srgbClr val="ACA300">
                  <a:alpha val="100000"/>
                </a:srgbClr>
              </a:solidFill>
              <a:prstDash val="solid"/>
              <a:round/>
            </a:ln>
          </p:spPr>
          <p:txBody>
            <a:bodyPr/>
            <a:lstStyle/>
            <a:p/>
          </p:txBody>
        </p:sp>
        <p:sp>
          <p:nvSpPr>
            <p:cNvPr id="109" name="pt109"/>
            <p:cNvSpPr/>
            <p:nvPr/>
          </p:nvSpPr>
          <p:spPr>
            <a:xfrm>
              <a:off x="4826025" y="4236608"/>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0" name="pt110"/>
            <p:cNvSpPr/>
            <p:nvPr/>
          </p:nvSpPr>
          <p:spPr>
            <a:xfrm>
              <a:off x="2361505" y="4048262"/>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11" name="pt111"/>
            <p:cNvSpPr/>
            <p:nvPr/>
          </p:nvSpPr>
          <p:spPr>
            <a:xfrm>
              <a:off x="2361505" y="4236608"/>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2" name="pt112"/>
            <p:cNvSpPr/>
            <p:nvPr/>
          </p:nvSpPr>
          <p:spPr>
            <a:xfrm>
              <a:off x="2361505" y="442495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13" name="pt113"/>
            <p:cNvSpPr/>
            <p:nvPr/>
          </p:nvSpPr>
          <p:spPr>
            <a:xfrm>
              <a:off x="4826025" y="442495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14" name="pt114"/>
            <p:cNvSpPr/>
            <p:nvPr/>
          </p:nvSpPr>
          <p:spPr>
            <a:xfrm>
              <a:off x="7290544" y="3859915"/>
              <a:ext cx="117405" cy="117405"/>
            </a:xfrm>
            <a:prstGeom prst="ellipse">
              <a:avLst/>
            </a:prstGeom>
            <a:solidFill>
              <a:srgbClr val="EE8045">
                <a:alpha val="100000"/>
              </a:srgbClr>
            </a:solidFill>
            <a:ln w="9000" cap="rnd">
              <a:solidFill>
                <a:srgbClr val="EE8045">
                  <a:alpha val="100000"/>
                </a:srgbClr>
              </a:solidFill>
              <a:prstDash val="solid"/>
              <a:round/>
            </a:ln>
          </p:spPr>
          <p:txBody>
            <a:bodyPr/>
            <a:lstStyle/>
            <a:p/>
          </p:txBody>
        </p:sp>
        <p:sp>
          <p:nvSpPr>
            <p:cNvPr id="115" name="pt115"/>
            <p:cNvSpPr/>
            <p:nvPr/>
          </p:nvSpPr>
          <p:spPr>
            <a:xfrm>
              <a:off x="7290544" y="4048262"/>
              <a:ext cx="117405" cy="117405"/>
            </a:xfrm>
            <a:prstGeom prst="ellipse">
              <a:avLst/>
            </a:prstGeom>
            <a:solidFill>
              <a:srgbClr val="BF80FF">
                <a:alpha val="100000"/>
              </a:srgbClr>
            </a:solidFill>
            <a:ln w="9000" cap="rnd">
              <a:solidFill>
                <a:srgbClr val="BF80FF">
                  <a:alpha val="100000"/>
                </a:srgbClr>
              </a:solidFill>
              <a:prstDash val="solid"/>
              <a:round/>
            </a:ln>
          </p:spPr>
          <p:txBody>
            <a:bodyPr/>
            <a:lstStyle/>
            <a:p/>
          </p:txBody>
        </p:sp>
        <p:sp>
          <p:nvSpPr>
            <p:cNvPr id="116" name="pt116"/>
            <p:cNvSpPr/>
            <p:nvPr/>
          </p:nvSpPr>
          <p:spPr>
            <a:xfrm>
              <a:off x="7290544" y="4236608"/>
              <a:ext cx="117405" cy="117405"/>
            </a:xfrm>
            <a:prstGeom prst="ellipse">
              <a:avLst/>
            </a:prstGeom>
            <a:solidFill>
              <a:srgbClr val="00C083">
                <a:alpha val="100000"/>
              </a:srgbClr>
            </a:solidFill>
            <a:ln w="9000" cap="rnd">
              <a:solidFill>
                <a:srgbClr val="00C083">
                  <a:alpha val="100000"/>
                </a:srgbClr>
              </a:solidFill>
              <a:prstDash val="solid"/>
              <a:round/>
            </a:ln>
          </p:spPr>
          <p:txBody>
            <a:bodyPr/>
            <a:lstStyle/>
            <a:p/>
          </p:txBody>
        </p:sp>
        <p:sp>
          <p:nvSpPr>
            <p:cNvPr id="117" name="pt117"/>
            <p:cNvSpPr/>
            <p:nvPr/>
          </p:nvSpPr>
          <p:spPr>
            <a:xfrm>
              <a:off x="4826025" y="461330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18" name="pt118"/>
            <p:cNvSpPr/>
            <p:nvPr/>
          </p:nvSpPr>
          <p:spPr>
            <a:xfrm>
              <a:off x="7290544" y="4424955"/>
              <a:ext cx="117405" cy="117405"/>
            </a:xfrm>
            <a:prstGeom prst="ellipse">
              <a:avLst/>
            </a:prstGeom>
            <a:solidFill>
              <a:srgbClr val="73B000">
                <a:alpha val="100000"/>
              </a:srgbClr>
            </a:solidFill>
            <a:ln w="9000" cap="rnd">
              <a:solidFill>
                <a:srgbClr val="73B000">
                  <a:alpha val="100000"/>
                </a:srgbClr>
              </a:solidFill>
              <a:prstDash val="solid"/>
              <a:round/>
            </a:ln>
          </p:spPr>
          <p:txBody>
            <a:bodyPr/>
            <a:lstStyle/>
            <a:p/>
          </p:txBody>
        </p:sp>
        <p:sp>
          <p:nvSpPr>
            <p:cNvPr id="119" name="pt119"/>
            <p:cNvSpPr/>
            <p:nvPr/>
          </p:nvSpPr>
          <p:spPr>
            <a:xfrm>
              <a:off x="2361505" y="4613302"/>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20" name="pt120"/>
            <p:cNvSpPr/>
            <p:nvPr/>
          </p:nvSpPr>
          <p:spPr>
            <a:xfrm>
              <a:off x="2361505" y="4801649"/>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1" name="pt121"/>
            <p:cNvSpPr/>
            <p:nvPr/>
          </p:nvSpPr>
          <p:spPr>
            <a:xfrm>
              <a:off x="4826025" y="4801649"/>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2" name="pt122"/>
            <p:cNvSpPr/>
            <p:nvPr/>
          </p:nvSpPr>
          <p:spPr>
            <a:xfrm>
              <a:off x="7290544" y="4613302"/>
              <a:ext cx="117405" cy="117405"/>
            </a:xfrm>
            <a:prstGeom prst="ellipse">
              <a:avLst/>
            </a:prstGeom>
            <a:solidFill>
              <a:srgbClr val="FA62DA">
                <a:alpha val="100000"/>
              </a:srgbClr>
            </a:solidFill>
            <a:ln w="9000" cap="rnd">
              <a:solidFill>
                <a:srgbClr val="FA62DA">
                  <a:alpha val="100000"/>
                </a:srgbClr>
              </a:solidFill>
              <a:prstDash val="solid"/>
              <a:round/>
            </a:ln>
          </p:spPr>
          <p:txBody>
            <a:bodyPr/>
            <a:lstStyle/>
            <a:p/>
          </p:txBody>
        </p:sp>
        <p:sp>
          <p:nvSpPr>
            <p:cNvPr id="123" name="pt123"/>
            <p:cNvSpPr/>
            <p:nvPr/>
          </p:nvSpPr>
          <p:spPr>
            <a:xfrm>
              <a:off x="4826025" y="4989996"/>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24" name="pt124"/>
            <p:cNvSpPr/>
            <p:nvPr/>
          </p:nvSpPr>
          <p:spPr>
            <a:xfrm>
              <a:off x="7290544" y="4801649"/>
              <a:ext cx="117405" cy="117405"/>
            </a:xfrm>
            <a:prstGeom prst="ellipse">
              <a:avLst/>
            </a:prstGeom>
            <a:solidFill>
              <a:srgbClr val="00BD63">
                <a:alpha val="100000"/>
              </a:srgbClr>
            </a:solidFill>
            <a:ln w="9000" cap="rnd">
              <a:solidFill>
                <a:srgbClr val="00BD63">
                  <a:alpha val="100000"/>
                </a:srgbClr>
              </a:solidFill>
              <a:prstDash val="solid"/>
              <a:round/>
            </a:ln>
          </p:spPr>
          <p:txBody>
            <a:bodyPr/>
            <a:lstStyle/>
            <a:p/>
          </p:txBody>
        </p:sp>
        <p:sp>
          <p:nvSpPr>
            <p:cNvPr id="125" name="pt125"/>
            <p:cNvSpPr/>
            <p:nvPr/>
          </p:nvSpPr>
          <p:spPr>
            <a:xfrm>
              <a:off x="2361505" y="4989996"/>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26" name="pt126"/>
            <p:cNvSpPr/>
            <p:nvPr/>
          </p:nvSpPr>
          <p:spPr>
            <a:xfrm>
              <a:off x="7290544" y="4989996"/>
              <a:ext cx="117405" cy="117405"/>
            </a:xfrm>
            <a:prstGeom prst="ellipse">
              <a:avLst/>
            </a:prstGeom>
            <a:solidFill>
              <a:srgbClr val="C19B00">
                <a:alpha val="100000"/>
              </a:srgbClr>
            </a:solidFill>
            <a:ln w="9000" cap="rnd">
              <a:solidFill>
                <a:srgbClr val="C19B00">
                  <a:alpha val="100000"/>
                </a:srgbClr>
              </a:solidFill>
              <a:prstDash val="solid"/>
              <a:round/>
            </a:ln>
          </p:spPr>
          <p:txBody>
            <a:bodyPr/>
            <a:lstStyle/>
            <a:p/>
          </p:txBody>
        </p:sp>
        <p:sp>
          <p:nvSpPr>
            <p:cNvPr id="127" name="pt127"/>
            <p:cNvSpPr/>
            <p:nvPr/>
          </p:nvSpPr>
          <p:spPr>
            <a:xfrm>
              <a:off x="2361505" y="5178343"/>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128" name="pt128"/>
            <p:cNvSpPr/>
            <p:nvPr/>
          </p:nvSpPr>
          <p:spPr>
            <a:xfrm>
              <a:off x="4826025" y="5178343"/>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129" name="pt129"/>
            <p:cNvSpPr/>
            <p:nvPr/>
          </p:nvSpPr>
          <p:spPr>
            <a:xfrm>
              <a:off x="7290544" y="5178343"/>
              <a:ext cx="117405" cy="117405"/>
            </a:xfrm>
            <a:prstGeom prst="ellipse">
              <a:avLst/>
            </a:prstGeom>
            <a:solidFill>
              <a:srgbClr val="00C0B9">
                <a:alpha val="100000"/>
              </a:srgbClr>
            </a:solidFill>
            <a:ln w="9000" cap="rnd">
              <a:solidFill>
                <a:srgbClr val="00C0B9">
                  <a:alpha val="100000"/>
                </a:srgbClr>
              </a:solidFill>
              <a:prstDash val="solid"/>
              <a:round/>
            </a:ln>
          </p:spPr>
          <p:txBody>
            <a:bodyPr/>
            <a:lstStyle/>
            <a:p/>
          </p:txBody>
        </p:sp>
        <p:sp>
          <p:nvSpPr>
            <p:cNvPr id="130" name="pt130"/>
            <p:cNvSpPr/>
            <p:nvPr/>
          </p:nvSpPr>
          <p:spPr>
            <a:xfrm>
              <a:off x="2361505"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1" name="pt131"/>
            <p:cNvSpPr/>
            <p:nvPr/>
          </p:nvSpPr>
          <p:spPr>
            <a:xfrm>
              <a:off x="4826025"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2" name="pt132"/>
            <p:cNvSpPr/>
            <p:nvPr/>
          </p:nvSpPr>
          <p:spPr>
            <a:xfrm>
              <a:off x="7290544" y="5366689"/>
              <a:ext cx="117405" cy="117405"/>
            </a:xfrm>
            <a:prstGeom prst="ellipse">
              <a:avLst/>
            </a:prstGeom>
            <a:solidFill>
              <a:srgbClr val="00B2F4">
                <a:alpha val="100000"/>
              </a:srgbClr>
            </a:solidFill>
            <a:ln w="9000" cap="rnd">
              <a:solidFill>
                <a:srgbClr val="00B2F4">
                  <a:alpha val="100000"/>
                </a:srgbClr>
              </a:solidFill>
              <a:prstDash val="solid"/>
              <a:round/>
            </a:ln>
          </p:spPr>
          <p:txBody>
            <a:bodyPr/>
            <a:lstStyle/>
            <a:p/>
          </p:txBody>
        </p:sp>
        <p:sp>
          <p:nvSpPr>
            <p:cNvPr id="133" name="pt133"/>
            <p:cNvSpPr/>
            <p:nvPr/>
          </p:nvSpPr>
          <p:spPr>
            <a:xfrm>
              <a:off x="2361505"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4" name="pt134"/>
            <p:cNvSpPr/>
            <p:nvPr/>
          </p:nvSpPr>
          <p:spPr>
            <a:xfrm>
              <a:off x="4826025"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5" name="pt135"/>
            <p:cNvSpPr/>
            <p:nvPr/>
          </p:nvSpPr>
          <p:spPr>
            <a:xfrm>
              <a:off x="7290544" y="5555036"/>
              <a:ext cx="117405" cy="117405"/>
            </a:xfrm>
            <a:prstGeom prst="ellipse">
              <a:avLst/>
            </a:prstGeom>
            <a:solidFill>
              <a:srgbClr val="FF61C3">
                <a:alpha val="100000"/>
              </a:srgbClr>
            </a:solidFill>
            <a:ln w="9000" cap="rnd">
              <a:solidFill>
                <a:srgbClr val="FF61C3">
                  <a:alpha val="100000"/>
                </a:srgbClr>
              </a:solidFill>
              <a:prstDash val="solid"/>
              <a:round/>
            </a:ln>
          </p:spPr>
          <p:txBody>
            <a:bodyPr/>
            <a:lstStyle/>
            <a:p/>
          </p:txBody>
        </p:sp>
        <p:sp>
          <p:nvSpPr>
            <p:cNvPr id="136" name="pt136"/>
            <p:cNvSpPr/>
            <p:nvPr/>
          </p:nvSpPr>
          <p:spPr>
            <a:xfrm>
              <a:off x="2361505"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7" name="pt137"/>
            <p:cNvSpPr/>
            <p:nvPr/>
          </p:nvSpPr>
          <p:spPr>
            <a:xfrm>
              <a:off x="4826025"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8" name="pt138"/>
            <p:cNvSpPr/>
            <p:nvPr/>
          </p:nvSpPr>
          <p:spPr>
            <a:xfrm>
              <a:off x="7290544" y="5743383"/>
              <a:ext cx="117405" cy="117405"/>
            </a:xfrm>
            <a:prstGeom prst="ellipse">
              <a:avLst/>
            </a:prstGeom>
            <a:solidFill>
              <a:srgbClr val="00B9E3">
                <a:alpha val="100000"/>
              </a:srgbClr>
            </a:solidFill>
            <a:ln w="9000" cap="rnd">
              <a:solidFill>
                <a:srgbClr val="00B9E3">
                  <a:alpha val="100000"/>
                </a:srgbClr>
              </a:solidFill>
              <a:prstDash val="solid"/>
              <a:round/>
            </a:ln>
          </p:spPr>
          <p:txBody>
            <a:bodyPr/>
            <a:lstStyle/>
            <a:p/>
          </p:txBody>
        </p:sp>
        <p:sp>
          <p:nvSpPr>
            <p:cNvPr id="139" name="tx139"/>
            <p:cNvSpPr/>
            <p:nvPr/>
          </p:nvSpPr>
          <p:spPr>
            <a:xfrm>
              <a:off x="985544" y="831643"/>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40" name="tx140"/>
            <p:cNvSpPr/>
            <p:nvPr/>
          </p:nvSpPr>
          <p:spPr>
            <a:xfrm>
              <a:off x="1077126" y="1019989"/>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41" name="tx141"/>
            <p:cNvSpPr/>
            <p:nvPr/>
          </p:nvSpPr>
          <p:spPr>
            <a:xfrm>
              <a:off x="1323154" y="1208336"/>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42" name="tx142"/>
            <p:cNvSpPr/>
            <p:nvPr/>
          </p:nvSpPr>
          <p:spPr>
            <a:xfrm>
              <a:off x="1266773" y="1396683"/>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43" name="tx143"/>
            <p:cNvSpPr/>
            <p:nvPr/>
          </p:nvSpPr>
          <p:spPr>
            <a:xfrm>
              <a:off x="1091082" y="158503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44" name="tx144"/>
            <p:cNvSpPr/>
            <p:nvPr/>
          </p:nvSpPr>
          <p:spPr>
            <a:xfrm>
              <a:off x="13933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(24,000)</a:t>
              </a:r>
            </a:p>
          </p:txBody>
        </p:sp>
        <p:sp>
          <p:nvSpPr>
            <p:cNvPr id="145" name="tx145"/>
            <p:cNvSpPr/>
            <p:nvPr/>
          </p:nvSpPr>
          <p:spPr>
            <a:xfrm>
              <a:off x="1238860" y="1961723"/>
              <a:ext cx="93489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(8,000)</a:t>
              </a:r>
            </a:p>
          </p:txBody>
        </p:sp>
        <p:sp>
          <p:nvSpPr>
            <p:cNvPr id="146" name="tx146"/>
            <p:cNvSpPr/>
            <p:nvPr/>
          </p:nvSpPr>
          <p:spPr>
            <a:xfrm>
              <a:off x="1393307" y="2150070"/>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Japan (8,000)</a:t>
              </a:r>
            </a:p>
          </p:txBody>
        </p:sp>
        <p:sp>
          <p:nvSpPr>
            <p:cNvPr id="147" name="tx147"/>
            <p:cNvSpPr/>
            <p:nvPr/>
          </p:nvSpPr>
          <p:spPr>
            <a:xfrm>
              <a:off x="1245838" y="2338417"/>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Australia (6,000)</a:t>
              </a:r>
            </a:p>
          </p:txBody>
        </p:sp>
        <p:sp>
          <p:nvSpPr>
            <p:cNvPr id="148" name="tx148"/>
            <p:cNvSpPr/>
            <p:nvPr/>
          </p:nvSpPr>
          <p:spPr>
            <a:xfrm>
              <a:off x="732538" y="2526764"/>
              <a:ext cx="14412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Korea (5,000)</a:t>
              </a:r>
            </a:p>
          </p:txBody>
        </p:sp>
        <p:sp>
          <p:nvSpPr>
            <p:cNvPr id="149" name="tx149"/>
            <p:cNvSpPr/>
            <p:nvPr/>
          </p:nvSpPr>
          <p:spPr>
            <a:xfrm>
              <a:off x="992708" y="2715111"/>
              <a:ext cx="11810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New Zealand (4,000)</a:t>
              </a:r>
            </a:p>
          </p:txBody>
        </p:sp>
        <p:sp>
          <p:nvSpPr>
            <p:cNvPr id="150" name="tx150"/>
            <p:cNvSpPr/>
            <p:nvPr/>
          </p:nvSpPr>
          <p:spPr>
            <a:xfrm>
              <a:off x="1266711" y="290345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51" name="tx151"/>
            <p:cNvSpPr/>
            <p:nvPr/>
          </p:nvSpPr>
          <p:spPr>
            <a:xfrm>
              <a:off x="1224656" y="3091804"/>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52" name="tx152"/>
            <p:cNvSpPr/>
            <p:nvPr/>
          </p:nvSpPr>
          <p:spPr>
            <a:xfrm>
              <a:off x="802876" y="3280151"/>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53" name="tx153"/>
            <p:cNvSpPr/>
            <p:nvPr/>
          </p:nvSpPr>
          <p:spPr>
            <a:xfrm>
              <a:off x="1192915" y="3468498"/>
              <a:ext cx="9808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Singapore (&lt;500)</a:t>
              </a:r>
            </a:p>
          </p:txBody>
        </p:sp>
        <p:sp>
          <p:nvSpPr>
            <p:cNvPr id="154" name="tx154"/>
            <p:cNvSpPr/>
            <p:nvPr/>
          </p:nvSpPr>
          <p:spPr>
            <a:xfrm>
              <a:off x="1368791" y="3656845"/>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(&lt;500)</a:t>
              </a:r>
            </a:p>
          </p:txBody>
        </p:sp>
        <p:sp>
          <p:nvSpPr>
            <p:cNvPr id="155" name="tx155"/>
            <p:cNvSpPr/>
            <p:nvPr/>
          </p:nvSpPr>
          <p:spPr>
            <a:xfrm>
              <a:off x="1607964" y="3845192"/>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56" name="tx156"/>
            <p:cNvSpPr/>
            <p:nvPr/>
          </p:nvSpPr>
          <p:spPr>
            <a:xfrm>
              <a:off x="1158024"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57" name="tx157"/>
            <p:cNvSpPr/>
            <p:nvPr/>
          </p:nvSpPr>
          <p:spPr>
            <a:xfrm>
              <a:off x="1382932" y="4221885"/>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58" name="tx158"/>
            <p:cNvSpPr/>
            <p:nvPr/>
          </p:nvSpPr>
          <p:spPr>
            <a:xfrm>
              <a:off x="694065" y="441023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59" name="tx159"/>
            <p:cNvSpPr/>
            <p:nvPr/>
          </p:nvSpPr>
          <p:spPr>
            <a:xfrm>
              <a:off x="85573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60" name="tx160"/>
            <p:cNvSpPr/>
            <p:nvPr/>
          </p:nvSpPr>
          <p:spPr>
            <a:xfrm>
              <a:off x="141090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61" name="tx161"/>
            <p:cNvSpPr/>
            <p:nvPr/>
          </p:nvSpPr>
          <p:spPr>
            <a:xfrm>
              <a:off x="103840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62" name="tx162"/>
            <p:cNvSpPr/>
            <p:nvPr/>
          </p:nvSpPr>
          <p:spPr>
            <a:xfrm>
              <a:off x="1425049"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63" name="tx163"/>
            <p:cNvSpPr/>
            <p:nvPr/>
          </p:nvSpPr>
          <p:spPr>
            <a:xfrm>
              <a:off x="144604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64" name="tx164"/>
            <p:cNvSpPr/>
            <p:nvPr/>
          </p:nvSpPr>
          <p:spPr>
            <a:xfrm>
              <a:off x="138991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65" name="tx165"/>
            <p:cNvSpPr/>
            <p:nvPr/>
          </p:nvSpPr>
          <p:spPr>
            <a:xfrm>
              <a:off x="1509405"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66" name="tx166"/>
            <p:cNvSpPr/>
            <p:nvPr/>
          </p:nvSpPr>
          <p:spPr>
            <a:xfrm>
              <a:off x="7595699" y="83164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(274,000)</a:t>
              </a:r>
            </a:p>
          </p:txBody>
        </p:sp>
        <p:sp>
          <p:nvSpPr>
            <p:cNvPr id="167" name="tx167"/>
            <p:cNvSpPr/>
            <p:nvPr/>
          </p:nvSpPr>
          <p:spPr>
            <a:xfrm>
              <a:off x="7595699" y="1019989"/>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(177,000)</a:t>
              </a:r>
            </a:p>
          </p:txBody>
        </p:sp>
        <p:sp>
          <p:nvSpPr>
            <p:cNvPr id="168" name="tx168"/>
            <p:cNvSpPr/>
            <p:nvPr/>
          </p:nvSpPr>
          <p:spPr>
            <a:xfrm>
              <a:off x="7595699" y="1208336"/>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(163,000)</a:t>
              </a:r>
            </a:p>
          </p:txBody>
        </p:sp>
        <p:sp>
          <p:nvSpPr>
            <p:cNvPr id="169" name="tx169"/>
            <p:cNvSpPr/>
            <p:nvPr/>
          </p:nvSpPr>
          <p:spPr>
            <a:xfrm>
              <a:off x="7595699" y="1396683"/>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(137,000)</a:t>
              </a:r>
            </a:p>
          </p:txBody>
        </p:sp>
        <p:sp>
          <p:nvSpPr>
            <p:cNvPr id="170" name="tx170"/>
            <p:cNvSpPr/>
            <p:nvPr/>
          </p:nvSpPr>
          <p:spPr>
            <a:xfrm>
              <a:off x="7595699" y="158503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(25,000)</a:t>
              </a:r>
            </a:p>
          </p:txBody>
        </p:sp>
        <p:sp>
          <p:nvSpPr>
            <p:cNvPr id="171" name="tx171"/>
            <p:cNvSpPr/>
            <p:nvPr/>
          </p:nvSpPr>
          <p:spPr>
            <a:xfrm>
              <a:off x="7595699"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(16,000)</a:t>
              </a:r>
            </a:p>
          </p:txBody>
        </p:sp>
        <p:sp>
          <p:nvSpPr>
            <p:cNvPr id="172" name="tx172"/>
            <p:cNvSpPr/>
            <p:nvPr/>
          </p:nvSpPr>
          <p:spPr>
            <a:xfrm>
              <a:off x="7595699"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Japan (7,000)</a:t>
              </a:r>
            </a:p>
          </p:txBody>
        </p:sp>
        <p:sp>
          <p:nvSpPr>
            <p:cNvPr id="173" name="tx173"/>
            <p:cNvSpPr/>
            <p:nvPr/>
          </p:nvSpPr>
          <p:spPr>
            <a:xfrm>
              <a:off x="7595699" y="215007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Australia (6,000)</a:t>
              </a:r>
            </a:p>
          </p:txBody>
        </p:sp>
        <p:sp>
          <p:nvSpPr>
            <p:cNvPr id="174" name="tx174"/>
            <p:cNvSpPr/>
            <p:nvPr/>
          </p:nvSpPr>
          <p:spPr>
            <a:xfrm>
              <a:off x="7595699" y="2338417"/>
              <a:ext cx="14412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Korea (5,000)</a:t>
              </a:r>
            </a:p>
          </p:txBody>
        </p:sp>
        <p:sp>
          <p:nvSpPr>
            <p:cNvPr id="175" name="tx175"/>
            <p:cNvSpPr/>
            <p:nvPr/>
          </p:nvSpPr>
          <p:spPr>
            <a:xfrm>
              <a:off x="7595699" y="2526764"/>
              <a:ext cx="93489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(4,000)</a:t>
              </a:r>
            </a:p>
          </p:txBody>
        </p:sp>
        <p:sp>
          <p:nvSpPr>
            <p:cNvPr id="176" name="tx176"/>
            <p:cNvSpPr/>
            <p:nvPr/>
          </p:nvSpPr>
          <p:spPr>
            <a:xfrm>
              <a:off x="7595699" y="2715111"/>
              <a:ext cx="11810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New Zealand (4,000)</a:t>
              </a:r>
            </a:p>
          </p:txBody>
        </p:sp>
        <p:sp>
          <p:nvSpPr>
            <p:cNvPr id="177" name="tx177"/>
            <p:cNvSpPr/>
            <p:nvPr/>
          </p:nvSpPr>
          <p:spPr>
            <a:xfrm>
              <a:off x="7595699" y="290345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178" name="tx178"/>
            <p:cNvSpPr/>
            <p:nvPr/>
          </p:nvSpPr>
          <p:spPr>
            <a:xfrm>
              <a:off x="7595699" y="3091804"/>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(1,000)</a:t>
              </a:r>
            </a:p>
          </p:txBody>
        </p:sp>
        <p:sp>
          <p:nvSpPr>
            <p:cNvPr id="179" name="tx179"/>
            <p:cNvSpPr/>
            <p:nvPr/>
          </p:nvSpPr>
          <p:spPr>
            <a:xfrm>
              <a:off x="7595699" y="3280151"/>
              <a:ext cx="10863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Singapore (&lt;1,000)</a:t>
              </a:r>
            </a:p>
          </p:txBody>
        </p:sp>
        <p:sp>
          <p:nvSpPr>
            <p:cNvPr id="180" name="tx180"/>
            <p:cNvSpPr/>
            <p:nvPr/>
          </p:nvSpPr>
          <p:spPr>
            <a:xfrm>
              <a:off x="7595699" y="3468498"/>
              <a:ext cx="98090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(&lt;1,000)</a:t>
              </a:r>
            </a:p>
          </p:txBody>
        </p:sp>
        <p:sp>
          <p:nvSpPr>
            <p:cNvPr id="181" name="tx181"/>
            <p:cNvSpPr/>
            <p:nvPr/>
          </p:nvSpPr>
          <p:spPr>
            <a:xfrm>
              <a:off x="7595699"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7595699" y="3845192"/>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3" name="tx183"/>
            <p:cNvSpPr/>
            <p:nvPr/>
          </p:nvSpPr>
          <p:spPr>
            <a:xfrm>
              <a:off x="7595699" y="4033538"/>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4" name="tx184"/>
            <p:cNvSpPr/>
            <p:nvPr/>
          </p:nvSpPr>
          <p:spPr>
            <a:xfrm>
              <a:off x="7595699" y="4221885"/>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185" name="tx185"/>
            <p:cNvSpPr/>
            <p:nvPr/>
          </p:nvSpPr>
          <p:spPr>
            <a:xfrm>
              <a:off x="7595699" y="441023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6" name="tx186"/>
            <p:cNvSpPr/>
            <p:nvPr/>
          </p:nvSpPr>
          <p:spPr>
            <a:xfrm>
              <a:off x="7595699"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7" name="tx187"/>
            <p:cNvSpPr/>
            <p:nvPr/>
          </p:nvSpPr>
          <p:spPr>
            <a:xfrm>
              <a:off x="7595699"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8" name="tx188"/>
            <p:cNvSpPr/>
            <p:nvPr/>
          </p:nvSpPr>
          <p:spPr>
            <a:xfrm>
              <a:off x="7595699"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7595699"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7595699"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7595699"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7595699"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1</a:t>
              </a:r>
            </a:p>
          </p:txBody>
        </p:sp>
        <p:sp>
          <p:nvSpPr>
            <p:cNvPr id="194" name="tx194"/>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1</a:t>
              </a:r>
            </a:p>
          </p:txBody>
        </p:sp>
        <p:sp>
          <p:nvSpPr>
            <p:cNvPr id="195" name="tx195"/>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1</a:t>
              </a:r>
            </a:p>
          </p:txBody>
        </p:sp>
        <p:sp>
          <p:nvSpPr>
            <p:cNvPr id="196" name="tx196"/>
            <p:cNvSpPr/>
            <p:nvPr/>
          </p:nvSpPr>
          <p:spPr>
            <a:xfrm>
              <a:off x="2390063"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2</a:t>
              </a:r>
            </a:p>
          </p:txBody>
        </p:sp>
        <p:sp>
          <p:nvSpPr>
            <p:cNvPr id="197" name="tx197"/>
            <p:cNvSpPr/>
            <p:nvPr/>
          </p:nvSpPr>
          <p:spPr>
            <a:xfrm>
              <a:off x="7319102"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2</a:t>
              </a:r>
            </a:p>
          </p:txBody>
        </p:sp>
        <p:sp>
          <p:nvSpPr>
            <p:cNvPr id="198" name="tx198"/>
            <p:cNvSpPr/>
            <p:nvPr/>
          </p:nvSpPr>
          <p:spPr>
            <a:xfrm>
              <a:off x="7319102"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3</a:t>
              </a:r>
            </a:p>
          </p:txBody>
        </p:sp>
        <p:sp>
          <p:nvSpPr>
            <p:cNvPr id="199" name="tx199"/>
            <p:cNvSpPr/>
            <p:nvPr/>
          </p:nvSpPr>
          <p:spPr>
            <a:xfrm>
              <a:off x="2390063"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3</a:t>
              </a:r>
            </a:p>
          </p:txBody>
        </p:sp>
        <p:sp>
          <p:nvSpPr>
            <p:cNvPr id="200" name="tx200"/>
            <p:cNvSpPr/>
            <p:nvPr/>
          </p:nvSpPr>
          <p:spPr>
            <a:xfrm>
              <a:off x="7319102"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4</a:t>
              </a:r>
            </a:p>
          </p:txBody>
        </p:sp>
        <p:sp>
          <p:nvSpPr>
            <p:cNvPr id="201" name="tx201"/>
            <p:cNvSpPr/>
            <p:nvPr/>
          </p:nvSpPr>
          <p:spPr>
            <a:xfrm>
              <a:off x="4854582" y="10542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a:t>
              </a:r>
            </a:p>
          </p:txBody>
        </p:sp>
        <p:sp>
          <p:nvSpPr>
            <p:cNvPr id="202" name="tx202"/>
            <p:cNvSpPr/>
            <p:nvPr/>
          </p:nvSpPr>
          <p:spPr>
            <a:xfrm>
              <a:off x="4854582" y="12412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E6D8D">
                      <a:alpha val="100000"/>
                    </a:srgbClr>
                  </a:solidFill>
                  <a:latin typeface="Arial"/>
                  <a:cs typeface="Arial"/>
                </a:rPr>
                <a:t>3</a:t>
              </a:r>
            </a:p>
          </p:txBody>
        </p:sp>
        <p:sp>
          <p:nvSpPr>
            <p:cNvPr id="203" name="tx203"/>
            <p:cNvSpPr/>
            <p:nvPr/>
          </p:nvSpPr>
          <p:spPr>
            <a:xfrm>
              <a:off x="2390063"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4</a:t>
              </a:r>
            </a:p>
          </p:txBody>
        </p:sp>
        <p:sp>
          <p:nvSpPr>
            <p:cNvPr id="204" name="tx204"/>
            <p:cNvSpPr/>
            <p:nvPr/>
          </p:nvSpPr>
          <p:spPr>
            <a:xfrm>
              <a:off x="4854582" y="143130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4</a:t>
              </a:r>
            </a:p>
          </p:txBody>
        </p:sp>
        <p:sp>
          <p:nvSpPr>
            <p:cNvPr id="205" name="tx205"/>
            <p:cNvSpPr/>
            <p:nvPr/>
          </p:nvSpPr>
          <p:spPr>
            <a:xfrm>
              <a:off x="2390063"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5</a:t>
              </a:r>
            </a:p>
          </p:txBody>
        </p:sp>
        <p:sp>
          <p:nvSpPr>
            <p:cNvPr id="206" name="tx206"/>
            <p:cNvSpPr/>
            <p:nvPr/>
          </p:nvSpPr>
          <p:spPr>
            <a:xfrm>
              <a:off x="4854582"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5</a:t>
              </a:r>
            </a:p>
          </p:txBody>
        </p:sp>
        <p:sp>
          <p:nvSpPr>
            <p:cNvPr id="207" name="tx207"/>
            <p:cNvSpPr/>
            <p:nvPr/>
          </p:nvSpPr>
          <p:spPr>
            <a:xfrm>
              <a:off x="7319102" y="16193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8900">
                      <a:alpha val="100000"/>
                    </a:srgbClr>
                  </a:solidFill>
                  <a:latin typeface="Arial"/>
                  <a:cs typeface="Arial"/>
                </a:rPr>
                <a:t>5</a:t>
              </a:r>
            </a:p>
          </p:txBody>
        </p:sp>
        <p:sp>
          <p:nvSpPr>
            <p:cNvPr id="208" name="tx208"/>
            <p:cNvSpPr/>
            <p:nvPr/>
          </p:nvSpPr>
          <p:spPr>
            <a:xfrm>
              <a:off x="2390063"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6</a:t>
              </a:r>
            </a:p>
          </p:txBody>
        </p:sp>
        <p:sp>
          <p:nvSpPr>
            <p:cNvPr id="209" name="tx209"/>
            <p:cNvSpPr/>
            <p:nvPr/>
          </p:nvSpPr>
          <p:spPr>
            <a:xfrm>
              <a:off x="4854582"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6</a:t>
              </a:r>
            </a:p>
          </p:txBody>
        </p:sp>
        <p:sp>
          <p:nvSpPr>
            <p:cNvPr id="210" name="tx210"/>
            <p:cNvSpPr/>
            <p:nvPr/>
          </p:nvSpPr>
          <p:spPr>
            <a:xfrm>
              <a:off x="7319102" y="18063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1B500">
                      <a:alpha val="100000"/>
                    </a:srgbClr>
                  </a:solidFill>
                  <a:latin typeface="Arial"/>
                  <a:cs typeface="Arial"/>
                </a:rPr>
                <a:t>6</a:t>
              </a:r>
            </a:p>
          </p:txBody>
        </p:sp>
        <p:sp>
          <p:nvSpPr>
            <p:cNvPr id="211" name="tx211"/>
            <p:cNvSpPr/>
            <p:nvPr/>
          </p:nvSpPr>
          <p:spPr>
            <a:xfrm>
              <a:off x="2390063"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7</a:t>
              </a:r>
            </a:p>
          </p:txBody>
        </p:sp>
        <p:sp>
          <p:nvSpPr>
            <p:cNvPr id="212" name="tx212"/>
            <p:cNvSpPr/>
            <p:nvPr/>
          </p:nvSpPr>
          <p:spPr>
            <a:xfrm>
              <a:off x="2390063"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a:t>
              </a:r>
            </a:p>
          </p:txBody>
        </p:sp>
        <p:sp>
          <p:nvSpPr>
            <p:cNvPr id="213" name="tx213"/>
            <p:cNvSpPr/>
            <p:nvPr/>
          </p:nvSpPr>
          <p:spPr>
            <a:xfrm>
              <a:off x="4854582"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a:t>
              </a:r>
            </a:p>
          </p:txBody>
        </p:sp>
        <p:sp>
          <p:nvSpPr>
            <p:cNvPr id="214" name="tx214"/>
            <p:cNvSpPr/>
            <p:nvPr/>
          </p:nvSpPr>
          <p:spPr>
            <a:xfrm>
              <a:off x="7319102" y="19973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a:t>
              </a:r>
            </a:p>
          </p:txBody>
        </p:sp>
        <p:sp>
          <p:nvSpPr>
            <p:cNvPr id="215" name="tx215"/>
            <p:cNvSpPr/>
            <p:nvPr/>
          </p:nvSpPr>
          <p:spPr>
            <a:xfrm>
              <a:off x="7319102"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a:t>
              </a:r>
            </a:p>
          </p:txBody>
        </p:sp>
        <p:sp>
          <p:nvSpPr>
            <p:cNvPr id="216" name="tx216"/>
            <p:cNvSpPr/>
            <p:nvPr/>
          </p:nvSpPr>
          <p:spPr>
            <a:xfrm>
              <a:off x="2390063"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a:t>
              </a:r>
            </a:p>
          </p:txBody>
        </p:sp>
        <p:sp>
          <p:nvSpPr>
            <p:cNvPr id="217" name="tx217"/>
            <p:cNvSpPr/>
            <p:nvPr/>
          </p:nvSpPr>
          <p:spPr>
            <a:xfrm>
              <a:off x="4854582" y="21830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a:t>
              </a:r>
            </a:p>
          </p:txBody>
        </p:sp>
        <p:sp>
          <p:nvSpPr>
            <p:cNvPr id="218" name="tx218"/>
            <p:cNvSpPr/>
            <p:nvPr/>
          </p:nvSpPr>
          <p:spPr>
            <a:xfrm>
              <a:off x="2359918"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10</a:t>
              </a:r>
            </a:p>
          </p:txBody>
        </p:sp>
        <p:sp>
          <p:nvSpPr>
            <p:cNvPr id="219" name="tx219"/>
            <p:cNvSpPr/>
            <p:nvPr/>
          </p:nvSpPr>
          <p:spPr>
            <a:xfrm>
              <a:off x="4854582"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9</a:t>
              </a:r>
            </a:p>
          </p:txBody>
        </p:sp>
        <p:sp>
          <p:nvSpPr>
            <p:cNvPr id="220" name="tx220"/>
            <p:cNvSpPr/>
            <p:nvPr/>
          </p:nvSpPr>
          <p:spPr>
            <a:xfrm>
              <a:off x="7319102" y="23714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98EFF">
                      <a:alpha val="100000"/>
                    </a:srgbClr>
                  </a:solidFill>
                  <a:latin typeface="Arial"/>
                  <a:cs typeface="Arial"/>
                </a:rPr>
                <a:t>9</a:t>
              </a:r>
            </a:p>
          </p:txBody>
        </p:sp>
        <p:sp>
          <p:nvSpPr>
            <p:cNvPr id="221" name="tx221"/>
            <p:cNvSpPr/>
            <p:nvPr/>
          </p:nvSpPr>
          <p:spPr>
            <a:xfrm>
              <a:off x="7288957"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10</a:t>
              </a:r>
            </a:p>
          </p:txBody>
        </p:sp>
        <p:sp>
          <p:nvSpPr>
            <p:cNvPr id="222" name="tx222"/>
            <p:cNvSpPr/>
            <p:nvPr/>
          </p:nvSpPr>
          <p:spPr>
            <a:xfrm>
              <a:off x="4824438" y="2559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10</a:t>
              </a:r>
            </a:p>
          </p:txBody>
        </p:sp>
        <p:sp>
          <p:nvSpPr>
            <p:cNvPr id="223" name="tx223"/>
            <p:cNvSpPr/>
            <p:nvPr/>
          </p:nvSpPr>
          <p:spPr>
            <a:xfrm>
              <a:off x="7288957"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11</a:t>
              </a:r>
            </a:p>
          </p:txBody>
        </p:sp>
        <p:sp>
          <p:nvSpPr>
            <p:cNvPr id="224" name="tx224"/>
            <p:cNvSpPr/>
            <p:nvPr/>
          </p:nvSpPr>
          <p:spPr>
            <a:xfrm>
              <a:off x="2359918"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11</a:t>
              </a:r>
            </a:p>
          </p:txBody>
        </p:sp>
        <p:sp>
          <p:nvSpPr>
            <p:cNvPr id="225" name="tx225"/>
            <p:cNvSpPr/>
            <p:nvPr/>
          </p:nvSpPr>
          <p:spPr>
            <a:xfrm>
              <a:off x="4824438" y="27494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F">
                      <a:alpha val="100000"/>
                    </a:srgbClr>
                  </a:solidFill>
                  <a:latin typeface="Arial"/>
                  <a:cs typeface="Arial"/>
                </a:rPr>
                <a:t>11</a:t>
              </a:r>
            </a:p>
          </p:txBody>
        </p:sp>
        <p:sp>
          <p:nvSpPr>
            <p:cNvPr id="226" name="tx226"/>
            <p:cNvSpPr/>
            <p:nvPr/>
          </p:nvSpPr>
          <p:spPr>
            <a:xfrm>
              <a:off x="2359918"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12</a:t>
              </a:r>
            </a:p>
          </p:txBody>
        </p:sp>
        <p:sp>
          <p:nvSpPr>
            <p:cNvPr id="227" name="tx227"/>
            <p:cNvSpPr/>
            <p:nvPr/>
          </p:nvSpPr>
          <p:spPr>
            <a:xfrm>
              <a:off x="2359918"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13</a:t>
              </a:r>
            </a:p>
          </p:txBody>
        </p:sp>
        <p:sp>
          <p:nvSpPr>
            <p:cNvPr id="228" name="tx228"/>
            <p:cNvSpPr/>
            <p:nvPr/>
          </p:nvSpPr>
          <p:spPr>
            <a:xfrm>
              <a:off x="4824438"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12</a:t>
              </a:r>
            </a:p>
          </p:txBody>
        </p:sp>
        <p:sp>
          <p:nvSpPr>
            <p:cNvPr id="229" name="tx229"/>
            <p:cNvSpPr/>
            <p:nvPr/>
          </p:nvSpPr>
          <p:spPr>
            <a:xfrm>
              <a:off x="7288957" y="29377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12</a:t>
              </a:r>
            </a:p>
          </p:txBody>
        </p:sp>
        <p:sp>
          <p:nvSpPr>
            <p:cNvPr id="230" name="tx230"/>
            <p:cNvSpPr/>
            <p:nvPr/>
          </p:nvSpPr>
          <p:spPr>
            <a:xfrm>
              <a:off x="4824438"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13</a:t>
              </a:r>
            </a:p>
          </p:txBody>
        </p:sp>
        <p:sp>
          <p:nvSpPr>
            <p:cNvPr id="231" name="tx231"/>
            <p:cNvSpPr/>
            <p:nvPr/>
          </p:nvSpPr>
          <p:spPr>
            <a:xfrm>
              <a:off x="7288957" y="31247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13</a:t>
              </a:r>
            </a:p>
          </p:txBody>
        </p:sp>
        <p:sp>
          <p:nvSpPr>
            <p:cNvPr id="232" name="tx232"/>
            <p:cNvSpPr/>
            <p:nvPr/>
          </p:nvSpPr>
          <p:spPr>
            <a:xfrm>
              <a:off x="235991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14</a:t>
              </a:r>
            </a:p>
          </p:txBody>
        </p:sp>
        <p:sp>
          <p:nvSpPr>
            <p:cNvPr id="233" name="tx233"/>
            <p:cNvSpPr/>
            <p:nvPr/>
          </p:nvSpPr>
          <p:spPr>
            <a:xfrm>
              <a:off x="7288957"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14</a:t>
              </a:r>
            </a:p>
          </p:txBody>
        </p:sp>
        <p:sp>
          <p:nvSpPr>
            <p:cNvPr id="234" name="tx234"/>
            <p:cNvSpPr/>
            <p:nvPr/>
          </p:nvSpPr>
          <p:spPr>
            <a:xfrm>
              <a:off x="7288957"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6AA">
                      <a:alpha val="100000"/>
                    </a:srgbClr>
                  </a:solidFill>
                  <a:latin typeface="Arial"/>
                  <a:cs typeface="Arial"/>
                </a:rPr>
                <a:t>15</a:t>
              </a:r>
            </a:p>
          </p:txBody>
        </p:sp>
        <p:sp>
          <p:nvSpPr>
            <p:cNvPr id="235" name="tx235"/>
            <p:cNvSpPr/>
            <p:nvPr/>
          </p:nvSpPr>
          <p:spPr>
            <a:xfrm>
              <a:off x="2359918"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15</a:t>
              </a:r>
            </a:p>
          </p:txBody>
        </p:sp>
        <p:sp>
          <p:nvSpPr>
            <p:cNvPr id="236" name="tx236"/>
            <p:cNvSpPr/>
            <p:nvPr/>
          </p:nvSpPr>
          <p:spPr>
            <a:xfrm>
              <a:off x="482443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14</a:t>
              </a:r>
            </a:p>
          </p:txBody>
        </p:sp>
        <p:sp>
          <p:nvSpPr>
            <p:cNvPr id="237" name="tx237"/>
            <p:cNvSpPr/>
            <p:nvPr/>
          </p:nvSpPr>
          <p:spPr>
            <a:xfrm>
              <a:off x="2359918"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16</a:t>
              </a:r>
            </a:p>
          </p:txBody>
        </p:sp>
        <p:sp>
          <p:nvSpPr>
            <p:cNvPr id="238" name="tx238"/>
            <p:cNvSpPr/>
            <p:nvPr/>
          </p:nvSpPr>
          <p:spPr>
            <a:xfrm>
              <a:off x="4824438" y="350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67EC">
                      <a:alpha val="100000"/>
                    </a:srgbClr>
                  </a:solidFill>
                  <a:latin typeface="Arial"/>
                  <a:cs typeface="Arial"/>
                </a:rPr>
                <a:t>15</a:t>
              </a:r>
            </a:p>
          </p:txBody>
        </p:sp>
        <p:sp>
          <p:nvSpPr>
            <p:cNvPr id="239" name="tx239"/>
            <p:cNvSpPr/>
            <p:nvPr/>
          </p:nvSpPr>
          <p:spPr>
            <a:xfrm>
              <a:off x="4824438"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16</a:t>
              </a:r>
            </a:p>
          </p:txBody>
        </p:sp>
        <p:sp>
          <p:nvSpPr>
            <p:cNvPr id="240" name="tx240"/>
            <p:cNvSpPr/>
            <p:nvPr/>
          </p:nvSpPr>
          <p:spPr>
            <a:xfrm>
              <a:off x="2359918"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17</a:t>
              </a:r>
            </a:p>
          </p:txBody>
        </p:sp>
        <p:sp>
          <p:nvSpPr>
            <p:cNvPr id="241" name="tx241"/>
            <p:cNvSpPr/>
            <p:nvPr/>
          </p:nvSpPr>
          <p:spPr>
            <a:xfrm>
              <a:off x="4824438"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17</a:t>
              </a:r>
            </a:p>
          </p:txBody>
        </p:sp>
        <p:sp>
          <p:nvSpPr>
            <p:cNvPr id="242" name="tx242"/>
            <p:cNvSpPr/>
            <p:nvPr/>
          </p:nvSpPr>
          <p:spPr>
            <a:xfrm>
              <a:off x="4824438"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18</a:t>
              </a:r>
            </a:p>
          </p:txBody>
        </p:sp>
        <p:sp>
          <p:nvSpPr>
            <p:cNvPr id="243" name="tx243"/>
            <p:cNvSpPr/>
            <p:nvPr/>
          </p:nvSpPr>
          <p:spPr>
            <a:xfrm>
              <a:off x="7288957" y="3689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CA300">
                      <a:alpha val="100000"/>
                    </a:srgbClr>
                  </a:solidFill>
                  <a:latin typeface="Arial"/>
                  <a:cs typeface="Arial"/>
                </a:rPr>
                <a:t>16</a:t>
              </a:r>
            </a:p>
          </p:txBody>
        </p:sp>
        <p:sp>
          <p:nvSpPr>
            <p:cNvPr id="244" name="tx244"/>
            <p:cNvSpPr/>
            <p:nvPr/>
          </p:nvSpPr>
          <p:spPr>
            <a:xfrm>
              <a:off x="4824438"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19</a:t>
              </a:r>
            </a:p>
          </p:txBody>
        </p:sp>
        <p:sp>
          <p:nvSpPr>
            <p:cNvPr id="245" name="tx245"/>
            <p:cNvSpPr/>
            <p:nvPr/>
          </p:nvSpPr>
          <p:spPr>
            <a:xfrm>
              <a:off x="2359918"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18</a:t>
              </a:r>
            </a:p>
          </p:txBody>
        </p:sp>
        <p:sp>
          <p:nvSpPr>
            <p:cNvPr id="246" name="tx246"/>
            <p:cNvSpPr/>
            <p:nvPr/>
          </p:nvSpPr>
          <p:spPr>
            <a:xfrm>
              <a:off x="2359918"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19</a:t>
              </a:r>
            </a:p>
          </p:txBody>
        </p:sp>
        <p:sp>
          <p:nvSpPr>
            <p:cNvPr id="247" name="tx247"/>
            <p:cNvSpPr/>
            <p:nvPr/>
          </p:nvSpPr>
          <p:spPr>
            <a:xfrm>
              <a:off x="2359918"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20</a:t>
              </a:r>
            </a:p>
          </p:txBody>
        </p:sp>
        <p:sp>
          <p:nvSpPr>
            <p:cNvPr id="248" name="tx248"/>
            <p:cNvSpPr/>
            <p:nvPr/>
          </p:nvSpPr>
          <p:spPr>
            <a:xfrm>
              <a:off x="4824438"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20</a:t>
              </a:r>
            </a:p>
          </p:txBody>
        </p:sp>
        <p:sp>
          <p:nvSpPr>
            <p:cNvPr id="249" name="tx249"/>
            <p:cNvSpPr/>
            <p:nvPr/>
          </p:nvSpPr>
          <p:spPr>
            <a:xfrm>
              <a:off x="7288957" y="38795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8045">
                      <a:alpha val="100000"/>
                    </a:srgbClr>
                  </a:solidFill>
                  <a:latin typeface="Arial"/>
                  <a:cs typeface="Arial"/>
                </a:rPr>
                <a:t>17</a:t>
              </a:r>
            </a:p>
          </p:txBody>
        </p:sp>
        <p:sp>
          <p:nvSpPr>
            <p:cNvPr id="250" name="tx250"/>
            <p:cNvSpPr/>
            <p:nvPr/>
          </p:nvSpPr>
          <p:spPr>
            <a:xfrm>
              <a:off x="7288957" y="4066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F80FF">
                      <a:alpha val="100000"/>
                    </a:srgbClr>
                  </a:solidFill>
                  <a:latin typeface="Arial"/>
                  <a:cs typeface="Arial"/>
                </a:rPr>
                <a:t>18</a:t>
              </a:r>
            </a:p>
          </p:txBody>
        </p:sp>
        <p:sp>
          <p:nvSpPr>
            <p:cNvPr id="251" name="tx251"/>
            <p:cNvSpPr/>
            <p:nvPr/>
          </p:nvSpPr>
          <p:spPr>
            <a:xfrm>
              <a:off x="7288957" y="42548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83">
                      <a:alpha val="100000"/>
                    </a:srgbClr>
                  </a:solidFill>
                  <a:latin typeface="Arial"/>
                  <a:cs typeface="Arial"/>
                </a:rPr>
                <a:t>19</a:t>
              </a:r>
            </a:p>
          </p:txBody>
        </p:sp>
        <p:sp>
          <p:nvSpPr>
            <p:cNvPr id="252" name="tx252"/>
            <p:cNvSpPr/>
            <p:nvPr/>
          </p:nvSpPr>
          <p:spPr>
            <a:xfrm>
              <a:off x="4824438"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21</a:t>
              </a:r>
            </a:p>
          </p:txBody>
        </p:sp>
        <p:sp>
          <p:nvSpPr>
            <p:cNvPr id="253" name="tx253"/>
            <p:cNvSpPr/>
            <p:nvPr/>
          </p:nvSpPr>
          <p:spPr>
            <a:xfrm>
              <a:off x="7288957" y="44432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3B000">
                      <a:alpha val="100000"/>
                    </a:srgbClr>
                  </a:solidFill>
                  <a:latin typeface="Arial"/>
                  <a:cs typeface="Arial"/>
                </a:rPr>
                <a:t>20</a:t>
              </a:r>
            </a:p>
          </p:txBody>
        </p:sp>
        <p:sp>
          <p:nvSpPr>
            <p:cNvPr id="254" name="tx254"/>
            <p:cNvSpPr/>
            <p:nvPr/>
          </p:nvSpPr>
          <p:spPr>
            <a:xfrm>
              <a:off x="2359918"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21</a:t>
              </a:r>
            </a:p>
          </p:txBody>
        </p:sp>
        <p:sp>
          <p:nvSpPr>
            <p:cNvPr id="255" name="tx255"/>
            <p:cNvSpPr/>
            <p:nvPr/>
          </p:nvSpPr>
          <p:spPr>
            <a:xfrm>
              <a:off x="2359918"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22</a:t>
              </a:r>
            </a:p>
          </p:txBody>
        </p:sp>
        <p:sp>
          <p:nvSpPr>
            <p:cNvPr id="256" name="tx256"/>
            <p:cNvSpPr/>
            <p:nvPr/>
          </p:nvSpPr>
          <p:spPr>
            <a:xfrm>
              <a:off x="4824438"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22</a:t>
              </a:r>
            </a:p>
          </p:txBody>
        </p:sp>
        <p:sp>
          <p:nvSpPr>
            <p:cNvPr id="257" name="tx257"/>
            <p:cNvSpPr/>
            <p:nvPr/>
          </p:nvSpPr>
          <p:spPr>
            <a:xfrm>
              <a:off x="7288957" y="4632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A62DA">
                      <a:alpha val="100000"/>
                    </a:srgbClr>
                  </a:solidFill>
                  <a:latin typeface="Arial"/>
                  <a:cs typeface="Arial"/>
                </a:rPr>
                <a:t>21</a:t>
              </a:r>
            </a:p>
          </p:txBody>
        </p:sp>
        <p:sp>
          <p:nvSpPr>
            <p:cNvPr id="258" name="tx258"/>
            <p:cNvSpPr/>
            <p:nvPr/>
          </p:nvSpPr>
          <p:spPr>
            <a:xfrm>
              <a:off x="4824438"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23</a:t>
              </a:r>
            </a:p>
          </p:txBody>
        </p:sp>
        <p:sp>
          <p:nvSpPr>
            <p:cNvPr id="259" name="tx259"/>
            <p:cNvSpPr/>
            <p:nvPr/>
          </p:nvSpPr>
          <p:spPr>
            <a:xfrm>
              <a:off x="7288957" y="48212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3">
                      <a:alpha val="100000"/>
                    </a:srgbClr>
                  </a:solidFill>
                  <a:latin typeface="Arial"/>
                  <a:cs typeface="Arial"/>
                </a:rPr>
                <a:t>22</a:t>
              </a:r>
            </a:p>
          </p:txBody>
        </p:sp>
        <p:sp>
          <p:nvSpPr>
            <p:cNvPr id="260" name="tx260"/>
            <p:cNvSpPr/>
            <p:nvPr/>
          </p:nvSpPr>
          <p:spPr>
            <a:xfrm>
              <a:off x="2359918"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23</a:t>
              </a:r>
            </a:p>
          </p:txBody>
        </p:sp>
        <p:sp>
          <p:nvSpPr>
            <p:cNvPr id="261" name="tx261"/>
            <p:cNvSpPr/>
            <p:nvPr/>
          </p:nvSpPr>
          <p:spPr>
            <a:xfrm>
              <a:off x="7288957" y="5008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9B00">
                      <a:alpha val="100000"/>
                    </a:srgbClr>
                  </a:solidFill>
                  <a:latin typeface="Arial"/>
                  <a:cs typeface="Arial"/>
                </a:rPr>
                <a:t>23</a:t>
              </a:r>
            </a:p>
          </p:txBody>
        </p:sp>
        <p:sp>
          <p:nvSpPr>
            <p:cNvPr id="262" name="tx262"/>
            <p:cNvSpPr/>
            <p:nvPr/>
          </p:nvSpPr>
          <p:spPr>
            <a:xfrm>
              <a:off x="2359918"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24</a:t>
              </a:r>
            </a:p>
          </p:txBody>
        </p:sp>
        <p:sp>
          <p:nvSpPr>
            <p:cNvPr id="263" name="tx263"/>
            <p:cNvSpPr/>
            <p:nvPr/>
          </p:nvSpPr>
          <p:spPr>
            <a:xfrm>
              <a:off x="4824438"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24</a:t>
              </a:r>
            </a:p>
          </p:txBody>
        </p:sp>
        <p:sp>
          <p:nvSpPr>
            <p:cNvPr id="264" name="tx264"/>
            <p:cNvSpPr/>
            <p:nvPr/>
          </p:nvSpPr>
          <p:spPr>
            <a:xfrm>
              <a:off x="7288957" y="51979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9">
                      <a:alpha val="100000"/>
                    </a:srgbClr>
                  </a:solidFill>
                  <a:latin typeface="Arial"/>
                  <a:cs typeface="Arial"/>
                </a:rPr>
                <a:t>24</a:t>
              </a:r>
            </a:p>
          </p:txBody>
        </p:sp>
        <p:sp>
          <p:nvSpPr>
            <p:cNvPr id="265" name="tx265"/>
            <p:cNvSpPr/>
            <p:nvPr/>
          </p:nvSpPr>
          <p:spPr>
            <a:xfrm>
              <a:off x="2359918"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6" name="tx266"/>
            <p:cNvSpPr/>
            <p:nvPr/>
          </p:nvSpPr>
          <p:spPr>
            <a:xfrm>
              <a:off x="4824438"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7" name="tx267"/>
            <p:cNvSpPr/>
            <p:nvPr/>
          </p:nvSpPr>
          <p:spPr>
            <a:xfrm>
              <a:off x="7288957" y="5384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2F4">
                      <a:alpha val="100000"/>
                    </a:srgbClr>
                  </a:solidFill>
                  <a:latin typeface="Arial"/>
                  <a:cs typeface="Arial"/>
                </a:rPr>
                <a:t>25</a:t>
              </a:r>
            </a:p>
          </p:txBody>
        </p:sp>
        <p:sp>
          <p:nvSpPr>
            <p:cNvPr id="268" name="tx268"/>
            <p:cNvSpPr/>
            <p:nvPr/>
          </p:nvSpPr>
          <p:spPr>
            <a:xfrm>
              <a:off x="2359918"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69" name="tx269"/>
            <p:cNvSpPr/>
            <p:nvPr/>
          </p:nvSpPr>
          <p:spPr>
            <a:xfrm>
              <a:off x="4824438"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70" name="tx270"/>
            <p:cNvSpPr/>
            <p:nvPr/>
          </p:nvSpPr>
          <p:spPr>
            <a:xfrm>
              <a:off x="7288957" y="55732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26</a:t>
              </a:r>
            </a:p>
          </p:txBody>
        </p:sp>
        <p:sp>
          <p:nvSpPr>
            <p:cNvPr id="271" name="tx271"/>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2" name="tx272"/>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3" name="tx273"/>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74" name="tx27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75" name="tx275"/>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76" name="tx276"/>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77" name="tx277"/>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78" name="tx278"/>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79" name="tx279"/>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80" name="tx280"/>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81" name="tx281"/>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82" name="tx282"/>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83" name="tx283"/>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84" name="tx284"/>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85" name="tx285"/>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86" name="tx286"/>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87" name="tx28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88" name="tx288"/>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89" name="tx289"/>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90" name="tx290"/>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91" name="tx291"/>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92" name="tx292"/>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93" name="tx293"/>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94" name="tx294"/>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95" name="tx295"/>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96" name="tx296"/>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97" name="tx297"/>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98" name="tx298"/>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99" name="tx299"/>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00" name="tx300"/>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01" name="tx301"/>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02" name="tx302"/>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03" name="tx303"/>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04" name="tx304"/>
            <p:cNvSpPr/>
            <p:nvPr/>
          </p:nvSpPr>
          <p:spPr>
            <a:xfrm>
              <a:off x="695044" y="398022"/>
              <a:ext cx="51063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WPR, 2021-2023</a:t>
              </a:r>
            </a:p>
          </p:txBody>
        </p:sp>
        <p:sp>
          <p:nvSpPr>
            <p:cNvPr id="305" name="tx3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06" name="tx306"/>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WPR based on the absolute number of zero-dose children, with rank 1 representing the country in the region with the most zero-dose children.
In 2021, Philippines had the highest number of zero-dose children (536,000), followed by Viet Nam (187,000).
In 2023, Viet Nam had the highest number of zero-dose children (274,000), followed by China (177,000).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1675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179655"/>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42550"/>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905445"/>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374820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261110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079223" y="1473998"/>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9" name="pl19"/>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42641" y="1321510"/>
              <a:ext cx="211699" cy="3563801"/>
            </a:xfrm>
            <a:prstGeom prst="rect">
              <a:avLst/>
            </a:prstGeom>
            <a:solidFill>
              <a:srgbClr val="0058AB">
                <a:alpha val="100000"/>
              </a:srgbClr>
            </a:solidFill>
          </p:spPr>
          <p:txBody>
            <a:bodyPr/>
            <a:lstStyle/>
            <a:p/>
          </p:txBody>
        </p:sp>
        <p:sp>
          <p:nvSpPr>
            <p:cNvPr id="28" name="rc28"/>
            <p:cNvSpPr/>
            <p:nvPr/>
          </p:nvSpPr>
          <p:spPr>
            <a:xfrm>
              <a:off x="1677862" y="1914094"/>
              <a:ext cx="211699" cy="2971218"/>
            </a:xfrm>
            <a:prstGeom prst="rect">
              <a:avLst/>
            </a:prstGeom>
            <a:solidFill>
              <a:srgbClr val="0058AB">
                <a:alpha val="100000"/>
              </a:srgbClr>
            </a:solidFill>
          </p:spPr>
          <p:txBody>
            <a:bodyPr/>
            <a:lstStyle/>
            <a:p/>
          </p:txBody>
        </p:sp>
        <p:sp>
          <p:nvSpPr>
            <p:cNvPr id="29" name="rc29"/>
            <p:cNvSpPr/>
            <p:nvPr/>
          </p:nvSpPr>
          <p:spPr>
            <a:xfrm>
              <a:off x="1913084" y="1066043"/>
              <a:ext cx="211699" cy="3819268"/>
            </a:xfrm>
            <a:prstGeom prst="rect">
              <a:avLst/>
            </a:prstGeom>
            <a:solidFill>
              <a:srgbClr val="0058AB">
                <a:alpha val="100000"/>
              </a:srgbClr>
            </a:solidFill>
          </p:spPr>
          <p:txBody>
            <a:bodyPr/>
            <a:lstStyle/>
            <a:p/>
          </p:txBody>
        </p:sp>
        <p:sp>
          <p:nvSpPr>
            <p:cNvPr id="30" name="rc30"/>
            <p:cNvSpPr/>
            <p:nvPr/>
          </p:nvSpPr>
          <p:spPr>
            <a:xfrm>
              <a:off x="2148306" y="1823014"/>
              <a:ext cx="211699" cy="3062297"/>
            </a:xfrm>
            <a:prstGeom prst="rect">
              <a:avLst/>
            </a:prstGeom>
            <a:solidFill>
              <a:srgbClr val="0058AB">
                <a:alpha val="100000"/>
              </a:srgbClr>
            </a:solidFill>
          </p:spPr>
          <p:txBody>
            <a:bodyPr/>
            <a:lstStyle/>
            <a:p/>
          </p:txBody>
        </p:sp>
        <p:sp>
          <p:nvSpPr>
            <p:cNvPr id="31" name="rc31"/>
            <p:cNvSpPr/>
            <p:nvPr/>
          </p:nvSpPr>
          <p:spPr>
            <a:xfrm>
              <a:off x="2383528" y="2139727"/>
              <a:ext cx="211699" cy="2745584"/>
            </a:xfrm>
            <a:prstGeom prst="rect">
              <a:avLst/>
            </a:prstGeom>
            <a:solidFill>
              <a:srgbClr val="0058AB">
                <a:alpha val="100000"/>
              </a:srgbClr>
            </a:solidFill>
          </p:spPr>
          <p:txBody>
            <a:bodyPr/>
            <a:lstStyle/>
            <a:p/>
          </p:txBody>
        </p:sp>
        <p:sp>
          <p:nvSpPr>
            <p:cNvPr id="32" name="rc32"/>
            <p:cNvSpPr/>
            <p:nvPr/>
          </p:nvSpPr>
          <p:spPr>
            <a:xfrm>
              <a:off x="2618749" y="2055759"/>
              <a:ext cx="211699" cy="2829553"/>
            </a:xfrm>
            <a:prstGeom prst="rect">
              <a:avLst/>
            </a:prstGeom>
            <a:solidFill>
              <a:srgbClr val="0058AB">
                <a:alpha val="100000"/>
              </a:srgbClr>
            </a:solidFill>
          </p:spPr>
          <p:txBody>
            <a:bodyPr/>
            <a:lstStyle/>
            <a:p/>
          </p:txBody>
        </p:sp>
        <p:sp>
          <p:nvSpPr>
            <p:cNvPr id="33" name="rc33"/>
            <p:cNvSpPr/>
            <p:nvPr/>
          </p:nvSpPr>
          <p:spPr>
            <a:xfrm>
              <a:off x="2853971" y="3348101"/>
              <a:ext cx="211699" cy="1537210"/>
            </a:xfrm>
            <a:prstGeom prst="rect">
              <a:avLst/>
            </a:prstGeom>
            <a:solidFill>
              <a:srgbClr val="0058AB">
                <a:alpha val="100000"/>
              </a:srgbClr>
            </a:solidFill>
          </p:spPr>
          <p:txBody>
            <a:bodyPr/>
            <a:lstStyle/>
            <a:p/>
          </p:txBody>
        </p:sp>
        <p:sp>
          <p:nvSpPr>
            <p:cNvPr id="34" name="rc34"/>
            <p:cNvSpPr/>
            <p:nvPr/>
          </p:nvSpPr>
          <p:spPr>
            <a:xfrm>
              <a:off x="3089193" y="3161054"/>
              <a:ext cx="211699" cy="1724257"/>
            </a:xfrm>
            <a:prstGeom prst="rect">
              <a:avLst/>
            </a:prstGeom>
            <a:solidFill>
              <a:srgbClr val="0058AB">
                <a:alpha val="100000"/>
              </a:srgbClr>
            </a:solidFill>
          </p:spPr>
          <p:txBody>
            <a:bodyPr/>
            <a:lstStyle/>
            <a:p/>
          </p:txBody>
        </p:sp>
        <p:sp>
          <p:nvSpPr>
            <p:cNvPr id="35" name="rc35"/>
            <p:cNvSpPr/>
            <p:nvPr/>
          </p:nvSpPr>
          <p:spPr>
            <a:xfrm>
              <a:off x="3324415" y="3422417"/>
              <a:ext cx="211699" cy="1462894"/>
            </a:xfrm>
            <a:prstGeom prst="rect">
              <a:avLst/>
            </a:prstGeom>
            <a:solidFill>
              <a:srgbClr val="0058AB">
                <a:alpha val="100000"/>
              </a:srgbClr>
            </a:solidFill>
          </p:spPr>
          <p:txBody>
            <a:bodyPr/>
            <a:lstStyle/>
            <a:p/>
          </p:txBody>
        </p:sp>
        <p:sp>
          <p:nvSpPr>
            <p:cNvPr id="36" name="rc36"/>
            <p:cNvSpPr/>
            <p:nvPr/>
          </p:nvSpPr>
          <p:spPr>
            <a:xfrm>
              <a:off x="3559636" y="3556491"/>
              <a:ext cx="211699" cy="1328820"/>
            </a:xfrm>
            <a:prstGeom prst="rect">
              <a:avLst/>
            </a:prstGeom>
            <a:solidFill>
              <a:srgbClr val="0058AB">
                <a:alpha val="100000"/>
              </a:srgbClr>
            </a:solidFill>
          </p:spPr>
          <p:txBody>
            <a:bodyPr/>
            <a:lstStyle/>
            <a:p/>
          </p:txBody>
        </p:sp>
        <p:sp>
          <p:nvSpPr>
            <p:cNvPr id="37" name="rc37"/>
            <p:cNvSpPr/>
            <p:nvPr/>
          </p:nvSpPr>
          <p:spPr>
            <a:xfrm>
              <a:off x="3794858" y="3377527"/>
              <a:ext cx="211699" cy="1507784"/>
            </a:xfrm>
            <a:prstGeom prst="rect">
              <a:avLst/>
            </a:prstGeom>
            <a:solidFill>
              <a:srgbClr val="0058AB">
                <a:alpha val="100000"/>
              </a:srgbClr>
            </a:solidFill>
          </p:spPr>
          <p:txBody>
            <a:bodyPr/>
            <a:lstStyle/>
            <a:p/>
          </p:txBody>
        </p:sp>
        <p:sp>
          <p:nvSpPr>
            <p:cNvPr id="38" name="rc38"/>
            <p:cNvSpPr/>
            <p:nvPr/>
          </p:nvSpPr>
          <p:spPr>
            <a:xfrm>
              <a:off x="4030080" y="3588046"/>
              <a:ext cx="211699" cy="1297265"/>
            </a:xfrm>
            <a:prstGeom prst="rect">
              <a:avLst/>
            </a:prstGeom>
            <a:solidFill>
              <a:srgbClr val="0058AB">
                <a:alpha val="100000"/>
              </a:srgbClr>
            </a:solidFill>
          </p:spPr>
          <p:txBody>
            <a:bodyPr/>
            <a:lstStyle/>
            <a:p/>
          </p:txBody>
        </p:sp>
        <p:sp>
          <p:nvSpPr>
            <p:cNvPr id="39" name="rc39"/>
            <p:cNvSpPr/>
            <p:nvPr/>
          </p:nvSpPr>
          <p:spPr>
            <a:xfrm>
              <a:off x="4265302" y="3720341"/>
              <a:ext cx="211699" cy="1164970"/>
            </a:xfrm>
            <a:prstGeom prst="rect">
              <a:avLst/>
            </a:prstGeom>
            <a:solidFill>
              <a:srgbClr val="0058AB">
                <a:alpha val="100000"/>
              </a:srgbClr>
            </a:solidFill>
          </p:spPr>
          <p:txBody>
            <a:bodyPr/>
            <a:lstStyle/>
            <a:p/>
          </p:txBody>
        </p:sp>
        <p:sp>
          <p:nvSpPr>
            <p:cNvPr id="40" name="rc40"/>
            <p:cNvSpPr/>
            <p:nvPr/>
          </p:nvSpPr>
          <p:spPr>
            <a:xfrm>
              <a:off x="4500523" y="2885197"/>
              <a:ext cx="211699" cy="2000114"/>
            </a:xfrm>
            <a:prstGeom prst="rect">
              <a:avLst/>
            </a:prstGeom>
            <a:solidFill>
              <a:srgbClr val="0058AB">
                <a:alpha val="100000"/>
              </a:srgbClr>
            </a:solidFill>
          </p:spPr>
          <p:txBody>
            <a:bodyPr/>
            <a:lstStyle/>
            <a:p/>
          </p:txBody>
        </p:sp>
        <p:sp>
          <p:nvSpPr>
            <p:cNvPr id="41" name="rc41"/>
            <p:cNvSpPr/>
            <p:nvPr/>
          </p:nvSpPr>
          <p:spPr>
            <a:xfrm>
              <a:off x="4735745" y="3097669"/>
              <a:ext cx="211699" cy="1787642"/>
            </a:xfrm>
            <a:prstGeom prst="rect">
              <a:avLst/>
            </a:prstGeom>
            <a:solidFill>
              <a:srgbClr val="0058AB">
                <a:alpha val="100000"/>
              </a:srgbClr>
            </a:solidFill>
          </p:spPr>
          <p:txBody>
            <a:bodyPr/>
            <a:lstStyle/>
            <a:p/>
          </p:txBody>
        </p:sp>
        <p:sp>
          <p:nvSpPr>
            <p:cNvPr id="42" name="rc42"/>
            <p:cNvSpPr/>
            <p:nvPr/>
          </p:nvSpPr>
          <p:spPr>
            <a:xfrm>
              <a:off x="4970967" y="3021063"/>
              <a:ext cx="211699" cy="1864248"/>
            </a:xfrm>
            <a:prstGeom prst="rect">
              <a:avLst/>
            </a:prstGeom>
            <a:solidFill>
              <a:srgbClr val="0058AB">
                <a:alpha val="100000"/>
              </a:srgbClr>
            </a:solidFill>
          </p:spPr>
          <p:txBody>
            <a:bodyPr/>
            <a:lstStyle/>
            <a:p/>
          </p:txBody>
        </p:sp>
        <p:sp>
          <p:nvSpPr>
            <p:cNvPr id="43" name="rc43"/>
            <p:cNvSpPr/>
            <p:nvPr/>
          </p:nvSpPr>
          <p:spPr>
            <a:xfrm>
              <a:off x="5206189" y="3272790"/>
              <a:ext cx="211699" cy="1612521"/>
            </a:xfrm>
            <a:prstGeom prst="rect">
              <a:avLst/>
            </a:prstGeom>
            <a:solidFill>
              <a:srgbClr val="0058AB">
                <a:alpha val="100000"/>
              </a:srgbClr>
            </a:solidFill>
          </p:spPr>
          <p:txBody>
            <a:bodyPr/>
            <a:lstStyle/>
            <a:p/>
          </p:txBody>
        </p:sp>
        <p:sp>
          <p:nvSpPr>
            <p:cNvPr id="44" name="rc44"/>
            <p:cNvSpPr/>
            <p:nvPr/>
          </p:nvSpPr>
          <p:spPr>
            <a:xfrm>
              <a:off x="5441410" y="3277161"/>
              <a:ext cx="211699" cy="1608150"/>
            </a:xfrm>
            <a:prstGeom prst="rect">
              <a:avLst/>
            </a:prstGeom>
            <a:solidFill>
              <a:srgbClr val="0058AB">
                <a:alpha val="100000"/>
              </a:srgbClr>
            </a:solidFill>
          </p:spPr>
          <p:txBody>
            <a:bodyPr/>
            <a:lstStyle/>
            <a:p/>
          </p:txBody>
        </p:sp>
        <p:sp>
          <p:nvSpPr>
            <p:cNvPr id="45" name="rc45"/>
            <p:cNvSpPr/>
            <p:nvPr/>
          </p:nvSpPr>
          <p:spPr>
            <a:xfrm>
              <a:off x="5676632" y="2698446"/>
              <a:ext cx="211699" cy="2186866"/>
            </a:xfrm>
            <a:prstGeom prst="rect">
              <a:avLst/>
            </a:prstGeom>
            <a:solidFill>
              <a:srgbClr val="0058AB">
                <a:alpha val="100000"/>
              </a:srgbClr>
            </a:solidFill>
          </p:spPr>
          <p:txBody>
            <a:bodyPr/>
            <a:lstStyle/>
            <a:p/>
          </p:txBody>
        </p:sp>
        <p:sp>
          <p:nvSpPr>
            <p:cNvPr id="46" name="rc46"/>
            <p:cNvSpPr/>
            <p:nvPr/>
          </p:nvSpPr>
          <p:spPr>
            <a:xfrm>
              <a:off x="5911854" y="3341094"/>
              <a:ext cx="211699" cy="1544217"/>
            </a:xfrm>
            <a:prstGeom prst="rect">
              <a:avLst/>
            </a:prstGeom>
            <a:solidFill>
              <a:srgbClr val="0058AB">
                <a:alpha val="100000"/>
              </a:srgbClr>
            </a:solidFill>
          </p:spPr>
          <p:txBody>
            <a:bodyPr/>
            <a:lstStyle/>
            <a:p/>
          </p:txBody>
        </p:sp>
        <p:sp>
          <p:nvSpPr>
            <p:cNvPr id="47" name="rc47"/>
            <p:cNvSpPr/>
            <p:nvPr/>
          </p:nvSpPr>
          <p:spPr>
            <a:xfrm>
              <a:off x="6147076" y="3441757"/>
              <a:ext cx="211699" cy="1443554"/>
            </a:xfrm>
            <a:prstGeom prst="rect">
              <a:avLst/>
            </a:prstGeom>
            <a:solidFill>
              <a:srgbClr val="0058AB">
                <a:alpha val="100000"/>
              </a:srgbClr>
            </a:solidFill>
          </p:spPr>
          <p:txBody>
            <a:bodyPr/>
            <a:lstStyle/>
            <a:p/>
          </p:txBody>
        </p:sp>
        <p:sp>
          <p:nvSpPr>
            <p:cNvPr id="48" name="rc48"/>
            <p:cNvSpPr/>
            <p:nvPr/>
          </p:nvSpPr>
          <p:spPr>
            <a:xfrm>
              <a:off x="6382297" y="2461189"/>
              <a:ext cx="211699" cy="2424122"/>
            </a:xfrm>
            <a:prstGeom prst="rect">
              <a:avLst/>
            </a:prstGeom>
            <a:solidFill>
              <a:srgbClr val="0058AB">
                <a:alpha val="100000"/>
              </a:srgbClr>
            </a:solidFill>
          </p:spPr>
          <p:txBody>
            <a:bodyPr/>
            <a:lstStyle/>
            <a:p/>
          </p:txBody>
        </p:sp>
        <p:sp>
          <p:nvSpPr>
            <p:cNvPr id="49" name="rc49"/>
            <p:cNvSpPr/>
            <p:nvPr/>
          </p:nvSpPr>
          <p:spPr>
            <a:xfrm>
              <a:off x="6617519" y="3399712"/>
              <a:ext cx="211699" cy="1485599"/>
            </a:xfrm>
            <a:prstGeom prst="rect">
              <a:avLst/>
            </a:prstGeom>
            <a:solidFill>
              <a:srgbClr val="0058AB">
                <a:alpha val="100000"/>
              </a:srgbClr>
            </a:solidFill>
          </p:spPr>
          <p:txBody>
            <a:bodyPr/>
            <a:lstStyle/>
            <a:p/>
          </p:txBody>
        </p:sp>
        <p:sp>
          <p:nvSpPr>
            <p:cNvPr id="50" name="rc50"/>
            <p:cNvSpPr/>
            <p:nvPr/>
          </p:nvSpPr>
          <p:spPr>
            <a:xfrm>
              <a:off x="6852741" y="3014067"/>
              <a:ext cx="211699" cy="1871244"/>
            </a:xfrm>
            <a:prstGeom prst="rect">
              <a:avLst/>
            </a:prstGeom>
            <a:solidFill>
              <a:srgbClr val="0058AB">
                <a:alpha val="100000"/>
              </a:srgbClr>
            </a:solidFill>
          </p:spPr>
          <p:txBody>
            <a:bodyPr/>
            <a:lstStyle/>
            <a:p/>
          </p:txBody>
        </p:sp>
        <p:sp>
          <p:nvSpPr>
            <p:cNvPr id="51" name="rc51"/>
            <p:cNvSpPr/>
            <p:nvPr/>
          </p:nvSpPr>
          <p:spPr>
            <a:xfrm>
              <a:off x="8499293" y="4113204"/>
              <a:ext cx="211699" cy="772107"/>
            </a:xfrm>
            <a:prstGeom prst="rect">
              <a:avLst/>
            </a:prstGeom>
            <a:solidFill>
              <a:srgbClr val="69DBFF">
                <a:alpha val="100000"/>
              </a:srgbClr>
            </a:solidFill>
          </p:spPr>
          <p:txBody>
            <a:bodyPr/>
            <a:lstStyle/>
            <a:p/>
          </p:txBody>
        </p:sp>
        <p:sp>
          <p:nvSpPr>
            <p:cNvPr id="52" name="pl52"/>
            <p:cNvSpPr/>
            <p:nvPr/>
          </p:nvSpPr>
          <p:spPr>
            <a:xfrm>
              <a:off x="6252925" y="3341094"/>
              <a:ext cx="2352217" cy="772108"/>
            </a:xfrm>
            <a:custGeom>
              <a:avLst/>
              <a:pathLst>
                <a:path w="2352217" h="772108">
                  <a:moveTo>
                    <a:pt x="0" y="0"/>
                  </a:moveTo>
                  <a:lnTo>
                    <a:pt x="235221" y="77210"/>
                  </a:lnTo>
                  <a:lnTo>
                    <a:pt x="470443" y="154421"/>
                  </a:lnTo>
                  <a:lnTo>
                    <a:pt x="705665" y="231632"/>
                  </a:lnTo>
                  <a:lnTo>
                    <a:pt x="940887" y="308843"/>
                  </a:lnTo>
                  <a:lnTo>
                    <a:pt x="1176108" y="386054"/>
                  </a:lnTo>
                  <a:lnTo>
                    <a:pt x="1411330" y="463265"/>
                  </a:lnTo>
                  <a:lnTo>
                    <a:pt x="1646552" y="540476"/>
                  </a:lnTo>
                  <a:lnTo>
                    <a:pt x="1881774" y="617687"/>
                  </a:lnTo>
                  <a:lnTo>
                    <a:pt x="2116995" y="694897"/>
                  </a:lnTo>
                  <a:lnTo>
                    <a:pt x="2352217" y="772108"/>
                  </a:lnTo>
                </a:path>
              </a:pathLst>
            </a:custGeom>
            <a:ln w="13550" cap="flat">
              <a:solidFill>
                <a:srgbClr val="000000">
                  <a:alpha val="100000"/>
                </a:srgbClr>
              </a:solidFill>
              <a:prstDash val="solid"/>
              <a:round/>
            </a:ln>
          </p:spPr>
          <p:txBody>
            <a:bodyPr/>
            <a:lstStyle/>
            <a:p/>
          </p:txBody>
        </p:sp>
        <p:sp>
          <p:nvSpPr>
            <p:cNvPr id="53" name="pt53"/>
            <p:cNvSpPr/>
            <p:nvPr/>
          </p:nvSpPr>
          <p:spPr>
            <a:xfrm>
              <a:off x="6228100" y="33162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463321" y="33934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698543" y="34706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933765" y="35479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168987" y="36251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404208" y="37023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639430" y="37795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74652" y="38567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109874" y="39339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345095" y="4011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580317" y="40883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946448" y="727649"/>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WPR</a:t>
              </a:r>
            </a:p>
          </p:txBody>
        </p:sp>
        <p:sp>
          <p:nvSpPr>
            <p:cNvPr id="65" name="tx65"/>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6" name="tx66"/>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7" name="tx67"/>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8" name="tx68"/>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9" name="tx69"/>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0" name="tx70"/>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1" name="tx71"/>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2" name="tx72"/>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3" name="tx73"/>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4" name="tx74"/>
            <p:cNvSpPr/>
            <p:nvPr/>
          </p:nvSpPr>
          <p:spPr>
            <a:xfrm>
              <a:off x="603427" y="36907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75" name="tx75"/>
            <p:cNvSpPr/>
            <p:nvPr/>
          </p:nvSpPr>
          <p:spPr>
            <a:xfrm>
              <a:off x="508103" y="255367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6" name="tx76"/>
            <p:cNvSpPr/>
            <p:nvPr/>
          </p:nvSpPr>
          <p:spPr>
            <a:xfrm>
              <a:off x="508103" y="141656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77" name="tx77"/>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8" name="rc78"/>
            <p:cNvSpPr/>
            <p:nvPr/>
          </p:nvSpPr>
          <p:spPr>
            <a:xfrm>
              <a:off x="3740830" y="5761013"/>
              <a:ext cx="201456" cy="201456"/>
            </a:xfrm>
            <a:prstGeom prst="rect">
              <a:avLst/>
            </a:prstGeom>
            <a:solidFill>
              <a:srgbClr val="0058AB">
                <a:alpha val="100000"/>
              </a:srgbClr>
            </a:solidFill>
          </p:spPr>
          <p:txBody>
            <a:bodyPr/>
            <a:lstStyle/>
            <a:p/>
          </p:txBody>
        </p:sp>
        <p:sp>
          <p:nvSpPr>
            <p:cNvPr id="79" name="rc79"/>
            <p:cNvSpPr/>
            <p:nvPr/>
          </p:nvSpPr>
          <p:spPr>
            <a:xfrm>
              <a:off x="4642916" y="5761013"/>
              <a:ext cx="201456" cy="201456"/>
            </a:xfrm>
            <a:prstGeom prst="rect">
              <a:avLst/>
            </a:prstGeom>
            <a:solidFill>
              <a:srgbClr val="69DBFF">
                <a:alpha val="100000"/>
              </a:srgbClr>
            </a:solidFill>
          </p:spPr>
          <p:txBody>
            <a:bodyPr/>
            <a:lstStyle/>
            <a:p/>
          </p:txBody>
        </p:sp>
        <p:sp>
          <p:nvSpPr>
            <p:cNvPr id="80" name="tx80"/>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1" name="tx81"/>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2" name="tx82"/>
            <p:cNvSpPr/>
            <p:nvPr/>
          </p:nvSpPr>
          <p:spPr>
            <a:xfrm>
              <a:off x="2178724" y="398022"/>
              <a:ext cx="57961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WPR</a:t>
              </a:r>
            </a:p>
          </p:txBody>
        </p:sp>
        <p:sp>
          <p:nvSpPr>
            <p:cNvPr id="83" name="tx83"/>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 name="tx84"/>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5" name="tx8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6" name="tx86"/>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7" name="tx87"/>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43%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Brunei Darussalam, Fiji, Japan, Kiribati, Malaysia, Nauru, Niue, Palau, Samoa, Tonga, and Tuvalu had the highest coverage (99%), while PNG had the lowest coverage (45%).
DTP1 coverage increased in 10 out of 27 countries between 2022 and 2023. The largest increase was 7% points in Vanuatu from 83% to 90%.
6 countries saw a decrease in coverage (China, New Zealand, PNG, Singapore, Solomon Islands, and Viet Nam). The largest decline was 12% points in Viet Nam from 92% to 80%.
Coverage remained constant between 2022 and 2023 in the remaining 11 countries.
In 2023, 25 out of 27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8 countries (Fiji, Kiribati, Laos, Marshall Islands, Micronesia, PNG, Philippines, and Samoa).
The largest increase in coverage was 4% points in Laos from 86% in 2019 to 90% in 2023 and Philippines from 87% in 2019 to 91% in 2023}.
Coverage was lower than in 2019 in 8 countries (China, Cook Islands, Mongolia, New Zealand, Singapore, Solomon Islands, Vanuatu, and Viet Nam).
The largest decline in coverage was 16% points in Viet Nam from 96% in 2019 to 80%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WPR, 1 out of 27 (4%) countries had DTP1 coverage below 70% in 2023. This was PNG, which accounts for approximately 248,000 (2%) of the total annual cohort of surviving infants in the region.
There were 25 (93%) countries that achieved DTP1 of 90% or higher, accounting for 13,142,000 (89%)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77313" y="1568594"/>
              <a:ext cx="1842364" cy="2757476"/>
            </a:xfrm>
            <a:custGeom>
              <a:avLst/>
              <a:pathLst>
                <a:path w="1842364" h="2757476">
                  <a:moveTo>
                    <a:pt x="0" y="1842394"/>
                  </a:moveTo>
                  <a:lnTo>
                    <a:pt x="55140" y="1873949"/>
                  </a:lnTo>
                  <a:lnTo>
                    <a:pt x="110281" y="1905503"/>
                  </a:lnTo>
                  <a:lnTo>
                    <a:pt x="165421" y="1937058"/>
                  </a:lnTo>
                  <a:lnTo>
                    <a:pt x="220562" y="1968612"/>
                  </a:lnTo>
                  <a:lnTo>
                    <a:pt x="275702" y="2000167"/>
                  </a:lnTo>
                  <a:lnTo>
                    <a:pt x="330843" y="2031721"/>
                  </a:lnTo>
                  <a:lnTo>
                    <a:pt x="385983" y="2063276"/>
                  </a:lnTo>
                  <a:lnTo>
                    <a:pt x="441124" y="2094831"/>
                  </a:lnTo>
                  <a:lnTo>
                    <a:pt x="496264" y="2126385"/>
                  </a:lnTo>
                  <a:lnTo>
                    <a:pt x="551405" y="2157940"/>
                  </a:lnTo>
                  <a:lnTo>
                    <a:pt x="606545" y="2189494"/>
                  </a:lnTo>
                  <a:lnTo>
                    <a:pt x="661686" y="2221049"/>
                  </a:lnTo>
                  <a:lnTo>
                    <a:pt x="716826" y="2252603"/>
                  </a:lnTo>
                  <a:lnTo>
                    <a:pt x="771967" y="2284158"/>
                  </a:lnTo>
                  <a:lnTo>
                    <a:pt x="827107" y="2315713"/>
                  </a:lnTo>
                  <a:lnTo>
                    <a:pt x="882248" y="2347267"/>
                  </a:lnTo>
                  <a:lnTo>
                    <a:pt x="937389" y="2378822"/>
                  </a:lnTo>
                  <a:lnTo>
                    <a:pt x="992529" y="2410376"/>
                  </a:lnTo>
                  <a:lnTo>
                    <a:pt x="1047670" y="2441931"/>
                  </a:lnTo>
                  <a:lnTo>
                    <a:pt x="1102810" y="2473485"/>
                  </a:lnTo>
                  <a:lnTo>
                    <a:pt x="1157951" y="2505040"/>
                  </a:lnTo>
                  <a:lnTo>
                    <a:pt x="1213091" y="2536594"/>
                  </a:lnTo>
                  <a:lnTo>
                    <a:pt x="1268232" y="2568149"/>
                  </a:lnTo>
                  <a:lnTo>
                    <a:pt x="1323372" y="2599704"/>
                  </a:lnTo>
                  <a:lnTo>
                    <a:pt x="1378513" y="2631258"/>
                  </a:lnTo>
                  <a:lnTo>
                    <a:pt x="1433653" y="2662813"/>
                  </a:lnTo>
                  <a:lnTo>
                    <a:pt x="1488794" y="2694367"/>
                  </a:lnTo>
                  <a:lnTo>
                    <a:pt x="1543934" y="2725922"/>
                  </a:lnTo>
                  <a:lnTo>
                    <a:pt x="1599075" y="2757476"/>
                  </a:lnTo>
                  <a:lnTo>
                    <a:pt x="1629491" y="2702147"/>
                  </a:lnTo>
                  <a:lnTo>
                    <a:pt x="1657994" y="2645808"/>
                  </a:lnTo>
                  <a:lnTo>
                    <a:pt x="1684549" y="2588525"/>
                  </a:lnTo>
                  <a:lnTo>
                    <a:pt x="1709126" y="2530366"/>
                  </a:lnTo>
                  <a:lnTo>
                    <a:pt x="1731695" y="2471399"/>
                  </a:lnTo>
                  <a:lnTo>
                    <a:pt x="1752231" y="2411693"/>
                  </a:lnTo>
                  <a:lnTo>
                    <a:pt x="1770709" y="2351319"/>
                  </a:lnTo>
                  <a:lnTo>
                    <a:pt x="1787108" y="2290347"/>
                  </a:lnTo>
                  <a:lnTo>
                    <a:pt x="1801407" y="2228849"/>
                  </a:lnTo>
                  <a:lnTo>
                    <a:pt x="1813591" y="2166897"/>
                  </a:lnTo>
                  <a:lnTo>
                    <a:pt x="1823646" y="2104564"/>
                  </a:lnTo>
                  <a:lnTo>
                    <a:pt x="1831558" y="2041923"/>
                  </a:lnTo>
                  <a:lnTo>
                    <a:pt x="1837319" y="1979048"/>
                  </a:lnTo>
                  <a:lnTo>
                    <a:pt x="1840923" y="1916012"/>
                  </a:lnTo>
                  <a:lnTo>
                    <a:pt x="1842364" y="1852890"/>
                  </a:lnTo>
                  <a:lnTo>
                    <a:pt x="1841642" y="1789755"/>
                  </a:lnTo>
                  <a:lnTo>
                    <a:pt x="1838757" y="1726682"/>
                  </a:lnTo>
                  <a:lnTo>
                    <a:pt x="1833712" y="1663745"/>
                  </a:lnTo>
                  <a:lnTo>
                    <a:pt x="1826514" y="1601018"/>
                  </a:lnTo>
                  <a:lnTo>
                    <a:pt x="1817171" y="1538575"/>
                  </a:lnTo>
                  <a:lnTo>
                    <a:pt x="1805693" y="1476488"/>
                  </a:lnTo>
                  <a:lnTo>
                    <a:pt x="1792095" y="1414831"/>
                  </a:lnTo>
                  <a:lnTo>
                    <a:pt x="1776393" y="1353676"/>
                  </a:lnTo>
                  <a:lnTo>
                    <a:pt x="1758604" y="1293095"/>
                  </a:lnTo>
                  <a:lnTo>
                    <a:pt x="1738749" y="1233159"/>
                  </a:lnTo>
                  <a:lnTo>
                    <a:pt x="1716853" y="1173939"/>
                  </a:lnTo>
                  <a:lnTo>
                    <a:pt x="1692940" y="1115504"/>
                  </a:lnTo>
                  <a:lnTo>
                    <a:pt x="1667039" y="1057922"/>
                  </a:lnTo>
                  <a:lnTo>
                    <a:pt x="1639181" y="1001262"/>
                  </a:lnTo>
                  <a:lnTo>
                    <a:pt x="1609397" y="945590"/>
                  </a:lnTo>
                  <a:lnTo>
                    <a:pt x="1577723" y="890970"/>
                  </a:lnTo>
                  <a:lnTo>
                    <a:pt x="1544196" y="837469"/>
                  </a:lnTo>
                  <a:lnTo>
                    <a:pt x="1508856" y="785147"/>
                  </a:lnTo>
                  <a:lnTo>
                    <a:pt x="1471743" y="734067"/>
                  </a:lnTo>
                  <a:lnTo>
                    <a:pt x="1432902" y="684289"/>
                  </a:lnTo>
                  <a:lnTo>
                    <a:pt x="1392378" y="635871"/>
                  </a:lnTo>
                  <a:lnTo>
                    <a:pt x="1350219" y="588869"/>
                  </a:lnTo>
                  <a:lnTo>
                    <a:pt x="1306475" y="543340"/>
                  </a:lnTo>
                  <a:lnTo>
                    <a:pt x="1261196" y="499337"/>
                  </a:lnTo>
                  <a:lnTo>
                    <a:pt x="1214435" y="456911"/>
                  </a:lnTo>
                  <a:lnTo>
                    <a:pt x="1166249" y="416112"/>
                  </a:lnTo>
                  <a:lnTo>
                    <a:pt x="1116693" y="376988"/>
                  </a:lnTo>
                  <a:lnTo>
                    <a:pt x="1065825" y="339585"/>
                  </a:lnTo>
                  <a:lnTo>
                    <a:pt x="1013705" y="303947"/>
                  </a:lnTo>
                  <a:lnTo>
                    <a:pt x="960395" y="270116"/>
                  </a:lnTo>
                  <a:lnTo>
                    <a:pt x="905958" y="238132"/>
                  </a:lnTo>
                  <a:lnTo>
                    <a:pt x="850456" y="208031"/>
                  </a:lnTo>
                  <a:lnTo>
                    <a:pt x="793955" y="179850"/>
                  </a:lnTo>
                  <a:lnTo>
                    <a:pt x="736522" y="153622"/>
                  </a:lnTo>
                  <a:lnTo>
                    <a:pt x="678224" y="129376"/>
                  </a:lnTo>
                  <a:lnTo>
                    <a:pt x="619129" y="107143"/>
                  </a:lnTo>
                  <a:lnTo>
                    <a:pt x="559308" y="86948"/>
                  </a:lnTo>
                  <a:lnTo>
                    <a:pt x="498829" y="68814"/>
                  </a:lnTo>
                  <a:lnTo>
                    <a:pt x="437765" y="52763"/>
                  </a:lnTo>
                  <a:lnTo>
                    <a:pt x="376186" y="38814"/>
                  </a:lnTo>
                  <a:lnTo>
                    <a:pt x="314166" y="26983"/>
                  </a:lnTo>
                  <a:lnTo>
                    <a:pt x="251776" y="17284"/>
                  </a:lnTo>
                  <a:lnTo>
                    <a:pt x="189091" y="9729"/>
                  </a:lnTo>
                  <a:lnTo>
                    <a:pt x="126184" y="4326"/>
                  </a:lnTo>
                  <a:lnTo>
                    <a:pt x="63129" y="1081"/>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028909" y="3410988"/>
              <a:ext cx="2147479" cy="1842389"/>
            </a:xfrm>
            <a:custGeom>
              <a:avLst/>
              <a:pathLst>
                <a:path w="2147479" h="1842389">
                  <a:moveTo>
                    <a:pt x="548403" y="0"/>
                  </a:moveTo>
                  <a:lnTo>
                    <a:pt x="529493" y="60651"/>
                  </a:lnTo>
                  <a:lnTo>
                    <a:pt x="510582" y="121302"/>
                  </a:lnTo>
                  <a:lnTo>
                    <a:pt x="491672" y="181953"/>
                  </a:lnTo>
                  <a:lnTo>
                    <a:pt x="472761" y="242604"/>
                  </a:lnTo>
                  <a:lnTo>
                    <a:pt x="453851" y="303255"/>
                  </a:lnTo>
                  <a:lnTo>
                    <a:pt x="434940" y="363906"/>
                  </a:lnTo>
                  <a:lnTo>
                    <a:pt x="416030" y="424558"/>
                  </a:lnTo>
                  <a:lnTo>
                    <a:pt x="397120" y="485209"/>
                  </a:lnTo>
                  <a:lnTo>
                    <a:pt x="378209" y="545860"/>
                  </a:lnTo>
                  <a:lnTo>
                    <a:pt x="359299" y="606511"/>
                  </a:lnTo>
                  <a:lnTo>
                    <a:pt x="340388" y="667162"/>
                  </a:lnTo>
                  <a:lnTo>
                    <a:pt x="321478" y="727813"/>
                  </a:lnTo>
                  <a:lnTo>
                    <a:pt x="302567" y="788465"/>
                  </a:lnTo>
                  <a:lnTo>
                    <a:pt x="283657" y="849116"/>
                  </a:lnTo>
                  <a:lnTo>
                    <a:pt x="264746" y="909767"/>
                  </a:lnTo>
                  <a:lnTo>
                    <a:pt x="245836" y="970418"/>
                  </a:lnTo>
                  <a:lnTo>
                    <a:pt x="226925" y="1031069"/>
                  </a:lnTo>
                  <a:lnTo>
                    <a:pt x="208015" y="1091720"/>
                  </a:lnTo>
                  <a:lnTo>
                    <a:pt x="189104" y="1152371"/>
                  </a:lnTo>
                  <a:lnTo>
                    <a:pt x="170194" y="1213023"/>
                  </a:lnTo>
                  <a:lnTo>
                    <a:pt x="151283" y="1273674"/>
                  </a:lnTo>
                  <a:lnTo>
                    <a:pt x="132373" y="1334325"/>
                  </a:lnTo>
                  <a:lnTo>
                    <a:pt x="113462" y="1394976"/>
                  </a:lnTo>
                  <a:lnTo>
                    <a:pt x="94552" y="1455627"/>
                  </a:lnTo>
                  <a:lnTo>
                    <a:pt x="75641" y="1516278"/>
                  </a:lnTo>
                  <a:lnTo>
                    <a:pt x="56731" y="1576930"/>
                  </a:lnTo>
                  <a:lnTo>
                    <a:pt x="37820" y="1637581"/>
                  </a:lnTo>
                  <a:lnTo>
                    <a:pt x="18910" y="1698232"/>
                  </a:lnTo>
                  <a:lnTo>
                    <a:pt x="0" y="1758883"/>
                  </a:lnTo>
                  <a:lnTo>
                    <a:pt x="59808" y="1776426"/>
                  </a:lnTo>
                  <a:lnTo>
                    <a:pt x="120175" y="1791937"/>
                  </a:lnTo>
                  <a:lnTo>
                    <a:pt x="181033" y="1805396"/>
                  </a:lnTo>
                  <a:lnTo>
                    <a:pt x="242311" y="1816789"/>
                  </a:lnTo>
                  <a:lnTo>
                    <a:pt x="303939" y="1826103"/>
                  </a:lnTo>
                  <a:lnTo>
                    <a:pt x="365848" y="1833327"/>
                  </a:lnTo>
                  <a:lnTo>
                    <a:pt x="427965" y="1838453"/>
                  </a:lnTo>
                  <a:lnTo>
                    <a:pt x="490220" y="1841475"/>
                  </a:lnTo>
                  <a:lnTo>
                    <a:pt x="552541" y="1842389"/>
                  </a:lnTo>
                  <a:lnTo>
                    <a:pt x="614858" y="1841195"/>
                  </a:lnTo>
                  <a:lnTo>
                    <a:pt x="677098" y="1837894"/>
                  </a:lnTo>
                  <a:lnTo>
                    <a:pt x="739192" y="1832489"/>
                  </a:lnTo>
                  <a:lnTo>
                    <a:pt x="801067" y="1824987"/>
                  </a:lnTo>
                  <a:lnTo>
                    <a:pt x="862653" y="1815396"/>
                  </a:lnTo>
                  <a:lnTo>
                    <a:pt x="923879" y="1803728"/>
                  </a:lnTo>
                  <a:lnTo>
                    <a:pt x="984676" y="1789995"/>
                  </a:lnTo>
                  <a:lnTo>
                    <a:pt x="1044973" y="1774214"/>
                  </a:lnTo>
                  <a:lnTo>
                    <a:pt x="1104702" y="1756402"/>
                  </a:lnTo>
                  <a:lnTo>
                    <a:pt x="1163794" y="1736580"/>
                  </a:lnTo>
                  <a:lnTo>
                    <a:pt x="1222182" y="1714771"/>
                  </a:lnTo>
                  <a:lnTo>
                    <a:pt x="1279799" y="1690999"/>
                  </a:lnTo>
                  <a:lnTo>
                    <a:pt x="1336579" y="1665291"/>
                  </a:lnTo>
                  <a:lnTo>
                    <a:pt x="1392456" y="1637678"/>
                  </a:lnTo>
                  <a:lnTo>
                    <a:pt x="1447368" y="1608191"/>
                  </a:lnTo>
                  <a:lnTo>
                    <a:pt x="1501251" y="1576863"/>
                  </a:lnTo>
                  <a:lnTo>
                    <a:pt x="1554044" y="1543731"/>
                  </a:lnTo>
                  <a:lnTo>
                    <a:pt x="1605685" y="1508831"/>
                  </a:lnTo>
                  <a:lnTo>
                    <a:pt x="1656117" y="1472205"/>
                  </a:lnTo>
                  <a:lnTo>
                    <a:pt x="1705280" y="1433894"/>
                  </a:lnTo>
                  <a:lnTo>
                    <a:pt x="1753120" y="1393942"/>
                  </a:lnTo>
                  <a:lnTo>
                    <a:pt x="1799581" y="1352395"/>
                  </a:lnTo>
                  <a:lnTo>
                    <a:pt x="1844610" y="1309299"/>
                  </a:lnTo>
                  <a:lnTo>
                    <a:pt x="1888155" y="1264706"/>
                  </a:lnTo>
                  <a:lnTo>
                    <a:pt x="1930168" y="1218665"/>
                  </a:lnTo>
                  <a:lnTo>
                    <a:pt x="1970599" y="1171229"/>
                  </a:lnTo>
                  <a:lnTo>
                    <a:pt x="2009402" y="1122453"/>
                  </a:lnTo>
                  <a:lnTo>
                    <a:pt x="2046533" y="1072392"/>
                  </a:lnTo>
                  <a:lnTo>
                    <a:pt x="2081949" y="1021104"/>
                  </a:lnTo>
                  <a:lnTo>
                    <a:pt x="2115611" y="968647"/>
                  </a:lnTo>
                  <a:lnTo>
                    <a:pt x="2147479" y="915082"/>
                  </a:lnTo>
                  <a:lnTo>
                    <a:pt x="2092338" y="883527"/>
                  </a:lnTo>
                  <a:lnTo>
                    <a:pt x="2037198" y="851973"/>
                  </a:lnTo>
                  <a:lnTo>
                    <a:pt x="1982057" y="820418"/>
                  </a:lnTo>
                  <a:lnTo>
                    <a:pt x="1926917" y="788864"/>
                  </a:lnTo>
                  <a:lnTo>
                    <a:pt x="1871776" y="757309"/>
                  </a:lnTo>
                  <a:lnTo>
                    <a:pt x="1816636" y="725754"/>
                  </a:lnTo>
                  <a:lnTo>
                    <a:pt x="1761495" y="694200"/>
                  </a:lnTo>
                  <a:lnTo>
                    <a:pt x="1706355" y="662645"/>
                  </a:lnTo>
                  <a:lnTo>
                    <a:pt x="1651214" y="631091"/>
                  </a:lnTo>
                  <a:lnTo>
                    <a:pt x="1596073" y="599536"/>
                  </a:lnTo>
                  <a:lnTo>
                    <a:pt x="1540933" y="567982"/>
                  </a:lnTo>
                  <a:lnTo>
                    <a:pt x="1485792" y="536427"/>
                  </a:lnTo>
                  <a:lnTo>
                    <a:pt x="1430652" y="504872"/>
                  </a:lnTo>
                  <a:lnTo>
                    <a:pt x="1375511" y="473318"/>
                  </a:lnTo>
                  <a:lnTo>
                    <a:pt x="1320371" y="441763"/>
                  </a:lnTo>
                  <a:lnTo>
                    <a:pt x="1265230" y="410209"/>
                  </a:lnTo>
                  <a:lnTo>
                    <a:pt x="1210090" y="378654"/>
                  </a:lnTo>
                  <a:lnTo>
                    <a:pt x="1154949" y="347100"/>
                  </a:lnTo>
                  <a:lnTo>
                    <a:pt x="1099809" y="315545"/>
                  </a:lnTo>
                  <a:lnTo>
                    <a:pt x="1044668" y="283991"/>
                  </a:lnTo>
                  <a:lnTo>
                    <a:pt x="989528" y="252436"/>
                  </a:lnTo>
                  <a:lnTo>
                    <a:pt x="934387" y="220881"/>
                  </a:lnTo>
                  <a:lnTo>
                    <a:pt x="879247" y="189327"/>
                  </a:lnTo>
                  <a:lnTo>
                    <a:pt x="824106" y="157772"/>
                  </a:lnTo>
                  <a:lnTo>
                    <a:pt x="768965" y="126218"/>
                  </a:lnTo>
                  <a:lnTo>
                    <a:pt x="713825" y="94663"/>
                  </a:lnTo>
                  <a:lnTo>
                    <a:pt x="658684" y="63109"/>
                  </a:lnTo>
                  <a:lnTo>
                    <a:pt x="603544" y="31554"/>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35593" y="3410988"/>
              <a:ext cx="1841720" cy="1758883"/>
            </a:xfrm>
            <a:custGeom>
              <a:avLst/>
              <a:pathLst>
                <a:path w="1841720" h="1758883">
                  <a:moveTo>
                    <a:pt x="1841720" y="0"/>
                  </a:moveTo>
                  <a:lnTo>
                    <a:pt x="1778212" y="1718"/>
                  </a:lnTo>
                  <a:lnTo>
                    <a:pt x="1714705" y="3437"/>
                  </a:lnTo>
                  <a:lnTo>
                    <a:pt x="1651197" y="5156"/>
                  </a:lnTo>
                  <a:lnTo>
                    <a:pt x="1587689" y="6875"/>
                  </a:lnTo>
                  <a:lnTo>
                    <a:pt x="1524182" y="8593"/>
                  </a:lnTo>
                  <a:lnTo>
                    <a:pt x="1460674" y="10312"/>
                  </a:lnTo>
                  <a:lnTo>
                    <a:pt x="1397167" y="12031"/>
                  </a:lnTo>
                  <a:lnTo>
                    <a:pt x="1333659" y="13750"/>
                  </a:lnTo>
                  <a:lnTo>
                    <a:pt x="1270151" y="15468"/>
                  </a:lnTo>
                  <a:lnTo>
                    <a:pt x="1206644" y="17187"/>
                  </a:lnTo>
                  <a:lnTo>
                    <a:pt x="1143136" y="18906"/>
                  </a:lnTo>
                  <a:lnTo>
                    <a:pt x="1079629" y="20625"/>
                  </a:lnTo>
                  <a:lnTo>
                    <a:pt x="1016121" y="22343"/>
                  </a:lnTo>
                  <a:lnTo>
                    <a:pt x="952613" y="24062"/>
                  </a:lnTo>
                  <a:lnTo>
                    <a:pt x="889106" y="25781"/>
                  </a:lnTo>
                  <a:lnTo>
                    <a:pt x="825598" y="27500"/>
                  </a:lnTo>
                  <a:lnTo>
                    <a:pt x="762091" y="29218"/>
                  </a:lnTo>
                  <a:lnTo>
                    <a:pt x="698583" y="30937"/>
                  </a:lnTo>
                  <a:lnTo>
                    <a:pt x="635075" y="32656"/>
                  </a:lnTo>
                  <a:lnTo>
                    <a:pt x="571568" y="34375"/>
                  </a:lnTo>
                  <a:lnTo>
                    <a:pt x="508060" y="36093"/>
                  </a:lnTo>
                  <a:lnTo>
                    <a:pt x="444553" y="37812"/>
                  </a:lnTo>
                  <a:lnTo>
                    <a:pt x="381045" y="39531"/>
                  </a:lnTo>
                  <a:lnTo>
                    <a:pt x="317537" y="41250"/>
                  </a:lnTo>
                  <a:lnTo>
                    <a:pt x="254030" y="42968"/>
                  </a:lnTo>
                  <a:lnTo>
                    <a:pt x="190522" y="44687"/>
                  </a:lnTo>
                  <a:lnTo>
                    <a:pt x="127015" y="46406"/>
                  </a:lnTo>
                  <a:lnTo>
                    <a:pt x="63507" y="48125"/>
                  </a:lnTo>
                  <a:lnTo>
                    <a:pt x="0" y="49843"/>
                  </a:lnTo>
                  <a:lnTo>
                    <a:pt x="2813" y="113315"/>
                  </a:lnTo>
                  <a:lnTo>
                    <a:pt x="7814" y="176652"/>
                  </a:lnTo>
                  <a:lnTo>
                    <a:pt x="14995" y="239778"/>
                  </a:lnTo>
                  <a:lnTo>
                    <a:pt x="24348" y="302620"/>
                  </a:lnTo>
                  <a:lnTo>
                    <a:pt x="35863" y="365102"/>
                  </a:lnTo>
                  <a:lnTo>
                    <a:pt x="49525" y="427149"/>
                  </a:lnTo>
                  <a:lnTo>
                    <a:pt x="65319" y="488689"/>
                  </a:lnTo>
                  <a:lnTo>
                    <a:pt x="83225" y="549647"/>
                  </a:lnTo>
                  <a:lnTo>
                    <a:pt x="103222" y="609952"/>
                  </a:lnTo>
                  <a:lnTo>
                    <a:pt x="125286" y="669532"/>
                  </a:lnTo>
                  <a:lnTo>
                    <a:pt x="149392" y="728315"/>
                  </a:lnTo>
                  <a:lnTo>
                    <a:pt x="175510" y="786232"/>
                  </a:lnTo>
                  <a:lnTo>
                    <a:pt x="203609" y="843215"/>
                  </a:lnTo>
                  <a:lnTo>
                    <a:pt x="233657" y="899194"/>
                  </a:lnTo>
                  <a:lnTo>
                    <a:pt x="265616" y="954104"/>
                  </a:lnTo>
                  <a:lnTo>
                    <a:pt x="299450" y="1007880"/>
                  </a:lnTo>
                  <a:lnTo>
                    <a:pt x="335118" y="1060457"/>
                  </a:lnTo>
                  <a:lnTo>
                    <a:pt x="372578" y="1111773"/>
                  </a:lnTo>
                  <a:lnTo>
                    <a:pt x="411785" y="1161767"/>
                  </a:lnTo>
                  <a:lnTo>
                    <a:pt x="452692" y="1210379"/>
                  </a:lnTo>
                  <a:lnTo>
                    <a:pt x="495251" y="1257552"/>
                  </a:lnTo>
                  <a:lnTo>
                    <a:pt x="539411" y="1303230"/>
                  </a:lnTo>
                  <a:lnTo>
                    <a:pt x="585120" y="1347358"/>
                  </a:lnTo>
                  <a:lnTo>
                    <a:pt x="632323" y="1389883"/>
                  </a:lnTo>
                  <a:lnTo>
                    <a:pt x="680964" y="1430756"/>
                  </a:lnTo>
                  <a:lnTo>
                    <a:pt x="730986" y="1469927"/>
                  </a:lnTo>
                  <a:lnTo>
                    <a:pt x="782328" y="1507351"/>
                  </a:lnTo>
                  <a:lnTo>
                    <a:pt x="834931" y="1542981"/>
                  </a:lnTo>
                  <a:lnTo>
                    <a:pt x="888730" y="1576777"/>
                  </a:lnTo>
                  <a:lnTo>
                    <a:pt x="943663" y="1608698"/>
                  </a:lnTo>
                  <a:lnTo>
                    <a:pt x="999664" y="1638706"/>
                  </a:lnTo>
                  <a:lnTo>
                    <a:pt x="1056666" y="1666765"/>
                  </a:lnTo>
                  <a:lnTo>
                    <a:pt x="1114601" y="1692842"/>
                  </a:lnTo>
                  <a:lnTo>
                    <a:pt x="1173402" y="1716906"/>
                  </a:lnTo>
                  <a:lnTo>
                    <a:pt x="1232997" y="1738929"/>
                  </a:lnTo>
                  <a:lnTo>
                    <a:pt x="1293316" y="1758883"/>
                  </a:lnTo>
                  <a:lnTo>
                    <a:pt x="1312226" y="1698232"/>
                  </a:lnTo>
                  <a:lnTo>
                    <a:pt x="1331137" y="1637581"/>
                  </a:lnTo>
                  <a:lnTo>
                    <a:pt x="1350047" y="1576930"/>
                  </a:lnTo>
                  <a:lnTo>
                    <a:pt x="1368958" y="1516278"/>
                  </a:lnTo>
                  <a:lnTo>
                    <a:pt x="1387868" y="1455627"/>
                  </a:lnTo>
                  <a:lnTo>
                    <a:pt x="1406779" y="1394976"/>
                  </a:lnTo>
                  <a:lnTo>
                    <a:pt x="1425689" y="1334325"/>
                  </a:lnTo>
                  <a:lnTo>
                    <a:pt x="1444600" y="1273674"/>
                  </a:lnTo>
                  <a:lnTo>
                    <a:pt x="1463510" y="1213023"/>
                  </a:lnTo>
                  <a:lnTo>
                    <a:pt x="1482421" y="1152371"/>
                  </a:lnTo>
                  <a:lnTo>
                    <a:pt x="1501331" y="1091720"/>
                  </a:lnTo>
                  <a:lnTo>
                    <a:pt x="1520242" y="1031069"/>
                  </a:lnTo>
                  <a:lnTo>
                    <a:pt x="1539152" y="970418"/>
                  </a:lnTo>
                  <a:lnTo>
                    <a:pt x="1558063" y="909767"/>
                  </a:lnTo>
                  <a:lnTo>
                    <a:pt x="1576973" y="849116"/>
                  </a:lnTo>
                  <a:lnTo>
                    <a:pt x="1595884" y="788465"/>
                  </a:lnTo>
                  <a:lnTo>
                    <a:pt x="1614794" y="727813"/>
                  </a:lnTo>
                  <a:lnTo>
                    <a:pt x="1633704" y="667162"/>
                  </a:lnTo>
                  <a:lnTo>
                    <a:pt x="1652615" y="606511"/>
                  </a:lnTo>
                  <a:lnTo>
                    <a:pt x="1671525" y="545860"/>
                  </a:lnTo>
                  <a:lnTo>
                    <a:pt x="1690436" y="485209"/>
                  </a:lnTo>
                  <a:lnTo>
                    <a:pt x="1709346" y="424558"/>
                  </a:lnTo>
                  <a:lnTo>
                    <a:pt x="1728257" y="363906"/>
                  </a:lnTo>
                  <a:lnTo>
                    <a:pt x="1747167" y="303255"/>
                  </a:lnTo>
                  <a:lnTo>
                    <a:pt x="1766078" y="242604"/>
                  </a:lnTo>
                  <a:lnTo>
                    <a:pt x="1784988" y="181953"/>
                  </a:lnTo>
                  <a:lnTo>
                    <a:pt x="1803899" y="121302"/>
                  </a:lnTo>
                  <a:lnTo>
                    <a:pt x="1822809" y="60651"/>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34973" y="1845391"/>
              <a:ext cx="1842340" cy="1615441"/>
            </a:xfrm>
            <a:custGeom>
              <a:avLst/>
              <a:pathLst>
                <a:path w="1842340" h="1615441">
                  <a:moveTo>
                    <a:pt x="1842340" y="1565597"/>
                  </a:moveTo>
                  <a:lnTo>
                    <a:pt x="1808848" y="1511611"/>
                  </a:lnTo>
                  <a:lnTo>
                    <a:pt x="1775357" y="1457625"/>
                  </a:lnTo>
                  <a:lnTo>
                    <a:pt x="1741866" y="1403639"/>
                  </a:lnTo>
                  <a:lnTo>
                    <a:pt x="1708374" y="1349653"/>
                  </a:lnTo>
                  <a:lnTo>
                    <a:pt x="1674883" y="1295667"/>
                  </a:lnTo>
                  <a:lnTo>
                    <a:pt x="1641392" y="1241680"/>
                  </a:lnTo>
                  <a:lnTo>
                    <a:pt x="1607901" y="1187694"/>
                  </a:lnTo>
                  <a:lnTo>
                    <a:pt x="1574409" y="1133708"/>
                  </a:lnTo>
                  <a:lnTo>
                    <a:pt x="1540918" y="1079722"/>
                  </a:lnTo>
                  <a:lnTo>
                    <a:pt x="1507427" y="1025736"/>
                  </a:lnTo>
                  <a:lnTo>
                    <a:pt x="1473935" y="971750"/>
                  </a:lnTo>
                  <a:lnTo>
                    <a:pt x="1440444" y="917764"/>
                  </a:lnTo>
                  <a:lnTo>
                    <a:pt x="1406953" y="863778"/>
                  </a:lnTo>
                  <a:lnTo>
                    <a:pt x="1373461" y="809791"/>
                  </a:lnTo>
                  <a:lnTo>
                    <a:pt x="1339970" y="755805"/>
                  </a:lnTo>
                  <a:lnTo>
                    <a:pt x="1306479" y="701819"/>
                  </a:lnTo>
                  <a:lnTo>
                    <a:pt x="1272988" y="647833"/>
                  </a:lnTo>
                  <a:lnTo>
                    <a:pt x="1239496" y="593847"/>
                  </a:lnTo>
                  <a:lnTo>
                    <a:pt x="1206005" y="539861"/>
                  </a:lnTo>
                  <a:lnTo>
                    <a:pt x="1172514" y="485875"/>
                  </a:lnTo>
                  <a:lnTo>
                    <a:pt x="1139022" y="431889"/>
                  </a:lnTo>
                  <a:lnTo>
                    <a:pt x="1105531" y="377902"/>
                  </a:lnTo>
                  <a:lnTo>
                    <a:pt x="1072040" y="323916"/>
                  </a:lnTo>
                  <a:lnTo>
                    <a:pt x="1038549" y="269930"/>
                  </a:lnTo>
                  <a:lnTo>
                    <a:pt x="1005057" y="215944"/>
                  </a:lnTo>
                  <a:lnTo>
                    <a:pt x="971566" y="161958"/>
                  </a:lnTo>
                  <a:lnTo>
                    <a:pt x="938075" y="107972"/>
                  </a:lnTo>
                  <a:lnTo>
                    <a:pt x="904583" y="53986"/>
                  </a:lnTo>
                  <a:lnTo>
                    <a:pt x="871092" y="0"/>
                  </a:lnTo>
                  <a:lnTo>
                    <a:pt x="817280" y="34692"/>
                  </a:lnTo>
                  <a:lnTo>
                    <a:pt x="764706" y="71233"/>
                  </a:lnTo>
                  <a:lnTo>
                    <a:pt x="713434" y="109579"/>
                  </a:lnTo>
                  <a:lnTo>
                    <a:pt x="663524" y="149683"/>
                  </a:lnTo>
                  <a:lnTo>
                    <a:pt x="615039" y="191497"/>
                  </a:lnTo>
                  <a:lnTo>
                    <a:pt x="568035" y="234971"/>
                  </a:lnTo>
                  <a:lnTo>
                    <a:pt x="522571" y="280051"/>
                  </a:lnTo>
                  <a:lnTo>
                    <a:pt x="478700" y="326684"/>
                  </a:lnTo>
                  <a:lnTo>
                    <a:pt x="436476" y="374814"/>
                  </a:lnTo>
                  <a:lnTo>
                    <a:pt x="395950" y="424381"/>
                  </a:lnTo>
                  <a:lnTo>
                    <a:pt x="357171" y="475326"/>
                  </a:lnTo>
                  <a:lnTo>
                    <a:pt x="320185" y="527588"/>
                  </a:lnTo>
                  <a:lnTo>
                    <a:pt x="285037" y="581104"/>
                  </a:lnTo>
                  <a:lnTo>
                    <a:pt x="251770" y="635809"/>
                  </a:lnTo>
                  <a:lnTo>
                    <a:pt x="220424" y="691636"/>
                  </a:lnTo>
                  <a:lnTo>
                    <a:pt x="191037" y="748519"/>
                  </a:lnTo>
                  <a:lnTo>
                    <a:pt x="163644" y="806389"/>
                  </a:lnTo>
                  <a:lnTo>
                    <a:pt x="138278" y="865175"/>
                  </a:lnTo>
                  <a:lnTo>
                    <a:pt x="114970" y="924807"/>
                  </a:lnTo>
                  <a:lnTo>
                    <a:pt x="93748" y="985214"/>
                  </a:lnTo>
                  <a:lnTo>
                    <a:pt x="74638" y="1046321"/>
                  </a:lnTo>
                  <a:lnTo>
                    <a:pt x="57662" y="1108055"/>
                  </a:lnTo>
                  <a:lnTo>
                    <a:pt x="42842" y="1170342"/>
                  </a:lnTo>
                  <a:lnTo>
                    <a:pt x="30195" y="1233106"/>
                  </a:lnTo>
                  <a:lnTo>
                    <a:pt x="19737" y="1296271"/>
                  </a:lnTo>
                  <a:lnTo>
                    <a:pt x="11479" y="1359762"/>
                  </a:lnTo>
                  <a:lnTo>
                    <a:pt x="5433" y="1423502"/>
                  </a:lnTo>
                  <a:lnTo>
                    <a:pt x="1605" y="1487413"/>
                  </a:lnTo>
                  <a:lnTo>
                    <a:pt x="0" y="1551418"/>
                  </a:lnTo>
                  <a:lnTo>
                    <a:pt x="619" y="1615441"/>
                  </a:lnTo>
                  <a:lnTo>
                    <a:pt x="64127" y="1613722"/>
                  </a:lnTo>
                  <a:lnTo>
                    <a:pt x="127634" y="1612004"/>
                  </a:lnTo>
                  <a:lnTo>
                    <a:pt x="191142" y="1610285"/>
                  </a:lnTo>
                  <a:lnTo>
                    <a:pt x="254650" y="1608566"/>
                  </a:lnTo>
                  <a:lnTo>
                    <a:pt x="318157" y="1606847"/>
                  </a:lnTo>
                  <a:lnTo>
                    <a:pt x="381665" y="1605129"/>
                  </a:lnTo>
                  <a:lnTo>
                    <a:pt x="445172" y="1603410"/>
                  </a:lnTo>
                  <a:lnTo>
                    <a:pt x="508680" y="1601691"/>
                  </a:lnTo>
                  <a:lnTo>
                    <a:pt x="572188" y="1599972"/>
                  </a:lnTo>
                  <a:lnTo>
                    <a:pt x="635695" y="1598254"/>
                  </a:lnTo>
                  <a:lnTo>
                    <a:pt x="699203" y="1596535"/>
                  </a:lnTo>
                  <a:lnTo>
                    <a:pt x="762710" y="1594816"/>
                  </a:lnTo>
                  <a:lnTo>
                    <a:pt x="826218" y="1593097"/>
                  </a:lnTo>
                  <a:lnTo>
                    <a:pt x="889726" y="1591379"/>
                  </a:lnTo>
                  <a:lnTo>
                    <a:pt x="953233" y="1589660"/>
                  </a:lnTo>
                  <a:lnTo>
                    <a:pt x="1016741" y="1587941"/>
                  </a:lnTo>
                  <a:lnTo>
                    <a:pt x="1080248" y="1586222"/>
                  </a:lnTo>
                  <a:lnTo>
                    <a:pt x="1143756" y="1584504"/>
                  </a:lnTo>
                  <a:lnTo>
                    <a:pt x="1207264" y="1582785"/>
                  </a:lnTo>
                  <a:lnTo>
                    <a:pt x="1270771" y="1581066"/>
                  </a:lnTo>
                  <a:lnTo>
                    <a:pt x="1334279" y="1579347"/>
                  </a:lnTo>
                  <a:lnTo>
                    <a:pt x="1397786" y="1577629"/>
                  </a:lnTo>
                  <a:lnTo>
                    <a:pt x="1461294" y="1575910"/>
                  </a:lnTo>
                  <a:lnTo>
                    <a:pt x="1524802" y="1574191"/>
                  </a:lnTo>
                  <a:lnTo>
                    <a:pt x="1588309" y="1572472"/>
                  </a:lnTo>
                  <a:lnTo>
                    <a:pt x="1651817" y="1570753"/>
                  </a:lnTo>
                  <a:lnTo>
                    <a:pt x="1715324" y="1569035"/>
                  </a:lnTo>
                  <a:lnTo>
                    <a:pt x="1778832" y="1567316"/>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1606065" y="1690178"/>
              <a:ext cx="971247" cy="1720810"/>
            </a:xfrm>
            <a:custGeom>
              <a:avLst/>
              <a:pathLst>
                <a:path w="971247" h="1720810">
                  <a:moveTo>
                    <a:pt x="971247" y="1720810"/>
                  </a:moveTo>
                  <a:lnTo>
                    <a:pt x="948550" y="1661472"/>
                  </a:lnTo>
                  <a:lnTo>
                    <a:pt x="925854" y="1602133"/>
                  </a:lnTo>
                  <a:lnTo>
                    <a:pt x="903157" y="1542795"/>
                  </a:lnTo>
                  <a:lnTo>
                    <a:pt x="880460" y="1483457"/>
                  </a:lnTo>
                  <a:lnTo>
                    <a:pt x="857764" y="1424118"/>
                  </a:lnTo>
                  <a:lnTo>
                    <a:pt x="835067" y="1364780"/>
                  </a:lnTo>
                  <a:lnTo>
                    <a:pt x="812371" y="1305442"/>
                  </a:lnTo>
                  <a:lnTo>
                    <a:pt x="789674" y="1246104"/>
                  </a:lnTo>
                  <a:lnTo>
                    <a:pt x="766977" y="1186765"/>
                  </a:lnTo>
                  <a:lnTo>
                    <a:pt x="744281" y="1127427"/>
                  </a:lnTo>
                  <a:lnTo>
                    <a:pt x="721584" y="1068089"/>
                  </a:lnTo>
                  <a:lnTo>
                    <a:pt x="698888" y="1008750"/>
                  </a:lnTo>
                  <a:lnTo>
                    <a:pt x="676191" y="949412"/>
                  </a:lnTo>
                  <a:lnTo>
                    <a:pt x="653494" y="890074"/>
                  </a:lnTo>
                  <a:lnTo>
                    <a:pt x="630798" y="830736"/>
                  </a:lnTo>
                  <a:lnTo>
                    <a:pt x="608101" y="771397"/>
                  </a:lnTo>
                  <a:lnTo>
                    <a:pt x="585405" y="712059"/>
                  </a:lnTo>
                  <a:lnTo>
                    <a:pt x="562708" y="652721"/>
                  </a:lnTo>
                  <a:lnTo>
                    <a:pt x="540011" y="593382"/>
                  </a:lnTo>
                  <a:lnTo>
                    <a:pt x="517315" y="534044"/>
                  </a:lnTo>
                  <a:lnTo>
                    <a:pt x="494618" y="474706"/>
                  </a:lnTo>
                  <a:lnTo>
                    <a:pt x="471922" y="415368"/>
                  </a:lnTo>
                  <a:lnTo>
                    <a:pt x="449225" y="356029"/>
                  </a:lnTo>
                  <a:lnTo>
                    <a:pt x="426528" y="296691"/>
                  </a:lnTo>
                  <a:lnTo>
                    <a:pt x="403832" y="237353"/>
                  </a:lnTo>
                  <a:lnTo>
                    <a:pt x="381135" y="178014"/>
                  </a:lnTo>
                  <a:lnTo>
                    <a:pt x="358438" y="118676"/>
                  </a:lnTo>
                  <a:lnTo>
                    <a:pt x="335742" y="59338"/>
                  </a:lnTo>
                  <a:lnTo>
                    <a:pt x="313045" y="0"/>
                  </a:lnTo>
                  <a:lnTo>
                    <a:pt x="248167" y="26238"/>
                  </a:lnTo>
                  <a:lnTo>
                    <a:pt x="184332" y="54922"/>
                  </a:lnTo>
                  <a:lnTo>
                    <a:pt x="121632" y="86009"/>
                  </a:lnTo>
                  <a:lnTo>
                    <a:pt x="60159" y="119455"/>
                  </a:lnTo>
                  <a:lnTo>
                    <a:pt x="0" y="155212"/>
                  </a:lnTo>
                  <a:lnTo>
                    <a:pt x="33491" y="209198"/>
                  </a:lnTo>
                  <a:lnTo>
                    <a:pt x="66982" y="263184"/>
                  </a:lnTo>
                  <a:lnTo>
                    <a:pt x="100473" y="317171"/>
                  </a:lnTo>
                  <a:lnTo>
                    <a:pt x="133965" y="371157"/>
                  </a:lnTo>
                  <a:lnTo>
                    <a:pt x="167456" y="425143"/>
                  </a:lnTo>
                  <a:lnTo>
                    <a:pt x="200947" y="479129"/>
                  </a:lnTo>
                  <a:lnTo>
                    <a:pt x="234439" y="533115"/>
                  </a:lnTo>
                  <a:lnTo>
                    <a:pt x="267930" y="587101"/>
                  </a:lnTo>
                  <a:lnTo>
                    <a:pt x="301421" y="641087"/>
                  </a:lnTo>
                  <a:lnTo>
                    <a:pt x="334912" y="695073"/>
                  </a:lnTo>
                  <a:lnTo>
                    <a:pt x="368404" y="749060"/>
                  </a:lnTo>
                  <a:lnTo>
                    <a:pt x="401895" y="803046"/>
                  </a:lnTo>
                  <a:lnTo>
                    <a:pt x="435386" y="857032"/>
                  </a:lnTo>
                  <a:lnTo>
                    <a:pt x="468878" y="911018"/>
                  </a:lnTo>
                  <a:lnTo>
                    <a:pt x="502369" y="965004"/>
                  </a:lnTo>
                  <a:lnTo>
                    <a:pt x="535860" y="1018990"/>
                  </a:lnTo>
                  <a:lnTo>
                    <a:pt x="569351" y="1072976"/>
                  </a:lnTo>
                  <a:lnTo>
                    <a:pt x="602843" y="1126962"/>
                  </a:lnTo>
                  <a:lnTo>
                    <a:pt x="636334" y="1180949"/>
                  </a:lnTo>
                  <a:lnTo>
                    <a:pt x="669825" y="1234935"/>
                  </a:lnTo>
                  <a:lnTo>
                    <a:pt x="703317" y="1288921"/>
                  </a:lnTo>
                  <a:lnTo>
                    <a:pt x="736808" y="1342907"/>
                  </a:lnTo>
                  <a:lnTo>
                    <a:pt x="770299" y="1396893"/>
                  </a:lnTo>
                  <a:lnTo>
                    <a:pt x="803790" y="1450879"/>
                  </a:lnTo>
                  <a:lnTo>
                    <a:pt x="837282" y="1504865"/>
                  </a:lnTo>
                  <a:lnTo>
                    <a:pt x="870773" y="1558852"/>
                  </a:lnTo>
                  <a:lnTo>
                    <a:pt x="904264" y="1612838"/>
                  </a:lnTo>
                  <a:lnTo>
                    <a:pt x="937756" y="1666824"/>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919111" y="1623276"/>
              <a:ext cx="658201" cy="1787712"/>
            </a:xfrm>
            <a:custGeom>
              <a:avLst/>
              <a:pathLst>
                <a:path w="658201" h="1787712">
                  <a:moveTo>
                    <a:pt x="658201" y="1787712"/>
                  </a:moveTo>
                  <a:lnTo>
                    <a:pt x="642838" y="1726067"/>
                  </a:lnTo>
                  <a:lnTo>
                    <a:pt x="627475" y="1664422"/>
                  </a:lnTo>
                  <a:lnTo>
                    <a:pt x="612111" y="1602776"/>
                  </a:lnTo>
                  <a:lnTo>
                    <a:pt x="596748" y="1541131"/>
                  </a:lnTo>
                  <a:lnTo>
                    <a:pt x="581385" y="1479486"/>
                  </a:lnTo>
                  <a:lnTo>
                    <a:pt x="566021" y="1417840"/>
                  </a:lnTo>
                  <a:lnTo>
                    <a:pt x="550658" y="1356195"/>
                  </a:lnTo>
                  <a:lnTo>
                    <a:pt x="535295" y="1294550"/>
                  </a:lnTo>
                  <a:lnTo>
                    <a:pt x="519932" y="1232905"/>
                  </a:lnTo>
                  <a:lnTo>
                    <a:pt x="504568" y="1171259"/>
                  </a:lnTo>
                  <a:lnTo>
                    <a:pt x="489205" y="1109614"/>
                  </a:lnTo>
                  <a:lnTo>
                    <a:pt x="473842" y="1047969"/>
                  </a:lnTo>
                  <a:lnTo>
                    <a:pt x="458478" y="986324"/>
                  </a:lnTo>
                  <a:lnTo>
                    <a:pt x="443115" y="924678"/>
                  </a:lnTo>
                  <a:lnTo>
                    <a:pt x="427752" y="863033"/>
                  </a:lnTo>
                  <a:lnTo>
                    <a:pt x="412389" y="801388"/>
                  </a:lnTo>
                  <a:lnTo>
                    <a:pt x="397025" y="739743"/>
                  </a:lnTo>
                  <a:lnTo>
                    <a:pt x="381662" y="678097"/>
                  </a:lnTo>
                  <a:lnTo>
                    <a:pt x="366299" y="616452"/>
                  </a:lnTo>
                  <a:lnTo>
                    <a:pt x="350935" y="554807"/>
                  </a:lnTo>
                  <a:lnTo>
                    <a:pt x="335572" y="493162"/>
                  </a:lnTo>
                  <a:lnTo>
                    <a:pt x="320209" y="431516"/>
                  </a:lnTo>
                  <a:lnTo>
                    <a:pt x="304846" y="369871"/>
                  </a:lnTo>
                  <a:lnTo>
                    <a:pt x="289482" y="308226"/>
                  </a:lnTo>
                  <a:lnTo>
                    <a:pt x="274119" y="246581"/>
                  </a:lnTo>
                  <a:lnTo>
                    <a:pt x="258756" y="184935"/>
                  </a:lnTo>
                  <a:lnTo>
                    <a:pt x="243392" y="123290"/>
                  </a:lnTo>
                  <a:lnTo>
                    <a:pt x="228029" y="61645"/>
                  </a:lnTo>
                  <a:lnTo>
                    <a:pt x="212666" y="0"/>
                  </a:lnTo>
                  <a:lnTo>
                    <a:pt x="140896" y="19432"/>
                  </a:lnTo>
                  <a:lnTo>
                    <a:pt x="69969" y="41745"/>
                  </a:lnTo>
                  <a:lnTo>
                    <a:pt x="0" y="66902"/>
                  </a:lnTo>
                  <a:lnTo>
                    <a:pt x="22696" y="126240"/>
                  </a:lnTo>
                  <a:lnTo>
                    <a:pt x="45393" y="185578"/>
                  </a:lnTo>
                  <a:lnTo>
                    <a:pt x="68089" y="244917"/>
                  </a:lnTo>
                  <a:lnTo>
                    <a:pt x="90786" y="304255"/>
                  </a:lnTo>
                  <a:lnTo>
                    <a:pt x="113483" y="363593"/>
                  </a:lnTo>
                  <a:lnTo>
                    <a:pt x="136179" y="422931"/>
                  </a:lnTo>
                  <a:lnTo>
                    <a:pt x="158876" y="482270"/>
                  </a:lnTo>
                  <a:lnTo>
                    <a:pt x="181572" y="541608"/>
                  </a:lnTo>
                  <a:lnTo>
                    <a:pt x="204269" y="600946"/>
                  </a:lnTo>
                  <a:lnTo>
                    <a:pt x="226966" y="660285"/>
                  </a:lnTo>
                  <a:lnTo>
                    <a:pt x="249662" y="719623"/>
                  </a:lnTo>
                  <a:lnTo>
                    <a:pt x="272359" y="778961"/>
                  </a:lnTo>
                  <a:lnTo>
                    <a:pt x="295055" y="838299"/>
                  </a:lnTo>
                  <a:lnTo>
                    <a:pt x="317752" y="897638"/>
                  </a:lnTo>
                  <a:lnTo>
                    <a:pt x="340449" y="956976"/>
                  </a:lnTo>
                  <a:lnTo>
                    <a:pt x="363145" y="1016314"/>
                  </a:lnTo>
                  <a:lnTo>
                    <a:pt x="385842" y="1075653"/>
                  </a:lnTo>
                  <a:lnTo>
                    <a:pt x="408538" y="1134991"/>
                  </a:lnTo>
                  <a:lnTo>
                    <a:pt x="431235" y="1194329"/>
                  </a:lnTo>
                  <a:lnTo>
                    <a:pt x="453932" y="1253667"/>
                  </a:lnTo>
                  <a:lnTo>
                    <a:pt x="476628" y="1313006"/>
                  </a:lnTo>
                  <a:lnTo>
                    <a:pt x="499325" y="1372344"/>
                  </a:lnTo>
                  <a:lnTo>
                    <a:pt x="522022" y="1431682"/>
                  </a:lnTo>
                  <a:lnTo>
                    <a:pt x="544718" y="1491021"/>
                  </a:lnTo>
                  <a:lnTo>
                    <a:pt x="567415" y="1550359"/>
                  </a:lnTo>
                  <a:lnTo>
                    <a:pt x="590111" y="1609697"/>
                  </a:lnTo>
                  <a:lnTo>
                    <a:pt x="612808" y="1669035"/>
                  </a:lnTo>
                  <a:lnTo>
                    <a:pt x="635505" y="1728374"/>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2131777" y="1600736"/>
              <a:ext cx="445535" cy="1810252"/>
            </a:xfrm>
            <a:custGeom>
              <a:avLst/>
              <a:pathLst>
                <a:path w="445535" h="1810252">
                  <a:moveTo>
                    <a:pt x="445535" y="1810252"/>
                  </a:moveTo>
                  <a:lnTo>
                    <a:pt x="433720" y="1747830"/>
                  </a:lnTo>
                  <a:lnTo>
                    <a:pt x="421904" y="1685407"/>
                  </a:lnTo>
                  <a:lnTo>
                    <a:pt x="410089" y="1622985"/>
                  </a:lnTo>
                  <a:lnTo>
                    <a:pt x="398274" y="1560562"/>
                  </a:lnTo>
                  <a:lnTo>
                    <a:pt x="386459" y="1498140"/>
                  </a:lnTo>
                  <a:lnTo>
                    <a:pt x="374644" y="1435717"/>
                  </a:lnTo>
                  <a:lnTo>
                    <a:pt x="362828" y="1373295"/>
                  </a:lnTo>
                  <a:lnTo>
                    <a:pt x="351013" y="1310872"/>
                  </a:lnTo>
                  <a:lnTo>
                    <a:pt x="339198" y="1248450"/>
                  </a:lnTo>
                  <a:lnTo>
                    <a:pt x="327383" y="1186027"/>
                  </a:lnTo>
                  <a:lnTo>
                    <a:pt x="315568" y="1123605"/>
                  </a:lnTo>
                  <a:lnTo>
                    <a:pt x="303752" y="1061182"/>
                  </a:lnTo>
                  <a:lnTo>
                    <a:pt x="291937" y="998760"/>
                  </a:lnTo>
                  <a:lnTo>
                    <a:pt x="280122" y="936337"/>
                  </a:lnTo>
                  <a:lnTo>
                    <a:pt x="268307" y="873915"/>
                  </a:lnTo>
                  <a:lnTo>
                    <a:pt x="256491" y="811492"/>
                  </a:lnTo>
                  <a:lnTo>
                    <a:pt x="244676" y="749070"/>
                  </a:lnTo>
                  <a:lnTo>
                    <a:pt x="232861" y="686647"/>
                  </a:lnTo>
                  <a:lnTo>
                    <a:pt x="221046" y="624225"/>
                  </a:lnTo>
                  <a:lnTo>
                    <a:pt x="209231" y="561802"/>
                  </a:lnTo>
                  <a:lnTo>
                    <a:pt x="197415" y="499380"/>
                  </a:lnTo>
                  <a:lnTo>
                    <a:pt x="185600" y="436957"/>
                  </a:lnTo>
                  <a:lnTo>
                    <a:pt x="173785" y="374535"/>
                  </a:lnTo>
                  <a:lnTo>
                    <a:pt x="161970" y="312112"/>
                  </a:lnTo>
                  <a:lnTo>
                    <a:pt x="150155" y="249690"/>
                  </a:lnTo>
                  <a:lnTo>
                    <a:pt x="138339" y="187267"/>
                  </a:lnTo>
                  <a:lnTo>
                    <a:pt x="126524" y="124845"/>
                  </a:lnTo>
                  <a:lnTo>
                    <a:pt x="114709" y="62422"/>
                  </a:lnTo>
                  <a:lnTo>
                    <a:pt x="102894" y="0"/>
                  </a:lnTo>
                  <a:lnTo>
                    <a:pt x="0" y="22540"/>
                  </a:lnTo>
                  <a:lnTo>
                    <a:pt x="15363" y="84185"/>
                  </a:lnTo>
                  <a:lnTo>
                    <a:pt x="30726" y="145830"/>
                  </a:lnTo>
                  <a:lnTo>
                    <a:pt x="46089" y="207475"/>
                  </a:lnTo>
                  <a:lnTo>
                    <a:pt x="61453" y="269121"/>
                  </a:lnTo>
                  <a:lnTo>
                    <a:pt x="76816" y="330766"/>
                  </a:lnTo>
                  <a:lnTo>
                    <a:pt x="92179" y="392411"/>
                  </a:lnTo>
                  <a:lnTo>
                    <a:pt x="107543" y="454057"/>
                  </a:lnTo>
                  <a:lnTo>
                    <a:pt x="122906" y="515702"/>
                  </a:lnTo>
                  <a:lnTo>
                    <a:pt x="138269" y="577347"/>
                  </a:lnTo>
                  <a:lnTo>
                    <a:pt x="153632" y="638992"/>
                  </a:lnTo>
                  <a:lnTo>
                    <a:pt x="168996" y="700638"/>
                  </a:lnTo>
                  <a:lnTo>
                    <a:pt x="184359" y="762283"/>
                  </a:lnTo>
                  <a:lnTo>
                    <a:pt x="199722" y="823928"/>
                  </a:lnTo>
                  <a:lnTo>
                    <a:pt x="215086" y="885573"/>
                  </a:lnTo>
                  <a:lnTo>
                    <a:pt x="230449" y="947219"/>
                  </a:lnTo>
                  <a:lnTo>
                    <a:pt x="245812" y="1008864"/>
                  </a:lnTo>
                  <a:lnTo>
                    <a:pt x="261175" y="1070509"/>
                  </a:lnTo>
                  <a:lnTo>
                    <a:pt x="276539" y="1132154"/>
                  </a:lnTo>
                  <a:lnTo>
                    <a:pt x="291902" y="1193800"/>
                  </a:lnTo>
                  <a:lnTo>
                    <a:pt x="307265" y="1255445"/>
                  </a:lnTo>
                  <a:lnTo>
                    <a:pt x="322629" y="1317090"/>
                  </a:lnTo>
                  <a:lnTo>
                    <a:pt x="337992" y="1378735"/>
                  </a:lnTo>
                  <a:lnTo>
                    <a:pt x="353355" y="1440381"/>
                  </a:lnTo>
                  <a:lnTo>
                    <a:pt x="368718" y="1502026"/>
                  </a:lnTo>
                  <a:lnTo>
                    <a:pt x="384082" y="1563671"/>
                  </a:lnTo>
                  <a:lnTo>
                    <a:pt x="399445" y="1625316"/>
                  </a:lnTo>
                  <a:lnTo>
                    <a:pt x="414808" y="1686962"/>
                  </a:lnTo>
                  <a:lnTo>
                    <a:pt x="430172" y="1748607"/>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2234672" y="1586803"/>
              <a:ext cx="342641" cy="1824184"/>
            </a:xfrm>
            <a:custGeom>
              <a:avLst/>
              <a:pathLst>
                <a:path w="342641" h="1824184">
                  <a:moveTo>
                    <a:pt x="342641" y="1824184"/>
                  </a:moveTo>
                  <a:lnTo>
                    <a:pt x="333730" y="1761281"/>
                  </a:lnTo>
                  <a:lnTo>
                    <a:pt x="324820" y="1698378"/>
                  </a:lnTo>
                  <a:lnTo>
                    <a:pt x="315910" y="1635476"/>
                  </a:lnTo>
                  <a:lnTo>
                    <a:pt x="307000" y="1572573"/>
                  </a:lnTo>
                  <a:lnTo>
                    <a:pt x="298090" y="1509670"/>
                  </a:lnTo>
                  <a:lnTo>
                    <a:pt x="289180" y="1446767"/>
                  </a:lnTo>
                  <a:lnTo>
                    <a:pt x="280270" y="1383864"/>
                  </a:lnTo>
                  <a:lnTo>
                    <a:pt x="271359" y="1320961"/>
                  </a:lnTo>
                  <a:lnTo>
                    <a:pt x="262449" y="1258058"/>
                  </a:lnTo>
                  <a:lnTo>
                    <a:pt x="253539" y="1195155"/>
                  </a:lnTo>
                  <a:lnTo>
                    <a:pt x="244629" y="1132252"/>
                  </a:lnTo>
                  <a:lnTo>
                    <a:pt x="235719" y="1069349"/>
                  </a:lnTo>
                  <a:lnTo>
                    <a:pt x="226809" y="1006446"/>
                  </a:lnTo>
                  <a:lnTo>
                    <a:pt x="217899" y="943543"/>
                  </a:lnTo>
                  <a:lnTo>
                    <a:pt x="208988" y="880640"/>
                  </a:lnTo>
                  <a:lnTo>
                    <a:pt x="200078" y="817738"/>
                  </a:lnTo>
                  <a:lnTo>
                    <a:pt x="191168" y="754835"/>
                  </a:lnTo>
                  <a:lnTo>
                    <a:pt x="182258" y="691932"/>
                  </a:lnTo>
                  <a:lnTo>
                    <a:pt x="173348" y="629029"/>
                  </a:lnTo>
                  <a:lnTo>
                    <a:pt x="164438" y="566126"/>
                  </a:lnTo>
                  <a:lnTo>
                    <a:pt x="155527" y="503223"/>
                  </a:lnTo>
                  <a:lnTo>
                    <a:pt x="146617" y="440320"/>
                  </a:lnTo>
                  <a:lnTo>
                    <a:pt x="137707" y="377417"/>
                  </a:lnTo>
                  <a:lnTo>
                    <a:pt x="128797" y="314514"/>
                  </a:lnTo>
                  <a:lnTo>
                    <a:pt x="119887" y="251611"/>
                  </a:lnTo>
                  <a:lnTo>
                    <a:pt x="110977" y="188708"/>
                  </a:lnTo>
                  <a:lnTo>
                    <a:pt x="102067" y="125805"/>
                  </a:lnTo>
                  <a:lnTo>
                    <a:pt x="93156" y="62902"/>
                  </a:lnTo>
                  <a:lnTo>
                    <a:pt x="84246" y="0"/>
                  </a:lnTo>
                  <a:lnTo>
                    <a:pt x="0" y="13932"/>
                  </a:lnTo>
                  <a:lnTo>
                    <a:pt x="11815" y="76354"/>
                  </a:lnTo>
                  <a:lnTo>
                    <a:pt x="23630" y="138777"/>
                  </a:lnTo>
                  <a:lnTo>
                    <a:pt x="35445" y="201199"/>
                  </a:lnTo>
                  <a:lnTo>
                    <a:pt x="47260" y="263622"/>
                  </a:lnTo>
                  <a:lnTo>
                    <a:pt x="59076" y="326044"/>
                  </a:lnTo>
                  <a:lnTo>
                    <a:pt x="70891" y="388467"/>
                  </a:lnTo>
                  <a:lnTo>
                    <a:pt x="82706" y="450889"/>
                  </a:lnTo>
                  <a:lnTo>
                    <a:pt x="94521" y="513312"/>
                  </a:lnTo>
                  <a:lnTo>
                    <a:pt x="106336" y="575734"/>
                  </a:lnTo>
                  <a:lnTo>
                    <a:pt x="118152" y="638157"/>
                  </a:lnTo>
                  <a:lnTo>
                    <a:pt x="129967" y="700579"/>
                  </a:lnTo>
                  <a:lnTo>
                    <a:pt x="141782" y="763002"/>
                  </a:lnTo>
                  <a:lnTo>
                    <a:pt x="153597" y="825424"/>
                  </a:lnTo>
                  <a:lnTo>
                    <a:pt x="165412" y="887847"/>
                  </a:lnTo>
                  <a:lnTo>
                    <a:pt x="177228" y="950269"/>
                  </a:lnTo>
                  <a:lnTo>
                    <a:pt x="189043" y="1012692"/>
                  </a:lnTo>
                  <a:lnTo>
                    <a:pt x="200858" y="1075114"/>
                  </a:lnTo>
                  <a:lnTo>
                    <a:pt x="212673" y="1137537"/>
                  </a:lnTo>
                  <a:lnTo>
                    <a:pt x="224489" y="1199959"/>
                  </a:lnTo>
                  <a:lnTo>
                    <a:pt x="236304" y="1262382"/>
                  </a:lnTo>
                  <a:lnTo>
                    <a:pt x="248119" y="1324804"/>
                  </a:lnTo>
                  <a:lnTo>
                    <a:pt x="259934" y="1387227"/>
                  </a:lnTo>
                  <a:lnTo>
                    <a:pt x="271749" y="1449649"/>
                  </a:lnTo>
                  <a:lnTo>
                    <a:pt x="283565" y="1512072"/>
                  </a:lnTo>
                  <a:lnTo>
                    <a:pt x="295380" y="1574494"/>
                  </a:lnTo>
                  <a:lnTo>
                    <a:pt x="307195" y="1636917"/>
                  </a:lnTo>
                  <a:lnTo>
                    <a:pt x="319010" y="1699339"/>
                  </a:lnTo>
                  <a:lnTo>
                    <a:pt x="330825" y="1761762"/>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318918" y="1578678"/>
              <a:ext cx="258394" cy="1832309"/>
            </a:xfrm>
            <a:custGeom>
              <a:avLst/>
              <a:pathLst>
                <a:path w="258394" h="1832309">
                  <a:moveTo>
                    <a:pt x="258394" y="1832309"/>
                  </a:moveTo>
                  <a:lnTo>
                    <a:pt x="251756" y="1769126"/>
                  </a:lnTo>
                  <a:lnTo>
                    <a:pt x="245118" y="1705943"/>
                  </a:lnTo>
                  <a:lnTo>
                    <a:pt x="238479" y="1642760"/>
                  </a:lnTo>
                  <a:lnTo>
                    <a:pt x="231841" y="1579577"/>
                  </a:lnTo>
                  <a:lnTo>
                    <a:pt x="225203" y="1516394"/>
                  </a:lnTo>
                  <a:lnTo>
                    <a:pt x="218565" y="1453211"/>
                  </a:lnTo>
                  <a:lnTo>
                    <a:pt x="211927" y="1390028"/>
                  </a:lnTo>
                  <a:lnTo>
                    <a:pt x="205289" y="1326845"/>
                  </a:lnTo>
                  <a:lnTo>
                    <a:pt x="198651" y="1263661"/>
                  </a:lnTo>
                  <a:lnTo>
                    <a:pt x="192013" y="1200478"/>
                  </a:lnTo>
                  <a:lnTo>
                    <a:pt x="185374" y="1137295"/>
                  </a:lnTo>
                  <a:lnTo>
                    <a:pt x="178736" y="1074112"/>
                  </a:lnTo>
                  <a:lnTo>
                    <a:pt x="172098" y="1010929"/>
                  </a:lnTo>
                  <a:lnTo>
                    <a:pt x="165460" y="947746"/>
                  </a:lnTo>
                  <a:lnTo>
                    <a:pt x="158822" y="884563"/>
                  </a:lnTo>
                  <a:lnTo>
                    <a:pt x="152184" y="821380"/>
                  </a:lnTo>
                  <a:lnTo>
                    <a:pt x="145546" y="758197"/>
                  </a:lnTo>
                  <a:lnTo>
                    <a:pt x="138908" y="695014"/>
                  </a:lnTo>
                  <a:lnTo>
                    <a:pt x="132270" y="631830"/>
                  </a:lnTo>
                  <a:lnTo>
                    <a:pt x="125631" y="568647"/>
                  </a:lnTo>
                  <a:lnTo>
                    <a:pt x="118993" y="505464"/>
                  </a:lnTo>
                  <a:lnTo>
                    <a:pt x="112355" y="442281"/>
                  </a:lnTo>
                  <a:lnTo>
                    <a:pt x="105717" y="379098"/>
                  </a:lnTo>
                  <a:lnTo>
                    <a:pt x="99079" y="315915"/>
                  </a:lnTo>
                  <a:lnTo>
                    <a:pt x="92441" y="252732"/>
                  </a:lnTo>
                  <a:lnTo>
                    <a:pt x="85803" y="189549"/>
                  </a:lnTo>
                  <a:lnTo>
                    <a:pt x="79165" y="126366"/>
                  </a:lnTo>
                  <a:lnTo>
                    <a:pt x="72526" y="63183"/>
                  </a:lnTo>
                  <a:lnTo>
                    <a:pt x="65888" y="0"/>
                  </a:lnTo>
                  <a:lnTo>
                    <a:pt x="0" y="8125"/>
                  </a:lnTo>
                  <a:lnTo>
                    <a:pt x="8910" y="71027"/>
                  </a:lnTo>
                  <a:lnTo>
                    <a:pt x="17820" y="133930"/>
                  </a:lnTo>
                  <a:lnTo>
                    <a:pt x="26730" y="196833"/>
                  </a:lnTo>
                  <a:lnTo>
                    <a:pt x="35640" y="259736"/>
                  </a:lnTo>
                  <a:lnTo>
                    <a:pt x="44550" y="322639"/>
                  </a:lnTo>
                  <a:lnTo>
                    <a:pt x="53460" y="385542"/>
                  </a:lnTo>
                  <a:lnTo>
                    <a:pt x="62371" y="448445"/>
                  </a:lnTo>
                  <a:lnTo>
                    <a:pt x="71281" y="511348"/>
                  </a:lnTo>
                  <a:lnTo>
                    <a:pt x="80191" y="574251"/>
                  </a:lnTo>
                  <a:lnTo>
                    <a:pt x="89101" y="637154"/>
                  </a:lnTo>
                  <a:lnTo>
                    <a:pt x="98011" y="700057"/>
                  </a:lnTo>
                  <a:lnTo>
                    <a:pt x="106921" y="762960"/>
                  </a:lnTo>
                  <a:lnTo>
                    <a:pt x="115831" y="825863"/>
                  </a:lnTo>
                  <a:lnTo>
                    <a:pt x="124742" y="888766"/>
                  </a:lnTo>
                  <a:lnTo>
                    <a:pt x="133652" y="951668"/>
                  </a:lnTo>
                  <a:lnTo>
                    <a:pt x="142562" y="1014571"/>
                  </a:lnTo>
                  <a:lnTo>
                    <a:pt x="151472" y="1077474"/>
                  </a:lnTo>
                  <a:lnTo>
                    <a:pt x="160382" y="1140377"/>
                  </a:lnTo>
                  <a:lnTo>
                    <a:pt x="169292" y="1203280"/>
                  </a:lnTo>
                  <a:lnTo>
                    <a:pt x="178202" y="1266183"/>
                  </a:lnTo>
                  <a:lnTo>
                    <a:pt x="187113" y="1329086"/>
                  </a:lnTo>
                  <a:lnTo>
                    <a:pt x="196023" y="1391989"/>
                  </a:lnTo>
                  <a:lnTo>
                    <a:pt x="204933" y="1454892"/>
                  </a:lnTo>
                  <a:lnTo>
                    <a:pt x="213843" y="1517795"/>
                  </a:lnTo>
                  <a:lnTo>
                    <a:pt x="222753" y="1580698"/>
                  </a:lnTo>
                  <a:lnTo>
                    <a:pt x="231663" y="1643601"/>
                  </a:lnTo>
                  <a:lnTo>
                    <a:pt x="240574" y="1706504"/>
                  </a:lnTo>
                  <a:lnTo>
                    <a:pt x="249484" y="176940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384807" y="1573310"/>
              <a:ext cx="192505" cy="1837678"/>
            </a:xfrm>
            <a:custGeom>
              <a:avLst/>
              <a:pathLst>
                <a:path w="192505" h="1837678">
                  <a:moveTo>
                    <a:pt x="192505" y="1837678"/>
                  </a:moveTo>
                  <a:lnTo>
                    <a:pt x="187962" y="1774310"/>
                  </a:lnTo>
                  <a:lnTo>
                    <a:pt x="183419" y="1710941"/>
                  </a:lnTo>
                  <a:lnTo>
                    <a:pt x="178877" y="1647573"/>
                  </a:lnTo>
                  <a:lnTo>
                    <a:pt x="174334" y="1584205"/>
                  </a:lnTo>
                  <a:lnTo>
                    <a:pt x="169791" y="1520837"/>
                  </a:lnTo>
                  <a:lnTo>
                    <a:pt x="165248" y="1457469"/>
                  </a:lnTo>
                  <a:lnTo>
                    <a:pt x="160705" y="1394100"/>
                  </a:lnTo>
                  <a:lnTo>
                    <a:pt x="156162" y="1330732"/>
                  </a:lnTo>
                  <a:lnTo>
                    <a:pt x="151620" y="1267364"/>
                  </a:lnTo>
                  <a:lnTo>
                    <a:pt x="147077" y="1203996"/>
                  </a:lnTo>
                  <a:lnTo>
                    <a:pt x="142534" y="1140627"/>
                  </a:lnTo>
                  <a:lnTo>
                    <a:pt x="137991" y="1077259"/>
                  </a:lnTo>
                  <a:lnTo>
                    <a:pt x="133448" y="1013891"/>
                  </a:lnTo>
                  <a:lnTo>
                    <a:pt x="128905" y="950523"/>
                  </a:lnTo>
                  <a:lnTo>
                    <a:pt x="124363" y="887155"/>
                  </a:lnTo>
                  <a:lnTo>
                    <a:pt x="119820" y="823786"/>
                  </a:lnTo>
                  <a:lnTo>
                    <a:pt x="115277" y="760418"/>
                  </a:lnTo>
                  <a:lnTo>
                    <a:pt x="110734" y="697050"/>
                  </a:lnTo>
                  <a:lnTo>
                    <a:pt x="106191" y="633682"/>
                  </a:lnTo>
                  <a:lnTo>
                    <a:pt x="101649" y="570313"/>
                  </a:lnTo>
                  <a:lnTo>
                    <a:pt x="97106" y="506945"/>
                  </a:lnTo>
                  <a:lnTo>
                    <a:pt x="92563" y="443577"/>
                  </a:lnTo>
                  <a:lnTo>
                    <a:pt x="88020" y="380209"/>
                  </a:lnTo>
                  <a:lnTo>
                    <a:pt x="83477" y="316841"/>
                  </a:lnTo>
                  <a:lnTo>
                    <a:pt x="78934" y="253472"/>
                  </a:lnTo>
                  <a:lnTo>
                    <a:pt x="74392" y="190104"/>
                  </a:lnTo>
                  <a:lnTo>
                    <a:pt x="69849" y="126736"/>
                  </a:lnTo>
                  <a:lnTo>
                    <a:pt x="65306" y="63368"/>
                  </a:lnTo>
                  <a:lnTo>
                    <a:pt x="60763" y="0"/>
                  </a:lnTo>
                  <a:lnTo>
                    <a:pt x="0" y="5368"/>
                  </a:lnTo>
                  <a:lnTo>
                    <a:pt x="6638" y="68551"/>
                  </a:lnTo>
                  <a:lnTo>
                    <a:pt x="13276" y="131734"/>
                  </a:lnTo>
                  <a:lnTo>
                    <a:pt x="19914" y="194917"/>
                  </a:lnTo>
                  <a:lnTo>
                    <a:pt x="26552" y="258100"/>
                  </a:lnTo>
                  <a:lnTo>
                    <a:pt x="33190" y="321284"/>
                  </a:lnTo>
                  <a:lnTo>
                    <a:pt x="39828" y="384467"/>
                  </a:lnTo>
                  <a:lnTo>
                    <a:pt x="46466" y="447650"/>
                  </a:lnTo>
                  <a:lnTo>
                    <a:pt x="53104" y="510833"/>
                  </a:lnTo>
                  <a:lnTo>
                    <a:pt x="59743" y="574016"/>
                  </a:lnTo>
                  <a:lnTo>
                    <a:pt x="66381" y="637199"/>
                  </a:lnTo>
                  <a:lnTo>
                    <a:pt x="73019" y="700382"/>
                  </a:lnTo>
                  <a:lnTo>
                    <a:pt x="79657" y="763565"/>
                  </a:lnTo>
                  <a:lnTo>
                    <a:pt x="86295" y="826748"/>
                  </a:lnTo>
                  <a:lnTo>
                    <a:pt x="92933" y="889931"/>
                  </a:lnTo>
                  <a:lnTo>
                    <a:pt x="99571" y="953115"/>
                  </a:lnTo>
                  <a:lnTo>
                    <a:pt x="106209" y="1016298"/>
                  </a:lnTo>
                  <a:lnTo>
                    <a:pt x="112848" y="1079481"/>
                  </a:lnTo>
                  <a:lnTo>
                    <a:pt x="119486" y="1142664"/>
                  </a:lnTo>
                  <a:lnTo>
                    <a:pt x="126124" y="1205847"/>
                  </a:lnTo>
                  <a:lnTo>
                    <a:pt x="132762" y="1269030"/>
                  </a:lnTo>
                  <a:lnTo>
                    <a:pt x="139400" y="1332213"/>
                  </a:lnTo>
                  <a:lnTo>
                    <a:pt x="146038" y="1395396"/>
                  </a:lnTo>
                  <a:lnTo>
                    <a:pt x="152676" y="1458579"/>
                  </a:lnTo>
                  <a:lnTo>
                    <a:pt x="159314" y="1521762"/>
                  </a:lnTo>
                  <a:lnTo>
                    <a:pt x="165953" y="1584946"/>
                  </a:lnTo>
                  <a:lnTo>
                    <a:pt x="172591" y="1648129"/>
                  </a:lnTo>
                  <a:lnTo>
                    <a:pt x="179229" y="1711312"/>
                  </a:lnTo>
                  <a:lnTo>
                    <a:pt x="185867" y="1774495"/>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445571" y="1570069"/>
              <a:ext cx="131741" cy="1840919"/>
            </a:xfrm>
            <a:custGeom>
              <a:avLst/>
              <a:pathLst>
                <a:path w="131741" h="1840919">
                  <a:moveTo>
                    <a:pt x="131741" y="1840919"/>
                  </a:moveTo>
                  <a:lnTo>
                    <a:pt x="129199" y="1777439"/>
                  </a:lnTo>
                  <a:lnTo>
                    <a:pt x="126658" y="1713959"/>
                  </a:lnTo>
                  <a:lnTo>
                    <a:pt x="124116" y="1650479"/>
                  </a:lnTo>
                  <a:lnTo>
                    <a:pt x="121574" y="1586999"/>
                  </a:lnTo>
                  <a:lnTo>
                    <a:pt x="119032" y="1523519"/>
                  </a:lnTo>
                  <a:lnTo>
                    <a:pt x="116490" y="1460039"/>
                  </a:lnTo>
                  <a:lnTo>
                    <a:pt x="113948" y="1396559"/>
                  </a:lnTo>
                  <a:lnTo>
                    <a:pt x="111406" y="1333079"/>
                  </a:lnTo>
                  <a:lnTo>
                    <a:pt x="108864" y="1269599"/>
                  </a:lnTo>
                  <a:lnTo>
                    <a:pt x="106322" y="1206119"/>
                  </a:lnTo>
                  <a:lnTo>
                    <a:pt x="103780" y="1142639"/>
                  </a:lnTo>
                  <a:lnTo>
                    <a:pt x="101238" y="1079159"/>
                  </a:lnTo>
                  <a:lnTo>
                    <a:pt x="98696" y="1015679"/>
                  </a:lnTo>
                  <a:lnTo>
                    <a:pt x="96154" y="952199"/>
                  </a:lnTo>
                  <a:lnTo>
                    <a:pt x="93613" y="888719"/>
                  </a:lnTo>
                  <a:lnTo>
                    <a:pt x="91071" y="825239"/>
                  </a:lnTo>
                  <a:lnTo>
                    <a:pt x="88529" y="761759"/>
                  </a:lnTo>
                  <a:lnTo>
                    <a:pt x="85987" y="698279"/>
                  </a:lnTo>
                  <a:lnTo>
                    <a:pt x="83445" y="634799"/>
                  </a:lnTo>
                  <a:lnTo>
                    <a:pt x="80903" y="571319"/>
                  </a:lnTo>
                  <a:lnTo>
                    <a:pt x="78361" y="507839"/>
                  </a:lnTo>
                  <a:lnTo>
                    <a:pt x="75819" y="444359"/>
                  </a:lnTo>
                  <a:lnTo>
                    <a:pt x="73277" y="380879"/>
                  </a:lnTo>
                  <a:lnTo>
                    <a:pt x="70735" y="317399"/>
                  </a:lnTo>
                  <a:lnTo>
                    <a:pt x="68193" y="253919"/>
                  </a:lnTo>
                  <a:lnTo>
                    <a:pt x="65651" y="190439"/>
                  </a:lnTo>
                  <a:lnTo>
                    <a:pt x="63109" y="126959"/>
                  </a:lnTo>
                  <a:lnTo>
                    <a:pt x="60568" y="63479"/>
                  </a:lnTo>
                  <a:lnTo>
                    <a:pt x="58026" y="0"/>
                  </a:lnTo>
                  <a:lnTo>
                    <a:pt x="0" y="3240"/>
                  </a:lnTo>
                  <a:lnTo>
                    <a:pt x="4542" y="66609"/>
                  </a:lnTo>
                  <a:lnTo>
                    <a:pt x="9085" y="129977"/>
                  </a:lnTo>
                  <a:lnTo>
                    <a:pt x="13628" y="193345"/>
                  </a:lnTo>
                  <a:lnTo>
                    <a:pt x="18171" y="256713"/>
                  </a:lnTo>
                  <a:lnTo>
                    <a:pt x="22714" y="320081"/>
                  </a:lnTo>
                  <a:lnTo>
                    <a:pt x="27256" y="383450"/>
                  </a:lnTo>
                  <a:lnTo>
                    <a:pt x="31799" y="446818"/>
                  </a:lnTo>
                  <a:lnTo>
                    <a:pt x="36342" y="510186"/>
                  </a:lnTo>
                  <a:lnTo>
                    <a:pt x="40885" y="573554"/>
                  </a:lnTo>
                  <a:lnTo>
                    <a:pt x="45428" y="636923"/>
                  </a:lnTo>
                  <a:lnTo>
                    <a:pt x="49971" y="700291"/>
                  </a:lnTo>
                  <a:lnTo>
                    <a:pt x="54513" y="763659"/>
                  </a:lnTo>
                  <a:lnTo>
                    <a:pt x="59056" y="827027"/>
                  </a:lnTo>
                  <a:lnTo>
                    <a:pt x="63599" y="890395"/>
                  </a:lnTo>
                  <a:lnTo>
                    <a:pt x="68142" y="953764"/>
                  </a:lnTo>
                  <a:lnTo>
                    <a:pt x="72685" y="1017132"/>
                  </a:lnTo>
                  <a:lnTo>
                    <a:pt x="77228" y="1080500"/>
                  </a:lnTo>
                  <a:lnTo>
                    <a:pt x="81770" y="1143868"/>
                  </a:lnTo>
                  <a:lnTo>
                    <a:pt x="86313" y="1207237"/>
                  </a:lnTo>
                  <a:lnTo>
                    <a:pt x="90856" y="1270605"/>
                  </a:lnTo>
                  <a:lnTo>
                    <a:pt x="95399" y="1333973"/>
                  </a:lnTo>
                  <a:lnTo>
                    <a:pt x="99942" y="1397341"/>
                  </a:lnTo>
                  <a:lnTo>
                    <a:pt x="104484" y="1460709"/>
                  </a:lnTo>
                  <a:lnTo>
                    <a:pt x="109027" y="1524078"/>
                  </a:lnTo>
                  <a:lnTo>
                    <a:pt x="113570" y="1587446"/>
                  </a:lnTo>
                  <a:lnTo>
                    <a:pt x="118113" y="1650814"/>
                  </a:lnTo>
                  <a:lnTo>
                    <a:pt x="122656" y="1714182"/>
                  </a:lnTo>
                  <a:lnTo>
                    <a:pt x="127199" y="177755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503597" y="1569267"/>
              <a:ext cx="73715" cy="1841721"/>
            </a:xfrm>
            <a:custGeom>
              <a:avLst/>
              <a:pathLst>
                <a:path w="73715" h="1841721">
                  <a:moveTo>
                    <a:pt x="73715" y="1841721"/>
                  </a:moveTo>
                  <a:lnTo>
                    <a:pt x="71998" y="1778213"/>
                  </a:lnTo>
                  <a:lnTo>
                    <a:pt x="70281" y="1714706"/>
                  </a:lnTo>
                  <a:lnTo>
                    <a:pt x="68564" y="1651198"/>
                  </a:lnTo>
                  <a:lnTo>
                    <a:pt x="66847" y="1587690"/>
                  </a:lnTo>
                  <a:lnTo>
                    <a:pt x="65129" y="1524183"/>
                  </a:lnTo>
                  <a:lnTo>
                    <a:pt x="63412" y="1460675"/>
                  </a:lnTo>
                  <a:lnTo>
                    <a:pt x="61695" y="1397168"/>
                  </a:lnTo>
                  <a:lnTo>
                    <a:pt x="59978" y="1333660"/>
                  </a:lnTo>
                  <a:lnTo>
                    <a:pt x="58261" y="1270152"/>
                  </a:lnTo>
                  <a:lnTo>
                    <a:pt x="56544" y="1206645"/>
                  </a:lnTo>
                  <a:lnTo>
                    <a:pt x="54826" y="1143137"/>
                  </a:lnTo>
                  <a:lnTo>
                    <a:pt x="53109" y="1079629"/>
                  </a:lnTo>
                  <a:lnTo>
                    <a:pt x="51392" y="1016122"/>
                  </a:lnTo>
                  <a:lnTo>
                    <a:pt x="49675" y="952614"/>
                  </a:lnTo>
                  <a:lnTo>
                    <a:pt x="47958" y="889106"/>
                  </a:lnTo>
                  <a:lnTo>
                    <a:pt x="46240" y="825599"/>
                  </a:lnTo>
                  <a:lnTo>
                    <a:pt x="44523" y="762091"/>
                  </a:lnTo>
                  <a:lnTo>
                    <a:pt x="42806" y="698584"/>
                  </a:lnTo>
                  <a:lnTo>
                    <a:pt x="41089" y="635076"/>
                  </a:lnTo>
                  <a:lnTo>
                    <a:pt x="39372" y="571568"/>
                  </a:lnTo>
                  <a:lnTo>
                    <a:pt x="37655" y="508061"/>
                  </a:lnTo>
                  <a:lnTo>
                    <a:pt x="35937" y="444553"/>
                  </a:lnTo>
                  <a:lnTo>
                    <a:pt x="34220" y="381045"/>
                  </a:lnTo>
                  <a:lnTo>
                    <a:pt x="32503" y="317538"/>
                  </a:lnTo>
                  <a:lnTo>
                    <a:pt x="30786" y="254030"/>
                  </a:lnTo>
                  <a:lnTo>
                    <a:pt x="29069" y="190522"/>
                  </a:lnTo>
                  <a:lnTo>
                    <a:pt x="27352" y="127015"/>
                  </a:lnTo>
                  <a:lnTo>
                    <a:pt x="25634" y="63507"/>
                  </a:lnTo>
                  <a:lnTo>
                    <a:pt x="23917" y="0"/>
                  </a:lnTo>
                  <a:lnTo>
                    <a:pt x="0" y="802"/>
                  </a:lnTo>
                  <a:lnTo>
                    <a:pt x="2541" y="64282"/>
                  </a:lnTo>
                  <a:lnTo>
                    <a:pt x="5083" y="127762"/>
                  </a:lnTo>
                  <a:lnTo>
                    <a:pt x="7625" y="191242"/>
                  </a:lnTo>
                  <a:lnTo>
                    <a:pt x="10167" y="254722"/>
                  </a:lnTo>
                  <a:lnTo>
                    <a:pt x="12709" y="318202"/>
                  </a:lnTo>
                  <a:lnTo>
                    <a:pt x="15251" y="381682"/>
                  </a:lnTo>
                  <a:lnTo>
                    <a:pt x="17793" y="445162"/>
                  </a:lnTo>
                  <a:lnTo>
                    <a:pt x="20335" y="508641"/>
                  </a:lnTo>
                  <a:lnTo>
                    <a:pt x="22877" y="572121"/>
                  </a:lnTo>
                  <a:lnTo>
                    <a:pt x="25419" y="635601"/>
                  </a:lnTo>
                  <a:lnTo>
                    <a:pt x="27961" y="699081"/>
                  </a:lnTo>
                  <a:lnTo>
                    <a:pt x="30503" y="762561"/>
                  </a:lnTo>
                  <a:lnTo>
                    <a:pt x="33045" y="826041"/>
                  </a:lnTo>
                  <a:lnTo>
                    <a:pt x="35586" y="889521"/>
                  </a:lnTo>
                  <a:lnTo>
                    <a:pt x="38128" y="953001"/>
                  </a:lnTo>
                  <a:lnTo>
                    <a:pt x="40670" y="1016481"/>
                  </a:lnTo>
                  <a:lnTo>
                    <a:pt x="43212" y="1079961"/>
                  </a:lnTo>
                  <a:lnTo>
                    <a:pt x="45754" y="1143441"/>
                  </a:lnTo>
                  <a:lnTo>
                    <a:pt x="48296" y="1206921"/>
                  </a:lnTo>
                  <a:lnTo>
                    <a:pt x="50838" y="1270401"/>
                  </a:lnTo>
                  <a:lnTo>
                    <a:pt x="53380" y="1333881"/>
                  </a:lnTo>
                  <a:lnTo>
                    <a:pt x="55922" y="1397361"/>
                  </a:lnTo>
                  <a:lnTo>
                    <a:pt x="58464" y="1460841"/>
                  </a:lnTo>
                  <a:lnTo>
                    <a:pt x="61006" y="1524321"/>
                  </a:lnTo>
                  <a:lnTo>
                    <a:pt x="63548" y="1587801"/>
                  </a:lnTo>
                  <a:lnTo>
                    <a:pt x="66090" y="1651281"/>
                  </a:lnTo>
                  <a:lnTo>
                    <a:pt x="68631" y="1714761"/>
                  </a:lnTo>
                  <a:lnTo>
                    <a:pt x="71173" y="177824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527515" y="1568866"/>
              <a:ext cx="49798" cy="1842122"/>
            </a:xfrm>
            <a:custGeom>
              <a:avLst/>
              <a:pathLst>
                <a:path w="49798" h="1842122">
                  <a:moveTo>
                    <a:pt x="49798" y="1842122"/>
                  </a:moveTo>
                  <a:lnTo>
                    <a:pt x="48705" y="1778600"/>
                  </a:lnTo>
                  <a:lnTo>
                    <a:pt x="47613" y="1715079"/>
                  </a:lnTo>
                  <a:lnTo>
                    <a:pt x="46520" y="1651557"/>
                  </a:lnTo>
                  <a:lnTo>
                    <a:pt x="45428" y="1588036"/>
                  </a:lnTo>
                  <a:lnTo>
                    <a:pt x="44335" y="1524514"/>
                  </a:lnTo>
                  <a:lnTo>
                    <a:pt x="43243" y="1460993"/>
                  </a:lnTo>
                  <a:lnTo>
                    <a:pt x="42150" y="1397471"/>
                  </a:lnTo>
                  <a:lnTo>
                    <a:pt x="41058" y="1333950"/>
                  </a:lnTo>
                  <a:lnTo>
                    <a:pt x="39965" y="1270429"/>
                  </a:lnTo>
                  <a:lnTo>
                    <a:pt x="38873" y="1206907"/>
                  </a:lnTo>
                  <a:lnTo>
                    <a:pt x="37780" y="1143386"/>
                  </a:lnTo>
                  <a:lnTo>
                    <a:pt x="36688" y="1079864"/>
                  </a:lnTo>
                  <a:lnTo>
                    <a:pt x="35595" y="1016343"/>
                  </a:lnTo>
                  <a:lnTo>
                    <a:pt x="34503" y="952821"/>
                  </a:lnTo>
                  <a:lnTo>
                    <a:pt x="33410" y="889300"/>
                  </a:lnTo>
                  <a:lnTo>
                    <a:pt x="32318" y="825778"/>
                  </a:lnTo>
                  <a:lnTo>
                    <a:pt x="31226" y="762257"/>
                  </a:lnTo>
                  <a:lnTo>
                    <a:pt x="30133" y="698735"/>
                  </a:lnTo>
                  <a:lnTo>
                    <a:pt x="29041" y="635214"/>
                  </a:lnTo>
                  <a:lnTo>
                    <a:pt x="27948" y="571693"/>
                  </a:lnTo>
                  <a:lnTo>
                    <a:pt x="26856" y="508171"/>
                  </a:lnTo>
                  <a:lnTo>
                    <a:pt x="25763" y="444650"/>
                  </a:lnTo>
                  <a:lnTo>
                    <a:pt x="24671" y="381128"/>
                  </a:lnTo>
                  <a:lnTo>
                    <a:pt x="23578" y="317607"/>
                  </a:lnTo>
                  <a:lnTo>
                    <a:pt x="22486" y="254085"/>
                  </a:lnTo>
                  <a:lnTo>
                    <a:pt x="21393" y="190564"/>
                  </a:lnTo>
                  <a:lnTo>
                    <a:pt x="20301" y="127042"/>
                  </a:lnTo>
                  <a:lnTo>
                    <a:pt x="19208" y="63521"/>
                  </a:lnTo>
                  <a:lnTo>
                    <a:pt x="18116" y="0"/>
                  </a:lnTo>
                  <a:lnTo>
                    <a:pt x="0" y="400"/>
                  </a:lnTo>
                  <a:lnTo>
                    <a:pt x="1717" y="63908"/>
                  </a:lnTo>
                  <a:lnTo>
                    <a:pt x="3434" y="127415"/>
                  </a:lnTo>
                  <a:lnTo>
                    <a:pt x="5151" y="190923"/>
                  </a:lnTo>
                  <a:lnTo>
                    <a:pt x="6868" y="254431"/>
                  </a:lnTo>
                  <a:lnTo>
                    <a:pt x="8585" y="317938"/>
                  </a:lnTo>
                  <a:lnTo>
                    <a:pt x="10303" y="381446"/>
                  </a:lnTo>
                  <a:lnTo>
                    <a:pt x="12020" y="444954"/>
                  </a:lnTo>
                  <a:lnTo>
                    <a:pt x="13737" y="508461"/>
                  </a:lnTo>
                  <a:lnTo>
                    <a:pt x="15454" y="571969"/>
                  </a:lnTo>
                  <a:lnTo>
                    <a:pt x="17171" y="635477"/>
                  </a:lnTo>
                  <a:lnTo>
                    <a:pt x="18888" y="698984"/>
                  </a:lnTo>
                  <a:lnTo>
                    <a:pt x="20606" y="762492"/>
                  </a:lnTo>
                  <a:lnTo>
                    <a:pt x="22323" y="825999"/>
                  </a:lnTo>
                  <a:lnTo>
                    <a:pt x="24040" y="889507"/>
                  </a:lnTo>
                  <a:lnTo>
                    <a:pt x="25757" y="953015"/>
                  </a:lnTo>
                  <a:lnTo>
                    <a:pt x="27474" y="1016522"/>
                  </a:lnTo>
                  <a:lnTo>
                    <a:pt x="29191" y="1080030"/>
                  </a:lnTo>
                  <a:lnTo>
                    <a:pt x="30909" y="1143538"/>
                  </a:lnTo>
                  <a:lnTo>
                    <a:pt x="32626" y="1207045"/>
                  </a:lnTo>
                  <a:lnTo>
                    <a:pt x="34343" y="1270553"/>
                  </a:lnTo>
                  <a:lnTo>
                    <a:pt x="36060" y="1334061"/>
                  </a:lnTo>
                  <a:lnTo>
                    <a:pt x="37777" y="1397568"/>
                  </a:lnTo>
                  <a:lnTo>
                    <a:pt x="39495" y="1461076"/>
                  </a:lnTo>
                  <a:lnTo>
                    <a:pt x="41212" y="1524583"/>
                  </a:lnTo>
                  <a:lnTo>
                    <a:pt x="42929" y="1588091"/>
                  </a:lnTo>
                  <a:lnTo>
                    <a:pt x="44646" y="1651599"/>
                  </a:lnTo>
                  <a:lnTo>
                    <a:pt x="46363" y="1715106"/>
                  </a:lnTo>
                  <a:lnTo>
                    <a:pt x="48080" y="177861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545631" y="1568685"/>
              <a:ext cx="31681" cy="1842303"/>
            </a:xfrm>
            <a:custGeom>
              <a:avLst/>
              <a:pathLst>
                <a:path w="31681" h="1842303">
                  <a:moveTo>
                    <a:pt x="31681" y="1842303"/>
                  </a:moveTo>
                  <a:lnTo>
                    <a:pt x="31049" y="1778775"/>
                  </a:lnTo>
                  <a:lnTo>
                    <a:pt x="30416" y="1715247"/>
                  </a:lnTo>
                  <a:lnTo>
                    <a:pt x="29783" y="1651720"/>
                  </a:lnTo>
                  <a:lnTo>
                    <a:pt x="29151" y="1588192"/>
                  </a:lnTo>
                  <a:lnTo>
                    <a:pt x="28518" y="1524664"/>
                  </a:lnTo>
                  <a:lnTo>
                    <a:pt x="27886" y="1461137"/>
                  </a:lnTo>
                  <a:lnTo>
                    <a:pt x="27253" y="1397609"/>
                  </a:lnTo>
                  <a:lnTo>
                    <a:pt x="26620" y="1334081"/>
                  </a:lnTo>
                  <a:lnTo>
                    <a:pt x="25988" y="1270553"/>
                  </a:lnTo>
                  <a:lnTo>
                    <a:pt x="25355" y="1207026"/>
                  </a:lnTo>
                  <a:lnTo>
                    <a:pt x="24723" y="1143498"/>
                  </a:lnTo>
                  <a:lnTo>
                    <a:pt x="24090" y="1079970"/>
                  </a:lnTo>
                  <a:lnTo>
                    <a:pt x="23457" y="1016443"/>
                  </a:lnTo>
                  <a:lnTo>
                    <a:pt x="22825" y="952915"/>
                  </a:lnTo>
                  <a:lnTo>
                    <a:pt x="22192" y="889387"/>
                  </a:lnTo>
                  <a:lnTo>
                    <a:pt x="21560" y="825860"/>
                  </a:lnTo>
                  <a:lnTo>
                    <a:pt x="20927" y="762332"/>
                  </a:lnTo>
                  <a:lnTo>
                    <a:pt x="20294" y="698804"/>
                  </a:lnTo>
                  <a:lnTo>
                    <a:pt x="19662" y="635276"/>
                  </a:lnTo>
                  <a:lnTo>
                    <a:pt x="19029" y="571749"/>
                  </a:lnTo>
                  <a:lnTo>
                    <a:pt x="18396" y="508221"/>
                  </a:lnTo>
                  <a:lnTo>
                    <a:pt x="17764" y="444693"/>
                  </a:lnTo>
                  <a:lnTo>
                    <a:pt x="17131" y="381166"/>
                  </a:lnTo>
                  <a:lnTo>
                    <a:pt x="16499" y="317638"/>
                  </a:lnTo>
                  <a:lnTo>
                    <a:pt x="15866" y="254110"/>
                  </a:lnTo>
                  <a:lnTo>
                    <a:pt x="15233" y="190583"/>
                  </a:lnTo>
                  <a:lnTo>
                    <a:pt x="14601" y="127055"/>
                  </a:lnTo>
                  <a:lnTo>
                    <a:pt x="13968" y="63527"/>
                  </a:lnTo>
                  <a:lnTo>
                    <a:pt x="13336" y="0"/>
                  </a:lnTo>
                  <a:lnTo>
                    <a:pt x="0" y="181"/>
                  </a:lnTo>
                  <a:lnTo>
                    <a:pt x="1092" y="63702"/>
                  </a:lnTo>
                  <a:lnTo>
                    <a:pt x="2184" y="127223"/>
                  </a:lnTo>
                  <a:lnTo>
                    <a:pt x="3277" y="190745"/>
                  </a:lnTo>
                  <a:lnTo>
                    <a:pt x="4369" y="254266"/>
                  </a:lnTo>
                  <a:lnTo>
                    <a:pt x="5462" y="317788"/>
                  </a:lnTo>
                  <a:lnTo>
                    <a:pt x="6554" y="381309"/>
                  </a:lnTo>
                  <a:lnTo>
                    <a:pt x="7647" y="444831"/>
                  </a:lnTo>
                  <a:lnTo>
                    <a:pt x="8739" y="508352"/>
                  </a:lnTo>
                  <a:lnTo>
                    <a:pt x="9832" y="571874"/>
                  </a:lnTo>
                  <a:lnTo>
                    <a:pt x="10924" y="635395"/>
                  </a:lnTo>
                  <a:lnTo>
                    <a:pt x="12017" y="698917"/>
                  </a:lnTo>
                  <a:lnTo>
                    <a:pt x="13109" y="762438"/>
                  </a:lnTo>
                  <a:lnTo>
                    <a:pt x="14202" y="825959"/>
                  </a:lnTo>
                  <a:lnTo>
                    <a:pt x="15294" y="889481"/>
                  </a:lnTo>
                  <a:lnTo>
                    <a:pt x="16387" y="953002"/>
                  </a:lnTo>
                  <a:lnTo>
                    <a:pt x="17479" y="1016524"/>
                  </a:lnTo>
                  <a:lnTo>
                    <a:pt x="18572" y="1080045"/>
                  </a:lnTo>
                  <a:lnTo>
                    <a:pt x="19664" y="1143567"/>
                  </a:lnTo>
                  <a:lnTo>
                    <a:pt x="20757" y="1207088"/>
                  </a:lnTo>
                  <a:lnTo>
                    <a:pt x="21849" y="1270610"/>
                  </a:lnTo>
                  <a:lnTo>
                    <a:pt x="22941" y="1334131"/>
                  </a:lnTo>
                  <a:lnTo>
                    <a:pt x="24034" y="1397653"/>
                  </a:lnTo>
                  <a:lnTo>
                    <a:pt x="25126" y="1461174"/>
                  </a:lnTo>
                  <a:lnTo>
                    <a:pt x="26219" y="1524695"/>
                  </a:lnTo>
                  <a:lnTo>
                    <a:pt x="27311" y="1588217"/>
                  </a:lnTo>
                  <a:lnTo>
                    <a:pt x="28404" y="1651738"/>
                  </a:lnTo>
                  <a:lnTo>
                    <a:pt x="29496" y="1715260"/>
                  </a:lnTo>
                  <a:lnTo>
                    <a:pt x="30589" y="1778781"/>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58967" y="1568603"/>
              <a:ext cx="18345" cy="1842385"/>
            </a:xfrm>
            <a:custGeom>
              <a:avLst/>
              <a:pathLst>
                <a:path w="18345" h="1842385">
                  <a:moveTo>
                    <a:pt x="18345" y="1842385"/>
                  </a:moveTo>
                  <a:lnTo>
                    <a:pt x="18143" y="1778854"/>
                  </a:lnTo>
                  <a:lnTo>
                    <a:pt x="17941" y="1715324"/>
                  </a:lnTo>
                  <a:lnTo>
                    <a:pt x="17738" y="1651793"/>
                  </a:lnTo>
                  <a:lnTo>
                    <a:pt x="17536" y="1588263"/>
                  </a:lnTo>
                  <a:lnTo>
                    <a:pt x="17334" y="1524732"/>
                  </a:lnTo>
                  <a:lnTo>
                    <a:pt x="17131" y="1461202"/>
                  </a:lnTo>
                  <a:lnTo>
                    <a:pt x="16929" y="1397671"/>
                  </a:lnTo>
                  <a:lnTo>
                    <a:pt x="16727" y="1334141"/>
                  </a:lnTo>
                  <a:lnTo>
                    <a:pt x="16524" y="1270610"/>
                  </a:lnTo>
                  <a:lnTo>
                    <a:pt x="16322" y="1207079"/>
                  </a:lnTo>
                  <a:lnTo>
                    <a:pt x="16120" y="1143549"/>
                  </a:lnTo>
                  <a:lnTo>
                    <a:pt x="15918" y="1080018"/>
                  </a:lnTo>
                  <a:lnTo>
                    <a:pt x="15715" y="1016488"/>
                  </a:lnTo>
                  <a:lnTo>
                    <a:pt x="15513" y="952957"/>
                  </a:lnTo>
                  <a:lnTo>
                    <a:pt x="15311" y="889427"/>
                  </a:lnTo>
                  <a:lnTo>
                    <a:pt x="15108" y="825896"/>
                  </a:lnTo>
                  <a:lnTo>
                    <a:pt x="14906" y="762366"/>
                  </a:lnTo>
                  <a:lnTo>
                    <a:pt x="14704" y="698835"/>
                  </a:lnTo>
                  <a:lnTo>
                    <a:pt x="14501" y="635305"/>
                  </a:lnTo>
                  <a:lnTo>
                    <a:pt x="14299" y="571774"/>
                  </a:lnTo>
                  <a:lnTo>
                    <a:pt x="14097" y="508244"/>
                  </a:lnTo>
                  <a:lnTo>
                    <a:pt x="13894" y="444713"/>
                  </a:lnTo>
                  <a:lnTo>
                    <a:pt x="13692" y="381183"/>
                  </a:lnTo>
                  <a:lnTo>
                    <a:pt x="13490" y="317652"/>
                  </a:lnTo>
                  <a:lnTo>
                    <a:pt x="13288" y="254122"/>
                  </a:lnTo>
                  <a:lnTo>
                    <a:pt x="13085" y="190591"/>
                  </a:lnTo>
                  <a:lnTo>
                    <a:pt x="12883" y="127061"/>
                  </a:lnTo>
                  <a:lnTo>
                    <a:pt x="12681" y="63530"/>
                  </a:lnTo>
                  <a:lnTo>
                    <a:pt x="12478" y="0"/>
                  </a:lnTo>
                  <a:lnTo>
                    <a:pt x="0" y="81"/>
                  </a:lnTo>
                  <a:lnTo>
                    <a:pt x="632" y="63609"/>
                  </a:lnTo>
                  <a:lnTo>
                    <a:pt x="1265" y="127137"/>
                  </a:lnTo>
                  <a:lnTo>
                    <a:pt x="1897" y="190665"/>
                  </a:lnTo>
                  <a:lnTo>
                    <a:pt x="2530" y="254192"/>
                  </a:lnTo>
                  <a:lnTo>
                    <a:pt x="3163" y="317720"/>
                  </a:lnTo>
                  <a:lnTo>
                    <a:pt x="3795" y="381248"/>
                  </a:lnTo>
                  <a:lnTo>
                    <a:pt x="4428" y="444775"/>
                  </a:lnTo>
                  <a:lnTo>
                    <a:pt x="5060" y="508303"/>
                  </a:lnTo>
                  <a:lnTo>
                    <a:pt x="5693" y="571831"/>
                  </a:lnTo>
                  <a:lnTo>
                    <a:pt x="6326" y="635358"/>
                  </a:lnTo>
                  <a:lnTo>
                    <a:pt x="6958" y="698886"/>
                  </a:lnTo>
                  <a:lnTo>
                    <a:pt x="7591" y="762414"/>
                  </a:lnTo>
                  <a:lnTo>
                    <a:pt x="8223" y="825942"/>
                  </a:lnTo>
                  <a:lnTo>
                    <a:pt x="8856" y="889469"/>
                  </a:lnTo>
                  <a:lnTo>
                    <a:pt x="9489" y="952997"/>
                  </a:lnTo>
                  <a:lnTo>
                    <a:pt x="10121" y="1016525"/>
                  </a:lnTo>
                  <a:lnTo>
                    <a:pt x="10754" y="1080052"/>
                  </a:lnTo>
                  <a:lnTo>
                    <a:pt x="11386" y="1143580"/>
                  </a:lnTo>
                  <a:lnTo>
                    <a:pt x="12019" y="1207108"/>
                  </a:lnTo>
                  <a:lnTo>
                    <a:pt x="12652" y="1270635"/>
                  </a:lnTo>
                  <a:lnTo>
                    <a:pt x="13284" y="1334163"/>
                  </a:lnTo>
                  <a:lnTo>
                    <a:pt x="13917" y="1397691"/>
                  </a:lnTo>
                  <a:lnTo>
                    <a:pt x="14549" y="1461219"/>
                  </a:lnTo>
                  <a:lnTo>
                    <a:pt x="15182" y="1524746"/>
                  </a:lnTo>
                  <a:lnTo>
                    <a:pt x="15815" y="1588274"/>
                  </a:lnTo>
                  <a:lnTo>
                    <a:pt x="16447" y="1651802"/>
                  </a:lnTo>
                  <a:lnTo>
                    <a:pt x="17080" y="1715329"/>
                  </a:lnTo>
                  <a:lnTo>
                    <a:pt x="17713" y="177885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71446" y="1568597"/>
              <a:ext cx="5866" cy="1842391"/>
            </a:xfrm>
            <a:custGeom>
              <a:avLst/>
              <a:pathLst>
                <a:path w="5866" h="1842391">
                  <a:moveTo>
                    <a:pt x="5866" y="1842391"/>
                  </a:moveTo>
                  <a:lnTo>
                    <a:pt x="5743" y="1778860"/>
                  </a:lnTo>
                  <a:lnTo>
                    <a:pt x="5620" y="1715329"/>
                  </a:lnTo>
                  <a:lnTo>
                    <a:pt x="5497" y="1651798"/>
                  </a:lnTo>
                  <a:lnTo>
                    <a:pt x="5373" y="1588268"/>
                  </a:lnTo>
                  <a:lnTo>
                    <a:pt x="5250" y="1524737"/>
                  </a:lnTo>
                  <a:lnTo>
                    <a:pt x="5127" y="1461206"/>
                  </a:lnTo>
                  <a:lnTo>
                    <a:pt x="5004" y="1397676"/>
                  </a:lnTo>
                  <a:lnTo>
                    <a:pt x="4880" y="1334145"/>
                  </a:lnTo>
                  <a:lnTo>
                    <a:pt x="4757" y="1270614"/>
                  </a:lnTo>
                  <a:lnTo>
                    <a:pt x="4634" y="1207083"/>
                  </a:lnTo>
                  <a:lnTo>
                    <a:pt x="4511" y="1143553"/>
                  </a:lnTo>
                  <a:lnTo>
                    <a:pt x="4388" y="1080022"/>
                  </a:lnTo>
                  <a:lnTo>
                    <a:pt x="4264" y="1016491"/>
                  </a:lnTo>
                  <a:lnTo>
                    <a:pt x="4141" y="952960"/>
                  </a:lnTo>
                  <a:lnTo>
                    <a:pt x="4018" y="889430"/>
                  </a:lnTo>
                  <a:lnTo>
                    <a:pt x="3895" y="825899"/>
                  </a:lnTo>
                  <a:lnTo>
                    <a:pt x="3771" y="762368"/>
                  </a:lnTo>
                  <a:lnTo>
                    <a:pt x="3648" y="698838"/>
                  </a:lnTo>
                  <a:lnTo>
                    <a:pt x="3525" y="635307"/>
                  </a:lnTo>
                  <a:lnTo>
                    <a:pt x="3402" y="571776"/>
                  </a:lnTo>
                  <a:lnTo>
                    <a:pt x="3279" y="508245"/>
                  </a:lnTo>
                  <a:lnTo>
                    <a:pt x="3155" y="444715"/>
                  </a:lnTo>
                  <a:lnTo>
                    <a:pt x="3032" y="381184"/>
                  </a:lnTo>
                  <a:lnTo>
                    <a:pt x="2909" y="317653"/>
                  </a:lnTo>
                  <a:lnTo>
                    <a:pt x="2786" y="254122"/>
                  </a:lnTo>
                  <a:lnTo>
                    <a:pt x="2662" y="190592"/>
                  </a:lnTo>
                  <a:lnTo>
                    <a:pt x="2539" y="127061"/>
                  </a:lnTo>
                  <a:lnTo>
                    <a:pt x="2416" y="63530"/>
                  </a:lnTo>
                  <a:lnTo>
                    <a:pt x="2293" y="0"/>
                  </a:lnTo>
                  <a:lnTo>
                    <a:pt x="0" y="5"/>
                  </a:lnTo>
                  <a:lnTo>
                    <a:pt x="202" y="63536"/>
                  </a:lnTo>
                  <a:lnTo>
                    <a:pt x="404" y="127066"/>
                  </a:lnTo>
                  <a:lnTo>
                    <a:pt x="606" y="190597"/>
                  </a:lnTo>
                  <a:lnTo>
                    <a:pt x="809" y="254127"/>
                  </a:lnTo>
                  <a:lnTo>
                    <a:pt x="1011" y="317658"/>
                  </a:lnTo>
                  <a:lnTo>
                    <a:pt x="1213" y="381189"/>
                  </a:lnTo>
                  <a:lnTo>
                    <a:pt x="1416" y="444719"/>
                  </a:lnTo>
                  <a:lnTo>
                    <a:pt x="1618" y="508250"/>
                  </a:lnTo>
                  <a:lnTo>
                    <a:pt x="1820" y="571780"/>
                  </a:lnTo>
                  <a:lnTo>
                    <a:pt x="2023" y="635311"/>
                  </a:lnTo>
                  <a:lnTo>
                    <a:pt x="2225" y="698841"/>
                  </a:lnTo>
                  <a:lnTo>
                    <a:pt x="2427" y="762372"/>
                  </a:lnTo>
                  <a:lnTo>
                    <a:pt x="2629" y="825902"/>
                  </a:lnTo>
                  <a:lnTo>
                    <a:pt x="2832" y="889433"/>
                  </a:lnTo>
                  <a:lnTo>
                    <a:pt x="3034" y="952963"/>
                  </a:lnTo>
                  <a:lnTo>
                    <a:pt x="3236" y="1016494"/>
                  </a:lnTo>
                  <a:lnTo>
                    <a:pt x="3439" y="1080024"/>
                  </a:lnTo>
                  <a:lnTo>
                    <a:pt x="3641" y="1143555"/>
                  </a:lnTo>
                  <a:lnTo>
                    <a:pt x="3843" y="1207085"/>
                  </a:lnTo>
                  <a:lnTo>
                    <a:pt x="4046" y="1270616"/>
                  </a:lnTo>
                  <a:lnTo>
                    <a:pt x="4248" y="1334146"/>
                  </a:lnTo>
                  <a:lnTo>
                    <a:pt x="4450" y="1397677"/>
                  </a:lnTo>
                  <a:lnTo>
                    <a:pt x="4652" y="1461207"/>
                  </a:lnTo>
                  <a:lnTo>
                    <a:pt x="4855" y="1524738"/>
                  </a:lnTo>
                  <a:lnTo>
                    <a:pt x="5057" y="1588269"/>
                  </a:lnTo>
                  <a:lnTo>
                    <a:pt x="5259" y="1651799"/>
                  </a:lnTo>
                  <a:lnTo>
                    <a:pt x="5462" y="1715330"/>
                  </a:lnTo>
                  <a:lnTo>
                    <a:pt x="5664" y="177886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73739" y="1568596"/>
              <a:ext cx="3573" cy="1842392"/>
            </a:xfrm>
            <a:custGeom>
              <a:avLst/>
              <a:pathLst>
                <a:path w="3573" h="1842392">
                  <a:moveTo>
                    <a:pt x="3573" y="1842392"/>
                  </a:moveTo>
                  <a:lnTo>
                    <a:pt x="3480" y="1778861"/>
                  </a:lnTo>
                  <a:lnTo>
                    <a:pt x="3387" y="1715331"/>
                  </a:lnTo>
                  <a:lnTo>
                    <a:pt x="3294" y="1651800"/>
                  </a:lnTo>
                  <a:lnTo>
                    <a:pt x="3200" y="1588269"/>
                  </a:lnTo>
                  <a:lnTo>
                    <a:pt x="3107" y="1524738"/>
                  </a:lnTo>
                  <a:lnTo>
                    <a:pt x="3014" y="1461207"/>
                  </a:lnTo>
                  <a:lnTo>
                    <a:pt x="2921" y="1397677"/>
                  </a:lnTo>
                  <a:lnTo>
                    <a:pt x="2828" y="1334146"/>
                  </a:lnTo>
                  <a:lnTo>
                    <a:pt x="2735" y="1270615"/>
                  </a:lnTo>
                  <a:lnTo>
                    <a:pt x="2642" y="1207084"/>
                  </a:lnTo>
                  <a:lnTo>
                    <a:pt x="2548" y="1143554"/>
                  </a:lnTo>
                  <a:lnTo>
                    <a:pt x="2455" y="1080023"/>
                  </a:lnTo>
                  <a:lnTo>
                    <a:pt x="2362" y="1016492"/>
                  </a:lnTo>
                  <a:lnTo>
                    <a:pt x="2269" y="952961"/>
                  </a:lnTo>
                  <a:lnTo>
                    <a:pt x="2176" y="889430"/>
                  </a:lnTo>
                  <a:lnTo>
                    <a:pt x="2083" y="825900"/>
                  </a:lnTo>
                  <a:lnTo>
                    <a:pt x="1990" y="762369"/>
                  </a:lnTo>
                  <a:lnTo>
                    <a:pt x="1896" y="698838"/>
                  </a:lnTo>
                  <a:lnTo>
                    <a:pt x="1803" y="635307"/>
                  </a:lnTo>
                  <a:lnTo>
                    <a:pt x="1710" y="571777"/>
                  </a:lnTo>
                  <a:lnTo>
                    <a:pt x="1617" y="508246"/>
                  </a:lnTo>
                  <a:lnTo>
                    <a:pt x="1524" y="444715"/>
                  </a:lnTo>
                  <a:lnTo>
                    <a:pt x="1431" y="381184"/>
                  </a:lnTo>
                  <a:lnTo>
                    <a:pt x="1338" y="317653"/>
                  </a:lnTo>
                  <a:lnTo>
                    <a:pt x="1244" y="254123"/>
                  </a:lnTo>
                  <a:lnTo>
                    <a:pt x="1151" y="190592"/>
                  </a:lnTo>
                  <a:lnTo>
                    <a:pt x="1058" y="127061"/>
                  </a:lnTo>
                  <a:lnTo>
                    <a:pt x="965" y="63530"/>
                  </a:lnTo>
                  <a:lnTo>
                    <a:pt x="872" y="0"/>
                  </a:lnTo>
                  <a:lnTo>
                    <a:pt x="0" y="1"/>
                  </a:lnTo>
                  <a:lnTo>
                    <a:pt x="123" y="63532"/>
                  </a:lnTo>
                  <a:lnTo>
                    <a:pt x="246" y="127062"/>
                  </a:lnTo>
                  <a:lnTo>
                    <a:pt x="369" y="190593"/>
                  </a:lnTo>
                  <a:lnTo>
                    <a:pt x="492" y="254124"/>
                  </a:lnTo>
                  <a:lnTo>
                    <a:pt x="616" y="317655"/>
                  </a:lnTo>
                  <a:lnTo>
                    <a:pt x="739" y="381185"/>
                  </a:lnTo>
                  <a:lnTo>
                    <a:pt x="862" y="444716"/>
                  </a:lnTo>
                  <a:lnTo>
                    <a:pt x="985" y="508247"/>
                  </a:lnTo>
                  <a:lnTo>
                    <a:pt x="1109" y="571778"/>
                  </a:lnTo>
                  <a:lnTo>
                    <a:pt x="1232" y="635308"/>
                  </a:lnTo>
                  <a:lnTo>
                    <a:pt x="1355" y="698839"/>
                  </a:lnTo>
                  <a:lnTo>
                    <a:pt x="1478" y="762370"/>
                  </a:lnTo>
                  <a:lnTo>
                    <a:pt x="1601" y="825900"/>
                  </a:lnTo>
                  <a:lnTo>
                    <a:pt x="1725" y="889431"/>
                  </a:lnTo>
                  <a:lnTo>
                    <a:pt x="1848" y="952962"/>
                  </a:lnTo>
                  <a:lnTo>
                    <a:pt x="1971" y="1016493"/>
                  </a:lnTo>
                  <a:lnTo>
                    <a:pt x="2094" y="1080023"/>
                  </a:lnTo>
                  <a:lnTo>
                    <a:pt x="2218" y="1143554"/>
                  </a:lnTo>
                  <a:lnTo>
                    <a:pt x="2341" y="1207085"/>
                  </a:lnTo>
                  <a:lnTo>
                    <a:pt x="2464" y="1270616"/>
                  </a:lnTo>
                  <a:lnTo>
                    <a:pt x="2587" y="1334146"/>
                  </a:lnTo>
                  <a:lnTo>
                    <a:pt x="2710" y="1397677"/>
                  </a:lnTo>
                  <a:lnTo>
                    <a:pt x="2834" y="1461208"/>
                  </a:lnTo>
                  <a:lnTo>
                    <a:pt x="2957" y="1524738"/>
                  </a:lnTo>
                  <a:lnTo>
                    <a:pt x="3080" y="1588269"/>
                  </a:lnTo>
                  <a:lnTo>
                    <a:pt x="3203" y="1651800"/>
                  </a:lnTo>
                  <a:lnTo>
                    <a:pt x="3327" y="1715331"/>
                  </a:lnTo>
                  <a:lnTo>
                    <a:pt x="3450" y="177886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74612" y="1568595"/>
              <a:ext cx="2701" cy="1842393"/>
            </a:xfrm>
            <a:custGeom>
              <a:avLst/>
              <a:pathLst>
                <a:path w="2701" h="1842393">
                  <a:moveTo>
                    <a:pt x="2701" y="1842393"/>
                  </a:moveTo>
                  <a:lnTo>
                    <a:pt x="2634" y="1778862"/>
                  </a:lnTo>
                  <a:lnTo>
                    <a:pt x="2567" y="1715331"/>
                  </a:lnTo>
                  <a:lnTo>
                    <a:pt x="2500" y="1651801"/>
                  </a:lnTo>
                  <a:lnTo>
                    <a:pt x="2433" y="1588270"/>
                  </a:lnTo>
                  <a:lnTo>
                    <a:pt x="2366" y="1524739"/>
                  </a:lnTo>
                  <a:lnTo>
                    <a:pt x="2299" y="1461208"/>
                  </a:lnTo>
                  <a:lnTo>
                    <a:pt x="2232" y="1397677"/>
                  </a:lnTo>
                  <a:lnTo>
                    <a:pt x="2165" y="1334147"/>
                  </a:lnTo>
                  <a:lnTo>
                    <a:pt x="2098" y="1270616"/>
                  </a:lnTo>
                  <a:lnTo>
                    <a:pt x="2031" y="1207085"/>
                  </a:lnTo>
                  <a:lnTo>
                    <a:pt x="1964" y="1143554"/>
                  </a:lnTo>
                  <a:lnTo>
                    <a:pt x="1897" y="1080023"/>
                  </a:lnTo>
                  <a:lnTo>
                    <a:pt x="1830" y="1016493"/>
                  </a:lnTo>
                  <a:lnTo>
                    <a:pt x="1763" y="952962"/>
                  </a:lnTo>
                  <a:lnTo>
                    <a:pt x="1697" y="889431"/>
                  </a:lnTo>
                  <a:lnTo>
                    <a:pt x="1630" y="825900"/>
                  </a:lnTo>
                  <a:lnTo>
                    <a:pt x="1563" y="762369"/>
                  </a:lnTo>
                  <a:lnTo>
                    <a:pt x="1496" y="698838"/>
                  </a:lnTo>
                  <a:lnTo>
                    <a:pt x="1429" y="635308"/>
                  </a:lnTo>
                  <a:lnTo>
                    <a:pt x="1362" y="571777"/>
                  </a:lnTo>
                  <a:lnTo>
                    <a:pt x="1295" y="508246"/>
                  </a:lnTo>
                  <a:lnTo>
                    <a:pt x="1228" y="444715"/>
                  </a:lnTo>
                  <a:lnTo>
                    <a:pt x="1161" y="381184"/>
                  </a:lnTo>
                  <a:lnTo>
                    <a:pt x="1094" y="317654"/>
                  </a:lnTo>
                  <a:lnTo>
                    <a:pt x="1027" y="254123"/>
                  </a:lnTo>
                  <a:lnTo>
                    <a:pt x="960" y="190592"/>
                  </a:lnTo>
                  <a:lnTo>
                    <a:pt x="893" y="127061"/>
                  </a:lnTo>
                  <a:lnTo>
                    <a:pt x="826" y="63530"/>
                  </a:lnTo>
                  <a:lnTo>
                    <a:pt x="759" y="0"/>
                  </a:lnTo>
                  <a:lnTo>
                    <a:pt x="0" y="0"/>
                  </a:lnTo>
                  <a:lnTo>
                    <a:pt x="93" y="63531"/>
                  </a:lnTo>
                  <a:lnTo>
                    <a:pt x="186" y="127062"/>
                  </a:lnTo>
                  <a:lnTo>
                    <a:pt x="279" y="190593"/>
                  </a:lnTo>
                  <a:lnTo>
                    <a:pt x="372" y="254124"/>
                  </a:lnTo>
                  <a:lnTo>
                    <a:pt x="465" y="317654"/>
                  </a:lnTo>
                  <a:lnTo>
                    <a:pt x="558" y="381185"/>
                  </a:lnTo>
                  <a:lnTo>
                    <a:pt x="652" y="444716"/>
                  </a:lnTo>
                  <a:lnTo>
                    <a:pt x="745" y="508247"/>
                  </a:lnTo>
                  <a:lnTo>
                    <a:pt x="838" y="571777"/>
                  </a:lnTo>
                  <a:lnTo>
                    <a:pt x="931" y="635308"/>
                  </a:lnTo>
                  <a:lnTo>
                    <a:pt x="1024" y="698839"/>
                  </a:lnTo>
                  <a:lnTo>
                    <a:pt x="1117" y="762370"/>
                  </a:lnTo>
                  <a:lnTo>
                    <a:pt x="1210" y="825901"/>
                  </a:lnTo>
                  <a:lnTo>
                    <a:pt x="1304" y="889431"/>
                  </a:lnTo>
                  <a:lnTo>
                    <a:pt x="1397" y="952962"/>
                  </a:lnTo>
                  <a:lnTo>
                    <a:pt x="1490" y="1016493"/>
                  </a:lnTo>
                  <a:lnTo>
                    <a:pt x="1583" y="1080024"/>
                  </a:lnTo>
                  <a:lnTo>
                    <a:pt x="1676" y="1143554"/>
                  </a:lnTo>
                  <a:lnTo>
                    <a:pt x="1769" y="1207085"/>
                  </a:lnTo>
                  <a:lnTo>
                    <a:pt x="1862" y="1270616"/>
                  </a:lnTo>
                  <a:lnTo>
                    <a:pt x="1956" y="1334147"/>
                  </a:lnTo>
                  <a:lnTo>
                    <a:pt x="2049" y="1397678"/>
                  </a:lnTo>
                  <a:lnTo>
                    <a:pt x="2142" y="1461208"/>
                  </a:lnTo>
                  <a:lnTo>
                    <a:pt x="2235" y="1524739"/>
                  </a:lnTo>
                  <a:lnTo>
                    <a:pt x="2328" y="1588270"/>
                  </a:lnTo>
                  <a:lnTo>
                    <a:pt x="2421" y="1651801"/>
                  </a:lnTo>
                  <a:lnTo>
                    <a:pt x="2514" y="1715332"/>
                  </a:lnTo>
                  <a:lnTo>
                    <a:pt x="2608" y="177886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75371" y="1568594"/>
              <a:ext cx="1941" cy="1842394"/>
            </a:xfrm>
            <a:custGeom>
              <a:avLst/>
              <a:pathLst>
                <a:path w="1941" h="1842394">
                  <a:moveTo>
                    <a:pt x="1941" y="1842394"/>
                  </a:moveTo>
                  <a:lnTo>
                    <a:pt x="1898" y="1778863"/>
                  </a:lnTo>
                  <a:lnTo>
                    <a:pt x="1855" y="1715332"/>
                  </a:lnTo>
                  <a:lnTo>
                    <a:pt x="1811" y="1651801"/>
                  </a:lnTo>
                  <a:lnTo>
                    <a:pt x="1768" y="1588270"/>
                  </a:lnTo>
                  <a:lnTo>
                    <a:pt x="1725" y="1524740"/>
                  </a:lnTo>
                  <a:lnTo>
                    <a:pt x="1682" y="1461209"/>
                  </a:lnTo>
                  <a:lnTo>
                    <a:pt x="1639" y="1397678"/>
                  </a:lnTo>
                  <a:lnTo>
                    <a:pt x="1596" y="1334147"/>
                  </a:lnTo>
                  <a:lnTo>
                    <a:pt x="1552" y="1270616"/>
                  </a:lnTo>
                  <a:lnTo>
                    <a:pt x="1509" y="1207085"/>
                  </a:lnTo>
                  <a:lnTo>
                    <a:pt x="1466" y="1143555"/>
                  </a:lnTo>
                  <a:lnTo>
                    <a:pt x="1423" y="1080024"/>
                  </a:lnTo>
                  <a:lnTo>
                    <a:pt x="1380" y="1016493"/>
                  </a:lnTo>
                  <a:lnTo>
                    <a:pt x="1337" y="952962"/>
                  </a:lnTo>
                  <a:lnTo>
                    <a:pt x="1293" y="889431"/>
                  </a:lnTo>
                  <a:lnTo>
                    <a:pt x="1250" y="825900"/>
                  </a:lnTo>
                  <a:lnTo>
                    <a:pt x="1207" y="762370"/>
                  </a:lnTo>
                  <a:lnTo>
                    <a:pt x="1164" y="698839"/>
                  </a:lnTo>
                  <a:lnTo>
                    <a:pt x="1121" y="635308"/>
                  </a:lnTo>
                  <a:lnTo>
                    <a:pt x="1077" y="571777"/>
                  </a:lnTo>
                  <a:lnTo>
                    <a:pt x="1034" y="508246"/>
                  </a:lnTo>
                  <a:lnTo>
                    <a:pt x="991" y="444715"/>
                  </a:lnTo>
                  <a:lnTo>
                    <a:pt x="948" y="381185"/>
                  </a:lnTo>
                  <a:lnTo>
                    <a:pt x="905" y="317654"/>
                  </a:lnTo>
                  <a:lnTo>
                    <a:pt x="862" y="254123"/>
                  </a:lnTo>
                  <a:lnTo>
                    <a:pt x="818" y="190592"/>
                  </a:lnTo>
                  <a:lnTo>
                    <a:pt x="775" y="127061"/>
                  </a:lnTo>
                  <a:lnTo>
                    <a:pt x="732" y="63530"/>
                  </a:lnTo>
                  <a:lnTo>
                    <a:pt x="689" y="0"/>
                  </a:lnTo>
                  <a:lnTo>
                    <a:pt x="0" y="0"/>
                  </a:lnTo>
                  <a:lnTo>
                    <a:pt x="66" y="63531"/>
                  </a:lnTo>
                  <a:lnTo>
                    <a:pt x="133" y="127062"/>
                  </a:lnTo>
                  <a:lnTo>
                    <a:pt x="200" y="190593"/>
                  </a:lnTo>
                  <a:lnTo>
                    <a:pt x="267" y="254123"/>
                  </a:lnTo>
                  <a:lnTo>
                    <a:pt x="334" y="317654"/>
                  </a:lnTo>
                  <a:lnTo>
                    <a:pt x="401" y="381185"/>
                  </a:lnTo>
                  <a:lnTo>
                    <a:pt x="468" y="444716"/>
                  </a:lnTo>
                  <a:lnTo>
                    <a:pt x="535" y="508247"/>
                  </a:lnTo>
                  <a:lnTo>
                    <a:pt x="602" y="571777"/>
                  </a:lnTo>
                  <a:lnTo>
                    <a:pt x="669" y="635308"/>
                  </a:lnTo>
                  <a:lnTo>
                    <a:pt x="736" y="698839"/>
                  </a:lnTo>
                  <a:lnTo>
                    <a:pt x="803" y="762370"/>
                  </a:lnTo>
                  <a:lnTo>
                    <a:pt x="870" y="825901"/>
                  </a:lnTo>
                  <a:lnTo>
                    <a:pt x="937" y="889431"/>
                  </a:lnTo>
                  <a:lnTo>
                    <a:pt x="1004" y="952962"/>
                  </a:lnTo>
                  <a:lnTo>
                    <a:pt x="1071" y="1016493"/>
                  </a:lnTo>
                  <a:lnTo>
                    <a:pt x="1138" y="1080024"/>
                  </a:lnTo>
                  <a:lnTo>
                    <a:pt x="1205" y="1143555"/>
                  </a:lnTo>
                  <a:lnTo>
                    <a:pt x="1272" y="1207086"/>
                  </a:lnTo>
                  <a:lnTo>
                    <a:pt x="1338" y="1270616"/>
                  </a:lnTo>
                  <a:lnTo>
                    <a:pt x="1405" y="1334147"/>
                  </a:lnTo>
                  <a:lnTo>
                    <a:pt x="1472" y="1397678"/>
                  </a:lnTo>
                  <a:lnTo>
                    <a:pt x="1539" y="1461209"/>
                  </a:lnTo>
                  <a:lnTo>
                    <a:pt x="1606" y="1524740"/>
                  </a:lnTo>
                  <a:lnTo>
                    <a:pt x="1673" y="1588270"/>
                  </a:lnTo>
                  <a:lnTo>
                    <a:pt x="1740" y="1651801"/>
                  </a:lnTo>
                  <a:lnTo>
                    <a:pt x="1807" y="1715332"/>
                  </a:lnTo>
                  <a:lnTo>
                    <a:pt x="1874" y="177886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76061" y="1568594"/>
              <a:ext cx="1252" cy="1842394"/>
            </a:xfrm>
            <a:custGeom>
              <a:avLst/>
              <a:pathLst>
                <a:path w="1252" h="1842394">
                  <a:moveTo>
                    <a:pt x="1252" y="1842394"/>
                  </a:moveTo>
                  <a:lnTo>
                    <a:pt x="1224" y="1778863"/>
                  </a:lnTo>
                  <a:lnTo>
                    <a:pt x="1197" y="1715332"/>
                  </a:lnTo>
                  <a:lnTo>
                    <a:pt x="1170" y="1651801"/>
                  </a:lnTo>
                  <a:lnTo>
                    <a:pt x="1143" y="1588271"/>
                  </a:lnTo>
                  <a:lnTo>
                    <a:pt x="1116" y="1524740"/>
                  </a:lnTo>
                  <a:lnTo>
                    <a:pt x="1089" y="1461209"/>
                  </a:lnTo>
                  <a:lnTo>
                    <a:pt x="1061" y="1397678"/>
                  </a:lnTo>
                  <a:lnTo>
                    <a:pt x="1034" y="1334147"/>
                  </a:lnTo>
                  <a:lnTo>
                    <a:pt x="1007" y="1270616"/>
                  </a:lnTo>
                  <a:lnTo>
                    <a:pt x="980" y="1207086"/>
                  </a:lnTo>
                  <a:lnTo>
                    <a:pt x="953" y="1143555"/>
                  </a:lnTo>
                  <a:lnTo>
                    <a:pt x="926" y="1080024"/>
                  </a:lnTo>
                  <a:lnTo>
                    <a:pt x="898" y="1016493"/>
                  </a:lnTo>
                  <a:lnTo>
                    <a:pt x="871" y="952962"/>
                  </a:lnTo>
                  <a:lnTo>
                    <a:pt x="844" y="889431"/>
                  </a:lnTo>
                  <a:lnTo>
                    <a:pt x="817" y="825900"/>
                  </a:lnTo>
                  <a:lnTo>
                    <a:pt x="790" y="762370"/>
                  </a:lnTo>
                  <a:lnTo>
                    <a:pt x="763" y="698839"/>
                  </a:lnTo>
                  <a:lnTo>
                    <a:pt x="735" y="635308"/>
                  </a:lnTo>
                  <a:lnTo>
                    <a:pt x="708" y="571777"/>
                  </a:lnTo>
                  <a:lnTo>
                    <a:pt x="681" y="508246"/>
                  </a:lnTo>
                  <a:lnTo>
                    <a:pt x="654" y="444715"/>
                  </a:lnTo>
                  <a:lnTo>
                    <a:pt x="627" y="381185"/>
                  </a:lnTo>
                  <a:lnTo>
                    <a:pt x="600" y="317654"/>
                  </a:lnTo>
                  <a:lnTo>
                    <a:pt x="572" y="254123"/>
                  </a:lnTo>
                  <a:lnTo>
                    <a:pt x="545" y="190592"/>
                  </a:lnTo>
                  <a:lnTo>
                    <a:pt x="518" y="127061"/>
                  </a:lnTo>
                  <a:lnTo>
                    <a:pt x="491" y="63530"/>
                  </a:lnTo>
                  <a:lnTo>
                    <a:pt x="464" y="0"/>
                  </a:lnTo>
                  <a:lnTo>
                    <a:pt x="0" y="0"/>
                  </a:lnTo>
                  <a:lnTo>
                    <a:pt x="43" y="63531"/>
                  </a:lnTo>
                  <a:lnTo>
                    <a:pt x="86" y="127061"/>
                  </a:lnTo>
                  <a:lnTo>
                    <a:pt x="129" y="190592"/>
                  </a:lnTo>
                  <a:lnTo>
                    <a:pt x="172" y="254123"/>
                  </a:lnTo>
                  <a:lnTo>
                    <a:pt x="215" y="317654"/>
                  </a:lnTo>
                  <a:lnTo>
                    <a:pt x="259" y="381185"/>
                  </a:lnTo>
                  <a:lnTo>
                    <a:pt x="302" y="444716"/>
                  </a:lnTo>
                  <a:lnTo>
                    <a:pt x="345" y="508246"/>
                  </a:lnTo>
                  <a:lnTo>
                    <a:pt x="388" y="571777"/>
                  </a:lnTo>
                  <a:lnTo>
                    <a:pt x="431" y="635308"/>
                  </a:lnTo>
                  <a:lnTo>
                    <a:pt x="474" y="698839"/>
                  </a:lnTo>
                  <a:lnTo>
                    <a:pt x="518" y="762370"/>
                  </a:lnTo>
                  <a:lnTo>
                    <a:pt x="561" y="825901"/>
                  </a:lnTo>
                  <a:lnTo>
                    <a:pt x="604" y="889431"/>
                  </a:lnTo>
                  <a:lnTo>
                    <a:pt x="647" y="952962"/>
                  </a:lnTo>
                  <a:lnTo>
                    <a:pt x="690" y="1016493"/>
                  </a:lnTo>
                  <a:lnTo>
                    <a:pt x="734" y="1080024"/>
                  </a:lnTo>
                  <a:lnTo>
                    <a:pt x="777" y="1143555"/>
                  </a:lnTo>
                  <a:lnTo>
                    <a:pt x="820" y="1207086"/>
                  </a:lnTo>
                  <a:lnTo>
                    <a:pt x="863" y="1270616"/>
                  </a:lnTo>
                  <a:lnTo>
                    <a:pt x="906" y="1334147"/>
                  </a:lnTo>
                  <a:lnTo>
                    <a:pt x="949" y="1397678"/>
                  </a:lnTo>
                  <a:lnTo>
                    <a:pt x="993" y="1461209"/>
                  </a:lnTo>
                  <a:lnTo>
                    <a:pt x="1036" y="1524740"/>
                  </a:lnTo>
                  <a:lnTo>
                    <a:pt x="1079" y="1588271"/>
                  </a:lnTo>
                  <a:lnTo>
                    <a:pt x="1122" y="1651801"/>
                  </a:lnTo>
                  <a:lnTo>
                    <a:pt x="1165" y="1715332"/>
                  </a:lnTo>
                  <a:lnTo>
                    <a:pt x="1208" y="177886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76525" y="1568594"/>
              <a:ext cx="787" cy="1842394"/>
            </a:xfrm>
            <a:custGeom>
              <a:avLst/>
              <a:pathLst>
                <a:path w="787" h="1842394">
                  <a:moveTo>
                    <a:pt x="787" y="1842394"/>
                  </a:moveTo>
                  <a:lnTo>
                    <a:pt x="772" y="1778863"/>
                  </a:lnTo>
                  <a:lnTo>
                    <a:pt x="756" y="1715332"/>
                  </a:lnTo>
                  <a:lnTo>
                    <a:pt x="741" y="1651802"/>
                  </a:lnTo>
                  <a:lnTo>
                    <a:pt x="725" y="1588271"/>
                  </a:lnTo>
                  <a:lnTo>
                    <a:pt x="710" y="1524740"/>
                  </a:lnTo>
                  <a:lnTo>
                    <a:pt x="694" y="1461209"/>
                  </a:lnTo>
                  <a:lnTo>
                    <a:pt x="679" y="1397678"/>
                  </a:lnTo>
                  <a:lnTo>
                    <a:pt x="663" y="1334147"/>
                  </a:lnTo>
                  <a:lnTo>
                    <a:pt x="648" y="1270616"/>
                  </a:lnTo>
                  <a:lnTo>
                    <a:pt x="632" y="1207086"/>
                  </a:lnTo>
                  <a:lnTo>
                    <a:pt x="617" y="1143555"/>
                  </a:lnTo>
                  <a:lnTo>
                    <a:pt x="601" y="1080024"/>
                  </a:lnTo>
                  <a:lnTo>
                    <a:pt x="586" y="1016493"/>
                  </a:lnTo>
                  <a:lnTo>
                    <a:pt x="570" y="952962"/>
                  </a:lnTo>
                  <a:lnTo>
                    <a:pt x="554" y="889431"/>
                  </a:lnTo>
                  <a:lnTo>
                    <a:pt x="539" y="825901"/>
                  </a:lnTo>
                  <a:lnTo>
                    <a:pt x="523" y="762370"/>
                  </a:lnTo>
                  <a:lnTo>
                    <a:pt x="508" y="698839"/>
                  </a:lnTo>
                  <a:lnTo>
                    <a:pt x="492" y="635308"/>
                  </a:lnTo>
                  <a:lnTo>
                    <a:pt x="477" y="571777"/>
                  </a:lnTo>
                  <a:lnTo>
                    <a:pt x="461" y="508246"/>
                  </a:lnTo>
                  <a:lnTo>
                    <a:pt x="446" y="444715"/>
                  </a:lnTo>
                  <a:lnTo>
                    <a:pt x="430" y="381185"/>
                  </a:lnTo>
                  <a:lnTo>
                    <a:pt x="415" y="317654"/>
                  </a:lnTo>
                  <a:lnTo>
                    <a:pt x="399" y="254123"/>
                  </a:lnTo>
                  <a:lnTo>
                    <a:pt x="384" y="190592"/>
                  </a:lnTo>
                  <a:lnTo>
                    <a:pt x="368" y="127061"/>
                  </a:lnTo>
                  <a:lnTo>
                    <a:pt x="353" y="63530"/>
                  </a:lnTo>
                  <a:lnTo>
                    <a:pt x="337" y="0"/>
                  </a:lnTo>
                  <a:lnTo>
                    <a:pt x="0" y="0"/>
                  </a:lnTo>
                  <a:lnTo>
                    <a:pt x="27" y="63530"/>
                  </a:lnTo>
                  <a:lnTo>
                    <a:pt x="54" y="127061"/>
                  </a:lnTo>
                  <a:lnTo>
                    <a:pt x="81" y="190592"/>
                  </a:lnTo>
                  <a:lnTo>
                    <a:pt x="108" y="254123"/>
                  </a:lnTo>
                  <a:lnTo>
                    <a:pt x="135" y="317654"/>
                  </a:lnTo>
                  <a:lnTo>
                    <a:pt x="163" y="381185"/>
                  </a:lnTo>
                  <a:lnTo>
                    <a:pt x="190" y="444716"/>
                  </a:lnTo>
                  <a:lnTo>
                    <a:pt x="217" y="508246"/>
                  </a:lnTo>
                  <a:lnTo>
                    <a:pt x="244" y="571777"/>
                  </a:lnTo>
                  <a:lnTo>
                    <a:pt x="271" y="635308"/>
                  </a:lnTo>
                  <a:lnTo>
                    <a:pt x="298" y="698839"/>
                  </a:lnTo>
                  <a:lnTo>
                    <a:pt x="326" y="762370"/>
                  </a:lnTo>
                  <a:lnTo>
                    <a:pt x="353" y="825901"/>
                  </a:lnTo>
                  <a:lnTo>
                    <a:pt x="380" y="889431"/>
                  </a:lnTo>
                  <a:lnTo>
                    <a:pt x="407" y="952962"/>
                  </a:lnTo>
                  <a:lnTo>
                    <a:pt x="434" y="1016493"/>
                  </a:lnTo>
                  <a:lnTo>
                    <a:pt x="461" y="1080024"/>
                  </a:lnTo>
                  <a:lnTo>
                    <a:pt x="489" y="1143555"/>
                  </a:lnTo>
                  <a:lnTo>
                    <a:pt x="516" y="1207086"/>
                  </a:lnTo>
                  <a:lnTo>
                    <a:pt x="543" y="1270616"/>
                  </a:lnTo>
                  <a:lnTo>
                    <a:pt x="570" y="1334147"/>
                  </a:lnTo>
                  <a:lnTo>
                    <a:pt x="597" y="1397678"/>
                  </a:lnTo>
                  <a:lnTo>
                    <a:pt x="624" y="1461209"/>
                  </a:lnTo>
                  <a:lnTo>
                    <a:pt x="652" y="1524740"/>
                  </a:lnTo>
                  <a:lnTo>
                    <a:pt x="679" y="1588271"/>
                  </a:lnTo>
                  <a:lnTo>
                    <a:pt x="706" y="1651802"/>
                  </a:lnTo>
                  <a:lnTo>
                    <a:pt x="733" y="1715332"/>
                  </a:lnTo>
                  <a:lnTo>
                    <a:pt x="760" y="177886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76863" y="1568594"/>
              <a:ext cx="450" cy="1842394"/>
            </a:xfrm>
            <a:custGeom>
              <a:avLst/>
              <a:pathLst>
                <a:path w="450" h="1842394">
                  <a:moveTo>
                    <a:pt x="450" y="1842394"/>
                  </a:moveTo>
                  <a:lnTo>
                    <a:pt x="442" y="1778863"/>
                  </a:lnTo>
                  <a:lnTo>
                    <a:pt x="434" y="1715332"/>
                  </a:lnTo>
                  <a:lnTo>
                    <a:pt x="426" y="1651802"/>
                  </a:lnTo>
                  <a:lnTo>
                    <a:pt x="419" y="1588271"/>
                  </a:lnTo>
                  <a:lnTo>
                    <a:pt x="411" y="1524740"/>
                  </a:lnTo>
                  <a:lnTo>
                    <a:pt x="403" y="1461209"/>
                  </a:lnTo>
                  <a:lnTo>
                    <a:pt x="395" y="1397678"/>
                  </a:lnTo>
                  <a:lnTo>
                    <a:pt x="388" y="1334147"/>
                  </a:lnTo>
                  <a:lnTo>
                    <a:pt x="380" y="1270616"/>
                  </a:lnTo>
                  <a:lnTo>
                    <a:pt x="372" y="1207086"/>
                  </a:lnTo>
                  <a:lnTo>
                    <a:pt x="364" y="1143555"/>
                  </a:lnTo>
                  <a:lnTo>
                    <a:pt x="357" y="1080024"/>
                  </a:lnTo>
                  <a:lnTo>
                    <a:pt x="349" y="1016493"/>
                  </a:lnTo>
                  <a:lnTo>
                    <a:pt x="341" y="952962"/>
                  </a:lnTo>
                  <a:lnTo>
                    <a:pt x="333" y="889431"/>
                  </a:lnTo>
                  <a:lnTo>
                    <a:pt x="326" y="825901"/>
                  </a:lnTo>
                  <a:lnTo>
                    <a:pt x="318" y="762370"/>
                  </a:lnTo>
                  <a:lnTo>
                    <a:pt x="310" y="698839"/>
                  </a:lnTo>
                  <a:lnTo>
                    <a:pt x="302" y="635308"/>
                  </a:lnTo>
                  <a:lnTo>
                    <a:pt x="294" y="571777"/>
                  </a:lnTo>
                  <a:lnTo>
                    <a:pt x="287" y="508246"/>
                  </a:lnTo>
                  <a:lnTo>
                    <a:pt x="279" y="444715"/>
                  </a:lnTo>
                  <a:lnTo>
                    <a:pt x="271" y="381185"/>
                  </a:lnTo>
                  <a:lnTo>
                    <a:pt x="263" y="317654"/>
                  </a:lnTo>
                  <a:lnTo>
                    <a:pt x="256" y="254123"/>
                  </a:lnTo>
                  <a:lnTo>
                    <a:pt x="248" y="190592"/>
                  </a:lnTo>
                  <a:lnTo>
                    <a:pt x="240" y="127061"/>
                  </a:lnTo>
                  <a:lnTo>
                    <a:pt x="232" y="63530"/>
                  </a:lnTo>
                  <a:lnTo>
                    <a:pt x="225" y="0"/>
                  </a:lnTo>
                  <a:lnTo>
                    <a:pt x="0" y="0"/>
                  </a:lnTo>
                  <a:lnTo>
                    <a:pt x="15" y="63530"/>
                  </a:lnTo>
                  <a:lnTo>
                    <a:pt x="31" y="127061"/>
                  </a:lnTo>
                  <a:lnTo>
                    <a:pt x="46" y="190592"/>
                  </a:lnTo>
                  <a:lnTo>
                    <a:pt x="62" y="254123"/>
                  </a:lnTo>
                  <a:lnTo>
                    <a:pt x="77" y="317654"/>
                  </a:lnTo>
                  <a:lnTo>
                    <a:pt x="93" y="381185"/>
                  </a:lnTo>
                  <a:lnTo>
                    <a:pt x="108" y="444715"/>
                  </a:lnTo>
                  <a:lnTo>
                    <a:pt x="124" y="508246"/>
                  </a:lnTo>
                  <a:lnTo>
                    <a:pt x="139" y="571777"/>
                  </a:lnTo>
                  <a:lnTo>
                    <a:pt x="155" y="635308"/>
                  </a:lnTo>
                  <a:lnTo>
                    <a:pt x="170" y="698839"/>
                  </a:lnTo>
                  <a:lnTo>
                    <a:pt x="186" y="762370"/>
                  </a:lnTo>
                  <a:lnTo>
                    <a:pt x="201" y="825901"/>
                  </a:lnTo>
                  <a:lnTo>
                    <a:pt x="217" y="889431"/>
                  </a:lnTo>
                  <a:lnTo>
                    <a:pt x="232" y="952962"/>
                  </a:lnTo>
                  <a:lnTo>
                    <a:pt x="248" y="1016493"/>
                  </a:lnTo>
                  <a:lnTo>
                    <a:pt x="263" y="1080024"/>
                  </a:lnTo>
                  <a:lnTo>
                    <a:pt x="279" y="1143555"/>
                  </a:lnTo>
                  <a:lnTo>
                    <a:pt x="294" y="1207086"/>
                  </a:lnTo>
                  <a:lnTo>
                    <a:pt x="310" y="1270616"/>
                  </a:lnTo>
                  <a:lnTo>
                    <a:pt x="326" y="1334147"/>
                  </a:lnTo>
                  <a:lnTo>
                    <a:pt x="341" y="1397678"/>
                  </a:lnTo>
                  <a:lnTo>
                    <a:pt x="357" y="1461209"/>
                  </a:lnTo>
                  <a:lnTo>
                    <a:pt x="372" y="1524740"/>
                  </a:lnTo>
                  <a:lnTo>
                    <a:pt x="388" y="1588271"/>
                  </a:lnTo>
                  <a:lnTo>
                    <a:pt x="403" y="1651802"/>
                  </a:lnTo>
                  <a:lnTo>
                    <a:pt x="419" y="1715332"/>
                  </a:lnTo>
                  <a:lnTo>
                    <a:pt x="434" y="177886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77088" y="1568594"/>
              <a:ext cx="225" cy="1842394"/>
            </a:xfrm>
            <a:custGeom>
              <a:avLst/>
              <a:pathLst>
                <a:path w="225" h="1842394">
                  <a:moveTo>
                    <a:pt x="225" y="1842394"/>
                  </a:moveTo>
                  <a:lnTo>
                    <a:pt x="221" y="1778863"/>
                  </a:lnTo>
                  <a:lnTo>
                    <a:pt x="218" y="1715332"/>
                  </a:lnTo>
                  <a:lnTo>
                    <a:pt x="214" y="1651802"/>
                  </a:lnTo>
                  <a:lnTo>
                    <a:pt x="211" y="1588271"/>
                  </a:lnTo>
                  <a:lnTo>
                    <a:pt x="208" y="1524740"/>
                  </a:lnTo>
                  <a:lnTo>
                    <a:pt x="204" y="1461209"/>
                  </a:lnTo>
                  <a:lnTo>
                    <a:pt x="201" y="1397678"/>
                  </a:lnTo>
                  <a:lnTo>
                    <a:pt x="197" y="1334147"/>
                  </a:lnTo>
                  <a:lnTo>
                    <a:pt x="194" y="1270616"/>
                  </a:lnTo>
                  <a:lnTo>
                    <a:pt x="191" y="1207086"/>
                  </a:lnTo>
                  <a:lnTo>
                    <a:pt x="187" y="1143555"/>
                  </a:lnTo>
                  <a:lnTo>
                    <a:pt x="184" y="1080024"/>
                  </a:lnTo>
                  <a:lnTo>
                    <a:pt x="180" y="1016493"/>
                  </a:lnTo>
                  <a:lnTo>
                    <a:pt x="177" y="952962"/>
                  </a:lnTo>
                  <a:lnTo>
                    <a:pt x="174" y="889431"/>
                  </a:lnTo>
                  <a:lnTo>
                    <a:pt x="170" y="825901"/>
                  </a:lnTo>
                  <a:lnTo>
                    <a:pt x="167" y="762370"/>
                  </a:lnTo>
                  <a:lnTo>
                    <a:pt x="163" y="698839"/>
                  </a:lnTo>
                  <a:lnTo>
                    <a:pt x="160" y="635308"/>
                  </a:lnTo>
                  <a:lnTo>
                    <a:pt x="157" y="571777"/>
                  </a:lnTo>
                  <a:lnTo>
                    <a:pt x="153" y="508246"/>
                  </a:lnTo>
                  <a:lnTo>
                    <a:pt x="150" y="444715"/>
                  </a:lnTo>
                  <a:lnTo>
                    <a:pt x="146" y="381185"/>
                  </a:lnTo>
                  <a:lnTo>
                    <a:pt x="143" y="317654"/>
                  </a:lnTo>
                  <a:lnTo>
                    <a:pt x="140" y="254123"/>
                  </a:lnTo>
                  <a:lnTo>
                    <a:pt x="136" y="190592"/>
                  </a:lnTo>
                  <a:lnTo>
                    <a:pt x="133" y="127061"/>
                  </a:lnTo>
                  <a:lnTo>
                    <a:pt x="130" y="63530"/>
                  </a:lnTo>
                  <a:lnTo>
                    <a:pt x="0" y="0"/>
                  </a:lnTo>
                  <a:lnTo>
                    <a:pt x="7" y="63530"/>
                  </a:lnTo>
                  <a:lnTo>
                    <a:pt x="15" y="127061"/>
                  </a:lnTo>
                  <a:lnTo>
                    <a:pt x="23" y="190592"/>
                  </a:lnTo>
                  <a:lnTo>
                    <a:pt x="31" y="254123"/>
                  </a:lnTo>
                  <a:lnTo>
                    <a:pt x="38" y="317654"/>
                  </a:lnTo>
                  <a:lnTo>
                    <a:pt x="46" y="381185"/>
                  </a:lnTo>
                  <a:lnTo>
                    <a:pt x="54" y="444715"/>
                  </a:lnTo>
                  <a:lnTo>
                    <a:pt x="62" y="508246"/>
                  </a:lnTo>
                  <a:lnTo>
                    <a:pt x="69" y="571777"/>
                  </a:lnTo>
                  <a:lnTo>
                    <a:pt x="77" y="635308"/>
                  </a:lnTo>
                  <a:lnTo>
                    <a:pt x="85" y="698839"/>
                  </a:lnTo>
                  <a:lnTo>
                    <a:pt x="93" y="762370"/>
                  </a:lnTo>
                  <a:lnTo>
                    <a:pt x="100" y="825901"/>
                  </a:lnTo>
                  <a:lnTo>
                    <a:pt x="108" y="889431"/>
                  </a:lnTo>
                  <a:lnTo>
                    <a:pt x="116" y="952962"/>
                  </a:lnTo>
                  <a:lnTo>
                    <a:pt x="124" y="1016493"/>
                  </a:lnTo>
                  <a:lnTo>
                    <a:pt x="131" y="1080024"/>
                  </a:lnTo>
                  <a:lnTo>
                    <a:pt x="139" y="1143555"/>
                  </a:lnTo>
                  <a:lnTo>
                    <a:pt x="147" y="1207086"/>
                  </a:lnTo>
                  <a:lnTo>
                    <a:pt x="155" y="1270616"/>
                  </a:lnTo>
                  <a:lnTo>
                    <a:pt x="163" y="1334147"/>
                  </a:lnTo>
                  <a:lnTo>
                    <a:pt x="170" y="1397678"/>
                  </a:lnTo>
                  <a:lnTo>
                    <a:pt x="178" y="1461209"/>
                  </a:lnTo>
                  <a:lnTo>
                    <a:pt x="186" y="1524740"/>
                  </a:lnTo>
                  <a:lnTo>
                    <a:pt x="194" y="1588271"/>
                  </a:lnTo>
                  <a:lnTo>
                    <a:pt x="201" y="1651802"/>
                  </a:lnTo>
                  <a:lnTo>
                    <a:pt x="209" y="1715332"/>
                  </a:lnTo>
                  <a:lnTo>
                    <a:pt x="217" y="1778863"/>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77214" y="1568594"/>
              <a:ext cx="98" cy="1842394"/>
            </a:xfrm>
            <a:custGeom>
              <a:avLst/>
              <a:pathLst>
                <a:path w="98" h="1842394">
                  <a:moveTo>
                    <a:pt x="98" y="1842394"/>
                  </a:moveTo>
                  <a:lnTo>
                    <a:pt x="96" y="1778863"/>
                  </a:lnTo>
                  <a:lnTo>
                    <a:pt x="94" y="1715332"/>
                  </a:lnTo>
                  <a:lnTo>
                    <a:pt x="92" y="1651802"/>
                  </a:lnTo>
                  <a:lnTo>
                    <a:pt x="90" y="1588271"/>
                  </a:lnTo>
                  <a:lnTo>
                    <a:pt x="88" y="1524740"/>
                  </a:lnTo>
                  <a:lnTo>
                    <a:pt x="86" y="1461209"/>
                  </a:lnTo>
                  <a:lnTo>
                    <a:pt x="84" y="1397678"/>
                  </a:lnTo>
                  <a:lnTo>
                    <a:pt x="82" y="1334147"/>
                  </a:lnTo>
                  <a:lnTo>
                    <a:pt x="81" y="1270616"/>
                  </a:lnTo>
                  <a:lnTo>
                    <a:pt x="79" y="1207086"/>
                  </a:lnTo>
                  <a:lnTo>
                    <a:pt x="77" y="1143555"/>
                  </a:lnTo>
                  <a:lnTo>
                    <a:pt x="75" y="1080024"/>
                  </a:lnTo>
                  <a:lnTo>
                    <a:pt x="73" y="1016493"/>
                  </a:lnTo>
                  <a:lnTo>
                    <a:pt x="71" y="952962"/>
                  </a:lnTo>
                  <a:lnTo>
                    <a:pt x="69" y="889431"/>
                  </a:lnTo>
                  <a:lnTo>
                    <a:pt x="67" y="825901"/>
                  </a:lnTo>
                  <a:lnTo>
                    <a:pt x="65" y="762370"/>
                  </a:lnTo>
                  <a:lnTo>
                    <a:pt x="63" y="698839"/>
                  </a:lnTo>
                  <a:lnTo>
                    <a:pt x="61" y="635308"/>
                  </a:lnTo>
                  <a:lnTo>
                    <a:pt x="59" y="571777"/>
                  </a:lnTo>
                  <a:lnTo>
                    <a:pt x="57" y="508246"/>
                  </a:lnTo>
                  <a:lnTo>
                    <a:pt x="55" y="444715"/>
                  </a:lnTo>
                  <a:lnTo>
                    <a:pt x="53" y="381185"/>
                  </a:lnTo>
                  <a:lnTo>
                    <a:pt x="51" y="317654"/>
                  </a:lnTo>
                  <a:lnTo>
                    <a:pt x="49" y="254123"/>
                  </a:lnTo>
                  <a:lnTo>
                    <a:pt x="48" y="190592"/>
                  </a:lnTo>
                  <a:lnTo>
                    <a:pt x="46" y="127061"/>
                  </a:lnTo>
                  <a:lnTo>
                    <a:pt x="44" y="63530"/>
                  </a:lnTo>
                  <a:lnTo>
                    <a:pt x="0" y="0"/>
                  </a:lnTo>
                  <a:lnTo>
                    <a:pt x="3" y="63530"/>
                  </a:lnTo>
                  <a:lnTo>
                    <a:pt x="6" y="127061"/>
                  </a:lnTo>
                  <a:lnTo>
                    <a:pt x="10" y="190592"/>
                  </a:lnTo>
                  <a:lnTo>
                    <a:pt x="13" y="254123"/>
                  </a:lnTo>
                  <a:lnTo>
                    <a:pt x="16" y="317654"/>
                  </a:lnTo>
                  <a:lnTo>
                    <a:pt x="20" y="381185"/>
                  </a:lnTo>
                  <a:lnTo>
                    <a:pt x="23" y="444715"/>
                  </a:lnTo>
                  <a:lnTo>
                    <a:pt x="27" y="508246"/>
                  </a:lnTo>
                  <a:lnTo>
                    <a:pt x="30" y="571777"/>
                  </a:lnTo>
                  <a:lnTo>
                    <a:pt x="33" y="635308"/>
                  </a:lnTo>
                  <a:lnTo>
                    <a:pt x="37" y="698839"/>
                  </a:lnTo>
                  <a:lnTo>
                    <a:pt x="40" y="762370"/>
                  </a:lnTo>
                  <a:lnTo>
                    <a:pt x="44" y="825901"/>
                  </a:lnTo>
                  <a:lnTo>
                    <a:pt x="47" y="889431"/>
                  </a:lnTo>
                  <a:lnTo>
                    <a:pt x="50" y="952962"/>
                  </a:lnTo>
                  <a:lnTo>
                    <a:pt x="54" y="1016493"/>
                  </a:lnTo>
                  <a:lnTo>
                    <a:pt x="57" y="1080024"/>
                  </a:lnTo>
                  <a:lnTo>
                    <a:pt x="61" y="1143555"/>
                  </a:lnTo>
                  <a:lnTo>
                    <a:pt x="64" y="1207086"/>
                  </a:lnTo>
                  <a:lnTo>
                    <a:pt x="67" y="1270616"/>
                  </a:lnTo>
                  <a:lnTo>
                    <a:pt x="71" y="1334147"/>
                  </a:lnTo>
                  <a:lnTo>
                    <a:pt x="74" y="1397678"/>
                  </a:lnTo>
                  <a:lnTo>
                    <a:pt x="78" y="1461209"/>
                  </a:lnTo>
                  <a:lnTo>
                    <a:pt x="81" y="1524740"/>
                  </a:lnTo>
                  <a:lnTo>
                    <a:pt x="84" y="1588271"/>
                  </a:lnTo>
                  <a:lnTo>
                    <a:pt x="88" y="1651802"/>
                  </a:lnTo>
                  <a:lnTo>
                    <a:pt x="91" y="1715332"/>
                  </a:lnTo>
                  <a:lnTo>
                    <a:pt x="95" y="177886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77256" y="1568594"/>
              <a:ext cx="56" cy="1842394"/>
            </a:xfrm>
            <a:custGeom>
              <a:avLst/>
              <a:pathLst>
                <a:path w="56" h="1842394">
                  <a:moveTo>
                    <a:pt x="56" y="1842394"/>
                  </a:moveTo>
                  <a:lnTo>
                    <a:pt x="55" y="1778863"/>
                  </a:lnTo>
                  <a:lnTo>
                    <a:pt x="54" y="1715332"/>
                  </a:lnTo>
                  <a:lnTo>
                    <a:pt x="53" y="1651802"/>
                  </a:lnTo>
                  <a:lnTo>
                    <a:pt x="52" y="1588271"/>
                  </a:lnTo>
                  <a:lnTo>
                    <a:pt x="51" y="1524740"/>
                  </a:lnTo>
                  <a:lnTo>
                    <a:pt x="50" y="1461209"/>
                  </a:lnTo>
                  <a:lnTo>
                    <a:pt x="49" y="1397678"/>
                  </a:lnTo>
                  <a:lnTo>
                    <a:pt x="48" y="1334147"/>
                  </a:lnTo>
                  <a:lnTo>
                    <a:pt x="47" y="1270616"/>
                  </a:lnTo>
                  <a:lnTo>
                    <a:pt x="46" y="1207086"/>
                  </a:lnTo>
                  <a:lnTo>
                    <a:pt x="45" y="1143555"/>
                  </a:lnTo>
                  <a:lnTo>
                    <a:pt x="44" y="1080024"/>
                  </a:lnTo>
                  <a:lnTo>
                    <a:pt x="43" y="1016493"/>
                  </a:lnTo>
                  <a:lnTo>
                    <a:pt x="42" y="952962"/>
                  </a:lnTo>
                  <a:lnTo>
                    <a:pt x="41" y="889431"/>
                  </a:lnTo>
                  <a:lnTo>
                    <a:pt x="40" y="825901"/>
                  </a:lnTo>
                  <a:lnTo>
                    <a:pt x="39" y="762370"/>
                  </a:lnTo>
                  <a:lnTo>
                    <a:pt x="38" y="698839"/>
                  </a:lnTo>
                  <a:lnTo>
                    <a:pt x="37" y="635308"/>
                  </a:lnTo>
                  <a:lnTo>
                    <a:pt x="36" y="571777"/>
                  </a:lnTo>
                  <a:lnTo>
                    <a:pt x="35" y="508246"/>
                  </a:lnTo>
                  <a:lnTo>
                    <a:pt x="34" y="444715"/>
                  </a:lnTo>
                  <a:lnTo>
                    <a:pt x="33" y="381185"/>
                  </a:lnTo>
                  <a:lnTo>
                    <a:pt x="32" y="317654"/>
                  </a:lnTo>
                  <a:lnTo>
                    <a:pt x="32" y="254123"/>
                  </a:lnTo>
                  <a:lnTo>
                    <a:pt x="31" y="190592"/>
                  </a:lnTo>
                  <a:lnTo>
                    <a:pt x="30" y="127061"/>
                  </a:lnTo>
                  <a:lnTo>
                    <a:pt x="29" y="63530"/>
                  </a:lnTo>
                  <a:lnTo>
                    <a:pt x="0" y="0"/>
                  </a:lnTo>
                  <a:lnTo>
                    <a:pt x="1" y="63530"/>
                  </a:lnTo>
                  <a:lnTo>
                    <a:pt x="3" y="127061"/>
                  </a:lnTo>
                  <a:lnTo>
                    <a:pt x="5" y="190592"/>
                  </a:lnTo>
                  <a:lnTo>
                    <a:pt x="7" y="254123"/>
                  </a:lnTo>
                  <a:lnTo>
                    <a:pt x="9" y="317654"/>
                  </a:lnTo>
                  <a:lnTo>
                    <a:pt x="11" y="381185"/>
                  </a:lnTo>
                  <a:lnTo>
                    <a:pt x="13" y="444715"/>
                  </a:lnTo>
                  <a:lnTo>
                    <a:pt x="15" y="508246"/>
                  </a:lnTo>
                  <a:lnTo>
                    <a:pt x="17" y="571777"/>
                  </a:lnTo>
                  <a:lnTo>
                    <a:pt x="19" y="635308"/>
                  </a:lnTo>
                  <a:lnTo>
                    <a:pt x="21" y="698839"/>
                  </a:lnTo>
                  <a:lnTo>
                    <a:pt x="23" y="762370"/>
                  </a:lnTo>
                  <a:lnTo>
                    <a:pt x="25" y="825901"/>
                  </a:lnTo>
                  <a:lnTo>
                    <a:pt x="27" y="889431"/>
                  </a:lnTo>
                  <a:lnTo>
                    <a:pt x="29" y="952962"/>
                  </a:lnTo>
                  <a:lnTo>
                    <a:pt x="31" y="1016493"/>
                  </a:lnTo>
                  <a:lnTo>
                    <a:pt x="32" y="1080024"/>
                  </a:lnTo>
                  <a:lnTo>
                    <a:pt x="34" y="1143555"/>
                  </a:lnTo>
                  <a:lnTo>
                    <a:pt x="36" y="1207086"/>
                  </a:lnTo>
                  <a:lnTo>
                    <a:pt x="38" y="1270616"/>
                  </a:lnTo>
                  <a:lnTo>
                    <a:pt x="40" y="1334147"/>
                  </a:lnTo>
                  <a:lnTo>
                    <a:pt x="42" y="1397678"/>
                  </a:lnTo>
                  <a:lnTo>
                    <a:pt x="44" y="1461209"/>
                  </a:lnTo>
                  <a:lnTo>
                    <a:pt x="46" y="1524740"/>
                  </a:lnTo>
                  <a:lnTo>
                    <a:pt x="48" y="1588271"/>
                  </a:lnTo>
                  <a:lnTo>
                    <a:pt x="50" y="1651802"/>
                  </a:lnTo>
                  <a:lnTo>
                    <a:pt x="52" y="1715332"/>
                  </a:lnTo>
                  <a:lnTo>
                    <a:pt x="54" y="1778863"/>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77285" y="1568594"/>
              <a:ext cx="28" cy="1842394"/>
            </a:xfrm>
            <a:custGeom>
              <a:avLst/>
              <a:pathLst>
                <a:path w="28" h="1842394">
                  <a:moveTo>
                    <a:pt x="28" y="1842394"/>
                  </a:moveTo>
                  <a:lnTo>
                    <a:pt x="28" y="1778863"/>
                  </a:lnTo>
                  <a:lnTo>
                    <a:pt x="28" y="1715332"/>
                  </a:lnTo>
                  <a:lnTo>
                    <a:pt x="28" y="1651802"/>
                  </a:lnTo>
                  <a:lnTo>
                    <a:pt x="28" y="1588271"/>
                  </a:lnTo>
                  <a:lnTo>
                    <a:pt x="28" y="1524740"/>
                  </a:lnTo>
                  <a:lnTo>
                    <a:pt x="28" y="1461209"/>
                  </a:lnTo>
                  <a:lnTo>
                    <a:pt x="28" y="1397678"/>
                  </a:lnTo>
                  <a:lnTo>
                    <a:pt x="28" y="1334147"/>
                  </a:lnTo>
                  <a:lnTo>
                    <a:pt x="28" y="1270616"/>
                  </a:lnTo>
                  <a:lnTo>
                    <a:pt x="28" y="1207086"/>
                  </a:lnTo>
                  <a:lnTo>
                    <a:pt x="28" y="1143555"/>
                  </a:lnTo>
                  <a:lnTo>
                    <a:pt x="28" y="1080024"/>
                  </a:lnTo>
                  <a:lnTo>
                    <a:pt x="28" y="1016493"/>
                  </a:lnTo>
                  <a:lnTo>
                    <a:pt x="28" y="952962"/>
                  </a:lnTo>
                  <a:lnTo>
                    <a:pt x="28" y="889431"/>
                  </a:lnTo>
                  <a:lnTo>
                    <a:pt x="28" y="825901"/>
                  </a:lnTo>
                  <a:lnTo>
                    <a:pt x="28" y="762370"/>
                  </a:lnTo>
                  <a:lnTo>
                    <a:pt x="28" y="698839"/>
                  </a:lnTo>
                  <a:lnTo>
                    <a:pt x="28" y="635308"/>
                  </a:lnTo>
                  <a:lnTo>
                    <a:pt x="28" y="571777"/>
                  </a:lnTo>
                  <a:lnTo>
                    <a:pt x="28" y="508246"/>
                  </a:lnTo>
                  <a:lnTo>
                    <a:pt x="28" y="444715"/>
                  </a:lnTo>
                  <a:lnTo>
                    <a:pt x="28" y="381185"/>
                  </a:lnTo>
                  <a:lnTo>
                    <a:pt x="28" y="317654"/>
                  </a:lnTo>
                  <a:lnTo>
                    <a:pt x="28" y="254123"/>
                  </a:lnTo>
                  <a:lnTo>
                    <a:pt x="28" y="190592"/>
                  </a:lnTo>
                  <a:lnTo>
                    <a:pt x="28" y="127061"/>
                  </a:lnTo>
                  <a:lnTo>
                    <a:pt x="28" y="63530"/>
                  </a:lnTo>
                  <a:lnTo>
                    <a:pt x="0" y="0"/>
                  </a:lnTo>
                  <a:lnTo>
                    <a:pt x="0" y="63530"/>
                  </a:lnTo>
                  <a:lnTo>
                    <a:pt x="1" y="127061"/>
                  </a:lnTo>
                  <a:lnTo>
                    <a:pt x="2" y="190592"/>
                  </a:lnTo>
                  <a:lnTo>
                    <a:pt x="3" y="254123"/>
                  </a:lnTo>
                  <a:lnTo>
                    <a:pt x="4" y="317654"/>
                  </a:lnTo>
                  <a:lnTo>
                    <a:pt x="5" y="381185"/>
                  </a:lnTo>
                  <a:lnTo>
                    <a:pt x="6" y="444715"/>
                  </a:lnTo>
                  <a:lnTo>
                    <a:pt x="7" y="508246"/>
                  </a:lnTo>
                  <a:lnTo>
                    <a:pt x="8" y="571777"/>
                  </a:lnTo>
                  <a:lnTo>
                    <a:pt x="9" y="635308"/>
                  </a:lnTo>
                  <a:lnTo>
                    <a:pt x="10" y="698839"/>
                  </a:lnTo>
                  <a:lnTo>
                    <a:pt x="11" y="762370"/>
                  </a:lnTo>
                  <a:lnTo>
                    <a:pt x="12" y="825901"/>
                  </a:lnTo>
                  <a:lnTo>
                    <a:pt x="13" y="889431"/>
                  </a:lnTo>
                  <a:lnTo>
                    <a:pt x="14" y="952962"/>
                  </a:lnTo>
                  <a:lnTo>
                    <a:pt x="15" y="1016493"/>
                  </a:lnTo>
                  <a:lnTo>
                    <a:pt x="16" y="1080024"/>
                  </a:lnTo>
                  <a:lnTo>
                    <a:pt x="17" y="1143555"/>
                  </a:lnTo>
                  <a:lnTo>
                    <a:pt x="18" y="1207086"/>
                  </a:lnTo>
                  <a:lnTo>
                    <a:pt x="19" y="1270616"/>
                  </a:lnTo>
                  <a:lnTo>
                    <a:pt x="20" y="1334147"/>
                  </a:lnTo>
                  <a:lnTo>
                    <a:pt x="21" y="1397678"/>
                  </a:lnTo>
                  <a:lnTo>
                    <a:pt x="22" y="1461209"/>
                  </a:lnTo>
                  <a:lnTo>
                    <a:pt x="23" y="1524740"/>
                  </a:lnTo>
                  <a:lnTo>
                    <a:pt x="24" y="1588271"/>
                  </a:lnTo>
                  <a:lnTo>
                    <a:pt x="25" y="1651802"/>
                  </a:lnTo>
                  <a:lnTo>
                    <a:pt x="26" y="1715332"/>
                  </a:lnTo>
                  <a:lnTo>
                    <a:pt x="27" y="1778863"/>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77313" y="1568594"/>
              <a:ext cx="0" cy="1842394"/>
            </a:xfrm>
            <a:custGeom>
              <a:avLst/>
              <a:pathLst>
                <a:path w="0" h="1842394">
                  <a:moveTo>
                    <a:pt x="0" y="1842394"/>
                  </a:moveTo>
                  <a:lnTo>
                    <a:pt x="0" y="1778863"/>
                  </a:lnTo>
                  <a:lnTo>
                    <a:pt x="0" y="1715332"/>
                  </a:lnTo>
                  <a:lnTo>
                    <a:pt x="0" y="1651802"/>
                  </a:lnTo>
                  <a:lnTo>
                    <a:pt x="0" y="1588271"/>
                  </a:lnTo>
                  <a:lnTo>
                    <a:pt x="0" y="1524740"/>
                  </a:lnTo>
                  <a:lnTo>
                    <a:pt x="0" y="1461209"/>
                  </a:lnTo>
                  <a:lnTo>
                    <a:pt x="0" y="1397678"/>
                  </a:lnTo>
                  <a:lnTo>
                    <a:pt x="0" y="1334147"/>
                  </a:lnTo>
                  <a:lnTo>
                    <a:pt x="0" y="1270616"/>
                  </a:lnTo>
                  <a:lnTo>
                    <a:pt x="0" y="1207086"/>
                  </a:lnTo>
                  <a:lnTo>
                    <a:pt x="0" y="1143555"/>
                  </a:lnTo>
                  <a:lnTo>
                    <a:pt x="0" y="1080024"/>
                  </a:lnTo>
                  <a:lnTo>
                    <a:pt x="0" y="1016493"/>
                  </a:lnTo>
                  <a:lnTo>
                    <a:pt x="0" y="952962"/>
                  </a:lnTo>
                  <a:lnTo>
                    <a:pt x="0" y="889431"/>
                  </a:lnTo>
                  <a:lnTo>
                    <a:pt x="0" y="825901"/>
                  </a:lnTo>
                  <a:lnTo>
                    <a:pt x="0" y="762370"/>
                  </a:lnTo>
                  <a:lnTo>
                    <a:pt x="0" y="698839"/>
                  </a:lnTo>
                  <a:lnTo>
                    <a:pt x="0" y="635308"/>
                  </a:lnTo>
                  <a:lnTo>
                    <a:pt x="0" y="571777"/>
                  </a:lnTo>
                  <a:lnTo>
                    <a:pt x="0" y="508246"/>
                  </a:lnTo>
                  <a:lnTo>
                    <a:pt x="0" y="444715"/>
                  </a:lnTo>
                  <a:lnTo>
                    <a:pt x="0" y="381185"/>
                  </a:lnTo>
                  <a:lnTo>
                    <a:pt x="0" y="317654"/>
                  </a:lnTo>
                  <a:lnTo>
                    <a:pt x="0" y="254123"/>
                  </a:lnTo>
                  <a:lnTo>
                    <a:pt x="0" y="190592"/>
                  </a:lnTo>
                  <a:lnTo>
                    <a:pt x="0" y="127061"/>
                  </a:lnTo>
                  <a:lnTo>
                    <a:pt x="0" y="63530"/>
                  </a:lnTo>
                  <a:lnTo>
                    <a:pt x="0" y="0"/>
                  </a:lnTo>
                  <a:lnTo>
                    <a:pt x="0" y="63530"/>
                  </a:lnTo>
                  <a:lnTo>
                    <a:pt x="0" y="127061"/>
                  </a:lnTo>
                  <a:lnTo>
                    <a:pt x="0" y="190592"/>
                  </a:lnTo>
                  <a:lnTo>
                    <a:pt x="0" y="254123"/>
                  </a:lnTo>
                  <a:lnTo>
                    <a:pt x="0" y="317654"/>
                  </a:lnTo>
                  <a:lnTo>
                    <a:pt x="0" y="381185"/>
                  </a:lnTo>
                  <a:lnTo>
                    <a:pt x="0" y="444715"/>
                  </a:lnTo>
                  <a:lnTo>
                    <a:pt x="0" y="508246"/>
                  </a:lnTo>
                  <a:lnTo>
                    <a:pt x="0" y="571777"/>
                  </a:lnTo>
                  <a:lnTo>
                    <a:pt x="0" y="635308"/>
                  </a:lnTo>
                  <a:lnTo>
                    <a:pt x="0" y="698839"/>
                  </a:lnTo>
                  <a:lnTo>
                    <a:pt x="0" y="762370"/>
                  </a:lnTo>
                  <a:lnTo>
                    <a:pt x="0" y="825901"/>
                  </a:lnTo>
                  <a:lnTo>
                    <a:pt x="0" y="889431"/>
                  </a:lnTo>
                  <a:lnTo>
                    <a:pt x="0" y="952962"/>
                  </a:lnTo>
                  <a:lnTo>
                    <a:pt x="0" y="1016493"/>
                  </a:lnTo>
                  <a:lnTo>
                    <a:pt x="0" y="1080024"/>
                  </a:lnTo>
                  <a:lnTo>
                    <a:pt x="0" y="1143555"/>
                  </a:lnTo>
                  <a:lnTo>
                    <a:pt x="0" y="1207086"/>
                  </a:lnTo>
                  <a:lnTo>
                    <a:pt x="0" y="1270616"/>
                  </a:lnTo>
                  <a:lnTo>
                    <a:pt x="0" y="1334147"/>
                  </a:lnTo>
                  <a:lnTo>
                    <a:pt x="0" y="1397678"/>
                  </a:lnTo>
                  <a:lnTo>
                    <a:pt x="0" y="1461209"/>
                  </a:lnTo>
                  <a:lnTo>
                    <a:pt x="0" y="1524740"/>
                  </a:lnTo>
                  <a:lnTo>
                    <a:pt x="0" y="1588271"/>
                  </a:lnTo>
                  <a:lnTo>
                    <a:pt x="0" y="1651802"/>
                  </a:lnTo>
                  <a:lnTo>
                    <a:pt x="0" y="1715332"/>
                  </a:lnTo>
                  <a:lnTo>
                    <a:pt x="0" y="1778863"/>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952306" y="1758897"/>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2" name="rc32"/>
            <p:cNvSpPr/>
            <p:nvPr/>
          </p:nvSpPr>
          <p:spPr>
            <a:xfrm>
              <a:off x="4961306"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961306"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961306"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961306"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961306"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961306"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961306"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961306"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961306"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961306"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961306"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961306"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961306"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961306"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241351" y="2019135"/>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Viet Nam: 274,000 (33%) </a:t>
              </a:r>
            </a:p>
          </p:txBody>
        </p:sp>
        <p:sp>
          <p:nvSpPr>
            <p:cNvPr id="60" name="tx60"/>
            <p:cNvSpPr/>
            <p:nvPr/>
          </p:nvSpPr>
          <p:spPr>
            <a:xfrm>
              <a:off x="5241351" y="2238591"/>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China: 177,000 (22%) </a:t>
              </a:r>
            </a:p>
          </p:txBody>
        </p:sp>
        <p:sp>
          <p:nvSpPr>
            <p:cNvPr id="61" name="tx61"/>
            <p:cNvSpPr/>
            <p:nvPr/>
          </p:nvSpPr>
          <p:spPr>
            <a:xfrm>
              <a:off x="5241351" y="2458047"/>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Philippines: 163,000 (20%) </a:t>
              </a:r>
            </a:p>
          </p:txBody>
        </p:sp>
        <p:sp>
          <p:nvSpPr>
            <p:cNvPr id="62" name="tx62"/>
            <p:cNvSpPr/>
            <p:nvPr/>
          </p:nvSpPr>
          <p:spPr>
            <a:xfrm>
              <a:off x="5241351" y="2677503"/>
              <a:ext cx="11989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PNG: 137,000 (17%) </a:t>
              </a:r>
            </a:p>
          </p:txBody>
        </p:sp>
        <p:sp>
          <p:nvSpPr>
            <p:cNvPr id="63" name="tx63"/>
            <p:cNvSpPr/>
            <p:nvPr/>
          </p:nvSpPr>
          <p:spPr>
            <a:xfrm>
              <a:off x="5241351" y="2896959"/>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Cambodia: 25,000 (3%) </a:t>
              </a:r>
            </a:p>
          </p:txBody>
        </p:sp>
        <p:sp>
          <p:nvSpPr>
            <p:cNvPr id="64" name="tx64"/>
            <p:cNvSpPr/>
            <p:nvPr/>
          </p:nvSpPr>
          <p:spPr>
            <a:xfrm>
              <a:off x="5241351" y="3116415"/>
              <a:ext cx="10747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Laos: 16,000 (2%) </a:t>
              </a:r>
            </a:p>
          </p:txBody>
        </p:sp>
        <p:sp>
          <p:nvSpPr>
            <p:cNvPr id="65" name="tx65"/>
            <p:cNvSpPr/>
            <p:nvPr/>
          </p:nvSpPr>
          <p:spPr>
            <a:xfrm>
              <a:off x="5241351" y="3335871"/>
              <a:ext cx="10747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Japan: 7,000 (1%) </a:t>
              </a:r>
            </a:p>
          </p:txBody>
        </p:sp>
        <p:sp>
          <p:nvSpPr>
            <p:cNvPr id="66" name="tx66"/>
            <p:cNvSpPr/>
            <p:nvPr/>
          </p:nvSpPr>
          <p:spPr>
            <a:xfrm>
              <a:off x="5241351" y="3555327"/>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Australia: 6,000 (1%) </a:t>
              </a:r>
            </a:p>
          </p:txBody>
        </p:sp>
        <p:sp>
          <p:nvSpPr>
            <p:cNvPr id="67" name="tx67"/>
            <p:cNvSpPr/>
            <p:nvPr/>
          </p:nvSpPr>
          <p:spPr>
            <a:xfrm>
              <a:off x="5241351" y="3774783"/>
              <a:ext cx="16586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Republic of Korea: 5,000 (1%) </a:t>
              </a:r>
            </a:p>
          </p:txBody>
        </p:sp>
        <p:sp>
          <p:nvSpPr>
            <p:cNvPr id="68" name="tx68"/>
            <p:cNvSpPr/>
            <p:nvPr/>
          </p:nvSpPr>
          <p:spPr>
            <a:xfrm>
              <a:off x="5241351" y="3994239"/>
              <a:ext cx="127339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Malaysia: 4,000 (1%) </a:t>
              </a:r>
            </a:p>
          </p:txBody>
        </p:sp>
        <p:sp>
          <p:nvSpPr>
            <p:cNvPr id="69" name="tx69"/>
            <p:cNvSpPr/>
            <p:nvPr/>
          </p:nvSpPr>
          <p:spPr>
            <a:xfrm>
              <a:off x="5241351" y="4213695"/>
              <a:ext cx="14909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New Zealand: 4,000 (1%) </a:t>
              </a:r>
            </a:p>
          </p:txBody>
        </p:sp>
        <p:sp>
          <p:nvSpPr>
            <p:cNvPr id="70" name="tx70"/>
            <p:cNvSpPr/>
            <p:nvPr/>
          </p:nvSpPr>
          <p:spPr>
            <a:xfrm>
              <a:off x="5241351" y="4433151"/>
              <a:ext cx="1723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Solomon Islands: 2,000 (&lt;1%) </a:t>
              </a:r>
            </a:p>
          </p:txBody>
        </p:sp>
        <p:sp>
          <p:nvSpPr>
            <p:cNvPr id="71" name="tx71"/>
            <p:cNvSpPr/>
            <p:nvPr/>
          </p:nvSpPr>
          <p:spPr>
            <a:xfrm>
              <a:off x="5241351" y="4652607"/>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Mongolia: 1,000 (&lt;1%) </a:t>
              </a:r>
            </a:p>
          </p:txBody>
        </p:sp>
        <p:sp>
          <p:nvSpPr>
            <p:cNvPr id="72" name="tx72"/>
            <p:cNvSpPr/>
            <p:nvPr/>
          </p:nvSpPr>
          <p:spPr>
            <a:xfrm>
              <a:off x="5241351" y="4872063"/>
              <a:ext cx="14724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Singapore: &lt;1,000 (&lt;1%) </a:t>
              </a:r>
            </a:p>
          </p:txBody>
        </p:sp>
        <p:sp>
          <p:nvSpPr>
            <p:cNvPr id="73" name="tx73"/>
            <p:cNvSpPr/>
            <p:nvPr/>
          </p:nvSpPr>
          <p:spPr>
            <a:xfrm>
              <a:off x="7323916" y="2019135"/>
              <a:ext cx="13793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Vanuatu: &lt;1,000 (&lt;1%) </a:t>
              </a:r>
            </a:p>
          </p:txBody>
        </p:sp>
        <p:sp>
          <p:nvSpPr>
            <p:cNvPr id="74" name="tx74"/>
            <p:cNvSpPr/>
            <p:nvPr/>
          </p:nvSpPr>
          <p:spPr>
            <a:xfrm>
              <a:off x="7323916" y="2238591"/>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Fiji: &lt;200 (&lt;1%) </a:t>
              </a:r>
            </a:p>
          </p:txBody>
        </p:sp>
        <p:sp>
          <p:nvSpPr>
            <p:cNvPr id="75" name="tx75"/>
            <p:cNvSpPr/>
            <p:nvPr/>
          </p:nvSpPr>
          <p:spPr>
            <a:xfrm>
              <a:off x="7323916" y="2458047"/>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Brunei Darussalam: &lt;100 (&lt;1%) </a:t>
              </a:r>
            </a:p>
          </p:txBody>
        </p:sp>
        <p:sp>
          <p:nvSpPr>
            <p:cNvPr id="76" name="tx76"/>
            <p:cNvSpPr/>
            <p:nvPr/>
          </p:nvSpPr>
          <p:spPr>
            <a:xfrm>
              <a:off x="7323916" y="2677503"/>
              <a:ext cx="12238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Samoa: &lt;100 (&lt;1%) </a:t>
              </a:r>
            </a:p>
          </p:txBody>
        </p:sp>
        <p:sp>
          <p:nvSpPr>
            <p:cNvPr id="77" name="tx77"/>
            <p:cNvSpPr/>
            <p:nvPr/>
          </p:nvSpPr>
          <p:spPr>
            <a:xfrm>
              <a:off x="7323916" y="2896959"/>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Micronesia: &lt;100 (&lt;1%) </a:t>
              </a:r>
            </a:p>
          </p:txBody>
        </p:sp>
        <p:sp>
          <p:nvSpPr>
            <p:cNvPr id="78" name="tx78"/>
            <p:cNvSpPr/>
            <p:nvPr/>
          </p:nvSpPr>
          <p:spPr>
            <a:xfrm>
              <a:off x="7323916" y="3116415"/>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Kiribati: &lt;100 (&lt;1%) </a:t>
              </a:r>
            </a:p>
          </p:txBody>
        </p:sp>
        <p:sp>
          <p:nvSpPr>
            <p:cNvPr id="79" name="tx79"/>
            <p:cNvSpPr/>
            <p:nvPr/>
          </p:nvSpPr>
          <p:spPr>
            <a:xfrm>
              <a:off x="7323916" y="3335871"/>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Tonga: &lt;100 (&lt;1%) </a:t>
              </a:r>
            </a:p>
          </p:txBody>
        </p:sp>
        <p:sp>
          <p:nvSpPr>
            <p:cNvPr id="80" name="tx80"/>
            <p:cNvSpPr/>
            <p:nvPr/>
          </p:nvSpPr>
          <p:spPr>
            <a:xfrm>
              <a:off x="7323916" y="3555327"/>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Marshall Islands: &lt;100 (&lt;1%) </a:t>
              </a:r>
            </a:p>
          </p:txBody>
        </p:sp>
        <p:sp>
          <p:nvSpPr>
            <p:cNvPr id="81" name="tx81"/>
            <p:cNvSpPr/>
            <p:nvPr/>
          </p:nvSpPr>
          <p:spPr>
            <a:xfrm>
              <a:off x="7323916" y="3774783"/>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Cook Islands: &lt;100 (&lt;1%) </a:t>
              </a:r>
            </a:p>
          </p:txBody>
        </p:sp>
        <p:sp>
          <p:nvSpPr>
            <p:cNvPr id="82" name="tx82"/>
            <p:cNvSpPr/>
            <p:nvPr/>
          </p:nvSpPr>
          <p:spPr>
            <a:xfrm>
              <a:off x="7323916" y="3994239"/>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Nauru: &lt;100 (&lt;1%) </a:t>
              </a:r>
            </a:p>
          </p:txBody>
        </p:sp>
        <p:sp>
          <p:nvSpPr>
            <p:cNvPr id="83" name="tx83"/>
            <p:cNvSpPr/>
            <p:nvPr/>
          </p:nvSpPr>
          <p:spPr>
            <a:xfrm>
              <a:off x="7323916" y="4213695"/>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Palau: &lt;100 (&lt;1%) </a:t>
              </a:r>
            </a:p>
          </p:txBody>
        </p:sp>
        <p:sp>
          <p:nvSpPr>
            <p:cNvPr id="84" name="tx84"/>
            <p:cNvSpPr/>
            <p:nvPr/>
          </p:nvSpPr>
          <p:spPr>
            <a:xfrm>
              <a:off x="7323916" y="443315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15389"/>
              <a:ext cx="56935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WPR, 2023</a:t>
              </a:r>
            </a:p>
          </p:txBody>
        </p:sp>
        <p:sp>
          <p:nvSpPr>
            <p:cNvPr id="87" name="tx87"/>
            <p:cNvSpPr/>
            <p:nvPr/>
          </p:nvSpPr>
          <p:spPr>
            <a:xfrm>
              <a:off x="718719" y="575863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80056" y="5880752"/>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64695" y="6001398"/>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479158" y="6128483"/>
              <a:ext cx="2401148"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823,000.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(7%) countries accounted for over half (55%) of all zero-dose children in WPR.
Viet Nam had the highest number of children who did not receive DTP1 (n = 274,000), which is approximately 33% of all zero-dose children in WPR (n = 823,000).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8891"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 name="rc5"/>
            <p:cNvSpPr/>
            <p:nvPr/>
          </p:nvSpPr>
          <p:spPr>
            <a:xfrm>
              <a:off x="2091195"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2393498"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2695802"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998106"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 name="rc9"/>
            <p:cNvSpPr/>
            <p:nvPr/>
          </p:nvSpPr>
          <p:spPr>
            <a:xfrm>
              <a:off x="3300409"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3602713"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905017"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4207321"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4509624"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811928"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5114232"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 name="rc16"/>
            <p:cNvSpPr/>
            <p:nvPr/>
          </p:nvSpPr>
          <p:spPr>
            <a:xfrm>
              <a:off x="5416536"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 name="rc17"/>
            <p:cNvSpPr/>
            <p:nvPr/>
          </p:nvSpPr>
          <p:spPr>
            <a:xfrm>
              <a:off x="5718839"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 name="rc18"/>
            <p:cNvSpPr/>
            <p:nvPr/>
          </p:nvSpPr>
          <p:spPr>
            <a:xfrm>
              <a:off x="6021143"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 name="rc19"/>
            <p:cNvSpPr/>
            <p:nvPr/>
          </p:nvSpPr>
          <p:spPr>
            <a:xfrm>
              <a:off x="6323447"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625750"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6928054"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 name="rc22"/>
            <p:cNvSpPr/>
            <p:nvPr/>
          </p:nvSpPr>
          <p:spPr>
            <a:xfrm>
              <a:off x="7230358"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7532662"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 name="rc24"/>
            <p:cNvSpPr/>
            <p:nvPr/>
          </p:nvSpPr>
          <p:spPr>
            <a:xfrm>
              <a:off x="7834965"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 name="rc25"/>
            <p:cNvSpPr/>
            <p:nvPr/>
          </p:nvSpPr>
          <p:spPr>
            <a:xfrm>
              <a:off x="8137269"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 name="rc26"/>
            <p:cNvSpPr/>
            <p:nvPr/>
          </p:nvSpPr>
          <p:spPr>
            <a:xfrm>
              <a:off x="8439573"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 name="rc27"/>
            <p:cNvSpPr/>
            <p:nvPr/>
          </p:nvSpPr>
          <p:spPr>
            <a:xfrm>
              <a:off x="8741876"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 name="rc28"/>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269580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330040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11928" y="100799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416536" y="100799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788891"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 name="rc53"/>
            <p:cNvSpPr/>
            <p:nvPr/>
          </p:nvSpPr>
          <p:spPr>
            <a:xfrm>
              <a:off x="2091195"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 name="rc54"/>
            <p:cNvSpPr/>
            <p:nvPr/>
          </p:nvSpPr>
          <p:spPr>
            <a:xfrm>
              <a:off x="2393498"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 name="rc55"/>
            <p:cNvSpPr/>
            <p:nvPr/>
          </p:nvSpPr>
          <p:spPr>
            <a:xfrm>
              <a:off x="2695802"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 name="rc56"/>
            <p:cNvSpPr/>
            <p:nvPr/>
          </p:nvSpPr>
          <p:spPr>
            <a:xfrm>
              <a:off x="2998106"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7" name="rc57"/>
            <p:cNvSpPr/>
            <p:nvPr/>
          </p:nvSpPr>
          <p:spPr>
            <a:xfrm>
              <a:off x="3300409"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 name="rc58"/>
            <p:cNvSpPr/>
            <p:nvPr/>
          </p:nvSpPr>
          <p:spPr>
            <a:xfrm>
              <a:off x="360271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390501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4207321"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450962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481192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1423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5416536"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571883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602114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32344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25750"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92805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23035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3266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834965"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813726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843957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8741876"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 name="rc76"/>
            <p:cNvSpPr/>
            <p:nvPr/>
          </p:nvSpPr>
          <p:spPr>
            <a:xfrm>
              <a:off x="1788891"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 name="rc77"/>
            <p:cNvSpPr/>
            <p:nvPr/>
          </p:nvSpPr>
          <p:spPr>
            <a:xfrm>
              <a:off x="2091195"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 name="rc78"/>
            <p:cNvSpPr/>
            <p:nvPr/>
          </p:nvSpPr>
          <p:spPr>
            <a:xfrm>
              <a:off x="239349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 name="rc79"/>
            <p:cNvSpPr/>
            <p:nvPr/>
          </p:nvSpPr>
          <p:spPr>
            <a:xfrm>
              <a:off x="2695802"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 name="rc80"/>
            <p:cNvSpPr/>
            <p:nvPr/>
          </p:nvSpPr>
          <p:spPr>
            <a:xfrm>
              <a:off x="2998106"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3300409"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360271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390501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4" name="rc84"/>
            <p:cNvSpPr/>
            <p:nvPr/>
          </p:nvSpPr>
          <p:spPr>
            <a:xfrm>
              <a:off x="4207321"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5" name="rc85"/>
            <p:cNvSpPr/>
            <p:nvPr/>
          </p:nvSpPr>
          <p:spPr>
            <a:xfrm>
              <a:off x="4509624"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6" name="rc86"/>
            <p:cNvSpPr/>
            <p:nvPr/>
          </p:nvSpPr>
          <p:spPr>
            <a:xfrm>
              <a:off x="481192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7" name="rc87"/>
            <p:cNvSpPr/>
            <p:nvPr/>
          </p:nvSpPr>
          <p:spPr>
            <a:xfrm>
              <a:off x="5114232"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8" name="rc88"/>
            <p:cNvSpPr/>
            <p:nvPr/>
          </p:nvSpPr>
          <p:spPr>
            <a:xfrm>
              <a:off x="541653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9" name="rc89"/>
            <p:cNvSpPr/>
            <p:nvPr/>
          </p:nvSpPr>
          <p:spPr>
            <a:xfrm>
              <a:off x="5718839"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0" name="rc90"/>
            <p:cNvSpPr/>
            <p:nvPr/>
          </p:nvSpPr>
          <p:spPr>
            <a:xfrm>
              <a:off x="602114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1" name="rc91"/>
            <p:cNvSpPr/>
            <p:nvPr/>
          </p:nvSpPr>
          <p:spPr>
            <a:xfrm>
              <a:off x="632344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6625750"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3" name="rc93"/>
            <p:cNvSpPr/>
            <p:nvPr/>
          </p:nvSpPr>
          <p:spPr>
            <a:xfrm>
              <a:off x="6928054"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4" name="rc94"/>
            <p:cNvSpPr/>
            <p:nvPr/>
          </p:nvSpPr>
          <p:spPr>
            <a:xfrm>
              <a:off x="723035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5" name="rc95"/>
            <p:cNvSpPr/>
            <p:nvPr/>
          </p:nvSpPr>
          <p:spPr>
            <a:xfrm>
              <a:off x="7532662"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7834965"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8137269"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8" name="rc98"/>
            <p:cNvSpPr/>
            <p:nvPr/>
          </p:nvSpPr>
          <p:spPr>
            <a:xfrm>
              <a:off x="8439573" y="275125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9" name="rc99"/>
            <p:cNvSpPr/>
            <p:nvPr/>
          </p:nvSpPr>
          <p:spPr>
            <a:xfrm>
              <a:off x="8741876"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0" name="rc100"/>
            <p:cNvSpPr/>
            <p:nvPr/>
          </p:nvSpPr>
          <p:spPr>
            <a:xfrm>
              <a:off x="813726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843957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874187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2393498"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4" name="rc104"/>
            <p:cNvSpPr/>
            <p:nvPr/>
          </p:nvSpPr>
          <p:spPr>
            <a:xfrm>
              <a:off x="2695802"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2998106" y="3797217"/>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6" name="rc106"/>
            <p:cNvSpPr/>
            <p:nvPr/>
          </p:nvSpPr>
          <p:spPr>
            <a:xfrm>
              <a:off x="3300409"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3602713" y="3797217"/>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8" name="rc108"/>
            <p:cNvSpPr/>
            <p:nvPr/>
          </p:nvSpPr>
          <p:spPr>
            <a:xfrm>
              <a:off x="3905017" y="3797217"/>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9" name="rc109"/>
            <p:cNvSpPr/>
            <p:nvPr/>
          </p:nvSpPr>
          <p:spPr>
            <a:xfrm>
              <a:off x="4207321"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0" name="rc110"/>
            <p:cNvSpPr/>
            <p:nvPr/>
          </p:nvSpPr>
          <p:spPr>
            <a:xfrm>
              <a:off x="4509624"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4811928"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2" name="rc112"/>
            <p:cNvSpPr/>
            <p:nvPr/>
          </p:nvSpPr>
          <p:spPr>
            <a:xfrm>
              <a:off x="5114232" y="379721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3" name="rc113"/>
            <p:cNvSpPr/>
            <p:nvPr/>
          </p:nvSpPr>
          <p:spPr>
            <a:xfrm>
              <a:off x="5416536"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5718839"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5" name="rc115"/>
            <p:cNvSpPr/>
            <p:nvPr/>
          </p:nvSpPr>
          <p:spPr>
            <a:xfrm>
              <a:off x="6021143"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323447"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625750"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8" name="rc118"/>
            <p:cNvSpPr/>
            <p:nvPr/>
          </p:nvSpPr>
          <p:spPr>
            <a:xfrm>
              <a:off x="6928054"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9" name="rc119"/>
            <p:cNvSpPr/>
            <p:nvPr/>
          </p:nvSpPr>
          <p:spPr>
            <a:xfrm>
              <a:off x="1788891"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2091195"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2393498"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2" name="rc122"/>
            <p:cNvSpPr/>
            <p:nvPr/>
          </p:nvSpPr>
          <p:spPr>
            <a:xfrm>
              <a:off x="2695802"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299810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330040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360271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3905017"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4207321"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8" name="rc128"/>
            <p:cNvSpPr/>
            <p:nvPr/>
          </p:nvSpPr>
          <p:spPr>
            <a:xfrm>
              <a:off x="4509624"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9" name="rc129"/>
            <p:cNvSpPr/>
            <p:nvPr/>
          </p:nvSpPr>
          <p:spPr>
            <a:xfrm>
              <a:off x="4811928"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5114232"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541653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571883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602114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6323447"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6625750"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6" name="rc136"/>
            <p:cNvSpPr/>
            <p:nvPr/>
          </p:nvSpPr>
          <p:spPr>
            <a:xfrm>
              <a:off x="6928054" y="222827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7" name="rc137"/>
            <p:cNvSpPr/>
            <p:nvPr/>
          </p:nvSpPr>
          <p:spPr>
            <a:xfrm>
              <a:off x="7230358"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8" name="rc138"/>
            <p:cNvSpPr/>
            <p:nvPr/>
          </p:nvSpPr>
          <p:spPr>
            <a:xfrm>
              <a:off x="7532662"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7834965"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1788891" y="379721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1" name="rc141"/>
            <p:cNvSpPr/>
            <p:nvPr/>
          </p:nvSpPr>
          <p:spPr>
            <a:xfrm>
              <a:off x="2091195"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2" name="rc142"/>
            <p:cNvSpPr/>
            <p:nvPr/>
          </p:nvSpPr>
          <p:spPr>
            <a:xfrm>
              <a:off x="7230358"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3" name="rc143"/>
            <p:cNvSpPr/>
            <p:nvPr/>
          </p:nvSpPr>
          <p:spPr>
            <a:xfrm>
              <a:off x="7532662"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7834965"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5" name="rc145"/>
            <p:cNvSpPr/>
            <p:nvPr/>
          </p:nvSpPr>
          <p:spPr>
            <a:xfrm>
              <a:off x="8137269"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39573" y="379721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1788891" y="205395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9" name="rc149"/>
            <p:cNvSpPr/>
            <p:nvPr/>
          </p:nvSpPr>
          <p:spPr>
            <a:xfrm>
              <a:off x="2091195"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0" name="rc150"/>
            <p:cNvSpPr/>
            <p:nvPr/>
          </p:nvSpPr>
          <p:spPr>
            <a:xfrm>
              <a:off x="2393498"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1" name="rc151"/>
            <p:cNvSpPr/>
            <p:nvPr/>
          </p:nvSpPr>
          <p:spPr>
            <a:xfrm>
              <a:off x="269580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299810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330040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360271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390501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4207321"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450962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8" name="rc158"/>
            <p:cNvSpPr/>
            <p:nvPr/>
          </p:nvSpPr>
          <p:spPr>
            <a:xfrm>
              <a:off x="481192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9" name="rc159"/>
            <p:cNvSpPr/>
            <p:nvPr/>
          </p:nvSpPr>
          <p:spPr>
            <a:xfrm>
              <a:off x="511423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0" name="rc160"/>
            <p:cNvSpPr/>
            <p:nvPr/>
          </p:nvSpPr>
          <p:spPr>
            <a:xfrm>
              <a:off x="541653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1" name="rc161"/>
            <p:cNvSpPr/>
            <p:nvPr/>
          </p:nvSpPr>
          <p:spPr>
            <a:xfrm>
              <a:off x="5718839"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2" name="rc162"/>
            <p:cNvSpPr/>
            <p:nvPr/>
          </p:nvSpPr>
          <p:spPr>
            <a:xfrm>
              <a:off x="6021143"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3" name="rc163"/>
            <p:cNvSpPr/>
            <p:nvPr/>
          </p:nvSpPr>
          <p:spPr>
            <a:xfrm>
              <a:off x="6323447"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4" name="rc164"/>
            <p:cNvSpPr/>
            <p:nvPr/>
          </p:nvSpPr>
          <p:spPr>
            <a:xfrm>
              <a:off x="6625750"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692805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6" name="rc166"/>
            <p:cNvSpPr/>
            <p:nvPr/>
          </p:nvSpPr>
          <p:spPr>
            <a:xfrm>
              <a:off x="723035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7" name="rc167"/>
            <p:cNvSpPr/>
            <p:nvPr/>
          </p:nvSpPr>
          <p:spPr>
            <a:xfrm>
              <a:off x="753266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8" name="rc168"/>
            <p:cNvSpPr/>
            <p:nvPr/>
          </p:nvSpPr>
          <p:spPr>
            <a:xfrm>
              <a:off x="7834965"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9" name="rc169"/>
            <p:cNvSpPr/>
            <p:nvPr/>
          </p:nvSpPr>
          <p:spPr>
            <a:xfrm>
              <a:off x="813726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843957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874187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1788891" y="466884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3" name="rc173"/>
            <p:cNvSpPr/>
            <p:nvPr/>
          </p:nvSpPr>
          <p:spPr>
            <a:xfrm>
              <a:off x="2091195" y="4668849"/>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4" name="rc174"/>
            <p:cNvSpPr/>
            <p:nvPr/>
          </p:nvSpPr>
          <p:spPr>
            <a:xfrm>
              <a:off x="2393498" y="4668849"/>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5" name="rc175"/>
            <p:cNvSpPr/>
            <p:nvPr/>
          </p:nvSpPr>
          <p:spPr>
            <a:xfrm>
              <a:off x="2695802" y="4668849"/>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2998106"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7" name="rc177"/>
            <p:cNvSpPr/>
            <p:nvPr/>
          </p:nvSpPr>
          <p:spPr>
            <a:xfrm>
              <a:off x="3300409"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8" name="rc178"/>
            <p:cNvSpPr/>
            <p:nvPr/>
          </p:nvSpPr>
          <p:spPr>
            <a:xfrm>
              <a:off x="3602713"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9" name="rc179"/>
            <p:cNvSpPr/>
            <p:nvPr/>
          </p:nvSpPr>
          <p:spPr>
            <a:xfrm>
              <a:off x="3905017"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0" name="rc180"/>
            <p:cNvSpPr/>
            <p:nvPr/>
          </p:nvSpPr>
          <p:spPr>
            <a:xfrm>
              <a:off x="4207321" y="466884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4509624" y="466884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4811928"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3" name="rc183"/>
            <p:cNvSpPr/>
            <p:nvPr/>
          </p:nvSpPr>
          <p:spPr>
            <a:xfrm>
              <a:off x="5114232" y="466884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4" name="rc184"/>
            <p:cNvSpPr/>
            <p:nvPr/>
          </p:nvSpPr>
          <p:spPr>
            <a:xfrm>
              <a:off x="5416536" y="466884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5718839"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6021143"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323447"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6625750"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6928054"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0" name="rc190"/>
            <p:cNvSpPr/>
            <p:nvPr/>
          </p:nvSpPr>
          <p:spPr>
            <a:xfrm>
              <a:off x="7230358"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1" name="rc191"/>
            <p:cNvSpPr/>
            <p:nvPr/>
          </p:nvSpPr>
          <p:spPr>
            <a:xfrm>
              <a:off x="7532662"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2" name="rc192"/>
            <p:cNvSpPr/>
            <p:nvPr/>
          </p:nvSpPr>
          <p:spPr>
            <a:xfrm>
              <a:off x="7834965"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3" name="rc193"/>
            <p:cNvSpPr/>
            <p:nvPr/>
          </p:nvSpPr>
          <p:spPr>
            <a:xfrm>
              <a:off x="8137269"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4" name="rc194"/>
            <p:cNvSpPr/>
            <p:nvPr/>
          </p:nvSpPr>
          <p:spPr>
            <a:xfrm>
              <a:off x="8439573"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5" name="rc195"/>
            <p:cNvSpPr/>
            <p:nvPr/>
          </p:nvSpPr>
          <p:spPr>
            <a:xfrm>
              <a:off x="8741876"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6" name="rc196"/>
            <p:cNvSpPr/>
            <p:nvPr/>
          </p:nvSpPr>
          <p:spPr>
            <a:xfrm>
              <a:off x="1788891" y="432019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7" name="rc197"/>
            <p:cNvSpPr/>
            <p:nvPr/>
          </p:nvSpPr>
          <p:spPr>
            <a:xfrm>
              <a:off x="2091195"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8" name="rc198"/>
            <p:cNvSpPr/>
            <p:nvPr/>
          </p:nvSpPr>
          <p:spPr>
            <a:xfrm>
              <a:off x="2393498" y="432019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99" name="rc199"/>
            <p:cNvSpPr/>
            <p:nvPr/>
          </p:nvSpPr>
          <p:spPr>
            <a:xfrm>
              <a:off x="2695802" y="4320196"/>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0" name="rc200"/>
            <p:cNvSpPr/>
            <p:nvPr/>
          </p:nvSpPr>
          <p:spPr>
            <a:xfrm>
              <a:off x="2998106" y="4320196"/>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1" name="rc201"/>
            <p:cNvSpPr/>
            <p:nvPr/>
          </p:nvSpPr>
          <p:spPr>
            <a:xfrm>
              <a:off x="3300409" y="432019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2" name="rc202"/>
            <p:cNvSpPr/>
            <p:nvPr/>
          </p:nvSpPr>
          <p:spPr>
            <a:xfrm>
              <a:off x="3602713" y="432019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3" name="rc203"/>
            <p:cNvSpPr/>
            <p:nvPr/>
          </p:nvSpPr>
          <p:spPr>
            <a:xfrm>
              <a:off x="3905017" y="432019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4207321" y="432019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5" name="rc205"/>
            <p:cNvSpPr/>
            <p:nvPr/>
          </p:nvSpPr>
          <p:spPr>
            <a:xfrm>
              <a:off x="4509624" y="4320196"/>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6" name="rc206"/>
            <p:cNvSpPr/>
            <p:nvPr/>
          </p:nvSpPr>
          <p:spPr>
            <a:xfrm>
              <a:off x="4811928" y="432019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5114232" y="432019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5416536" y="432019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5718839" y="432019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0" name="rc210"/>
            <p:cNvSpPr/>
            <p:nvPr/>
          </p:nvSpPr>
          <p:spPr>
            <a:xfrm>
              <a:off x="6021143"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1" name="rc211"/>
            <p:cNvSpPr/>
            <p:nvPr/>
          </p:nvSpPr>
          <p:spPr>
            <a:xfrm>
              <a:off x="6323447" y="4320196"/>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2" name="rc212"/>
            <p:cNvSpPr/>
            <p:nvPr/>
          </p:nvSpPr>
          <p:spPr>
            <a:xfrm>
              <a:off x="6625750" y="4320196"/>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3" name="rc213"/>
            <p:cNvSpPr/>
            <p:nvPr/>
          </p:nvSpPr>
          <p:spPr>
            <a:xfrm>
              <a:off x="6928054" y="432019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7230358" y="432019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5" name="rc215"/>
            <p:cNvSpPr/>
            <p:nvPr/>
          </p:nvSpPr>
          <p:spPr>
            <a:xfrm>
              <a:off x="7532662" y="432019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834965" y="432019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7" name="rc217"/>
            <p:cNvSpPr/>
            <p:nvPr/>
          </p:nvSpPr>
          <p:spPr>
            <a:xfrm>
              <a:off x="8137269" y="432019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8" name="rc218"/>
            <p:cNvSpPr/>
            <p:nvPr/>
          </p:nvSpPr>
          <p:spPr>
            <a:xfrm>
              <a:off x="8439573" y="432019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9" name="rc219"/>
            <p:cNvSpPr/>
            <p:nvPr/>
          </p:nvSpPr>
          <p:spPr>
            <a:xfrm>
              <a:off x="8741876" y="432019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1788891"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2091195"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2" name="rc222"/>
            <p:cNvSpPr/>
            <p:nvPr/>
          </p:nvSpPr>
          <p:spPr>
            <a:xfrm>
              <a:off x="2393498"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2695802"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2998106"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5" name="rc225"/>
            <p:cNvSpPr/>
            <p:nvPr/>
          </p:nvSpPr>
          <p:spPr>
            <a:xfrm>
              <a:off x="330040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6" name="rc226"/>
            <p:cNvSpPr/>
            <p:nvPr/>
          </p:nvSpPr>
          <p:spPr>
            <a:xfrm>
              <a:off x="360271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7" name="rc227"/>
            <p:cNvSpPr/>
            <p:nvPr/>
          </p:nvSpPr>
          <p:spPr>
            <a:xfrm>
              <a:off x="3905017"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8" name="rc228"/>
            <p:cNvSpPr/>
            <p:nvPr/>
          </p:nvSpPr>
          <p:spPr>
            <a:xfrm>
              <a:off x="4207321"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9" name="rc229"/>
            <p:cNvSpPr/>
            <p:nvPr/>
          </p:nvSpPr>
          <p:spPr>
            <a:xfrm>
              <a:off x="4509624"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4811928"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1" name="rc231"/>
            <p:cNvSpPr/>
            <p:nvPr/>
          </p:nvSpPr>
          <p:spPr>
            <a:xfrm>
              <a:off x="5114232"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5416536"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5718839"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6021143"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6323447"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6" name="rc236"/>
            <p:cNvSpPr/>
            <p:nvPr/>
          </p:nvSpPr>
          <p:spPr>
            <a:xfrm>
              <a:off x="6625750"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7" name="rc237"/>
            <p:cNvSpPr/>
            <p:nvPr/>
          </p:nvSpPr>
          <p:spPr>
            <a:xfrm>
              <a:off x="6928054"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8" name="rc238"/>
            <p:cNvSpPr/>
            <p:nvPr/>
          </p:nvSpPr>
          <p:spPr>
            <a:xfrm>
              <a:off x="7230358"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9" name="rc239"/>
            <p:cNvSpPr/>
            <p:nvPr/>
          </p:nvSpPr>
          <p:spPr>
            <a:xfrm>
              <a:off x="7532662"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0" name="rc240"/>
            <p:cNvSpPr/>
            <p:nvPr/>
          </p:nvSpPr>
          <p:spPr>
            <a:xfrm>
              <a:off x="7834965"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1" name="rc241"/>
            <p:cNvSpPr/>
            <p:nvPr/>
          </p:nvSpPr>
          <p:spPr>
            <a:xfrm>
              <a:off x="813726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2" name="rc242"/>
            <p:cNvSpPr/>
            <p:nvPr/>
          </p:nvSpPr>
          <p:spPr>
            <a:xfrm>
              <a:off x="843957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3" name="rc243"/>
            <p:cNvSpPr/>
            <p:nvPr/>
          </p:nvSpPr>
          <p:spPr>
            <a:xfrm>
              <a:off x="8741876"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4" name="rc244"/>
            <p:cNvSpPr/>
            <p:nvPr/>
          </p:nvSpPr>
          <p:spPr>
            <a:xfrm>
              <a:off x="1788891"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5" name="rc245"/>
            <p:cNvSpPr/>
            <p:nvPr/>
          </p:nvSpPr>
          <p:spPr>
            <a:xfrm>
              <a:off x="2091195"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46" name="rc246"/>
            <p:cNvSpPr/>
            <p:nvPr/>
          </p:nvSpPr>
          <p:spPr>
            <a:xfrm>
              <a:off x="2393498" y="536615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7" name="rc247"/>
            <p:cNvSpPr/>
            <p:nvPr/>
          </p:nvSpPr>
          <p:spPr>
            <a:xfrm>
              <a:off x="2695802" y="5366154"/>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48" name="rc248"/>
            <p:cNvSpPr/>
            <p:nvPr/>
          </p:nvSpPr>
          <p:spPr>
            <a:xfrm>
              <a:off x="2998106" y="5366154"/>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9" name="rc249"/>
            <p:cNvSpPr/>
            <p:nvPr/>
          </p:nvSpPr>
          <p:spPr>
            <a:xfrm>
              <a:off x="3300409" y="5366154"/>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0" name="rc250"/>
            <p:cNvSpPr/>
            <p:nvPr/>
          </p:nvSpPr>
          <p:spPr>
            <a:xfrm>
              <a:off x="3602713" y="5366154"/>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3905017"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52" name="rc252"/>
            <p:cNvSpPr/>
            <p:nvPr/>
          </p:nvSpPr>
          <p:spPr>
            <a:xfrm>
              <a:off x="4207321" y="5366154"/>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3" name="rc253"/>
            <p:cNvSpPr/>
            <p:nvPr/>
          </p:nvSpPr>
          <p:spPr>
            <a:xfrm>
              <a:off x="4509624"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4" name="rc254"/>
            <p:cNvSpPr/>
            <p:nvPr/>
          </p:nvSpPr>
          <p:spPr>
            <a:xfrm>
              <a:off x="4811928"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5" name="rc255"/>
            <p:cNvSpPr/>
            <p:nvPr/>
          </p:nvSpPr>
          <p:spPr>
            <a:xfrm>
              <a:off x="5114232" y="5366154"/>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6" name="rc256"/>
            <p:cNvSpPr/>
            <p:nvPr/>
          </p:nvSpPr>
          <p:spPr>
            <a:xfrm>
              <a:off x="5416536"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7" name="rc257"/>
            <p:cNvSpPr/>
            <p:nvPr/>
          </p:nvSpPr>
          <p:spPr>
            <a:xfrm>
              <a:off x="5718839"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8" name="rc258"/>
            <p:cNvSpPr/>
            <p:nvPr/>
          </p:nvSpPr>
          <p:spPr>
            <a:xfrm>
              <a:off x="6021143"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9" name="rc259"/>
            <p:cNvSpPr/>
            <p:nvPr/>
          </p:nvSpPr>
          <p:spPr>
            <a:xfrm>
              <a:off x="6323447"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0" name="rc260"/>
            <p:cNvSpPr/>
            <p:nvPr/>
          </p:nvSpPr>
          <p:spPr>
            <a:xfrm>
              <a:off x="6625750" y="536615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1" name="rc261"/>
            <p:cNvSpPr/>
            <p:nvPr/>
          </p:nvSpPr>
          <p:spPr>
            <a:xfrm>
              <a:off x="6928054" y="536615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2" name="rc262"/>
            <p:cNvSpPr/>
            <p:nvPr/>
          </p:nvSpPr>
          <p:spPr>
            <a:xfrm>
              <a:off x="7230358" y="536615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3" name="rc263"/>
            <p:cNvSpPr/>
            <p:nvPr/>
          </p:nvSpPr>
          <p:spPr>
            <a:xfrm>
              <a:off x="7532662"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4" name="rc264"/>
            <p:cNvSpPr/>
            <p:nvPr/>
          </p:nvSpPr>
          <p:spPr>
            <a:xfrm>
              <a:off x="7834965" y="5366154"/>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5" name="rc265"/>
            <p:cNvSpPr/>
            <p:nvPr/>
          </p:nvSpPr>
          <p:spPr>
            <a:xfrm>
              <a:off x="8137269" y="536615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6" name="rc266"/>
            <p:cNvSpPr/>
            <p:nvPr/>
          </p:nvSpPr>
          <p:spPr>
            <a:xfrm>
              <a:off x="8439573" y="5366154"/>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7" name="rc267"/>
            <p:cNvSpPr/>
            <p:nvPr/>
          </p:nvSpPr>
          <p:spPr>
            <a:xfrm>
              <a:off x="8741876" y="536615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8" name="rc268"/>
            <p:cNvSpPr/>
            <p:nvPr/>
          </p:nvSpPr>
          <p:spPr>
            <a:xfrm>
              <a:off x="1788891" y="3971543"/>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9" name="rc269"/>
            <p:cNvSpPr/>
            <p:nvPr/>
          </p:nvSpPr>
          <p:spPr>
            <a:xfrm>
              <a:off x="2091195"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0" name="rc270"/>
            <p:cNvSpPr/>
            <p:nvPr/>
          </p:nvSpPr>
          <p:spPr>
            <a:xfrm>
              <a:off x="2393498"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1" name="rc271"/>
            <p:cNvSpPr/>
            <p:nvPr/>
          </p:nvSpPr>
          <p:spPr>
            <a:xfrm>
              <a:off x="2695802"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2" name="rc272"/>
            <p:cNvSpPr/>
            <p:nvPr/>
          </p:nvSpPr>
          <p:spPr>
            <a:xfrm>
              <a:off x="2998106" y="3971543"/>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73" name="rc273"/>
            <p:cNvSpPr/>
            <p:nvPr/>
          </p:nvSpPr>
          <p:spPr>
            <a:xfrm>
              <a:off x="3300409"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4" name="rc274"/>
            <p:cNvSpPr/>
            <p:nvPr/>
          </p:nvSpPr>
          <p:spPr>
            <a:xfrm>
              <a:off x="3602713"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5" name="rc275"/>
            <p:cNvSpPr/>
            <p:nvPr/>
          </p:nvSpPr>
          <p:spPr>
            <a:xfrm>
              <a:off x="3905017"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6" name="rc276"/>
            <p:cNvSpPr/>
            <p:nvPr/>
          </p:nvSpPr>
          <p:spPr>
            <a:xfrm>
              <a:off x="4207321"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4509624"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4811928"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114232"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16536"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1" name="rc281"/>
            <p:cNvSpPr/>
            <p:nvPr/>
          </p:nvSpPr>
          <p:spPr>
            <a:xfrm>
              <a:off x="5718839"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2" name="rc282"/>
            <p:cNvSpPr/>
            <p:nvPr/>
          </p:nvSpPr>
          <p:spPr>
            <a:xfrm>
              <a:off x="6021143"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3" name="rc283"/>
            <p:cNvSpPr/>
            <p:nvPr/>
          </p:nvSpPr>
          <p:spPr>
            <a:xfrm>
              <a:off x="6323447" y="397154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4" name="rc284"/>
            <p:cNvSpPr/>
            <p:nvPr/>
          </p:nvSpPr>
          <p:spPr>
            <a:xfrm>
              <a:off x="6625750" y="3971543"/>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5" name="rc285"/>
            <p:cNvSpPr/>
            <p:nvPr/>
          </p:nvSpPr>
          <p:spPr>
            <a:xfrm>
              <a:off x="6928054"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6" name="rc286"/>
            <p:cNvSpPr/>
            <p:nvPr/>
          </p:nvSpPr>
          <p:spPr>
            <a:xfrm>
              <a:off x="7230358"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7" name="rc287"/>
            <p:cNvSpPr/>
            <p:nvPr/>
          </p:nvSpPr>
          <p:spPr>
            <a:xfrm>
              <a:off x="7532662" y="397154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8" name="rc288"/>
            <p:cNvSpPr/>
            <p:nvPr/>
          </p:nvSpPr>
          <p:spPr>
            <a:xfrm>
              <a:off x="7834965"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8137269"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8439573" y="397154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1" name="rc291"/>
            <p:cNvSpPr/>
            <p:nvPr/>
          </p:nvSpPr>
          <p:spPr>
            <a:xfrm>
              <a:off x="8741876" y="397154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2" name="rc292"/>
            <p:cNvSpPr/>
            <p:nvPr/>
          </p:nvSpPr>
          <p:spPr>
            <a:xfrm>
              <a:off x="1788891"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3" name="rc293"/>
            <p:cNvSpPr/>
            <p:nvPr/>
          </p:nvSpPr>
          <p:spPr>
            <a:xfrm>
              <a:off x="2091195"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4" name="rc294"/>
            <p:cNvSpPr/>
            <p:nvPr/>
          </p:nvSpPr>
          <p:spPr>
            <a:xfrm>
              <a:off x="239349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695802"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6" name="rc296"/>
            <p:cNvSpPr/>
            <p:nvPr/>
          </p:nvSpPr>
          <p:spPr>
            <a:xfrm>
              <a:off x="299810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30040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60271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9" name="rc299"/>
            <p:cNvSpPr/>
            <p:nvPr/>
          </p:nvSpPr>
          <p:spPr>
            <a:xfrm>
              <a:off x="3905017"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0" name="rc300"/>
            <p:cNvSpPr/>
            <p:nvPr/>
          </p:nvSpPr>
          <p:spPr>
            <a:xfrm>
              <a:off x="4207321"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1" name="rc301"/>
            <p:cNvSpPr/>
            <p:nvPr/>
          </p:nvSpPr>
          <p:spPr>
            <a:xfrm>
              <a:off x="4509624"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2" name="rc302"/>
            <p:cNvSpPr/>
            <p:nvPr/>
          </p:nvSpPr>
          <p:spPr>
            <a:xfrm>
              <a:off x="481192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3" name="rc303"/>
            <p:cNvSpPr/>
            <p:nvPr/>
          </p:nvSpPr>
          <p:spPr>
            <a:xfrm>
              <a:off x="511423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1653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18839"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02114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23447"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5750"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28054"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3035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3266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34965"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3" name="rc313"/>
            <p:cNvSpPr/>
            <p:nvPr/>
          </p:nvSpPr>
          <p:spPr>
            <a:xfrm>
              <a:off x="8137269"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4" name="rc314"/>
            <p:cNvSpPr/>
            <p:nvPr/>
          </p:nvSpPr>
          <p:spPr>
            <a:xfrm>
              <a:off x="8439573"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5" name="rc315"/>
            <p:cNvSpPr/>
            <p:nvPr/>
          </p:nvSpPr>
          <p:spPr>
            <a:xfrm>
              <a:off x="8741876"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6" name="rc316"/>
            <p:cNvSpPr/>
            <p:nvPr/>
          </p:nvSpPr>
          <p:spPr>
            <a:xfrm>
              <a:off x="1788891"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7" name="rc317"/>
            <p:cNvSpPr/>
            <p:nvPr/>
          </p:nvSpPr>
          <p:spPr>
            <a:xfrm>
              <a:off x="2091195"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8" name="rc318"/>
            <p:cNvSpPr/>
            <p:nvPr/>
          </p:nvSpPr>
          <p:spPr>
            <a:xfrm>
              <a:off x="239349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9" name="rc319"/>
            <p:cNvSpPr/>
            <p:nvPr/>
          </p:nvSpPr>
          <p:spPr>
            <a:xfrm>
              <a:off x="269580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0" name="rc320"/>
            <p:cNvSpPr/>
            <p:nvPr/>
          </p:nvSpPr>
          <p:spPr>
            <a:xfrm>
              <a:off x="2998106"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1" name="rc321"/>
            <p:cNvSpPr/>
            <p:nvPr/>
          </p:nvSpPr>
          <p:spPr>
            <a:xfrm>
              <a:off x="330040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2" name="rc322"/>
            <p:cNvSpPr/>
            <p:nvPr/>
          </p:nvSpPr>
          <p:spPr>
            <a:xfrm>
              <a:off x="3602713"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3" name="rc323"/>
            <p:cNvSpPr/>
            <p:nvPr/>
          </p:nvSpPr>
          <p:spPr>
            <a:xfrm>
              <a:off x="390501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4207321"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450962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481192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7" name="rc327"/>
            <p:cNvSpPr/>
            <p:nvPr/>
          </p:nvSpPr>
          <p:spPr>
            <a:xfrm>
              <a:off x="511423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8" name="rc328"/>
            <p:cNvSpPr/>
            <p:nvPr/>
          </p:nvSpPr>
          <p:spPr>
            <a:xfrm>
              <a:off x="541653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9" name="rc329"/>
            <p:cNvSpPr/>
            <p:nvPr/>
          </p:nvSpPr>
          <p:spPr>
            <a:xfrm>
              <a:off x="5718839"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0" name="rc330"/>
            <p:cNvSpPr/>
            <p:nvPr/>
          </p:nvSpPr>
          <p:spPr>
            <a:xfrm>
              <a:off x="602114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6323447"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6625750"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3" name="rc333"/>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7230358"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5" name="rc335"/>
            <p:cNvSpPr/>
            <p:nvPr/>
          </p:nvSpPr>
          <p:spPr>
            <a:xfrm>
              <a:off x="2091195" y="414586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6" name="rc336"/>
            <p:cNvSpPr/>
            <p:nvPr/>
          </p:nvSpPr>
          <p:spPr>
            <a:xfrm>
              <a:off x="2393498"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7" name="rc337"/>
            <p:cNvSpPr/>
            <p:nvPr/>
          </p:nvSpPr>
          <p:spPr>
            <a:xfrm>
              <a:off x="2695802"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8" name="rc338"/>
            <p:cNvSpPr/>
            <p:nvPr/>
          </p:nvSpPr>
          <p:spPr>
            <a:xfrm>
              <a:off x="2998106"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9" name="rc339"/>
            <p:cNvSpPr/>
            <p:nvPr/>
          </p:nvSpPr>
          <p:spPr>
            <a:xfrm>
              <a:off x="3300409"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0" name="rc340"/>
            <p:cNvSpPr/>
            <p:nvPr/>
          </p:nvSpPr>
          <p:spPr>
            <a:xfrm>
              <a:off x="3602713"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1" name="rc341"/>
            <p:cNvSpPr/>
            <p:nvPr/>
          </p:nvSpPr>
          <p:spPr>
            <a:xfrm>
              <a:off x="3905017"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2" name="rc342"/>
            <p:cNvSpPr/>
            <p:nvPr/>
          </p:nvSpPr>
          <p:spPr>
            <a:xfrm>
              <a:off x="4207321"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43" name="rc343"/>
            <p:cNvSpPr/>
            <p:nvPr/>
          </p:nvSpPr>
          <p:spPr>
            <a:xfrm>
              <a:off x="4509624"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4" name="rc344"/>
            <p:cNvSpPr/>
            <p:nvPr/>
          </p:nvSpPr>
          <p:spPr>
            <a:xfrm>
              <a:off x="4811928"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5" name="rc345"/>
            <p:cNvSpPr/>
            <p:nvPr/>
          </p:nvSpPr>
          <p:spPr>
            <a:xfrm>
              <a:off x="5114232"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6" name="rc346"/>
            <p:cNvSpPr/>
            <p:nvPr/>
          </p:nvSpPr>
          <p:spPr>
            <a:xfrm>
              <a:off x="5416536"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7" name="rc347"/>
            <p:cNvSpPr/>
            <p:nvPr/>
          </p:nvSpPr>
          <p:spPr>
            <a:xfrm>
              <a:off x="5718839"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8" name="rc348"/>
            <p:cNvSpPr/>
            <p:nvPr/>
          </p:nvSpPr>
          <p:spPr>
            <a:xfrm>
              <a:off x="6021143"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9" name="rc349"/>
            <p:cNvSpPr/>
            <p:nvPr/>
          </p:nvSpPr>
          <p:spPr>
            <a:xfrm>
              <a:off x="6323447"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0" name="rc350"/>
            <p:cNvSpPr/>
            <p:nvPr/>
          </p:nvSpPr>
          <p:spPr>
            <a:xfrm>
              <a:off x="6625750"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1" name="rc351"/>
            <p:cNvSpPr/>
            <p:nvPr/>
          </p:nvSpPr>
          <p:spPr>
            <a:xfrm>
              <a:off x="6928054"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2" name="rc352"/>
            <p:cNvSpPr/>
            <p:nvPr/>
          </p:nvSpPr>
          <p:spPr>
            <a:xfrm>
              <a:off x="7230358"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3" name="rc353"/>
            <p:cNvSpPr/>
            <p:nvPr/>
          </p:nvSpPr>
          <p:spPr>
            <a:xfrm>
              <a:off x="7532662"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4" name="rc354"/>
            <p:cNvSpPr/>
            <p:nvPr/>
          </p:nvSpPr>
          <p:spPr>
            <a:xfrm>
              <a:off x="7834965"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5" name="rc355"/>
            <p:cNvSpPr/>
            <p:nvPr/>
          </p:nvSpPr>
          <p:spPr>
            <a:xfrm>
              <a:off x="7532662"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7834965"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8137269"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8" name="rc358"/>
            <p:cNvSpPr/>
            <p:nvPr/>
          </p:nvSpPr>
          <p:spPr>
            <a:xfrm>
              <a:off x="8439573"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8741876"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7532662"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1" name="rc361"/>
            <p:cNvSpPr/>
            <p:nvPr/>
          </p:nvSpPr>
          <p:spPr>
            <a:xfrm>
              <a:off x="7834965"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813726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843957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874187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5" name="rc365"/>
            <p:cNvSpPr/>
            <p:nvPr/>
          </p:nvSpPr>
          <p:spPr>
            <a:xfrm>
              <a:off x="178889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209119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7" name="rc367"/>
            <p:cNvSpPr/>
            <p:nvPr/>
          </p:nvSpPr>
          <p:spPr>
            <a:xfrm>
              <a:off x="239349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8" name="rc368"/>
            <p:cNvSpPr/>
            <p:nvPr/>
          </p:nvSpPr>
          <p:spPr>
            <a:xfrm>
              <a:off x="269580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9" name="rc369"/>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0" name="rc370"/>
            <p:cNvSpPr/>
            <p:nvPr/>
          </p:nvSpPr>
          <p:spPr>
            <a:xfrm>
              <a:off x="3300409"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2" name="rc372"/>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3" name="rc373"/>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4" name="rc374"/>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5" name="rc375"/>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7" name="rc377"/>
            <p:cNvSpPr/>
            <p:nvPr/>
          </p:nvSpPr>
          <p:spPr>
            <a:xfrm>
              <a:off x="541653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602114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0" name="rc380"/>
            <p:cNvSpPr/>
            <p:nvPr/>
          </p:nvSpPr>
          <p:spPr>
            <a:xfrm>
              <a:off x="632344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1" name="rc381"/>
            <p:cNvSpPr/>
            <p:nvPr/>
          </p:nvSpPr>
          <p:spPr>
            <a:xfrm>
              <a:off x="6625750"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3" name="rc383"/>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4" name="rc384"/>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5" name="rc385"/>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6" name="rc386"/>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7" name="rc387"/>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8" name="rc388"/>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9" name="rc389"/>
            <p:cNvSpPr/>
            <p:nvPr/>
          </p:nvSpPr>
          <p:spPr>
            <a:xfrm>
              <a:off x="1788891" y="309991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90" name="rc390"/>
            <p:cNvSpPr/>
            <p:nvPr/>
          </p:nvSpPr>
          <p:spPr>
            <a:xfrm>
              <a:off x="2091195"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1" name="rc391"/>
            <p:cNvSpPr/>
            <p:nvPr/>
          </p:nvSpPr>
          <p:spPr>
            <a:xfrm>
              <a:off x="239349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2" name="rc392"/>
            <p:cNvSpPr/>
            <p:nvPr/>
          </p:nvSpPr>
          <p:spPr>
            <a:xfrm>
              <a:off x="2695802"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3" name="rc393"/>
            <p:cNvSpPr/>
            <p:nvPr/>
          </p:nvSpPr>
          <p:spPr>
            <a:xfrm>
              <a:off x="2998106"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4" name="rc394"/>
            <p:cNvSpPr/>
            <p:nvPr/>
          </p:nvSpPr>
          <p:spPr>
            <a:xfrm>
              <a:off x="3300409"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5" name="rc395"/>
            <p:cNvSpPr/>
            <p:nvPr/>
          </p:nvSpPr>
          <p:spPr>
            <a:xfrm>
              <a:off x="3602713"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6" name="rc396"/>
            <p:cNvSpPr/>
            <p:nvPr/>
          </p:nvSpPr>
          <p:spPr>
            <a:xfrm>
              <a:off x="3905017"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7" name="rc397"/>
            <p:cNvSpPr/>
            <p:nvPr/>
          </p:nvSpPr>
          <p:spPr>
            <a:xfrm>
              <a:off x="4207321"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8" name="rc398"/>
            <p:cNvSpPr/>
            <p:nvPr/>
          </p:nvSpPr>
          <p:spPr>
            <a:xfrm>
              <a:off x="4509624"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481192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0" name="rc400"/>
            <p:cNvSpPr/>
            <p:nvPr/>
          </p:nvSpPr>
          <p:spPr>
            <a:xfrm>
              <a:off x="5114232"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1" name="rc401"/>
            <p:cNvSpPr/>
            <p:nvPr/>
          </p:nvSpPr>
          <p:spPr>
            <a:xfrm>
              <a:off x="5416536"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2" name="rc402"/>
            <p:cNvSpPr/>
            <p:nvPr/>
          </p:nvSpPr>
          <p:spPr>
            <a:xfrm>
              <a:off x="5718839"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6021143"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4" name="rc404"/>
            <p:cNvSpPr/>
            <p:nvPr/>
          </p:nvSpPr>
          <p:spPr>
            <a:xfrm>
              <a:off x="6323447"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5" name="rc405"/>
            <p:cNvSpPr/>
            <p:nvPr/>
          </p:nvSpPr>
          <p:spPr>
            <a:xfrm>
              <a:off x="6625750"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6" name="rc406"/>
            <p:cNvSpPr/>
            <p:nvPr/>
          </p:nvSpPr>
          <p:spPr>
            <a:xfrm>
              <a:off x="6928054"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7" name="rc407"/>
            <p:cNvSpPr/>
            <p:nvPr/>
          </p:nvSpPr>
          <p:spPr>
            <a:xfrm>
              <a:off x="723035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8" name="rc408"/>
            <p:cNvSpPr/>
            <p:nvPr/>
          </p:nvSpPr>
          <p:spPr>
            <a:xfrm>
              <a:off x="1788891" y="414586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9" name="rc409"/>
            <p:cNvSpPr/>
            <p:nvPr/>
          </p:nvSpPr>
          <p:spPr>
            <a:xfrm>
              <a:off x="8137269"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0" name="rc410"/>
            <p:cNvSpPr/>
            <p:nvPr/>
          </p:nvSpPr>
          <p:spPr>
            <a:xfrm>
              <a:off x="8439573"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1" name="rc411"/>
            <p:cNvSpPr/>
            <p:nvPr/>
          </p:nvSpPr>
          <p:spPr>
            <a:xfrm>
              <a:off x="8741876" y="414586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2" name="rc412"/>
            <p:cNvSpPr/>
            <p:nvPr/>
          </p:nvSpPr>
          <p:spPr>
            <a:xfrm>
              <a:off x="1788891"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3" name="rc413"/>
            <p:cNvSpPr/>
            <p:nvPr/>
          </p:nvSpPr>
          <p:spPr>
            <a:xfrm>
              <a:off x="2091195"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4" name="rc414"/>
            <p:cNvSpPr/>
            <p:nvPr/>
          </p:nvSpPr>
          <p:spPr>
            <a:xfrm>
              <a:off x="2393498" y="501750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5" name="rc415"/>
            <p:cNvSpPr/>
            <p:nvPr/>
          </p:nvSpPr>
          <p:spPr>
            <a:xfrm>
              <a:off x="2695802" y="5017501"/>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6" name="rc416"/>
            <p:cNvSpPr/>
            <p:nvPr/>
          </p:nvSpPr>
          <p:spPr>
            <a:xfrm>
              <a:off x="2998106"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7" name="rc417"/>
            <p:cNvSpPr/>
            <p:nvPr/>
          </p:nvSpPr>
          <p:spPr>
            <a:xfrm>
              <a:off x="3300409" y="501750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8" name="rc418"/>
            <p:cNvSpPr/>
            <p:nvPr/>
          </p:nvSpPr>
          <p:spPr>
            <a:xfrm>
              <a:off x="3602713"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9" name="rc419"/>
            <p:cNvSpPr/>
            <p:nvPr/>
          </p:nvSpPr>
          <p:spPr>
            <a:xfrm>
              <a:off x="3905017"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0" name="rc420"/>
            <p:cNvSpPr/>
            <p:nvPr/>
          </p:nvSpPr>
          <p:spPr>
            <a:xfrm>
              <a:off x="4207321" y="501750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21" name="rc421"/>
            <p:cNvSpPr/>
            <p:nvPr/>
          </p:nvSpPr>
          <p:spPr>
            <a:xfrm>
              <a:off x="4509624"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2" name="rc422"/>
            <p:cNvSpPr/>
            <p:nvPr/>
          </p:nvSpPr>
          <p:spPr>
            <a:xfrm>
              <a:off x="4811928"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3" name="rc423"/>
            <p:cNvSpPr/>
            <p:nvPr/>
          </p:nvSpPr>
          <p:spPr>
            <a:xfrm>
              <a:off x="5114232" y="501750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4" name="rc424"/>
            <p:cNvSpPr/>
            <p:nvPr/>
          </p:nvSpPr>
          <p:spPr>
            <a:xfrm>
              <a:off x="5416536" y="501750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5" name="rc425"/>
            <p:cNvSpPr/>
            <p:nvPr/>
          </p:nvSpPr>
          <p:spPr>
            <a:xfrm>
              <a:off x="5718839"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6" name="rc426"/>
            <p:cNvSpPr/>
            <p:nvPr/>
          </p:nvSpPr>
          <p:spPr>
            <a:xfrm>
              <a:off x="6021143" y="5017501"/>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7" name="rc427"/>
            <p:cNvSpPr/>
            <p:nvPr/>
          </p:nvSpPr>
          <p:spPr>
            <a:xfrm>
              <a:off x="6323447" y="501750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8" name="rc428"/>
            <p:cNvSpPr/>
            <p:nvPr/>
          </p:nvSpPr>
          <p:spPr>
            <a:xfrm>
              <a:off x="6625750"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29" name="rc429"/>
            <p:cNvSpPr/>
            <p:nvPr/>
          </p:nvSpPr>
          <p:spPr>
            <a:xfrm>
              <a:off x="6928054"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0" name="rc430"/>
            <p:cNvSpPr/>
            <p:nvPr/>
          </p:nvSpPr>
          <p:spPr>
            <a:xfrm>
              <a:off x="7230358"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1" name="rc431"/>
            <p:cNvSpPr/>
            <p:nvPr/>
          </p:nvSpPr>
          <p:spPr>
            <a:xfrm>
              <a:off x="7532662"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2" name="rc432"/>
            <p:cNvSpPr/>
            <p:nvPr/>
          </p:nvSpPr>
          <p:spPr>
            <a:xfrm>
              <a:off x="7834965"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3" name="rc433"/>
            <p:cNvSpPr/>
            <p:nvPr/>
          </p:nvSpPr>
          <p:spPr>
            <a:xfrm>
              <a:off x="8137269"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34" name="rc434"/>
            <p:cNvSpPr/>
            <p:nvPr/>
          </p:nvSpPr>
          <p:spPr>
            <a:xfrm>
              <a:off x="8439573"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5" name="rc435"/>
            <p:cNvSpPr/>
            <p:nvPr/>
          </p:nvSpPr>
          <p:spPr>
            <a:xfrm>
              <a:off x="8741876" y="501750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6" name="rc436"/>
            <p:cNvSpPr/>
            <p:nvPr/>
          </p:nvSpPr>
          <p:spPr>
            <a:xfrm>
              <a:off x="1788891"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7" name="rc437"/>
            <p:cNvSpPr/>
            <p:nvPr/>
          </p:nvSpPr>
          <p:spPr>
            <a:xfrm>
              <a:off x="2091195"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8" name="rc438"/>
            <p:cNvSpPr/>
            <p:nvPr/>
          </p:nvSpPr>
          <p:spPr>
            <a:xfrm>
              <a:off x="239349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9" name="rc439"/>
            <p:cNvSpPr/>
            <p:nvPr/>
          </p:nvSpPr>
          <p:spPr>
            <a:xfrm>
              <a:off x="269580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0" name="rc440"/>
            <p:cNvSpPr/>
            <p:nvPr/>
          </p:nvSpPr>
          <p:spPr>
            <a:xfrm>
              <a:off x="299810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1" name="rc441"/>
            <p:cNvSpPr/>
            <p:nvPr/>
          </p:nvSpPr>
          <p:spPr>
            <a:xfrm>
              <a:off x="3300409"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2" name="rc442"/>
            <p:cNvSpPr/>
            <p:nvPr/>
          </p:nvSpPr>
          <p:spPr>
            <a:xfrm>
              <a:off x="3602713"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3" name="rc443"/>
            <p:cNvSpPr/>
            <p:nvPr/>
          </p:nvSpPr>
          <p:spPr>
            <a:xfrm>
              <a:off x="390501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4" name="rc444"/>
            <p:cNvSpPr/>
            <p:nvPr/>
          </p:nvSpPr>
          <p:spPr>
            <a:xfrm>
              <a:off x="420732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5" name="rc445"/>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6" name="rc446"/>
            <p:cNvSpPr/>
            <p:nvPr/>
          </p:nvSpPr>
          <p:spPr>
            <a:xfrm>
              <a:off x="481192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7" name="rc447"/>
            <p:cNvSpPr/>
            <p:nvPr/>
          </p:nvSpPr>
          <p:spPr>
            <a:xfrm>
              <a:off x="511423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8" name="rc448"/>
            <p:cNvSpPr/>
            <p:nvPr/>
          </p:nvSpPr>
          <p:spPr>
            <a:xfrm>
              <a:off x="541653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9" name="rc449"/>
            <p:cNvSpPr/>
            <p:nvPr/>
          </p:nvSpPr>
          <p:spPr>
            <a:xfrm>
              <a:off x="571883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602114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632344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2" name="rc452"/>
            <p:cNvSpPr/>
            <p:nvPr/>
          </p:nvSpPr>
          <p:spPr>
            <a:xfrm>
              <a:off x="6625750"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692805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4" name="rc454"/>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5" name="rc455"/>
            <p:cNvSpPr/>
            <p:nvPr/>
          </p:nvSpPr>
          <p:spPr>
            <a:xfrm>
              <a:off x="753266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6" name="rc456"/>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7" name="rc457"/>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8" name="rc458"/>
            <p:cNvSpPr/>
            <p:nvPr/>
          </p:nvSpPr>
          <p:spPr>
            <a:xfrm>
              <a:off x="843957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9" name="rc459"/>
            <p:cNvSpPr/>
            <p:nvPr/>
          </p:nvSpPr>
          <p:spPr>
            <a:xfrm>
              <a:off x="874187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0" name="rc460"/>
            <p:cNvSpPr/>
            <p:nvPr/>
          </p:nvSpPr>
          <p:spPr>
            <a:xfrm>
              <a:off x="1788891" y="554048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1" name="rc461"/>
            <p:cNvSpPr/>
            <p:nvPr/>
          </p:nvSpPr>
          <p:spPr>
            <a:xfrm>
              <a:off x="2091195"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2" name="rc462"/>
            <p:cNvSpPr/>
            <p:nvPr/>
          </p:nvSpPr>
          <p:spPr>
            <a:xfrm>
              <a:off x="2393498" y="554048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3" name="rc463"/>
            <p:cNvSpPr/>
            <p:nvPr/>
          </p:nvSpPr>
          <p:spPr>
            <a:xfrm>
              <a:off x="2695802" y="5540481"/>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4" name="rc464"/>
            <p:cNvSpPr/>
            <p:nvPr/>
          </p:nvSpPr>
          <p:spPr>
            <a:xfrm>
              <a:off x="2998106" y="554048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5" name="rc465"/>
            <p:cNvSpPr/>
            <p:nvPr/>
          </p:nvSpPr>
          <p:spPr>
            <a:xfrm>
              <a:off x="3300409" y="554048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66" name="rc466"/>
            <p:cNvSpPr/>
            <p:nvPr/>
          </p:nvSpPr>
          <p:spPr>
            <a:xfrm>
              <a:off x="3602713" y="5540481"/>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67" name="rc467"/>
            <p:cNvSpPr/>
            <p:nvPr/>
          </p:nvSpPr>
          <p:spPr>
            <a:xfrm>
              <a:off x="3905017"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8" name="rc468"/>
            <p:cNvSpPr/>
            <p:nvPr/>
          </p:nvSpPr>
          <p:spPr>
            <a:xfrm>
              <a:off x="4207321"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9" name="rc469"/>
            <p:cNvSpPr/>
            <p:nvPr/>
          </p:nvSpPr>
          <p:spPr>
            <a:xfrm>
              <a:off x="4509624"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0" name="rc470"/>
            <p:cNvSpPr/>
            <p:nvPr/>
          </p:nvSpPr>
          <p:spPr>
            <a:xfrm>
              <a:off x="4811928"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1" name="rc471"/>
            <p:cNvSpPr/>
            <p:nvPr/>
          </p:nvSpPr>
          <p:spPr>
            <a:xfrm>
              <a:off x="5114232"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2" name="rc472"/>
            <p:cNvSpPr/>
            <p:nvPr/>
          </p:nvSpPr>
          <p:spPr>
            <a:xfrm>
              <a:off x="5416536"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3" name="rc473"/>
            <p:cNvSpPr/>
            <p:nvPr/>
          </p:nvSpPr>
          <p:spPr>
            <a:xfrm>
              <a:off x="5718839"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4" name="rc474"/>
            <p:cNvSpPr/>
            <p:nvPr/>
          </p:nvSpPr>
          <p:spPr>
            <a:xfrm>
              <a:off x="6021143" y="554048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5" name="rc475"/>
            <p:cNvSpPr/>
            <p:nvPr/>
          </p:nvSpPr>
          <p:spPr>
            <a:xfrm>
              <a:off x="6323447" y="554048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76" name="rc476"/>
            <p:cNvSpPr/>
            <p:nvPr/>
          </p:nvSpPr>
          <p:spPr>
            <a:xfrm>
              <a:off x="6625750"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7" name="rc477"/>
            <p:cNvSpPr/>
            <p:nvPr/>
          </p:nvSpPr>
          <p:spPr>
            <a:xfrm>
              <a:off x="6928054"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8" name="rc478"/>
            <p:cNvSpPr/>
            <p:nvPr/>
          </p:nvSpPr>
          <p:spPr>
            <a:xfrm>
              <a:off x="7230358"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79" name="rc479"/>
            <p:cNvSpPr/>
            <p:nvPr/>
          </p:nvSpPr>
          <p:spPr>
            <a:xfrm>
              <a:off x="7532662"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80" name="rc480"/>
            <p:cNvSpPr/>
            <p:nvPr/>
          </p:nvSpPr>
          <p:spPr>
            <a:xfrm>
              <a:off x="7834965" y="5540481"/>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1" name="rc481"/>
            <p:cNvSpPr/>
            <p:nvPr/>
          </p:nvSpPr>
          <p:spPr>
            <a:xfrm>
              <a:off x="8137269"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82" name="rc482"/>
            <p:cNvSpPr/>
            <p:nvPr/>
          </p:nvSpPr>
          <p:spPr>
            <a:xfrm>
              <a:off x="8439573" y="5540481"/>
              <a:ext cx="302303" cy="1743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483" name="rc483"/>
            <p:cNvSpPr/>
            <p:nvPr/>
          </p:nvSpPr>
          <p:spPr>
            <a:xfrm>
              <a:off x="8741876" y="5540481"/>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84" name="rc484"/>
            <p:cNvSpPr/>
            <p:nvPr/>
          </p:nvSpPr>
          <p:spPr>
            <a:xfrm>
              <a:off x="1788891"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5" name="rc485"/>
            <p:cNvSpPr/>
            <p:nvPr/>
          </p:nvSpPr>
          <p:spPr>
            <a:xfrm>
              <a:off x="2091195"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6" name="rc486"/>
            <p:cNvSpPr/>
            <p:nvPr/>
          </p:nvSpPr>
          <p:spPr>
            <a:xfrm>
              <a:off x="2393498"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7" name="rc487"/>
            <p:cNvSpPr/>
            <p:nvPr/>
          </p:nvSpPr>
          <p:spPr>
            <a:xfrm>
              <a:off x="2695802"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8" name="rc488"/>
            <p:cNvSpPr/>
            <p:nvPr/>
          </p:nvSpPr>
          <p:spPr>
            <a:xfrm>
              <a:off x="2998106"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9" name="rc489"/>
            <p:cNvSpPr/>
            <p:nvPr/>
          </p:nvSpPr>
          <p:spPr>
            <a:xfrm>
              <a:off x="3300409"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0" name="rc490"/>
            <p:cNvSpPr/>
            <p:nvPr/>
          </p:nvSpPr>
          <p:spPr>
            <a:xfrm>
              <a:off x="3602713"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1" name="rc491"/>
            <p:cNvSpPr/>
            <p:nvPr/>
          </p:nvSpPr>
          <p:spPr>
            <a:xfrm>
              <a:off x="3905017"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2" name="rc492"/>
            <p:cNvSpPr/>
            <p:nvPr/>
          </p:nvSpPr>
          <p:spPr>
            <a:xfrm>
              <a:off x="4207321"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3" name="rc493"/>
            <p:cNvSpPr/>
            <p:nvPr/>
          </p:nvSpPr>
          <p:spPr>
            <a:xfrm>
              <a:off x="4509624"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4" name="rc494"/>
            <p:cNvSpPr/>
            <p:nvPr/>
          </p:nvSpPr>
          <p:spPr>
            <a:xfrm>
              <a:off x="4811928"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5" name="rc495"/>
            <p:cNvSpPr/>
            <p:nvPr/>
          </p:nvSpPr>
          <p:spPr>
            <a:xfrm>
              <a:off x="5114232"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6" name="rc496"/>
            <p:cNvSpPr/>
            <p:nvPr/>
          </p:nvSpPr>
          <p:spPr>
            <a:xfrm>
              <a:off x="5416536"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7" name="rc497"/>
            <p:cNvSpPr/>
            <p:nvPr/>
          </p:nvSpPr>
          <p:spPr>
            <a:xfrm>
              <a:off x="5718839"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8" name="rc498"/>
            <p:cNvSpPr/>
            <p:nvPr/>
          </p:nvSpPr>
          <p:spPr>
            <a:xfrm>
              <a:off x="6021143"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9" name="rc499"/>
            <p:cNvSpPr/>
            <p:nvPr/>
          </p:nvSpPr>
          <p:spPr>
            <a:xfrm>
              <a:off x="6323447"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0" name="rc500"/>
            <p:cNvSpPr/>
            <p:nvPr/>
          </p:nvSpPr>
          <p:spPr>
            <a:xfrm>
              <a:off x="6625750"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1" name="rc501"/>
            <p:cNvSpPr/>
            <p:nvPr/>
          </p:nvSpPr>
          <p:spPr>
            <a:xfrm>
              <a:off x="6928054"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2" name="rc502"/>
            <p:cNvSpPr/>
            <p:nvPr/>
          </p:nvSpPr>
          <p:spPr>
            <a:xfrm>
              <a:off x="7230358"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3" name="rc503"/>
            <p:cNvSpPr/>
            <p:nvPr/>
          </p:nvSpPr>
          <p:spPr>
            <a:xfrm>
              <a:off x="7532662"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4" name="rc504"/>
            <p:cNvSpPr/>
            <p:nvPr/>
          </p:nvSpPr>
          <p:spPr>
            <a:xfrm>
              <a:off x="7834965"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5" name="rc505"/>
            <p:cNvSpPr/>
            <p:nvPr/>
          </p:nvSpPr>
          <p:spPr>
            <a:xfrm>
              <a:off x="8137269"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6" name="rc506"/>
            <p:cNvSpPr/>
            <p:nvPr/>
          </p:nvSpPr>
          <p:spPr>
            <a:xfrm>
              <a:off x="843957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7" name="rc507"/>
            <p:cNvSpPr/>
            <p:nvPr/>
          </p:nvSpPr>
          <p:spPr>
            <a:xfrm>
              <a:off x="8741876"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8" name="rc508"/>
            <p:cNvSpPr/>
            <p:nvPr/>
          </p:nvSpPr>
          <p:spPr>
            <a:xfrm>
              <a:off x="1788891" y="449452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9" name="rc509"/>
            <p:cNvSpPr/>
            <p:nvPr/>
          </p:nvSpPr>
          <p:spPr>
            <a:xfrm>
              <a:off x="2091195"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0" name="rc510"/>
            <p:cNvSpPr/>
            <p:nvPr/>
          </p:nvSpPr>
          <p:spPr>
            <a:xfrm>
              <a:off x="2393498"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11" name="rc511"/>
            <p:cNvSpPr/>
            <p:nvPr/>
          </p:nvSpPr>
          <p:spPr>
            <a:xfrm>
              <a:off x="2695802"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2" name="rc512"/>
            <p:cNvSpPr/>
            <p:nvPr/>
          </p:nvSpPr>
          <p:spPr>
            <a:xfrm>
              <a:off x="2998106"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13" name="rc513"/>
            <p:cNvSpPr/>
            <p:nvPr/>
          </p:nvSpPr>
          <p:spPr>
            <a:xfrm>
              <a:off x="3300409"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4" name="rc514"/>
            <p:cNvSpPr/>
            <p:nvPr/>
          </p:nvSpPr>
          <p:spPr>
            <a:xfrm>
              <a:off x="3602713" y="449452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3905017"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16" name="rc516"/>
            <p:cNvSpPr/>
            <p:nvPr/>
          </p:nvSpPr>
          <p:spPr>
            <a:xfrm>
              <a:off x="4207321"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17" name="rc517"/>
            <p:cNvSpPr/>
            <p:nvPr/>
          </p:nvSpPr>
          <p:spPr>
            <a:xfrm>
              <a:off x="4509624"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18" name="rc518"/>
            <p:cNvSpPr/>
            <p:nvPr/>
          </p:nvSpPr>
          <p:spPr>
            <a:xfrm>
              <a:off x="4811928"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9" name="rc519"/>
            <p:cNvSpPr/>
            <p:nvPr/>
          </p:nvSpPr>
          <p:spPr>
            <a:xfrm>
              <a:off x="5114232" y="449452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0" name="rc520"/>
            <p:cNvSpPr/>
            <p:nvPr/>
          </p:nvSpPr>
          <p:spPr>
            <a:xfrm>
              <a:off x="5416536" y="449452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1" name="rc521"/>
            <p:cNvSpPr/>
            <p:nvPr/>
          </p:nvSpPr>
          <p:spPr>
            <a:xfrm>
              <a:off x="5718839"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22" name="rc522"/>
            <p:cNvSpPr/>
            <p:nvPr/>
          </p:nvSpPr>
          <p:spPr>
            <a:xfrm>
              <a:off x="6021143" y="4494522"/>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3" name="rc523"/>
            <p:cNvSpPr/>
            <p:nvPr/>
          </p:nvSpPr>
          <p:spPr>
            <a:xfrm>
              <a:off x="6323447"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4" name="rc524"/>
            <p:cNvSpPr/>
            <p:nvPr/>
          </p:nvSpPr>
          <p:spPr>
            <a:xfrm>
              <a:off x="6625750" y="449452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5" name="rc525"/>
            <p:cNvSpPr/>
            <p:nvPr/>
          </p:nvSpPr>
          <p:spPr>
            <a:xfrm>
              <a:off x="6928054"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26" name="rc526"/>
            <p:cNvSpPr/>
            <p:nvPr/>
          </p:nvSpPr>
          <p:spPr>
            <a:xfrm>
              <a:off x="7230358"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27" name="rc527"/>
            <p:cNvSpPr/>
            <p:nvPr/>
          </p:nvSpPr>
          <p:spPr>
            <a:xfrm>
              <a:off x="7532662" y="449452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8" name="rc528"/>
            <p:cNvSpPr/>
            <p:nvPr/>
          </p:nvSpPr>
          <p:spPr>
            <a:xfrm>
              <a:off x="7834965" y="449452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9" name="rc529"/>
            <p:cNvSpPr/>
            <p:nvPr/>
          </p:nvSpPr>
          <p:spPr>
            <a:xfrm>
              <a:off x="8137269" y="449452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0" name="rc530"/>
            <p:cNvSpPr/>
            <p:nvPr/>
          </p:nvSpPr>
          <p:spPr>
            <a:xfrm>
              <a:off x="8439573" y="449452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1" name="rc531"/>
            <p:cNvSpPr/>
            <p:nvPr/>
          </p:nvSpPr>
          <p:spPr>
            <a:xfrm>
              <a:off x="8741876" y="449452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32" name="rc532"/>
            <p:cNvSpPr/>
            <p:nvPr/>
          </p:nvSpPr>
          <p:spPr>
            <a:xfrm>
              <a:off x="511423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3" name="rc533"/>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4" name="rc534"/>
            <p:cNvSpPr/>
            <p:nvPr/>
          </p:nvSpPr>
          <p:spPr>
            <a:xfrm>
              <a:off x="571883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5" name="rc535"/>
            <p:cNvSpPr/>
            <p:nvPr/>
          </p:nvSpPr>
          <p:spPr>
            <a:xfrm>
              <a:off x="602114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6" name="rc536"/>
            <p:cNvSpPr/>
            <p:nvPr/>
          </p:nvSpPr>
          <p:spPr>
            <a:xfrm>
              <a:off x="632344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7" name="rc537"/>
            <p:cNvSpPr/>
            <p:nvPr/>
          </p:nvSpPr>
          <p:spPr>
            <a:xfrm>
              <a:off x="6625750"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8" name="rc538"/>
            <p:cNvSpPr/>
            <p:nvPr/>
          </p:nvSpPr>
          <p:spPr>
            <a:xfrm>
              <a:off x="692805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9" name="rc539"/>
            <p:cNvSpPr/>
            <p:nvPr/>
          </p:nvSpPr>
          <p:spPr>
            <a:xfrm>
              <a:off x="723035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753266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1788891" y="153097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42" name="rc542"/>
            <p:cNvSpPr/>
            <p:nvPr/>
          </p:nvSpPr>
          <p:spPr>
            <a:xfrm>
              <a:off x="2091195"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3" name="rc543"/>
            <p:cNvSpPr/>
            <p:nvPr/>
          </p:nvSpPr>
          <p:spPr>
            <a:xfrm>
              <a:off x="239349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269580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5" name="rc545"/>
            <p:cNvSpPr/>
            <p:nvPr/>
          </p:nvSpPr>
          <p:spPr>
            <a:xfrm>
              <a:off x="299810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330040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360271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8" name="rc548"/>
            <p:cNvSpPr/>
            <p:nvPr/>
          </p:nvSpPr>
          <p:spPr>
            <a:xfrm>
              <a:off x="390501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9" name="rc549"/>
            <p:cNvSpPr/>
            <p:nvPr/>
          </p:nvSpPr>
          <p:spPr>
            <a:xfrm>
              <a:off x="4207321"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0" name="rc550"/>
            <p:cNvSpPr/>
            <p:nvPr/>
          </p:nvSpPr>
          <p:spPr>
            <a:xfrm>
              <a:off x="4509624"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1" name="rc551"/>
            <p:cNvSpPr/>
            <p:nvPr/>
          </p:nvSpPr>
          <p:spPr>
            <a:xfrm>
              <a:off x="481192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1788891"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3" name="rc553"/>
            <p:cNvSpPr/>
            <p:nvPr/>
          </p:nvSpPr>
          <p:spPr>
            <a:xfrm>
              <a:off x="2091195"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2393498"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5" name="rc555"/>
            <p:cNvSpPr/>
            <p:nvPr/>
          </p:nvSpPr>
          <p:spPr>
            <a:xfrm>
              <a:off x="269580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6" name="rc556"/>
            <p:cNvSpPr/>
            <p:nvPr/>
          </p:nvSpPr>
          <p:spPr>
            <a:xfrm>
              <a:off x="2998106"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7" name="rc557"/>
            <p:cNvSpPr/>
            <p:nvPr/>
          </p:nvSpPr>
          <p:spPr>
            <a:xfrm>
              <a:off x="330040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8" name="rc558"/>
            <p:cNvSpPr/>
            <p:nvPr/>
          </p:nvSpPr>
          <p:spPr>
            <a:xfrm>
              <a:off x="360271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9" name="rc559"/>
            <p:cNvSpPr/>
            <p:nvPr/>
          </p:nvSpPr>
          <p:spPr>
            <a:xfrm>
              <a:off x="390501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0" name="rc560"/>
            <p:cNvSpPr/>
            <p:nvPr/>
          </p:nvSpPr>
          <p:spPr>
            <a:xfrm>
              <a:off x="4207321"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1" name="rc561"/>
            <p:cNvSpPr/>
            <p:nvPr/>
          </p:nvSpPr>
          <p:spPr>
            <a:xfrm>
              <a:off x="450962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2" name="rc562"/>
            <p:cNvSpPr/>
            <p:nvPr/>
          </p:nvSpPr>
          <p:spPr>
            <a:xfrm>
              <a:off x="481192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3" name="rc563"/>
            <p:cNvSpPr/>
            <p:nvPr/>
          </p:nvSpPr>
          <p:spPr>
            <a:xfrm>
              <a:off x="511423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4" name="rc564"/>
            <p:cNvSpPr/>
            <p:nvPr/>
          </p:nvSpPr>
          <p:spPr>
            <a:xfrm>
              <a:off x="541653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5" name="rc565"/>
            <p:cNvSpPr/>
            <p:nvPr/>
          </p:nvSpPr>
          <p:spPr>
            <a:xfrm>
              <a:off x="571883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6" name="rc566"/>
            <p:cNvSpPr/>
            <p:nvPr/>
          </p:nvSpPr>
          <p:spPr>
            <a:xfrm>
              <a:off x="602114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7" name="rc567"/>
            <p:cNvSpPr/>
            <p:nvPr/>
          </p:nvSpPr>
          <p:spPr>
            <a:xfrm>
              <a:off x="632344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8" name="rc568"/>
            <p:cNvSpPr/>
            <p:nvPr/>
          </p:nvSpPr>
          <p:spPr>
            <a:xfrm>
              <a:off x="6625750"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9" name="rc569"/>
            <p:cNvSpPr/>
            <p:nvPr/>
          </p:nvSpPr>
          <p:spPr>
            <a:xfrm>
              <a:off x="692805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0" name="rc570"/>
            <p:cNvSpPr/>
            <p:nvPr/>
          </p:nvSpPr>
          <p:spPr>
            <a:xfrm>
              <a:off x="723035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1" name="rc571"/>
            <p:cNvSpPr/>
            <p:nvPr/>
          </p:nvSpPr>
          <p:spPr>
            <a:xfrm>
              <a:off x="7532662"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2" name="rc572"/>
            <p:cNvSpPr/>
            <p:nvPr/>
          </p:nvSpPr>
          <p:spPr>
            <a:xfrm>
              <a:off x="7834965"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3" name="rc573"/>
            <p:cNvSpPr/>
            <p:nvPr/>
          </p:nvSpPr>
          <p:spPr>
            <a:xfrm>
              <a:off x="8137269"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4" name="rc574"/>
            <p:cNvSpPr/>
            <p:nvPr/>
          </p:nvSpPr>
          <p:spPr>
            <a:xfrm>
              <a:off x="8439573"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5" name="rc575"/>
            <p:cNvSpPr/>
            <p:nvPr/>
          </p:nvSpPr>
          <p:spPr>
            <a:xfrm>
              <a:off x="8741876"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6" name="rc576"/>
            <p:cNvSpPr/>
            <p:nvPr/>
          </p:nvSpPr>
          <p:spPr>
            <a:xfrm>
              <a:off x="7834965"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7" name="rc577"/>
            <p:cNvSpPr/>
            <p:nvPr/>
          </p:nvSpPr>
          <p:spPr>
            <a:xfrm>
              <a:off x="813726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8" name="rc578"/>
            <p:cNvSpPr/>
            <p:nvPr/>
          </p:nvSpPr>
          <p:spPr>
            <a:xfrm>
              <a:off x="843957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9" name="rc579"/>
            <p:cNvSpPr/>
            <p:nvPr/>
          </p:nvSpPr>
          <p:spPr>
            <a:xfrm>
              <a:off x="874187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0" name="rc580"/>
            <p:cNvSpPr/>
            <p:nvPr/>
          </p:nvSpPr>
          <p:spPr>
            <a:xfrm>
              <a:off x="8741876"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1" name="rc581"/>
            <p:cNvSpPr/>
            <p:nvPr/>
          </p:nvSpPr>
          <p:spPr>
            <a:xfrm>
              <a:off x="1788891"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2" name="rc582"/>
            <p:cNvSpPr/>
            <p:nvPr/>
          </p:nvSpPr>
          <p:spPr>
            <a:xfrm>
              <a:off x="5416536"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3" name="rc583"/>
            <p:cNvSpPr/>
            <p:nvPr/>
          </p:nvSpPr>
          <p:spPr>
            <a:xfrm>
              <a:off x="5718839" y="519182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4" name="rc584"/>
            <p:cNvSpPr/>
            <p:nvPr/>
          </p:nvSpPr>
          <p:spPr>
            <a:xfrm>
              <a:off x="6021143" y="519182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5" name="rc585"/>
            <p:cNvSpPr/>
            <p:nvPr/>
          </p:nvSpPr>
          <p:spPr>
            <a:xfrm>
              <a:off x="6323447"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6" name="rc586"/>
            <p:cNvSpPr/>
            <p:nvPr/>
          </p:nvSpPr>
          <p:spPr>
            <a:xfrm>
              <a:off x="6625750" y="519182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7" name="rc587"/>
            <p:cNvSpPr/>
            <p:nvPr/>
          </p:nvSpPr>
          <p:spPr>
            <a:xfrm>
              <a:off x="6928054" y="519182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8" name="rc588"/>
            <p:cNvSpPr/>
            <p:nvPr/>
          </p:nvSpPr>
          <p:spPr>
            <a:xfrm>
              <a:off x="7230358" y="519182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9" name="rc589"/>
            <p:cNvSpPr/>
            <p:nvPr/>
          </p:nvSpPr>
          <p:spPr>
            <a:xfrm>
              <a:off x="7532662" y="519182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0" name="rc590"/>
            <p:cNvSpPr/>
            <p:nvPr/>
          </p:nvSpPr>
          <p:spPr>
            <a:xfrm>
              <a:off x="7834965"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91" name="rc591"/>
            <p:cNvSpPr/>
            <p:nvPr/>
          </p:nvSpPr>
          <p:spPr>
            <a:xfrm>
              <a:off x="8137269" y="5191828"/>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2" name="rc592"/>
            <p:cNvSpPr/>
            <p:nvPr/>
          </p:nvSpPr>
          <p:spPr>
            <a:xfrm>
              <a:off x="8439573"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93" name="rc593"/>
            <p:cNvSpPr/>
            <p:nvPr/>
          </p:nvSpPr>
          <p:spPr>
            <a:xfrm>
              <a:off x="2091195"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4" name="rc594"/>
            <p:cNvSpPr/>
            <p:nvPr/>
          </p:nvSpPr>
          <p:spPr>
            <a:xfrm>
              <a:off x="2393498" y="3622890"/>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95" name="rc595"/>
            <p:cNvSpPr/>
            <p:nvPr/>
          </p:nvSpPr>
          <p:spPr>
            <a:xfrm>
              <a:off x="2695802"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6" name="rc596"/>
            <p:cNvSpPr/>
            <p:nvPr/>
          </p:nvSpPr>
          <p:spPr>
            <a:xfrm>
              <a:off x="2998106"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7" name="rc597"/>
            <p:cNvSpPr/>
            <p:nvPr/>
          </p:nvSpPr>
          <p:spPr>
            <a:xfrm>
              <a:off x="3300409"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8" name="rc598"/>
            <p:cNvSpPr/>
            <p:nvPr/>
          </p:nvSpPr>
          <p:spPr>
            <a:xfrm>
              <a:off x="3602713"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9" name="rc599"/>
            <p:cNvSpPr/>
            <p:nvPr/>
          </p:nvSpPr>
          <p:spPr>
            <a:xfrm>
              <a:off x="3905017"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00" name="rc600"/>
            <p:cNvSpPr/>
            <p:nvPr/>
          </p:nvSpPr>
          <p:spPr>
            <a:xfrm>
              <a:off x="4207321"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1" name="rc601"/>
            <p:cNvSpPr/>
            <p:nvPr/>
          </p:nvSpPr>
          <p:spPr>
            <a:xfrm>
              <a:off x="4509624"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2" name="rc602"/>
            <p:cNvSpPr/>
            <p:nvPr/>
          </p:nvSpPr>
          <p:spPr>
            <a:xfrm>
              <a:off x="4811928"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3" name="rc603"/>
            <p:cNvSpPr/>
            <p:nvPr/>
          </p:nvSpPr>
          <p:spPr>
            <a:xfrm>
              <a:off x="5114232"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4" name="rc604"/>
            <p:cNvSpPr/>
            <p:nvPr/>
          </p:nvSpPr>
          <p:spPr>
            <a:xfrm>
              <a:off x="5416536"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5" name="rc605"/>
            <p:cNvSpPr/>
            <p:nvPr/>
          </p:nvSpPr>
          <p:spPr>
            <a:xfrm>
              <a:off x="5718839"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06" name="rc606"/>
            <p:cNvSpPr/>
            <p:nvPr/>
          </p:nvSpPr>
          <p:spPr>
            <a:xfrm>
              <a:off x="6021143"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7" name="rc607"/>
            <p:cNvSpPr/>
            <p:nvPr/>
          </p:nvSpPr>
          <p:spPr>
            <a:xfrm>
              <a:off x="6323447"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8" name="rc608"/>
            <p:cNvSpPr/>
            <p:nvPr/>
          </p:nvSpPr>
          <p:spPr>
            <a:xfrm>
              <a:off x="6625750"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9" name="rc609"/>
            <p:cNvSpPr/>
            <p:nvPr/>
          </p:nvSpPr>
          <p:spPr>
            <a:xfrm>
              <a:off x="6928054" y="362289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10" name="rc610"/>
            <p:cNvSpPr/>
            <p:nvPr/>
          </p:nvSpPr>
          <p:spPr>
            <a:xfrm>
              <a:off x="7230358" y="3622890"/>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11" name="rc611"/>
            <p:cNvSpPr/>
            <p:nvPr/>
          </p:nvSpPr>
          <p:spPr>
            <a:xfrm>
              <a:off x="7532662"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2" name="rc612"/>
            <p:cNvSpPr/>
            <p:nvPr/>
          </p:nvSpPr>
          <p:spPr>
            <a:xfrm>
              <a:off x="7834965"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3" name="rc613"/>
            <p:cNvSpPr/>
            <p:nvPr/>
          </p:nvSpPr>
          <p:spPr>
            <a:xfrm>
              <a:off x="8137269" y="3622890"/>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14" name="rc614"/>
            <p:cNvSpPr/>
            <p:nvPr/>
          </p:nvSpPr>
          <p:spPr>
            <a:xfrm>
              <a:off x="8439573"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5" name="rc615"/>
            <p:cNvSpPr/>
            <p:nvPr/>
          </p:nvSpPr>
          <p:spPr>
            <a:xfrm>
              <a:off x="8741876" y="3622890"/>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6" name="rc616"/>
            <p:cNvSpPr/>
            <p:nvPr/>
          </p:nvSpPr>
          <p:spPr>
            <a:xfrm>
              <a:off x="1788891" y="519182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7" name="rc617"/>
            <p:cNvSpPr/>
            <p:nvPr/>
          </p:nvSpPr>
          <p:spPr>
            <a:xfrm>
              <a:off x="2091195"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18" name="rc618"/>
            <p:cNvSpPr/>
            <p:nvPr/>
          </p:nvSpPr>
          <p:spPr>
            <a:xfrm>
              <a:off x="2393498"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19" name="rc619"/>
            <p:cNvSpPr/>
            <p:nvPr/>
          </p:nvSpPr>
          <p:spPr>
            <a:xfrm>
              <a:off x="2695802" y="519182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0" name="rc620"/>
            <p:cNvSpPr/>
            <p:nvPr/>
          </p:nvSpPr>
          <p:spPr>
            <a:xfrm>
              <a:off x="2998106"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1" name="rc621"/>
            <p:cNvSpPr/>
            <p:nvPr/>
          </p:nvSpPr>
          <p:spPr>
            <a:xfrm>
              <a:off x="3300409" y="5191828"/>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22" name="rc622"/>
            <p:cNvSpPr/>
            <p:nvPr/>
          </p:nvSpPr>
          <p:spPr>
            <a:xfrm>
              <a:off x="3602713" y="519182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3" name="rc623"/>
            <p:cNvSpPr/>
            <p:nvPr/>
          </p:nvSpPr>
          <p:spPr>
            <a:xfrm>
              <a:off x="3905017"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4" name="rc624"/>
            <p:cNvSpPr/>
            <p:nvPr/>
          </p:nvSpPr>
          <p:spPr>
            <a:xfrm>
              <a:off x="4207321" y="519182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5" name="rc625"/>
            <p:cNvSpPr/>
            <p:nvPr/>
          </p:nvSpPr>
          <p:spPr>
            <a:xfrm>
              <a:off x="4509624"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26" name="rc626"/>
            <p:cNvSpPr/>
            <p:nvPr/>
          </p:nvSpPr>
          <p:spPr>
            <a:xfrm>
              <a:off x="4811928" y="519182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27" name="rc627"/>
            <p:cNvSpPr/>
            <p:nvPr/>
          </p:nvSpPr>
          <p:spPr>
            <a:xfrm>
              <a:off x="5114232" y="5191828"/>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8" name="rc628"/>
            <p:cNvSpPr/>
            <p:nvPr/>
          </p:nvSpPr>
          <p:spPr>
            <a:xfrm>
              <a:off x="1788891"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9" name="rc629"/>
            <p:cNvSpPr/>
            <p:nvPr/>
          </p:nvSpPr>
          <p:spPr>
            <a:xfrm>
              <a:off x="2091195"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0" name="rc630"/>
            <p:cNvSpPr/>
            <p:nvPr/>
          </p:nvSpPr>
          <p:spPr>
            <a:xfrm>
              <a:off x="2393498"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1" name="rc631"/>
            <p:cNvSpPr/>
            <p:nvPr/>
          </p:nvSpPr>
          <p:spPr>
            <a:xfrm>
              <a:off x="2695802" y="484317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2" name="rc632"/>
            <p:cNvSpPr/>
            <p:nvPr/>
          </p:nvSpPr>
          <p:spPr>
            <a:xfrm>
              <a:off x="2998106" y="4843175"/>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3" name="rc633"/>
            <p:cNvSpPr/>
            <p:nvPr/>
          </p:nvSpPr>
          <p:spPr>
            <a:xfrm>
              <a:off x="3300409" y="4843175"/>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34" name="rc634"/>
            <p:cNvSpPr/>
            <p:nvPr/>
          </p:nvSpPr>
          <p:spPr>
            <a:xfrm>
              <a:off x="3602713"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35" name="rc635"/>
            <p:cNvSpPr/>
            <p:nvPr/>
          </p:nvSpPr>
          <p:spPr>
            <a:xfrm>
              <a:off x="3905017"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36" name="rc636"/>
            <p:cNvSpPr/>
            <p:nvPr/>
          </p:nvSpPr>
          <p:spPr>
            <a:xfrm>
              <a:off x="4207321" y="4843175"/>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637" name="rc637"/>
            <p:cNvSpPr/>
            <p:nvPr/>
          </p:nvSpPr>
          <p:spPr>
            <a:xfrm>
              <a:off x="4509624"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38" name="rc638"/>
            <p:cNvSpPr/>
            <p:nvPr/>
          </p:nvSpPr>
          <p:spPr>
            <a:xfrm>
              <a:off x="4811928" y="4843175"/>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9" name="rc639"/>
            <p:cNvSpPr/>
            <p:nvPr/>
          </p:nvSpPr>
          <p:spPr>
            <a:xfrm>
              <a:off x="5114232" y="4843175"/>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40" name="rc640"/>
            <p:cNvSpPr/>
            <p:nvPr/>
          </p:nvSpPr>
          <p:spPr>
            <a:xfrm>
              <a:off x="5416536" y="484317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1" name="rc641"/>
            <p:cNvSpPr/>
            <p:nvPr/>
          </p:nvSpPr>
          <p:spPr>
            <a:xfrm>
              <a:off x="5718839" y="484317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2" name="rc642"/>
            <p:cNvSpPr/>
            <p:nvPr/>
          </p:nvSpPr>
          <p:spPr>
            <a:xfrm>
              <a:off x="6021143"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43" name="rc643"/>
            <p:cNvSpPr/>
            <p:nvPr/>
          </p:nvSpPr>
          <p:spPr>
            <a:xfrm>
              <a:off x="6323447"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44" name="rc644"/>
            <p:cNvSpPr/>
            <p:nvPr/>
          </p:nvSpPr>
          <p:spPr>
            <a:xfrm>
              <a:off x="6625750"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45" name="rc645"/>
            <p:cNvSpPr/>
            <p:nvPr/>
          </p:nvSpPr>
          <p:spPr>
            <a:xfrm>
              <a:off x="6928054" y="484317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6" name="rc646"/>
            <p:cNvSpPr/>
            <p:nvPr/>
          </p:nvSpPr>
          <p:spPr>
            <a:xfrm>
              <a:off x="7230358" y="4843175"/>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7" name="rc647"/>
            <p:cNvSpPr/>
            <p:nvPr/>
          </p:nvSpPr>
          <p:spPr>
            <a:xfrm>
              <a:off x="7532662" y="484317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8" name="rc648"/>
            <p:cNvSpPr/>
            <p:nvPr/>
          </p:nvSpPr>
          <p:spPr>
            <a:xfrm>
              <a:off x="7834965"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9" name="rc649"/>
            <p:cNvSpPr/>
            <p:nvPr/>
          </p:nvSpPr>
          <p:spPr>
            <a:xfrm>
              <a:off x="8137269" y="484317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50" name="rc650"/>
            <p:cNvSpPr/>
            <p:nvPr/>
          </p:nvSpPr>
          <p:spPr>
            <a:xfrm>
              <a:off x="8439573" y="484317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1" name="rc651"/>
            <p:cNvSpPr/>
            <p:nvPr/>
          </p:nvSpPr>
          <p:spPr>
            <a:xfrm>
              <a:off x="8741876" y="484317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2" name="tx652"/>
            <p:cNvSpPr/>
            <p:nvPr/>
          </p:nvSpPr>
          <p:spPr>
            <a:xfrm>
              <a:off x="187975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53" name="tx653"/>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4" name="tx654"/>
            <p:cNvSpPr/>
            <p:nvPr/>
          </p:nvSpPr>
          <p:spPr>
            <a:xfrm>
              <a:off x="248436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5" name="tx655"/>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6" name="tx656"/>
            <p:cNvSpPr/>
            <p:nvPr/>
          </p:nvSpPr>
          <p:spPr>
            <a:xfrm>
              <a:off x="308896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7" name="tx657"/>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8" name="tx658"/>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9" name="tx659"/>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0" name="tx660"/>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1" name="tx661"/>
            <p:cNvSpPr/>
            <p:nvPr/>
          </p:nvSpPr>
          <p:spPr>
            <a:xfrm>
              <a:off x="460048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2" name="tx662"/>
            <p:cNvSpPr/>
            <p:nvPr/>
          </p:nvSpPr>
          <p:spPr>
            <a:xfrm>
              <a:off x="490279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3" name="tx663"/>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4" name="tx664"/>
            <p:cNvSpPr/>
            <p:nvPr/>
          </p:nvSpPr>
          <p:spPr>
            <a:xfrm>
              <a:off x="550739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5" name="tx665"/>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6" name="tx666"/>
            <p:cNvSpPr/>
            <p:nvPr/>
          </p:nvSpPr>
          <p:spPr>
            <a:xfrm>
              <a:off x="611200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7" name="tx667"/>
            <p:cNvSpPr/>
            <p:nvPr/>
          </p:nvSpPr>
          <p:spPr>
            <a:xfrm>
              <a:off x="641430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68" name="tx668"/>
            <p:cNvSpPr/>
            <p:nvPr/>
          </p:nvSpPr>
          <p:spPr>
            <a:xfrm>
              <a:off x="671661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7018916"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0" name="tx670"/>
            <p:cNvSpPr/>
            <p:nvPr/>
          </p:nvSpPr>
          <p:spPr>
            <a:xfrm>
              <a:off x="732122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2" name="tx672"/>
            <p:cNvSpPr/>
            <p:nvPr/>
          </p:nvSpPr>
          <p:spPr>
            <a:xfrm>
              <a:off x="792582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3" name="tx673"/>
            <p:cNvSpPr/>
            <p:nvPr/>
          </p:nvSpPr>
          <p:spPr>
            <a:xfrm>
              <a:off x="822813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4" name="tx674"/>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5" name="tx675"/>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6" name="tx676"/>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0" name="tx680"/>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3" name="tx683"/>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7" name="tx687"/>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9" name="tx689"/>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0" name="tx700"/>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1" name="tx701"/>
            <p:cNvSpPr/>
            <p:nvPr/>
          </p:nvSpPr>
          <p:spPr>
            <a:xfrm>
              <a:off x="218205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2" name="tx702"/>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3" name="tx703"/>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4" name="tx704"/>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5" name="tx705"/>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6" name="tx706"/>
            <p:cNvSpPr/>
            <p:nvPr/>
          </p:nvSpPr>
          <p:spPr>
            <a:xfrm>
              <a:off x="369357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520509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0" name="tx720"/>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853043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6" name="tx726"/>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429818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520509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6" name="tx736"/>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8" name="tx738"/>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792582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5" name="tx745"/>
            <p:cNvSpPr/>
            <p:nvPr/>
          </p:nvSpPr>
          <p:spPr>
            <a:xfrm>
              <a:off x="822813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6" name="tx746"/>
            <p:cNvSpPr/>
            <p:nvPr/>
          </p:nvSpPr>
          <p:spPr>
            <a:xfrm>
              <a:off x="853043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7" name="tx747"/>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48" name="tx748"/>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9" name="tx749"/>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0" name="tx750"/>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1" name="tx751"/>
            <p:cNvSpPr/>
            <p:nvPr/>
          </p:nvSpPr>
          <p:spPr>
            <a:xfrm>
              <a:off x="248436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2" name="tx752"/>
            <p:cNvSpPr/>
            <p:nvPr/>
          </p:nvSpPr>
          <p:spPr>
            <a:xfrm>
              <a:off x="278666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3" name="tx753"/>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54" name="tx754"/>
            <p:cNvSpPr/>
            <p:nvPr/>
          </p:nvSpPr>
          <p:spPr>
            <a:xfrm>
              <a:off x="3391272"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5" name="tx755"/>
            <p:cNvSpPr/>
            <p:nvPr/>
          </p:nvSpPr>
          <p:spPr>
            <a:xfrm>
              <a:off x="3693575"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56" name="tx756"/>
            <p:cNvSpPr/>
            <p:nvPr/>
          </p:nvSpPr>
          <p:spPr>
            <a:xfrm>
              <a:off x="399587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57" name="tx757"/>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58" name="tx758"/>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59" name="tx759"/>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0" name="tx760"/>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1" name="tx761"/>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2" name="tx762"/>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3" name="tx763"/>
            <p:cNvSpPr/>
            <p:nvPr/>
          </p:nvSpPr>
          <p:spPr>
            <a:xfrm>
              <a:off x="611200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4" name="tx764"/>
            <p:cNvSpPr/>
            <p:nvPr/>
          </p:nvSpPr>
          <p:spPr>
            <a:xfrm>
              <a:off x="641430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5" name="tx765"/>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6" name="tx766"/>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7" name="tx767"/>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9" name="tx769"/>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0" name="tx770"/>
            <p:cNvSpPr/>
            <p:nvPr/>
          </p:nvSpPr>
          <p:spPr>
            <a:xfrm>
              <a:off x="278666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1" name="tx771"/>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3" name="tx773"/>
            <p:cNvSpPr/>
            <p:nvPr/>
          </p:nvSpPr>
          <p:spPr>
            <a:xfrm>
              <a:off x="369357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4" name="tx774"/>
            <p:cNvSpPr/>
            <p:nvPr/>
          </p:nvSpPr>
          <p:spPr>
            <a:xfrm>
              <a:off x="399587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8" name="tx778"/>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641430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4" name="tx784"/>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5" name="tx785"/>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86" name="tx786"/>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7" name="tx787"/>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187975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89" name="tx789"/>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90" name="tx790"/>
            <p:cNvSpPr/>
            <p:nvPr/>
          </p:nvSpPr>
          <p:spPr>
            <a:xfrm>
              <a:off x="732122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1" name="tx791"/>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2" name="tx792"/>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3" name="tx793"/>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4" name="tx794"/>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95" name="tx795"/>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6" name="tx796"/>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97" name="tx797"/>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8" name="tx798"/>
            <p:cNvSpPr/>
            <p:nvPr/>
          </p:nvSpPr>
          <p:spPr>
            <a:xfrm>
              <a:off x="248436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9" name="tx799"/>
            <p:cNvSpPr/>
            <p:nvPr/>
          </p:nvSpPr>
          <p:spPr>
            <a:xfrm>
              <a:off x="278666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369357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0" name="tx810"/>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1" name="tx811"/>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2" name="tx812"/>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3" name="tx813"/>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7" name="tx817"/>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21" name="tx821"/>
            <p:cNvSpPr/>
            <p:nvPr/>
          </p:nvSpPr>
          <p:spPr>
            <a:xfrm>
              <a:off x="218205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22" name="tx822"/>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23" name="tx823"/>
            <p:cNvSpPr/>
            <p:nvPr/>
          </p:nvSpPr>
          <p:spPr>
            <a:xfrm>
              <a:off x="2786664" y="47172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24" name="tx824"/>
            <p:cNvSpPr/>
            <p:nvPr/>
          </p:nvSpPr>
          <p:spPr>
            <a:xfrm>
              <a:off x="308896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5" name="tx825"/>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6" name="tx826"/>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7" name="tx827"/>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28" name="tx828"/>
            <p:cNvSpPr/>
            <p:nvPr/>
          </p:nvSpPr>
          <p:spPr>
            <a:xfrm>
              <a:off x="429818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9" name="tx829"/>
            <p:cNvSpPr/>
            <p:nvPr/>
          </p:nvSpPr>
          <p:spPr>
            <a:xfrm>
              <a:off x="460048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4902790"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1" name="tx831"/>
            <p:cNvSpPr/>
            <p:nvPr/>
          </p:nvSpPr>
          <p:spPr>
            <a:xfrm>
              <a:off x="520509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2" name="tx832"/>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3" name="tx833"/>
            <p:cNvSpPr/>
            <p:nvPr/>
          </p:nvSpPr>
          <p:spPr>
            <a:xfrm>
              <a:off x="580970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4" name="tx834"/>
            <p:cNvSpPr/>
            <p:nvPr/>
          </p:nvSpPr>
          <p:spPr>
            <a:xfrm>
              <a:off x="611200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5" name="tx835"/>
            <p:cNvSpPr/>
            <p:nvPr/>
          </p:nvSpPr>
          <p:spPr>
            <a:xfrm>
              <a:off x="641430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6" name="tx836"/>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7" name="tx837"/>
            <p:cNvSpPr/>
            <p:nvPr/>
          </p:nvSpPr>
          <p:spPr>
            <a:xfrm>
              <a:off x="7018916"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8" name="tx838"/>
            <p:cNvSpPr/>
            <p:nvPr/>
          </p:nvSpPr>
          <p:spPr>
            <a:xfrm>
              <a:off x="7321220"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9" name="tx839"/>
            <p:cNvSpPr/>
            <p:nvPr/>
          </p:nvSpPr>
          <p:spPr>
            <a:xfrm>
              <a:off x="7623524"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0" name="tx840"/>
            <p:cNvSpPr/>
            <p:nvPr/>
          </p:nvSpPr>
          <p:spPr>
            <a:xfrm>
              <a:off x="792582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1" name="tx841"/>
            <p:cNvSpPr/>
            <p:nvPr/>
          </p:nvSpPr>
          <p:spPr>
            <a:xfrm>
              <a:off x="822813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2" name="tx842"/>
            <p:cNvSpPr/>
            <p:nvPr/>
          </p:nvSpPr>
          <p:spPr>
            <a:xfrm>
              <a:off x="853043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3" name="tx843"/>
            <p:cNvSpPr/>
            <p:nvPr/>
          </p:nvSpPr>
          <p:spPr>
            <a:xfrm>
              <a:off x="8832739"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4" name="tx844"/>
            <p:cNvSpPr/>
            <p:nvPr/>
          </p:nvSpPr>
          <p:spPr>
            <a:xfrm>
              <a:off x="187975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5" name="tx845"/>
            <p:cNvSpPr/>
            <p:nvPr/>
          </p:nvSpPr>
          <p:spPr>
            <a:xfrm>
              <a:off x="218205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6" name="tx846"/>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47" name="tx847"/>
            <p:cNvSpPr/>
            <p:nvPr/>
          </p:nvSpPr>
          <p:spPr>
            <a:xfrm>
              <a:off x="278666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48" name="tx848"/>
            <p:cNvSpPr/>
            <p:nvPr/>
          </p:nvSpPr>
          <p:spPr>
            <a:xfrm>
              <a:off x="3088968" y="43682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49" name="tx849"/>
            <p:cNvSpPr/>
            <p:nvPr/>
          </p:nvSpPr>
          <p:spPr>
            <a:xfrm>
              <a:off x="3391272"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0" name="tx850"/>
            <p:cNvSpPr/>
            <p:nvPr/>
          </p:nvSpPr>
          <p:spPr>
            <a:xfrm>
              <a:off x="369357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399587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429818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3" name="tx853"/>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54" name="tx854"/>
            <p:cNvSpPr/>
            <p:nvPr/>
          </p:nvSpPr>
          <p:spPr>
            <a:xfrm>
              <a:off x="490279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5" name="tx855"/>
            <p:cNvSpPr/>
            <p:nvPr/>
          </p:nvSpPr>
          <p:spPr>
            <a:xfrm>
              <a:off x="520509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7" name="tx857"/>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8" name="tx858"/>
            <p:cNvSpPr/>
            <p:nvPr/>
          </p:nvSpPr>
          <p:spPr>
            <a:xfrm>
              <a:off x="6112005"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9" name="tx859"/>
            <p:cNvSpPr/>
            <p:nvPr/>
          </p:nvSpPr>
          <p:spPr>
            <a:xfrm>
              <a:off x="641430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0" name="tx860"/>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1" name="tx861"/>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2" name="tx862"/>
            <p:cNvSpPr/>
            <p:nvPr/>
          </p:nvSpPr>
          <p:spPr>
            <a:xfrm>
              <a:off x="732122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3" name="tx863"/>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4" name="tx864"/>
            <p:cNvSpPr/>
            <p:nvPr/>
          </p:nvSpPr>
          <p:spPr>
            <a:xfrm>
              <a:off x="792582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5" name="tx865"/>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6" name="tx866"/>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7" name="tx867"/>
            <p:cNvSpPr/>
            <p:nvPr/>
          </p:nvSpPr>
          <p:spPr>
            <a:xfrm>
              <a:off x="883273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1879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9" name="tx869"/>
            <p:cNvSpPr/>
            <p:nvPr/>
          </p:nvSpPr>
          <p:spPr>
            <a:xfrm>
              <a:off x="2182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0" name="tx870"/>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278666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3" name="tx873"/>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4" name="tx874"/>
            <p:cNvSpPr/>
            <p:nvPr/>
          </p:nvSpPr>
          <p:spPr>
            <a:xfrm>
              <a:off x="369357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5" name="tx875"/>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6" name="tx876"/>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7" name="tx877"/>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8" name="tx878"/>
            <p:cNvSpPr/>
            <p:nvPr/>
          </p:nvSpPr>
          <p:spPr>
            <a:xfrm>
              <a:off x="49027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9" name="tx879"/>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58097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61120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3" name="tx883"/>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4" name="tx884"/>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5" name="tx885"/>
            <p:cNvSpPr/>
            <p:nvPr/>
          </p:nvSpPr>
          <p:spPr>
            <a:xfrm>
              <a:off x="70189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6" name="tx886"/>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7" name="tx887"/>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8" name="tx888"/>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822813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0" name="tx890"/>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187975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93" name="tx893"/>
            <p:cNvSpPr/>
            <p:nvPr/>
          </p:nvSpPr>
          <p:spPr>
            <a:xfrm>
              <a:off x="248436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94" name="tx894"/>
            <p:cNvSpPr/>
            <p:nvPr/>
          </p:nvSpPr>
          <p:spPr>
            <a:xfrm>
              <a:off x="2786664"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95" name="tx895"/>
            <p:cNvSpPr/>
            <p:nvPr/>
          </p:nvSpPr>
          <p:spPr>
            <a:xfrm>
              <a:off x="308896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96" name="tx896"/>
            <p:cNvSpPr/>
            <p:nvPr/>
          </p:nvSpPr>
          <p:spPr>
            <a:xfrm>
              <a:off x="3391272"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97" name="tx897"/>
            <p:cNvSpPr/>
            <p:nvPr/>
          </p:nvSpPr>
          <p:spPr>
            <a:xfrm>
              <a:off x="369357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98" name="tx898"/>
            <p:cNvSpPr/>
            <p:nvPr/>
          </p:nvSpPr>
          <p:spPr>
            <a:xfrm>
              <a:off x="429818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9" name="tx899"/>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00" name="tx900"/>
            <p:cNvSpPr/>
            <p:nvPr/>
          </p:nvSpPr>
          <p:spPr>
            <a:xfrm>
              <a:off x="490279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1" name="tx901"/>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02" name="tx902"/>
            <p:cNvSpPr/>
            <p:nvPr/>
          </p:nvSpPr>
          <p:spPr>
            <a:xfrm>
              <a:off x="550739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3" name="tx903"/>
            <p:cNvSpPr/>
            <p:nvPr/>
          </p:nvSpPr>
          <p:spPr>
            <a:xfrm>
              <a:off x="580970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4" name="tx904"/>
            <p:cNvSpPr/>
            <p:nvPr/>
          </p:nvSpPr>
          <p:spPr>
            <a:xfrm>
              <a:off x="611200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5" name="tx905"/>
            <p:cNvSpPr/>
            <p:nvPr/>
          </p:nvSpPr>
          <p:spPr>
            <a:xfrm>
              <a:off x="641430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6" name="tx906"/>
            <p:cNvSpPr/>
            <p:nvPr/>
          </p:nvSpPr>
          <p:spPr>
            <a:xfrm>
              <a:off x="671661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7" name="tx907"/>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8" name="tx908"/>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9" name="tx909"/>
            <p:cNvSpPr/>
            <p:nvPr/>
          </p:nvSpPr>
          <p:spPr>
            <a:xfrm>
              <a:off x="762352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10" name="tx910"/>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11" name="tx911"/>
            <p:cNvSpPr/>
            <p:nvPr/>
          </p:nvSpPr>
          <p:spPr>
            <a:xfrm>
              <a:off x="822813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12" name="tx912"/>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13" name="tx913"/>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4" name="tx914"/>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15" name="tx915"/>
            <p:cNvSpPr/>
            <p:nvPr/>
          </p:nvSpPr>
          <p:spPr>
            <a:xfrm>
              <a:off x="218205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248436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7" name="tx917"/>
            <p:cNvSpPr/>
            <p:nvPr/>
          </p:nvSpPr>
          <p:spPr>
            <a:xfrm>
              <a:off x="278666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8" name="tx918"/>
            <p:cNvSpPr/>
            <p:nvPr/>
          </p:nvSpPr>
          <p:spPr>
            <a:xfrm>
              <a:off x="3088968"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19" name="tx919"/>
            <p:cNvSpPr/>
            <p:nvPr/>
          </p:nvSpPr>
          <p:spPr>
            <a:xfrm>
              <a:off x="3391272"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20" name="tx920"/>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21" name="tx921"/>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490279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7" name="tx927"/>
            <p:cNvSpPr/>
            <p:nvPr/>
          </p:nvSpPr>
          <p:spPr>
            <a:xfrm>
              <a:off x="580970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8" name="tx928"/>
            <p:cNvSpPr/>
            <p:nvPr/>
          </p:nvSpPr>
          <p:spPr>
            <a:xfrm>
              <a:off x="611200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9" name="tx929"/>
            <p:cNvSpPr/>
            <p:nvPr/>
          </p:nvSpPr>
          <p:spPr>
            <a:xfrm>
              <a:off x="641430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0" name="tx930"/>
            <p:cNvSpPr/>
            <p:nvPr/>
          </p:nvSpPr>
          <p:spPr>
            <a:xfrm>
              <a:off x="671661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31" name="tx931"/>
            <p:cNvSpPr/>
            <p:nvPr/>
          </p:nvSpPr>
          <p:spPr>
            <a:xfrm>
              <a:off x="7018916"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2" name="tx932"/>
            <p:cNvSpPr/>
            <p:nvPr/>
          </p:nvSpPr>
          <p:spPr>
            <a:xfrm>
              <a:off x="732122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3" name="tx933"/>
            <p:cNvSpPr/>
            <p:nvPr/>
          </p:nvSpPr>
          <p:spPr>
            <a:xfrm>
              <a:off x="762352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4" name="tx934"/>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5" name="tx935"/>
            <p:cNvSpPr/>
            <p:nvPr/>
          </p:nvSpPr>
          <p:spPr>
            <a:xfrm>
              <a:off x="822813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6" name="tx936"/>
            <p:cNvSpPr/>
            <p:nvPr/>
          </p:nvSpPr>
          <p:spPr>
            <a:xfrm>
              <a:off x="853043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883273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8" name="tx938"/>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9" name="tx939"/>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0" name="tx940"/>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1" name="tx941"/>
            <p:cNvSpPr/>
            <p:nvPr/>
          </p:nvSpPr>
          <p:spPr>
            <a:xfrm>
              <a:off x="278666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2" name="tx942"/>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3" name="tx943"/>
            <p:cNvSpPr/>
            <p:nvPr/>
          </p:nvSpPr>
          <p:spPr>
            <a:xfrm>
              <a:off x="3391272"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369357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399587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6" name="tx946"/>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7" name="tx947"/>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8" name="tx948"/>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9" name="tx949"/>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0" name="tx950"/>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1" name="tx951"/>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2" name="tx952"/>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4" name="tx954"/>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5" name="tx955"/>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8" name="tx958"/>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9" name="tx959"/>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0" name="tx960"/>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1" name="tx961"/>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2" name="tx962"/>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4" name="tx964"/>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5" name="tx965"/>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6" name="tx966"/>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7" name="tx967"/>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8" name="tx968"/>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9" name="tx969"/>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0" name="tx970"/>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3" name="tx973"/>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4" name="tx974"/>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218205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2" name="tx982"/>
            <p:cNvSpPr/>
            <p:nvPr/>
          </p:nvSpPr>
          <p:spPr>
            <a:xfrm>
              <a:off x="248436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83" name="tx983"/>
            <p:cNvSpPr/>
            <p:nvPr/>
          </p:nvSpPr>
          <p:spPr>
            <a:xfrm>
              <a:off x="278666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4" name="tx984"/>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5" name="tx985"/>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6" name="tx986"/>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7" name="tx987"/>
            <p:cNvSpPr/>
            <p:nvPr/>
          </p:nvSpPr>
          <p:spPr>
            <a:xfrm>
              <a:off x="399587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8" name="tx988"/>
            <p:cNvSpPr/>
            <p:nvPr/>
          </p:nvSpPr>
          <p:spPr>
            <a:xfrm>
              <a:off x="429818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9" name="tx989"/>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90" name="tx990"/>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1" name="tx991"/>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2" name="tx992"/>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93" name="tx993"/>
            <p:cNvSpPr/>
            <p:nvPr/>
          </p:nvSpPr>
          <p:spPr>
            <a:xfrm>
              <a:off x="5809701"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4" name="tx994"/>
            <p:cNvSpPr/>
            <p:nvPr/>
          </p:nvSpPr>
          <p:spPr>
            <a:xfrm>
              <a:off x="6112005"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5" name="tx995"/>
            <p:cNvSpPr/>
            <p:nvPr/>
          </p:nvSpPr>
          <p:spPr>
            <a:xfrm>
              <a:off x="6414309"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6" name="tx996"/>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7" name="tx997"/>
            <p:cNvSpPr/>
            <p:nvPr/>
          </p:nvSpPr>
          <p:spPr>
            <a:xfrm>
              <a:off x="7018916"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8" name="tx998"/>
            <p:cNvSpPr/>
            <p:nvPr/>
          </p:nvSpPr>
          <p:spPr>
            <a:xfrm>
              <a:off x="732122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9" name="tx999"/>
            <p:cNvSpPr/>
            <p:nvPr/>
          </p:nvSpPr>
          <p:spPr>
            <a:xfrm>
              <a:off x="762352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0" name="tx1000"/>
            <p:cNvSpPr/>
            <p:nvPr/>
          </p:nvSpPr>
          <p:spPr>
            <a:xfrm>
              <a:off x="792582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1" name="tx1001"/>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2" name="tx1002"/>
            <p:cNvSpPr/>
            <p:nvPr/>
          </p:nvSpPr>
          <p:spPr>
            <a:xfrm>
              <a:off x="792582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822813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822813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9" name="tx1009"/>
            <p:cNvSpPr/>
            <p:nvPr/>
          </p:nvSpPr>
          <p:spPr>
            <a:xfrm>
              <a:off x="853043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0" name="tx1010"/>
            <p:cNvSpPr/>
            <p:nvPr/>
          </p:nvSpPr>
          <p:spPr>
            <a:xfrm>
              <a:off x="883273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1" name="tx1011"/>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218205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3" name="tx1013"/>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4" name="tx1014"/>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5" name="tx1015"/>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6" name="tx1016"/>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7" name="tx1017"/>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8" name="tx1018"/>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9" name="tx1019"/>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0" name="tx1020"/>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2" name="tx1022"/>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3" name="tx1023"/>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4" name="tx1024"/>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5" name="tx1025"/>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6" name="tx1026"/>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7" name="tx1027"/>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8" name="tx1028"/>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9" name="tx1029"/>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0" name="tx1030"/>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3" name="tx1033"/>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5" name="tx1035"/>
            <p:cNvSpPr/>
            <p:nvPr/>
          </p:nvSpPr>
          <p:spPr>
            <a:xfrm>
              <a:off x="187975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36" name="tx1036"/>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37" name="tx1037"/>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8" name="tx1038"/>
            <p:cNvSpPr/>
            <p:nvPr/>
          </p:nvSpPr>
          <p:spPr>
            <a:xfrm>
              <a:off x="278666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9" name="tx1039"/>
            <p:cNvSpPr/>
            <p:nvPr/>
          </p:nvSpPr>
          <p:spPr>
            <a:xfrm>
              <a:off x="3088968"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40" name="tx1040"/>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1" name="tx1041"/>
            <p:cNvSpPr/>
            <p:nvPr/>
          </p:nvSpPr>
          <p:spPr>
            <a:xfrm>
              <a:off x="369357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42" name="tx1042"/>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3" name="tx1043"/>
            <p:cNvSpPr/>
            <p:nvPr/>
          </p:nvSpPr>
          <p:spPr>
            <a:xfrm>
              <a:off x="429818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460048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490279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7" name="tx1047"/>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48" name="tx1048"/>
            <p:cNvSpPr/>
            <p:nvPr/>
          </p:nvSpPr>
          <p:spPr>
            <a:xfrm>
              <a:off x="580970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9" name="tx1049"/>
            <p:cNvSpPr/>
            <p:nvPr/>
          </p:nvSpPr>
          <p:spPr>
            <a:xfrm>
              <a:off x="611200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0" name="tx1050"/>
            <p:cNvSpPr/>
            <p:nvPr/>
          </p:nvSpPr>
          <p:spPr>
            <a:xfrm>
              <a:off x="641430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1" name="tx1051"/>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2" name="tx1052"/>
            <p:cNvSpPr/>
            <p:nvPr/>
          </p:nvSpPr>
          <p:spPr>
            <a:xfrm>
              <a:off x="7018916"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4" name="tx1054"/>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5" name="tx1055"/>
            <p:cNvSpPr/>
            <p:nvPr/>
          </p:nvSpPr>
          <p:spPr>
            <a:xfrm>
              <a:off x="8228131"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6" name="tx1056"/>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7" name="tx1057"/>
            <p:cNvSpPr/>
            <p:nvPr/>
          </p:nvSpPr>
          <p:spPr>
            <a:xfrm>
              <a:off x="8832739"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8" name="tx1058"/>
            <p:cNvSpPr/>
            <p:nvPr/>
          </p:nvSpPr>
          <p:spPr>
            <a:xfrm>
              <a:off x="187975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9" name="tx1059"/>
            <p:cNvSpPr/>
            <p:nvPr/>
          </p:nvSpPr>
          <p:spPr>
            <a:xfrm>
              <a:off x="218205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0" name="tx1060"/>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61" name="tx1061"/>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62" name="tx1062"/>
            <p:cNvSpPr/>
            <p:nvPr/>
          </p:nvSpPr>
          <p:spPr>
            <a:xfrm>
              <a:off x="308896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3" name="tx1063"/>
            <p:cNvSpPr/>
            <p:nvPr/>
          </p:nvSpPr>
          <p:spPr>
            <a:xfrm>
              <a:off x="3391272"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4" name="tx1064"/>
            <p:cNvSpPr/>
            <p:nvPr/>
          </p:nvSpPr>
          <p:spPr>
            <a:xfrm>
              <a:off x="369357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5" name="tx1065"/>
            <p:cNvSpPr/>
            <p:nvPr/>
          </p:nvSpPr>
          <p:spPr>
            <a:xfrm>
              <a:off x="399587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6" name="tx1066"/>
            <p:cNvSpPr/>
            <p:nvPr/>
          </p:nvSpPr>
          <p:spPr>
            <a:xfrm>
              <a:off x="429818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7" name="tx1067"/>
            <p:cNvSpPr/>
            <p:nvPr/>
          </p:nvSpPr>
          <p:spPr>
            <a:xfrm>
              <a:off x="460048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8" name="tx1068"/>
            <p:cNvSpPr/>
            <p:nvPr/>
          </p:nvSpPr>
          <p:spPr>
            <a:xfrm>
              <a:off x="490279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9" name="tx1069"/>
            <p:cNvSpPr/>
            <p:nvPr/>
          </p:nvSpPr>
          <p:spPr>
            <a:xfrm>
              <a:off x="5205094"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0" name="tx1070"/>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71" name="tx1071"/>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2" name="tx1072"/>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73" name="tx1073"/>
            <p:cNvSpPr/>
            <p:nvPr/>
          </p:nvSpPr>
          <p:spPr>
            <a:xfrm>
              <a:off x="641430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74" name="tx1074"/>
            <p:cNvSpPr/>
            <p:nvPr/>
          </p:nvSpPr>
          <p:spPr>
            <a:xfrm>
              <a:off x="671661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5" name="tx1075"/>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6" name="tx1076"/>
            <p:cNvSpPr/>
            <p:nvPr/>
          </p:nvSpPr>
          <p:spPr>
            <a:xfrm>
              <a:off x="732122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7" name="tx1077"/>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8" name="tx1078"/>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9" name="tx1079"/>
            <p:cNvSpPr/>
            <p:nvPr/>
          </p:nvSpPr>
          <p:spPr>
            <a:xfrm>
              <a:off x="822813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80" name="tx1080"/>
            <p:cNvSpPr/>
            <p:nvPr/>
          </p:nvSpPr>
          <p:spPr>
            <a:xfrm>
              <a:off x="853043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81" name="tx1081"/>
            <p:cNvSpPr/>
            <p:nvPr/>
          </p:nvSpPr>
          <p:spPr>
            <a:xfrm>
              <a:off x="883273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3" name="tx1083"/>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4" name="tx1084"/>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6" name="tx1086"/>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7" name="tx1087"/>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8" name="tx1088"/>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9" name="tx1089"/>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0" name="tx1090"/>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1" name="tx1091"/>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2" name="tx1092"/>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3" name="tx1093"/>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4" name="tx1094"/>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5" name="tx1095"/>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6" name="tx1096"/>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7" name="tx1097"/>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8" name="tx1098"/>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99" name="tx1099"/>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0" name="tx1100"/>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1" name="tx1101"/>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3" name="tx1103"/>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4" name="tx1104"/>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5" name="tx1105"/>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6" name="tx1106"/>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07" name="tx1107"/>
            <p:cNvSpPr/>
            <p:nvPr/>
          </p:nvSpPr>
          <p:spPr>
            <a:xfrm>
              <a:off x="2182057"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08" name="tx1108"/>
            <p:cNvSpPr/>
            <p:nvPr/>
          </p:nvSpPr>
          <p:spPr>
            <a:xfrm>
              <a:off x="248436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09" name="tx1109"/>
            <p:cNvSpPr/>
            <p:nvPr/>
          </p:nvSpPr>
          <p:spPr>
            <a:xfrm>
              <a:off x="278666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10" name="tx1110"/>
            <p:cNvSpPr/>
            <p:nvPr/>
          </p:nvSpPr>
          <p:spPr>
            <a:xfrm>
              <a:off x="3088968"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11" name="tx1111"/>
            <p:cNvSpPr/>
            <p:nvPr/>
          </p:nvSpPr>
          <p:spPr>
            <a:xfrm>
              <a:off x="3391272"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12" name="tx1112"/>
            <p:cNvSpPr/>
            <p:nvPr/>
          </p:nvSpPr>
          <p:spPr>
            <a:xfrm>
              <a:off x="3693575"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13" name="tx1113"/>
            <p:cNvSpPr/>
            <p:nvPr/>
          </p:nvSpPr>
          <p:spPr>
            <a:xfrm>
              <a:off x="399587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14" name="tx1114"/>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15" name="tx1115"/>
            <p:cNvSpPr/>
            <p:nvPr/>
          </p:nvSpPr>
          <p:spPr>
            <a:xfrm>
              <a:off x="4600487"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16" name="tx1116"/>
            <p:cNvSpPr/>
            <p:nvPr/>
          </p:nvSpPr>
          <p:spPr>
            <a:xfrm>
              <a:off x="4902790"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17" name="tx1117"/>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18" name="tx1118"/>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19" name="tx1119"/>
            <p:cNvSpPr/>
            <p:nvPr/>
          </p:nvSpPr>
          <p:spPr>
            <a:xfrm>
              <a:off x="580970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20" name="tx1120"/>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21" name="tx1121"/>
            <p:cNvSpPr/>
            <p:nvPr/>
          </p:nvSpPr>
          <p:spPr>
            <a:xfrm>
              <a:off x="641430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22" name="tx1122"/>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23" name="tx1123"/>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4" name="tx1124"/>
            <p:cNvSpPr/>
            <p:nvPr/>
          </p:nvSpPr>
          <p:spPr>
            <a:xfrm>
              <a:off x="218205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5" name="tx1125"/>
            <p:cNvSpPr/>
            <p:nvPr/>
          </p:nvSpPr>
          <p:spPr>
            <a:xfrm>
              <a:off x="248436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6" name="tx1126"/>
            <p:cNvSpPr/>
            <p:nvPr/>
          </p:nvSpPr>
          <p:spPr>
            <a:xfrm>
              <a:off x="278666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7" name="tx1127"/>
            <p:cNvSpPr/>
            <p:nvPr/>
          </p:nvSpPr>
          <p:spPr>
            <a:xfrm>
              <a:off x="308896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8" name="tx1128"/>
            <p:cNvSpPr/>
            <p:nvPr/>
          </p:nvSpPr>
          <p:spPr>
            <a:xfrm>
              <a:off x="3391272"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30" name="tx1130"/>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1" name="tx1131"/>
            <p:cNvSpPr/>
            <p:nvPr/>
          </p:nvSpPr>
          <p:spPr>
            <a:xfrm>
              <a:off x="429818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2" name="tx1132"/>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3" name="tx1133"/>
            <p:cNvSpPr/>
            <p:nvPr/>
          </p:nvSpPr>
          <p:spPr>
            <a:xfrm>
              <a:off x="490279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4" name="tx1134"/>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5" name="tx1135"/>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6" name="tx1136"/>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7" name="tx1137"/>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8" name="tx1138"/>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9" name="tx1139"/>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0" name="tx1140"/>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1" name="tx1141"/>
            <p:cNvSpPr/>
            <p:nvPr/>
          </p:nvSpPr>
          <p:spPr>
            <a:xfrm>
              <a:off x="732122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2" name="tx1142"/>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3" name="tx1143"/>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822813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5" name="tx1145"/>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6" name="tx1146"/>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7" name="tx1147"/>
            <p:cNvSpPr/>
            <p:nvPr/>
          </p:nvSpPr>
          <p:spPr>
            <a:xfrm>
              <a:off x="187975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48" name="tx1148"/>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49" name="tx1149"/>
            <p:cNvSpPr/>
            <p:nvPr/>
          </p:nvSpPr>
          <p:spPr>
            <a:xfrm>
              <a:off x="248436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50" name="tx1150"/>
            <p:cNvSpPr/>
            <p:nvPr/>
          </p:nvSpPr>
          <p:spPr>
            <a:xfrm>
              <a:off x="278666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51" name="tx1151"/>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52" name="tx1152"/>
            <p:cNvSpPr/>
            <p:nvPr/>
          </p:nvSpPr>
          <p:spPr>
            <a:xfrm>
              <a:off x="3391272"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53" name="tx1153"/>
            <p:cNvSpPr/>
            <p:nvPr/>
          </p:nvSpPr>
          <p:spPr>
            <a:xfrm>
              <a:off x="369357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4" name="tx1154"/>
            <p:cNvSpPr/>
            <p:nvPr/>
          </p:nvSpPr>
          <p:spPr>
            <a:xfrm>
              <a:off x="3995879"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55" name="tx1155"/>
            <p:cNvSpPr/>
            <p:nvPr/>
          </p:nvSpPr>
          <p:spPr>
            <a:xfrm>
              <a:off x="429818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56" name="tx1156"/>
            <p:cNvSpPr/>
            <p:nvPr/>
          </p:nvSpPr>
          <p:spPr>
            <a:xfrm>
              <a:off x="460048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7" name="tx1157"/>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58" name="tx1158"/>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59" name="tx1159"/>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0" name="tx1160"/>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61" name="tx1161"/>
            <p:cNvSpPr/>
            <p:nvPr/>
          </p:nvSpPr>
          <p:spPr>
            <a:xfrm>
              <a:off x="6112005"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62" name="tx1162"/>
            <p:cNvSpPr/>
            <p:nvPr/>
          </p:nvSpPr>
          <p:spPr>
            <a:xfrm>
              <a:off x="6414309"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63" name="tx1163"/>
            <p:cNvSpPr/>
            <p:nvPr/>
          </p:nvSpPr>
          <p:spPr>
            <a:xfrm>
              <a:off x="671661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4" name="tx1164"/>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65" name="tx1165"/>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66" name="tx1166"/>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7" name="tx1167"/>
            <p:cNvSpPr/>
            <p:nvPr/>
          </p:nvSpPr>
          <p:spPr>
            <a:xfrm>
              <a:off x="792582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68" name="tx1168"/>
            <p:cNvSpPr/>
            <p:nvPr/>
          </p:nvSpPr>
          <p:spPr>
            <a:xfrm>
              <a:off x="822813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69" name="tx1169"/>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0" name="tx1170"/>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71" name="tx1171"/>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5" name="tx1175"/>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6" name="tx1176"/>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7" name="tx1177"/>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8" name="tx1178"/>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9" name="tx1179"/>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0" name="tx1180"/>
            <p:cNvSpPr/>
            <p:nvPr/>
          </p:nvSpPr>
          <p:spPr>
            <a:xfrm>
              <a:off x="1879753" y="15776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81" name="tx1181"/>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2" name="tx1182"/>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3" name="tx1183"/>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4" name="tx1184"/>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5" name="tx1185"/>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6" name="tx1186"/>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7" name="tx1187"/>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8" name="tx1188"/>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9" name="tx1189"/>
            <p:cNvSpPr/>
            <p:nvPr/>
          </p:nvSpPr>
          <p:spPr>
            <a:xfrm>
              <a:off x="460048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0" name="tx1190"/>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1" name="tx1191"/>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2" name="tx1192"/>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3" name="tx1193"/>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4" name="tx1194"/>
            <p:cNvSpPr/>
            <p:nvPr/>
          </p:nvSpPr>
          <p:spPr>
            <a:xfrm>
              <a:off x="278666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5" name="tx1195"/>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6" name="tx1196"/>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7" name="tx1197"/>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8" name="tx1198"/>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99" name="tx1199"/>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0" name="tx1200"/>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1" name="tx1201"/>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2" name="tx1202"/>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3" name="tx1203"/>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04" name="tx1204"/>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5" name="tx1205"/>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6" name="tx1206"/>
            <p:cNvSpPr/>
            <p:nvPr/>
          </p:nvSpPr>
          <p:spPr>
            <a:xfrm>
              <a:off x="641430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7" name="tx1207"/>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8" name="tx1208"/>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9" name="tx1209"/>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0" name="tx1210"/>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1" name="tx1211"/>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2" name="tx1212"/>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3" name="tx1213"/>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4" name="tx1214"/>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5" name="tx1215"/>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6" name="tx1216"/>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7" name="tx1217"/>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8" name="tx1218"/>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9" name="tx1219"/>
            <p:cNvSpPr/>
            <p:nvPr/>
          </p:nvSpPr>
          <p:spPr>
            <a:xfrm>
              <a:off x="883273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0" name="tx1220"/>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1" name="tx1221"/>
            <p:cNvSpPr/>
            <p:nvPr/>
          </p:nvSpPr>
          <p:spPr>
            <a:xfrm>
              <a:off x="550739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2" name="tx1222"/>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23" name="tx1223"/>
            <p:cNvSpPr/>
            <p:nvPr/>
          </p:nvSpPr>
          <p:spPr>
            <a:xfrm>
              <a:off x="611200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4" name="tx1224"/>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5" name="tx1225"/>
            <p:cNvSpPr/>
            <p:nvPr/>
          </p:nvSpPr>
          <p:spPr>
            <a:xfrm>
              <a:off x="671661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6" name="tx1226"/>
            <p:cNvSpPr/>
            <p:nvPr/>
          </p:nvSpPr>
          <p:spPr>
            <a:xfrm>
              <a:off x="7018916"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27" name="tx1227"/>
            <p:cNvSpPr/>
            <p:nvPr/>
          </p:nvSpPr>
          <p:spPr>
            <a:xfrm>
              <a:off x="732122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8" name="tx1228"/>
            <p:cNvSpPr/>
            <p:nvPr/>
          </p:nvSpPr>
          <p:spPr>
            <a:xfrm>
              <a:off x="762352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9" name="tx1229"/>
            <p:cNvSpPr/>
            <p:nvPr/>
          </p:nvSpPr>
          <p:spPr>
            <a:xfrm>
              <a:off x="792582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30" name="tx1230"/>
            <p:cNvSpPr/>
            <p:nvPr/>
          </p:nvSpPr>
          <p:spPr>
            <a:xfrm>
              <a:off x="8228131"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31" name="tx1231"/>
            <p:cNvSpPr/>
            <p:nvPr/>
          </p:nvSpPr>
          <p:spPr>
            <a:xfrm>
              <a:off x="8530435"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32" name="tx1232"/>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3" name="tx1233"/>
            <p:cNvSpPr/>
            <p:nvPr/>
          </p:nvSpPr>
          <p:spPr>
            <a:xfrm>
              <a:off x="248436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34" name="tx1234"/>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5" name="tx1235"/>
            <p:cNvSpPr/>
            <p:nvPr/>
          </p:nvSpPr>
          <p:spPr>
            <a:xfrm>
              <a:off x="308896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6" name="tx1236"/>
            <p:cNvSpPr/>
            <p:nvPr/>
          </p:nvSpPr>
          <p:spPr>
            <a:xfrm>
              <a:off x="3391272"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7" name="tx1237"/>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8" name="tx1238"/>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9" name="tx1239"/>
            <p:cNvSpPr/>
            <p:nvPr/>
          </p:nvSpPr>
          <p:spPr>
            <a:xfrm>
              <a:off x="429818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40" name="tx1240"/>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41" name="tx1241"/>
            <p:cNvSpPr/>
            <p:nvPr/>
          </p:nvSpPr>
          <p:spPr>
            <a:xfrm>
              <a:off x="4902790"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42" name="tx1242"/>
            <p:cNvSpPr/>
            <p:nvPr/>
          </p:nvSpPr>
          <p:spPr>
            <a:xfrm>
              <a:off x="520509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43" name="tx1243"/>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4" name="tx1244"/>
            <p:cNvSpPr/>
            <p:nvPr/>
          </p:nvSpPr>
          <p:spPr>
            <a:xfrm>
              <a:off x="5809701"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45" name="tx1245"/>
            <p:cNvSpPr/>
            <p:nvPr/>
          </p:nvSpPr>
          <p:spPr>
            <a:xfrm>
              <a:off x="611200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46" name="tx1246"/>
            <p:cNvSpPr/>
            <p:nvPr/>
          </p:nvSpPr>
          <p:spPr>
            <a:xfrm>
              <a:off x="641430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7" name="tx1247"/>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8" name="tx1248"/>
            <p:cNvSpPr/>
            <p:nvPr/>
          </p:nvSpPr>
          <p:spPr>
            <a:xfrm>
              <a:off x="7018916"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9" name="tx1249"/>
            <p:cNvSpPr/>
            <p:nvPr/>
          </p:nvSpPr>
          <p:spPr>
            <a:xfrm>
              <a:off x="732122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50" name="tx1250"/>
            <p:cNvSpPr/>
            <p:nvPr/>
          </p:nvSpPr>
          <p:spPr>
            <a:xfrm>
              <a:off x="762352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1" name="tx1251"/>
            <p:cNvSpPr/>
            <p:nvPr/>
          </p:nvSpPr>
          <p:spPr>
            <a:xfrm>
              <a:off x="792582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2" name="tx1252"/>
            <p:cNvSpPr/>
            <p:nvPr/>
          </p:nvSpPr>
          <p:spPr>
            <a:xfrm>
              <a:off x="822813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53" name="tx1253"/>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54" name="tx1254"/>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55" name="tx1255"/>
            <p:cNvSpPr/>
            <p:nvPr/>
          </p:nvSpPr>
          <p:spPr>
            <a:xfrm>
              <a:off x="187975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6" name="tx1256"/>
            <p:cNvSpPr/>
            <p:nvPr/>
          </p:nvSpPr>
          <p:spPr>
            <a:xfrm>
              <a:off x="218205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57" name="tx1257"/>
            <p:cNvSpPr/>
            <p:nvPr/>
          </p:nvSpPr>
          <p:spPr>
            <a:xfrm>
              <a:off x="2484361"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58" name="tx1258"/>
            <p:cNvSpPr/>
            <p:nvPr/>
          </p:nvSpPr>
          <p:spPr>
            <a:xfrm>
              <a:off x="278666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9" name="tx1259"/>
            <p:cNvSpPr/>
            <p:nvPr/>
          </p:nvSpPr>
          <p:spPr>
            <a:xfrm>
              <a:off x="308896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60" name="tx1260"/>
            <p:cNvSpPr/>
            <p:nvPr/>
          </p:nvSpPr>
          <p:spPr>
            <a:xfrm>
              <a:off x="3391272"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61" name="tx1261"/>
            <p:cNvSpPr/>
            <p:nvPr/>
          </p:nvSpPr>
          <p:spPr>
            <a:xfrm>
              <a:off x="369357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62" name="tx1262"/>
            <p:cNvSpPr/>
            <p:nvPr/>
          </p:nvSpPr>
          <p:spPr>
            <a:xfrm>
              <a:off x="399587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63" name="tx1263"/>
            <p:cNvSpPr/>
            <p:nvPr/>
          </p:nvSpPr>
          <p:spPr>
            <a:xfrm>
              <a:off x="429818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64" name="tx1264"/>
            <p:cNvSpPr/>
            <p:nvPr/>
          </p:nvSpPr>
          <p:spPr>
            <a:xfrm>
              <a:off x="460048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65" name="tx1265"/>
            <p:cNvSpPr/>
            <p:nvPr/>
          </p:nvSpPr>
          <p:spPr>
            <a:xfrm>
              <a:off x="490279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66" name="tx1266"/>
            <p:cNvSpPr/>
            <p:nvPr/>
          </p:nvSpPr>
          <p:spPr>
            <a:xfrm>
              <a:off x="520509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67" name="tx1267"/>
            <p:cNvSpPr/>
            <p:nvPr/>
          </p:nvSpPr>
          <p:spPr>
            <a:xfrm>
              <a:off x="187975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8" name="tx1268"/>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9" name="tx1269"/>
            <p:cNvSpPr/>
            <p:nvPr/>
          </p:nvSpPr>
          <p:spPr>
            <a:xfrm>
              <a:off x="248436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0" name="tx1270"/>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71" name="tx1271"/>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2" name="tx1272"/>
            <p:cNvSpPr/>
            <p:nvPr/>
          </p:nvSpPr>
          <p:spPr>
            <a:xfrm>
              <a:off x="3391272"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73" name="tx1273"/>
            <p:cNvSpPr/>
            <p:nvPr/>
          </p:nvSpPr>
          <p:spPr>
            <a:xfrm>
              <a:off x="369357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74" name="tx1274"/>
            <p:cNvSpPr/>
            <p:nvPr/>
          </p:nvSpPr>
          <p:spPr>
            <a:xfrm>
              <a:off x="399587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75" name="tx1275"/>
            <p:cNvSpPr/>
            <p:nvPr/>
          </p:nvSpPr>
          <p:spPr>
            <a:xfrm>
              <a:off x="460048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76" name="tx1276"/>
            <p:cNvSpPr/>
            <p:nvPr/>
          </p:nvSpPr>
          <p:spPr>
            <a:xfrm>
              <a:off x="490279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7" name="tx1277"/>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8" name="tx1278"/>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79" name="tx1279"/>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80" name="tx1280"/>
            <p:cNvSpPr/>
            <p:nvPr/>
          </p:nvSpPr>
          <p:spPr>
            <a:xfrm>
              <a:off x="611200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81" name="tx1281"/>
            <p:cNvSpPr/>
            <p:nvPr/>
          </p:nvSpPr>
          <p:spPr>
            <a:xfrm>
              <a:off x="641430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82" name="tx1282"/>
            <p:cNvSpPr/>
            <p:nvPr/>
          </p:nvSpPr>
          <p:spPr>
            <a:xfrm>
              <a:off x="671661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83" name="tx1283"/>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84" name="tx1284"/>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85" name="tx1285"/>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6" name="tx1286"/>
            <p:cNvSpPr/>
            <p:nvPr/>
          </p:nvSpPr>
          <p:spPr>
            <a:xfrm>
              <a:off x="792582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7" name="tx1287"/>
            <p:cNvSpPr/>
            <p:nvPr/>
          </p:nvSpPr>
          <p:spPr>
            <a:xfrm>
              <a:off x="822813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8" name="tx1288"/>
            <p:cNvSpPr/>
            <p:nvPr/>
          </p:nvSpPr>
          <p:spPr>
            <a:xfrm>
              <a:off x="853043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9" name="tx1289"/>
            <p:cNvSpPr/>
            <p:nvPr/>
          </p:nvSpPr>
          <p:spPr>
            <a:xfrm>
              <a:off x="883273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90" name="tx1290"/>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1" name="tx1291"/>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2" name="tx1292"/>
            <p:cNvSpPr/>
            <p:nvPr/>
          </p:nvSpPr>
          <p:spPr>
            <a:xfrm>
              <a:off x="7018916"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93" name="tx1293"/>
            <p:cNvSpPr/>
            <p:nvPr/>
          </p:nvSpPr>
          <p:spPr>
            <a:xfrm>
              <a:off x="7321220"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94" name="tx1294"/>
            <p:cNvSpPr/>
            <p:nvPr/>
          </p:nvSpPr>
          <p:spPr>
            <a:xfrm>
              <a:off x="7623524"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95" name="tx1295"/>
            <p:cNvSpPr/>
            <p:nvPr/>
          </p:nvSpPr>
          <p:spPr>
            <a:xfrm>
              <a:off x="792582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96" name="tx1296"/>
            <p:cNvSpPr/>
            <p:nvPr/>
          </p:nvSpPr>
          <p:spPr>
            <a:xfrm>
              <a:off x="822813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97" name="tx1297"/>
            <p:cNvSpPr/>
            <p:nvPr/>
          </p:nvSpPr>
          <p:spPr>
            <a:xfrm>
              <a:off x="8530435"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298" name="tx1298"/>
            <p:cNvSpPr/>
            <p:nvPr/>
          </p:nvSpPr>
          <p:spPr>
            <a:xfrm>
              <a:off x="8832739" y="558752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99" name="tx1299"/>
            <p:cNvSpPr/>
            <p:nvPr/>
          </p:nvSpPr>
          <p:spPr>
            <a:xfrm>
              <a:off x="429818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300" name="tx1300"/>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301" name="tx1301"/>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302" name="tx1302"/>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303" name="tx1303"/>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4" name="tx1304"/>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5" name="tx1305"/>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6" name="tx1306"/>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7" name="tx1307"/>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8" name="tx1308"/>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9" name="tx1309"/>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10" name="tx1310"/>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11" name="tx1311"/>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12" name="tx1312"/>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13" name="tx1313"/>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4" name="tx1314"/>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5" name="tx1315"/>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6" name="tx1316"/>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7" name="tx1317"/>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8" name="tx1318"/>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9" name="tx1319"/>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20" name="tx1320"/>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21" name="tx1321"/>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22" name="tx1322"/>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23" name="tx1323"/>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4" name="tx1324"/>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5" name="tx1325"/>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6" name="tx1326"/>
            <p:cNvSpPr/>
            <p:nvPr/>
          </p:nvSpPr>
          <p:spPr>
            <a:xfrm>
              <a:off x="1175566" y="5227354"/>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7" name="tx1327"/>
            <p:cNvSpPr/>
            <p:nvPr/>
          </p:nvSpPr>
          <p:spPr>
            <a:xfrm>
              <a:off x="1020382" y="5026902"/>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28" name="tx1328"/>
            <p:cNvSpPr/>
            <p:nvPr/>
          </p:nvSpPr>
          <p:spPr>
            <a:xfrm>
              <a:off x="1253397" y="487692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9" name="tx1329"/>
            <p:cNvSpPr/>
            <p:nvPr/>
          </p:nvSpPr>
          <p:spPr>
            <a:xfrm>
              <a:off x="1059263" y="4702601"/>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30" name="tx1330"/>
            <p:cNvSpPr/>
            <p:nvPr/>
          </p:nvSpPr>
          <p:spPr>
            <a:xfrm>
              <a:off x="663219" y="4528275"/>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31" name="tx1331"/>
            <p:cNvSpPr/>
            <p:nvPr/>
          </p:nvSpPr>
          <p:spPr>
            <a:xfrm>
              <a:off x="1269018" y="4355722"/>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32" name="tx1332"/>
            <p:cNvSpPr/>
            <p:nvPr/>
          </p:nvSpPr>
          <p:spPr>
            <a:xfrm>
              <a:off x="872905" y="4181396"/>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1333" name="tx1333"/>
            <p:cNvSpPr/>
            <p:nvPr/>
          </p:nvSpPr>
          <p:spPr>
            <a:xfrm>
              <a:off x="686684" y="4007069"/>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34" name="tx1334"/>
            <p:cNvSpPr/>
            <p:nvPr/>
          </p:nvSpPr>
          <p:spPr>
            <a:xfrm>
              <a:off x="1020586" y="3832743"/>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35" name="tx1335"/>
            <p:cNvSpPr/>
            <p:nvPr/>
          </p:nvSpPr>
          <p:spPr>
            <a:xfrm>
              <a:off x="1121541" y="3658416"/>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36" name="tx1336"/>
            <p:cNvSpPr/>
            <p:nvPr/>
          </p:nvSpPr>
          <p:spPr>
            <a:xfrm>
              <a:off x="1152510" y="3484090"/>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1337" name="tx1337"/>
            <p:cNvSpPr/>
            <p:nvPr/>
          </p:nvSpPr>
          <p:spPr>
            <a:xfrm>
              <a:off x="585525" y="3281933"/>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1338" name="tx1338"/>
            <p:cNvSpPr/>
            <p:nvPr/>
          </p:nvSpPr>
          <p:spPr>
            <a:xfrm>
              <a:off x="1315539" y="313543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9" name="tx1339"/>
            <p:cNvSpPr/>
            <p:nvPr/>
          </p:nvSpPr>
          <p:spPr>
            <a:xfrm>
              <a:off x="1059127" y="2931643"/>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1340" name="tx1340"/>
            <p:cNvSpPr/>
            <p:nvPr/>
          </p:nvSpPr>
          <p:spPr>
            <a:xfrm>
              <a:off x="888458" y="2785011"/>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41" name="tx1341"/>
            <p:cNvSpPr/>
            <p:nvPr/>
          </p:nvSpPr>
          <p:spPr>
            <a:xfrm>
              <a:off x="1129113" y="258469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42" name="tx1342"/>
            <p:cNvSpPr/>
            <p:nvPr/>
          </p:nvSpPr>
          <p:spPr>
            <a:xfrm>
              <a:off x="1331023" y="2436358"/>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43" name="tx1343"/>
            <p:cNvSpPr/>
            <p:nvPr/>
          </p:nvSpPr>
          <p:spPr>
            <a:xfrm>
              <a:off x="1517585" y="2236043"/>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44" name="tx1344"/>
            <p:cNvSpPr/>
            <p:nvPr/>
          </p:nvSpPr>
          <p:spPr>
            <a:xfrm>
              <a:off x="1315402" y="206335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1345" name="tx1345"/>
            <p:cNvSpPr/>
            <p:nvPr/>
          </p:nvSpPr>
          <p:spPr>
            <a:xfrm>
              <a:off x="1299918" y="1887390"/>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46" name="tx1346"/>
            <p:cNvSpPr/>
            <p:nvPr/>
          </p:nvSpPr>
          <p:spPr>
            <a:xfrm>
              <a:off x="1144802" y="1713063"/>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7" name="tx1347"/>
            <p:cNvSpPr/>
            <p:nvPr/>
          </p:nvSpPr>
          <p:spPr>
            <a:xfrm>
              <a:off x="1276726" y="156650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48" name="tx1348"/>
            <p:cNvSpPr/>
            <p:nvPr/>
          </p:nvSpPr>
          <p:spPr>
            <a:xfrm>
              <a:off x="1338731" y="139217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49" name="tx1349"/>
            <p:cNvSpPr/>
            <p:nvPr/>
          </p:nvSpPr>
          <p:spPr>
            <a:xfrm>
              <a:off x="1408718" y="121784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50" name="tx1350"/>
            <p:cNvSpPr/>
            <p:nvPr/>
          </p:nvSpPr>
          <p:spPr>
            <a:xfrm>
              <a:off x="508103" y="1043520"/>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51" name="tx1351"/>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52" name="pic1352"/>
            <p:cNvPicPr/>
            <p:nvPr/>
          </p:nvPicPr>
          <p:blipFill>
            <a:blip r:embed="rId2" cstate="print"/>
            <a:stretch>
              <a:fillRect/>
            </a:stretch>
          </p:blipFill>
          <p:spPr>
            <a:xfrm>
              <a:off x="5093432" y="5941007"/>
              <a:ext cx="2160000" cy="219455"/>
            </a:xfrm>
            <a:prstGeom prst="rect">
              <a:avLst/>
            </a:prstGeom>
          </p:spPr>
        </p:pic>
        <p:sp>
          <p:nvSpPr>
            <p:cNvPr id="1353" name="pl1353"/>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6" name="pl1356"/>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7" name="pl1357"/>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8" name="pl1358"/>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9" name="pl1359"/>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pl1361"/>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2" name="pl1362"/>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3" name="pl1363"/>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4" name="pl1364"/>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5" name="tx1365"/>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6" name="tx1366"/>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7" name="tx1367"/>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8" name="tx1368"/>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9" name="tx1369"/>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70" name="tx1370"/>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71" name="tx1371"/>
            <p:cNvSpPr/>
            <p:nvPr/>
          </p:nvSpPr>
          <p:spPr>
            <a:xfrm>
              <a:off x="1758661" y="399578"/>
              <a:ext cx="3410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WPR, 2000-2023</a:t>
              </a:r>
            </a:p>
          </p:txBody>
        </p:sp>
        <p:sp>
          <p:nvSpPr>
            <p:cNvPr id="1372" name="tx137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73" name="tx1373"/>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Brunei Darussalam, Malaysia, Niue, Palau, Tuvalu, and Tonga had the highest crude average DTP1 coverage (99%) and PNG had the lowest (66%).
Over the last 5 years (2019-2023), 22 countries maintained coverage of at least 90%.
There were 1 country with coverage consistently below 60% over the last 5 years (PNG).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WPR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3856" y="7742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85680" y="964405"/>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2" name="pl42"/>
            <p:cNvSpPr/>
            <p:nvPr/>
          </p:nvSpPr>
          <p:spPr>
            <a:xfrm>
              <a:off x="7844768" y="1154523"/>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43" name="pl43"/>
            <p:cNvSpPr/>
            <p:nvPr/>
          </p:nvSpPr>
          <p:spPr>
            <a:xfrm>
              <a:off x="7726591" y="1344641"/>
              <a:ext cx="177265" cy="0"/>
            </a:xfrm>
            <a:custGeom>
              <a:avLst/>
              <a:pathLst>
                <a:path w="177265" h="0">
                  <a:moveTo>
                    <a:pt x="0" y="0"/>
                  </a:moveTo>
                  <a:lnTo>
                    <a:pt x="59088"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44" name="pl44"/>
            <p:cNvSpPr/>
            <p:nvPr/>
          </p:nvSpPr>
          <p:spPr>
            <a:xfrm>
              <a:off x="7903856" y="153475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844768" y="1724876"/>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46" name="pl46"/>
            <p:cNvSpPr/>
            <p:nvPr/>
          </p:nvSpPr>
          <p:spPr>
            <a:xfrm>
              <a:off x="7903856" y="191499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7" name="pl47"/>
            <p:cNvSpPr/>
            <p:nvPr/>
          </p:nvSpPr>
          <p:spPr>
            <a:xfrm>
              <a:off x="7903856" y="210511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8" name="pl48"/>
            <p:cNvSpPr/>
            <p:nvPr/>
          </p:nvSpPr>
          <p:spPr>
            <a:xfrm>
              <a:off x="7903856" y="229522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9" name="pl49"/>
            <p:cNvSpPr/>
            <p:nvPr/>
          </p:nvSpPr>
          <p:spPr>
            <a:xfrm>
              <a:off x="7903856" y="248534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0" name="pl50"/>
            <p:cNvSpPr/>
            <p:nvPr/>
          </p:nvSpPr>
          <p:spPr>
            <a:xfrm>
              <a:off x="7726591" y="2675463"/>
              <a:ext cx="177265" cy="0"/>
            </a:xfrm>
            <a:custGeom>
              <a:avLst/>
              <a:pathLst>
                <a:path w="177265" h="0">
                  <a:moveTo>
                    <a:pt x="0" y="0"/>
                  </a:moveTo>
                  <a:lnTo>
                    <a:pt x="59088" y="0"/>
                  </a:lnTo>
                  <a:lnTo>
                    <a:pt x="59088" y="0"/>
                  </a:lnTo>
                  <a:lnTo>
                    <a:pt x="177265" y="0"/>
                  </a:lnTo>
                  <a:lnTo>
                    <a:pt x="177265" y="0"/>
                  </a:lnTo>
                </a:path>
              </a:pathLst>
            </a:custGeom>
            <a:ln w="108405" cap="flat">
              <a:solidFill>
                <a:srgbClr val="E8E8E8">
                  <a:alpha val="100000"/>
                </a:srgbClr>
              </a:solidFill>
              <a:prstDash val="solid"/>
              <a:round/>
            </a:ln>
          </p:spPr>
          <p:txBody>
            <a:bodyPr/>
            <a:lstStyle/>
            <a:p/>
          </p:txBody>
        </p:sp>
        <p:sp>
          <p:nvSpPr>
            <p:cNvPr id="51" name="pl51"/>
            <p:cNvSpPr/>
            <p:nvPr/>
          </p:nvSpPr>
          <p:spPr>
            <a:xfrm>
              <a:off x="7844768" y="286558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2" name="pl52"/>
            <p:cNvSpPr/>
            <p:nvPr/>
          </p:nvSpPr>
          <p:spPr>
            <a:xfrm>
              <a:off x="7844768" y="3055699"/>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53" name="pl53"/>
            <p:cNvSpPr/>
            <p:nvPr/>
          </p:nvSpPr>
          <p:spPr>
            <a:xfrm>
              <a:off x="7490237" y="3245816"/>
              <a:ext cx="354530" cy="0"/>
            </a:xfrm>
            <a:custGeom>
              <a:avLst/>
              <a:pathLst>
                <a:path w="354530" h="0">
                  <a:moveTo>
                    <a:pt x="0" y="0"/>
                  </a:moveTo>
                  <a:lnTo>
                    <a:pt x="177265" y="0"/>
                  </a:lnTo>
                  <a:lnTo>
                    <a:pt x="295442" y="0"/>
                  </a:lnTo>
                  <a:lnTo>
                    <a:pt x="354530" y="0"/>
                  </a:lnTo>
                  <a:lnTo>
                    <a:pt x="354530" y="0"/>
                  </a:lnTo>
                </a:path>
              </a:pathLst>
            </a:custGeom>
            <a:ln w="108405" cap="flat">
              <a:solidFill>
                <a:srgbClr val="E8E8E8">
                  <a:alpha val="100000"/>
                </a:srgbClr>
              </a:solidFill>
              <a:prstDash val="solid"/>
              <a:round/>
            </a:ln>
          </p:spPr>
          <p:txBody>
            <a:bodyPr/>
            <a:lstStyle/>
            <a:p/>
          </p:txBody>
        </p:sp>
        <p:sp>
          <p:nvSpPr>
            <p:cNvPr id="54" name="pl54"/>
            <p:cNvSpPr/>
            <p:nvPr/>
          </p:nvSpPr>
          <p:spPr>
            <a:xfrm>
              <a:off x="7844768" y="3435934"/>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l55"/>
            <p:cNvSpPr/>
            <p:nvPr/>
          </p:nvSpPr>
          <p:spPr>
            <a:xfrm>
              <a:off x="7726591" y="3626051"/>
              <a:ext cx="118176" cy="0"/>
            </a:xfrm>
            <a:custGeom>
              <a:avLst/>
              <a:pathLst>
                <a:path w="118176" h="0">
                  <a:moveTo>
                    <a:pt x="0" y="0"/>
                  </a:moveTo>
                  <a:lnTo>
                    <a:pt x="0"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56" name="pl56"/>
            <p:cNvSpPr/>
            <p:nvPr/>
          </p:nvSpPr>
          <p:spPr>
            <a:xfrm>
              <a:off x="7785680" y="3816169"/>
              <a:ext cx="118176" cy="0"/>
            </a:xfrm>
            <a:custGeom>
              <a:avLst/>
              <a:pathLst>
                <a:path w="118176" h="0">
                  <a:moveTo>
                    <a:pt x="0" y="0"/>
                  </a:moveTo>
                  <a:lnTo>
                    <a:pt x="0"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57" name="pl57"/>
            <p:cNvSpPr/>
            <p:nvPr/>
          </p:nvSpPr>
          <p:spPr>
            <a:xfrm>
              <a:off x="7844768" y="4006286"/>
              <a:ext cx="59088" cy="0"/>
            </a:xfrm>
            <a:custGeom>
              <a:avLst/>
              <a:pathLst>
                <a:path w="59088" h="0">
                  <a:moveTo>
                    <a:pt x="0" y="0"/>
                  </a:moveTo>
                  <a:lnTo>
                    <a:pt x="59088"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58" name="pl58"/>
            <p:cNvSpPr/>
            <p:nvPr/>
          </p:nvSpPr>
          <p:spPr>
            <a:xfrm>
              <a:off x="7431149" y="4196404"/>
              <a:ext cx="472707" cy="0"/>
            </a:xfrm>
            <a:custGeom>
              <a:avLst/>
              <a:pathLst>
                <a:path w="472707" h="0">
                  <a:moveTo>
                    <a:pt x="0" y="0"/>
                  </a:moveTo>
                  <a:lnTo>
                    <a:pt x="177265" y="0"/>
                  </a:lnTo>
                  <a:lnTo>
                    <a:pt x="236353" y="0"/>
                  </a:lnTo>
                  <a:lnTo>
                    <a:pt x="354530" y="0"/>
                  </a:lnTo>
                  <a:lnTo>
                    <a:pt x="472707" y="0"/>
                  </a:lnTo>
                </a:path>
              </a:pathLst>
            </a:custGeom>
            <a:ln w="108405" cap="flat">
              <a:solidFill>
                <a:srgbClr val="E8E8E8">
                  <a:alpha val="100000"/>
                </a:srgbClr>
              </a:solidFill>
              <a:prstDash val="solid"/>
              <a:round/>
            </a:ln>
          </p:spPr>
          <p:txBody>
            <a:bodyPr/>
            <a:lstStyle/>
            <a:p/>
          </p:txBody>
        </p:sp>
        <p:sp>
          <p:nvSpPr>
            <p:cNvPr id="59" name="pl59"/>
            <p:cNvSpPr/>
            <p:nvPr/>
          </p:nvSpPr>
          <p:spPr>
            <a:xfrm>
              <a:off x="7490237" y="4386521"/>
              <a:ext cx="59088" cy="0"/>
            </a:xfrm>
            <a:custGeom>
              <a:avLst/>
              <a:pathLst>
                <a:path w="59088" h="0">
                  <a:moveTo>
                    <a:pt x="0" y="0"/>
                  </a:moveTo>
                  <a:lnTo>
                    <a:pt x="0" y="0"/>
                  </a:lnTo>
                  <a:lnTo>
                    <a:pt x="0" y="0"/>
                  </a:lnTo>
                  <a:lnTo>
                    <a:pt x="59088" y="0"/>
                  </a:lnTo>
                  <a:lnTo>
                    <a:pt x="59088" y="0"/>
                  </a:lnTo>
                </a:path>
              </a:pathLst>
            </a:custGeom>
            <a:ln w="108405" cap="flat">
              <a:solidFill>
                <a:srgbClr val="E8E8E8">
                  <a:alpha val="100000"/>
                </a:srgbClr>
              </a:solidFill>
              <a:prstDash val="solid"/>
              <a:round/>
            </a:ln>
          </p:spPr>
          <p:txBody>
            <a:bodyPr/>
            <a:lstStyle/>
            <a:p/>
          </p:txBody>
        </p:sp>
        <p:sp>
          <p:nvSpPr>
            <p:cNvPr id="60" name="pl60"/>
            <p:cNvSpPr/>
            <p:nvPr/>
          </p:nvSpPr>
          <p:spPr>
            <a:xfrm>
              <a:off x="7549326" y="4576639"/>
              <a:ext cx="59088" cy="0"/>
            </a:xfrm>
            <a:custGeom>
              <a:avLst/>
              <a:pathLst>
                <a:path w="59088" h="0">
                  <a:moveTo>
                    <a:pt x="0" y="0"/>
                  </a:moveTo>
                  <a:lnTo>
                    <a:pt x="0"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61" name="pl61"/>
            <p:cNvSpPr/>
            <p:nvPr/>
          </p:nvSpPr>
          <p:spPr>
            <a:xfrm>
              <a:off x="7490237" y="4766756"/>
              <a:ext cx="413618" cy="0"/>
            </a:xfrm>
            <a:custGeom>
              <a:avLst/>
              <a:pathLst>
                <a:path w="413618" h="0">
                  <a:moveTo>
                    <a:pt x="0" y="0"/>
                  </a:moveTo>
                  <a:lnTo>
                    <a:pt x="177265" y="0"/>
                  </a:lnTo>
                  <a:lnTo>
                    <a:pt x="354530" y="0"/>
                  </a:lnTo>
                  <a:lnTo>
                    <a:pt x="413618" y="0"/>
                  </a:lnTo>
                  <a:lnTo>
                    <a:pt x="413618" y="0"/>
                  </a:lnTo>
                </a:path>
              </a:pathLst>
            </a:custGeom>
            <a:ln w="108405" cap="flat">
              <a:solidFill>
                <a:srgbClr val="E8E8E8">
                  <a:alpha val="100000"/>
                </a:srgbClr>
              </a:solidFill>
              <a:prstDash val="solid"/>
              <a:round/>
            </a:ln>
          </p:spPr>
          <p:txBody>
            <a:bodyPr/>
            <a:lstStyle/>
            <a:p/>
          </p:txBody>
        </p:sp>
        <p:sp>
          <p:nvSpPr>
            <p:cNvPr id="62" name="pl62"/>
            <p:cNvSpPr/>
            <p:nvPr/>
          </p:nvSpPr>
          <p:spPr>
            <a:xfrm>
              <a:off x="6190292" y="4956874"/>
              <a:ext cx="1240856" cy="0"/>
            </a:xfrm>
            <a:custGeom>
              <a:avLst/>
              <a:pathLst>
                <a:path w="1240856" h="0">
                  <a:moveTo>
                    <a:pt x="0" y="0"/>
                  </a:moveTo>
                  <a:lnTo>
                    <a:pt x="1004503" y="0"/>
                  </a:lnTo>
                  <a:lnTo>
                    <a:pt x="1004503" y="0"/>
                  </a:lnTo>
                  <a:lnTo>
                    <a:pt x="1004503" y="0"/>
                  </a:lnTo>
                  <a:lnTo>
                    <a:pt x="1240856" y="0"/>
                  </a:lnTo>
                </a:path>
              </a:pathLst>
            </a:custGeom>
            <a:ln w="108405" cap="flat">
              <a:solidFill>
                <a:srgbClr val="E8E8E8">
                  <a:alpha val="100000"/>
                </a:srgbClr>
              </a:solidFill>
              <a:prstDash val="solid"/>
              <a:round/>
            </a:ln>
          </p:spPr>
          <p:txBody>
            <a:bodyPr/>
            <a:lstStyle/>
            <a:p/>
          </p:txBody>
        </p:sp>
        <p:sp>
          <p:nvSpPr>
            <p:cNvPr id="63" name="pl63"/>
            <p:cNvSpPr/>
            <p:nvPr/>
          </p:nvSpPr>
          <p:spPr>
            <a:xfrm>
              <a:off x="7076618" y="5146992"/>
              <a:ext cx="295442" cy="0"/>
            </a:xfrm>
            <a:custGeom>
              <a:avLst/>
              <a:pathLst>
                <a:path w="295442" h="0">
                  <a:moveTo>
                    <a:pt x="0" y="0"/>
                  </a:moveTo>
                  <a:lnTo>
                    <a:pt x="59088" y="0"/>
                  </a:lnTo>
                  <a:lnTo>
                    <a:pt x="118176" y="0"/>
                  </a:lnTo>
                  <a:lnTo>
                    <a:pt x="118176" y="0"/>
                  </a:lnTo>
                  <a:lnTo>
                    <a:pt x="295442" y="0"/>
                  </a:lnTo>
                </a:path>
              </a:pathLst>
            </a:custGeom>
            <a:ln w="108405" cap="flat">
              <a:solidFill>
                <a:srgbClr val="E8E8E8">
                  <a:alpha val="100000"/>
                </a:srgbClr>
              </a:solidFill>
              <a:prstDash val="solid"/>
              <a:round/>
            </a:ln>
          </p:spPr>
          <p:txBody>
            <a:bodyPr/>
            <a:lstStyle/>
            <a:p/>
          </p:txBody>
        </p:sp>
        <p:sp>
          <p:nvSpPr>
            <p:cNvPr id="64" name="pl64"/>
            <p:cNvSpPr/>
            <p:nvPr/>
          </p:nvSpPr>
          <p:spPr>
            <a:xfrm>
              <a:off x="6249381" y="5337109"/>
              <a:ext cx="1477210" cy="0"/>
            </a:xfrm>
            <a:custGeom>
              <a:avLst/>
              <a:pathLst>
                <a:path w="1477210" h="0">
                  <a:moveTo>
                    <a:pt x="0" y="0"/>
                  </a:moveTo>
                  <a:lnTo>
                    <a:pt x="709061" y="0"/>
                  </a:lnTo>
                  <a:lnTo>
                    <a:pt x="768149" y="0"/>
                  </a:lnTo>
                  <a:lnTo>
                    <a:pt x="1122680" y="0"/>
                  </a:lnTo>
                  <a:lnTo>
                    <a:pt x="1477210" y="0"/>
                  </a:lnTo>
                </a:path>
              </a:pathLst>
            </a:custGeom>
            <a:ln w="108405" cap="flat">
              <a:solidFill>
                <a:srgbClr val="E8E8E8">
                  <a:alpha val="100000"/>
                </a:srgbClr>
              </a:solidFill>
              <a:prstDash val="solid"/>
              <a:round/>
            </a:ln>
          </p:spPr>
          <p:txBody>
            <a:bodyPr/>
            <a:lstStyle/>
            <a:p/>
          </p:txBody>
        </p:sp>
        <p:sp>
          <p:nvSpPr>
            <p:cNvPr id="65" name="pl65"/>
            <p:cNvSpPr/>
            <p:nvPr/>
          </p:nvSpPr>
          <p:spPr>
            <a:xfrm>
              <a:off x="6781176" y="5527227"/>
              <a:ext cx="945414" cy="0"/>
            </a:xfrm>
            <a:custGeom>
              <a:avLst/>
              <a:pathLst>
                <a:path w="945414" h="0">
                  <a:moveTo>
                    <a:pt x="0" y="0"/>
                  </a:moveTo>
                  <a:lnTo>
                    <a:pt x="413618" y="0"/>
                  </a:lnTo>
                  <a:lnTo>
                    <a:pt x="709061" y="0"/>
                  </a:lnTo>
                  <a:lnTo>
                    <a:pt x="945414" y="0"/>
                  </a:lnTo>
                  <a:lnTo>
                    <a:pt x="945414" y="0"/>
                  </a:lnTo>
                </a:path>
              </a:pathLst>
            </a:custGeom>
            <a:ln w="108405" cap="flat">
              <a:solidFill>
                <a:srgbClr val="E8E8E8">
                  <a:alpha val="100000"/>
                </a:srgbClr>
              </a:solidFill>
              <a:prstDash val="solid"/>
              <a:round/>
            </a:ln>
          </p:spPr>
          <p:txBody>
            <a:bodyPr/>
            <a:lstStyle/>
            <a:p/>
          </p:txBody>
        </p:sp>
        <p:sp>
          <p:nvSpPr>
            <p:cNvPr id="66" name="pl66"/>
            <p:cNvSpPr/>
            <p:nvPr/>
          </p:nvSpPr>
          <p:spPr>
            <a:xfrm>
              <a:off x="4476728" y="5717344"/>
              <a:ext cx="531795" cy="0"/>
            </a:xfrm>
            <a:custGeom>
              <a:avLst/>
              <a:pathLst>
                <a:path w="531795" h="0">
                  <a:moveTo>
                    <a:pt x="0" y="0"/>
                  </a:moveTo>
                  <a:lnTo>
                    <a:pt x="177265" y="0"/>
                  </a:lnTo>
                  <a:lnTo>
                    <a:pt x="236353" y="0"/>
                  </a:lnTo>
                  <a:lnTo>
                    <a:pt x="354530" y="0"/>
                  </a:lnTo>
                  <a:lnTo>
                    <a:pt x="531795" y="0"/>
                  </a:lnTo>
                </a:path>
              </a:pathLst>
            </a:custGeom>
            <a:ln w="108405" cap="flat">
              <a:solidFill>
                <a:srgbClr val="E8E8E8">
                  <a:alpha val="100000"/>
                </a:srgbClr>
              </a:solidFill>
              <a:prstDash val="solid"/>
              <a:round/>
            </a:ln>
          </p:spPr>
          <p:txBody>
            <a:bodyPr/>
            <a:lstStyle/>
            <a:p/>
          </p:txBody>
        </p:sp>
        <p:sp>
          <p:nvSpPr>
            <p:cNvPr id="67" name="pt67"/>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935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9935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9935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99356"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0268"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99356"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781180"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0391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426649"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63003"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81180"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8118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026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6300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57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84026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0268"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44826"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573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8573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573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44826"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781180"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22091"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84026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4026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026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84026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0268"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31207"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19029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07211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90295"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367561"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722091"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8118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78118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22091"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84026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99356"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84026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78118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81180"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026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0391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0391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40268"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54482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60391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54482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190295"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90295"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18579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190295"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426649"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899356"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4649493"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500402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47222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482675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08582"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899356"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84026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9356"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40268"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663003"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899356"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48573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899356"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36756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72209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01303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624488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695394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22091"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22091"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9029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48573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776676"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899356"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786065"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786065"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786065"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45154"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45154"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45154"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786065"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45154"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7372447"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608800"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5" name="pt215"/>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6" name="pt216"/>
            <p:cNvSpPr/>
            <p:nvPr/>
          </p:nvSpPr>
          <p:spPr>
            <a:xfrm>
              <a:off x="7726977"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772697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431535"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78606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784515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7845154"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490623"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431535"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490623"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726977"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7667889"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7845154"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786065"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786065"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7786065"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077004"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136093"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313358"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667889"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667889"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786065"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845154"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726977"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786065"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549712"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845154"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3" name="pt243"/>
            <p:cNvSpPr/>
            <p:nvPr/>
          </p:nvSpPr>
          <p:spPr>
            <a:xfrm>
              <a:off x="7845154"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4" name="pt244"/>
            <p:cNvSpPr/>
            <p:nvPr/>
          </p:nvSpPr>
          <p:spPr>
            <a:xfrm>
              <a:off x="784515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5" name="pt245"/>
            <p:cNvSpPr/>
            <p:nvPr/>
          </p:nvSpPr>
          <p:spPr>
            <a:xfrm>
              <a:off x="7845154"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6" name="pt246"/>
            <p:cNvSpPr/>
            <p:nvPr/>
          </p:nvSpPr>
          <p:spPr>
            <a:xfrm>
              <a:off x="7845154"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7" name="pt247"/>
            <p:cNvSpPr/>
            <p:nvPr/>
          </p:nvSpPr>
          <p:spPr>
            <a:xfrm>
              <a:off x="7845154"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8" name="pt248"/>
            <p:cNvSpPr/>
            <p:nvPr/>
          </p:nvSpPr>
          <p:spPr>
            <a:xfrm>
              <a:off x="7845154"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9" name="pt249"/>
            <p:cNvSpPr/>
            <p:nvPr/>
          </p:nvSpPr>
          <p:spPr>
            <a:xfrm>
              <a:off x="7845154"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0" name="pt250"/>
            <p:cNvSpPr/>
            <p:nvPr/>
          </p:nvSpPr>
          <p:spPr>
            <a:xfrm>
              <a:off x="7845154"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1" name="pt251"/>
            <p:cNvSpPr/>
            <p:nvPr/>
          </p:nvSpPr>
          <p:spPr>
            <a:xfrm>
              <a:off x="7549712"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490623"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136093"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136093"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372447"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7845154"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7845154"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7845154"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4595291"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4772556"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4654379"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5154"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845154"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86065"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845154"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845154"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7431535"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5154"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5154"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0" name="pt270"/>
            <p:cNvSpPr/>
            <p:nvPr/>
          </p:nvSpPr>
          <p:spPr>
            <a:xfrm>
              <a:off x="7845154"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1" name="pt271"/>
            <p:cNvSpPr/>
            <p:nvPr/>
          </p:nvSpPr>
          <p:spPr>
            <a:xfrm>
              <a:off x="7845154"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2" name="pt272"/>
            <p:cNvSpPr/>
            <p:nvPr/>
          </p:nvSpPr>
          <p:spPr>
            <a:xfrm>
              <a:off x="7845154"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7845154"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7313358"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5" name="pt275"/>
            <p:cNvSpPr/>
            <p:nvPr/>
          </p:nvSpPr>
          <p:spPr>
            <a:xfrm>
              <a:off x="7667889"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6" name="pt276"/>
            <p:cNvSpPr/>
            <p:nvPr/>
          </p:nvSpPr>
          <p:spPr>
            <a:xfrm>
              <a:off x="6899739"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7" name="pt277"/>
            <p:cNvSpPr/>
            <p:nvPr/>
          </p:nvSpPr>
          <p:spPr>
            <a:xfrm>
              <a:off x="7667889"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8" name="pt278"/>
            <p:cNvSpPr/>
            <p:nvPr/>
          </p:nvSpPr>
          <p:spPr>
            <a:xfrm>
              <a:off x="7431535"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9" name="pt279"/>
            <p:cNvSpPr/>
            <p:nvPr/>
          </p:nvSpPr>
          <p:spPr>
            <a:xfrm>
              <a:off x="6722474"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0" name="pt280"/>
            <p:cNvSpPr/>
            <p:nvPr/>
          </p:nvSpPr>
          <p:spPr>
            <a:xfrm>
              <a:off x="7726977"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7726977"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845154"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tx283"/>
            <p:cNvSpPr/>
            <p:nvPr/>
          </p:nvSpPr>
          <p:spPr>
            <a:xfrm>
              <a:off x="1393302" y="5649234"/>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PNG</a:t>
              </a:r>
            </a:p>
          </p:txBody>
        </p:sp>
        <p:sp>
          <p:nvSpPr>
            <p:cNvPr id="284" name="tx284"/>
            <p:cNvSpPr/>
            <p:nvPr/>
          </p:nvSpPr>
          <p:spPr>
            <a:xfrm>
              <a:off x="1121541" y="546089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85" name="tx285"/>
            <p:cNvSpPr/>
            <p:nvPr/>
          </p:nvSpPr>
          <p:spPr>
            <a:xfrm>
              <a:off x="1401078" y="5460890"/>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86" name="tx286"/>
            <p:cNvSpPr/>
            <p:nvPr/>
          </p:nvSpPr>
          <p:spPr>
            <a:xfrm>
              <a:off x="1175566" y="5270772"/>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87" name="tx287"/>
            <p:cNvSpPr/>
            <p:nvPr/>
          </p:nvSpPr>
          <p:spPr>
            <a:xfrm>
              <a:off x="1393097" y="508065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Laos</a:t>
              </a:r>
            </a:p>
          </p:txBody>
        </p:sp>
        <p:sp>
          <p:nvSpPr>
            <p:cNvPr id="288" name="tx288"/>
            <p:cNvSpPr/>
            <p:nvPr/>
          </p:nvSpPr>
          <p:spPr>
            <a:xfrm>
              <a:off x="1020382" y="4864411"/>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Philippines</a:t>
              </a:r>
            </a:p>
          </p:txBody>
        </p:sp>
        <p:sp>
          <p:nvSpPr>
            <p:cNvPr id="289" name="tx289"/>
            <p:cNvSpPr/>
            <p:nvPr/>
          </p:nvSpPr>
          <p:spPr>
            <a:xfrm>
              <a:off x="608853" y="469864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90" name="tx290"/>
            <p:cNvSpPr/>
            <p:nvPr/>
          </p:nvSpPr>
          <p:spPr>
            <a:xfrm>
              <a:off x="1199031" y="4698714"/>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1" name="tx291"/>
            <p:cNvSpPr/>
            <p:nvPr/>
          </p:nvSpPr>
          <p:spPr>
            <a:xfrm>
              <a:off x="872905" y="4510302"/>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New</a:t>
              </a:r>
            </a:p>
          </p:txBody>
        </p:sp>
        <p:sp>
          <p:nvSpPr>
            <p:cNvPr id="292" name="tx292"/>
            <p:cNvSpPr/>
            <p:nvPr/>
          </p:nvSpPr>
          <p:spPr>
            <a:xfrm>
              <a:off x="1191187" y="4510302"/>
              <a:ext cx="5048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Zealand</a:t>
              </a:r>
            </a:p>
          </p:txBody>
        </p:sp>
        <p:sp>
          <p:nvSpPr>
            <p:cNvPr id="293" name="tx293"/>
            <p:cNvSpPr/>
            <p:nvPr/>
          </p:nvSpPr>
          <p:spPr>
            <a:xfrm>
              <a:off x="1059263" y="4318411"/>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Cambodia</a:t>
              </a:r>
            </a:p>
          </p:txBody>
        </p:sp>
        <p:sp>
          <p:nvSpPr>
            <p:cNvPr id="294" name="tx294"/>
            <p:cNvSpPr/>
            <p:nvPr/>
          </p:nvSpPr>
          <p:spPr>
            <a:xfrm>
              <a:off x="888458" y="4128293"/>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295" name="tx295"/>
            <p:cNvSpPr/>
            <p:nvPr/>
          </p:nvSpPr>
          <p:spPr>
            <a:xfrm>
              <a:off x="1253397" y="413006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6" name="tx296"/>
            <p:cNvSpPr/>
            <p:nvPr/>
          </p:nvSpPr>
          <p:spPr>
            <a:xfrm>
              <a:off x="1059127" y="3910481"/>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Singapore</a:t>
              </a:r>
            </a:p>
          </p:txBody>
        </p:sp>
        <p:sp>
          <p:nvSpPr>
            <p:cNvPr id="297" name="tx297"/>
            <p:cNvSpPr/>
            <p:nvPr/>
          </p:nvSpPr>
          <p:spPr>
            <a:xfrm>
              <a:off x="1129113" y="3722069"/>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298" name="tx298"/>
            <p:cNvSpPr/>
            <p:nvPr/>
          </p:nvSpPr>
          <p:spPr>
            <a:xfrm>
              <a:off x="686684" y="3559714"/>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299" name="tx299"/>
            <p:cNvSpPr/>
            <p:nvPr/>
          </p:nvSpPr>
          <p:spPr>
            <a:xfrm>
              <a:off x="1253397" y="355971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300" name="tx300"/>
            <p:cNvSpPr/>
            <p:nvPr/>
          </p:nvSpPr>
          <p:spPr>
            <a:xfrm>
              <a:off x="585525" y="3343471"/>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Republic</a:t>
              </a:r>
            </a:p>
          </p:txBody>
        </p:sp>
        <p:sp>
          <p:nvSpPr>
            <p:cNvPr id="301" name="tx301"/>
            <p:cNvSpPr/>
            <p:nvPr/>
          </p:nvSpPr>
          <p:spPr>
            <a:xfrm>
              <a:off x="1167926" y="3367891"/>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of</a:t>
              </a:r>
            </a:p>
          </p:txBody>
        </p:sp>
        <p:sp>
          <p:nvSpPr>
            <p:cNvPr id="302" name="tx302"/>
            <p:cNvSpPr/>
            <p:nvPr/>
          </p:nvSpPr>
          <p:spPr>
            <a:xfrm>
              <a:off x="1323247" y="3369597"/>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Korea</a:t>
              </a:r>
            </a:p>
          </p:txBody>
        </p:sp>
        <p:sp>
          <p:nvSpPr>
            <p:cNvPr id="303" name="tx303"/>
            <p:cNvSpPr/>
            <p:nvPr/>
          </p:nvSpPr>
          <p:spPr>
            <a:xfrm>
              <a:off x="1020586" y="3179479"/>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304" name="tx304"/>
            <p:cNvSpPr/>
            <p:nvPr/>
          </p:nvSpPr>
          <p:spPr>
            <a:xfrm>
              <a:off x="1331023" y="2987588"/>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05" name="tx305"/>
            <p:cNvSpPr/>
            <p:nvPr/>
          </p:nvSpPr>
          <p:spPr>
            <a:xfrm>
              <a:off x="1152510" y="279924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Australia</a:t>
              </a:r>
            </a:p>
          </p:txBody>
        </p:sp>
        <p:sp>
          <p:nvSpPr>
            <p:cNvPr id="306" name="tx306"/>
            <p:cNvSpPr/>
            <p:nvPr/>
          </p:nvSpPr>
          <p:spPr>
            <a:xfrm>
              <a:off x="1253397" y="2607353"/>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Samoa</a:t>
              </a:r>
            </a:p>
          </p:txBody>
        </p:sp>
        <p:sp>
          <p:nvSpPr>
            <p:cNvPr id="307" name="tx307"/>
            <p:cNvSpPr/>
            <p:nvPr/>
          </p:nvSpPr>
          <p:spPr>
            <a:xfrm>
              <a:off x="1276726" y="2419009"/>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Tuvalu</a:t>
              </a:r>
            </a:p>
          </p:txBody>
        </p:sp>
        <p:sp>
          <p:nvSpPr>
            <p:cNvPr id="308" name="tx308"/>
            <p:cNvSpPr/>
            <p:nvPr/>
          </p:nvSpPr>
          <p:spPr>
            <a:xfrm>
              <a:off x="1299918" y="2201129"/>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09" name="tx309"/>
            <p:cNvSpPr/>
            <p:nvPr/>
          </p:nvSpPr>
          <p:spPr>
            <a:xfrm>
              <a:off x="1338731" y="2038774"/>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Palau</a:t>
              </a:r>
            </a:p>
          </p:txBody>
        </p:sp>
        <p:sp>
          <p:nvSpPr>
            <p:cNvPr id="310" name="tx310"/>
            <p:cNvSpPr/>
            <p:nvPr/>
          </p:nvSpPr>
          <p:spPr>
            <a:xfrm>
              <a:off x="1408718" y="1848656"/>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11" name="tx311"/>
            <p:cNvSpPr/>
            <p:nvPr/>
          </p:nvSpPr>
          <p:spPr>
            <a:xfrm>
              <a:off x="1144802" y="1630776"/>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Malaysia</a:t>
              </a:r>
            </a:p>
          </p:txBody>
        </p:sp>
        <p:sp>
          <p:nvSpPr>
            <p:cNvPr id="312" name="tx312"/>
            <p:cNvSpPr/>
            <p:nvPr/>
          </p:nvSpPr>
          <p:spPr>
            <a:xfrm>
              <a:off x="1315539" y="146842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Nauru</a:t>
              </a:r>
            </a:p>
          </p:txBody>
        </p:sp>
        <p:sp>
          <p:nvSpPr>
            <p:cNvPr id="313" name="tx313"/>
            <p:cNvSpPr/>
            <p:nvPr/>
          </p:nvSpPr>
          <p:spPr>
            <a:xfrm>
              <a:off x="1269018" y="127830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Kiribati</a:t>
              </a:r>
            </a:p>
          </p:txBody>
        </p:sp>
        <p:sp>
          <p:nvSpPr>
            <p:cNvPr id="314" name="tx314"/>
            <p:cNvSpPr/>
            <p:nvPr/>
          </p:nvSpPr>
          <p:spPr>
            <a:xfrm>
              <a:off x="1315402" y="1062060"/>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Japan</a:t>
              </a:r>
            </a:p>
          </p:txBody>
        </p:sp>
        <p:sp>
          <p:nvSpPr>
            <p:cNvPr id="315" name="tx315"/>
            <p:cNvSpPr/>
            <p:nvPr/>
          </p:nvSpPr>
          <p:spPr>
            <a:xfrm>
              <a:off x="1517585" y="87030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6" name="tx316"/>
            <p:cNvSpPr/>
            <p:nvPr/>
          </p:nvSpPr>
          <p:spPr>
            <a:xfrm>
              <a:off x="508103" y="707951"/>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17" name="tx317"/>
            <p:cNvSpPr/>
            <p:nvPr/>
          </p:nvSpPr>
          <p:spPr>
            <a:xfrm>
              <a:off x="950736" y="707951"/>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8" name="tx318"/>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9" name="tx319"/>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0" name="tx320"/>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21" name="tx321"/>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22" name="tx322"/>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3" name="tx323"/>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4" name="pt3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6" name="pt3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7" name="tx32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8" name="tx32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9" name="tx32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30" name="tx330"/>
            <p:cNvSpPr/>
            <p:nvPr/>
          </p:nvSpPr>
          <p:spPr>
            <a:xfrm>
              <a:off x="1758661" y="399578"/>
              <a:ext cx="3410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WPR, 2019-2023</a:t>
              </a:r>
            </a:p>
          </p:txBody>
        </p:sp>
        <p:sp>
          <p:nvSpPr>
            <p:cNvPr id="331" name="tx33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32" name="tx33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3" name="tx33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4" name="tx33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7 (out of 27) countries had lower coverage than in 2019.
In 2023, 6 countries had lower DTP1 coverage than in 2022.
In 2023, 7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493400"/>
              <a:ext cx="3397293" cy="694383"/>
            </a:xfrm>
            <a:custGeom>
              <a:avLst/>
              <a:pathLst>
                <a:path w="3397293" h="694383">
                  <a:moveTo>
                    <a:pt x="0" y="694383"/>
                  </a:moveTo>
                  <a:lnTo>
                    <a:pt x="147708" y="694383"/>
                  </a:lnTo>
                  <a:lnTo>
                    <a:pt x="295416" y="666608"/>
                  </a:lnTo>
                  <a:lnTo>
                    <a:pt x="443125" y="583282"/>
                  </a:lnTo>
                  <a:lnTo>
                    <a:pt x="590833" y="499956"/>
                  </a:lnTo>
                  <a:lnTo>
                    <a:pt x="738541" y="416630"/>
                  </a:lnTo>
                  <a:lnTo>
                    <a:pt x="886250" y="333304"/>
                  </a:lnTo>
                  <a:lnTo>
                    <a:pt x="1033958" y="305528"/>
                  </a:lnTo>
                  <a:lnTo>
                    <a:pt x="1181667" y="194427"/>
                  </a:lnTo>
                  <a:lnTo>
                    <a:pt x="1329375" y="111101"/>
                  </a:lnTo>
                  <a:lnTo>
                    <a:pt x="1477083" y="166652"/>
                  </a:lnTo>
                  <a:lnTo>
                    <a:pt x="1624792" y="166652"/>
                  </a:lnTo>
                  <a:lnTo>
                    <a:pt x="1772500" y="194427"/>
                  </a:lnTo>
                  <a:lnTo>
                    <a:pt x="1920209" y="222202"/>
                  </a:lnTo>
                  <a:lnTo>
                    <a:pt x="2067917" y="166652"/>
                  </a:lnTo>
                  <a:lnTo>
                    <a:pt x="2215625" y="166652"/>
                  </a:lnTo>
                  <a:lnTo>
                    <a:pt x="2363334" y="111101"/>
                  </a:lnTo>
                  <a:lnTo>
                    <a:pt x="2511042" y="83326"/>
                  </a:lnTo>
                  <a:lnTo>
                    <a:pt x="2658751" y="55550"/>
                  </a:lnTo>
                  <a:lnTo>
                    <a:pt x="2806459" y="0"/>
                  </a:lnTo>
                  <a:lnTo>
                    <a:pt x="2954167" y="83326"/>
                  </a:lnTo>
                  <a:lnTo>
                    <a:pt x="3101876" y="111101"/>
                  </a:lnTo>
                  <a:lnTo>
                    <a:pt x="3249584" y="111101"/>
                  </a:lnTo>
                  <a:lnTo>
                    <a:pt x="3397293" y="83326"/>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27101" cap="flat">
              <a:solidFill>
                <a:srgbClr val="F26829">
                  <a:alpha val="69803"/>
                </a:srgbClr>
              </a:solidFill>
              <a:prstDash val="solid"/>
              <a:round/>
            </a:ln>
          </p:spPr>
          <p:txBody>
            <a:bodyPr/>
            <a:lstStyle/>
            <a:p/>
          </p:txBody>
        </p:sp>
        <p:sp>
          <p:nvSpPr>
            <p:cNvPr id="27" name="pl27"/>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11101"/>
            </a:xfrm>
            <a:custGeom>
              <a:avLst/>
              <a:pathLst>
                <a:path w="3397293" h="111101">
                  <a:moveTo>
                    <a:pt x="0" y="83326"/>
                  </a:moveTo>
                  <a:lnTo>
                    <a:pt x="147708" y="55550"/>
                  </a:lnTo>
                  <a:lnTo>
                    <a:pt x="295416" y="83326"/>
                  </a:lnTo>
                  <a:lnTo>
                    <a:pt x="443125" y="111101"/>
                  </a:lnTo>
                  <a:lnTo>
                    <a:pt x="590833" y="55550"/>
                  </a:lnTo>
                  <a:lnTo>
                    <a:pt x="738541" y="27775"/>
                  </a:lnTo>
                  <a:lnTo>
                    <a:pt x="886250" y="27775"/>
                  </a:lnTo>
                  <a:lnTo>
                    <a:pt x="1033958" y="0"/>
                  </a:lnTo>
                  <a:lnTo>
                    <a:pt x="1181667" y="0"/>
                  </a:lnTo>
                  <a:lnTo>
                    <a:pt x="1329375" y="27775"/>
                  </a:lnTo>
                  <a:lnTo>
                    <a:pt x="1477083" y="55550"/>
                  </a:lnTo>
                  <a:lnTo>
                    <a:pt x="1624792" y="55550"/>
                  </a:lnTo>
                  <a:lnTo>
                    <a:pt x="1772500" y="0"/>
                  </a:lnTo>
                  <a:lnTo>
                    <a:pt x="1920209" y="0"/>
                  </a:lnTo>
                  <a:lnTo>
                    <a:pt x="2067917" y="83326"/>
                  </a:lnTo>
                  <a:lnTo>
                    <a:pt x="2215625" y="83326"/>
                  </a:lnTo>
                  <a:lnTo>
                    <a:pt x="2363334" y="111101"/>
                  </a:lnTo>
                  <a:lnTo>
                    <a:pt x="2511042" y="55550"/>
                  </a:lnTo>
                  <a:lnTo>
                    <a:pt x="2658751" y="27775"/>
                  </a:lnTo>
                  <a:lnTo>
                    <a:pt x="2806459" y="27775"/>
                  </a:lnTo>
                  <a:lnTo>
                    <a:pt x="2954167" y="55550"/>
                  </a:lnTo>
                  <a:lnTo>
                    <a:pt x="3101876" y="55550"/>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40651" cap="flat">
              <a:solidFill>
                <a:srgbClr val="40BF73">
                  <a:alpha val="100000"/>
                </a:srgbClr>
              </a:solidFill>
              <a:prstDash val="solid"/>
              <a:round/>
            </a:ln>
          </p:spPr>
          <p:txBody>
            <a:bodyPr/>
            <a:lstStyle/>
            <a:p/>
          </p:txBody>
        </p:sp>
        <p:sp>
          <p:nvSpPr>
            <p:cNvPr id="33" name="tx33"/>
            <p:cNvSpPr/>
            <p:nvPr/>
          </p:nvSpPr>
          <p:spPr>
            <a:xfrm>
              <a:off x="1060675"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 name="tx34"/>
            <p:cNvSpPr/>
            <p:nvPr/>
          </p:nvSpPr>
          <p:spPr>
            <a:xfrm>
              <a:off x="1799217"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2537759"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 name="tx36"/>
            <p:cNvSpPr/>
            <p:nvPr/>
          </p:nvSpPr>
          <p:spPr>
            <a:xfrm>
              <a:off x="3276301"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 name="tx37"/>
            <p:cNvSpPr/>
            <p:nvPr/>
          </p:nvSpPr>
          <p:spPr>
            <a:xfrm>
              <a:off x="3867135"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 name="tx38"/>
            <p:cNvSpPr/>
            <p:nvPr/>
          </p:nvSpPr>
          <p:spPr>
            <a:xfrm>
              <a:off x="4457968"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63328" y="472419"/>
              <a:ext cx="2312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WPR, 2000-2023</a:t>
              </a:r>
            </a:p>
          </p:txBody>
        </p:sp>
        <p:sp>
          <p:nvSpPr>
            <p:cNvPr id="65" name="pl65"/>
            <p:cNvSpPr/>
            <p:nvPr/>
          </p:nvSpPr>
          <p:spPr>
            <a:xfrm>
              <a:off x="5267799" y="34819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31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05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29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106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355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1605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605252"/>
              <a:ext cx="3397293" cy="1876712"/>
            </a:xfrm>
            <a:custGeom>
              <a:avLst/>
              <a:pathLst>
                <a:path w="3397293" h="1876712">
                  <a:moveTo>
                    <a:pt x="0" y="1876712"/>
                  </a:moveTo>
                  <a:lnTo>
                    <a:pt x="147708" y="1876712"/>
                  </a:lnTo>
                  <a:lnTo>
                    <a:pt x="295416" y="1801643"/>
                  </a:lnTo>
                  <a:lnTo>
                    <a:pt x="443125" y="1576438"/>
                  </a:lnTo>
                  <a:lnTo>
                    <a:pt x="590833" y="1351232"/>
                  </a:lnTo>
                  <a:lnTo>
                    <a:pt x="738541" y="1126027"/>
                  </a:lnTo>
                  <a:lnTo>
                    <a:pt x="886250" y="900821"/>
                  </a:lnTo>
                  <a:lnTo>
                    <a:pt x="1033958" y="825753"/>
                  </a:lnTo>
                  <a:lnTo>
                    <a:pt x="1181667" y="525479"/>
                  </a:lnTo>
                  <a:lnTo>
                    <a:pt x="1329375" y="300273"/>
                  </a:lnTo>
                  <a:lnTo>
                    <a:pt x="1477083" y="450410"/>
                  </a:lnTo>
                  <a:lnTo>
                    <a:pt x="1624792" y="450410"/>
                  </a:lnTo>
                  <a:lnTo>
                    <a:pt x="1772500" y="525479"/>
                  </a:lnTo>
                  <a:lnTo>
                    <a:pt x="1920209" y="600547"/>
                  </a:lnTo>
                  <a:lnTo>
                    <a:pt x="2067917" y="450410"/>
                  </a:lnTo>
                  <a:lnTo>
                    <a:pt x="2215625" y="450410"/>
                  </a:lnTo>
                  <a:lnTo>
                    <a:pt x="2363334" y="300273"/>
                  </a:lnTo>
                  <a:lnTo>
                    <a:pt x="2511042" y="225205"/>
                  </a:lnTo>
                  <a:lnTo>
                    <a:pt x="2658751" y="150136"/>
                  </a:lnTo>
                  <a:lnTo>
                    <a:pt x="2806459" y="0"/>
                  </a:lnTo>
                  <a:lnTo>
                    <a:pt x="2954167" y="225205"/>
                  </a:lnTo>
                  <a:lnTo>
                    <a:pt x="3101876" y="300273"/>
                  </a:lnTo>
                  <a:lnTo>
                    <a:pt x="3249584" y="300273"/>
                  </a:lnTo>
                  <a:lnTo>
                    <a:pt x="3397293" y="225205"/>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27101" cap="flat">
              <a:solidFill>
                <a:srgbClr val="F26829">
                  <a:alpha val="69803"/>
                </a:srgbClr>
              </a:solidFill>
              <a:prstDash val="solid"/>
              <a:round/>
            </a:ln>
          </p:spPr>
          <p:txBody>
            <a:bodyPr/>
            <a:lstStyle/>
            <a:p/>
          </p:txBody>
        </p:sp>
        <p:sp>
          <p:nvSpPr>
            <p:cNvPr id="86" name="pl86"/>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27101" cap="flat">
              <a:solidFill>
                <a:srgbClr val="BD53BD">
                  <a:alpha val="69803"/>
                </a:srgbClr>
              </a:solidFill>
              <a:prstDash val="solid"/>
              <a:round/>
            </a:ln>
          </p:spPr>
          <p:txBody>
            <a:bodyPr/>
            <a:lstStyle/>
            <a:p/>
          </p:txBody>
        </p:sp>
        <p:sp>
          <p:nvSpPr>
            <p:cNvPr id="87" name="pl87"/>
            <p:cNvSpPr/>
            <p:nvPr/>
          </p:nvSpPr>
          <p:spPr>
            <a:xfrm>
              <a:off x="5437664" y="1530183"/>
              <a:ext cx="3397293" cy="300273"/>
            </a:xfrm>
            <a:custGeom>
              <a:avLst/>
              <a:pathLst>
                <a:path w="3397293" h="300273">
                  <a:moveTo>
                    <a:pt x="0" y="225205"/>
                  </a:moveTo>
                  <a:lnTo>
                    <a:pt x="147708" y="150136"/>
                  </a:lnTo>
                  <a:lnTo>
                    <a:pt x="295416" y="225205"/>
                  </a:lnTo>
                  <a:lnTo>
                    <a:pt x="443125" y="300273"/>
                  </a:lnTo>
                  <a:lnTo>
                    <a:pt x="590833" y="150136"/>
                  </a:lnTo>
                  <a:lnTo>
                    <a:pt x="738541" y="75068"/>
                  </a:lnTo>
                  <a:lnTo>
                    <a:pt x="886250" y="75068"/>
                  </a:lnTo>
                  <a:lnTo>
                    <a:pt x="1033958" y="0"/>
                  </a:lnTo>
                  <a:lnTo>
                    <a:pt x="1181667" y="0"/>
                  </a:lnTo>
                  <a:lnTo>
                    <a:pt x="1329375" y="75068"/>
                  </a:lnTo>
                  <a:lnTo>
                    <a:pt x="1477083" y="150136"/>
                  </a:lnTo>
                  <a:lnTo>
                    <a:pt x="1624792" y="150136"/>
                  </a:lnTo>
                  <a:lnTo>
                    <a:pt x="1772500" y="0"/>
                  </a:lnTo>
                  <a:lnTo>
                    <a:pt x="1920209" y="0"/>
                  </a:lnTo>
                  <a:lnTo>
                    <a:pt x="2067917" y="225205"/>
                  </a:lnTo>
                  <a:lnTo>
                    <a:pt x="2215625" y="225205"/>
                  </a:lnTo>
                  <a:lnTo>
                    <a:pt x="2363334" y="300273"/>
                  </a:lnTo>
                  <a:lnTo>
                    <a:pt x="2511042" y="150136"/>
                  </a:lnTo>
                  <a:lnTo>
                    <a:pt x="2658751" y="75068"/>
                  </a:lnTo>
                  <a:lnTo>
                    <a:pt x="2806459" y="75068"/>
                  </a:lnTo>
                  <a:lnTo>
                    <a:pt x="2954167" y="150136"/>
                  </a:lnTo>
                  <a:lnTo>
                    <a:pt x="3101876" y="150136"/>
                  </a:lnTo>
                  <a:lnTo>
                    <a:pt x="3249584" y="75068"/>
                  </a:lnTo>
                  <a:lnTo>
                    <a:pt x="3397293" y="75068"/>
                  </a:lnTo>
                </a:path>
              </a:pathLst>
            </a:custGeom>
            <a:ln w="27101" cap="flat">
              <a:solidFill>
                <a:srgbClr val="6363C0">
                  <a:alpha val="69803"/>
                </a:srgbClr>
              </a:solidFill>
              <a:prstDash val="solid"/>
              <a:round/>
            </a:ln>
          </p:spPr>
          <p:txBody>
            <a:bodyPr/>
            <a:lstStyle/>
            <a:p/>
          </p:txBody>
        </p:sp>
        <p:sp>
          <p:nvSpPr>
            <p:cNvPr id="88" name="pl88"/>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27101" cap="flat">
              <a:solidFill>
                <a:srgbClr val="008DC9">
                  <a:alpha val="69803"/>
                </a:srgbClr>
              </a:solidFill>
              <a:prstDash val="solid"/>
              <a:round/>
            </a:ln>
          </p:spPr>
          <p:txBody>
            <a:bodyPr/>
            <a:lstStyle/>
            <a:p/>
          </p:txBody>
        </p:sp>
        <p:sp>
          <p:nvSpPr>
            <p:cNvPr id="89" name="pl89"/>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27101" cap="flat">
              <a:solidFill>
                <a:srgbClr val="40BF73">
                  <a:alpha val="69803"/>
                </a:srgbClr>
              </a:solidFill>
              <a:prstDash val="solid"/>
              <a:round/>
            </a:ln>
          </p:spPr>
          <p:txBody>
            <a:bodyPr/>
            <a:lstStyle/>
            <a:p/>
          </p:txBody>
        </p:sp>
        <p:sp>
          <p:nvSpPr>
            <p:cNvPr id="90" name="pl90"/>
            <p:cNvSpPr/>
            <p:nvPr/>
          </p:nvSpPr>
          <p:spPr>
            <a:xfrm>
              <a:off x="5437664" y="1605252"/>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65043" cap="flat">
              <a:solidFill>
                <a:srgbClr val="000000">
                  <a:alpha val="100000"/>
                </a:srgbClr>
              </a:solidFill>
              <a:prstDash val="solid"/>
              <a:round/>
            </a:ln>
          </p:spPr>
          <p:txBody>
            <a:bodyPr/>
            <a:lstStyle/>
            <a:p/>
          </p:txBody>
        </p:sp>
        <p:sp>
          <p:nvSpPr>
            <p:cNvPr id="92" name="pl92"/>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40651" cap="flat">
              <a:solidFill>
                <a:srgbClr val="40BF73">
                  <a:alpha val="100000"/>
                </a:srgbClr>
              </a:solidFill>
              <a:prstDash val="solid"/>
              <a:round/>
            </a:ln>
          </p:spPr>
          <p:txBody>
            <a:bodyPr/>
            <a:lstStyle/>
            <a:p/>
          </p:txBody>
        </p:sp>
        <p:sp>
          <p:nvSpPr>
            <p:cNvPr id="93" name="tx93"/>
            <p:cNvSpPr/>
            <p:nvPr/>
          </p:nvSpPr>
          <p:spPr>
            <a:xfrm>
              <a:off x="5359324" y="225221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4" name="tx94"/>
            <p:cNvSpPr/>
            <p:nvPr/>
          </p:nvSpPr>
          <p:spPr>
            <a:xfrm>
              <a:off x="6128011" y="202568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5" name="tx95"/>
            <p:cNvSpPr/>
            <p:nvPr/>
          </p:nvSpPr>
          <p:spPr>
            <a:xfrm>
              <a:off x="6884603" y="1425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7605095" y="1501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8213978" y="1425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7270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5003259" y="3054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303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5531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02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95542" y="471005"/>
              <a:ext cx="3481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WPR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72517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54115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571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13316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4915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93155"/>
              <a:ext cx="5068775" cy="194233"/>
            </a:xfrm>
            <a:prstGeom prst="rect">
              <a:avLst/>
            </a:prstGeom>
            <a:solidFill>
              <a:srgbClr val="40BF73">
                <a:alpha val="80000"/>
              </a:srgbClr>
            </a:solidFill>
          </p:spPr>
          <p:txBody>
            <a:bodyPr/>
            <a:lstStyle/>
            <a:p/>
          </p:txBody>
        </p:sp>
        <p:sp>
          <p:nvSpPr>
            <p:cNvPr id="134" name="rc134"/>
            <p:cNvSpPr/>
            <p:nvPr/>
          </p:nvSpPr>
          <p:spPr>
            <a:xfrm>
              <a:off x="1317178" y="5482382"/>
              <a:ext cx="7321564" cy="194233"/>
            </a:xfrm>
            <a:prstGeom prst="rect">
              <a:avLst/>
            </a:prstGeom>
            <a:solidFill>
              <a:srgbClr val="40BF73">
                <a:alpha val="80000"/>
              </a:srgbClr>
            </a:solidFill>
          </p:spPr>
          <p:txBody>
            <a:bodyPr/>
            <a:lstStyle/>
            <a:p/>
          </p:txBody>
        </p:sp>
        <p:sp>
          <p:nvSpPr>
            <p:cNvPr id="135" name="tx135"/>
            <p:cNvSpPr/>
            <p:nvPr/>
          </p:nvSpPr>
          <p:spPr>
            <a:xfrm>
              <a:off x="6461303"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36" name="tx136"/>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37" name="tx137"/>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0" name="tx140"/>
            <p:cNvSpPr/>
            <p:nvPr/>
          </p:nvSpPr>
          <p:spPr>
            <a:xfrm>
              <a:off x="3938963"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1" name="tx141"/>
            <p:cNvSpPr/>
            <p:nvPr/>
          </p:nvSpPr>
          <p:spPr>
            <a:xfrm>
              <a:off x="675494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2" name="tx142"/>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3" name="tx143"/>
            <p:cNvSpPr/>
            <p:nvPr/>
          </p:nvSpPr>
          <p:spPr>
            <a:xfrm>
              <a:off x="951100" y="5222938"/>
              <a:ext cx="454937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WPR, 2019 and 2023</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DTP3 coverage of 92%.
DTP3 coverage (92%) was 4 percentage points lower than in 2019 (96%).
This equates to 1,253,000 undervaccinated children in 2023 compared to 922,000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451649"/>
              <a:ext cx="3432608" cy="277753"/>
            </a:xfrm>
            <a:custGeom>
              <a:avLst/>
              <a:pathLst>
                <a:path w="3432608" h="277753">
                  <a:moveTo>
                    <a:pt x="0" y="138876"/>
                  </a:moveTo>
                  <a:lnTo>
                    <a:pt x="686521" y="0"/>
                  </a:lnTo>
                  <a:lnTo>
                    <a:pt x="1373043" y="208315"/>
                  </a:lnTo>
                  <a:lnTo>
                    <a:pt x="2059565" y="277753"/>
                  </a:lnTo>
                  <a:lnTo>
                    <a:pt x="2746087" y="277753"/>
                  </a:lnTo>
                  <a:lnTo>
                    <a:pt x="3432608" y="208315"/>
                  </a:lnTo>
                </a:path>
              </a:pathLst>
            </a:custGeom>
            <a:ln w="27101" cap="flat">
              <a:solidFill>
                <a:srgbClr val="F4A81D">
                  <a:alpha val="69803"/>
                </a:srgbClr>
              </a:solidFill>
              <a:prstDash val="solid"/>
              <a:round/>
            </a:ln>
          </p:spPr>
          <p:txBody>
            <a:bodyPr/>
            <a:lstStyle/>
            <a:p/>
          </p:txBody>
        </p:sp>
        <p:sp>
          <p:nvSpPr>
            <p:cNvPr id="26" name="pl26"/>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27101" cap="flat">
              <a:solidFill>
                <a:srgbClr val="F26829">
                  <a:alpha val="69803"/>
                </a:srgbClr>
              </a:solidFill>
              <a:prstDash val="solid"/>
              <a:round/>
            </a:ln>
          </p:spPr>
          <p:txBody>
            <a:bodyPr/>
            <a:lstStyle/>
            <a:p/>
          </p:txBody>
        </p:sp>
        <p:sp>
          <p:nvSpPr>
            <p:cNvPr id="27" name="pl27"/>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27101" cap="flat">
              <a:solidFill>
                <a:srgbClr val="BD53BD">
                  <a:alpha val="69803"/>
                </a:srgbClr>
              </a:solidFill>
              <a:prstDash val="solid"/>
              <a:round/>
            </a:ln>
          </p:spPr>
          <p:txBody>
            <a:bodyPr/>
            <a:lstStyle/>
            <a:p/>
          </p:txBody>
        </p:sp>
        <p:sp>
          <p:nvSpPr>
            <p:cNvPr id="28" name="pl28"/>
            <p:cNvSpPr/>
            <p:nvPr/>
          </p:nvSpPr>
          <p:spPr>
            <a:xfrm>
              <a:off x="1122730" y="1201759"/>
              <a:ext cx="3432608" cy="69438"/>
            </a:xfrm>
            <a:custGeom>
              <a:avLst/>
              <a:pathLst>
                <a:path w="3432608" h="69438">
                  <a:moveTo>
                    <a:pt x="0" y="0"/>
                  </a:moveTo>
                  <a:lnTo>
                    <a:pt x="686521" y="0"/>
                  </a:lnTo>
                  <a:lnTo>
                    <a:pt x="1373043" y="69438"/>
                  </a:lnTo>
                  <a:lnTo>
                    <a:pt x="2059565" y="69438"/>
                  </a:lnTo>
                  <a:lnTo>
                    <a:pt x="2746087" y="0"/>
                  </a:lnTo>
                  <a:lnTo>
                    <a:pt x="3432608" y="0"/>
                  </a:lnTo>
                </a:path>
              </a:pathLst>
            </a:custGeom>
            <a:ln w="27101" cap="flat">
              <a:solidFill>
                <a:srgbClr val="6363C0">
                  <a:alpha val="69803"/>
                </a:srgbClr>
              </a:solidFill>
              <a:prstDash val="solid"/>
              <a:round/>
            </a:ln>
          </p:spPr>
          <p:txBody>
            <a:bodyPr/>
            <a:lstStyle/>
            <a:p/>
          </p:txBody>
        </p:sp>
        <p:sp>
          <p:nvSpPr>
            <p:cNvPr id="29" name="pl29"/>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27101" cap="flat">
              <a:solidFill>
                <a:srgbClr val="40BF73">
                  <a:alpha val="69803"/>
                </a:srgbClr>
              </a:solidFill>
              <a:prstDash val="solid"/>
              <a:round/>
            </a:ln>
          </p:spPr>
          <p:txBody>
            <a:bodyPr/>
            <a:lstStyle/>
            <a:p/>
          </p:txBody>
        </p:sp>
        <p:sp>
          <p:nvSpPr>
            <p:cNvPr id="31" name="pl31"/>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65043" cap="flat">
              <a:solidFill>
                <a:srgbClr val="000000">
                  <a:alpha val="100000"/>
                </a:srgbClr>
              </a:solidFill>
              <a:prstDash val="solid"/>
              <a:round/>
            </a:ln>
          </p:spPr>
          <p:txBody>
            <a:bodyPr/>
            <a:lstStyle/>
            <a:p/>
          </p:txBody>
        </p:sp>
        <p:sp>
          <p:nvSpPr>
            <p:cNvPr id="32" name="pl32"/>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40651" cap="flat">
              <a:solidFill>
                <a:srgbClr val="40BF73">
                  <a:alpha val="100000"/>
                </a:srgbClr>
              </a:solidFill>
              <a:prstDash val="solid"/>
              <a:round/>
            </a:ln>
          </p:spPr>
          <p:txBody>
            <a:bodyPr/>
            <a:lstStyle/>
            <a:p/>
          </p:txBody>
        </p:sp>
        <p:sp>
          <p:nvSpPr>
            <p:cNvPr id="33" name="tx33"/>
            <p:cNvSpPr/>
            <p:nvPr/>
          </p:nvSpPr>
          <p:spPr>
            <a:xfrm>
              <a:off x="1062441"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 name="tx34"/>
            <p:cNvSpPr/>
            <p:nvPr/>
          </p:nvSpPr>
          <p:spPr>
            <a:xfrm>
              <a:off x="1748963"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 name="tx35"/>
            <p:cNvSpPr/>
            <p:nvPr/>
          </p:nvSpPr>
          <p:spPr>
            <a:xfrm>
              <a:off x="2435484"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 name="tx36"/>
            <p:cNvSpPr/>
            <p:nvPr/>
          </p:nvSpPr>
          <p:spPr>
            <a:xfrm>
              <a:off x="3122006"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808528"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8" name="tx38"/>
            <p:cNvSpPr/>
            <p:nvPr/>
          </p:nvSpPr>
          <p:spPr>
            <a:xfrm>
              <a:off x="4495050"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82752" y="472419"/>
              <a:ext cx="2312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WPR, 2018-2023</a:t>
              </a:r>
            </a:p>
          </p:txBody>
        </p:sp>
        <p:sp>
          <p:nvSpPr>
            <p:cNvPr id="65" name="pl65"/>
            <p:cNvSpPr/>
            <p:nvPr/>
          </p:nvSpPr>
          <p:spPr>
            <a:xfrm>
              <a:off x="5228952" y="351637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35906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28952"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228952" y="178041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00582" y="1780411"/>
              <a:ext cx="3432608" cy="925844"/>
            </a:xfrm>
            <a:custGeom>
              <a:avLst/>
              <a:pathLst>
                <a:path w="3432608" h="925844">
                  <a:moveTo>
                    <a:pt x="0" y="462922"/>
                  </a:moveTo>
                  <a:lnTo>
                    <a:pt x="686521" y="0"/>
                  </a:lnTo>
                  <a:lnTo>
                    <a:pt x="1373043" y="694383"/>
                  </a:lnTo>
                  <a:lnTo>
                    <a:pt x="2059565" y="925844"/>
                  </a:lnTo>
                  <a:lnTo>
                    <a:pt x="2746087" y="925844"/>
                  </a:lnTo>
                  <a:lnTo>
                    <a:pt x="3432608" y="694383"/>
                  </a:lnTo>
                </a:path>
              </a:pathLst>
            </a:custGeom>
            <a:ln w="27101" cap="flat">
              <a:solidFill>
                <a:srgbClr val="F4A81D">
                  <a:alpha val="69803"/>
                </a:srgbClr>
              </a:solidFill>
              <a:prstDash val="solid"/>
              <a:round/>
            </a:ln>
          </p:spPr>
          <p:txBody>
            <a:bodyPr/>
            <a:lstStyle/>
            <a:p/>
          </p:txBody>
        </p:sp>
        <p:sp>
          <p:nvSpPr>
            <p:cNvPr id="82" name="pl82"/>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27101" cap="flat">
              <a:solidFill>
                <a:srgbClr val="F26829">
                  <a:alpha val="69803"/>
                </a:srgbClr>
              </a:solidFill>
              <a:prstDash val="solid"/>
              <a:round/>
            </a:ln>
          </p:spPr>
          <p:txBody>
            <a:bodyPr/>
            <a:lstStyle/>
            <a:p/>
          </p:txBody>
        </p:sp>
        <p:sp>
          <p:nvSpPr>
            <p:cNvPr id="83" name="pl83"/>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27101" cap="flat">
              <a:solidFill>
                <a:srgbClr val="BD53BD">
                  <a:alpha val="69803"/>
                </a:srgbClr>
              </a:solidFill>
              <a:prstDash val="solid"/>
              <a:round/>
            </a:ln>
          </p:spPr>
          <p:txBody>
            <a:bodyPr/>
            <a:lstStyle/>
            <a:p/>
          </p:txBody>
        </p:sp>
        <p:sp>
          <p:nvSpPr>
            <p:cNvPr id="84" name="pl84"/>
            <p:cNvSpPr/>
            <p:nvPr/>
          </p:nvSpPr>
          <p:spPr>
            <a:xfrm>
              <a:off x="5400582" y="1780411"/>
              <a:ext cx="3432608" cy="231461"/>
            </a:xfrm>
            <a:custGeom>
              <a:avLst/>
              <a:pathLst>
                <a:path w="3432608" h="231461">
                  <a:moveTo>
                    <a:pt x="0" y="0"/>
                  </a:moveTo>
                  <a:lnTo>
                    <a:pt x="686521" y="0"/>
                  </a:lnTo>
                  <a:lnTo>
                    <a:pt x="1373043" y="231461"/>
                  </a:lnTo>
                  <a:lnTo>
                    <a:pt x="2059565" y="231461"/>
                  </a:lnTo>
                  <a:lnTo>
                    <a:pt x="2746087" y="0"/>
                  </a:lnTo>
                  <a:lnTo>
                    <a:pt x="3432608" y="0"/>
                  </a:lnTo>
                </a:path>
              </a:pathLst>
            </a:custGeom>
            <a:ln w="27101" cap="flat">
              <a:solidFill>
                <a:srgbClr val="6363C0">
                  <a:alpha val="69803"/>
                </a:srgbClr>
              </a:solidFill>
              <a:prstDash val="solid"/>
              <a:round/>
            </a:ln>
          </p:spPr>
          <p:txBody>
            <a:bodyPr/>
            <a:lstStyle/>
            <a:p/>
          </p:txBody>
        </p:sp>
        <p:sp>
          <p:nvSpPr>
            <p:cNvPr id="85" name="pl85"/>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27101" cap="flat">
              <a:solidFill>
                <a:srgbClr val="008DC9">
                  <a:alpha val="69803"/>
                </a:srgbClr>
              </a:solidFill>
              <a:prstDash val="solid"/>
              <a:round/>
            </a:ln>
          </p:spPr>
          <p:txBody>
            <a:bodyPr/>
            <a:lstStyle/>
            <a:p/>
          </p:txBody>
        </p:sp>
        <p:sp>
          <p:nvSpPr>
            <p:cNvPr id="86" name="pl86"/>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27101" cap="flat">
              <a:solidFill>
                <a:srgbClr val="40BF73">
                  <a:alpha val="69803"/>
                </a:srgbClr>
              </a:solidFill>
              <a:prstDash val="solid"/>
              <a:round/>
            </a:ln>
          </p:spPr>
          <p:txBody>
            <a:bodyPr/>
            <a:lstStyle/>
            <a:p/>
          </p:txBody>
        </p:sp>
        <p:sp>
          <p:nvSpPr>
            <p:cNvPr id="87" name="pl87"/>
            <p:cNvSpPr/>
            <p:nvPr/>
          </p:nvSpPr>
          <p:spPr>
            <a:xfrm>
              <a:off x="5400582" y="1780411"/>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8" name="pl88"/>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65043" cap="flat">
              <a:solidFill>
                <a:srgbClr val="000000">
                  <a:alpha val="100000"/>
                </a:srgbClr>
              </a:solidFill>
              <a:prstDash val="solid"/>
              <a:round/>
            </a:ln>
          </p:spPr>
          <p:txBody>
            <a:bodyPr/>
            <a:lstStyle/>
            <a:p/>
          </p:txBody>
        </p:sp>
        <p:sp>
          <p:nvSpPr>
            <p:cNvPr id="89" name="pl89"/>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40651" cap="flat">
              <a:solidFill>
                <a:srgbClr val="40BF73">
                  <a:alpha val="100000"/>
                </a:srgbClr>
              </a:solidFill>
              <a:prstDash val="solid"/>
              <a:round/>
            </a:ln>
          </p:spPr>
          <p:txBody>
            <a:bodyPr/>
            <a:lstStyle/>
            <a:p/>
          </p:txBody>
        </p:sp>
        <p:sp>
          <p:nvSpPr>
            <p:cNvPr id="90" name="tx90"/>
            <p:cNvSpPr/>
            <p:nvPr/>
          </p:nvSpPr>
          <p:spPr>
            <a:xfrm>
              <a:off x="5352387"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6056959" y="16002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6725431"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3" name="tx93"/>
            <p:cNvSpPr/>
            <p:nvPr/>
          </p:nvSpPr>
          <p:spPr>
            <a:xfrm>
              <a:off x="7411953" y="22946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4" name="tx94"/>
            <p:cNvSpPr/>
            <p:nvPr/>
          </p:nvSpPr>
          <p:spPr>
            <a:xfrm>
              <a:off x="8098474"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 name="tx95"/>
            <p:cNvSpPr/>
            <p:nvPr/>
          </p:nvSpPr>
          <p:spPr>
            <a:xfrm>
              <a:off x="8784996"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6" name="tx96"/>
            <p:cNvSpPr/>
            <p:nvPr/>
          </p:nvSpPr>
          <p:spPr>
            <a:xfrm>
              <a:off x="5042106" y="28873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7" name="tx97"/>
            <p:cNvSpPr/>
            <p:nvPr/>
          </p:nvSpPr>
          <p:spPr>
            <a:xfrm>
              <a:off x="5088627" y="17282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5" name="pl105"/>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9" name="pl109"/>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0" name="pl110"/>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1" name="pl111"/>
            <p:cNvSpPr/>
            <p:nvPr/>
          </p:nvSpPr>
          <p:spPr>
            <a:xfrm>
              <a:off x="7473169"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2" name="tx112"/>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3" name="tx113"/>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4" name="tx114"/>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5" name="tx115"/>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6" name="tx116"/>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7" name="tx117"/>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18" name="tx118"/>
            <p:cNvSpPr/>
            <p:nvPr/>
          </p:nvSpPr>
          <p:spPr>
            <a:xfrm>
              <a:off x="5376118" y="471005"/>
              <a:ext cx="3481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WPR</a:t>
              </a:r>
            </a:p>
          </p:txBody>
        </p:sp>
        <p:sp>
          <p:nvSpPr>
            <p:cNvPr id="119" name="pl119"/>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0" name="pl120"/>
            <p:cNvSpPr/>
            <p:nvPr/>
          </p:nvSpPr>
          <p:spPr>
            <a:xfrm>
              <a:off x="22070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866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662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459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9682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7647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5611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3576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93155"/>
              <a:ext cx="6042016" cy="194233"/>
            </a:xfrm>
            <a:prstGeom prst="rect">
              <a:avLst/>
            </a:prstGeom>
            <a:solidFill>
              <a:srgbClr val="40BF73">
                <a:alpha val="80000"/>
              </a:srgbClr>
            </a:solidFill>
          </p:spPr>
          <p:txBody>
            <a:bodyPr/>
            <a:lstStyle/>
            <a:p/>
          </p:txBody>
        </p:sp>
        <p:sp>
          <p:nvSpPr>
            <p:cNvPr id="132" name="rc132"/>
            <p:cNvSpPr/>
            <p:nvPr/>
          </p:nvSpPr>
          <p:spPr>
            <a:xfrm>
              <a:off x="1317178" y="5482382"/>
              <a:ext cx="7321564" cy="194233"/>
            </a:xfrm>
            <a:prstGeom prst="rect">
              <a:avLst/>
            </a:prstGeom>
            <a:solidFill>
              <a:srgbClr val="40BF73">
                <a:alpha val="80000"/>
              </a:srgbClr>
            </a:solidFill>
          </p:spPr>
          <p:txBody>
            <a:bodyPr/>
            <a:lstStyle/>
            <a:p/>
          </p:txBody>
        </p:sp>
        <p:sp>
          <p:nvSpPr>
            <p:cNvPr id="133" name="tx133"/>
            <p:cNvSpPr/>
            <p:nvPr/>
          </p:nvSpPr>
          <p:spPr>
            <a:xfrm>
              <a:off x="6679977"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679,000</a:t>
              </a:r>
            </a:p>
          </p:txBody>
        </p:sp>
        <p:sp>
          <p:nvSpPr>
            <p:cNvPr id="134" name="tx134"/>
            <p:cNvSpPr/>
            <p:nvPr/>
          </p:nvSpPr>
          <p:spPr>
            <a:xfrm>
              <a:off x="7959525"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823,000</a:t>
              </a:r>
            </a:p>
          </p:txBody>
        </p:sp>
        <p:sp>
          <p:nvSpPr>
            <p:cNvPr id="135" name="tx13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5918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9" name="tx139"/>
            <p:cNvSpPr/>
            <p:nvPr/>
          </p:nvSpPr>
          <p:spPr>
            <a:xfrm>
              <a:off x="437149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0" name="tx140"/>
            <p:cNvSpPr/>
            <p:nvPr/>
          </p:nvSpPr>
          <p:spPr>
            <a:xfrm>
              <a:off x="61511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1" name="tx141"/>
            <p:cNvSpPr/>
            <p:nvPr/>
          </p:nvSpPr>
          <p:spPr>
            <a:xfrm>
              <a:off x="79307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2" name="tx142"/>
            <p:cNvSpPr/>
            <p:nvPr/>
          </p:nvSpPr>
          <p:spPr>
            <a:xfrm>
              <a:off x="951100" y="5222938"/>
              <a:ext cx="354947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WPR, 2019 and 2023</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DTP3 coverage of 92%.
DTP3 coverage (92%) was 4 percentage points lower than in 2019 (96%).
This equates to 1,253,000 undervaccinated children in 2023 compared to 922,000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4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7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99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2905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1768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2874466"/>
              <a:ext cx="259963" cy="1168723"/>
            </a:xfrm>
            <a:prstGeom prst="rect">
              <a:avLst/>
            </a:prstGeom>
            <a:solidFill>
              <a:srgbClr val="80BD41">
                <a:alpha val="100000"/>
              </a:srgbClr>
            </a:solidFill>
          </p:spPr>
          <p:txBody>
            <a:bodyPr/>
            <a:lstStyle/>
            <a:p/>
          </p:txBody>
        </p:sp>
        <p:sp>
          <p:nvSpPr>
            <p:cNvPr id="29" name="rc29"/>
            <p:cNvSpPr/>
            <p:nvPr/>
          </p:nvSpPr>
          <p:spPr>
            <a:xfrm>
              <a:off x="1296273" y="2665896"/>
              <a:ext cx="259963" cy="208570"/>
            </a:xfrm>
            <a:prstGeom prst="rect">
              <a:avLst/>
            </a:prstGeom>
            <a:solidFill>
              <a:srgbClr val="1CABE2">
                <a:alpha val="100000"/>
              </a:srgbClr>
            </a:solidFill>
          </p:spPr>
          <p:txBody>
            <a:bodyPr/>
            <a:lstStyle/>
            <a:p/>
          </p:txBody>
        </p:sp>
        <p:sp>
          <p:nvSpPr>
            <p:cNvPr id="30" name="rc30"/>
            <p:cNvSpPr/>
            <p:nvPr/>
          </p:nvSpPr>
          <p:spPr>
            <a:xfrm>
              <a:off x="1585121" y="2904148"/>
              <a:ext cx="259963" cy="1139041"/>
            </a:xfrm>
            <a:prstGeom prst="rect">
              <a:avLst/>
            </a:prstGeom>
            <a:solidFill>
              <a:srgbClr val="80BD41">
                <a:alpha val="100000"/>
              </a:srgbClr>
            </a:solidFill>
          </p:spPr>
          <p:txBody>
            <a:bodyPr/>
            <a:lstStyle/>
            <a:p/>
          </p:txBody>
        </p:sp>
        <p:sp>
          <p:nvSpPr>
            <p:cNvPr id="31" name="rc31"/>
            <p:cNvSpPr/>
            <p:nvPr/>
          </p:nvSpPr>
          <p:spPr>
            <a:xfrm>
              <a:off x="1585121" y="2719704"/>
              <a:ext cx="259963" cy="184444"/>
            </a:xfrm>
            <a:prstGeom prst="rect">
              <a:avLst/>
            </a:prstGeom>
            <a:solidFill>
              <a:srgbClr val="1CABE2">
                <a:alpha val="100000"/>
              </a:srgbClr>
            </a:solidFill>
          </p:spPr>
          <p:txBody>
            <a:bodyPr/>
            <a:lstStyle/>
            <a:p/>
          </p:txBody>
        </p:sp>
        <p:sp>
          <p:nvSpPr>
            <p:cNvPr id="32" name="rc32"/>
            <p:cNvSpPr/>
            <p:nvPr/>
          </p:nvSpPr>
          <p:spPr>
            <a:xfrm>
              <a:off x="1873969" y="2933697"/>
              <a:ext cx="259963" cy="1109492"/>
            </a:xfrm>
            <a:prstGeom prst="rect">
              <a:avLst/>
            </a:prstGeom>
            <a:solidFill>
              <a:srgbClr val="80BD41">
                <a:alpha val="100000"/>
              </a:srgbClr>
            </a:solidFill>
          </p:spPr>
          <p:txBody>
            <a:bodyPr/>
            <a:lstStyle/>
            <a:p/>
          </p:txBody>
        </p:sp>
        <p:sp>
          <p:nvSpPr>
            <p:cNvPr id="33" name="rc33"/>
            <p:cNvSpPr/>
            <p:nvPr/>
          </p:nvSpPr>
          <p:spPr>
            <a:xfrm>
              <a:off x="1873969" y="2733782"/>
              <a:ext cx="259963" cy="199915"/>
            </a:xfrm>
            <a:prstGeom prst="rect">
              <a:avLst/>
            </a:prstGeom>
            <a:solidFill>
              <a:srgbClr val="1CABE2">
                <a:alpha val="100000"/>
              </a:srgbClr>
            </a:solidFill>
          </p:spPr>
          <p:txBody>
            <a:bodyPr/>
            <a:lstStyle/>
            <a:p/>
          </p:txBody>
        </p:sp>
        <p:sp>
          <p:nvSpPr>
            <p:cNvPr id="34" name="rc34"/>
            <p:cNvSpPr/>
            <p:nvPr/>
          </p:nvSpPr>
          <p:spPr>
            <a:xfrm>
              <a:off x="2162817" y="2910629"/>
              <a:ext cx="259963" cy="1132560"/>
            </a:xfrm>
            <a:prstGeom prst="rect">
              <a:avLst/>
            </a:prstGeom>
            <a:solidFill>
              <a:srgbClr val="80BD41">
                <a:alpha val="100000"/>
              </a:srgbClr>
            </a:solidFill>
          </p:spPr>
          <p:txBody>
            <a:bodyPr/>
            <a:lstStyle/>
            <a:p/>
          </p:txBody>
        </p:sp>
        <p:sp>
          <p:nvSpPr>
            <p:cNvPr id="35" name="rc35"/>
            <p:cNvSpPr/>
            <p:nvPr/>
          </p:nvSpPr>
          <p:spPr>
            <a:xfrm>
              <a:off x="2162817" y="2742059"/>
              <a:ext cx="259963" cy="168570"/>
            </a:xfrm>
            <a:prstGeom prst="rect">
              <a:avLst/>
            </a:prstGeom>
            <a:solidFill>
              <a:srgbClr val="1CABE2">
                <a:alpha val="100000"/>
              </a:srgbClr>
            </a:solidFill>
          </p:spPr>
          <p:txBody>
            <a:bodyPr/>
            <a:lstStyle/>
            <a:p/>
          </p:txBody>
        </p:sp>
        <p:sp>
          <p:nvSpPr>
            <p:cNvPr id="36" name="rc36"/>
            <p:cNvSpPr/>
            <p:nvPr/>
          </p:nvSpPr>
          <p:spPr>
            <a:xfrm>
              <a:off x="2451665" y="2887037"/>
              <a:ext cx="259963" cy="1156153"/>
            </a:xfrm>
            <a:prstGeom prst="rect">
              <a:avLst/>
            </a:prstGeom>
            <a:solidFill>
              <a:srgbClr val="80BD41">
                <a:alpha val="100000"/>
              </a:srgbClr>
            </a:solidFill>
          </p:spPr>
          <p:txBody>
            <a:bodyPr/>
            <a:lstStyle/>
            <a:p/>
          </p:txBody>
        </p:sp>
        <p:sp>
          <p:nvSpPr>
            <p:cNvPr id="37" name="rc37"/>
            <p:cNvSpPr/>
            <p:nvPr/>
          </p:nvSpPr>
          <p:spPr>
            <a:xfrm>
              <a:off x="2451665" y="2728833"/>
              <a:ext cx="259963" cy="158204"/>
            </a:xfrm>
            <a:prstGeom prst="rect">
              <a:avLst/>
            </a:prstGeom>
            <a:solidFill>
              <a:srgbClr val="1CABE2">
                <a:alpha val="100000"/>
              </a:srgbClr>
            </a:solidFill>
          </p:spPr>
          <p:txBody>
            <a:bodyPr/>
            <a:lstStyle/>
            <a:p/>
          </p:txBody>
        </p:sp>
        <p:sp>
          <p:nvSpPr>
            <p:cNvPr id="38" name="rc38"/>
            <p:cNvSpPr/>
            <p:nvPr/>
          </p:nvSpPr>
          <p:spPr>
            <a:xfrm>
              <a:off x="2740513" y="2880580"/>
              <a:ext cx="259963" cy="1162610"/>
            </a:xfrm>
            <a:prstGeom prst="rect">
              <a:avLst/>
            </a:prstGeom>
            <a:solidFill>
              <a:srgbClr val="80BD41">
                <a:alpha val="100000"/>
              </a:srgbClr>
            </a:solidFill>
          </p:spPr>
          <p:txBody>
            <a:bodyPr/>
            <a:lstStyle/>
            <a:p/>
          </p:txBody>
        </p:sp>
        <p:sp>
          <p:nvSpPr>
            <p:cNvPr id="39" name="rc39"/>
            <p:cNvSpPr/>
            <p:nvPr/>
          </p:nvSpPr>
          <p:spPr>
            <a:xfrm>
              <a:off x="2740513" y="2724582"/>
              <a:ext cx="259963" cy="155998"/>
            </a:xfrm>
            <a:prstGeom prst="rect">
              <a:avLst/>
            </a:prstGeom>
            <a:solidFill>
              <a:srgbClr val="1CABE2">
                <a:alpha val="100000"/>
              </a:srgbClr>
            </a:solidFill>
          </p:spPr>
          <p:txBody>
            <a:bodyPr/>
            <a:lstStyle/>
            <a:p/>
          </p:txBody>
        </p:sp>
        <p:sp>
          <p:nvSpPr>
            <p:cNvPr id="40" name="rc40"/>
            <p:cNvSpPr/>
            <p:nvPr/>
          </p:nvSpPr>
          <p:spPr>
            <a:xfrm>
              <a:off x="3029361" y="2805570"/>
              <a:ext cx="259963" cy="1237620"/>
            </a:xfrm>
            <a:prstGeom prst="rect">
              <a:avLst/>
            </a:prstGeom>
            <a:solidFill>
              <a:srgbClr val="80BD41">
                <a:alpha val="100000"/>
              </a:srgbClr>
            </a:solidFill>
          </p:spPr>
          <p:txBody>
            <a:bodyPr/>
            <a:lstStyle/>
            <a:p/>
          </p:txBody>
        </p:sp>
        <p:sp>
          <p:nvSpPr>
            <p:cNvPr id="41" name="rc41"/>
            <p:cNvSpPr/>
            <p:nvPr/>
          </p:nvSpPr>
          <p:spPr>
            <a:xfrm>
              <a:off x="3029361" y="2701704"/>
              <a:ext cx="259963" cy="103865"/>
            </a:xfrm>
            <a:prstGeom prst="rect">
              <a:avLst/>
            </a:prstGeom>
            <a:solidFill>
              <a:srgbClr val="1CABE2">
                <a:alpha val="100000"/>
              </a:srgbClr>
            </a:solidFill>
          </p:spPr>
          <p:txBody>
            <a:bodyPr/>
            <a:lstStyle/>
            <a:p/>
          </p:txBody>
        </p:sp>
        <p:sp>
          <p:nvSpPr>
            <p:cNvPr id="42" name="rc42"/>
            <p:cNvSpPr/>
            <p:nvPr/>
          </p:nvSpPr>
          <p:spPr>
            <a:xfrm>
              <a:off x="3318209" y="2785855"/>
              <a:ext cx="259963" cy="1257334"/>
            </a:xfrm>
            <a:prstGeom prst="rect">
              <a:avLst/>
            </a:prstGeom>
            <a:solidFill>
              <a:srgbClr val="80BD41">
                <a:alpha val="100000"/>
              </a:srgbClr>
            </a:solidFill>
          </p:spPr>
          <p:txBody>
            <a:bodyPr/>
            <a:lstStyle/>
            <a:p/>
          </p:txBody>
        </p:sp>
        <p:sp>
          <p:nvSpPr>
            <p:cNvPr id="43" name="rc43"/>
            <p:cNvSpPr/>
            <p:nvPr/>
          </p:nvSpPr>
          <p:spPr>
            <a:xfrm>
              <a:off x="3318209" y="2674906"/>
              <a:ext cx="259963" cy="110949"/>
            </a:xfrm>
            <a:prstGeom prst="rect">
              <a:avLst/>
            </a:prstGeom>
            <a:solidFill>
              <a:srgbClr val="1CABE2">
                <a:alpha val="100000"/>
              </a:srgbClr>
            </a:solidFill>
          </p:spPr>
          <p:txBody>
            <a:bodyPr/>
            <a:lstStyle/>
            <a:p/>
          </p:txBody>
        </p:sp>
        <p:sp>
          <p:nvSpPr>
            <p:cNvPr id="44" name="rc44"/>
            <p:cNvSpPr/>
            <p:nvPr/>
          </p:nvSpPr>
          <p:spPr>
            <a:xfrm>
              <a:off x="3607057" y="2709311"/>
              <a:ext cx="259963" cy="1333878"/>
            </a:xfrm>
            <a:prstGeom prst="rect">
              <a:avLst/>
            </a:prstGeom>
            <a:solidFill>
              <a:srgbClr val="80BD41">
                <a:alpha val="100000"/>
              </a:srgbClr>
            </a:solidFill>
          </p:spPr>
          <p:txBody>
            <a:bodyPr/>
            <a:lstStyle/>
            <a:p/>
          </p:txBody>
        </p:sp>
        <p:sp>
          <p:nvSpPr>
            <p:cNvPr id="45" name="rc45"/>
            <p:cNvSpPr/>
            <p:nvPr/>
          </p:nvSpPr>
          <p:spPr>
            <a:xfrm>
              <a:off x="3607057" y="2638443"/>
              <a:ext cx="259963" cy="70868"/>
            </a:xfrm>
            <a:prstGeom prst="rect">
              <a:avLst/>
            </a:prstGeom>
            <a:solidFill>
              <a:srgbClr val="1CABE2">
                <a:alpha val="100000"/>
              </a:srgbClr>
            </a:solidFill>
          </p:spPr>
          <p:txBody>
            <a:bodyPr/>
            <a:lstStyle/>
            <a:p/>
          </p:txBody>
        </p:sp>
        <p:sp>
          <p:nvSpPr>
            <p:cNvPr id="46" name="rc46"/>
            <p:cNvSpPr/>
            <p:nvPr/>
          </p:nvSpPr>
          <p:spPr>
            <a:xfrm>
              <a:off x="3895905" y="2663420"/>
              <a:ext cx="259963" cy="1379770"/>
            </a:xfrm>
            <a:prstGeom prst="rect">
              <a:avLst/>
            </a:prstGeom>
            <a:solidFill>
              <a:srgbClr val="80BD41">
                <a:alpha val="100000"/>
              </a:srgbClr>
            </a:solidFill>
          </p:spPr>
          <p:txBody>
            <a:bodyPr/>
            <a:lstStyle/>
            <a:p/>
          </p:txBody>
        </p:sp>
        <p:sp>
          <p:nvSpPr>
            <p:cNvPr id="47" name="rc47"/>
            <p:cNvSpPr/>
            <p:nvPr/>
          </p:nvSpPr>
          <p:spPr>
            <a:xfrm>
              <a:off x="3895905" y="2617570"/>
              <a:ext cx="259963" cy="45849"/>
            </a:xfrm>
            <a:prstGeom prst="rect">
              <a:avLst/>
            </a:prstGeom>
            <a:solidFill>
              <a:srgbClr val="1CABE2">
                <a:alpha val="100000"/>
              </a:srgbClr>
            </a:solidFill>
          </p:spPr>
          <p:txBody>
            <a:bodyPr/>
            <a:lstStyle/>
            <a:p/>
          </p:txBody>
        </p:sp>
        <p:sp>
          <p:nvSpPr>
            <p:cNvPr id="48" name="rc48"/>
            <p:cNvSpPr/>
            <p:nvPr/>
          </p:nvSpPr>
          <p:spPr>
            <a:xfrm>
              <a:off x="4184753" y="2671734"/>
              <a:ext cx="259963" cy="1371456"/>
            </a:xfrm>
            <a:prstGeom prst="rect">
              <a:avLst/>
            </a:prstGeom>
            <a:solidFill>
              <a:srgbClr val="80BD41">
                <a:alpha val="100000"/>
              </a:srgbClr>
            </a:solidFill>
          </p:spPr>
          <p:txBody>
            <a:bodyPr/>
            <a:lstStyle/>
            <a:p/>
          </p:txBody>
        </p:sp>
        <p:sp>
          <p:nvSpPr>
            <p:cNvPr id="49" name="rc49"/>
            <p:cNvSpPr/>
            <p:nvPr/>
          </p:nvSpPr>
          <p:spPr>
            <a:xfrm>
              <a:off x="4184753" y="2621634"/>
              <a:ext cx="259963" cy="50100"/>
            </a:xfrm>
            <a:prstGeom prst="rect">
              <a:avLst/>
            </a:prstGeom>
            <a:solidFill>
              <a:srgbClr val="1CABE2">
                <a:alpha val="100000"/>
              </a:srgbClr>
            </a:solidFill>
          </p:spPr>
          <p:txBody>
            <a:bodyPr/>
            <a:lstStyle/>
            <a:p/>
          </p:txBody>
        </p:sp>
        <p:sp>
          <p:nvSpPr>
            <p:cNvPr id="50" name="rc50"/>
            <p:cNvSpPr/>
            <p:nvPr/>
          </p:nvSpPr>
          <p:spPr>
            <a:xfrm>
              <a:off x="4473601" y="2668152"/>
              <a:ext cx="259963" cy="1375037"/>
            </a:xfrm>
            <a:prstGeom prst="rect">
              <a:avLst/>
            </a:prstGeom>
            <a:solidFill>
              <a:srgbClr val="80BD41">
                <a:alpha val="100000"/>
              </a:srgbClr>
            </a:solidFill>
          </p:spPr>
          <p:txBody>
            <a:bodyPr/>
            <a:lstStyle/>
            <a:p/>
          </p:txBody>
        </p:sp>
        <p:sp>
          <p:nvSpPr>
            <p:cNvPr id="51" name="rc51"/>
            <p:cNvSpPr/>
            <p:nvPr/>
          </p:nvSpPr>
          <p:spPr>
            <a:xfrm>
              <a:off x="4473601" y="2623389"/>
              <a:ext cx="259963" cy="44762"/>
            </a:xfrm>
            <a:prstGeom prst="rect">
              <a:avLst/>
            </a:prstGeom>
            <a:solidFill>
              <a:srgbClr val="1CABE2">
                <a:alpha val="100000"/>
              </a:srgbClr>
            </a:solidFill>
          </p:spPr>
          <p:txBody>
            <a:bodyPr/>
            <a:lstStyle/>
            <a:p/>
          </p:txBody>
        </p:sp>
        <p:sp>
          <p:nvSpPr>
            <p:cNvPr id="52" name="rc52"/>
            <p:cNvSpPr/>
            <p:nvPr/>
          </p:nvSpPr>
          <p:spPr>
            <a:xfrm>
              <a:off x="4762449" y="2584375"/>
              <a:ext cx="259963" cy="1458814"/>
            </a:xfrm>
            <a:prstGeom prst="rect">
              <a:avLst/>
            </a:prstGeom>
            <a:solidFill>
              <a:srgbClr val="80BD41">
                <a:alpha val="100000"/>
              </a:srgbClr>
            </a:solidFill>
          </p:spPr>
          <p:txBody>
            <a:bodyPr/>
            <a:lstStyle/>
            <a:p/>
          </p:txBody>
        </p:sp>
        <p:sp>
          <p:nvSpPr>
            <p:cNvPr id="53" name="rc53"/>
            <p:cNvSpPr/>
            <p:nvPr/>
          </p:nvSpPr>
          <p:spPr>
            <a:xfrm>
              <a:off x="4762449" y="2540522"/>
              <a:ext cx="259963" cy="43853"/>
            </a:xfrm>
            <a:prstGeom prst="rect">
              <a:avLst/>
            </a:prstGeom>
            <a:solidFill>
              <a:srgbClr val="1CABE2">
                <a:alpha val="100000"/>
              </a:srgbClr>
            </a:solidFill>
          </p:spPr>
          <p:txBody>
            <a:bodyPr/>
            <a:lstStyle/>
            <a:p/>
          </p:txBody>
        </p:sp>
        <p:sp>
          <p:nvSpPr>
            <p:cNvPr id="54" name="rc54"/>
            <p:cNvSpPr/>
            <p:nvPr/>
          </p:nvSpPr>
          <p:spPr>
            <a:xfrm>
              <a:off x="5051297" y="2680564"/>
              <a:ext cx="259963" cy="1362626"/>
            </a:xfrm>
            <a:prstGeom prst="rect">
              <a:avLst/>
            </a:prstGeom>
            <a:solidFill>
              <a:srgbClr val="80BD41">
                <a:alpha val="100000"/>
              </a:srgbClr>
            </a:solidFill>
          </p:spPr>
          <p:txBody>
            <a:bodyPr/>
            <a:lstStyle/>
            <a:p/>
          </p:txBody>
        </p:sp>
        <p:sp>
          <p:nvSpPr>
            <p:cNvPr id="55" name="rc55"/>
            <p:cNvSpPr/>
            <p:nvPr/>
          </p:nvSpPr>
          <p:spPr>
            <a:xfrm>
              <a:off x="5051297" y="2595058"/>
              <a:ext cx="259963" cy="85505"/>
            </a:xfrm>
            <a:prstGeom prst="rect">
              <a:avLst/>
            </a:prstGeom>
            <a:solidFill>
              <a:srgbClr val="1CABE2">
                <a:alpha val="100000"/>
              </a:srgbClr>
            </a:solidFill>
          </p:spPr>
          <p:txBody>
            <a:bodyPr/>
            <a:lstStyle/>
            <a:p/>
          </p:txBody>
        </p:sp>
        <p:sp>
          <p:nvSpPr>
            <p:cNvPr id="56" name="rc56"/>
            <p:cNvSpPr/>
            <p:nvPr/>
          </p:nvSpPr>
          <p:spPr>
            <a:xfrm>
              <a:off x="5340145" y="2627799"/>
              <a:ext cx="259963" cy="1415390"/>
            </a:xfrm>
            <a:prstGeom prst="rect">
              <a:avLst/>
            </a:prstGeom>
            <a:solidFill>
              <a:srgbClr val="80BD41">
                <a:alpha val="100000"/>
              </a:srgbClr>
            </a:solidFill>
          </p:spPr>
          <p:txBody>
            <a:bodyPr/>
            <a:lstStyle/>
            <a:p/>
          </p:txBody>
        </p:sp>
        <p:sp>
          <p:nvSpPr>
            <p:cNvPr id="57" name="rc57"/>
            <p:cNvSpPr/>
            <p:nvPr/>
          </p:nvSpPr>
          <p:spPr>
            <a:xfrm>
              <a:off x="5340145" y="2568196"/>
              <a:ext cx="259963" cy="59603"/>
            </a:xfrm>
            <a:prstGeom prst="rect">
              <a:avLst/>
            </a:prstGeom>
            <a:solidFill>
              <a:srgbClr val="1CABE2">
                <a:alpha val="100000"/>
              </a:srgbClr>
            </a:solidFill>
          </p:spPr>
          <p:txBody>
            <a:bodyPr/>
            <a:lstStyle/>
            <a:p/>
          </p:txBody>
        </p:sp>
        <p:sp>
          <p:nvSpPr>
            <p:cNvPr id="58" name="rc58"/>
            <p:cNvSpPr/>
            <p:nvPr/>
          </p:nvSpPr>
          <p:spPr>
            <a:xfrm>
              <a:off x="5628993" y="2701610"/>
              <a:ext cx="259963" cy="1341579"/>
            </a:xfrm>
            <a:prstGeom prst="rect">
              <a:avLst/>
            </a:prstGeom>
            <a:solidFill>
              <a:srgbClr val="80BD41">
                <a:alpha val="100000"/>
              </a:srgbClr>
            </a:solidFill>
          </p:spPr>
          <p:txBody>
            <a:bodyPr/>
            <a:lstStyle/>
            <a:p/>
          </p:txBody>
        </p:sp>
        <p:sp>
          <p:nvSpPr>
            <p:cNvPr id="59" name="rc59"/>
            <p:cNvSpPr/>
            <p:nvPr/>
          </p:nvSpPr>
          <p:spPr>
            <a:xfrm>
              <a:off x="5628993" y="2638289"/>
              <a:ext cx="259963" cy="63321"/>
            </a:xfrm>
            <a:prstGeom prst="rect">
              <a:avLst/>
            </a:prstGeom>
            <a:solidFill>
              <a:srgbClr val="1CABE2">
                <a:alpha val="100000"/>
              </a:srgbClr>
            </a:solidFill>
          </p:spPr>
          <p:txBody>
            <a:bodyPr/>
            <a:lstStyle/>
            <a:p/>
          </p:txBody>
        </p:sp>
        <p:sp>
          <p:nvSpPr>
            <p:cNvPr id="60" name="rc60"/>
            <p:cNvSpPr/>
            <p:nvPr/>
          </p:nvSpPr>
          <p:spPr>
            <a:xfrm>
              <a:off x="5917841" y="2654469"/>
              <a:ext cx="259963" cy="1388720"/>
            </a:xfrm>
            <a:prstGeom prst="rect">
              <a:avLst/>
            </a:prstGeom>
            <a:solidFill>
              <a:srgbClr val="80BD41">
                <a:alpha val="100000"/>
              </a:srgbClr>
            </a:solidFill>
          </p:spPr>
          <p:txBody>
            <a:bodyPr/>
            <a:lstStyle/>
            <a:p/>
          </p:txBody>
        </p:sp>
        <p:sp>
          <p:nvSpPr>
            <p:cNvPr id="61" name="rc61"/>
            <p:cNvSpPr/>
            <p:nvPr/>
          </p:nvSpPr>
          <p:spPr>
            <a:xfrm>
              <a:off x="5917841" y="2605418"/>
              <a:ext cx="259963" cy="49051"/>
            </a:xfrm>
            <a:prstGeom prst="rect">
              <a:avLst/>
            </a:prstGeom>
            <a:solidFill>
              <a:srgbClr val="1CABE2">
                <a:alpha val="100000"/>
              </a:srgbClr>
            </a:solidFill>
          </p:spPr>
          <p:txBody>
            <a:bodyPr/>
            <a:lstStyle/>
            <a:p/>
          </p:txBody>
        </p:sp>
        <p:sp>
          <p:nvSpPr>
            <p:cNvPr id="62" name="rc62"/>
            <p:cNvSpPr/>
            <p:nvPr/>
          </p:nvSpPr>
          <p:spPr>
            <a:xfrm>
              <a:off x="6206689" y="2671782"/>
              <a:ext cx="259963" cy="1371407"/>
            </a:xfrm>
            <a:prstGeom prst="rect">
              <a:avLst/>
            </a:prstGeom>
            <a:solidFill>
              <a:srgbClr val="80BD41">
                <a:alpha val="100000"/>
              </a:srgbClr>
            </a:solidFill>
          </p:spPr>
          <p:txBody>
            <a:bodyPr/>
            <a:lstStyle/>
            <a:p/>
          </p:txBody>
        </p:sp>
        <p:sp>
          <p:nvSpPr>
            <p:cNvPr id="63" name="rc63"/>
            <p:cNvSpPr/>
            <p:nvPr/>
          </p:nvSpPr>
          <p:spPr>
            <a:xfrm>
              <a:off x="6206689" y="2620608"/>
              <a:ext cx="259963" cy="51174"/>
            </a:xfrm>
            <a:prstGeom prst="rect">
              <a:avLst/>
            </a:prstGeom>
            <a:solidFill>
              <a:srgbClr val="1CABE2">
                <a:alpha val="100000"/>
              </a:srgbClr>
            </a:solidFill>
          </p:spPr>
          <p:txBody>
            <a:bodyPr/>
            <a:lstStyle/>
            <a:p/>
          </p:txBody>
        </p:sp>
        <p:sp>
          <p:nvSpPr>
            <p:cNvPr id="64" name="rc64"/>
            <p:cNvSpPr/>
            <p:nvPr/>
          </p:nvSpPr>
          <p:spPr>
            <a:xfrm>
              <a:off x="6495537" y="2864111"/>
              <a:ext cx="259963" cy="1179079"/>
            </a:xfrm>
            <a:prstGeom prst="rect">
              <a:avLst/>
            </a:prstGeom>
            <a:solidFill>
              <a:srgbClr val="80BD41">
                <a:alpha val="100000"/>
              </a:srgbClr>
            </a:solidFill>
          </p:spPr>
          <p:txBody>
            <a:bodyPr/>
            <a:lstStyle/>
            <a:p/>
          </p:txBody>
        </p:sp>
        <p:sp>
          <p:nvSpPr>
            <p:cNvPr id="65" name="rc65"/>
            <p:cNvSpPr/>
            <p:nvPr/>
          </p:nvSpPr>
          <p:spPr>
            <a:xfrm>
              <a:off x="6495537" y="2799382"/>
              <a:ext cx="259963" cy="64729"/>
            </a:xfrm>
            <a:prstGeom prst="rect">
              <a:avLst/>
            </a:prstGeom>
            <a:solidFill>
              <a:srgbClr val="1CABE2">
                <a:alpha val="100000"/>
              </a:srgbClr>
            </a:solidFill>
          </p:spPr>
          <p:txBody>
            <a:bodyPr/>
            <a:lstStyle/>
            <a:p/>
          </p:txBody>
        </p:sp>
        <p:sp>
          <p:nvSpPr>
            <p:cNvPr id="66" name="rc66"/>
            <p:cNvSpPr/>
            <p:nvPr/>
          </p:nvSpPr>
          <p:spPr>
            <a:xfrm>
              <a:off x="6784385" y="2904012"/>
              <a:ext cx="259963" cy="1139178"/>
            </a:xfrm>
            <a:prstGeom prst="rect">
              <a:avLst/>
            </a:prstGeom>
            <a:solidFill>
              <a:srgbClr val="80BD41">
                <a:alpha val="100000"/>
              </a:srgbClr>
            </a:solidFill>
          </p:spPr>
          <p:txBody>
            <a:bodyPr/>
            <a:lstStyle/>
            <a:p/>
          </p:txBody>
        </p:sp>
        <p:sp>
          <p:nvSpPr>
            <p:cNvPr id="67" name="rc67"/>
            <p:cNvSpPr/>
            <p:nvPr/>
          </p:nvSpPr>
          <p:spPr>
            <a:xfrm>
              <a:off x="6784385" y="2851590"/>
              <a:ext cx="259963" cy="52421"/>
            </a:xfrm>
            <a:prstGeom prst="rect">
              <a:avLst/>
            </a:prstGeom>
            <a:solidFill>
              <a:srgbClr val="1CABE2">
                <a:alpha val="100000"/>
              </a:srgbClr>
            </a:solidFill>
          </p:spPr>
          <p:txBody>
            <a:bodyPr/>
            <a:lstStyle/>
            <a:p/>
          </p:txBody>
        </p:sp>
        <p:sp>
          <p:nvSpPr>
            <p:cNvPr id="68" name="rc68"/>
            <p:cNvSpPr/>
            <p:nvPr/>
          </p:nvSpPr>
          <p:spPr>
            <a:xfrm>
              <a:off x="7073233" y="3066666"/>
              <a:ext cx="259963" cy="976523"/>
            </a:xfrm>
            <a:prstGeom prst="rect">
              <a:avLst/>
            </a:prstGeom>
            <a:solidFill>
              <a:srgbClr val="80BD41">
                <a:alpha val="100000"/>
              </a:srgbClr>
            </a:solidFill>
          </p:spPr>
          <p:txBody>
            <a:bodyPr/>
            <a:lstStyle/>
            <a:p/>
          </p:txBody>
        </p:sp>
        <p:sp>
          <p:nvSpPr>
            <p:cNvPr id="69" name="rc69"/>
            <p:cNvSpPr/>
            <p:nvPr/>
          </p:nvSpPr>
          <p:spPr>
            <a:xfrm>
              <a:off x="7073233" y="3019404"/>
              <a:ext cx="259963" cy="47262"/>
            </a:xfrm>
            <a:prstGeom prst="rect">
              <a:avLst/>
            </a:prstGeom>
            <a:solidFill>
              <a:srgbClr val="1CABE2">
                <a:alpha val="100000"/>
              </a:srgbClr>
            </a:solidFill>
          </p:spPr>
          <p:txBody>
            <a:bodyPr/>
            <a:lstStyle/>
            <a:p/>
          </p:txBody>
        </p:sp>
        <p:sp>
          <p:nvSpPr>
            <p:cNvPr id="70" name="rc70"/>
            <p:cNvSpPr/>
            <p:nvPr/>
          </p:nvSpPr>
          <p:spPr>
            <a:xfrm>
              <a:off x="7362081" y="3177819"/>
              <a:ext cx="259963" cy="865371"/>
            </a:xfrm>
            <a:prstGeom prst="rect">
              <a:avLst/>
            </a:prstGeom>
            <a:solidFill>
              <a:srgbClr val="80BD41">
                <a:alpha val="100000"/>
              </a:srgbClr>
            </a:solidFill>
          </p:spPr>
          <p:txBody>
            <a:bodyPr/>
            <a:lstStyle/>
            <a:p/>
          </p:txBody>
        </p:sp>
        <p:sp>
          <p:nvSpPr>
            <p:cNvPr id="71" name="rc71"/>
            <p:cNvSpPr/>
            <p:nvPr/>
          </p:nvSpPr>
          <p:spPr>
            <a:xfrm>
              <a:off x="7362081" y="3108021"/>
              <a:ext cx="259963" cy="69797"/>
            </a:xfrm>
            <a:prstGeom prst="rect">
              <a:avLst/>
            </a:prstGeom>
            <a:solidFill>
              <a:srgbClr val="1CABE2">
                <a:alpha val="100000"/>
              </a:srgbClr>
            </a:solidFill>
          </p:spPr>
          <p:txBody>
            <a:bodyPr/>
            <a:lstStyle/>
            <a:p/>
          </p:txBody>
        </p:sp>
        <p:sp>
          <p:nvSpPr>
            <p:cNvPr id="72" name="rc72"/>
            <p:cNvSpPr/>
            <p:nvPr/>
          </p:nvSpPr>
          <p:spPr>
            <a:xfrm>
              <a:off x="7650929" y="3214340"/>
              <a:ext cx="259963" cy="828850"/>
            </a:xfrm>
            <a:prstGeom prst="rect">
              <a:avLst/>
            </a:prstGeom>
            <a:solidFill>
              <a:srgbClr val="80BD41">
                <a:alpha val="100000"/>
              </a:srgbClr>
            </a:solidFill>
          </p:spPr>
          <p:txBody>
            <a:bodyPr/>
            <a:lstStyle/>
            <a:p/>
          </p:txBody>
        </p:sp>
        <p:sp>
          <p:nvSpPr>
            <p:cNvPr id="73" name="rc73"/>
            <p:cNvSpPr/>
            <p:nvPr/>
          </p:nvSpPr>
          <p:spPr>
            <a:xfrm>
              <a:off x="7650929" y="3168067"/>
              <a:ext cx="259963" cy="46272"/>
            </a:xfrm>
            <a:prstGeom prst="rect">
              <a:avLst/>
            </a:prstGeom>
            <a:solidFill>
              <a:srgbClr val="1CABE2">
                <a:alpha val="100000"/>
              </a:srgbClr>
            </a:solidFill>
          </p:spPr>
          <p:txBody>
            <a:bodyPr/>
            <a:lstStyle/>
            <a:p/>
          </p:txBody>
        </p:sp>
        <p:sp>
          <p:nvSpPr>
            <p:cNvPr id="74" name="rc74"/>
            <p:cNvSpPr/>
            <p:nvPr/>
          </p:nvSpPr>
          <p:spPr>
            <a:xfrm>
              <a:off x="7939777" y="3275164"/>
              <a:ext cx="259963" cy="768026"/>
            </a:xfrm>
            <a:prstGeom prst="rect">
              <a:avLst/>
            </a:prstGeom>
            <a:solidFill>
              <a:srgbClr val="80BD41">
                <a:alpha val="100000"/>
              </a:srgbClr>
            </a:solidFill>
          </p:spPr>
          <p:txBody>
            <a:bodyPr/>
            <a:lstStyle/>
            <a:p/>
          </p:txBody>
        </p:sp>
        <p:sp>
          <p:nvSpPr>
            <p:cNvPr id="75" name="rc75"/>
            <p:cNvSpPr/>
            <p:nvPr/>
          </p:nvSpPr>
          <p:spPr>
            <a:xfrm>
              <a:off x="7939777" y="3203895"/>
              <a:ext cx="259963" cy="71268"/>
            </a:xfrm>
            <a:prstGeom prst="rect">
              <a:avLst/>
            </a:prstGeom>
            <a:solidFill>
              <a:srgbClr val="1CABE2">
                <a:alpha val="100000"/>
              </a:srgbClr>
            </a:solidFill>
          </p:spPr>
          <p:txBody>
            <a:bodyPr/>
            <a:lstStyle/>
            <a:p/>
          </p:txBody>
        </p:sp>
        <p:sp>
          <p:nvSpPr>
            <p:cNvPr id="76" name="pl76"/>
            <p:cNvSpPr/>
            <p:nvPr/>
          </p:nvSpPr>
          <p:spPr>
            <a:xfrm>
              <a:off x="1426255" y="1128014"/>
              <a:ext cx="6643503" cy="360640"/>
            </a:xfrm>
            <a:custGeom>
              <a:avLst/>
              <a:pathLst>
                <a:path w="6643503" h="360640">
                  <a:moveTo>
                    <a:pt x="0" y="360640"/>
                  </a:moveTo>
                  <a:lnTo>
                    <a:pt x="288847" y="330587"/>
                  </a:lnTo>
                  <a:lnTo>
                    <a:pt x="577695" y="360640"/>
                  </a:lnTo>
                  <a:lnTo>
                    <a:pt x="866543" y="300533"/>
                  </a:lnTo>
                  <a:lnTo>
                    <a:pt x="1155391" y="270480"/>
                  </a:lnTo>
                  <a:lnTo>
                    <a:pt x="1444239" y="270480"/>
                  </a:lnTo>
                  <a:lnTo>
                    <a:pt x="1733087" y="150266"/>
                  </a:lnTo>
                  <a:lnTo>
                    <a:pt x="2021935" y="150266"/>
                  </a:lnTo>
                  <a:lnTo>
                    <a:pt x="2310783" y="60106"/>
                  </a:lnTo>
                  <a:lnTo>
                    <a:pt x="2599631" y="0"/>
                  </a:lnTo>
                  <a:lnTo>
                    <a:pt x="2888479" y="30053"/>
                  </a:lnTo>
                  <a:lnTo>
                    <a:pt x="3177327" y="0"/>
                  </a:lnTo>
                  <a:lnTo>
                    <a:pt x="3466175" y="0"/>
                  </a:lnTo>
                  <a:lnTo>
                    <a:pt x="3755023" y="90160"/>
                  </a:lnTo>
                  <a:lnTo>
                    <a:pt x="4043871" y="30053"/>
                  </a:lnTo>
                  <a:lnTo>
                    <a:pt x="4332719" y="60106"/>
                  </a:lnTo>
                  <a:lnTo>
                    <a:pt x="4621567" y="0"/>
                  </a:lnTo>
                  <a:lnTo>
                    <a:pt x="4910415" y="30053"/>
                  </a:lnTo>
                  <a:lnTo>
                    <a:pt x="5199263" y="60106"/>
                  </a:lnTo>
                  <a:lnTo>
                    <a:pt x="5488111" y="30053"/>
                  </a:lnTo>
                  <a:lnTo>
                    <a:pt x="5776959" y="60106"/>
                  </a:lnTo>
                  <a:lnTo>
                    <a:pt x="6065807" y="120213"/>
                  </a:lnTo>
                  <a:lnTo>
                    <a:pt x="6354655" y="60106"/>
                  </a:lnTo>
                  <a:lnTo>
                    <a:pt x="6643503" y="150266"/>
                  </a:lnTo>
                </a:path>
              </a:pathLst>
            </a:custGeom>
            <a:ln w="27101" cap="flat">
              <a:solidFill>
                <a:srgbClr val="0058AB">
                  <a:alpha val="100000"/>
                </a:srgbClr>
              </a:solidFill>
              <a:prstDash val="solid"/>
              <a:round/>
            </a:ln>
          </p:spPr>
          <p:txBody>
            <a:bodyPr/>
            <a:lstStyle/>
            <a:p/>
          </p:txBody>
        </p:sp>
        <p:sp>
          <p:nvSpPr>
            <p:cNvPr id="77" name="tx77"/>
            <p:cNvSpPr/>
            <p:nvPr/>
          </p:nvSpPr>
          <p:spPr>
            <a:xfrm>
              <a:off x="135591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78" name="tx78"/>
            <p:cNvSpPr/>
            <p:nvPr/>
          </p:nvSpPr>
          <p:spPr>
            <a:xfrm>
              <a:off x="280015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79" name="tx79"/>
            <p:cNvSpPr/>
            <p:nvPr/>
          </p:nvSpPr>
          <p:spPr>
            <a:xfrm>
              <a:off x="424439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0" name="tx80"/>
            <p:cNvSpPr/>
            <p:nvPr/>
          </p:nvSpPr>
          <p:spPr>
            <a:xfrm>
              <a:off x="568863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1" name="tx81"/>
            <p:cNvSpPr/>
            <p:nvPr/>
          </p:nvSpPr>
          <p:spPr>
            <a:xfrm>
              <a:off x="6844029"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2" name="tx82"/>
            <p:cNvSpPr/>
            <p:nvPr/>
          </p:nvSpPr>
          <p:spPr>
            <a:xfrm>
              <a:off x="713287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3" name="tx83"/>
            <p:cNvSpPr/>
            <p:nvPr/>
          </p:nvSpPr>
          <p:spPr>
            <a:xfrm>
              <a:off x="7421725"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4" name="tx84"/>
            <p:cNvSpPr/>
            <p:nvPr/>
          </p:nvSpPr>
          <p:spPr>
            <a:xfrm>
              <a:off x="7710573"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5" name="tx85"/>
            <p:cNvSpPr/>
            <p:nvPr/>
          </p:nvSpPr>
          <p:spPr>
            <a:xfrm>
              <a:off x="7999421"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6" name="tx86"/>
            <p:cNvSpPr/>
            <p:nvPr/>
          </p:nvSpPr>
          <p:spPr>
            <a:xfrm>
              <a:off x="1320761" y="34183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87" name="tx87"/>
            <p:cNvSpPr/>
            <p:nvPr/>
          </p:nvSpPr>
          <p:spPr>
            <a:xfrm>
              <a:off x="1350906" y="27296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8" name="tx88"/>
            <p:cNvSpPr/>
            <p:nvPr/>
          </p:nvSpPr>
          <p:spPr>
            <a:xfrm>
              <a:off x="2765001" y="34214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89" name="tx89"/>
            <p:cNvSpPr/>
            <p:nvPr/>
          </p:nvSpPr>
          <p:spPr>
            <a:xfrm>
              <a:off x="2795146" y="27634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0" name="tx90"/>
            <p:cNvSpPr/>
            <p:nvPr/>
          </p:nvSpPr>
          <p:spPr>
            <a:xfrm>
              <a:off x="4209241" y="331834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91" name="tx91"/>
            <p:cNvSpPr/>
            <p:nvPr/>
          </p:nvSpPr>
          <p:spPr>
            <a:xfrm>
              <a:off x="4239386" y="26062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2" name="tx92"/>
            <p:cNvSpPr/>
            <p:nvPr/>
          </p:nvSpPr>
          <p:spPr>
            <a:xfrm>
              <a:off x="5653481" y="333190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23.6</a:t>
              </a:r>
            </a:p>
          </p:txBody>
        </p:sp>
        <p:sp>
          <p:nvSpPr>
            <p:cNvPr id="93" name="tx93"/>
            <p:cNvSpPr/>
            <p:nvPr/>
          </p:nvSpPr>
          <p:spPr>
            <a:xfrm>
              <a:off x="5683626" y="26308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4" name="tx94"/>
            <p:cNvSpPr/>
            <p:nvPr/>
          </p:nvSpPr>
          <p:spPr>
            <a:xfrm>
              <a:off x="6854077" y="34331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5" name="tx95"/>
            <p:cNvSpPr/>
            <p:nvPr/>
          </p:nvSpPr>
          <p:spPr>
            <a:xfrm>
              <a:off x="6839018" y="28373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6" name="tx96"/>
            <p:cNvSpPr/>
            <p:nvPr/>
          </p:nvSpPr>
          <p:spPr>
            <a:xfrm>
              <a:off x="7097721" y="351581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7" name="tx97"/>
            <p:cNvSpPr/>
            <p:nvPr/>
          </p:nvSpPr>
          <p:spPr>
            <a:xfrm>
              <a:off x="7127866" y="300259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8" name="tx98"/>
            <p:cNvSpPr/>
            <p:nvPr/>
          </p:nvSpPr>
          <p:spPr>
            <a:xfrm>
              <a:off x="7386569" y="357006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9" name="tx99"/>
            <p:cNvSpPr/>
            <p:nvPr/>
          </p:nvSpPr>
          <p:spPr>
            <a:xfrm>
              <a:off x="7416714" y="31038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7675417" y="35883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101" name="tx101"/>
            <p:cNvSpPr/>
            <p:nvPr/>
          </p:nvSpPr>
          <p:spPr>
            <a:xfrm>
              <a:off x="7705562" y="31507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2" name="tx102"/>
            <p:cNvSpPr/>
            <p:nvPr/>
          </p:nvSpPr>
          <p:spPr>
            <a:xfrm>
              <a:off x="7964265" y="361868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3" name="tx103"/>
            <p:cNvSpPr/>
            <p:nvPr/>
          </p:nvSpPr>
          <p:spPr>
            <a:xfrm>
              <a:off x="7994410" y="319903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4" name="tx104"/>
            <p:cNvSpPr/>
            <p:nvPr/>
          </p:nvSpPr>
          <p:spPr>
            <a:xfrm>
              <a:off x="1320761" y="251038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05" name="tx105"/>
            <p:cNvSpPr/>
            <p:nvPr/>
          </p:nvSpPr>
          <p:spPr>
            <a:xfrm>
              <a:off x="2765001" y="25676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06" name="tx106"/>
            <p:cNvSpPr/>
            <p:nvPr/>
          </p:nvSpPr>
          <p:spPr>
            <a:xfrm>
              <a:off x="4254445" y="24647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7" name="tx107"/>
            <p:cNvSpPr/>
            <p:nvPr/>
          </p:nvSpPr>
          <p:spPr>
            <a:xfrm>
              <a:off x="5653481" y="24827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08" name="tx108"/>
            <p:cNvSpPr/>
            <p:nvPr/>
          </p:nvSpPr>
          <p:spPr>
            <a:xfrm>
              <a:off x="6854077" y="26960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7142925" y="28625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7386569" y="29511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16.4</a:t>
              </a:r>
            </a:p>
          </p:txBody>
        </p:sp>
        <p:sp>
          <p:nvSpPr>
            <p:cNvPr id="111" name="tx111"/>
            <p:cNvSpPr/>
            <p:nvPr/>
          </p:nvSpPr>
          <p:spPr>
            <a:xfrm>
              <a:off x="7675417" y="3011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12" name="tx112"/>
            <p:cNvSpPr/>
            <p:nvPr/>
          </p:nvSpPr>
          <p:spPr>
            <a:xfrm>
              <a:off x="7964265" y="30470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13" name="tx113"/>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4" name="tx114"/>
            <p:cNvSpPr/>
            <p:nvPr/>
          </p:nvSpPr>
          <p:spPr>
            <a:xfrm>
              <a:off x="616710" y="285373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5" name="tx115"/>
            <p:cNvSpPr/>
            <p:nvPr/>
          </p:nvSpPr>
          <p:spPr>
            <a:xfrm>
              <a:off x="616710" y="17163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6" name="tx116"/>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2" name="tx122"/>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3" name="tx123"/>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4" name="tx124"/>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5" name="tx125"/>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6" name="tx126"/>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7" name="tx127"/>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8" name="tx128"/>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9" name="tx129"/>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0" name="tx130"/>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1" name="tx131"/>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2" name="pl132"/>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4" name="rc134"/>
            <p:cNvSpPr/>
            <p:nvPr/>
          </p:nvSpPr>
          <p:spPr>
            <a:xfrm>
              <a:off x="4433341" y="4984592"/>
              <a:ext cx="201456" cy="201456"/>
            </a:xfrm>
            <a:prstGeom prst="rect">
              <a:avLst/>
            </a:prstGeom>
            <a:solidFill>
              <a:srgbClr val="1CABE2">
                <a:alpha val="100000"/>
              </a:srgbClr>
            </a:solidFill>
          </p:spPr>
          <p:txBody>
            <a:bodyPr/>
            <a:lstStyle/>
            <a:p/>
          </p:txBody>
        </p:sp>
        <p:sp>
          <p:nvSpPr>
            <p:cNvPr id="135" name="rc135"/>
            <p:cNvSpPr/>
            <p:nvPr/>
          </p:nvSpPr>
          <p:spPr>
            <a:xfrm>
              <a:off x="5638429" y="4984592"/>
              <a:ext cx="201456" cy="201456"/>
            </a:xfrm>
            <a:prstGeom prst="rect">
              <a:avLst/>
            </a:prstGeom>
            <a:solidFill>
              <a:srgbClr val="80BD41">
                <a:alpha val="100000"/>
              </a:srgbClr>
            </a:solidFill>
          </p:spPr>
          <p:txBody>
            <a:bodyPr/>
            <a:lstStyle/>
            <a:p/>
          </p:txBody>
        </p:sp>
        <p:sp>
          <p:nvSpPr>
            <p:cNvPr id="136" name="tx136"/>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467611"/>
              <a:ext cx="73524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WPR, 2000-2023</a:t>
              </a:r>
            </a:p>
          </p:txBody>
        </p:sp>
        <p:sp>
          <p:nvSpPr>
            <p:cNvPr id="139" name="pl139"/>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0" name="pl140"/>
            <p:cNvSpPr/>
            <p:nvPr/>
          </p:nvSpPr>
          <p:spPr>
            <a:xfrm>
              <a:off x="208069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4953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21837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78721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35605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6511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4339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0027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7163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23753"/>
              <a:ext cx="6285489" cy="242738"/>
            </a:xfrm>
            <a:prstGeom prst="rect">
              <a:avLst/>
            </a:prstGeom>
            <a:solidFill>
              <a:srgbClr val="80BD41">
                <a:alpha val="100000"/>
              </a:srgbClr>
            </a:solidFill>
          </p:spPr>
          <p:txBody>
            <a:bodyPr/>
            <a:lstStyle/>
            <a:p/>
          </p:txBody>
        </p:sp>
        <p:sp>
          <p:nvSpPr>
            <p:cNvPr id="153" name="rc153"/>
            <p:cNvSpPr/>
            <p:nvPr/>
          </p:nvSpPr>
          <p:spPr>
            <a:xfrm>
              <a:off x="7581763" y="5823753"/>
              <a:ext cx="289240" cy="242738"/>
            </a:xfrm>
            <a:prstGeom prst="rect">
              <a:avLst/>
            </a:prstGeom>
            <a:solidFill>
              <a:srgbClr val="1CABE2">
                <a:alpha val="100000"/>
              </a:srgbClr>
            </a:solidFill>
          </p:spPr>
          <p:txBody>
            <a:bodyPr/>
            <a:lstStyle/>
            <a:p/>
          </p:txBody>
        </p:sp>
        <p:sp>
          <p:nvSpPr>
            <p:cNvPr id="154" name="rc154"/>
            <p:cNvSpPr/>
            <p:nvPr/>
          </p:nvSpPr>
          <p:spPr>
            <a:xfrm>
              <a:off x="1296273" y="5435371"/>
              <a:ext cx="4237634" cy="242738"/>
            </a:xfrm>
            <a:prstGeom prst="rect">
              <a:avLst/>
            </a:prstGeom>
            <a:solidFill>
              <a:srgbClr val="80BD41">
                <a:alpha val="100000"/>
              </a:srgbClr>
            </a:solidFill>
          </p:spPr>
          <p:txBody>
            <a:bodyPr/>
            <a:lstStyle/>
            <a:p/>
          </p:txBody>
        </p:sp>
        <p:sp>
          <p:nvSpPr>
            <p:cNvPr id="155" name="rc155"/>
            <p:cNvSpPr/>
            <p:nvPr/>
          </p:nvSpPr>
          <p:spPr>
            <a:xfrm>
              <a:off x="5533908" y="5435371"/>
              <a:ext cx="393229" cy="242738"/>
            </a:xfrm>
            <a:prstGeom prst="rect">
              <a:avLst/>
            </a:prstGeom>
            <a:solidFill>
              <a:srgbClr val="1CABE2">
                <a:alpha val="100000"/>
              </a:srgbClr>
            </a:solidFill>
          </p:spPr>
          <p:txBody>
            <a:bodyPr/>
            <a:lstStyle/>
            <a:p/>
          </p:txBody>
        </p:sp>
        <p:sp>
          <p:nvSpPr>
            <p:cNvPr id="156" name="tx156"/>
            <p:cNvSpPr/>
            <p:nvPr/>
          </p:nvSpPr>
          <p:spPr>
            <a:xfrm>
              <a:off x="4361044" y="5892820"/>
              <a:ext cx="155949"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20</a:t>
              </a:r>
            </a:p>
          </p:txBody>
        </p:sp>
        <p:sp>
          <p:nvSpPr>
            <p:cNvPr id="157" name="tx157"/>
            <p:cNvSpPr/>
            <p:nvPr/>
          </p:nvSpPr>
          <p:spPr>
            <a:xfrm>
              <a:off x="7628932"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0.9</a:t>
              </a:r>
            </a:p>
          </p:txBody>
        </p:sp>
        <p:sp>
          <p:nvSpPr>
            <p:cNvPr id="158" name="tx158"/>
            <p:cNvSpPr/>
            <p:nvPr/>
          </p:nvSpPr>
          <p:spPr>
            <a:xfrm>
              <a:off x="3278652"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13.5</a:t>
              </a:r>
            </a:p>
          </p:txBody>
        </p:sp>
        <p:sp>
          <p:nvSpPr>
            <p:cNvPr id="159" name="tx159"/>
            <p:cNvSpPr/>
            <p:nvPr/>
          </p:nvSpPr>
          <p:spPr>
            <a:xfrm>
              <a:off x="5633071"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a:t>
              </a:r>
            </a:p>
          </p:txBody>
        </p:sp>
        <p:sp>
          <p:nvSpPr>
            <p:cNvPr id="160" name="tx160"/>
            <p:cNvSpPr/>
            <p:nvPr/>
          </p:nvSpPr>
          <p:spPr>
            <a:xfrm>
              <a:off x="8119354" y="589296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21</a:t>
              </a:r>
            </a:p>
          </p:txBody>
        </p:sp>
        <p:sp>
          <p:nvSpPr>
            <p:cNvPr id="161" name="tx161"/>
            <p:cNvSpPr/>
            <p:nvPr/>
          </p:nvSpPr>
          <p:spPr>
            <a:xfrm>
              <a:off x="601802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14.8</a:t>
              </a:r>
            </a:p>
          </p:txBody>
        </p:sp>
        <p:sp>
          <p:nvSpPr>
            <p:cNvPr id="162" name="tx162"/>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5" name="tx165"/>
            <p:cNvSpPr/>
            <p:nvPr/>
          </p:nvSpPr>
          <p:spPr>
            <a:xfrm>
              <a:off x="2748674"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6" name="tx166"/>
            <p:cNvSpPr/>
            <p:nvPr/>
          </p:nvSpPr>
          <p:spPr>
            <a:xfrm>
              <a:off x="427866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7" name="tx167"/>
            <p:cNvSpPr/>
            <p:nvPr/>
          </p:nvSpPr>
          <p:spPr>
            <a:xfrm>
              <a:off x="58475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8" name="tx168"/>
            <p:cNvSpPr/>
            <p:nvPr/>
          </p:nvSpPr>
          <p:spPr>
            <a:xfrm>
              <a:off x="741634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(92%) was lower than in 2019 (96%).
The number of children vaccinated with DTP3 decreased 33% from 20m in 2019 to 13.5m in 2023.
The number of surviving infants decreased approximately 30% from 21m in 2019 to 14.8m in 2023.
In 2023, 6.5m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2820361"/>
              <a:ext cx="273659" cy="1096519"/>
            </a:xfrm>
            <a:prstGeom prst="rect">
              <a:avLst/>
            </a:prstGeom>
            <a:solidFill>
              <a:srgbClr val="80BD41">
                <a:alpha val="100000"/>
              </a:srgbClr>
            </a:solidFill>
          </p:spPr>
          <p:txBody>
            <a:bodyPr/>
            <a:lstStyle/>
            <a:p/>
          </p:txBody>
        </p:sp>
        <p:sp>
          <p:nvSpPr>
            <p:cNvPr id="41" name="rc41"/>
            <p:cNvSpPr/>
            <p:nvPr/>
          </p:nvSpPr>
          <p:spPr>
            <a:xfrm>
              <a:off x="1153492" y="1880487"/>
              <a:ext cx="273659" cy="2036393"/>
            </a:xfrm>
            <a:prstGeom prst="rect">
              <a:avLst/>
            </a:prstGeom>
            <a:solidFill>
              <a:srgbClr val="80BD41">
                <a:alpha val="100000"/>
              </a:srgbClr>
            </a:solidFill>
          </p:spPr>
          <p:txBody>
            <a:bodyPr/>
            <a:lstStyle/>
            <a:p/>
          </p:txBody>
        </p:sp>
        <p:sp>
          <p:nvSpPr>
            <p:cNvPr id="42" name="rc42"/>
            <p:cNvSpPr/>
            <p:nvPr/>
          </p:nvSpPr>
          <p:spPr>
            <a:xfrm>
              <a:off x="1457558" y="1661183"/>
              <a:ext cx="273659" cy="2255697"/>
            </a:xfrm>
            <a:prstGeom prst="rect">
              <a:avLst/>
            </a:prstGeom>
            <a:solidFill>
              <a:srgbClr val="80BD41">
                <a:alpha val="100000"/>
              </a:srgbClr>
            </a:solidFill>
          </p:spPr>
          <p:txBody>
            <a:bodyPr/>
            <a:lstStyle/>
            <a:p/>
          </p:txBody>
        </p:sp>
        <p:sp>
          <p:nvSpPr>
            <p:cNvPr id="43" name="rc43"/>
            <p:cNvSpPr/>
            <p:nvPr/>
          </p:nvSpPr>
          <p:spPr>
            <a:xfrm>
              <a:off x="1761624" y="1441879"/>
              <a:ext cx="273659" cy="2475001"/>
            </a:xfrm>
            <a:prstGeom prst="rect">
              <a:avLst/>
            </a:prstGeom>
            <a:solidFill>
              <a:srgbClr val="80BD41">
                <a:alpha val="100000"/>
              </a:srgbClr>
            </a:solidFill>
          </p:spPr>
          <p:txBody>
            <a:bodyPr/>
            <a:lstStyle/>
            <a:p/>
          </p:txBody>
        </p:sp>
        <p:sp>
          <p:nvSpPr>
            <p:cNvPr id="44" name="rc44"/>
            <p:cNvSpPr/>
            <p:nvPr/>
          </p:nvSpPr>
          <p:spPr>
            <a:xfrm>
              <a:off x="2065690" y="1316563"/>
              <a:ext cx="273659" cy="2600318"/>
            </a:xfrm>
            <a:prstGeom prst="rect">
              <a:avLst/>
            </a:prstGeom>
            <a:solidFill>
              <a:srgbClr val="80BD41">
                <a:alpha val="100000"/>
              </a:srgbClr>
            </a:solidFill>
          </p:spPr>
          <p:txBody>
            <a:bodyPr/>
            <a:lstStyle/>
            <a:p/>
          </p:txBody>
        </p:sp>
        <p:sp>
          <p:nvSpPr>
            <p:cNvPr id="45" name="rc45"/>
            <p:cNvSpPr/>
            <p:nvPr/>
          </p:nvSpPr>
          <p:spPr>
            <a:xfrm>
              <a:off x="2369756" y="1285234"/>
              <a:ext cx="273659" cy="2631647"/>
            </a:xfrm>
            <a:prstGeom prst="rect">
              <a:avLst/>
            </a:prstGeom>
            <a:solidFill>
              <a:srgbClr val="80BD41">
                <a:alpha val="100000"/>
              </a:srgbClr>
            </a:solidFill>
          </p:spPr>
          <p:txBody>
            <a:bodyPr/>
            <a:lstStyle/>
            <a:p/>
          </p:txBody>
        </p:sp>
        <p:sp>
          <p:nvSpPr>
            <p:cNvPr id="46" name="rc46"/>
            <p:cNvSpPr/>
            <p:nvPr/>
          </p:nvSpPr>
          <p:spPr>
            <a:xfrm>
              <a:off x="2673822" y="1285234"/>
              <a:ext cx="273659" cy="2631647"/>
            </a:xfrm>
            <a:prstGeom prst="rect">
              <a:avLst/>
            </a:prstGeom>
            <a:solidFill>
              <a:srgbClr val="80BD41">
                <a:alpha val="100000"/>
              </a:srgbClr>
            </a:solidFill>
          </p:spPr>
          <p:txBody>
            <a:bodyPr/>
            <a:lstStyle/>
            <a:p/>
          </p:txBody>
        </p:sp>
        <p:sp>
          <p:nvSpPr>
            <p:cNvPr id="47" name="rc47"/>
            <p:cNvSpPr/>
            <p:nvPr/>
          </p:nvSpPr>
          <p:spPr>
            <a:xfrm>
              <a:off x="2977888" y="1253905"/>
              <a:ext cx="273659" cy="2662976"/>
            </a:xfrm>
            <a:prstGeom prst="rect">
              <a:avLst/>
            </a:prstGeom>
            <a:solidFill>
              <a:srgbClr val="80BD41">
                <a:alpha val="100000"/>
              </a:srgbClr>
            </a:solidFill>
          </p:spPr>
          <p:txBody>
            <a:bodyPr/>
            <a:lstStyle/>
            <a:p/>
          </p:txBody>
        </p:sp>
        <p:sp>
          <p:nvSpPr>
            <p:cNvPr id="48" name="rc48"/>
            <p:cNvSpPr/>
            <p:nvPr/>
          </p:nvSpPr>
          <p:spPr>
            <a:xfrm>
              <a:off x="3281954" y="1253905"/>
              <a:ext cx="273659" cy="2662976"/>
            </a:xfrm>
            <a:prstGeom prst="rect">
              <a:avLst/>
            </a:prstGeom>
            <a:solidFill>
              <a:srgbClr val="80BD41">
                <a:alpha val="100000"/>
              </a:srgbClr>
            </a:solidFill>
          </p:spPr>
          <p:txBody>
            <a:bodyPr/>
            <a:lstStyle/>
            <a:p/>
          </p:txBody>
        </p:sp>
        <p:sp>
          <p:nvSpPr>
            <p:cNvPr id="49" name="rc49"/>
            <p:cNvSpPr/>
            <p:nvPr/>
          </p:nvSpPr>
          <p:spPr>
            <a:xfrm>
              <a:off x="3586020" y="1222575"/>
              <a:ext cx="273659" cy="2694305"/>
            </a:xfrm>
            <a:prstGeom prst="rect">
              <a:avLst/>
            </a:prstGeom>
            <a:solidFill>
              <a:srgbClr val="80BD41">
                <a:alpha val="100000"/>
              </a:srgbClr>
            </a:solidFill>
          </p:spPr>
          <p:txBody>
            <a:bodyPr/>
            <a:lstStyle/>
            <a:p/>
          </p:txBody>
        </p:sp>
        <p:sp>
          <p:nvSpPr>
            <p:cNvPr id="50" name="rc50"/>
            <p:cNvSpPr/>
            <p:nvPr/>
          </p:nvSpPr>
          <p:spPr>
            <a:xfrm>
              <a:off x="3890086" y="1159917"/>
              <a:ext cx="273659" cy="2756964"/>
            </a:xfrm>
            <a:prstGeom prst="rect">
              <a:avLst/>
            </a:prstGeom>
            <a:solidFill>
              <a:srgbClr val="80BD41">
                <a:alpha val="100000"/>
              </a:srgbClr>
            </a:solidFill>
          </p:spPr>
          <p:txBody>
            <a:bodyPr/>
            <a:lstStyle/>
            <a:p/>
          </p:txBody>
        </p:sp>
        <p:sp>
          <p:nvSpPr>
            <p:cNvPr id="51" name="rc51"/>
            <p:cNvSpPr/>
            <p:nvPr/>
          </p:nvSpPr>
          <p:spPr>
            <a:xfrm>
              <a:off x="4194152" y="1128588"/>
              <a:ext cx="273659" cy="2788293"/>
            </a:xfrm>
            <a:prstGeom prst="rect">
              <a:avLst/>
            </a:prstGeom>
            <a:solidFill>
              <a:srgbClr val="80BD41">
                <a:alpha val="100000"/>
              </a:srgbClr>
            </a:solidFill>
          </p:spPr>
          <p:txBody>
            <a:bodyPr/>
            <a:lstStyle/>
            <a:p/>
          </p:txBody>
        </p:sp>
        <p:sp>
          <p:nvSpPr>
            <p:cNvPr id="52" name="rc52"/>
            <p:cNvSpPr/>
            <p:nvPr/>
          </p:nvSpPr>
          <p:spPr>
            <a:xfrm>
              <a:off x="4498218" y="1097259"/>
              <a:ext cx="273659" cy="2819622"/>
            </a:xfrm>
            <a:prstGeom prst="rect">
              <a:avLst/>
            </a:prstGeom>
            <a:solidFill>
              <a:srgbClr val="80BD41">
                <a:alpha val="100000"/>
              </a:srgbClr>
            </a:solidFill>
          </p:spPr>
          <p:txBody>
            <a:bodyPr/>
            <a:lstStyle/>
            <a:p/>
          </p:txBody>
        </p:sp>
        <p:sp>
          <p:nvSpPr>
            <p:cNvPr id="53" name="rc53"/>
            <p:cNvSpPr/>
            <p:nvPr/>
          </p:nvSpPr>
          <p:spPr>
            <a:xfrm>
              <a:off x="4802284" y="971942"/>
              <a:ext cx="273659" cy="2944938"/>
            </a:xfrm>
            <a:prstGeom prst="rect">
              <a:avLst/>
            </a:prstGeom>
            <a:solidFill>
              <a:srgbClr val="80BD41">
                <a:alpha val="100000"/>
              </a:srgbClr>
            </a:solidFill>
          </p:spPr>
          <p:txBody>
            <a:bodyPr/>
            <a:lstStyle/>
            <a:p/>
          </p:txBody>
        </p:sp>
        <p:sp>
          <p:nvSpPr>
            <p:cNvPr id="54" name="rc54"/>
            <p:cNvSpPr/>
            <p:nvPr/>
          </p:nvSpPr>
          <p:spPr>
            <a:xfrm>
              <a:off x="5106350" y="971942"/>
              <a:ext cx="273659" cy="2944938"/>
            </a:xfrm>
            <a:prstGeom prst="rect">
              <a:avLst/>
            </a:prstGeom>
            <a:solidFill>
              <a:srgbClr val="80BD41">
                <a:alpha val="100000"/>
              </a:srgbClr>
            </a:solidFill>
          </p:spPr>
          <p:txBody>
            <a:bodyPr/>
            <a:lstStyle/>
            <a:p/>
          </p:txBody>
        </p:sp>
        <p:sp>
          <p:nvSpPr>
            <p:cNvPr id="55" name="rc55"/>
            <p:cNvSpPr/>
            <p:nvPr/>
          </p:nvSpPr>
          <p:spPr>
            <a:xfrm>
              <a:off x="5410416" y="909284"/>
              <a:ext cx="273659" cy="3007597"/>
            </a:xfrm>
            <a:prstGeom prst="rect">
              <a:avLst/>
            </a:prstGeom>
            <a:solidFill>
              <a:srgbClr val="80BD41">
                <a:alpha val="100000"/>
              </a:srgbClr>
            </a:solidFill>
          </p:spPr>
          <p:txBody>
            <a:bodyPr/>
            <a:lstStyle/>
            <a:p/>
          </p:txBody>
        </p:sp>
        <p:sp>
          <p:nvSpPr>
            <p:cNvPr id="56" name="rc56"/>
            <p:cNvSpPr/>
            <p:nvPr/>
          </p:nvSpPr>
          <p:spPr>
            <a:xfrm>
              <a:off x="5714482" y="877955"/>
              <a:ext cx="273659" cy="3038926"/>
            </a:xfrm>
            <a:prstGeom prst="rect">
              <a:avLst/>
            </a:prstGeom>
            <a:solidFill>
              <a:srgbClr val="80BD41">
                <a:alpha val="100000"/>
              </a:srgbClr>
            </a:solidFill>
          </p:spPr>
          <p:txBody>
            <a:bodyPr/>
            <a:lstStyle/>
            <a:p/>
          </p:txBody>
        </p:sp>
        <p:sp>
          <p:nvSpPr>
            <p:cNvPr id="57" name="rc57"/>
            <p:cNvSpPr/>
            <p:nvPr/>
          </p:nvSpPr>
          <p:spPr>
            <a:xfrm>
              <a:off x="6018548" y="877955"/>
              <a:ext cx="273659" cy="3038926"/>
            </a:xfrm>
            <a:prstGeom prst="rect">
              <a:avLst/>
            </a:prstGeom>
            <a:solidFill>
              <a:srgbClr val="80BD41">
                <a:alpha val="100000"/>
              </a:srgbClr>
            </a:solidFill>
          </p:spPr>
          <p:txBody>
            <a:bodyPr/>
            <a:lstStyle/>
            <a:p/>
          </p:txBody>
        </p:sp>
        <p:sp>
          <p:nvSpPr>
            <p:cNvPr id="58" name="rc58"/>
            <p:cNvSpPr/>
            <p:nvPr/>
          </p:nvSpPr>
          <p:spPr>
            <a:xfrm>
              <a:off x="6322614" y="877955"/>
              <a:ext cx="273659" cy="3038926"/>
            </a:xfrm>
            <a:prstGeom prst="rect">
              <a:avLst/>
            </a:prstGeom>
            <a:solidFill>
              <a:srgbClr val="80BD41">
                <a:alpha val="100000"/>
              </a:srgbClr>
            </a:solidFill>
          </p:spPr>
          <p:txBody>
            <a:bodyPr/>
            <a:lstStyle/>
            <a:p/>
          </p:txBody>
        </p:sp>
        <p:sp>
          <p:nvSpPr>
            <p:cNvPr id="59" name="rc59"/>
            <p:cNvSpPr/>
            <p:nvPr/>
          </p:nvSpPr>
          <p:spPr>
            <a:xfrm>
              <a:off x="6626680" y="846626"/>
              <a:ext cx="273659" cy="3070255"/>
            </a:xfrm>
            <a:prstGeom prst="rect">
              <a:avLst/>
            </a:prstGeom>
            <a:solidFill>
              <a:srgbClr val="80BD41">
                <a:alpha val="100000"/>
              </a:srgbClr>
            </a:solidFill>
          </p:spPr>
          <p:txBody>
            <a:bodyPr/>
            <a:lstStyle/>
            <a:p/>
          </p:txBody>
        </p:sp>
        <p:sp>
          <p:nvSpPr>
            <p:cNvPr id="60" name="rc60"/>
            <p:cNvSpPr/>
            <p:nvPr/>
          </p:nvSpPr>
          <p:spPr>
            <a:xfrm>
              <a:off x="6930745" y="846626"/>
              <a:ext cx="273659" cy="3070255"/>
            </a:xfrm>
            <a:prstGeom prst="rect">
              <a:avLst/>
            </a:prstGeom>
            <a:solidFill>
              <a:srgbClr val="80BD41">
                <a:alpha val="100000"/>
              </a:srgbClr>
            </a:solidFill>
          </p:spPr>
          <p:txBody>
            <a:bodyPr/>
            <a:lstStyle/>
            <a:p/>
          </p:txBody>
        </p:sp>
        <p:sp>
          <p:nvSpPr>
            <p:cNvPr id="61" name="rc61"/>
            <p:cNvSpPr/>
            <p:nvPr/>
          </p:nvSpPr>
          <p:spPr>
            <a:xfrm>
              <a:off x="7234811" y="846626"/>
              <a:ext cx="273659" cy="3070255"/>
            </a:xfrm>
            <a:prstGeom prst="rect">
              <a:avLst/>
            </a:prstGeom>
            <a:solidFill>
              <a:srgbClr val="80BD41">
                <a:alpha val="100000"/>
              </a:srgbClr>
            </a:solidFill>
          </p:spPr>
          <p:txBody>
            <a:bodyPr/>
            <a:lstStyle/>
            <a:p/>
          </p:txBody>
        </p:sp>
        <p:sp>
          <p:nvSpPr>
            <p:cNvPr id="62" name="rc62"/>
            <p:cNvSpPr/>
            <p:nvPr/>
          </p:nvSpPr>
          <p:spPr>
            <a:xfrm>
              <a:off x="7842943" y="815297"/>
              <a:ext cx="273659" cy="3101584"/>
            </a:xfrm>
            <a:prstGeom prst="rect">
              <a:avLst/>
            </a:prstGeom>
            <a:solidFill>
              <a:srgbClr val="80BD41">
                <a:alpha val="100000"/>
              </a:srgbClr>
            </a:solidFill>
          </p:spPr>
          <p:txBody>
            <a:bodyPr/>
            <a:lstStyle/>
            <a:p/>
          </p:txBody>
        </p:sp>
        <p:sp>
          <p:nvSpPr>
            <p:cNvPr id="63" name="rc63"/>
            <p:cNvSpPr/>
            <p:nvPr/>
          </p:nvSpPr>
          <p:spPr>
            <a:xfrm>
              <a:off x="7538877" y="815297"/>
              <a:ext cx="273659" cy="3101584"/>
            </a:xfrm>
            <a:prstGeom prst="rect">
              <a:avLst/>
            </a:prstGeom>
            <a:solidFill>
              <a:srgbClr val="80BD41">
                <a:alpha val="100000"/>
              </a:srgbClr>
            </a:solidFill>
          </p:spPr>
          <p:txBody>
            <a:bodyPr/>
            <a:lstStyle/>
            <a:p/>
          </p:txBody>
        </p:sp>
        <p:sp>
          <p:nvSpPr>
            <p:cNvPr id="64" name="rc64"/>
            <p:cNvSpPr/>
            <p:nvPr/>
          </p:nvSpPr>
          <p:spPr>
            <a:xfrm>
              <a:off x="8755141" y="815297"/>
              <a:ext cx="273659" cy="3101584"/>
            </a:xfrm>
            <a:prstGeom prst="rect">
              <a:avLst/>
            </a:prstGeom>
            <a:solidFill>
              <a:srgbClr val="80BD41">
                <a:alpha val="100000"/>
              </a:srgbClr>
            </a:solidFill>
          </p:spPr>
          <p:txBody>
            <a:bodyPr/>
            <a:lstStyle/>
            <a:p/>
          </p:txBody>
        </p:sp>
        <p:sp>
          <p:nvSpPr>
            <p:cNvPr id="65" name="rc65"/>
            <p:cNvSpPr/>
            <p:nvPr/>
          </p:nvSpPr>
          <p:spPr>
            <a:xfrm>
              <a:off x="8147009" y="815297"/>
              <a:ext cx="273659" cy="3101584"/>
            </a:xfrm>
            <a:prstGeom prst="rect">
              <a:avLst/>
            </a:prstGeom>
            <a:solidFill>
              <a:srgbClr val="80BD41">
                <a:alpha val="100000"/>
              </a:srgbClr>
            </a:solidFill>
          </p:spPr>
          <p:txBody>
            <a:bodyPr/>
            <a:lstStyle/>
            <a:p/>
          </p:txBody>
        </p:sp>
        <p:sp>
          <p:nvSpPr>
            <p:cNvPr id="66" name="rc66"/>
            <p:cNvSpPr/>
            <p:nvPr/>
          </p:nvSpPr>
          <p:spPr>
            <a:xfrm>
              <a:off x="8451075" y="815297"/>
              <a:ext cx="273659" cy="3101584"/>
            </a:xfrm>
            <a:prstGeom prst="rect">
              <a:avLst/>
            </a:prstGeom>
            <a:solidFill>
              <a:srgbClr val="80BD41">
                <a:alpha val="100000"/>
              </a:srgbClr>
            </a:solidFill>
          </p:spPr>
          <p:txBody>
            <a:bodyPr/>
            <a:lstStyle/>
            <a:p/>
          </p:txBody>
        </p:sp>
        <p:sp>
          <p:nvSpPr>
            <p:cNvPr id="67" name="rc67"/>
            <p:cNvSpPr/>
            <p:nvPr/>
          </p:nvSpPr>
          <p:spPr>
            <a:xfrm>
              <a:off x="849426" y="2820361"/>
              <a:ext cx="273659" cy="1096519"/>
            </a:xfrm>
            <a:prstGeom prst="rect">
              <a:avLst/>
            </a:prstGeom>
            <a:solidFill>
              <a:srgbClr val="80BD41">
                <a:alpha val="100000"/>
              </a:srgbClr>
            </a:solidFill>
          </p:spPr>
          <p:txBody>
            <a:bodyPr/>
            <a:lstStyle/>
            <a:p/>
          </p:txBody>
        </p:sp>
        <p:sp>
          <p:nvSpPr>
            <p:cNvPr id="68" name="rc68"/>
            <p:cNvSpPr/>
            <p:nvPr/>
          </p:nvSpPr>
          <p:spPr>
            <a:xfrm>
              <a:off x="1153492" y="1880487"/>
              <a:ext cx="273659" cy="2036393"/>
            </a:xfrm>
            <a:prstGeom prst="rect">
              <a:avLst/>
            </a:prstGeom>
            <a:solidFill>
              <a:srgbClr val="80BD41">
                <a:alpha val="100000"/>
              </a:srgbClr>
            </a:solidFill>
          </p:spPr>
          <p:txBody>
            <a:bodyPr/>
            <a:lstStyle/>
            <a:p/>
          </p:txBody>
        </p:sp>
        <p:sp>
          <p:nvSpPr>
            <p:cNvPr id="69" name="rc69"/>
            <p:cNvSpPr/>
            <p:nvPr/>
          </p:nvSpPr>
          <p:spPr>
            <a:xfrm>
              <a:off x="1457558" y="1661183"/>
              <a:ext cx="273659" cy="2255697"/>
            </a:xfrm>
            <a:prstGeom prst="rect">
              <a:avLst/>
            </a:prstGeom>
            <a:solidFill>
              <a:srgbClr val="80BD41">
                <a:alpha val="100000"/>
              </a:srgbClr>
            </a:solidFill>
          </p:spPr>
          <p:txBody>
            <a:bodyPr/>
            <a:lstStyle/>
            <a:p/>
          </p:txBody>
        </p:sp>
        <p:sp>
          <p:nvSpPr>
            <p:cNvPr id="70" name="rc70"/>
            <p:cNvSpPr/>
            <p:nvPr/>
          </p:nvSpPr>
          <p:spPr>
            <a:xfrm>
              <a:off x="1761624" y="1441879"/>
              <a:ext cx="273659" cy="2475001"/>
            </a:xfrm>
            <a:prstGeom prst="rect">
              <a:avLst/>
            </a:prstGeom>
            <a:solidFill>
              <a:srgbClr val="80BD41">
                <a:alpha val="100000"/>
              </a:srgbClr>
            </a:solidFill>
          </p:spPr>
          <p:txBody>
            <a:bodyPr/>
            <a:lstStyle/>
            <a:p/>
          </p:txBody>
        </p:sp>
        <p:sp>
          <p:nvSpPr>
            <p:cNvPr id="71" name="rc71"/>
            <p:cNvSpPr/>
            <p:nvPr/>
          </p:nvSpPr>
          <p:spPr>
            <a:xfrm>
              <a:off x="2065690" y="1316563"/>
              <a:ext cx="273659" cy="2600318"/>
            </a:xfrm>
            <a:prstGeom prst="rect">
              <a:avLst/>
            </a:prstGeom>
            <a:solidFill>
              <a:srgbClr val="80BD41">
                <a:alpha val="100000"/>
              </a:srgbClr>
            </a:solidFill>
          </p:spPr>
          <p:txBody>
            <a:bodyPr/>
            <a:lstStyle/>
            <a:p/>
          </p:txBody>
        </p:sp>
        <p:sp>
          <p:nvSpPr>
            <p:cNvPr id="72" name="rc72"/>
            <p:cNvSpPr/>
            <p:nvPr/>
          </p:nvSpPr>
          <p:spPr>
            <a:xfrm>
              <a:off x="2369756" y="1285234"/>
              <a:ext cx="273659" cy="2631647"/>
            </a:xfrm>
            <a:prstGeom prst="rect">
              <a:avLst/>
            </a:prstGeom>
            <a:solidFill>
              <a:srgbClr val="80BD41">
                <a:alpha val="100000"/>
              </a:srgbClr>
            </a:solidFill>
          </p:spPr>
          <p:txBody>
            <a:bodyPr/>
            <a:lstStyle/>
            <a:p/>
          </p:txBody>
        </p:sp>
        <p:sp>
          <p:nvSpPr>
            <p:cNvPr id="73" name="rc73"/>
            <p:cNvSpPr/>
            <p:nvPr/>
          </p:nvSpPr>
          <p:spPr>
            <a:xfrm>
              <a:off x="2673822" y="1285234"/>
              <a:ext cx="273659" cy="2631647"/>
            </a:xfrm>
            <a:prstGeom prst="rect">
              <a:avLst/>
            </a:prstGeom>
            <a:solidFill>
              <a:srgbClr val="80BD41">
                <a:alpha val="100000"/>
              </a:srgbClr>
            </a:solidFill>
          </p:spPr>
          <p:txBody>
            <a:bodyPr/>
            <a:lstStyle/>
            <a:p/>
          </p:txBody>
        </p:sp>
        <p:sp>
          <p:nvSpPr>
            <p:cNvPr id="74" name="rc74"/>
            <p:cNvSpPr/>
            <p:nvPr/>
          </p:nvSpPr>
          <p:spPr>
            <a:xfrm>
              <a:off x="2977888" y="1253905"/>
              <a:ext cx="273659" cy="2662976"/>
            </a:xfrm>
            <a:prstGeom prst="rect">
              <a:avLst/>
            </a:prstGeom>
            <a:solidFill>
              <a:srgbClr val="80BD41">
                <a:alpha val="100000"/>
              </a:srgbClr>
            </a:solidFill>
          </p:spPr>
          <p:txBody>
            <a:bodyPr/>
            <a:lstStyle/>
            <a:p/>
          </p:txBody>
        </p:sp>
        <p:sp>
          <p:nvSpPr>
            <p:cNvPr id="75" name="rc75"/>
            <p:cNvSpPr/>
            <p:nvPr/>
          </p:nvSpPr>
          <p:spPr>
            <a:xfrm>
              <a:off x="3281954" y="1253905"/>
              <a:ext cx="273659" cy="2662976"/>
            </a:xfrm>
            <a:prstGeom prst="rect">
              <a:avLst/>
            </a:prstGeom>
            <a:solidFill>
              <a:srgbClr val="80BD41">
                <a:alpha val="100000"/>
              </a:srgbClr>
            </a:solidFill>
          </p:spPr>
          <p:txBody>
            <a:bodyPr/>
            <a:lstStyle/>
            <a:p/>
          </p:txBody>
        </p:sp>
        <p:sp>
          <p:nvSpPr>
            <p:cNvPr id="76" name="rc76"/>
            <p:cNvSpPr/>
            <p:nvPr/>
          </p:nvSpPr>
          <p:spPr>
            <a:xfrm>
              <a:off x="3586020" y="1222575"/>
              <a:ext cx="273659" cy="2694305"/>
            </a:xfrm>
            <a:prstGeom prst="rect">
              <a:avLst/>
            </a:prstGeom>
            <a:solidFill>
              <a:srgbClr val="80BD41">
                <a:alpha val="100000"/>
              </a:srgbClr>
            </a:solidFill>
          </p:spPr>
          <p:txBody>
            <a:bodyPr/>
            <a:lstStyle/>
            <a:p/>
          </p:txBody>
        </p:sp>
        <p:sp>
          <p:nvSpPr>
            <p:cNvPr id="77" name="rc77"/>
            <p:cNvSpPr/>
            <p:nvPr/>
          </p:nvSpPr>
          <p:spPr>
            <a:xfrm>
              <a:off x="3890086" y="1159917"/>
              <a:ext cx="273659" cy="2756964"/>
            </a:xfrm>
            <a:prstGeom prst="rect">
              <a:avLst/>
            </a:prstGeom>
            <a:solidFill>
              <a:srgbClr val="80BD41">
                <a:alpha val="100000"/>
              </a:srgbClr>
            </a:solidFill>
          </p:spPr>
          <p:txBody>
            <a:bodyPr/>
            <a:lstStyle/>
            <a:p/>
          </p:txBody>
        </p:sp>
        <p:sp>
          <p:nvSpPr>
            <p:cNvPr id="78" name="rc78"/>
            <p:cNvSpPr/>
            <p:nvPr/>
          </p:nvSpPr>
          <p:spPr>
            <a:xfrm>
              <a:off x="4194152" y="1128588"/>
              <a:ext cx="273659" cy="2788293"/>
            </a:xfrm>
            <a:prstGeom prst="rect">
              <a:avLst/>
            </a:prstGeom>
            <a:solidFill>
              <a:srgbClr val="80BD41">
                <a:alpha val="100000"/>
              </a:srgbClr>
            </a:solidFill>
          </p:spPr>
          <p:txBody>
            <a:bodyPr/>
            <a:lstStyle/>
            <a:p/>
          </p:txBody>
        </p:sp>
        <p:sp>
          <p:nvSpPr>
            <p:cNvPr id="79" name="rc79"/>
            <p:cNvSpPr/>
            <p:nvPr/>
          </p:nvSpPr>
          <p:spPr>
            <a:xfrm>
              <a:off x="4498218" y="1097259"/>
              <a:ext cx="273659" cy="2819622"/>
            </a:xfrm>
            <a:prstGeom prst="rect">
              <a:avLst/>
            </a:prstGeom>
            <a:solidFill>
              <a:srgbClr val="80BD41">
                <a:alpha val="100000"/>
              </a:srgbClr>
            </a:solidFill>
          </p:spPr>
          <p:txBody>
            <a:bodyPr/>
            <a:lstStyle/>
            <a:p/>
          </p:txBody>
        </p:sp>
        <p:sp>
          <p:nvSpPr>
            <p:cNvPr id="80" name="rc80"/>
            <p:cNvSpPr/>
            <p:nvPr/>
          </p:nvSpPr>
          <p:spPr>
            <a:xfrm>
              <a:off x="4802284" y="971942"/>
              <a:ext cx="273659" cy="2944938"/>
            </a:xfrm>
            <a:prstGeom prst="rect">
              <a:avLst/>
            </a:prstGeom>
            <a:solidFill>
              <a:srgbClr val="80BD41">
                <a:alpha val="100000"/>
              </a:srgbClr>
            </a:solidFill>
          </p:spPr>
          <p:txBody>
            <a:bodyPr/>
            <a:lstStyle/>
            <a:p/>
          </p:txBody>
        </p:sp>
        <p:sp>
          <p:nvSpPr>
            <p:cNvPr id="81" name="rc81"/>
            <p:cNvSpPr/>
            <p:nvPr/>
          </p:nvSpPr>
          <p:spPr>
            <a:xfrm>
              <a:off x="5106350" y="971942"/>
              <a:ext cx="273659" cy="2944938"/>
            </a:xfrm>
            <a:prstGeom prst="rect">
              <a:avLst/>
            </a:prstGeom>
            <a:solidFill>
              <a:srgbClr val="80BD41">
                <a:alpha val="100000"/>
              </a:srgbClr>
            </a:solidFill>
          </p:spPr>
          <p:txBody>
            <a:bodyPr/>
            <a:lstStyle/>
            <a:p/>
          </p:txBody>
        </p:sp>
        <p:sp>
          <p:nvSpPr>
            <p:cNvPr id="82" name="rc82"/>
            <p:cNvSpPr/>
            <p:nvPr/>
          </p:nvSpPr>
          <p:spPr>
            <a:xfrm>
              <a:off x="5410416" y="909284"/>
              <a:ext cx="273659" cy="3007597"/>
            </a:xfrm>
            <a:prstGeom prst="rect">
              <a:avLst/>
            </a:prstGeom>
            <a:solidFill>
              <a:srgbClr val="80BD41">
                <a:alpha val="100000"/>
              </a:srgbClr>
            </a:solidFill>
          </p:spPr>
          <p:txBody>
            <a:bodyPr/>
            <a:lstStyle/>
            <a:p/>
          </p:txBody>
        </p:sp>
        <p:sp>
          <p:nvSpPr>
            <p:cNvPr id="83" name="rc83"/>
            <p:cNvSpPr/>
            <p:nvPr/>
          </p:nvSpPr>
          <p:spPr>
            <a:xfrm>
              <a:off x="5714482" y="877955"/>
              <a:ext cx="273659" cy="3038926"/>
            </a:xfrm>
            <a:prstGeom prst="rect">
              <a:avLst/>
            </a:prstGeom>
            <a:solidFill>
              <a:srgbClr val="80BD41">
                <a:alpha val="100000"/>
              </a:srgbClr>
            </a:solidFill>
          </p:spPr>
          <p:txBody>
            <a:bodyPr/>
            <a:lstStyle/>
            <a:p/>
          </p:txBody>
        </p:sp>
        <p:sp>
          <p:nvSpPr>
            <p:cNvPr id="84" name="rc84"/>
            <p:cNvSpPr/>
            <p:nvPr/>
          </p:nvSpPr>
          <p:spPr>
            <a:xfrm>
              <a:off x="6018548" y="877955"/>
              <a:ext cx="273659" cy="3038926"/>
            </a:xfrm>
            <a:prstGeom prst="rect">
              <a:avLst/>
            </a:prstGeom>
            <a:solidFill>
              <a:srgbClr val="80BD41">
                <a:alpha val="100000"/>
              </a:srgbClr>
            </a:solidFill>
          </p:spPr>
          <p:txBody>
            <a:bodyPr/>
            <a:lstStyle/>
            <a:p/>
          </p:txBody>
        </p:sp>
        <p:sp>
          <p:nvSpPr>
            <p:cNvPr id="85" name="rc85"/>
            <p:cNvSpPr/>
            <p:nvPr/>
          </p:nvSpPr>
          <p:spPr>
            <a:xfrm>
              <a:off x="6322614" y="877955"/>
              <a:ext cx="273659" cy="3038926"/>
            </a:xfrm>
            <a:prstGeom prst="rect">
              <a:avLst/>
            </a:prstGeom>
            <a:solidFill>
              <a:srgbClr val="80BD41">
                <a:alpha val="100000"/>
              </a:srgbClr>
            </a:solidFill>
          </p:spPr>
          <p:txBody>
            <a:bodyPr/>
            <a:lstStyle/>
            <a:p/>
          </p:txBody>
        </p:sp>
        <p:sp>
          <p:nvSpPr>
            <p:cNvPr id="86" name="rc86"/>
            <p:cNvSpPr/>
            <p:nvPr/>
          </p:nvSpPr>
          <p:spPr>
            <a:xfrm>
              <a:off x="6626680" y="846626"/>
              <a:ext cx="273659" cy="3070255"/>
            </a:xfrm>
            <a:prstGeom prst="rect">
              <a:avLst/>
            </a:prstGeom>
            <a:solidFill>
              <a:srgbClr val="80BD41">
                <a:alpha val="100000"/>
              </a:srgbClr>
            </a:solidFill>
          </p:spPr>
          <p:txBody>
            <a:bodyPr/>
            <a:lstStyle/>
            <a:p/>
          </p:txBody>
        </p:sp>
        <p:sp>
          <p:nvSpPr>
            <p:cNvPr id="87" name="rc87"/>
            <p:cNvSpPr/>
            <p:nvPr/>
          </p:nvSpPr>
          <p:spPr>
            <a:xfrm>
              <a:off x="6930745" y="846626"/>
              <a:ext cx="273659" cy="3070255"/>
            </a:xfrm>
            <a:prstGeom prst="rect">
              <a:avLst/>
            </a:prstGeom>
            <a:solidFill>
              <a:srgbClr val="80BD41">
                <a:alpha val="100000"/>
              </a:srgbClr>
            </a:solidFill>
          </p:spPr>
          <p:txBody>
            <a:bodyPr/>
            <a:lstStyle/>
            <a:p/>
          </p:txBody>
        </p:sp>
        <p:sp>
          <p:nvSpPr>
            <p:cNvPr id="88" name="rc88"/>
            <p:cNvSpPr/>
            <p:nvPr/>
          </p:nvSpPr>
          <p:spPr>
            <a:xfrm>
              <a:off x="7234811" y="846626"/>
              <a:ext cx="273659" cy="3070255"/>
            </a:xfrm>
            <a:prstGeom prst="rect">
              <a:avLst/>
            </a:prstGeom>
            <a:solidFill>
              <a:srgbClr val="80BD41">
                <a:alpha val="100000"/>
              </a:srgbClr>
            </a:solidFill>
          </p:spPr>
          <p:txBody>
            <a:bodyPr/>
            <a:lstStyle/>
            <a:p/>
          </p:txBody>
        </p:sp>
        <p:sp>
          <p:nvSpPr>
            <p:cNvPr id="89" name="rc89"/>
            <p:cNvSpPr/>
            <p:nvPr/>
          </p:nvSpPr>
          <p:spPr>
            <a:xfrm>
              <a:off x="7842943" y="815297"/>
              <a:ext cx="273659" cy="3101584"/>
            </a:xfrm>
            <a:prstGeom prst="rect">
              <a:avLst/>
            </a:prstGeom>
            <a:solidFill>
              <a:srgbClr val="80BD41">
                <a:alpha val="100000"/>
              </a:srgbClr>
            </a:solidFill>
          </p:spPr>
          <p:txBody>
            <a:bodyPr/>
            <a:lstStyle/>
            <a:p/>
          </p:txBody>
        </p:sp>
        <p:sp>
          <p:nvSpPr>
            <p:cNvPr id="90" name="rc90"/>
            <p:cNvSpPr/>
            <p:nvPr/>
          </p:nvSpPr>
          <p:spPr>
            <a:xfrm>
              <a:off x="7538877" y="815297"/>
              <a:ext cx="273659" cy="3101584"/>
            </a:xfrm>
            <a:prstGeom prst="rect">
              <a:avLst/>
            </a:prstGeom>
            <a:solidFill>
              <a:srgbClr val="80BD41">
                <a:alpha val="100000"/>
              </a:srgbClr>
            </a:solidFill>
          </p:spPr>
          <p:txBody>
            <a:bodyPr/>
            <a:lstStyle/>
            <a:p/>
          </p:txBody>
        </p:sp>
        <p:sp>
          <p:nvSpPr>
            <p:cNvPr id="91" name="rc91"/>
            <p:cNvSpPr/>
            <p:nvPr/>
          </p:nvSpPr>
          <p:spPr>
            <a:xfrm>
              <a:off x="8755141" y="815297"/>
              <a:ext cx="273659" cy="3101584"/>
            </a:xfrm>
            <a:prstGeom prst="rect">
              <a:avLst/>
            </a:prstGeom>
            <a:solidFill>
              <a:srgbClr val="80BD41">
                <a:alpha val="100000"/>
              </a:srgbClr>
            </a:solidFill>
          </p:spPr>
          <p:txBody>
            <a:bodyPr/>
            <a:lstStyle/>
            <a:p/>
          </p:txBody>
        </p:sp>
        <p:sp>
          <p:nvSpPr>
            <p:cNvPr id="92" name="rc92"/>
            <p:cNvSpPr/>
            <p:nvPr/>
          </p:nvSpPr>
          <p:spPr>
            <a:xfrm>
              <a:off x="8147009" y="815297"/>
              <a:ext cx="273659" cy="3101584"/>
            </a:xfrm>
            <a:prstGeom prst="rect">
              <a:avLst/>
            </a:prstGeom>
            <a:solidFill>
              <a:srgbClr val="80BD41">
                <a:alpha val="100000"/>
              </a:srgbClr>
            </a:solidFill>
          </p:spPr>
          <p:txBody>
            <a:bodyPr/>
            <a:lstStyle/>
            <a:p/>
          </p:txBody>
        </p:sp>
        <p:sp>
          <p:nvSpPr>
            <p:cNvPr id="93" name="rc93"/>
            <p:cNvSpPr/>
            <p:nvPr/>
          </p:nvSpPr>
          <p:spPr>
            <a:xfrm>
              <a:off x="8451075"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3788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2823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1858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49426" y="30893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9426" y="29928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9426" y="289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9426" y="2820361"/>
              <a:ext cx="262786" cy="262786"/>
            </a:xfrm>
            <a:custGeom>
              <a:avLst/>
              <a:pathLst>
                <a:path w="262786" h="262786">
                  <a:moveTo>
                    <a:pt x="253136" y="0"/>
                  </a:moveTo>
                  <a:lnTo>
                    <a:pt x="262786" y="0"/>
                  </a:lnTo>
                  <a:lnTo>
                    <a:pt x="0" y="262786"/>
                  </a:lnTo>
                  <a:lnTo>
                    <a:pt x="0" y="253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49426" y="2820361"/>
              <a:ext cx="166287" cy="166287"/>
            </a:xfrm>
            <a:custGeom>
              <a:avLst/>
              <a:pathLst>
                <a:path w="166287" h="166287">
                  <a:moveTo>
                    <a:pt x="156637" y="0"/>
                  </a:moveTo>
                  <a:lnTo>
                    <a:pt x="166287" y="0"/>
                  </a:lnTo>
                  <a:lnTo>
                    <a:pt x="0" y="166287"/>
                  </a:lnTo>
                  <a:lnTo>
                    <a:pt x="0" y="1566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849426" y="2820361"/>
              <a:ext cx="69788" cy="69788"/>
            </a:xfrm>
            <a:custGeom>
              <a:avLst/>
              <a:pathLst>
                <a:path w="69788" h="69788">
                  <a:moveTo>
                    <a:pt x="60139" y="0"/>
                  </a:moveTo>
                  <a:lnTo>
                    <a:pt x="69788" y="0"/>
                  </a:lnTo>
                  <a:lnTo>
                    <a:pt x="0" y="69788"/>
                  </a:lnTo>
                  <a:lnTo>
                    <a:pt x="0" y="60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7024" y="3846754"/>
              <a:ext cx="70127" cy="70127"/>
            </a:xfrm>
            <a:custGeom>
              <a:avLst/>
              <a:pathLst>
                <a:path w="70127" h="70127">
                  <a:moveTo>
                    <a:pt x="70127" y="0"/>
                  </a:moveTo>
                  <a:lnTo>
                    <a:pt x="70127" y="9649"/>
                  </a:lnTo>
                  <a:lnTo>
                    <a:pt x="9649" y="70127"/>
                  </a:lnTo>
                  <a:lnTo>
                    <a:pt x="0" y="70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60526" y="3750255"/>
              <a:ext cx="166626" cy="166626"/>
            </a:xfrm>
            <a:custGeom>
              <a:avLst/>
              <a:pathLst>
                <a:path w="166626" h="166626">
                  <a:moveTo>
                    <a:pt x="166626" y="0"/>
                  </a:moveTo>
                  <a:lnTo>
                    <a:pt x="166626" y="9649"/>
                  </a:lnTo>
                  <a:lnTo>
                    <a:pt x="9649" y="166626"/>
                  </a:lnTo>
                  <a:lnTo>
                    <a:pt x="0" y="166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64027" y="3653756"/>
              <a:ext cx="263124" cy="263124"/>
            </a:xfrm>
            <a:custGeom>
              <a:avLst/>
              <a:pathLst>
                <a:path w="263124" h="263124">
                  <a:moveTo>
                    <a:pt x="263124" y="0"/>
                  </a:moveTo>
                  <a:lnTo>
                    <a:pt x="263124" y="9649"/>
                  </a:lnTo>
                  <a:lnTo>
                    <a:pt x="9649" y="263124"/>
                  </a:lnTo>
                  <a:lnTo>
                    <a:pt x="0" y="263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35572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34607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33642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32677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31712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30747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29782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28817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153492" y="27852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153492" y="26887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153492" y="25922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153492" y="24957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153492" y="23992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153492" y="23027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153492" y="22062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153492" y="21097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153492" y="20132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153492" y="19167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153492" y="1880487"/>
              <a:ext cx="223103" cy="223103"/>
            </a:xfrm>
            <a:custGeom>
              <a:avLst/>
              <a:pathLst>
                <a:path w="223103" h="223103">
                  <a:moveTo>
                    <a:pt x="213453" y="0"/>
                  </a:moveTo>
                  <a:lnTo>
                    <a:pt x="223103" y="0"/>
                  </a:lnTo>
                  <a:lnTo>
                    <a:pt x="0" y="223103"/>
                  </a:lnTo>
                  <a:lnTo>
                    <a:pt x="0" y="213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153492" y="1880487"/>
              <a:ext cx="126605" cy="126605"/>
            </a:xfrm>
            <a:custGeom>
              <a:avLst/>
              <a:pathLst>
                <a:path w="126605" h="126605">
                  <a:moveTo>
                    <a:pt x="116955" y="0"/>
                  </a:moveTo>
                  <a:lnTo>
                    <a:pt x="126605" y="0"/>
                  </a:lnTo>
                  <a:lnTo>
                    <a:pt x="0" y="126605"/>
                  </a:lnTo>
                  <a:lnTo>
                    <a:pt x="0" y="11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153492" y="1880487"/>
              <a:ext cx="30106" cy="30106"/>
            </a:xfrm>
            <a:custGeom>
              <a:avLst/>
              <a:pathLst>
                <a:path w="30106" h="30106">
                  <a:moveTo>
                    <a:pt x="20456" y="0"/>
                  </a:moveTo>
                  <a:lnTo>
                    <a:pt x="30106" y="0"/>
                  </a:lnTo>
                  <a:lnTo>
                    <a:pt x="0" y="30106"/>
                  </a:lnTo>
                  <a:lnTo>
                    <a:pt x="0" y="204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611507" y="3884973"/>
              <a:ext cx="31908" cy="31908"/>
            </a:xfrm>
            <a:custGeom>
              <a:avLst/>
              <a:pathLst>
                <a:path w="31908" h="31908">
                  <a:moveTo>
                    <a:pt x="31908" y="0"/>
                  </a:moveTo>
                  <a:lnTo>
                    <a:pt x="31908" y="9649"/>
                  </a:lnTo>
                  <a:lnTo>
                    <a:pt x="9649" y="31908"/>
                  </a:lnTo>
                  <a:lnTo>
                    <a:pt x="0" y="31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15008" y="3788474"/>
              <a:ext cx="128407" cy="128407"/>
            </a:xfrm>
            <a:custGeom>
              <a:avLst/>
              <a:pathLst>
                <a:path w="128407" h="128407">
                  <a:moveTo>
                    <a:pt x="128407" y="0"/>
                  </a:moveTo>
                  <a:lnTo>
                    <a:pt x="128407" y="9649"/>
                  </a:lnTo>
                  <a:lnTo>
                    <a:pt x="9649" y="128407"/>
                  </a:lnTo>
                  <a:lnTo>
                    <a:pt x="0" y="12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18510" y="3691975"/>
              <a:ext cx="224905" cy="224905"/>
            </a:xfrm>
            <a:custGeom>
              <a:avLst/>
              <a:pathLst>
                <a:path w="224905" h="224905">
                  <a:moveTo>
                    <a:pt x="224905" y="0"/>
                  </a:moveTo>
                  <a:lnTo>
                    <a:pt x="224905" y="9649"/>
                  </a:lnTo>
                  <a:lnTo>
                    <a:pt x="9649" y="224905"/>
                  </a:lnTo>
                  <a:lnTo>
                    <a:pt x="0" y="224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369756" y="35954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369756" y="34989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369756" y="34024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369756" y="33059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369756" y="32094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369756" y="31129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369756" y="30164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369756" y="29199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369756" y="28234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369756" y="27269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369756" y="26304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69756" y="25339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69756" y="24374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69756" y="23409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69756" y="224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69756" y="21479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69756" y="20514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69756" y="195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69756" y="18585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69756" y="17620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69756" y="166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69756" y="15690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69756" y="14725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69756" y="13760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69756" y="1285234"/>
              <a:ext cx="273659" cy="277584"/>
            </a:xfrm>
            <a:custGeom>
              <a:avLst/>
              <a:pathLst>
                <a:path w="273659" h="277584">
                  <a:moveTo>
                    <a:pt x="267934" y="0"/>
                  </a:moveTo>
                  <a:lnTo>
                    <a:pt x="273659" y="0"/>
                  </a:lnTo>
                  <a:lnTo>
                    <a:pt x="273659" y="3924"/>
                  </a:lnTo>
                  <a:lnTo>
                    <a:pt x="0" y="277584"/>
                  </a:lnTo>
                  <a:lnTo>
                    <a:pt x="0" y="267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69756" y="1285234"/>
              <a:ext cx="181085" cy="181085"/>
            </a:xfrm>
            <a:custGeom>
              <a:avLst/>
              <a:pathLst>
                <a:path w="181085" h="181085">
                  <a:moveTo>
                    <a:pt x="171435" y="0"/>
                  </a:moveTo>
                  <a:lnTo>
                    <a:pt x="181085" y="0"/>
                  </a:lnTo>
                  <a:lnTo>
                    <a:pt x="0" y="181085"/>
                  </a:lnTo>
                  <a:lnTo>
                    <a:pt x="0" y="1714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69756" y="1285234"/>
              <a:ext cx="84586" cy="84586"/>
            </a:xfrm>
            <a:custGeom>
              <a:avLst/>
              <a:pathLst>
                <a:path w="84586" h="84586">
                  <a:moveTo>
                    <a:pt x="74936" y="0"/>
                  </a:moveTo>
                  <a:lnTo>
                    <a:pt x="84586" y="0"/>
                  </a:lnTo>
                  <a:lnTo>
                    <a:pt x="0" y="84586"/>
                  </a:lnTo>
                  <a:lnTo>
                    <a:pt x="0" y="74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90499" y="3855833"/>
              <a:ext cx="61048" cy="61048"/>
            </a:xfrm>
            <a:custGeom>
              <a:avLst/>
              <a:pathLst>
                <a:path w="61048" h="61048">
                  <a:moveTo>
                    <a:pt x="61048" y="0"/>
                  </a:moveTo>
                  <a:lnTo>
                    <a:pt x="61048" y="9649"/>
                  </a:lnTo>
                  <a:lnTo>
                    <a:pt x="9649" y="61048"/>
                  </a:lnTo>
                  <a:lnTo>
                    <a:pt x="0" y="61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94000" y="3759334"/>
              <a:ext cx="157547" cy="157547"/>
            </a:xfrm>
            <a:custGeom>
              <a:avLst/>
              <a:pathLst>
                <a:path w="157547" h="157547">
                  <a:moveTo>
                    <a:pt x="157547" y="0"/>
                  </a:moveTo>
                  <a:lnTo>
                    <a:pt x="157547" y="9649"/>
                  </a:lnTo>
                  <a:lnTo>
                    <a:pt x="9649" y="157547"/>
                  </a:lnTo>
                  <a:lnTo>
                    <a:pt x="0" y="1575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97502" y="3662835"/>
              <a:ext cx="254045" cy="254045"/>
            </a:xfrm>
            <a:custGeom>
              <a:avLst/>
              <a:pathLst>
                <a:path w="254045" h="254045">
                  <a:moveTo>
                    <a:pt x="254045" y="0"/>
                  </a:moveTo>
                  <a:lnTo>
                    <a:pt x="254045" y="9649"/>
                  </a:lnTo>
                  <a:lnTo>
                    <a:pt x="9649" y="254045"/>
                  </a:lnTo>
                  <a:lnTo>
                    <a:pt x="0" y="254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77888" y="356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77888" y="34698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77888" y="33733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77888" y="32768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77888" y="31803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77888" y="30838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77888" y="29873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77888" y="28908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77888" y="27943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77888" y="26978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77888" y="26013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77888" y="25048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24083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23118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221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21188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20223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192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18293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17328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163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15398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14433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13468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1253905"/>
              <a:ext cx="273659" cy="279773"/>
            </a:xfrm>
            <a:custGeom>
              <a:avLst/>
              <a:pathLst>
                <a:path w="273659" h="279773">
                  <a:moveTo>
                    <a:pt x="270123" y="0"/>
                  </a:moveTo>
                  <a:lnTo>
                    <a:pt x="273659" y="0"/>
                  </a:lnTo>
                  <a:lnTo>
                    <a:pt x="273659" y="6114"/>
                  </a:lnTo>
                  <a:lnTo>
                    <a:pt x="0" y="279773"/>
                  </a:lnTo>
                  <a:lnTo>
                    <a:pt x="0" y="270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1253905"/>
              <a:ext cx="183274" cy="183274"/>
            </a:xfrm>
            <a:custGeom>
              <a:avLst/>
              <a:pathLst>
                <a:path w="183274" h="183274">
                  <a:moveTo>
                    <a:pt x="173624" y="0"/>
                  </a:moveTo>
                  <a:lnTo>
                    <a:pt x="183274" y="0"/>
                  </a:lnTo>
                  <a:lnTo>
                    <a:pt x="0" y="183274"/>
                  </a:lnTo>
                  <a:lnTo>
                    <a:pt x="0" y="173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1253905"/>
              <a:ext cx="86776" cy="86776"/>
            </a:xfrm>
            <a:custGeom>
              <a:avLst/>
              <a:pathLst>
                <a:path w="86776" h="86776">
                  <a:moveTo>
                    <a:pt x="77126" y="0"/>
                  </a:moveTo>
                  <a:lnTo>
                    <a:pt x="86776" y="0"/>
                  </a:lnTo>
                  <a:lnTo>
                    <a:pt x="0" y="86776"/>
                  </a:lnTo>
                  <a:lnTo>
                    <a:pt x="0" y="771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55486" y="3908622"/>
              <a:ext cx="8259" cy="8259"/>
            </a:xfrm>
            <a:custGeom>
              <a:avLst/>
              <a:pathLst>
                <a:path w="8259" h="8259">
                  <a:moveTo>
                    <a:pt x="8259" y="0"/>
                  </a:moveTo>
                  <a:lnTo>
                    <a:pt x="8259" y="8259"/>
                  </a:lnTo>
                  <a:lnTo>
                    <a:pt x="0" y="8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058987" y="3812123"/>
              <a:ext cx="104758" cy="104758"/>
            </a:xfrm>
            <a:custGeom>
              <a:avLst/>
              <a:pathLst>
                <a:path w="104758" h="104758">
                  <a:moveTo>
                    <a:pt x="104758" y="0"/>
                  </a:moveTo>
                  <a:lnTo>
                    <a:pt x="104758" y="9649"/>
                  </a:lnTo>
                  <a:lnTo>
                    <a:pt x="9649" y="104758"/>
                  </a:lnTo>
                  <a:lnTo>
                    <a:pt x="0" y="10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62488" y="3715624"/>
              <a:ext cx="201257" cy="201257"/>
            </a:xfrm>
            <a:custGeom>
              <a:avLst/>
              <a:pathLst>
                <a:path w="201257" h="201257">
                  <a:moveTo>
                    <a:pt x="201257" y="0"/>
                  </a:moveTo>
                  <a:lnTo>
                    <a:pt x="201257" y="9649"/>
                  </a:lnTo>
                  <a:lnTo>
                    <a:pt x="9649" y="201257"/>
                  </a:lnTo>
                  <a:lnTo>
                    <a:pt x="0" y="201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361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352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34261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890086" y="332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90086" y="323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890086" y="31366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890086" y="304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90086" y="294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890086" y="28471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890086" y="275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90086" y="265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890086" y="25576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890086" y="246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890086" y="236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890086" y="22681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890086" y="217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890086" y="20751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890086" y="19786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890086" y="18821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890086" y="17856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890086" y="16891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890086" y="15926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890086" y="14961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890086" y="13996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890086" y="13031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890086" y="12066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890086" y="1159917"/>
              <a:ext cx="233552" cy="233552"/>
            </a:xfrm>
            <a:custGeom>
              <a:avLst/>
              <a:pathLst>
                <a:path w="233552" h="233552">
                  <a:moveTo>
                    <a:pt x="223902" y="0"/>
                  </a:moveTo>
                  <a:lnTo>
                    <a:pt x="233552" y="0"/>
                  </a:lnTo>
                  <a:lnTo>
                    <a:pt x="0" y="233552"/>
                  </a:lnTo>
                  <a:lnTo>
                    <a:pt x="0" y="223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890086" y="1159917"/>
              <a:ext cx="137053" cy="137053"/>
            </a:xfrm>
            <a:custGeom>
              <a:avLst/>
              <a:pathLst>
                <a:path w="137053" h="137053">
                  <a:moveTo>
                    <a:pt x="127403" y="0"/>
                  </a:moveTo>
                  <a:lnTo>
                    <a:pt x="137053" y="0"/>
                  </a:lnTo>
                  <a:lnTo>
                    <a:pt x="0" y="137053"/>
                  </a:lnTo>
                  <a:lnTo>
                    <a:pt x="0" y="127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90086" y="1159917"/>
              <a:ext cx="40554" cy="40554"/>
            </a:xfrm>
            <a:custGeom>
              <a:avLst/>
              <a:pathLst>
                <a:path w="40554" h="40554">
                  <a:moveTo>
                    <a:pt x="30905" y="0"/>
                  </a:moveTo>
                  <a:lnTo>
                    <a:pt x="40554" y="0"/>
                  </a:lnTo>
                  <a:lnTo>
                    <a:pt x="0" y="40554"/>
                  </a:lnTo>
                  <a:lnTo>
                    <a:pt x="0" y="30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4982" y="3894052"/>
              <a:ext cx="22829" cy="22829"/>
            </a:xfrm>
            <a:custGeom>
              <a:avLst/>
              <a:pathLst>
                <a:path w="22829" h="22829">
                  <a:moveTo>
                    <a:pt x="22829" y="0"/>
                  </a:moveTo>
                  <a:lnTo>
                    <a:pt x="22829" y="9649"/>
                  </a:lnTo>
                  <a:lnTo>
                    <a:pt x="9649" y="22829"/>
                  </a:lnTo>
                  <a:lnTo>
                    <a:pt x="0" y="228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48483" y="3797553"/>
              <a:ext cx="119328" cy="119328"/>
            </a:xfrm>
            <a:custGeom>
              <a:avLst/>
              <a:pathLst>
                <a:path w="119328" h="119328">
                  <a:moveTo>
                    <a:pt x="119328" y="0"/>
                  </a:moveTo>
                  <a:lnTo>
                    <a:pt x="119328" y="9649"/>
                  </a:lnTo>
                  <a:lnTo>
                    <a:pt x="9649" y="119328"/>
                  </a:lnTo>
                  <a:lnTo>
                    <a:pt x="0" y="1193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51984" y="3701054"/>
              <a:ext cx="215827" cy="215827"/>
            </a:xfrm>
            <a:custGeom>
              <a:avLst/>
              <a:pathLst>
                <a:path w="215827" h="215827">
                  <a:moveTo>
                    <a:pt x="215827" y="0"/>
                  </a:moveTo>
                  <a:lnTo>
                    <a:pt x="215827" y="9649"/>
                  </a:lnTo>
                  <a:lnTo>
                    <a:pt x="9649" y="215827"/>
                  </a:lnTo>
                  <a:lnTo>
                    <a:pt x="0" y="2158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4152" y="36045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94152" y="35080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94152" y="34115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94152" y="33150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94152" y="32185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94152" y="31220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94152" y="30255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94152" y="29290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94152" y="28325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94152" y="27360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94152" y="26395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94152" y="25430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94152" y="24465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94152" y="235007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94152" y="22535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94152" y="21570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94152" y="20605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94152" y="19640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94152" y="18675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94152" y="17710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94152" y="16745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94152" y="15780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94152" y="14815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94152" y="13850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94152" y="12885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94152" y="11920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94152" y="1128588"/>
              <a:ext cx="250311" cy="250311"/>
            </a:xfrm>
            <a:custGeom>
              <a:avLst/>
              <a:pathLst>
                <a:path w="250311" h="250311">
                  <a:moveTo>
                    <a:pt x="240661" y="0"/>
                  </a:moveTo>
                  <a:lnTo>
                    <a:pt x="250311" y="0"/>
                  </a:lnTo>
                  <a:lnTo>
                    <a:pt x="0" y="250311"/>
                  </a:lnTo>
                  <a:lnTo>
                    <a:pt x="0" y="240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94152" y="1128588"/>
              <a:ext cx="153812" cy="153812"/>
            </a:xfrm>
            <a:custGeom>
              <a:avLst/>
              <a:pathLst>
                <a:path w="153812" h="153812">
                  <a:moveTo>
                    <a:pt x="144162" y="0"/>
                  </a:moveTo>
                  <a:lnTo>
                    <a:pt x="153812" y="0"/>
                  </a:lnTo>
                  <a:lnTo>
                    <a:pt x="0" y="153812"/>
                  </a:lnTo>
                  <a:lnTo>
                    <a:pt x="0" y="144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94152" y="1128588"/>
              <a:ext cx="57314" cy="57314"/>
            </a:xfrm>
            <a:custGeom>
              <a:avLst/>
              <a:pathLst>
                <a:path w="57314" h="57314">
                  <a:moveTo>
                    <a:pt x="47664" y="0"/>
                  </a:moveTo>
                  <a:lnTo>
                    <a:pt x="57314" y="0"/>
                  </a:lnTo>
                  <a:lnTo>
                    <a:pt x="0" y="57314"/>
                  </a:lnTo>
                  <a:lnTo>
                    <a:pt x="0" y="47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023974" y="3864912"/>
              <a:ext cx="51969" cy="51969"/>
            </a:xfrm>
            <a:custGeom>
              <a:avLst/>
              <a:pathLst>
                <a:path w="51969" h="51969">
                  <a:moveTo>
                    <a:pt x="51969" y="0"/>
                  </a:moveTo>
                  <a:lnTo>
                    <a:pt x="51969" y="9649"/>
                  </a:lnTo>
                  <a:lnTo>
                    <a:pt x="9649" y="51969"/>
                  </a:lnTo>
                  <a:lnTo>
                    <a:pt x="0" y="5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27475" y="3768413"/>
              <a:ext cx="148468" cy="148468"/>
            </a:xfrm>
            <a:custGeom>
              <a:avLst/>
              <a:pathLst>
                <a:path w="148468" h="148468">
                  <a:moveTo>
                    <a:pt x="148468" y="0"/>
                  </a:moveTo>
                  <a:lnTo>
                    <a:pt x="148468" y="9649"/>
                  </a:lnTo>
                  <a:lnTo>
                    <a:pt x="9649" y="148468"/>
                  </a:lnTo>
                  <a:lnTo>
                    <a:pt x="0" y="148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30976" y="3671914"/>
              <a:ext cx="244966" cy="244966"/>
            </a:xfrm>
            <a:custGeom>
              <a:avLst/>
              <a:pathLst>
                <a:path w="244966" h="244966">
                  <a:moveTo>
                    <a:pt x="244966" y="0"/>
                  </a:moveTo>
                  <a:lnTo>
                    <a:pt x="244966" y="9649"/>
                  </a:lnTo>
                  <a:lnTo>
                    <a:pt x="9649" y="244966"/>
                  </a:lnTo>
                  <a:lnTo>
                    <a:pt x="0" y="244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357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347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33824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328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318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30929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299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289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28034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02284" y="270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02284" y="261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02284" y="25139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02284" y="241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02284" y="232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02284" y="22244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02284" y="212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02284" y="203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02284" y="19349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02284" y="18384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02284" y="174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02284" y="16454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02284" y="15489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02284" y="14524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02284" y="13559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02284" y="12594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02284" y="11629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02284" y="10664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02284" y="971942"/>
              <a:ext cx="273659" cy="281318"/>
            </a:xfrm>
            <a:custGeom>
              <a:avLst/>
              <a:pathLst>
                <a:path w="273659" h="281318">
                  <a:moveTo>
                    <a:pt x="271668" y="0"/>
                  </a:moveTo>
                  <a:lnTo>
                    <a:pt x="273659" y="0"/>
                  </a:lnTo>
                  <a:lnTo>
                    <a:pt x="273659" y="7659"/>
                  </a:lnTo>
                  <a:lnTo>
                    <a:pt x="0" y="281318"/>
                  </a:lnTo>
                  <a:lnTo>
                    <a:pt x="0" y="271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02284" y="971942"/>
              <a:ext cx="184819" cy="184819"/>
            </a:xfrm>
            <a:custGeom>
              <a:avLst/>
              <a:pathLst>
                <a:path w="184819" h="184819">
                  <a:moveTo>
                    <a:pt x="175170" y="0"/>
                  </a:moveTo>
                  <a:lnTo>
                    <a:pt x="184819" y="0"/>
                  </a:lnTo>
                  <a:lnTo>
                    <a:pt x="0" y="184819"/>
                  </a:lnTo>
                  <a:lnTo>
                    <a:pt x="0" y="1751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02284" y="971942"/>
              <a:ext cx="88321" cy="88321"/>
            </a:xfrm>
            <a:custGeom>
              <a:avLst/>
              <a:pathLst>
                <a:path w="88321" h="88321">
                  <a:moveTo>
                    <a:pt x="78671" y="0"/>
                  </a:moveTo>
                  <a:lnTo>
                    <a:pt x="88321" y="0"/>
                  </a:lnTo>
                  <a:lnTo>
                    <a:pt x="0" y="88321"/>
                  </a:lnTo>
                  <a:lnTo>
                    <a:pt x="0" y="78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892462" y="3821202"/>
              <a:ext cx="95679" cy="95679"/>
            </a:xfrm>
            <a:custGeom>
              <a:avLst/>
              <a:pathLst>
                <a:path w="95679" h="95679">
                  <a:moveTo>
                    <a:pt x="95679" y="0"/>
                  </a:moveTo>
                  <a:lnTo>
                    <a:pt x="95679" y="9649"/>
                  </a:lnTo>
                  <a:lnTo>
                    <a:pt x="9649" y="95679"/>
                  </a:lnTo>
                  <a:lnTo>
                    <a:pt x="0" y="956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95963" y="3724703"/>
              <a:ext cx="192178" cy="192178"/>
            </a:xfrm>
            <a:custGeom>
              <a:avLst/>
              <a:pathLst>
                <a:path w="192178" h="192178">
                  <a:moveTo>
                    <a:pt x="192178" y="0"/>
                  </a:moveTo>
                  <a:lnTo>
                    <a:pt x="192178" y="9649"/>
                  </a:lnTo>
                  <a:lnTo>
                    <a:pt x="9649" y="192178"/>
                  </a:lnTo>
                  <a:lnTo>
                    <a:pt x="0" y="192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36282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714482" y="35317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714482" y="34352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714482" y="33387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714482" y="32422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714482" y="31457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714482" y="30492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714482" y="295271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714482" y="28562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714482" y="27597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714482" y="26632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714482" y="25667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714482" y="24702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714482" y="23737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714482" y="22772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714482" y="21807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714482" y="20842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14482" y="19877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714482" y="18912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714482" y="17947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714482" y="16982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714482" y="16017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714482" y="15052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714482" y="14087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714482" y="13122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714482" y="12157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714482" y="11192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714482" y="10227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714482" y="9262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714482" y="877955"/>
              <a:ext cx="235097" cy="235097"/>
            </a:xfrm>
            <a:custGeom>
              <a:avLst/>
              <a:pathLst>
                <a:path w="235097" h="235097">
                  <a:moveTo>
                    <a:pt x="225447" y="0"/>
                  </a:moveTo>
                  <a:lnTo>
                    <a:pt x="235097" y="0"/>
                  </a:lnTo>
                  <a:lnTo>
                    <a:pt x="0" y="235097"/>
                  </a:lnTo>
                  <a:lnTo>
                    <a:pt x="0" y="22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714482" y="877955"/>
              <a:ext cx="138598" cy="138598"/>
            </a:xfrm>
            <a:custGeom>
              <a:avLst/>
              <a:pathLst>
                <a:path w="138598" h="138598">
                  <a:moveTo>
                    <a:pt x="128948" y="0"/>
                  </a:moveTo>
                  <a:lnTo>
                    <a:pt x="138598" y="0"/>
                  </a:lnTo>
                  <a:lnTo>
                    <a:pt x="0" y="138598"/>
                  </a:lnTo>
                  <a:lnTo>
                    <a:pt x="0" y="128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714482" y="877955"/>
              <a:ext cx="42100" cy="42100"/>
            </a:xfrm>
            <a:custGeom>
              <a:avLst/>
              <a:pathLst>
                <a:path w="42100" h="42100">
                  <a:moveTo>
                    <a:pt x="32450" y="0"/>
                  </a:moveTo>
                  <a:lnTo>
                    <a:pt x="42100" y="0"/>
                  </a:lnTo>
                  <a:lnTo>
                    <a:pt x="0" y="42100"/>
                  </a:lnTo>
                  <a:lnTo>
                    <a:pt x="0" y="32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278456" y="3903130"/>
              <a:ext cx="13750" cy="13750"/>
            </a:xfrm>
            <a:custGeom>
              <a:avLst/>
              <a:pathLst>
                <a:path w="13750" h="13750">
                  <a:moveTo>
                    <a:pt x="13750" y="0"/>
                  </a:moveTo>
                  <a:lnTo>
                    <a:pt x="13750" y="9649"/>
                  </a:lnTo>
                  <a:lnTo>
                    <a:pt x="9649" y="13750"/>
                  </a:lnTo>
                  <a:lnTo>
                    <a:pt x="0" y="13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181958" y="3806632"/>
              <a:ext cx="110249" cy="110249"/>
            </a:xfrm>
            <a:custGeom>
              <a:avLst/>
              <a:pathLst>
                <a:path w="110249" h="110249">
                  <a:moveTo>
                    <a:pt x="110249" y="0"/>
                  </a:moveTo>
                  <a:lnTo>
                    <a:pt x="110249" y="9649"/>
                  </a:lnTo>
                  <a:lnTo>
                    <a:pt x="9649" y="110249"/>
                  </a:lnTo>
                  <a:lnTo>
                    <a:pt x="0" y="1102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085459" y="3710133"/>
              <a:ext cx="206748" cy="206748"/>
            </a:xfrm>
            <a:custGeom>
              <a:avLst/>
              <a:pathLst>
                <a:path w="206748" h="206748">
                  <a:moveTo>
                    <a:pt x="206748" y="0"/>
                  </a:moveTo>
                  <a:lnTo>
                    <a:pt x="206748" y="9649"/>
                  </a:lnTo>
                  <a:lnTo>
                    <a:pt x="9649" y="206748"/>
                  </a:lnTo>
                  <a:lnTo>
                    <a:pt x="0" y="206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018548" y="36136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018548" y="35171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018548" y="34206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018548" y="33241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018548" y="32276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018548" y="31311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018548" y="30346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018548" y="29381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018548" y="28416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018548" y="27451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018548" y="26486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018548" y="25521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018548" y="24556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018548" y="23591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018548" y="22626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018548" y="21661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018548" y="20696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018548" y="19731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018548" y="18766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018548" y="17801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018548" y="16836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018548" y="15871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018548" y="14906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018548" y="13941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018548" y="12976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018548" y="12011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018548" y="110466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018548" y="10081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018548" y="9116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018548" y="877955"/>
              <a:ext cx="220527" cy="220527"/>
            </a:xfrm>
            <a:custGeom>
              <a:avLst/>
              <a:pathLst>
                <a:path w="220527" h="220527">
                  <a:moveTo>
                    <a:pt x="210877" y="0"/>
                  </a:moveTo>
                  <a:lnTo>
                    <a:pt x="220527" y="0"/>
                  </a:lnTo>
                  <a:lnTo>
                    <a:pt x="0" y="220527"/>
                  </a:lnTo>
                  <a:lnTo>
                    <a:pt x="0" y="210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018548" y="877955"/>
              <a:ext cx="124028" cy="124028"/>
            </a:xfrm>
            <a:custGeom>
              <a:avLst/>
              <a:pathLst>
                <a:path w="124028" h="124028">
                  <a:moveTo>
                    <a:pt x="114378" y="0"/>
                  </a:moveTo>
                  <a:lnTo>
                    <a:pt x="124028" y="0"/>
                  </a:lnTo>
                  <a:lnTo>
                    <a:pt x="0" y="124028"/>
                  </a:lnTo>
                  <a:lnTo>
                    <a:pt x="0" y="114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018548" y="877955"/>
              <a:ext cx="27530" cy="27530"/>
            </a:xfrm>
            <a:custGeom>
              <a:avLst/>
              <a:pathLst>
                <a:path w="27530" h="27530">
                  <a:moveTo>
                    <a:pt x="17880" y="0"/>
                  </a:moveTo>
                  <a:lnTo>
                    <a:pt x="27530" y="0"/>
                  </a:lnTo>
                  <a:lnTo>
                    <a:pt x="0" y="27530"/>
                  </a:lnTo>
                  <a:lnTo>
                    <a:pt x="0" y="17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857448" y="3873991"/>
              <a:ext cx="42890" cy="42890"/>
            </a:xfrm>
            <a:custGeom>
              <a:avLst/>
              <a:pathLst>
                <a:path w="42890" h="42890">
                  <a:moveTo>
                    <a:pt x="42890" y="0"/>
                  </a:moveTo>
                  <a:lnTo>
                    <a:pt x="42890" y="9649"/>
                  </a:lnTo>
                  <a:lnTo>
                    <a:pt x="9649" y="42890"/>
                  </a:lnTo>
                  <a:lnTo>
                    <a:pt x="0" y="42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760950" y="3777492"/>
              <a:ext cx="139389" cy="139389"/>
            </a:xfrm>
            <a:custGeom>
              <a:avLst/>
              <a:pathLst>
                <a:path w="139389" h="139389">
                  <a:moveTo>
                    <a:pt x="139389" y="0"/>
                  </a:moveTo>
                  <a:lnTo>
                    <a:pt x="139389" y="9649"/>
                  </a:lnTo>
                  <a:lnTo>
                    <a:pt x="9649" y="139389"/>
                  </a:lnTo>
                  <a:lnTo>
                    <a:pt x="0" y="139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64451" y="3680993"/>
              <a:ext cx="235887" cy="235887"/>
            </a:xfrm>
            <a:custGeom>
              <a:avLst/>
              <a:pathLst>
                <a:path w="235887" h="235887">
                  <a:moveTo>
                    <a:pt x="235887" y="0"/>
                  </a:moveTo>
                  <a:lnTo>
                    <a:pt x="235887" y="9649"/>
                  </a:lnTo>
                  <a:lnTo>
                    <a:pt x="9649" y="235887"/>
                  </a:lnTo>
                  <a:lnTo>
                    <a:pt x="0" y="235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26680" y="358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26680" y="34879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26680" y="33914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26680" y="329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26680" y="31985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26680" y="31020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26680" y="300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26680" y="29090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26680" y="28125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26680" y="27160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626680" y="26195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626680" y="25230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626680" y="24265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626680" y="23300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626680" y="22335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626680" y="21370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626680" y="20405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626680" y="19440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626680" y="18475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626680" y="17510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626680" y="16545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626680" y="15580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626680" y="14615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626680" y="13650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626680" y="12685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626680" y="11720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626680" y="10755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626680" y="9790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626680" y="8825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626680" y="846626"/>
              <a:ext cx="222716" cy="222716"/>
            </a:xfrm>
            <a:custGeom>
              <a:avLst/>
              <a:pathLst>
                <a:path w="222716" h="222716">
                  <a:moveTo>
                    <a:pt x="213066" y="0"/>
                  </a:moveTo>
                  <a:lnTo>
                    <a:pt x="222716" y="0"/>
                  </a:lnTo>
                  <a:lnTo>
                    <a:pt x="0" y="222716"/>
                  </a:lnTo>
                  <a:lnTo>
                    <a:pt x="0" y="2130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626680" y="846626"/>
              <a:ext cx="126218" cy="126218"/>
            </a:xfrm>
            <a:custGeom>
              <a:avLst/>
              <a:pathLst>
                <a:path w="126218" h="126218">
                  <a:moveTo>
                    <a:pt x="116568" y="0"/>
                  </a:moveTo>
                  <a:lnTo>
                    <a:pt x="126218" y="0"/>
                  </a:lnTo>
                  <a:lnTo>
                    <a:pt x="0" y="126218"/>
                  </a:lnTo>
                  <a:lnTo>
                    <a:pt x="0" y="1165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626680" y="846626"/>
              <a:ext cx="29719" cy="29719"/>
            </a:xfrm>
            <a:custGeom>
              <a:avLst/>
              <a:pathLst>
                <a:path w="29719" h="29719">
                  <a:moveTo>
                    <a:pt x="20069" y="0"/>
                  </a:moveTo>
                  <a:lnTo>
                    <a:pt x="29719" y="0"/>
                  </a:lnTo>
                  <a:lnTo>
                    <a:pt x="0" y="29719"/>
                  </a:lnTo>
                  <a:lnTo>
                    <a:pt x="0" y="200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rc393"/>
            <p:cNvSpPr/>
            <p:nvPr/>
          </p:nvSpPr>
          <p:spPr>
            <a:xfrm>
              <a:off x="849426" y="2820361"/>
              <a:ext cx="273659" cy="1096519"/>
            </a:xfrm>
            <a:prstGeom prst="rect">
              <a:avLst/>
            </a:prstGeom>
            <a:ln w="1355" cap="sq">
              <a:solidFill>
                <a:srgbClr val="000000">
                  <a:alpha val="100000"/>
                </a:srgbClr>
              </a:solidFill>
              <a:prstDash val="solid"/>
              <a:miter/>
            </a:ln>
          </p:spPr>
          <p:txBody>
            <a:bodyPr/>
            <a:lstStyle/>
            <a:p/>
          </p:txBody>
        </p:sp>
        <p:sp>
          <p:nvSpPr>
            <p:cNvPr id="394" name="rc394"/>
            <p:cNvSpPr/>
            <p:nvPr/>
          </p:nvSpPr>
          <p:spPr>
            <a:xfrm>
              <a:off x="1153492" y="1880487"/>
              <a:ext cx="273659" cy="2036393"/>
            </a:xfrm>
            <a:prstGeom prst="rect">
              <a:avLst/>
            </a:prstGeom>
            <a:ln w="1355" cap="sq">
              <a:solidFill>
                <a:srgbClr val="000000">
                  <a:alpha val="100000"/>
                </a:srgbClr>
              </a:solidFill>
              <a:prstDash val="solid"/>
              <a:miter/>
            </a:ln>
          </p:spPr>
          <p:txBody>
            <a:bodyPr/>
            <a:lstStyle/>
            <a:p/>
          </p:txBody>
        </p:sp>
        <p:sp>
          <p:nvSpPr>
            <p:cNvPr id="395" name="rc395"/>
            <p:cNvSpPr/>
            <p:nvPr/>
          </p:nvSpPr>
          <p:spPr>
            <a:xfrm>
              <a:off x="1457558" y="1661183"/>
              <a:ext cx="273659" cy="2255697"/>
            </a:xfrm>
            <a:prstGeom prst="rect">
              <a:avLst/>
            </a:prstGeom>
            <a:ln w="1355" cap="sq">
              <a:solidFill>
                <a:srgbClr val="000000">
                  <a:alpha val="100000"/>
                </a:srgbClr>
              </a:solidFill>
              <a:prstDash val="solid"/>
              <a:miter/>
            </a:ln>
          </p:spPr>
          <p:txBody>
            <a:bodyPr/>
            <a:lstStyle/>
            <a:p/>
          </p:txBody>
        </p:sp>
        <p:sp>
          <p:nvSpPr>
            <p:cNvPr id="396" name="rc396"/>
            <p:cNvSpPr/>
            <p:nvPr/>
          </p:nvSpPr>
          <p:spPr>
            <a:xfrm>
              <a:off x="1761624" y="1441879"/>
              <a:ext cx="273659" cy="2475001"/>
            </a:xfrm>
            <a:prstGeom prst="rect">
              <a:avLst/>
            </a:prstGeom>
            <a:ln w="1355" cap="sq">
              <a:solidFill>
                <a:srgbClr val="000000">
                  <a:alpha val="100000"/>
                </a:srgbClr>
              </a:solidFill>
              <a:prstDash val="solid"/>
              <a:miter/>
            </a:ln>
          </p:spPr>
          <p:txBody>
            <a:bodyPr/>
            <a:lstStyle/>
            <a:p/>
          </p:txBody>
        </p:sp>
        <p:sp>
          <p:nvSpPr>
            <p:cNvPr id="397" name="rc397"/>
            <p:cNvSpPr/>
            <p:nvPr/>
          </p:nvSpPr>
          <p:spPr>
            <a:xfrm>
              <a:off x="2065690" y="1316563"/>
              <a:ext cx="273659" cy="2600318"/>
            </a:xfrm>
            <a:prstGeom prst="rect">
              <a:avLst/>
            </a:prstGeom>
            <a:ln w="1355" cap="sq">
              <a:solidFill>
                <a:srgbClr val="000000">
                  <a:alpha val="100000"/>
                </a:srgbClr>
              </a:solidFill>
              <a:prstDash val="solid"/>
              <a:miter/>
            </a:ln>
          </p:spPr>
          <p:txBody>
            <a:bodyPr/>
            <a:lstStyle/>
            <a:p/>
          </p:txBody>
        </p:sp>
        <p:sp>
          <p:nvSpPr>
            <p:cNvPr id="398" name="rc398"/>
            <p:cNvSpPr/>
            <p:nvPr/>
          </p:nvSpPr>
          <p:spPr>
            <a:xfrm>
              <a:off x="2369756" y="1285234"/>
              <a:ext cx="273659" cy="2631647"/>
            </a:xfrm>
            <a:prstGeom prst="rect">
              <a:avLst/>
            </a:prstGeom>
            <a:ln w="1355" cap="sq">
              <a:solidFill>
                <a:srgbClr val="000000">
                  <a:alpha val="100000"/>
                </a:srgbClr>
              </a:solidFill>
              <a:prstDash val="solid"/>
              <a:miter/>
            </a:ln>
          </p:spPr>
          <p:txBody>
            <a:bodyPr/>
            <a:lstStyle/>
            <a:p/>
          </p:txBody>
        </p:sp>
        <p:sp>
          <p:nvSpPr>
            <p:cNvPr id="399" name="rc399"/>
            <p:cNvSpPr/>
            <p:nvPr/>
          </p:nvSpPr>
          <p:spPr>
            <a:xfrm>
              <a:off x="2673822" y="1285234"/>
              <a:ext cx="273659" cy="2631647"/>
            </a:xfrm>
            <a:prstGeom prst="rect">
              <a:avLst/>
            </a:prstGeom>
            <a:ln w="1355" cap="sq">
              <a:solidFill>
                <a:srgbClr val="000000">
                  <a:alpha val="100000"/>
                </a:srgbClr>
              </a:solidFill>
              <a:prstDash val="solid"/>
              <a:miter/>
            </a:ln>
          </p:spPr>
          <p:txBody>
            <a:bodyPr/>
            <a:lstStyle/>
            <a:p/>
          </p:txBody>
        </p:sp>
        <p:sp>
          <p:nvSpPr>
            <p:cNvPr id="400" name="rc400"/>
            <p:cNvSpPr/>
            <p:nvPr/>
          </p:nvSpPr>
          <p:spPr>
            <a:xfrm>
              <a:off x="2977888" y="1253905"/>
              <a:ext cx="273659" cy="2662976"/>
            </a:xfrm>
            <a:prstGeom prst="rect">
              <a:avLst/>
            </a:prstGeom>
            <a:ln w="1355" cap="sq">
              <a:solidFill>
                <a:srgbClr val="000000">
                  <a:alpha val="100000"/>
                </a:srgbClr>
              </a:solidFill>
              <a:prstDash val="solid"/>
              <a:miter/>
            </a:ln>
          </p:spPr>
          <p:txBody>
            <a:bodyPr/>
            <a:lstStyle/>
            <a:p/>
          </p:txBody>
        </p:sp>
        <p:sp>
          <p:nvSpPr>
            <p:cNvPr id="401" name="rc401"/>
            <p:cNvSpPr/>
            <p:nvPr/>
          </p:nvSpPr>
          <p:spPr>
            <a:xfrm>
              <a:off x="3281954" y="1253905"/>
              <a:ext cx="273659" cy="2662976"/>
            </a:xfrm>
            <a:prstGeom prst="rect">
              <a:avLst/>
            </a:prstGeom>
            <a:ln w="1355" cap="sq">
              <a:solidFill>
                <a:srgbClr val="000000">
                  <a:alpha val="100000"/>
                </a:srgbClr>
              </a:solidFill>
              <a:prstDash val="solid"/>
              <a:miter/>
            </a:ln>
          </p:spPr>
          <p:txBody>
            <a:bodyPr/>
            <a:lstStyle/>
            <a:p/>
          </p:txBody>
        </p:sp>
        <p:sp>
          <p:nvSpPr>
            <p:cNvPr id="402" name="rc402"/>
            <p:cNvSpPr/>
            <p:nvPr/>
          </p:nvSpPr>
          <p:spPr>
            <a:xfrm>
              <a:off x="3586020" y="1222575"/>
              <a:ext cx="273659" cy="2694305"/>
            </a:xfrm>
            <a:prstGeom prst="rect">
              <a:avLst/>
            </a:prstGeom>
            <a:ln w="1355" cap="sq">
              <a:solidFill>
                <a:srgbClr val="000000">
                  <a:alpha val="100000"/>
                </a:srgbClr>
              </a:solidFill>
              <a:prstDash val="solid"/>
              <a:miter/>
            </a:ln>
          </p:spPr>
          <p:txBody>
            <a:bodyPr/>
            <a:lstStyle/>
            <a:p/>
          </p:txBody>
        </p:sp>
        <p:sp>
          <p:nvSpPr>
            <p:cNvPr id="403" name="rc403"/>
            <p:cNvSpPr/>
            <p:nvPr/>
          </p:nvSpPr>
          <p:spPr>
            <a:xfrm>
              <a:off x="3890086" y="1159917"/>
              <a:ext cx="273659" cy="2756964"/>
            </a:xfrm>
            <a:prstGeom prst="rect">
              <a:avLst/>
            </a:prstGeom>
            <a:ln w="1355" cap="sq">
              <a:solidFill>
                <a:srgbClr val="000000">
                  <a:alpha val="100000"/>
                </a:srgbClr>
              </a:solidFill>
              <a:prstDash val="solid"/>
              <a:miter/>
            </a:ln>
          </p:spPr>
          <p:txBody>
            <a:bodyPr/>
            <a:lstStyle/>
            <a:p/>
          </p:txBody>
        </p:sp>
        <p:sp>
          <p:nvSpPr>
            <p:cNvPr id="404" name="rc404"/>
            <p:cNvSpPr/>
            <p:nvPr/>
          </p:nvSpPr>
          <p:spPr>
            <a:xfrm>
              <a:off x="4194152" y="1128588"/>
              <a:ext cx="273659" cy="2788293"/>
            </a:xfrm>
            <a:prstGeom prst="rect">
              <a:avLst/>
            </a:prstGeom>
            <a:ln w="1355" cap="sq">
              <a:solidFill>
                <a:srgbClr val="000000">
                  <a:alpha val="100000"/>
                </a:srgbClr>
              </a:solidFill>
              <a:prstDash val="solid"/>
              <a:miter/>
            </a:ln>
          </p:spPr>
          <p:txBody>
            <a:bodyPr/>
            <a:lstStyle/>
            <a:p/>
          </p:txBody>
        </p:sp>
        <p:sp>
          <p:nvSpPr>
            <p:cNvPr id="405" name="rc405"/>
            <p:cNvSpPr/>
            <p:nvPr/>
          </p:nvSpPr>
          <p:spPr>
            <a:xfrm>
              <a:off x="4498218" y="1097259"/>
              <a:ext cx="273659" cy="2819622"/>
            </a:xfrm>
            <a:prstGeom prst="rect">
              <a:avLst/>
            </a:prstGeom>
            <a:ln w="1355" cap="sq">
              <a:solidFill>
                <a:srgbClr val="000000">
                  <a:alpha val="100000"/>
                </a:srgbClr>
              </a:solidFill>
              <a:prstDash val="solid"/>
              <a:miter/>
            </a:ln>
          </p:spPr>
          <p:txBody>
            <a:bodyPr/>
            <a:lstStyle/>
            <a:p/>
          </p:txBody>
        </p:sp>
        <p:sp>
          <p:nvSpPr>
            <p:cNvPr id="406" name="rc406"/>
            <p:cNvSpPr/>
            <p:nvPr/>
          </p:nvSpPr>
          <p:spPr>
            <a:xfrm>
              <a:off x="4802284" y="971942"/>
              <a:ext cx="273659" cy="2944938"/>
            </a:xfrm>
            <a:prstGeom prst="rect">
              <a:avLst/>
            </a:prstGeom>
            <a:ln w="1355" cap="sq">
              <a:solidFill>
                <a:srgbClr val="000000">
                  <a:alpha val="100000"/>
                </a:srgbClr>
              </a:solidFill>
              <a:prstDash val="solid"/>
              <a:miter/>
            </a:ln>
          </p:spPr>
          <p:txBody>
            <a:bodyPr/>
            <a:lstStyle/>
            <a:p/>
          </p:txBody>
        </p:sp>
        <p:sp>
          <p:nvSpPr>
            <p:cNvPr id="407" name="rc407"/>
            <p:cNvSpPr/>
            <p:nvPr/>
          </p:nvSpPr>
          <p:spPr>
            <a:xfrm>
              <a:off x="5106350" y="971942"/>
              <a:ext cx="273659" cy="2944938"/>
            </a:xfrm>
            <a:prstGeom prst="rect">
              <a:avLst/>
            </a:prstGeom>
            <a:ln w="1355" cap="sq">
              <a:solidFill>
                <a:srgbClr val="000000">
                  <a:alpha val="100000"/>
                </a:srgbClr>
              </a:solidFill>
              <a:prstDash val="solid"/>
              <a:miter/>
            </a:ln>
          </p:spPr>
          <p:txBody>
            <a:bodyPr/>
            <a:lstStyle/>
            <a:p/>
          </p:txBody>
        </p:sp>
        <p:sp>
          <p:nvSpPr>
            <p:cNvPr id="408" name="rc408"/>
            <p:cNvSpPr/>
            <p:nvPr/>
          </p:nvSpPr>
          <p:spPr>
            <a:xfrm>
              <a:off x="5410416" y="909284"/>
              <a:ext cx="273659" cy="3007597"/>
            </a:xfrm>
            <a:prstGeom prst="rect">
              <a:avLst/>
            </a:prstGeom>
            <a:ln w="1355" cap="sq">
              <a:solidFill>
                <a:srgbClr val="000000">
                  <a:alpha val="100000"/>
                </a:srgbClr>
              </a:solidFill>
              <a:prstDash val="solid"/>
              <a:miter/>
            </a:ln>
          </p:spPr>
          <p:txBody>
            <a:bodyPr/>
            <a:lstStyle/>
            <a:p/>
          </p:txBody>
        </p:sp>
        <p:sp>
          <p:nvSpPr>
            <p:cNvPr id="409" name="rc409"/>
            <p:cNvSpPr/>
            <p:nvPr/>
          </p:nvSpPr>
          <p:spPr>
            <a:xfrm>
              <a:off x="5714482" y="877955"/>
              <a:ext cx="273659" cy="3038926"/>
            </a:xfrm>
            <a:prstGeom prst="rect">
              <a:avLst/>
            </a:prstGeom>
            <a:ln w="1355" cap="sq">
              <a:solidFill>
                <a:srgbClr val="000000">
                  <a:alpha val="100000"/>
                </a:srgbClr>
              </a:solidFill>
              <a:prstDash val="solid"/>
              <a:miter/>
            </a:ln>
          </p:spPr>
          <p:txBody>
            <a:bodyPr/>
            <a:lstStyle/>
            <a:p/>
          </p:txBody>
        </p:sp>
        <p:sp>
          <p:nvSpPr>
            <p:cNvPr id="410" name="rc410"/>
            <p:cNvSpPr/>
            <p:nvPr/>
          </p:nvSpPr>
          <p:spPr>
            <a:xfrm>
              <a:off x="6018548" y="877955"/>
              <a:ext cx="273659" cy="3038926"/>
            </a:xfrm>
            <a:prstGeom prst="rect">
              <a:avLst/>
            </a:prstGeom>
            <a:ln w="1355" cap="sq">
              <a:solidFill>
                <a:srgbClr val="000000">
                  <a:alpha val="100000"/>
                </a:srgbClr>
              </a:solidFill>
              <a:prstDash val="solid"/>
              <a:miter/>
            </a:ln>
          </p:spPr>
          <p:txBody>
            <a:bodyPr/>
            <a:lstStyle/>
            <a:p/>
          </p:txBody>
        </p:sp>
        <p:sp>
          <p:nvSpPr>
            <p:cNvPr id="411" name="rc411"/>
            <p:cNvSpPr/>
            <p:nvPr/>
          </p:nvSpPr>
          <p:spPr>
            <a:xfrm>
              <a:off x="6322614" y="877955"/>
              <a:ext cx="273659" cy="3038926"/>
            </a:xfrm>
            <a:prstGeom prst="rect">
              <a:avLst/>
            </a:prstGeom>
            <a:ln w="1355" cap="sq">
              <a:solidFill>
                <a:srgbClr val="000000">
                  <a:alpha val="100000"/>
                </a:srgbClr>
              </a:solidFill>
              <a:prstDash val="solid"/>
              <a:miter/>
            </a:ln>
          </p:spPr>
          <p:txBody>
            <a:bodyPr/>
            <a:lstStyle/>
            <a:p/>
          </p:txBody>
        </p:sp>
        <p:sp>
          <p:nvSpPr>
            <p:cNvPr id="412" name="rc412"/>
            <p:cNvSpPr/>
            <p:nvPr/>
          </p:nvSpPr>
          <p:spPr>
            <a:xfrm>
              <a:off x="6626680" y="846626"/>
              <a:ext cx="273659" cy="3070255"/>
            </a:xfrm>
            <a:prstGeom prst="rect">
              <a:avLst/>
            </a:prstGeom>
            <a:ln w="1355" cap="sq">
              <a:solidFill>
                <a:srgbClr val="000000">
                  <a:alpha val="100000"/>
                </a:srgbClr>
              </a:solidFill>
              <a:prstDash val="solid"/>
              <a:miter/>
            </a:ln>
          </p:spPr>
          <p:txBody>
            <a:bodyPr/>
            <a:lstStyle/>
            <a:p/>
          </p:txBody>
        </p:sp>
        <p:sp>
          <p:nvSpPr>
            <p:cNvPr id="413" name="rc413"/>
            <p:cNvSpPr/>
            <p:nvPr/>
          </p:nvSpPr>
          <p:spPr>
            <a:xfrm>
              <a:off x="6930745" y="846626"/>
              <a:ext cx="273659" cy="3070255"/>
            </a:xfrm>
            <a:prstGeom prst="rect">
              <a:avLst/>
            </a:prstGeom>
            <a:ln w="1355" cap="sq">
              <a:solidFill>
                <a:srgbClr val="000000">
                  <a:alpha val="100000"/>
                </a:srgbClr>
              </a:solidFill>
              <a:prstDash val="solid"/>
              <a:miter/>
            </a:ln>
          </p:spPr>
          <p:txBody>
            <a:bodyPr/>
            <a:lstStyle/>
            <a:p/>
          </p:txBody>
        </p:sp>
        <p:sp>
          <p:nvSpPr>
            <p:cNvPr id="414" name="rc414"/>
            <p:cNvSpPr/>
            <p:nvPr/>
          </p:nvSpPr>
          <p:spPr>
            <a:xfrm>
              <a:off x="7234811" y="846626"/>
              <a:ext cx="273659" cy="3070255"/>
            </a:xfrm>
            <a:prstGeom prst="rect">
              <a:avLst/>
            </a:prstGeom>
            <a:ln w="1355" cap="sq">
              <a:solidFill>
                <a:srgbClr val="000000">
                  <a:alpha val="100000"/>
                </a:srgbClr>
              </a:solidFill>
              <a:prstDash val="solid"/>
              <a:miter/>
            </a:ln>
          </p:spPr>
          <p:txBody>
            <a:bodyPr/>
            <a:lstStyle/>
            <a:p/>
          </p:txBody>
        </p:sp>
        <p:sp>
          <p:nvSpPr>
            <p:cNvPr id="415" name="rc415"/>
            <p:cNvSpPr/>
            <p:nvPr/>
          </p:nvSpPr>
          <p:spPr>
            <a:xfrm>
              <a:off x="7842943" y="815297"/>
              <a:ext cx="273659" cy="3101584"/>
            </a:xfrm>
            <a:prstGeom prst="rect">
              <a:avLst/>
            </a:prstGeom>
            <a:ln w="1355" cap="sq">
              <a:solidFill>
                <a:srgbClr val="000000">
                  <a:alpha val="100000"/>
                </a:srgbClr>
              </a:solidFill>
              <a:prstDash val="solid"/>
              <a:miter/>
            </a:ln>
          </p:spPr>
          <p:txBody>
            <a:bodyPr/>
            <a:lstStyle/>
            <a:p/>
          </p:txBody>
        </p:sp>
        <p:sp>
          <p:nvSpPr>
            <p:cNvPr id="416" name="rc416"/>
            <p:cNvSpPr/>
            <p:nvPr/>
          </p:nvSpPr>
          <p:spPr>
            <a:xfrm>
              <a:off x="7538877" y="815297"/>
              <a:ext cx="273659" cy="3101584"/>
            </a:xfrm>
            <a:prstGeom prst="rect">
              <a:avLst/>
            </a:prstGeom>
            <a:ln w="1355" cap="sq">
              <a:solidFill>
                <a:srgbClr val="000000">
                  <a:alpha val="100000"/>
                </a:srgbClr>
              </a:solidFill>
              <a:prstDash val="solid"/>
              <a:miter/>
            </a:ln>
          </p:spPr>
          <p:txBody>
            <a:bodyPr/>
            <a:lstStyle/>
            <a:p/>
          </p:txBody>
        </p:sp>
        <p:sp>
          <p:nvSpPr>
            <p:cNvPr id="417" name="rc417"/>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418" name="rc418"/>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419" name="rc419"/>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420" name="tx420"/>
            <p:cNvSpPr/>
            <p:nvPr/>
          </p:nvSpPr>
          <p:spPr>
            <a:xfrm>
              <a:off x="905870" y="266290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a:t>
              </a:r>
            </a:p>
          </p:txBody>
        </p:sp>
        <p:sp>
          <p:nvSpPr>
            <p:cNvPr id="421" name="tx421"/>
            <p:cNvSpPr/>
            <p:nvPr/>
          </p:nvSpPr>
          <p:spPr>
            <a:xfrm>
              <a:off x="1209936" y="17231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422" name="tx422"/>
            <p:cNvSpPr/>
            <p:nvPr/>
          </p:nvSpPr>
          <p:spPr>
            <a:xfrm>
              <a:off x="1514002" y="150556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423" name="tx423"/>
            <p:cNvSpPr/>
            <p:nvPr/>
          </p:nvSpPr>
          <p:spPr>
            <a:xfrm>
              <a:off x="1818068"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24" name="tx424"/>
            <p:cNvSpPr/>
            <p:nvPr/>
          </p:nvSpPr>
          <p:spPr>
            <a:xfrm>
              <a:off x="2122134" y="115910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25" name="tx425"/>
            <p:cNvSpPr/>
            <p:nvPr/>
          </p:nvSpPr>
          <p:spPr>
            <a:xfrm>
              <a:off x="2426200"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26" name="tx426"/>
            <p:cNvSpPr/>
            <p:nvPr/>
          </p:nvSpPr>
          <p:spPr>
            <a:xfrm>
              <a:off x="2730266"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27" name="tx427"/>
            <p:cNvSpPr/>
            <p:nvPr/>
          </p:nvSpPr>
          <p:spPr>
            <a:xfrm>
              <a:off x="3034331" y="10965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28" name="tx428"/>
            <p:cNvSpPr/>
            <p:nvPr/>
          </p:nvSpPr>
          <p:spPr>
            <a:xfrm>
              <a:off x="3338397" y="10965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29" name="tx429"/>
            <p:cNvSpPr/>
            <p:nvPr/>
          </p:nvSpPr>
          <p:spPr>
            <a:xfrm>
              <a:off x="3642463" y="1065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30" name="tx430"/>
            <p:cNvSpPr/>
            <p:nvPr/>
          </p:nvSpPr>
          <p:spPr>
            <a:xfrm>
              <a:off x="3946529" y="10025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31" name="tx431"/>
            <p:cNvSpPr/>
            <p:nvPr/>
          </p:nvSpPr>
          <p:spPr>
            <a:xfrm>
              <a:off x="4250595" y="971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32" name="tx432"/>
            <p:cNvSpPr/>
            <p:nvPr/>
          </p:nvSpPr>
          <p:spPr>
            <a:xfrm>
              <a:off x="4554661" y="9398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33" name="tx433"/>
            <p:cNvSpPr/>
            <p:nvPr/>
          </p:nvSpPr>
          <p:spPr>
            <a:xfrm>
              <a:off x="4858727" y="8145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34" name="tx434"/>
            <p:cNvSpPr/>
            <p:nvPr/>
          </p:nvSpPr>
          <p:spPr>
            <a:xfrm>
              <a:off x="5162793" y="8145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35" name="tx435"/>
            <p:cNvSpPr/>
            <p:nvPr/>
          </p:nvSpPr>
          <p:spPr>
            <a:xfrm>
              <a:off x="5466859"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36" name="tx436"/>
            <p:cNvSpPr/>
            <p:nvPr/>
          </p:nvSpPr>
          <p:spPr>
            <a:xfrm>
              <a:off x="5770925"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37" name="tx437"/>
            <p:cNvSpPr/>
            <p:nvPr/>
          </p:nvSpPr>
          <p:spPr>
            <a:xfrm>
              <a:off x="6074991"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38" name="tx438"/>
            <p:cNvSpPr/>
            <p:nvPr/>
          </p:nvSpPr>
          <p:spPr>
            <a:xfrm>
              <a:off x="6379057"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39" name="tx439"/>
            <p:cNvSpPr/>
            <p:nvPr/>
          </p:nvSpPr>
          <p:spPr>
            <a:xfrm>
              <a:off x="6683123"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0" name="tx440"/>
            <p:cNvSpPr/>
            <p:nvPr/>
          </p:nvSpPr>
          <p:spPr>
            <a:xfrm>
              <a:off x="6987189"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1" name="tx441"/>
            <p:cNvSpPr/>
            <p:nvPr/>
          </p:nvSpPr>
          <p:spPr>
            <a:xfrm>
              <a:off x="7291255"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2" name="tx442"/>
            <p:cNvSpPr/>
            <p:nvPr/>
          </p:nvSpPr>
          <p:spPr>
            <a:xfrm>
              <a:off x="7899387"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3" name="tx443"/>
            <p:cNvSpPr/>
            <p:nvPr/>
          </p:nvSpPr>
          <p:spPr>
            <a:xfrm>
              <a:off x="7595321"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4" name="tx444"/>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5" name="tx445"/>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6" name="tx446"/>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7" name="pg447"/>
            <p:cNvSpPr/>
            <p:nvPr/>
          </p:nvSpPr>
          <p:spPr>
            <a:xfrm>
              <a:off x="923590" y="3265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956111" y="32984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9" name="pg449"/>
            <p:cNvSpPr/>
            <p:nvPr/>
          </p:nvSpPr>
          <p:spPr>
            <a:xfrm>
              <a:off x="1227656" y="27960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0" name="tx450"/>
            <p:cNvSpPr/>
            <p:nvPr/>
          </p:nvSpPr>
          <p:spPr>
            <a:xfrm>
              <a:off x="1260177" y="28282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1" name="pg451"/>
            <p:cNvSpPr/>
            <p:nvPr/>
          </p:nvSpPr>
          <p:spPr>
            <a:xfrm>
              <a:off x="2443919" y="24984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2" name="tx452"/>
            <p:cNvSpPr/>
            <p:nvPr/>
          </p:nvSpPr>
          <p:spPr>
            <a:xfrm>
              <a:off x="2476441" y="25292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3" name="pg453"/>
            <p:cNvSpPr/>
            <p:nvPr/>
          </p:nvSpPr>
          <p:spPr>
            <a:xfrm>
              <a:off x="3052051" y="24827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4" name="tx454"/>
            <p:cNvSpPr/>
            <p:nvPr/>
          </p:nvSpPr>
          <p:spPr>
            <a:xfrm>
              <a:off x="3084573" y="25150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5" name="pg455"/>
            <p:cNvSpPr/>
            <p:nvPr/>
          </p:nvSpPr>
          <p:spPr>
            <a:xfrm>
              <a:off x="3934104" y="243574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6" name="tx456"/>
            <p:cNvSpPr/>
            <p:nvPr/>
          </p:nvSpPr>
          <p:spPr>
            <a:xfrm>
              <a:off x="3966626" y="24666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7" name="pg457"/>
            <p:cNvSpPr/>
            <p:nvPr/>
          </p:nvSpPr>
          <p:spPr>
            <a:xfrm>
              <a:off x="4268315" y="24200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8" name="tx458"/>
            <p:cNvSpPr/>
            <p:nvPr/>
          </p:nvSpPr>
          <p:spPr>
            <a:xfrm>
              <a:off x="4300837" y="24509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59" name="pg459"/>
            <p:cNvSpPr/>
            <p:nvPr/>
          </p:nvSpPr>
          <p:spPr>
            <a:xfrm>
              <a:off x="4876447" y="23417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0" name="tx460"/>
            <p:cNvSpPr/>
            <p:nvPr/>
          </p:nvSpPr>
          <p:spPr>
            <a:xfrm>
              <a:off x="4908969" y="237528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61" name="pg461"/>
            <p:cNvSpPr/>
            <p:nvPr/>
          </p:nvSpPr>
          <p:spPr>
            <a:xfrm>
              <a:off x="5788645" y="22947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2" name="tx462"/>
            <p:cNvSpPr/>
            <p:nvPr/>
          </p:nvSpPr>
          <p:spPr>
            <a:xfrm>
              <a:off x="5821166" y="23269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3" name="pg463"/>
            <p:cNvSpPr/>
            <p:nvPr/>
          </p:nvSpPr>
          <p:spPr>
            <a:xfrm>
              <a:off x="6092711" y="22947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4" name="tx464"/>
            <p:cNvSpPr/>
            <p:nvPr/>
          </p:nvSpPr>
          <p:spPr>
            <a:xfrm>
              <a:off x="6125232" y="2325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65" name="pg465"/>
            <p:cNvSpPr/>
            <p:nvPr/>
          </p:nvSpPr>
          <p:spPr>
            <a:xfrm>
              <a:off x="6700843" y="22791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6" name="tx466"/>
            <p:cNvSpPr/>
            <p:nvPr/>
          </p:nvSpPr>
          <p:spPr>
            <a:xfrm>
              <a:off x="6733364" y="23099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7" name="tx467"/>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68" name="tx468"/>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69" name="tx469"/>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70" name="tx470"/>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71" name="tx471"/>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2" name="tx472"/>
            <p:cNvSpPr/>
            <p:nvPr/>
          </p:nvSpPr>
          <p:spPr>
            <a:xfrm rot="-5400000">
              <a:off x="833738"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73" name="tx473"/>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(161,000)</a:t>
              </a:r>
            </a:p>
          </p:txBody>
        </p:sp>
        <p:sp>
          <p:nvSpPr>
            <p:cNvPr id="474" name="tx474"/>
            <p:cNvSpPr/>
            <p:nvPr/>
          </p:nvSpPr>
          <p:spPr>
            <a:xfrm rot="-5400000">
              <a:off x="1166795"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75" name="tx475"/>
            <p:cNvSpPr/>
            <p:nvPr/>
          </p:nvSpPr>
          <p:spPr>
            <a:xfrm rot="-5400000">
              <a:off x="1142145"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76" name="tx476"/>
            <p:cNvSpPr/>
            <p:nvPr/>
          </p:nvSpPr>
          <p:spPr>
            <a:xfrm rot="-5400000">
              <a:off x="99099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(479,000)</a:t>
              </a:r>
            </a:p>
          </p:txBody>
        </p:sp>
        <p:sp>
          <p:nvSpPr>
            <p:cNvPr id="477" name="tx477"/>
            <p:cNvSpPr/>
            <p:nvPr/>
          </p:nvSpPr>
          <p:spPr>
            <a:xfrm rot="-5400000">
              <a:off x="1343706" y="4762645"/>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78" name="tx478"/>
            <p:cNvSpPr/>
            <p:nvPr/>
          </p:nvSpPr>
          <p:spPr>
            <a:xfrm rot="-5400000">
              <a:off x="1365689"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79" name="tx479"/>
            <p:cNvSpPr/>
            <p:nvPr/>
          </p:nvSpPr>
          <p:spPr>
            <a:xfrm rot="-5400000">
              <a:off x="1577326" y="4907257"/>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480" name="tx480"/>
            <p:cNvSpPr/>
            <p:nvPr/>
          </p:nvSpPr>
          <p:spPr>
            <a:xfrm rot="-5400000">
              <a:off x="1632672"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81" name="tx481"/>
            <p:cNvSpPr/>
            <p:nvPr/>
          </p:nvSpPr>
          <p:spPr>
            <a:xfrm rot="-5400000">
              <a:off x="1986409" y="4800627"/>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482" name="tx482"/>
            <p:cNvSpPr/>
            <p:nvPr/>
          </p:nvSpPr>
          <p:spPr>
            <a:xfrm rot="-5400000">
              <a:off x="1936738"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83" name="tx483"/>
            <p:cNvSpPr/>
            <p:nvPr/>
          </p:nvSpPr>
          <p:spPr>
            <a:xfrm rot="-5400000">
              <a:off x="2354781"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84" name="tx484"/>
            <p:cNvSpPr/>
            <p:nvPr/>
          </p:nvSpPr>
          <p:spPr>
            <a:xfrm rot="-5400000">
              <a:off x="2242571"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85" name="tx485"/>
            <p:cNvSpPr/>
            <p:nvPr/>
          </p:nvSpPr>
          <p:spPr>
            <a:xfrm rot="-5400000">
              <a:off x="2545118"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486" name="tx486"/>
            <p:cNvSpPr/>
            <p:nvPr/>
          </p:nvSpPr>
          <p:spPr>
            <a:xfrm rot="-5400000">
              <a:off x="2595347"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87" name="tx487"/>
            <p:cNvSpPr/>
            <p:nvPr/>
          </p:nvSpPr>
          <p:spPr>
            <a:xfrm rot="-5400000">
              <a:off x="2581953"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88" name="tx488"/>
            <p:cNvSpPr/>
            <p:nvPr/>
          </p:nvSpPr>
          <p:spPr>
            <a:xfrm rot="-5400000">
              <a:off x="2810364"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489" name="tx489"/>
            <p:cNvSpPr/>
            <p:nvPr/>
          </p:nvSpPr>
          <p:spPr>
            <a:xfrm rot="-5400000">
              <a:off x="2850703"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(53,000)</a:t>
              </a:r>
            </a:p>
          </p:txBody>
        </p:sp>
        <p:sp>
          <p:nvSpPr>
            <p:cNvPr id="490" name="tx490"/>
            <p:cNvSpPr/>
            <p:nvPr/>
          </p:nvSpPr>
          <p:spPr>
            <a:xfrm rot="-5400000">
              <a:off x="3164722"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491" name="tx491"/>
            <p:cNvSpPr/>
            <p:nvPr/>
          </p:nvSpPr>
          <p:spPr>
            <a:xfrm rot="-5400000">
              <a:off x="3203479"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92" name="tx492"/>
            <p:cNvSpPr/>
            <p:nvPr/>
          </p:nvSpPr>
          <p:spPr>
            <a:xfrm rot="-5400000">
              <a:off x="320595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93" name="tx493"/>
            <p:cNvSpPr/>
            <p:nvPr/>
          </p:nvSpPr>
          <p:spPr>
            <a:xfrm rot="-5400000">
              <a:off x="3559697"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494" name="tx494"/>
            <p:cNvSpPr/>
            <p:nvPr/>
          </p:nvSpPr>
          <p:spPr>
            <a:xfrm rot="-5400000">
              <a:off x="3507545"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95" name="tx495"/>
            <p:cNvSpPr/>
            <p:nvPr/>
          </p:nvSpPr>
          <p:spPr>
            <a:xfrm rot="-5400000">
              <a:off x="351002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6" name="tx496"/>
            <p:cNvSpPr/>
            <p:nvPr/>
          </p:nvSpPr>
          <p:spPr>
            <a:xfrm rot="-5400000">
              <a:off x="3885777" y="5147335"/>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New</a:t>
              </a:r>
            </a:p>
          </p:txBody>
        </p:sp>
        <p:sp>
          <p:nvSpPr>
            <p:cNvPr id="497" name="tx497"/>
            <p:cNvSpPr/>
            <p:nvPr/>
          </p:nvSpPr>
          <p:spPr>
            <a:xfrm rot="-5400000">
              <a:off x="3783334" y="4755545"/>
              <a:ext cx="4589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Zealand</a:t>
              </a:r>
            </a:p>
          </p:txBody>
        </p:sp>
        <p:sp>
          <p:nvSpPr>
            <p:cNvPr id="498" name="tx498"/>
            <p:cNvSpPr/>
            <p:nvPr/>
          </p:nvSpPr>
          <p:spPr>
            <a:xfrm rot="-5400000">
              <a:off x="379821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99" name="tx499"/>
            <p:cNvSpPr/>
            <p:nvPr/>
          </p:nvSpPr>
          <p:spPr>
            <a:xfrm rot="-5400000">
              <a:off x="3997886"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500" name="tx500"/>
            <p:cNvSpPr/>
            <p:nvPr/>
          </p:nvSpPr>
          <p:spPr>
            <a:xfrm rot="-5400000">
              <a:off x="403165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501" name="tx501"/>
            <p:cNvSpPr/>
            <p:nvPr/>
          </p:nvSpPr>
          <p:spPr>
            <a:xfrm rot="-5400000">
              <a:off x="4426843" y="4688417"/>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502" name="tx502"/>
            <p:cNvSpPr/>
            <p:nvPr/>
          </p:nvSpPr>
          <p:spPr>
            <a:xfrm rot="-5400000">
              <a:off x="442222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03" name="tx503"/>
            <p:cNvSpPr/>
            <p:nvPr/>
          </p:nvSpPr>
          <p:spPr>
            <a:xfrm rot="-5400000">
              <a:off x="4677951" y="4843757"/>
              <a:ext cx="494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Australia</a:t>
              </a:r>
            </a:p>
          </p:txBody>
        </p:sp>
        <p:sp>
          <p:nvSpPr>
            <p:cNvPr id="504" name="tx504"/>
            <p:cNvSpPr/>
            <p:nvPr/>
          </p:nvSpPr>
          <p:spPr>
            <a:xfrm rot="-5400000">
              <a:off x="4675099"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(18,000)</a:t>
              </a:r>
            </a:p>
          </p:txBody>
        </p:sp>
        <p:sp>
          <p:nvSpPr>
            <p:cNvPr id="505" name="tx505"/>
            <p:cNvSpPr/>
            <p:nvPr/>
          </p:nvSpPr>
          <p:spPr>
            <a:xfrm rot="-5400000">
              <a:off x="5038479"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506" name="tx506"/>
            <p:cNvSpPr/>
            <p:nvPr/>
          </p:nvSpPr>
          <p:spPr>
            <a:xfrm rot="-5400000">
              <a:off x="503035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7" name="tx507"/>
            <p:cNvSpPr/>
            <p:nvPr/>
          </p:nvSpPr>
          <p:spPr>
            <a:xfrm rot="-5400000">
              <a:off x="5262829"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508" name="tx508"/>
            <p:cNvSpPr/>
            <p:nvPr/>
          </p:nvSpPr>
          <p:spPr>
            <a:xfrm rot="-5400000">
              <a:off x="531854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09" name="tx509"/>
            <p:cNvSpPr/>
            <p:nvPr/>
          </p:nvSpPr>
          <p:spPr>
            <a:xfrm rot="-5400000">
              <a:off x="5670485"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510" name="tx510"/>
            <p:cNvSpPr/>
            <p:nvPr/>
          </p:nvSpPr>
          <p:spPr>
            <a:xfrm rot="-5400000">
              <a:off x="555198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(266,000)</a:t>
              </a:r>
            </a:p>
          </p:txBody>
        </p:sp>
        <p:sp>
          <p:nvSpPr>
            <p:cNvPr id="511" name="tx511"/>
            <p:cNvSpPr/>
            <p:nvPr/>
          </p:nvSpPr>
          <p:spPr>
            <a:xfrm rot="-5400000">
              <a:off x="5878092" y="4834641"/>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512" name="tx512"/>
            <p:cNvSpPr/>
            <p:nvPr/>
          </p:nvSpPr>
          <p:spPr>
            <a:xfrm rot="-5400000">
              <a:off x="5891362"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(13,000)</a:t>
              </a:r>
            </a:p>
          </p:txBody>
        </p:sp>
        <p:sp>
          <p:nvSpPr>
            <p:cNvPr id="513" name="tx513"/>
            <p:cNvSpPr/>
            <p:nvPr/>
          </p:nvSpPr>
          <p:spPr>
            <a:xfrm rot="-5400000">
              <a:off x="6282927"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514" name="tx514"/>
            <p:cNvSpPr/>
            <p:nvPr/>
          </p:nvSpPr>
          <p:spPr>
            <a:xfrm rot="-5400000">
              <a:off x="624661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5" name="tx515"/>
            <p:cNvSpPr/>
            <p:nvPr/>
          </p:nvSpPr>
          <p:spPr>
            <a:xfrm rot="-5400000">
              <a:off x="6564514" y="4757839"/>
              <a:ext cx="346025"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Japan</a:t>
              </a:r>
            </a:p>
          </p:txBody>
        </p:sp>
        <p:sp>
          <p:nvSpPr>
            <p:cNvPr id="516" name="tx516"/>
            <p:cNvSpPr/>
            <p:nvPr/>
          </p:nvSpPr>
          <p:spPr>
            <a:xfrm rot="-5400000">
              <a:off x="6499494"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517" name="tx517"/>
            <p:cNvSpPr/>
            <p:nvPr/>
          </p:nvSpPr>
          <p:spPr>
            <a:xfrm rot="-5400000">
              <a:off x="6794507" y="5276660"/>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18" name="tx518"/>
            <p:cNvSpPr/>
            <p:nvPr/>
          </p:nvSpPr>
          <p:spPr>
            <a:xfrm rot="-5400000">
              <a:off x="6999734" y="4952432"/>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519" name="tx519"/>
            <p:cNvSpPr/>
            <p:nvPr/>
          </p:nvSpPr>
          <p:spPr>
            <a:xfrm rot="-5400000">
              <a:off x="6884020" y="4695518"/>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Korea</a:t>
              </a:r>
            </a:p>
          </p:txBody>
        </p:sp>
        <p:sp>
          <p:nvSpPr>
            <p:cNvPr id="520" name="tx520"/>
            <p:cNvSpPr/>
            <p:nvPr/>
          </p:nvSpPr>
          <p:spPr>
            <a:xfrm rot="-5400000">
              <a:off x="683887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521" name="tx521"/>
            <p:cNvSpPr/>
            <p:nvPr/>
          </p:nvSpPr>
          <p:spPr>
            <a:xfrm rot="-5400000">
              <a:off x="7054637" y="4876344"/>
              <a:ext cx="579003"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Singapore</a:t>
              </a:r>
            </a:p>
          </p:txBody>
        </p:sp>
        <p:sp>
          <p:nvSpPr>
            <p:cNvPr id="522" name="tx522"/>
            <p:cNvSpPr/>
            <p:nvPr/>
          </p:nvSpPr>
          <p:spPr>
            <a:xfrm rot="-5400000">
              <a:off x="7105859"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23" name="tx523"/>
            <p:cNvSpPr/>
            <p:nvPr/>
          </p:nvSpPr>
          <p:spPr>
            <a:xfrm rot="-5400000">
              <a:off x="7478045"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524" name="tx524"/>
            <p:cNvSpPr/>
            <p:nvPr/>
          </p:nvSpPr>
          <p:spPr>
            <a:xfrm rot="-5400000">
              <a:off x="7322829"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525" name="tx525"/>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26" name="tx526"/>
            <p:cNvSpPr/>
            <p:nvPr/>
          </p:nvSpPr>
          <p:spPr>
            <a:xfrm rot="-5400000">
              <a:off x="7871935"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527" name="tx527"/>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28" name="tx528"/>
            <p:cNvSpPr/>
            <p:nvPr/>
          </p:nvSpPr>
          <p:spPr>
            <a:xfrm rot="-5400000">
              <a:off x="8096781"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529" name="tx529"/>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0" name="tx530"/>
            <p:cNvSpPr/>
            <p:nvPr/>
          </p:nvSpPr>
          <p:spPr>
            <a:xfrm rot="-5400000">
              <a:off x="8443201"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531" name="tx531"/>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2" name="tx532"/>
            <p:cNvSpPr/>
            <p:nvPr/>
          </p:nvSpPr>
          <p:spPr>
            <a:xfrm rot="-5400000">
              <a:off x="8685193"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533" name="tx533"/>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4" name="tx534"/>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5" name="rc535"/>
            <p:cNvSpPr/>
            <p:nvPr/>
          </p:nvSpPr>
          <p:spPr>
            <a:xfrm>
              <a:off x="2130142" y="5993415"/>
              <a:ext cx="219456" cy="219455"/>
            </a:xfrm>
            <a:prstGeom prst="rect">
              <a:avLst/>
            </a:prstGeom>
            <a:solidFill>
              <a:srgbClr val="FFFFFF">
                <a:alpha val="100000"/>
              </a:srgbClr>
            </a:solidFill>
          </p:spPr>
          <p:txBody>
            <a:bodyPr/>
            <a:lstStyle/>
            <a:p/>
          </p:txBody>
        </p:sp>
        <p:sp>
          <p:nvSpPr>
            <p:cNvPr id="536" name="pg536"/>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7" name="pg537"/>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8" name="pg538"/>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9" name="pg539"/>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0" name="pg540"/>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1" name="rc541"/>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542" name="rc542"/>
            <p:cNvSpPr/>
            <p:nvPr/>
          </p:nvSpPr>
          <p:spPr>
            <a:xfrm>
              <a:off x="4500306" y="5993415"/>
              <a:ext cx="219455" cy="219455"/>
            </a:xfrm>
            <a:prstGeom prst="rect">
              <a:avLst/>
            </a:prstGeom>
            <a:solidFill>
              <a:srgbClr val="FFFFFF">
                <a:alpha val="100000"/>
              </a:srgbClr>
            </a:solidFill>
          </p:spPr>
          <p:txBody>
            <a:bodyPr/>
            <a:lstStyle/>
            <a:p/>
          </p:txBody>
        </p:sp>
        <p:sp>
          <p:nvSpPr>
            <p:cNvPr id="543" name="rc543"/>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44" name="tx544"/>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545" name="tx545"/>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546" name="tx546"/>
            <p:cNvSpPr/>
            <p:nvPr/>
          </p:nvSpPr>
          <p:spPr>
            <a:xfrm>
              <a:off x="803816" y="399578"/>
              <a:ext cx="298158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WPR, 2023</a:t>
              </a:r>
            </a:p>
          </p:txBody>
        </p:sp>
        <p:sp>
          <p:nvSpPr>
            <p:cNvPr id="547" name="tx54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48" name="tx548"/>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49" name="tx549"/>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5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WPR from lowest to highest coverage, and the rank of the top 10 countries with the most un- and undervaccinated children, based on absolute numbers.
In 2023, DTP3 coverage ranged from 35% in PNG to 99% in Fiji, Brunei Darussalam, Tonga, Nauru, and Niue.
15 out of 27 (56%) countries had coverage of at least 90%.
Viet Nam had DTP3 coverage of 65% and the highest absolute number of un- and undervaccinated children in the region, followed by China.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Brunei Darussalam, Fiji, Nauru, Niue, and Tonga had the highest coverage (99%), while PNG had the lowest coverage (35%).
DTP3 coverage increased in 10 out of 27 countries between 2022 and 2023. The largest increase was 14% points in Cook Islands from 72% to 86%.
8 countries saw a decrease in coverage (China, Japan, Kiribati, Marshall Islands, New Zealand, PNG, Solomon Islands, and Viet Nam). The largest decline was 26% points in Viet Nam from 91% to 65%.
Coverage remained constant between 2022 and 2023 in the remaining 9 countries.
In 2023, 15 out of 27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9 countries (Fiji, Laos, Marshall Islands, Micronesia, Nauru, Philippines, Samoa, Singapore, and Tuvalu).
The largest increase in coverage was 15% points in Samoa from 68% in 2019 to 83% in 2023}.
Coverage was lower than in 2019 in 11 countries (Australia, Cambodia, China, Cook Islands, Kiribati, Malaysia, Mongolia, New Zealand, Solomon Islands, Vanuatu, and Viet Nam).
The largest decline in coverage was 24% points in Viet Nam from 89% in 2019 to 65%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WPR, 2 out of 27 (7%) countries had DTP3 coverage below 70% in 2023. These are PNG and Viet Nam.
These countries account for approximately 1,617,000 (11%) of the total annual cohort of surviving infants in the region.
There were 15 (56%) countries that achieved DTP3 of 90% or higher, accounting for 10,723,000 (73%)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46235" y="1593456"/>
              <a:ext cx="1817479" cy="3160159"/>
            </a:xfrm>
            <a:custGeom>
              <a:avLst/>
              <a:pathLst>
                <a:path w="1817479" h="3160159">
                  <a:moveTo>
                    <a:pt x="0" y="1817532"/>
                  </a:moveTo>
                  <a:lnTo>
                    <a:pt x="42243" y="1863829"/>
                  </a:lnTo>
                  <a:lnTo>
                    <a:pt x="84487" y="1910127"/>
                  </a:lnTo>
                  <a:lnTo>
                    <a:pt x="126730" y="1956424"/>
                  </a:lnTo>
                  <a:lnTo>
                    <a:pt x="168974" y="2002722"/>
                  </a:lnTo>
                  <a:lnTo>
                    <a:pt x="211217" y="2049019"/>
                  </a:lnTo>
                  <a:lnTo>
                    <a:pt x="253461" y="2095317"/>
                  </a:lnTo>
                  <a:lnTo>
                    <a:pt x="295704" y="2141614"/>
                  </a:lnTo>
                  <a:lnTo>
                    <a:pt x="337948" y="2187912"/>
                  </a:lnTo>
                  <a:lnTo>
                    <a:pt x="380191" y="2234209"/>
                  </a:lnTo>
                  <a:lnTo>
                    <a:pt x="422435" y="2280507"/>
                  </a:lnTo>
                  <a:lnTo>
                    <a:pt x="464678" y="2326804"/>
                  </a:lnTo>
                  <a:lnTo>
                    <a:pt x="506922" y="2373102"/>
                  </a:lnTo>
                  <a:lnTo>
                    <a:pt x="549165" y="2419399"/>
                  </a:lnTo>
                  <a:lnTo>
                    <a:pt x="591409" y="2465697"/>
                  </a:lnTo>
                  <a:lnTo>
                    <a:pt x="633652" y="2511994"/>
                  </a:lnTo>
                  <a:lnTo>
                    <a:pt x="675896" y="2558292"/>
                  </a:lnTo>
                  <a:lnTo>
                    <a:pt x="718139" y="2604589"/>
                  </a:lnTo>
                  <a:lnTo>
                    <a:pt x="760383" y="2650887"/>
                  </a:lnTo>
                  <a:lnTo>
                    <a:pt x="802626" y="2697184"/>
                  </a:lnTo>
                  <a:lnTo>
                    <a:pt x="844870" y="2743482"/>
                  </a:lnTo>
                  <a:lnTo>
                    <a:pt x="887113" y="2789779"/>
                  </a:lnTo>
                  <a:lnTo>
                    <a:pt x="929357" y="2836077"/>
                  </a:lnTo>
                  <a:lnTo>
                    <a:pt x="971600" y="2882374"/>
                  </a:lnTo>
                  <a:lnTo>
                    <a:pt x="1013844" y="2928672"/>
                  </a:lnTo>
                  <a:lnTo>
                    <a:pt x="1056087" y="2974969"/>
                  </a:lnTo>
                  <a:lnTo>
                    <a:pt x="1098331" y="3021267"/>
                  </a:lnTo>
                  <a:lnTo>
                    <a:pt x="1140574" y="3067564"/>
                  </a:lnTo>
                  <a:lnTo>
                    <a:pt x="1182818" y="3113862"/>
                  </a:lnTo>
                  <a:lnTo>
                    <a:pt x="1225061" y="3160159"/>
                  </a:lnTo>
                  <a:lnTo>
                    <a:pt x="1270401" y="3117341"/>
                  </a:lnTo>
                  <a:lnTo>
                    <a:pt x="1314246" y="3072992"/>
                  </a:lnTo>
                  <a:lnTo>
                    <a:pt x="1356543" y="3027166"/>
                  </a:lnTo>
                  <a:lnTo>
                    <a:pt x="1397243" y="2979915"/>
                  </a:lnTo>
                  <a:lnTo>
                    <a:pt x="1436298" y="2931296"/>
                  </a:lnTo>
                  <a:lnTo>
                    <a:pt x="1473663" y="2881365"/>
                  </a:lnTo>
                  <a:lnTo>
                    <a:pt x="1509292" y="2830182"/>
                  </a:lnTo>
                  <a:lnTo>
                    <a:pt x="1543144" y="2777807"/>
                  </a:lnTo>
                  <a:lnTo>
                    <a:pt x="1575180" y="2724301"/>
                  </a:lnTo>
                  <a:lnTo>
                    <a:pt x="1605361" y="2669728"/>
                  </a:lnTo>
                  <a:lnTo>
                    <a:pt x="1633652" y="2614152"/>
                  </a:lnTo>
                  <a:lnTo>
                    <a:pt x="1660020" y="2557637"/>
                  </a:lnTo>
                  <a:lnTo>
                    <a:pt x="1684433" y="2500252"/>
                  </a:lnTo>
                  <a:lnTo>
                    <a:pt x="1706864" y="2442062"/>
                  </a:lnTo>
                  <a:lnTo>
                    <a:pt x="1727285" y="2383137"/>
                  </a:lnTo>
                  <a:lnTo>
                    <a:pt x="1745672" y="2323547"/>
                  </a:lnTo>
                  <a:lnTo>
                    <a:pt x="1762004" y="2263360"/>
                  </a:lnTo>
                  <a:lnTo>
                    <a:pt x="1776262" y="2202649"/>
                  </a:lnTo>
                  <a:lnTo>
                    <a:pt x="1788429" y="2141485"/>
                  </a:lnTo>
                  <a:lnTo>
                    <a:pt x="1798490" y="2079939"/>
                  </a:lnTo>
                  <a:lnTo>
                    <a:pt x="1806433" y="2018084"/>
                  </a:lnTo>
                  <a:lnTo>
                    <a:pt x="1812250" y="1955993"/>
                  </a:lnTo>
                  <a:lnTo>
                    <a:pt x="1815934" y="1893738"/>
                  </a:lnTo>
                  <a:lnTo>
                    <a:pt x="1817479" y="1831395"/>
                  </a:lnTo>
                  <a:lnTo>
                    <a:pt x="1816885" y="1769035"/>
                  </a:lnTo>
                  <a:lnTo>
                    <a:pt x="1814151" y="1706732"/>
                  </a:lnTo>
                  <a:lnTo>
                    <a:pt x="1809282" y="1644559"/>
                  </a:lnTo>
                  <a:lnTo>
                    <a:pt x="1802283" y="1582590"/>
                  </a:lnTo>
                  <a:lnTo>
                    <a:pt x="1793162" y="1520898"/>
                  </a:lnTo>
                  <a:lnTo>
                    <a:pt x="1781930" y="1459555"/>
                  </a:lnTo>
                  <a:lnTo>
                    <a:pt x="1768600" y="1398633"/>
                  </a:lnTo>
                  <a:lnTo>
                    <a:pt x="1753188" y="1338204"/>
                  </a:lnTo>
                  <a:lnTo>
                    <a:pt x="1735712" y="1278340"/>
                  </a:lnTo>
                  <a:lnTo>
                    <a:pt x="1716192" y="1219111"/>
                  </a:lnTo>
                  <a:lnTo>
                    <a:pt x="1694652" y="1160586"/>
                  </a:lnTo>
                  <a:lnTo>
                    <a:pt x="1671116" y="1102835"/>
                  </a:lnTo>
                  <a:lnTo>
                    <a:pt x="1645614" y="1045925"/>
                  </a:lnTo>
                  <a:lnTo>
                    <a:pt x="1618174" y="989923"/>
                  </a:lnTo>
                  <a:lnTo>
                    <a:pt x="1588828" y="934896"/>
                  </a:lnTo>
                  <a:lnTo>
                    <a:pt x="1557613" y="880908"/>
                  </a:lnTo>
                  <a:lnTo>
                    <a:pt x="1524563" y="828022"/>
                  </a:lnTo>
                  <a:lnTo>
                    <a:pt x="1489719" y="776302"/>
                  </a:lnTo>
                  <a:lnTo>
                    <a:pt x="1453121" y="725807"/>
                  </a:lnTo>
                  <a:lnTo>
                    <a:pt x="1414812" y="676598"/>
                  </a:lnTo>
                  <a:lnTo>
                    <a:pt x="1374837" y="628732"/>
                  </a:lnTo>
                  <a:lnTo>
                    <a:pt x="1333244" y="582265"/>
                  </a:lnTo>
                  <a:lnTo>
                    <a:pt x="1290081" y="537253"/>
                  </a:lnTo>
                  <a:lnTo>
                    <a:pt x="1245399" y="493748"/>
                  </a:lnTo>
                  <a:lnTo>
                    <a:pt x="1199251" y="451802"/>
                  </a:lnTo>
                  <a:lnTo>
                    <a:pt x="1151691" y="411463"/>
                  </a:lnTo>
                  <a:lnTo>
                    <a:pt x="1102776" y="372780"/>
                  </a:lnTo>
                  <a:lnTo>
                    <a:pt x="1052562" y="335798"/>
                  </a:lnTo>
                  <a:lnTo>
                    <a:pt x="1001109" y="300560"/>
                  </a:lnTo>
                  <a:lnTo>
                    <a:pt x="948477" y="267108"/>
                  </a:lnTo>
                  <a:lnTo>
                    <a:pt x="894728" y="235481"/>
                  </a:lnTo>
                  <a:lnTo>
                    <a:pt x="839926" y="205717"/>
                  </a:lnTo>
                  <a:lnTo>
                    <a:pt x="784136" y="177851"/>
                  </a:lnTo>
                  <a:lnTo>
                    <a:pt x="727422" y="151915"/>
                  </a:lnTo>
                  <a:lnTo>
                    <a:pt x="669852" y="127940"/>
                  </a:lnTo>
                  <a:lnTo>
                    <a:pt x="611493" y="105954"/>
                  </a:lnTo>
                  <a:lnTo>
                    <a:pt x="552414" y="85983"/>
                  </a:lnTo>
                  <a:lnTo>
                    <a:pt x="492685" y="68051"/>
                  </a:lnTo>
                  <a:lnTo>
                    <a:pt x="432376" y="52178"/>
                  </a:lnTo>
                  <a:lnTo>
                    <a:pt x="371558" y="38384"/>
                  </a:lnTo>
                  <a:lnTo>
                    <a:pt x="310302" y="26684"/>
                  </a:lnTo>
                  <a:lnTo>
                    <a:pt x="248681" y="17093"/>
                  </a:lnTo>
                  <a:lnTo>
                    <a:pt x="186767" y="9621"/>
                  </a:lnTo>
                  <a:lnTo>
                    <a:pt x="124634" y="4278"/>
                  </a:lnTo>
                  <a:lnTo>
                    <a:pt x="62353" y="1069"/>
                  </a:lnTo>
                  <a:lnTo>
                    <a:pt x="0" y="0"/>
                  </a:lnTo>
                  <a:lnTo>
                    <a:pt x="0" y="62673"/>
                  </a:lnTo>
                  <a:lnTo>
                    <a:pt x="0" y="125347"/>
                  </a:lnTo>
                  <a:lnTo>
                    <a:pt x="0" y="188020"/>
                  </a:lnTo>
                  <a:lnTo>
                    <a:pt x="0" y="250694"/>
                  </a:lnTo>
                  <a:lnTo>
                    <a:pt x="0" y="313367"/>
                  </a:lnTo>
                  <a:lnTo>
                    <a:pt x="0" y="376041"/>
                  </a:lnTo>
                  <a:lnTo>
                    <a:pt x="0" y="438714"/>
                  </a:lnTo>
                  <a:lnTo>
                    <a:pt x="0" y="501388"/>
                  </a:lnTo>
                  <a:lnTo>
                    <a:pt x="0" y="564061"/>
                  </a:lnTo>
                  <a:lnTo>
                    <a:pt x="0" y="626735"/>
                  </a:lnTo>
                  <a:lnTo>
                    <a:pt x="0" y="689408"/>
                  </a:lnTo>
                  <a:lnTo>
                    <a:pt x="0" y="752082"/>
                  </a:lnTo>
                  <a:lnTo>
                    <a:pt x="0" y="814755"/>
                  </a:lnTo>
                  <a:lnTo>
                    <a:pt x="0" y="877429"/>
                  </a:lnTo>
                  <a:lnTo>
                    <a:pt x="0" y="940102"/>
                  </a:lnTo>
                  <a:lnTo>
                    <a:pt x="0" y="1002776"/>
                  </a:lnTo>
                  <a:lnTo>
                    <a:pt x="0" y="1065450"/>
                  </a:lnTo>
                  <a:lnTo>
                    <a:pt x="0" y="1128123"/>
                  </a:lnTo>
                  <a:lnTo>
                    <a:pt x="0" y="1190797"/>
                  </a:lnTo>
                  <a:lnTo>
                    <a:pt x="0" y="1253470"/>
                  </a:lnTo>
                  <a:lnTo>
                    <a:pt x="0" y="1316144"/>
                  </a:lnTo>
                  <a:lnTo>
                    <a:pt x="0" y="1378817"/>
                  </a:lnTo>
                  <a:lnTo>
                    <a:pt x="0" y="1441491"/>
                  </a:lnTo>
                  <a:lnTo>
                    <a:pt x="0" y="1504164"/>
                  </a:lnTo>
                  <a:lnTo>
                    <a:pt x="0" y="1566838"/>
                  </a:lnTo>
                  <a:lnTo>
                    <a:pt x="0" y="1629511"/>
                  </a:lnTo>
                  <a:lnTo>
                    <a:pt x="0" y="1692185"/>
                  </a:lnTo>
                  <a:lnTo>
                    <a:pt x="0" y="1754858"/>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1530401" y="3410988"/>
              <a:ext cx="2240895" cy="1817398"/>
            </a:xfrm>
            <a:custGeom>
              <a:avLst/>
              <a:pathLst>
                <a:path w="2240895" h="1817398">
                  <a:moveTo>
                    <a:pt x="1015833" y="0"/>
                  </a:moveTo>
                  <a:lnTo>
                    <a:pt x="980804" y="51970"/>
                  </a:lnTo>
                  <a:lnTo>
                    <a:pt x="945776" y="103941"/>
                  </a:lnTo>
                  <a:lnTo>
                    <a:pt x="910747" y="155912"/>
                  </a:lnTo>
                  <a:lnTo>
                    <a:pt x="875718" y="207882"/>
                  </a:lnTo>
                  <a:lnTo>
                    <a:pt x="840689" y="259853"/>
                  </a:lnTo>
                  <a:lnTo>
                    <a:pt x="805661" y="311824"/>
                  </a:lnTo>
                  <a:lnTo>
                    <a:pt x="770632" y="363795"/>
                  </a:lnTo>
                  <a:lnTo>
                    <a:pt x="735603" y="415765"/>
                  </a:lnTo>
                  <a:lnTo>
                    <a:pt x="700574" y="467736"/>
                  </a:lnTo>
                  <a:lnTo>
                    <a:pt x="665546" y="519707"/>
                  </a:lnTo>
                  <a:lnTo>
                    <a:pt x="630517" y="571678"/>
                  </a:lnTo>
                  <a:lnTo>
                    <a:pt x="595488" y="623648"/>
                  </a:lnTo>
                  <a:lnTo>
                    <a:pt x="560459" y="675619"/>
                  </a:lnTo>
                  <a:lnTo>
                    <a:pt x="525431" y="727590"/>
                  </a:lnTo>
                  <a:lnTo>
                    <a:pt x="490402" y="779561"/>
                  </a:lnTo>
                  <a:lnTo>
                    <a:pt x="455373" y="831531"/>
                  </a:lnTo>
                  <a:lnTo>
                    <a:pt x="420344" y="883502"/>
                  </a:lnTo>
                  <a:lnTo>
                    <a:pt x="385316" y="935473"/>
                  </a:lnTo>
                  <a:lnTo>
                    <a:pt x="350287" y="987444"/>
                  </a:lnTo>
                  <a:lnTo>
                    <a:pt x="315258" y="1039414"/>
                  </a:lnTo>
                  <a:lnTo>
                    <a:pt x="280229" y="1091385"/>
                  </a:lnTo>
                  <a:lnTo>
                    <a:pt x="245201" y="1143356"/>
                  </a:lnTo>
                  <a:lnTo>
                    <a:pt x="210172" y="1195327"/>
                  </a:lnTo>
                  <a:lnTo>
                    <a:pt x="175143" y="1247297"/>
                  </a:lnTo>
                  <a:lnTo>
                    <a:pt x="140114" y="1299268"/>
                  </a:lnTo>
                  <a:lnTo>
                    <a:pt x="105086" y="1351239"/>
                  </a:lnTo>
                  <a:lnTo>
                    <a:pt x="70057" y="1403210"/>
                  </a:lnTo>
                  <a:lnTo>
                    <a:pt x="35028" y="1455180"/>
                  </a:lnTo>
                  <a:lnTo>
                    <a:pt x="0" y="1507151"/>
                  </a:lnTo>
                  <a:lnTo>
                    <a:pt x="52085" y="1540978"/>
                  </a:lnTo>
                  <a:lnTo>
                    <a:pt x="105296" y="1573005"/>
                  </a:lnTo>
                  <a:lnTo>
                    <a:pt x="159570" y="1603195"/>
                  </a:lnTo>
                  <a:lnTo>
                    <a:pt x="214844" y="1631514"/>
                  </a:lnTo>
                  <a:lnTo>
                    <a:pt x="271053" y="1657928"/>
                  </a:lnTo>
                  <a:lnTo>
                    <a:pt x="328132" y="1682406"/>
                  </a:lnTo>
                  <a:lnTo>
                    <a:pt x="386013" y="1704919"/>
                  </a:lnTo>
                  <a:lnTo>
                    <a:pt x="444630" y="1725442"/>
                  </a:lnTo>
                  <a:lnTo>
                    <a:pt x="503914" y="1743950"/>
                  </a:lnTo>
                  <a:lnTo>
                    <a:pt x="563796" y="1760422"/>
                  </a:lnTo>
                  <a:lnTo>
                    <a:pt x="624205" y="1774838"/>
                  </a:lnTo>
                  <a:lnTo>
                    <a:pt x="685072" y="1787182"/>
                  </a:lnTo>
                  <a:lnTo>
                    <a:pt x="746325" y="1797439"/>
                  </a:lnTo>
                  <a:lnTo>
                    <a:pt x="807893" y="1805598"/>
                  </a:lnTo>
                  <a:lnTo>
                    <a:pt x="869703" y="1811648"/>
                  </a:lnTo>
                  <a:lnTo>
                    <a:pt x="931685" y="1815583"/>
                  </a:lnTo>
                  <a:lnTo>
                    <a:pt x="993764" y="1817398"/>
                  </a:lnTo>
                  <a:lnTo>
                    <a:pt x="1055869" y="1817091"/>
                  </a:lnTo>
                  <a:lnTo>
                    <a:pt x="1117927" y="1814662"/>
                  </a:lnTo>
                  <a:lnTo>
                    <a:pt x="1179867" y="1810115"/>
                  </a:lnTo>
                  <a:lnTo>
                    <a:pt x="1241614" y="1803454"/>
                  </a:lnTo>
                  <a:lnTo>
                    <a:pt x="1303098" y="1794687"/>
                  </a:lnTo>
                  <a:lnTo>
                    <a:pt x="1364247" y="1783825"/>
                  </a:lnTo>
                  <a:lnTo>
                    <a:pt x="1424989" y="1770879"/>
                  </a:lnTo>
                  <a:lnTo>
                    <a:pt x="1485253" y="1755867"/>
                  </a:lnTo>
                  <a:lnTo>
                    <a:pt x="1544969" y="1738804"/>
                  </a:lnTo>
                  <a:lnTo>
                    <a:pt x="1604067" y="1719710"/>
                  </a:lnTo>
                  <a:lnTo>
                    <a:pt x="1662478" y="1698609"/>
                  </a:lnTo>
                  <a:lnTo>
                    <a:pt x="1720134" y="1675524"/>
                  </a:lnTo>
                  <a:lnTo>
                    <a:pt x="1776968" y="1650483"/>
                  </a:lnTo>
                  <a:lnTo>
                    <a:pt x="1832913" y="1623515"/>
                  </a:lnTo>
                  <a:lnTo>
                    <a:pt x="1887905" y="1594652"/>
                  </a:lnTo>
                  <a:lnTo>
                    <a:pt x="1941877" y="1563926"/>
                  </a:lnTo>
                  <a:lnTo>
                    <a:pt x="1994769" y="1531374"/>
                  </a:lnTo>
                  <a:lnTo>
                    <a:pt x="2046518" y="1497034"/>
                  </a:lnTo>
                  <a:lnTo>
                    <a:pt x="2097063" y="1460947"/>
                  </a:lnTo>
                  <a:lnTo>
                    <a:pt x="2146345" y="1423153"/>
                  </a:lnTo>
                  <a:lnTo>
                    <a:pt x="2194308" y="1383698"/>
                  </a:lnTo>
                  <a:lnTo>
                    <a:pt x="2240895" y="1342627"/>
                  </a:lnTo>
                  <a:lnTo>
                    <a:pt x="2198651" y="1296329"/>
                  </a:lnTo>
                  <a:lnTo>
                    <a:pt x="2156408" y="1250032"/>
                  </a:lnTo>
                  <a:lnTo>
                    <a:pt x="2114164" y="1203734"/>
                  </a:lnTo>
                  <a:lnTo>
                    <a:pt x="2071921" y="1157437"/>
                  </a:lnTo>
                  <a:lnTo>
                    <a:pt x="2029677" y="1111139"/>
                  </a:lnTo>
                  <a:lnTo>
                    <a:pt x="1987434" y="1064842"/>
                  </a:lnTo>
                  <a:lnTo>
                    <a:pt x="1945190" y="1018544"/>
                  </a:lnTo>
                  <a:lnTo>
                    <a:pt x="1902947" y="972247"/>
                  </a:lnTo>
                  <a:lnTo>
                    <a:pt x="1860703" y="925949"/>
                  </a:lnTo>
                  <a:lnTo>
                    <a:pt x="1818460" y="879652"/>
                  </a:lnTo>
                  <a:lnTo>
                    <a:pt x="1776216" y="833354"/>
                  </a:lnTo>
                  <a:lnTo>
                    <a:pt x="1733973" y="787057"/>
                  </a:lnTo>
                  <a:lnTo>
                    <a:pt x="1691729" y="740759"/>
                  </a:lnTo>
                  <a:lnTo>
                    <a:pt x="1649486" y="694462"/>
                  </a:lnTo>
                  <a:lnTo>
                    <a:pt x="1607242" y="648164"/>
                  </a:lnTo>
                  <a:lnTo>
                    <a:pt x="1564999" y="601867"/>
                  </a:lnTo>
                  <a:lnTo>
                    <a:pt x="1522755" y="555569"/>
                  </a:lnTo>
                  <a:lnTo>
                    <a:pt x="1480512" y="509272"/>
                  </a:lnTo>
                  <a:lnTo>
                    <a:pt x="1438268" y="462974"/>
                  </a:lnTo>
                  <a:lnTo>
                    <a:pt x="1396025" y="416677"/>
                  </a:lnTo>
                  <a:lnTo>
                    <a:pt x="1353781" y="370379"/>
                  </a:lnTo>
                  <a:lnTo>
                    <a:pt x="1311538" y="324082"/>
                  </a:lnTo>
                  <a:lnTo>
                    <a:pt x="1269294" y="277784"/>
                  </a:lnTo>
                  <a:lnTo>
                    <a:pt x="1227051" y="231487"/>
                  </a:lnTo>
                  <a:lnTo>
                    <a:pt x="1184807" y="185189"/>
                  </a:lnTo>
                  <a:lnTo>
                    <a:pt x="1142564" y="138892"/>
                  </a:lnTo>
                  <a:lnTo>
                    <a:pt x="1100320" y="92594"/>
                  </a:lnTo>
                  <a:lnTo>
                    <a:pt x="1058077" y="4629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28931" y="3377362"/>
              <a:ext cx="1817304" cy="1540778"/>
            </a:xfrm>
            <a:custGeom>
              <a:avLst/>
              <a:pathLst>
                <a:path w="1817304" h="1540778">
                  <a:moveTo>
                    <a:pt x="1817304" y="33626"/>
                  </a:moveTo>
                  <a:lnTo>
                    <a:pt x="1754641" y="32467"/>
                  </a:lnTo>
                  <a:lnTo>
                    <a:pt x="1691978" y="31307"/>
                  </a:lnTo>
                  <a:lnTo>
                    <a:pt x="1629315" y="30148"/>
                  </a:lnTo>
                  <a:lnTo>
                    <a:pt x="1566652" y="28988"/>
                  </a:lnTo>
                  <a:lnTo>
                    <a:pt x="1503990" y="27829"/>
                  </a:lnTo>
                  <a:lnTo>
                    <a:pt x="1441327" y="26669"/>
                  </a:lnTo>
                  <a:lnTo>
                    <a:pt x="1378664" y="25509"/>
                  </a:lnTo>
                  <a:lnTo>
                    <a:pt x="1316001" y="24350"/>
                  </a:lnTo>
                  <a:lnTo>
                    <a:pt x="1253338" y="23190"/>
                  </a:lnTo>
                  <a:lnTo>
                    <a:pt x="1190676" y="22031"/>
                  </a:lnTo>
                  <a:lnTo>
                    <a:pt x="1128013" y="20871"/>
                  </a:lnTo>
                  <a:lnTo>
                    <a:pt x="1065350" y="19712"/>
                  </a:lnTo>
                  <a:lnTo>
                    <a:pt x="1002687" y="18552"/>
                  </a:lnTo>
                  <a:lnTo>
                    <a:pt x="940024" y="17393"/>
                  </a:lnTo>
                  <a:lnTo>
                    <a:pt x="877362" y="16233"/>
                  </a:lnTo>
                  <a:lnTo>
                    <a:pt x="814699" y="15074"/>
                  </a:lnTo>
                  <a:lnTo>
                    <a:pt x="752036" y="13914"/>
                  </a:lnTo>
                  <a:lnTo>
                    <a:pt x="689373" y="12754"/>
                  </a:lnTo>
                  <a:lnTo>
                    <a:pt x="626710" y="11595"/>
                  </a:lnTo>
                  <a:lnTo>
                    <a:pt x="564048" y="10435"/>
                  </a:lnTo>
                  <a:lnTo>
                    <a:pt x="501385" y="9276"/>
                  </a:lnTo>
                  <a:lnTo>
                    <a:pt x="438722" y="8116"/>
                  </a:lnTo>
                  <a:lnTo>
                    <a:pt x="376059" y="6957"/>
                  </a:lnTo>
                  <a:lnTo>
                    <a:pt x="313396" y="5797"/>
                  </a:lnTo>
                  <a:lnTo>
                    <a:pt x="250733" y="4638"/>
                  </a:lnTo>
                  <a:lnTo>
                    <a:pt x="188071" y="3478"/>
                  </a:lnTo>
                  <a:lnTo>
                    <a:pt x="125408" y="2319"/>
                  </a:lnTo>
                  <a:lnTo>
                    <a:pt x="62745" y="1159"/>
                  </a:lnTo>
                  <a:lnTo>
                    <a:pt x="82" y="0"/>
                  </a:lnTo>
                  <a:lnTo>
                    <a:pt x="0" y="62434"/>
                  </a:lnTo>
                  <a:lnTo>
                    <a:pt x="2061" y="124834"/>
                  </a:lnTo>
                  <a:lnTo>
                    <a:pt x="6265" y="187126"/>
                  </a:lnTo>
                  <a:lnTo>
                    <a:pt x="12605" y="249238"/>
                  </a:lnTo>
                  <a:lnTo>
                    <a:pt x="21076" y="311095"/>
                  </a:lnTo>
                  <a:lnTo>
                    <a:pt x="31665" y="372624"/>
                  </a:lnTo>
                  <a:lnTo>
                    <a:pt x="44362" y="433754"/>
                  </a:lnTo>
                  <a:lnTo>
                    <a:pt x="59151" y="494411"/>
                  </a:lnTo>
                  <a:lnTo>
                    <a:pt x="76014" y="554525"/>
                  </a:lnTo>
                  <a:lnTo>
                    <a:pt x="94932" y="614024"/>
                  </a:lnTo>
                  <a:lnTo>
                    <a:pt x="115883" y="672838"/>
                  </a:lnTo>
                  <a:lnTo>
                    <a:pt x="138841" y="730898"/>
                  </a:lnTo>
                  <a:lnTo>
                    <a:pt x="163780" y="788135"/>
                  </a:lnTo>
                  <a:lnTo>
                    <a:pt x="190670" y="844482"/>
                  </a:lnTo>
                  <a:lnTo>
                    <a:pt x="219479" y="899872"/>
                  </a:lnTo>
                  <a:lnTo>
                    <a:pt x="250174" y="954239"/>
                  </a:lnTo>
                  <a:lnTo>
                    <a:pt x="282718" y="1007521"/>
                  </a:lnTo>
                  <a:lnTo>
                    <a:pt x="317073" y="1059653"/>
                  </a:lnTo>
                  <a:lnTo>
                    <a:pt x="353198" y="1110575"/>
                  </a:lnTo>
                  <a:lnTo>
                    <a:pt x="391051" y="1160226"/>
                  </a:lnTo>
                  <a:lnTo>
                    <a:pt x="430586" y="1208547"/>
                  </a:lnTo>
                  <a:lnTo>
                    <a:pt x="471758" y="1255482"/>
                  </a:lnTo>
                  <a:lnTo>
                    <a:pt x="514518" y="1300975"/>
                  </a:lnTo>
                  <a:lnTo>
                    <a:pt x="558815" y="1344973"/>
                  </a:lnTo>
                  <a:lnTo>
                    <a:pt x="604597" y="1387423"/>
                  </a:lnTo>
                  <a:lnTo>
                    <a:pt x="651810" y="1428276"/>
                  </a:lnTo>
                  <a:lnTo>
                    <a:pt x="700398" y="1467484"/>
                  </a:lnTo>
                  <a:lnTo>
                    <a:pt x="750305" y="1504999"/>
                  </a:lnTo>
                  <a:lnTo>
                    <a:pt x="801470" y="1540778"/>
                  </a:lnTo>
                  <a:lnTo>
                    <a:pt x="836499" y="1488807"/>
                  </a:lnTo>
                  <a:lnTo>
                    <a:pt x="871527" y="1436836"/>
                  </a:lnTo>
                  <a:lnTo>
                    <a:pt x="906556" y="1384866"/>
                  </a:lnTo>
                  <a:lnTo>
                    <a:pt x="941585" y="1332895"/>
                  </a:lnTo>
                  <a:lnTo>
                    <a:pt x="976614" y="1280924"/>
                  </a:lnTo>
                  <a:lnTo>
                    <a:pt x="1011642" y="1228953"/>
                  </a:lnTo>
                  <a:lnTo>
                    <a:pt x="1046671" y="1176983"/>
                  </a:lnTo>
                  <a:lnTo>
                    <a:pt x="1081700" y="1125012"/>
                  </a:lnTo>
                  <a:lnTo>
                    <a:pt x="1116729" y="1073041"/>
                  </a:lnTo>
                  <a:lnTo>
                    <a:pt x="1151757" y="1021070"/>
                  </a:lnTo>
                  <a:lnTo>
                    <a:pt x="1186786" y="969100"/>
                  </a:lnTo>
                  <a:lnTo>
                    <a:pt x="1221815" y="917129"/>
                  </a:lnTo>
                  <a:lnTo>
                    <a:pt x="1256844" y="865158"/>
                  </a:lnTo>
                  <a:lnTo>
                    <a:pt x="1291872" y="813187"/>
                  </a:lnTo>
                  <a:lnTo>
                    <a:pt x="1326901" y="761217"/>
                  </a:lnTo>
                  <a:lnTo>
                    <a:pt x="1361930" y="709246"/>
                  </a:lnTo>
                  <a:lnTo>
                    <a:pt x="1396959" y="657275"/>
                  </a:lnTo>
                  <a:lnTo>
                    <a:pt x="1431987" y="605304"/>
                  </a:lnTo>
                  <a:lnTo>
                    <a:pt x="1467016" y="553334"/>
                  </a:lnTo>
                  <a:lnTo>
                    <a:pt x="1502045" y="501363"/>
                  </a:lnTo>
                  <a:lnTo>
                    <a:pt x="1537074" y="449392"/>
                  </a:lnTo>
                  <a:lnTo>
                    <a:pt x="1572102" y="397421"/>
                  </a:lnTo>
                  <a:lnTo>
                    <a:pt x="1607131" y="345451"/>
                  </a:lnTo>
                  <a:lnTo>
                    <a:pt x="1642160" y="293480"/>
                  </a:lnTo>
                  <a:lnTo>
                    <a:pt x="1677189" y="241509"/>
                  </a:lnTo>
                  <a:lnTo>
                    <a:pt x="1712217" y="189538"/>
                  </a:lnTo>
                  <a:lnTo>
                    <a:pt x="1747246" y="137568"/>
                  </a:lnTo>
                  <a:lnTo>
                    <a:pt x="1782275" y="85597"/>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29014" y="2072891"/>
              <a:ext cx="1817221" cy="1338097"/>
            </a:xfrm>
            <a:custGeom>
              <a:avLst/>
              <a:pathLst>
                <a:path w="1817221" h="1338097">
                  <a:moveTo>
                    <a:pt x="1817221" y="1338097"/>
                  </a:moveTo>
                  <a:lnTo>
                    <a:pt x="1774807" y="1291956"/>
                  </a:lnTo>
                  <a:lnTo>
                    <a:pt x="1732393" y="1245815"/>
                  </a:lnTo>
                  <a:lnTo>
                    <a:pt x="1689979" y="1199673"/>
                  </a:lnTo>
                  <a:lnTo>
                    <a:pt x="1647565" y="1153532"/>
                  </a:lnTo>
                  <a:lnTo>
                    <a:pt x="1605151" y="1107391"/>
                  </a:lnTo>
                  <a:lnTo>
                    <a:pt x="1562736" y="1061249"/>
                  </a:lnTo>
                  <a:lnTo>
                    <a:pt x="1520322" y="1015108"/>
                  </a:lnTo>
                  <a:lnTo>
                    <a:pt x="1477908" y="968967"/>
                  </a:lnTo>
                  <a:lnTo>
                    <a:pt x="1435494" y="922825"/>
                  </a:lnTo>
                  <a:lnTo>
                    <a:pt x="1393080" y="876684"/>
                  </a:lnTo>
                  <a:lnTo>
                    <a:pt x="1350666" y="830543"/>
                  </a:lnTo>
                  <a:lnTo>
                    <a:pt x="1308252" y="784402"/>
                  </a:lnTo>
                  <a:lnTo>
                    <a:pt x="1265838" y="738260"/>
                  </a:lnTo>
                  <a:lnTo>
                    <a:pt x="1223424" y="692119"/>
                  </a:lnTo>
                  <a:lnTo>
                    <a:pt x="1181010" y="645978"/>
                  </a:lnTo>
                  <a:lnTo>
                    <a:pt x="1138596" y="599836"/>
                  </a:lnTo>
                  <a:lnTo>
                    <a:pt x="1096182" y="553695"/>
                  </a:lnTo>
                  <a:lnTo>
                    <a:pt x="1053768" y="507554"/>
                  </a:lnTo>
                  <a:lnTo>
                    <a:pt x="1011354" y="461412"/>
                  </a:lnTo>
                  <a:lnTo>
                    <a:pt x="968940" y="415271"/>
                  </a:lnTo>
                  <a:lnTo>
                    <a:pt x="926526" y="369130"/>
                  </a:lnTo>
                  <a:lnTo>
                    <a:pt x="884112" y="322989"/>
                  </a:lnTo>
                  <a:lnTo>
                    <a:pt x="841698" y="276847"/>
                  </a:lnTo>
                  <a:lnTo>
                    <a:pt x="799284" y="230706"/>
                  </a:lnTo>
                  <a:lnTo>
                    <a:pt x="756869" y="184565"/>
                  </a:lnTo>
                  <a:lnTo>
                    <a:pt x="714455" y="138423"/>
                  </a:lnTo>
                  <a:lnTo>
                    <a:pt x="672041" y="92282"/>
                  </a:lnTo>
                  <a:lnTo>
                    <a:pt x="629627" y="46141"/>
                  </a:lnTo>
                  <a:lnTo>
                    <a:pt x="587213" y="0"/>
                  </a:lnTo>
                  <a:lnTo>
                    <a:pt x="540920" y="44080"/>
                  </a:lnTo>
                  <a:lnTo>
                    <a:pt x="496205" y="89762"/>
                  </a:lnTo>
                  <a:lnTo>
                    <a:pt x="453125" y="136987"/>
                  </a:lnTo>
                  <a:lnTo>
                    <a:pt x="411731" y="185698"/>
                  </a:lnTo>
                  <a:lnTo>
                    <a:pt x="372076" y="235835"/>
                  </a:lnTo>
                  <a:lnTo>
                    <a:pt x="334209" y="287335"/>
                  </a:lnTo>
                  <a:lnTo>
                    <a:pt x="298177" y="340135"/>
                  </a:lnTo>
                  <a:lnTo>
                    <a:pt x="264023" y="394169"/>
                  </a:lnTo>
                  <a:lnTo>
                    <a:pt x="231790" y="449371"/>
                  </a:lnTo>
                  <a:lnTo>
                    <a:pt x="201519" y="505672"/>
                  </a:lnTo>
                  <a:lnTo>
                    <a:pt x="173246" y="563003"/>
                  </a:lnTo>
                  <a:lnTo>
                    <a:pt x="147006" y="621293"/>
                  </a:lnTo>
                  <a:lnTo>
                    <a:pt x="122833" y="680469"/>
                  </a:lnTo>
                  <a:lnTo>
                    <a:pt x="100756" y="740459"/>
                  </a:lnTo>
                  <a:lnTo>
                    <a:pt x="80801" y="801188"/>
                  </a:lnTo>
                  <a:lnTo>
                    <a:pt x="62995" y="862581"/>
                  </a:lnTo>
                  <a:lnTo>
                    <a:pt x="47358" y="924563"/>
                  </a:lnTo>
                  <a:lnTo>
                    <a:pt x="33911" y="987056"/>
                  </a:lnTo>
                  <a:lnTo>
                    <a:pt x="22670" y="1049983"/>
                  </a:lnTo>
                  <a:lnTo>
                    <a:pt x="13648" y="1113266"/>
                  </a:lnTo>
                  <a:lnTo>
                    <a:pt x="6857" y="1176828"/>
                  </a:lnTo>
                  <a:lnTo>
                    <a:pt x="2306" y="1240589"/>
                  </a:lnTo>
                  <a:lnTo>
                    <a:pt x="0" y="1304470"/>
                  </a:lnTo>
                  <a:lnTo>
                    <a:pt x="62662" y="1305630"/>
                  </a:lnTo>
                  <a:lnTo>
                    <a:pt x="125325" y="1306790"/>
                  </a:lnTo>
                  <a:lnTo>
                    <a:pt x="187988" y="1307949"/>
                  </a:lnTo>
                  <a:lnTo>
                    <a:pt x="250651" y="1309109"/>
                  </a:lnTo>
                  <a:lnTo>
                    <a:pt x="313314" y="1310268"/>
                  </a:lnTo>
                  <a:lnTo>
                    <a:pt x="375976" y="1311428"/>
                  </a:lnTo>
                  <a:lnTo>
                    <a:pt x="438639" y="1312587"/>
                  </a:lnTo>
                  <a:lnTo>
                    <a:pt x="501302" y="1313747"/>
                  </a:lnTo>
                  <a:lnTo>
                    <a:pt x="563965" y="1314906"/>
                  </a:lnTo>
                  <a:lnTo>
                    <a:pt x="626628" y="1316066"/>
                  </a:lnTo>
                  <a:lnTo>
                    <a:pt x="689290" y="1317225"/>
                  </a:lnTo>
                  <a:lnTo>
                    <a:pt x="751953" y="1318385"/>
                  </a:lnTo>
                  <a:lnTo>
                    <a:pt x="814616" y="1319544"/>
                  </a:lnTo>
                  <a:lnTo>
                    <a:pt x="877279" y="1320704"/>
                  </a:lnTo>
                  <a:lnTo>
                    <a:pt x="939942" y="1321864"/>
                  </a:lnTo>
                  <a:lnTo>
                    <a:pt x="1002604" y="1323023"/>
                  </a:lnTo>
                  <a:lnTo>
                    <a:pt x="1065267" y="1324183"/>
                  </a:lnTo>
                  <a:lnTo>
                    <a:pt x="1127930" y="1325342"/>
                  </a:lnTo>
                  <a:lnTo>
                    <a:pt x="1190593" y="1326502"/>
                  </a:lnTo>
                  <a:lnTo>
                    <a:pt x="1253256" y="1327661"/>
                  </a:lnTo>
                  <a:lnTo>
                    <a:pt x="1315918" y="1328821"/>
                  </a:lnTo>
                  <a:lnTo>
                    <a:pt x="1378581" y="1329980"/>
                  </a:lnTo>
                  <a:lnTo>
                    <a:pt x="1441244" y="1331140"/>
                  </a:lnTo>
                  <a:lnTo>
                    <a:pt x="1503907" y="1332299"/>
                  </a:lnTo>
                  <a:lnTo>
                    <a:pt x="1566570" y="1333459"/>
                  </a:lnTo>
                  <a:lnTo>
                    <a:pt x="1629232" y="1334619"/>
                  </a:lnTo>
                  <a:lnTo>
                    <a:pt x="1691895" y="1335778"/>
                  </a:lnTo>
                  <a:lnTo>
                    <a:pt x="1754558" y="1336938"/>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1316227" y="1795601"/>
              <a:ext cx="1230007" cy="1615387"/>
            </a:xfrm>
            <a:custGeom>
              <a:avLst/>
              <a:pathLst>
                <a:path w="1230007" h="1615387">
                  <a:moveTo>
                    <a:pt x="1230007" y="1615387"/>
                  </a:moveTo>
                  <a:lnTo>
                    <a:pt x="1201282" y="1559684"/>
                  </a:lnTo>
                  <a:lnTo>
                    <a:pt x="1172556" y="1503981"/>
                  </a:lnTo>
                  <a:lnTo>
                    <a:pt x="1143831" y="1448278"/>
                  </a:lnTo>
                  <a:lnTo>
                    <a:pt x="1115106" y="1392575"/>
                  </a:lnTo>
                  <a:lnTo>
                    <a:pt x="1086380" y="1336872"/>
                  </a:lnTo>
                  <a:lnTo>
                    <a:pt x="1057655" y="1281169"/>
                  </a:lnTo>
                  <a:lnTo>
                    <a:pt x="1028930" y="1225466"/>
                  </a:lnTo>
                  <a:lnTo>
                    <a:pt x="1000204" y="1169763"/>
                  </a:lnTo>
                  <a:lnTo>
                    <a:pt x="971479" y="1114060"/>
                  </a:lnTo>
                  <a:lnTo>
                    <a:pt x="942754" y="1058357"/>
                  </a:lnTo>
                  <a:lnTo>
                    <a:pt x="914028" y="1002654"/>
                  </a:lnTo>
                  <a:lnTo>
                    <a:pt x="885303" y="946951"/>
                  </a:lnTo>
                  <a:lnTo>
                    <a:pt x="856578" y="891248"/>
                  </a:lnTo>
                  <a:lnTo>
                    <a:pt x="827852" y="835545"/>
                  </a:lnTo>
                  <a:lnTo>
                    <a:pt x="799127" y="779842"/>
                  </a:lnTo>
                  <a:lnTo>
                    <a:pt x="770402" y="724139"/>
                  </a:lnTo>
                  <a:lnTo>
                    <a:pt x="741676" y="668436"/>
                  </a:lnTo>
                  <a:lnTo>
                    <a:pt x="712951" y="612733"/>
                  </a:lnTo>
                  <a:lnTo>
                    <a:pt x="684226" y="557030"/>
                  </a:lnTo>
                  <a:lnTo>
                    <a:pt x="655501" y="501327"/>
                  </a:lnTo>
                  <a:lnTo>
                    <a:pt x="626775" y="445624"/>
                  </a:lnTo>
                  <a:lnTo>
                    <a:pt x="598050" y="389921"/>
                  </a:lnTo>
                  <a:lnTo>
                    <a:pt x="569325" y="334218"/>
                  </a:lnTo>
                  <a:lnTo>
                    <a:pt x="540599" y="278515"/>
                  </a:lnTo>
                  <a:lnTo>
                    <a:pt x="511874" y="222812"/>
                  </a:lnTo>
                  <a:lnTo>
                    <a:pt x="483149" y="167109"/>
                  </a:lnTo>
                  <a:lnTo>
                    <a:pt x="454423" y="111406"/>
                  </a:lnTo>
                  <a:lnTo>
                    <a:pt x="425698" y="55703"/>
                  </a:lnTo>
                  <a:lnTo>
                    <a:pt x="396973" y="0"/>
                  </a:lnTo>
                  <a:lnTo>
                    <a:pt x="335929" y="32969"/>
                  </a:lnTo>
                  <a:lnTo>
                    <a:pt x="276189" y="68243"/>
                  </a:lnTo>
                  <a:lnTo>
                    <a:pt x="217838" y="105772"/>
                  </a:lnTo>
                  <a:lnTo>
                    <a:pt x="160962" y="145501"/>
                  </a:lnTo>
                  <a:lnTo>
                    <a:pt x="105643" y="187371"/>
                  </a:lnTo>
                  <a:lnTo>
                    <a:pt x="51963" y="231322"/>
                  </a:lnTo>
                  <a:lnTo>
                    <a:pt x="0" y="277290"/>
                  </a:lnTo>
                  <a:lnTo>
                    <a:pt x="42414" y="323431"/>
                  </a:lnTo>
                  <a:lnTo>
                    <a:pt x="84828" y="369572"/>
                  </a:lnTo>
                  <a:lnTo>
                    <a:pt x="127242" y="415713"/>
                  </a:lnTo>
                  <a:lnTo>
                    <a:pt x="169656" y="461855"/>
                  </a:lnTo>
                  <a:lnTo>
                    <a:pt x="212070" y="507996"/>
                  </a:lnTo>
                  <a:lnTo>
                    <a:pt x="254484" y="554137"/>
                  </a:lnTo>
                  <a:lnTo>
                    <a:pt x="296898" y="600279"/>
                  </a:lnTo>
                  <a:lnTo>
                    <a:pt x="339312" y="646420"/>
                  </a:lnTo>
                  <a:lnTo>
                    <a:pt x="381726" y="692561"/>
                  </a:lnTo>
                  <a:lnTo>
                    <a:pt x="424140" y="738703"/>
                  </a:lnTo>
                  <a:lnTo>
                    <a:pt x="466554" y="784844"/>
                  </a:lnTo>
                  <a:lnTo>
                    <a:pt x="508968" y="830985"/>
                  </a:lnTo>
                  <a:lnTo>
                    <a:pt x="551382" y="877126"/>
                  </a:lnTo>
                  <a:lnTo>
                    <a:pt x="593796" y="923268"/>
                  </a:lnTo>
                  <a:lnTo>
                    <a:pt x="636210" y="969409"/>
                  </a:lnTo>
                  <a:lnTo>
                    <a:pt x="678624" y="1015550"/>
                  </a:lnTo>
                  <a:lnTo>
                    <a:pt x="721038" y="1061692"/>
                  </a:lnTo>
                  <a:lnTo>
                    <a:pt x="763452" y="1107833"/>
                  </a:lnTo>
                  <a:lnTo>
                    <a:pt x="805866" y="1153974"/>
                  </a:lnTo>
                  <a:lnTo>
                    <a:pt x="848281" y="1200116"/>
                  </a:lnTo>
                  <a:lnTo>
                    <a:pt x="890695" y="1246257"/>
                  </a:lnTo>
                  <a:lnTo>
                    <a:pt x="933109" y="1292398"/>
                  </a:lnTo>
                  <a:lnTo>
                    <a:pt x="975523" y="1338539"/>
                  </a:lnTo>
                  <a:lnTo>
                    <a:pt x="1017937" y="1384681"/>
                  </a:lnTo>
                  <a:lnTo>
                    <a:pt x="1060351" y="1430822"/>
                  </a:lnTo>
                  <a:lnTo>
                    <a:pt x="1102765" y="1476963"/>
                  </a:lnTo>
                  <a:lnTo>
                    <a:pt x="1145179" y="1523105"/>
                  </a:lnTo>
                  <a:lnTo>
                    <a:pt x="1187593" y="1569246"/>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713201" y="1702979"/>
              <a:ext cx="833034" cy="1708008"/>
            </a:xfrm>
            <a:custGeom>
              <a:avLst/>
              <a:pathLst>
                <a:path w="833034" h="1708008">
                  <a:moveTo>
                    <a:pt x="833034" y="1708008"/>
                  </a:moveTo>
                  <a:lnTo>
                    <a:pt x="811607" y="1649112"/>
                  </a:lnTo>
                  <a:lnTo>
                    <a:pt x="790179" y="1590215"/>
                  </a:lnTo>
                  <a:lnTo>
                    <a:pt x="768752" y="1531318"/>
                  </a:lnTo>
                  <a:lnTo>
                    <a:pt x="747325" y="1472421"/>
                  </a:lnTo>
                  <a:lnTo>
                    <a:pt x="725897" y="1413524"/>
                  </a:lnTo>
                  <a:lnTo>
                    <a:pt x="704470" y="1354627"/>
                  </a:lnTo>
                  <a:lnTo>
                    <a:pt x="683043" y="1295730"/>
                  </a:lnTo>
                  <a:lnTo>
                    <a:pt x="661615" y="1236834"/>
                  </a:lnTo>
                  <a:lnTo>
                    <a:pt x="640188" y="1177937"/>
                  </a:lnTo>
                  <a:lnTo>
                    <a:pt x="618761" y="1119040"/>
                  </a:lnTo>
                  <a:lnTo>
                    <a:pt x="597333" y="1060143"/>
                  </a:lnTo>
                  <a:lnTo>
                    <a:pt x="575906" y="1001246"/>
                  </a:lnTo>
                  <a:lnTo>
                    <a:pt x="554478" y="942349"/>
                  </a:lnTo>
                  <a:lnTo>
                    <a:pt x="533051" y="883452"/>
                  </a:lnTo>
                  <a:lnTo>
                    <a:pt x="511624" y="824556"/>
                  </a:lnTo>
                  <a:lnTo>
                    <a:pt x="490196" y="765659"/>
                  </a:lnTo>
                  <a:lnTo>
                    <a:pt x="468769" y="706762"/>
                  </a:lnTo>
                  <a:lnTo>
                    <a:pt x="447342" y="647865"/>
                  </a:lnTo>
                  <a:lnTo>
                    <a:pt x="425914" y="588968"/>
                  </a:lnTo>
                  <a:lnTo>
                    <a:pt x="404487" y="530071"/>
                  </a:lnTo>
                  <a:lnTo>
                    <a:pt x="383060" y="471174"/>
                  </a:lnTo>
                  <a:lnTo>
                    <a:pt x="361632" y="412278"/>
                  </a:lnTo>
                  <a:lnTo>
                    <a:pt x="340205" y="353381"/>
                  </a:lnTo>
                  <a:lnTo>
                    <a:pt x="318778" y="294484"/>
                  </a:lnTo>
                  <a:lnTo>
                    <a:pt x="297350" y="235587"/>
                  </a:lnTo>
                  <a:lnTo>
                    <a:pt x="275923" y="176690"/>
                  </a:lnTo>
                  <a:lnTo>
                    <a:pt x="254496" y="117793"/>
                  </a:lnTo>
                  <a:lnTo>
                    <a:pt x="233068" y="58896"/>
                  </a:lnTo>
                  <a:lnTo>
                    <a:pt x="211641" y="0"/>
                  </a:lnTo>
                  <a:lnTo>
                    <a:pt x="139806" y="27872"/>
                  </a:lnTo>
                  <a:lnTo>
                    <a:pt x="69216" y="58764"/>
                  </a:lnTo>
                  <a:lnTo>
                    <a:pt x="0" y="92621"/>
                  </a:lnTo>
                  <a:lnTo>
                    <a:pt x="28725" y="148324"/>
                  </a:lnTo>
                  <a:lnTo>
                    <a:pt x="57450" y="204027"/>
                  </a:lnTo>
                  <a:lnTo>
                    <a:pt x="86175" y="259730"/>
                  </a:lnTo>
                  <a:lnTo>
                    <a:pt x="114901" y="315433"/>
                  </a:lnTo>
                  <a:lnTo>
                    <a:pt x="143626" y="371136"/>
                  </a:lnTo>
                  <a:lnTo>
                    <a:pt x="172351" y="426839"/>
                  </a:lnTo>
                  <a:lnTo>
                    <a:pt x="201077" y="482542"/>
                  </a:lnTo>
                  <a:lnTo>
                    <a:pt x="229802" y="538245"/>
                  </a:lnTo>
                  <a:lnTo>
                    <a:pt x="258527" y="593948"/>
                  </a:lnTo>
                  <a:lnTo>
                    <a:pt x="287253" y="649651"/>
                  </a:lnTo>
                  <a:lnTo>
                    <a:pt x="315978" y="705354"/>
                  </a:lnTo>
                  <a:lnTo>
                    <a:pt x="344703" y="761057"/>
                  </a:lnTo>
                  <a:lnTo>
                    <a:pt x="373429" y="816760"/>
                  </a:lnTo>
                  <a:lnTo>
                    <a:pt x="402154" y="872463"/>
                  </a:lnTo>
                  <a:lnTo>
                    <a:pt x="430879" y="928166"/>
                  </a:lnTo>
                  <a:lnTo>
                    <a:pt x="459605" y="983869"/>
                  </a:lnTo>
                  <a:lnTo>
                    <a:pt x="488330" y="1039572"/>
                  </a:lnTo>
                  <a:lnTo>
                    <a:pt x="517055" y="1095275"/>
                  </a:lnTo>
                  <a:lnTo>
                    <a:pt x="545781" y="1150978"/>
                  </a:lnTo>
                  <a:lnTo>
                    <a:pt x="574506" y="1206681"/>
                  </a:lnTo>
                  <a:lnTo>
                    <a:pt x="603231" y="1262384"/>
                  </a:lnTo>
                  <a:lnTo>
                    <a:pt x="631957" y="1318087"/>
                  </a:lnTo>
                  <a:lnTo>
                    <a:pt x="660682" y="1373790"/>
                  </a:lnTo>
                  <a:lnTo>
                    <a:pt x="689407" y="1429493"/>
                  </a:lnTo>
                  <a:lnTo>
                    <a:pt x="718133" y="1485196"/>
                  </a:lnTo>
                  <a:lnTo>
                    <a:pt x="746858" y="1540899"/>
                  </a:lnTo>
                  <a:lnTo>
                    <a:pt x="775583" y="1596602"/>
                  </a:lnTo>
                  <a:lnTo>
                    <a:pt x="804309" y="1652305"/>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924842" y="1653440"/>
              <a:ext cx="621392" cy="1757547"/>
            </a:xfrm>
            <a:custGeom>
              <a:avLst/>
              <a:pathLst>
                <a:path w="621392" h="1757547">
                  <a:moveTo>
                    <a:pt x="621392" y="1757547"/>
                  </a:moveTo>
                  <a:lnTo>
                    <a:pt x="605424" y="1696942"/>
                  </a:lnTo>
                  <a:lnTo>
                    <a:pt x="589455" y="1636337"/>
                  </a:lnTo>
                  <a:lnTo>
                    <a:pt x="573487" y="1575732"/>
                  </a:lnTo>
                  <a:lnTo>
                    <a:pt x="557518" y="1515127"/>
                  </a:lnTo>
                  <a:lnTo>
                    <a:pt x="541550" y="1454522"/>
                  </a:lnTo>
                  <a:lnTo>
                    <a:pt x="525581" y="1393917"/>
                  </a:lnTo>
                  <a:lnTo>
                    <a:pt x="509613" y="1333312"/>
                  </a:lnTo>
                  <a:lnTo>
                    <a:pt x="493644" y="1272707"/>
                  </a:lnTo>
                  <a:lnTo>
                    <a:pt x="477676" y="1212101"/>
                  </a:lnTo>
                  <a:lnTo>
                    <a:pt x="461707" y="1151496"/>
                  </a:lnTo>
                  <a:lnTo>
                    <a:pt x="445739" y="1090891"/>
                  </a:lnTo>
                  <a:lnTo>
                    <a:pt x="429770" y="1030286"/>
                  </a:lnTo>
                  <a:lnTo>
                    <a:pt x="413802" y="969681"/>
                  </a:lnTo>
                  <a:lnTo>
                    <a:pt x="397833" y="909076"/>
                  </a:lnTo>
                  <a:lnTo>
                    <a:pt x="381865" y="848471"/>
                  </a:lnTo>
                  <a:lnTo>
                    <a:pt x="365896" y="787866"/>
                  </a:lnTo>
                  <a:lnTo>
                    <a:pt x="349928" y="727261"/>
                  </a:lnTo>
                  <a:lnTo>
                    <a:pt x="333959" y="666656"/>
                  </a:lnTo>
                  <a:lnTo>
                    <a:pt x="317991" y="606050"/>
                  </a:lnTo>
                  <a:lnTo>
                    <a:pt x="302022" y="545445"/>
                  </a:lnTo>
                  <a:lnTo>
                    <a:pt x="286053" y="484840"/>
                  </a:lnTo>
                  <a:lnTo>
                    <a:pt x="270085" y="424235"/>
                  </a:lnTo>
                  <a:lnTo>
                    <a:pt x="254116" y="363630"/>
                  </a:lnTo>
                  <a:lnTo>
                    <a:pt x="238148" y="303025"/>
                  </a:lnTo>
                  <a:lnTo>
                    <a:pt x="222179" y="242420"/>
                  </a:lnTo>
                  <a:lnTo>
                    <a:pt x="206211" y="181815"/>
                  </a:lnTo>
                  <a:lnTo>
                    <a:pt x="190242" y="121210"/>
                  </a:lnTo>
                  <a:lnTo>
                    <a:pt x="174274" y="60605"/>
                  </a:lnTo>
                  <a:lnTo>
                    <a:pt x="158305" y="0"/>
                  </a:lnTo>
                  <a:lnTo>
                    <a:pt x="78587" y="22962"/>
                  </a:lnTo>
                  <a:lnTo>
                    <a:pt x="0" y="49538"/>
                  </a:lnTo>
                  <a:lnTo>
                    <a:pt x="21427" y="108435"/>
                  </a:lnTo>
                  <a:lnTo>
                    <a:pt x="42854" y="167332"/>
                  </a:lnTo>
                  <a:lnTo>
                    <a:pt x="64282" y="226229"/>
                  </a:lnTo>
                  <a:lnTo>
                    <a:pt x="85709" y="285126"/>
                  </a:lnTo>
                  <a:lnTo>
                    <a:pt x="107136" y="344023"/>
                  </a:lnTo>
                  <a:lnTo>
                    <a:pt x="128564" y="402919"/>
                  </a:lnTo>
                  <a:lnTo>
                    <a:pt x="149991" y="461816"/>
                  </a:lnTo>
                  <a:lnTo>
                    <a:pt x="171418" y="520713"/>
                  </a:lnTo>
                  <a:lnTo>
                    <a:pt x="192846" y="579610"/>
                  </a:lnTo>
                  <a:lnTo>
                    <a:pt x="214273" y="638507"/>
                  </a:lnTo>
                  <a:lnTo>
                    <a:pt x="235700" y="697404"/>
                  </a:lnTo>
                  <a:lnTo>
                    <a:pt x="257128" y="756301"/>
                  </a:lnTo>
                  <a:lnTo>
                    <a:pt x="278555" y="815198"/>
                  </a:lnTo>
                  <a:lnTo>
                    <a:pt x="299982" y="874094"/>
                  </a:lnTo>
                  <a:lnTo>
                    <a:pt x="321410" y="932991"/>
                  </a:lnTo>
                  <a:lnTo>
                    <a:pt x="342837" y="991888"/>
                  </a:lnTo>
                  <a:lnTo>
                    <a:pt x="364264" y="1050785"/>
                  </a:lnTo>
                  <a:lnTo>
                    <a:pt x="385692" y="1109682"/>
                  </a:lnTo>
                  <a:lnTo>
                    <a:pt x="407119" y="1168579"/>
                  </a:lnTo>
                  <a:lnTo>
                    <a:pt x="428546" y="1227476"/>
                  </a:lnTo>
                  <a:lnTo>
                    <a:pt x="449974" y="1286372"/>
                  </a:lnTo>
                  <a:lnTo>
                    <a:pt x="471401" y="1345269"/>
                  </a:lnTo>
                  <a:lnTo>
                    <a:pt x="492828" y="1404166"/>
                  </a:lnTo>
                  <a:lnTo>
                    <a:pt x="514256" y="1463063"/>
                  </a:lnTo>
                  <a:lnTo>
                    <a:pt x="535683" y="1521960"/>
                  </a:lnTo>
                  <a:lnTo>
                    <a:pt x="557110" y="1580857"/>
                  </a:lnTo>
                  <a:lnTo>
                    <a:pt x="578538" y="1639754"/>
                  </a:lnTo>
                  <a:lnTo>
                    <a:pt x="599965" y="1698650"/>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2083148" y="1623653"/>
              <a:ext cx="463087" cy="1787334"/>
            </a:xfrm>
            <a:custGeom>
              <a:avLst/>
              <a:pathLst>
                <a:path w="463087" h="1787334">
                  <a:moveTo>
                    <a:pt x="463087" y="1787334"/>
                  </a:moveTo>
                  <a:lnTo>
                    <a:pt x="451709" y="1725702"/>
                  </a:lnTo>
                  <a:lnTo>
                    <a:pt x="440332" y="1664070"/>
                  </a:lnTo>
                  <a:lnTo>
                    <a:pt x="428955" y="1602438"/>
                  </a:lnTo>
                  <a:lnTo>
                    <a:pt x="417578" y="1540805"/>
                  </a:lnTo>
                  <a:lnTo>
                    <a:pt x="406201" y="1479173"/>
                  </a:lnTo>
                  <a:lnTo>
                    <a:pt x="394824" y="1417541"/>
                  </a:lnTo>
                  <a:lnTo>
                    <a:pt x="383447" y="1355909"/>
                  </a:lnTo>
                  <a:lnTo>
                    <a:pt x="372070" y="1294276"/>
                  </a:lnTo>
                  <a:lnTo>
                    <a:pt x="360692" y="1232644"/>
                  </a:lnTo>
                  <a:lnTo>
                    <a:pt x="349315" y="1171012"/>
                  </a:lnTo>
                  <a:lnTo>
                    <a:pt x="337938" y="1109380"/>
                  </a:lnTo>
                  <a:lnTo>
                    <a:pt x="326561" y="1047748"/>
                  </a:lnTo>
                  <a:lnTo>
                    <a:pt x="315184" y="986115"/>
                  </a:lnTo>
                  <a:lnTo>
                    <a:pt x="303807" y="924483"/>
                  </a:lnTo>
                  <a:lnTo>
                    <a:pt x="292430" y="862851"/>
                  </a:lnTo>
                  <a:lnTo>
                    <a:pt x="281053" y="801219"/>
                  </a:lnTo>
                  <a:lnTo>
                    <a:pt x="269676" y="739586"/>
                  </a:lnTo>
                  <a:lnTo>
                    <a:pt x="258298" y="677954"/>
                  </a:lnTo>
                  <a:lnTo>
                    <a:pt x="246921" y="616322"/>
                  </a:lnTo>
                  <a:lnTo>
                    <a:pt x="235544" y="554690"/>
                  </a:lnTo>
                  <a:lnTo>
                    <a:pt x="224167" y="493057"/>
                  </a:lnTo>
                  <a:lnTo>
                    <a:pt x="212790" y="431425"/>
                  </a:lnTo>
                  <a:lnTo>
                    <a:pt x="201413" y="369793"/>
                  </a:lnTo>
                  <a:lnTo>
                    <a:pt x="190036" y="308161"/>
                  </a:lnTo>
                  <a:lnTo>
                    <a:pt x="178659" y="246528"/>
                  </a:lnTo>
                  <a:lnTo>
                    <a:pt x="167281" y="184896"/>
                  </a:lnTo>
                  <a:lnTo>
                    <a:pt x="155904" y="123264"/>
                  </a:lnTo>
                  <a:lnTo>
                    <a:pt x="144527" y="61632"/>
                  </a:lnTo>
                  <a:lnTo>
                    <a:pt x="133150" y="0"/>
                  </a:lnTo>
                  <a:lnTo>
                    <a:pt x="66295" y="13643"/>
                  </a:lnTo>
                  <a:lnTo>
                    <a:pt x="0" y="29787"/>
                  </a:lnTo>
                  <a:lnTo>
                    <a:pt x="15968" y="90392"/>
                  </a:lnTo>
                  <a:lnTo>
                    <a:pt x="31937" y="150997"/>
                  </a:lnTo>
                  <a:lnTo>
                    <a:pt x="47905" y="211602"/>
                  </a:lnTo>
                  <a:lnTo>
                    <a:pt x="63874" y="272207"/>
                  </a:lnTo>
                  <a:lnTo>
                    <a:pt x="79842" y="332812"/>
                  </a:lnTo>
                  <a:lnTo>
                    <a:pt x="95811" y="393417"/>
                  </a:lnTo>
                  <a:lnTo>
                    <a:pt x="111779" y="454022"/>
                  </a:lnTo>
                  <a:lnTo>
                    <a:pt x="127748" y="514627"/>
                  </a:lnTo>
                  <a:lnTo>
                    <a:pt x="143716" y="575232"/>
                  </a:lnTo>
                  <a:lnTo>
                    <a:pt x="159685" y="635837"/>
                  </a:lnTo>
                  <a:lnTo>
                    <a:pt x="175653" y="696443"/>
                  </a:lnTo>
                  <a:lnTo>
                    <a:pt x="191622" y="757048"/>
                  </a:lnTo>
                  <a:lnTo>
                    <a:pt x="207590" y="817653"/>
                  </a:lnTo>
                  <a:lnTo>
                    <a:pt x="223559" y="878258"/>
                  </a:lnTo>
                  <a:lnTo>
                    <a:pt x="239527" y="938863"/>
                  </a:lnTo>
                  <a:lnTo>
                    <a:pt x="255496" y="999468"/>
                  </a:lnTo>
                  <a:lnTo>
                    <a:pt x="271464" y="1060073"/>
                  </a:lnTo>
                  <a:lnTo>
                    <a:pt x="287433" y="1120678"/>
                  </a:lnTo>
                  <a:lnTo>
                    <a:pt x="303401" y="1181283"/>
                  </a:lnTo>
                  <a:lnTo>
                    <a:pt x="319370" y="1241888"/>
                  </a:lnTo>
                  <a:lnTo>
                    <a:pt x="335338" y="1302494"/>
                  </a:lnTo>
                  <a:lnTo>
                    <a:pt x="351307" y="1363099"/>
                  </a:lnTo>
                  <a:lnTo>
                    <a:pt x="367275" y="1423704"/>
                  </a:lnTo>
                  <a:lnTo>
                    <a:pt x="383244" y="1484309"/>
                  </a:lnTo>
                  <a:lnTo>
                    <a:pt x="399213" y="1544914"/>
                  </a:lnTo>
                  <a:lnTo>
                    <a:pt x="415181" y="1605519"/>
                  </a:lnTo>
                  <a:lnTo>
                    <a:pt x="431150" y="1666124"/>
                  </a:lnTo>
                  <a:lnTo>
                    <a:pt x="447118" y="172672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216298" y="1605952"/>
              <a:ext cx="329936" cy="1805036"/>
            </a:xfrm>
            <a:custGeom>
              <a:avLst/>
              <a:pathLst>
                <a:path w="329936" h="1805036">
                  <a:moveTo>
                    <a:pt x="329936" y="1805036"/>
                  </a:moveTo>
                  <a:lnTo>
                    <a:pt x="322599" y="1742793"/>
                  </a:lnTo>
                  <a:lnTo>
                    <a:pt x="315263" y="1680550"/>
                  </a:lnTo>
                  <a:lnTo>
                    <a:pt x="307926" y="1618308"/>
                  </a:lnTo>
                  <a:lnTo>
                    <a:pt x="300589" y="1556065"/>
                  </a:lnTo>
                  <a:lnTo>
                    <a:pt x="293253" y="1493822"/>
                  </a:lnTo>
                  <a:lnTo>
                    <a:pt x="285916" y="1431580"/>
                  </a:lnTo>
                  <a:lnTo>
                    <a:pt x="278579" y="1369337"/>
                  </a:lnTo>
                  <a:lnTo>
                    <a:pt x="271242" y="1307095"/>
                  </a:lnTo>
                  <a:lnTo>
                    <a:pt x="263906" y="1244852"/>
                  </a:lnTo>
                  <a:lnTo>
                    <a:pt x="256569" y="1182609"/>
                  </a:lnTo>
                  <a:lnTo>
                    <a:pt x="249232" y="1120367"/>
                  </a:lnTo>
                  <a:lnTo>
                    <a:pt x="241896" y="1058124"/>
                  </a:lnTo>
                  <a:lnTo>
                    <a:pt x="234559" y="995881"/>
                  </a:lnTo>
                  <a:lnTo>
                    <a:pt x="227222" y="933639"/>
                  </a:lnTo>
                  <a:lnTo>
                    <a:pt x="219885" y="871396"/>
                  </a:lnTo>
                  <a:lnTo>
                    <a:pt x="212549" y="809154"/>
                  </a:lnTo>
                  <a:lnTo>
                    <a:pt x="205212" y="746911"/>
                  </a:lnTo>
                  <a:lnTo>
                    <a:pt x="197875" y="684668"/>
                  </a:lnTo>
                  <a:lnTo>
                    <a:pt x="190539" y="622426"/>
                  </a:lnTo>
                  <a:lnTo>
                    <a:pt x="183202" y="560183"/>
                  </a:lnTo>
                  <a:lnTo>
                    <a:pt x="175865" y="497940"/>
                  </a:lnTo>
                  <a:lnTo>
                    <a:pt x="168529" y="435698"/>
                  </a:lnTo>
                  <a:lnTo>
                    <a:pt x="161192" y="373455"/>
                  </a:lnTo>
                  <a:lnTo>
                    <a:pt x="153855" y="311213"/>
                  </a:lnTo>
                  <a:lnTo>
                    <a:pt x="146518" y="248970"/>
                  </a:lnTo>
                  <a:lnTo>
                    <a:pt x="139182" y="186727"/>
                  </a:lnTo>
                  <a:lnTo>
                    <a:pt x="131845" y="124485"/>
                  </a:lnTo>
                  <a:lnTo>
                    <a:pt x="124508" y="62242"/>
                  </a:lnTo>
                  <a:lnTo>
                    <a:pt x="117172" y="0"/>
                  </a:lnTo>
                  <a:lnTo>
                    <a:pt x="0" y="17701"/>
                  </a:lnTo>
                  <a:lnTo>
                    <a:pt x="11377" y="79333"/>
                  </a:lnTo>
                  <a:lnTo>
                    <a:pt x="22754" y="140965"/>
                  </a:lnTo>
                  <a:lnTo>
                    <a:pt x="34131" y="202597"/>
                  </a:lnTo>
                  <a:lnTo>
                    <a:pt x="45508" y="264230"/>
                  </a:lnTo>
                  <a:lnTo>
                    <a:pt x="56885" y="325862"/>
                  </a:lnTo>
                  <a:lnTo>
                    <a:pt x="68262" y="387494"/>
                  </a:lnTo>
                  <a:lnTo>
                    <a:pt x="79639" y="449126"/>
                  </a:lnTo>
                  <a:lnTo>
                    <a:pt x="91016" y="510759"/>
                  </a:lnTo>
                  <a:lnTo>
                    <a:pt x="102394" y="572391"/>
                  </a:lnTo>
                  <a:lnTo>
                    <a:pt x="113771" y="634023"/>
                  </a:lnTo>
                  <a:lnTo>
                    <a:pt x="125148" y="695655"/>
                  </a:lnTo>
                  <a:lnTo>
                    <a:pt x="136525" y="757288"/>
                  </a:lnTo>
                  <a:lnTo>
                    <a:pt x="147902" y="818920"/>
                  </a:lnTo>
                  <a:lnTo>
                    <a:pt x="159279" y="880552"/>
                  </a:lnTo>
                  <a:lnTo>
                    <a:pt x="170656" y="942184"/>
                  </a:lnTo>
                  <a:lnTo>
                    <a:pt x="182033" y="1003817"/>
                  </a:lnTo>
                  <a:lnTo>
                    <a:pt x="193411" y="1065449"/>
                  </a:lnTo>
                  <a:lnTo>
                    <a:pt x="204788" y="1127081"/>
                  </a:lnTo>
                  <a:lnTo>
                    <a:pt x="216165" y="1188713"/>
                  </a:lnTo>
                  <a:lnTo>
                    <a:pt x="227542" y="1250345"/>
                  </a:lnTo>
                  <a:lnTo>
                    <a:pt x="238919" y="1311978"/>
                  </a:lnTo>
                  <a:lnTo>
                    <a:pt x="250296" y="1373610"/>
                  </a:lnTo>
                  <a:lnTo>
                    <a:pt x="261673" y="1435242"/>
                  </a:lnTo>
                  <a:lnTo>
                    <a:pt x="273050" y="1496874"/>
                  </a:lnTo>
                  <a:lnTo>
                    <a:pt x="284428" y="1558507"/>
                  </a:lnTo>
                  <a:lnTo>
                    <a:pt x="295805" y="1620139"/>
                  </a:lnTo>
                  <a:lnTo>
                    <a:pt x="307182" y="1681771"/>
                  </a:lnTo>
                  <a:lnTo>
                    <a:pt x="318559" y="174340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333471" y="1599537"/>
              <a:ext cx="212764" cy="1811451"/>
            </a:xfrm>
            <a:custGeom>
              <a:avLst/>
              <a:pathLst>
                <a:path w="212764" h="1811451">
                  <a:moveTo>
                    <a:pt x="212764" y="1811451"/>
                  </a:moveTo>
                  <a:lnTo>
                    <a:pt x="207641" y="1748987"/>
                  </a:lnTo>
                  <a:lnTo>
                    <a:pt x="202519" y="1686523"/>
                  </a:lnTo>
                  <a:lnTo>
                    <a:pt x="197396" y="1624059"/>
                  </a:lnTo>
                  <a:lnTo>
                    <a:pt x="192274" y="1561595"/>
                  </a:lnTo>
                  <a:lnTo>
                    <a:pt x="187151" y="1499132"/>
                  </a:lnTo>
                  <a:lnTo>
                    <a:pt x="182028" y="1436668"/>
                  </a:lnTo>
                  <a:lnTo>
                    <a:pt x="176906" y="1374204"/>
                  </a:lnTo>
                  <a:lnTo>
                    <a:pt x="171783" y="1311740"/>
                  </a:lnTo>
                  <a:lnTo>
                    <a:pt x="166661" y="1249276"/>
                  </a:lnTo>
                  <a:lnTo>
                    <a:pt x="161538" y="1186812"/>
                  </a:lnTo>
                  <a:lnTo>
                    <a:pt x="156416" y="1124349"/>
                  </a:lnTo>
                  <a:lnTo>
                    <a:pt x="151293" y="1061885"/>
                  </a:lnTo>
                  <a:lnTo>
                    <a:pt x="146170" y="999421"/>
                  </a:lnTo>
                  <a:lnTo>
                    <a:pt x="141048" y="936957"/>
                  </a:lnTo>
                  <a:lnTo>
                    <a:pt x="135925" y="874493"/>
                  </a:lnTo>
                  <a:lnTo>
                    <a:pt x="130803" y="812029"/>
                  </a:lnTo>
                  <a:lnTo>
                    <a:pt x="125680" y="749566"/>
                  </a:lnTo>
                  <a:lnTo>
                    <a:pt x="120558" y="687102"/>
                  </a:lnTo>
                  <a:lnTo>
                    <a:pt x="115435" y="624638"/>
                  </a:lnTo>
                  <a:lnTo>
                    <a:pt x="110312" y="562174"/>
                  </a:lnTo>
                  <a:lnTo>
                    <a:pt x="105190" y="499710"/>
                  </a:lnTo>
                  <a:lnTo>
                    <a:pt x="100067" y="437246"/>
                  </a:lnTo>
                  <a:lnTo>
                    <a:pt x="94945" y="374783"/>
                  </a:lnTo>
                  <a:lnTo>
                    <a:pt x="89822" y="312319"/>
                  </a:lnTo>
                  <a:lnTo>
                    <a:pt x="84700" y="249855"/>
                  </a:lnTo>
                  <a:lnTo>
                    <a:pt x="79577" y="187391"/>
                  </a:lnTo>
                  <a:lnTo>
                    <a:pt x="74454" y="124927"/>
                  </a:lnTo>
                  <a:lnTo>
                    <a:pt x="69332" y="62463"/>
                  </a:lnTo>
                  <a:lnTo>
                    <a:pt x="64209" y="0"/>
                  </a:lnTo>
                  <a:lnTo>
                    <a:pt x="0" y="6415"/>
                  </a:lnTo>
                  <a:lnTo>
                    <a:pt x="7336" y="68657"/>
                  </a:lnTo>
                  <a:lnTo>
                    <a:pt x="14673" y="130900"/>
                  </a:lnTo>
                  <a:lnTo>
                    <a:pt x="22010" y="193142"/>
                  </a:lnTo>
                  <a:lnTo>
                    <a:pt x="29346" y="255385"/>
                  </a:lnTo>
                  <a:lnTo>
                    <a:pt x="36683" y="317628"/>
                  </a:lnTo>
                  <a:lnTo>
                    <a:pt x="44020" y="379870"/>
                  </a:lnTo>
                  <a:lnTo>
                    <a:pt x="51356" y="442113"/>
                  </a:lnTo>
                  <a:lnTo>
                    <a:pt x="58693" y="504356"/>
                  </a:lnTo>
                  <a:lnTo>
                    <a:pt x="66030" y="566598"/>
                  </a:lnTo>
                  <a:lnTo>
                    <a:pt x="73367" y="628841"/>
                  </a:lnTo>
                  <a:lnTo>
                    <a:pt x="80703" y="691083"/>
                  </a:lnTo>
                  <a:lnTo>
                    <a:pt x="88040" y="753326"/>
                  </a:lnTo>
                  <a:lnTo>
                    <a:pt x="95377" y="815569"/>
                  </a:lnTo>
                  <a:lnTo>
                    <a:pt x="102713" y="877811"/>
                  </a:lnTo>
                  <a:lnTo>
                    <a:pt x="110050" y="940054"/>
                  </a:lnTo>
                  <a:lnTo>
                    <a:pt x="117387" y="1002297"/>
                  </a:lnTo>
                  <a:lnTo>
                    <a:pt x="124723" y="1064539"/>
                  </a:lnTo>
                  <a:lnTo>
                    <a:pt x="132060" y="1126782"/>
                  </a:lnTo>
                  <a:lnTo>
                    <a:pt x="139397" y="1189024"/>
                  </a:lnTo>
                  <a:lnTo>
                    <a:pt x="146734" y="1251267"/>
                  </a:lnTo>
                  <a:lnTo>
                    <a:pt x="154070" y="1313510"/>
                  </a:lnTo>
                  <a:lnTo>
                    <a:pt x="161407" y="1375752"/>
                  </a:lnTo>
                  <a:lnTo>
                    <a:pt x="168744" y="1437995"/>
                  </a:lnTo>
                  <a:lnTo>
                    <a:pt x="176080" y="1500238"/>
                  </a:lnTo>
                  <a:lnTo>
                    <a:pt x="183417" y="1562480"/>
                  </a:lnTo>
                  <a:lnTo>
                    <a:pt x="190754" y="1624723"/>
                  </a:lnTo>
                  <a:lnTo>
                    <a:pt x="198090" y="1686965"/>
                  </a:lnTo>
                  <a:lnTo>
                    <a:pt x="205427" y="174920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97680" y="1596530"/>
              <a:ext cx="148554" cy="1814458"/>
            </a:xfrm>
            <a:custGeom>
              <a:avLst/>
              <a:pathLst>
                <a:path w="148554" h="1814458">
                  <a:moveTo>
                    <a:pt x="148554" y="1814458"/>
                  </a:moveTo>
                  <a:lnTo>
                    <a:pt x="144911" y="1751891"/>
                  </a:lnTo>
                  <a:lnTo>
                    <a:pt x="141267" y="1689323"/>
                  </a:lnTo>
                  <a:lnTo>
                    <a:pt x="137624" y="1626755"/>
                  </a:lnTo>
                  <a:lnTo>
                    <a:pt x="133980" y="1564188"/>
                  </a:lnTo>
                  <a:lnTo>
                    <a:pt x="130337" y="1501620"/>
                  </a:lnTo>
                  <a:lnTo>
                    <a:pt x="126693" y="1439053"/>
                  </a:lnTo>
                  <a:lnTo>
                    <a:pt x="123050" y="1376485"/>
                  </a:lnTo>
                  <a:lnTo>
                    <a:pt x="119406" y="1313918"/>
                  </a:lnTo>
                  <a:lnTo>
                    <a:pt x="115763" y="1251350"/>
                  </a:lnTo>
                  <a:lnTo>
                    <a:pt x="112120" y="1188783"/>
                  </a:lnTo>
                  <a:lnTo>
                    <a:pt x="108476" y="1126215"/>
                  </a:lnTo>
                  <a:lnTo>
                    <a:pt x="104833" y="1063648"/>
                  </a:lnTo>
                  <a:lnTo>
                    <a:pt x="101189" y="1001080"/>
                  </a:lnTo>
                  <a:lnTo>
                    <a:pt x="97546" y="938513"/>
                  </a:lnTo>
                  <a:lnTo>
                    <a:pt x="93902" y="875945"/>
                  </a:lnTo>
                  <a:lnTo>
                    <a:pt x="90259" y="813377"/>
                  </a:lnTo>
                  <a:lnTo>
                    <a:pt x="86615" y="750810"/>
                  </a:lnTo>
                  <a:lnTo>
                    <a:pt x="82972" y="688242"/>
                  </a:lnTo>
                  <a:lnTo>
                    <a:pt x="79328" y="625675"/>
                  </a:lnTo>
                  <a:lnTo>
                    <a:pt x="75685" y="563107"/>
                  </a:lnTo>
                  <a:lnTo>
                    <a:pt x="72041" y="500540"/>
                  </a:lnTo>
                  <a:lnTo>
                    <a:pt x="68398" y="437972"/>
                  </a:lnTo>
                  <a:lnTo>
                    <a:pt x="64755" y="375405"/>
                  </a:lnTo>
                  <a:lnTo>
                    <a:pt x="61111" y="312837"/>
                  </a:lnTo>
                  <a:lnTo>
                    <a:pt x="57468" y="250270"/>
                  </a:lnTo>
                  <a:lnTo>
                    <a:pt x="53824" y="187702"/>
                  </a:lnTo>
                  <a:lnTo>
                    <a:pt x="50181" y="125135"/>
                  </a:lnTo>
                  <a:lnTo>
                    <a:pt x="46537" y="62567"/>
                  </a:lnTo>
                  <a:lnTo>
                    <a:pt x="42894" y="0"/>
                  </a:lnTo>
                  <a:lnTo>
                    <a:pt x="0" y="3007"/>
                  </a:lnTo>
                  <a:lnTo>
                    <a:pt x="5122" y="65471"/>
                  </a:lnTo>
                  <a:lnTo>
                    <a:pt x="10245" y="127935"/>
                  </a:lnTo>
                  <a:lnTo>
                    <a:pt x="15367" y="190398"/>
                  </a:lnTo>
                  <a:lnTo>
                    <a:pt x="20490" y="252862"/>
                  </a:lnTo>
                  <a:lnTo>
                    <a:pt x="25612" y="315326"/>
                  </a:lnTo>
                  <a:lnTo>
                    <a:pt x="30735" y="377790"/>
                  </a:lnTo>
                  <a:lnTo>
                    <a:pt x="35858" y="440254"/>
                  </a:lnTo>
                  <a:lnTo>
                    <a:pt x="40980" y="502718"/>
                  </a:lnTo>
                  <a:lnTo>
                    <a:pt x="46103" y="565181"/>
                  </a:lnTo>
                  <a:lnTo>
                    <a:pt x="51225" y="627645"/>
                  </a:lnTo>
                  <a:lnTo>
                    <a:pt x="56348" y="690109"/>
                  </a:lnTo>
                  <a:lnTo>
                    <a:pt x="61470" y="752573"/>
                  </a:lnTo>
                  <a:lnTo>
                    <a:pt x="66593" y="815037"/>
                  </a:lnTo>
                  <a:lnTo>
                    <a:pt x="71716" y="877501"/>
                  </a:lnTo>
                  <a:lnTo>
                    <a:pt x="76838" y="939964"/>
                  </a:lnTo>
                  <a:lnTo>
                    <a:pt x="81961" y="1002428"/>
                  </a:lnTo>
                  <a:lnTo>
                    <a:pt x="87083" y="1064892"/>
                  </a:lnTo>
                  <a:lnTo>
                    <a:pt x="92206" y="1127356"/>
                  </a:lnTo>
                  <a:lnTo>
                    <a:pt x="97328" y="1189820"/>
                  </a:lnTo>
                  <a:lnTo>
                    <a:pt x="102451" y="1252284"/>
                  </a:lnTo>
                  <a:lnTo>
                    <a:pt x="107574" y="1314747"/>
                  </a:lnTo>
                  <a:lnTo>
                    <a:pt x="112696" y="1377211"/>
                  </a:lnTo>
                  <a:lnTo>
                    <a:pt x="117819" y="1439675"/>
                  </a:lnTo>
                  <a:lnTo>
                    <a:pt x="122941" y="1502139"/>
                  </a:lnTo>
                  <a:lnTo>
                    <a:pt x="128064" y="1564603"/>
                  </a:lnTo>
                  <a:lnTo>
                    <a:pt x="133186" y="1627067"/>
                  </a:lnTo>
                  <a:lnTo>
                    <a:pt x="138309" y="1689530"/>
                  </a:lnTo>
                  <a:lnTo>
                    <a:pt x="143432" y="1751994"/>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440575" y="1594992"/>
              <a:ext cx="105660" cy="1815996"/>
            </a:xfrm>
            <a:custGeom>
              <a:avLst/>
              <a:pathLst>
                <a:path w="105660" h="1815996">
                  <a:moveTo>
                    <a:pt x="105660" y="1815996"/>
                  </a:moveTo>
                  <a:lnTo>
                    <a:pt x="103084" y="1753376"/>
                  </a:lnTo>
                  <a:lnTo>
                    <a:pt x="100508" y="1690755"/>
                  </a:lnTo>
                  <a:lnTo>
                    <a:pt x="97932" y="1628134"/>
                  </a:lnTo>
                  <a:lnTo>
                    <a:pt x="95357" y="1565514"/>
                  </a:lnTo>
                  <a:lnTo>
                    <a:pt x="92781" y="1502893"/>
                  </a:lnTo>
                  <a:lnTo>
                    <a:pt x="90205" y="1440273"/>
                  </a:lnTo>
                  <a:lnTo>
                    <a:pt x="87629" y="1377652"/>
                  </a:lnTo>
                  <a:lnTo>
                    <a:pt x="85053" y="1315032"/>
                  </a:lnTo>
                  <a:lnTo>
                    <a:pt x="82477" y="1252411"/>
                  </a:lnTo>
                  <a:lnTo>
                    <a:pt x="79902" y="1189790"/>
                  </a:lnTo>
                  <a:lnTo>
                    <a:pt x="77326" y="1127170"/>
                  </a:lnTo>
                  <a:lnTo>
                    <a:pt x="74750" y="1064549"/>
                  </a:lnTo>
                  <a:lnTo>
                    <a:pt x="72174" y="1001929"/>
                  </a:lnTo>
                  <a:lnTo>
                    <a:pt x="69598" y="939308"/>
                  </a:lnTo>
                  <a:lnTo>
                    <a:pt x="67022" y="876688"/>
                  </a:lnTo>
                  <a:lnTo>
                    <a:pt x="64447" y="814067"/>
                  </a:lnTo>
                  <a:lnTo>
                    <a:pt x="61871" y="751446"/>
                  </a:lnTo>
                  <a:lnTo>
                    <a:pt x="59295" y="688826"/>
                  </a:lnTo>
                  <a:lnTo>
                    <a:pt x="56719" y="626205"/>
                  </a:lnTo>
                  <a:lnTo>
                    <a:pt x="54143" y="563585"/>
                  </a:lnTo>
                  <a:lnTo>
                    <a:pt x="51567" y="500964"/>
                  </a:lnTo>
                  <a:lnTo>
                    <a:pt x="48992" y="438344"/>
                  </a:lnTo>
                  <a:lnTo>
                    <a:pt x="46416" y="375723"/>
                  </a:lnTo>
                  <a:lnTo>
                    <a:pt x="43840" y="313102"/>
                  </a:lnTo>
                  <a:lnTo>
                    <a:pt x="41264" y="250482"/>
                  </a:lnTo>
                  <a:lnTo>
                    <a:pt x="38688" y="187861"/>
                  </a:lnTo>
                  <a:lnTo>
                    <a:pt x="36112" y="125241"/>
                  </a:lnTo>
                  <a:lnTo>
                    <a:pt x="33537" y="62620"/>
                  </a:lnTo>
                  <a:lnTo>
                    <a:pt x="30961" y="0"/>
                  </a:lnTo>
                  <a:lnTo>
                    <a:pt x="0" y="1538"/>
                  </a:lnTo>
                  <a:lnTo>
                    <a:pt x="3643" y="64105"/>
                  </a:lnTo>
                  <a:lnTo>
                    <a:pt x="7286" y="126673"/>
                  </a:lnTo>
                  <a:lnTo>
                    <a:pt x="10930" y="189240"/>
                  </a:lnTo>
                  <a:lnTo>
                    <a:pt x="14573" y="251808"/>
                  </a:lnTo>
                  <a:lnTo>
                    <a:pt x="18217" y="314375"/>
                  </a:lnTo>
                  <a:lnTo>
                    <a:pt x="21860" y="376943"/>
                  </a:lnTo>
                  <a:lnTo>
                    <a:pt x="25504" y="439510"/>
                  </a:lnTo>
                  <a:lnTo>
                    <a:pt x="29147" y="502078"/>
                  </a:lnTo>
                  <a:lnTo>
                    <a:pt x="32791" y="564645"/>
                  </a:lnTo>
                  <a:lnTo>
                    <a:pt x="36434" y="627213"/>
                  </a:lnTo>
                  <a:lnTo>
                    <a:pt x="40078" y="689781"/>
                  </a:lnTo>
                  <a:lnTo>
                    <a:pt x="43721" y="752348"/>
                  </a:lnTo>
                  <a:lnTo>
                    <a:pt x="47365" y="814916"/>
                  </a:lnTo>
                  <a:lnTo>
                    <a:pt x="51008" y="877483"/>
                  </a:lnTo>
                  <a:lnTo>
                    <a:pt x="54651" y="940051"/>
                  </a:lnTo>
                  <a:lnTo>
                    <a:pt x="58295" y="1002618"/>
                  </a:lnTo>
                  <a:lnTo>
                    <a:pt x="61938" y="1065186"/>
                  </a:lnTo>
                  <a:lnTo>
                    <a:pt x="65582" y="1127753"/>
                  </a:lnTo>
                  <a:lnTo>
                    <a:pt x="69225" y="1190321"/>
                  </a:lnTo>
                  <a:lnTo>
                    <a:pt x="72869" y="1252888"/>
                  </a:lnTo>
                  <a:lnTo>
                    <a:pt x="76512" y="1315456"/>
                  </a:lnTo>
                  <a:lnTo>
                    <a:pt x="80156" y="1378023"/>
                  </a:lnTo>
                  <a:lnTo>
                    <a:pt x="83799" y="1440591"/>
                  </a:lnTo>
                  <a:lnTo>
                    <a:pt x="87443" y="1503158"/>
                  </a:lnTo>
                  <a:lnTo>
                    <a:pt x="91086" y="1565726"/>
                  </a:lnTo>
                  <a:lnTo>
                    <a:pt x="94730" y="1628294"/>
                  </a:lnTo>
                  <a:lnTo>
                    <a:pt x="98373" y="1690861"/>
                  </a:lnTo>
                  <a:lnTo>
                    <a:pt x="102016" y="175342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471536" y="1594178"/>
              <a:ext cx="74699" cy="1816810"/>
            </a:xfrm>
            <a:custGeom>
              <a:avLst/>
              <a:pathLst>
                <a:path w="74699" h="1816810">
                  <a:moveTo>
                    <a:pt x="74699" y="1816810"/>
                  </a:moveTo>
                  <a:lnTo>
                    <a:pt x="72932" y="1754161"/>
                  </a:lnTo>
                  <a:lnTo>
                    <a:pt x="71165" y="1691512"/>
                  </a:lnTo>
                  <a:lnTo>
                    <a:pt x="69399" y="1628864"/>
                  </a:lnTo>
                  <a:lnTo>
                    <a:pt x="67632" y="1566215"/>
                  </a:lnTo>
                  <a:lnTo>
                    <a:pt x="65866" y="1503567"/>
                  </a:lnTo>
                  <a:lnTo>
                    <a:pt x="64099" y="1440918"/>
                  </a:lnTo>
                  <a:lnTo>
                    <a:pt x="62333" y="1378269"/>
                  </a:lnTo>
                  <a:lnTo>
                    <a:pt x="60566" y="1315621"/>
                  </a:lnTo>
                  <a:lnTo>
                    <a:pt x="58799" y="1252972"/>
                  </a:lnTo>
                  <a:lnTo>
                    <a:pt x="57033" y="1190323"/>
                  </a:lnTo>
                  <a:lnTo>
                    <a:pt x="55266" y="1127675"/>
                  </a:lnTo>
                  <a:lnTo>
                    <a:pt x="53500" y="1065026"/>
                  </a:lnTo>
                  <a:lnTo>
                    <a:pt x="51733" y="1002378"/>
                  </a:lnTo>
                  <a:lnTo>
                    <a:pt x="49966" y="939729"/>
                  </a:lnTo>
                  <a:lnTo>
                    <a:pt x="48200" y="877080"/>
                  </a:lnTo>
                  <a:lnTo>
                    <a:pt x="46433" y="814432"/>
                  </a:lnTo>
                  <a:lnTo>
                    <a:pt x="44667" y="751783"/>
                  </a:lnTo>
                  <a:lnTo>
                    <a:pt x="42900" y="689134"/>
                  </a:lnTo>
                  <a:lnTo>
                    <a:pt x="41133" y="626486"/>
                  </a:lnTo>
                  <a:lnTo>
                    <a:pt x="39367" y="563837"/>
                  </a:lnTo>
                  <a:lnTo>
                    <a:pt x="37600" y="501189"/>
                  </a:lnTo>
                  <a:lnTo>
                    <a:pt x="35834" y="438540"/>
                  </a:lnTo>
                  <a:lnTo>
                    <a:pt x="34067" y="375891"/>
                  </a:lnTo>
                  <a:lnTo>
                    <a:pt x="32300" y="313243"/>
                  </a:lnTo>
                  <a:lnTo>
                    <a:pt x="30534" y="250594"/>
                  </a:lnTo>
                  <a:lnTo>
                    <a:pt x="28767" y="187945"/>
                  </a:lnTo>
                  <a:lnTo>
                    <a:pt x="27001" y="125297"/>
                  </a:lnTo>
                  <a:lnTo>
                    <a:pt x="25234" y="62648"/>
                  </a:lnTo>
                  <a:lnTo>
                    <a:pt x="23467" y="0"/>
                  </a:lnTo>
                  <a:lnTo>
                    <a:pt x="0" y="813"/>
                  </a:lnTo>
                  <a:lnTo>
                    <a:pt x="2575" y="63434"/>
                  </a:lnTo>
                  <a:lnTo>
                    <a:pt x="5151" y="126054"/>
                  </a:lnTo>
                  <a:lnTo>
                    <a:pt x="7727" y="188675"/>
                  </a:lnTo>
                  <a:lnTo>
                    <a:pt x="10303" y="251295"/>
                  </a:lnTo>
                  <a:lnTo>
                    <a:pt x="12879" y="313916"/>
                  </a:lnTo>
                  <a:lnTo>
                    <a:pt x="15455" y="376536"/>
                  </a:lnTo>
                  <a:lnTo>
                    <a:pt x="18030" y="439157"/>
                  </a:lnTo>
                  <a:lnTo>
                    <a:pt x="20606" y="501778"/>
                  </a:lnTo>
                  <a:lnTo>
                    <a:pt x="23182" y="564398"/>
                  </a:lnTo>
                  <a:lnTo>
                    <a:pt x="25758" y="627019"/>
                  </a:lnTo>
                  <a:lnTo>
                    <a:pt x="28334" y="689639"/>
                  </a:lnTo>
                  <a:lnTo>
                    <a:pt x="30910" y="752260"/>
                  </a:lnTo>
                  <a:lnTo>
                    <a:pt x="33485" y="814880"/>
                  </a:lnTo>
                  <a:lnTo>
                    <a:pt x="36061" y="877501"/>
                  </a:lnTo>
                  <a:lnTo>
                    <a:pt x="38637" y="940122"/>
                  </a:lnTo>
                  <a:lnTo>
                    <a:pt x="41213" y="1002742"/>
                  </a:lnTo>
                  <a:lnTo>
                    <a:pt x="43789" y="1065363"/>
                  </a:lnTo>
                  <a:lnTo>
                    <a:pt x="46365" y="1127983"/>
                  </a:lnTo>
                  <a:lnTo>
                    <a:pt x="48940" y="1190604"/>
                  </a:lnTo>
                  <a:lnTo>
                    <a:pt x="51516" y="1253225"/>
                  </a:lnTo>
                  <a:lnTo>
                    <a:pt x="54092" y="1315845"/>
                  </a:lnTo>
                  <a:lnTo>
                    <a:pt x="56668" y="1378466"/>
                  </a:lnTo>
                  <a:lnTo>
                    <a:pt x="59244" y="1441086"/>
                  </a:lnTo>
                  <a:lnTo>
                    <a:pt x="61820" y="1503707"/>
                  </a:lnTo>
                  <a:lnTo>
                    <a:pt x="64395" y="1566327"/>
                  </a:lnTo>
                  <a:lnTo>
                    <a:pt x="66971" y="1628948"/>
                  </a:lnTo>
                  <a:lnTo>
                    <a:pt x="69547" y="1691569"/>
                  </a:lnTo>
                  <a:lnTo>
                    <a:pt x="72123" y="1754189"/>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495004" y="1593681"/>
              <a:ext cx="51231" cy="1817307"/>
            </a:xfrm>
            <a:custGeom>
              <a:avLst/>
              <a:pathLst>
                <a:path w="51231" h="1817307">
                  <a:moveTo>
                    <a:pt x="51231" y="1817307"/>
                  </a:moveTo>
                  <a:lnTo>
                    <a:pt x="50244" y="1754641"/>
                  </a:lnTo>
                  <a:lnTo>
                    <a:pt x="49258" y="1691975"/>
                  </a:lnTo>
                  <a:lnTo>
                    <a:pt x="48272" y="1629309"/>
                  </a:lnTo>
                  <a:lnTo>
                    <a:pt x="47286" y="1566644"/>
                  </a:lnTo>
                  <a:lnTo>
                    <a:pt x="46299" y="1503978"/>
                  </a:lnTo>
                  <a:lnTo>
                    <a:pt x="45313" y="1441312"/>
                  </a:lnTo>
                  <a:lnTo>
                    <a:pt x="44327" y="1378646"/>
                  </a:lnTo>
                  <a:lnTo>
                    <a:pt x="43341" y="1315981"/>
                  </a:lnTo>
                  <a:lnTo>
                    <a:pt x="42354" y="1253315"/>
                  </a:lnTo>
                  <a:lnTo>
                    <a:pt x="41368" y="1190649"/>
                  </a:lnTo>
                  <a:lnTo>
                    <a:pt x="40382" y="1127983"/>
                  </a:lnTo>
                  <a:lnTo>
                    <a:pt x="39395" y="1065318"/>
                  </a:lnTo>
                  <a:lnTo>
                    <a:pt x="38409" y="1002652"/>
                  </a:lnTo>
                  <a:lnTo>
                    <a:pt x="37423" y="939986"/>
                  </a:lnTo>
                  <a:lnTo>
                    <a:pt x="36437" y="877320"/>
                  </a:lnTo>
                  <a:lnTo>
                    <a:pt x="35450" y="814654"/>
                  </a:lnTo>
                  <a:lnTo>
                    <a:pt x="34464" y="751989"/>
                  </a:lnTo>
                  <a:lnTo>
                    <a:pt x="33478" y="689323"/>
                  </a:lnTo>
                  <a:lnTo>
                    <a:pt x="32491" y="626657"/>
                  </a:lnTo>
                  <a:lnTo>
                    <a:pt x="31505" y="563991"/>
                  </a:lnTo>
                  <a:lnTo>
                    <a:pt x="30519" y="501326"/>
                  </a:lnTo>
                  <a:lnTo>
                    <a:pt x="29533" y="438660"/>
                  </a:lnTo>
                  <a:lnTo>
                    <a:pt x="28546" y="375994"/>
                  </a:lnTo>
                  <a:lnTo>
                    <a:pt x="27560" y="313328"/>
                  </a:lnTo>
                  <a:lnTo>
                    <a:pt x="26574" y="250663"/>
                  </a:lnTo>
                  <a:lnTo>
                    <a:pt x="25587" y="187997"/>
                  </a:lnTo>
                  <a:lnTo>
                    <a:pt x="24601" y="125331"/>
                  </a:lnTo>
                  <a:lnTo>
                    <a:pt x="23615" y="62665"/>
                  </a:lnTo>
                  <a:lnTo>
                    <a:pt x="22629" y="0"/>
                  </a:lnTo>
                  <a:lnTo>
                    <a:pt x="0" y="497"/>
                  </a:lnTo>
                  <a:lnTo>
                    <a:pt x="1766" y="63145"/>
                  </a:lnTo>
                  <a:lnTo>
                    <a:pt x="3533" y="125794"/>
                  </a:lnTo>
                  <a:lnTo>
                    <a:pt x="5299" y="188442"/>
                  </a:lnTo>
                  <a:lnTo>
                    <a:pt x="7066" y="251091"/>
                  </a:lnTo>
                  <a:lnTo>
                    <a:pt x="8832" y="313740"/>
                  </a:lnTo>
                  <a:lnTo>
                    <a:pt x="10599" y="376388"/>
                  </a:lnTo>
                  <a:lnTo>
                    <a:pt x="12366" y="439037"/>
                  </a:lnTo>
                  <a:lnTo>
                    <a:pt x="14132" y="501686"/>
                  </a:lnTo>
                  <a:lnTo>
                    <a:pt x="15899" y="564334"/>
                  </a:lnTo>
                  <a:lnTo>
                    <a:pt x="17665" y="626983"/>
                  </a:lnTo>
                  <a:lnTo>
                    <a:pt x="19432" y="689632"/>
                  </a:lnTo>
                  <a:lnTo>
                    <a:pt x="21199" y="752280"/>
                  </a:lnTo>
                  <a:lnTo>
                    <a:pt x="22965" y="814929"/>
                  </a:lnTo>
                  <a:lnTo>
                    <a:pt x="24732" y="877577"/>
                  </a:lnTo>
                  <a:lnTo>
                    <a:pt x="26498" y="940226"/>
                  </a:lnTo>
                  <a:lnTo>
                    <a:pt x="28265" y="1002875"/>
                  </a:lnTo>
                  <a:lnTo>
                    <a:pt x="30032" y="1065523"/>
                  </a:lnTo>
                  <a:lnTo>
                    <a:pt x="31798" y="1128172"/>
                  </a:lnTo>
                  <a:lnTo>
                    <a:pt x="33565" y="1190821"/>
                  </a:lnTo>
                  <a:lnTo>
                    <a:pt x="35331" y="1253469"/>
                  </a:lnTo>
                  <a:lnTo>
                    <a:pt x="37098" y="1316118"/>
                  </a:lnTo>
                  <a:lnTo>
                    <a:pt x="38865" y="1378766"/>
                  </a:lnTo>
                  <a:lnTo>
                    <a:pt x="40631" y="1441415"/>
                  </a:lnTo>
                  <a:lnTo>
                    <a:pt x="42398" y="1504064"/>
                  </a:lnTo>
                  <a:lnTo>
                    <a:pt x="44164" y="1566712"/>
                  </a:lnTo>
                  <a:lnTo>
                    <a:pt x="45931" y="1629361"/>
                  </a:lnTo>
                  <a:lnTo>
                    <a:pt x="47698" y="1692010"/>
                  </a:lnTo>
                  <a:lnTo>
                    <a:pt x="49464" y="1754658"/>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17633" y="1593566"/>
              <a:ext cx="28602" cy="1817422"/>
            </a:xfrm>
            <a:custGeom>
              <a:avLst/>
              <a:pathLst>
                <a:path w="28602" h="1817422">
                  <a:moveTo>
                    <a:pt x="28602" y="1817422"/>
                  </a:moveTo>
                  <a:lnTo>
                    <a:pt x="27913" y="1754752"/>
                  </a:lnTo>
                  <a:lnTo>
                    <a:pt x="27225" y="1692083"/>
                  </a:lnTo>
                  <a:lnTo>
                    <a:pt x="26536" y="1629413"/>
                  </a:lnTo>
                  <a:lnTo>
                    <a:pt x="25848" y="1566743"/>
                  </a:lnTo>
                  <a:lnTo>
                    <a:pt x="25159" y="1504073"/>
                  </a:lnTo>
                  <a:lnTo>
                    <a:pt x="24471" y="1441404"/>
                  </a:lnTo>
                  <a:lnTo>
                    <a:pt x="23783" y="1378734"/>
                  </a:lnTo>
                  <a:lnTo>
                    <a:pt x="23094" y="1316064"/>
                  </a:lnTo>
                  <a:lnTo>
                    <a:pt x="22406" y="1253394"/>
                  </a:lnTo>
                  <a:lnTo>
                    <a:pt x="21717" y="1190725"/>
                  </a:lnTo>
                  <a:lnTo>
                    <a:pt x="21029" y="1128055"/>
                  </a:lnTo>
                  <a:lnTo>
                    <a:pt x="20340" y="1065385"/>
                  </a:lnTo>
                  <a:lnTo>
                    <a:pt x="19652" y="1002715"/>
                  </a:lnTo>
                  <a:lnTo>
                    <a:pt x="18964" y="940046"/>
                  </a:lnTo>
                  <a:lnTo>
                    <a:pt x="18275" y="877376"/>
                  </a:lnTo>
                  <a:lnTo>
                    <a:pt x="17587" y="814706"/>
                  </a:lnTo>
                  <a:lnTo>
                    <a:pt x="16898" y="752036"/>
                  </a:lnTo>
                  <a:lnTo>
                    <a:pt x="16210" y="689367"/>
                  </a:lnTo>
                  <a:lnTo>
                    <a:pt x="15521" y="626697"/>
                  </a:lnTo>
                  <a:lnTo>
                    <a:pt x="14833" y="564027"/>
                  </a:lnTo>
                  <a:lnTo>
                    <a:pt x="14145" y="501357"/>
                  </a:lnTo>
                  <a:lnTo>
                    <a:pt x="13456" y="438688"/>
                  </a:lnTo>
                  <a:lnTo>
                    <a:pt x="12768" y="376018"/>
                  </a:lnTo>
                  <a:lnTo>
                    <a:pt x="12079" y="313348"/>
                  </a:lnTo>
                  <a:lnTo>
                    <a:pt x="11391" y="250678"/>
                  </a:lnTo>
                  <a:lnTo>
                    <a:pt x="10702" y="188009"/>
                  </a:lnTo>
                  <a:lnTo>
                    <a:pt x="10014" y="125339"/>
                  </a:lnTo>
                  <a:lnTo>
                    <a:pt x="9326" y="62669"/>
                  </a:lnTo>
                  <a:lnTo>
                    <a:pt x="8637" y="0"/>
                  </a:lnTo>
                  <a:lnTo>
                    <a:pt x="0" y="115"/>
                  </a:lnTo>
                  <a:lnTo>
                    <a:pt x="986" y="62781"/>
                  </a:lnTo>
                  <a:lnTo>
                    <a:pt x="1972" y="125446"/>
                  </a:lnTo>
                  <a:lnTo>
                    <a:pt x="2958" y="188112"/>
                  </a:lnTo>
                  <a:lnTo>
                    <a:pt x="3945" y="250778"/>
                  </a:lnTo>
                  <a:lnTo>
                    <a:pt x="4931" y="313444"/>
                  </a:lnTo>
                  <a:lnTo>
                    <a:pt x="5917" y="376110"/>
                  </a:lnTo>
                  <a:lnTo>
                    <a:pt x="6903" y="438775"/>
                  </a:lnTo>
                  <a:lnTo>
                    <a:pt x="7890" y="501441"/>
                  </a:lnTo>
                  <a:lnTo>
                    <a:pt x="8876" y="564107"/>
                  </a:lnTo>
                  <a:lnTo>
                    <a:pt x="9862" y="626773"/>
                  </a:lnTo>
                  <a:lnTo>
                    <a:pt x="10849" y="689438"/>
                  </a:lnTo>
                  <a:lnTo>
                    <a:pt x="11835" y="752104"/>
                  </a:lnTo>
                  <a:lnTo>
                    <a:pt x="12821" y="814770"/>
                  </a:lnTo>
                  <a:lnTo>
                    <a:pt x="13807" y="877436"/>
                  </a:lnTo>
                  <a:lnTo>
                    <a:pt x="14794" y="940101"/>
                  </a:lnTo>
                  <a:lnTo>
                    <a:pt x="15780" y="1002767"/>
                  </a:lnTo>
                  <a:lnTo>
                    <a:pt x="16766" y="1065433"/>
                  </a:lnTo>
                  <a:lnTo>
                    <a:pt x="17753" y="1128099"/>
                  </a:lnTo>
                  <a:lnTo>
                    <a:pt x="18739" y="1190765"/>
                  </a:lnTo>
                  <a:lnTo>
                    <a:pt x="19725" y="1253430"/>
                  </a:lnTo>
                  <a:lnTo>
                    <a:pt x="20711" y="1316096"/>
                  </a:lnTo>
                  <a:lnTo>
                    <a:pt x="21698" y="1378762"/>
                  </a:lnTo>
                  <a:lnTo>
                    <a:pt x="22684" y="1441428"/>
                  </a:lnTo>
                  <a:lnTo>
                    <a:pt x="23670" y="1504093"/>
                  </a:lnTo>
                  <a:lnTo>
                    <a:pt x="24656" y="1566759"/>
                  </a:lnTo>
                  <a:lnTo>
                    <a:pt x="25643" y="1629425"/>
                  </a:lnTo>
                  <a:lnTo>
                    <a:pt x="26629" y="1692091"/>
                  </a:lnTo>
                  <a:lnTo>
                    <a:pt x="27615" y="1754756"/>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26270" y="1593493"/>
              <a:ext cx="19964" cy="1817495"/>
            </a:xfrm>
            <a:custGeom>
              <a:avLst/>
              <a:pathLst>
                <a:path w="19964" h="1817495">
                  <a:moveTo>
                    <a:pt x="19964" y="1817495"/>
                  </a:moveTo>
                  <a:lnTo>
                    <a:pt x="19566" y="1754823"/>
                  </a:lnTo>
                  <a:lnTo>
                    <a:pt x="19168" y="1692151"/>
                  </a:lnTo>
                  <a:lnTo>
                    <a:pt x="18771" y="1629478"/>
                  </a:lnTo>
                  <a:lnTo>
                    <a:pt x="18373" y="1566806"/>
                  </a:lnTo>
                  <a:lnTo>
                    <a:pt x="17975" y="1504134"/>
                  </a:lnTo>
                  <a:lnTo>
                    <a:pt x="17577" y="1441462"/>
                  </a:lnTo>
                  <a:lnTo>
                    <a:pt x="17179" y="1378789"/>
                  </a:lnTo>
                  <a:lnTo>
                    <a:pt x="16782" y="1316117"/>
                  </a:lnTo>
                  <a:lnTo>
                    <a:pt x="16384" y="1253445"/>
                  </a:lnTo>
                  <a:lnTo>
                    <a:pt x="15986" y="1190773"/>
                  </a:lnTo>
                  <a:lnTo>
                    <a:pt x="15588" y="1128100"/>
                  </a:lnTo>
                  <a:lnTo>
                    <a:pt x="15190" y="1065428"/>
                  </a:lnTo>
                  <a:lnTo>
                    <a:pt x="14793" y="1002756"/>
                  </a:lnTo>
                  <a:lnTo>
                    <a:pt x="14395" y="940084"/>
                  </a:lnTo>
                  <a:lnTo>
                    <a:pt x="13997" y="877411"/>
                  </a:lnTo>
                  <a:lnTo>
                    <a:pt x="13599" y="814739"/>
                  </a:lnTo>
                  <a:lnTo>
                    <a:pt x="13201" y="752067"/>
                  </a:lnTo>
                  <a:lnTo>
                    <a:pt x="12804" y="689394"/>
                  </a:lnTo>
                  <a:lnTo>
                    <a:pt x="12406" y="626722"/>
                  </a:lnTo>
                  <a:lnTo>
                    <a:pt x="12008" y="564050"/>
                  </a:lnTo>
                  <a:lnTo>
                    <a:pt x="11610" y="501378"/>
                  </a:lnTo>
                  <a:lnTo>
                    <a:pt x="11213" y="438705"/>
                  </a:lnTo>
                  <a:lnTo>
                    <a:pt x="10815" y="376033"/>
                  </a:lnTo>
                  <a:lnTo>
                    <a:pt x="10417" y="313361"/>
                  </a:lnTo>
                  <a:lnTo>
                    <a:pt x="10019" y="250689"/>
                  </a:lnTo>
                  <a:lnTo>
                    <a:pt x="9621" y="188016"/>
                  </a:lnTo>
                  <a:lnTo>
                    <a:pt x="9224" y="125344"/>
                  </a:lnTo>
                  <a:lnTo>
                    <a:pt x="8826" y="62672"/>
                  </a:lnTo>
                  <a:lnTo>
                    <a:pt x="8428" y="0"/>
                  </a:lnTo>
                  <a:lnTo>
                    <a:pt x="0" y="73"/>
                  </a:lnTo>
                  <a:lnTo>
                    <a:pt x="688" y="62742"/>
                  </a:lnTo>
                  <a:lnTo>
                    <a:pt x="1376" y="125412"/>
                  </a:lnTo>
                  <a:lnTo>
                    <a:pt x="2065" y="188082"/>
                  </a:lnTo>
                  <a:lnTo>
                    <a:pt x="2753" y="250752"/>
                  </a:lnTo>
                  <a:lnTo>
                    <a:pt x="3442" y="313421"/>
                  </a:lnTo>
                  <a:lnTo>
                    <a:pt x="4130" y="376091"/>
                  </a:lnTo>
                  <a:lnTo>
                    <a:pt x="4819" y="438761"/>
                  </a:lnTo>
                  <a:lnTo>
                    <a:pt x="5507" y="501431"/>
                  </a:lnTo>
                  <a:lnTo>
                    <a:pt x="6195" y="564100"/>
                  </a:lnTo>
                  <a:lnTo>
                    <a:pt x="6884" y="626770"/>
                  </a:lnTo>
                  <a:lnTo>
                    <a:pt x="7572" y="689440"/>
                  </a:lnTo>
                  <a:lnTo>
                    <a:pt x="8261" y="752110"/>
                  </a:lnTo>
                  <a:lnTo>
                    <a:pt x="8949" y="814779"/>
                  </a:lnTo>
                  <a:lnTo>
                    <a:pt x="9638" y="877449"/>
                  </a:lnTo>
                  <a:lnTo>
                    <a:pt x="10326" y="940119"/>
                  </a:lnTo>
                  <a:lnTo>
                    <a:pt x="11014" y="1002789"/>
                  </a:lnTo>
                  <a:lnTo>
                    <a:pt x="11703" y="1065458"/>
                  </a:lnTo>
                  <a:lnTo>
                    <a:pt x="12391" y="1128128"/>
                  </a:lnTo>
                  <a:lnTo>
                    <a:pt x="13080" y="1190798"/>
                  </a:lnTo>
                  <a:lnTo>
                    <a:pt x="13768" y="1253468"/>
                  </a:lnTo>
                  <a:lnTo>
                    <a:pt x="14457" y="1316137"/>
                  </a:lnTo>
                  <a:lnTo>
                    <a:pt x="15145" y="1378807"/>
                  </a:lnTo>
                  <a:lnTo>
                    <a:pt x="15833" y="1441477"/>
                  </a:lnTo>
                  <a:lnTo>
                    <a:pt x="16522" y="1504147"/>
                  </a:lnTo>
                  <a:lnTo>
                    <a:pt x="17210" y="1566816"/>
                  </a:lnTo>
                  <a:lnTo>
                    <a:pt x="17899" y="1629486"/>
                  </a:lnTo>
                  <a:lnTo>
                    <a:pt x="18587" y="1692156"/>
                  </a:lnTo>
                  <a:lnTo>
                    <a:pt x="19276" y="1754826"/>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34699" y="1593469"/>
              <a:ext cx="11535" cy="1817519"/>
            </a:xfrm>
            <a:custGeom>
              <a:avLst/>
              <a:pathLst>
                <a:path w="11535" h="1817519">
                  <a:moveTo>
                    <a:pt x="11535" y="1817519"/>
                  </a:moveTo>
                  <a:lnTo>
                    <a:pt x="11301" y="1754846"/>
                  </a:lnTo>
                  <a:lnTo>
                    <a:pt x="11066" y="1692173"/>
                  </a:lnTo>
                  <a:lnTo>
                    <a:pt x="10831" y="1629500"/>
                  </a:lnTo>
                  <a:lnTo>
                    <a:pt x="10597" y="1566827"/>
                  </a:lnTo>
                  <a:lnTo>
                    <a:pt x="10362" y="1504154"/>
                  </a:lnTo>
                  <a:lnTo>
                    <a:pt x="10127" y="1441481"/>
                  </a:lnTo>
                  <a:lnTo>
                    <a:pt x="9892" y="1378807"/>
                  </a:lnTo>
                  <a:lnTo>
                    <a:pt x="9658" y="1316134"/>
                  </a:lnTo>
                  <a:lnTo>
                    <a:pt x="9423" y="1253461"/>
                  </a:lnTo>
                  <a:lnTo>
                    <a:pt x="9188" y="1190788"/>
                  </a:lnTo>
                  <a:lnTo>
                    <a:pt x="8954" y="1128115"/>
                  </a:lnTo>
                  <a:lnTo>
                    <a:pt x="8719" y="1065442"/>
                  </a:lnTo>
                  <a:lnTo>
                    <a:pt x="8484" y="1002769"/>
                  </a:lnTo>
                  <a:lnTo>
                    <a:pt x="8249" y="940096"/>
                  </a:lnTo>
                  <a:lnTo>
                    <a:pt x="8015" y="877423"/>
                  </a:lnTo>
                  <a:lnTo>
                    <a:pt x="7780" y="814750"/>
                  </a:lnTo>
                  <a:lnTo>
                    <a:pt x="7545" y="752077"/>
                  </a:lnTo>
                  <a:lnTo>
                    <a:pt x="7311" y="689403"/>
                  </a:lnTo>
                  <a:lnTo>
                    <a:pt x="7076" y="626730"/>
                  </a:lnTo>
                  <a:lnTo>
                    <a:pt x="6841" y="564057"/>
                  </a:lnTo>
                  <a:lnTo>
                    <a:pt x="6606" y="501384"/>
                  </a:lnTo>
                  <a:lnTo>
                    <a:pt x="6372" y="438711"/>
                  </a:lnTo>
                  <a:lnTo>
                    <a:pt x="6137" y="376038"/>
                  </a:lnTo>
                  <a:lnTo>
                    <a:pt x="5902" y="313365"/>
                  </a:lnTo>
                  <a:lnTo>
                    <a:pt x="5668" y="250692"/>
                  </a:lnTo>
                  <a:lnTo>
                    <a:pt x="5433" y="188019"/>
                  </a:lnTo>
                  <a:lnTo>
                    <a:pt x="5198" y="125346"/>
                  </a:lnTo>
                  <a:lnTo>
                    <a:pt x="4963" y="62673"/>
                  </a:lnTo>
                  <a:lnTo>
                    <a:pt x="4729" y="0"/>
                  </a:lnTo>
                  <a:lnTo>
                    <a:pt x="0" y="23"/>
                  </a:lnTo>
                  <a:lnTo>
                    <a:pt x="397" y="62696"/>
                  </a:lnTo>
                  <a:lnTo>
                    <a:pt x="795" y="125368"/>
                  </a:lnTo>
                  <a:lnTo>
                    <a:pt x="1193" y="188040"/>
                  </a:lnTo>
                  <a:lnTo>
                    <a:pt x="1591" y="250712"/>
                  </a:lnTo>
                  <a:lnTo>
                    <a:pt x="1988" y="313385"/>
                  </a:lnTo>
                  <a:lnTo>
                    <a:pt x="2386" y="376057"/>
                  </a:lnTo>
                  <a:lnTo>
                    <a:pt x="2784" y="438729"/>
                  </a:lnTo>
                  <a:lnTo>
                    <a:pt x="3182" y="501402"/>
                  </a:lnTo>
                  <a:lnTo>
                    <a:pt x="3580" y="564074"/>
                  </a:lnTo>
                  <a:lnTo>
                    <a:pt x="3977" y="626746"/>
                  </a:lnTo>
                  <a:lnTo>
                    <a:pt x="4375" y="689418"/>
                  </a:lnTo>
                  <a:lnTo>
                    <a:pt x="4773" y="752091"/>
                  </a:lnTo>
                  <a:lnTo>
                    <a:pt x="5171" y="814763"/>
                  </a:lnTo>
                  <a:lnTo>
                    <a:pt x="5569" y="877435"/>
                  </a:lnTo>
                  <a:lnTo>
                    <a:pt x="5966" y="940107"/>
                  </a:lnTo>
                  <a:lnTo>
                    <a:pt x="6364" y="1002780"/>
                  </a:lnTo>
                  <a:lnTo>
                    <a:pt x="6762" y="1065452"/>
                  </a:lnTo>
                  <a:lnTo>
                    <a:pt x="7160" y="1128124"/>
                  </a:lnTo>
                  <a:lnTo>
                    <a:pt x="7558" y="1190796"/>
                  </a:lnTo>
                  <a:lnTo>
                    <a:pt x="7955" y="1253469"/>
                  </a:lnTo>
                  <a:lnTo>
                    <a:pt x="8353" y="1316141"/>
                  </a:lnTo>
                  <a:lnTo>
                    <a:pt x="8751" y="1378813"/>
                  </a:lnTo>
                  <a:lnTo>
                    <a:pt x="9149" y="1441486"/>
                  </a:lnTo>
                  <a:lnTo>
                    <a:pt x="9547" y="1504158"/>
                  </a:lnTo>
                  <a:lnTo>
                    <a:pt x="9944" y="1566830"/>
                  </a:lnTo>
                  <a:lnTo>
                    <a:pt x="10342" y="1629502"/>
                  </a:lnTo>
                  <a:lnTo>
                    <a:pt x="10740" y="1692175"/>
                  </a:lnTo>
                  <a:lnTo>
                    <a:pt x="11138" y="1754847"/>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39428" y="1593460"/>
              <a:ext cx="6806" cy="1817528"/>
            </a:xfrm>
            <a:custGeom>
              <a:avLst/>
              <a:pathLst>
                <a:path w="6806" h="1817528">
                  <a:moveTo>
                    <a:pt x="6806" y="1817528"/>
                  </a:moveTo>
                  <a:lnTo>
                    <a:pt x="6675" y="1754855"/>
                  </a:lnTo>
                  <a:lnTo>
                    <a:pt x="6544" y="1692181"/>
                  </a:lnTo>
                  <a:lnTo>
                    <a:pt x="6413" y="1629508"/>
                  </a:lnTo>
                  <a:lnTo>
                    <a:pt x="6282" y="1566834"/>
                  </a:lnTo>
                  <a:lnTo>
                    <a:pt x="6151" y="1504161"/>
                  </a:lnTo>
                  <a:lnTo>
                    <a:pt x="6020" y="1441488"/>
                  </a:lnTo>
                  <a:lnTo>
                    <a:pt x="5889" y="1378814"/>
                  </a:lnTo>
                  <a:lnTo>
                    <a:pt x="5758" y="1316141"/>
                  </a:lnTo>
                  <a:lnTo>
                    <a:pt x="5627" y="1253467"/>
                  </a:lnTo>
                  <a:lnTo>
                    <a:pt x="5496" y="1190794"/>
                  </a:lnTo>
                  <a:lnTo>
                    <a:pt x="5365" y="1128121"/>
                  </a:lnTo>
                  <a:lnTo>
                    <a:pt x="5234" y="1065447"/>
                  </a:lnTo>
                  <a:lnTo>
                    <a:pt x="5103" y="1002774"/>
                  </a:lnTo>
                  <a:lnTo>
                    <a:pt x="4972" y="940100"/>
                  </a:lnTo>
                  <a:lnTo>
                    <a:pt x="4841" y="877427"/>
                  </a:lnTo>
                  <a:lnTo>
                    <a:pt x="4710" y="814754"/>
                  </a:lnTo>
                  <a:lnTo>
                    <a:pt x="4579" y="752080"/>
                  </a:lnTo>
                  <a:lnTo>
                    <a:pt x="4448" y="689407"/>
                  </a:lnTo>
                  <a:lnTo>
                    <a:pt x="4317" y="626733"/>
                  </a:lnTo>
                  <a:lnTo>
                    <a:pt x="4186" y="564060"/>
                  </a:lnTo>
                  <a:lnTo>
                    <a:pt x="4055" y="501387"/>
                  </a:lnTo>
                  <a:lnTo>
                    <a:pt x="3924" y="438713"/>
                  </a:lnTo>
                  <a:lnTo>
                    <a:pt x="3793" y="376040"/>
                  </a:lnTo>
                  <a:lnTo>
                    <a:pt x="3662" y="313366"/>
                  </a:lnTo>
                  <a:lnTo>
                    <a:pt x="3531" y="250693"/>
                  </a:lnTo>
                  <a:lnTo>
                    <a:pt x="3400" y="188020"/>
                  </a:lnTo>
                  <a:lnTo>
                    <a:pt x="3269" y="125346"/>
                  </a:lnTo>
                  <a:lnTo>
                    <a:pt x="3138" y="62673"/>
                  </a:lnTo>
                  <a:lnTo>
                    <a:pt x="3007" y="0"/>
                  </a:lnTo>
                  <a:lnTo>
                    <a:pt x="0" y="8"/>
                  </a:lnTo>
                  <a:lnTo>
                    <a:pt x="234" y="62681"/>
                  </a:lnTo>
                  <a:lnTo>
                    <a:pt x="469" y="125354"/>
                  </a:lnTo>
                  <a:lnTo>
                    <a:pt x="704" y="188028"/>
                  </a:lnTo>
                  <a:lnTo>
                    <a:pt x="938" y="250701"/>
                  </a:lnTo>
                  <a:lnTo>
                    <a:pt x="1173" y="313374"/>
                  </a:lnTo>
                  <a:lnTo>
                    <a:pt x="1408" y="376047"/>
                  </a:lnTo>
                  <a:lnTo>
                    <a:pt x="1643" y="438720"/>
                  </a:lnTo>
                  <a:lnTo>
                    <a:pt x="1877" y="501393"/>
                  </a:lnTo>
                  <a:lnTo>
                    <a:pt x="2112" y="564066"/>
                  </a:lnTo>
                  <a:lnTo>
                    <a:pt x="2347" y="626739"/>
                  </a:lnTo>
                  <a:lnTo>
                    <a:pt x="2581" y="689412"/>
                  </a:lnTo>
                  <a:lnTo>
                    <a:pt x="2816" y="752085"/>
                  </a:lnTo>
                  <a:lnTo>
                    <a:pt x="3051" y="814758"/>
                  </a:lnTo>
                  <a:lnTo>
                    <a:pt x="3286" y="877432"/>
                  </a:lnTo>
                  <a:lnTo>
                    <a:pt x="3520" y="940105"/>
                  </a:lnTo>
                  <a:lnTo>
                    <a:pt x="3755" y="1002778"/>
                  </a:lnTo>
                  <a:lnTo>
                    <a:pt x="3990" y="1065451"/>
                  </a:lnTo>
                  <a:lnTo>
                    <a:pt x="4224" y="1128124"/>
                  </a:lnTo>
                  <a:lnTo>
                    <a:pt x="4459" y="1190797"/>
                  </a:lnTo>
                  <a:lnTo>
                    <a:pt x="4694" y="1253470"/>
                  </a:lnTo>
                  <a:lnTo>
                    <a:pt x="4929" y="1316143"/>
                  </a:lnTo>
                  <a:lnTo>
                    <a:pt x="5163" y="1378816"/>
                  </a:lnTo>
                  <a:lnTo>
                    <a:pt x="5398" y="1441489"/>
                  </a:lnTo>
                  <a:lnTo>
                    <a:pt x="5633" y="1504162"/>
                  </a:lnTo>
                  <a:lnTo>
                    <a:pt x="5867" y="1566836"/>
                  </a:lnTo>
                  <a:lnTo>
                    <a:pt x="6102" y="1629509"/>
                  </a:lnTo>
                  <a:lnTo>
                    <a:pt x="6337" y="1692182"/>
                  </a:lnTo>
                  <a:lnTo>
                    <a:pt x="6572" y="175485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42435" y="1593457"/>
              <a:ext cx="3799" cy="1817530"/>
            </a:xfrm>
            <a:custGeom>
              <a:avLst/>
              <a:pathLst>
                <a:path w="3799" h="1817530">
                  <a:moveTo>
                    <a:pt x="3799" y="1817530"/>
                  </a:moveTo>
                  <a:lnTo>
                    <a:pt x="3719" y="1754857"/>
                  </a:lnTo>
                  <a:lnTo>
                    <a:pt x="3640" y="1692183"/>
                  </a:lnTo>
                  <a:lnTo>
                    <a:pt x="3560" y="1629510"/>
                  </a:lnTo>
                  <a:lnTo>
                    <a:pt x="3480" y="1566836"/>
                  </a:lnTo>
                  <a:lnTo>
                    <a:pt x="3400" y="1504163"/>
                  </a:lnTo>
                  <a:lnTo>
                    <a:pt x="3320" y="1441490"/>
                  </a:lnTo>
                  <a:lnTo>
                    <a:pt x="3241" y="1378816"/>
                  </a:lnTo>
                  <a:lnTo>
                    <a:pt x="3161" y="1316143"/>
                  </a:lnTo>
                  <a:lnTo>
                    <a:pt x="3081" y="1253469"/>
                  </a:lnTo>
                  <a:lnTo>
                    <a:pt x="3001" y="1190796"/>
                  </a:lnTo>
                  <a:lnTo>
                    <a:pt x="2921" y="1128122"/>
                  </a:lnTo>
                  <a:lnTo>
                    <a:pt x="2842" y="1065449"/>
                  </a:lnTo>
                  <a:lnTo>
                    <a:pt x="2762" y="1002775"/>
                  </a:lnTo>
                  <a:lnTo>
                    <a:pt x="2682" y="940102"/>
                  </a:lnTo>
                  <a:lnTo>
                    <a:pt x="2602" y="877428"/>
                  </a:lnTo>
                  <a:lnTo>
                    <a:pt x="2522" y="814755"/>
                  </a:lnTo>
                  <a:lnTo>
                    <a:pt x="2443" y="752081"/>
                  </a:lnTo>
                  <a:lnTo>
                    <a:pt x="2363" y="689408"/>
                  </a:lnTo>
                  <a:lnTo>
                    <a:pt x="2283" y="626734"/>
                  </a:lnTo>
                  <a:lnTo>
                    <a:pt x="2203" y="564061"/>
                  </a:lnTo>
                  <a:lnTo>
                    <a:pt x="2123" y="501387"/>
                  </a:lnTo>
                  <a:lnTo>
                    <a:pt x="2043" y="438714"/>
                  </a:lnTo>
                  <a:lnTo>
                    <a:pt x="1964" y="376040"/>
                  </a:lnTo>
                  <a:lnTo>
                    <a:pt x="1884" y="313367"/>
                  </a:lnTo>
                  <a:lnTo>
                    <a:pt x="1804" y="250693"/>
                  </a:lnTo>
                  <a:lnTo>
                    <a:pt x="1724" y="188020"/>
                  </a:lnTo>
                  <a:lnTo>
                    <a:pt x="1644" y="125346"/>
                  </a:lnTo>
                  <a:lnTo>
                    <a:pt x="1565" y="62673"/>
                  </a:lnTo>
                  <a:lnTo>
                    <a:pt x="1485" y="0"/>
                  </a:lnTo>
                  <a:lnTo>
                    <a:pt x="0" y="2"/>
                  </a:lnTo>
                  <a:lnTo>
                    <a:pt x="131" y="62675"/>
                  </a:lnTo>
                  <a:lnTo>
                    <a:pt x="262" y="125349"/>
                  </a:lnTo>
                  <a:lnTo>
                    <a:pt x="393" y="188022"/>
                  </a:lnTo>
                  <a:lnTo>
                    <a:pt x="524" y="250696"/>
                  </a:lnTo>
                  <a:lnTo>
                    <a:pt x="655" y="313369"/>
                  </a:lnTo>
                  <a:lnTo>
                    <a:pt x="786" y="376042"/>
                  </a:lnTo>
                  <a:lnTo>
                    <a:pt x="917" y="438716"/>
                  </a:lnTo>
                  <a:lnTo>
                    <a:pt x="1048" y="501389"/>
                  </a:lnTo>
                  <a:lnTo>
                    <a:pt x="1179" y="564063"/>
                  </a:lnTo>
                  <a:lnTo>
                    <a:pt x="1310" y="626736"/>
                  </a:lnTo>
                  <a:lnTo>
                    <a:pt x="1441" y="689409"/>
                  </a:lnTo>
                  <a:lnTo>
                    <a:pt x="1572" y="752083"/>
                  </a:lnTo>
                  <a:lnTo>
                    <a:pt x="1703" y="814756"/>
                  </a:lnTo>
                  <a:lnTo>
                    <a:pt x="1834" y="877429"/>
                  </a:lnTo>
                  <a:lnTo>
                    <a:pt x="1965" y="940103"/>
                  </a:lnTo>
                  <a:lnTo>
                    <a:pt x="2096" y="1002776"/>
                  </a:lnTo>
                  <a:lnTo>
                    <a:pt x="2227" y="1065450"/>
                  </a:lnTo>
                  <a:lnTo>
                    <a:pt x="2358" y="1128123"/>
                  </a:lnTo>
                  <a:lnTo>
                    <a:pt x="2489" y="1190796"/>
                  </a:lnTo>
                  <a:lnTo>
                    <a:pt x="2620" y="1253470"/>
                  </a:lnTo>
                  <a:lnTo>
                    <a:pt x="2751" y="1316143"/>
                  </a:lnTo>
                  <a:lnTo>
                    <a:pt x="2882" y="1378817"/>
                  </a:lnTo>
                  <a:lnTo>
                    <a:pt x="3013" y="1441490"/>
                  </a:lnTo>
                  <a:lnTo>
                    <a:pt x="3144" y="1504163"/>
                  </a:lnTo>
                  <a:lnTo>
                    <a:pt x="3275" y="1566837"/>
                  </a:lnTo>
                  <a:lnTo>
                    <a:pt x="3406" y="1629510"/>
                  </a:lnTo>
                  <a:lnTo>
                    <a:pt x="3537" y="1692184"/>
                  </a:lnTo>
                  <a:lnTo>
                    <a:pt x="3668" y="1754857"/>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43920" y="1593456"/>
              <a:ext cx="2314" cy="1817531"/>
            </a:xfrm>
            <a:custGeom>
              <a:avLst/>
              <a:pathLst>
                <a:path w="2314" h="1817531">
                  <a:moveTo>
                    <a:pt x="2314" y="1817531"/>
                  </a:moveTo>
                  <a:lnTo>
                    <a:pt x="2272" y="1754858"/>
                  </a:lnTo>
                  <a:lnTo>
                    <a:pt x="2230" y="1692184"/>
                  </a:lnTo>
                  <a:lnTo>
                    <a:pt x="2189" y="1629511"/>
                  </a:lnTo>
                  <a:lnTo>
                    <a:pt x="2147" y="1566837"/>
                  </a:lnTo>
                  <a:lnTo>
                    <a:pt x="2105" y="1504164"/>
                  </a:lnTo>
                  <a:lnTo>
                    <a:pt x="2063" y="1441490"/>
                  </a:lnTo>
                  <a:lnTo>
                    <a:pt x="2021" y="1378817"/>
                  </a:lnTo>
                  <a:lnTo>
                    <a:pt x="1980" y="1316143"/>
                  </a:lnTo>
                  <a:lnTo>
                    <a:pt x="1938" y="1253470"/>
                  </a:lnTo>
                  <a:lnTo>
                    <a:pt x="1896" y="1190796"/>
                  </a:lnTo>
                  <a:lnTo>
                    <a:pt x="1854" y="1128123"/>
                  </a:lnTo>
                  <a:lnTo>
                    <a:pt x="1813" y="1065449"/>
                  </a:lnTo>
                  <a:lnTo>
                    <a:pt x="1771" y="1002776"/>
                  </a:lnTo>
                  <a:lnTo>
                    <a:pt x="1729" y="940102"/>
                  </a:lnTo>
                  <a:lnTo>
                    <a:pt x="1687" y="877429"/>
                  </a:lnTo>
                  <a:lnTo>
                    <a:pt x="1645" y="814755"/>
                  </a:lnTo>
                  <a:lnTo>
                    <a:pt x="1604" y="752082"/>
                  </a:lnTo>
                  <a:lnTo>
                    <a:pt x="1562" y="689408"/>
                  </a:lnTo>
                  <a:lnTo>
                    <a:pt x="1520" y="626735"/>
                  </a:lnTo>
                  <a:lnTo>
                    <a:pt x="1478" y="564061"/>
                  </a:lnTo>
                  <a:lnTo>
                    <a:pt x="1436" y="501388"/>
                  </a:lnTo>
                  <a:lnTo>
                    <a:pt x="1395" y="438714"/>
                  </a:lnTo>
                  <a:lnTo>
                    <a:pt x="1353" y="376041"/>
                  </a:lnTo>
                  <a:lnTo>
                    <a:pt x="1311" y="313367"/>
                  </a:lnTo>
                  <a:lnTo>
                    <a:pt x="1269" y="250694"/>
                  </a:lnTo>
                  <a:lnTo>
                    <a:pt x="1227" y="188020"/>
                  </a:lnTo>
                  <a:lnTo>
                    <a:pt x="1186" y="125347"/>
                  </a:lnTo>
                  <a:lnTo>
                    <a:pt x="1144" y="62673"/>
                  </a:lnTo>
                  <a:lnTo>
                    <a:pt x="1102" y="0"/>
                  </a:lnTo>
                  <a:lnTo>
                    <a:pt x="0" y="1"/>
                  </a:lnTo>
                  <a:lnTo>
                    <a:pt x="79" y="62674"/>
                  </a:lnTo>
                  <a:lnTo>
                    <a:pt x="159" y="125348"/>
                  </a:lnTo>
                  <a:lnTo>
                    <a:pt x="239" y="188021"/>
                  </a:lnTo>
                  <a:lnTo>
                    <a:pt x="319" y="250694"/>
                  </a:lnTo>
                  <a:lnTo>
                    <a:pt x="399" y="313368"/>
                  </a:lnTo>
                  <a:lnTo>
                    <a:pt x="478" y="376041"/>
                  </a:lnTo>
                  <a:lnTo>
                    <a:pt x="558" y="438715"/>
                  </a:lnTo>
                  <a:lnTo>
                    <a:pt x="638" y="501388"/>
                  </a:lnTo>
                  <a:lnTo>
                    <a:pt x="718" y="564062"/>
                  </a:lnTo>
                  <a:lnTo>
                    <a:pt x="798" y="626735"/>
                  </a:lnTo>
                  <a:lnTo>
                    <a:pt x="877" y="689409"/>
                  </a:lnTo>
                  <a:lnTo>
                    <a:pt x="957" y="752082"/>
                  </a:lnTo>
                  <a:lnTo>
                    <a:pt x="1037" y="814756"/>
                  </a:lnTo>
                  <a:lnTo>
                    <a:pt x="1117" y="877429"/>
                  </a:lnTo>
                  <a:lnTo>
                    <a:pt x="1197" y="940103"/>
                  </a:lnTo>
                  <a:lnTo>
                    <a:pt x="1276" y="1002776"/>
                  </a:lnTo>
                  <a:lnTo>
                    <a:pt x="1356" y="1065450"/>
                  </a:lnTo>
                  <a:lnTo>
                    <a:pt x="1436" y="1128123"/>
                  </a:lnTo>
                  <a:lnTo>
                    <a:pt x="1516" y="1190797"/>
                  </a:lnTo>
                  <a:lnTo>
                    <a:pt x="1596" y="1253470"/>
                  </a:lnTo>
                  <a:lnTo>
                    <a:pt x="1676" y="1316144"/>
                  </a:lnTo>
                  <a:lnTo>
                    <a:pt x="1755" y="1378817"/>
                  </a:lnTo>
                  <a:lnTo>
                    <a:pt x="1835" y="1441491"/>
                  </a:lnTo>
                  <a:lnTo>
                    <a:pt x="1915" y="1504164"/>
                  </a:lnTo>
                  <a:lnTo>
                    <a:pt x="1995" y="1566838"/>
                  </a:lnTo>
                  <a:lnTo>
                    <a:pt x="2075" y="1629511"/>
                  </a:lnTo>
                  <a:lnTo>
                    <a:pt x="2154" y="1692185"/>
                  </a:lnTo>
                  <a:lnTo>
                    <a:pt x="2234" y="1754858"/>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45023" y="1593456"/>
              <a:ext cx="1211" cy="1817532"/>
            </a:xfrm>
            <a:custGeom>
              <a:avLst/>
              <a:pathLst>
                <a:path w="1211" h="1817532">
                  <a:moveTo>
                    <a:pt x="1211" y="1817532"/>
                  </a:moveTo>
                  <a:lnTo>
                    <a:pt x="1189" y="1754858"/>
                  </a:lnTo>
                  <a:lnTo>
                    <a:pt x="1167" y="1692185"/>
                  </a:lnTo>
                  <a:lnTo>
                    <a:pt x="1144" y="1629511"/>
                  </a:lnTo>
                  <a:lnTo>
                    <a:pt x="1122" y="1566838"/>
                  </a:lnTo>
                  <a:lnTo>
                    <a:pt x="1100" y="1504164"/>
                  </a:lnTo>
                  <a:lnTo>
                    <a:pt x="1078" y="1441491"/>
                  </a:lnTo>
                  <a:lnTo>
                    <a:pt x="1055" y="1378817"/>
                  </a:lnTo>
                  <a:lnTo>
                    <a:pt x="1033" y="1316144"/>
                  </a:lnTo>
                  <a:lnTo>
                    <a:pt x="1011" y="1253470"/>
                  </a:lnTo>
                  <a:lnTo>
                    <a:pt x="988" y="1190796"/>
                  </a:lnTo>
                  <a:lnTo>
                    <a:pt x="966" y="1128123"/>
                  </a:lnTo>
                  <a:lnTo>
                    <a:pt x="944" y="1065449"/>
                  </a:lnTo>
                  <a:lnTo>
                    <a:pt x="921" y="1002776"/>
                  </a:lnTo>
                  <a:lnTo>
                    <a:pt x="899" y="940102"/>
                  </a:lnTo>
                  <a:lnTo>
                    <a:pt x="877" y="877429"/>
                  </a:lnTo>
                  <a:lnTo>
                    <a:pt x="854" y="814755"/>
                  </a:lnTo>
                  <a:lnTo>
                    <a:pt x="832" y="752082"/>
                  </a:lnTo>
                  <a:lnTo>
                    <a:pt x="810" y="689408"/>
                  </a:lnTo>
                  <a:lnTo>
                    <a:pt x="788" y="626735"/>
                  </a:lnTo>
                  <a:lnTo>
                    <a:pt x="765" y="564061"/>
                  </a:lnTo>
                  <a:lnTo>
                    <a:pt x="743" y="501388"/>
                  </a:lnTo>
                  <a:lnTo>
                    <a:pt x="721" y="438714"/>
                  </a:lnTo>
                  <a:lnTo>
                    <a:pt x="698" y="376041"/>
                  </a:lnTo>
                  <a:lnTo>
                    <a:pt x="676" y="313367"/>
                  </a:lnTo>
                  <a:lnTo>
                    <a:pt x="654" y="250694"/>
                  </a:lnTo>
                  <a:lnTo>
                    <a:pt x="631" y="188020"/>
                  </a:lnTo>
                  <a:lnTo>
                    <a:pt x="609" y="125347"/>
                  </a:lnTo>
                  <a:lnTo>
                    <a:pt x="587" y="62673"/>
                  </a:lnTo>
                  <a:lnTo>
                    <a:pt x="564" y="0"/>
                  </a:lnTo>
                  <a:lnTo>
                    <a:pt x="0" y="0"/>
                  </a:lnTo>
                  <a:lnTo>
                    <a:pt x="41" y="62673"/>
                  </a:lnTo>
                  <a:lnTo>
                    <a:pt x="83" y="125347"/>
                  </a:lnTo>
                  <a:lnTo>
                    <a:pt x="125" y="188020"/>
                  </a:lnTo>
                  <a:lnTo>
                    <a:pt x="167" y="250694"/>
                  </a:lnTo>
                  <a:lnTo>
                    <a:pt x="208" y="313367"/>
                  </a:lnTo>
                  <a:lnTo>
                    <a:pt x="250" y="376041"/>
                  </a:lnTo>
                  <a:lnTo>
                    <a:pt x="292" y="438714"/>
                  </a:lnTo>
                  <a:lnTo>
                    <a:pt x="334" y="501388"/>
                  </a:lnTo>
                  <a:lnTo>
                    <a:pt x="376" y="564061"/>
                  </a:lnTo>
                  <a:lnTo>
                    <a:pt x="417" y="626735"/>
                  </a:lnTo>
                  <a:lnTo>
                    <a:pt x="459" y="689408"/>
                  </a:lnTo>
                  <a:lnTo>
                    <a:pt x="501" y="752082"/>
                  </a:lnTo>
                  <a:lnTo>
                    <a:pt x="543" y="814755"/>
                  </a:lnTo>
                  <a:lnTo>
                    <a:pt x="585" y="877429"/>
                  </a:lnTo>
                  <a:lnTo>
                    <a:pt x="626" y="940103"/>
                  </a:lnTo>
                  <a:lnTo>
                    <a:pt x="668" y="1002776"/>
                  </a:lnTo>
                  <a:lnTo>
                    <a:pt x="710" y="1065450"/>
                  </a:lnTo>
                  <a:lnTo>
                    <a:pt x="752" y="1128123"/>
                  </a:lnTo>
                  <a:lnTo>
                    <a:pt x="794" y="1190797"/>
                  </a:lnTo>
                  <a:lnTo>
                    <a:pt x="835" y="1253470"/>
                  </a:lnTo>
                  <a:lnTo>
                    <a:pt x="877" y="1316144"/>
                  </a:lnTo>
                  <a:lnTo>
                    <a:pt x="919" y="1378817"/>
                  </a:lnTo>
                  <a:lnTo>
                    <a:pt x="961" y="1441491"/>
                  </a:lnTo>
                  <a:lnTo>
                    <a:pt x="1002" y="1504164"/>
                  </a:lnTo>
                  <a:lnTo>
                    <a:pt x="1044" y="1566838"/>
                  </a:lnTo>
                  <a:lnTo>
                    <a:pt x="1086" y="1629511"/>
                  </a:lnTo>
                  <a:lnTo>
                    <a:pt x="1128" y="1692185"/>
                  </a:lnTo>
                  <a:lnTo>
                    <a:pt x="1170" y="1754858"/>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45588" y="1593456"/>
              <a:ext cx="646" cy="1817532"/>
            </a:xfrm>
            <a:custGeom>
              <a:avLst/>
              <a:pathLst>
                <a:path w="646" h="1817532">
                  <a:moveTo>
                    <a:pt x="646" y="1817532"/>
                  </a:moveTo>
                  <a:lnTo>
                    <a:pt x="632" y="1754858"/>
                  </a:lnTo>
                  <a:lnTo>
                    <a:pt x="618" y="1692185"/>
                  </a:lnTo>
                  <a:lnTo>
                    <a:pt x="603" y="1629511"/>
                  </a:lnTo>
                  <a:lnTo>
                    <a:pt x="589" y="1566838"/>
                  </a:lnTo>
                  <a:lnTo>
                    <a:pt x="574" y="1504164"/>
                  </a:lnTo>
                  <a:lnTo>
                    <a:pt x="560" y="1441491"/>
                  </a:lnTo>
                  <a:lnTo>
                    <a:pt x="545" y="1378817"/>
                  </a:lnTo>
                  <a:lnTo>
                    <a:pt x="531" y="1316144"/>
                  </a:lnTo>
                  <a:lnTo>
                    <a:pt x="516" y="1253470"/>
                  </a:lnTo>
                  <a:lnTo>
                    <a:pt x="502" y="1190797"/>
                  </a:lnTo>
                  <a:lnTo>
                    <a:pt x="487" y="1128123"/>
                  </a:lnTo>
                  <a:lnTo>
                    <a:pt x="473" y="1065449"/>
                  </a:lnTo>
                  <a:lnTo>
                    <a:pt x="459" y="1002776"/>
                  </a:lnTo>
                  <a:lnTo>
                    <a:pt x="444" y="940102"/>
                  </a:lnTo>
                  <a:lnTo>
                    <a:pt x="430" y="877429"/>
                  </a:lnTo>
                  <a:lnTo>
                    <a:pt x="415" y="814755"/>
                  </a:lnTo>
                  <a:lnTo>
                    <a:pt x="401" y="752082"/>
                  </a:lnTo>
                  <a:lnTo>
                    <a:pt x="386" y="689408"/>
                  </a:lnTo>
                  <a:lnTo>
                    <a:pt x="372" y="626735"/>
                  </a:lnTo>
                  <a:lnTo>
                    <a:pt x="357" y="564061"/>
                  </a:lnTo>
                  <a:lnTo>
                    <a:pt x="343" y="501388"/>
                  </a:lnTo>
                  <a:lnTo>
                    <a:pt x="328" y="438714"/>
                  </a:lnTo>
                  <a:lnTo>
                    <a:pt x="314" y="376041"/>
                  </a:lnTo>
                  <a:lnTo>
                    <a:pt x="300" y="313367"/>
                  </a:lnTo>
                  <a:lnTo>
                    <a:pt x="285" y="250694"/>
                  </a:lnTo>
                  <a:lnTo>
                    <a:pt x="271" y="188020"/>
                  </a:lnTo>
                  <a:lnTo>
                    <a:pt x="256" y="125347"/>
                  </a:lnTo>
                  <a:lnTo>
                    <a:pt x="242" y="62673"/>
                  </a:lnTo>
                  <a:lnTo>
                    <a:pt x="227" y="0"/>
                  </a:lnTo>
                  <a:lnTo>
                    <a:pt x="0" y="0"/>
                  </a:lnTo>
                  <a:lnTo>
                    <a:pt x="22" y="62673"/>
                  </a:lnTo>
                  <a:lnTo>
                    <a:pt x="44" y="125347"/>
                  </a:lnTo>
                  <a:lnTo>
                    <a:pt x="66" y="188020"/>
                  </a:lnTo>
                  <a:lnTo>
                    <a:pt x="89" y="250694"/>
                  </a:lnTo>
                  <a:lnTo>
                    <a:pt x="111" y="313367"/>
                  </a:lnTo>
                  <a:lnTo>
                    <a:pt x="133" y="376041"/>
                  </a:lnTo>
                  <a:lnTo>
                    <a:pt x="156" y="438714"/>
                  </a:lnTo>
                  <a:lnTo>
                    <a:pt x="178" y="501388"/>
                  </a:lnTo>
                  <a:lnTo>
                    <a:pt x="200" y="564061"/>
                  </a:lnTo>
                  <a:lnTo>
                    <a:pt x="223" y="626735"/>
                  </a:lnTo>
                  <a:lnTo>
                    <a:pt x="245" y="689408"/>
                  </a:lnTo>
                  <a:lnTo>
                    <a:pt x="267" y="752082"/>
                  </a:lnTo>
                  <a:lnTo>
                    <a:pt x="290" y="814755"/>
                  </a:lnTo>
                  <a:lnTo>
                    <a:pt x="312" y="877429"/>
                  </a:lnTo>
                  <a:lnTo>
                    <a:pt x="334" y="940102"/>
                  </a:lnTo>
                  <a:lnTo>
                    <a:pt x="356" y="1002776"/>
                  </a:lnTo>
                  <a:lnTo>
                    <a:pt x="379" y="1065450"/>
                  </a:lnTo>
                  <a:lnTo>
                    <a:pt x="401" y="1128123"/>
                  </a:lnTo>
                  <a:lnTo>
                    <a:pt x="423" y="1190797"/>
                  </a:lnTo>
                  <a:lnTo>
                    <a:pt x="446" y="1253470"/>
                  </a:lnTo>
                  <a:lnTo>
                    <a:pt x="468" y="1316144"/>
                  </a:lnTo>
                  <a:lnTo>
                    <a:pt x="490" y="1378817"/>
                  </a:lnTo>
                  <a:lnTo>
                    <a:pt x="513" y="1441491"/>
                  </a:lnTo>
                  <a:lnTo>
                    <a:pt x="535" y="1504164"/>
                  </a:lnTo>
                  <a:lnTo>
                    <a:pt x="557" y="1566838"/>
                  </a:lnTo>
                  <a:lnTo>
                    <a:pt x="580" y="1629511"/>
                  </a:lnTo>
                  <a:lnTo>
                    <a:pt x="602" y="1692185"/>
                  </a:lnTo>
                  <a:lnTo>
                    <a:pt x="624" y="1754858"/>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45816" y="1593456"/>
              <a:ext cx="419" cy="1817532"/>
            </a:xfrm>
            <a:custGeom>
              <a:avLst/>
              <a:pathLst>
                <a:path w="419" h="1817532">
                  <a:moveTo>
                    <a:pt x="419" y="1817532"/>
                  </a:moveTo>
                  <a:lnTo>
                    <a:pt x="412" y="1754858"/>
                  </a:lnTo>
                  <a:lnTo>
                    <a:pt x="405" y="1692185"/>
                  </a:lnTo>
                  <a:lnTo>
                    <a:pt x="398" y="1629511"/>
                  </a:lnTo>
                  <a:lnTo>
                    <a:pt x="391" y="1566838"/>
                  </a:lnTo>
                  <a:lnTo>
                    <a:pt x="384" y="1504164"/>
                  </a:lnTo>
                  <a:lnTo>
                    <a:pt x="377" y="1441491"/>
                  </a:lnTo>
                  <a:lnTo>
                    <a:pt x="370" y="1378817"/>
                  </a:lnTo>
                  <a:lnTo>
                    <a:pt x="363" y="1316144"/>
                  </a:lnTo>
                  <a:lnTo>
                    <a:pt x="356" y="1253470"/>
                  </a:lnTo>
                  <a:lnTo>
                    <a:pt x="350" y="1190797"/>
                  </a:lnTo>
                  <a:lnTo>
                    <a:pt x="343" y="1128123"/>
                  </a:lnTo>
                  <a:lnTo>
                    <a:pt x="336" y="1065450"/>
                  </a:lnTo>
                  <a:lnTo>
                    <a:pt x="329" y="1002776"/>
                  </a:lnTo>
                  <a:lnTo>
                    <a:pt x="322" y="940102"/>
                  </a:lnTo>
                  <a:lnTo>
                    <a:pt x="315" y="877429"/>
                  </a:lnTo>
                  <a:lnTo>
                    <a:pt x="308" y="814755"/>
                  </a:lnTo>
                  <a:lnTo>
                    <a:pt x="301" y="752082"/>
                  </a:lnTo>
                  <a:lnTo>
                    <a:pt x="294" y="689408"/>
                  </a:lnTo>
                  <a:lnTo>
                    <a:pt x="287" y="626735"/>
                  </a:lnTo>
                  <a:lnTo>
                    <a:pt x="280" y="564061"/>
                  </a:lnTo>
                  <a:lnTo>
                    <a:pt x="273" y="501388"/>
                  </a:lnTo>
                  <a:lnTo>
                    <a:pt x="267" y="438714"/>
                  </a:lnTo>
                  <a:lnTo>
                    <a:pt x="260" y="376041"/>
                  </a:lnTo>
                  <a:lnTo>
                    <a:pt x="253" y="313367"/>
                  </a:lnTo>
                  <a:lnTo>
                    <a:pt x="246" y="250694"/>
                  </a:lnTo>
                  <a:lnTo>
                    <a:pt x="239" y="188020"/>
                  </a:lnTo>
                  <a:lnTo>
                    <a:pt x="232" y="125347"/>
                  </a:lnTo>
                  <a:lnTo>
                    <a:pt x="225" y="62673"/>
                  </a:lnTo>
                  <a:lnTo>
                    <a:pt x="218" y="0"/>
                  </a:lnTo>
                  <a:lnTo>
                    <a:pt x="0" y="0"/>
                  </a:lnTo>
                  <a:lnTo>
                    <a:pt x="14" y="62673"/>
                  </a:lnTo>
                  <a:lnTo>
                    <a:pt x="28" y="125347"/>
                  </a:lnTo>
                  <a:lnTo>
                    <a:pt x="43" y="188020"/>
                  </a:lnTo>
                  <a:lnTo>
                    <a:pt x="57" y="250694"/>
                  </a:lnTo>
                  <a:lnTo>
                    <a:pt x="72" y="313367"/>
                  </a:lnTo>
                  <a:lnTo>
                    <a:pt x="86" y="376041"/>
                  </a:lnTo>
                  <a:lnTo>
                    <a:pt x="101" y="438714"/>
                  </a:lnTo>
                  <a:lnTo>
                    <a:pt x="115" y="501388"/>
                  </a:lnTo>
                  <a:lnTo>
                    <a:pt x="130" y="564061"/>
                  </a:lnTo>
                  <a:lnTo>
                    <a:pt x="144" y="626735"/>
                  </a:lnTo>
                  <a:lnTo>
                    <a:pt x="158" y="689408"/>
                  </a:lnTo>
                  <a:lnTo>
                    <a:pt x="173" y="752082"/>
                  </a:lnTo>
                  <a:lnTo>
                    <a:pt x="187" y="814755"/>
                  </a:lnTo>
                  <a:lnTo>
                    <a:pt x="202" y="877429"/>
                  </a:lnTo>
                  <a:lnTo>
                    <a:pt x="216" y="940102"/>
                  </a:lnTo>
                  <a:lnTo>
                    <a:pt x="231" y="1002776"/>
                  </a:lnTo>
                  <a:lnTo>
                    <a:pt x="245" y="1065450"/>
                  </a:lnTo>
                  <a:lnTo>
                    <a:pt x="260" y="1128123"/>
                  </a:lnTo>
                  <a:lnTo>
                    <a:pt x="274" y="1190797"/>
                  </a:lnTo>
                  <a:lnTo>
                    <a:pt x="289" y="1253470"/>
                  </a:lnTo>
                  <a:lnTo>
                    <a:pt x="303" y="1316144"/>
                  </a:lnTo>
                  <a:lnTo>
                    <a:pt x="317" y="1378817"/>
                  </a:lnTo>
                  <a:lnTo>
                    <a:pt x="332" y="1441491"/>
                  </a:lnTo>
                  <a:lnTo>
                    <a:pt x="346" y="1504164"/>
                  </a:lnTo>
                  <a:lnTo>
                    <a:pt x="361" y="1566838"/>
                  </a:lnTo>
                  <a:lnTo>
                    <a:pt x="375" y="1629511"/>
                  </a:lnTo>
                  <a:lnTo>
                    <a:pt x="390" y="1692185"/>
                  </a:lnTo>
                  <a:lnTo>
                    <a:pt x="404" y="1754858"/>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46034" y="1593456"/>
              <a:ext cx="200" cy="1817532"/>
            </a:xfrm>
            <a:custGeom>
              <a:avLst/>
              <a:pathLst>
                <a:path w="200" h="1817532">
                  <a:moveTo>
                    <a:pt x="200" y="1817532"/>
                  </a:moveTo>
                  <a:lnTo>
                    <a:pt x="197" y="1754858"/>
                  </a:lnTo>
                  <a:lnTo>
                    <a:pt x="194" y="1692185"/>
                  </a:lnTo>
                  <a:lnTo>
                    <a:pt x="191" y="1629511"/>
                  </a:lnTo>
                  <a:lnTo>
                    <a:pt x="189" y="1566838"/>
                  </a:lnTo>
                  <a:lnTo>
                    <a:pt x="186" y="1504164"/>
                  </a:lnTo>
                  <a:lnTo>
                    <a:pt x="183" y="1441491"/>
                  </a:lnTo>
                  <a:lnTo>
                    <a:pt x="180" y="1378817"/>
                  </a:lnTo>
                  <a:lnTo>
                    <a:pt x="177" y="1316144"/>
                  </a:lnTo>
                  <a:lnTo>
                    <a:pt x="175" y="1253470"/>
                  </a:lnTo>
                  <a:lnTo>
                    <a:pt x="172" y="1190797"/>
                  </a:lnTo>
                  <a:lnTo>
                    <a:pt x="169" y="1128123"/>
                  </a:lnTo>
                  <a:lnTo>
                    <a:pt x="166" y="1065449"/>
                  </a:lnTo>
                  <a:lnTo>
                    <a:pt x="163" y="1002776"/>
                  </a:lnTo>
                  <a:lnTo>
                    <a:pt x="160" y="940102"/>
                  </a:lnTo>
                  <a:lnTo>
                    <a:pt x="158" y="877429"/>
                  </a:lnTo>
                  <a:lnTo>
                    <a:pt x="155" y="814755"/>
                  </a:lnTo>
                  <a:lnTo>
                    <a:pt x="152" y="752082"/>
                  </a:lnTo>
                  <a:lnTo>
                    <a:pt x="149" y="689408"/>
                  </a:lnTo>
                  <a:lnTo>
                    <a:pt x="146" y="626735"/>
                  </a:lnTo>
                  <a:lnTo>
                    <a:pt x="143" y="564061"/>
                  </a:lnTo>
                  <a:lnTo>
                    <a:pt x="141" y="501388"/>
                  </a:lnTo>
                  <a:lnTo>
                    <a:pt x="138" y="438714"/>
                  </a:lnTo>
                  <a:lnTo>
                    <a:pt x="135" y="376041"/>
                  </a:lnTo>
                  <a:lnTo>
                    <a:pt x="132" y="313367"/>
                  </a:lnTo>
                  <a:lnTo>
                    <a:pt x="129" y="250694"/>
                  </a:lnTo>
                  <a:lnTo>
                    <a:pt x="126" y="188020"/>
                  </a:lnTo>
                  <a:lnTo>
                    <a:pt x="124" y="125347"/>
                  </a:lnTo>
                  <a:lnTo>
                    <a:pt x="121" y="62673"/>
                  </a:lnTo>
                  <a:lnTo>
                    <a:pt x="0" y="0"/>
                  </a:lnTo>
                  <a:lnTo>
                    <a:pt x="6" y="62673"/>
                  </a:lnTo>
                  <a:lnTo>
                    <a:pt x="13" y="125347"/>
                  </a:lnTo>
                  <a:lnTo>
                    <a:pt x="20" y="188020"/>
                  </a:lnTo>
                  <a:lnTo>
                    <a:pt x="27" y="250694"/>
                  </a:lnTo>
                  <a:lnTo>
                    <a:pt x="34" y="313367"/>
                  </a:lnTo>
                  <a:lnTo>
                    <a:pt x="41" y="376041"/>
                  </a:lnTo>
                  <a:lnTo>
                    <a:pt x="48" y="438714"/>
                  </a:lnTo>
                  <a:lnTo>
                    <a:pt x="55" y="501388"/>
                  </a:lnTo>
                  <a:lnTo>
                    <a:pt x="62" y="564061"/>
                  </a:lnTo>
                  <a:lnTo>
                    <a:pt x="69" y="626735"/>
                  </a:lnTo>
                  <a:lnTo>
                    <a:pt x="76" y="689408"/>
                  </a:lnTo>
                  <a:lnTo>
                    <a:pt x="82" y="752082"/>
                  </a:lnTo>
                  <a:lnTo>
                    <a:pt x="89" y="814755"/>
                  </a:lnTo>
                  <a:lnTo>
                    <a:pt x="96" y="877429"/>
                  </a:lnTo>
                  <a:lnTo>
                    <a:pt x="103" y="940102"/>
                  </a:lnTo>
                  <a:lnTo>
                    <a:pt x="110" y="1002776"/>
                  </a:lnTo>
                  <a:lnTo>
                    <a:pt x="117" y="1065450"/>
                  </a:lnTo>
                  <a:lnTo>
                    <a:pt x="124" y="1128123"/>
                  </a:lnTo>
                  <a:lnTo>
                    <a:pt x="131" y="1190797"/>
                  </a:lnTo>
                  <a:lnTo>
                    <a:pt x="138" y="1253470"/>
                  </a:lnTo>
                  <a:lnTo>
                    <a:pt x="145" y="1316144"/>
                  </a:lnTo>
                  <a:lnTo>
                    <a:pt x="152" y="1378817"/>
                  </a:lnTo>
                  <a:lnTo>
                    <a:pt x="158" y="1441491"/>
                  </a:lnTo>
                  <a:lnTo>
                    <a:pt x="165" y="1504164"/>
                  </a:lnTo>
                  <a:lnTo>
                    <a:pt x="172" y="1566838"/>
                  </a:lnTo>
                  <a:lnTo>
                    <a:pt x="179" y="1629511"/>
                  </a:lnTo>
                  <a:lnTo>
                    <a:pt x="186" y="1692185"/>
                  </a:lnTo>
                  <a:lnTo>
                    <a:pt x="193" y="1754858"/>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46153" y="1593456"/>
              <a:ext cx="82" cy="1817532"/>
            </a:xfrm>
            <a:custGeom>
              <a:avLst/>
              <a:pathLst>
                <a:path w="82" h="1817532">
                  <a:moveTo>
                    <a:pt x="82" y="1817532"/>
                  </a:moveTo>
                  <a:lnTo>
                    <a:pt x="81" y="1754858"/>
                  </a:lnTo>
                  <a:lnTo>
                    <a:pt x="80" y="1692185"/>
                  </a:lnTo>
                  <a:lnTo>
                    <a:pt x="79" y="1629511"/>
                  </a:lnTo>
                  <a:lnTo>
                    <a:pt x="78" y="1566838"/>
                  </a:lnTo>
                  <a:lnTo>
                    <a:pt x="77" y="1504164"/>
                  </a:lnTo>
                  <a:lnTo>
                    <a:pt x="76" y="1441491"/>
                  </a:lnTo>
                  <a:lnTo>
                    <a:pt x="75" y="1378817"/>
                  </a:lnTo>
                  <a:lnTo>
                    <a:pt x="74" y="1316144"/>
                  </a:lnTo>
                  <a:lnTo>
                    <a:pt x="73" y="1253470"/>
                  </a:lnTo>
                  <a:lnTo>
                    <a:pt x="72" y="1190797"/>
                  </a:lnTo>
                  <a:lnTo>
                    <a:pt x="71" y="1128123"/>
                  </a:lnTo>
                  <a:lnTo>
                    <a:pt x="70" y="1065450"/>
                  </a:lnTo>
                  <a:lnTo>
                    <a:pt x="69" y="1002776"/>
                  </a:lnTo>
                  <a:lnTo>
                    <a:pt x="68" y="940102"/>
                  </a:lnTo>
                  <a:lnTo>
                    <a:pt x="67" y="877429"/>
                  </a:lnTo>
                  <a:lnTo>
                    <a:pt x="66" y="814755"/>
                  </a:lnTo>
                  <a:lnTo>
                    <a:pt x="65" y="752082"/>
                  </a:lnTo>
                  <a:lnTo>
                    <a:pt x="65" y="689408"/>
                  </a:lnTo>
                  <a:lnTo>
                    <a:pt x="64" y="626735"/>
                  </a:lnTo>
                  <a:lnTo>
                    <a:pt x="63" y="564061"/>
                  </a:lnTo>
                  <a:lnTo>
                    <a:pt x="62" y="501388"/>
                  </a:lnTo>
                  <a:lnTo>
                    <a:pt x="61" y="438714"/>
                  </a:lnTo>
                  <a:lnTo>
                    <a:pt x="60" y="376041"/>
                  </a:lnTo>
                  <a:lnTo>
                    <a:pt x="59" y="313367"/>
                  </a:lnTo>
                  <a:lnTo>
                    <a:pt x="58" y="250694"/>
                  </a:lnTo>
                  <a:lnTo>
                    <a:pt x="57" y="188020"/>
                  </a:lnTo>
                  <a:lnTo>
                    <a:pt x="56" y="125347"/>
                  </a:lnTo>
                  <a:lnTo>
                    <a:pt x="55" y="62673"/>
                  </a:lnTo>
                  <a:lnTo>
                    <a:pt x="0" y="0"/>
                  </a:lnTo>
                  <a:lnTo>
                    <a:pt x="2" y="62673"/>
                  </a:lnTo>
                  <a:lnTo>
                    <a:pt x="5" y="125347"/>
                  </a:lnTo>
                  <a:lnTo>
                    <a:pt x="8" y="188020"/>
                  </a:lnTo>
                  <a:lnTo>
                    <a:pt x="11" y="250694"/>
                  </a:lnTo>
                  <a:lnTo>
                    <a:pt x="14" y="313367"/>
                  </a:lnTo>
                  <a:lnTo>
                    <a:pt x="16" y="376041"/>
                  </a:lnTo>
                  <a:lnTo>
                    <a:pt x="19" y="438714"/>
                  </a:lnTo>
                  <a:lnTo>
                    <a:pt x="22" y="501388"/>
                  </a:lnTo>
                  <a:lnTo>
                    <a:pt x="25" y="564061"/>
                  </a:lnTo>
                  <a:lnTo>
                    <a:pt x="28" y="626735"/>
                  </a:lnTo>
                  <a:lnTo>
                    <a:pt x="31" y="689408"/>
                  </a:lnTo>
                  <a:lnTo>
                    <a:pt x="33" y="752082"/>
                  </a:lnTo>
                  <a:lnTo>
                    <a:pt x="36" y="814755"/>
                  </a:lnTo>
                  <a:lnTo>
                    <a:pt x="39" y="877429"/>
                  </a:lnTo>
                  <a:lnTo>
                    <a:pt x="42" y="940102"/>
                  </a:lnTo>
                  <a:lnTo>
                    <a:pt x="45" y="1002776"/>
                  </a:lnTo>
                  <a:lnTo>
                    <a:pt x="48" y="1065450"/>
                  </a:lnTo>
                  <a:lnTo>
                    <a:pt x="50" y="1128123"/>
                  </a:lnTo>
                  <a:lnTo>
                    <a:pt x="53" y="1190797"/>
                  </a:lnTo>
                  <a:lnTo>
                    <a:pt x="56" y="1253470"/>
                  </a:lnTo>
                  <a:lnTo>
                    <a:pt x="59" y="1316144"/>
                  </a:lnTo>
                  <a:lnTo>
                    <a:pt x="62" y="1378817"/>
                  </a:lnTo>
                  <a:lnTo>
                    <a:pt x="65" y="1441491"/>
                  </a:lnTo>
                  <a:lnTo>
                    <a:pt x="67" y="1504164"/>
                  </a:lnTo>
                  <a:lnTo>
                    <a:pt x="70" y="1566838"/>
                  </a:lnTo>
                  <a:lnTo>
                    <a:pt x="73" y="1629511"/>
                  </a:lnTo>
                  <a:lnTo>
                    <a:pt x="76" y="1692185"/>
                  </a:lnTo>
                  <a:lnTo>
                    <a:pt x="79" y="1754858"/>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46208" y="1593456"/>
              <a:ext cx="27" cy="1817532"/>
            </a:xfrm>
            <a:custGeom>
              <a:avLst/>
              <a:pathLst>
                <a:path w="27" h="1817532">
                  <a:moveTo>
                    <a:pt x="27" y="1817532"/>
                  </a:moveTo>
                  <a:lnTo>
                    <a:pt x="27" y="1754858"/>
                  </a:lnTo>
                  <a:lnTo>
                    <a:pt x="27" y="1692185"/>
                  </a:lnTo>
                  <a:lnTo>
                    <a:pt x="27" y="1629511"/>
                  </a:lnTo>
                  <a:lnTo>
                    <a:pt x="27" y="1566838"/>
                  </a:lnTo>
                  <a:lnTo>
                    <a:pt x="27" y="1504164"/>
                  </a:lnTo>
                  <a:lnTo>
                    <a:pt x="27" y="1441491"/>
                  </a:lnTo>
                  <a:lnTo>
                    <a:pt x="27" y="1378817"/>
                  </a:lnTo>
                  <a:lnTo>
                    <a:pt x="27" y="1316144"/>
                  </a:lnTo>
                  <a:lnTo>
                    <a:pt x="27" y="1253470"/>
                  </a:lnTo>
                  <a:lnTo>
                    <a:pt x="27" y="1190797"/>
                  </a:lnTo>
                  <a:lnTo>
                    <a:pt x="27" y="1128123"/>
                  </a:lnTo>
                  <a:lnTo>
                    <a:pt x="27" y="1065450"/>
                  </a:lnTo>
                  <a:lnTo>
                    <a:pt x="27" y="1002776"/>
                  </a:lnTo>
                  <a:lnTo>
                    <a:pt x="27" y="940102"/>
                  </a:lnTo>
                  <a:lnTo>
                    <a:pt x="27" y="877429"/>
                  </a:lnTo>
                  <a:lnTo>
                    <a:pt x="27" y="814755"/>
                  </a:lnTo>
                  <a:lnTo>
                    <a:pt x="27" y="752082"/>
                  </a:lnTo>
                  <a:lnTo>
                    <a:pt x="27" y="689408"/>
                  </a:lnTo>
                  <a:lnTo>
                    <a:pt x="27" y="626735"/>
                  </a:lnTo>
                  <a:lnTo>
                    <a:pt x="27" y="564061"/>
                  </a:lnTo>
                  <a:lnTo>
                    <a:pt x="27" y="501388"/>
                  </a:lnTo>
                  <a:lnTo>
                    <a:pt x="27" y="438714"/>
                  </a:lnTo>
                  <a:lnTo>
                    <a:pt x="27" y="376041"/>
                  </a:lnTo>
                  <a:lnTo>
                    <a:pt x="27" y="313367"/>
                  </a:lnTo>
                  <a:lnTo>
                    <a:pt x="27" y="250694"/>
                  </a:lnTo>
                  <a:lnTo>
                    <a:pt x="27" y="188020"/>
                  </a:lnTo>
                  <a:lnTo>
                    <a:pt x="27" y="125347"/>
                  </a:lnTo>
                  <a:lnTo>
                    <a:pt x="27" y="62673"/>
                  </a:lnTo>
                  <a:lnTo>
                    <a:pt x="0" y="0"/>
                  </a:lnTo>
                  <a:lnTo>
                    <a:pt x="0" y="62673"/>
                  </a:lnTo>
                  <a:lnTo>
                    <a:pt x="1" y="125347"/>
                  </a:lnTo>
                  <a:lnTo>
                    <a:pt x="2" y="188020"/>
                  </a:lnTo>
                  <a:lnTo>
                    <a:pt x="3" y="250694"/>
                  </a:lnTo>
                  <a:lnTo>
                    <a:pt x="4" y="313367"/>
                  </a:lnTo>
                  <a:lnTo>
                    <a:pt x="5" y="376041"/>
                  </a:lnTo>
                  <a:lnTo>
                    <a:pt x="6" y="438714"/>
                  </a:lnTo>
                  <a:lnTo>
                    <a:pt x="7" y="501388"/>
                  </a:lnTo>
                  <a:lnTo>
                    <a:pt x="8" y="564061"/>
                  </a:lnTo>
                  <a:lnTo>
                    <a:pt x="9" y="626735"/>
                  </a:lnTo>
                  <a:lnTo>
                    <a:pt x="10" y="689408"/>
                  </a:lnTo>
                  <a:lnTo>
                    <a:pt x="11" y="752082"/>
                  </a:lnTo>
                  <a:lnTo>
                    <a:pt x="12" y="814755"/>
                  </a:lnTo>
                  <a:lnTo>
                    <a:pt x="13" y="877429"/>
                  </a:lnTo>
                  <a:lnTo>
                    <a:pt x="14" y="940102"/>
                  </a:lnTo>
                  <a:lnTo>
                    <a:pt x="15" y="1002776"/>
                  </a:lnTo>
                  <a:lnTo>
                    <a:pt x="16" y="1065450"/>
                  </a:lnTo>
                  <a:lnTo>
                    <a:pt x="16" y="1128123"/>
                  </a:lnTo>
                  <a:lnTo>
                    <a:pt x="17" y="1190797"/>
                  </a:lnTo>
                  <a:lnTo>
                    <a:pt x="18" y="1253470"/>
                  </a:lnTo>
                  <a:lnTo>
                    <a:pt x="19" y="1316144"/>
                  </a:lnTo>
                  <a:lnTo>
                    <a:pt x="20" y="1378817"/>
                  </a:lnTo>
                  <a:lnTo>
                    <a:pt x="21" y="1441491"/>
                  </a:lnTo>
                  <a:lnTo>
                    <a:pt x="22" y="1504164"/>
                  </a:lnTo>
                  <a:lnTo>
                    <a:pt x="23" y="1566838"/>
                  </a:lnTo>
                  <a:lnTo>
                    <a:pt x="24" y="1629511"/>
                  </a:lnTo>
                  <a:lnTo>
                    <a:pt x="25" y="1692185"/>
                  </a:lnTo>
                  <a:lnTo>
                    <a:pt x="26" y="1754858"/>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46235" y="1593456"/>
              <a:ext cx="0" cy="1817532"/>
            </a:xfrm>
            <a:custGeom>
              <a:avLst/>
              <a:pathLst>
                <a:path w="0" h="1817532">
                  <a:moveTo>
                    <a:pt x="0" y="1817532"/>
                  </a:moveTo>
                  <a:lnTo>
                    <a:pt x="0" y="1754858"/>
                  </a:lnTo>
                  <a:lnTo>
                    <a:pt x="0" y="1692185"/>
                  </a:lnTo>
                  <a:lnTo>
                    <a:pt x="0" y="1629511"/>
                  </a:lnTo>
                  <a:lnTo>
                    <a:pt x="0" y="1566838"/>
                  </a:lnTo>
                  <a:lnTo>
                    <a:pt x="0" y="1504164"/>
                  </a:lnTo>
                  <a:lnTo>
                    <a:pt x="0" y="1441491"/>
                  </a:lnTo>
                  <a:lnTo>
                    <a:pt x="0" y="1378817"/>
                  </a:lnTo>
                  <a:lnTo>
                    <a:pt x="0" y="1316144"/>
                  </a:lnTo>
                  <a:lnTo>
                    <a:pt x="0" y="1253470"/>
                  </a:lnTo>
                  <a:lnTo>
                    <a:pt x="0" y="1190797"/>
                  </a:lnTo>
                  <a:lnTo>
                    <a:pt x="0" y="1128123"/>
                  </a:lnTo>
                  <a:lnTo>
                    <a:pt x="0" y="1065450"/>
                  </a:lnTo>
                  <a:lnTo>
                    <a:pt x="0" y="1002776"/>
                  </a:lnTo>
                  <a:lnTo>
                    <a:pt x="0" y="940102"/>
                  </a:lnTo>
                  <a:lnTo>
                    <a:pt x="0" y="877429"/>
                  </a:lnTo>
                  <a:lnTo>
                    <a:pt x="0" y="814755"/>
                  </a:lnTo>
                  <a:lnTo>
                    <a:pt x="0" y="752082"/>
                  </a:lnTo>
                  <a:lnTo>
                    <a:pt x="0" y="689408"/>
                  </a:lnTo>
                  <a:lnTo>
                    <a:pt x="0" y="626735"/>
                  </a:lnTo>
                  <a:lnTo>
                    <a:pt x="0" y="564061"/>
                  </a:lnTo>
                  <a:lnTo>
                    <a:pt x="0" y="501388"/>
                  </a:lnTo>
                  <a:lnTo>
                    <a:pt x="0" y="438714"/>
                  </a:lnTo>
                  <a:lnTo>
                    <a:pt x="0" y="376041"/>
                  </a:lnTo>
                  <a:lnTo>
                    <a:pt x="0" y="313367"/>
                  </a:lnTo>
                  <a:lnTo>
                    <a:pt x="0" y="250694"/>
                  </a:lnTo>
                  <a:lnTo>
                    <a:pt x="0" y="188020"/>
                  </a:lnTo>
                  <a:lnTo>
                    <a:pt x="0" y="125347"/>
                  </a:lnTo>
                  <a:lnTo>
                    <a:pt x="0" y="62673"/>
                  </a:lnTo>
                  <a:lnTo>
                    <a:pt x="0" y="0"/>
                  </a:lnTo>
                  <a:lnTo>
                    <a:pt x="0" y="62673"/>
                  </a:lnTo>
                  <a:lnTo>
                    <a:pt x="0" y="125347"/>
                  </a:lnTo>
                  <a:lnTo>
                    <a:pt x="0" y="188020"/>
                  </a:lnTo>
                  <a:lnTo>
                    <a:pt x="0" y="250694"/>
                  </a:lnTo>
                  <a:lnTo>
                    <a:pt x="0" y="313367"/>
                  </a:lnTo>
                  <a:lnTo>
                    <a:pt x="0" y="376041"/>
                  </a:lnTo>
                  <a:lnTo>
                    <a:pt x="0" y="438714"/>
                  </a:lnTo>
                  <a:lnTo>
                    <a:pt x="0" y="501388"/>
                  </a:lnTo>
                  <a:lnTo>
                    <a:pt x="0" y="564061"/>
                  </a:lnTo>
                  <a:lnTo>
                    <a:pt x="0" y="626735"/>
                  </a:lnTo>
                  <a:lnTo>
                    <a:pt x="0" y="689408"/>
                  </a:lnTo>
                  <a:lnTo>
                    <a:pt x="0" y="752082"/>
                  </a:lnTo>
                  <a:lnTo>
                    <a:pt x="0" y="814755"/>
                  </a:lnTo>
                  <a:lnTo>
                    <a:pt x="0" y="877429"/>
                  </a:lnTo>
                  <a:lnTo>
                    <a:pt x="0" y="940102"/>
                  </a:lnTo>
                  <a:lnTo>
                    <a:pt x="0" y="1002776"/>
                  </a:lnTo>
                  <a:lnTo>
                    <a:pt x="0" y="1065450"/>
                  </a:lnTo>
                  <a:lnTo>
                    <a:pt x="0" y="1128123"/>
                  </a:lnTo>
                  <a:lnTo>
                    <a:pt x="0" y="1190797"/>
                  </a:lnTo>
                  <a:lnTo>
                    <a:pt x="0" y="1253470"/>
                  </a:lnTo>
                  <a:lnTo>
                    <a:pt x="0" y="1316144"/>
                  </a:lnTo>
                  <a:lnTo>
                    <a:pt x="0" y="1378817"/>
                  </a:lnTo>
                  <a:lnTo>
                    <a:pt x="0" y="1441491"/>
                  </a:lnTo>
                  <a:lnTo>
                    <a:pt x="0" y="1504164"/>
                  </a:lnTo>
                  <a:lnTo>
                    <a:pt x="0" y="1566838"/>
                  </a:lnTo>
                  <a:lnTo>
                    <a:pt x="0" y="1629511"/>
                  </a:lnTo>
                  <a:lnTo>
                    <a:pt x="0" y="1692185"/>
                  </a:lnTo>
                  <a:lnTo>
                    <a:pt x="0" y="175485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890150" y="1758897"/>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2" name="rc32"/>
            <p:cNvSpPr/>
            <p:nvPr/>
          </p:nvSpPr>
          <p:spPr>
            <a:xfrm>
              <a:off x="4899150"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899150"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899150"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899150"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899150"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899150"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899150"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899150"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899150"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899150"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899150"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899150"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899150"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899150"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179195" y="2019135"/>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Viet Nam: 479,000 (38%) </a:t>
              </a:r>
            </a:p>
          </p:txBody>
        </p:sp>
        <p:sp>
          <p:nvSpPr>
            <p:cNvPr id="60" name="tx60"/>
            <p:cNvSpPr/>
            <p:nvPr/>
          </p:nvSpPr>
          <p:spPr>
            <a:xfrm>
              <a:off x="5179195" y="2238591"/>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China: 266,000 (21%) </a:t>
              </a:r>
            </a:p>
          </p:txBody>
        </p:sp>
        <p:sp>
          <p:nvSpPr>
            <p:cNvPr id="61" name="tx61"/>
            <p:cNvSpPr/>
            <p:nvPr/>
          </p:nvSpPr>
          <p:spPr>
            <a:xfrm>
              <a:off x="5179195" y="2458047"/>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Philippines: 199,000 (16%) </a:t>
              </a:r>
            </a:p>
          </p:txBody>
        </p:sp>
        <p:sp>
          <p:nvSpPr>
            <p:cNvPr id="62" name="tx62"/>
            <p:cNvSpPr/>
            <p:nvPr/>
          </p:nvSpPr>
          <p:spPr>
            <a:xfrm>
              <a:off x="5179195" y="2677503"/>
              <a:ext cx="11989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PNG: 161,000 (13%) </a:t>
              </a:r>
            </a:p>
          </p:txBody>
        </p:sp>
        <p:sp>
          <p:nvSpPr>
            <p:cNvPr id="63" name="tx63"/>
            <p:cNvSpPr/>
            <p:nvPr/>
          </p:nvSpPr>
          <p:spPr>
            <a:xfrm>
              <a:off x="5179195" y="2896959"/>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Cambodia: 53,000 (4%) </a:t>
              </a:r>
            </a:p>
          </p:txBody>
        </p:sp>
        <p:sp>
          <p:nvSpPr>
            <p:cNvPr id="64" name="tx64"/>
            <p:cNvSpPr/>
            <p:nvPr/>
          </p:nvSpPr>
          <p:spPr>
            <a:xfrm>
              <a:off x="5179195" y="3116415"/>
              <a:ext cx="10747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Laos: 25,000 (2%) </a:t>
              </a:r>
            </a:p>
          </p:txBody>
        </p:sp>
        <p:sp>
          <p:nvSpPr>
            <p:cNvPr id="65" name="tx65"/>
            <p:cNvSpPr/>
            <p:nvPr/>
          </p:nvSpPr>
          <p:spPr>
            <a:xfrm>
              <a:off x="5179195" y="3335871"/>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Australia: 18,000 (1%) </a:t>
              </a:r>
            </a:p>
          </p:txBody>
        </p:sp>
        <p:sp>
          <p:nvSpPr>
            <p:cNvPr id="66" name="tx66"/>
            <p:cNvSpPr/>
            <p:nvPr/>
          </p:nvSpPr>
          <p:spPr>
            <a:xfrm>
              <a:off x="5179195" y="3555327"/>
              <a:ext cx="11369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Japan: 15,000 (1%) </a:t>
              </a:r>
            </a:p>
          </p:txBody>
        </p:sp>
        <p:sp>
          <p:nvSpPr>
            <p:cNvPr id="67" name="tx67"/>
            <p:cNvSpPr/>
            <p:nvPr/>
          </p:nvSpPr>
          <p:spPr>
            <a:xfrm>
              <a:off x="5179195" y="3774783"/>
              <a:ext cx="127339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Malaysia: 13,000 (1%) </a:t>
              </a:r>
            </a:p>
          </p:txBody>
        </p:sp>
        <p:sp>
          <p:nvSpPr>
            <p:cNvPr id="68" name="tx68"/>
            <p:cNvSpPr/>
            <p:nvPr/>
          </p:nvSpPr>
          <p:spPr>
            <a:xfrm>
              <a:off x="5179195" y="3994239"/>
              <a:ext cx="14909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New Zealand: 7,000 (1%) </a:t>
              </a:r>
            </a:p>
          </p:txBody>
        </p:sp>
        <p:sp>
          <p:nvSpPr>
            <p:cNvPr id="69" name="tx69"/>
            <p:cNvSpPr/>
            <p:nvPr/>
          </p:nvSpPr>
          <p:spPr>
            <a:xfrm>
              <a:off x="5179195" y="4213695"/>
              <a:ext cx="17860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Republic of Korea: 5,000 (&lt;1%) </a:t>
              </a:r>
            </a:p>
          </p:txBody>
        </p:sp>
        <p:sp>
          <p:nvSpPr>
            <p:cNvPr id="70" name="tx70"/>
            <p:cNvSpPr/>
            <p:nvPr/>
          </p:nvSpPr>
          <p:spPr>
            <a:xfrm>
              <a:off x="5179195" y="4433151"/>
              <a:ext cx="1723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Solomon Islands: 3,000 (&lt;1%) </a:t>
              </a:r>
            </a:p>
          </p:txBody>
        </p:sp>
        <p:sp>
          <p:nvSpPr>
            <p:cNvPr id="71" name="tx71"/>
            <p:cNvSpPr/>
            <p:nvPr/>
          </p:nvSpPr>
          <p:spPr>
            <a:xfrm>
              <a:off x="5179195" y="4652607"/>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Mongolia: 3,000 (&lt;1%) </a:t>
              </a:r>
            </a:p>
          </p:txBody>
        </p:sp>
        <p:sp>
          <p:nvSpPr>
            <p:cNvPr id="72" name="tx72"/>
            <p:cNvSpPr/>
            <p:nvPr/>
          </p:nvSpPr>
          <p:spPr>
            <a:xfrm>
              <a:off x="5179195" y="4872063"/>
              <a:ext cx="13140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Vanuatu: 2,000 (&lt;1%) </a:t>
              </a:r>
            </a:p>
          </p:txBody>
        </p:sp>
        <p:sp>
          <p:nvSpPr>
            <p:cNvPr id="73" name="tx73"/>
            <p:cNvSpPr/>
            <p:nvPr/>
          </p:nvSpPr>
          <p:spPr>
            <a:xfrm>
              <a:off x="7323916" y="2019135"/>
              <a:ext cx="14724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Singapore: &lt;1,000 (&lt;1%) </a:t>
              </a:r>
            </a:p>
          </p:txBody>
        </p:sp>
        <p:sp>
          <p:nvSpPr>
            <p:cNvPr id="74" name="tx74"/>
            <p:cNvSpPr/>
            <p:nvPr/>
          </p:nvSpPr>
          <p:spPr>
            <a:xfrm>
              <a:off x="7323916" y="2238591"/>
              <a:ext cx="13170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Samoa: &lt;1,000 (&lt;1%) </a:t>
              </a:r>
            </a:p>
          </p:txBody>
        </p:sp>
        <p:sp>
          <p:nvSpPr>
            <p:cNvPr id="75" name="tx75"/>
            <p:cNvSpPr/>
            <p:nvPr/>
          </p:nvSpPr>
          <p:spPr>
            <a:xfrm>
              <a:off x="7323916" y="2458047"/>
              <a:ext cx="15033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Micronesia: &lt;1,000 (&lt;1%) </a:t>
              </a:r>
            </a:p>
          </p:txBody>
        </p:sp>
        <p:sp>
          <p:nvSpPr>
            <p:cNvPr id="76" name="tx76"/>
            <p:cNvSpPr/>
            <p:nvPr/>
          </p:nvSpPr>
          <p:spPr>
            <a:xfrm>
              <a:off x="7323916" y="2677503"/>
              <a:ext cx="1211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Kiribati: &lt;500 (&lt;1%) </a:t>
              </a:r>
            </a:p>
          </p:txBody>
        </p:sp>
        <p:sp>
          <p:nvSpPr>
            <p:cNvPr id="77" name="tx77"/>
            <p:cNvSpPr/>
            <p:nvPr/>
          </p:nvSpPr>
          <p:spPr>
            <a:xfrm>
              <a:off x="7323916" y="2896959"/>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Fiji: &lt;200 (&lt;1%) </a:t>
              </a:r>
            </a:p>
          </p:txBody>
        </p:sp>
        <p:sp>
          <p:nvSpPr>
            <p:cNvPr id="78" name="tx78"/>
            <p:cNvSpPr/>
            <p:nvPr/>
          </p:nvSpPr>
          <p:spPr>
            <a:xfrm>
              <a:off x="7323916" y="3116415"/>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Marshall Islands: &lt;200 (&lt;1%) </a:t>
              </a:r>
            </a:p>
          </p:txBody>
        </p:sp>
        <p:sp>
          <p:nvSpPr>
            <p:cNvPr id="79" name="tx79"/>
            <p:cNvSpPr/>
            <p:nvPr/>
          </p:nvSpPr>
          <p:spPr>
            <a:xfrm>
              <a:off x="7323916" y="3335871"/>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Brunei Darussalam: &lt;100 (&lt;1%) </a:t>
              </a:r>
            </a:p>
          </p:txBody>
        </p:sp>
        <p:sp>
          <p:nvSpPr>
            <p:cNvPr id="80" name="tx80"/>
            <p:cNvSpPr/>
            <p:nvPr/>
          </p:nvSpPr>
          <p:spPr>
            <a:xfrm>
              <a:off x="7323916" y="3555327"/>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Cook Islands: &lt;100 (&lt;1%) </a:t>
              </a:r>
            </a:p>
          </p:txBody>
        </p:sp>
        <p:sp>
          <p:nvSpPr>
            <p:cNvPr id="81" name="tx81"/>
            <p:cNvSpPr/>
            <p:nvPr/>
          </p:nvSpPr>
          <p:spPr>
            <a:xfrm>
              <a:off x="7323916" y="3774783"/>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Tonga: &lt;100 (&lt;1%) </a:t>
              </a:r>
            </a:p>
          </p:txBody>
        </p:sp>
        <p:sp>
          <p:nvSpPr>
            <p:cNvPr id="82" name="tx82"/>
            <p:cNvSpPr/>
            <p:nvPr/>
          </p:nvSpPr>
          <p:spPr>
            <a:xfrm>
              <a:off x="7323916" y="3994239"/>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Tuvalu: &lt;100 (&lt;1%) </a:t>
              </a:r>
            </a:p>
          </p:txBody>
        </p:sp>
        <p:sp>
          <p:nvSpPr>
            <p:cNvPr id="83" name="tx83"/>
            <p:cNvSpPr/>
            <p:nvPr/>
          </p:nvSpPr>
          <p:spPr>
            <a:xfrm>
              <a:off x="7323916" y="4213695"/>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Palau: &lt;100 (&lt;1%) </a:t>
              </a:r>
            </a:p>
          </p:txBody>
        </p:sp>
        <p:sp>
          <p:nvSpPr>
            <p:cNvPr id="84" name="tx84"/>
            <p:cNvSpPr/>
            <p:nvPr/>
          </p:nvSpPr>
          <p:spPr>
            <a:xfrm>
              <a:off x="7323916" y="4433151"/>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Nauru: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46467"/>
              <a:ext cx="6849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WPR, 2023</a:t>
              </a:r>
            </a:p>
          </p:txBody>
        </p:sp>
        <p:sp>
          <p:nvSpPr>
            <p:cNvPr id="87" name="tx87"/>
            <p:cNvSpPr/>
            <p:nvPr/>
          </p:nvSpPr>
          <p:spPr>
            <a:xfrm>
              <a:off x="656564" y="5727554"/>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17901" y="5849674"/>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02540" y="5970320"/>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323796" y="6097406"/>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1,253,000.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(7%) countries accounted for over half (59%) of all un- and under-vaccinated children in WPR.
Viet Nam had the highest number of children who did not receive DTP3 (n = 479,000), which is approximately 38% of all un- and under-vaccinated children in WPR (n = 1,253,000).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6625750"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6928054"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 name="rc6"/>
            <p:cNvSpPr/>
            <p:nvPr/>
          </p:nvSpPr>
          <p:spPr>
            <a:xfrm>
              <a:off x="7230358"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 name="rc7"/>
            <p:cNvSpPr/>
            <p:nvPr/>
          </p:nvSpPr>
          <p:spPr>
            <a:xfrm>
              <a:off x="7532662"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 name="rc8"/>
            <p:cNvSpPr/>
            <p:nvPr/>
          </p:nvSpPr>
          <p:spPr>
            <a:xfrm>
              <a:off x="7834965"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 name="rc9"/>
            <p:cNvSpPr/>
            <p:nvPr/>
          </p:nvSpPr>
          <p:spPr>
            <a:xfrm>
              <a:off x="8137269"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 name="rc10"/>
            <p:cNvSpPr/>
            <p:nvPr/>
          </p:nvSpPr>
          <p:spPr>
            <a:xfrm>
              <a:off x="8439573"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8741876"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1788891"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 name="rc13"/>
            <p:cNvSpPr/>
            <p:nvPr/>
          </p:nvSpPr>
          <p:spPr>
            <a:xfrm>
              <a:off x="2091195"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 name="rc14"/>
            <p:cNvSpPr/>
            <p:nvPr/>
          </p:nvSpPr>
          <p:spPr>
            <a:xfrm>
              <a:off x="2393498"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 name="rc15"/>
            <p:cNvSpPr/>
            <p:nvPr/>
          </p:nvSpPr>
          <p:spPr>
            <a:xfrm>
              <a:off x="2695802"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 name="rc16"/>
            <p:cNvSpPr/>
            <p:nvPr/>
          </p:nvSpPr>
          <p:spPr>
            <a:xfrm>
              <a:off x="2998106"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 name="rc17"/>
            <p:cNvSpPr/>
            <p:nvPr/>
          </p:nvSpPr>
          <p:spPr>
            <a:xfrm>
              <a:off x="3300409"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 name="rc18"/>
            <p:cNvSpPr/>
            <p:nvPr/>
          </p:nvSpPr>
          <p:spPr>
            <a:xfrm>
              <a:off x="3602713"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 name="rc19"/>
            <p:cNvSpPr/>
            <p:nvPr/>
          </p:nvSpPr>
          <p:spPr>
            <a:xfrm>
              <a:off x="3905017"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 name="rc20"/>
            <p:cNvSpPr/>
            <p:nvPr/>
          </p:nvSpPr>
          <p:spPr>
            <a:xfrm>
              <a:off x="4207321"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 name="rc21"/>
            <p:cNvSpPr/>
            <p:nvPr/>
          </p:nvSpPr>
          <p:spPr>
            <a:xfrm>
              <a:off x="4509624"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 name="rc22"/>
            <p:cNvSpPr/>
            <p:nvPr/>
          </p:nvSpPr>
          <p:spPr>
            <a:xfrm>
              <a:off x="4811928"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 name="rc23"/>
            <p:cNvSpPr/>
            <p:nvPr/>
          </p:nvSpPr>
          <p:spPr>
            <a:xfrm>
              <a:off x="5114232"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 name="rc24"/>
            <p:cNvSpPr/>
            <p:nvPr/>
          </p:nvSpPr>
          <p:spPr>
            <a:xfrm>
              <a:off x="5416536"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 name="rc25"/>
            <p:cNvSpPr/>
            <p:nvPr/>
          </p:nvSpPr>
          <p:spPr>
            <a:xfrm>
              <a:off x="5718839" y="3099911"/>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 name="rc26"/>
            <p:cNvSpPr/>
            <p:nvPr/>
          </p:nvSpPr>
          <p:spPr>
            <a:xfrm>
              <a:off x="6021143" y="309991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 name="rc27"/>
            <p:cNvSpPr/>
            <p:nvPr/>
          </p:nvSpPr>
          <p:spPr>
            <a:xfrm>
              <a:off x="6323447"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 name="rc28"/>
            <p:cNvSpPr/>
            <p:nvPr/>
          </p:nvSpPr>
          <p:spPr>
            <a:xfrm>
              <a:off x="178889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2091195"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2393498"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2695802" y="135664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2" name="rc32"/>
            <p:cNvSpPr/>
            <p:nvPr/>
          </p:nvSpPr>
          <p:spPr>
            <a:xfrm>
              <a:off x="2998106" y="1356647"/>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3" name="rc33"/>
            <p:cNvSpPr/>
            <p:nvPr/>
          </p:nvSpPr>
          <p:spPr>
            <a:xfrm>
              <a:off x="3300409"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360271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90501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207321"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 name="rc37"/>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11928"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 name="rc39"/>
            <p:cNvSpPr/>
            <p:nvPr/>
          </p:nvSpPr>
          <p:spPr>
            <a:xfrm>
              <a:off x="5114232"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 name="rc40"/>
            <p:cNvSpPr/>
            <p:nvPr/>
          </p:nvSpPr>
          <p:spPr>
            <a:xfrm>
              <a:off x="5416536"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 name="rc41"/>
            <p:cNvSpPr/>
            <p:nvPr/>
          </p:nvSpPr>
          <p:spPr>
            <a:xfrm>
              <a:off x="571883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02114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23447"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25750"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2805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32662"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39573"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4187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788891" y="257693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3" name="rc53"/>
            <p:cNvSpPr/>
            <p:nvPr/>
          </p:nvSpPr>
          <p:spPr>
            <a:xfrm>
              <a:off x="2091195" y="257693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4" name="rc54"/>
            <p:cNvSpPr/>
            <p:nvPr/>
          </p:nvSpPr>
          <p:spPr>
            <a:xfrm>
              <a:off x="2393498" y="257693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5" name="rc55"/>
            <p:cNvSpPr/>
            <p:nvPr/>
          </p:nvSpPr>
          <p:spPr>
            <a:xfrm>
              <a:off x="2695802" y="257693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6" name="rc56"/>
            <p:cNvSpPr/>
            <p:nvPr/>
          </p:nvSpPr>
          <p:spPr>
            <a:xfrm>
              <a:off x="2998106" y="257693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 name="rc57"/>
            <p:cNvSpPr/>
            <p:nvPr/>
          </p:nvSpPr>
          <p:spPr>
            <a:xfrm>
              <a:off x="3300409" y="257693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 name="rc58"/>
            <p:cNvSpPr/>
            <p:nvPr/>
          </p:nvSpPr>
          <p:spPr>
            <a:xfrm>
              <a:off x="3602713"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 name="rc59"/>
            <p:cNvSpPr/>
            <p:nvPr/>
          </p:nvSpPr>
          <p:spPr>
            <a:xfrm>
              <a:off x="3905017"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 name="rc60"/>
            <p:cNvSpPr/>
            <p:nvPr/>
          </p:nvSpPr>
          <p:spPr>
            <a:xfrm>
              <a:off x="4207321"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 name="rc61"/>
            <p:cNvSpPr/>
            <p:nvPr/>
          </p:nvSpPr>
          <p:spPr>
            <a:xfrm>
              <a:off x="4509624"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481192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1423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5416536"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571883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602114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323447"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25750"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928054"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230358"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32662"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834965"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8137269"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8439573"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8741876"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 name="rc76"/>
            <p:cNvSpPr/>
            <p:nvPr/>
          </p:nvSpPr>
          <p:spPr>
            <a:xfrm>
              <a:off x="1788891" y="275125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7" name="rc77"/>
            <p:cNvSpPr/>
            <p:nvPr/>
          </p:nvSpPr>
          <p:spPr>
            <a:xfrm>
              <a:off x="2091195" y="275125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8" name="rc78"/>
            <p:cNvSpPr/>
            <p:nvPr/>
          </p:nvSpPr>
          <p:spPr>
            <a:xfrm>
              <a:off x="2393498" y="275125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 name="rc79"/>
            <p:cNvSpPr/>
            <p:nvPr/>
          </p:nvSpPr>
          <p:spPr>
            <a:xfrm>
              <a:off x="2695802"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 name="rc80"/>
            <p:cNvSpPr/>
            <p:nvPr/>
          </p:nvSpPr>
          <p:spPr>
            <a:xfrm>
              <a:off x="2998106"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3300409"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360271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390501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4" name="rc84"/>
            <p:cNvSpPr/>
            <p:nvPr/>
          </p:nvSpPr>
          <p:spPr>
            <a:xfrm>
              <a:off x="4207321"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5" name="rc85"/>
            <p:cNvSpPr/>
            <p:nvPr/>
          </p:nvSpPr>
          <p:spPr>
            <a:xfrm>
              <a:off x="4509624" y="275125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6" name="rc86"/>
            <p:cNvSpPr/>
            <p:nvPr/>
          </p:nvSpPr>
          <p:spPr>
            <a:xfrm>
              <a:off x="481192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7" name="rc87"/>
            <p:cNvSpPr/>
            <p:nvPr/>
          </p:nvSpPr>
          <p:spPr>
            <a:xfrm>
              <a:off x="5114232"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8" name="rc88"/>
            <p:cNvSpPr/>
            <p:nvPr/>
          </p:nvSpPr>
          <p:spPr>
            <a:xfrm>
              <a:off x="5416536"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9" name="rc89"/>
            <p:cNvSpPr/>
            <p:nvPr/>
          </p:nvSpPr>
          <p:spPr>
            <a:xfrm>
              <a:off x="5718839"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0" name="rc90"/>
            <p:cNvSpPr/>
            <p:nvPr/>
          </p:nvSpPr>
          <p:spPr>
            <a:xfrm>
              <a:off x="6021143"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1" name="rc91"/>
            <p:cNvSpPr/>
            <p:nvPr/>
          </p:nvSpPr>
          <p:spPr>
            <a:xfrm>
              <a:off x="6323447"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6625750"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3" name="rc93"/>
            <p:cNvSpPr/>
            <p:nvPr/>
          </p:nvSpPr>
          <p:spPr>
            <a:xfrm>
              <a:off x="6928054"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4" name="rc94"/>
            <p:cNvSpPr/>
            <p:nvPr/>
          </p:nvSpPr>
          <p:spPr>
            <a:xfrm>
              <a:off x="7230358" y="275125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5" name="rc95"/>
            <p:cNvSpPr/>
            <p:nvPr/>
          </p:nvSpPr>
          <p:spPr>
            <a:xfrm>
              <a:off x="7532662" y="275125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6" name="rc96"/>
            <p:cNvSpPr/>
            <p:nvPr/>
          </p:nvSpPr>
          <p:spPr>
            <a:xfrm>
              <a:off x="7834965" y="275125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8137269" y="2751258"/>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8" name="rc98"/>
            <p:cNvSpPr/>
            <p:nvPr/>
          </p:nvSpPr>
          <p:spPr>
            <a:xfrm>
              <a:off x="8439573" y="2751258"/>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9" name="rc99"/>
            <p:cNvSpPr/>
            <p:nvPr/>
          </p:nvSpPr>
          <p:spPr>
            <a:xfrm>
              <a:off x="8741876" y="2751258"/>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0" name="rc100"/>
            <p:cNvSpPr/>
            <p:nvPr/>
          </p:nvSpPr>
          <p:spPr>
            <a:xfrm>
              <a:off x="1788891" y="205395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01" name="rc101"/>
            <p:cNvSpPr/>
            <p:nvPr/>
          </p:nvSpPr>
          <p:spPr>
            <a:xfrm>
              <a:off x="2091195" y="205395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2" name="rc102"/>
            <p:cNvSpPr/>
            <p:nvPr/>
          </p:nvSpPr>
          <p:spPr>
            <a:xfrm>
              <a:off x="2393498" y="205395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3" name="rc103"/>
            <p:cNvSpPr/>
            <p:nvPr/>
          </p:nvSpPr>
          <p:spPr>
            <a:xfrm>
              <a:off x="2695802"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2998106"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5" name="rc105"/>
            <p:cNvSpPr/>
            <p:nvPr/>
          </p:nvSpPr>
          <p:spPr>
            <a:xfrm>
              <a:off x="3300409"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3602713" y="2053953"/>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390501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4207321"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9" name="rc109"/>
            <p:cNvSpPr/>
            <p:nvPr/>
          </p:nvSpPr>
          <p:spPr>
            <a:xfrm>
              <a:off x="4509624"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0" name="rc110"/>
            <p:cNvSpPr/>
            <p:nvPr/>
          </p:nvSpPr>
          <p:spPr>
            <a:xfrm>
              <a:off x="4811928"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5114232"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541653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571883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602114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323447"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625750"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28054" y="205395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8" name="rc118"/>
            <p:cNvSpPr/>
            <p:nvPr/>
          </p:nvSpPr>
          <p:spPr>
            <a:xfrm>
              <a:off x="7230358"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7532662"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7834965"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1" name="rc121"/>
            <p:cNvSpPr/>
            <p:nvPr/>
          </p:nvSpPr>
          <p:spPr>
            <a:xfrm>
              <a:off x="8137269"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2" name="rc122"/>
            <p:cNvSpPr/>
            <p:nvPr/>
          </p:nvSpPr>
          <p:spPr>
            <a:xfrm>
              <a:off x="8439573"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3" name="rc123"/>
            <p:cNvSpPr/>
            <p:nvPr/>
          </p:nvSpPr>
          <p:spPr>
            <a:xfrm>
              <a:off x="8741876" y="205395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788891"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5" name="rc125"/>
            <p:cNvSpPr/>
            <p:nvPr/>
          </p:nvSpPr>
          <p:spPr>
            <a:xfrm>
              <a:off x="2091195" y="466884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6" name="rc126"/>
            <p:cNvSpPr/>
            <p:nvPr/>
          </p:nvSpPr>
          <p:spPr>
            <a:xfrm>
              <a:off x="2393498" y="466884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7" name="rc127"/>
            <p:cNvSpPr/>
            <p:nvPr/>
          </p:nvSpPr>
          <p:spPr>
            <a:xfrm>
              <a:off x="2695802" y="466884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8" name="rc128"/>
            <p:cNvSpPr/>
            <p:nvPr/>
          </p:nvSpPr>
          <p:spPr>
            <a:xfrm>
              <a:off x="2998106" y="466884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9" name="rc129"/>
            <p:cNvSpPr/>
            <p:nvPr/>
          </p:nvSpPr>
          <p:spPr>
            <a:xfrm>
              <a:off x="3300409" y="466884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3602713" y="4668849"/>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1" name="rc131"/>
            <p:cNvSpPr/>
            <p:nvPr/>
          </p:nvSpPr>
          <p:spPr>
            <a:xfrm>
              <a:off x="3905017"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4207321"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3" name="rc133"/>
            <p:cNvSpPr/>
            <p:nvPr/>
          </p:nvSpPr>
          <p:spPr>
            <a:xfrm>
              <a:off x="4509624" y="466884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4" name="rc134"/>
            <p:cNvSpPr/>
            <p:nvPr/>
          </p:nvSpPr>
          <p:spPr>
            <a:xfrm>
              <a:off x="4811928" y="466884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5" name="rc135"/>
            <p:cNvSpPr/>
            <p:nvPr/>
          </p:nvSpPr>
          <p:spPr>
            <a:xfrm>
              <a:off x="5114232" y="466884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6" name="rc136"/>
            <p:cNvSpPr/>
            <p:nvPr/>
          </p:nvSpPr>
          <p:spPr>
            <a:xfrm>
              <a:off x="5416536"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7" name="rc137"/>
            <p:cNvSpPr/>
            <p:nvPr/>
          </p:nvSpPr>
          <p:spPr>
            <a:xfrm>
              <a:off x="5718839"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38" name="rc138"/>
            <p:cNvSpPr/>
            <p:nvPr/>
          </p:nvSpPr>
          <p:spPr>
            <a:xfrm>
              <a:off x="6021143" y="4668849"/>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9" name="rc139"/>
            <p:cNvSpPr/>
            <p:nvPr/>
          </p:nvSpPr>
          <p:spPr>
            <a:xfrm>
              <a:off x="6323447" y="466884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0" name="rc140"/>
            <p:cNvSpPr/>
            <p:nvPr/>
          </p:nvSpPr>
          <p:spPr>
            <a:xfrm>
              <a:off x="6625750" y="4668849"/>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1" name="rc141"/>
            <p:cNvSpPr/>
            <p:nvPr/>
          </p:nvSpPr>
          <p:spPr>
            <a:xfrm>
              <a:off x="6928054" y="4668849"/>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7230358" y="466884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3" name="rc143"/>
            <p:cNvSpPr/>
            <p:nvPr/>
          </p:nvSpPr>
          <p:spPr>
            <a:xfrm>
              <a:off x="7532662" y="466884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4" name="rc144"/>
            <p:cNvSpPr/>
            <p:nvPr/>
          </p:nvSpPr>
          <p:spPr>
            <a:xfrm>
              <a:off x="7834965"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5" name="rc145"/>
            <p:cNvSpPr/>
            <p:nvPr/>
          </p:nvSpPr>
          <p:spPr>
            <a:xfrm>
              <a:off x="8137269" y="4668849"/>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6" name="rc146"/>
            <p:cNvSpPr/>
            <p:nvPr/>
          </p:nvSpPr>
          <p:spPr>
            <a:xfrm>
              <a:off x="8439573" y="4668849"/>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466884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8" name="rc148"/>
            <p:cNvSpPr/>
            <p:nvPr/>
          </p:nvSpPr>
          <p:spPr>
            <a:xfrm>
              <a:off x="7834965" y="536615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9" name="rc149"/>
            <p:cNvSpPr/>
            <p:nvPr/>
          </p:nvSpPr>
          <p:spPr>
            <a:xfrm>
              <a:off x="8137269" y="536615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0" name="rc150"/>
            <p:cNvSpPr/>
            <p:nvPr/>
          </p:nvSpPr>
          <p:spPr>
            <a:xfrm>
              <a:off x="8439573"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1" name="rc151"/>
            <p:cNvSpPr/>
            <p:nvPr/>
          </p:nvSpPr>
          <p:spPr>
            <a:xfrm>
              <a:off x="8741876"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2" name="rc152"/>
            <p:cNvSpPr/>
            <p:nvPr/>
          </p:nvSpPr>
          <p:spPr>
            <a:xfrm>
              <a:off x="1788891" y="1705300"/>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3" name="rc153"/>
            <p:cNvSpPr/>
            <p:nvPr/>
          </p:nvSpPr>
          <p:spPr>
            <a:xfrm>
              <a:off x="2091195"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4" name="rc154"/>
            <p:cNvSpPr/>
            <p:nvPr/>
          </p:nvSpPr>
          <p:spPr>
            <a:xfrm>
              <a:off x="2393498"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5" name="rc155"/>
            <p:cNvSpPr/>
            <p:nvPr/>
          </p:nvSpPr>
          <p:spPr>
            <a:xfrm>
              <a:off x="2695802"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6" name="rc156"/>
            <p:cNvSpPr/>
            <p:nvPr/>
          </p:nvSpPr>
          <p:spPr>
            <a:xfrm>
              <a:off x="299810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3300409"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8" name="rc158"/>
            <p:cNvSpPr/>
            <p:nvPr/>
          </p:nvSpPr>
          <p:spPr>
            <a:xfrm>
              <a:off x="3602713"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9" name="rc159"/>
            <p:cNvSpPr/>
            <p:nvPr/>
          </p:nvSpPr>
          <p:spPr>
            <a:xfrm>
              <a:off x="3905017"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0" name="rc160"/>
            <p:cNvSpPr/>
            <p:nvPr/>
          </p:nvSpPr>
          <p:spPr>
            <a:xfrm>
              <a:off x="4207321"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1" name="rc161"/>
            <p:cNvSpPr/>
            <p:nvPr/>
          </p:nvSpPr>
          <p:spPr>
            <a:xfrm>
              <a:off x="4509624"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4811928"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5114232"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5416536"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5718839"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6" name="rc166"/>
            <p:cNvSpPr/>
            <p:nvPr/>
          </p:nvSpPr>
          <p:spPr>
            <a:xfrm>
              <a:off x="6021143"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7" name="rc167"/>
            <p:cNvSpPr/>
            <p:nvPr/>
          </p:nvSpPr>
          <p:spPr>
            <a:xfrm>
              <a:off x="6323447"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8" name="rc168"/>
            <p:cNvSpPr/>
            <p:nvPr/>
          </p:nvSpPr>
          <p:spPr>
            <a:xfrm>
              <a:off x="6625750"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9" name="rc169"/>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723035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1" name="rc171"/>
            <p:cNvSpPr/>
            <p:nvPr/>
          </p:nvSpPr>
          <p:spPr>
            <a:xfrm>
              <a:off x="753266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2" name="rc172"/>
            <p:cNvSpPr/>
            <p:nvPr/>
          </p:nvSpPr>
          <p:spPr>
            <a:xfrm>
              <a:off x="7834965"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3" name="rc173"/>
            <p:cNvSpPr/>
            <p:nvPr/>
          </p:nvSpPr>
          <p:spPr>
            <a:xfrm>
              <a:off x="8137269"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4" name="rc174"/>
            <p:cNvSpPr/>
            <p:nvPr/>
          </p:nvSpPr>
          <p:spPr>
            <a:xfrm>
              <a:off x="843957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5" name="rc175"/>
            <p:cNvSpPr/>
            <p:nvPr/>
          </p:nvSpPr>
          <p:spPr>
            <a:xfrm>
              <a:off x="8741876"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6" name="rc176"/>
            <p:cNvSpPr/>
            <p:nvPr/>
          </p:nvSpPr>
          <p:spPr>
            <a:xfrm>
              <a:off x="1788891" y="4494522"/>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7" name="rc177"/>
            <p:cNvSpPr/>
            <p:nvPr/>
          </p:nvSpPr>
          <p:spPr>
            <a:xfrm>
              <a:off x="2091195" y="4494522"/>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78" name="rc178"/>
            <p:cNvSpPr/>
            <p:nvPr/>
          </p:nvSpPr>
          <p:spPr>
            <a:xfrm>
              <a:off x="2393498" y="4494522"/>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9" name="rc179"/>
            <p:cNvSpPr/>
            <p:nvPr/>
          </p:nvSpPr>
          <p:spPr>
            <a:xfrm>
              <a:off x="2695802" y="4494522"/>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80" name="rc180"/>
            <p:cNvSpPr/>
            <p:nvPr/>
          </p:nvSpPr>
          <p:spPr>
            <a:xfrm>
              <a:off x="2998106"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1" name="rc181"/>
            <p:cNvSpPr/>
            <p:nvPr/>
          </p:nvSpPr>
          <p:spPr>
            <a:xfrm>
              <a:off x="3300409"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2" name="rc182"/>
            <p:cNvSpPr/>
            <p:nvPr/>
          </p:nvSpPr>
          <p:spPr>
            <a:xfrm>
              <a:off x="3602713"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3" name="rc183"/>
            <p:cNvSpPr/>
            <p:nvPr/>
          </p:nvSpPr>
          <p:spPr>
            <a:xfrm>
              <a:off x="3905017"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4" name="rc184"/>
            <p:cNvSpPr/>
            <p:nvPr/>
          </p:nvSpPr>
          <p:spPr>
            <a:xfrm>
              <a:off x="4207321"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4509624" y="449452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4811928"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7" name="rc187"/>
            <p:cNvSpPr/>
            <p:nvPr/>
          </p:nvSpPr>
          <p:spPr>
            <a:xfrm>
              <a:off x="5114232"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8" name="rc188"/>
            <p:cNvSpPr/>
            <p:nvPr/>
          </p:nvSpPr>
          <p:spPr>
            <a:xfrm>
              <a:off x="5416536"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9" name="rc189"/>
            <p:cNvSpPr/>
            <p:nvPr/>
          </p:nvSpPr>
          <p:spPr>
            <a:xfrm>
              <a:off x="5718839" y="4494522"/>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0" name="rc190"/>
            <p:cNvSpPr/>
            <p:nvPr/>
          </p:nvSpPr>
          <p:spPr>
            <a:xfrm>
              <a:off x="6021143"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1" name="rc191"/>
            <p:cNvSpPr/>
            <p:nvPr/>
          </p:nvSpPr>
          <p:spPr>
            <a:xfrm>
              <a:off x="6323447"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2" name="rc192"/>
            <p:cNvSpPr/>
            <p:nvPr/>
          </p:nvSpPr>
          <p:spPr>
            <a:xfrm>
              <a:off x="6625750"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3" name="rc193"/>
            <p:cNvSpPr/>
            <p:nvPr/>
          </p:nvSpPr>
          <p:spPr>
            <a:xfrm>
              <a:off x="6928054"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4" name="rc194"/>
            <p:cNvSpPr/>
            <p:nvPr/>
          </p:nvSpPr>
          <p:spPr>
            <a:xfrm>
              <a:off x="7230358" y="449452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7532662"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6" name="rc196"/>
            <p:cNvSpPr/>
            <p:nvPr/>
          </p:nvSpPr>
          <p:spPr>
            <a:xfrm>
              <a:off x="7834965"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7" name="rc197"/>
            <p:cNvSpPr/>
            <p:nvPr/>
          </p:nvSpPr>
          <p:spPr>
            <a:xfrm>
              <a:off x="8137269" y="4494522"/>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8" name="rc198"/>
            <p:cNvSpPr/>
            <p:nvPr/>
          </p:nvSpPr>
          <p:spPr>
            <a:xfrm>
              <a:off x="8439573"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9" name="rc199"/>
            <p:cNvSpPr/>
            <p:nvPr/>
          </p:nvSpPr>
          <p:spPr>
            <a:xfrm>
              <a:off x="8741876"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0" name="rc200"/>
            <p:cNvSpPr/>
            <p:nvPr/>
          </p:nvSpPr>
          <p:spPr>
            <a:xfrm>
              <a:off x="1788891"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1" name="rc201"/>
            <p:cNvSpPr/>
            <p:nvPr/>
          </p:nvSpPr>
          <p:spPr>
            <a:xfrm>
              <a:off x="2091195" y="4145869"/>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2" name="rc202"/>
            <p:cNvSpPr/>
            <p:nvPr/>
          </p:nvSpPr>
          <p:spPr>
            <a:xfrm>
              <a:off x="2393498" y="4145869"/>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3" name="rc203"/>
            <p:cNvSpPr/>
            <p:nvPr/>
          </p:nvSpPr>
          <p:spPr>
            <a:xfrm>
              <a:off x="2695802" y="4145869"/>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4" name="rc204"/>
            <p:cNvSpPr/>
            <p:nvPr/>
          </p:nvSpPr>
          <p:spPr>
            <a:xfrm>
              <a:off x="2998106" y="4145869"/>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5" name="rc205"/>
            <p:cNvSpPr/>
            <p:nvPr/>
          </p:nvSpPr>
          <p:spPr>
            <a:xfrm>
              <a:off x="3300409" y="414586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6" name="rc206"/>
            <p:cNvSpPr/>
            <p:nvPr/>
          </p:nvSpPr>
          <p:spPr>
            <a:xfrm>
              <a:off x="3602713" y="414586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7" name="rc207"/>
            <p:cNvSpPr/>
            <p:nvPr/>
          </p:nvSpPr>
          <p:spPr>
            <a:xfrm>
              <a:off x="3905017"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4207321" y="414586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09" name="rc209"/>
            <p:cNvSpPr/>
            <p:nvPr/>
          </p:nvSpPr>
          <p:spPr>
            <a:xfrm>
              <a:off x="4509624" y="414586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0" name="rc210"/>
            <p:cNvSpPr/>
            <p:nvPr/>
          </p:nvSpPr>
          <p:spPr>
            <a:xfrm>
              <a:off x="4811928"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1" name="rc211"/>
            <p:cNvSpPr/>
            <p:nvPr/>
          </p:nvSpPr>
          <p:spPr>
            <a:xfrm>
              <a:off x="5114232" y="414586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2" name="rc212"/>
            <p:cNvSpPr/>
            <p:nvPr/>
          </p:nvSpPr>
          <p:spPr>
            <a:xfrm>
              <a:off x="5416536" y="414586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3" name="rc213"/>
            <p:cNvSpPr/>
            <p:nvPr/>
          </p:nvSpPr>
          <p:spPr>
            <a:xfrm>
              <a:off x="5718839"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4" name="rc214"/>
            <p:cNvSpPr/>
            <p:nvPr/>
          </p:nvSpPr>
          <p:spPr>
            <a:xfrm>
              <a:off x="6021143" y="414586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5" name="rc215"/>
            <p:cNvSpPr/>
            <p:nvPr/>
          </p:nvSpPr>
          <p:spPr>
            <a:xfrm>
              <a:off x="6323447" y="414586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16" name="rc216"/>
            <p:cNvSpPr/>
            <p:nvPr/>
          </p:nvSpPr>
          <p:spPr>
            <a:xfrm>
              <a:off x="6625750"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7" name="rc217"/>
            <p:cNvSpPr/>
            <p:nvPr/>
          </p:nvSpPr>
          <p:spPr>
            <a:xfrm>
              <a:off x="6928054"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8" name="rc218"/>
            <p:cNvSpPr/>
            <p:nvPr/>
          </p:nvSpPr>
          <p:spPr>
            <a:xfrm>
              <a:off x="7230358" y="414586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9" name="rc219"/>
            <p:cNvSpPr/>
            <p:nvPr/>
          </p:nvSpPr>
          <p:spPr>
            <a:xfrm>
              <a:off x="7532662" y="414586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0" name="rc220"/>
            <p:cNvSpPr/>
            <p:nvPr/>
          </p:nvSpPr>
          <p:spPr>
            <a:xfrm>
              <a:off x="7834965"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1" name="rc221"/>
            <p:cNvSpPr/>
            <p:nvPr/>
          </p:nvSpPr>
          <p:spPr>
            <a:xfrm>
              <a:off x="8137269"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2" name="rc222"/>
            <p:cNvSpPr/>
            <p:nvPr/>
          </p:nvSpPr>
          <p:spPr>
            <a:xfrm>
              <a:off x="8439573" y="414586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3" name="rc223"/>
            <p:cNvSpPr/>
            <p:nvPr/>
          </p:nvSpPr>
          <p:spPr>
            <a:xfrm>
              <a:off x="8741876"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4" name="rc224"/>
            <p:cNvSpPr/>
            <p:nvPr/>
          </p:nvSpPr>
          <p:spPr>
            <a:xfrm>
              <a:off x="1788891"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5" name="rc225"/>
            <p:cNvSpPr/>
            <p:nvPr/>
          </p:nvSpPr>
          <p:spPr>
            <a:xfrm>
              <a:off x="2091195"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2393498"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2695802"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2998106" y="2228279"/>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9" name="rc229"/>
            <p:cNvSpPr/>
            <p:nvPr/>
          </p:nvSpPr>
          <p:spPr>
            <a:xfrm>
              <a:off x="3300409"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3602713"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1" name="rc231"/>
            <p:cNvSpPr/>
            <p:nvPr/>
          </p:nvSpPr>
          <p:spPr>
            <a:xfrm>
              <a:off x="3905017" y="222827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2" name="rc232"/>
            <p:cNvSpPr/>
            <p:nvPr/>
          </p:nvSpPr>
          <p:spPr>
            <a:xfrm>
              <a:off x="4207321" y="222827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4509624" y="222827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4811928" y="222827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5" name="rc235"/>
            <p:cNvSpPr/>
            <p:nvPr/>
          </p:nvSpPr>
          <p:spPr>
            <a:xfrm>
              <a:off x="5114232"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5416536"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5718839"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6021143" y="222827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9" name="rc239"/>
            <p:cNvSpPr/>
            <p:nvPr/>
          </p:nvSpPr>
          <p:spPr>
            <a:xfrm>
              <a:off x="6323447"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0" name="rc240"/>
            <p:cNvSpPr/>
            <p:nvPr/>
          </p:nvSpPr>
          <p:spPr>
            <a:xfrm>
              <a:off x="6625750"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1" name="rc241"/>
            <p:cNvSpPr/>
            <p:nvPr/>
          </p:nvSpPr>
          <p:spPr>
            <a:xfrm>
              <a:off x="6928054"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2" name="rc242"/>
            <p:cNvSpPr/>
            <p:nvPr/>
          </p:nvSpPr>
          <p:spPr>
            <a:xfrm>
              <a:off x="7230358"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3" name="rc243"/>
            <p:cNvSpPr/>
            <p:nvPr/>
          </p:nvSpPr>
          <p:spPr>
            <a:xfrm>
              <a:off x="7532662"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4" name="rc244"/>
            <p:cNvSpPr/>
            <p:nvPr/>
          </p:nvSpPr>
          <p:spPr>
            <a:xfrm>
              <a:off x="7834965"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5" name="rc245"/>
            <p:cNvSpPr/>
            <p:nvPr/>
          </p:nvSpPr>
          <p:spPr>
            <a:xfrm>
              <a:off x="8137269"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6" name="rc246"/>
            <p:cNvSpPr/>
            <p:nvPr/>
          </p:nvSpPr>
          <p:spPr>
            <a:xfrm>
              <a:off x="8439573"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8741876"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1788891"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9" name="rc249"/>
            <p:cNvSpPr/>
            <p:nvPr/>
          </p:nvSpPr>
          <p:spPr>
            <a:xfrm>
              <a:off x="2091195" y="5366154"/>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50" name="rc250"/>
            <p:cNvSpPr/>
            <p:nvPr/>
          </p:nvSpPr>
          <p:spPr>
            <a:xfrm>
              <a:off x="2393498" y="5366154"/>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1" name="rc251"/>
            <p:cNvSpPr/>
            <p:nvPr/>
          </p:nvSpPr>
          <p:spPr>
            <a:xfrm>
              <a:off x="2695802" y="5366154"/>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2" name="rc252"/>
            <p:cNvSpPr/>
            <p:nvPr/>
          </p:nvSpPr>
          <p:spPr>
            <a:xfrm>
              <a:off x="2998106" y="5366154"/>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53" name="rc253"/>
            <p:cNvSpPr/>
            <p:nvPr/>
          </p:nvSpPr>
          <p:spPr>
            <a:xfrm>
              <a:off x="3300409" y="5366154"/>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54" name="rc254"/>
            <p:cNvSpPr/>
            <p:nvPr/>
          </p:nvSpPr>
          <p:spPr>
            <a:xfrm>
              <a:off x="3602713" y="5366154"/>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5" name="rc255"/>
            <p:cNvSpPr/>
            <p:nvPr/>
          </p:nvSpPr>
          <p:spPr>
            <a:xfrm>
              <a:off x="3905017"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6" name="rc256"/>
            <p:cNvSpPr/>
            <p:nvPr/>
          </p:nvSpPr>
          <p:spPr>
            <a:xfrm>
              <a:off x="4207321" y="5366154"/>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7" name="rc257"/>
            <p:cNvSpPr/>
            <p:nvPr/>
          </p:nvSpPr>
          <p:spPr>
            <a:xfrm>
              <a:off x="4509624" y="5366154"/>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8" name="rc258"/>
            <p:cNvSpPr/>
            <p:nvPr/>
          </p:nvSpPr>
          <p:spPr>
            <a:xfrm>
              <a:off x="4811928" y="5366154"/>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9" name="rc259"/>
            <p:cNvSpPr/>
            <p:nvPr/>
          </p:nvSpPr>
          <p:spPr>
            <a:xfrm>
              <a:off x="5114232"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0" name="rc260"/>
            <p:cNvSpPr/>
            <p:nvPr/>
          </p:nvSpPr>
          <p:spPr>
            <a:xfrm>
              <a:off x="5416536" y="5366154"/>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1" name="rc261"/>
            <p:cNvSpPr/>
            <p:nvPr/>
          </p:nvSpPr>
          <p:spPr>
            <a:xfrm>
              <a:off x="5718839"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2" name="rc262"/>
            <p:cNvSpPr/>
            <p:nvPr/>
          </p:nvSpPr>
          <p:spPr>
            <a:xfrm>
              <a:off x="6021143"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3" name="rc263"/>
            <p:cNvSpPr/>
            <p:nvPr/>
          </p:nvSpPr>
          <p:spPr>
            <a:xfrm>
              <a:off x="6323447"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4" name="rc264"/>
            <p:cNvSpPr/>
            <p:nvPr/>
          </p:nvSpPr>
          <p:spPr>
            <a:xfrm>
              <a:off x="6625750"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5" name="rc265"/>
            <p:cNvSpPr/>
            <p:nvPr/>
          </p:nvSpPr>
          <p:spPr>
            <a:xfrm>
              <a:off x="6928054" y="5366154"/>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6" name="rc266"/>
            <p:cNvSpPr/>
            <p:nvPr/>
          </p:nvSpPr>
          <p:spPr>
            <a:xfrm>
              <a:off x="7230358" y="536615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7" name="rc267"/>
            <p:cNvSpPr/>
            <p:nvPr/>
          </p:nvSpPr>
          <p:spPr>
            <a:xfrm>
              <a:off x="7532662"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8" name="rc268"/>
            <p:cNvSpPr/>
            <p:nvPr/>
          </p:nvSpPr>
          <p:spPr>
            <a:xfrm>
              <a:off x="1788891" y="4843175"/>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69" name="rc269"/>
            <p:cNvSpPr/>
            <p:nvPr/>
          </p:nvSpPr>
          <p:spPr>
            <a:xfrm>
              <a:off x="2091195" y="4843175"/>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0" name="rc270"/>
            <p:cNvSpPr/>
            <p:nvPr/>
          </p:nvSpPr>
          <p:spPr>
            <a:xfrm>
              <a:off x="2393498"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1" name="rc271"/>
            <p:cNvSpPr/>
            <p:nvPr/>
          </p:nvSpPr>
          <p:spPr>
            <a:xfrm>
              <a:off x="2695802" y="4843175"/>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72" name="rc272"/>
            <p:cNvSpPr/>
            <p:nvPr/>
          </p:nvSpPr>
          <p:spPr>
            <a:xfrm>
              <a:off x="2998106" y="4843175"/>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3" name="rc273"/>
            <p:cNvSpPr/>
            <p:nvPr/>
          </p:nvSpPr>
          <p:spPr>
            <a:xfrm>
              <a:off x="3300409" y="4843175"/>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4" name="rc274"/>
            <p:cNvSpPr/>
            <p:nvPr/>
          </p:nvSpPr>
          <p:spPr>
            <a:xfrm>
              <a:off x="3602713" y="4843175"/>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5" name="rc275"/>
            <p:cNvSpPr/>
            <p:nvPr/>
          </p:nvSpPr>
          <p:spPr>
            <a:xfrm>
              <a:off x="3905017" y="484317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6" name="rc276"/>
            <p:cNvSpPr/>
            <p:nvPr/>
          </p:nvSpPr>
          <p:spPr>
            <a:xfrm>
              <a:off x="4207321" y="484317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7" name="rc277"/>
            <p:cNvSpPr/>
            <p:nvPr/>
          </p:nvSpPr>
          <p:spPr>
            <a:xfrm>
              <a:off x="4509624" y="484317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8" name="rc278"/>
            <p:cNvSpPr/>
            <p:nvPr/>
          </p:nvSpPr>
          <p:spPr>
            <a:xfrm>
              <a:off x="4811928" y="484317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9" name="rc279"/>
            <p:cNvSpPr/>
            <p:nvPr/>
          </p:nvSpPr>
          <p:spPr>
            <a:xfrm>
              <a:off x="5114232" y="4843175"/>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0" name="rc280"/>
            <p:cNvSpPr/>
            <p:nvPr/>
          </p:nvSpPr>
          <p:spPr>
            <a:xfrm>
              <a:off x="5416536"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1" name="rc281"/>
            <p:cNvSpPr/>
            <p:nvPr/>
          </p:nvSpPr>
          <p:spPr>
            <a:xfrm>
              <a:off x="5718839"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2" name="rc282"/>
            <p:cNvSpPr/>
            <p:nvPr/>
          </p:nvSpPr>
          <p:spPr>
            <a:xfrm>
              <a:off x="6021143" y="484317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3" name="rc283"/>
            <p:cNvSpPr/>
            <p:nvPr/>
          </p:nvSpPr>
          <p:spPr>
            <a:xfrm>
              <a:off x="6323447"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4" name="rc284"/>
            <p:cNvSpPr/>
            <p:nvPr/>
          </p:nvSpPr>
          <p:spPr>
            <a:xfrm>
              <a:off x="6625750" y="4843175"/>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85" name="rc285"/>
            <p:cNvSpPr/>
            <p:nvPr/>
          </p:nvSpPr>
          <p:spPr>
            <a:xfrm>
              <a:off x="6928054"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6" name="rc286"/>
            <p:cNvSpPr/>
            <p:nvPr/>
          </p:nvSpPr>
          <p:spPr>
            <a:xfrm>
              <a:off x="7230358" y="4843175"/>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7" name="rc287"/>
            <p:cNvSpPr/>
            <p:nvPr/>
          </p:nvSpPr>
          <p:spPr>
            <a:xfrm>
              <a:off x="7532662"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8" name="rc288"/>
            <p:cNvSpPr/>
            <p:nvPr/>
          </p:nvSpPr>
          <p:spPr>
            <a:xfrm>
              <a:off x="7834965" y="484317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9" name="rc289"/>
            <p:cNvSpPr/>
            <p:nvPr/>
          </p:nvSpPr>
          <p:spPr>
            <a:xfrm>
              <a:off x="8137269"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0" name="rc290"/>
            <p:cNvSpPr/>
            <p:nvPr/>
          </p:nvSpPr>
          <p:spPr>
            <a:xfrm>
              <a:off x="8439573"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1" name="rc291"/>
            <p:cNvSpPr/>
            <p:nvPr/>
          </p:nvSpPr>
          <p:spPr>
            <a:xfrm>
              <a:off x="8741876"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2" name="rc292"/>
            <p:cNvSpPr/>
            <p:nvPr/>
          </p:nvSpPr>
          <p:spPr>
            <a:xfrm>
              <a:off x="1788891" y="153097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3" name="rc293"/>
            <p:cNvSpPr/>
            <p:nvPr/>
          </p:nvSpPr>
          <p:spPr>
            <a:xfrm>
              <a:off x="2091195"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4" name="rc294"/>
            <p:cNvSpPr/>
            <p:nvPr/>
          </p:nvSpPr>
          <p:spPr>
            <a:xfrm>
              <a:off x="2393498"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5" name="rc295"/>
            <p:cNvSpPr/>
            <p:nvPr/>
          </p:nvSpPr>
          <p:spPr>
            <a:xfrm>
              <a:off x="269580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6" name="rc296"/>
            <p:cNvSpPr/>
            <p:nvPr/>
          </p:nvSpPr>
          <p:spPr>
            <a:xfrm>
              <a:off x="299810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30040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60271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9" name="rc299"/>
            <p:cNvSpPr/>
            <p:nvPr/>
          </p:nvSpPr>
          <p:spPr>
            <a:xfrm>
              <a:off x="3905017"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0" name="rc300"/>
            <p:cNvSpPr/>
            <p:nvPr/>
          </p:nvSpPr>
          <p:spPr>
            <a:xfrm>
              <a:off x="4207321"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1" name="rc301"/>
            <p:cNvSpPr/>
            <p:nvPr/>
          </p:nvSpPr>
          <p:spPr>
            <a:xfrm>
              <a:off x="4509624"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02" name="rc302"/>
            <p:cNvSpPr/>
            <p:nvPr/>
          </p:nvSpPr>
          <p:spPr>
            <a:xfrm>
              <a:off x="4811928"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3" name="rc303"/>
            <p:cNvSpPr/>
            <p:nvPr/>
          </p:nvSpPr>
          <p:spPr>
            <a:xfrm>
              <a:off x="511423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18839"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02114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23447"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25750"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28054"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30358"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3266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2" name="rc312"/>
            <p:cNvSpPr/>
            <p:nvPr/>
          </p:nvSpPr>
          <p:spPr>
            <a:xfrm>
              <a:off x="7834965"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3" name="rc313"/>
            <p:cNvSpPr/>
            <p:nvPr/>
          </p:nvSpPr>
          <p:spPr>
            <a:xfrm>
              <a:off x="8137269"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8439573"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5" name="rc315"/>
            <p:cNvSpPr/>
            <p:nvPr/>
          </p:nvSpPr>
          <p:spPr>
            <a:xfrm>
              <a:off x="8741876"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6" name="rc316"/>
            <p:cNvSpPr/>
            <p:nvPr/>
          </p:nvSpPr>
          <p:spPr>
            <a:xfrm>
              <a:off x="2091195" y="4320196"/>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7" name="rc317"/>
            <p:cNvSpPr/>
            <p:nvPr/>
          </p:nvSpPr>
          <p:spPr>
            <a:xfrm>
              <a:off x="2393498" y="4320196"/>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8" name="rc318"/>
            <p:cNvSpPr/>
            <p:nvPr/>
          </p:nvSpPr>
          <p:spPr>
            <a:xfrm>
              <a:off x="2695802"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9" name="rc319"/>
            <p:cNvSpPr/>
            <p:nvPr/>
          </p:nvSpPr>
          <p:spPr>
            <a:xfrm>
              <a:off x="2998106"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0" name="rc320"/>
            <p:cNvSpPr/>
            <p:nvPr/>
          </p:nvSpPr>
          <p:spPr>
            <a:xfrm>
              <a:off x="3300409" y="4320196"/>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1" name="rc321"/>
            <p:cNvSpPr/>
            <p:nvPr/>
          </p:nvSpPr>
          <p:spPr>
            <a:xfrm>
              <a:off x="3602713"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2" name="rc322"/>
            <p:cNvSpPr/>
            <p:nvPr/>
          </p:nvSpPr>
          <p:spPr>
            <a:xfrm>
              <a:off x="3905017"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3" name="rc323"/>
            <p:cNvSpPr/>
            <p:nvPr/>
          </p:nvSpPr>
          <p:spPr>
            <a:xfrm>
              <a:off x="4207321" y="4320196"/>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4" name="rc324"/>
            <p:cNvSpPr/>
            <p:nvPr/>
          </p:nvSpPr>
          <p:spPr>
            <a:xfrm>
              <a:off x="4509624"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5" name="rc325"/>
            <p:cNvSpPr/>
            <p:nvPr/>
          </p:nvSpPr>
          <p:spPr>
            <a:xfrm>
              <a:off x="4811928"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6" name="rc326"/>
            <p:cNvSpPr/>
            <p:nvPr/>
          </p:nvSpPr>
          <p:spPr>
            <a:xfrm>
              <a:off x="5114232" y="4320196"/>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7" name="rc327"/>
            <p:cNvSpPr/>
            <p:nvPr/>
          </p:nvSpPr>
          <p:spPr>
            <a:xfrm>
              <a:off x="5416536" y="4320196"/>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8" name="rc328"/>
            <p:cNvSpPr/>
            <p:nvPr/>
          </p:nvSpPr>
          <p:spPr>
            <a:xfrm>
              <a:off x="5718839"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29" name="rc329"/>
            <p:cNvSpPr/>
            <p:nvPr/>
          </p:nvSpPr>
          <p:spPr>
            <a:xfrm>
              <a:off x="6021143" y="4320196"/>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30" name="rc330"/>
            <p:cNvSpPr/>
            <p:nvPr/>
          </p:nvSpPr>
          <p:spPr>
            <a:xfrm>
              <a:off x="6323447" y="4320196"/>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31" name="rc331"/>
            <p:cNvSpPr/>
            <p:nvPr/>
          </p:nvSpPr>
          <p:spPr>
            <a:xfrm>
              <a:off x="6625750"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2" name="rc332"/>
            <p:cNvSpPr/>
            <p:nvPr/>
          </p:nvSpPr>
          <p:spPr>
            <a:xfrm>
              <a:off x="6928054"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3" name="rc333"/>
            <p:cNvSpPr/>
            <p:nvPr/>
          </p:nvSpPr>
          <p:spPr>
            <a:xfrm>
              <a:off x="7230358"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4" name="rc334"/>
            <p:cNvSpPr/>
            <p:nvPr/>
          </p:nvSpPr>
          <p:spPr>
            <a:xfrm>
              <a:off x="1788891" y="3797217"/>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335" name="rc335"/>
            <p:cNvSpPr/>
            <p:nvPr/>
          </p:nvSpPr>
          <p:spPr>
            <a:xfrm>
              <a:off x="2091195"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6" name="rc336"/>
            <p:cNvSpPr/>
            <p:nvPr/>
          </p:nvSpPr>
          <p:spPr>
            <a:xfrm>
              <a:off x="2393498"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7" name="rc337"/>
            <p:cNvSpPr/>
            <p:nvPr/>
          </p:nvSpPr>
          <p:spPr>
            <a:xfrm>
              <a:off x="2695802"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8" name="rc338"/>
            <p:cNvSpPr/>
            <p:nvPr/>
          </p:nvSpPr>
          <p:spPr>
            <a:xfrm>
              <a:off x="2998106"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9" name="rc339"/>
            <p:cNvSpPr/>
            <p:nvPr/>
          </p:nvSpPr>
          <p:spPr>
            <a:xfrm>
              <a:off x="3300409"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0" name="rc340"/>
            <p:cNvSpPr/>
            <p:nvPr/>
          </p:nvSpPr>
          <p:spPr>
            <a:xfrm>
              <a:off x="3602713" y="3797217"/>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41" name="rc341"/>
            <p:cNvSpPr/>
            <p:nvPr/>
          </p:nvSpPr>
          <p:spPr>
            <a:xfrm>
              <a:off x="3905017"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4207321"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4509624"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4" name="rc344"/>
            <p:cNvSpPr/>
            <p:nvPr/>
          </p:nvSpPr>
          <p:spPr>
            <a:xfrm>
              <a:off x="4811928"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5114232"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5416536" y="3797217"/>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47" name="rc347"/>
            <p:cNvSpPr/>
            <p:nvPr/>
          </p:nvSpPr>
          <p:spPr>
            <a:xfrm>
              <a:off x="1788891"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8" name="rc348"/>
            <p:cNvSpPr/>
            <p:nvPr/>
          </p:nvSpPr>
          <p:spPr>
            <a:xfrm>
              <a:off x="2091195"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9" name="rc349"/>
            <p:cNvSpPr/>
            <p:nvPr/>
          </p:nvSpPr>
          <p:spPr>
            <a:xfrm>
              <a:off x="2393498"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0" name="rc350"/>
            <p:cNvSpPr/>
            <p:nvPr/>
          </p:nvSpPr>
          <p:spPr>
            <a:xfrm>
              <a:off x="2695802"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1" name="rc351"/>
            <p:cNvSpPr/>
            <p:nvPr/>
          </p:nvSpPr>
          <p:spPr>
            <a:xfrm>
              <a:off x="2998106"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2" name="rc352"/>
            <p:cNvSpPr/>
            <p:nvPr/>
          </p:nvSpPr>
          <p:spPr>
            <a:xfrm>
              <a:off x="3300409"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3" name="rc353"/>
            <p:cNvSpPr/>
            <p:nvPr/>
          </p:nvSpPr>
          <p:spPr>
            <a:xfrm>
              <a:off x="3602713"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4" name="rc354"/>
            <p:cNvSpPr/>
            <p:nvPr/>
          </p:nvSpPr>
          <p:spPr>
            <a:xfrm>
              <a:off x="3905017"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4207321"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6" name="rc356"/>
            <p:cNvSpPr/>
            <p:nvPr/>
          </p:nvSpPr>
          <p:spPr>
            <a:xfrm>
              <a:off x="4509624"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7" name="rc357"/>
            <p:cNvSpPr/>
            <p:nvPr/>
          </p:nvSpPr>
          <p:spPr>
            <a:xfrm>
              <a:off x="4811928"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8" name="rc358"/>
            <p:cNvSpPr/>
            <p:nvPr/>
          </p:nvSpPr>
          <p:spPr>
            <a:xfrm>
              <a:off x="5114232"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9" name="rc359"/>
            <p:cNvSpPr/>
            <p:nvPr/>
          </p:nvSpPr>
          <p:spPr>
            <a:xfrm>
              <a:off x="5416536"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0" name="rc360"/>
            <p:cNvSpPr/>
            <p:nvPr/>
          </p:nvSpPr>
          <p:spPr>
            <a:xfrm>
              <a:off x="5718839"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1" name="rc361"/>
            <p:cNvSpPr/>
            <p:nvPr/>
          </p:nvSpPr>
          <p:spPr>
            <a:xfrm>
              <a:off x="6021143"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6323447"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6625750"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4" name="rc364"/>
            <p:cNvSpPr/>
            <p:nvPr/>
          </p:nvSpPr>
          <p:spPr>
            <a:xfrm>
              <a:off x="6928054"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5" name="rc365"/>
            <p:cNvSpPr/>
            <p:nvPr/>
          </p:nvSpPr>
          <p:spPr>
            <a:xfrm>
              <a:off x="7230358" y="187962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7532662"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7834965"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8" name="rc368"/>
            <p:cNvSpPr/>
            <p:nvPr/>
          </p:nvSpPr>
          <p:spPr>
            <a:xfrm>
              <a:off x="8137269"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8439573"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8741876"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1" name="rc371"/>
            <p:cNvSpPr/>
            <p:nvPr/>
          </p:nvSpPr>
          <p:spPr>
            <a:xfrm>
              <a:off x="7834965"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2" name="rc372"/>
            <p:cNvSpPr/>
            <p:nvPr/>
          </p:nvSpPr>
          <p:spPr>
            <a:xfrm>
              <a:off x="8137269"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3" name="rc373"/>
            <p:cNvSpPr/>
            <p:nvPr/>
          </p:nvSpPr>
          <p:spPr>
            <a:xfrm>
              <a:off x="8439573" y="327423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4" name="rc374"/>
            <p:cNvSpPr/>
            <p:nvPr/>
          </p:nvSpPr>
          <p:spPr>
            <a:xfrm>
              <a:off x="8741876"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5" name="rc375"/>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7" name="rc377"/>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2695802" y="100799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9" name="rc379"/>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0" name="rc380"/>
            <p:cNvSpPr/>
            <p:nvPr/>
          </p:nvSpPr>
          <p:spPr>
            <a:xfrm>
              <a:off x="3300409" y="100799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1" name="rc381"/>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3" name="rc383"/>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4" name="rc384"/>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5" name="rc385"/>
            <p:cNvSpPr/>
            <p:nvPr/>
          </p:nvSpPr>
          <p:spPr>
            <a:xfrm>
              <a:off x="481192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6" name="rc386"/>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7" name="rc387"/>
            <p:cNvSpPr/>
            <p:nvPr/>
          </p:nvSpPr>
          <p:spPr>
            <a:xfrm>
              <a:off x="541653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8" name="rc388"/>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9" name="rc389"/>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0" name="rc390"/>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1" name="rc391"/>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2" name="rc392"/>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3" name="rc393"/>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4" name="rc394"/>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5" name="rc395"/>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6" name="rc396"/>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7" name="rc397"/>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8" name="rc398"/>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5718839"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0" name="rc400"/>
            <p:cNvSpPr/>
            <p:nvPr/>
          </p:nvSpPr>
          <p:spPr>
            <a:xfrm>
              <a:off x="6021143"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1" name="rc401"/>
            <p:cNvSpPr/>
            <p:nvPr/>
          </p:nvSpPr>
          <p:spPr>
            <a:xfrm>
              <a:off x="6323447" y="379721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2" name="rc402"/>
            <p:cNvSpPr/>
            <p:nvPr/>
          </p:nvSpPr>
          <p:spPr>
            <a:xfrm>
              <a:off x="6625750"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3" name="rc403"/>
            <p:cNvSpPr/>
            <p:nvPr/>
          </p:nvSpPr>
          <p:spPr>
            <a:xfrm>
              <a:off x="6928054" y="3797217"/>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4" name="rc404"/>
            <p:cNvSpPr/>
            <p:nvPr/>
          </p:nvSpPr>
          <p:spPr>
            <a:xfrm>
              <a:off x="7230358" y="3797217"/>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5" name="rc405"/>
            <p:cNvSpPr/>
            <p:nvPr/>
          </p:nvSpPr>
          <p:spPr>
            <a:xfrm>
              <a:off x="7532662" y="379721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06" name="rc406"/>
            <p:cNvSpPr/>
            <p:nvPr/>
          </p:nvSpPr>
          <p:spPr>
            <a:xfrm>
              <a:off x="7834965"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7" name="rc407"/>
            <p:cNvSpPr/>
            <p:nvPr/>
          </p:nvSpPr>
          <p:spPr>
            <a:xfrm>
              <a:off x="8137269"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8" name="rc408"/>
            <p:cNvSpPr/>
            <p:nvPr/>
          </p:nvSpPr>
          <p:spPr>
            <a:xfrm>
              <a:off x="8439573"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9" name="rc409"/>
            <p:cNvSpPr/>
            <p:nvPr/>
          </p:nvSpPr>
          <p:spPr>
            <a:xfrm>
              <a:off x="8741876"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0" name="rc410"/>
            <p:cNvSpPr/>
            <p:nvPr/>
          </p:nvSpPr>
          <p:spPr>
            <a:xfrm>
              <a:off x="1788891"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1" name="rc411"/>
            <p:cNvSpPr/>
            <p:nvPr/>
          </p:nvSpPr>
          <p:spPr>
            <a:xfrm>
              <a:off x="2091195"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2" name="rc412"/>
            <p:cNvSpPr/>
            <p:nvPr/>
          </p:nvSpPr>
          <p:spPr>
            <a:xfrm>
              <a:off x="2393498"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3" name="rc413"/>
            <p:cNvSpPr/>
            <p:nvPr/>
          </p:nvSpPr>
          <p:spPr>
            <a:xfrm>
              <a:off x="2695802"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4" name="rc414"/>
            <p:cNvSpPr/>
            <p:nvPr/>
          </p:nvSpPr>
          <p:spPr>
            <a:xfrm>
              <a:off x="2998106"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5" name="rc415"/>
            <p:cNvSpPr/>
            <p:nvPr/>
          </p:nvSpPr>
          <p:spPr>
            <a:xfrm>
              <a:off x="3300409"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6" name="rc416"/>
            <p:cNvSpPr/>
            <p:nvPr/>
          </p:nvSpPr>
          <p:spPr>
            <a:xfrm>
              <a:off x="3602713"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7" name="rc417"/>
            <p:cNvSpPr/>
            <p:nvPr/>
          </p:nvSpPr>
          <p:spPr>
            <a:xfrm>
              <a:off x="3905017" y="344856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8" name="rc418"/>
            <p:cNvSpPr/>
            <p:nvPr/>
          </p:nvSpPr>
          <p:spPr>
            <a:xfrm>
              <a:off x="4207321"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9" name="rc419"/>
            <p:cNvSpPr/>
            <p:nvPr/>
          </p:nvSpPr>
          <p:spPr>
            <a:xfrm>
              <a:off x="4509624"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0" name="rc420"/>
            <p:cNvSpPr/>
            <p:nvPr/>
          </p:nvSpPr>
          <p:spPr>
            <a:xfrm>
              <a:off x="4811928"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1" name="rc421"/>
            <p:cNvSpPr/>
            <p:nvPr/>
          </p:nvSpPr>
          <p:spPr>
            <a:xfrm>
              <a:off x="5114232" y="344856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2" name="rc422"/>
            <p:cNvSpPr/>
            <p:nvPr/>
          </p:nvSpPr>
          <p:spPr>
            <a:xfrm>
              <a:off x="5416536"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3" name="rc423"/>
            <p:cNvSpPr/>
            <p:nvPr/>
          </p:nvSpPr>
          <p:spPr>
            <a:xfrm>
              <a:off x="5718839"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4" name="rc424"/>
            <p:cNvSpPr/>
            <p:nvPr/>
          </p:nvSpPr>
          <p:spPr>
            <a:xfrm>
              <a:off x="6021143"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5" name="rc425"/>
            <p:cNvSpPr/>
            <p:nvPr/>
          </p:nvSpPr>
          <p:spPr>
            <a:xfrm>
              <a:off x="6323447"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6" name="rc426"/>
            <p:cNvSpPr/>
            <p:nvPr/>
          </p:nvSpPr>
          <p:spPr>
            <a:xfrm>
              <a:off x="6625750"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7" name="rc427"/>
            <p:cNvSpPr/>
            <p:nvPr/>
          </p:nvSpPr>
          <p:spPr>
            <a:xfrm>
              <a:off x="6928054" y="3448564"/>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8" name="rc428"/>
            <p:cNvSpPr/>
            <p:nvPr/>
          </p:nvSpPr>
          <p:spPr>
            <a:xfrm>
              <a:off x="7230358"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9" name="rc429"/>
            <p:cNvSpPr/>
            <p:nvPr/>
          </p:nvSpPr>
          <p:spPr>
            <a:xfrm>
              <a:off x="7532662"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0" name="rc430"/>
            <p:cNvSpPr/>
            <p:nvPr/>
          </p:nvSpPr>
          <p:spPr>
            <a:xfrm>
              <a:off x="7834965" y="344856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1" name="rc431"/>
            <p:cNvSpPr/>
            <p:nvPr/>
          </p:nvSpPr>
          <p:spPr>
            <a:xfrm>
              <a:off x="8137269"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2" name="rc432"/>
            <p:cNvSpPr/>
            <p:nvPr/>
          </p:nvSpPr>
          <p:spPr>
            <a:xfrm>
              <a:off x="8439573" y="3448564"/>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3" name="rc433"/>
            <p:cNvSpPr/>
            <p:nvPr/>
          </p:nvSpPr>
          <p:spPr>
            <a:xfrm>
              <a:off x="8741876" y="3448564"/>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4" name="rc434"/>
            <p:cNvSpPr/>
            <p:nvPr/>
          </p:nvSpPr>
          <p:spPr>
            <a:xfrm>
              <a:off x="1788891" y="327423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5" name="rc435"/>
            <p:cNvSpPr/>
            <p:nvPr/>
          </p:nvSpPr>
          <p:spPr>
            <a:xfrm>
              <a:off x="2091195"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6" name="rc436"/>
            <p:cNvSpPr/>
            <p:nvPr/>
          </p:nvSpPr>
          <p:spPr>
            <a:xfrm>
              <a:off x="2393498"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7" name="rc437"/>
            <p:cNvSpPr/>
            <p:nvPr/>
          </p:nvSpPr>
          <p:spPr>
            <a:xfrm>
              <a:off x="2695802"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8" name="rc438"/>
            <p:cNvSpPr/>
            <p:nvPr/>
          </p:nvSpPr>
          <p:spPr>
            <a:xfrm>
              <a:off x="2998106"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9" name="rc439"/>
            <p:cNvSpPr/>
            <p:nvPr/>
          </p:nvSpPr>
          <p:spPr>
            <a:xfrm>
              <a:off x="3300409"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0" name="rc440"/>
            <p:cNvSpPr/>
            <p:nvPr/>
          </p:nvSpPr>
          <p:spPr>
            <a:xfrm>
              <a:off x="360271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1" name="rc441"/>
            <p:cNvSpPr/>
            <p:nvPr/>
          </p:nvSpPr>
          <p:spPr>
            <a:xfrm>
              <a:off x="3905017" y="327423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2" name="rc442"/>
            <p:cNvSpPr/>
            <p:nvPr/>
          </p:nvSpPr>
          <p:spPr>
            <a:xfrm>
              <a:off x="4207321" y="327423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43" name="rc443"/>
            <p:cNvSpPr/>
            <p:nvPr/>
          </p:nvSpPr>
          <p:spPr>
            <a:xfrm>
              <a:off x="4509624" y="3274238"/>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44" name="rc444"/>
            <p:cNvSpPr/>
            <p:nvPr/>
          </p:nvSpPr>
          <p:spPr>
            <a:xfrm>
              <a:off x="4811928" y="3274238"/>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45" name="rc445"/>
            <p:cNvSpPr/>
            <p:nvPr/>
          </p:nvSpPr>
          <p:spPr>
            <a:xfrm>
              <a:off x="5114232" y="327423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46" name="rc446"/>
            <p:cNvSpPr/>
            <p:nvPr/>
          </p:nvSpPr>
          <p:spPr>
            <a:xfrm>
              <a:off x="5416536" y="327423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7" name="rc447"/>
            <p:cNvSpPr/>
            <p:nvPr/>
          </p:nvSpPr>
          <p:spPr>
            <a:xfrm>
              <a:off x="5718839"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8" name="rc448"/>
            <p:cNvSpPr/>
            <p:nvPr/>
          </p:nvSpPr>
          <p:spPr>
            <a:xfrm>
              <a:off x="6021143"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9" name="rc449"/>
            <p:cNvSpPr/>
            <p:nvPr/>
          </p:nvSpPr>
          <p:spPr>
            <a:xfrm>
              <a:off x="6323447" y="327423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0" name="rc450"/>
            <p:cNvSpPr/>
            <p:nvPr/>
          </p:nvSpPr>
          <p:spPr>
            <a:xfrm>
              <a:off x="6625750"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1" name="rc451"/>
            <p:cNvSpPr/>
            <p:nvPr/>
          </p:nvSpPr>
          <p:spPr>
            <a:xfrm>
              <a:off x="6928054"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2" name="rc452"/>
            <p:cNvSpPr/>
            <p:nvPr/>
          </p:nvSpPr>
          <p:spPr>
            <a:xfrm>
              <a:off x="7230358"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3" name="rc453"/>
            <p:cNvSpPr/>
            <p:nvPr/>
          </p:nvSpPr>
          <p:spPr>
            <a:xfrm>
              <a:off x="7532662"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4" name="rc454"/>
            <p:cNvSpPr/>
            <p:nvPr/>
          </p:nvSpPr>
          <p:spPr>
            <a:xfrm>
              <a:off x="8137269" y="5540481"/>
              <a:ext cx="302303" cy="17432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55" name="rc455"/>
            <p:cNvSpPr/>
            <p:nvPr/>
          </p:nvSpPr>
          <p:spPr>
            <a:xfrm>
              <a:off x="8439573"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56" name="rc456"/>
            <p:cNvSpPr/>
            <p:nvPr/>
          </p:nvSpPr>
          <p:spPr>
            <a:xfrm>
              <a:off x="8741876"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57" name="rc457"/>
            <p:cNvSpPr/>
            <p:nvPr/>
          </p:nvSpPr>
          <p:spPr>
            <a:xfrm>
              <a:off x="1788891" y="4320196"/>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8" name="rc458"/>
            <p:cNvSpPr/>
            <p:nvPr/>
          </p:nvSpPr>
          <p:spPr>
            <a:xfrm>
              <a:off x="7532662"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9" name="rc459"/>
            <p:cNvSpPr/>
            <p:nvPr/>
          </p:nvSpPr>
          <p:spPr>
            <a:xfrm>
              <a:off x="7834965"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60" name="rc460"/>
            <p:cNvSpPr/>
            <p:nvPr/>
          </p:nvSpPr>
          <p:spPr>
            <a:xfrm>
              <a:off x="8137269" y="4320196"/>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1" name="rc461"/>
            <p:cNvSpPr/>
            <p:nvPr/>
          </p:nvSpPr>
          <p:spPr>
            <a:xfrm>
              <a:off x="8439573"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2" name="rc462"/>
            <p:cNvSpPr/>
            <p:nvPr/>
          </p:nvSpPr>
          <p:spPr>
            <a:xfrm>
              <a:off x="8741876" y="4320196"/>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63" name="rc463"/>
            <p:cNvSpPr/>
            <p:nvPr/>
          </p:nvSpPr>
          <p:spPr>
            <a:xfrm>
              <a:off x="1788891" y="5540481"/>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4" name="rc464"/>
            <p:cNvSpPr/>
            <p:nvPr/>
          </p:nvSpPr>
          <p:spPr>
            <a:xfrm>
              <a:off x="2091195" y="5540481"/>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5" name="rc465"/>
            <p:cNvSpPr/>
            <p:nvPr/>
          </p:nvSpPr>
          <p:spPr>
            <a:xfrm>
              <a:off x="2393498" y="5540481"/>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66" name="rc466"/>
            <p:cNvSpPr/>
            <p:nvPr/>
          </p:nvSpPr>
          <p:spPr>
            <a:xfrm>
              <a:off x="2695802" y="554048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67" name="rc467"/>
            <p:cNvSpPr/>
            <p:nvPr/>
          </p:nvSpPr>
          <p:spPr>
            <a:xfrm>
              <a:off x="2998106" y="554048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8" name="rc468"/>
            <p:cNvSpPr/>
            <p:nvPr/>
          </p:nvSpPr>
          <p:spPr>
            <a:xfrm>
              <a:off x="3300409"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9" name="rc469"/>
            <p:cNvSpPr/>
            <p:nvPr/>
          </p:nvSpPr>
          <p:spPr>
            <a:xfrm>
              <a:off x="3602713" y="554048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70" name="rc470"/>
            <p:cNvSpPr/>
            <p:nvPr/>
          </p:nvSpPr>
          <p:spPr>
            <a:xfrm>
              <a:off x="3905017"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1" name="rc471"/>
            <p:cNvSpPr/>
            <p:nvPr/>
          </p:nvSpPr>
          <p:spPr>
            <a:xfrm>
              <a:off x="4207321" y="5540481"/>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72" name="rc472"/>
            <p:cNvSpPr/>
            <p:nvPr/>
          </p:nvSpPr>
          <p:spPr>
            <a:xfrm>
              <a:off x="4509624" y="5540481"/>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3" name="rc473"/>
            <p:cNvSpPr/>
            <p:nvPr/>
          </p:nvSpPr>
          <p:spPr>
            <a:xfrm>
              <a:off x="4811928" y="5540481"/>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74" name="rc474"/>
            <p:cNvSpPr/>
            <p:nvPr/>
          </p:nvSpPr>
          <p:spPr>
            <a:xfrm>
              <a:off x="5114232" y="5540481"/>
              <a:ext cx="302303" cy="1743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75" name="rc475"/>
            <p:cNvSpPr/>
            <p:nvPr/>
          </p:nvSpPr>
          <p:spPr>
            <a:xfrm>
              <a:off x="5416536" y="5540481"/>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6" name="rc476"/>
            <p:cNvSpPr/>
            <p:nvPr/>
          </p:nvSpPr>
          <p:spPr>
            <a:xfrm>
              <a:off x="5718839" y="5540481"/>
              <a:ext cx="302303" cy="1743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77" name="rc477"/>
            <p:cNvSpPr/>
            <p:nvPr/>
          </p:nvSpPr>
          <p:spPr>
            <a:xfrm>
              <a:off x="6021143" y="5540481"/>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78" name="rc478"/>
            <p:cNvSpPr/>
            <p:nvPr/>
          </p:nvSpPr>
          <p:spPr>
            <a:xfrm>
              <a:off x="6323447" y="5540481"/>
              <a:ext cx="302303" cy="174326"/>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479" name="rc479"/>
            <p:cNvSpPr/>
            <p:nvPr/>
          </p:nvSpPr>
          <p:spPr>
            <a:xfrm>
              <a:off x="6625750"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80" name="rc480"/>
            <p:cNvSpPr/>
            <p:nvPr/>
          </p:nvSpPr>
          <p:spPr>
            <a:xfrm>
              <a:off x="6928054" y="5540481"/>
              <a:ext cx="302303" cy="1743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81" name="rc481"/>
            <p:cNvSpPr/>
            <p:nvPr/>
          </p:nvSpPr>
          <p:spPr>
            <a:xfrm>
              <a:off x="7230358"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82" name="rc482"/>
            <p:cNvSpPr/>
            <p:nvPr/>
          </p:nvSpPr>
          <p:spPr>
            <a:xfrm>
              <a:off x="7532662"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83" name="rc483"/>
            <p:cNvSpPr/>
            <p:nvPr/>
          </p:nvSpPr>
          <p:spPr>
            <a:xfrm>
              <a:off x="7834965" y="5540481"/>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84" name="rc484"/>
            <p:cNvSpPr/>
            <p:nvPr/>
          </p:nvSpPr>
          <p:spPr>
            <a:xfrm>
              <a:off x="5114232"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5" name="rc485"/>
            <p:cNvSpPr/>
            <p:nvPr/>
          </p:nvSpPr>
          <p:spPr>
            <a:xfrm>
              <a:off x="5416536"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6" name="rc486"/>
            <p:cNvSpPr/>
            <p:nvPr/>
          </p:nvSpPr>
          <p:spPr>
            <a:xfrm>
              <a:off x="5718839"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7" name="rc487"/>
            <p:cNvSpPr/>
            <p:nvPr/>
          </p:nvSpPr>
          <p:spPr>
            <a:xfrm>
              <a:off x="6021143"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8" name="rc488"/>
            <p:cNvSpPr/>
            <p:nvPr/>
          </p:nvSpPr>
          <p:spPr>
            <a:xfrm>
              <a:off x="6323447"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9" name="rc489"/>
            <p:cNvSpPr/>
            <p:nvPr/>
          </p:nvSpPr>
          <p:spPr>
            <a:xfrm>
              <a:off x="6625750"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0" name="rc490"/>
            <p:cNvSpPr/>
            <p:nvPr/>
          </p:nvSpPr>
          <p:spPr>
            <a:xfrm>
              <a:off x="6928054"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1" name="rc491"/>
            <p:cNvSpPr/>
            <p:nvPr/>
          </p:nvSpPr>
          <p:spPr>
            <a:xfrm>
              <a:off x="7230358"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2" name="rc492"/>
            <p:cNvSpPr/>
            <p:nvPr/>
          </p:nvSpPr>
          <p:spPr>
            <a:xfrm>
              <a:off x="7532662"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3" name="rc493"/>
            <p:cNvSpPr/>
            <p:nvPr/>
          </p:nvSpPr>
          <p:spPr>
            <a:xfrm>
              <a:off x="7834965"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4" name="rc494"/>
            <p:cNvSpPr/>
            <p:nvPr/>
          </p:nvSpPr>
          <p:spPr>
            <a:xfrm>
              <a:off x="8137269"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5" name="rc495"/>
            <p:cNvSpPr/>
            <p:nvPr/>
          </p:nvSpPr>
          <p:spPr>
            <a:xfrm>
              <a:off x="8439573"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6" name="rc496"/>
            <p:cNvSpPr/>
            <p:nvPr/>
          </p:nvSpPr>
          <p:spPr>
            <a:xfrm>
              <a:off x="8741876"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7" name="rc497"/>
            <p:cNvSpPr/>
            <p:nvPr/>
          </p:nvSpPr>
          <p:spPr>
            <a:xfrm>
              <a:off x="1788891" y="240260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8" name="rc498"/>
            <p:cNvSpPr/>
            <p:nvPr/>
          </p:nvSpPr>
          <p:spPr>
            <a:xfrm>
              <a:off x="2091195"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9" name="rc499"/>
            <p:cNvSpPr/>
            <p:nvPr/>
          </p:nvSpPr>
          <p:spPr>
            <a:xfrm>
              <a:off x="2393498"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0" name="rc500"/>
            <p:cNvSpPr/>
            <p:nvPr/>
          </p:nvSpPr>
          <p:spPr>
            <a:xfrm>
              <a:off x="2695802"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1" name="rc501"/>
            <p:cNvSpPr/>
            <p:nvPr/>
          </p:nvSpPr>
          <p:spPr>
            <a:xfrm>
              <a:off x="2998106"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2" name="rc502"/>
            <p:cNvSpPr/>
            <p:nvPr/>
          </p:nvSpPr>
          <p:spPr>
            <a:xfrm>
              <a:off x="3300409"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3" name="rc503"/>
            <p:cNvSpPr/>
            <p:nvPr/>
          </p:nvSpPr>
          <p:spPr>
            <a:xfrm>
              <a:off x="3602713" y="240260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4" name="rc504"/>
            <p:cNvSpPr/>
            <p:nvPr/>
          </p:nvSpPr>
          <p:spPr>
            <a:xfrm>
              <a:off x="3905017"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5" name="rc505"/>
            <p:cNvSpPr/>
            <p:nvPr/>
          </p:nvSpPr>
          <p:spPr>
            <a:xfrm>
              <a:off x="4207321"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6" name="rc506"/>
            <p:cNvSpPr/>
            <p:nvPr/>
          </p:nvSpPr>
          <p:spPr>
            <a:xfrm>
              <a:off x="4509624"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7" name="rc507"/>
            <p:cNvSpPr/>
            <p:nvPr/>
          </p:nvSpPr>
          <p:spPr>
            <a:xfrm>
              <a:off x="4811928" y="240260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8" name="rc508"/>
            <p:cNvSpPr/>
            <p:nvPr/>
          </p:nvSpPr>
          <p:spPr>
            <a:xfrm>
              <a:off x="1788891"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09" name="rc509"/>
            <p:cNvSpPr/>
            <p:nvPr/>
          </p:nvSpPr>
          <p:spPr>
            <a:xfrm>
              <a:off x="2091195"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0" name="rc510"/>
            <p:cNvSpPr/>
            <p:nvPr/>
          </p:nvSpPr>
          <p:spPr>
            <a:xfrm>
              <a:off x="2393498"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1" name="rc511"/>
            <p:cNvSpPr/>
            <p:nvPr/>
          </p:nvSpPr>
          <p:spPr>
            <a:xfrm>
              <a:off x="2695802"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12" name="rc512"/>
            <p:cNvSpPr/>
            <p:nvPr/>
          </p:nvSpPr>
          <p:spPr>
            <a:xfrm>
              <a:off x="2998106"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3" name="rc513"/>
            <p:cNvSpPr/>
            <p:nvPr/>
          </p:nvSpPr>
          <p:spPr>
            <a:xfrm>
              <a:off x="3300409"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4" name="rc514"/>
            <p:cNvSpPr/>
            <p:nvPr/>
          </p:nvSpPr>
          <p:spPr>
            <a:xfrm>
              <a:off x="3602713" y="3971543"/>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3905017"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16" name="rc516"/>
            <p:cNvSpPr/>
            <p:nvPr/>
          </p:nvSpPr>
          <p:spPr>
            <a:xfrm>
              <a:off x="4207321"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17" name="rc517"/>
            <p:cNvSpPr/>
            <p:nvPr/>
          </p:nvSpPr>
          <p:spPr>
            <a:xfrm>
              <a:off x="4509624"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18" name="rc518"/>
            <p:cNvSpPr/>
            <p:nvPr/>
          </p:nvSpPr>
          <p:spPr>
            <a:xfrm>
              <a:off x="4811928"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9" name="rc519"/>
            <p:cNvSpPr/>
            <p:nvPr/>
          </p:nvSpPr>
          <p:spPr>
            <a:xfrm>
              <a:off x="5114232" y="3971543"/>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20" name="rc520"/>
            <p:cNvSpPr/>
            <p:nvPr/>
          </p:nvSpPr>
          <p:spPr>
            <a:xfrm>
              <a:off x="5416536" y="3971543"/>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21" name="rc521"/>
            <p:cNvSpPr/>
            <p:nvPr/>
          </p:nvSpPr>
          <p:spPr>
            <a:xfrm>
              <a:off x="5718839"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2" name="rc522"/>
            <p:cNvSpPr/>
            <p:nvPr/>
          </p:nvSpPr>
          <p:spPr>
            <a:xfrm>
              <a:off x="6021143" y="3971543"/>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3" name="rc523"/>
            <p:cNvSpPr/>
            <p:nvPr/>
          </p:nvSpPr>
          <p:spPr>
            <a:xfrm>
              <a:off x="6323447" y="3971543"/>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24" name="rc524"/>
            <p:cNvSpPr/>
            <p:nvPr/>
          </p:nvSpPr>
          <p:spPr>
            <a:xfrm>
              <a:off x="6625750"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5" name="rc525"/>
            <p:cNvSpPr/>
            <p:nvPr/>
          </p:nvSpPr>
          <p:spPr>
            <a:xfrm>
              <a:off x="6928054"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26" name="rc526"/>
            <p:cNvSpPr/>
            <p:nvPr/>
          </p:nvSpPr>
          <p:spPr>
            <a:xfrm>
              <a:off x="7230358"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27" name="rc527"/>
            <p:cNvSpPr/>
            <p:nvPr/>
          </p:nvSpPr>
          <p:spPr>
            <a:xfrm>
              <a:off x="7532662"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8" name="rc528"/>
            <p:cNvSpPr/>
            <p:nvPr/>
          </p:nvSpPr>
          <p:spPr>
            <a:xfrm>
              <a:off x="7834965"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9" name="rc529"/>
            <p:cNvSpPr/>
            <p:nvPr/>
          </p:nvSpPr>
          <p:spPr>
            <a:xfrm>
              <a:off x="8137269" y="3971543"/>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30" name="rc530"/>
            <p:cNvSpPr/>
            <p:nvPr/>
          </p:nvSpPr>
          <p:spPr>
            <a:xfrm>
              <a:off x="8439573"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1" name="rc531"/>
            <p:cNvSpPr/>
            <p:nvPr/>
          </p:nvSpPr>
          <p:spPr>
            <a:xfrm>
              <a:off x="8741876" y="3971543"/>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32" name="rc532"/>
            <p:cNvSpPr/>
            <p:nvPr/>
          </p:nvSpPr>
          <p:spPr>
            <a:xfrm>
              <a:off x="1788891"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3" name="rc533"/>
            <p:cNvSpPr/>
            <p:nvPr/>
          </p:nvSpPr>
          <p:spPr>
            <a:xfrm>
              <a:off x="2091195" y="118232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4" name="rc534"/>
            <p:cNvSpPr/>
            <p:nvPr/>
          </p:nvSpPr>
          <p:spPr>
            <a:xfrm>
              <a:off x="2393498" y="118232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5" name="rc535"/>
            <p:cNvSpPr/>
            <p:nvPr/>
          </p:nvSpPr>
          <p:spPr>
            <a:xfrm>
              <a:off x="2695802"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6" name="rc536"/>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7" name="rc537"/>
            <p:cNvSpPr/>
            <p:nvPr/>
          </p:nvSpPr>
          <p:spPr>
            <a:xfrm>
              <a:off x="330040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8" name="rc538"/>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9" name="rc539"/>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3" name="rc543"/>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5416536"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5" name="rc545"/>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6021143"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7" name="rc547"/>
            <p:cNvSpPr/>
            <p:nvPr/>
          </p:nvSpPr>
          <p:spPr>
            <a:xfrm>
              <a:off x="6323447" y="118232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8" name="rc548"/>
            <p:cNvSpPr/>
            <p:nvPr/>
          </p:nvSpPr>
          <p:spPr>
            <a:xfrm>
              <a:off x="6625750" y="118232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9" name="rc549"/>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0" name="rc550"/>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3" name="rc553"/>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5" name="rc555"/>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6" name="rc556"/>
            <p:cNvSpPr/>
            <p:nvPr/>
          </p:nvSpPr>
          <p:spPr>
            <a:xfrm>
              <a:off x="3300409" y="501750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7" name="rc557"/>
            <p:cNvSpPr/>
            <p:nvPr/>
          </p:nvSpPr>
          <p:spPr>
            <a:xfrm>
              <a:off x="3602713" y="501750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58" name="rc558"/>
            <p:cNvSpPr/>
            <p:nvPr/>
          </p:nvSpPr>
          <p:spPr>
            <a:xfrm>
              <a:off x="3905017"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59" name="rc559"/>
            <p:cNvSpPr/>
            <p:nvPr/>
          </p:nvSpPr>
          <p:spPr>
            <a:xfrm>
              <a:off x="4207321" y="5017501"/>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60" name="rc560"/>
            <p:cNvSpPr/>
            <p:nvPr/>
          </p:nvSpPr>
          <p:spPr>
            <a:xfrm>
              <a:off x="4509624"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1" name="rc561"/>
            <p:cNvSpPr/>
            <p:nvPr/>
          </p:nvSpPr>
          <p:spPr>
            <a:xfrm>
              <a:off x="4811928" y="501750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2" name="rc562"/>
            <p:cNvSpPr/>
            <p:nvPr/>
          </p:nvSpPr>
          <p:spPr>
            <a:xfrm>
              <a:off x="5114232" y="5017501"/>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63" name="rc563"/>
            <p:cNvSpPr/>
            <p:nvPr/>
          </p:nvSpPr>
          <p:spPr>
            <a:xfrm>
              <a:off x="5416536" y="501750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64" name="rc564"/>
            <p:cNvSpPr/>
            <p:nvPr/>
          </p:nvSpPr>
          <p:spPr>
            <a:xfrm>
              <a:off x="5718839" y="501750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5" name="rc565"/>
            <p:cNvSpPr/>
            <p:nvPr/>
          </p:nvSpPr>
          <p:spPr>
            <a:xfrm>
              <a:off x="6021143" y="5017501"/>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66" name="rc566"/>
            <p:cNvSpPr/>
            <p:nvPr/>
          </p:nvSpPr>
          <p:spPr>
            <a:xfrm>
              <a:off x="6323447" y="5017501"/>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67" name="rc567"/>
            <p:cNvSpPr/>
            <p:nvPr/>
          </p:nvSpPr>
          <p:spPr>
            <a:xfrm>
              <a:off x="6625750" y="501750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68" name="rc568"/>
            <p:cNvSpPr/>
            <p:nvPr/>
          </p:nvSpPr>
          <p:spPr>
            <a:xfrm>
              <a:off x="6928054" y="501750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9" name="rc569"/>
            <p:cNvSpPr/>
            <p:nvPr/>
          </p:nvSpPr>
          <p:spPr>
            <a:xfrm>
              <a:off x="7230358" y="501750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70" name="rc570"/>
            <p:cNvSpPr/>
            <p:nvPr/>
          </p:nvSpPr>
          <p:spPr>
            <a:xfrm>
              <a:off x="7532662" y="501750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1" name="rc571"/>
            <p:cNvSpPr/>
            <p:nvPr/>
          </p:nvSpPr>
          <p:spPr>
            <a:xfrm>
              <a:off x="7834965" y="5017501"/>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2" name="rc572"/>
            <p:cNvSpPr/>
            <p:nvPr/>
          </p:nvSpPr>
          <p:spPr>
            <a:xfrm>
              <a:off x="8137269" y="501750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73" name="rc573"/>
            <p:cNvSpPr/>
            <p:nvPr/>
          </p:nvSpPr>
          <p:spPr>
            <a:xfrm>
              <a:off x="8439573" y="5017501"/>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74" name="rc574"/>
            <p:cNvSpPr/>
            <p:nvPr/>
          </p:nvSpPr>
          <p:spPr>
            <a:xfrm>
              <a:off x="8741876" y="501750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5" name="rc575"/>
            <p:cNvSpPr/>
            <p:nvPr/>
          </p:nvSpPr>
          <p:spPr>
            <a:xfrm>
              <a:off x="8439573" y="519182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6" name="rc576"/>
            <p:cNvSpPr/>
            <p:nvPr/>
          </p:nvSpPr>
          <p:spPr>
            <a:xfrm>
              <a:off x="8741876" y="519182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7" name="rc577"/>
            <p:cNvSpPr/>
            <p:nvPr/>
          </p:nvSpPr>
          <p:spPr>
            <a:xfrm>
              <a:off x="1788891" y="2925585"/>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8" name="rc578"/>
            <p:cNvSpPr/>
            <p:nvPr/>
          </p:nvSpPr>
          <p:spPr>
            <a:xfrm>
              <a:off x="2091195"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9" name="rc579"/>
            <p:cNvSpPr/>
            <p:nvPr/>
          </p:nvSpPr>
          <p:spPr>
            <a:xfrm>
              <a:off x="2393498"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0" name="rc580"/>
            <p:cNvSpPr/>
            <p:nvPr/>
          </p:nvSpPr>
          <p:spPr>
            <a:xfrm>
              <a:off x="2695802" y="292558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1" name="rc581"/>
            <p:cNvSpPr/>
            <p:nvPr/>
          </p:nvSpPr>
          <p:spPr>
            <a:xfrm>
              <a:off x="2998106"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2" name="rc582"/>
            <p:cNvSpPr/>
            <p:nvPr/>
          </p:nvSpPr>
          <p:spPr>
            <a:xfrm>
              <a:off x="3300409" y="2925585"/>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3" name="rc583"/>
            <p:cNvSpPr/>
            <p:nvPr/>
          </p:nvSpPr>
          <p:spPr>
            <a:xfrm>
              <a:off x="3602713"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4" name="rc584"/>
            <p:cNvSpPr/>
            <p:nvPr/>
          </p:nvSpPr>
          <p:spPr>
            <a:xfrm>
              <a:off x="3905017"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5" name="rc585"/>
            <p:cNvSpPr/>
            <p:nvPr/>
          </p:nvSpPr>
          <p:spPr>
            <a:xfrm>
              <a:off x="4207321"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6" name="rc586"/>
            <p:cNvSpPr/>
            <p:nvPr/>
          </p:nvSpPr>
          <p:spPr>
            <a:xfrm>
              <a:off x="4509624" y="292558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7" name="rc587"/>
            <p:cNvSpPr/>
            <p:nvPr/>
          </p:nvSpPr>
          <p:spPr>
            <a:xfrm>
              <a:off x="4811928" y="292558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8" name="rc588"/>
            <p:cNvSpPr/>
            <p:nvPr/>
          </p:nvSpPr>
          <p:spPr>
            <a:xfrm>
              <a:off x="5114232"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9" name="rc589"/>
            <p:cNvSpPr/>
            <p:nvPr/>
          </p:nvSpPr>
          <p:spPr>
            <a:xfrm>
              <a:off x="5416536"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0" name="rc590"/>
            <p:cNvSpPr/>
            <p:nvPr/>
          </p:nvSpPr>
          <p:spPr>
            <a:xfrm>
              <a:off x="5718839" y="292558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91" name="rc591"/>
            <p:cNvSpPr/>
            <p:nvPr/>
          </p:nvSpPr>
          <p:spPr>
            <a:xfrm>
              <a:off x="6021143" y="292558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2" name="rc592"/>
            <p:cNvSpPr/>
            <p:nvPr/>
          </p:nvSpPr>
          <p:spPr>
            <a:xfrm>
              <a:off x="6323447"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3" name="rc593"/>
            <p:cNvSpPr/>
            <p:nvPr/>
          </p:nvSpPr>
          <p:spPr>
            <a:xfrm>
              <a:off x="6625750"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4" name="rc594"/>
            <p:cNvSpPr/>
            <p:nvPr/>
          </p:nvSpPr>
          <p:spPr>
            <a:xfrm>
              <a:off x="6928054"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5" name="rc595"/>
            <p:cNvSpPr/>
            <p:nvPr/>
          </p:nvSpPr>
          <p:spPr>
            <a:xfrm>
              <a:off x="7230358" y="292558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6" name="rc596"/>
            <p:cNvSpPr/>
            <p:nvPr/>
          </p:nvSpPr>
          <p:spPr>
            <a:xfrm>
              <a:off x="7532662" y="292558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7" name="rc597"/>
            <p:cNvSpPr/>
            <p:nvPr/>
          </p:nvSpPr>
          <p:spPr>
            <a:xfrm>
              <a:off x="7834965"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98" name="rc598"/>
            <p:cNvSpPr/>
            <p:nvPr/>
          </p:nvSpPr>
          <p:spPr>
            <a:xfrm>
              <a:off x="8137269"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99" name="rc599"/>
            <p:cNvSpPr/>
            <p:nvPr/>
          </p:nvSpPr>
          <p:spPr>
            <a:xfrm>
              <a:off x="8439573" y="2925585"/>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00" name="rc600"/>
            <p:cNvSpPr/>
            <p:nvPr/>
          </p:nvSpPr>
          <p:spPr>
            <a:xfrm>
              <a:off x="8741876"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1" name="rc601"/>
            <p:cNvSpPr/>
            <p:nvPr/>
          </p:nvSpPr>
          <p:spPr>
            <a:xfrm>
              <a:off x="1788891" y="501750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2" name="rc602"/>
            <p:cNvSpPr/>
            <p:nvPr/>
          </p:nvSpPr>
          <p:spPr>
            <a:xfrm>
              <a:off x="2091195"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3" name="rc603"/>
            <p:cNvSpPr/>
            <p:nvPr/>
          </p:nvSpPr>
          <p:spPr>
            <a:xfrm>
              <a:off x="2393498" y="5017501"/>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04" name="rc604"/>
            <p:cNvSpPr/>
            <p:nvPr/>
          </p:nvSpPr>
          <p:spPr>
            <a:xfrm>
              <a:off x="2695802" y="5017501"/>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5" name="rc605"/>
            <p:cNvSpPr/>
            <p:nvPr/>
          </p:nvSpPr>
          <p:spPr>
            <a:xfrm>
              <a:off x="2998106" y="5017501"/>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06" name="rc606"/>
            <p:cNvSpPr/>
            <p:nvPr/>
          </p:nvSpPr>
          <p:spPr>
            <a:xfrm>
              <a:off x="1788891"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7" name="rc607"/>
            <p:cNvSpPr/>
            <p:nvPr/>
          </p:nvSpPr>
          <p:spPr>
            <a:xfrm>
              <a:off x="2091195"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8" name="rc608"/>
            <p:cNvSpPr/>
            <p:nvPr/>
          </p:nvSpPr>
          <p:spPr>
            <a:xfrm>
              <a:off x="2393498" y="3622890"/>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09" name="rc609"/>
            <p:cNvSpPr/>
            <p:nvPr/>
          </p:nvSpPr>
          <p:spPr>
            <a:xfrm>
              <a:off x="2695802" y="362289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0" name="rc610"/>
            <p:cNvSpPr/>
            <p:nvPr/>
          </p:nvSpPr>
          <p:spPr>
            <a:xfrm>
              <a:off x="2998106"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1" name="rc611"/>
            <p:cNvSpPr/>
            <p:nvPr/>
          </p:nvSpPr>
          <p:spPr>
            <a:xfrm>
              <a:off x="3300409"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2" name="rc612"/>
            <p:cNvSpPr/>
            <p:nvPr/>
          </p:nvSpPr>
          <p:spPr>
            <a:xfrm>
              <a:off x="3602713"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3" name="rc613"/>
            <p:cNvSpPr/>
            <p:nvPr/>
          </p:nvSpPr>
          <p:spPr>
            <a:xfrm>
              <a:off x="3905017"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4" name="rc614"/>
            <p:cNvSpPr/>
            <p:nvPr/>
          </p:nvSpPr>
          <p:spPr>
            <a:xfrm>
              <a:off x="4207321"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5" name="rc615"/>
            <p:cNvSpPr/>
            <p:nvPr/>
          </p:nvSpPr>
          <p:spPr>
            <a:xfrm>
              <a:off x="4509624"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6" name="rc616"/>
            <p:cNvSpPr/>
            <p:nvPr/>
          </p:nvSpPr>
          <p:spPr>
            <a:xfrm>
              <a:off x="4811928"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7" name="rc617"/>
            <p:cNvSpPr/>
            <p:nvPr/>
          </p:nvSpPr>
          <p:spPr>
            <a:xfrm>
              <a:off x="5114232"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8" name="rc618"/>
            <p:cNvSpPr/>
            <p:nvPr/>
          </p:nvSpPr>
          <p:spPr>
            <a:xfrm>
              <a:off x="5416536"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9" name="rc619"/>
            <p:cNvSpPr/>
            <p:nvPr/>
          </p:nvSpPr>
          <p:spPr>
            <a:xfrm>
              <a:off x="5718839" y="3622890"/>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20" name="rc620"/>
            <p:cNvSpPr/>
            <p:nvPr/>
          </p:nvSpPr>
          <p:spPr>
            <a:xfrm>
              <a:off x="6021143" y="362289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1" name="rc621"/>
            <p:cNvSpPr/>
            <p:nvPr/>
          </p:nvSpPr>
          <p:spPr>
            <a:xfrm>
              <a:off x="6323447" y="362289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2" name="rc622"/>
            <p:cNvSpPr/>
            <p:nvPr/>
          </p:nvSpPr>
          <p:spPr>
            <a:xfrm>
              <a:off x="6625750" y="362289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3" name="rc623"/>
            <p:cNvSpPr/>
            <p:nvPr/>
          </p:nvSpPr>
          <p:spPr>
            <a:xfrm>
              <a:off x="6928054"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4" name="rc624"/>
            <p:cNvSpPr/>
            <p:nvPr/>
          </p:nvSpPr>
          <p:spPr>
            <a:xfrm>
              <a:off x="7230358" y="3622890"/>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5" name="rc625"/>
            <p:cNvSpPr/>
            <p:nvPr/>
          </p:nvSpPr>
          <p:spPr>
            <a:xfrm>
              <a:off x="7532662"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26" name="rc626"/>
            <p:cNvSpPr/>
            <p:nvPr/>
          </p:nvSpPr>
          <p:spPr>
            <a:xfrm>
              <a:off x="7834965" y="362289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7" name="rc627"/>
            <p:cNvSpPr/>
            <p:nvPr/>
          </p:nvSpPr>
          <p:spPr>
            <a:xfrm>
              <a:off x="8137269"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28" name="rc628"/>
            <p:cNvSpPr/>
            <p:nvPr/>
          </p:nvSpPr>
          <p:spPr>
            <a:xfrm>
              <a:off x="8439573" y="3622890"/>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29" name="rc629"/>
            <p:cNvSpPr/>
            <p:nvPr/>
          </p:nvSpPr>
          <p:spPr>
            <a:xfrm>
              <a:off x="8741876" y="3622890"/>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0" name="rc630"/>
            <p:cNvSpPr/>
            <p:nvPr/>
          </p:nvSpPr>
          <p:spPr>
            <a:xfrm>
              <a:off x="1788891" y="519182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1" name="rc631"/>
            <p:cNvSpPr/>
            <p:nvPr/>
          </p:nvSpPr>
          <p:spPr>
            <a:xfrm>
              <a:off x="2091195"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2" name="rc632"/>
            <p:cNvSpPr/>
            <p:nvPr/>
          </p:nvSpPr>
          <p:spPr>
            <a:xfrm>
              <a:off x="2393498" y="519182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33" name="rc633"/>
            <p:cNvSpPr/>
            <p:nvPr/>
          </p:nvSpPr>
          <p:spPr>
            <a:xfrm>
              <a:off x="2695802"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4" name="rc634"/>
            <p:cNvSpPr/>
            <p:nvPr/>
          </p:nvSpPr>
          <p:spPr>
            <a:xfrm>
              <a:off x="2998106" y="5191828"/>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5" name="rc635"/>
            <p:cNvSpPr/>
            <p:nvPr/>
          </p:nvSpPr>
          <p:spPr>
            <a:xfrm>
              <a:off x="3300409" y="5191828"/>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36" name="rc636"/>
            <p:cNvSpPr/>
            <p:nvPr/>
          </p:nvSpPr>
          <p:spPr>
            <a:xfrm>
              <a:off x="3602713" y="5191828"/>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37" name="rc637"/>
            <p:cNvSpPr/>
            <p:nvPr/>
          </p:nvSpPr>
          <p:spPr>
            <a:xfrm>
              <a:off x="3905017" y="5191828"/>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38" name="rc638"/>
            <p:cNvSpPr/>
            <p:nvPr/>
          </p:nvSpPr>
          <p:spPr>
            <a:xfrm>
              <a:off x="4207321" y="5191828"/>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39" name="rc639"/>
            <p:cNvSpPr/>
            <p:nvPr/>
          </p:nvSpPr>
          <p:spPr>
            <a:xfrm>
              <a:off x="4509624" y="5191828"/>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40" name="rc640"/>
            <p:cNvSpPr/>
            <p:nvPr/>
          </p:nvSpPr>
          <p:spPr>
            <a:xfrm>
              <a:off x="4811928" y="519182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1" name="rc641"/>
            <p:cNvSpPr/>
            <p:nvPr/>
          </p:nvSpPr>
          <p:spPr>
            <a:xfrm>
              <a:off x="5114232" y="519182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2" name="rc642"/>
            <p:cNvSpPr/>
            <p:nvPr/>
          </p:nvSpPr>
          <p:spPr>
            <a:xfrm>
              <a:off x="5416536" y="5191828"/>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43" name="rc643"/>
            <p:cNvSpPr/>
            <p:nvPr/>
          </p:nvSpPr>
          <p:spPr>
            <a:xfrm>
              <a:off x="5718839"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44" name="rc644"/>
            <p:cNvSpPr/>
            <p:nvPr/>
          </p:nvSpPr>
          <p:spPr>
            <a:xfrm>
              <a:off x="6021143" y="519182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5" name="rc645"/>
            <p:cNvSpPr/>
            <p:nvPr/>
          </p:nvSpPr>
          <p:spPr>
            <a:xfrm>
              <a:off x="6323447"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46" name="rc646"/>
            <p:cNvSpPr/>
            <p:nvPr/>
          </p:nvSpPr>
          <p:spPr>
            <a:xfrm>
              <a:off x="6625750" y="5191828"/>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47" name="rc647"/>
            <p:cNvSpPr/>
            <p:nvPr/>
          </p:nvSpPr>
          <p:spPr>
            <a:xfrm>
              <a:off x="6928054" y="5191828"/>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8" name="rc648"/>
            <p:cNvSpPr/>
            <p:nvPr/>
          </p:nvSpPr>
          <p:spPr>
            <a:xfrm>
              <a:off x="7230358" y="5191828"/>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9" name="rc649"/>
            <p:cNvSpPr/>
            <p:nvPr/>
          </p:nvSpPr>
          <p:spPr>
            <a:xfrm>
              <a:off x="7532662" y="5191828"/>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50" name="rc650"/>
            <p:cNvSpPr/>
            <p:nvPr/>
          </p:nvSpPr>
          <p:spPr>
            <a:xfrm>
              <a:off x="7834965" y="519182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1" name="rc651"/>
            <p:cNvSpPr/>
            <p:nvPr/>
          </p:nvSpPr>
          <p:spPr>
            <a:xfrm>
              <a:off x="8137269" y="5191828"/>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52" name="tx652"/>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3" name="tx653"/>
            <p:cNvSpPr/>
            <p:nvPr/>
          </p:nvSpPr>
          <p:spPr>
            <a:xfrm>
              <a:off x="7018916"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4" name="tx654"/>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5" name="tx655"/>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6" name="tx656"/>
            <p:cNvSpPr/>
            <p:nvPr/>
          </p:nvSpPr>
          <p:spPr>
            <a:xfrm>
              <a:off x="792582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7" name="tx657"/>
            <p:cNvSpPr/>
            <p:nvPr/>
          </p:nvSpPr>
          <p:spPr>
            <a:xfrm>
              <a:off x="822813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8" name="tx658"/>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9" name="tx659"/>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0" name="tx660"/>
            <p:cNvSpPr/>
            <p:nvPr/>
          </p:nvSpPr>
          <p:spPr>
            <a:xfrm>
              <a:off x="187975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61" name="tx661"/>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2" name="tx662"/>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3" name="tx663"/>
            <p:cNvSpPr/>
            <p:nvPr/>
          </p:nvSpPr>
          <p:spPr>
            <a:xfrm>
              <a:off x="2786664"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4" name="tx664"/>
            <p:cNvSpPr/>
            <p:nvPr/>
          </p:nvSpPr>
          <p:spPr>
            <a:xfrm>
              <a:off x="308896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5" name="tx665"/>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6" name="tx666"/>
            <p:cNvSpPr/>
            <p:nvPr/>
          </p:nvSpPr>
          <p:spPr>
            <a:xfrm>
              <a:off x="369357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7" name="tx667"/>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8" name="tx668"/>
            <p:cNvSpPr/>
            <p:nvPr/>
          </p:nvSpPr>
          <p:spPr>
            <a:xfrm>
              <a:off x="429818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9" name="tx669"/>
            <p:cNvSpPr/>
            <p:nvPr/>
          </p:nvSpPr>
          <p:spPr>
            <a:xfrm>
              <a:off x="460048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0" name="tx670"/>
            <p:cNvSpPr/>
            <p:nvPr/>
          </p:nvSpPr>
          <p:spPr>
            <a:xfrm>
              <a:off x="490279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1" name="tx671"/>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2" name="tx672"/>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3" name="tx673"/>
            <p:cNvSpPr/>
            <p:nvPr/>
          </p:nvSpPr>
          <p:spPr>
            <a:xfrm>
              <a:off x="580970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4" name="tx674"/>
            <p:cNvSpPr/>
            <p:nvPr/>
          </p:nvSpPr>
          <p:spPr>
            <a:xfrm>
              <a:off x="611200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5" name="tx675"/>
            <p:cNvSpPr/>
            <p:nvPr/>
          </p:nvSpPr>
          <p:spPr>
            <a:xfrm>
              <a:off x="6414309"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6" name="tx676"/>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8" name="tx678"/>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9" name="tx679"/>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0" name="tx680"/>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1" name="tx681"/>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2" name="tx682"/>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4" name="tx684"/>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5" name="tx685"/>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7" name="tx687"/>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8" name="tx688"/>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9" name="tx689"/>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0" name="tx700"/>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01" name="tx701"/>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02" name="tx702"/>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03" name="tx703"/>
            <p:cNvSpPr/>
            <p:nvPr/>
          </p:nvSpPr>
          <p:spPr>
            <a:xfrm>
              <a:off x="278666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04" name="tx704"/>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05" name="tx705"/>
            <p:cNvSpPr/>
            <p:nvPr/>
          </p:nvSpPr>
          <p:spPr>
            <a:xfrm>
              <a:off x="3391272"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06" name="tx706"/>
            <p:cNvSpPr/>
            <p:nvPr/>
          </p:nvSpPr>
          <p:spPr>
            <a:xfrm>
              <a:off x="3693575"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7" name="tx707"/>
            <p:cNvSpPr/>
            <p:nvPr/>
          </p:nvSpPr>
          <p:spPr>
            <a:xfrm>
              <a:off x="3995879"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8" name="tx708"/>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9" name="tx709"/>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0" name="tx720"/>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4" name="tx724"/>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25" name="tx725"/>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26" name="tx726"/>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7" name="tx727"/>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8" name="tx728"/>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429818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34" name="tx734"/>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5205094"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36" name="tx736"/>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8" name="tx738"/>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1" name="tx741"/>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2" name="tx742"/>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4" name="tx744"/>
            <p:cNvSpPr/>
            <p:nvPr/>
          </p:nvSpPr>
          <p:spPr>
            <a:xfrm>
              <a:off x="792582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5" name="tx745"/>
            <p:cNvSpPr/>
            <p:nvPr/>
          </p:nvSpPr>
          <p:spPr>
            <a:xfrm>
              <a:off x="822813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46" name="tx746"/>
            <p:cNvSpPr/>
            <p:nvPr/>
          </p:nvSpPr>
          <p:spPr>
            <a:xfrm>
              <a:off x="8530435" y="27993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47" name="tx747"/>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48" name="tx748"/>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49" name="tx749"/>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0" name="tx750"/>
            <p:cNvSpPr/>
            <p:nvPr/>
          </p:nvSpPr>
          <p:spPr>
            <a:xfrm>
              <a:off x="2484361" y="2100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51" name="tx751"/>
            <p:cNvSpPr/>
            <p:nvPr/>
          </p:nvSpPr>
          <p:spPr>
            <a:xfrm>
              <a:off x="278666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2" name="tx752"/>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3" name="tx753"/>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4" name="tx754"/>
            <p:cNvSpPr/>
            <p:nvPr/>
          </p:nvSpPr>
          <p:spPr>
            <a:xfrm>
              <a:off x="369357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5" name="tx755"/>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4" name="tx764"/>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5" name="tx765"/>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66" name="tx766"/>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7" name="tx767"/>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73" name="tx773"/>
            <p:cNvSpPr/>
            <p:nvPr/>
          </p:nvSpPr>
          <p:spPr>
            <a:xfrm>
              <a:off x="2182057"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74" name="tx774"/>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5" name="tx775"/>
            <p:cNvSpPr/>
            <p:nvPr/>
          </p:nvSpPr>
          <p:spPr>
            <a:xfrm>
              <a:off x="278666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6" name="tx776"/>
            <p:cNvSpPr/>
            <p:nvPr/>
          </p:nvSpPr>
          <p:spPr>
            <a:xfrm>
              <a:off x="308896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77" name="tx777"/>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8" name="tx778"/>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79" name="tx779"/>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80" name="tx780"/>
            <p:cNvSpPr/>
            <p:nvPr/>
          </p:nvSpPr>
          <p:spPr>
            <a:xfrm>
              <a:off x="429818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1" name="tx781"/>
            <p:cNvSpPr/>
            <p:nvPr/>
          </p:nvSpPr>
          <p:spPr>
            <a:xfrm>
              <a:off x="460048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82" name="tx782"/>
            <p:cNvSpPr/>
            <p:nvPr/>
          </p:nvSpPr>
          <p:spPr>
            <a:xfrm>
              <a:off x="4902790"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3" name="tx783"/>
            <p:cNvSpPr/>
            <p:nvPr/>
          </p:nvSpPr>
          <p:spPr>
            <a:xfrm>
              <a:off x="520509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4" name="tx784"/>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5" name="tx785"/>
            <p:cNvSpPr/>
            <p:nvPr/>
          </p:nvSpPr>
          <p:spPr>
            <a:xfrm>
              <a:off x="580970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86" name="tx786"/>
            <p:cNvSpPr/>
            <p:nvPr/>
          </p:nvSpPr>
          <p:spPr>
            <a:xfrm>
              <a:off x="6112005" y="47182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87" name="tx787"/>
            <p:cNvSpPr/>
            <p:nvPr/>
          </p:nvSpPr>
          <p:spPr>
            <a:xfrm>
              <a:off x="6414309"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88" name="tx788"/>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89" name="tx789"/>
            <p:cNvSpPr/>
            <p:nvPr/>
          </p:nvSpPr>
          <p:spPr>
            <a:xfrm>
              <a:off x="7018916"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90" name="tx790"/>
            <p:cNvSpPr/>
            <p:nvPr/>
          </p:nvSpPr>
          <p:spPr>
            <a:xfrm>
              <a:off x="7321220"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1" name="tx791"/>
            <p:cNvSpPr/>
            <p:nvPr/>
          </p:nvSpPr>
          <p:spPr>
            <a:xfrm>
              <a:off x="762352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92" name="tx792"/>
            <p:cNvSpPr/>
            <p:nvPr/>
          </p:nvSpPr>
          <p:spPr>
            <a:xfrm>
              <a:off x="7925827"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3" name="tx793"/>
            <p:cNvSpPr/>
            <p:nvPr/>
          </p:nvSpPr>
          <p:spPr>
            <a:xfrm>
              <a:off x="8228131"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94" name="tx794"/>
            <p:cNvSpPr/>
            <p:nvPr/>
          </p:nvSpPr>
          <p:spPr>
            <a:xfrm>
              <a:off x="853043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95" name="tx795"/>
            <p:cNvSpPr/>
            <p:nvPr/>
          </p:nvSpPr>
          <p:spPr>
            <a:xfrm>
              <a:off x="883273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6" name="tx796"/>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7" name="tx797"/>
            <p:cNvSpPr/>
            <p:nvPr/>
          </p:nvSpPr>
          <p:spPr>
            <a:xfrm>
              <a:off x="8228131"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8" name="tx798"/>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99" name="tx799"/>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00" name="tx800"/>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01" name="tx801"/>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02" name="tx802"/>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3" name="tx803"/>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4" name="tx804"/>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6" name="tx806"/>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7" name="tx807"/>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8" name="tx808"/>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9" name="tx809"/>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0" name="tx810"/>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1" name="tx811"/>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2" name="tx812"/>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3" name="tx813"/>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4" name="tx814"/>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5" name="tx815"/>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6" name="tx816"/>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9" name="tx819"/>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0" name="tx820"/>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1" name="tx821"/>
            <p:cNvSpPr/>
            <p:nvPr/>
          </p:nvSpPr>
          <p:spPr>
            <a:xfrm>
              <a:off x="822813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853043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883273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4" name="tx824"/>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25" name="tx825"/>
            <p:cNvSpPr/>
            <p:nvPr/>
          </p:nvSpPr>
          <p:spPr>
            <a:xfrm>
              <a:off x="278666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26" name="tx826"/>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7" name="tx827"/>
            <p:cNvSpPr/>
            <p:nvPr/>
          </p:nvSpPr>
          <p:spPr>
            <a:xfrm>
              <a:off x="3391272"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28" name="tx828"/>
            <p:cNvSpPr/>
            <p:nvPr/>
          </p:nvSpPr>
          <p:spPr>
            <a:xfrm>
              <a:off x="369357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9" name="tx829"/>
            <p:cNvSpPr/>
            <p:nvPr/>
          </p:nvSpPr>
          <p:spPr>
            <a:xfrm>
              <a:off x="399587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0" name="tx830"/>
            <p:cNvSpPr/>
            <p:nvPr/>
          </p:nvSpPr>
          <p:spPr>
            <a:xfrm>
              <a:off x="429818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1" name="tx831"/>
            <p:cNvSpPr/>
            <p:nvPr/>
          </p:nvSpPr>
          <p:spPr>
            <a:xfrm>
              <a:off x="460048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2" name="tx832"/>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3" name="tx833"/>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4" name="tx834"/>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5" name="tx835"/>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36" name="tx836"/>
            <p:cNvSpPr/>
            <p:nvPr/>
          </p:nvSpPr>
          <p:spPr>
            <a:xfrm>
              <a:off x="611200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7" name="tx837"/>
            <p:cNvSpPr/>
            <p:nvPr/>
          </p:nvSpPr>
          <p:spPr>
            <a:xfrm>
              <a:off x="641430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8" name="tx838"/>
            <p:cNvSpPr/>
            <p:nvPr/>
          </p:nvSpPr>
          <p:spPr>
            <a:xfrm>
              <a:off x="671661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39" name="tx839"/>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0" name="tx840"/>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1" name="tx841"/>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42" name="tx842"/>
            <p:cNvSpPr/>
            <p:nvPr/>
          </p:nvSpPr>
          <p:spPr>
            <a:xfrm>
              <a:off x="792582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43" name="tx843"/>
            <p:cNvSpPr/>
            <p:nvPr/>
          </p:nvSpPr>
          <p:spPr>
            <a:xfrm>
              <a:off x="822813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44" name="tx844"/>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5" name="tx845"/>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6" name="tx846"/>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7" name="tx847"/>
            <p:cNvSpPr/>
            <p:nvPr/>
          </p:nvSpPr>
          <p:spPr>
            <a:xfrm>
              <a:off x="218205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8" name="tx848"/>
            <p:cNvSpPr/>
            <p:nvPr/>
          </p:nvSpPr>
          <p:spPr>
            <a:xfrm>
              <a:off x="2484361" y="419523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49" name="tx849"/>
            <p:cNvSpPr/>
            <p:nvPr/>
          </p:nvSpPr>
          <p:spPr>
            <a:xfrm>
              <a:off x="278666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50" name="tx850"/>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51" name="tx851"/>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52" name="tx852"/>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3" name="tx853"/>
            <p:cNvSpPr/>
            <p:nvPr/>
          </p:nvSpPr>
          <p:spPr>
            <a:xfrm>
              <a:off x="399587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4" name="tx854"/>
            <p:cNvSpPr/>
            <p:nvPr/>
          </p:nvSpPr>
          <p:spPr>
            <a:xfrm>
              <a:off x="429818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5" name="tx855"/>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56" name="tx856"/>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57" name="tx857"/>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8" name="tx858"/>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9" name="tx859"/>
            <p:cNvSpPr/>
            <p:nvPr/>
          </p:nvSpPr>
          <p:spPr>
            <a:xfrm>
              <a:off x="580970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0" name="tx860"/>
            <p:cNvSpPr/>
            <p:nvPr/>
          </p:nvSpPr>
          <p:spPr>
            <a:xfrm>
              <a:off x="6112005" y="41939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61" name="tx861"/>
            <p:cNvSpPr/>
            <p:nvPr/>
          </p:nvSpPr>
          <p:spPr>
            <a:xfrm>
              <a:off x="641430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62" name="tx862"/>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3" name="tx863"/>
            <p:cNvSpPr/>
            <p:nvPr/>
          </p:nvSpPr>
          <p:spPr>
            <a:xfrm>
              <a:off x="7018916"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4" name="tx864"/>
            <p:cNvSpPr/>
            <p:nvPr/>
          </p:nvSpPr>
          <p:spPr>
            <a:xfrm>
              <a:off x="732122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5" name="tx865"/>
            <p:cNvSpPr/>
            <p:nvPr/>
          </p:nvSpPr>
          <p:spPr>
            <a:xfrm>
              <a:off x="762352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6" name="tx866"/>
            <p:cNvSpPr/>
            <p:nvPr/>
          </p:nvSpPr>
          <p:spPr>
            <a:xfrm>
              <a:off x="792582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7" name="tx867"/>
            <p:cNvSpPr/>
            <p:nvPr/>
          </p:nvSpPr>
          <p:spPr>
            <a:xfrm>
              <a:off x="822813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8" name="tx868"/>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9" name="tx869"/>
            <p:cNvSpPr/>
            <p:nvPr/>
          </p:nvSpPr>
          <p:spPr>
            <a:xfrm>
              <a:off x="883273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0" name="tx870"/>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278666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4" name="tx874"/>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5" name="tx875"/>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6" name="tx876"/>
            <p:cNvSpPr/>
            <p:nvPr/>
          </p:nvSpPr>
          <p:spPr>
            <a:xfrm>
              <a:off x="369357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7" name="tx877"/>
            <p:cNvSpPr/>
            <p:nvPr/>
          </p:nvSpPr>
          <p:spPr>
            <a:xfrm>
              <a:off x="399587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78" name="tx878"/>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9" name="tx879"/>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0" name="tx880"/>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1" name="tx881"/>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3" name="tx883"/>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4" name="tx884"/>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5" name="tx885"/>
            <p:cNvSpPr/>
            <p:nvPr/>
          </p:nvSpPr>
          <p:spPr>
            <a:xfrm>
              <a:off x="641430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6" name="tx886"/>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7" name="tx887"/>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8" name="tx888"/>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0" name="tx890"/>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3" name="tx893"/>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429818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95" name="tx895"/>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96" name="tx896"/>
            <p:cNvSpPr/>
            <p:nvPr/>
          </p:nvSpPr>
          <p:spPr>
            <a:xfrm>
              <a:off x="4902790" y="54145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97" name="tx897"/>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98" name="tx898"/>
            <p:cNvSpPr/>
            <p:nvPr/>
          </p:nvSpPr>
          <p:spPr>
            <a:xfrm>
              <a:off x="5507398" y="54155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99" name="tx899"/>
            <p:cNvSpPr/>
            <p:nvPr/>
          </p:nvSpPr>
          <p:spPr>
            <a:xfrm>
              <a:off x="580970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0" name="tx900"/>
            <p:cNvSpPr/>
            <p:nvPr/>
          </p:nvSpPr>
          <p:spPr>
            <a:xfrm>
              <a:off x="6112005"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1" name="tx901"/>
            <p:cNvSpPr/>
            <p:nvPr/>
          </p:nvSpPr>
          <p:spPr>
            <a:xfrm>
              <a:off x="6414309"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2" name="tx902"/>
            <p:cNvSpPr/>
            <p:nvPr/>
          </p:nvSpPr>
          <p:spPr>
            <a:xfrm>
              <a:off x="6716613"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03" name="tx903"/>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04" name="tx904"/>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5" name="tx905"/>
            <p:cNvSpPr/>
            <p:nvPr/>
          </p:nvSpPr>
          <p:spPr>
            <a:xfrm>
              <a:off x="762352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6" name="tx906"/>
            <p:cNvSpPr/>
            <p:nvPr/>
          </p:nvSpPr>
          <p:spPr>
            <a:xfrm>
              <a:off x="248436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7" name="tx907"/>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08" name="tx908"/>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09" name="tx909"/>
            <p:cNvSpPr/>
            <p:nvPr/>
          </p:nvSpPr>
          <p:spPr>
            <a:xfrm>
              <a:off x="3391272" y="48925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10" name="tx910"/>
            <p:cNvSpPr/>
            <p:nvPr/>
          </p:nvSpPr>
          <p:spPr>
            <a:xfrm>
              <a:off x="3693575" y="489153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11" name="tx911"/>
            <p:cNvSpPr/>
            <p:nvPr/>
          </p:nvSpPr>
          <p:spPr>
            <a:xfrm>
              <a:off x="3995879"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2" name="tx912"/>
            <p:cNvSpPr/>
            <p:nvPr/>
          </p:nvSpPr>
          <p:spPr>
            <a:xfrm>
              <a:off x="429818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3" name="tx913"/>
            <p:cNvSpPr/>
            <p:nvPr/>
          </p:nvSpPr>
          <p:spPr>
            <a:xfrm>
              <a:off x="460048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4" name="tx914"/>
            <p:cNvSpPr/>
            <p:nvPr/>
          </p:nvSpPr>
          <p:spPr>
            <a:xfrm>
              <a:off x="490279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5" name="tx915"/>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16" name="tx916"/>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7" name="tx917"/>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18" name="tx918"/>
            <p:cNvSpPr/>
            <p:nvPr/>
          </p:nvSpPr>
          <p:spPr>
            <a:xfrm>
              <a:off x="611200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19" name="tx919"/>
            <p:cNvSpPr/>
            <p:nvPr/>
          </p:nvSpPr>
          <p:spPr>
            <a:xfrm>
              <a:off x="641430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20" name="tx920"/>
            <p:cNvSpPr/>
            <p:nvPr/>
          </p:nvSpPr>
          <p:spPr>
            <a:xfrm>
              <a:off x="6716613" y="48912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21" name="tx921"/>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22" name="tx922"/>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23" name="tx923"/>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4" name="tx924"/>
            <p:cNvSpPr/>
            <p:nvPr/>
          </p:nvSpPr>
          <p:spPr>
            <a:xfrm>
              <a:off x="792582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25" name="tx925"/>
            <p:cNvSpPr/>
            <p:nvPr/>
          </p:nvSpPr>
          <p:spPr>
            <a:xfrm>
              <a:off x="822813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6" name="tx926"/>
            <p:cNvSpPr/>
            <p:nvPr/>
          </p:nvSpPr>
          <p:spPr>
            <a:xfrm>
              <a:off x="853043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7" name="tx927"/>
            <p:cNvSpPr/>
            <p:nvPr/>
          </p:nvSpPr>
          <p:spPr>
            <a:xfrm>
              <a:off x="883273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28" name="tx928"/>
            <p:cNvSpPr/>
            <p:nvPr/>
          </p:nvSpPr>
          <p:spPr>
            <a:xfrm>
              <a:off x="187975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9" name="tx929"/>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0" name="tx930"/>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1" name="tx931"/>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2" name="tx932"/>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3" name="tx933"/>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4" name="tx934"/>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5" name="tx935"/>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6" name="tx936"/>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7" name="tx937"/>
            <p:cNvSpPr/>
            <p:nvPr/>
          </p:nvSpPr>
          <p:spPr>
            <a:xfrm>
              <a:off x="460048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8" name="tx938"/>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0" name="tx940"/>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1" name="tx941"/>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2" name="tx942"/>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3" name="tx943"/>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4" name="tx944"/>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6" name="tx946"/>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8" name="tx948"/>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9" name="tx949"/>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0" name="tx950"/>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1" name="tx951"/>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2" name="tx952"/>
            <p:cNvSpPr/>
            <p:nvPr/>
          </p:nvSpPr>
          <p:spPr>
            <a:xfrm>
              <a:off x="218205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53" name="tx953"/>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54" name="tx954"/>
            <p:cNvSpPr/>
            <p:nvPr/>
          </p:nvSpPr>
          <p:spPr>
            <a:xfrm>
              <a:off x="278666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55" name="tx955"/>
            <p:cNvSpPr/>
            <p:nvPr/>
          </p:nvSpPr>
          <p:spPr>
            <a:xfrm>
              <a:off x="308896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56" name="tx956"/>
            <p:cNvSpPr/>
            <p:nvPr/>
          </p:nvSpPr>
          <p:spPr>
            <a:xfrm>
              <a:off x="3391272"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7" name="tx957"/>
            <p:cNvSpPr/>
            <p:nvPr/>
          </p:nvSpPr>
          <p:spPr>
            <a:xfrm>
              <a:off x="369357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58" name="tx958"/>
            <p:cNvSpPr/>
            <p:nvPr/>
          </p:nvSpPr>
          <p:spPr>
            <a:xfrm>
              <a:off x="399587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59" name="tx959"/>
            <p:cNvSpPr/>
            <p:nvPr/>
          </p:nvSpPr>
          <p:spPr>
            <a:xfrm>
              <a:off x="429818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60" name="tx960"/>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61" name="tx961"/>
            <p:cNvSpPr/>
            <p:nvPr/>
          </p:nvSpPr>
          <p:spPr>
            <a:xfrm>
              <a:off x="490279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62" name="tx962"/>
            <p:cNvSpPr/>
            <p:nvPr/>
          </p:nvSpPr>
          <p:spPr>
            <a:xfrm>
              <a:off x="520509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3" name="tx963"/>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4" name="tx964"/>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5" name="tx965"/>
            <p:cNvSpPr/>
            <p:nvPr/>
          </p:nvSpPr>
          <p:spPr>
            <a:xfrm>
              <a:off x="611200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6" name="tx966"/>
            <p:cNvSpPr/>
            <p:nvPr/>
          </p:nvSpPr>
          <p:spPr>
            <a:xfrm>
              <a:off x="6414309" y="436856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67" name="tx967"/>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8" name="tx968"/>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9" name="tx969"/>
            <p:cNvSpPr/>
            <p:nvPr/>
          </p:nvSpPr>
          <p:spPr>
            <a:xfrm>
              <a:off x="732122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0" name="tx970"/>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1" name="tx971"/>
            <p:cNvSpPr/>
            <p:nvPr/>
          </p:nvSpPr>
          <p:spPr>
            <a:xfrm>
              <a:off x="248436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72" name="tx972"/>
            <p:cNvSpPr/>
            <p:nvPr/>
          </p:nvSpPr>
          <p:spPr>
            <a:xfrm>
              <a:off x="278666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73" name="tx973"/>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74" name="tx974"/>
            <p:cNvSpPr/>
            <p:nvPr/>
          </p:nvSpPr>
          <p:spPr>
            <a:xfrm>
              <a:off x="3391272"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75" name="tx975"/>
            <p:cNvSpPr/>
            <p:nvPr/>
          </p:nvSpPr>
          <p:spPr>
            <a:xfrm>
              <a:off x="3693575" y="38452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76" name="tx976"/>
            <p:cNvSpPr/>
            <p:nvPr/>
          </p:nvSpPr>
          <p:spPr>
            <a:xfrm>
              <a:off x="399587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9" name="tx979"/>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82" name="tx982"/>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3" name="tx983"/>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4" name="tx984"/>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85" name="tx985"/>
            <p:cNvSpPr/>
            <p:nvPr/>
          </p:nvSpPr>
          <p:spPr>
            <a:xfrm>
              <a:off x="278666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6" name="tx986"/>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7" name="tx987"/>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8" name="tx988"/>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9" name="tx989"/>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0" name="tx990"/>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1" name="tx991"/>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2" name="tx992"/>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3" name="tx993"/>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4" name="tx994"/>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5" name="tx995"/>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6" name="tx996"/>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7" name="tx997"/>
            <p:cNvSpPr/>
            <p:nvPr/>
          </p:nvSpPr>
          <p:spPr>
            <a:xfrm>
              <a:off x="641430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99" name="tx999"/>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0" name="tx1000"/>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1" name="tx1001"/>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2" name="tx1002"/>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3" name="tx1003"/>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4" name="tx1004"/>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5" name="tx1005"/>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6" name="tx1006"/>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7" name="tx1007"/>
            <p:cNvSpPr/>
            <p:nvPr/>
          </p:nvSpPr>
          <p:spPr>
            <a:xfrm>
              <a:off x="822813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8" name="tx1008"/>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9" name="tx1009"/>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0" name="tx1010"/>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1" name="tx1011"/>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2" name="tx1012"/>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3" name="tx1013"/>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4" name="tx1014"/>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5" name="tx1015"/>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16" name="tx1016"/>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7" name="tx1017"/>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8" name="tx1018"/>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9" name="tx1019"/>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0" name="tx1020"/>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1" name="tx1021"/>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2" name="tx1022"/>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3" name="tx1023"/>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4" name="tx1024"/>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5" name="tx1025"/>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6" name="tx1026"/>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7" name="tx1027"/>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8" name="tx1028"/>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29" name="tx1029"/>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0" name="tx1030"/>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3" name="tx1033"/>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35" name="tx1035"/>
            <p:cNvSpPr/>
            <p:nvPr/>
          </p:nvSpPr>
          <p:spPr>
            <a:xfrm>
              <a:off x="611200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6" name="tx1036"/>
            <p:cNvSpPr/>
            <p:nvPr/>
          </p:nvSpPr>
          <p:spPr>
            <a:xfrm>
              <a:off x="641430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7" name="tx1037"/>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38" name="tx1038"/>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39" name="tx1039"/>
            <p:cNvSpPr/>
            <p:nvPr/>
          </p:nvSpPr>
          <p:spPr>
            <a:xfrm>
              <a:off x="732122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0" name="tx1040"/>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1" name="tx1041"/>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2" name="tx1042"/>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43" name="tx1043"/>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5" name="tx1045"/>
            <p:cNvSpPr/>
            <p:nvPr/>
          </p:nvSpPr>
          <p:spPr>
            <a:xfrm>
              <a:off x="187975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6" name="tx1046"/>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7" name="tx1047"/>
            <p:cNvSpPr/>
            <p:nvPr/>
          </p:nvSpPr>
          <p:spPr>
            <a:xfrm>
              <a:off x="248436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8" name="tx1048"/>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9" name="tx1049"/>
            <p:cNvSpPr/>
            <p:nvPr/>
          </p:nvSpPr>
          <p:spPr>
            <a:xfrm>
              <a:off x="308896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0" name="tx1050"/>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1" name="tx1051"/>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2" name="tx1052"/>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3" name="tx1053"/>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4" name="tx1054"/>
            <p:cNvSpPr/>
            <p:nvPr/>
          </p:nvSpPr>
          <p:spPr>
            <a:xfrm>
              <a:off x="460048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5" name="tx1055"/>
            <p:cNvSpPr/>
            <p:nvPr/>
          </p:nvSpPr>
          <p:spPr>
            <a:xfrm>
              <a:off x="4902790"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6" name="tx1056"/>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7" name="tx1057"/>
            <p:cNvSpPr/>
            <p:nvPr/>
          </p:nvSpPr>
          <p:spPr>
            <a:xfrm>
              <a:off x="5507398"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8" name="tx1058"/>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9" name="tx1059"/>
            <p:cNvSpPr/>
            <p:nvPr/>
          </p:nvSpPr>
          <p:spPr>
            <a:xfrm>
              <a:off x="6112005"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0" name="tx1060"/>
            <p:cNvSpPr/>
            <p:nvPr/>
          </p:nvSpPr>
          <p:spPr>
            <a:xfrm>
              <a:off x="641430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1" name="tx1061"/>
            <p:cNvSpPr/>
            <p:nvPr/>
          </p:nvSpPr>
          <p:spPr>
            <a:xfrm>
              <a:off x="671661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2" name="tx1062"/>
            <p:cNvSpPr/>
            <p:nvPr/>
          </p:nvSpPr>
          <p:spPr>
            <a:xfrm>
              <a:off x="7018916"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3" name="tx1063"/>
            <p:cNvSpPr/>
            <p:nvPr/>
          </p:nvSpPr>
          <p:spPr>
            <a:xfrm>
              <a:off x="7321220"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4" name="tx1064"/>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5" name="tx1065"/>
            <p:cNvSpPr/>
            <p:nvPr/>
          </p:nvSpPr>
          <p:spPr>
            <a:xfrm>
              <a:off x="792582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6" name="tx1066"/>
            <p:cNvSpPr/>
            <p:nvPr/>
          </p:nvSpPr>
          <p:spPr>
            <a:xfrm>
              <a:off x="822813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7" name="tx1067"/>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68" name="tx1068"/>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69" name="tx1069"/>
            <p:cNvSpPr/>
            <p:nvPr/>
          </p:nvSpPr>
          <p:spPr>
            <a:xfrm>
              <a:off x="1879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70" name="tx1070"/>
            <p:cNvSpPr/>
            <p:nvPr/>
          </p:nvSpPr>
          <p:spPr>
            <a:xfrm>
              <a:off x="21820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1" name="tx1071"/>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2" name="tx1072"/>
            <p:cNvSpPr/>
            <p:nvPr/>
          </p:nvSpPr>
          <p:spPr>
            <a:xfrm>
              <a:off x="278666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3" name="tx1073"/>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4" name="tx1074"/>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5" name="tx1075"/>
            <p:cNvSpPr/>
            <p:nvPr/>
          </p:nvSpPr>
          <p:spPr>
            <a:xfrm>
              <a:off x="369357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6" name="tx1076"/>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77" name="tx1077"/>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8" name="tx1078"/>
            <p:cNvSpPr/>
            <p:nvPr/>
          </p:nvSpPr>
          <p:spPr>
            <a:xfrm>
              <a:off x="49027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79" name="tx1079"/>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80" name="tx1080"/>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81" name="tx1081"/>
            <p:cNvSpPr/>
            <p:nvPr/>
          </p:nvSpPr>
          <p:spPr>
            <a:xfrm>
              <a:off x="58097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2" name="tx1082"/>
            <p:cNvSpPr/>
            <p:nvPr/>
          </p:nvSpPr>
          <p:spPr>
            <a:xfrm>
              <a:off x="61120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3" name="tx1083"/>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4" name="tx1084"/>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5" name="tx1085"/>
            <p:cNvSpPr/>
            <p:nvPr/>
          </p:nvSpPr>
          <p:spPr>
            <a:xfrm>
              <a:off x="70189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6" name="tx1086"/>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7" name="tx1087"/>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8" name="tx1088"/>
            <p:cNvSpPr/>
            <p:nvPr/>
          </p:nvSpPr>
          <p:spPr>
            <a:xfrm>
              <a:off x="187975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89" name="tx1089"/>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90" name="tx1090"/>
            <p:cNvSpPr/>
            <p:nvPr/>
          </p:nvSpPr>
          <p:spPr>
            <a:xfrm>
              <a:off x="7925827"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91" name="tx1091"/>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92" name="tx1092"/>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93" name="tx1093"/>
            <p:cNvSpPr/>
            <p:nvPr/>
          </p:nvSpPr>
          <p:spPr>
            <a:xfrm>
              <a:off x="883273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4" name="tx1094"/>
            <p:cNvSpPr/>
            <p:nvPr/>
          </p:nvSpPr>
          <p:spPr>
            <a:xfrm>
              <a:off x="248436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095" name="tx1095"/>
            <p:cNvSpPr/>
            <p:nvPr/>
          </p:nvSpPr>
          <p:spPr>
            <a:xfrm>
              <a:off x="278666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96" name="tx1096"/>
            <p:cNvSpPr/>
            <p:nvPr/>
          </p:nvSpPr>
          <p:spPr>
            <a:xfrm>
              <a:off x="3088968"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97" name="tx1097"/>
            <p:cNvSpPr/>
            <p:nvPr/>
          </p:nvSpPr>
          <p:spPr>
            <a:xfrm>
              <a:off x="3391272"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98" name="tx1098"/>
            <p:cNvSpPr/>
            <p:nvPr/>
          </p:nvSpPr>
          <p:spPr>
            <a:xfrm>
              <a:off x="369357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99" name="tx1099"/>
            <p:cNvSpPr/>
            <p:nvPr/>
          </p:nvSpPr>
          <p:spPr>
            <a:xfrm>
              <a:off x="399587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00" name="tx1100"/>
            <p:cNvSpPr/>
            <p:nvPr/>
          </p:nvSpPr>
          <p:spPr>
            <a:xfrm>
              <a:off x="460048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101" name="tx1101"/>
            <p:cNvSpPr/>
            <p:nvPr/>
          </p:nvSpPr>
          <p:spPr>
            <a:xfrm>
              <a:off x="5809701"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102" name="tx1102"/>
            <p:cNvSpPr/>
            <p:nvPr/>
          </p:nvSpPr>
          <p:spPr>
            <a:xfrm>
              <a:off x="520509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3" name="tx1103"/>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4" name="tx1104"/>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5" name="tx1105"/>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6" name="tx1106"/>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7" name="tx1107"/>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8" name="tx1108"/>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9" name="tx1109"/>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0" name="tx1110"/>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1" name="tx1111"/>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2" name="tx1112"/>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3" name="tx1113"/>
            <p:cNvSpPr/>
            <p:nvPr/>
          </p:nvSpPr>
          <p:spPr>
            <a:xfrm>
              <a:off x="853043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4" name="tx1114"/>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5" name="tx1115"/>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6" name="tx1116"/>
            <p:cNvSpPr/>
            <p:nvPr/>
          </p:nvSpPr>
          <p:spPr>
            <a:xfrm>
              <a:off x="218205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7" name="tx1117"/>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18" name="tx1118"/>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9" name="tx1119"/>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0" name="tx1120"/>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1" name="tx1121"/>
            <p:cNvSpPr/>
            <p:nvPr/>
          </p:nvSpPr>
          <p:spPr>
            <a:xfrm>
              <a:off x="369357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2" name="tx1122"/>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3" name="tx1123"/>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4" name="tx1124"/>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5" name="tx1125"/>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6" name="tx1126"/>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27" name="tx1127"/>
            <p:cNvSpPr/>
            <p:nvPr/>
          </p:nvSpPr>
          <p:spPr>
            <a:xfrm>
              <a:off x="218205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28" name="tx1128"/>
            <p:cNvSpPr/>
            <p:nvPr/>
          </p:nvSpPr>
          <p:spPr>
            <a:xfrm>
              <a:off x="248436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29" name="tx1129"/>
            <p:cNvSpPr/>
            <p:nvPr/>
          </p:nvSpPr>
          <p:spPr>
            <a:xfrm>
              <a:off x="278666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30" name="tx1130"/>
            <p:cNvSpPr/>
            <p:nvPr/>
          </p:nvSpPr>
          <p:spPr>
            <a:xfrm>
              <a:off x="308896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31" name="tx1131"/>
            <p:cNvSpPr/>
            <p:nvPr/>
          </p:nvSpPr>
          <p:spPr>
            <a:xfrm>
              <a:off x="3391272"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32" name="tx1132"/>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34" name="tx1134"/>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35" name="tx1135"/>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36" name="tx1136"/>
            <p:cNvSpPr/>
            <p:nvPr/>
          </p:nvSpPr>
          <p:spPr>
            <a:xfrm>
              <a:off x="4902790"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7" name="tx1137"/>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38" name="tx1138"/>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39" name="tx1139"/>
            <p:cNvSpPr/>
            <p:nvPr/>
          </p:nvSpPr>
          <p:spPr>
            <a:xfrm>
              <a:off x="5809701"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40" name="tx1140"/>
            <p:cNvSpPr/>
            <p:nvPr/>
          </p:nvSpPr>
          <p:spPr>
            <a:xfrm>
              <a:off x="6112005" y="40209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41" name="tx1141"/>
            <p:cNvSpPr/>
            <p:nvPr/>
          </p:nvSpPr>
          <p:spPr>
            <a:xfrm>
              <a:off x="641430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42" name="tx1142"/>
            <p:cNvSpPr/>
            <p:nvPr/>
          </p:nvSpPr>
          <p:spPr>
            <a:xfrm>
              <a:off x="671661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3" name="tx1143"/>
            <p:cNvSpPr/>
            <p:nvPr/>
          </p:nvSpPr>
          <p:spPr>
            <a:xfrm>
              <a:off x="7018916"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44" name="tx1144"/>
            <p:cNvSpPr/>
            <p:nvPr/>
          </p:nvSpPr>
          <p:spPr>
            <a:xfrm>
              <a:off x="732122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45" name="tx1145"/>
            <p:cNvSpPr/>
            <p:nvPr/>
          </p:nvSpPr>
          <p:spPr>
            <a:xfrm>
              <a:off x="762352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6" name="tx1146"/>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7" name="tx1147"/>
            <p:cNvSpPr/>
            <p:nvPr/>
          </p:nvSpPr>
          <p:spPr>
            <a:xfrm>
              <a:off x="822813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48" name="tx1148"/>
            <p:cNvSpPr/>
            <p:nvPr/>
          </p:nvSpPr>
          <p:spPr>
            <a:xfrm>
              <a:off x="853043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49" name="tx1149"/>
            <p:cNvSpPr/>
            <p:nvPr/>
          </p:nvSpPr>
          <p:spPr>
            <a:xfrm>
              <a:off x="883273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50" name="tx1150"/>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51" name="tx1151"/>
            <p:cNvSpPr/>
            <p:nvPr/>
          </p:nvSpPr>
          <p:spPr>
            <a:xfrm>
              <a:off x="218205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52" name="tx1152"/>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53" name="tx1153"/>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54" name="tx1154"/>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5" name="tx1155"/>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8" name="tx1158"/>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9" name="tx1159"/>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0" name="tx1160"/>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1" name="tx1161"/>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2" name="tx1162"/>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63" name="tx1163"/>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4" name="tx1164"/>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65" name="tx1165"/>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6" name="tx1166"/>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7" name="tx1167"/>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8" name="tx1168"/>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9" name="tx1169"/>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0" name="tx1170"/>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1" name="tx1171"/>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3391272"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75" name="tx1175"/>
            <p:cNvSpPr/>
            <p:nvPr/>
          </p:nvSpPr>
          <p:spPr>
            <a:xfrm>
              <a:off x="369357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76" name="tx1176"/>
            <p:cNvSpPr/>
            <p:nvPr/>
          </p:nvSpPr>
          <p:spPr>
            <a:xfrm>
              <a:off x="399587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77" name="tx1177"/>
            <p:cNvSpPr/>
            <p:nvPr/>
          </p:nvSpPr>
          <p:spPr>
            <a:xfrm>
              <a:off x="4298183"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178" name="tx1178"/>
            <p:cNvSpPr/>
            <p:nvPr/>
          </p:nvSpPr>
          <p:spPr>
            <a:xfrm>
              <a:off x="4600487"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79" name="tx1179"/>
            <p:cNvSpPr/>
            <p:nvPr/>
          </p:nvSpPr>
          <p:spPr>
            <a:xfrm>
              <a:off x="4902790" y="50668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80" name="tx1180"/>
            <p:cNvSpPr/>
            <p:nvPr/>
          </p:nvSpPr>
          <p:spPr>
            <a:xfrm>
              <a:off x="520509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81" name="tx1181"/>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82" name="tx1182"/>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83" name="tx1183"/>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84" name="tx1184"/>
            <p:cNvSpPr/>
            <p:nvPr/>
          </p:nvSpPr>
          <p:spPr>
            <a:xfrm>
              <a:off x="641430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85" name="tx1185"/>
            <p:cNvSpPr/>
            <p:nvPr/>
          </p:nvSpPr>
          <p:spPr>
            <a:xfrm>
              <a:off x="6716613"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86" name="tx1186"/>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87" name="tx1187"/>
            <p:cNvSpPr/>
            <p:nvPr/>
          </p:nvSpPr>
          <p:spPr>
            <a:xfrm>
              <a:off x="732122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88" name="tx1188"/>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89" name="tx1189"/>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90" name="tx1190"/>
            <p:cNvSpPr/>
            <p:nvPr/>
          </p:nvSpPr>
          <p:spPr>
            <a:xfrm>
              <a:off x="822813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91" name="tx1191"/>
            <p:cNvSpPr/>
            <p:nvPr/>
          </p:nvSpPr>
          <p:spPr>
            <a:xfrm>
              <a:off x="853043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92" name="tx1192"/>
            <p:cNvSpPr/>
            <p:nvPr/>
          </p:nvSpPr>
          <p:spPr>
            <a:xfrm>
              <a:off x="8832739"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93" name="tx1193"/>
            <p:cNvSpPr/>
            <p:nvPr/>
          </p:nvSpPr>
          <p:spPr>
            <a:xfrm>
              <a:off x="853043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94" name="tx1194"/>
            <p:cNvSpPr/>
            <p:nvPr/>
          </p:nvSpPr>
          <p:spPr>
            <a:xfrm>
              <a:off x="8832739"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95" name="tx1195"/>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96" name="tx1196"/>
            <p:cNvSpPr/>
            <p:nvPr/>
          </p:nvSpPr>
          <p:spPr>
            <a:xfrm>
              <a:off x="218205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7" name="tx1197"/>
            <p:cNvSpPr/>
            <p:nvPr/>
          </p:nvSpPr>
          <p:spPr>
            <a:xfrm>
              <a:off x="248436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8" name="tx1198"/>
            <p:cNvSpPr/>
            <p:nvPr/>
          </p:nvSpPr>
          <p:spPr>
            <a:xfrm>
              <a:off x="2786664"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99" name="tx1199"/>
            <p:cNvSpPr/>
            <p:nvPr/>
          </p:nvSpPr>
          <p:spPr>
            <a:xfrm>
              <a:off x="308896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0" name="tx1200"/>
            <p:cNvSpPr/>
            <p:nvPr/>
          </p:nvSpPr>
          <p:spPr>
            <a:xfrm>
              <a:off x="3391272"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1" name="tx1201"/>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2" name="tx1202"/>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3" name="tx1203"/>
            <p:cNvSpPr/>
            <p:nvPr/>
          </p:nvSpPr>
          <p:spPr>
            <a:xfrm>
              <a:off x="429818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4" name="tx1204"/>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05" name="tx1205"/>
            <p:cNvSpPr/>
            <p:nvPr/>
          </p:nvSpPr>
          <p:spPr>
            <a:xfrm>
              <a:off x="490279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06" name="tx1206"/>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7" name="tx1207"/>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8" name="tx1208"/>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09" name="tx1209"/>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10" name="tx1210"/>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1" name="tx1211"/>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2" name="tx1212"/>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3" name="tx1213"/>
            <p:cNvSpPr/>
            <p:nvPr/>
          </p:nvSpPr>
          <p:spPr>
            <a:xfrm>
              <a:off x="732122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14" name="tx1214"/>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5" name="tx1215"/>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6" name="tx1216"/>
            <p:cNvSpPr/>
            <p:nvPr/>
          </p:nvSpPr>
          <p:spPr>
            <a:xfrm>
              <a:off x="822813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7" name="tx1217"/>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18" name="tx1218"/>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9" name="tx1219"/>
            <p:cNvSpPr/>
            <p:nvPr/>
          </p:nvSpPr>
          <p:spPr>
            <a:xfrm>
              <a:off x="1879753"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20" name="tx1220"/>
            <p:cNvSpPr/>
            <p:nvPr/>
          </p:nvSpPr>
          <p:spPr>
            <a:xfrm>
              <a:off x="218205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21" name="tx1221"/>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22" name="tx1222"/>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23" name="tx1223"/>
            <p:cNvSpPr/>
            <p:nvPr/>
          </p:nvSpPr>
          <p:spPr>
            <a:xfrm>
              <a:off x="308896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224" name="tx1224"/>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5" name="tx1225"/>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6" name="tx1226"/>
            <p:cNvSpPr/>
            <p:nvPr/>
          </p:nvSpPr>
          <p:spPr>
            <a:xfrm>
              <a:off x="2484361" y="36709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27" name="tx1227"/>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8" name="tx1228"/>
            <p:cNvSpPr/>
            <p:nvPr/>
          </p:nvSpPr>
          <p:spPr>
            <a:xfrm>
              <a:off x="308896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9" name="tx1229"/>
            <p:cNvSpPr/>
            <p:nvPr/>
          </p:nvSpPr>
          <p:spPr>
            <a:xfrm>
              <a:off x="3391272"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0" name="tx1230"/>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1" name="tx1231"/>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2" name="tx1232"/>
            <p:cNvSpPr/>
            <p:nvPr/>
          </p:nvSpPr>
          <p:spPr>
            <a:xfrm>
              <a:off x="4298183"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3" name="tx1233"/>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34" name="tx1234"/>
            <p:cNvSpPr/>
            <p:nvPr/>
          </p:nvSpPr>
          <p:spPr>
            <a:xfrm>
              <a:off x="4902790"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5" name="tx1235"/>
            <p:cNvSpPr/>
            <p:nvPr/>
          </p:nvSpPr>
          <p:spPr>
            <a:xfrm>
              <a:off x="520509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6" name="tx1236"/>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7" name="tx1237"/>
            <p:cNvSpPr/>
            <p:nvPr/>
          </p:nvSpPr>
          <p:spPr>
            <a:xfrm>
              <a:off x="611200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8" name="tx1238"/>
            <p:cNvSpPr/>
            <p:nvPr/>
          </p:nvSpPr>
          <p:spPr>
            <a:xfrm>
              <a:off x="641430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9" name="tx1239"/>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40" name="tx1240"/>
            <p:cNvSpPr/>
            <p:nvPr/>
          </p:nvSpPr>
          <p:spPr>
            <a:xfrm>
              <a:off x="7018916"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41" name="tx1241"/>
            <p:cNvSpPr/>
            <p:nvPr/>
          </p:nvSpPr>
          <p:spPr>
            <a:xfrm>
              <a:off x="7321220" y="36709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42" name="tx1242"/>
            <p:cNvSpPr/>
            <p:nvPr/>
          </p:nvSpPr>
          <p:spPr>
            <a:xfrm>
              <a:off x="762352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3" name="tx1243"/>
            <p:cNvSpPr/>
            <p:nvPr/>
          </p:nvSpPr>
          <p:spPr>
            <a:xfrm>
              <a:off x="792582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44" name="tx1244"/>
            <p:cNvSpPr/>
            <p:nvPr/>
          </p:nvSpPr>
          <p:spPr>
            <a:xfrm>
              <a:off x="8228131"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45" name="tx1245"/>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46" name="tx1246"/>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47" name="tx1247"/>
            <p:cNvSpPr/>
            <p:nvPr/>
          </p:nvSpPr>
          <p:spPr>
            <a:xfrm>
              <a:off x="187975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8" name="tx1248"/>
            <p:cNvSpPr/>
            <p:nvPr/>
          </p:nvSpPr>
          <p:spPr>
            <a:xfrm>
              <a:off x="218205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49" name="tx1249"/>
            <p:cNvSpPr/>
            <p:nvPr/>
          </p:nvSpPr>
          <p:spPr>
            <a:xfrm>
              <a:off x="248436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50" name="tx1250"/>
            <p:cNvSpPr/>
            <p:nvPr/>
          </p:nvSpPr>
          <p:spPr>
            <a:xfrm>
              <a:off x="278666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51" name="tx1251"/>
            <p:cNvSpPr/>
            <p:nvPr/>
          </p:nvSpPr>
          <p:spPr>
            <a:xfrm>
              <a:off x="3088968"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52" name="tx1252"/>
            <p:cNvSpPr/>
            <p:nvPr/>
          </p:nvSpPr>
          <p:spPr>
            <a:xfrm>
              <a:off x="399587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53" name="tx1253"/>
            <p:cNvSpPr/>
            <p:nvPr/>
          </p:nvSpPr>
          <p:spPr>
            <a:xfrm>
              <a:off x="460048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254" name="tx1254"/>
            <p:cNvSpPr/>
            <p:nvPr/>
          </p:nvSpPr>
          <p:spPr>
            <a:xfrm>
              <a:off x="490279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55" name="tx1255"/>
            <p:cNvSpPr/>
            <p:nvPr/>
          </p:nvSpPr>
          <p:spPr>
            <a:xfrm>
              <a:off x="520509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6" name="tx1256"/>
            <p:cNvSpPr/>
            <p:nvPr/>
          </p:nvSpPr>
          <p:spPr>
            <a:xfrm>
              <a:off x="550739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7" name="tx1257"/>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58" name="tx1258"/>
            <p:cNvSpPr/>
            <p:nvPr/>
          </p:nvSpPr>
          <p:spPr>
            <a:xfrm>
              <a:off x="611200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59" name="tx1259"/>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60" name="tx1260"/>
            <p:cNvSpPr/>
            <p:nvPr/>
          </p:nvSpPr>
          <p:spPr>
            <a:xfrm>
              <a:off x="6716613" y="52401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61" name="tx1261"/>
            <p:cNvSpPr/>
            <p:nvPr/>
          </p:nvSpPr>
          <p:spPr>
            <a:xfrm>
              <a:off x="7018916"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62" name="tx1262"/>
            <p:cNvSpPr/>
            <p:nvPr/>
          </p:nvSpPr>
          <p:spPr>
            <a:xfrm>
              <a:off x="762352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63" name="tx1263"/>
            <p:cNvSpPr/>
            <p:nvPr/>
          </p:nvSpPr>
          <p:spPr>
            <a:xfrm>
              <a:off x="792582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64" name="tx1264"/>
            <p:cNvSpPr/>
            <p:nvPr/>
          </p:nvSpPr>
          <p:spPr>
            <a:xfrm>
              <a:off x="822813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65" name="tx1265"/>
            <p:cNvSpPr/>
            <p:nvPr/>
          </p:nvSpPr>
          <p:spPr>
            <a:xfrm>
              <a:off x="187975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66" name="tx1266"/>
            <p:cNvSpPr/>
            <p:nvPr/>
          </p:nvSpPr>
          <p:spPr>
            <a:xfrm>
              <a:off x="2484361" y="454156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67" name="tx1267"/>
            <p:cNvSpPr/>
            <p:nvPr/>
          </p:nvSpPr>
          <p:spPr>
            <a:xfrm>
              <a:off x="187975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268" name="tx1268"/>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69" name="tx1269"/>
            <p:cNvSpPr/>
            <p:nvPr/>
          </p:nvSpPr>
          <p:spPr>
            <a:xfrm>
              <a:off x="248436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70" name="tx1270"/>
            <p:cNvSpPr/>
            <p:nvPr/>
          </p:nvSpPr>
          <p:spPr>
            <a:xfrm>
              <a:off x="278666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71" name="tx1271"/>
            <p:cNvSpPr/>
            <p:nvPr/>
          </p:nvSpPr>
          <p:spPr>
            <a:xfrm>
              <a:off x="3088968" y="54131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72" name="tx1272"/>
            <p:cNvSpPr/>
            <p:nvPr/>
          </p:nvSpPr>
          <p:spPr>
            <a:xfrm>
              <a:off x="3391272"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73" name="tx1273"/>
            <p:cNvSpPr/>
            <p:nvPr/>
          </p:nvSpPr>
          <p:spPr>
            <a:xfrm>
              <a:off x="3693575"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74" name="tx1274"/>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75" name="tx1275"/>
            <p:cNvSpPr/>
            <p:nvPr/>
          </p:nvSpPr>
          <p:spPr>
            <a:xfrm>
              <a:off x="1879753"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76" name="tx1276"/>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77" name="tx1277"/>
            <p:cNvSpPr/>
            <p:nvPr/>
          </p:nvSpPr>
          <p:spPr>
            <a:xfrm>
              <a:off x="1879753" y="384558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78" name="tx1278"/>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79" name="tx1279"/>
            <p:cNvSpPr/>
            <p:nvPr/>
          </p:nvSpPr>
          <p:spPr>
            <a:xfrm>
              <a:off x="822813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280" name="tx1280"/>
            <p:cNvSpPr/>
            <p:nvPr/>
          </p:nvSpPr>
          <p:spPr>
            <a:xfrm>
              <a:off x="8530435"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81" name="tx1281"/>
            <p:cNvSpPr/>
            <p:nvPr/>
          </p:nvSpPr>
          <p:spPr>
            <a:xfrm>
              <a:off x="8832739"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82" name="tx1282"/>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83" name="tx1283"/>
            <p:cNvSpPr/>
            <p:nvPr/>
          </p:nvSpPr>
          <p:spPr>
            <a:xfrm>
              <a:off x="2182057" y="558858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84" name="tx1284"/>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85" name="tx1285"/>
            <p:cNvSpPr/>
            <p:nvPr/>
          </p:nvSpPr>
          <p:spPr>
            <a:xfrm>
              <a:off x="4902790" y="558858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86" name="tx1286"/>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87" name="tx1287"/>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88" name="tx1288"/>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89" name="tx1289"/>
            <p:cNvSpPr/>
            <p:nvPr/>
          </p:nvSpPr>
          <p:spPr>
            <a:xfrm>
              <a:off x="641430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290" name="tx1290"/>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91" name="tx1291"/>
            <p:cNvSpPr/>
            <p:nvPr/>
          </p:nvSpPr>
          <p:spPr>
            <a:xfrm>
              <a:off x="7018916"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292" name="tx1292"/>
            <p:cNvSpPr/>
            <p:nvPr/>
          </p:nvSpPr>
          <p:spPr>
            <a:xfrm>
              <a:off x="732122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93" name="tx1293"/>
            <p:cNvSpPr/>
            <p:nvPr/>
          </p:nvSpPr>
          <p:spPr>
            <a:xfrm>
              <a:off x="7623524"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94" name="tx1294"/>
            <p:cNvSpPr/>
            <p:nvPr/>
          </p:nvSpPr>
          <p:spPr>
            <a:xfrm>
              <a:off x="792582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95" name="tx1295"/>
            <p:cNvSpPr/>
            <p:nvPr/>
          </p:nvSpPr>
          <p:spPr>
            <a:xfrm>
              <a:off x="580970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6" name="tx1296"/>
            <p:cNvSpPr/>
            <p:nvPr/>
          </p:nvSpPr>
          <p:spPr>
            <a:xfrm>
              <a:off x="3391272"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7" name="tx1297"/>
            <p:cNvSpPr/>
            <p:nvPr/>
          </p:nvSpPr>
          <p:spPr>
            <a:xfrm>
              <a:off x="369357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98" name="tx1298"/>
            <p:cNvSpPr/>
            <p:nvPr/>
          </p:nvSpPr>
          <p:spPr>
            <a:xfrm>
              <a:off x="4298183"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99" name="tx1299"/>
            <p:cNvSpPr/>
            <p:nvPr/>
          </p:nvSpPr>
          <p:spPr>
            <a:xfrm>
              <a:off x="7321220" y="52401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300" name="tx1300"/>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301" name="tx1301"/>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302" name="tx1302"/>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303" name="tx1303"/>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4" name="tx1304"/>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5" name="tx1305"/>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6" name="tx1306"/>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7" name="tx1307"/>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8" name="tx1308"/>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9" name="tx1309"/>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10" name="tx1310"/>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11" name="tx1311"/>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12" name="tx1312"/>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13" name="tx1313"/>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4" name="tx1314"/>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5" name="tx1315"/>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6" name="tx1316"/>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7" name="tx1317"/>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8" name="tx1318"/>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9" name="tx1319"/>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20" name="tx1320"/>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21" name="tx1321"/>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22" name="tx1322"/>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23" name="tx1323"/>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4" name="tx1324"/>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5" name="tx1325"/>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6" name="tx1326"/>
            <p:cNvSpPr/>
            <p:nvPr/>
          </p:nvSpPr>
          <p:spPr>
            <a:xfrm>
              <a:off x="1253397" y="5225580"/>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7" name="tx1327"/>
            <p:cNvSpPr/>
            <p:nvPr/>
          </p:nvSpPr>
          <p:spPr>
            <a:xfrm>
              <a:off x="1175566" y="5053027"/>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8" name="tx1328"/>
            <p:cNvSpPr/>
            <p:nvPr/>
          </p:nvSpPr>
          <p:spPr>
            <a:xfrm>
              <a:off x="686684" y="487870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29" name="tx1329"/>
            <p:cNvSpPr/>
            <p:nvPr/>
          </p:nvSpPr>
          <p:spPr>
            <a:xfrm>
              <a:off x="1020586" y="4704375"/>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30" name="tx1330"/>
            <p:cNvSpPr/>
            <p:nvPr/>
          </p:nvSpPr>
          <p:spPr>
            <a:xfrm>
              <a:off x="1059263" y="452827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31" name="tx1331"/>
            <p:cNvSpPr/>
            <p:nvPr/>
          </p:nvSpPr>
          <p:spPr>
            <a:xfrm>
              <a:off x="1020382" y="4329596"/>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32" name="tx1332"/>
            <p:cNvSpPr/>
            <p:nvPr/>
          </p:nvSpPr>
          <p:spPr>
            <a:xfrm>
              <a:off x="1269018" y="4181396"/>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33" name="tx1333"/>
            <p:cNvSpPr/>
            <p:nvPr/>
          </p:nvSpPr>
          <p:spPr>
            <a:xfrm>
              <a:off x="663219" y="4005296"/>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34" name="tx1334"/>
            <p:cNvSpPr/>
            <p:nvPr/>
          </p:nvSpPr>
          <p:spPr>
            <a:xfrm>
              <a:off x="1315539" y="3832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5" name="tx1335"/>
            <p:cNvSpPr/>
            <p:nvPr/>
          </p:nvSpPr>
          <p:spPr>
            <a:xfrm>
              <a:off x="1121541" y="3658416"/>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36" name="tx1336"/>
            <p:cNvSpPr/>
            <p:nvPr/>
          </p:nvSpPr>
          <p:spPr>
            <a:xfrm>
              <a:off x="872905" y="3484090"/>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1337" name="tx1337"/>
            <p:cNvSpPr/>
            <p:nvPr/>
          </p:nvSpPr>
          <p:spPr>
            <a:xfrm>
              <a:off x="1338731" y="3309764"/>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38" name="tx1338"/>
            <p:cNvSpPr/>
            <p:nvPr/>
          </p:nvSpPr>
          <p:spPr>
            <a:xfrm>
              <a:off x="1152510" y="3135437"/>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1339" name="tx1339"/>
            <p:cNvSpPr/>
            <p:nvPr/>
          </p:nvSpPr>
          <p:spPr>
            <a:xfrm>
              <a:off x="1276726" y="2961111"/>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40" name="tx1340"/>
            <p:cNvSpPr/>
            <p:nvPr/>
          </p:nvSpPr>
          <p:spPr>
            <a:xfrm>
              <a:off x="888458" y="2785011"/>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41" name="tx1341"/>
            <p:cNvSpPr/>
            <p:nvPr/>
          </p:nvSpPr>
          <p:spPr>
            <a:xfrm>
              <a:off x="1331023" y="2610684"/>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42" name="tx1342"/>
            <p:cNvSpPr/>
            <p:nvPr/>
          </p:nvSpPr>
          <p:spPr>
            <a:xfrm>
              <a:off x="1059127" y="2408664"/>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1343" name="tx1343"/>
            <p:cNvSpPr/>
            <p:nvPr/>
          </p:nvSpPr>
          <p:spPr>
            <a:xfrm>
              <a:off x="585525" y="2235974"/>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1344" name="tx1344"/>
            <p:cNvSpPr/>
            <p:nvPr/>
          </p:nvSpPr>
          <p:spPr>
            <a:xfrm>
              <a:off x="1517585" y="206171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45" name="tx1345"/>
            <p:cNvSpPr/>
            <p:nvPr/>
          </p:nvSpPr>
          <p:spPr>
            <a:xfrm>
              <a:off x="1144802" y="1887390"/>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6" name="tx1346"/>
            <p:cNvSpPr/>
            <p:nvPr/>
          </p:nvSpPr>
          <p:spPr>
            <a:xfrm>
              <a:off x="1315402" y="1714701"/>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1347" name="tx1347"/>
            <p:cNvSpPr/>
            <p:nvPr/>
          </p:nvSpPr>
          <p:spPr>
            <a:xfrm>
              <a:off x="1129113" y="1538737"/>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48" name="tx1348"/>
            <p:cNvSpPr/>
            <p:nvPr/>
          </p:nvSpPr>
          <p:spPr>
            <a:xfrm>
              <a:off x="508103" y="139217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49" name="tx1349"/>
            <p:cNvSpPr/>
            <p:nvPr/>
          </p:nvSpPr>
          <p:spPr>
            <a:xfrm>
              <a:off x="1299918" y="1190084"/>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50" name="tx1350"/>
            <p:cNvSpPr/>
            <p:nvPr/>
          </p:nvSpPr>
          <p:spPr>
            <a:xfrm>
              <a:off x="1408718" y="1043520"/>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51" name="tx1351"/>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52" name="pic1352"/>
            <p:cNvPicPr/>
            <p:nvPr/>
          </p:nvPicPr>
          <p:blipFill>
            <a:blip r:embed="rId2" cstate="print"/>
            <a:stretch>
              <a:fillRect/>
            </a:stretch>
          </p:blipFill>
          <p:spPr>
            <a:xfrm>
              <a:off x="5093432" y="5941007"/>
              <a:ext cx="2160000" cy="219455"/>
            </a:xfrm>
            <a:prstGeom prst="rect">
              <a:avLst/>
            </a:prstGeom>
          </p:spPr>
        </p:pic>
        <p:sp>
          <p:nvSpPr>
            <p:cNvPr id="1353" name="pl1353"/>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6" name="pl1356"/>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7" name="pl1357"/>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8" name="pl1358"/>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9" name="pl1359"/>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pl1361"/>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2" name="pl1362"/>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3" name="pl1363"/>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4" name="pl1364"/>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5" name="tx1365"/>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6" name="tx1366"/>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7" name="tx1367"/>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8" name="tx1368"/>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9" name="tx1369"/>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70" name="tx1370"/>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71" name="tx1371"/>
            <p:cNvSpPr/>
            <p:nvPr/>
          </p:nvSpPr>
          <p:spPr>
            <a:xfrm>
              <a:off x="1758661" y="399578"/>
              <a:ext cx="3410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WPR, 2000-2023</a:t>
              </a:r>
            </a:p>
          </p:txBody>
        </p:sp>
        <p:sp>
          <p:nvSpPr>
            <p:cNvPr id="1372" name="tx137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73" name="tx1373"/>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Niue and Tonga had the highest crude average DTP3 coverage (98%) and PNG had the lowest (52%).
Over the last 5 years (2019-2023), 15 countries maintained coverage of at least 90%.
There were 1 country with coverage consistently below 60% over the last 5 years (PNG).</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903856" y="7742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1" name="pl41"/>
            <p:cNvSpPr/>
            <p:nvPr/>
          </p:nvSpPr>
          <p:spPr>
            <a:xfrm>
              <a:off x="7785680" y="964405"/>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2" name="pl42"/>
            <p:cNvSpPr/>
            <p:nvPr/>
          </p:nvSpPr>
          <p:spPr>
            <a:xfrm>
              <a:off x="7903856" y="115452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667503" y="1344641"/>
              <a:ext cx="236353" cy="0"/>
            </a:xfrm>
            <a:custGeom>
              <a:avLst/>
              <a:pathLst>
                <a:path w="236353" h="0">
                  <a:moveTo>
                    <a:pt x="0" y="0"/>
                  </a:moveTo>
                  <a:lnTo>
                    <a:pt x="59088" y="0"/>
                  </a:lnTo>
                  <a:lnTo>
                    <a:pt x="177265" y="0"/>
                  </a:lnTo>
                  <a:lnTo>
                    <a:pt x="236353" y="0"/>
                  </a:lnTo>
                  <a:lnTo>
                    <a:pt x="236353" y="0"/>
                  </a:lnTo>
                </a:path>
              </a:pathLst>
            </a:custGeom>
            <a:ln w="108405" cap="flat">
              <a:solidFill>
                <a:srgbClr val="E8E8E8">
                  <a:alpha val="100000"/>
                </a:srgbClr>
              </a:solidFill>
              <a:prstDash val="solid"/>
              <a:round/>
            </a:ln>
          </p:spPr>
          <p:txBody>
            <a:bodyPr/>
            <a:lstStyle/>
            <a:p/>
          </p:txBody>
        </p:sp>
        <p:sp>
          <p:nvSpPr>
            <p:cNvPr id="44" name="pl44"/>
            <p:cNvSpPr/>
            <p:nvPr/>
          </p:nvSpPr>
          <p:spPr>
            <a:xfrm>
              <a:off x="7903856" y="153475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5" name="pl45"/>
            <p:cNvSpPr/>
            <p:nvPr/>
          </p:nvSpPr>
          <p:spPr>
            <a:xfrm>
              <a:off x="7726591" y="1724876"/>
              <a:ext cx="177265" cy="0"/>
            </a:xfrm>
            <a:custGeom>
              <a:avLst/>
              <a:pathLst>
                <a:path w="177265" h="0">
                  <a:moveTo>
                    <a:pt x="0" y="0"/>
                  </a:moveTo>
                  <a:lnTo>
                    <a:pt x="118176"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46" name="pl46"/>
            <p:cNvSpPr/>
            <p:nvPr/>
          </p:nvSpPr>
          <p:spPr>
            <a:xfrm>
              <a:off x="7844768" y="191499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7" name="pl47"/>
            <p:cNvSpPr/>
            <p:nvPr/>
          </p:nvSpPr>
          <p:spPr>
            <a:xfrm>
              <a:off x="7785680" y="2105111"/>
              <a:ext cx="59088" cy="0"/>
            </a:xfrm>
            <a:custGeom>
              <a:avLst/>
              <a:pathLst>
                <a:path w="59088" h="0">
                  <a:moveTo>
                    <a:pt x="0" y="0"/>
                  </a:moveTo>
                  <a:lnTo>
                    <a:pt x="0"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48" name="pl48"/>
            <p:cNvSpPr/>
            <p:nvPr/>
          </p:nvSpPr>
          <p:spPr>
            <a:xfrm>
              <a:off x="7785680" y="2295228"/>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9" name="pl49"/>
            <p:cNvSpPr/>
            <p:nvPr/>
          </p:nvSpPr>
          <p:spPr>
            <a:xfrm>
              <a:off x="7667503" y="2485346"/>
              <a:ext cx="177265" cy="0"/>
            </a:xfrm>
            <a:custGeom>
              <a:avLst/>
              <a:pathLst>
                <a:path w="177265" h="0">
                  <a:moveTo>
                    <a:pt x="0" y="0"/>
                  </a:moveTo>
                  <a:lnTo>
                    <a:pt x="118176"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50" name="pl50"/>
            <p:cNvSpPr/>
            <p:nvPr/>
          </p:nvSpPr>
          <p:spPr>
            <a:xfrm>
              <a:off x="7608414" y="2675463"/>
              <a:ext cx="177265" cy="0"/>
            </a:xfrm>
            <a:custGeom>
              <a:avLst/>
              <a:pathLst>
                <a:path w="177265" h="0">
                  <a:moveTo>
                    <a:pt x="0" y="0"/>
                  </a:moveTo>
                  <a:lnTo>
                    <a:pt x="59088" y="0"/>
                  </a:lnTo>
                  <a:lnTo>
                    <a:pt x="118176" y="0"/>
                  </a:lnTo>
                  <a:lnTo>
                    <a:pt x="177265" y="0"/>
                  </a:lnTo>
                  <a:lnTo>
                    <a:pt x="177265" y="0"/>
                  </a:lnTo>
                </a:path>
              </a:pathLst>
            </a:custGeom>
            <a:ln w="108405" cap="flat">
              <a:solidFill>
                <a:srgbClr val="E8E8E8">
                  <a:alpha val="100000"/>
                </a:srgbClr>
              </a:solidFill>
              <a:prstDash val="solid"/>
              <a:round/>
            </a:ln>
          </p:spPr>
          <p:txBody>
            <a:bodyPr/>
            <a:lstStyle/>
            <a:p/>
          </p:txBody>
        </p:sp>
        <p:sp>
          <p:nvSpPr>
            <p:cNvPr id="51" name="pl51"/>
            <p:cNvSpPr/>
            <p:nvPr/>
          </p:nvSpPr>
          <p:spPr>
            <a:xfrm>
              <a:off x="7667503" y="2865581"/>
              <a:ext cx="177265" cy="0"/>
            </a:xfrm>
            <a:custGeom>
              <a:avLst/>
              <a:pathLst>
                <a:path w="177265" h="0">
                  <a:moveTo>
                    <a:pt x="0" y="0"/>
                  </a:moveTo>
                  <a:lnTo>
                    <a:pt x="0" y="0"/>
                  </a:lnTo>
                  <a:lnTo>
                    <a:pt x="59088" y="0"/>
                  </a:lnTo>
                  <a:lnTo>
                    <a:pt x="59088" y="0"/>
                  </a:lnTo>
                  <a:lnTo>
                    <a:pt x="177265" y="0"/>
                  </a:lnTo>
                </a:path>
              </a:pathLst>
            </a:custGeom>
            <a:ln w="108405" cap="flat">
              <a:solidFill>
                <a:srgbClr val="E8E8E8">
                  <a:alpha val="100000"/>
                </a:srgbClr>
              </a:solidFill>
              <a:prstDash val="solid"/>
              <a:round/>
            </a:ln>
          </p:spPr>
          <p:txBody>
            <a:bodyPr/>
            <a:lstStyle/>
            <a:p/>
          </p:txBody>
        </p:sp>
        <p:sp>
          <p:nvSpPr>
            <p:cNvPr id="52" name="pl52"/>
            <p:cNvSpPr/>
            <p:nvPr/>
          </p:nvSpPr>
          <p:spPr>
            <a:xfrm>
              <a:off x="7608414" y="3055699"/>
              <a:ext cx="59088" cy="0"/>
            </a:xfrm>
            <a:custGeom>
              <a:avLst/>
              <a:pathLst>
                <a:path w="59088" h="0">
                  <a:moveTo>
                    <a:pt x="0" y="0"/>
                  </a:moveTo>
                  <a:lnTo>
                    <a:pt x="0"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53" name="pl53"/>
            <p:cNvSpPr/>
            <p:nvPr/>
          </p:nvSpPr>
          <p:spPr>
            <a:xfrm>
              <a:off x="7431149" y="3245816"/>
              <a:ext cx="236353" cy="0"/>
            </a:xfrm>
            <a:custGeom>
              <a:avLst/>
              <a:pathLst>
                <a:path w="236353" h="0">
                  <a:moveTo>
                    <a:pt x="0" y="0"/>
                  </a:moveTo>
                  <a:lnTo>
                    <a:pt x="59088" y="0"/>
                  </a:lnTo>
                  <a:lnTo>
                    <a:pt x="177265" y="0"/>
                  </a:lnTo>
                  <a:lnTo>
                    <a:pt x="177265" y="0"/>
                  </a:lnTo>
                  <a:lnTo>
                    <a:pt x="236353" y="0"/>
                  </a:lnTo>
                </a:path>
              </a:pathLst>
            </a:custGeom>
            <a:ln w="108405" cap="flat">
              <a:solidFill>
                <a:srgbClr val="E8E8E8">
                  <a:alpha val="100000"/>
                </a:srgbClr>
              </a:solidFill>
              <a:prstDash val="solid"/>
              <a:round/>
            </a:ln>
          </p:spPr>
          <p:txBody>
            <a:bodyPr/>
            <a:lstStyle/>
            <a:p/>
          </p:txBody>
        </p:sp>
        <p:sp>
          <p:nvSpPr>
            <p:cNvPr id="54" name="pl54"/>
            <p:cNvSpPr/>
            <p:nvPr/>
          </p:nvSpPr>
          <p:spPr>
            <a:xfrm>
              <a:off x="7372061" y="3435934"/>
              <a:ext cx="413618" cy="0"/>
            </a:xfrm>
            <a:custGeom>
              <a:avLst/>
              <a:pathLst>
                <a:path w="413618" h="0">
                  <a:moveTo>
                    <a:pt x="0" y="0"/>
                  </a:moveTo>
                  <a:lnTo>
                    <a:pt x="0" y="0"/>
                  </a:lnTo>
                  <a:lnTo>
                    <a:pt x="59088" y="0"/>
                  </a:lnTo>
                  <a:lnTo>
                    <a:pt x="118176" y="0"/>
                  </a:lnTo>
                  <a:lnTo>
                    <a:pt x="413618" y="0"/>
                  </a:lnTo>
                </a:path>
              </a:pathLst>
            </a:custGeom>
            <a:ln w="108405" cap="flat">
              <a:solidFill>
                <a:srgbClr val="E8E8E8">
                  <a:alpha val="100000"/>
                </a:srgbClr>
              </a:solidFill>
              <a:prstDash val="solid"/>
              <a:round/>
            </a:ln>
          </p:spPr>
          <p:txBody>
            <a:bodyPr/>
            <a:lstStyle/>
            <a:p/>
          </p:txBody>
        </p:sp>
        <p:sp>
          <p:nvSpPr>
            <p:cNvPr id="55" name="pl55"/>
            <p:cNvSpPr/>
            <p:nvPr/>
          </p:nvSpPr>
          <p:spPr>
            <a:xfrm>
              <a:off x="6131204" y="3626051"/>
              <a:ext cx="1181768" cy="0"/>
            </a:xfrm>
            <a:custGeom>
              <a:avLst/>
              <a:pathLst>
                <a:path w="1181768" h="0">
                  <a:moveTo>
                    <a:pt x="0" y="0"/>
                  </a:moveTo>
                  <a:lnTo>
                    <a:pt x="827237" y="0"/>
                  </a:lnTo>
                  <a:lnTo>
                    <a:pt x="886326" y="0"/>
                  </a:lnTo>
                  <a:lnTo>
                    <a:pt x="886326" y="0"/>
                  </a:lnTo>
                  <a:lnTo>
                    <a:pt x="1181768" y="0"/>
                  </a:lnTo>
                </a:path>
              </a:pathLst>
            </a:custGeom>
            <a:ln w="108405" cap="flat">
              <a:solidFill>
                <a:srgbClr val="E8E8E8">
                  <a:alpha val="100000"/>
                </a:srgbClr>
              </a:solidFill>
              <a:prstDash val="solid"/>
              <a:round/>
            </a:ln>
          </p:spPr>
          <p:txBody>
            <a:bodyPr/>
            <a:lstStyle/>
            <a:p/>
          </p:txBody>
        </p:sp>
        <p:sp>
          <p:nvSpPr>
            <p:cNvPr id="56" name="pl56"/>
            <p:cNvSpPr/>
            <p:nvPr/>
          </p:nvSpPr>
          <p:spPr>
            <a:xfrm>
              <a:off x="7253884" y="3816169"/>
              <a:ext cx="236353" cy="0"/>
            </a:xfrm>
            <a:custGeom>
              <a:avLst/>
              <a:pathLst>
                <a:path w="236353" h="0">
                  <a:moveTo>
                    <a:pt x="0" y="0"/>
                  </a:moveTo>
                  <a:lnTo>
                    <a:pt x="59088" y="0"/>
                  </a:lnTo>
                  <a:lnTo>
                    <a:pt x="118176" y="0"/>
                  </a:lnTo>
                  <a:lnTo>
                    <a:pt x="236353" y="0"/>
                  </a:lnTo>
                  <a:lnTo>
                    <a:pt x="236353" y="0"/>
                  </a:lnTo>
                </a:path>
              </a:pathLst>
            </a:custGeom>
            <a:ln w="108405" cap="flat">
              <a:solidFill>
                <a:srgbClr val="E8E8E8">
                  <a:alpha val="100000"/>
                </a:srgbClr>
              </a:solidFill>
              <a:prstDash val="solid"/>
              <a:round/>
            </a:ln>
          </p:spPr>
          <p:txBody>
            <a:bodyPr/>
            <a:lstStyle/>
            <a:p/>
          </p:txBody>
        </p:sp>
        <p:sp>
          <p:nvSpPr>
            <p:cNvPr id="57" name="pl57"/>
            <p:cNvSpPr/>
            <p:nvPr/>
          </p:nvSpPr>
          <p:spPr>
            <a:xfrm>
              <a:off x="6308469" y="4006286"/>
              <a:ext cx="1536298" cy="0"/>
            </a:xfrm>
            <a:custGeom>
              <a:avLst/>
              <a:pathLst>
                <a:path w="1536298" h="0">
                  <a:moveTo>
                    <a:pt x="0" y="0"/>
                  </a:moveTo>
                  <a:lnTo>
                    <a:pt x="531795" y="0"/>
                  </a:lnTo>
                  <a:lnTo>
                    <a:pt x="827237" y="0"/>
                  </a:lnTo>
                  <a:lnTo>
                    <a:pt x="1004503" y="0"/>
                  </a:lnTo>
                  <a:lnTo>
                    <a:pt x="1536298" y="0"/>
                  </a:lnTo>
                </a:path>
              </a:pathLst>
            </a:custGeom>
            <a:ln w="108405" cap="flat">
              <a:solidFill>
                <a:srgbClr val="E8E8E8">
                  <a:alpha val="100000"/>
                </a:srgbClr>
              </a:solidFill>
              <a:prstDash val="solid"/>
              <a:round/>
            </a:ln>
          </p:spPr>
          <p:txBody>
            <a:bodyPr/>
            <a:lstStyle/>
            <a:p/>
          </p:txBody>
        </p:sp>
        <p:sp>
          <p:nvSpPr>
            <p:cNvPr id="58" name="pl58"/>
            <p:cNvSpPr/>
            <p:nvPr/>
          </p:nvSpPr>
          <p:spPr>
            <a:xfrm>
              <a:off x="7076618" y="4196404"/>
              <a:ext cx="177265" cy="0"/>
            </a:xfrm>
            <a:custGeom>
              <a:avLst/>
              <a:pathLst>
                <a:path w="177265" h="0">
                  <a:moveTo>
                    <a:pt x="0" y="0"/>
                  </a:moveTo>
                  <a:lnTo>
                    <a:pt x="0" y="0"/>
                  </a:lnTo>
                  <a:lnTo>
                    <a:pt x="118176" y="0"/>
                  </a:lnTo>
                  <a:lnTo>
                    <a:pt x="118176" y="0"/>
                  </a:lnTo>
                  <a:lnTo>
                    <a:pt x="177265" y="0"/>
                  </a:lnTo>
                </a:path>
              </a:pathLst>
            </a:custGeom>
            <a:ln w="108405" cap="flat">
              <a:solidFill>
                <a:srgbClr val="E8E8E8">
                  <a:alpha val="100000"/>
                </a:srgbClr>
              </a:solidFill>
              <a:prstDash val="solid"/>
              <a:round/>
            </a:ln>
          </p:spPr>
          <p:txBody>
            <a:bodyPr/>
            <a:lstStyle/>
            <a:p/>
          </p:txBody>
        </p:sp>
        <p:sp>
          <p:nvSpPr>
            <p:cNvPr id="59" name="pl59"/>
            <p:cNvSpPr/>
            <p:nvPr/>
          </p:nvSpPr>
          <p:spPr>
            <a:xfrm>
              <a:off x="6722088" y="4386521"/>
              <a:ext cx="413618" cy="0"/>
            </a:xfrm>
            <a:custGeom>
              <a:avLst/>
              <a:pathLst>
                <a:path w="413618" h="0">
                  <a:moveTo>
                    <a:pt x="0" y="0"/>
                  </a:moveTo>
                  <a:lnTo>
                    <a:pt x="177265" y="0"/>
                  </a:lnTo>
                  <a:lnTo>
                    <a:pt x="354530" y="0"/>
                  </a:lnTo>
                  <a:lnTo>
                    <a:pt x="413618" y="0"/>
                  </a:lnTo>
                  <a:lnTo>
                    <a:pt x="413618" y="0"/>
                  </a:lnTo>
                </a:path>
              </a:pathLst>
            </a:custGeom>
            <a:ln w="108405" cap="flat">
              <a:solidFill>
                <a:srgbClr val="E8E8E8">
                  <a:alpha val="100000"/>
                </a:srgbClr>
              </a:solidFill>
              <a:prstDash val="solid"/>
              <a:round/>
            </a:ln>
          </p:spPr>
          <p:txBody>
            <a:bodyPr/>
            <a:lstStyle/>
            <a:p/>
          </p:txBody>
        </p:sp>
        <p:sp>
          <p:nvSpPr>
            <p:cNvPr id="60" name="pl60"/>
            <p:cNvSpPr/>
            <p:nvPr/>
          </p:nvSpPr>
          <p:spPr>
            <a:xfrm>
              <a:off x="6485734" y="4576639"/>
              <a:ext cx="531795" cy="0"/>
            </a:xfrm>
            <a:custGeom>
              <a:avLst/>
              <a:pathLst>
                <a:path w="531795" h="0">
                  <a:moveTo>
                    <a:pt x="0" y="0"/>
                  </a:moveTo>
                  <a:lnTo>
                    <a:pt x="236353" y="0"/>
                  </a:lnTo>
                  <a:lnTo>
                    <a:pt x="295442" y="0"/>
                  </a:lnTo>
                  <a:lnTo>
                    <a:pt x="295442" y="0"/>
                  </a:lnTo>
                  <a:lnTo>
                    <a:pt x="531795" y="0"/>
                  </a:lnTo>
                </a:path>
              </a:pathLst>
            </a:custGeom>
            <a:ln w="108405" cap="flat">
              <a:solidFill>
                <a:srgbClr val="E8E8E8">
                  <a:alpha val="100000"/>
                </a:srgbClr>
              </a:solidFill>
              <a:prstDash val="solid"/>
              <a:round/>
            </a:ln>
          </p:spPr>
          <p:txBody>
            <a:bodyPr/>
            <a:lstStyle/>
            <a:p/>
          </p:txBody>
        </p:sp>
        <p:sp>
          <p:nvSpPr>
            <p:cNvPr id="61" name="pl61"/>
            <p:cNvSpPr/>
            <p:nvPr/>
          </p:nvSpPr>
          <p:spPr>
            <a:xfrm>
              <a:off x="7017530" y="4766756"/>
              <a:ext cx="590884" cy="0"/>
            </a:xfrm>
            <a:custGeom>
              <a:avLst/>
              <a:pathLst>
                <a:path w="590884" h="0">
                  <a:moveTo>
                    <a:pt x="0" y="0"/>
                  </a:moveTo>
                  <a:lnTo>
                    <a:pt x="177265" y="0"/>
                  </a:lnTo>
                  <a:lnTo>
                    <a:pt x="295442" y="0"/>
                  </a:lnTo>
                  <a:lnTo>
                    <a:pt x="590884" y="0"/>
                  </a:lnTo>
                  <a:lnTo>
                    <a:pt x="590884" y="0"/>
                  </a:lnTo>
                </a:path>
              </a:pathLst>
            </a:custGeom>
            <a:ln w="108405" cap="flat">
              <a:solidFill>
                <a:srgbClr val="E8E8E8">
                  <a:alpha val="100000"/>
                </a:srgbClr>
              </a:solidFill>
              <a:prstDash val="solid"/>
              <a:round/>
            </a:ln>
          </p:spPr>
          <p:txBody>
            <a:bodyPr/>
            <a:lstStyle/>
            <a:p/>
          </p:txBody>
        </p:sp>
        <p:sp>
          <p:nvSpPr>
            <p:cNvPr id="62" name="pl62"/>
            <p:cNvSpPr/>
            <p:nvPr/>
          </p:nvSpPr>
          <p:spPr>
            <a:xfrm>
              <a:off x="6072115" y="4956874"/>
              <a:ext cx="1240856" cy="0"/>
            </a:xfrm>
            <a:custGeom>
              <a:avLst/>
              <a:pathLst>
                <a:path w="1240856" h="0">
                  <a:moveTo>
                    <a:pt x="0" y="0"/>
                  </a:moveTo>
                  <a:lnTo>
                    <a:pt x="472707" y="0"/>
                  </a:lnTo>
                  <a:lnTo>
                    <a:pt x="886326" y="0"/>
                  </a:lnTo>
                  <a:lnTo>
                    <a:pt x="1004503" y="0"/>
                  </a:lnTo>
                  <a:lnTo>
                    <a:pt x="1240856" y="0"/>
                  </a:lnTo>
                </a:path>
              </a:pathLst>
            </a:custGeom>
            <a:ln w="108405" cap="flat">
              <a:solidFill>
                <a:srgbClr val="E8E8E8">
                  <a:alpha val="100000"/>
                </a:srgbClr>
              </a:solidFill>
              <a:prstDash val="solid"/>
              <a:round/>
            </a:ln>
          </p:spPr>
          <p:txBody>
            <a:bodyPr/>
            <a:lstStyle/>
            <a:p/>
          </p:txBody>
        </p:sp>
        <p:sp>
          <p:nvSpPr>
            <p:cNvPr id="63" name="pl63"/>
            <p:cNvSpPr/>
            <p:nvPr/>
          </p:nvSpPr>
          <p:spPr>
            <a:xfrm>
              <a:off x="6131204" y="5146992"/>
              <a:ext cx="827237" cy="0"/>
            </a:xfrm>
            <a:custGeom>
              <a:avLst/>
              <a:pathLst>
                <a:path w="827237" h="0">
                  <a:moveTo>
                    <a:pt x="0" y="0"/>
                  </a:moveTo>
                  <a:lnTo>
                    <a:pt x="177265" y="0"/>
                  </a:lnTo>
                  <a:lnTo>
                    <a:pt x="531795" y="0"/>
                  </a:lnTo>
                  <a:lnTo>
                    <a:pt x="590884" y="0"/>
                  </a:lnTo>
                  <a:lnTo>
                    <a:pt x="827237" y="0"/>
                  </a:lnTo>
                </a:path>
              </a:pathLst>
            </a:custGeom>
            <a:ln w="108405" cap="flat">
              <a:solidFill>
                <a:srgbClr val="E8E8E8">
                  <a:alpha val="100000"/>
                </a:srgbClr>
              </a:solidFill>
              <a:prstDash val="solid"/>
              <a:round/>
            </a:ln>
          </p:spPr>
          <p:txBody>
            <a:bodyPr/>
            <a:lstStyle/>
            <a:p/>
          </p:txBody>
        </p:sp>
        <p:sp>
          <p:nvSpPr>
            <p:cNvPr id="64" name="pl64"/>
            <p:cNvSpPr/>
            <p:nvPr/>
          </p:nvSpPr>
          <p:spPr>
            <a:xfrm>
              <a:off x="5717585" y="5337109"/>
              <a:ext cx="1654475" cy="0"/>
            </a:xfrm>
            <a:custGeom>
              <a:avLst/>
              <a:pathLst>
                <a:path w="1654475" h="0">
                  <a:moveTo>
                    <a:pt x="0" y="0"/>
                  </a:moveTo>
                  <a:lnTo>
                    <a:pt x="354530" y="0"/>
                  </a:lnTo>
                  <a:lnTo>
                    <a:pt x="590884" y="0"/>
                  </a:lnTo>
                  <a:lnTo>
                    <a:pt x="945414" y="0"/>
                  </a:lnTo>
                  <a:lnTo>
                    <a:pt x="1654475" y="0"/>
                  </a:lnTo>
                </a:path>
              </a:pathLst>
            </a:custGeom>
            <a:ln w="108405" cap="flat">
              <a:solidFill>
                <a:srgbClr val="E8E8E8">
                  <a:alpha val="100000"/>
                </a:srgbClr>
              </a:solidFill>
              <a:prstDash val="solid"/>
              <a:round/>
            </a:ln>
          </p:spPr>
          <p:txBody>
            <a:bodyPr/>
            <a:lstStyle/>
            <a:p/>
          </p:txBody>
        </p:sp>
        <p:sp>
          <p:nvSpPr>
            <p:cNvPr id="65" name="pl65"/>
            <p:cNvSpPr/>
            <p:nvPr/>
          </p:nvSpPr>
          <p:spPr>
            <a:xfrm>
              <a:off x="5894850" y="5527227"/>
              <a:ext cx="1713564" cy="0"/>
            </a:xfrm>
            <a:custGeom>
              <a:avLst/>
              <a:pathLst>
                <a:path w="1713564" h="0">
                  <a:moveTo>
                    <a:pt x="0" y="0"/>
                  </a:moveTo>
                  <a:lnTo>
                    <a:pt x="1063591" y="0"/>
                  </a:lnTo>
                  <a:lnTo>
                    <a:pt x="1418122" y="0"/>
                  </a:lnTo>
                  <a:lnTo>
                    <a:pt x="1536298" y="0"/>
                  </a:lnTo>
                  <a:lnTo>
                    <a:pt x="1713564" y="0"/>
                  </a:lnTo>
                </a:path>
              </a:pathLst>
            </a:custGeom>
            <a:ln w="108405" cap="flat">
              <a:solidFill>
                <a:srgbClr val="E8E8E8">
                  <a:alpha val="100000"/>
                </a:srgbClr>
              </a:solidFill>
              <a:prstDash val="solid"/>
              <a:round/>
            </a:ln>
          </p:spPr>
          <p:txBody>
            <a:bodyPr/>
            <a:lstStyle/>
            <a:p/>
          </p:txBody>
        </p:sp>
        <p:sp>
          <p:nvSpPr>
            <p:cNvPr id="66" name="pl66"/>
            <p:cNvSpPr/>
            <p:nvPr/>
          </p:nvSpPr>
          <p:spPr>
            <a:xfrm>
              <a:off x="3944932" y="5717344"/>
              <a:ext cx="472707" cy="0"/>
            </a:xfrm>
            <a:custGeom>
              <a:avLst/>
              <a:pathLst>
                <a:path w="472707" h="0">
                  <a:moveTo>
                    <a:pt x="0" y="0"/>
                  </a:moveTo>
                  <a:lnTo>
                    <a:pt x="177265" y="0"/>
                  </a:lnTo>
                  <a:lnTo>
                    <a:pt x="177265" y="0"/>
                  </a:lnTo>
                  <a:lnTo>
                    <a:pt x="295442" y="0"/>
                  </a:lnTo>
                  <a:lnTo>
                    <a:pt x="472707" y="0"/>
                  </a:lnTo>
                </a:path>
              </a:pathLst>
            </a:custGeom>
            <a:ln w="108405" cap="flat">
              <a:solidFill>
                <a:srgbClr val="E8E8E8">
                  <a:alpha val="100000"/>
                </a:srgbClr>
              </a:solidFill>
              <a:prstDash val="solid"/>
              <a:round/>
            </a:ln>
          </p:spPr>
          <p:txBody>
            <a:bodyPr/>
            <a:lstStyle/>
            <a:p/>
          </p:txBody>
        </p:sp>
        <p:sp>
          <p:nvSpPr>
            <p:cNvPr id="67" name="pt67"/>
            <p:cNvSpPr/>
            <p:nvPr/>
          </p:nvSpPr>
          <p:spPr>
            <a:xfrm>
              <a:off x="766300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6300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6300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0391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0391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99356"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8118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026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30847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5765"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303969"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31207"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81180"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58500"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953942"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303969"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126704"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71758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17588"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481234"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7667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013030"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40268"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22091"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0268"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49384"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07211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072118"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781180"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48573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36756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26649"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36756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840268"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776676"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71758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894853"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3120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31207"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072118"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40268"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2209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63003"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63003"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2209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40268"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40268"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663003"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663003"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603914"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22091"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663003"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99356"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48573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485737"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367561"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308472"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249384"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3940432"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423587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11769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01303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953942"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612670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013030"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308472"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411769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413140"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603914"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603914"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90295"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30847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7013030"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7367561"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665850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71308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6067615"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6303969"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6540323"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695394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4857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66300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60391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42664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60391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30847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603914"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953942"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426649"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890350"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067615"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30847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072118"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608800"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549712"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549712"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845154"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45154"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45154"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726977"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786065"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6249766"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7077004"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7726977"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6604297"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6072501"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6663385"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722474"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1" name="pt221"/>
            <p:cNvSpPr/>
            <p:nvPr/>
          </p:nvSpPr>
          <p:spPr>
            <a:xfrm>
              <a:off x="6958828"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2" name="pt222"/>
            <p:cNvSpPr/>
            <p:nvPr/>
          </p:nvSpPr>
          <p:spPr>
            <a:xfrm>
              <a:off x="7786065"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3" name="pt223"/>
            <p:cNvSpPr/>
            <p:nvPr/>
          </p:nvSpPr>
          <p:spPr>
            <a:xfrm>
              <a:off x="7845154"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4" name="pt224"/>
            <p:cNvSpPr/>
            <p:nvPr/>
          </p:nvSpPr>
          <p:spPr>
            <a:xfrm>
              <a:off x="7786065"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5" name="pt225"/>
            <p:cNvSpPr/>
            <p:nvPr/>
          </p:nvSpPr>
          <p:spPr>
            <a:xfrm>
              <a:off x="7195181"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6" name="pt226"/>
            <p:cNvSpPr/>
            <p:nvPr/>
          </p:nvSpPr>
          <p:spPr>
            <a:xfrm>
              <a:off x="7017916"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7" name="pt227"/>
            <p:cNvSpPr/>
            <p:nvPr/>
          </p:nvSpPr>
          <p:spPr>
            <a:xfrm>
              <a:off x="7017916"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8" name="pt228"/>
            <p:cNvSpPr/>
            <p:nvPr/>
          </p:nvSpPr>
          <p:spPr>
            <a:xfrm>
              <a:off x="7726977"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9" name="pt229"/>
            <p:cNvSpPr/>
            <p:nvPr/>
          </p:nvSpPr>
          <p:spPr>
            <a:xfrm>
              <a:off x="7372447"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0" name="pt230"/>
            <p:cNvSpPr/>
            <p:nvPr/>
          </p:nvSpPr>
          <p:spPr>
            <a:xfrm>
              <a:off x="7313358"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1" name="pt231"/>
            <p:cNvSpPr/>
            <p:nvPr/>
          </p:nvSpPr>
          <p:spPr>
            <a:xfrm>
              <a:off x="7786065"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2" name="pt232"/>
            <p:cNvSpPr/>
            <p:nvPr/>
          </p:nvSpPr>
          <p:spPr>
            <a:xfrm>
              <a:off x="7786065"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3" name="pt233"/>
            <p:cNvSpPr/>
            <p:nvPr/>
          </p:nvSpPr>
          <p:spPr>
            <a:xfrm>
              <a:off x="7786065"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4" name="pt234"/>
            <p:cNvSpPr/>
            <p:nvPr/>
          </p:nvSpPr>
          <p:spPr>
            <a:xfrm>
              <a:off x="6722474"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5" name="pt235"/>
            <p:cNvSpPr/>
            <p:nvPr/>
          </p:nvSpPr>
          <p:spPr>
            <a:xfrm>
              <a:off x="6663385"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7077004"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017916"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786065"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608800"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667889"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786065"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726977"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726977"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549712"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5" name="pt245"/>
            <p:cNvSpPr/>
            <p:nvPr/>
          </p:nvSpPr>
          <p:spPr>
            <a:xfrm>
              <a:off x="7726977"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6" name="pt246"/>
            <p:cNvSpPr/>
            <p:nvPr/>
          </p:nvSpPr>
          <p:spPr>
            <a:xfrm>
              <a:off x="784515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7" name="pt247"/>
            <p:cNvSpPr/>
            <p:nvPr/>
          </p:nvSpPr>
          <p:spPr>
            <a:xfrm>
              <a:off x="7845154"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8" name="pt248"/>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9" name="pt249"/>
            <p:cNvSpPr/>
            <p:nvPr/>
          </p:nvSpPr>
          <p:spPr>
            <a:xfrm>
              <a:off x="7667889"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0" name="pt250"/>
            <p:cNvSpPr/>
            <p:nvPr/>
          </p:nvSpPr>
          <p:spPr>
            <a:xfrm>
              <a:off x="7845154"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1" name="pt251"/>
            <p:cNvSpPr/>
            <p:nvPr/>
          </p:nvSpPr>
          <p:spPr>
            <a:xfrm>
              <a:off x="7845154"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2" name="pt252"/>
            <p:cNvSpPr/>
            <p:nvPr/>
          </p:nvSpPr>
          <p:spPr>
            <a:xfrm>
              <a:off x="7431535"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3" name="pt253"/>
            <p:cNvSpPr/>
            <p:nvPr/>
          </p:nvSpPr>
          <p:spPr>
            <a:xfrm>
              <a:off x="7254270"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4" name="pt254"/>
            <p:cNvSpPr/>
            <p:nvPr/>
          </p:nvSpPr>
          <p:spPr>
            <a:xfrm>
              <a:off x="7195181"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5" name="pt255"/>
            <p:cNvSpPr/>
            <p:nvPr/>
          </p:nvSpPr>
          <p:spPr>
            <a:xfrm>
              <a:off x="7726977"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6" name="pt256"/>
            <p:cNvSpPr/>
            <p:nvPr/>
          </p:nvSpPr>
          <p:spPr>
            <a:xfrm>
              <a:off x="4181672"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7" name="pt257"/>
            <p:cNvSpPr/>
            <p:nvPr/>
          </p:nvSpPr>
          <p:spPr>
            <a:xfrm>
              <a:off x="4063495"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8" name="pt258"/>
            <p:cNvSpPr/>
            <p:nvPr/>
          </p:nvSpPr>
          <p:spPr>
            <a:xfrm>
              <a:off x="6958828"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6958828"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0" name="pt260"/>
            <p:cNvSpPr/>
            <p:nvPr/>
          </p:nvSpPr>
          <p:spPr>
            <a:xfrm>
              <a:off x="7254270"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1" name="pt261"/>
            <p:cNvSpPr/>
            <p:nvPr/>
          </p:nvSpPr>
          <p:spPr>
            <a:xfrm>
              <a:off x="4063495"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2" name="pt262"/>
            <p:cNvSpPr/>
            <p:nvPr/>
          </p:nvSpPr>
          <p:spPr>
            <a:xfrm>
              <a:off x="7726977"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726977"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86065"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549712"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254270"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958828"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5154"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5154"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5154"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7313358"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2" name="pt272"/>
            <p:cNvSpPr/>
            <p:nvPr/>
          </p:nvSpPr>
          <p:spPr>
            <a:xfrm>
              <a:off x="6013413"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3" name="pt273"/>
            <p:cNvSpPr/>
            <p:nvPr/>
          </p:nvSpPr>
          <p:spPr>
            <a:xfrm>
              <a:off x="6249766"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4" name="pt274"/>
            <p:cNvSpPr/>
            <p:nvPr/>
          </p:nvSpPr>
          <p:spPr>
            <a:xfrm>
              <a:off x="6486120"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5" name="pt275"/>
            <p:cNvSpPr/>
            <p:nvPr/>
          </p:nvSpPr>
          <p:spPr>
            <a:xfrm>
              <a:off x="6899739"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6" name="pt276"/>
            <p:cNvSpPr/>
            <p:nvPr/>
          </p:nvSpPr>
          <p:spPr>
            <a:xfrm>
              <a:off x="7431535"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7" name="pt277"/>
            <p:cNvSpPr/>
            <p:nvPr/>
          </p:nvSpPr>
          <p:spPr>
            <a:xfrm>
              <a:off x="7372447"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8" name="pt278"/>
            <p:cNvSpPr/>
            <p:nvPr/>
          </p:nvSpPr>
          <p:spPr>
            <a:xfrm>
              <a:off x="7549712"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9" name="pt279"/>
            <p:cNvSpPr/>
            <p:nvPr/>
          </p:nvSpPr>
          <p:spPr>
            <a:xfrm>
              <a:off x="7254270"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0" name="pt280"/>
            <p:cNvSpPr/>
            <p:nvPr/>
          </p:nvSpPr>
          <p:spPr>
            <a:xfrm>
              <a:off x="7372447"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1" name="pt281"/>
            <p:cNvSpPr/>
            <p:nvPr/>
          </p:nvSpPr>
          <p:spPr>
            <a:xfrm>
              <a:off x="5836148"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2" name="pt282"/>
            <p:cNvSpPr/>
            <p:nvPr/>
          </p:nvSpPr>
          <p:spPr>
            <a:xfrm>
              <a:off x="6013413"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3" name="tx283"/>
            <p:cNvSpPr/>
            <p:nvPr/>
          </p:nvSpPr>
          <p:spPr>
            <a:xfrm>
              <a:off x="1393302" y="5649234"/>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PNG</a:t>
              </a:r>
            </a:p>
          </p:txBody>
        </p:sp>
        <p:sp>
          <p:nvSpPr>
            <p:cNvPr id="284" name="tx284"/>
            <p:cNvSpPr/>
            <p:nvPr/>
          </p:nvSpPr>
          <p:spPr>
            <a:xfrm>
              <a:off x="1121541" y="546089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85" name="tx285"/>
            <p:cNvSpPr/>
            <p:nvPr/>
          </p:nvSpPr>
          <p:spPr>
            <a:xfrm>
              <a:off x="1401078" y="5460890"/>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86" name="tx286"/>
            <p:cNvSpPr/>
            <p:nvPr/>
          </p:nvSpPr>
          <p:spPr>
            <a:xfrm>
              <a:off x="1175566" y="5270772"/>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87" name="tx287"/>
            <p:cNvSpPr/>
            <p:nvPr/>
          </p:nvSpPr>
          <p:spPr>
            <a:xfrm>
              <a:off x="1020586" y="5080655"/>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288" name="tx288"/>
            <p:cNvSpPr/>
            <p:nvPr/>
          </p:nvSpPr>
          <p:spPr>
            <a:xfrm>
              <a:off x="1253397" y="4888763"/>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Samoa</a:t>
              </a:r>
            </a:p>
          </p:txBody>
        </p:sp>
        <p:sp>
          <p:nvSpPr>
            <p:cNvPr id="289" name="tx289"/>
            <p:cNvSpPr/>
            <p:nvPr/>
          </p:nvSpPr>
          <p:spPr>
            <a:xfrm>
              <a:off x="608853" y="469864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90" name="tx290"/>
            <p:cNvSpPr/>
            <p:nvPr/>
          </p:nvSpPr>
          <p:spPr>
            <a:xfrm>
              <a:off x="1199031" y="4698714"/>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1" name="tx291"/>
            <p:cNvSpPr/>
            <p:nvPr/>
          </p:nvSpPr>
          <p:spPr>
            <a:xfrm>
              <a:off x="1393097" y="4510302"/>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Laos</a:t>
              </a:r>
            </a:p>
          </p:txBody>
        </p:sp>
        <p:sp>
          <p:nvSpPr>
            <p:cNvPr id="292" name="tx292"/>
            <p:cNvSpPr/>
            <p:nvPr/>
          </p:nvSpPr>
          <p:spPr>
            <a:xfrm>
              <a:off x="686684" y="4320184"/>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293" name="tx293"/>
            <p:cNvSpPr/>
            <p:nvPr/>
          </p:nvSpPr>
          <p:spPr>
            <a:xfrm>
              <a:off x="1253397" y="432018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294" name="tx294"/>
            <p:cNvSpPr/>
            <p:nvPr/>
          </p:nvSpPr>
          <p:spPr>
            <a:xfrm>
              <a:off x="1059263" y="4128293"/>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Cambodia</a:t>
              </a:r>
            </a:p>
          </p:txBody>
        </p:sp>
        <p:sp>
          <p:nvSpPr>
            <p:cNvPr id="295" name="tx295"/>
            <p:cNvSpPr/>
            <p:nvPr/>
          </p:nvSpPr>
          <p:spPr>
            <a:xfrm>
              <a:off x="888458" y="3938176"/>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296" name="tx296"/>
            <p:cNvSpPr/>
            <p:nvPr/>
          </p:nvSpPr>
          <p:spPr>
            <a:xfrm>
              <a:off x="1253397" y="3939949"/>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7" name="tx297"/>
            <p:cNvSpPr/>
            <p:nvPr/>
          </p:nvSpPr>
          <p:spPr>
            <a:xfrm>
              <a:off x="872905" y="3749832"/>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New</a:t>
              </a:r>
            </a:p>
          </p:txBody>
        </p:sp>
        <p:sp>
          <p:nvSpPr>
            <p:cNvPr id="298" name="tx298"/>
            <p:cNvSpPr/>
            <p:nvPr/>
          </p:nvSpPr>
          <p:spPr>
            <a:xfrm>
              <a:off x="1191187" y="3749832"/>
              <a:ext cx="5048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Zealand</a:t>
              </a:r>
            </a:p>
          </p:txBody>
        </p:sp>
        <p:sp>
          <p:nvSpPr>
            <p:cNvPr id="299" name="tx299"/>
            <p:cNvSpPr/>
            <p:nvPr/>
          </p:nvSpPr>
          <p:spPr>
            <a:xfrm>
              <a:off x="1020382" y="3533589"/>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Philippines</a:t>
              </a:r>
            </a:p>
          </p:txBody>
        </p:sp>
        <p:sp>
          <p:nvSpPr>
            <p:cNvPr id="300" name="tx300"/>
            <p:cNvSpPr/>
            <p:nvPr/>
          </p:nvSpPr>
          <p:spPr>
            <a:xfrm>
              <a:off x="1269018" y="3369597"/>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Kiribati</a:t>
              </a:r>
            </a:p>
          </p:txBody>
        </p:sp>
        <p:sp>
          <p:nvSpPr>
            <p:cNvPr id="301" name="tx301"/>
            <p:cNvSpPr/>
            <p:nvPr/>
          </p:nvSpPr>
          <p:spPr>
            <a:xfrm>
              <a:off x="1276726" y="3179479"/>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Tuvalu</a:t>
              </a:r>
            </a:p>
          </p:txBody>
        </p:sp>
        <p:sp>
          <p:nvSpPr>
            <p:cNvPr id="302" name="tx302"/>
            <p:cNvSpPr/>
            <p:nvPr/>
          </p:nvSpPr>
          <p:spPr>
            <a:xfrm>
              <a:off x="1152510" y="2989361"/>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Australia</a:t>
              </a:r>
            </a:p>
          </p:txBody>
        </p:sp>
        <p:sp>
          <p:nvSpPr>
            <p:cNvPr id="303" name="tx303"/>
            <p:cNvSpPr/>
            <p:nvPr/>
          </p:nvSpPr>
          <p:spPr>
            <a:xfrm>
              <a:off x="1129113" y="2771481"/>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304" name="tx304"/>
            <p:cNvSpPr/>
            <p:nvPr/>
          </p:nvSpPr>
          <p:spPr>
            <a:xfrm>
              <a:off x="1338731" y="2609126"/>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Palau</a:t>
              </a:r>
            </a:p>
          </p:txBody>
        </p:sp>
        <p:sp>
          <p:nvSpPr>
            <p:cNvPr id="305" name="tx305"/>
            <p:cNvSpPr/>
            <p:nvPr/>
          </p:nvSpPr>
          <p:spPr>
            <a:xfrm>
              <a:off x="1144802" y="2391246"/>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Malaysia</a:t>
              </a:r>
            </a:p>
          </p:txBody>
        </p:sp>
        <p:sp>
          <p:nvSpPr>
            <p:cNvPr id="306" name="tx306"/>
            <p:cNvSpPr/>
            <p:nvPr/>
          </p:nvSpPr>
          <p:spPr>
            <a:xfrm>
              <a:off x="1331023" y="2227118"/>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07" name="tx307"/>
            <p:cNvSpPr/>
            <p:nvPr/>
          </p:nvSpPr>
          <p:spPr>
            <a:xfrm>
              <a:off x="1059127" y="2009306"/>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Singapore</a:t>
              </a:r>
            </a:p>
          </p:txBody>
        </p:sp>
        <p:sp>
          <p:nvSpPr>
            <p:cNvPr id="308" name="tx308"/>
            <p:cNvSpPr/>
            <p:nvPr/>
          </p:nvSpPr>
          <p:spPr>
            <a:xfrm>
              <a:off x="585525" y="1822531"/>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Republic</a:t>
              </a:r>
            </a:p>
          </p:txBody>
        </p:sp>
        <p:sp>
          <p:nvSpPr>
            <p:cNvPr id="309" name="tx309"/>
            <p:cNvSpPr/>
            <p:nvPr/>
          </p:nvSpPr>
          <p:spPr>
            <a:xfrm>
              <a:off x="1167926" y="1846951"/>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of</a:t>
              </a:r>
            </a:p>
          </p:txBody>
        </p:sp>
        <p:sp>
          <p:nvSpPr>
            <p:cNvPr id="310" name="tx310"/>
            <p:cNvSpPr/>
            <p:nvPr/>
          </p:nvSpPr>
          <p:spPr>
            <a:xfrm>
              <a:off x="1323247" y="184865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Korea</a:t>
              </a:r>
            </a:p>
          </p:txBody>
        </p:sp>
        <p:sp>
          <p:nvSpPr>
            <p:cNvPr id="311" name="tx311"/>
            <p:cNvSpPr/>
            <p:nvPr/>
          </p:nvSpPr>
          <p:spPr>
            <a:xfrm>
              <a:off x="1315402" y="163241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Japan</a:t>
              </a:r>
            </a:p>
          </p:txBody>
        </p:sp>
        <p:sp>
          <p:nvSpPr>
            <p:cNvPr id="312" name="tx312"/>
            <p:cNvSpPr/>
            <p:nvPr/>
          </p:nvSpPr>
          <p:spPr>
            <a:xfrm>
              <a:off x="1299918" y="1440658"/>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13" name="tx313"/>
            <p:cNvSpPr/>
            <p:nvPr/>
          </p:nvSpPr>
          <p:spPr>
            <a:xfrm>
              <a:off x="1315539" y="127830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Nauru</a:t>
              </a:r>
            </a:p>
          </p:txBody>
        </p:sp>
        <p:sp>
          <p:nvSpPr>
            <p:cNvPr id="314" name="tx314"/>
            <p:cNvSpPr/>
            <p:nvPr/>
          </p:nvSpPr>
          <p:spPr>
            <a:xfrm>
              <a:off x="1408718" y="1088186"/>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15" name="tx315"/>
            <p:cNvSpPr/>
            <p:nvPr/>
          </p:nvSpPr>
          <p:spPr>
            <a:xfrm>
              <a:off x="1517585" y="870306"/>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6" name="tx316"/>
            <p:cNvSpPr/>
            <p:nvPr/>
          </p:nvSpPr>
          <p:spPr>
            <a:xfrm>
              <a:off x="508103" y="707951"/>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17" name="tx317"/>
            <p:cNvSpPr/>
            <p:nvPr/>
          </p:nvSpPr>
          <p:spPr>
            <a:xfrm>
              <a:off x="950736" y="707951"/>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8" name="tx318"/>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9" name="tx319"/>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0" name="tx320"/>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21" name="tx321"/>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22" name="tx322"/>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3" name="tx323"/>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4" name="pt3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6" name="pt3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7" name="tx32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8" name="tx32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9" name="tx32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30" name="tx330"/>
            <p:cNvSpPr/>
            <p:nvPr/>
          </p:nvSpPr>
          <p:spPr>
            <a:xfrm>
              <a:off x="1758661" y="399578"/>
              <a:ext cx="34103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WPR, 2019-2023</a:t>
              </a:r>
            </a:p>
          </p:txBody>
        </p:sp>
        <p:sp>
          <p:nvSpPr>
            <p:cNvPr id="331" name="tx33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32" name="tx33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3" name="tx33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4" name="tx33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11 (out of 27) countries had lower coverage than in 2019.
In 2023, 8 countries had lower DTP3 coverage than in 2022.
In 2023, 11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475479"/>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39620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316926"/>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7" name="pl17"/>
            <p:cNvSpPr/>
            <p:nvPr/>
          </p:nvSpPr>
          <p:spPr>
            <a:xfrm>
              <a:off x="991116" y="293584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1856564"/>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77728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973" y="2020212"/>
              <a:ext cx="257465" cy="1994905"/>
            </a:xfrm>
            <a:prstGeom prst="rect">
              <a:avLst/>
            </a:prstGeom>
            <a:solidFill>
              <a:srgbClr val="E2231A">
                <a:alpha val="100000"/>
              </a:srgbClr>
            </a:solidFill>
          </p:spPr>
          <p:txBody>
            <a:bodyPr/>
            <a:lstStyle/>
            <a:p/>
          </p:txBody>
        </p:sp>
        <p:sp>
          <p:nvSpPr>
            <p:cNvPr id="30" name="rc30"/>
            <p:cNvSpPr/>
            <p:nvPr/>
          </p:nvSpPr>
          <p:spPr>
            <a:xfrm>
              <a:off x="1619045" y="2234553"/>
              <a:ext cx="257465" cy="1780564"/>
            </a:xfrm>
            <a:prstGeom prst="rect">
              <a:avLst/>
            </a:prstGeom>
            <a:solidFill>
              <a:srgbClr val="E2231A">
                <a:alpha val="100000"/>
              </a:srgbClr>
            </a:solidFill>
          </p:spPr>
          <p:txBody>
            <a:bodyPr/>
            <a:lstStyle/>
            <a:p/>
          </p:txBody>
        </p:sp>
        <p:sp>
          <p:nvSpPr>
            <p:cNvPr id="31" name="rc31"/>
            <p:cNvSpPr/>
            <p:nvPr/>
          </p:nvSpPr>
          <p:spPr>
            <a:xfrm>
              <a:off x="1905118" y="2250978"/>
              <a:ext cx="257465" cy="1764140"/>
            </a:xfrm>
            <a:prstGeom prst="rect">
              <a:avLst/>
            </a:prstGeom>
            <a:solidFill>
              <a:srgbClr val="E2231A">
                <a:alpha val="100000"/>
              </a:srgbClr>
            </a:solidFill>
          </p:spPr>
          <p:txBody>
            <a:bodyPr/>
            <a:lstStyle/>
            <a:p/>
          </p:txBody>
        </p:sp>
        <p:sp>
          <p:nvSpPr>
            <p:cNvPr id="32" name="rc32"/>
            <p:cNvSpPr/>
            <p:nvPr/>
          </p:nvSpPr>
          <p:spPr>
            <a:xfrm>
              <a:off x="2191190" y="2310375"/>
              <a:ext cx="257465" cy="1704743"/>
            </a:xfrm>
            <a:prstGeom prst="rect">
              <a:avLst/>
            </a:prstGeom>
            <a:solidFill>
              <a:srgbClr val="E2231A">
                <a:alpha val="100000"/>
              </a:srgbClr>
            </a:solidFill>
          </p:spPr>
          <p:txBody>
            <a:bodyPr/>
            <a:lstStyle/>
            <a:p/>
          </p:txBody>
        </p:sp>
        <p:sp>
          <p:nvSpPr>
            <p:cNvPr id="33" name="rc33"/>
            <p:cNvSpPr/>
            <p:nvPr/>
          </p:nvSpPr>
          <p:spPr>
            <a:xfrm>
              <a:off x="2477262" y="2503474"/>
              <a:ext cx="257465" cy="1511643"/>
            </a:xfrm>
            <a:prstGeom prst="rect">
              <a:avLst/>
            </a:prstGeom>
            <a:solidFill>
              <a:srgbClr val="E2231A">
                <a:alpha val="100000"/>
              </a:srgbClr>
            </a:solidFill>
          </p:spPr>
          <p:txBody>
            <a:bodyPr/>
            <a:lstStyle/>
            <a:p/>
          </p:txBody>
        </p:sp>
        <p:sp>
          <p:nvSpPr>
            <p:cNvPr id="34" name="rc34"/>
            <p:cNvSpPr/>
            <p:nvPr/>
          </p:nvSpPr>
          <p:spPr>
            <a:xfrm>
              <a:off x="2763335" y="2489333"/>
              <a:ext cx="257465" cy="1525784"/>
            </a:xfrm>
            <a:prstGeom prst="rect">
              <a:avLst/>
            </a:prstGeom>
            <a:solidFill>
              <a:srgbClr val="E2231A">
                <a:alpha val="100000"/>
              </a:srgbClr>
            </a:solidFill>
          </p:spPr>
          <p:txBody>
            <a:bodyPr/>
            <a:lstStyle/>
            <a:p/>
          </p:txBody>
        </p:sp>
        <p:sp>
          <p:nvSpPr>
            <p:cNvPr id="35" name="rc35"/>
            <p:cNvSpPr/>
            <p:nvPr/>
          </p:nvSpPr>
          <p:spPr>
            <a:xfrm>
              <a:off x="3049407" y="3072012"/>
              <a:ext cx="257465" cy="943105"/>
            </a:xfrm>
            <a:prstGeom prst="rect">
              <a:avLst/>
            </a:prstGeom>
            <a:solidFill>
              <a:srgbClr val="E2231A">
                <a:alpha val="100000"/>
              </a:srgbClr>
            </a:solidFill>
          </p:spPr>
          <p:txBody>
            <a:bodyPr/>
            <a:lstStyle/>
            <a:p/>
          </p:txBody>
        </p:sp>
        <p:sp>
          <p:nvSpPr>
            <p:cNvPr id="36" name="rc36"/>
            <p:cNvSpPr/>
            <p:nvPr/>
          </p:nvSpPr>
          <p:spPr>
            <a:xfrm>
              <a:off x="3335480" y="3026516"/>
              <a:ext cx="257465" cy="988601"/>
            </a:xfrm>
            <a:prstGeom prst="rect">
              <a:avLst/>
            </a:prstGeom>
            <a:solidFill>
              <a:srgbClr val="E2231A">
                <a:alpha val="100000"/>
              </a:srgbClr>
            </a:solidFill>
          </p:spPr>
          <p:txBody>
            <a:bodyPr/>
            <a:lstStyle/>
            <a:p/>
          </p:txBody>
        </p:sp>
        <p:sp>
          <p:nvSpPr>
            <p:cNvPr id="37" name="rc37"/>
            <p:cNvSpPr/>
            <p:nvPr/>
          </p:nvSpPr>
          <p:spPr>
            <a:xfrm>
              <a:off x="3621552" y="3346661"/>
              <a:ext cx="257465" cy="668457"/>
            </a:xfrm>
            <a:prstGeom prst="rect">
              <a:avLst/>
            </a:prstGeom>
            <a:solidFill>
              <a:srgbClr val="E2231A">
                <a:alpha val="100000"/>
              </a:srgbClr>
            </a:solidFill>
          </p:spPr>
          <p:txBody>
            <a:bodyPr/>
            <a:lstStyle/>
            <a:p/>
          </p:txBody>
        </p:sp>
        <p:sp>
          <p:nvSpPr>
            <p:cNvPr id="38" name="rc38"/>
            <p:cNvSpPr/>
            <p:nvPr/>
          </p:nvSpPr>
          <p:spPr>
            <a:xfrm>
              <a:off x="3907625" y="3564991"/>
              <a:ext cx="257465" cy="450126"/>
            </a:xfrm>
            <a:prstGeom prst="rect">
              <a:avLst/>
            </a:prstGeom>
            <a:solidFill>
              <a:srgbClr val="E2231A">
                <a:alpha val="100000"/>
              </a:srgbClr>
            </a:solidFill>
          </p:spPr>
          <p:txBody>
            <a:bodyPr/>
            <a:lstStyle/>
            <a:p/>
          </p:txBody>
        </p:sp>
        <p:sp>
          <p:nvSpPr>
            <p:cNvPr id="39" name="rc39"/>
            <p:cNvSpPr/>
            <p:nvPr/>
          </p:nvSpPr>
          <p:spPr>
            <a:xfrm>
              <a:off x="4193697" y="3557585"/>
              <a:ext cx="257465" cy="457532"/>
            </a:xfrm>
            <a:prstGeom prst="rect">
              <a:avLst/>
            </a:prstGeom>
            <a:solidFill>
              <a:srgbClr val="E2231A">
                <a:alpha val="100000"/>
              </a:srgbClr>
            </a:solidFill>
          </p:spPr>
          <p:txBody>
            <a:bodyPr/>
            <a:lstStyle/>
            <a:p/>
          </p:txBody>
        </p:sp>
        <p:sp>
          <p:nvSpPr>
            <p:cNvPr id="40" name="rc40"/>
            <p:cNvSpPr/>
            <p:nvPr/>
          </p:nvSpPr>
          <p:spPr>
            <a:xfrm>
              <a:off x="4479769" y="3533739"/>
              <a:ext cx="257465" cy="481378"/>
            </a:xfrm>
            <a:prstGeom prst="rect">
              <a:avLst/>
            </a:prstGeom>
            <a:solidFill>
              <a:srgbClr val="E2231A">
                <a:alpha val="100000"/>
              </a:srgbClr>
            </a:solidFill>
          </p:spPr>
          <p:txBody>
            <a:bodyPr/>
            <a:lstStyle/>
            <a:p/>
          </p:txBody>
        </p:sp>
        <p:sp>
          <p:nvSpPr>
            <p:cNvPr id="41" name="rc41"/>
            <p:cNvSpPr/>
            <p:nvPr/>
          </p:nvSpPr>
          <p:spPr>
            <a:xfrm>
              <a:off x="4765842" y="3513163"/>
              <a:ext cx="257465" cy="501954"/>
            </a:xfrm>
            <a:prstGeom prst="rect">
              <a:avLst/>
            </a:prstGeom>
            <a:solidFill>
              <a:srgbClr val="E2231A">
                <a:alpha val="100000"/>
              </a:srgbClr>
            </a:solidFill>
          </p:spPr>
          <p:txBody>
            <a:bodyPr/>
            <a:lstStyle/>
            <a:p/>
          </p:txBody>
        </p:sp>
        <p:sp>
          <p:nvSpPr>
            <p:cNvPr id="42" name="rc42"/>
            <p:cNvSpPr/>
            <p:nvPr/>
          </p:nvSpPr>
          <p:spPr>
            <a:xfrm>
              <a:off x="5051914" y="3515466"/>
              <a:ext cx="257465" cy="499651"/>
            </a:xfrm>
            <a:prstGeom prst="rect">
              <a:avLst/>
            </a:prstGeom>
            <a:solidFill>
              <a:srgbClr val="E2231A">
                <a:alpha val="100000"/>
              </a:srgbClr>
            </a:solidFill>
          </p:spPr>
          <p:txBody>
            <a:bodyPr/>
            <a:lstStyle/>
            <a:p/>
          </p:txBody>
        </p:sp>
        <p:sp>
          <p:nvSpPr>
            <p:cNvPr id="43" name="rc43"/>
            <p:cNvSpPr/>
            <p:nvPr/>
          </p:nvSpPr>
          <p:spPr>
            <a:xfrm>
              <a:off x="5337987" y="3494605"/>
              <a:ext cx="257465" cy="520513"/>
            </a:xfrm>
            <a:prstGeom prst="rect">
              <a:avLst/>
            </a:prstGeom>
            <a:solidFill>
              <a:srgbClr val="E2231A">
                <a:alpha val="100000"/>
              </a:srgbClr>
            </a:solidFill>
          </p:spPr>
          <p:txBody>
            <a:bodyPr/>
            <a:lstStyle/>
            <a:p/>
          </p:txBody>
        </p:sp>
        <p:sp>
          <p:nvSpPr>
            <p:cNvPr id="44" name="rc44"/>
            <p:cNvSpPr/>
            <p:nvPr/>
          </p:nvSpPr>
          <p:spPr>
            <a:xfrm>
              <a:off x="5624059" y="3472234"/>
              <a:ext cx="257465" cy="542883"/>
            </a:xfrm>
            <a:prstGeom prst="rect">
              <a:avLst/>
            </a:prstGeom>
            <a:solidFill>
              <a:srgbClr val="E2231A">
                <a:alpha val="100000"/>
              </a:srgbClr>
            </a:solidFill>
          </p:spPr>
          <p:txBody>
            <a:bodyPr/>
            <a:lstStyle/>
            <a:p/>
          </p:txBody>
        </p:sp>
        <p:sp>
          <p:nvSpPr>
            <p:cNvPr id="45" name="rc45"/>
            <p:cNvSpPr/>
            <p:nvPr/>
          </p:nvSpPr>
          <p:spPr>
            <a:xfrm>
              <a:off x="5910132" y="3486030"/>
              <a:ext cx="257465" cy="529087"/>
            </a:xfrm>
            <a:prstGeom prst="rect">
              <a:avLst/>
            </a:prstGeom>
            <a:solidFill>
              <a:srgbClr val="E2231A">
                <a:alpha val="100000"/>
              </a:srgbClr>
            </a:solidFill>
          </p:spPr>
          <p:txBody>
            <a:bodyPr/>
            <a:lstStyle/>
            <a:p/>
          </p:txBody>
        </p:sp>
        <p:sp>
          <p:nvSpPr>
            <p:cNvPr id="46" name="rc46"/>
            <p:cNvSpPr/>
            <p:nvPr/>
          </p:nvSpPr>
          <p:spPr>
            <a:xfrm>
              <a:off x="6196204" y="3498091"/>
              <a:ext cx="257465" cy="517026"/>
            </a:xfrm>
            <a:prstGeom prst="rect">
              <a:avLst/>
            </a:prstGeom>
            <a:solidFill>
              <a:srgbClr val="E2231A">
                <a:alpha val="100000"/>
              </a:srgbClr>
            </a:solidFill>
          </p:spPr>
          <p:txBody>
            <a:bodyPr/>
            <a:lstStyle/>
            <a:p/>
          </p:txBody>
        </p:sp>
        <p:sp>
          <p:nvSpPr>
            <p:cNvPr id="47" name="rc47"/>
            <p:cNvSpPr/>
            <p:nvPr/>
          </p:nvSpPr>
          <p:spPr>
            <a:xfrm>
              <a:off x="6482277" y="3540324"/>
              <a:ext cx="257465" cy="474793"/>
            </a:xfrm>
            <a:prstGeom prst="rect">
              <a:avLst/>
            </a:prstGeom>
            <a:solidFill>
              <a:srgbClr val="E2231A">
                <a:alpha val="100000"/>
              </a:srgbClr>
            </a:solidFill>
          </p:spPr>
          <p:txBody>
            <a:bodyPr/>
            <a:lstStyle/>
            <a:p/>
          </p:txBody>
        </p:sp>
        <p:sp>
          <p:nvSpPr>
            <p:cNvPr id="48" name="rc48"/>
            <p:cNvSpPr/>
            <p:nvPr/>
          </p:nvSpPr>
          <p:spPr>
            <a:xfrm>
              <a:off x="6768349" y="3543454"/>
              <a:ext cx="257465" cy="471663"/>
            </a:xfrm>
            <a:prstGeom prst="rect">
              <a:avLst/>
            </a:prstGeom>
            <a:solidFill>
              <a:srgbClr val="E2231A">
                <a:alpha val="100000"/>
              </a:srgbClr>
            </a:solidFill>
          </p:spPr>
          <p:txBody>
            <a:bodyPr/>
            <a:lstStyle/>
            <a:p/>
          </p:txBody>
        </p:sp>
        <p:sp>
          <p:nvSpPr>
            <p:cNvPr id="49" name="rc49"/>
            <p:cNvSpPr/>
            <p:nvPr/>
          </p:nvSpPr>
          <p:spPr>
            <a:xfrm>
              <a:off x="7054421" y="3543284"/>
              <a:ext cx="257465" cy="471833"/>
            </a:xfrm>
            <a:prstGeom prst="rect">
              <a:avLst/>
            </a:prstGeom>
            <a:solidFill>
              <a:srgbClr val="E2231A">
                <a:alpha val="100000"/>
              </a:srgbClr>
            </a:solidFill>
          </p:spPr>
          <p:txBody>
            <a:bodyPr/>
            <a:lstStyle/>
            <a:p/>
          </p:txBody>
        </p:sp>
        <p:sp>
          <p:nvSpPr>
            <p:cNvPr id="50" name="rc50"/>
            <p:cNvSpPr/>
            <p:nvPr/>
          </p:nvSpPr>
          <p:spPr>
            <a:xfrm>
              <a:off x="7340494" y="3323024"/>
              <a:ext cx="257465" cy="692093"/>
            </a:xfrm>
            <a:prstGeom prst="rect">
              <a:avLst/>
            </a:prstGeom>
            <a:solidFill>
              <a:srgbClr val="E2231A">
                <a:alpha val="100000"/>
              </a:srgbClr>
            </a:solidFill>
          </p:spPr>
          <p:txBody>
            <a:bodyPr/>
            <a:lstStyle/>
            <a:p/>
          </p:txBody>
        </p:sp>
        <p:sp>
          <p:nvSpPr>
            <p:cNvPr id="51" name="rc51"/>
            <p:cNvSpPr/>
            <p:nvPr/>
          </p:nvSpPr>
          <p:spPr>
            <a:xfrm>
              <a:off x="7626566" y="3469069"/>
              <a:ext cx="257465" cy="546048"/>
            </a:xfrm>
            <a:prstGeom prst="rect">
              <a:avLst/>
            </a:prstGeom>
            <a:solidFill>
              <a:srgbClr val="E2231A">
                <a:alpha val="100000"/>
              </a:srgbClr>
            </a:solidFill>
          </p:spPr>
          <p:txBody>
            <a:bodyPr/>
            <a:lstStyle/>
            <a:p/>
          </p:txBody>
        </p:sp>
        <p:sp>
          <p:nvSpPr>
            <p:cNvPr id="52" name="rc52"/>
            <p:cNvSpPr/>
            <p:nvPr/>
          </p:nvSpPr>
          <p:spPr>
            <a:xfrm>
              <a:off x="7912639" y="3367653"/>
              <a:ext cx="257465" cy="647465"/>
            </a:xfrm>
            <a:prstGeom prst="rect">
              <a:avLst/>
            </a:prstGeom>
            <a:solidFill>
              <a:srgbClr val="E2231A">
                <a:alpha val="100000"/>
              </a:srgbClr>
            </a:solidFill>
          </p:spPr>
          <p:txBody>
            <a:bodyPr/>
            <a:lstStyle/>
            <a:p/>
          </p:txBody>
        </p:sp>
        <p:sp>
          <p:nvSpPr>
            <p:cNvPr id="53" name="rc53"/>
            <p:cNvSpPr/>
            <p:nvPr/>
          </p:nvSpPr>
          <p:spPr>
            <a:xfrm>
              <a:off x="3621552" y="1682351"/>
              <a:ext cx="257465" cy="1664309"/>
            </a:xfrm>
            <a:prstGeom prst="rect">
              <a:avLst/>
            </a:prstGeom>
            <a:solidFill>
              <a:srgbClr val="B3B3B3">
                <a:alpha val="100000"/>
              </a:srgbClr>
            </a:solidFill>
          </p:spPr>
          <p:txBody>
            <a:bodyPr/>
            <a:lstStyle/>
            <a:p/>
          </p:txBody>
        </p:sp>
        <p:sp>
          <p:nvSpPr>
            <p:cNvPr id="54" name="rc54"/>
            <p:cNvSpPr/>
            <p:nvPr/>
          </p:nvSpPr>
          <p:spPr>
            <a:xfrm>
              <a:off x="3907625" y="2247494"/>
              <a:ext cx="257465" cy="1317497"/>
            </a:xfrm>
            <a:prstGeom prst="rect">
              <a:avLst/>
            </a:prstGeom>
            <a:solidFill>
              <a:srgbClr val="B3B3B3">
                <a:alpha val="100000"/>
              </a:srgbClr>
            </a:solidFill>
          </p:spPr>
          <p:txBody>
            <a:bodyPr/>
            <a:lstStyle/>
            <a:p/>
          </p:txBody>
        </p:sp>
        <p:sp>
          <p:nvSpPr>
            <p:cNvPr id="55" name="rc55"/>
            <p:cNvSpPr/>
            <p:nvPr/>
          </p:nvSpPr>
          <p:spPr>
            <a:xfrm>
              <a:off x="4193697" y="2246533"/>
              <a:ext cx="257465" cy="1311052"/>
            </a:xfrm>
            <a:prstGeom prst="rect">
              <a:avLst/>
            </a:prstGeom>
            <a:solidFill>
              <a:srgbClr val="B3B3B3">
                <a:alpha val="100000"/>
              </a:srgbClr>
            </a:solidFill>
          </p:spPr>
          <p:txBody>
            <a:bodyPr/>
            <a:lstStyle/>
            <a:p/>
          </p:txBody>
        </p:sp>
        <p:sp>
          <p:nvSpPr>
            <p:cNvPr id="56" name="rc56"/>
            <p:cNvSpPr/>
            <p:nvPr/>
          </p:nvSpPr>
          <p:spPr>
            <a:xfrm>
              <a:off x="4479769" y="2523880"/>
              <a:ext cx="257465" cy="1009858"/>
            </a:xfrm>
            <a:prstGeom prst="rect">
              <a:avLst/>
            </a:prstGeom>
            <a:solidFill>
              <a:srgbClr val="B3B3B3">
                <a:alpha val="100000"/>
              </a:srgbClr>
            </a:solidFill>
          </p:spPr>
          <p:txBody>
            <a:bodyPr/>
            <a:lstStyle/>
            <a:p/>
          </p:txBody>
        </p:sp>
        <p:sp>
          <p:nvSpPr>
            <p:cNvPr id="57" name="rc57"/>
            <p:cNvSpPr/>
            <p:nvPr/>
          </p:nvSpPr>
          <p:spPr>
            <a:xfrm>
              <a:off x="4765842" y="2597482"/>
              <a:ext cx="257465" cy="915681"/>
            </a:xfrm>
            <a:prstGeom prst="rect">
              <a:avLst/>
            </a:prstGeom>
            <a:solidFill>
              <a:srgbClr val="B3B3B3">
                <a:alpha val="100000"/>
              </a:srgbClr>
            </a:solidFill>
          </p:spPr>
          <p:txBody>
            <a:bodyPr/>
            <a:lstStyle/>
            <a:p/>
          </p:txBody>
        </p:sp>
        <p:sp>
          <p:nvSpPr>
            <p:cNvPr id="58" name="rc58"/>
            <p:cNvSpPr/>
            <p:nvPr/>
          </p:nvSpPr>
          <p:spPr>
            <a:xfrm>
              <a:off x="5051914" y="2800940"/>
              <a:ext cx="257465" cy="714525"/>
            </a:xfrm>
            <a:prstGeom prst="rect">
              <a:avLst/>
            </a:prstGeom>
            <a:solidFill>
              <a:srgbClr val="B3B3B3">
                <a:alpha val="100000"/>
              </a:srgbClr>
            </a:solidFill>
          </p:spPr>
          <p:txBody>
            <a:bodyPr/>
            <a:lstStyle/>
            <a:p/>
          </p:txBody>
        </p:sp>
        <p:sp>
          <p:nvSpPr>
            <p:cNvPr id="59" name="rc59"/>
            <p:cNvSpPr/>
            <p:nvPr/>
          </p:nvSpPr>
          <p:spPr>
            <a:xfrm>
              <a:off x="5337987" y="2888708"/>
              <a:ext cx="257465" cy="605896"/>
            </a:xfrm>
            <a:prstGeom prst="rect">
              <a:avLst/>
            </a:prstGeom>
            <a:solidFill>
              <a:srgbClr val="B3B3B3">
                <a:alpha val="100000"/>
              </a:srgbClr>
            </a:solidFill>
          </p:spPr>
          <p:txBody>
            <a:bodyPr/>
            <a:lstStyle/>
            <a:p/>
          </p:txBody>
        </p:sp>
        <p:sp>
          <p:nvSpPr>
            <p:cNvPr id="60" name="rc60"/>
            <p:cNvSpPr/>
            <p:nvPr/>
          </p:nvSpPr>
          <p:spPr>
            <a:xfrm>
              <a:off x="5624059" y="2906658"/>
              <a:ext cx="257465" cy="565575"/>
            </a:xfrm>
            <a:prstGeom prst="rect">
              <a:avLst/>
            </a:prstGeom>
            <a:solidFill>
              <a:srgbClr val="B3B3B3">
                <a:alpha val="100000"/>
              </a:srgbClr>
            </a:solidFill>
          </p:spPr>
          <p:txBody>
            <a:bodyPr/>
            <a:lstStyle/>
            <a:p/>
          </p:txBody>
        </p:sp>
        <p:sp>
          <p:nvSpPr>
            <p:cNvPr id="61" name="rc61"/>
            <p:cNvSpPr/>
            <p:nvPr/>
          </p:nvSpPr>
          <p:spPr>
            <a:xfrm>
              <a:off x="5910132" y="3014112"/>
              <a:ext cx="257465" cy="471918"/>
            </a:xfrm>
            <a:prstGeom prst="rect">
              <a:avLst/>
            </a:prstGeom>
            <a:solidFill>
              <a:srgbClr val="B3B3B3">
                <a:alpha val="100000"/>
              </a:srgbClr>
            </a:solidFill>
          </p:spPr>
          <p:txBody>
            <a:bodyPr/>
            <a:lstStyle/>
            <a:p/>
          </p:txBody>
        </p:sp>
        <p:sp>
          <p:nvSpPr>
            <p:cNvPr id="62" name="rc62"/>
            <p:cNvSpPr/>
            <p:nvPr/>
          </p:nvSpPr>
          <p:spPr>
            <a:xfrm>
              <a:off x="6196204" y="3049971"/>
              <a:ext cx="257465" cy="448120"/>
            </a:xfrm>
            <a:prstGeom prst="rect">
              <a:avLst/>
            </a:prstGeom>
            <a:solidFill>
              <a:srgbClr val="B3B3B3">
                <a:alpha val="100000"/>
              </a:srgbClr>
            </a:solidFill>
          </p:spPr>
          <p:txBody>
            <a:bodyPr/>
            <a:lstStyle/>
            <a:p/>
          </p:txBody>
        </p:sp>
        <p:sp>
          <p:nvSpPr>
            <p:cNvPr id="63" name="rc63"/>
            <p:cNvSpPr/>
            <p:nvPr/>
          </p:nvSpPr>
          <p:spPr>
            <a:xfrm>
              <a:off x="6482277" y="3054035"/>
              <a:ext cx="257465" cy="486289"/>
            </a:xfrm>
            <a:prstGeom prst="rect">
              <a:avLst/>
            </a:prstGeom>
            <a:solidFill>
              <a:srgbClr val="B3B3B3">
                <a:alpha val="100000"/>
              </a:srgbClr>
            </a:solidFill>
          </p:spPr>
          <p:txBody>
            <a:bodyPr/>
            <a:lstStyle/>
            <a:p/>
          </p:txBody>
        </p:sp>
        <p:sp>
          <p:nvSpPr>
            <p:cNvPr id="64" name="rc64"/>
            <p:cNvSpPr/>
            <p:nvPr/>
          </p:nvSpPr>
          <p:spPr>
            <a:xfrm>
              <a:off x="6768349" y="3071008"/>
              <a:ext cx="257465" cy="472445"/>
            </a:xfrm>
            <a:prstGeom prst="rect">
              <a:avLst/>
            </a:prstGeom>
            <a:solidFill>
              <a:srgbClr val="B3B3B3">
                <a:alpha val="100000"/>
              </a:srgbClr>
            </a:solidFill>
          </p:spPr>
          <p:txBody>
            <a:bodyPr/>
            <a:lstStyle/>
            <a:p/>
          </p:txBody>
        </p:sp>
        <p:sp>
          <p:nvSpPr>
            <p:cNvPr id="65" name="rc65"/>
            <p:cNvSpPr/>
            <p:nvPr/>
          </p:nvSpPr>
          <p:spPr>
            <a:xfrm>
              <a:off x="7054421" y="3177885"/>
              <a:ext cx="257465" cy="365398"/>
            </a:xfrm>
            <a:prstGeom prst="rect">
              <a:avLst/>
            </a:prstGeom>
            <a:solidFill>
              <a:srgbClr val="B3B3B3">
                <a:alpha val="100000"/>
              </a:srgbClr>
            </a:solidFill>
          </p:spPr>
          <p:txBody>
            <a:bodyPr/>
            <a:lstStyle/>
            <a:p/>
          </p:txBody>
        </p:sp>
        <p:sp>
          <p:nvSpPr>
            <p:cNvPr id="66" name="rc66"/>
            <p:cNvSpPr/>
            <p:nvPr/>
          </p:nvSpPr>
          <p:spPr>
            <a:xfrm>
              <a:off x="7340494" y="2972162"/>
              <a:ext cx="257465" cy="350862"/>
            </a:xfrm>
            <a:prstGeom prst="rect">
              <a:avLst/>
            </a:prstGeom>
            <a:solidFill>
              <a:srgbClr val="B3B3B3">
                <a:alpha val="100000"/>
              </a:srgbClr>
            </a:solidFill>
          </p:spPr>
          <p:txBody>
            <a:bodyPr/>
            <a:lstStyle/>
            <a:p/>
          </p:txBody>
        </p:sp>
        <p:sp>
          <p:nvSpPr>
            <p:cNvPr id="67" name="rc67"/>
            <p:cNvSpPr/>
            <p:nvPr/>
          </p:nvSpPr>
          <p:spPr>
            <a:xfrm>
              <a:off x="7626566" y="3122391"/>
              <a:ext cx="257465" cy="346678"/>
            </a:xfrm>
            <a:prstGeom prst="rect">
              <a:avLst/>
            </a:prstGeom>
            <a:solidFill>
              <a:srgbClr val="B3B3B3">
                <a:alpha val="100000"/>
              </a:srgbClr>
            </a:solidFill>
          </p:spPr>
          <p:txBody>
            <a:bodyPr/>
            <a:lstStyle/>
            <a:p/>
          </p:txBody>
        </p:sp>
        <p:sp>
          <p:nvSpPr>
            <p:cNvPr id="68" name="rc68"/>
            <p:cNvSpPr/>
            <p:nvPr/>
          </p:nvSpPr>
          <p:spPr>
            <a:xfrm>
              <a:off x="7912639" y="3047079"/>
              <a:ext cx="257465" cy="320573"/>
            </a:xfrm>
            <a:prstGeom prst="rect">
              <a:avLst/>
            </a:prstGeom>
            <a:solidFill>
              <a:srgbClr val="B3B3B3">
                <a:alpha val="100000"/>
              </a:srgbClr>
            </a:solidFill>
          </p:spPr>
          <p:txBody>
            <a:bodyPr/>
            <a:lstStyle/>
            <a:p/>
          </p:txBody>
        </p:sp>
        <p:sp>
          <p:nvSpPr>
            <p:cNvPr id="69" name="pl69"/>
            <p:cNvSpPr/>
            <p:nvPr/>
          </p:nvSpPr>
          <p:spPr>
            <a:xfrm>
              <a:off x="1461705" y="949459"/>
              <a:ext cx="6579665" cy="379256"/>
            </a:xfrm>
            <a:custGeom>
              <a:avLst/>
              <a:pathLst>
                <a:path w="6579665" h="379256">
                  <a:moveTo>
                    <a:pt x="0" y="379256"/>
                  </a:moveTo>
                  <a:lnTo>
                    <a:pt x="286072" y="347651"/>
                  </a:lnTo>
                  <a:lnTo>
                    <a:pt x="572144" y="347651"/>
                  </a:lnTo>
                  <a:lnTo>
                    <a:pt x="858217" y="347651"/>
                  </a:lnTo>
                  <a:lnTo>
                    <a:pt x="1144289" y="284442"/>
                  </a:lnTo>
                  <a:lnTo>
                    <a:pt x="1430362" y="284442"/>
                  </a:lnTo>
                  <a:lnTo>
                    <a:pt x="1716434" y="126418"/>
                  </a:lnTo>
                  <a:lnTo>
                    <a:pt x="2002507" y="158023"/>
                  </a:lnTo>
                  <a:lnTo>
                    <a:pt x="2288579" y="63209"/>
                  </a:lnTo>
                  <a:lnTo>
                    <a:pt x="2574651" y="0"/>
                  </a:lnTo>
                  <a:lnTo>
                    <a:pt x="2860724" y="0"/>
                  </a:lnTo>
                  <a:lnTo>
                    <a:pt x="3146796" y="31604"/>
                  </a:lnTo>
                  <a:lnTo>
                    <a:pt x="3432869" y="31604"/>
                  </a:lnTo>
                  <a:lnTo>
                    <a:pt x="3718941" y="31604"/>
                  </a:lnTo>
                  <a:lnTo>
                    <a:pt x="4005014" y="31604"/>
                  </a:lnTo>
                  <a:lnTo>
                    <a:pt x="4291086" y="31604"/>
                  </a:lnTo>
                  <a:lnTo>
                    <a:pt x="4577158" y="31604"/>
                  </a:lnTo>
                  <a:lnTo>
                    <a:pt x="4863231" y="31604"/>
                  </a:lnTo>
                  <a:lnTo>
                    <a:pt x="5149303" y="31604"/>
                  </a:lnTo>
                  <a:lnTo>
                    <a:pt x="5435376" y="31604"/>
                  </a:lnTo>
                  <a:lnTo>
                    <a:pt x="5721448" y="63209"/>
                  </a:lnTo>
                  <a:lnTo>
                    <a:pt x="6007521" y="158023"/>
                  </a:lnTo>
                  <a:lnTo>
                    <a:pt x="6293593" y="126418"/>
                  </a:lnTo>
                  <a:lnTo>
                    <a:pt x="6579665" y="158023"/>
                  </a:lnTo>
                </a:path>
              </a:pathLst>
            </a:custGeom>
            <a:ln w="27101" cap="flat">
              <a:solidFill>
                <a:srgbClr val="0058AB">
                  <a:alpha val="80000"/>
                </a:srgbClr>
              </a:solidFill>
              <a:prstDash val="solid"/>
              <a:round/>
            </a:ln>
          </p:spPr>
          <p:txBody>
            <a:bodyPr/>
            <a:lstStyle/>
            <a:p/>
          </p:txBody>
        </p:sp>
        <p:sp>
          <p:nvSpPr>
            <p:cNvPr id="70" name="pl70"/>
            <p:cNvSpPr/>
            <p:nvPr/>
          </p:nvSpPr>
          <p:spPr>
            <a:xfrm>
              <a:off x="1461705" y="1075878"/>
              <a:ext cx="6579665" cy="2876030"/>
            </a:xfrm>
            <a:custGeom>
              <a:avLst/>
              <a:pathLst>
                <a:path w="6579665" h="2876030">
                  <a:moveTo>
                    <a:pt x="0" y="2876030"/>
                  </a:moveTo>
                  <a:lnTo>
                    <a:pt x="286072" y="2876030"/>
                  </a:lnTo>
                  <a:lnTo>
                    <a:pt x="572144" y="2844425"/>
                  </a:lnTo>
                  <a:lnTo>
                    <a:pt x="858217" y="2844425"/>
                  </a:lnTo>
                  <a:lnTo>
                    <a:pt x="1144289" y="2812820"/>
                  </a:lnTo>
                  <a:lnTo>
                    <a:pt x="1430362" y="916537"/>
                  </a:lnTo>
                  <a:lnTo>
                    <a:pt x="1716434" y="695303"/>
                  </a:lnTo>
                  <a:lnTo>
                    <a:pt x="2002507" y="695303"/>
                  </a:lnTo>
                  <a:lnTo>
                    <a:pt x="2288579" y="347651"/>
                  </a:lnTo>
                  <a:lnTo>
                    <a:pt x="2574651" y="221233"/>
                  </a:lnTo>
                  <a:lnTo>
                    <a:pt x="2860724" y="189628"/>
                  </a:lnTo>
                  <a:lnTo>
                    <a:pt x="3146796" y="126418"/>
                  </a:lnTo>
                  <a:lnTo>
                    <a:pt x="3432869" y="94814"/>
                  </a:lnTo>
                  <a:lnTo>
                    <a:pt x="3718941" y="63209"/>
                  </a:lnTo>
                  <a:lnTo>
                    <a:pt x="4005014" y="31604"/>
                  </a:lnTo>
                  <a:lnTo>
                    <a:pt x="4291086" y="31604"/>
                  </a:lnTo>
                  <a:lnTo>
                    <a:pt x="4577158" y="0"/>
                  </a:lnTo>
                  <a:lnTo>
                    <a:pt x="4863231" y="0"/>
                  </a:lnTo>
                  <a:lnTo>
                    <a:pt x="5149303" y="0"/>
                  </a:lnTo>
                  <a:lnTo>
                    <a:pt x="5435376" y="0"/>
                  </a:lnTo>
                  <a:lnTo>
                    <a:pt x="5721448" y="0"/>
                  </a:lnTo>
                  <a:lnTo>
                    <a:pt x="6007521" y="63209"/>
                  </a:lnTo>
                  <a:lnTo>
                    <a:pt x="6293593" y="31604"/>
                  </a:lnTo>
                  <a:lnTo>
                    <a:pt x="6579665" y="94814"/>
                  </a:lnTo>
                </a:path>
              </a:pathLst>
            </a:custGeom>
            <a:ln w="27101" cap="flat">
              <a:solidFill>
                <a:srgbClr val="333333">
                  <a:alpha val="80000"/>
                </a:srgbClr>
              </a:solidFill>
              <a:prstDash val="solid"/>
              <a:round/>
            </a:ln>
          </p:spPr>
          <p:txBody>
            <a:bodyPr/>
            <a:lstStyle/>
            <a:p/>
          </p:txBody>
        </p:sp>
        <p:sp>
          <p:nvSpPr>
            <p:cNvPr id="71" name="tx71"/>
            <p:cNvSpPr/>
            <p:nvPr/>
          </p:nvSpPr>
          <p:spPr>
            <a:xfrm>
              <a:off x="6826744" y="7980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7112816" y="8296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3" name="tx73"/>
            <p:cNvSpPr/>
            <p:nvPr/>
          </p:nvSpPr>
          <p:spPr>
            <a:xfrm>
              <a:off x="7398888" y="9245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74" name="tx74"/>
            <p:cNvSpPr/>
            <p:nvPr/>
          </p:nvSpPr>
          <p:spPr>
            <a:xfrm>
              <a:off x="7684961" y="8928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75" name="tx75"/>
            <p:cNvSpPr/>
            <p:nvPr/>
          </p:nvSpPr>
          <p:spPr>
            <a:xfrm>
              <a:off x="7971033" y="9245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76" name="tx76"/>
            <p:cNvSpPr/>
            <p:nvPr/>
          </p:nvSpPr>
          <p:spPr>
            <a:xfrm>
              <a:off x="6826744" y="11372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77" name="tx77"/>
            <p:cNvSpPr/>
            <p:nvPr/>
          </p:nvSpPr>
          <p:spPr>
            <a:xfrm>
              <a:off x="7112816" y="11372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78" name="tx78"/>
            <p:cNvSpPr/>
            <p:nvPr/>
          </p:nvSpPr>
          <p:spPr>
            <a:xfrm>
              <a:off x="7398888" y="1200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79" name="tx79"/>
            <p:cNvSpPr/>
            <p:nvPr/>
          </p:nvSpPr>
          <p:spPr>
            <a:xfrm>
              <a:off x="7684961" y="1168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0" name="tx80"/>
            <p:cNvSpPr/>
            <p:nvPr/>
          </p:nvSpPr>
          <p:spPr>
            <a:xfrm>
              <a:off x="7971033" y="12321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1" name="tx81"/>
            <p:cNvSpPr/>
            <p:nvPr/>
          </p:nvSpPr>
          <p:spPr>
            <a:xfrm>
              <a:off x="1386356" y="2977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2" name="tx82"/>
            <p:cNvSpPr/>
            <p:nvPr/>
          </p:nvSpPr>
          <p:spPr>
            <a:xfrm>
              <a:off x="2816719" y="32117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3" name="tx83"/>
            <p:cNvSpPr/>
            <p:nvPr/>
          </p:nvSpPr>
          <p:spPr>
            <a:xfrm>
              <a:off x="4247081" y="3745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84" name="tx84"/>
            <p:cNvSpPr/>
            <p:nvPr/>
          </p:nvSpPr>
          <p:spPr>
            <a:xfrm>
              <a:off x="5722647" y="370455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5" name="tx85"/>
            <p:cNvSpPr/>
            <p:nvPr/>
          </p:nvSpPr>
          <p:spPr>
            <a:xfrm>
              <a:off x="6821733" y="37388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86" name="tx86"/>
            <p:cNvSpPr/>
            <p:nvPr/>
          </p:nvSpPr>
          <p:spPr>
            <a:xfrm>
              <a:off x="7107805" y="37387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87" name="tx87"/>
            <p:cNvSpPr/>
            <p:nvPr/>
          </p:nvSpPr>
          <p:spPr>
            <a:xfrm>
              <a:off x="7393878" y="36285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8" name="tx88"/>
            <p:cNvSpPr/>
            <p:nvPr/>
          </p:nvSpPr>
          <p:spPr>
            <a:xfrm>
              <a:off x="7725154" y="37029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9" name="tx89"/>
            <p:cNvSpPr/>
            <p:nvPr/>
          </p:nvSpPr>
          <p:spPr>
            <a:xfrm>
              <a:off x="7966022" y="36522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2816719" y="99045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1" name="tx91"/>
            <p:cNvSpPr/>
            <p:nvPr/>
          </p:nvSpPr>
          <p:spPr>
            <a:xfrm>
              <a:off x="4247081" y="28629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2" name="tx92"/>
            <p:cNvSpPr/>
            <p:nvPr/>
          </p:nvSpPr>
          <p:spPr>
            <a:xfrm>
              <a:off x="5722647" y="31503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6821733" y="3266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4" name="tx94"/>
            <p:cNvSpPr/>
            <p:nvPr/>
          </p:nvSpPr>
          <p:spPr>
            <a:xfrm>
              <a:off x="7107805" y="33201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5" name="tx95"/>
            <p:cNvSpPr/>
            <p:nvPr/>
          </p:nvSpPr>
          <p:spPr>
            <a:xfrm>
              <a:off x="7393878" y="3107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6" name="tx96"/>
            <p:cNvSpPr/>
            <p:nvPr/>
          </p:nvSpPr>
          <p:spPr>
            <a:xfrm>
              <a:off x="7679950" y="32552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7" name="tx97"/>
            <p:cNvSpPr/>
            <p:nvPr/>
          </p:nvSpPr>
          <p:spPr>
            <a:xfrm>
              <a:off x="7966022" y="31669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4247081" y="2029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99" name="tx99"/>
            <p:cNvSpPr/>
            <p:nvPr/>
          </p:nvSpPr>
          <p:spPr>
            <a:xfrm>
              <a:off x="5677443" y="27566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0" name="tx100"/>
            <p:cNvSpPr/>
            <p:nvPr/>
          </p:nvSpPr>
          <p:spPr>
            <a:xfrm>
              <a:off x="6821733" y="29361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1" name="tx101"/>
            <p:cNvSpPr/>
            <p:nvPr/>
          </p:nvSpPr>
          <p:spPr>
            <a:xfrm>
              <a:off x="7107805" y="30537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2" name="tx102"/>
            <p:cNvSpPr/>
            <p:nvPr/>
          </p:nvSpPr>
          <p:spPr>
            <a:xfrm>
              <a:off x="7393878" y="2827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03" name="tx103"/>
            <p:cNvSpPr/>
            <p:nvPr/>
          </p:nvSpPr>
          <p:spPr>
            <a:xfrm>
              <a:off x="7679950" y="29940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04" name="tx104"/>
            <p:cNvSpPr/>
            <p:nvPr/>
          </p:nvSpPr>
          <p:spPr>
            <a:xfrm>
              <a:off x="7966022" y="29098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5" name="tx105"/>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06" name="tx106"/>
            <p:cNvSpPr/>
            <p:nvPr/>
          </p:nvSpPr>
          <p:spPr>
            <a:xfrm>
              <a:off x="716778" y="2880849"/>
              <a:ext cx="211708"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2M</a:t>
              </a:r>
            </a:p>
          </p:txBody>
        </p:sp>
        <p:sp>
          <p:nvSpPr>
            <p:cNvPr id="107" name="tx107"/>
            <p:cNvSpPr/>
            <p:nvPr/>
          </p:nvSpPr>
          <p:spPr>
            <a:xfrm>
              <a:off x="716778" y="1802018"/>
              <a:ext cx="211708"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4M</a:t>
              </a:r>
            </a:p>
          </p:txBody>
        </p:sp>
        <p:sp>
          <p:nvSpPr>
            <p:cNvPr id="108" name="tx108"/>
            <p:cNvSpPr/>
            <p:nvPr/>
          </p:nvSpPr>
          <p:spPr>
            <a:xfrm>
              <a:off x="716778" y="72043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6M</a:t>
              </a:r>
            </a:p>
          </p:txBody>
        </p:sp>
        <p:sp>
          <p:nvSpPr>
            <p:cNvPr id="109" name="tx109"/>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10" name="tx110"/>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11" name="tx111"/>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12" name="tx112"/>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13" name="tx113"/>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14" name="tx114"/>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15" name="tx115"/>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16" name="tx116"/>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17" name="tx117"/>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18" name="tx118"/>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19" name="tx119"/>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0" name="tx120"/>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1" name="tx121"/>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2" name="tx122"/>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23" name="tx123"/>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24" name="tx124"/>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25" name="pl125"/>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27" name="tx127"/>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28" name="tx128"/>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29" name="rc129"/>
            <p:cNvSpPr/>
            <p:nvPr/>
          </p:nvSpPr>
          <p:spPr>
            <a:xfrm>
              <a:off x="4662559" y="4966947"/>
              <a:ext cx="201456" cy="201456"/>
            </a:xfrm>
            <a:prstGeom prst="rect">
              <a:avLst/>
            </a:prstGeom>
            <a:solidFill>
              <a:srgbClr val="E2231A">
                <a:alpha val="100000"/>
              </a:srgbClr>
            </a:solidFill>
          </p:spPr>
          <p:txBody>
            <a:bodyPr/>
            <a:lstStyle/>
            <a:p/>
          </p:txBody>
        </p:sp>
        <p:sp>
          <p:nvSpPr>
            <p:cNvPr id="130" name="rc130"/>
            <p:cNvSpPr/>
            <p:nvPr/>
          </p:nvSpPr>
          <p:spPr>
            <a:xfrm>
              <a:off x="5681766" y="4966947"/>
              <a:ext cx="201456" cy="201456"/>
            </a:xfrm>
            <a:prstGeom prst="rect">
              <a:avLst/>
            </a:prstGeom>
            <a:solidFill>
              <a:srgbClr val="B3B3B3">
                <a:alpha val="100000"/>
              </a:srgbClr>
            </a:solidFill>
          </p:spPr>
          <p:txBody>
            <a:bodyPr/>
            <a:lstStyle/>
            <a:p/>
          </p:txBody>
        </p:sp>
        <p:sp>
          <p:nvSpPr>
            <p:cNvPr id="131" name="tx131"/>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32" name="tx132"/>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33" name="tx133"/>
            <p:cNvSpPr/>
            <p:nvPr/>
          </p:nvSpPr>
          <p:spPr>
            <a:xfrm>
              <a:off x="991116" y="467611"/>
              <a:ext cx="72310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WPR, 2000-2023</a:t>
              </a:r>
            </a:p>
          </p:txBody>
        </p:sp>
        <p:sp>
          <p:nvSpPr>
            <p:cNvPr id="134" name="pl134"/>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35" name="pl135"/>
            <p:cNvSpPr/>
            <p:nvPr/>
          </p:nvSpPr>
          <p:spPr>
            <a:xfrm>
              <a:off x="2240448"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405539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587034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685297"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0" name="pl140"/>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41" name="pl141"/>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14792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496287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677782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32973" y="5802550"/>
              <a:ext cx="3172662" cy="240682"/>
            </a:xfrm>
            <a:prstGeom prst="rect">
              <a:avLst/>
            </a:prstGeom>
            <a:solidFill>
              <a:srgbClr val="E2231A">
                <a:alpha val="100000"/>
              </a:srgbClr>
            </a:solidFill>
          </p:spPr>
          <p:txBody>
            <a:bodyPr/>
            <a:lstStyle/>
            <a:p/>
          </p:txBody>
        </p:sp>
        <p:sp>
          <p:nvSpPr>
            <p:cNvPr id="146" name="rc146"/>
            <p:cNvSpPr/>
            <p:nvPr/>
          </p:nvSpPr>
          <p:spPr>
            <a:xfrm>
              <a:off x="1332973" y="5417459"/>
              <a:ext cx="4355200" cy="240682"/>
            </a:xfrm>
            <a:prstGeom prst="rect">
              <a:avLst/>
            </a:prstGeom>
            <a:solidFill>
              <a:srgbClr val="E2231A">
                <a:alpha val="100000"/>
              </a:srgbClr>
            </a:solidFill>
          </p:spPr>
          <p:txBody>
            <a:bodyPr/>
            <a:lstStyle/>
            <a:p/>
          </p:txBody>
        </p:sp>
        <p:sp>
          <p:nvSpPr>
            <p:cNvPr id="147" name="rc147"/>
            <p:cNvSpPr/>
            <p:nvPr/>
          </p:nvSpPr>
          <p:spPr>
            <a:xfrm>
              <a:off x="4505636" y="5802550"/>
              <a:ext cx="3177926" cy="240682"/>
            </a:xfrm>
            <a:prstGeom prst="rect">
              <a:avLst/>
            </a:prstGeom>
            <a:solidFill>
              <a:srgbClr val="B3B3B3">
                <a:alpha val="100000"/>
              </a:srgbClr>
            </a:solidFill>
          </p:spPr>
          <p:txBody>
            <a:bodyPr/>
            <a:lstStyle/>
            <a:p/>
          </p:txBody>
        </p:sp>
        <p:sp>
          <p:nvSpPr>
            <p:cNvPr id="148" name="rc148"/>
            <p:cNvSpPr/>
            <p:nvPr/>
          </p:nvSpPr>
          <p:spPr>
            <a:xfrm>
              <a:off x="5688173" y="5417459"/>
              <a:ext cx="2156352" cy="240682"/>
            </a:xfrm>
            <a:prstGeom prst="rect">
              <a:avLst/>
            </a:prstGeom>
            <a:solidFill>
              <a:srgbClr val="B3B3B3">
                <a:alpha val="100000"/>
              </a:srgbClr>
            </a:solidFill>
          </p:spPr>
          <p:txBody>
            <a:bodyPr/>
            <a:lstStyle/>
            <a:p/>
          </p:txBody>
        </p:sp>
        <p:sp>
          <p:nvSpPr>
            <p:cNvPr id="149" name="tx149"/>
            <p:cNvSpPr/>
            <p:nvPr/>
          </p:nvSpPr>
          <p:spPr>
            <a:xfrm>
              <a:off x="2498522"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0.9</a:t>
              </a:r>
            </a:p>
          </p:txBody>
        </p:sp>
        <p:sp>
          <p:nvSpPr>
            <p:cNvPr id="150" name="tx150"/>
            <p:cNvSpPr/>
            <p:nvPr/>
          </p:nvSpPr>
          <p:spPr>
            <a:xfrm>
              <a:off x="3089791"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1.2</a:t>
              </a:r>
            </a:p>
          </p:txBody>
        </p:sp>
        <p:sp>
          <p:nvSpPr>
            <p:cNvPr id="151" name="tx151"/>
            <p:cNvSpPr/>
            <p:nvPr/>
          </p:nvSpPr>
          <p:spPr>
            <a:xfrm>
              <a:off x="567381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0.9</a:t>
              </a:r>
            </a:p>
          </p:txBody>
        </p:sp>
        <p:sp>
          <p:nvSpPr>
            <p:cNvPr id="152" name="tx152"/>
            <p:cNvSpPr/>
            <p:nvPr/>
          </p:nvSpPr>
          <p:spPr>
            <a:xfrm>
              <a:off x="6345567"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0.6</a:t>
              </a:r>
            </a:p>
          </p:txBody>
        </p:sp>
        <p:sp>
          <p:nvSpPr>
            <p:cNvPr id="153" name="tx153"/>
            <p:cNvSpPr/>
            <p:nvPr/>
          </p:nvSpPr>
          <p:spPr>
            <a:xfrm>
              <a:off x="7900626" y="5868971"/>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a:t>
              </a:r>
            </a:p>
          </p:txBody>
        </p:sp>
        <p:sp>
          <p:nvSpPr>
            <p:cNvPr id="154" name="tx154"/>
            <p:cNvSpPr/>
            <p:nvPr/>
          </p:nvSpPr>
          <p:spPr>
            <a:xfrm>
              <a:off x="8069639" y="5483880"/>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a:t>
              </a:r>
            </a:p>
          </p:txBody>
        </p:sp>
        <p:sp>
          <p:nvSpPr>
            <p:cNvPr id="155" name="tx155"/>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56" name="tx156"/>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57" name="tx157"/>
            <p:cNvSpPr/>
            <p:nvPr/>
          </p:nvSpPr>
          <p:spPr>
            <a:xfrm>
              <a:off x="114239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 M</a:t>
              </a:r>
            </a:p>
          </p:txBody>
        </p:sp>
        <p:sp>
          <p:nvSpPr>
            <p:cNvPr id="158" name="tx158"/>
            <p:cNvSpPr/>
            <p:nvPr/>
          </p:nvSpPr>
          <p:spPr>
            <a:xfrm>
              <a:off x="295734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0.5 M</a:t>
              </a:r>
            </a:p>
          </p:txBody>
        </p:sp>
        <p:sp>
          <p:nvSpPr>
            <p:cNvPr id="159" name="tx159"/>
            <p:cNvSpPr/>
            <p:nvPr/>
          </p:nvSpPr>
          <p:spPr>
            <a:xfrm>
              <a:off x="477229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 M</a:t>
              </a:r>
            </a:p>
          </p:txBody>
        </p:sp>
        <p:sp>
          <p:nvSpPr>
            <p:cNvPr id="160" name="tx160"/>
            <p:cNvSpPr/>
            <p:nvPr/>
          </p:nvSpPr>
          <p:spPr>
            <a:xfrm>
              <a:off x="6587248" y="6134844"/>
              <a:ext cx="38114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 M</a:t>
              </a:r>
            </a:p>
          </p:txBody>
        </p:sp>
        <p:sp>
          <p:nvSpPr>
            <p:cNvPr id="161" name="tx161"/>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62" name="tx162"/>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92%. This is lower than in 2019, where coverage was 96%.
1,200,000 children missed their routine first dose of measles vaccine.
MCV2 is typically administered to children between 18 months and five years old. MCV2 coverage declined at 90%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632276"/>
              <a:ext cx="3397293" cy="527731"/>
            </a:xfrm>
            <a:custGeom>
              <a:avLst/>
              <a:pathLst>
                <a:path w="3397293" h="527731">
                  <a:moveTo>
                    <a:pt x="0" y="527731"/>
                  </a:moveTo>
                  <a:lnTo>
                    <a:pt x="147708" y="527731"/>
                  </a:lnTo>
                  <a:lnTo>
                    <a:pt x="295416" y="499956"/>
                  </a:lnTo>
                  <a:lnTo>
                    <a:pt x="443125" y="444405"/>
                  </a:lnTo>
                  <a:lnTo>
                    <a:pt x="590833" y="388854"/>
                  </a:lnTo>
                  <a:lnTo>
                    <a:pt x="738541" y="333304"/>
                  </a:lnTo>
                  <a:lnTo>
                    <a:pt x="886250" y="249978"/>
                  </a:lnTo>
                  <a:lnTo>
                    <a:pt x="1033958" y="194427"/>
                  </a:lnTo>
                  <a:lnTo>
                    <a:pt x="1181667" y="138876"/>
                  </a:lnTo>
                  <a:lnTo>
                    <a:pt x="1329375" y="0"/>
                  </a:lnTo>
                  <a:lnTo>
                    <a:pt x="1477083" y="0"/>
                  </a:lnTo>
                  <a:lnTo>
                    <a:pt x="1624792" y="55550"/>
                  </a:lnTo>
                  <a:lnTo>
                    <a:pt x="1772500" y="55550"/>
                  </a:lnTo>
                  <a:lnTo>
                    <a:pt x="1920209" y="83326"/>
                  </a:lnTo>
                  <a:lnTo>
                    <a:pt x="2067917" y="83326"/>
                  </a:lnTo>
                  <a:lnTo>
                    <a:pt x="2215625" y="111101"/>
                  </a:lnTo>
                  <a:lnTo>
                    <a:pt x="2363334" y="111101"/>
                  </a:lnTo>
                  <a:lnTo>
                    <a:pt x="2511042" y="83326"/>
                  </a:lnTo>
                  <a:lnTo>
                    <a:pt x="2658751" y="55550"/>
                  </a:lnTo>
                  <a:lnTo>
                    <a:pt x="2806459" y="27775"/>
                  </a:lnTo>
                  <a:lnTo>
                    <a:pt x="2954167" y="83326"/>
                  </a:lnTo>
                  <a:lnTo>
                    <a:pt x="3101876" y="138876"/>
                  </a:lnTo>
                  <a:lnTo>
                    <a:pt x="3249584" y="111101"/>
                  </a:lnTo>
                  <a:lnTo>
                    <a:pt x="3397293" y="55550"/>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27101" cap="flat">
              <a:solidFill>
                <a:srgbClr val="F26829">
                  <a:alpha val="69803"/>
                </a:srgbClr>
              </a:solidFill>
              <a:prstDash val="solid"/>
              <a:round/>
            </a:ln>
          </p:spPr>
          <p:txBody>
            <a:bodyPr/>
            <a:lstStyle/>
            <a:p/>
          </p:txBody>
        </p:sp>
        <p:sp>
          <p:nvSpPr>
            <p:cNvPr id="27" name="pl27"/>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38876"/>
            </a:xfrm>
            <a:custGeom>
              <a:avLst/>
              <a:pathLst>
                <a:path w="3397293" h="138876">
                  <a:moveTo>
                    <a:pt x="0" y="138876"/>
                  </a:moveTo>
                  <a:lnTo>
                    <a:pt x="147708" y="111101"/>
                  </a:lnTo>
                  <a:lnTo>
                    <a:pt x="295416" y="138876"/>
                  </a:lnTo>
                  <a:lnTo>
                    <a:pt x="443125" y="138876"/>
                  </a:lnTo>
                  <a:lnTo>
                    <a:pt x="590833" y="111101"/>
                  </a:lnTo>
                  <a:lnTo>
                    <a:pt x="738541" y="83326"/>
                  </a:lnTo>
                  <a:lnTo>
                    <a:pt x="886250" y="55550"/>
                  </a:lnTo>
                  <a:lnTo>
                    <a:pt x="1033958" y="27775"/>
                  </a:lnTo>
                  <a:lnTo>
                    <a:pt x="1181667" y="27775"/>
                  </a:lnTo>
                  <a:lnTo>
                    <a:pt x="1329375" y="55550"/>
                  </a:lnTo>
                  <a:lnTo>
                    <a:pt x="1477083" y="83326"/>
                  </a:lnTo>
                  <a:lnTo>
                    <a:pt x="1624792" y="55550"/>
                  </a:lnTo>
                  <a:lnTo>
                    <a:pt x="1772500" y="27775"/>
                  </a:lnTo>
                  <a:lnTo>
                    <a:pt x="1920209" y="27775"/>
                  </a:lnTo>
                  <a:lnTo>
                    <a:pt x="2067917" y="55550"/>
                  </a:lnTo>
                  <a:lnTo>
                    <a:pt x="2215625" y="55550"/>
                  </a:lnTo>
                  <a:lnTo>
                    <a:pt x="2363334" y="83326"/>
                  </a:lnTo>
                  <a:lnTo>
                    <a:pt x="2511042" y="27775"/>
                  </a:lnTo>
                  <a:lnTo>
                    <a:pt x="2658751" y="27775"/>
                  </a:lnTo>
                  <a:lnTo>
                    <a:pt x="2806459" y="0"/>
                  </a:lnTo>
                  <a:lnTo>
                    <a:pt x="2954167" y="55550"/>
                  </a:lnTo>
                  <a:lnTo>
                    <a:pt x="3101876" y="27775"/>
                  </a:lnTo>
                  <a:lnTo>
                    <a:pt x="3249584" y="55550"/>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40651" cap="flat">
              <a:solidFill>
                <a:srgbClr val="40BF73">
                  <a:alpha val="100000"/>
                </a:srgbClr>
              </a:solidFill>
              <a:prstDash val="solid"/>
              <a:round/>
            </a:ln>
          </p:spPr>
          <p:txBody>
            <a:bodyPr/>
            <a:lstStyle/>
            <a:p/>
          </p:txBody>
        </p:sp>
        <p:sp>
          <p:nvSpPr>
            <p:cNvPr id="33" name="tx33"/>
            <p:cNvSpPr/>
            <p:nvPr/>
          </p:nvSpPr>
          <p:spPr>
            <a:xfrm>
              <a:off x="1060675"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 name="tx34"/>
            <p:cNvSpPr/>
            <p:nvPr/>
          </p:nvSpPr>
          <p:spPr>
            <a:xfrm>
              <a:off x="1799217"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2537759"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 name="tx36"/>
            <p:cNvSpPr/>
            <p:nvPr/>
          </p:nvSpPr>
          <p:spPr>
            <a:xfrm>
              <a:off x="3276301"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 name="tx37"/>
            <p:cNvSpPr/>
            <p:nvPr/>
          </p:nvSpPr>
          <p:spPr>
            <a:xfrm>
              <a:off x="3867135" y="793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 name="tx38"/>
            <p:cNvSpPr/>
            <p:nvPr/>
          </p:nvSpPr>
          <p:spPr>
            <a:xfrm>
              <a:off x="4457968"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46399" y="471005"/>
              <a:ext cx="23464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WPR, 2000-2023</a:t>
              </a:r>
            </a:p>
          </p:txBody>
        </p:sp>
        <p:sp>
          <p:nvSpPr>
            <p:cNvPr id="65" name="pl65"/>
            <p:cNvSpPr/>
            <p:nvPr/>
          </p:nvSpPr>
          <p:spPr>
            <a:xfrm>
              <a:off x="5267799" y="31335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1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97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489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777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206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1353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281880"/>
              <a:ext cx="3397293" cy="1353157"/>
            </a:xfrm>
            <a:custGeom>
              <a:avLst/>
              <a:pathLst>
                <a:path w="3397293" h="1353157">
                  <a:moveTo>
                    <a:pt x="0" y="1353157"/>
                  </a:moveTo>
                  <a:lnTo>
                    <a:pt x="147708" y="1353157"/>
                  </a:lnTo>
                  <a:lnTo>
                    <a:pt x="295416" y="1281938"/>
                  </a:lnTo>
                  <a:lnTo>
                    <a:pt x="443125" y="1139501"/>
                  </a:lnTo>
                  <a:lnTo>
                    <a:pt x="590833" y="997063"/>
                  </a:lnTo>
                  <a:lnTo>
                    <a:pt x="738541" y="854625"/>
                  </a:lnTo>
                  <a:lnTo>
                    <a:pt x="886250" y="640969"/>
                  </a:lnTo>
                  <a:lnTo>
                    <a:pt x="1033958" y="498531"/>
                  </a:lnTo>
                  <a:lnTo>
                    <a:pt x="1181667" y="356094"/>
                  </a:lnTo>
                  <a:lnTo>
                    <a:pt x="1329375" y="0"/>
                  </a:lnTo>
                  <a:lnTo>
                    <a:pt x="1477083" y="0"/>
                  </a:lnTo>
                  <a:lnTo>
                    <a:pt x="1624792" y="142437"/>
                  </a:lnTo>
                  <a:lnTo>
                    <a:pt x="1772500" y="142437"/>
                  </a:lnTo>
                  <a:lnTo>
                    <a:pt x="1920209" y="213656"/>
                  </a:lnTo>
                  <a:lnTo>
                    <a:pt x="2067917" y="213656"/>
                  </a:lnTo>
                  <a:lnTo>
                    <a:pt x="2215625" y="284875"/>
                  </a:lnTo>
                  <a:lnTo>
                    <a:pt x="2363334" y="284875"/>
                  </a:lnTo>
                  <a:lnTo>
                    <a:pt x="2511042" y="213656"/>
                  </a:lnTo>
                  <a:lnTo>
                    <a:pt x="2658751" y="142437"/>
                  </a:lnTo>
                  <a:lnTo>
                    <a:pt x="2806459" y="71218"/>
                  </a:lnTo>
                  <a:lnTo>
                    <a:pt x="2954167" y="213656"/>
                  </a:lnTo>
                  <a:lnTo>
                    <a:pt x="3101876" y="356094"/>
                  </a:lnTo>
                  <a:lnTo>
                    <a:pt x="3249584" y="284875"/>
                  </a:lnTo>
                  <a:lnTo>
                    <a:pt x="3397293" y="142437"/>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27101" cap="flat">
              <a:solidFill>
                <a:srgbClr val="F26829">
                  <a:alpha val="69803"/>
                </a:srgbClr>
              </a:solidFill>
              <a:prstDash val="solid"/>
              <a:round/>
            </a:ln>
          </p:spPr>
          <p:txBody>
            <a:bodyPr/>
            <a:lstStyle/>
            <a:p/>
          </p:txBody>
        </p:sp>
        <p:sp>
          <p:nvSpPr>
            <p:cNvPr id="86" name="pl86"/>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27101" cap="flat">
              <a:solidFill>
                <a:srgbClr val="BD53BD">
                  <a:alpha val="69803"/>
                </a:srgbClr>
              </a:solidFill>
              <a:prstDash val="solid"/>
              <a:round/>
            </a:ln>
          </p:spPr>
          <p:txBody>
            <a:bodyPr/>
            <a:lstStyle/>
            <a:p/>
          </p:txBody>
        </p:sp>
        <p:sp>
          <p:nvSpPr>
            <p:cNvPr id="87" name="pl87"/>
            <p:cNvSpPr/>
            <p:nvPr/>
          </p:nvSpPr>
          <p:spPr>
            <a:xfrm>
              <a:off x="5437664" y="1353099"/>
              <a:ext cx="3397293" cy="356094"/>
            </a:xfrm>
            <a:custGeom>
              <a:avLst/>
              <a:pathLst>
                <a:path w="3397293" h="356094">
                  <a:moveTo>
                    <a:pt x="0" y="356094"/>
                  </a:moveTo>
                  <a:lnTo>
                    <a:pt x="147708" y="284875"/>
                  </a:lnTo>
                  <a:lnTo>
                    <a:pt x="295416" y="356094"/>
                  </a:lnTo>
                  <a:lnTo>
                    <a:pt x="443125" y="356094"/>
                  </a:lnTo>
                  <a:lnTo>
                    <a:pt x="590833" y="284875"/>
                  </a:lnTo>
                  <a:lnTo>
                    <a:pt x="738541" y="213656"/>
                  </a:lnTo>
                  <a:lnTo>
                    <a:pt x="886250" y="142437"/>
                  </a:lnTo>
                  <a:lnTo>
                    <a:pt x="1033958" y="71218"/>
                  </a:lnTo>
                  <a:lnTo>
                    <a:pt x="1181667" y="71218"/>
                  </a:lnTo>
                  <a:lnTo>
                    <a:pt x="1329375" y="142437"/>
                  </a:lnTo>
                  <a:lnTo>
                    <a:pt x="1477083" y="213656"/>
                  </a:lnTo>
                  <a:lnTo>
                    <a:pt x="1624792" y="142437"/>
                  </a:lnTo>
                  <a:lnTo>
                    <a:pt x="1772500" y="71218"/>
                  </a:lnTo>
                  <a:lnTo>
                    <a:pt x="1920209" y="71218"/>
                  </a:lnTo>
                  <a:lnTo>
                    <a:pt x="2067917" y="142437"/>
                  </a:lnTo>
                  <a:lnTo>
                    <a:pt x="2215625" y="142437"/>
                  </a:lnTo>
                  <a:lnTo>
                    <a:pt x="2363334" y="213656"/>
                  </a:lnTo>
                  <a:lnTo>
                    <a:pt x="2511042" y="71218"/>
                  </a:lnTo>
                  <a:lnTo>
                    <a:pt x="2658751" y="71218"/>
                  </a:lnTo>
                  <a:lnTo>
                    <a:pt x="2806459" y="0"/>
                  </a:lnTo>
                  <a:lnTo>
                    <a:pt x="2954167" y="142437"/>
                  </a:lnTo>
                  <a:lnTo>
                    <a:pt x="3101876" y="71218"/>
                  </a:lnTo>
                  <a:lnTo>
                    <a:pt x="3249584" y="142437"/>
                  </a:lnTo>
                  <a:lnTo>
                    <a:pt x="3397293" y="71218"/>
                  </a:lnTo>
                </a:path>
              </a:pathLst>
            </a:custGeom>
            <a:ln w="27101" cap="flat">
              <a:solidFill>
                <a:srgbClr val="6363C0">
                  <a:alpha val="69803"/>
                </a:srgbClr>
              </a:solidFill>
              <a:prstDash val="solid"/>
              <a:round/>
            </a:ln>
          </p:spPr>
          <p:txBody>
            <a:bodyPr/>
            <a:lstStyle/>
            <a:p/>
          </p:txBody>
        </p:sp>
        <p:sp>
          <p:nvSpPr>
            <p:cNvPr id="88" name="pl88"/>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27101" cap="flat">
              <a:solidFill>
                <a:srgbClr val="008DC9">
                  <a:alpha val="69803"/>
                </a:srgbClr>
              </a:solidFill>
              <a:prstDash val="solid"/>
              <a:round/>
            </a:ln>
          </p:spPr>
          <p:txBody>
            <a:bodyPr/>
            <a:lstStyle/>
            <a:p/>
          </p:txBody>
        </p:sp>
        <p:sp>
          <p:nvSpPr>
            <p:cNvPr id="89" name="pl89"/>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27101" cap="flat">
              <a:solidFill>
                <a:srgbClr val="40BF73">
                  <a:alpha val="69803"/>
                </a:srgbClr>
              </a:solidFill>
              <a:prstDash val="solid"/>
              <a:round/>
            </a:ln>
          </p:spPr>
          <p:txBody>
            <a:bodyPr/>
            <a:lstStyle/>
            <a:p/>
          </p:txBody>
        </p:sp>
        <p:sp>
          <p:nvSpPr>
            <p:cNvPr id="90" name="pl90"/>
            <p:cNvSpPr/>
            <p:nvPr/>
          </p:nvSpPr>
          <p:spPr>
            <a:xfrm>
              <a:off x="5437664" y="1353099"/>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65043" cap="flat">
              <a:solidFill>
                <a:srgbClr val="000000">
                  <a:alpha val="100000"/>
                </a:srgbClr>
              </a:solidFill>
              <a:prstDash val="solid"/>
              <a:round/>
            </a:ln>
          </p:spPr>
          <p:txBody>
            <a:bodyPr/>
            <a:lstStyle/>
            <a:p/>
          </p:txBody>
        </p:sp>
        <p:sp>
          <p:nvSpPr>
            <p:cNvPr id="92" name="pl92"/>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40651" cap="flat">
              <a:solidFill>
                <a:srgbClr val="40BF73">
                  <a:alpha val="100000"/>
                </a:srgbClr>
              </a:solidFill>
              <a:prstDash val="solid"/>
              <a:round/>
            </a:ln>
          </p:spPr>
          <p:txBody>
            <a:bodyPr/>
            <a:lstStyle/>
            <a:p/>
          </p:txBody>
        </p:sp>
        <p:sp>
          <p:nvSpPr>
            <p:cNvPr id="93" name="tx93"/>
            <p:cNvSpPr/>
            <p:nvPr/>
          </p:nvSpPr>
          <p:spPr>
            <a:xfrm>
              <a:off x="5359324" y="195771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4" name="tx94"/>
            <p:cNvSpPr/>
            <p:nvPr/>
          </p:nvSpPr>
          <p:spPr>
            <a:xfrm>
              <a:off x="6128011" y="174273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5" name="tx95"/>
            <p:cNvSpPr/>
            <p:nvPr/>
          </p:nvSpPr>
          <p:spPr>
            <a:xfrm>
              <a:off x="6884603" y="11030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7623145" y="11729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8213978" y="11729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45949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5003259" y="343748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0" name="tx100"/>
            <p:cNvSpPr/>
            <p:nvPr/>
          </p:nvSpPr>
          <p:spPr>
            <a:xfrm>
              <a:off x="5003259" y="27253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0131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300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78613" y="471005"/>
              <a:ext cx="3515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WPR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0798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60516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3049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5581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1811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425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678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41848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94380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5491173" cy="194233"/>
            </a:xfrm>
            <a:prstGeom prst="rect">
              <a:avLst/>
            </a:prstGeom>
            <a:solidFill>
              <a:srgbClr val="40BF73">
                <a:alpha val="80000"/>
              </a:srgbClr>
            </a:solidFill>
          </p:spPr>
          <p:txBody>
            <a:bodyPr/>
            <a:lstStyle/>
            <a:p/>
          </p:txBody>
        </p:sp>
        <p:sp>
          <p:nvSpPr>
            <p:cNvPr id="139" name="rc139"/>
            <p:cNvSpPr/>
            <p:nvPr/>
          </p:nvSpPr>
          <p:spPr>
            <a:xfrm>
              <a:off x="1317178" y="5482382"/>
              <a:ext cx="7321564" cy="194233"/>
            </a:xfrm>
            <a:prstGeom prst="rect">
              <a:avLst/>
            </a:prstGeom>
            <a:solidFill>
              <a:srgbClr val="40BF73">
                <a:alpha val="80000"/>
              </a:srgbClr>
            </a:solidFill>
          </p:spPr>
          <p:txBody>
            <a:bodyPr/>
            <a:lstStyle/>
            <a:p/>
          </p:txBody>
        </p:sp>
        <p:sp>
          <p:nvSpPr>
            <p:cNvPr id="140" name="tx140"/>
            <p:cNvSpPr/>
            <p:nvPr/>
          </p:nvSpPr>
          <p:spPr>
            <a:xfrm>
              <a:off x="6883701"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41" name="tx141"/>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045282"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a:t>
              </a:r>
            </a:p>
          </p:txBody>
        </p:sp>
        <p:sp>
          <p:nvSpPr>
            <p:cNvPr id="145" name="tx145"/>
            <p:cNvSpPr/>
            <p:nvPr/>
          </p:nvSpPr>
          <p:spPr>
            <a:xfrm>
              <a:off x="2570608"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a:t>
              </a:r>
            </a:p>
          </p:txBody>
        </p:sp>
        <p:sp>
          <p:nvSpPr>
            <p:cNvPr id="146" name="tx146"/>
            <p:cNvSpPr/>
            <p:nvPr/>
          </p:nvSpPr>
          <p:spPr>
            <a:xfrm>
              <a:off x="4095934"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a:t>
              </a:r>
            </a:p>
          </p:txBody>
        </p:sp>
        <p:sp>
          <p:nvSpPr>
            <p:cNvPr id="147" name="tx147"/>
            <p:cNvSpPr/>
            <p:nvPr/>
          </p:nvSpPr>
          <p:spPr>
            <a:xfrm>
              <a:off x="5621260"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a:t>
              </a:r>
            </a:p>
          </p:txBody>
        </p:sp>
        <p:sp>
          <p:nvSpPr>
            <p:cNvPr id="148" name="tx148"/>
            <p:cNvSpPr/>
            <p:nvPr/>
          </p:nvSpPr>
          <p:spPr>
            <a:xfrm>
              <a:off x="7146586"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8671912"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0" name="tx150"/>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1" name="tx151"/>
            <p:cNvSpPr/>
            <p:nvPr/>
          </p:nvSpPr>
          <p:spPr>
            <a:xfrm>
              <a:off x="951100" y="5212446"/>
              <a:ext cx="47356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WPR, 2019 and 2023</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MCV1 coverage of 92%.
MCV1 coverage (92%) was 4 percentage points lower than in 2019 (96%).
This equates to 1,200,000 unvaccinated children in 2023 compared to 874,000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2868279"/>
              <a:ext cx="3379650" cy="277753"/>
            </a:xfrm>
            <a:custGeom>
              <a:avLst/>
              <a:pathLst>
                <a:path w="3379650" h="277753">
                  <a:moveTo>
                    <a:pt x="0" y="69438"/>
                  </a:moveTo>
                  <a:lnTo>
                    <a:pt x="675930" y="0"/>
                  </a:lnTo>
                  <a:lnTo>
                    <a:pt x="1351860" y="138876"/>
                  </a:lnTo>
                  <a:lnTo>
                    <a:pt x="2027790" y="277753"/>
                  </a:lnTo>
                  <a:lnTo>
                    <a:pt x="2703720" y="208315"/>
                  </a:lnTo>
                  <a:lnTo>
                    <a:pt x="3379650" y="69438"/>
                  </a:lnTo>
                </a:path>
              </a:pathLst>
            </a:custGeom>
            <a:ln w="27101" cap="flat">
              <a:solidFill>
                <a:srgbClr val="F4A81D">
                  <a:alpha val="69803"/>
                </a:srgbClr>
              </a:solidFill>
              <a:prstDash val="solid"/>
              <a:round/>
            </a:ln>
          </p:spPr>
          <p:txBody>
            <a:bodyPr/>
            <a:lstStyle/>
            <a:p/>
          </p:txBody>
        </p:sp>
        <p:sp>
          <p:nvSpPr>
            <p:cNvPr id="26" name="pl26"/>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27101" cap="flat">
              <a:solidFill>
                <a:srgbClr val="F26829">
                  <a:alpha val="69803"/>
                </a:srgbClr>
              </a:solidFill>
              <a:prstDash val="solid"/>
              <a:round/>
            </a:ln>
          </p:spPr>
          <p:txBody>
            <a:bodyPr/>
            <a:lstStyle/>
            <a:p/>
          </p:txBody>
        </p:sp>
        <p:sp>
          <p:nvSpPr>
            <p:cNvPr id="27" name="pl27"/>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27101" cap="flat">
              <a:solidFill>
                <a:srgbClr val="BD53BD">
                  <a:alpha val="69803"/>
                </a:srgbClr>
              </a:solidFill>
              <a:prstDash val="solid"/>
              <a:round/>
            </a:ln>
          </p:spPr>
          <p:txBody>
            <a:bodyPr/>
            <a:lstStyle/>
            <a:p/>
          </p:txBody>
        </p:sp>
        <p:sp>
          <p:nvSpPr>
            <p:cNvPr id="28" name="pl28"/>
            <p:cNvSpPr/>
            <p:nvPr/>
          </p:nvSpPr>
          <p:spPr>
            <a:xfrm>
              <a:off x="1120083" y="1132320"/>
              <a:ext cx="3379650" cy="138876"/>
            </a:xfrm>
            <a:custGeom>
              <a:avLst/>
              <a:pathLst>
                <a:path w="3379650" h="138876">
                  <a:moveTo>
                    <a:pt x="0" y="69438"/>
                  </a:moveTo>
                  <a:lnTo>
                    <a:pt x="675930" y="0"/>
                  </a:lnTo>
                  <a:lnTo>
                    <a:pt x="1351860" y="138876"/>
                  </a:lnTo>
                  <a:lnTo>
                    <a:pt x="2027790" y="69438"/>
                  </a:lnTo>
                  <a:lnTo>
                    <a:pt x="2703720" y="138876"/>
                  </a:lnTo>
                  <a:lnTo>
                    <a:pt x="3379650" y="69438"/>
                  </a:lnTo>
                </a:path>
              </a:pathLst>
            </a:custGeom>
            <a:ln w="27101" cap="flat">
              <a:solidFill>
                <a:srgbClr val="6363C0">
                  <a:alpha val="69803"/>
                </a:srgbClr>
              </a:solidFill>
              <a:prstDash val="solid"/>
              <a:round/>
            </a:ln>
          </p:spPr>
          <p:txBody>
            <a:bodyPr/>
            <a:lstStyle/>
            <a:p/>
          </p:txBody>
        </p:sp>
        <p:sp>
          <p:nvSpPr>
            <p:cNvPr id="29" name="pl29"/>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27101" cap="flat">
              <a:solidFill>
                <a:srgbClr val="008DC9">
                  <a:alpha val="69803"/>
                </a:srgbClr>
              </a:solidFill>
              <a:prstDash val="solid"/>
              <a:round/>
            </a:ln>
          </p:spPr>
          <p:txBody>
            <a:bodyPr/>
            <a:lstStyle/>
            <a:p/>
          </p:txBody>
        </p:sp>
        <p:sp>
          <p:nvSpPr>
            <p:cNvPr id="30" name="pl30"/>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27101" cap="flat">
              <a:solidFill>
                <a:srgbClr val="40BF73">
                  <a:alpha val="69803"/>
                </a:srgbClr>
              </a:solidFill>
              <a:prstDash val="solid"/>
              <a:round/>
            </a:ln>
          </p:spPr>
          <p:txBody>
            <a:bodyPr/>
            <a:lstStyle/>
            <a:p/>
          </p:txBody>
        </p:sp>
        <p:sp>
          <p:nvSpPr>
            <p:cNvPr id="31" name="pl31"/>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65043" cap="flat">
              <a:solidFill>
                <a:srgbClr val="000000">
                  <a:alpha val="100000"/>
                </a:srgbClr>
              </a:solidFill>
              <a:prstDash val="solid"/>
              <a:round/>
            </a:ln>
          </p:spPr>
          <p:txBody>
            <a:bodyPr/>
            <a:lstStyle/>
            <a:p/>
          </p:txBody>
        </p:sp>
        <p:sp>
          <p:nvSpPr>
            <p:cNvPr id="32" name="pl32"/>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40651" cap="flat">
              <a:solidFill>
                <a:srgbClr val="40BF73">
                  <a:alpha val="100000"/>
                </a:srgbClr>
              </a:solidFill>
              <a:prstDash val="solid"/>
              <a:round/>
            </a:ln>
          </p:spPr>
          <p:txBody>
            <a:bodyPr/>
            <a:lstStyle/>
            <a:p/>
          </p:txBody>
        </p:sp>
        <p:sp>
          <p:nvSpPr>
            <p:cNvPr id="33" name="tx33"/>
            <p:cNvSpPr/>
            <p:nvPr/>
          </p:nvSpPr>
          <p:spPr>
            <a:xfrm>
              <a:off x="1059793"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 name="tx34"/>
            <p:cNvSpPr/>
            <p:nvPr/>
          </p:nvSpPr>
          <p:spPr>
            <a:xfrm>
              <a:off x="1735723"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 name="tx35"/>
            <p:cNvSpPr/>
            <p:nvPr/>
          </p:nvSpPr>
          <p:spPr>
            <a:xfrm>
              <a:off x="2411653" y="10294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 name="tx36"/>
            <p:cNvSpPr/>
            <p:nvPr/>
          </p:nvSpPr>
          <p:spPr>
            <a:xfrm>
              <a:off x="3087583"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 name="tx37"/>
            <p:cNvSpPr/>
            <p:nvPr/>
          </p:nvSpPr>
          <p:spPr>
            <a:xfrm>
              <a:off x="3763514"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 name="tx38"/>
            <p:cNvSpPr/>
            <p:nvPr/>
          </p:nvSpPr>
          <p:spPr>
            <a:xfrm>
              <a:off x="4439444"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36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3956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1549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9142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6735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43253"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28048"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28048"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497119"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497119"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66190"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66190"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66190"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095148"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095148"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64219"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64219"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33290"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33290"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36696" y="471005"/>
              <a:ext cx="234642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WPR, 2018-2023</a:t>
              </a:r>
            </a:p>
          </p:txBody>
        </p:sp>
        <p:sp>
          <p:nvSpPr>
            <p:cNvPr id="65" name="pl65"/>
            <p:cNvSpPr/>
            <p:nvPr/>
          </p:nvSpPr>
          <p:spPr>
            <a:xfrm>
              <a:off x="5287205" y="344272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6" name="pl66"/>
            <p:cNvSpPr/>
            <p:nvPr/>
          </p:nvSpPr>
          <p:spPr>
            <a:xfrm>
              <a:off x="5287205" y="281146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7" name="pl67"/>
            <p:cNvSpPr/>
            <p:nvPr/>
          </p:nvSpPr>
          <p:spPr>
            <a:xfrm>
              <a:off x="5287205" y="218020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1548950"/>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9" name="pl69"/>
            <p:cNvSpPr/>
            <p:nvPr/>
          </p:nvSpPr>
          <p:spPr>
            <a:xfrm>
              <a:off x="5287205" y="91769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0" name="pl70"/>
            <p:cNvSpPr/>
            <p:nvPr/>
          </p:nvSpPr>
          <p:spPr>
            <a:xfrm>
              <a:off x="579415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647008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1460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82194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849787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5287205" y="375835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6" name="pl76"/>
            <p:cNvSpPr/>
            <p:nvPr/>
          </p:nvSpPr>
          <p:spPr>
            <a:xfrm>
              <a:off x="5287205" y="3127095"/>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7" name="pl77"/>
            <p:cNvSpPr/>
            <p:nvPr/>
          </p:nvSpPr>
          <p:spPr>
            <a:xfrm>
              <a:off x="5287205" y="249583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8" name="pl78"/>
            <p:cNvSpPr/>
            <p:nvPr/>
          </p:nvSpPr>
          <p:spPr>
            <a:xfrm>
              <a:off x="5287205" y="1864579"/>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9" name="pl79"/>
            <p:cNvSpPr/>
            <p:nvPr/>
          </p:nvSpPr>
          <p:spPr>
            <a:xfrm>
              <a:off x="5287205" y="12333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80" name="pl80"/>
            <p:cNvSpPr/>
            <p:nvPr/>
          </p:nvSpPr>
          <p:spPr>
            <a:xfrm>
              <a:off x="545618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1321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080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8397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5990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58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456188" y="1864579"/>
              <a:ext cx="3379650" cy="1010012"/>
            </a:xfrm>
            <a:custGeom>
              <a:avLst/>
              <a:pathLst>
                <a:path w="3379650" h="1010012">
                  <a:moveTo>
                    <a:pt x="0" y="252503"/>
                  </a:moveTo>
                  <a:lnTo>
                    <a:pt x="675930" y="0"/>
                  </a:lnTo>
                  <a:lnTo>
                    <a:pt x="1351860" y="505006"/>
                  </a:lnTo>
                  <a:lnTo>
                    <a:pt x="2027790" y="1010012"/>
                  </a:lnTo>
                  <a:lnTo>
                    <a:pt x="2703720" y="757509"/>
                  </a:lnTo>
                  <a:lnTo>
                    <a:pt x="3379650" y="252503"/>
                  </a:lnTo>
                </a:path>
              </a:pathLst>
            </a:custGeom>
            <a:ln w="27101" cap="flat">
              <a:solidFill>
                <a:srgbClr val="F4A81D">
                  <a:alpha val="69803"/>
                </a:srgbClr>
              </a:solidFill>
              <a:prstDash val="solid"/>
              <a:round/>
            </a:ln>
          </p:spPr>
          <p:txBody>
            <a:bodyPr/>
            <a:lstStyle/>
            <a:p/>
          </p:txBody>
        </p:sp>
        <p:sp>
          <p:nvSpPr>
            <p:cNvPr id="87" name="pl87"/>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27101" cap="flat">
              <a:solidFill>
                <a:srgbClr val="F26829">
                  <a:alpha val="69803"/>
                </a:srgbClr>
              </a:solidFill>
              <a:prstDash val="solid"/>
              <a:round/>
            </a:ln>
          </p:spPr>
          <p:txBody>
            <a:bodyPr/>
            <a:lstStyle/>
            <a:p/>
          </p:txBody>
        </p:sp>
        <p:sp>
          <p:nvSpPr>
            <p:cNvPr id="88" name="pl88"/>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27101" cap="flat">
              <a:solidFill>
                <a:srgbClr val="BD53BD">
                  <a:alpha val="69803"/>
                </a:srgbClr>
              </a:solidFill>
              <a:prstDash val="solid"/>
              <a:round/>
            </a:ln>
          </p:spPr>
          <p:txBody>
            <a:bodyPr/>
            <a:lstStyle/>
            <a:p/>
          </p:txBody>
        </p:sp>
        <p:sp>
          <p:nvSpPr>
            <p:cNvPr id="89" name="pl89"/>
            <p:cNvSpPr/>
            <p:nvPr/>
          </p:nvSpPr>
          <p:spPr>
            <a:xfrm>
              <a:off x="5456188" y="1864579"/>
              <a:ext cx="3379650" cy="505006"/>
            </a:xfrm>
            <a:custGeom>
              <a:avLst/>
              <a:pathLst>
                <a:path w="3379650" h="505006">
                  <a:moveTo>
                    <a:pt x="0" y="252503"/>
                  </a:moveTo>
                  <a:lnTo>
                    <a:pt x="675930" y="0"/>
                  </a:lnTo>
                  <a:lnTo>
                    <a:pt x="1351860" y="505006"/>
                  </a:lnTo>
                  <a:lnTo>
                    <a:pt x="2027790" y="252503"/>
                  </a:lnTo>
                  <a:lnTo>
                    <a:pt x="2703720" y="505006"/>
                  </a:lnTo>
                  <a:lnTo>
                    <a:pt x="3379650" y="252503"/>
                  </a:lnTo>
                </a:path>
              </a:pathLst>
            </a:custGeom>
            <a:ln w="27101" cap="flat">
              <a:solidFill>
                <a:srgbClr val="6363C0">
                  <a:alpha val="69803"/>
                </a:srgbClr>
              </a:solidFill>
              <a:prstDash val="solid"/>
              <a:round/>
            </a:ln>
          </p:spPr>
          <p:txBody>
            <a:bodyPr/>
            <a:lstStyle/>
            <a:p/>
          </p:txBody>
        </p:sp>
        <p:sp>
          <p:nvSpPr>
            <p:cNvPr id="90" name="pl90"/>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27101" cap="flat">
              <a:solidFill>
                <a:srgbClr val="008DC9">
                  <a:alpha val="69803"/>
                </a:srgbClr>
              </a:solidFill>
              <a:prstDash val="solid"/>
              <a:round/>
            </a:ln>
          </p:spPr>
          <p:txBody>
            <a:bodyPr/>
            <a:lstStyle/>
            <a:p/>
          </p:txBody>
        </p:sp>
        <p:sp>
          <p:nvSpPr>
            <p:cNvPr id="91" name="pl91"/>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27101" cap="flat">
              <a:solidFill>
                <a:srgbClr val="40BF73">
                  <a:alpha val="69803"/>
                </a:srgbClr>
              </a:solidFill>
              <a:prstDash val="solid"/>
              <a:round/>
            </a:ln>
          </p:spPr>
          <p:txBody>
            <a:bodyPr/>
            <a:lstStyle/>
            <a:p/>
          </p:txBody>
        </p:sp>
        <p:sp>
          <p:nvSpPr>
            <p:cNvPr id="92" name="pl92"/>
            <p:cNvSpPr/>
            <p:nvPr/>
          </p:nvSpPr>
          <p:spPr>
            <a:xfrm>
              <a:off x="5456188" y="1864579"/>
              <a:ext cx="3379650" cy="0"/>
            </a:xfrm>
            <a:custGeom>
              <a:avLst/>
              <a:pathLst>
                <a:path w="3379650" h="0">
                  <a:moveTo>
                    <a:pt x="0" y="0"/>
                  </a:moveTo>
                  <a:lnTo>
                    <a:pt x="0" y="0"/>
                  </a:lnTo>
                  <a:lnTo>
                    <a:pt x="0" y="0"/>
                  </a:lnTo>
                  <a:lnTo>
                    <a:pt x="0" y="0"/>
                  </a:lnTo>
                  <a:lnTo>
                    <a:pt x="0" y="0"/>
                  </a:lnTo>
                  <a:lnTo>
                    <a:pt x="0" y="0"/>
                  </a:lnTo>
                  <a:lnTo>
                    <a:pt x="675930" y="0"/>
                  </a:lnTo>
                  <a:lnTo>
                    <a:pt x="675930" y="0"/>
                  </a:lnTo>
                  <a:lnTo>
                    <a:pt x="675930" y="0"/>
                  </a:lnTo>
                  <a:lnTo>
                    <a:pt x="675930" y="0"/>
                  </a:lnTo>
                  <a:lnTo>
                    <a:pt x="675930" y="0"/>
                  </a:lnTo>
                  <a:lnTo>
                    <a:pt x="675930" y="0"/>
                  </a:lnTo>
                  <a:lnTo>
                    <a:pt x="1351860" y="0"/>
                  </a:lnTo>
                  <a:lnTo>
                    <a:pt x="1351860" y="0"/>
                  </a:lnTo>
                  <a:lnTo>
                    <a:pt x="1351860" y="0"/>
                  </a:lnTo>
                  <a:lnTo>
                    <a:pt x="1351860" y="0"/>
                  </a:lnTo>
                  <a:lnTo>
                    <a:pt x="1351860" y="0"/>
                  </a:lnTo>
                  <a:lnTo>
                    <a:pt x="1351860" y="0"/>
                  </a:lnTo>
                  <a:lnTo>
                    <a:pt x="2027790" y="0"/>
                  </a:lnTo>
                  <a:lnTo>
                    <a:pt x="2027790" y="0"/>
                  </a:lnTo>
                  <a:lnTo>
                    <a:pt x="2027790" y="0"/>
                  </a:lnTo>
                  <a:lnTo>
                    <a:pt x="2027790" y="0"/>
                  </a:lnTo>
                  <a:lnTo>
                    <a:pt x="2027790" y="0"/>
                  </a:lnTo>
                  <a:lnTo>
                    <a:pt x="2027790" y="0"/>
                  </a:lnTo>
                  <a:lnTo>
                    <a:pt x="2703720" y="0"/>
                  </a:lnTo>
                  <a:lnTo>
                    <a:pt x="2703720" y="0"/>
                  </a:lnTo>
                  <a:lnTo>
                    <a:pt x="2703720" y="0"/>
                  </a:lnTo>
                  <a:lnTo>
                    <a:pt x="2703720" y="0"/>
                  </a:lnTo>
                  <a:lnTo>
                    <a:pt x="2703720" y="0"/>
                  </a:lnTo>
                  <a:lnTo>
                    <a:pt x="2703720" y="0"/>
                  </a:lnTo>
                  <a:lnTo>
                    <a:pt x="3379650" y="0"/>
                  </a:lnTo>
                  <a:lnTo>
                    <a:pt x="337965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93" name="pl93"/>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65043" cap="flat">
              <a:solidFill>
                <a:srgbClr val="000000">
                  <a:alpha val="100000"/>
                </a:srgbClr>
              </a:solidFill>
              <a:prstDash val="solid"/>
              <a:round/>
            </a:ln>
          </p:spPr>
          <p:txBody>
            <a:bodyPr/>
            <a:lstStyle/>
            <a:p/>
          </p:txBody>
        </p:sp>
        <p:sp>
          <p:nvSpPr>
            <p:cNvPr id="94" name="pl94"/>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40651" cap="flat">
              <a:solidFill>
                <a:srgbClr val="40BF73">
                  <a:alpha val="100000"/>
                </a:srgbClr>
              </a:solidFill>
              <a:prstDash val="solid"/>
              <a:round/>
            </a:ln>
          </p:spPr>
          <p:txBody>
            <a:bodyPr/>
            <a:lstStyle/>
            <a:p/>
          </p:txBody>
        </p:sp>
        <p:sp>
          <p:nvSpPr>
            <p:cNvPr id="95" name="tx95"/>
            <p:cNvSpPr/>
            <p:nvPr/>
          </p:nvSpPr>
          <p:spPr>
            <a:xfrm>
              <a:off x="542604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10197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59854"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35784" y="269611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9" name="tx99"/>
            <p:cNvSpPr/>
            <p:nvPr/>
          </p:nvSpPr>
          <p:spPr>
            <a:xfrm>
              <a:off x="8111714" y="24419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8787644" y="269611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4983852" y="3707943"/>
              <a:ext cx="24072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4983852" y="3074980"/>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4983852" y="2443722"/>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030373" y="181246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05" name="tx105"/>
            <p:cNvSpPr/>
            <p:nvPr/>
          </p:nvSpPr>
          <p:spPr>
            <a:xfrm>
              <a:off x="5030373" y="11812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rot="-5400000">
              <a:off x="529974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7" name="tx107"/>
            <p:cNvSpPr/>
            <p:nvPr/>
          </p:nvSpPr>
          <p:spPr>
            <a:xfrm rot="-5400000">
              <a:off x="597567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65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32753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800346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86793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4134000"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64154"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4" name="pl114"/>
            <p:cNvSpPr/>
            <p:nvPr/>
          </p:nvSpPr>
          <p:spPr>
            <a:xfrm>
              <a:off x="6164154"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5" name="pl115"/>
            <p:cNvSpPr/>
            <p:nvPr/>
          </p:nvSpPr>
          <p:spPr>
            <a:xfrm>
              <a:off x="6833225"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6" name="pl116"/>
            <p:cNvSpPr/>
            <p:nvPr/>
          </p:nvSpPr>
          <p:spPr>
            <a:xfrm>
              <a:off x="6833225"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7" name="pl117"/>
            <p:cNvSpPr/>
            <p:nvPr/>
          </p:nvSpPr>
          <p:spPr>
            <a:xfrm>
              <a:off x="7502296"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8" name="pl118"/>
            <p:cNvSpPr/>
            <p:nvPr/>
          </p:nvSpPr>
          <p:spPr>
            <a:xfrm>
              <a:off x="7502296"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9" name="pl119"/>
            <p:cNvSpPr/>
            <p:nvPr/>
          </p:nvSpPr>
          <p:spPr>
            <a:xfrm>
              <a:off x="7502296"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20" name="tx120"/>
            <p:cNvSpPr/>
            <p:nvPr/>
          </p:nvSpPr>
          <p:spPr>
            <a:xfrm>
              <a:off x="6431253"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21" name="tx121"/>
            <p:cNvSpPr/>
            <p:nvPr/>
          </p:nvSpPr>
          <p:spPr>
            <a:xfrm>
              <a:off x="6431253"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22" name="tx122"/>
            <p:cNvSpPr/>
            <p:nvPr/>
          </p:nvSpPr>
          <p:spPr>
            <a:xfrm>
              <a:off x="7100324"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3" name="tx123"/>
            <p:cNvSpPr/>
            <p:nvPr/>
          </p:nvSpPr>
          <p:spPr>
            <a:xfrm>
              <a:off x="7100324"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4" name="tx124"/>
            <p:cNvSpPr/>
            <p:nvPr/>
          </p:nvSpPr>
          <p:spPr>
            <a:xfrm>
              <a:off x="7769395"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5" name="tx125"/>
            <p:cNvSpPr/>
            <p:nvPr/>
          </p:nvSpPr>
          <p:spPr>
            <a:xfrm>
              <a:off x="7769395"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6" name="tx126"/>
            <p:cNvSpPr/>
            <p:nvPr/>
          </p:nvSpPr>
          <p:spPr>
            <a:xfrm>
              <a:off x="5388316" y="471005"/>
              <a:ext cx="351539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WPR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07984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60516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13049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65581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18114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84250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3678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31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41848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94380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793155"/>
              <a:ext cx="5491173" cy="194233"/>
            </a:xfrm>
            <a:prstGeom prst="rect">
              <a:avLst/>
            </a:prstGeom>
            <a:solidFill>
              <a:srgbClr val="40BF73">
                <a:alpha val="80000"/>
              </a:srgbClr>
            </a:solidFill>
          </p:spPr>
          <p:txBody>
            <a:bodyPr/>
            <a:lstStyle/>
            <a:p/>
          </p:txBody>
        </p:sp>
        <p:sp>
          <p:nvSpPr>
            <p:cNvPr id="142" name="rc142"/>
            <p:cNvSpPr/>
            <p:nvPr/>
          </p:nvSpPr>
          <p:spPr>
            <a:xfrm>
              <a:off x="1317178" y="5482382"/>
              <a:ext cx="7321564" cy="194233"/>
            </a:xfrm>
            <a:prstGeom prst="rect">
              <a:avLst/>
            </a:prstGeom>
            <a:solidFill>
              <a:srgbClr val="40BF73">
                <a:alpha val="80000"/>
              </a:srgbClr>
            </a:solidFill>
          </p:spPr>
          <p:txBody>
            <a:bodyPr/>
            <a:lstStyle/>
            <a:p/>
          </p:txBody>
        </p:sp>
        <p:sp>
          <p:nvSpPr>
            <p:cNvPr id="143" name="tx143"/>
            <p:cNvSpPr/>
            <p:nvPr/>
          </p:nvSpPr>
          <p:spPr>
            <a:xfrm>
              <a:off x="6883701"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44" name="tx144"/>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5" name="tx14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a:off x="1045282"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a:t>
              </a:r>
            </a:p>
          </p:txBody>
        </p:sp>
        <p:sp>
          <p:nvSpPr>
            <p:cNvPr id="148" name="tx148"/>
            <p:cNvSpPr/>
            <p:nvPr/>
          </p:nvSpPr>
          <p:spPr>
            <a:xfrm>
              <a:off x="2570608"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a:t>
              </a:r>
            </a:p>
          </p:txBody>
        </p:sp>
        <p:sp>
          <p:nvSpPr>
            <p:cNvPr id="149" name="tx149"/>
            <p:cNvSpPr/>
            <p:nvPr/>
          </p:nvSpPr>
          <p:spPr>
            <a:xfrm>
              <a:off x="4095934"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a:t>
              </a:r>
            </a:p>
          </p:txBody>
        </p:sp>
        <p:sp>
          <p:nvSpPr>
            <p:cNvPr id="150" name="tx150"/>
            <p:cNvSpPr/>
            <p:nvPr/>
          </p:nvSpPr>
          <p:spPr>
            <a:xfrm>
              <a:off x="5621260"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a:t>
              </a:r>
            </a:p>
          </p:txBody>
        </p:sp>
        <p:sp>
          <p:nvSpPr>
            <p:cNvPr id="151" name="tx151"/>
            <p:cNvSpPr/>
            <p:nvPr/>
          </p:nvSpPr>
          <p:spPr>
            <a:xfrm>
              <a:off x="7146586"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2" name="tx152"/>
            <p:cNvSpPr/>
            <p:nvPr/>
          </p:nvSpPr>
          <p:spPr>
            <a:xfrm>
              <a:off x="8671912" y="608785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53" name="tx153"/>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4" name="tx154"/>
            <p:cNvSpPr/>
            <p:nvPr/>
          </p:nvSpPr>
          <p:spPr>
            <a:xfrm>
              <a:off x="951100" y="5212446"/>
              <a:ext cx="47356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WPR, 2019 and 2023</a:t>
              </a:r>
            </a:p>
          </p:txBody>
        </p:sp>
        <p:sp>
          <p:nvSpPr>
            <p:cNvPr id="155" name="tx15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6" name="tx15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MCV1 coverage of 92%.
MCV1 coverage (92%) was 4 percentage points lower than in 2019 (96%).
This equates to 1,200,000 unvaccinated children in 2023 compared to 874,000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4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7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99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2905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1768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2876119"/>
              <a:ext cx="259963" cy="1167070"/>
            </a:xfrm>
            <a:prstGeom prst="rect">
              <a:avLst/>
            </a:prstGeom>
            <a:solidFill>
              <a:srgbClr val="80BD41">
                <a:alpha val="100000"/>
              </a:srgbClr>
            </a:solidFill>
          </p:spPr>
          <p:txBody>
            <a:bodyPr/>
            <a:lstStyle/>
            <a:p/>
          </p:txBody>
        </p:sp>
        <p:sp>
          <p:nvSpPr>
            <p:cNvPr id="29" name="rc29"/>
            <p:cNvSpPr/>
            <p:nvPr/>
          </p:nvSpPr>
          <p:spPr>
            <a:xfrm>
              <a:off x="1296273" y="2665896"/>
              <a:ext cx="259963" cy="210223"/>
            </a:xfrm>
            <a:prstGeom prst="rect">
              <a:avLst/>
            </a:prstGeom>
            <a:solidFill>
              <a:srgbClr val="E2231A">
                <a:alpha val="100000"/>
              </a:srgbClr>
            </a:solidFill>
          </p:spPr>
          <p:txBody>
            <a:bodyPr/>
            <a:lstStyle/>
            <a:p/>
          </p:txBody>
        </p:sp>
        <p:sp>
          <p:nvSpPr>
            <p:cNvPr id="30" name="rc30"/>
            <p:cNvSpPr/>
            <p:nvPr/>
          </p:nvSpPr>
          <p:spPr>
            <a:xfrm>
              <a:off x="1585121" y="2907339"/>
              <a:ext cx="259963" cy="1135850"/>
            </a:xfrm>
            <a:prstGeom prst="rect">
              <a:avLst/>
            </a:prstGeom>
            <a:solidFill>
              <a:srgbClr val="80BD41">
                <a:alpha val="100000"/>
              </a:srgbClr>
            </a:solidFill>
          </p:spPr>
          <p:txBody>
            <a:bodyPr/>
            <a:lstStyle/>
            <a:p/>
          </p:txBody>
        </p:sp>
        <p:sp>
          <p:nvSpPr>
            <p:cNvPr id="31" name="rc31"/>
            <p:cNvSpPr/>
            <p:nvPr/>
          </p:nvSpPr>
          <p:spPr>
            <a:xfrm>
              <a:off x="1585121" y="2719704"/>
              <a:ext cx="259963" cy="187635"/>
            </a:xfrm>
            <a:prstGeom prst="rect">
              <a:avLst/>
            </a:prstGeom>
            <a:solidFill>
              <a:srgbClr val="E2231A">
                <a:alpha val="100000"/>
              </a:srgbClr>
            </a:solidFill>
          </p:spPr>
          <p:txBody>
            <a:bodyPr/>
            <a:lstStyle/>
            <a:p/>
          </p:txBody>
        </p:sp>
        <p:sp>
          <p:nvSpPr>
            <p:cNvPr id="32" name="rc32"/>
            <p:cNvSpPr/>
            <p:nvPr/>
          </p:nvSpPr>
          <p:spPr>
            <a:xfrm>
              <a:off x="1873969" y="2919687"/>
              <a:ext cx="259963" cy="1123502"/>
            </a:xfrm>
            <a:prstGeom prst="rect">
              <a:avLst/>
            </a:prstGeom>
            <a:solidFill>
              <a:srgbClr val="80BD41">
                <a:alpha val="100000"/>
              </a:srgbClr>
            </a:solidFill>
          </p:spPr>
          <p:txBody>
            <a:bodyPr/>
            <a:lstStyle/>
            <a:p/>
          </p:txBody>
        </p:sp>
        <p:sp>
          <p:nvSpPr>
            <p:cNvPr id="33" name="rc33"/>
            <p:cNvSpPr/>
            <p:nvPr/>
          </p:nvSpPr>
          <p:spPr>
            <a:xfrm>
              <a:off x="1873969" y="2733782"/>
              <a:ext cx="259963" cy="185905"/>
            </a:xfrm>
            <a:prstGeom prst="rect">
              <a:avLst/>
            </a:prstGeom>
            <a:solidFill>
              <a:srgbClr val="E2231A">
                <a:alpha val="100000"/>
              </a:srgbClr>
            </a:solidFill>
          </p:spPr>
          <p:txBody>
            <a:bodyPr/>
            <a:lstStyle/>
            <a:p/>
          </p:txBody>
        </p:sp>
        <p:sp>
          <p:nvSpPr>
            <p:cNvPr id="34" name="rc34"/>
            <p:cNvSpPr/>
            <p:nvPr/>
          </p:nvSpPr>
          <p:spPr>
            <a:xfrm>
              <a:off x="2162817" y="2921705"/>
              <a:ext cx="259963" cy="1121485"/>
            </a:xfrm>
            <a:prstGeom prst="rect">
              <a:avLst/>
            </a:prstGeom>
            <a:solidFill>
              <a:srgbClr val="80BD41">
                <a:alpha val="100000"/>
              </a:srgbClr>
            </a:solidFill>
          </p:spPr>
          <p:txBody>
            <a:bodyPr/>
            <a:lstStyle/>
            <a:p/>
          </p:txBody>
        </p:sp>
        <p:sp>
          <p:nvSpPr>
            <p:cNvPr id="35" name="rc35"/>
            <p:cNvSpPr/>
            <p:nvPr/>
          </p:nvSpPr>
          <p:spPr>
            <a:xfrm>
              <a:off x="2162817" y="2742059"/>
              <a:ext cx="259963" cy="179645"/>
            </a:xfrm>
            <a:prstGeom prst="rect">
              <a:avLst/>
            </a:prstGeom>
            <a:solidFill>
              <a:srgbClr val="E2231A">
                <a:alpha val="100000"/>
              </a:srgbClr>
            </a:solidFill>
          </p:spPr>
          <p:txBody>
            <a:bodyPr/>
            <a:lstStyle/>
            <a:p/>
          </p:txBody>
        </p:sp>
        <p:sp>
          <p:nvSpPr>
            <p:cNvPr id="36" name="rc36"/>
            <p:cNvSpPr/>
            <p:nvPr/>
          </p:nvSpPr>
          <p:spPr>
            <a:xfrm>
              <a:off x="2451665" y="2888130"/>
              <a:ext cx="259963" cy="1155060"/>
            </a:xfrm>
            <a:prstGeom prst="rect">
              <a:avLst/>
            </a:prstGeom>
            <a:solidFill>
              <a:srgbClr val="80BD41">
                <a:alpha val="100000"/>
              </a:srgbClr>
            </a:solidFill>
          </p:spPr>
          <p:txBody>
            <a:bodyPr/>
            <a:lstStyle/>
            <a:p/>
          </p:txBody>
        </p:sp>
        <p:sp>
          <p:nvSpPr>
            <p:cNvPr id="37" name="rc37"/>
            <p:cNvSpPr/>
            <p:nvPr/>
          </p:nvSpPr>
          <p:spPr>
            <a:xfrm>
              <a:off x="2451665" y="2728833"/>
              <a:ext cx="259963" cy="159297"/>
            </a:xfrm>
            <a:prstGeom prst="rect">
              <a:avLst/>
            </a:prstGeom>
            <a:solidFill>
              <a:srgbClr val="E2231A">
                <a:alpha val="100000"/>
              </a:srgbClr>
            </a:solidFill>
          </p:spPr>
          <p:txBody>
            <a:bodyPr/>
            <a:lstStyle/>
            <a:p/>
          </p:txBody>
        </p:sp>
        <p:sp>
          <p:nvSpPr>
            <p:cNvPr id="38" name="rc38"/>
            <p:cNvSpPr/>
            <p:nvPr/>
          </p:nvSpPr>
          <p:spPr>
            <a:xfrm>
              <a:off x="2740513" y="2885369"/>
              <a:ext cx="259963" cy="1157821"/>
            </a:xfrm>
            <a:prstGeom prst="rect">
              <a:avLst/>
            </a:prstGeom>
            <a:solidFill>
              <a:srgbClr val="80BD41">
                <a:alpha val="100000"/>
              </a:srgbClr>
            </a:solidFill>
          </p:spPr>
          <p:txBody>
            <a:bodyPr/>
            <a:lstStyle/>
            <a:p/>
          </p:txBody>
        </p:sp>
        <p:sp>
          <p:nvSpPr>
            <p:cNvPr id="39" name="rc39"/>
            <p:cNvSpPr/>
            <p:nvPr/>
          </p:nvSpPr>
          <p:spPr>
            <a:xfrm>
              <a:off x="2740513" y="2724582"/>
              <a:ext cx="259963" cy="160787"/>
            </a:xfrm>
            <a:prstGeom prst="rect">
              <a:avLst/>
            </a:prstGeom>
            <a:solidFill>
              <a:srgbClr val="E2231A">
                <a:alpha val="100000"/>
              </a:srgbClr>
            </a:solidFill>
          </p:spPr>
          <p:txBody>
            <a:bodyPr/>
            <a:lstStyle/>
            <a:p/>
          </p:txBody>
        </p:sp>
        <p:sp>
          <p:nvSpPr>
            <p:cNvPr id="40" name="rc40"/>
            <p:cNvSpPr/>
            <p:nvPr/>
          </p:nvSpPr>
          <p:spPr>
            <a:xfrm>
              <a:off x="3029361" y="2801088"/>
              <a:ext cx="259963" cy="1242101"/>
            </a:xfrm>
            <a:prstGeom prst="rect">
              <a:avLst/>
            </a:prstGeom>
            <a:solidFill>
              <a:srgbClr val="80BD41">
                <a:alpha val="100000"/>
              </a:srgbClr>
            </a:solidFill>
          </p:spPr>
          <p:txBody>
            <a:bodyPr/>
            <a:lstStyle/>
            <a:p/>
          </p:txBody>
        </p:sp>
        <p:sp>
          <p:nvSpPr>
            <p:cNvPr id="41" name="rc41"/>
            <p:cNvSpPr/>
            <p:nvPr/>
          </p:nvSpPr>
          <p:spPr>
            <a:xfrm>
              <a:off x="3029361" y="2701704"/>
              <a:ext cx="259963" cy="99384"/>
            </a:xfrm>
            <a:prstGeom prst="rect">
              <a:avLst/>
            </a:prstGeom>
            <a:solidFill>
              <a:srgbClr val="E2231A">
                <a:alpha val="100000"/>
              </a:srgbClr>
            </a:solidFill>
          </p:spPr>
          <p:txBody>
            <a:bodyPr/>
            <a:lstStyle/>
            <a:p/>
          </p:txBody>
        </p:sp>
        <p:sp>
          <p:nvSpPr>
            <p:cNvPr id="42" name="rc42"/>
            <p:cNvSpPr/>
            <p:nvPr/>
          </p:nvSpPr>
          <p:spPr>
            <a:xfrm>
              <a:off x="3318209" y="2779084"/>
              <a:ext cx="259963" cy="1264105"/>
            </a:xfrm>
            <a:prstGeom prst="rect">
              <a:avLst/>
            </a:prstGeom>
            <a:solidFill>
              <a:srgbClr val="80BD41">
                <a:alpha val="100000"/>
              </a:srgbClr>
            </a:solidFill>
          </p:spPr>
          <p:txBody>
            <a:bodyPr/>
            <a:lstStyle/>
            <a:p/>
          </p:txBody>
        </p:sp>
        <p:sp>
          <p:nvSpPr>
            <p:cNvPr id="43" name="rc43"/>
            <p:cNvSpPr/>
            <p:nvPr/>
          </p:nvSpPr>
          <p:spPr>
            <a:xfrm>
              <a:off x="3318209" y="2674906"/>
              <a:ext cx="259963" cy="104178"/>
            </a:xfrm>
            <a:prstGeom prst="rect">
              <a:avLst/>
            </a:prstGeom>
            <a:solidFill>
              <a:srgbClr val="E2231A">
                <a:alpha val="100000"/>
              </a:srgbClr>
            </a:solidFill>
          </p:spPr>
          <p:txBody>
            <a:bodyPr/>
            <a:lstStyle/>
            <a:p/>
          </p:txBody>
        </p:sp>
        <p:sp>
          <p:nvSpPr>
            <p:cNvPr id="44" name="rc44"/>
            <p:cNvSpPr/>
            <p:nvPr/>
          </p:nvSpPr>
          <p:spPr>
            <a:xfrm>
              <a:off x="3607057" y="2708885"/>
              <a:ext cx="259963" cy="1334305"/>
            </a:xfrm>
            <a:prstGeom prst="rect">
              <a:avLst/>
            </a:prstGeom>
            <a:solidFill>
              <a:srgbClr val="80BD41">
                <a:alpha val="100000"/>
              </a:srgbClr>
            </a:solidFill>
          </p:spPr>
          <p:txBody>
            <a:bodyPr/>
            <a:lstStyle/>
            <a:p/>
          </p:txBody>
        </p:sp>
        <p:sp>
          <p:nvSpPr>
            <p:cNvPr id="45" name="rc45"/>
            <p:cNvSpPr/>
            <p:nvPr/>
          </p:nvSpPr>
          <p:spPr>
            <a:xfrm>
              <a:off x="3607057" y="2638443"/>
              <a:ext cx="259963" cy="70442"/>
            </a:xfrm>
            <a:prstGeom prst="rect">
              <a:avLst/>
            </a:prstGeom>
            <a:solidFill>
              <a:srgbClr val="E2231A">
                <a:alpha val="100000"/>
              </a:srgbClr>
            </a:solidFill>
          </p:spPr>
          <p:txBody>
            <a:bodyPr/>
            <a:lstStyle/>
            <a:p/>
          </p:txBody>
        </p:sp>
        <p:sp>
          <p:nvSpPr>
            <p:cNvPr id="46" name="rc46"/>
            <p:cNvSpPr/>
            <p:nvPr/>
          </p:nvSpPr>
          <p:spPr>
            <a:xfrm>
              <a:off x="3895905" y="2665004"/>
              <a:ext cx="259963" cy="1378185"/>
            </a:xfrm>
            <a:prstGeom prst="rect">
              <a:avLst/>
            </a:prstGeom>
            <a:solidFill>
              <a:srgbClr val="80BD41">
                <a:alpha val="100000"/>
              </a:srgbClr>
            </a:solidFill>
          </p:spPr>
          <p:txBody>
            <a:bodyPr/>
            <a:lstStyle/>
            <a:p/>
          </p:txBody>
        </p:sp>
        <p:sp>
          <p:nvSpPr>
            <p:cNvPr id="47" name="rc47"/>
            <p:cNvSpPr/>
            <p:nvPr/>
          </p:nvSpPr>
          <p:spPr>
            <a:xfrm>
              <a:off x="3895905" y="2617570"/>
              <a:ext cx="259963" cy="47434"/>
            </a:xfrm>
            <a:prstGeom prst="rect">
              <a:avLst/>
            </a:prstGeom>
            <a:solidFill>
              <a:srgbClr val="E2231A">
                <a:alpha val="100000"/>
              </a:srgbClr>
            </a:solidFill>
          </p:spPr>
          <p:txBody>
            <a:bodyPr/>
            <a:lstStyle/>
            <a:p/>
          </p:txBody>
        </p:sp>
        <p:sp>
          <p:nvSpPr>
            <p:cNvPr id="48" name="rc48"/>
            <p:cNvSpPr/>
            <p:nvPr/>
          </p:nvSpPr>
          <p:spPr>
            <a:xfrm>
              <a:off x="4184753" y="2669848"/>
              <a:ext cx="259963" cy="1373341"/>
            </a:xfrm>
            <a:prstGeom prst="rect">
              <a:avLst/>
            </a:prstGeom>
            <a:solidFill>
              <a:srgbClr val="80BD41">
                <a:alpha val="100000"/>
              </a:srgbClr>
            </a:solidFill>
          </p:spPr>
          <p:txBody>
            <a:bodyPr/>
            <a:lstStyle/>
            <a:p/>
          </p:txBody>
        </p:sp>
        <p:sp>
          <p:nvSpPr>
            <p:cNvPr id="49" name="rc49"/>
            <p:cNvSpPr/>
            <p:nvPr/>
          </p:nvSpPr>
          <p:spPr>
            <a:xfrm>
              <a:off x="4184753" y="2621634"/>
              <a:ext cx="259963" cy="48214"/>
            </a:xfrm>
            <a:prstGeom prst="rect">
              <a:avLst/>
            </a:prstGeom>
            <a:solidFill>
              <a:srgbClr val="E2231A">
                <a:alpha val="100000"/>
              </a:srgbClr>
            </a:solidFill>
          </p:spPr>
          <p:txBody>
            <a:bodyPr/>
            <a:lstStyle/>
            <a:p/>
          </p:txBody>
        </p:sp>
        <p:sp>
          <p:nvSpPr>
            <p:cNvPr id="50" name="rc50"/>
            <p:cNvSpPr/>
            <p:nvPr/>
          </p:nvSpPr>
          <p:spPr>
            <a:xfrm>
              <a:off x="4473601" y="2674117"/>
              <a:ext cx="259963" cy="1369073"/>
            </a:xfrm>
            <a:prstGeom prst="rect">
              <a:avLst/>
            </a:prstGeom>
            <a:solidFill>
              <a:srgbClr val="80BD41">
                <a:alpha val="100000"/>
              </a:srgbClr>
            </a:solidFill>
          </p:spPr>
          <p:txBody>
            <a:bodyPr/>
            <a:lstStyle/>
            <a:p/>
          </p:txBody>
        </p:sp>
        <p:sp>
          <p:nvSpPr>
            <p:cNvPr id="51" name="rc51"/>
            <p:cNvSpPr/>
            <p:nvPr/>
          </p:nvSpPr>
          <p:spPr>
            <a:xfrm>
              <a:off x="4473601" y="2623389"/>
              <a:ext cx="259963" cy="50727"/>
            </a:xfrm>
            <a:prstGeom prst="rect">
              <a:avLst/>
            </a:prstGeom>
            <a:solidFill>
              <a:srgbClr val="E2231A">
                <a:alpha val="100000"/>
              </a:srgbClr>
            </a:solidFill>
          </p:spPr>
          <p:txBody>
            <a:bodyPr/>
            <a:lstStyle/>
            <a:p/>
          </p:txBody>
        </p:sp>
        <p:sp>
          <p:nvSpPr>
            <p:cNvPr id="52" name="rc52"/>
            <p:cNvSpPr/>
            <p:nvPr/>
          </p:nvSpPr>
          <p:spPr>
            <a:xfrm>
              <a:off x="4762449" y="2593418"/>
              <a:ext cx="259963" cy="1449772"/>
            </a:xfrm>
            <a:prstGeom prst="rect">
              <a:avLst/>
            </a:prstGeom>
            <a:solidFill>
              <a:srgbClr val="80BD41">
                <a:alpha val="100000"/>
              </a:srgbClr>
            </a:solidFill>
          </p:spPr>
          <p:txBody>
            <a:bodyPr/>
            <a:lstStyle/>
            <a:p/>
          </p:txBody>
        </p:sp>
        <p:sp>
          <p:nvSpPr>
            <p:cNvPr id="53" name="rc53"/>
            <p:cNvSpPr/>
            <p:nvPr/>
          </p:nvSpPr>
          <p:spPr>
            <a:xfrm>
              <a:off x="4762449" y="2540522"/>
              <a:ext cx="259963" cy="52896"/>
            </a:xfrm>
            <a:prstGeom prst="rect">
              <a:avLst/>
            </a:prstGeom>
            <a:solidFill>
              <a:srgbClr val="E2231A">
                <a:alpha val="100000"/>
              </a:srgbClr>
            </a:solidFill>
          </p:spPr>
          <p:txBody>
            <a:bodyPr/>
            <a:lstStyle/>
            <a:p/>
          </p:txBody>
        </p:sp>
        <p:sp>
          <p:nvSpPr>
            <p:cNvPr id="54" name="rc54"/>
            <p:cNvSpPr/>
            <p:nvPr/>
          </p:nvSpPr>
          <p:spPr>
            <a:xfrm>
              <a:off x="5051297" y="2647711"/>
              <a:ext cx="259963" cy="1395478"/>
            </a:xfrm>
            <a:prstGeom prst="rect">
              <a:avLst/>
            </a:prstGeom>
            <a:solidFill>
              <a:srgbClr val="80BD41">
                <a:alpha val="100000"/>
              </a:srgbClr>
            </a:solidFill>
          </p:spPr>
          <p:txBody>
            <a:bodyPr/>
            <a:lstStyle/>
            <a:p/>
          </p:txBody>
        </p:sp>
        <p:sp>
          <p:nvSpPr>
            <p:cNvPr id="55" name="rc55"/>
            <p:cNvSpPr/>
            <p:nvPr/>
          </p:nvSpPr>
          <p:spPr>
            <a:xfrm>
              <a:off x="5051297" y="2595058"/>
              <a:ext cx="259963" cy="52653"/>
            </a:xfrm>
            <a:prstGeom prst="rect">
              <a:avLst/>
            </a:prstGeom>
            <a:solidFill>
              <a:srgbClr val="E2231A">
                <a:alpha val="100000"/>
              </a:srgbClr>
            </a:solidFill>
          </p:spPr>
          <p:txBody>
            <a:bodyPr/>
            <a:lstStyle/>
            <a:p/>
          </p:txBody>
        </p:sp>
        <p:sp>
          <p:nvSpPr>
            <p:cNvPr id="56" name="rc56"/>
            <p:cNvSpPr/>
            <p:nvPr/>
          </p:nvSpPr>
          <p:spPr>
            <a:xfrm>
              <a:off x="5340145" y="2623048"/>
              <a:ext cx="259963" cy="1420142"/>
            </a:xfrm>
            <a:prstGeom prst="rect">
              <a:avLst/>
            </a:prstGeom>
            <a:solidFill>
              <a:srgbClr val="80BD41">
                <a:alpha val="100000"/>
              </a:srgbClr>
            </a:solidFill>
          </p:spPr>
          <p:txBody>
            <a:bodyPr/>
            <a:lstStyle/>
            <a:p/>
          </p:txBody>
        </p:sp>
        <p:sp>
          <p:nvSpPr>
            <p:cNvPr id="57" name="rc57"/>
            <p:cNvSpPr/>
            <p:nvPr/>
          </p:nvSpPr>
          <p:spPr>
            <a:xfrm>
              <a:off x="5340145" y="2568196"/>
              <a:ext cx="259963" cy="54851"/>
            </a:xfrm>
            <a:prstGeom prst="rect">
              <a:avLst/>
            </a:prstGeom>
            <a:solidFill>
              <a:srgbClr val="E2231A">
                <a:alpha val="100000"/>
              </a:srgbClr>
            </a:solidFill>
          </p:spPr>
          <p:txBody>
            <a:bodyPr/>
            <a:lstStyle/>
            <a:p/>
          </p:txBody>
        </p:sp>
        <p:sp>
          <p:nvSpPr>
            <p:cNvPr id="58" name="rc58"/>
            <p:cNvSpPr/>
            <p:nvPr/>
          </p:nvSpPr>
          <p:spPr>
            <a:xfrm>
              <a:off x="5628993" y="2695498"/>
              <a:ext cx="259963" cy="1347691"/>
            </a:xfrm>
            <a:prstGeom prst="rect">
              <a:avLst/>
            </a:prstGeom>
            <a:solidFill>
              <a:srgbClr val="80BD41">
                <a:alpha val="100000"/>
              </a:srgbClr>
            </a:solidFill>
          </p:spPr>
          <p:txBody>
            <a:bodyPr/>
            <a:lstStyle/>
            <a:p/>
          </p:txBody>
        </p:sp>
        <p:sp>
          <p:nvSpPr>
            <p:cNvPr id="59" name="rc59"/>
            <p:cNvSpPr/>
            <p:nvPr/>
          </p:nvSpPr>
          <p:spPr>
            <a:xfrm>
              <a:off x="5628993" y="2638289"/>
              <a:ext cx="259963" cy="57209"/>
            </a:xfrm>
            <a:prstGeom prst="rect">
              <a:avLst/>
            </a:prstGeom>
            <a:solidFill>
              <a:srgbClr val="E2231A">
                <a:alpha val="100000"/>
              </a:srgbClr>
            </a:solidFill>
          </p:spPr>
          <p:txBody>
            <a:bodyPr/>
            <a:lstStyle/>
            <a:p/>
          </p:txBody>
        </p:sp>
        <p:sp>
          <p:nvSpPr>
            <p:cNvPr id="60" name="rc60"/>
            <p:cNvSpPr/>
            <p:nvPr/>
          </p:nvSpPr>
          <p:spPr>
            <a:xfrm>
              <a:off x="5917841" y="2661173"/>
              <a:ext cx="259963" cy="1382016"/>
            </a:xfrm>
            <a:prstGeom prst="rect">
              <a:avLst/>
            </a:prstGeom>
            <a:solidFill>
              <a:srgbClr val="80BD41">
                <a:alpha val="100000"/>
              </a:srgbClr>
            </a:solidFill>
          </p:spPr>
          <p:txBody>
            <a:bodyPr/>
            <a:lstStyle/>
            <a:p/>
          </p:txBody>
        </p:sp>
        <p:sp>
          <p:nvSpPr>
            <p:cNvPr id="61" name="rc61"/>
            <p:cNvSpPr/>
            <p:nvPr/>
          </p:nvSpPr>
          <p:spPr>
            <a:xfrm>
              <a:off x="5917841" y="2605418"/>
              <a:ext cx="259963" cy="55755"/>
            </a:xfrm>
            <a:prstGeom prst="rect">
              <a:avLst/>
            </a:prstGeom>
            <a:solidFill>
              <a:srgbClr val="E2231A">
                <a:alpha val="100000"/>
              </a:srgbClr>
            </a:solidFill>
          </p:spPr>
          <p:txBody>
            <a:bodyPr/>
            <a:lstStyle/>
            <a:p/>
          </p:txBody>
        </p:sp>
        <p:sp>
          <p:nvSpPr>
            <p:cNvPr id="62" name="rc62"/>
            <p:cNvSpPr/>
            <p:nvPr/>
          </p:nvSpPr>
          <p:spPr>
            <a:xfrm>
              <a:off x="6206689" y="2675092"/>
              <a:ext cx="259963" cy="1368097"/>
            </a:xfrm>
            <a:prstGeom prst="rect">
              <a:avLst/>
            </a:prstGeom>
            <a:solidFill>
              <a:srgbClr val="80BD41">
                <a:alpha val="100000"/>
              </a:srgbClr>
            </a:solidFill>
          </p:spPr>
          <p:txBody>
            <a:bodyPr/>
            <a:lstStyle/>
            <a:p/>
          </p:txBody>
        </p:sp>
        <p:sp>
          <p:nvSpPr>
            <p:cNvPr id="63" name="rc63"/>
            <p:cNvSpPr/>
            <p:nvPr/>
          </p:nvSpPr>
          <p:spPr>
            <a:xfrm>
              <a:off x="6206689" y="2620608"/>
              <a:ext cx="259963" cy="54484"/>
            </a:xfrm>
            <a:prstGeom prst="rect">
              <a:avLst/>
            </a:prstGeom>
            <a:solidFill>
              <a:srgbClr val="E2231A">
                <a:alpha val="100000"/>
              </a:srgbClr>
            </a:solidFill>
          </p:spPr>
          <p:txBody>
            <a:bodyPr/>
            <a:lstStyle/>
            <a:p/>
          </p:txBody>
        </p:sp>
        <p:sp>
          <p:nvSpPr>
            <p:cNvPr id="64" name="rc64"/>
            <p:cNvSpPr/>
            <p:nvPr/>
          </p:nvSpPr>
          <p:spPr>
            <a:xfrm>
              <a:off x="6495537" y="2849415"/>
              <a:ext cx="259963" cy="1193774"/>
            </a:xfrm>
            <a:prstGeom prst="rect">
              <a:avLst/>
            </a:prstGeom>
            <a:solidFill>
              <a:srgbClr val="80BD41">
                <a:alpha val="100000"/>
              </a:srgbClr>
            </a:solidFill>
          </p:spPr>
          <p:txBody>
            <a:bodyPr/>
            <a:lstStyle/>
            <a:p/>
          </p:txBody>
        </p:sp>
        <p:sp>
          <p:nvSpPr>
            <p:cNvPr id="65" name="rc65"/>
            <p:cNvSpPr/>
            <p:nvPr/>
          </p:nvSpPr>
          <p:spPr>
            <a:xfrm>
              <a:off x="6495537" y="2799382"/>
              <a:ext cx="259963" cy="50033"/>
            </a:xfrm>
            <a:prstGeom prst="rect">
              <a:avLst/>
            </a:prstGeom>
            <a:solidFill>
              <a:srgbClr val="E2231A">
                <a:alpha val="100000"/>
              </a:srgbClr>
            </a:solidFill>
          </p:spPr>
          <p:txBody>
            <a:bodyPr/>
            <a:lstStyle/>
            <a:p/>
          </p:txBody>
        </p:sp>
        <p:sp>
          <p:nvSpPr>
            <p:cNvPr id="66" name="rc66"/>
            <p:cNvSpPr/>
            <p:nvPr/>
          </p:nvSpPr>
          <p:spPr>
            <a:xfrm>
              <a:off x="6784385" y="2901294"/>
              <a:ext cx="259963" cy="1141895"/>
            </a:xfrm>
            <a:prstGeom prst="rect">
              <a:avLst/>
            </a:prstGeom>
            <a:solidFill>
              <a:srgbClr val="80BD41">
                <a:alpha val="100000"/>
              </a:srgbClr>
            </a:solidFill>
          </p:spPr>
          <p:txBody>
            <a:bodyPr/>
            <a:lstStyle/>
            <a:p/>
          </p:txBody>
        </p:sp>
        <p:sp>
          <p:nvSpPr>
            <p:cNvPr id="67" name="rc67"/>
            <p:cNvSpPr/>
            <p:nvPr/>
          </p:nvSpPr>
          <p:spPr>
            <a:xfrm>
              <a:off x="6784385" y="2851590"/>
              <a:ext cx="259963" cy="49703"/>
            </a:xfrm>
            <a:prstGeom prst="rect">
              <a:avLst/>
            </a:prstGeom>
            <a:solidFill>
              <a:srgbClr val="E2231A">
                <a:alpha val="100000"/>
              </a:srgbClr>
            </a:solidFill>
          </p:spPr>
          <p:txBody>
            <a:bodyPr/>
            <a:lstStyle/>
            <a:p/>
          </p:txBody>
        </p:sp>
        <p:sp>
          <p:nvSpPr>
            <p:cNvPr id="68" name="rc68"/>
            <p:cNvSpPr/>
            <p:nvPr/>
          </p:nvSpPr>
          <p:spPr>
            <a:xfrm>
              <a:off x="7073233" y="3069126"/>
              <a:ext cx="259963" cy="974063"/>
            </a:xfrm>
            <a:prstGeom prst="rect">
              <a:avLst/>
            </a:prstGeom>
            <a:solidFill>
              <a:srgbClr val="80BD41">
                <a:alpha val="100000"/>
              </a:srgbClr>
            </a:solidFill>
          </p:spPr>
          <p:txBody>
            <a:bodyPr/>
            <a:lstStyle/>
            <a:p/>
          </p:txBody>
        </p:sp>
        <p:sp>
          <p:nvSpPr>
            <p:cNvPr id="69" name="rc69"/>
            <p:cNvSpPr/>
            <p:nvPr/>
          </p:nvSpPr>
          <p:spPr>
            <a:xfrm>
              <a:off x="7073233" y="3019404"/>
              <a:ext cx="259963" cy="49721"/>
            </a:xfrm>
            <a:prstGeom prst="rect">
              <a:avLst/>
            </a:prstGeom>
            <a:solidFill>
              <a:srgbClr val="E2231A">
                <a:alpha val="100000"/>
              </a:srgbClr>
            </a:solidFill>
          </p:spPr>
          <p:txBody>
            <a:bodyPr/>
            <a:lstStyle/>
            <a:p/>
          </p:txBody>
        </p:sp>
        <p:sp>
          <p:nvSpPr>
            <p:cNvPr id="70" name="rc70"/>
            <p:cNvSpPr/>
            <p:nvPr/>
          </p:nvSpPr>
          <p:spPr>
            <a:xfrm>
              <a:off x="7362081" y="3180954"/>
              <a:ext cx="259963" cy="862236"/>
            </a:xfrm>
            <a:prstGeom prst="rect">
              <a:avLst/>
            </a:prstGeom>
            <a:solidFill>
              <a:srgbClr val="80BD41">
                <a:alpha val="100000"/>
              </a:srgbClr>
            </a:solidFill>
          </p:spPr>
          <p:txBody>
            <a:bodyPr/>
            <a:lstStyle/>
            <a:p/>
          </p:txBody>
        </p:sp>
        <p:sp>
          <p:nvSpPr>
            <p:cNvPr id="71" name="rc71"/>
            <p:cNvSpPr/>
            <p:nvPr/>
          </p:nvSpPr>
          <p:spPr>
            <a:xfrm>
              <a:off x="7362081" y="3108021"/>
              <a:ext cx="259963" cy="72932"/>
            </a:xfrm>
            <a:prstGeom prst="rect">
              <a:avLst/>
            </a:prstGeom>
            <a:solidFill>
              <a:srgbClr val="E2231A">
                <a:alpha val="100000"/>
              </a:srgbClr>
            </a:solidFill>
          </p:spPr>
          <p:txBody>
            <a:bodyPr/>
            <a:lstStyle/>
            <a:p/>
          </p:txBody>
        </p:sp>
        <p:sp>
          <p:nvSpPr>
            <p:cNvPr id="72" name="rc72"/>
            <p:cNvSpPr/>
            <p:nvPr/>
          </p:nvSpPr>
          <p:spPr>
            <a:xfrm>
              <a:off x="7650929" y="3225610"/>
              <a:ext cx="259963" cy="817580"/>
            </a:xfrm>
            <a:prstGeom prst="rect">
              <a:avLst/>
            </a:prstGeom>
            <a:solidFill>
              <a:srgbClr val="80BD41">
                <a:alpha val="100000"/>
              </a:srgbClr>
            </a:solidFill>
          </p:spPr>
          <p:txBody>
            <a:bodyPr/>
            <a:lstStyle/>
            <a:p/>
          </p:txBody>
        </p:sp>
        <p:sp>
          <p:nvSpPr>
            <p:cNvPr id="73" name="rc73"/>
            <p:cNvSpPr/>
            <p:nvPr/>
          </p:nvSpPr>
          <p:spPr>
            <a:xfrm>
              <a:off x="7650929" y="3168067"/>
              <a:ext cx="259963" cy="57542"/>
            </a:xfrm>
            <a:prstGeom prst="rect">
              <a:avLst/>
            </a:prstGeom>
            <a:solidFill>
              <a:srgbClr val="E2231A">
                <a:alpha val="100000"/>
              </a:srgbClr>
            </a:solidFill>
          </p:spPr>
          <p:txBody>
            <a:bodyPr/>
            <a:lstStyle/>
            <a:p/>
          </p:txBody>
        </p:sp>
        <p:sp>
          <p:nvSpPr>
            <p:cNvPr id="74" name="rc74"/>
            <p:cNvSpPr/>
            <p:nvPr/>
          </p:nvSpPr>
          <p:spPr>
            <a:xfrm>
              <a:off x="7939777" y="3272125"/>
              <a:ext cx="259963" cy="771064"/>
            </a:xfrm>
            <a:prstGeom prst="rect">
              <a:avLst/>
            </a:prstGeom>
            <a:solidFill>
              <a:srgbClr val="80BD41">
                <a:alpha val="100000"/>
              </a:srgbClr>
            </a:solidFill>
          </p:spPr>
          <p:txBody>
            <a:bodyPr/>
            <a:lstStyle/>
            <a:p/>
          </p:txBody>
        </p:sp>
        <p:sp>
          <p:nvSpPr>
            <p:cNvPr id="75" name="rc75"/>
            <p:cNvSpPr/>
            <p:nvPr/>
          </p:nvSpPr>
          <p:spPr>
            <a:xfrm>
              <a:off x="7939777" y="3203895"/>
              <a:ext cx="259963" cy="68229"/>
            </a:xfrm>
            <a:prstGeom prst="rect">
              <a:avLst/>
            </a:prstGeom>
            <a:solidFill>
              <a:srgbClr val="E2231A">
                <a:alpha val="100000"/>
              </a:srgbClr>
            </a:solidFill>
          </p:spPr>
          <p:txBody>
            <a:bodyPr/>
            <a:lstStyle/>
            <a:p/>
          </p:txBody>
        </p:sp>
        <p:sp>
          <p:nvSpPr>
            <p:cNvPr id="76" name="pl76"/>
            <p:cNvSpPr/>
            <p:nvPr/>
          </p:nvSpPr>
          <p:spPr>
            <a:xfrm>
              <a:off x="1426255" y="1128014"/>
              <a:ext cx="6643503" cy="360640"/>
            </a:xfrm>
            <a:custGeom>
              <a:avLst/>
              <a:pathLst>
                <a:path w="6643503" h="360640">
                  <a:moveTo>
                    <a:pt x="0" y="360640"/>
                  </a:moveTo>
                  <a:lnTo>
                    <a:pt x="288847" y="330587"/>
                  </a:lnTo>
                  <a:lnTo>
                    <a:pt x="577695" y="330587"/>
                  </a:lnTo>
                  <a:lnTo>
                    <a:pt x="866543" y="330587"/>
                  </a:lnTo>
                  <a:lnTo>
                    <a:pt x="1155391" y="270480"/>
                  </a:lnTo>
                  <a:lnTo>
                    <a:pt x="1444239" y="270480"/>
                  </a:lnTo>
                  <a:lnTo>
                    <a:pt x="1733087" y="120213"/>
                  </a:lnTo>
                  <a:lnTo>
                    <a:pt x="2021935" y="150266"/>
                  </a:lnTo>
                  <a:lnTo>
                    <a:pt x="2310783" y="60106"/>
                  </a:lnTo>
                  <a:lnTo>
                    <a:pt x="2599631" y="0"/>
                  </a:lnTo>
                  <a:lnTo>
                    <a:pt x="2888479" y="0"/>
                  </a:lnTo>
                  <a:lnTo>
                    <a:pt x="3177327" y="30053"/>
                  </a:lnTo>
                  <a:lnTo>
                    <a:pt x="3466175" y="30053"/>
                  </a:lnTo>
                  <a:lnTo>
                    <a:pt x="3755023" y="30053"/>
                  </a:lnTo>
                  <a:lnTo>
                    <a:pt x="4043871" y="30053"/>
                  </a:lnTo>
                  <a:lnTo>
                    <a:pt x="4332719" y="30053"/>
                  </a:lnTo>
                  <a:lnTo>
                    <a:pt x="4621567" y="30053"/>
                  </a:lnTo>
                  <a:lnTo>
                    <a:pt x="4910415" y="30053"/>
                  </a:lnTo>
                  <a:lnTo>
                    <a:pt x="5199263" y="30053"/>
                  </a:lnTo>
                  <a:lnTo>
                    <a:pt x="5488111" y="30053"/>
                  </a:lnTo>
                  <a:lnTo>
                    <a:pt x="5776959" y="60106"/>
                  </a:lnTo>
                  <a:lnTo>
                    <a:pt x="6065807" y="150266"/>
                  </a:lnTo>
                  <a:lnTo>
                    <a:pt x="6354655" y="120213"/>
                  </a:lnTo>
                  <a:lnTo>
                    <a:pt x="6643503" y="150266"/>
                  </a:lnTo>
                </a:path>
              </a:pathLst>
            </a:custGeom>
            <a:ln w="27101" cap="flat">
              <a:solidFill>
                <a:srgbClr val="0058AB">
                  <a:alpha val="100000"/>
                </a:srgbClr>
              </a:solidFill>
              <a:prstDash val="solid"/>
              <a:round/>
            </a:ln>
          </p:spPr>
          <p:txBody>
            <a:bodyPr/>
            <a:lstStyle/>
            <a:p/>
          </p:txBody>
        </p:sp>
        <p:sp>
          <p:nvSpPr>
            <p:cNvPr id="77" name="tx77"/>
            <p:cNvSpPr/>
            <p:nvPr/>
          </p:nvSpPr>
          <p:spPr>
            <a:xfrm>
              <a:off x="1355917"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78" name="tx78"/>
            <p:cNvSpPr/>
            <p:nvPr/>
          </p:nvSpPr>
          <p:spPr>
            <a:xfrm>
              <a:off x="280015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79" name="tx79"/>
            <p:cNvSpPr/>
            <p:nvPr/>
          </p:nvSpPr>
          <p:spPr>
            <a:xfrm>
              <a:off x="424439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0" name="tx80"/>
            <p:cNvSpPr/>
            <p:nvPr/>
          </p:nvSpPr>
          <p:spPr>
            <a:xfrm>
              <a:off x="568863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1" name="tx81"/>
            <p:cNvSpPr/>
            <p:nvPr/>
          </p:nvSpPr>
          <p:spPr>
            <a:xfrm>
              <a:off x="6844029"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2" name="tx82"/>
            <p:cNvSpPr/>
            <p:nvPr/>
          </p:nvSpPr>
          <p:spPr>
            <a:xfrm>
              <a:off x="713287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83" name="tx83"/>
            <p:cNvSpPr/>
            <p:nvPr/>
          </p:nvSpPr>
          <p:spPr>
            <a:xfrm>
              <a:off x="7421725"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4" name="tx84"/>
            <p:cNvSpPr/>
            <p:nvPr/>
          </p:nvSpPr>
          <p:spPr>
            <a:xfrm>
              <a:off x="7710573"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5" name="tx85"/>
            <p:cNvSpPr/>
            <p:nvPr/>
          </p:nvSpPr>
          <p:spPr>
            <a:xfrm>
              <a:off x="7999421"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6" name="tx86"/>
            <p:cNvSpPr/>
            <p:nvPr/>
          </p:nvSpPr>
          <p:spPr>
            <a:xfrm>
              <a:off x="1320761" y="34192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87" name="tx87"/>
            <p:cNvSpPr/>
            <p:nvPr/>
          </p:nvSpPr>
          <p:spPr>
            <a:xfrm>
              <a:off x="1350906" y="273051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8" name="tx88"/>
            <p:cNvSpPr/>
            <p:nvPr/>
          </p:nvSpPr>
          <p:spPr>
            <a:xfrm>
              <a:off x="2765001" y="34238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89" name="tx89"/>
            <p:cNvSpPr/>
            <p:nvPr/>
          </p:nvSpPr>
          <p:spPr>
            <a:xfrm>
              <a:off x="2795146" y="27645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4209241" y="33174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91" name="tx91"/>
            <p:cNvSpPr/>
            <p:nvPr/>
          </p:nvSpPr>
          <p:spPr>
            <a:xfrm>
              <a:off x="4239386" y="26053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2" name="tx92"/>
            <p:cNvSpPr/>
            <p:nvPr/>
          </p:nvSpPr>
          <p:spPr>
            <a:xfrm>
              <a:off x="5653481" y="332885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93" name="tx93"/>
            <p:cNvSpPr/>
            <p:nvPr/>
          </p:nvSpPr>
          <p:spPr>
            <a:xfrm>
              <a:off x="5728830" y="26277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4" name="tx94"/>
            <p:cNvSpPr/>
            <p:nvPr/>
          </p:nvSpPr>
          <p:spPr>
            <a:xfrm>
              <a:off x="6808873" y="34318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95" name="tx95"/>
            <p:cNvSpPr/>
            <p:nvPr/>
          </p:nvSpPr>
          <p:spPr>
            <a:xfrm>
              <a:off x="6839018" y="2836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6" name="tx96"/>
            <p:cNvSpPr/>
            <p:nvPr/>
          </p:nvSpPr>
          <p:spPr>
            <a:xfrm>
              <a:off x="7097721" y="351704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97" name="tx97"/>
            <p:cNvSpPr/>
            <p:nvPr/>
          </p:nvSpPr>
          <p:spPr>
            <a:xfrm>
              <a:off x="7127866" y="30038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8" name="tx98"/>
            <p:cNvSpPr/>
            <p:nvPr/>
          </p:nvSpPr>
          <p:spPr>
            <a:xfrm>
              <a:off x="7386569" y="357163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9" name="tx99"/>
            <p:cNvSpPr/>
            <p:nvPr/>
          </p:nvSpPr>
          <p:spPr>
            <a:xfrm>
              <a:off x="7416714" y="310399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0" name="tx100"/>
            <p:cNvSpPr/>
            <p:nvPr/>
          </p:nvSpPr>
          <p:spPr>
            <a:xfrm>
              <a:off x="7675417" y="35952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101" name="tx101"/>
            <p:cNvSpPr/>
            <p:nvPr/>
          </p:nvSpPr>
          <p:spPr>
            <a:xfrm>
              <a:off x="7750766" y="31577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2" name="tx102"/>
            <p:cNvSpPr/>
            <p:nvPr/>
          </p:nvSpPr>
          <p:spPr>
            <a:xfrm>
              <a:off x="7964265" y="361716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103" name="tx103"/>
            <p:cNvSpPr/>
            <p:nvPr/>
          </p:nvSpPr>
          <p:spPr>
            <a:xfrm>
              <a:off x="7994410" y="31988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1320761" y="251038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05" name="tx105"/>
            <p:cNvSpPr/>
            <p:nvPr/>
          </p:nvSpPr>
          <p:spPr>
            <a:xfrm>
              <a:off x="2765001" y="25676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06" name="tx106"/>
            <p:cNvSpPr/>
            <p:nvPr/>
          </p:nvSpPr>
          <p:spPr>
            <a:xfrm>
              <a:off x="4254445" y="24647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7" name="tx107"/>
            <p:cNvSpPr/>
            <p:nvPr/>
          </p:nvSpPr>
          <p:spPr>
            <a:xfrm>
              <a:off x="5653481" y="24827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08" name="tx108"/>
            <p:cNvSpPr/>
            <p:nvPr/>
          </p:nvSpPr>
          <p:spPr>
            <a:xfrm>
              <a:off x="6854077" y="26960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7142925" y="28625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7386569" y="29511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16.4</a:t>
              </a:r>
            </a:p>
          </p:txBody>
        </p:sp>
        <p:sp>
          <p:nvSpPr>
            <p:cNvPr id="111" name="tx111"/>
            <p:cNvSpPr/>
            <p:nvPr/>
          </p:nvSpPr>
          <p:spPr>
            <a:xfrm>
              <a:off x="7675417" y="3011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12" name="tx112"/>
            <p:cNvSpPr/>
            <p:nvPr/>
          </p:nvSpPr>
          <p:spPr>
            <a:xfrm>
              <a:off x="7964265" y="30470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13" name="tx113"/>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4" name="tx114"/>
            <p:cNvSpPr/>
            <p:nvPr/>
          </p:nvSpPr>
          <p:spPr>
            <a:xfrm>
              <a:off x="616710" y="285373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5" name="tx115"/>
            <p:cNvSpPr/>
            <p:nvPr/>
          </p:nvSpPr>
          <p:spPr>
            <a:xfrm>
              <a:off x="616710" y="17163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6" name="tx116"/>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2" name="tx122"/>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3" name="tx123"/>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4" name="tx124"/>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5" name="tx125"/>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6" name="tx126"/>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7" name="tx127"/>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8" name="tx128"/>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9" name="tx129"/>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0" name="tx130"/>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1" name="tx131"/>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2" name="pl132"/>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4" name="rc134"/>
            <p:cNvSpPr/>
            <p:nvPr/>
          </p:nvSpPr>
          <p:spPr>
            <a:xfrm>
              <a:off x="4448859" y="4984592"/>
              <a:ext cx="201456" cy="201456"/>
            </a:xfrm>
            <a:prstGeom prst="rect">
              <a:avLst/>
            </a:prstGeom>
            <a:solidFill>
              <a:srgbClr val="E2231A">
                <a:alpha val="100000"/>
              </a:srgbClr>
            </a:solidFill>
          </p:spPr>
          <p:txBody>
            <a:bodyPr/>
            <a:lstStyle/>
            <a:p/>
          </p:txBody>
        </p:sp>
        <p:sp>
          <p:nvSpPr>
            <p:cNvPr id="135" name="rc135"/>
            <p:cNvSpPr/>
            <p:nvPr/>
          </p:nvSpPr>
          <p:spPr>
            <a:xfrm>
              <a:off x="5653947" y="4984592"/>
              <a:ext cx="201456" cy="201456"/>
            </a:xfrm>
            <a:prstGeom prst="rect">
              <a:avLst/>
            </a:prstGeom>
            <a:solidFill>
              <a:srgbClr val="80BD41">
                <a:alpha val="100000"/>
              </a:srgbClr>
            </a:solidFill>
          </p:spPr>
          <p:txBody>
            <a:bodyPr/>
            <a:lstStyle/>
            <a:p/>
          </p:txBody>
        </p:sp>
        <p:sp>
          <p:nvSpPr>
            <p:cNvPr id="136" name="tx136"/>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7" name="tx137"/>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467611"/>
              <a:ext cx="73896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WPR, 2000-2023</a:t>
              </a:r>
            </a:p>
          </p:txBody>
        </p:sp>
        <p:sp>
          <p:nvSpPr>
            <p:cNvPr id="139" name="pl139"/>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0" name="pl140"/>
            <p:cNvSpPr/>
            <p:nvPr/>
          </p:nvSpPr>
          <p:spPr>
            <a:xfrm>
              <a:off x="208069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4953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21837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78721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35605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6511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4339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0027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7163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23753"/>
              <a:ext cx="6300485" cy="242738"/>
            </a:xfrm>
            <a:prstGeom prst="rect">
              <a:avLst/>
            </a:prstGeom>
            <a:solidFill>
              <a:srgbClr val="80BD41">
                <a:alpha val="100000"/>
              </a:srgbClr>
            </a:solidFill>
          </p:spPr>
          <p:txBody>
            <a:bodyPr/>
            <a:lstStyle/>
            <a:p/>
          </p:txBody>
        </p:sp>
        <p:sp>
          <p:nvSpPr>
            <p:cNvPr id="153" name="rc153"/>
            <p:cNvSpPr/>
            <p:nvPr/>
          </p:nvSpPr>
          <p:spPr>
            <a:xfrm>
              <a:off x="7596759" y="5823753"/>
              <a:ext cx="274244" cy="242738"/>
            </a:xfrm>
            <a:prstGeom prst="rect">
              <a:avLst/>
            </a:prstGeom>
            <a:solidFill>
              <a:srgbClr val="E2231A">
                <a:alpha val="100000"/>
              </a:srgbClr>
            </a:solidFill>
          </p:spPr>
          <p:txBody>
            <a:bodyPr/>
            <a:lstStyle/>
            <a:p/>
          </p:txBody>
        </p:sp>
        <p:sp>
          <p:nvSpPr>
            <p:cNvPr id="154" name="rc154"/>
            <p:cNvSpPr/>
            <p:nvPr/>
          </p:nvSpPr>
          <p:spPr>
            <a:xfrm>
              <a:off x="1296273" y="5435371"/>
              <a:ext cx="4254401" cy="242738"/>
            </a:xfrm>
            <a:prstGeom prst="rect">
              <a:avLst/>
            </a:prstGeom>
            <a:solidFill>
              <a:srgbClr val="80BD41">
                <a:alpha val="100000"/>
              </a:srgbClr>
            </a:solidFill>
          </p:spPr>
          <p:txBody>
            <a:bodyPr/>
            <a:lstStyle/>
            <a:p/>
          </p:txBody>
        </p:sp>
        <p:sp>
          <p:nvSpPr>
            <p:cNvPr id="155" name="rc155"/>
            <p:cNvSpPr/>
            <p:nvPr/>
          </p:nvSpPr>
          <p:spPr>
            <a:xfrm>
              <a:off x="5550675" y="5435371"/>
              <a:ext cx="376462" cy="242738"/>
            </a:xfrm>
            <a:prstGeom prst="rect">
              <a:avLst/>
            </a:prstGeom>
            <a:solidFill>
              <a:srgbClr val="E2231A">
                <a:alpha val="100000"/>
              </a:srgbClr>
            </a:solidFill>
          </p:spPr>
          <p:txBody>
            <a:bodyPr/>
            <a:lstStyle/>
            <a:p/>
          </p:txBody>
        </p:sp>
        <p:sp>
          <p:nvSpPr>
            <p:cNvPr id="156" name="tx156"/>
            <p:cNvSpPr/>
            <p:nvPr/>
          </p:nvSpPr>
          <p:spPr>
            <a:xfrm>
              <a:off x="4310078"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20.1</a:t>
              </a:r>
            </a:p>
          </p:txBody>
        </p:sp>
        <p:sp>
          <p:nvSpPr>
            <p:cNvPr id="157" name="tx157"/>
            <p:cNvSpPr/>
            <p:nvPr/>
          </p:nvSpPr>
          <p:spPr>
            <a:xfrm>
              <a:off x="7636430"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0.9</a:t>
              </a:r>
            </a:p>
          </p:txBody>
        </p:sp>
        <p:sp>
          <p:nvSpPr>
            <p:cNvPr id="158" name="tx158"/>
            <p:cNvSpPr/>
            <p:nvPr/>
          </p:nvSpPr>
          <p:spPr>
            <a:xfrm>
              <a:off x="3287035"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13.6</a:t>
              </a:r>
            </a:p>
          </p:txBody>
        </p:sp>
        <p:sp>
          <p:nvSpPr>
            <p:cNvPr id="159" name="tx159"/>
            <p:cNvSpPr/>
            <p:nvPr/>
          </p:nvSpPr>
          <p:spPr>
            <a:xfrm>
              <a:off x="5641455" y="5506150"/>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a:t>
              </a:r>
            </a:p>
          </p:txBody>
        </p:sp>
        <p:sp>
          <p:nvSpPr>
            <p:cNvPr id="160" name="tx160"/>
            <p:cNvSpPr/>
            <p:nvPr/>
          </p:nvSpPr>
          <p:spPr>
            <a:xfrm>
              <a:off x="8119354" y="589296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21</a:t>
              </a:r>
            </a:p>
          </p:txBody>
        </p:sp>
        <p:sp>
          <p:nvSpPr>
            <p:cNvPr id="161" name="tx161"/>
            <p:cNvSpPr/>
            <p:nvPr/>
          </p:nvSpPr>
          <p:spPr>
            <a:xfrm>
              <a:off x="601802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14.8</a:t>
              </a:r>
            </a:p>
          </p:txBody>
        </p:sp>
        <p:sp>
          <p:nvSpPr>
            <p:cNvPr id="162" name="tx162"/>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5" name="tx165"/>
            <p:cNvSpPr/>
            <p:nvPr/>
          </p:nvSpPr>
          <p:spPr>
            <a:xfrm>
              <a:off x="2748674"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6" name="tx166"/>
            <p:cNvSpPr/>
            <p:nvPr/>
          </p:nvSpPr>
          <p:spPr>
            <a:xfrm>
              <a:off x="427866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7" name="tx167"/>
            <p:cNvSpPr/>
            <p:nvPr/>
          </p:nvSpPr>
          <p:spPr>
            <a:xfrm>
              <a:off x="58475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8" name="tx168"/>
            <p:cNvSpPr/>
            <p:nvPr/>
          </p:nvSpPr>
          <p:spPr>
            <a:xfrm>
              <a:off x="741634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(92%) was lower than in 2019 (96%).
The number of children vaccinated with MCV1 decreased 32% from 20.1m in 2019 to 13.6m in 2023.
The number of surviving infants decreased approximately 30% from 21m in 2019 to 14.8m in 2023.
In 2023, 6.5m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5252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203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881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755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168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336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5042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671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839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8625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29032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59438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89845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0252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0658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1065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1471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18784"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22850"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26916"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30982"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35048"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3911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4317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4724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85131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615537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45944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76350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06757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37164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675707"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979773"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283839"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7905"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891971" y="660217"/>
              <a:ext cx="0" cy="3411743"/>
            </a:xfrm>
            <a:custGeom>
              <a:avLst/>
              <a:pathLst>
                <a:path w="0" h="3411743">
                  <a:moveTo>
                    <a:pt x="0" y="3411743"/>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849426" y="2287766"/>
              <a:ext cx="273659" cy="1629115"/>
            </a:xfrm>
            <a:prstGeom prst="rect">
              <a:avLst/>
            </a:prstGeom>
            <a:solidFill>
              <a:srgbClr val="80BD41">
                <a:alpha val="100000"/>
              </a:srgbClr>
            </a:solidFill>
          </p:spPr>
          <p:txBody>
            <a:bodyPr/>
            <a:lstStyle/>
            <a:p/>
          </p:txBody>
        </p:sp>
        <p:sp>
          <p:nvSpPr>
            <p:cNvPr id="41" name="rc41"/>
            <p:cNvSpPr/>
            <p:nvPr/>
          </p:nvSpPr>
          <p:spPr>
            <a:xfrm>
              <a:off x="1153492" y="1786500"/>
              <a:ext cx="273659" cy="2130381"/>
            </a:xfrm>
            <a:prstGeom prst="rect">
              <a:avLst/>
            </a:prstGeom>
            <a:solidFill>
              <a:srgbClr val="80BD41">
                <a:alpha val="100000"/>
              </a:srgbClr>
            </a:solidFill>
          </p:spPr>
          <p:txBody>
            <a:bodyPr/>
            <a:lstStyle/>
            <a:p/>
          </p:txBody>
        </p:sp>
        <p:sp>
          <p:nvSpPr>
            <p:cNvPr id="42" name="rc42"/>
            <p:cNvSpPr/>
            <p:nvPr/>
          </p:nvSpPr>
          <p:spPr>
            <a:xfrm>
              <a:off x="1457558" y="1723842"/>
              <a:ext cx="273659" cy="2193039"/>
            </a:xfrm>
            <a:prstGeom prst="rect">
              <a:avLst/>
            </a:prstGeom>
            <a:solidFill>
              <a:srgbClr val="80BD41">
                <a:alpha val="100000"/>
              </a:srgbClr>
            </a:solidFill>
          </p:spPr>
          <p:txBody>
            <a:bodyPr/>
            <a:lstStyle/>
            <a:p/>
          </p:txBody>
        </p:sp>
        <p:sp>
          <p:nvSpPr>
            <p:cNvPr id="43" name="rc43"/>
            <p:cNvSpPr/>
            <p:nvPr/>
          </p:nvSpPr>
          <p:spPr>
            <a:xfrm>
              <a:off x="1761624" y="1441879"/>
              <a:ext cx="273659" cy="2475001"/>
            </a:xfrm>
            <a:prstGeom prst="rect">
              <a:avLst/>
            </a:prstGeom>
            <a:solidFill>
              <a:srgbClr val="80BD41">
                <a:alpha val="100000"/>
              </a:srgbClr>
            </a:solidFill>
          </p:spPr>
          <p:txBody>
            <a:bodyPr/>
            <a:lstStyle/>
            <a:p/>
          </p:txBody>
        </p:sp>
        <p:sp>
          <p:nvSpPr>
            <p:cNvPr id="44" name="rc44"/>
            <p:cNvSpPr/>
            <p:nvPr/>
          </p:nvSpPr>
          <p:spPr>
            <a:xfrm>
              <a:off x="2065690" y="1441879"/>
              <a:ext cx="273659" cy="2475001"/>
            </a:xfrm>
            <a:prstGeom prst="rect">
              <a:avLst/>
            </a:prstGeom>
            <a:solidFill>
              <a:srgbClr val="80BD41">
                <a:alpha val="100000"/>
              </a:srgbClr>
            </a:solidFill>
          </p:spPr>
          <p:txBody>
            <a:bodyPr/>
            <a:lstStyle/>
            <a:p/>
          </p:txBody>
        </p:sp>
        <p:sp>
          <p:nvSpPr>
            <p:cNvPr id="45" name="rc45"/>
            <p:cNvSpPr/>
            <p:nvPr/>
          </p:nvSpPr>
          <p:spPr>
            <a:xfrm>
              <a:off x="2369756" y="1410550"/>
              <a:ext cx="273659" cy="2506330"/>
            </a:xfrm>
            <a:prstGeom prst="rect">
              <a:avLst/>
            </a:prstGeom>
            <a:solidFill>
              <a:srgbClr val="80BD41">
                <a:alpha val="100000"/>
              </a:srgbClr>
            </a:solidFill>
          </p:spPr>
          <p:txBody>
            <a:bodyPr/>
            <a:lstStyle/>
            <a:p/>
          </p:txBody>
        </p:sp>
        <p:sp>
          <p:nvSpPr>
            <p:cNvPr id="46" name="rc46"/>
            <p:cNvSpPr/>
            <p:nvPr/>
          </p:nvSpPr>
          <p:spPr>
            <a:xfrm>
              <a:off x="2673822" y="1379221"/>
              <a:ext cx="273659" cy="2537660"/>
            </a:xfrm>
            <a:prstGeom prst="rect">
              <a:avLst/>
            </a:prstGeom>
            <a:solidFill>
              <a:srgbClr val="80BD41">
                <a:alpha val="100000"/>
              </a:srgbClr>
            </a:solidFill>
          </p:spPr>
          <p:txBody>
            <a:bodyPr/>
            <a:lstStyle/>
            <a:p/>
          </p:txBody>
        </p:sp>
        <p:sp>
          <p:nvSpPr>
            <p:cNvPr id="47" name="rc47"/>
            <p:cNvSpPr/>
            <p:nvPr/>
          </p:nvSpPr>
          <p:spPr>
            <a:xfrm>
              <a:off x="2977888" y="1347892"/>
              <a:ext cx="273659" cy="2568989"/>
            </a:xfrm>
            <a:prstGeom prst="rect">
              <a:avLst/>
            </a:prstGeom>
            <a:solidFill>
              <a:srgbClr val="80BD41">
                <a:alpha val="100000"/>
              </a:srgbClr>
            </a:solidFill>
          </p:spPr>
          <p:txBody>
            <a:bodyPr/>
            <a:lstStyle/>
            <a:p/>
          </p:txBody>
        </p:sp>
        <p:sp>
          <p:nvSpPr>
            <p:cNvPr id="48" name="rc48"/>
            <p:cNvSpPr/>
            <p:nvPr/>
          </p:nvSpPr>
          <p:spPr>
            <a:xfrm>
              <a:off x="3281954" y="1285234"/>
              <a:ext cx="273659" cy="2631647"/>
            </a:xfrm>
            <a:prstGeom prst="rect">
              <a:avLst/>
            </a:prstGeom>
            <a:solidFill>
              <a:srgbClr val="80BD41">
                <a:alpha val="100000"/>
              </a:srgbClr>
            </a:solidFill>
          </p:spPr>
          <p:txBody>
            <a:bodyPr/>
            <a:lstStyle/>
            <a:p/>
          </p:txBody>
        </p:sp>
        <p:sp>
          <p:nvSpPr>
            <p:cNvPr id="49" name="rc49"/>
            <p:cNvSpPr/>
            <p:nvPr/>
          </p:nvSpPr>
          <p:spPr>
            <a:xfrm>
              <a:off x="3586020" y="1222575"/>
              <a:ext cx="273659" cy="2694305"/>
            </a:xfrm>
            <a:prstGeom prst="rect">
              <a:avLst/>
            </a:prstGeom>
            <a:solidFill>
              <a:srgbClr val="80BD41">
                <a:alpha val="100000"/>
              </a:srgbClr>
            </a:solidFill>
          </p:spPr>
          <p:txBody>
            <a:bodyPr/>
            <a:lstStyle/>
            <a:p/>
          </p:txBody>
        </p:sp>
        <p:sp>
          <p:nvSpPr>
            <p:cNvPr id="50" name="rc50"/>
            <p:cNvSpPr/>
            <p:nvPr/>
          </p:nvSpPr>
          <p:spPr>
            <a:xfrm>
              <a:off x="3890086" y="1191246"/>
              <a:ext cx="273659" cy="2725634"/>
            </a:xfrm>
            <a:prstGeom prst="rect">
              <a:avLst/>
            </a:prstGeom>
            <a:solidFill>
              <a:srgbClr val="80BD41">
                <a:alpha val="100000"/>
              </a:srgbClr>
            </a:solidFill>
          </p:spPr>
          <p:txBody>
            <a:bodyPr/>
            <a:lstStyle/>
            <a:p/>
          </p:txBody>
        </p:sp>
        <p:sp>
          <p:nvSpPr>
            <p:cNvPr id="51" name="rc51"/>
            <p:cNvSpPr/>
            <p:nvPr/>
          </p:nvSpPr>
          <p:spPr>
            <a:xfrm>
              <a:off x="4194152" y="1159917"/>
              <a:ext cx="273659" cy="2756964"/>
            </a:xfrm>
            <a:prstGeom prst="rect">
              <a:avLst/>
            </a:prstGeom>
            <a:solidFill>
              <a:srgbClr val="80BD41">
                <a:alpha val="100000"/>
              </a:srgbClr>
            </a:solidFill>
          </p:spPr>
          <p:txBody>
            <a:bodyPr/>
            <a:lstStyle/>
            <a:p/>
          </p:txBody>
        </p:sp>
        <p:sp>
          <p:nvSpPr>
            <p:cNvPr id="52" name="rc52"/>
            <p:cNvSpPr/>
            <p:nvPr/>
          </p:nvSpPr>
          <p:spPr>
            <a:xfrm>
              <a:off x="4498218" y="1128588"/>
              <a:ext cx="273659" cy="2788293"/>
            </a:xfrm>
            <a:prstGeom prst="rect">
              <a:avLst/>
            </a:prstGeom>
            <a:solidFill>
              <a:srgbClr val="80BD41">
                <a:alpha val="100000"/>
              </a:srgbClr>
            </a:solidFill>
          </p:spPr>
          <p:txBody>
            <a:bodyPr/>
            <a:lstStyle/>
            <a:p/>
          </p:txBody>
        </p:sp>
        <p:sp>
          <p:nvSpPr>
            <p:cNvPr id="53" name="rc53"/>
            <p:cNvSpPr/>
            <p:nvPr/>
          </p:nvSpPr>
          <p:spPr>
            <a:xfrm>
              <a:off x="4802284" y="1065930"/>
              <a:ext cx="273659" cy="2850951"/>
            </a:xfrm>
            <a:prstGeom prst="rect">
              <a:avLst/>
            </a:prstGeom>
            <a:solidFill>
              <a:srgbClr val="80BD41">
                <a:alpha val="100000"/>
              </a:srgbClr>
            </a:solidFill>
          </p:spPr>
          <p:txBody>
            <a:bodyPr/>
            <a:lstStyle/>
            <a:p/>
          </p:txBody>
        </p:sp>
        <p:sp>
          <p:nvSpPr>
            <p:cNvPr id="54" name="rc54"/>
            <p:cNvSpPr/>
            <p:nvPr/>
          </p:nvSpPr>
          <p:spPr>
            <a:xfrm>
              <a:off x="5106350" y="971942"/>
              <a:ext cx="273659" cy="2944938"/>
            </a:xfrm>
            <a:prstGeom prst="rect">
              <a:avLst/>
            </a:prstGeom>
            <a:solidFill>
              <a:srgbClr val="80BD41">
                <a:alpha val="100000"/>
              </a:srgbClr>
            </a:solidFill>
          </p:spPr>
          <p:txBody>
            <a:bodyPr/>
            <a:lstStyle/>
            <a:p/>
          </p:txBody>
        </p:sp>
        <p:sp>
          <p:nvSpPr>
            <p:cNvPr id="55" name="rc55"/>
            <p:cNvSpPr/>
            <p:nvPr/>
          </p:nvSpPr>
          <p:spPr>
            <a:xfrm>
              <a:off x="5410416" y="909284"/>
              <a:ext cx="273659" cy="3007597"/>
            </a:xfrm>
            <a:prstGeom prst="rect">
              <a:avLst/>
            </a:prstGeom>
            <a:solidFill>
              <a:srgbClr val="80BD41">
                <a:alpha val="100000"/>
              </a:srgbClr>
            </a:solidFill>
          </p:spPr>
          <p:txBody>
            <a:bodyPr/>
            <a:lstStyle/>
            <a:p/>
          </p:txBody>
        </p:sp>
        <p:sp>
          <p:nvSpPr>
            <p:cNvPr id="56" name="rc56"/>
            <p:cNvSpPr/>
            <p:nvPr/>
          </p:nvSpPr>
          <p:spPr>
            <a:xfrm>
              <a:off x="5714482" y="909284"/>
              <a:ext cx="273659" cy="3007597"/>
            </a:xfrm>
            <a:prstGeom prst="rect">
              <a:avLst/>
            </a:prstGeom>
            <a:solidFill>
              <a:srgbClr val="80BD41">
                <a:alpha val="100000"/>
              </a:srgbClr>
            </a:solidFill>
          </p:spPr>
          <p:txBody>
            <a:bodyPr/>
            <a:lstStyle/>
            <a:p/>
          </p:txBody>
        </p:sp>
        <p:sp>
          <p:nvSpPr>
            <p:cNvPr id="57" name="rc57"/>
            <p:cNvSpPr/>
            <p:nvPr/>
          </p:nvSpPr>
          <p:spPr>
            <a:xfrm>
              <a:off x="6018548" y="909284"/>
              <a:ext cx="273659" cy="3007597"/>
            </a:xfrm>
            <a:prstGeom prst="rect">
              <a:avLst/>
            </a:prstGeom>
            <a:solidFill>
              <a:srgbClr val="80BD41">
                <a:alpha val="100000"/>
              </a:srgbClr>
            </a:solidFill>
          </p:spPr>
          <p:txBody>
            <a:bodyPr/>
            <a:lstStyle/>
            <a:p/>
          </p:txBody>
        </p:sp>
        <p:sp>
          <p:nvSpPr>
            <p:cNvPr id="58" name="rc58"/>
            <p:cNvSpPr/>
            <p:nvPr/>
          </p:nvSpPr>
          <p:spPr>
            <a:xfrm>
              <a:off x="6626680" y="877955"/>
              <a:ext cx="273659" cy="3038926"/>
            </a:xfrm>
            <a:prstGeom prst="rect">
              <a:avLst/>
            </a:prstGeom>
            <a:solidFill>
              <a:srgbClr val="80BD41">
                <a:alpha val="100000"/>
              </a:srgbClr>
            </a:solidFill>
          </p:spPr>
          <p:txBody>
            <a:bodyPr/>
            <a:lstStyle/>
            <a:p/>
          </p:txBody>
        </p:sp>
        <p:sp>
          <p:nvSpPr>
            <p:cNvPr id="59" name="rc59"/>
            <p:cNvSpPr/>
            <p:nvPr/>
          </p:nvSpPr>
          <p:spPr>
            <a:xfrm>
              <a:off x="6930745" y="877955"/>
              <a:ext cx="273659" cy="3038926"/>
            </a:xfrm>
            <a:prstGeom prst="rect">
              <a:avLst/>
            </a:prstGeom>
            <a:solidFill>
              <a:srgbClr val="80BD41">
                <a:alpha val="100000"/>
              </a:srgbClr>
            </a:solidFill>
          </p:spPr>
          <p:txBody>
            <a:bodyPr/>
            <a:lstStyle/>
            <a:p/>
          </p:txBody>
        </p:sp>
        <p:sp>
          <p:nvSpPr>
            <p:cNvPr id="60" name="rc60"/>
            <p:cNvSpPr/>
            <p:nvPr/>
          </p:nvSpPr>
          <p:spPr>
            <a:xfrm>
              <a:off x="7234811" y="877955"/>
              <a:ext cx="273659" cy="3038926"/>
            </a:xfrm>
            <a:prstGeom prst="rect">
              <a:avLst/>
            </a:prstGeom>
            <a:solidFill>
              <a:srgbClr val="80BD41">
                <a:alpha val="100000"/>
              </a:srgbClr>
            </a:solidFill>
          </p:spPr>
          <p:txBody>
            <a:bodyPr/>
            <a:lstStyle/>
            <a:p/>
          </p:txBody>
        </p:sp>
        <p:sp>
          <p:nvSpPr>
            <p:cNvPr id="61" name="rc61"/>
            <p:cNvSpPr/>
            <p:nvPr/>
          </p:nvSpPr>
          <p:spPr>
            <a:xfrm>
              <a:off x="6322614" y="877955"/>
              <a:ext cx="273659" cy="3038926"/>
            </a:xfrm>
            <a:prstGeom prst="rect">
              <a:avLst/>
            </a:prstGeom>
            <a:solidFill>
              <a:srgbClr val="80BD41">
                <a:alpha val="100000"/>
              </a:srgbClr>
            </a:solidFill>
          </p:spPr>
          <p:txBody>
            <a:bodyPr/>
            <a:lstStyle/>
            <a:p/>
          </p:txBody>
        </p:sp>
        <p:sp>
          <p:nvSpPr>
            <p:cNvPr id="62" name="rc62"/>
            <p:cNvSpPr/>
            <p:nvPr/>
          </p:nvSpPr>
          <p:spPr>
            <a:xfrm>
              <a:off x="7538877" y="846626"/>
              <a:ext cx="273659" cy="3070255"/>
            </a:xfrm>
            <a:prstGeom prst="rect">
              <a:avLst/>
            </a:prstGeom>
            <a:solidFill>
              <a:srgbClr val="80BD41">
                <a:alpha val="100000"/>
              </a:srgbClr>
            </a:solidFill>
          </p:spPr>
          <p:txBody>
            <a:bodyPr/>
            <a:lstStyle/>
            <a:p/>
          </p:txBody>
        </p:sp>
        <p:sp>
          <p:nvSpPr>
            <p:cNvPr id="63" name="rc63"/>
            <p:cNvSpPr/>
            <p:nvPr/>
          </p:nvSpPr>
          <p:spPr>
            <a:xfrm>
              <a:off x="7842943" y="846626"/>
              <a:ext cx="273659" cy="3070255"/>
            </a:xfrm>
            <a:prstGeom prst="rect">
              <a:avLst/>
            </a:prstGeom>
            <a:solidFill>
              <a:srgbClr val="80BD41">
                <a:alpha val="100000"/>
              </a:srgbClr>
            </a:solidFill>
          </p:spPr>
          <p:txBody>
            <a:bodyPr/>
            <a:lstStyle/>
            <a:p/>
          </p:txBody>
        </p:sp>
        <p:sp>
          <p:nvSpPr>
            <p:cNvPr id="64" name="rc64"/>
            <p:cNvSpPr/>
            <p:nvPr/>
          </p:nvSpPr>
          <p:spPr>
            <a:xfrm>
              <a:off x="8147009" y="815297"/>
              <a:ext cx="273659" cy="3101584"/>
            </a:xfrm>
            <a:prstGeom prst="rect">
              <a:avLst/>
            </a:prstGeom>
            <a:solidFill>
              <a:srgbClr val="80BD41">
                <a:alpha val="100000"/>
              </a:srgbClr>
            </a:solidFill>
          </p:spPr>
          <p:txBody>
            <a:bodyPr/>
            <a:lstStyle/>
            <a:p/>
          </p:txBody>
        </p:sp>
        <p:sp>
          <p:nvSpPr>
            <p:cNvPr id="65" name="rc65"/>
            <p:cNvSpPr/>
            <p:nvPr/>
          </p:nvSpPr>
          <p:spPr>
            <a:xfrm>
              <a:off x="8755141" y="815297"/>
              <a:ext cx="273659" cy="3101584"/>
            </a:xfrm>
            <a:prstGeom prst="rect">
              <a:avLst/>
            </a:prstGeom>
            <a:solidFill>
              <a:srgbClr val="80BD41">
                <a:alpha val="100000"/>
              </a:srgbClr>
            </a:solidFill>
          </p:spPr>
          <p:txBody>
            <a:bodyPr/>
            <a:lstStyle/>
            <a:p/>
          </p:txBody>
        </p:sp>
        <p:sp>
          <p:nvSpPr>
            <p:cNvPr id="66" name="rc66"/>
            <p:cNvSpPr/>
            <p:nvPr/>
          </p:nvSpPr>
          <p:spPr>
            <a:xfrm>
              <a:off x="8451075" y="815297"/>
              <a:ext cx="273659" cy="3101584"/>
            </a:xfrm>
            <a:prstGeom prst="rect">
              <a:avLst/>
            </a:prstGeom>
            <a:solidFill>
              <a:srgbClr val="80BD41">
                <a:alpha val="100000"/>
              </a:srgbClr>
            </a:solidFill>
          </p:spPr>
          <p:txBody>
            <a:bodyPr/>
            <a:lstStyle/>
            <a:p/>
          </p:txBody>
        </p:sp>
        <p:sp>
          <p:nvSpPr>
            <p:cNvPr id="67" name="rc67"/>
            <p:cNvSpPr/>
            <p:nvPr/>
          </p:nvSpPr>
          <p:spPr>
            <a:xfrm>
              <a:off x="849426" y="2287766"/>
              <a:ext cx="273659" cy="1629115"/>
            </a:xfrm>
            <a:prstGeom prst="rect">
              <a:avLst/>
            </a:prstGeom>
            <a:solidFill>
              <a:srgbClr val="80BD41">
                <a:alpha val="100000"/>
              </a:srgbClr>
            </a:solidFill>
          </p:spPr>
          <p:txBody>
            <a:bodyPr/>
            <a:lstStyle/>
            <a:p/>
          </p:txBody>
        </p:sp>
        <p:sp>
          <p:nvSpPr>
            <p:cNvPr id="68" name="rc68"/>
            <p:cNvSpPr/>
            <p:nvPr/>
          </p:nvSpPr>
          <p:spPr>
            <a:xfrm>
              <a:off x="1153492" y="1786500"/>
              <a:ext cx="273659" cy="2130381"/>
            </a:xfrm>
            <a:prstGeom prst="rect">
              <a:avLst/>
            </a:prstGeom>
            <a:solidFill>
              <a:srgbClr val="80BD41">
                <a:alpha val="100000"/>
              </a:srgbClr>
            </a:solidFill>
          </p:spPr>
          <p:txBody>
            <a:bodyPr/>
            <a:lstStyle/>
            <a:p/>
          </p:txBody>
        </p:sp>
        <p:sp>
          <p:nvSpPr>
            <p:cNvPr id="69" name="rc69"/>
            <p:cNvSpPr/>
            <p:nvPr/>
          </p:nvSpPr>
          <p:spPr>
            <a:xfrm>
              <a:off x="1457558" y="1723842"/>
              <a:ext cx="273659" cy="2193039"/>
            </a:xfrm>
            <a:prstGeom prst="rect">
              <a:avLst/>
            </a:prstGeom>
            <a:solidFill>
              <a:srgbClr val="80BD41">
                <a:alpha val="100000"/>
              </a:srgbClr>
            </a:solidFill>
          </p:spPr>
          <p:txBody>
            <a:bodyPr/>
            <a:lstStyle/>
            <a:p/>
          </p:txBody>
        </p:sp>
        <p:sp>
          <p:nvSpPr>
            <p:cNvPr id="70" name="rc70"/>
            <p:cNvSpPr/>
            <p:nvPr/>
          </p:nvSpPr>
          <p:spPr>
            <a:xfrm>
              <a:off x="1761624" y="1441879"/>
              <a:ext cx="273659" cy="2475001"/>
            </a:xfrm>
            <a:prstGeom prst="rect">
              <a:avLst/>
            </a:prstGeom>
            <a:solidFill>
              <a:srgbClr val="80BD41">
                <a:alpha val="100000"/>
              </a:srgbClr>
            </a:solidFill>
          </p:spPr>
          <p:txBody>
            <a:bodyPr/>
            <a:lstStyle/>
            <a:p/>
          </p:txBody>
        </p:sp>
        <p:sp>
          <p:nvSpPr>
            <p:cNvPr id="71" name="rc71"/>
            <p:cNvSpPr/>
            <p:nvPr/>
          </p:nvSpPr>
          <p:spPr>
            <a:xfrm>
              <a:off x="2065690" y="1441879"/>
              <a:ext cx="273659" cy="2475001"/>
            </a:xfrm>
            <a:prstGeom prst="rect">
              <a:avLst/>
            </a:prstGeom>
            <a:solidFill>
              <a:srgbClr val="80BD41">
                <a:alpha val="100000"/>
              </a:srgbClr>
            </a:solidFill>
          </p:spPr>
          <p:txBody>
            <a:bodyPr/>
            <a:lstStyle/>
            <a:p/>
          </p:txBody>
        </p:sp>
        <p:sp>
          <p:nvSpPr>
            <p:cNvPr id="72" name="rc72"/>
            <p:cNvSpPr/>
            <p:nvPr/>
          </p:nvSpPr>
          <p:spPr>
            <a:xfrm>
              <a:off x="2369756" y="1410550"/>
              <a:ext cx="273659" cy="2506330"/>
            </a:xfrm>
            <a:prstGeom prst="rect">
              <a:avLst/>
            </a:prstGeom>
            <a:solidFill>
              <a:srgbClr val="80BD41">
                <a:alpha val="100000"/>
              </a:srgbClr>
            </a:solidFill>
          </p:spPr>
          <p:txBody>
            <a:bodyPr/>
            <a:lstStyle/>
            <a:p/>
          </p:txBody>
        </p:sp>
        <p:sp>
          <p:nvSpPr>
            <p:cNvPr id="73" name="rc73"/>
            <p:cNvSpPr/>
            <p:nvPr/>
          </p:nvSpPr>
          <p:spPr>
            <a:xfrm>
              <a:off x="2673822" y="1379221"/>
              <a:ext cx="273659" cy="2537660"/>
            </a:xfrm>
            <a:prstGeom prst="rect">
              <a:avLst/>
            </a:prstGeom>
            <a:solidFill>
              <a:srgbClr val="80BD41">
                <a:alpha val="100000"/>
              </a:srgbClr>
            </a:solidFill>
          </p:spPr>
          <p:txBody>
            <a:bodyPr/>
            <a:lstStyle/>
            <a:p/>
          </p:txBody>
        </p:sp>
        <p:sp>
          <p:nvSpPr>
            <p:cNvPr id="74" name="rc74"/>
            <p:cNvSpPr/>
            <p:nvPr/>
          </p:nvSpPr>
          <p:spPr>
            <a:xfrm>
              <a:off x="2977888" y="1347892"/>
              <a:ext cx="273659" cy="2568989"/>
            </a:xfrm>
            <a:prstGeom prst="rect">
              <a:avLst/>
            </a:prstGeom>
            <a:solidFill>
              <a:srgbClr val="80BD41">
                <a:alpha val="100000"/>
              </a:srgbClr>
            </a:solidFill>
          </p:spPr>
          <p:txBody>
            <a:bodyPr/>
            <a:lstStyle/>
            <a:p/>
          </p:txBody>
        </p:sp>
        <p:sp>
          <p:nvSpPr>
            <p:cNvPr id="75" name="rc75"/>
            <p:cNvSpPr/>
            <p:nvPr/>
          </p:nvSpPr>
          <p:spPr>
            <a:xfrm>
              <a:off x="3281954" y="1285234"/>
              <a:ext cx="273659" cy="2631647"/>
            </a:xfrm>
            <a:prstGeom prst="rect">
              <a:avLst/>
            </a:prstGeom>
            <a:solidFill>
              <a:srgbClr val="80BD41">
                <a:alpha val="100000"/>
              </a:srgbClr>
            </a:solidFill>
          </p:spPr>
          <p:txBody>
            <a:bodyPr/>
            <a:lstStyle/>
            <a:p/>
          </p:txBody>
        </p:sp>
        <p:sp>
          <p:nvSpPr>
            <p:cNvPr id="76" name="rc76"/>
            <p:cNvSpPr/>
            <p:nvPr/>
          </p:nvSpPr>
          <p:spPr>
            <a:xfrm>
              <a:off x="3586020" y="1222575"/>
              <a:ext cx="273659" cy="2694305"/>
            </a:xfrm>
            <a:prstGeom prst="rect">
              <a:avLst/>
            </a:prstGeom>
            <a:solidFill>
              <a:srgbClr val="80BD41">
                <a:alpha val="100000"/>
              </a:srgbClr>
            </a:solidFill>
          </p:spPr>
          <p:txBody>
            <a:bodyPr/>
            <a:lstStyle/>
            <a:p/>
          </p:txBody>
        </p:sp>
        <p:sp>
          <p:nvSpPr>
            <p:cNvPr id="77" name="rc77"/>
            <p:cNvSpPr/>
            <p:nvPr/>
          </p:nvSpPr>
          <p:spPr>
            <a:xfrm>
              <a:off x="3890086" y="1191246"/>
              <a:ext cx="273659" cy="2725634"/>
            </a:xfrm>
            <a:prstGeom prst="rect">
              <a:avLst/>
            </a:prstGeom>
            <a:solidFill>
              <a:srgbClr val="80BD41">
                <a:alpha val="100000"/>
              </a:srgbClr>
            </a:solidFill>
          </p:spPr>
          <p:txBody>
            <a:bodyPr/>
            <a:lstStyle/>
            <a:p/>
          </p:txBody>
        </p:sp>
        <p:sp>
          <p:nvSpPr>
            <p:cNvPr id="78" name="rc78"/>
            <p:cNvSpPr/>
            <p:nvPr/>
          </p:nvSpPr>
          <p:spPr>
            <a:xfrm>
              <a:off x="4194152" y="1159917"/>
              <a:ext cx="273659" cy="2756964"/>
            </a:xfrm>
            <a:prstGeom prst="rect">
              <a:avLst/>
            </a:prstGeom>
            <a:solidFill>
              <a:srgbClr val="80BD41">
                <a:alpha val="100000"/>
              </a:srgbClr>
            </a:solidFill>
          </p:spPr>
          <p:txBody>
            <a:bodyPr/>
            <a:lstStyle/>
            <a:p/>
          </p:txBody>
        </p:sp>
        <p:sp>
          <p:nvSpPr>
            <p:cNvPr id="79" name="rc79"/>
            <p:cNvSpPr/>
            <p:nvPr/>
          </p:nvSpPr>
          <p:spPr>
            <a:xfrm>
              <a:off x="4498218" y="1128588"/>
              <a:ext cx="273659" cy="2788293"/>
            </a:xfrm>
            <a:prstGeom prst="rect">
              <a:avLst/>
            </a:prstGeom>
            <a:solidFill>
              <a:srgbClr val="80BD41">
                <a:alpha val="100000"/>
              </a:srgbClr>
            </a:solidFill>
          </p:spPr>
          <p:txBody>
            <a:bodyPr/>
            <a:lstStyle/>
            <a:p/>
          </p:txBody>
        </p:sp>
        <p:sp>
          <p:nvSpPr>
            <p:cNvPr id="80" name="rc80"/>
            <p:cNvSpPr/>
            <p:nvPr/>
          </p:nvSpPr>
          <p:spPr>
            <a:xfrm>
              <a:off x="4802284" y="1065930"/>
              <a:ext cx="273659" cy="2850951"/>
            </a:xfrm>
            <a:prstGeom prst="rect">
              <a:avLst/>
            </a:prstGeom>
            <a:solidFill>
              <a:srgbClr val="80BD41">
                <a:alpha val="100000"/>
              </a:srgbClr>
            </a:solidFill>
          </p:spPr>
          <p:txBody>
            <a:bodyPr/>
            <a:lstStyle/>
            <a:p/>
          </p:txBody>
        </p:sp>
        <p:sp>
          <p:nvSpPr>
            <p:cNvPr id="81" name="rc81"/>
            <p:cNvSpPr/>
            <p:nvPr/>
          </p:nvSpPr>
          <p:spPr>
            <a:xfrm>
              <a:off x="5106350" y="971942"/>
              <a:ext cx="273659" cy="2944938"/>
            </a:xfrm>
            <a:prstGeom prst="rect">
              <a:avLst/>
            </a:prstGeom>
            <a:solidFill>
              <a:srgbClr val="80BD41">
                <a:alpha val="100000"/>
              </a:srgbClr>
            </a:solidFill>
          </p:spPr>
          <p:txBody>
            <a:bodyPr/>
            <a:lstStyle/>
            <a:p/>
          </p:txBody>
        </p:sp>
        <p:sp>
          <p:nvSpPr>
            <p:cNvPr id="82" name="rc82"/>
            <p:cNvSpPr/>
            <p:nvPr/>
          </p:nvSpPr>
          <p:spPr>
            <a:xfrm>
              <a:off x="5410416" y="909284"/>
              <a:ext cx="273659" cy="3007597"/>
            </a:xfrm>
            <a:prstGeom prst="rect">
              <a:avLst/>
            </a:prstGeom>
            <a:solidFill>
              <a:srgbClr val="80BD41">
                <a:alpha val="100000"/>
              </a:srgbClr>
            </a:solidFill>
          </p:spPr>
          <p:txBody>
            <a:bodyPr/>
            <a:lstStyle/>
            <a:p/>
          </p:txBody>
        </p:sp>
        <p:sp>
          <p:nvSpPr>
            <p:cNvPr id="83" name="rc83"/>
            <p:cNvSpPr/>
            <p:nvPr/>
          </p:nvSpPr>
          <p:spPr>
            <a:xfrm>
              <a:off x="5714482" y="909284"/>
              <a:ext cx="273659" cy="3007597"/>
            </a:xfrm>
            <a:prstGeom prst="rect">
              <a:avLst/>
            </a:prstGeom>
            <a:solidFill>
              <a:srgbClr val="80BD41">
                <a:alpha val="100000"/>
              </a:srgbClr>
            </a:solidFill>
          </p:spPr>
          <p:txBody>
            <a:bodyPr/>
            <a:lstStyle/>
            <a:p/>
          </p:txBody>
        </p:sp>
        <p:sp>
          <p:nvSpPr>
            <p:cNvPr id="84" name="rc84"/>
            <p:cNvSpPr/>
            <p:nvPr/>
          </p:nvSpPr>
          <p:spPr>
            <a:xfrm>
              <a:off x="6018548" y="909284"/>
              <a:ext cx="273659" cy="3007597"/>
            </a:xfrm>
            <a:prstGeom prst="rect">
              <a:avLst/>
            </a:prstGeom>
            <a:solidFill>
              <a:srgbClr val="80BD41">
                <a:alpha val="100000"/>
              </a:srgbClr>
            </a:solidFill>
          </p:spPr>
          <p:txBody>
            <a:bodyPr/>
            <a:lstStyle/>
            <a:p/>
          </p:txBody>
        </p:sp>
        <p:sp>
          <p:nvSpPr>
            <p:cNvPr id="85" name="rc85"/>
            <p:cNvSpPr/>
            <p:nvPr/>
          </p:nvSpPr>
          <p:spPr>
            <a:xfrm>
              <a:off x="6626680" y="877955"/>
              <a:ext cx="273659" cy="3038926"/>
            </a:xfrm>
            <a:prstGeom prst="rect">
              <a:avLst/>
            </a:prstGeom>
            <a:solidFill>
              <a:srgbClr val="80BD41">
                <a:alpha val="100000"/>
              </a:srgbClr>
            </a:solidFill>
          </p:spPr>
          <p:txBody>
            <a:bodyPr/>
            <a:lstStyle/>
            <a:p/>
          </p:txBody>
        </p:sp>
        <p:sp>
          <p:nvSpPr>
            <p:cNvPr id="86" name="rc86"/>
            <p:cNvSpPr/>
            <p:nvPr/>
          </p:nvSpPr>
          <p:spPr>
            <a:xfrm>
              <a:off x="6930745" y="877955"/>
              <a:ext cx="273659" cy="3038926"/>
            </a:xfrm>
            <a:prstGeom prst="rect">
              <a:avLst/>
            </a:prstGeom>
            <a:solidFill>
              <a:srgbClr val="80BD41">
                <a:alpha val="100000"/>
              </a:srgbClr>
            </a:solidFill>
          </p:spPr>
          <p:txBody>
            <a:bodyPr/>
            <a:lstStyle/>
            <a:p/>
          </p:txBody>
        </p:sp>
        <p:sp>
          <p:nvSpPr>
            <p:cNvPr id="87" name="rc87"/>
            <p:cNvSpPr/>
            <p:nvPr/>
          </p:nvSpPr>
          <p:spPr>
            <a:xfrm>
              <a:off x="7234811" y="877955"/>
              <a:ext cx="273659" cy="3038926"/>
            </a:xfrm>
            <a:prstGeom prst="rect">
              <a:avLst/>
            </a:prstGeom>
            <a:solidFill>
              <a:srgbClr val="80BD41">
                <a:alpha val="100000"/>
              </a:srgbClr>
            </a:solidFill>
          </p:spPr>
          <p:txBody>
            <a:bodyPr/>
            <a:lstStyle/>
            <a:p/>
          </p:txBody>
        </p:sp>
        <p:sp>
          <p:nvSpPr>
            <p:cNvPr id="88" name="rc88"/>
            <p:cNvSpPr/>
            <p:nvPr/>
          </p:nvSpPr>
          <p:spPr>
            <a:xfrm>
              <a:off x="6322614" y="877955"/>
              <a:ext cx="273659" cy="3038926"/>
            </a:xfrm>
            <a:prstGeom prst="rect">
              <a:avLst/>
            </a:prstGeom>
            <a:solidFill>
              <a:srgbClr val="80BD41">
                <a:alpha val="100000"/>
              </a:srgbClr>
            </a:solidFill>
          </p:spPr>
          <p:txBody>
            <a:bodyPr/>
            <a:lstStyle/>
            <a:p/>
          </p:txBody>
        </p:sp>
        <p:sp>
          <p:nvSpPr>
            <p:cNvPr id="89" name="rc89"/>
            <p:cNvSpPr/>
            <p:nvPr/>
          </p:nvSpPr>
          <p:spPr>
            <a:xfrm>
              <a:off x="7538877" y="846626"/>
              <a:ext cx="273659" cy="3070255"/>
            </a:xfrm>
            <a:prstGeom prst="rect">
              <a:avLst/>
            </a:prstGeom>
            <a:solidFill>
              <a:srgbClr val="80BD41">
                <a:alpha val="100000"/>
              </a:srgbClr>
            </a:solidFill>
          </p:spPr>
          <p:txBody>
            <a:bodyPr/>
            <a:lstStyle/>
            <a:p/>
          </p:txBody>
        </p:sp>
        <p:sp>
          <p:nvSpPr>
            <p:cNvPr id="90" name="rc90"/>
            <p:cNvSpPr/>
            <p:nvPr/>
          </p:nvSpPr>
          <p:spPr>
            <a:xfrm>
              <a:off x="7842943" y="846626"/>
              <a:ext cx="273659" cy="3070255"/>
            </a:xfrm>
            <a:prstGeom prst="rect">
              <a:avLst/>
            </a:prstGeom>
            <a:solidFill>
              <a:srgbClr val="80BD41">
                <a:alpha val="100000"/>
              </a:srgbClr>
            </a:solidFill>
          </p:spPr>
          <p:txBody>
            <a:bodyPr/>
            <a:lstStyle/>
            <a:p/>
          </p:txBody>
        </p:sp>
        <p:sp>
          <p:nvSpPr>
            <p:cNvPr id="91" name="rc91"/>
            <p:cNvSpPr/>
            <p:nvPr/>
          </p:nvSpPr>
          <p:spPr>
            <a:xfrm>
              <a:off x="8147009" y="815297"/>
              <a:ext cx="273659" cy="3101584"/>
            </a:xfrm>
            <a:prstGeom prst="rect">
              <a:avLst/>
            </a:prstGeom>
            <a:solidFill>
              <a:srgbClr val="80BD41">
                <a:alpha val="100000"/>
              </a:srgbClr>
            </a:solidFill>
          </p:spPr>
          <p:txBody>
            <a:bodyPr/>
            <a:lstStyle/>
            <a:p/>
          </p:txBody>
        </p:sp>
        <p:sp>
          <p:nvSpPr>
            <p:cNvPr id="92" name="rc92"/>
            <p:cNvSpPr/>
            <p:nvPr/>
          </p:nvSpPr>
          <p:spPr>
            <a:xfrm>
              <a:off x="8755141" y="815297"/>
              <a:ext cx="273659" cy="3101584"/>
            </a:xfrm>
            <a:prstGeom prst="rect">
              <a:avLst/>
            </a:prstGeom>
            <a:solidFill>
              <a:srgbClr val="80BD41">
                <a:alpha val="100000"/>
              </a:srgbClr>
            </a:solidFill>
          </p:spPr>
          <p:txBody>
            <a:bodyPr/>
            <a:lstStyle/>
            <a:p/>
          </p:txBody>
        </p:sp>
        <p:sp>
          <p:nvSpPr>
            <p:cNvPr id="93" name="rc93"/>
            <p:cNvSpPr/>
            <p:nvPr/>
          </p:nvSpPr>
          <p:spPr>
            <a:xfrm>
              <a:off x="8451075" y="815297"/>
              <a:ext cx="273659" cy="3101584"/>
            </a:xfrm>
            <a:prstGeom prst="rect">
              <a:avLst/>
            </a:prstGeom>
            <a:solidFill>
              <a:srgbClr val="80BD41">
                <a:alpha val="100000"/>
              </a:srgbClr>
            </a:solidFill>
          </p:spPr>
          <p:txBody>
            <a:bodyPr/>
            <a:lstStyle/>
            <a:p/>
          </p:txBody>
        </p:sp>
        <p:sp>
          <p:nvSpPr>
            <p:cNvPr id="94" name="pg94"/>
            <p:cNvSpPr/>
            <p:nvPr/>
          </p:nvSpPr>
          <p:spPr>
            <a:xfrm>
              <a:off x="1067528" y="3861324"/>
              <a:ext cx="55557" cy="55557"/>
            </a:xfrm>
            <a:custGeom>
              <a:avLst/>
              <a:pathLst>
                <a:path w="55557" h="55557">
                  <a:moveTo>
                    <a:pt x="55557" y="0"/>
                  </a:moveTo>
                  <a:lnTo>
                    <a:pt x="55557" y="9649"/>
                  </a:lnTo>
                  <a:lnTo>
                    <a:pt x="9649" y="55557"/>
                  </a:lnTo>
                  <a:lnTo>
                    <a:pt x="0" y="55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971030" y="3764825"/>
              <a:ext cx="152056" cy="152056"/>
            </a:xfrm>
            <a:custGeom>
              <a:avLst/>
              <a:pathLst>
                <a:path w="152056" h="152056">
                  <a:moveTo>
                    <a:pt x="152056" y="0"/>
                  </a:moveTo>
                  <a:lnTo>
                    <a:pt x="152056" y="9649"/>
                  </a:lnTo>
                  <a:lnTo>
                    <a:pt x="9649" y="152056"/>
                  </a:lnTo>
                  <a:lnTo>
                    <a:pt x="0" y="15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74531" y="3668326"/>
              <a:ext cx="248554" cy="248554"/>
            </a:xfrm>
            <a:custGeom>
              <a:avLst/>
              <a:pathLst>
                <a:path w="248554" h="248554">
                  <a:moveTo>
                    <a:pt x="248554" y="0"/>
                  </a:moveTo>
                  <a:lnTo>
                    <a:pt x="248554" y="9649"/>
                  </a:lnTo>
                  <a:lnTo>
                    <a:pt x="9649" y="248554"/>
                  </a:lnTo>
                  <a:lnTo>
                    <a:pt x="0" y="248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849426" y="35718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849426" y="34753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849426" y="33788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849426" y="32823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849426" y="31858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849426" y="30893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849426" y="29928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849426" y="289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849426" y="27998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849426" y="27033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849426" y="26068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849426" y="25103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849426" y="24138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849426" y="23173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849426" y="2287766"/>
              <a:ext cx="216389" cy="216389"/>
            </a:xfrm>
            <a:custGeom>
              <a:avLst/>
              <a:pathLst>
                <a:path w="216389" h="216389">
                  <a:moveTo>
                    <a:pt x="206739" y="0"/>
                  </a:moveTo>
                  <a:lnTo>
                    <a:pt x="216389" y="0"/>
                  </a:lnTo>
                  <a:lnTo>
                    <a:pt x="0" y="216389"/>
                  </a:lnTo>
                  <a:lnTo>
                    <a:pt x="0" y="206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849426" y="2287766"/>
              <a:ext cx="119890" cy="119890"/>
            </a:xfrm>
            <a:custGeom>
              <a:avLst/>
              <a:pathLst>
                <a:path w="119890" h="119890">
                  <a:moveTo>
                    <a:pt x="110241" y="0"/>
                  </a:moveTo>
                  <a:lnTo>
                    <a:pt x="119890" y="0"/>
                  </a:lnTo>
                  <a:lnTo>
                    <a:pt x="0" y="119890"/>
                  </a:lnTo>
                  <a:lnTo>
                    <a:pt x="0" y="110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849426" y="2287766"/>
              <a:ext cx="23392" cy="23392"/>
            </a:xfrm>
            <a:custGeom>
              <a:avLst/>
              <a:pathLst>
                <a:path w="23392" h="23392">
                  <a:moveTo>
                    <a:pt x="13742" y="0"/>
                  </a:moveTo>
                  <a:lnTo>
                    <a:pt x="23392" y="0"/>
                  </a:lnTo>
                  <a:lnTo>
                    <a:pt x="0" y="23392"/>
                  </a:lnTo>
                  <a:lnTo>
                    <a:pt x="0" y="1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515" y="3914113"/>
              <a:ext cx="2768" cy="2768"/>
            </a:xfrm>
            <a:custGeom>
              <a:avLst/>
              <a:pathLst>
                <a:path w="2768" h="2768">
                  <a:moveTo>
                    <a:pt x="2768" y="0"/>
                  </a:moveTo>
                  <a:lnTo>
                    <a:pt x="2768" y="2768"/>
                  </a:lnTo>
                  <a:lnTo>
                    <a:pt x="0" y="27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936016" y="3817614"/>
              <a:ext cx="99267" cy="99267"/>
            </a:xfrm>
            <a:custGeom>
              <a:avLst/>
              <a:pathLst>
                <a:path w="99267" h="99267">
                  <a:moveTo>
                    <a:pt x="99267" y="0"/>
                  </a:moveTo>
                  <a:lnTo>
                    <a:pt x="99267" y="9649"/>
                  </a:lnTo>
                  <a:lnTo>
                    <a:pt x="9649" y="99267"/>
                  </a:lnTo>
                  <a:lnTo>
                    <a:pt x="0" y="99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839518" y="3721115"/>
              <a:ext cx="195766" cy="195766"/>
            </a:xfrm>
            <a:custGeom>
              <a:avLst/>
              <a:pathLst>
                <a:path w="195766" h="195766">
                  <a:moveTo>
                    <a:pt x="195766" y="0"/>
                  </a:moveTo>
                  <a:lnTo>
                    <a:pt x="195766" y="9649"/>
                  </a:lnTo>
                  <a:lnTo>
                    <a:pt x="9649" y="195766"/>
                  </a:lnTo>
                  <a:lnTo>
                    <a:pt x="0" y="19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761624" y="36246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761624" y="35281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761624" y="34316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761624" y="33351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61624" y="32386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1421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0456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29491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28526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27561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26596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25631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24666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23701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2736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1771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0806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19841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18876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17911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16946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15981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15016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1441879"/>
              <a:ext cx="246577" cy="246577"/>
            </a:xfrm>
            <a:custGeom>
              <a:avLst/>
              <a:pathLst>
                <a:path w="246577" h="246577">
                  <a:moveTo>
                    <a:pt x="236927" y="0"/>
                  </a:moveTo>
                  <a:lnTo>
                    <a:pt x="246577" y="0"/>
                  </a:lnTo>
                  <a:lnTo>
                    <a:pt x="0" y="246577"/>
                  </a:lnTo>
                  <a:lnTo>
                    <a:pt x="0" y="23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441879"/>
              <a:ext cx="150078" cy="150078"/>
            </a:xfrm>
            <a:custGeom>
              <a:avLst/>
              <a:pathLst>
                <a:path w="150078" h="150078">
                  <a:moveTo>
                    <a:pt x="140428" y="0"/>
                  </a:moveTo>
                  <a:lnTo>
                    <a:pt x="150078" y="0"/>
                  </a:lnTo>
                  <a:lnTo>
                    <a:pt x="0" y="150078"/>
                  </a:lnTo>
                  <a:lnTo>
                    <a:pt x="0" y="1404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441879"/>
              <a:ext cx="53579" cy="53579"/>
            </a:xfrm>
            <a:custGeom>
              <a:avLst/>
              <a:pathLst>
                <a:path w="53579" h="53579">
                  <a:moveTo>
                    <a:pt x="43929" y="0"/>
                  </a:moveTo>
                  <a:lnTo>
                    <a:pt x="53579" y="0"/>
                  </a:lnTo>
                  <a:lnTo>
                    <a:pt x="0" y="53579"/>
                  </a:lnTo>
                  <a:lnTo>
                    <a:pt x="0" y="43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11507" y="3884973"/>
              <a:ext cx="31908" cy="31908"/>
            </a:xfrm>
            <a:custGeom>
              <a:avLst/>
              <a:pathLst>
                <a:path w="31908" h="31908">
                  <a:moveTo>
                    <a:pt x="31908" y="0"/>
                  </a:moveTo>
                  <a:lnTo>
                    <a:pt x="31908" y="9649"/>
                  </a:lnTo>
                  <a:lnTo>
                    <a:pt x="9649" y="31908"/>
                  </a:lnTo>
                  <a:lnTo>
                    <a:pt x="0" y="31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15008" y="3788474"/>
              <a:ext cx="128407" cy="128407"/>
            </a:xfrm>
            <a:custGeom>
              <a:avLst/>
              <a:pathLst>
                <a:path w="128407" h="128407">
                  <a:moveTo>
                    <a:pt x="128407" y="0"/>
                  </a:moveTo>
                  <a:lnTo>
                    <a:pt x="128407" y="9649"/>
                  </a:lnTo>
                  <a:lnTo>
                    <a:pt x="9649" y="128407"/>
                  </a:lnTo>
                  <a:lnTo>
                    <a:pt x="0" y="12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18510" y="3691975"/>
              <a:ext cx="224905" cy="224905"/>
            </a:xfrm>
            <a:custGeom>
              <a:avLst/>
              <a:pathLst>
                <a:path w="224905" h="224905">
                  <a:moveTo>
                    <a:pt x="224905" y="0"/>
                  </a:moveTo>
                  <a:lnTo>
                    <a:pt x="224905" y="9649"/>
                  </a:lnTo>
                  <a:lnTo>
                    <a:pt x="9649" y="224905"/>
                  </a:lnTo>
                  <a:lnTo>
                    <a:pt x="0" y="224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69756" y="35954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69756" y="34989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69756" y="34024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69756" y="33059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69756" y="32094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69756" y="311298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69756" y="30164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69756" y="29199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69756" y="282348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69756" y="27269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69756" y="26304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69756" y="253399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69756" y="24374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69756" y="23409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69756" y="224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69756" y="21479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69756" y="20514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69756" y="195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69756" y="18585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69756" y="17620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69756" y="166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69756" y="15690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69756" y="14725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369756" y="1410550"/>
              <a:ext cx="248766" cy="248766"/>
            </a:xfrm>
            <a:custGeom>
              <a:avLst/>
              <a:pathLst>
                <a:path w="248766" h="248766">
                  <a:moveTo>
                    <a:pt x="239116" y="0"/>
                  </a:moveTo>
                  <a:lnTo>
                    <a:pt x="248766" y="0"/>
                  </a:lnTo>
                  <a:lnTo>
                    <a:pt x="0" y="248766"/>
                  </a:lnTo>
                  <a:lnTo>
                    <a:pt x="0" y="239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369756" y="1410550"/>
              <a:ext cx="152267" cy="152267"/>
            </a:xfrm>
            <a:custGeom>
              <a:avLst/>
              <a:pathLst>
                <a:path w="152267" h="152267">
                  <a:moveTo>
                    <a:pt x="142617" y="0"/>
                  </a:moveTo>
                  <a:lnTo>
                    <a:pt x="152267" y="0"/>
                  </a:lnTo>
                  <a:lnTo>
                    <a:pt x="0" y="152267"/>
                  </a:lnTo>
                  <a:lnTo>
                    <a:pt x="0" y="142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369756" y="1410550"/>
              <a:ext cx="55768" cy="55768"/>
            </a:xfrm>
            <a:custGeom>
              <a:avLst/>
              <a:pathLst>
                <a:path w="55768" h="55768">
                  <a:moveTo>
                    <a:pt x="46119" y="0"/>
                  </a:moveTo>
                  <a:lnTo>
                    <a:pt x="55768" y="0"/>
                  </a:lnTo>
                  <a:lnTo>
                    <a:pt x="0" y="55768"/>
                  </a:lnTo>
                  <a:lnTo>
                    <a:pt x="0" y="46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1003" y="3870403"/>
              <a:ext cx="46478" cy="46478"/>
            </a:xfrm>
            <a:custGeom>
              <a:avLst/>
              <a:pathLst>
                <a:path w="46478" h="46478">
                  <a:moveTo>
                    <a:pt x="46478" y="0"/>
                  </a:moveTo>
                  <a:lnTo>
                    <a:pt x="46478" y="9649"/>
                  </a:lnTo>
                  <a:lnTo>
                    <a:pt x="9649" y="46478"/>
                  </a:lnTo>
                  <a:lnTo>
                    <a:pt x="0" y="46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04504" y="3773904"/>
              <a:ext cx="142977" cy="142977"/>
            </a:xfrm>
            <a:custGeom>
              <a:avLst/>
              <a:pathLst>
                <a:path w="142977" h="142977">
                  <a:moveTo>
                    <a:pt x="142977" y="0"/>
                  </a:moveTo>
                  <a:lnTo>
                    <a:pt x="142977" y="9649"/>
                  </a:lnTo>
                  <a:lnTo>
                    <a:pt x="9649" y="142977"/>
                  </a:lnTo>
                  <a:lnTo>
                    <a:pt x="0" y="142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708006" y="3677405"/>
              <a:ext cx="239475" cy="239475"/>
            </a:xfrm>
            <a:custGeom>
              <a:avLst/>
              <a:pathLst>
                <a:path w="239475" h="239475">
                  <a:moveTo>
                    <a:pt x="239475" y="0"/>
                  </a:moveTo>
                  <a:lnTo>
                    <a:pt x="239475" y="9649"/>
                  </a:lnTo>
                  <a:lnTo>
                    <a:pt x="9649" y="239475"/>
                  </a:lnTo>
                  <a:lnTo>
                    <a:pt x="0" y="239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673822" y="35809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673822" y="34844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673822" y="33879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73822" y="32914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673822" y="31949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673822" y="30984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673822" y="30019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673822" y="290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73822" y="280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73822" y="27124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73822" y="261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73822" y="251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3822" y="24229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73822" y="232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73822" y="222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73822" y="21334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73822" y="203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73822" y="194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73822" y="18439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73822" y="174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73822" y="165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73822" y="15544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73822" y="145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73822" y="1379221"/>
              <a:ext cx="265525" cy="265525"/>
            </a:xfrm>
            <a:custGeom>
              <a:avLst/>
              <a:pathLst>
                <a:path w="265525" h="265525">
                  <a:moveTo>
                    <a:pt x="255875" y="0"/>
                  </a:moveTo>
                  <a:lnTo>
                    <a:pt x="265525" y="0"/>
                  </a:lnTo>
                  <a:lnTo>
                    <a:pt x="0" y="265525"/>
                  </a:lnTo>
                  <a:lnTo>
                    <a:pt x="0" y="255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73822" y="1379221"/>
              <a:ext cx="169026" cy="169026"/>
            </a:xfrm>
            <a:custGeom>
              <a:avLst/>
              <a:pathLst>
                <a:path w="169026" h="169026">
                  <a:moveTo>
                    <a:pt x="159376" y="0"/>
                  </a:moveTo>
                  <a:lnTo>
                    <a:pt x="169026" y="0"/>
                  </a:lnTo>
                  <a:lnTo>
                    <a:pt x="0" y="169026"/>
                  </a:lnTo>
                  <a:lnTo>
                    <a:pt x="0" y="159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73822" y="1379221"/>
              <a:ext cx="72528" cy="72528"/>
            </a:xfrm>
            <a:custGeom>
              <a:avLst/>
              <a:pathLst>
                <a:path w="72528" h="72528">
                  <a:moveTo>
                    <a:pt x="62878" y="0"/>
                  </a:moveTo>
                  <a:lnTo>
                    <a:pt x="72528" y="0"/>
                  </a:lnTo>
                  <a:lnTo>
                    <a:pt x="0" y="72528"/>
                  </a:lnTo>
                  <a:lnTo>
                    <a:pt x="0" y="62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190499" y="3855833"/>
              <a:ext cx="61048" cy="61048"/>
            </a:xfrm>
            <a:custGeom>
              <a:avLst/>
              <a:pathLst>
                <a:path w="61048" h="61048">
                  <a:moveTo>
                    <a:pt x="61048" y="0"/>
                  </a:moveTo>
                  <a:lnTo>
                    <a:pt x="61048" y="9649"/>
                  </a:lnTo>
                  <a:lnTo>
                    <a:pt x="9649" y="61048"/>
                  </a:lnTo>
                  <a:lnTo>
                    <a:pt x="0" y="61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094000" y="3759334"/>
              <a:ext cx="157547" cy="157547"/>
            </a:xfrm>
            <a:custGeom>
              <a:avLst/>
              <a:pathLst>
                <a:path w="157547" h="157547">
                  <a:moveTo>
                    <a:pt x="157547" y="0"/>
                  </a:moveTo>
                  <a:lnTo>
                    <a:pt x="157547" y="9649"/>
                  </a:lnTo>
                  <a:lnTo>
                    <a:pt x="9649" y="157547"/>
                  </a:lnTo>
                  <a:lnTo>
                    <a:pt x="0" y="1575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97502" y="3662835"/>
              <a:ext cx="254045" cy="254045"/>
            </a:xfrm>
            <a:custGeom>
              <a:avLst/>
              <a:pathLst>
                <a:path w="254045" h="254045">
                  <a:moveTo>
                    <a:pt x="254045" y="0"/>
                  </a:moveTo>
                  <a:lnTo>
                    <a:pt x="254045" y="9649"/>
                  </a:lnTo>
                  <a:lnTo>
                    <a:pt x="9649" y="254045"/>
                  </a:lnTo>
                  <a:lnTo>
                    <a:pt x="0" y="254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35663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977888" y="34698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977888" y="33733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977888" y="32768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77888" y="31803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977888" y="30838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977888" y="29873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77888" y="28908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977888" y="27943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977888" y="26978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977888" y="26013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977888" y="25048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977888" y="24083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977888" y="23118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977888" y="221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977888" y="21188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977888" y="20223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977888" y="192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977888" y="18293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977888" y="17328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977888" y="163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977888" y="153986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977888" y="14433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977888" y="1347892"/>
              <a:ext cx="273659" cy="282284"/>
            </a:xfrm>
            <a:custGeom>
              <a:avLst/>
              <a:pathLst>
                <a:path w="273659" h="282284">
                  <a:moveTo>
                    <a:pt x="272634" y="0"/>
                  </a:moveTo>
                  <a:lnTo>
                    <a:pt x="273659" y="0"/>
                  </a:lnTo>
                  <a:lnTo>
                    <a:pt x="273659" y="8625"/>
                  </a:lnTo>
                  <a:lnTo>
                    <a:pt x="0" y="282284"/>
                  </a:lnTo>
                  <a:lnTo>
                    <a:pt x="0" y="272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977888" y="1347892"/>
              <a:ext cx="185785" cy="185785"/>
            </a:xfrm>
            <a:custGeom>
              <a:avLst/>
              <a:pathLst>
                <a:path w="185785" h="185785">
                  <a:moveTo>
                    <a:pt x="176136" y="0"/>
                  </a:moveTo>
                  <a:lnTo>
                    <a:pt x="185785" y="0"/>
                  </a:lnTo>
                  <a:lnTo>
                    <a:pt x="0" y="185785"/>
                  </a:lnTo>
                  <a:lnTo>
                    <a:pt x="0" y="176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977888" y="1347892"/>
              <a:ext cx="89287" cy="89287"/>
            </a:xfrm>
            <a:custGeom>
              <a:avLst/>
              <a:pathLst>
                <a:path w="89287" h="89287">
                  <a:moveTo>
                    <a:pt x="79637" y="0"/>
                  </a:moveTo>
                  <a:lnTo>
                    <a:pt x="89287" y="0"/>
                  </a:lnTo>
                  <a:lnTo>
                    <a:pt x="0" y="89287"/>
                  </a:lnTo>
                  <a:lnTo>
                    <a:pt x="0" y="796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23974" y="3864912"/>
              <a:ext cx="51969" cy="51969"/>
            </a:xfrm>
            <a:custGeom>
              <a:avLst/>
              <a:pathLst>
                <a:path w="51969" h="51969">
                  <a:moveTo>
                    <a:pt x="51969" y="0"/>
                  </a:moveTo>
                  <a:lnTo>
                    <a:pt x="51969" y="9649"/>
                  </a:lnTo>
                  <a:lnTo>
                    <a:pt x="9649" y="51969"/>
                  </a:lnTo>
                  <a:lnTo>
                    <a:pt x="0" y="5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27475" y="3768413"/>
              <a:ext cx="148468" cy="148468"/>
            </a:xfrm>
            <a:custGeom>
              <a:avLst/>
              <a:pathLst>
                <a:path w="148468" h="148468">
                  <a:moveTo>
                    <a:pt x="148468" y="0"/>
                  </a:moveTo>
                  <a:lnTo>
                    <a:pt x="148468" y="9649"/>
                  </a:lnTo>
                  <a:lnTo>
                    <a:pt x="9649" y="148468"/>
                  </a:lnTo>
                  <a:lnTo>
                    <a:pt x="0" y="148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830976" y="3671914"/>
              <a:ext cx="244966" cy="244966"/>
            </a:xfrm>
            <a:custGeom>
              <a:avLst/>
              <a:pathLst>
                <a:path w="244966" h="244966">
                  <a:moveTo>
                    <a:pt x="244966" y="0"/>
                  </a:moveTo>
                  <a:lnTo>
                    <a:pt x="244966" y="9649"/>
                  </a:lnTo>
                  <a:lnTo>
                    <a:pt x="9649" y="244966"/>
                  </a:lnTo>
                  <a:lnTo>
                    <a:pt x="0" y="244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802284" y="35754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802284" y="34789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802284" y="338241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802284" y="32859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02284" y="31894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02284" y="309292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29964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289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28034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27069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261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25139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24174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232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22244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12793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03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19349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183844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174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16454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154894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14524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13559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2594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1629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0664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065930"/>
              <a:ext cx="187331" cy="187331"/>
            </a:xfrm>
            <a:custGeom>
              <a:avLst/>
              <a:pathLst>
                <a:path w="187331" h="187331">
                  <a:moveTo>
                    <a:pt x="177681" y="0"/>
                  </a:moveTo>
                  <a:lnTo>
                    <a:pt x="187331" y="0"/>
                  </a:lnTo>
                  <a:lnTo>
                    <a:pt x="0" y="187331"/>
                  </a:lnTo>
                  <a:lnTo>
                    <a:pt x="0" y="177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065930"/>
              <a:ext cx="90832" cy="90832"/>
            </a:xfrm>
            <a:custGeom>
              <a:avLst/>
              <a:pathLst>
                <a:path w="90832" h="90832">
                  <a:moveTo>
                    <a:pt x="81182" y="0"/>
                  </a:moveTo>
                  <a:lnTo>
                    <a:pt x="90832" y="0"/>
                  </a:lnTo>
                  <a:lnTo>
                    <a:pt x="0" y="90832"/>
                  </a:lnTo>
                  <a:lnTo>
                    <a:pt x="0" y="81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313470" y="3850342"/>
              <a:ext cx="66539" cy="66539"/>
            </a:xfrm>
            <a:custGeom>
              <a:avLst/>
              <a:pathLst>
                <a:path w="66539" h="66539">
                  <a:moveTo>
                    <a:pt x="66539" y="0"/>
                  </a:moveTo>
                  <a:lnTo>
                    <a:pt x="66539" y="9649"/>
                  </a:lnTo>
                  <a:lnTo>
                    <a:pt x="9649" y="66539"/>
                  </a:lnTo>
                  <a:lnTo>
                    <a:pt x="0" y="66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16971" y="3753843"/>
              <a:ext cx="163038" cy="163038"/>
            </a:xfrm>
            <a:custGeom>
              <a:avLst/>
              <a:pathLst>
                <a:path w="163038" h="163038">
                  <a:moveTo>
                    <a:pt x="163038" y="0"/>
                  </a:moveTo>
                  <a:lnTo>
                    <a:pt x="163038" y="9649"/>
                  </a:lnTo>
                  <a:lnTo>
                    <a:pt x="9649" y="163038"/>
                  </a:lnTo>
                  <a:lnTo>
                    <a:pt x="0" y="163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120472" y="3657344"/>
              <a:ext cx="259536" cy="259536"/>
            </a:xfrm>
            <a:custGeom>
              <a:avLst/>
              <a:pathLst>
                <a:path w="259536" h="259536">
                  <a:moveTo>
                    <a:pt x="259536" y="0"/>
                  </a:moveTo>
                  <a:lnTo>
                    <a:pt x="259536" y="9649"/>
                  </a:lnTo>
                  <a:lnTo>
                    <a:pt x="9649" y="259536"/>
                  </a:lnTo>
                  <a:lnTo>
                    <a:pt x="0" y="259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106350" y="35608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106350" y="34643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106350" y="336784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106350" y="32713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106350" y="31748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06350" y="307835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29818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28853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278885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26923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25958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249936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240286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230636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220986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11336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01686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192036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182387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172737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163087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153437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143787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13413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12448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14837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0518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971942"/>
              <a:ext cx="266748" cy="266748"/>
            </a:xfrm>
            <a:custGeom>
              <a:avLst/>
              <a:pathLst>
                <a:path w="266748" h="266748">
                  <a:moveTo>
                    <a:pt x="257098" y="0"/>
                  </a:moveTo>
                  <a:lnTo>
                    <a:pt x="266748" y="0"/>
                  </a:lnTo>
                  <a:lnTo>
                    <a:pt x="0" y="266748"/>
                  </a:lnTo>
                  <a:lnTo>
                    <a:pt x="0" y="2570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971942"/>
              <a:ext cx="170249" cy="170249"/>
            </a:xfrm>
            <a:custGeom>
              <a:avLst/>
              <a:pathLst>
                <a:path w="170249" h="170249">
                  <a:moveTo>
                    <a:pt x="160600" y="0"/>
                  </a:moveTo>
                  <a:lnTo>
                    <a:pt x="170249" y="0"/>
                  </a:lnTo>
                  <a:lnTo>
                    <a:pt x="0" y="170249"/>
                  </a:lnTo>
                  <a:lnTo>
                    <a:pt x="0" y="16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971942"/>
              <a:ext cx="73751" cy="73751"/>
            </a:xfrm>
            <a:custGeom>
              <a:avLst/>
              <a:pathLst>
                <a:path w="73751" h="73751">
                  <a:moveTo>
                    <a:pt x="64101" y="0"/>
                  </a:moveTo>
                  <a:lnTo>
                    <a:pt x="73751" y="0"/>
                  </a:lnTo>
                  <a:lnTo>
                    <a:pt x="0" y="73751"/>
                  </a:lnTo>
                  <a:lnTo>
                    <a:pt x="0" y="64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602966" y="3835772"/>
              <a:ext cx="81109" cy="81109"/>
            </a:xfrm>
            <a:custGeom>
              <a:avLst/>
              <a:pathLst>
                <a:path w="81109" h="81109">
                  <a:moveTo>
                    <a:pt x="81109" y="0"/>
                  </a:moveTo>
                  <a:lnTo>
                    <a:pt x="81109" y="9649"/>
                  </a:lnTo>
                  <a:lnTo>
                    <a:pt x="9649" y="81109"/>
                  </a:lnTo>
                  <a:lnTo>
                    <a:pt x="0" y="81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506467" y="3739273"/>
              <a:ext cx="177608" cy="177608"/>
            </a:xfrm>
            <a:custGeom>
              <a:avLst/>
              <a:pathLst>
                <a:path w="177608" h="177608">
                  <a:moveTo>
                    <a:pt x="177608" y="0"/>
                  </a:moveTo>
                  <a:lnTo>
                    <a:pt x="177608" y="9649"/>
                  </a:lnTo>
                  <a:lnTo>
                    <a:pt x="9649" y="177608"/>
                  </a:lnTo>
                  <a:lnTo>
                    <a:pt x="0" y="177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10416" y="3642774"/>
              <a:ext cx="273659" cy="274106"/>
            </a:xfrm>
            <a:custGeom>
              <a:avLst/>
              <a:pathLst>
                <a:path w="273659" h="274106">
                  <a:moveTo>
                    <a:pt x="273659" y="0"/>
                  </a:moveTo>
                  <a:lnTo>
                    <a:pt x="273659" y="9649"/>
                  </a:lnTo>
                  <a:lnTo>
                    <a:pt x="9202" y="274106"/>
                  </a:lnTo>
                  <a:lnTo>
                    <a:pt x="0" y="274106"/>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10416" y="354627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410416" y="344977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410416" y="335327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410416" y="325678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410416" y="316028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410416" y="306378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410416" y="296728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410416" y="287078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410416" y="277428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410416" y="267778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410416" y="258128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10416" y="248479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10416" y="238829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10416" y="229179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10416" y="219529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10416" y="20987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10416" y="20022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10416" y="190579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10416" y="18093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10416" y="17128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10416" y="161630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10416" y="15198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10416" y="14233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10416" y="132680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10416" y="12303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10416" y="11338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10416" y="103731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10416" y="9408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10416" y="909284"/>
              <a:ext cx="218338" cy="218338"/>
            </a:xfrm>
            <a:custGeom>
              <a:avLst/>
              <a:pathLst>
                <a:path w="218338" h="218338">
                  <a:moveTo>
                    <a:pt x="208688" y="0"/>
                  </a:moveTo>
                  <a:lnTo>
                    <a:pt x="218338" y="0"/>
                  </a:lnTo>
                  <a:lnTo>
                    <a:pt x="0" y="218338"/>
                  </a:lnTo>
                  <a:lnTo>
                    <a:pt x="0" y="208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10416" y="909284"/>
              <a:ext cx="121839" cy="121839"/>
            </a:xfrm>
            <a:custGeom>
              <a:avLst/>
              <a:pathLst>
                <a:path w="121839" h="121839">
                  <a:moveTo>
                    <a:pt x="112189" y="0"/>
                  </a:moveTo>
                  <a:lnTo>
                    <a:pt x="121839" y="0"/>
                  </a:lnTo>
                  <a:lnTo>
                    <a:pt x="0" y="121839"/>
                  </a:lnTo>
                  <a:lnTo>
                    <a:pt x="0" y="1121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10416" y="909284"/>
              <a:ext cx="25340" cy="25340"/>
            </a:xfrm>
            <a:custGeom>
              <a:avLst/>
              <a:pathLst>
                <a:path w="25340" h="25340">
                  <a:moveTo>
                    <a:pt x="15691" y="0"/>
                  </a:moveTo>
                  <a:lnTo>
                    <a:pt x="25340" y="0"/>
                  </a:lnTo>
                  <a:lnTo>
                    <a:pt x="0" y="25340"/>
                  </a:lnTo>
                  <a:lnTo>
                    <a:pt x="0" y="15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857448" y="3873991"/>
              <a:ext cx="42890" cy="42890"/>
            </a:xfrm>
            <a:custGeom>
              <a:avLst/>
              <a:pathLst>
                <a:path w="42890" h="42890">
                  <a:moveTo>
                    <a:pt x="42890" y="0"/>
                  </a:moveTo>
                  <a:lnTo>
                    <a:pt x="42890" y="9649"/>
                  </a:lnTo>
                  <a:lnTo>
                    <a:pt x="9649" y="42890"/>
                  </a:lnTo>
                  <a:lnTo>
                    <a:pt x="0" y="42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760950" y="3777492"/>
              <a:ext cx="139389" cy="139389"/>
            </a:xfrm>
            <a:custGeom>
              <a:avLst/>
              <a:pathLst>
                <a:path w="139389" h="139389">
                  <a:moveTo>
                    <a:pt x="139389" y="0"/>
                  </a:moveTo>
                  <a:lnTo>
                    <a:pt x="139389" y="9649"/>
                  </a:lnTo>
                  <a:lnTo>
                    <a:pt x="9649" y="139389"/>
                  </a:lnTo>
                  <a:lnTo>
                    <a:pt x="0" y="139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664451" y="3680993"/>
              <a:ext cx="235887" cy="235887"/>
            </a:xfrm>
            <a:custGeom>
              <a:avLst/>
              <a:pathLst>
                <a:path w="235887" h="235887">
                  <a:moveTo>
                    <a:pt x="235887" y="0"/>
                  </a:moveTo>
                  <a:lnTo>
                    <a:pt x="235887" y="9649"/>
                  </a:lnTo>
                  <a:lnTo>
                    <a:pt x="9649" y="235887"/>
                  </a:lnTo>
                  <a:lnTo>
                    <a:pt x="0" y="235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626680" y="358449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626680" y="348799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626680" y="339149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626680" y="329499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626680" y="319850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626680" y="310200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626680" y="300550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626680" y="290900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626680" y="281250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26680" y="271600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26680" y="261950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26680" y="252300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26680" y="242651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26680" y="233001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26680" y="223351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26680" y="213701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26680" y="204051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26680" y="194401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26680" y="184751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26680" y="175102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26680" y="165452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26680" y="155802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26680" y="146152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26680" y="13650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26680" y="12685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26680" y="117202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26680" y="10755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26680" y="9790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26680" y="88253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26680" y="877955"/>
              <a:ext cx="191387" cy="191387"/>
            </a:xfrm>
            <a:custGeom>
              <a:avLst/>
              <a:pathLst>
                <a:path w="191387" h="191387">
                  <a:moveTo>
                    <a:pt x="181737" y="0"/>
                  </a:moveTo>
                  <a:lnTo>
                    <a:pt x="191387" y="0"/>
                  </a:lnTo>
                  <a:lnTo>
                    <a:pt x="0" y="191387"/>
                  </a:lnTo>
                  <a:lnTo>
                    <a:pt x="0" y="181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26680" y="877955"/>
              <a:ext cx="94888" cy="94888"/>
            </a:xfrm>
            <a:custGeom>
              <a:avLst/>
              <a:pathLst>
                <a:path w="94888" h="94888">
                  <a:moveTo>
                    <a:pt x="85239" y="0"/>
                  </a:moveTo>
                  <a:lnTo>
                    <a:pt x="94888" y="0"/>
                  </a:lnTo>
                  <a:lnTo>
                    <a:pt x="0" y="94888"/>
                  </a:lnTo>
                  <a:lnTo>
                    <a:pt x="0" y="85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146944" y="3859421"/>
              <a:ext cx="57460" cy="57460"/>
            </a:xfrm>
            <a:custGeom>
              <a:avLst/>
              <a:pathLst>
                <a:path w="57460" h="57460">
                  <a:moveTo>
                    <a:pt x="57460" y="0"/>
                  </a:moveTo>
                  <a:lnTo>
                    <a:pt x="57460" y="9649"/>
                  </a:lnTo>
                  <a:lnTo>
                    <a:pt x="9649" y="57460"/>
                  </a:lnTo>
                  <a:lnTo>
                    <a:pt x="0" y="57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050446" y="3762922"/>
              <a:ext cx="153959" cy="153959"/>
            </a:xfrm>
            <a:custGeom>
              <a:avLst/>
              <a:pathLst>
                <a:path w="153959" h="153959">
                  <a:moveTo>
                    <a:pt x="153959" y="0"/>
                  </a:moveTo>
                  <a:lnTo>
                    <a:pt x="153959" y="9649"/>
                  </a:lnTo>
                  <a:lnTo>
                    <a:pt x="9649" y="153959"/>
                  </a:lnTo>
                  <a:lnTo>
                    <a:pt x="0" y="15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953947" y="3666423"/>
              <a:ext cx="250457" cy="250457"/>
            </a:xfrm>
            <a:custGeom>
              <a:avLst/>
              <a:pathLst>
                <a:path w="250457" h="250457">
                  <a:moveTo>
                    <a:pt x="250457" y="0"/>
                  </a:moveTo>
                  <a:lnTo>
                    <a:pt x="250457" y="9649"/>
                  </a:lnTo>
                  <a:lnTo>
                    <a:pt x="9649" y="250457"/>
                  </a:lnTo>
                  <a:lnTo>
                    <a:pt x="0" y="250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930745" y="356992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930745" y="347342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930745" y="337692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930745" y="328042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930745" y="318393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930745" y="308743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930745" y="299093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930745" y="289443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930745" y="279793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930745" y="270143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930745" y="260493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930745" y="250843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930745" y="241194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930745" y="2315442"/>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930745" y="221894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930745" y="212244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930745" y="2025946"/>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930745" y="192944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930745" y="183294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930745" y="1736450"/>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930745" y="163995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930745" y="1543453"/>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930745" y="1446954"/>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930745" y="1350455"/>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930745" y="1253957"/>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930745" y="1157458"/>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930745" y="1060959"/>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930745" y="964461"/>
              <a:ext cx="273659" cy="283309"/>
            </a:xfrm>
            <a:custGeom>
              <a:avLst/>
              <a:pathLst>
                <a:path w="273659" h="283309">
                  <a:moveTo>
                    <a:pt x="273659" y="0"/>
                  </a:moveTo>
                  <a:lnTo>
                    <a:pt x="273659" y="9649"/>
                  </a:lnTo>
                  <a:lnTo>
                    <a:pt x="0" y="283309"/>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930745" y="877955"/>
              <a:ext cx="273316" cy="273316"/>
            </a:xfrm>
            <a:custGeom>
              <a:avLst/>
              <a:pathLst>
                <a:path w="273316" h="273316">
                  <a:moveTo>
                    <a:pt x="263666" y="0"/>
                  </a:moveTo>
                  <a:lnTo>
                    <a:pt x="273316" y="0"/>
                  </a:lnTo>
                  <a:lnTo>
                    <a:pt x="0" y="273316"/>
                  </a:lnTo>
                  <a:lnTo>
                    <a:pt x="0" y="263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930745" y="877955"/>
              <a:ext cx="176817" cy="176817"/>
            </a:xfrm>
            <a:custGeom>
              <a:avLst/>
              <a:pathLst>
                <a:path w="176817" h="176817">
                  <a:moveTo>
                    <a:pt x="167167" y="0"/>
                  </a:moveTo>
                  <a:lnTo>
                    <a:pt x="176817" y="0"/>
                  </a:lnTo>
                  <a:lnTo>
                    <a:pt x="0" y="176817"/>
                  </a:lnTo>
                  <a:lnTo>
                    <a:pt x="0" y="167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930745" y="877955"/>
              <a:ext cx="80318" cy="80318"/>
            </a:xfrm>
            <a:custGeom>
              <a:avLst/>
              <a:pathLst>
                <a:path w="80318" h="80318">
                  <a:moveTo>
                    <a:pt x="70669" y="0"/>
                  </a:moveTo>
                  <a:lnTo>
                    <a:pt x="80318" y="0"/>
                  </a:lnTo>
                  <a:lnTo>
                    <a:pt x="0" y="80318"/>
                  </a:lnTo>
                  <a:lnTo>
                    <a:pt x="0" y="706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rc397"/>
            <p:cNvSpPr/>
            <p:nvPr/>
          </p:nvSpPr>
          <p:spPr>
            <a:xfrm>
              <a:off x="849426" y="2287766"/>
              <a:ext cx="273659" cy="1629115"/>
            </a:xfrm>
            <a:prstGeom prst="rect">
              <a:avLst/>
            </a:prstGeom>
            <a:ln w="1355" cap="sq">
              <a:solidFill>
                <a:srgbClr val="000000">
                  <a:alpha val="100000"/>
                </a:srgbClr>
              </a:solidFill>
              <a:prstDash val="solid"/>
              <a:miter/>
            </a:ln>
          </p:spPr>
          <p:txBody>
            <a:bodyPr/>
            <a:lstStyle/>
            <a:p/>
          </p:txBody>
        </p:sp>
        <p:sp>
          <p:nvSpPr>
            <p:cNvPr id="398" name="rc398"/>
            <p:cNvSpPr/>
            <p:nvPr/>
          </p:nvSpPr>
          <p:spPr>
            <a:xfrm>
              <a:off x="1153492" y="1786500"/>
              <a:ext cx="273659" cy="2130381"/>
            </a:xfrm>
            <a:prstGeom prst="rect">
              <a:avLst/>
            </a:prstGeom>
            <a:ln w="1355" cap="sq">
              <a:solidFill>
                <a:srgbClr val="000000">
                  <a:alpha val="100000"/>
                </a:srgbClr>
              </a:solidFill>
              <a:prstDash val="solid"/>
              <a:miter/>
            </a:ln>
          </p:spPr>
          <p:txBody>
            <a:bodyPr/>
            <a:lstStyle/>
            <a:p/>
          </p:txBody>
        </p:sp>
        <p:sp>
          <p:nvSpPr>
            <p:cNvPr id="399" name="rc399"/>
            <p:cNvSpPr/>
            <p:nvPr/>
          </p:nvSpPr>
          <p:spPr>
            <a:xfrm>
              <a:off x="1457558" y="1723842"/>
              <a:ext cx="273659" cy="2193039"/>
            </a:xfrm>
            <a:prstGeom prst="rect">
              <a:avLst/>
            </a:prstGeom>
            <a:ln w="1355" cap="sq">
              <a:solidFill>
                <a:srgbClr val="000000">
                  <a:alpha val="100000"/>
                </a:srgbClr>
              </a:solidFill>
              <a:prstDash val="solid"/>
              <a:miter/>
            </a:ln>
          </p:spPr>
          <p:txBody>
            <a:bodyPr/>
            <a:lstStyle/>
            <a:p/>
          </p:txBody>
        </p:sp>
        <p:sp>
          <p:nvSpPr>
            <p:cNvPr id="400" name="rc400"/>
            <p:cNvSpPr/>
            <p:nvPr/>
          </p:nvSpPr>
          <p:spPr>
            <a:xfrm>
              <a:off x="1761624" y="1441879"/>
              <a:ext cx="273659" cy="2475001"/>
            </a:xfrm>
            <a:prstGeom prst="rect">
              <a:avLst/>
            </a:prstGeom>
            <a:ln w="1355" cap="sq">
              <a:solidFill>
                <a:srgbClr val="000000">
                  <a:alpha val="100000"/>
                </a:srgbClr>
              </a:solidFill>
              <a:prstDash val="solid"/>
              <a:miter/>
            </a:ln>
          </p:spPr>
          <p:txBody>
            <a:bodyPr/>
            <a:lstStyle/>
            <a:p/>
          </p:txBody>
        </p:sp>
        <p:sp>
          <p:nvSpPr>
            <p:cNvPr id="401" name="rc401"/>
            <p:cNvSpPr/>
            <p:nvPr/>
          </p:nvSpPr>
          <p:spPr>
            <a:xfrm>
              <a:off x="2065690" y="1441879"/>
              <a:ext cx="273659" cy="2475001"/>
            </a:xfrm>
            <a:prstGeom prst="rect">
              <a:avLst/>
            </a:prstGeom>
            <a:ln w="1355" cap="sq">
              <a:solidFill>
                <a:srgbClr val="000000">
                  <a:alpha val="100000"/>
                </a:srgbClr>
              </a:solidFill>
              <a:prstDash val="solid"/>
              <a:miter/>
            </a:ln>
          </p:spPr>
          <p:txBody>
            <a:bodyPr/>
            <a:lstStyle/>
            <a:p/>
          </p:txBody>
        </p:sp>
        <p:sp>
          <p:nvSpPr>
            <p:cNvPr id="402" name="rc402"/>
            <p:cNvSpPr/>
            <p:nvPr/>
          </p:nvSpPr>
          <p:spPr>
            <a:xfrm>
              <a:off x="2369756" y="1410550"/>
              <a:ext cx="273659" cy="2506330"/>
            </a:xfrm>
            <a:prstGeom prst="rect">
              <a:avLst/>
            </a:prstGeom>
            <a:ln w="1355" cap="sq">
              <a:solidFill>
                <a:srgbClr val="000000">
                  <a:alpha val="100000"/>
                </a:srgbClr>
              </a:solidFill>
              <a:prstDash val="solid"/>
              <a:miter/>
            </a:ln>
          </p:spPr>
          <p:txBody>
            <a:bodyPr/>
            <a:lstStyle/>
            <a:p/>
          </p:txBody>
        </p:sp>
        <p:sp>
          <p:nvSpPr>
            <p:cNvPr id="403" name="rc403"/>
            <p:cNvSpPr/>
            <p:nvPr/>
          </p:nvSpPr>
          <p:spPr>
            <a:xfrm>
              <a:off x="2673822" y="1379221"/>
              <a:ext cx="273659" cy="2537660"/>
            </a:xfrm>
            <a:prstGeom prst="rect">
              <a:avLst/>
            </a:prstGeom>
            <a:ln w="1355" cap="sq">
              <a:solidFill>
                <a:srgbClr val="000000">
                  <a:alpha val="100000"/>
                </a:srgbClr>
              </a:solidFill>
              <a:prstDash val="solid"/>
              <a:miter/>
            </a:ln>
          </p:spPr>
          <p:txBody>
            <a:bodyPr/>
            <a:lstStyle/>
            <a:p/>
          </p:txBody>
        </p:sp>
        <p:sp>
          <p:nvSpPr>
            <p:cNvPr id="404" name="rc404"/>
            <p:cNvSpPr/>
            <p:nvPr/>
          </p:nvSpPr>
          <p:spPr>
            <a:xfrm>
              <a:off x="2977888" y="1347892"/>
              <a:ext cx="273659" cy="2568989"/>
            </a:xfrm>
            <a:prstGeom prst="rect">
              <a:avLst/>
            </a:prstGeom>
            <a:ln w="1355" cap="sq">
              <a:solidFill>
                <a:srgbClr val="000000">
                  <a:alpha val="100000"/>
                </a:srgbClr>
              </a:solidFill>
              <a:prstDash val="solid"/>
              <a:miter/>
            </a:ln>
          </p:spPr>
          <p:txBody>
            <a:bodyPr/>
            <a:lstStyle/>
            <a:p/>
          </p:txBody>
        </p:sp>
        <p:sp>
          <p:nvSpPr>
            <p:cNvPr id="405" name="rc405"/>
            <p:cNvSpPr/>
            <p:nvPr/>
          </p:nvSpPr>
          <p:spPr>
            <a:xfrm>
              <a:off x="3281954" y="1285234"/>
              <a:ext cx="273659" cy="2631647"/>
            </a:xfrm>
            <a:prstGeom prst="rect">
              <a:avLst/>
            </a:prstGeom>
            <a:ln w="1355" cap="sq">
              <a:solidFill>
                <a:srgbClr val="000000">
                  <a:alpha val="100000"/>
                </a:srgbClr>
              </a:solidFill>
              <a:prstDash val="solid"/>
              <a:miter/>
            </a:ln>
          </p:spPr>
          <p:txBody>
            <a:bodyPr/>
            <a:lstStyle/>
            <a:p/>
          </p:txBody>
        </p:sp>
        <p:sp>
          <p:nvSpPr>
            <p:cNvPr id="406" name="rc406"/>
            <p:cNvSpPr/>
            <p:nvPr/>
          </p:nvSpPr>
          <p:spPr>
            <a:xfrm>
              <a:off x="3586020" y="1222575"/>
              <a:ext cx="273659" cy="2694305"/>
            </a:xfrm>
            <a:prstGeom prst="rect">
              <a:avLst/>
            </a:prstGeom>
            <a:ln w="1355" cap="sq">
              <a:solidFill>
                <a:srgbClr val="000000">
                  <a:alpha val="100000"/>
                </a:srgbClr>
              </a:solidFill>
              <a:prstDash val="solid"/>
              <a:miter/>
            </a:ln>
          </p:spPr>
          <p:txBody>
            <a:bodyPr/>
            <a:lstStyle/>
            <a:p/>
          </p:txBody>
        </p:sp>
        <p:sp>
          <p:nvSpPr>
            <p:cNvPr id="407" name="rc407"/>
            <p:cNvSpPr/>
            <p:nvPr/>
          </p:nvSpPr>
          <p:spPr>
            <a:xfrm>
              <a:off x="3890086" y="1191246"/>
              <a:ext cx="273659" cy="2725634"/>
            </a:xfrm>
            <a:prstGeom prst="rect">
              <a:avLst/>
            </a:prstGeom>
            <a:ln w="1355" cap="sq">
              <a:solidFill>
                <a:srgbClr val="000000">
                  <a:alpha val="100000"/>
                </a:srgbClr>
              </a:solidFill>
              <a:prstDash val="solid"/>
              <a:miter/>
            </a:ln>
          </p:spPr>
          <p:txBody>
            <a:bodyPr/>
            <a:lstStyle/>
            <a:p/>
          </p:txBody>
        </p:sp>
        <p:sp>
          <p:nvSpPr>
            <p:cNvPr id="408" name="rc408"/>
            <p:cNvSpPr/>
            <p:nvPr/>
          </p:nvSpPr>
          <p:spPr>
            <a:xfrm>
              <a:off x="4194152" y="1159917"/>
              <a:ext cx="273659" cy="2756964"/>
            </a:xfrm>
            <a:prstGeom prst="rect">
              <a:avLst/>
            </a:prstGeom>
            <a:ln w="1355" cap="sq">
              <a:solidFill>
                <a:srgbClr val="000000">
                  <a:alpha val="100000"/>
                </a:srgbClr>
              </a:solidFill>
              <a:prstDash val="solid"/>
              <a:miter/>
            </a:ln>
          </p:spPr>
          <p:txBody>
            <a:bodyPr/>
            <a:lstStyle/>
            <a:p/>
          </p:txBody>
        </p:sp>
        <p:sp>
          <p:nvSpPr>
            <p:cNvPr id="409" name="rc409"/>
            <p:cNvSpPr/>
            <p:nvPr/>
          </p:nvSpPr>
          <p:spPr>
            <a:xfrm>
              <a:off x="4498218" y="1128588"/>
              <a:ext cx="273659" cy="2788293"/>
            </a:xfrm>
            <a:prstGeom prst="rect">
              <a:avLst/>
            </a:prstGeom>
            <a:ln w="1355" cap="sq">
              <a:solidFill>
                <a:srgbClr val="000000">
                  <a:alpha val="100000"/>
                </a:srgbClr>
              </a:solidFill>
              <a:prstDash val="solid"/>
              <a:miter/>
            </a:ln>
          </p:spPr>
          <p:txBody>
            <a:bodyPr/>
            <a:lstStyle/>
            <a:p/>
          </p:txBody>
        </p:sp>
        <p:sp>
          <p:nvSpPr>
            <p:cNvPr id="410" name="rc410"/>
            <p:cNvSpPr/>
            <p:nvPr/>
          </p:nvSpPr>
          <p:spPr>
            <a:xfrm>
              <a:off x="4802284" y="1065930"/>
              <a:ext cx="273659" cy="2850951"/>
            </a:xfrm>
            <a:prstGeom prst="rect">
              <a:avLst/>
            </a:prstGeom>
            <a:ln w="1355" cap="sq">
              <a:solidFill>
                <a:srgbClr val="000000">
                  <a:alpha val="100000"/>
                </a:srgbClr>
              </a:solidFill>
              <a:prstDash val="solid"/>
              <a:miter/>
            </a:ln>
          </p:spPr>
          <p:txBody>
            <a:bodyPr/>
            <a:lstStyle/>
            <a:p/>
          </p:txBody>
        </p:sp>
        <p:sp>
          <p:nvSpPr>
            <p:cNvPr id="411" name="rc411"/>
            <p:cNvSpPr/>
            <p:nvPr/>
          </p:nvSpPr>
          <p:spPr>
            <a:xfrm>
              <a:off x="5106350" y="971942"/>
              <a:ext cx="273659" cy="2944938"/>
            </a:xfrm>
            <a:prstGeom prst="rect">
              <a:avLst/>
            </a:prstGeom>
            <a:ln w="1355" cap="sq">
              <a:solidFill>
                <a:srgbClr val="000000">
                  <a:alpha val="100000"/>
                </a:srgbClr>
              </a:solidFill>
              <a:prstDash val="solid"/>
              <a:miter/>
            </a:ln>
          </p:spPr>
          <p:txBody>
            <a:bodyPr/>
            <a:lstStyle/>
            <a:p/>
          </p:txBody>
        </p:sp>
        <p:sp>
          <p:nvSpPr>
            <p:cNvPr id="412" name="rc412"/>
            <p:cNvSpPr/>
            <p:nvPr/>
          </p:nvSpPr>
          <p:spPr>
            <a:xfrm>
              <a:off x="5410416" y="909284"/>
              <a:ext cx="273659" cy="3007597"/>
            </a:xfrm>
            <a:prstGeom prst="rect">
              <a:avLst/>
            </a:prstGeom>
            <a:ln w="1355" cap="sq">
              <a:solidFill>
                <a:srgbClr val="000000">
                  <a:alpha val="100000"/>
                </a:srgbClr>
              </a:solidFill>
              <a:prstDash val="solid"/>
              <a:miter/>
            </a:ln>
          </p:spPr>
          <p:txBody>
            <a:bodyPr/>
            <a:lstStyle/>
            <a:p/>
          </p:txBody>
        </p:sp>
        <p:sp>
          <p:nvSpPr>
            <p:cNvPr id="413" name="rc413"/>
            <p:cNvSpPr/>
            <p:nvPr/>
          </p:nvSpPr>
          <p:spPr>
            <a:xfrm>
              <a:off x="5714482" y="909284"/>
              <a:ext cx="273659" cy="3007597"/>
            </a:xfrm>
            <a:prstGeom prst="rect">
              <a:avLst/>
            </a:prstGeom>
            <a:ln w="1355" cap="sq">
              <a:solidFill>
                <a:srgbClr val="000000">
                  <a:alpha val="100000"/>
                </a:srgbClr>
              </a:solidFill>
              <a:prstDash val="solid"/>
              <a:miter/>
            </a:ln>
          </p:spPr>
          <p:txBody>
            <a:bodyPr/>
            <a:lstStyle/>
            <a:p/>
          </p:txBody>
        </p:sp>
        <p:sp>
          <p:nvSpPr>
            <p:cNvPr id="414" name="rc414"/>
            <p:cNvSpPr/>
            <p:nvPr/>
          </p:nvSpPr>
          <p:spPr>
            <a:xfrm>
              <a:off x="6018548" y="909284"/>
              <a:ext cx="273659" cy="3007597"/>
            </a:xfrm>
            <a:prstGeom prst="rect">
              <a:avLst/>
            </a:prstGeom>
            <a:ln w="1355" cap="sq">
              <a:solidFill>
                <a:srgbClr val="000000">
                  <a:alpha val="100000"/>
                </a:srgbClr>
              </a:solidFill>
              <a:prstDash val="solid"/>
              <a:miter/>
            </a:ln>
          </p:spPr>
          <p:txBody>
            <a:bodyPr/>
            <a:lstStyle/>
            <a:p/>
          </p:txBody>
        </p:sp>
        <p:sp>
          <p:nvSpPr>
            <p:cNvPr id="415" name="rc415"/>
            <p:cNvSpPr/>
            <p:nvPr/>
          </p:nvSpPr>
          <p:spPr>
            <a:xfrm>
              <a:off x="6626680" y="877955"/>
              <a:ext cx="273659" cy="3038926"/>
            </a:xfrm>
            <a:prstGeom prst="rect">
              <a:avLst/>
            </a:prstGeom>
            <a:ln w="1355" cap="sq">
              <a:solidFill>
                <a:srgbClr val="000000">
                  <a:alpha val="100000"/>
                </a:srgbClr>
              </a:solidFill>
              <a:prstDash val="solid"/>
              <a:miter/>
            </a:ln>
          </p:spPr>
          <p:txBody>
            <a:bodyPr/>
            <a:lstStyle/>
            <a:p/>
          </p:txBody>
        </p:sp>
        <p:sp>
          <p:nvSpPr>
            <p:cNvPr id="416" name="rc416"/>
            <p:cNvSpPr/>
            <p:nvPr/>
          </p:nvSpPr>
          <p:spPr>
            <a:xfrm>
              <a:off x="6930745" y="877955"/>
              <a:ext cx="273659" cy="3038926"/>
            </a:xfrm>
            <a:prstGeom prst="rect">
              <a:avLst/>
            </a:prstGeom>
            <a:ln w="1355" cap="sq">
              <a:solidFill>
                <a:srgbClr val="000000">
                  <a:alpha val="100000"/>
                </a:srgbClr>
              </a:solidFill>
              <a:prstDash val="solid"/>
              <a:miter/>
            </a:ln>
          </p:spPr>
          <p:txBody>
            <a:bodyPr/>
            <a:lstStyle/>
            <a:p/>
          </p:txBody>
        </p:sp>
        <p:sp>
          <p:nvSpPr>
            <p:cNvPr id="417" name="rc417"/>
            <p:cNvSpPr/>
            <p:nvPr/>
          </p:nvSpPr>
          <p:spPr>
            <a:xfrm>
              <a:off x="7234811" y="877955"/>
              <a:ext cx="273659" cy="3038926"/>
            </a:xfrm>
            <a:prstGeom prst="rect">
              <a:avLst/>
            </a:prstGeom>
            <a:ln w="1355" cap="sq">
              <a:solidFill>
                <a:srgbClr val="000000">
                  <a:alpha val="100000"/>
                </a:srgbClr>
              </a:solidFill>
              <a:prstDash val="solid"/>
              <a:miter/>
            </a:ln>
          </p:spPr>
          <p:txBody>
            <a:bodyPr/>
            <a:lstStyle/>
            <a:p/>
          </p:txBody>
        </p:sp>
        <p:sp>
          <p:nvSpPr>
            <p:cNvPr id="418" name="rc418"/>
            <p:cNvSpPr/>
            <p:nvPr/>
          </p:nvSpPr>
          <p:spPr>
            <a:xfrm>
              <a:off x="6322614" y="877955"/>
              <a:ext cx="273659" cy="3038926"/>
            </a:xfrm>
            <a:prstGeom prst="rect">
              <a:avLst/>
            </a:prstGeom>
            <a:ln w="1355" cap="sq">
              <a:solidFill>
                <a:srgbClr val="000000">
                  <a:alpha val="100000"/>
                </a:srgbClr>
              </a:solidFill>
              <a:prstDash val="solid"/>
              <a:miter/>
            </a:ln>
          </p:spPr>
          <p:txBody>
            <a:bodyPr/>
            <a:lstStyle/>
            <a:p/>
          </p:txBody>
        </p:sp>
        <p:sp>
          <p:nvSpPr>
            <p:cNvPr id="419" name="rc419"/>
            <p:cNvSpPr/>
            <p:nvPr/>
          </p:nvSpPr>
          <p:spPr>
            <a:xfrm>
              <a:off x="7538877" y="846626"/>
              <a:ext cx="273659" cy="3070255"/>
            </a:xfrm>
            <a:prstGeom prst="rect">
              <a:avLst/>
            </a:prstGeom>
            <a:ln w="1355" cap="sq">
              <a:solidFill>
                <a:srgbClr val="000000">
                  <a:alpha val="100000"/>
                </a:srgbClr>
              </a:solidFill>
              <a:prstDash val="solid"/>
              <a:miter/>
            </a:ln>
          </p:spPr>
          <p:txBody>
            <a:bodyPr/>
            <a:lstStyle/>
            <a:p/>
          </p:txBody>
        </p:sp>
        <p:sp>
          <p:nvSpPr>
            <p:cNvPr id="420" name="rc420"/>
            <p:cNvSpPr/>
            <p:nvPr/>
          </p:nvSpPr>
          <p:spPr>
            <a:xfrm>
              <a:off x="7842943" y="846626"/>
              <a:ext cx="273659" cy="3070255"/>
            </a:xfrm>
            <a:prstGeom prst="rect">
              <a:avLst/>
            </a:prstGeom>
            <a:ln w="1355" cap="sq">
              <a:solidFill>
                <a:srgbClr val="000000">
                  <a:alpha val="100000"/>
                </a:srgbClr>
              </a:solidFill>
              <a:prstDash val="solid"/>
              <a:miter/>
            </a:ln>
          </p:spPr>
          <p:txBody>
            <a:bodyPr/>
            <a:lstStyle/>
            <a:p/>
          </p:txBody>
        </p:sp>
        <p:sp>
          <p:nvSpPr>
            <p:cNvPr id="421" name="rc421"/>
            <p:cNvSpPr/>
            <p:nvPr/>
          </p:nvSpPr>
          <p:spPr>
            <a:xfrm>
              <a:off x="8147009" y="815297"/>
              <a:ext cx="273659" cy="3101584"/>
            </a:xfrm>
            <a:prstGeom prst="rect">
              <a:avLst/>
            </a:prstGeom>
            <a:ln w="1355" cap="sq">
              <a:solidFill>
                <a:srgbClr val="000000">
                  <a:alpha val="100000"/>
                </a:srgbClr>
              </a:solidFill>
              <a:prstDash val="solid"/>
              <a:miter/>
            </a:ln>
          </p:spPr>
          <p:txBody>
            <a:bodyPr/>
            <a:lstStyle/>
            <a:p/>
          </p:txBody>
        </p:sp>
        <p:sp>
          <p:nvSpPr>
            <p:cNvPr id="422" name="rc422"/>
            <p:cNvSpPr/>
            <p:nvPr/>
          </p:nvSpPr>
          <p:spPr>
            <a:xfrm>
              <a:off x="8755141" y="815297"/>
              <a:ext cx="273659" cy="3101584"/>
            </a:xfrm>
            <a:prstGeom prst="rect">
              <a:avLst/>
            </a:prstGeom>
            <a:ln w="1355" cap="sq">
              <a:solidFill>
                <a:srgbClr val="000000">
                  <a:alpha val="100000"/>
                </a:srgbClr>
              </a:solidFill>
              <a:prstDash val="solid"/>
              <a:miter/>
            </a:ln>
          </p:spPr>
          <p:txBody>
            <a:bodyPr/>
            <a:lstStyle/>
            <a:p/>
          </p:txBody>
        </p:sp>
        <p:sp>
          <p:nvSpPr>
            <p:cNvPr id="423" name="rc423"/>
            <p:cNvSpPr/>
            <p:nvPr/>
          </p:nvSpPr>
          <p:spPr>
            <a:xfrm>
              <a:off x="8451075" y="815297"/>
              <a:ext cx="273659" cy="3101584"/>
            </a:xfrm>
            <a:prstGeom prst="rect">
              <a:avLst/>
            </a:prstGeom>
            <a:ln w="1355" cap="sq">
              <a:solidFill>
                <a:srgbClr val="000000">
                  <a:alpha val="100000"/>
                </a:srgbClr>
              </a:solidFill>
              <a:prstDash val="solid"/>
              <a:miter/>
            </a:ln>
          </p:spPr>
          <p:txBody>
            <a:bodyPr/>
            <a:lstStyle/>
            <a:p/>
          </p:txBody>
        </p:sp>
        <p:sp>
          <p:nvSpPr>
            <p:cNvPr id="424" name="tx424"/>
            <p:cNvSpPr/>
            <p:nvPr/>
          </p:nvSpPr>
          <p:spPr>
            <a:xfrm>
              <a:off x="905870" y="21303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425" name="tx425"/>
            <p:cNvSpPr/>
            <p:nvPr/>
          </p:nvSpPr>
          <p:spPr>
            <a:xfrm>
              <a:off x="1209936" y="162911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426" name="tx426"/>
            <p:cNvSpPr/>
            <p:nvPr/>
          </p:nvSpPr>
          <p:spPr>
            <a:xfrm>
              <a:off x="1514002" y="15664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427" name="tx427"/>
            <p:cNvSpPr/>
            <p:nvPr/>
          </p:nvSpPr>
          <p:spPr>
            <a:xfrm>
              <a:off x="1818068"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28" name="tx428"/>
            <p:cNvSpPr/>
            <p:nvPr/>
          </p:nvSpPr>
          <p:spPr>
            <a:xfrm>
              <a:off x="2122134" y="128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29" name="tx429"/>
            <p:cNvSpPr/>
            <p:nvPr/>
          </p:nvSpPr>
          <p:spPr>
            <a:xfrm>
              <a:off x="2426200" y="125316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30" name="tx430"/>
            <p:cNvSpPr/>
            <p:nvPr/>
          </p:nvSpPr>
          <p:spPr>
            <a:xfrm>
              <a:off x="2730266" y="12218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431" name="tx431"/>
            <p:cNvSpPr/>
            <p:nvPr/>
          </p:nvSpPr>
          <p:spPr>
            <a:xfrm>
              <a:off x="3034331" y="1190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32" name="tx432"/>
            <p:cNvSpPr/>
            <p:nvPr/>
          </p:nvSpPr>
          <p:spPr>
            <a:xfrm>
              <a:off x="3338397" y="11278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33" name="tx433"/>
            <p:cNvSpPr/>
            <p:nvPr/>
          </p:nvSpPr>
          <p:spPr>
            <a:xfrm>
              <a:off x="3642463" y="1065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34" name="tx434"/>
            <p:cNvSpPr/>
            <p:nvPr/>
          </p:nvSpPr>
          <p:spPr>
            <a:xfrm>
              <a:off x="3946529" y="10338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35" name="tx435"/>
            <p:cNvSpPr/>
            <p:nvPr/>
          </p:nvSpPr>
          <p:spPr>
            <a:xfrm>
              <a:off x="4250595" y="10025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36" name="tx436"/>
            <p:cNvSpPr/>
            <p:nvPr/>
          </p:nvSpPr>
          <p:spPr>
            <a:xfrm>
              <a:off x="4554661" y="971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37" name="tx437"/>
            <p:cNvSpPr/>
            <p:nvPr/>
          </p:nvSpPr>
          <p:spPr>
            <a:xfrm>
              <a:off x="4858727" y="9085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38" name="tx438"/>
            <p:cNvSpPr/>
            <p:nvPr/>
          </p:nvSpPr>
          <p:spPr>
            <a:xfrm>
              <a:off x="5162793" y="8145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39" name="tx439"/>
            <p:cNvSpPr/>
            <p:nvPr/>
          </p:nvSpPr>
          <p:spPr>
            <a:xfrm>
              <a:off x="5466859"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40" name="tx440"/>
            <p:cNvSpPr/>
            <p:nvPr/>
          </p:nvSpPr>
          <p:spPr>
            <a:xfrm>
              <a:off x="5770925"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41" name="tx441"/>
            <p:cNvSpPr/>
            <p:nvPr/>
          </p:nvSpPr>
          <p:spPr>
            <a:xfrm>
              <a:off x="6074991" y="75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42" name="tx442"/>
            <p:cNvSpPr/>
            <p:nvPr/>
          </p:nvSpPr>
          <p:spPr>
            <a:xfrm>
              <a:off x="6683123"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43" name="tx443"/>
            <p:cNvSpPr/>
            <p:nvPr/>
          </p:nvSpPr>
          <p:spPr>
            <a:xfrm>
              <a:off x="6987189"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44" name="tx444"/>
            <p:cNvSpPr/>
            <p:nvPr/>
          </p:nvSpPr>
          <p:spPr>
            <a:xfrm>
              <a:off x="7291255"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45" name="tx445"/>
            <p:cNvSpPr/>
            <p:nvPr/>
          </p:nvSpPr>
          <p:spPr>
            <a:xfrm>
              <a:off x="6379057" y="7205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46" name="tx446"/>
            <p:cNvSpPr/>
            <p:nvPr/>
          </p:nvSpPr>
          <p:spPr>
            <a:xfrm>
              <a:off x="7595321"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7" name="tx447"/>
            <p:cNvSpPr/>
            <p:nvPr/>
          </p:nvSpPr>
          <p:spPr>
            <a:xfrm>
              <a:off x="7899387" y="6892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48" name="tx448"/>
            <p:cNvSpPr/>
            <p:nvPr/>
          </p:nvSpPr>
          <p:spPr>
            <a:xfrm>
              <a:off x="8203453"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49" name="tx449"/>
            <p:cNvSpPr/>
            <p:nvPr/>
          </p:nvSpPr>
          <p:spPr>
            <a:xfrm>
              <a:off x="8811585"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0" name="tx450"/>
            <p:cNvSpPr/>
            <p:nvPr/>
          </p:nvSpPr>
          <p:spPr>
            <a:xfrm>
              <a:off x="8507519" y="6579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51" name="pg451"/>
            <p:cNvSpPr/>
            <p:nvPr/>
          </p:nvSpPr>
          <p:spPr>
            <a:xfrm>
              <a:off x="923590" y="29996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2" name="tx452"/>
            <p:cNvSpPr/>
            <p:nvPr/>
          </p:nvSpPr>
          <p:spPr>
            <a:xfrm>
              <a:off x="956111" y="30321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53" name="pg453"/>
            <p:cNvSpPr/>
            <p:nvPr/>
          </p:nvSpPr>
          <p:spPr>
            <a:xfrm>
              <a:off x="1835788" y="25767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4" name="tx454"/>
            <p:cNvSpPr/>
            <p:nvPr/>
          </p:nvSpPr>
          <p:spPr>
            <a:xfrm>
              <a:off x="1868309" y="26089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5" name="pg455"/>
            <p:cNvSpPr/>
            <p:nvPr/>
          </p:nvSpPr>
          <p:spPr>
            <a:xfrm>
              <a:off x="2443919" y="256106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6" name="tx456"/>
            <p:cNvSpPr/>
            <p:nvPr/>
          </p:nvSpPr>
          <p:spPr>
            <a:xfrm>
              <a:off x="2476441" y="25945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7" name="pg457"/>
            <p:cNvSpPr/>
            <p:nvPr/>
          </p:nvSpPr>
          <p:spPr>
            <a:xfrm>
              <a:off x="2747985" y="2545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8" name="tx458"/>
            <p:cNvSpPr/>
            <p:nvPr/>
          </p:nvSpPr>
          <p:spPr>
            <a:xfrm>
              <a:off x="2780507" y="2577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9" name="pg459"/>
            <p:cNvSpPr/>
            <p:nvPr/>
          </p:nvSpPr>
          <p:spPr>
            <a:xfrm>
              <a:off x="3052051" y="25297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0" name="tx460"/>
            <p:cNvSpPr/>
            <p:nvPr/>
          </p:nvSpPr>
          <p:spPr>
            <a:xfrm>
              <a:off x="3084573" y="25605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1" name="pg461"/>
            <p:cNvSpPr/>
            <p:nvPr/>
          </p:nvSpPr>
          <p:spPr>
            <a:xfrm>
              <a:off x="4876447" y="23887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2" name="tx462"/>
            <p:cNvSpPr/>
            <p:nvPr/>
          </p:nvSpPr>
          <p:spPr>
            <a:xfrm>
              <a:off x="4908969" y="24196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63" name="pg463"/>
            <p:cNvSpPr/>
            <p:nvPr/>
          </p:nvSpPr>
          <p:spPr>
            <a:xfrm>
              <a:off x="5180513" y="23417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4" name="tx464"/>
            <p:cNvSpPr/>
            <p:nvPr/>
          </p:nvSpPr>
          <p:spPr>
            <a:xfrm>
              <a:off x="5213035" y="23726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65" name="pg465"/>
            <p:cNvSpPr/>
            <p:nvPr/>
          </p:nvSpPr>
          <p:spPr>
            <a:xfrm>
              <a:off x="5484579" y="23104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6" name="tx466"/>
            <p:cNvSpPr/>
            <p:nvPr/>
          </p:nvSpPr>
          <p:spPr>
            <a:xfrm>
              <a:off x="5517101" y="23413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67" name="pg467"/>
            <p:cNvSpPr/>
            <p:nvPr/>
          </p:nvSpPr>
          <p:spPr>
            <a:xfrm>
              <a:off x="6700843" y="22947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8" name="tx468"/>
            <p:cNvSpPr/>
            <p:nvPr/>
          </p:nvSpPr>
          <p:spPr>
            <a:xfrm>
              <a:off x="6733364" y="23269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9" name="pg469"/>
            <p:cNvSpPr/>
            <p:nvPr/>
          </p:nvSpPr>
          <p:spPr>
            <a:xfrm>
              <a:off x="6974764" y="229476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0" name="tx470"/>
            <p:cNvSpPr/>
            <p:nvPr/>
          </p:nvSpPr>
          <p:spPr>
            <a:xfrm>
              <a:off x="7007285" y="2325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71" name="tx471"/>
            <p:cNvSpPr/>
            <p:nvPr/>
          </p:nvSpPr>
          <p:spPr>
            <a:xfrm>
              <a:off x="663492" y="38647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2" name="tx472"/>
            <p:cNvSpPr/>
            <p:nvPr/>
          </p:nvSpPr>
          <p:spPr>
            <a:xfrm>
              <a:off x="585797" y="3081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73" name="tx473"/>
            <p:cNvSpPr/>
            <p:nvPr/>
          </p:nvSpPr>
          <p:spPr>
            <a:xfrm>
              <a:off x="585797" y="2298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74" name="tx474"/>
            <p:cNvSpPr/>
            <p:nvPr/>
          </p:nvSpPr>
          <p:spPr>
            <a:xfrm>
              <a:off x="585797" y="151678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75" name="tx475"/>
            <p:cNvSpPr/>
            <p:nvPr/>
          </p:nvSpPr>
          <p:spPr>
            <a:xfrm>
              <a:off x="508103" y="7318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6" name="tx476"/>
            <p:cNvSpPr/>
            <p:nvPr/>
          </p:nvSpPr>
          <p:spPr>
            <a:xfrm rot="-5400000">
              <a:off x="833738" y="4804131"/>
              <a:ext cx="2752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PNG</a:t>
              </a:r>
            </a:p>
          </p:txBody>
        </p:sp>
        <p:sp>
          <p:nvSpPr>
            <p:cNvPr id="477" name="tx477"/>
            <p:cNvSpPr/>
            <p:nvPr/>
          </p:nvSpPr>
          <p:spPr>
            <a:xfrm rot="-5400000">
              <a:off x="686926"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(119,000)</a:t>
              </a:r>
            </a:p>
          </p:txBody>
        </p:sp>
        <p:sp>
          <p:nvSpPr>
            <p:cNvPr id="478" name="tx478"/>
            <p:cNvSpPr/>
            <p:nvPr/>
          </p:nvSpPr>
          <p:spPr>
            <a:xfrm rot="-5400000">
              <a:off x="1024788" y="5213564"/>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Solomon</a:t>
              </a:r>
            </a:p>
          </p:txBody>
        </p:sp>
        <p:sp>
          <p:nvSpPr>
            <p:cNvPr id="479" name="tx479"/>
            <p:cNvSpPr/>
            <p:nvPr/>
          </p:nvSpPr>
          <p:spPr>
            <a:xfrm rot="-5400000">
              <a:off x="1075017" y="472726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80" name="tx480"/>
            <p:cNvSpPr/>
            <p:nvPr/>
          </p:nvSpPr>
          <p:spPr>
            <a:xfrm rot="-5400000">
              <a:off x="1061623"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81" name="tx481"/>
            <p:cNvSpPr/>
            <p:nvPr/>
          </p:nvSpPr>
          <p:spPr>
            <a:xfrm rot="-5400000">
              <a:off x="1343706" y="4762645"/>
              <a:ext cx="47314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Vanuatu</a:t>
              </a:r>
            </a:p>
          </p:txBody>
        </p:sp>
        <p:sp>
          <p:nvSpPr>
            <p:cNvPr id="482" name="tx482"/>
            <p:cNvSpPr/>
            <p:nvPr/>
          </p:nvSpPr>
          <p:spPr>
            <a:xfrm rot="-5400000">
              <a:off x="1365689"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83" name="tx483"/>
            <p:cNvSpPr/>
            <p:nvPr/>
          </p:nvSpPr>
          <p:spPr>
            <a:xfrm rot="-5400000">
              <a:off x="1594100" y="4885335"/>
              <a:ext cx="57887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Cambodia</a:t>
              </a:r>
            </a:p>
          </p:txBody>
        </p:sp>
        <p:sp>
          <p:nvSpPr>
            <p:cNvPr id="484" name="tx484"/>
            <p:cNvSpPr/>
            <p:nvPr/>
          </p:nvSpPr>
          <p:spPr>
            <a:xfrm rot="-5400000">
              <a:off x="1634439"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485" name="tx485"/>
            <p:cNvSpPr/>
            <p:nvPr/>
          </p:nvSpPr>
          <p:spPr>
            <a:xfrm rot="-5400000">
              <a:off x="1994316" y="4794333"/>
              <a:ext cx="388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Kiribati</a:t>
              </a:r>
            </a:p>
          </p:txBody>
        </p:sp>
        <p:sp>
          <p:nvSpPr>
            <p:cNvPr id="486" name="tx486"/>
            <p:cNvSpPr/>
            <p:nvPr/>
          </p:nvSpPr>
          <p:spPr>
            <a:xfrm rot="-5400000">
              <a:off x="1936738"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87" name="tx487"/>
            <p:cNvSpPr/>
            <p:nvPr/>
          </p:nvSpPr>
          <p:spPr>
            <a:xfrm rot="-5400000">
              <a:off x="2354781" y="4734399"/>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Laos</a:t>
              </a:r>
            </a:p>
          </p:txBody>
        </p:sp>
        <p:sp>
          <p:nvSpPr>
            <p:cNvPr id="488" name="tx488"/>
            <p:cNvSpPr/>
            <p:nvPr/>
          </p:nvSpPr>
          <p:spPr>
            <a:xfrm rot="-5400000">
              <a:off x="2242571"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89" name="tx489"/>
            <p:cNvSpPr/>
            <p:nvPr/>
          </p:nvSpPr>
          <p:spPr>
            <a:xfrm rot="-5400000">
              <a:off x="2477556" y="4962571"/>
              <a:ext cx="614226"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Philippines</a:t>
              </a:r>
            </a:p>
          </p:txBody>
        </p:sp>
        <p:sp>
          <p:nvSpPr>
            <p:cNvPr id="490" name="tx490"/>
            <p:cNvSpPr/>
            <p:nvPr/>
          </p:nvSpPr>
          <p:spPr>
            <a:xfrm rot="-5400000">
              <a:off x="2511321"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(343,000)</a:t>
              </a:r>
            </a:p>
          </p:txBody>
        </p:sp>
        <p:sp>
          <p:nvSpPr>
            <p:cNvPr id="491" name="tx491"/>
            <p:cNvSpPr/>
            <p:nvPr/>
          </p:nvSpPr>
          <p:spPr>
            <a:xfrm rot="-5400000">
              <a:off x="2991190" y="5080176"/>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Viet</a:t>
              </a:r>
            </a:p>
          </p:txBody>
        </p:sp>
        <p:sp>
          <p:nvSpPr>
            <p:cNvPr id="492" name="tx492"/>
            <p:cNvSpPr/>
            <p:nvPr/>
          </p:nvSpPr>
          <p:spPr>
            <a:xfrm rot="-5400000">
              <a:off x="2966541" y="4801403"/>
              <a:ext cx="26813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Nam</a:t>
              </a:r>
            </a:p>
          </p:txBody>
        </p:sp>
        <p:sp>
          <p:nvSpPr>
            <p:cNvPr id="493" name="tx493"/>
            <p:cNvSpPr/>
            <p:nvPr/>
          </p:nvSpPr>
          <p:spPr>
            <a:xfrm rot="-5400000">
              <a:off x="2815387"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(246,000)</a:t>
              </a:r>
            </a:p>
          </p:txBody>
        </p:sp>
        <p:sp>
          <p:nvSpPr>
            <p:cNvPr id="494" name="tx494"/>
            <p:cNvSpPr/>
            <p:nvPr/>
          </p:nvSpPr>
          <p:spPr>
            <a:xfrm rot="-5400000">
              <a:off x="3255631" y="5079432"/>
              <a:ext cx="29647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Cook</a:t>
              </a:r>
            </a:p>
          </p:txBody>
        </p:sp>
        <p:sp>
          <p:nvSpPr>
            <p:cNvPr id="495" name="tx495"/>
            <p:cNvSpPr/>
            <p:nvPr/>
          </p:nvSpPr>
          <p:spPr>
            <a:xfrm rot="-5400000">
              <a:off x="3203479"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496" name="tx496"/>
            <p:cNvSpPr/>
            <p:nvPr/>
          </p:nvSpPr>
          <p:spPr>
            <a:xfrm rot="-5400000">
              <a:off x="320595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97" name="tx497"/>
            <p:cNvSpPr/>
            <p:nvPr/>
          </p:nvSpPr>
          <p:spPr>
            <a:xfrm rot="-5400000">
              <a:off x="3401722" y="4801341"/>
              <a:ext cx="6140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Micronesia</a:t>
              </a:r>
            </a:p>
          </p:txBody>
        </p:sp>
        <p:sp>
          <p:nvSpPr>
            <p:cNvPr id="498" name="tx498"/>
            <p:cNvSpPr/>
            <p:nvPr/>
          </p:nvSpPr>
          <p:spPr>
            <a:xfrm rot="-5400000">
              <a:off x="351002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99" name="tx499"/>
            <p:cNvSpPr/>
            <p:nvPr/>
          </p:nvSpPr>
          <p:spPr>
            <a:xfrm rot="-5400000">
              <a:off x="3810805" y="4800627"/>
              <a:ext cx="40239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Samoa</a:t>
              </a:r>
            </a:p>
          </p:txBody>
        </p:sp>
        <p:sp>
          <p:nvSpPr>
            <p:cNvPr id="500" name="tx500"/>
            <p:cNvSpPr/>
            <p:nvPr/>
          </p:nvSpPr>
          <p:spPr>
            <a:xfrm rot="-5400000">
              <a:off x="3761133" y="4313277"/>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01" name="tx501"/>
            <p:cNvSpPr/>
            <p:nvPr/>
          </p:nvSpPr>
          <p:spPr>
            <a:xfrm rot="-5400000">
              <a:off x="4076920" y="5171954"/>
              <a:ext cx="47990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Marshall</a:t>
              </a:r>
            </a:p>
          </p:txBody>
        </p:sp>
        <p:sp>
          <p:nvSpPr>
            <p:cNvPr id="502" name="tx502"/>
            <p:cNvSpPr/>
            <p:nvPr/>
          </p:nvSpPr>
          <p:spPr>
            <a:xfrm rot="-5400000">
              <a:off x="4115677" y="46955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Islands</a:t>
              </a:r>
            </a:p>
          </p:txBody>
        </p:sp>
        <p:sp>
          <p:nvSpPr>
            <p:cNvPr id="503" name="tx503"/>
            <p:cNvSpPr/>
            <p:nvPr/>
          </p:nvSpPr>
          <p:spPr>
            <a:xfrm rot="-5400000">
              <a:off x="411815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04" name="tx504"/>
            <p:cNvSpPr/>
            <p:nvPr/>
          </p:nvSpPr>
          <p:spPr>
            <a:xfrm rot="-5400000">
              <a:off x="4493909" y="5147335"/>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New</a:t>
              </a:r>
            </a:p>
          </p:txBody>
        </p:sp>
        <p:sp>
          <p:nvSpPr>
            <p:cNvPr id="505" name="tx505"/>
            <p:cNvSpPr/>
            <p:nvPr/>
          </p:nvSpPr>
          <p:spPr>
            <a:xfrm rot="-5400000">
              <a:off x="4391465" y="4755545"/>
              <a:ext cx="45894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Zealand</a:t>
              </a:r>
            </a:p>
          </p:txBody>
        </p:sp>
        <p:sp>
          <p:nvSpPr>
            <p:cNvPr id="506" name="tx506"/>
            <p:cNvSpPr/>
            <p:nvPr/>
          </p:nvSpPr>
          <p:spPr>
            <a:xfrm rot="-5400000">
              <a:off x="4406348"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507" name="tx507"/>
            <p:cNvSpPr/>
            <p:nvPr/>
          </p:nvSpPr>
          <p:spPr>
            <a:xfrm rot="-5400000">
              <a:off x="4677951" y="4843757"/>
              <a:ext cx="494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Australia</a:t>
              </a:r>
            </a:p>
          </p:txBody>
        </p:sp>
        <p:sp>
          <p:nvSpPr>
            <p:cNvPr id="508" name="tx508"/>
            <p:cNvSpPr/>
            <p:nvPr/>
          </p:nvSpPr>
          <p:spPr>
            <a:xfrm rot="-5400000">
              <a:off x="4675099"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(27,000)</a:t>
              </a:r>
            </a:p>
          </p:txBody>
        </p:sp>
        <p:sp>
          <p:nvSpPr>
            <p:cNvPr id="509" name="tx509"/>
            <p:cNvSpPr/>
            <p:nvPr/>
          </p:nvSpPr>
          <p:spPr>
            <a:xfrm rot="-5400000">
              <a:off x="5044184" y="4757839"/>
              <a:ext cx="346025"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Japan</a:t>
              </a:r>
            </a:p>
          </p:txBody>
        </p:sp>
        <p:sp>
          <p:nvSpPr>
            <p:cNvPr id="510" name="tx510"/>
            <p:cNvSpPr/>
            <p:nvPr/>
          </p:nvSpPr>
          <p:spPr>
            <a:xfrm rot="-5400000">
              <a:off x="4979165"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(45,000)</a:t>
              </a:r>
            </a:p>
          </p:txBody>
        </p:sp>
        <p:sp>
          <p:nvSpPr>
            <p:cNvPr id="511" name="tx511"/>
            <p:cNvSpPr/>
            <p:nvPr/>
          </p:nvSpPr>
          <p:spPr>
            <a:xfrm rot="-5400000">
              <a:off x="5269960" y="4834641"/>
              <a:ext cx="50111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Malaysia</a:t>
              </a:r>
            </a:p>
          </p:txBody>
        </p:sp>
        <p:sp>
          <p:nvSpPr>
            <p:cNvPr id="512" name="tx512"/>
            <p:cNvSpPr/>
            <p:nvPr/>
          </p:nvSpPr>
          <p:spPr>
            <a:xfrm rot="-5400000">
              <a:off x="5283230" y="431151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a:t>
              </a:r>
            </a:p>
          </p:txBody>
        </p:sp>
        <p:sp>
          <p:nvSpPr>
            <p:cNvPr id="513" name="tx513"/>
            <p:cNvSpPr/>
            <p:nvPr/>
          </p:nvSpPr>
          <p:spPr>
            <a:xfrm rot="-5400000">
              <a:off x="5566895" y="4771141"/>
              <a:ext cx="5153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Mongolia</a:t>
              </a:r>
            </a:p>
          </p:txBody>
        </p:sp>
        <p:sp>
          <p:nvSpPr>
            <p:cNvPr id="514" name="tx514"/>
            <p:cNvSpPr/>
            <p:nvPr/>
          </p:nvSpPr>
          <p:spPr>
            <a:xfrm rot="-5400000">
              <a:off x="5622612"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15" name="tx515"/>
            <p:cNvSpPr/>
            <p:nvPr/>
          </p:nvSpPr>
          <p:spPr>
            <a:xfrm rot="-5400000">
              <a:off x="5978861" y="4656729"/>
              <a:ext cx="32481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Palau</a:t>
              </a:r>
            </a:p>
          </p:txBody>
        </p:sp>
        <p:sp>
          <p:nvSpPr>
            <p:cNvPr id="516" name="tx516"/>
            <p:cNvSpPr/>
            <p:nvPr/>
          </p:nvSpPr>
          <p:spPr>
            <a:xfrm rot="-5400000">
              <a:off x="594255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17" name="tx517"/>
            <p:cNvSpPr/>
            <p:nvPr/>
          </p:nvSpPr>
          <p:spPr>
            <a:xfrm rot="-5400000">
              <a:off x="6261781" y="5390700"/>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Brunei</a:t>
              </a:r>
            </a:p>
          </p:txBody>
        </p:sp>
        <p:sp>
          <p:nvSpPr>
            <p:cNvPr id="518" name="tx518"/>
            <p:cNvSpPr/>
            <p:nvPr/>
          </p:nvSpPr>
          <p:spPr>
            <a:xfrm rot="-5400000">
              <a:off x="6106566" y="4833091"/>
              <a:ext cx="6775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Darussalam</a:t>
              </a:r>
            </a:p>
          </p:txBody>
        </p:sp>
        <p:sp>
          <p:nvSpPr>
            <p:cNvPr id="519" name="tx519"/>
            <p:cNvSpPr/>
            <p:nvPr/>
          </p:nvSpPr>
          <p:spPr>
            <a:xfrm rot="-5400000">
              <a:off x="624661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20" name="tx520"/>
            <p:cNvSpPr/>
            <p:nvPr/>
          </p:nvSpPr>
          <p:spPr>
            <a:xfrm rot="-5400000">
              <a:off x="6582683" y="4832439"/>
              <a:ext cx="331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China</a:t>
              </a:r>
            </a:p>
          </p:txBody>
        </p:sp>
        <p:sp>
          <p:nvSpPr>
            <p:cNvPr id="521" name="tx521"/>
            <p:cNvSpPr/>
            <p:nvPr/>
          </p:nvSpPr>
          <p:spPr>
            <a:xfrm rot="-5400000">
              <a:off x="6464179" y="434682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(266,000)</a:t>
              </a:r>
            </a:p>
          </p:txBody>
        </p:sp>
        <p:sp>
          <p:nvSpPr>
            <p:cNvPr id="522" name="tx522"/>
            <p:cNvSpPr/>
            <p:nvPr/>
          </p:nvSpPr>
          <p:spPr>
            <a:xfrm rot="-5400000">
              <a:off x="6794507" y="5276660"/>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23" name="tx523"/>
            <p:cNvSpPr/>
            <p:nvPr/>
          </p:nvSpPr>
          <p:spPr>
            <a:xfrm rot="-5400000">
              <a:off x="6999734" y="4952432"/>
              <a:ext cx="105916" cy="939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of</a:t>
              </a:r>
            </a:p>
          </p:txBody>
        </p:sp>
        <p:sp>
          <p:nvSpPr>
            <p:cNvPr id="524" name="tx524"/>
            <p:cNvSpPr/>
            <p:nvPr/>
          </p:nvSpPr>
          <p:spPr>
            <a:xfrm rot="-5400000">
              <a:off x="6884020" y="4695518"/>
              <a:ext cx="338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Korea</a:t>
              </a:r>
            </a:p>
          </p:txBody>
        </p:sp>
        <p:sp>
          <p:nvSpPr>
            <p:cNvPr id="525" name="tx525"/>
            <p:cNvSpPr/>
            <p:nvPr/>
          </p:nvSpPr>
          <p:spPr>
            <a:xfrm rot="-5400000">
              <a:off x="6838876"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526" name="tx526"/>
            <p:cNvSpPr/>
            <p:nvPr/>
          </p:nvSpPr>
          <p:spPr>
            <a:xfrm rot="-5400000">
              <a:off x="7054637" y="4802178"/>
              <a:ext cx="579003"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Singapore</a:t>
              </a:r>
            </a:p>
          </p:txBody>
        </p:sp>
        <p:sp>
          <p:nvSpPr>
            <p:cNvPr id="527" name="tx527"/>
            <p:cNvSpPr/>
            <p:nvPr/>
          </p:nvSpPr>
          <p:spPr>
            <a:xfrm rot="-5400000">
              <a:off x="7142942" y="427619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28" name="tx528"/>
            <p:cNvSpPr/>
            <p:nvPr/>
          </p:nvSpPr>
          <p:spPr>
            <a:xfrm rot="-5400000">
              <a:off x="7488649" y="4667271"/>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Nauru</a:t>
              </a:r>
            </a:p>
          </p:txBody>
        </p:sp>
        <p:sp>
          <p:nvSpPr>
            <p:cNvPr id="529" name="tx529"/>
            <p:cNvSpPr/>
            <p:nvPr/>
          </p:nvSpPr>
          <p:spPr>
            <a:xfrm rot="-5400000">
              <a:off x="7462883"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0" name="tx530"/>
            <p:cNvSpPr/>
            <p:nvPr/>
          </p:nvSpPr>
          <p:spPr>
            <a:xfrm rot="-5400000">
              <a:off x="7775072" y="4684914"/>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Tuvalu</a:t>
              </a:r>
            </a:p>
          </p:txBody>
        </p:sp>
        <p:sp>
          <p:nvSpPr>
            <p:cNvPr id="531" name="tx531"/>
            <p:cNvSpPr/>
            <p:nvPr/>
          </p:nvSpPr>
          <p:spPr>
            <a:xfrm rot="-5400000">
              <a:off x="7766949"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2" name="tx532"/>
            <p:cNvSpPr/>
            <p:nvPr/>
          </p:nvSpPr>
          <p:spPr>
            <a:xfrm rot="-5400000">
              <a:off x="8176001" y="4562813"/>
              <a:ext cx="16222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Fiji</a:t>
              </a:r>
            </a:p>
          </p:txBody>
        </p:sp>
        <p:sp>
          <p:nvSpPr>
            <p:cNvPr id="533" name="tx533"/>
            <p:cNvSpPr/>
            <p:nvPr/>
          </p:nvSpPr>
          <p:spPr>
            <a:xfrm rot="-5400000">
              <a:off x="8071015"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34" name="tx534"/>
            <p:cNvSpPr/>
            <p:nvPr/>
          </p:nvSpPr>
          <p:spPr>
            <a:xfrm rot="-5400000">
              <a:off x="8443201" y="4624917"/>
              <a:ext cx="26119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Niue</a:t>
              </a:r>
            </a:p>
          </p:txBody>
        </p:sp>
        <p:sp>
          <p:nvSpPr>
            <p:cNvPr id="535" name="tx535"/>
            <p:cNvSpPr/>
            <p:nvPr/>
          </p:nvSpPr>
          <p:spPr>
            <a:xfrm rot="-5400000">
              <a:off x="8375081"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6" name="tx536"/>
            <p:cNvSpPr/>
            <p:nvPr/>
          </p:nvSpPr>
          <p:spPr>
            <a:xfrm rot="-5400000">
              <a:off x="8685193" y="4661752"/>
              <a:ext cx="36010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Tonga</a:t>
              </a:r>
            </a:p>
          </p:txBody>
        </p:sp>
        <p:sp>
          <p:nvSpPr>
            <p:cNvPr id="537" name="tx537"/>
            <p:cNvSpPr/>
            <p:nvPr/>
          </p:nvSpPr>
          <p:spPr>
            <a:xfrm rot="-5400000">
              <a:off x="8679147" y="426031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38" name="tx538"/>
            <p:cNvSpPr/>
            <p:nvPr/>
          </p:nvSpPr>
          <p:spPr>
            <a:xfrm rot="-5400000">
              <a:off x="-52544" y="23005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39" name="rc539"/>
            <p:cNvSpPr/>
            <p:nvPr/>
          </p:nvSpPr>
          <p:spPr>
            <a:xfrm>
              <a:off x="2285667" y="5993415"/>
              <a:ext cx="219456" cy="219455"/>
            </a:xfrm>
            <a:prstGeom prst="rect">
              <a:avLst/>
            </a:prstGeom>
            <a:solidFill>
              <a:srgbClr val="FFFFFF">
                <a:alpha val="100000"/>
              </a:srgbClr>
            </a:solidFill>
          </p:spPr>
          <p:txBody>
            <a:bodyPr/>
            <a:lstStyle/>
            <a:p/>
          </p:txBody>
        </p:sp>
        <p:sp>
          <p:nvSpPr>
            <p:cNvPr id="540" name="pg540"/>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1" name="pg541"/>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2" name="pg542"/>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3" name="pg543"/>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4" name="pg544"/>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5" name="rc545"/>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546" name="rc546"/>
            <p:cNvSpPr/>
            <p:nvPr/>
          </p:nvSpPr>
          <p:spPr>
            <a:xfrm>
              <a:off x="4500306" y="5993415"/>
              <a:ext cx="219455" cy="219455"/>
            </a:xfrm>
            <a:prstGeom prst="rect">
              <a:avLst/>
            </a:prstGeom>
            <a:solidFill>
              <a:srgbClr val="FFFFFF">
                <a:alpha val="100000"/>
              </a:srgbClr>
            </a:solidFill>
          </p:spPr>
          <p:txBody>
            <a:bodyPr/>
            <a:lstStyle/>
            <a:p/>
          </p:txBody>
        </p:sp>
        <p:sp>
          <p:nvSpPr>
            <p:cNvPr id="547" name="rc547"/>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48" name="tx548"/>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549" name="tx549"/>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550" name="tx550"/>
            <p:cNvSpPr/>
            <p:nvPr/>
          </p:nvSpPr>
          <p:spPr>
            <a:xfrm>
              <a:off x="803816" y="398022"/>
              <a:ext cx="30188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WPR, 2023</a:t>
              </a:r>
            </a:p>
          </p:txBody>
        </p:sp>
        <p:sp>
          <p:nvSpPr>
            <p:cNvPr id="551" name="tx55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52" name="tx552"/>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53" name="tx553"/>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5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WPR from lowest to highest coverage, and the rank of the top 10 countries with the most unvaccinated children, based on absolute numbers.
In 2023, MCV1 coverage ranged from 52% in PNG to 99% in Fiji, Tonga, and Niue.
14 out of 27 (52%) countries had coverage of at least 90%.
Philippines had MCV1 coverage of 81% and the highest absolute number of unvaccinated children in the region, followed by China.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907653" y="2271069"/>
              <a:ext cx="938651" cy="938651"/>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1499699"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 name="pt6"/>
            <p:cNvSpPr/>
            <p:nvPr/>
          </p:nvSpPr>
          <p:spPr>
            <a:xfrm>
              <a:off x="3110824" y="2322711"/>
              <a:ext cx="835367" cy="83536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7" name="pt7"/>
            <p:cNvSpPr/>
            <p:nvPr/>
          </p:nvSpPr>
          <p:spPr>
            <a:xfrm>
              <a:off x="4386653" y="2522775"/>
              <a:ext cx="435238" cy="43523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433100" y="2493457"/>
              <a:ext cx="493874" cy="493874"/>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9" name="pt9"/>
            <p:cNvSpPr/>
            <p:nvPr/>
          </p:nvSpPr>
          <p:spPr>
            <a:xfrm>
              <a:off x="6428608" y="2413201"/>
              <a:ext cx="654386" cy="654386"/>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0" name="pt10"/>
            <p:cNvSpPr/>
            <p:nvPr/>
          </p:nvSpPr>
          <p:spPr>
            <a:xfrm>
              <a:off x="7644103" y="2552931"/>
              <a:ext cx="374927" cy="37492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1" name="pt11"/>
            <p:cNvSpPr/>
            <p:nvPr/>
          </p:nvSpPr>
          <p:spPr>
            <a:xfrm>
              <a:off x="8673913" y="2506977"/>
              <a:ext cx="466835" cy="466835"/>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2" name="pt12"/>
            <p:cNvSpPr/>
            <p:nvPr/>
          </p:nvSpPr>
          <p:spPr>
            <a:xfrm>
              <a:off x="9717525" y="2474824"/>
              <a:ext cx="531141" cy="53114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844986" y="2526520"/>
              <a:ext cx="427749" cy="427749"/>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1133103" y="2496519"/>
              <a:ext cx="487751" cy="4877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29917" y="2517569"/>
              <a:ext cx="445651" cy="4456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11446" y="2523333"/>
              <a:ext cx="434122" cy="43412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32921" y="2569043"/>
              <a:ext cx="342702" cy="34270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30856" y="2591213"/>
              <a:ext cx="298363" cy="29836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25959" y="2610551"/>
              <a:ext cx="259686" cy="25968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12854" y="2621682"/>
              <a:ext cx="237425" cy="2374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92968" y="2626032"/>
              <a:ext cx="228725" cy="2287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0853" y="2638152"/>
              <a:ext cx="204485" cy="20448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27450" y="1527582"/>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343,000</a:t>
              </a:r>
            </a:p>
          </p:txBody>
        </p:sp>
        <p:sp>
          <p:nvSpPr>
            <p:cNvPr id="26" name="tx26"/>
            <p:cNvSpPr/>
            <p:nvPr/>
          </p:nvSpPr>
          <p:spPr>
            <a:xfrm>
              <a:off x="2263916" y="155277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266,000</a:t>
              </a:r>
            </a:p>
          </p:txBody>
        </p:sp>
        <p:sp>
          <p:nvSpPr>
            <p:cNvPr id="28" name="tx28"/>
            <p:cNvSpPr/>
            <p:nvPr/>
          </p:nvSpPr>
          <p:spPr>
            <a:xfrm>
              <a:off x="3231311" y="1554612"/>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246,000</a:t>
              </a:r>
            </a:p>
          </p:txBody>
        </p:sp>
        <p:sp>
          <p:nvSpPr>
            <p:cNvPr id="30" name="tx30"/>
            <p:cNvSpPr/>
            <p:nvPr/>
          </p:nvSpPr>
          <p:spPr>
            <a:xfrm>
              <a:off x="4447664" y="1552777"/>
              <a:ext cx="31321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PNG</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119,000</a:t>
              </a:r>
            </a:p>
          </p:txBody>
        </p:sp>
        <p:sp>
          <p:nvSpPr>
            <p:cNvPr id="32" name="tx32"/>
            <p:cNvSpPr/>
            <p:nvPr/>
          </p:nvSpPr>
          <p:spPr>
            <a:xfrm>
              <a:off x="5350623" y="1552777"/>
              <a:ext cx="658828"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Cambodia</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75,000</a:t>
              </a:r>
            </a:p>
          </p:txBody>
        </p:sp>
        <p:sp>
          <p:nvSpPr>
            <p:cNvPr id="34" name="tx34"/>
            <p:cNvSpPr/>
            <p:nvPr/>
          </p:nvSpPr>
          <p:spPr>
            <a:xfrm>
              <a:off x="6558894" y="1527582"/>
              <a:ext cx="39381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Japan</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45,000</a:t>
              </a:r>
            </a:p>
          </p:txBody>
        </p:sp>
        <p:sp>
          <p:nvSpPr>
            <p:cNvPr id="36" name="tx36"/>
            <p:cNvSpPr/>
            <p:nvPr/>
          </p:nvSpPr>
          <p:spPr>
            <a:xfrm>
              <a:off x="7674852"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Laos</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32,000</a:t>
              </a:r>
            </a:p>
          </p:txBody>
        </p:sp>
        <p:sp>
          <p:nvSpPr>
            <p:cNvPr id="38" name="tx38"/>
            <p:cNvSpPr/>
            <p:nvPr/>
          </p:nvSpPr>
          <p:spPr>
            <a:xfrm>
              <a:off x="8626156" y="1554612"/>
              <a:ext cx="56235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Australia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27,000</a:t>
              </a:r>
            </a:p>
          </p:txBody>
        </p:sp>
        <p:sp>
          <p:nvSpPr>
            <p:cNvPr id="40" name="tx40"/>
            <p:cNvSpPr/>
            <p:nvPr/>
          </p:nvSpPr>
          <p:spPr>
            <a:xfrm>
              <a:off x="9697933" y="1525888"/>
              <a:ext cx="570326"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Malaysia</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17,000</a:t>
              </a:r>
            </a:p>
          </p:txBody>
        </p:sp>
        <p:sp>
          <p:nvSpPr>
            <p:cNvPr id="42" name="tx42"/>
            <p:cNvSpPr/>
            <p:nvPr/>
          </p:nvSpPr>
          <p:spPr>
            <a:xfrm>
              <a:off x="10484371" y="1525817"/>
              <a:ext cx="1148980" cy="13395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Republic of Korea</a:t>
              </a:r>
            </a:p>
          </p:txBody>
        </p:sp>
        <p:sp>
          <p:nvSpPr>
            <p:cNvPr id="43" name="tx43"/>
            <p:cNvSpPr/>
            <p:nvPr/>
          </p:nvSpPr>
          <p:spPr>
            <a:xfrm>
              <a:off x="10878009"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8768"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229991"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25596"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541530"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257463"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7973396"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9511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907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06650"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225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38517"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1,200,000 children unvaccinated with MCV1 in WPR.
The top 10 countries accounted for 1,178,000 (98%) of unvaccinated children in WPR.
Philippines had the highest number of unvaccinated children (343,000), followed by China (266,000). These account for approximately 29% and 22%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Fiji, Niue, and Tonga had the highest coverage (99%), while PNG had the lowest coverage (52%).
MCV1 coverage increased in 10 out of 27 countries between 2022 and 2023. The largest increase was 23% points in Cook Islands from 61% to 84%.
8 countries saw a decrease in coverage (Australia, Cambodia, China, Japan, Kiribati, New Zealand, Solomon Islands, and Viet Nam). The largest decline was 22% points in Solomon Islands from 90% to 68%.
Coverage remained constant between 2022 and 2023 in the remaining 9 countries.
In 2023, 14 out of 27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7 countries (Fiji, Marshall Islands, Micronesia, Nauru, PNG, Singapore, and Tuvalu).
The largest increase in coverage was 15% points in PNG from 37% in 2019 to 52% in 2023}.
Coverage was lower than in 2019 in 17 countries (Australia, Cambodia, China, Cook Islands, Japan, Kiribati, Laos, Malaysia, Mongolia, New Zealand, Palau, Philippines, Republic of Korea, Samoa, Solomon Islands, Vanuatu, and Viet Nam).
The largest decline in coverage was 15% points in Cook Islands from 99% in 2019 to 84% in 2023 and Kiribati from 94% in 2019 to 79%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WPR, 2 out of 27 (7%) countries had MCV1 coverage below 70% in 2023. These are PNG and Solomon Islands.
These countries account for approximately 270,000 (2%) of the total annual cohort of surviving infants in the region.
There were 14 (52%) countries that achieved MCV1 of 90% or higher, accounting for 10,720,000 (73%)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78868" y="1567349"/>
              <a:ext cx="1843531" cy="2257851"/>
            </a:xfrm>
            <a:custGeom>
              <a:avLst/>
              <a:pathLst>
                <a:path w="1843531" h="2257851">
                  <a:moveTo>
                    <a:pt x="0" y="1843638"/>
                  </a:moveTo>
                  <a:lnTo>
                    <a:pt x="61948" y="1857921"/>
                  </a:lnTo>
                  <a:lnTo>
                    <a:pt x="123896" y="1872205"/>
                  </a:lnTo>
                  <a:lnTo>
                    <a:pt x="185845" y="1886488"/>
                  </a:lnTo>
                  <a:lnTo>
                    <a:pt x="247793" y="1900771"/>
                  </a:lnTo>
                  <a:lnTo>
                    <a:pt x="309742" y="1915054"/>
                  </a:lnTo>
                  <a:lnTo>
                    <a:pt x="371690" y="1929337"/>
                  </a:lnTo>
                  <a:lnTo>
                    <a:pt x="433639" y="1943621"/>
                  </a:lnTo>
                  <a:lnTo>
                    <a:pt x="495587" y="1957904"/>
                  </a:lnTo>
                  <a:lnTo>
                    <a:pt x="557536" y="1972187"/>
                  </a:lnTo>
                  <a:lnTo>
                    <a:pt x="619484" y="1986470"/>
                  </a:lnTo>
                  <a:lnTo>
                    <a:pt x="681433" y="2000753"/>
                  </a:lnTo>
                  <a:lnTo>
                    <a:pt x="743381" y="2015037"/>
                  </a:lnTo>
                  <a:lnTo>
                    <a:pt x="805330" y="2029320"/>
                  </a:lnTo>
                  <a:lnTo>
                    <a:pt x="867278" y="2043603"/>
                  </a:lnTo>
                  <a:lnTo>
                    <a:pt x="929226" y="2057886"/>
                  </a:lnTo>
                  <a:lnTo>
                    <a:pt x="991175" y="2072169"/>
                  </a:lnTo>
                  <a:lnTo>
                    <a:pt x="1053123" y="2086453"/>
                  </a:lnTo>
                  <a:lnTo>
                    <a:pt x="1115072" y="2100736"/>
                  </a:lnTo>
                  <a:lnTo>
                    <a:pt x="1177020" y="2115019"/>
                  </a:lnTo>
                  <a:lnTo>
                    <a:pt x="1238969" y="2129302"/>
                  </a:lnTo>
                  <a:lnTo>
                    <a:pt x="1300917" y="2143585"/>
                  </a:lnTo>
                  <a:lnTo>
                    <a:pt x="1362866" y="2157869"/>
                  </a:lnTo>
                  <a:lnTo>
                    <a:pt x="1424814" y="2172152"/>
                  </a:lnTo>
                  <a:lnTo>
                    <a:pt x="1486763" y="2186435"/>
                  </a:lnTo>
                  <a:lnTo>
                    <a:pt x="1548711" y="2200718"/>
                  </a:lnTo>
                  <a:lnTo>
                    <a:pt x="1610660" y="2215001"/>
                  </a:lnTo>
                  <a:lnTo>
                    <a:pt x="1672608" y="2229285"/>
                  </a:lnTo>
                  <a:lnTo>
                    <a:pt x="1734557" y="2243568"/>
                  </a:lnTo>
                  <a:lnTo>
                    <a:pt x="1796505" y="2257851"/>
                  </a:lnTo>
                  <a:lnTo>
                    <a:pt x="1809517" y="2196699"/>
                  </a:lnTo>
                  <a:lnTo>
                    <a:pt x="1820447" y="2135141"/>
                  </a:lnTo>
                  <a:lnTo>
                    <a:pt x="1829284" y="2073248"/>
                  </a:lnTo>
                  <a:lnTo>
                    <a:pt x="1836018" y="2011091"/>
                  </a:lnTo>
                  <a:lnTo>
                    <a:pt x="1840640" y="1948741"/>
                  </a:lnTo>
                  <a:lnTo>
                    <a:pt x="1843145" y="1886271"/>
                  </a:lnTo>
                  <a:lnTo>
                    <a:pt x="1843531" y="1823751"/>
                  </a:lnTo>
                  <a:lnTo>
                    <a:pt x="1841797" y="1761255"/>
                  </a:lnTo>
                  <a:lnTo>
                    <a:pt x="1837944" y="1698853"/>
                  </a:lnTo>
                  <a:lnTo>
                    <a:pt x="1831978" y="1636617"/>
                  </a:lnTo>
                  <a:lnTo>
                    <a:pt x="1823905" y="1574620"/>
                  </a:lnTo>
                  <a:lnTo>
                    <a:pt x="1813735" y="1512932"/>
                  </a:lnTo>
                  <a:lnTo>
                    <a:pt x="1801479" y="1451624"/>
                  </a:lnTo>
                  <a:lnTo>
                    <a:pt x="1787151" y="1390767"/>
                  </a:lnTo>
                  <a:lnTo>
                    <a:pt x="1770768" y="1330431"/>
                  </a:lnTo>
                  <a:lnTo>
                    <a:pt x="1752349" y="1270685"/>
                  </a:lnTo>
                  <a:lnTo>
                    <a:pt x="1731914" y="1211598"/>
                  </a:lnTo>
                  <a:lnTo>
                    <a:pt x="1709488" y="1153238"/>
                  </a:lnTo>
                  <a:lnTo>
                    <a:pt x="1685096" y="1095672"/>
                  </a:lnTo>
                  <a:lnTo>
                    <a:pt x="1658766" y="1038966"/>
                  </a:lnTo>
                  <a:lnTo>
                    <a:pt x="1630528" y="983185"/>
                  </a:lnTo>
                  <a:lnTo>
                    <a:pt x="1600416" y="928394"/>
                  </a:lnTo>
                  <a:lnTo>
                    <a:pt x="1568462" y="874655"/>
                  </a:lnTo>
                  <a:lnTo>
                    <a:pt x="1534705" y="822031"/>
                  </a:lnTo>
                  <a:lnTo>
                    <a:pt x="1499184" y="770581"/>
                  </a:lnTo>
                  <a:lnTo>
                    <a:pt x="1461938" y="720366"/>
                  </a:lnTo>
                  <a:lnTo>
                    <a:pt x="1423011" y="671442"/>
                  </a:lnTo>
                  <a:lnTo>
                    <a:pt x="1382447" y="623867"/>
                  </a:lnTo>
                  <a:lnTo>
                    <a:pt x="1340294" y="577694"/>
                  </a:lnTo>
                  <a:lnTo>
                    <a:pt x="1296599" y="532977"/>
                  </a:lnTo>
                  <a:lnTo>
                    <a:pt x="1251413" y="489767"/>
                  </a:lnTo>
                  <a:lnTo>
                    <a:pt x="1204788" y="448114"/>
                  </a:lnTo>
                  <a:lnTo>
                    <a:pt x="1156778" y="408066"/>
                  </a:lnTo>
                  <a:lnTo>
                    <a:pt x="1107437" y="369669"/>
                  </a:lnTo>
                  <a:lnTo>
                    <a:pt x="1056823" y="332967"/>
                  </a:lnTo>
                  <a:lnTo>
                    <a:pt x="1004993" y="298002"/>
                  </a:lnTo>
                  <a:lnTo>
                    <a:pt x="952008" y="264814"/>
                  </a:lnTo>
                  <a:lnTo>
                    <a:pt x="897927" y="233443"/>
                  </a:lnTo>
                  <a:lnTo>
                    <a:pt x="842815" y="203923"/>
                  </a:lnTo>
                  <a:lnTo>
                    <a:pt x="786733" y="176289"/>
                  </a:lnTo>
                  <a:lnTo>
                    <a:pt x="729746" y="150572"/>
                  </a:lnTo>
                  <a:lnTo>
                    <a:pt x="671920" y="126802"/>
                  </a:lnTo>
                  <a:lnTo>
                    <a:pt x="613321" y="105006"/>
                  </a:lnTo>
                  <a:lnTo>
                    <a:pt x="554017" y="85210"/>
                  </a:lnTo>
                  <a:lnTo>
                    <a:pt x="494076" y="67437"/>
                  </a:lnTo>
                  <a:lnTo>
                    <a:pt x="433567" y="51705"/>
                  </a:lnTo>
                  <a:lnTo>
                    <a:pt x="372559" y="38035"/>
                  </a:lnTo>
                  <a:lnTo>
                    <a:pt x="311122" y="26441"/>
                  </a:lnTo>
                  <a:lnTo>
                    <a:pt x="249328" y="16937"/>
                  </a:lnTo>
                  <a:lnTo>
                    <a:pt x="187247" y="9533"/>
                  </a:lnTo>
                  <a:lnTo>
                    <a:pt x="124951" y="4239"/>
                  </a:lnTo>
                  <a:lnTo>
                    <a:pt x="62511" y="1060"/>
                  </a:lnTo>
                  <a:lnTo>
                    <a:pt x="0" y="0"/>
                  </a:lnTo>
                  <a:lnTo>
                    <a:pt x="0" y="63573"/>
                  </a:lnTo>
                  <a:lnTo>
                    <a:pt x="0" y="127147"/>
                  </a:lnTo>
                  <a:lnTo>
                    <a:pt x="0" y="190721"/>
                  </a:lnTo>
                  <a:lnTo>
                    <a:pt x="0" y="254295"/>
                  </a:lnTo>
                  <a:lnTo>
                    <a:pt x="0" y="317868"/>
                  </a:lnTo>
                  <a:lnTo>
                    <a:pt x="0" y="381442"/>
                  </a:lnTo>
                  <a:lnTo>
                    <a:pt x="0" y="445016"/>
                  </a:lnTo>
                  <a:lnTo>
                    <a:pt x="0" y="508590"/>
                  </a:lnTo>
                  <a:lnTo>
                    <a:pt x="0" y="572163"/>
                  </a:lnTo>
                  <a:lnTo>
                    <a:pt x="0" y="635737"/>
                  </a:lnTo>
                  <a:lnTo>
                    <a:pt x="0" y="699311"/>
                  </a:lnTo>
                  <a:lnTo>
                    <a:pt x="0" y="762885"/>
                  </a:lnTo>
                  <a:lnTo>
                    <a:pt x="0" y="826458"/>
                  </a:lnTo>
                  <a:lnTo>
                    <a:pt x="0" y="890032"/>
                  </a:lnTo>
                  <a:lnTo>
                    <a:pt x="0" y="953606"/>
                  </a:lnTo>
                  <a:lnTo>
                    <a:pt x="0" y="1017180"/>
                  </a:lnTo>
                  <a:lnTo>
                    <a:pt x="0" y="1080753"/>
                  </a:lnTo>
                  <a:lnTo>
                    <a:pt x="0" y="1144327"/>
                  </a:lnTo>
                  <a:lnTo>
                    <a:pt x="0" y="1207901"/>
                  </a:lnTo>
                  <a:lnTo>
                    <a:pt x="0" y="1271475"/>
                  </a:lnTo>
                  <a:lnTo>
                    <a:pt x="0" y="1335048"/>
                  </a:lnTo>
                  <a:lnTo>
                    <a:pt x="0" y="1398622"/>
                  </a:lnTo>
                  <a:lnTo>
                    <a:pt x="0" y="1462196"/>
                  </a:lnTo>
                  <a:lnTo>
                    <a:pt x="0" y="1525770"/>
                  </a:lnTo>
                  <a:lnTo>
                    <a:pt x="0" y="1589343"/>
                  </a:lnTo>
                  <a:lnTo>
                    <a:pt x="0" y="1652917"/>
                  </a:lnTo>
                  <a:lnTo>
                    <a:pt x="0" y="1716491"/>
                  </a:lnTo>
                  <a:lnTo>
                    <a:pt x="0" y="1780065"/>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5" name="pg5"/>
            <p:cNvSpPr/>
            <p:nvPr/>
          </p:nvSpPr>
          <p:spPr>
            <a:xfrm>
              <a:off x="2490633" y="3410988"/>
              <a:ext cx="1884740" cy="1843460"/>
            </a:xfrm>
            <a:custGeom>
              <a:avLst/>
              <a:pathLst>
                <a:path w="1884740" h="1843460">
                  <a:moveTo>
                    <a:pt x="88235" y="0"/>
                  </a:moveTo>
                  <a:lnTo>
                    <a:pt x="85192" y="63500"/>
                  </a:lnTo>
                  <a:lnTo>
                    <a:pt x="82149" y="127001"/>
                  </a:lnTo>
                  <a:lnTo>
                    <a:pt x="79107" y="190502"/>
                  </a:lnTo>
                  <a:lnTo>
                    <a:pt x="76064" y="254003"/>
                  </a:lnTo>
                  <a:lnTo>
                    <a:pt x="73022" y="317504"/>
                  </a:lnTo>
                  <a:lnTo>
                    <a:pt x="69979" y="381005"/>
                  </a:lnTo>
                  <a:lnTo>
                    <a:pt x="66936" y="444506"/>
                  </a:lnTo>
                  <a:lnTo>
                    <a:pt x="63894" y="508007"/>
                  </a:lnTo>
                  <a:lnTo>
                    <a:pt x="60851" y="571508"/>
                  </a:lnTo>
                  <a:lnTo>
                    <a:pt x="57809" y="635009"/>
                  </a:lnTo>
                  <a:lnTo>
                    <a:pt x="54766" y="698509"/>
                  </a:lnTo>
                  <a:lnTo>
                    <a:pt x="51724" y="762010"/>
                  </a:lnTo>
                  <a:lnTo>
                    <a:pt x="48681" y="825511"/>
                  </a:lnTo>
                  <a:lnTo>
                    <a:pt x="45638" y="889012"/>
                  </a:lnTo>
                  <a:lnTo>
                    <a:pt x="42596" y="952513"/>
                  </a:lnTo>
                  <a:lnTo>
                    <a:pt x="39553" y="1016014"/>
                  </a:lnTo>
                  <a:lnTo>
                    <a:pt x="36511" y="1079515"/>
                  </a:lnTo>
                  <a:lnTo>
                    <a:pt x="33468" y="1143016"/>
                  </a:lnTo>
                  <a:lnTo>
                    <a:pt x="30425" y="1206517"/>
                  </a:lnTo>
                  <a:lnTo>
                    <a:pt x="27383" y="1270018"/>
                  </a:lnTo>
                  <a:lnTo>
                    <a:pt x="24340" y="1333518"/>
                  </a:lnTo>
                  <a:lnTo>
                    <a:pt x="21298" y="1397019"/>
                  </a:lnTo>
                  <a:lnTo>
                    <a:pt x="18255" y="1460520"/>
                  </a:lnTo>
                  <a:lnTo>
                    <a:pt x="15212" y="1524021"/>
                  </a:lnTo>
                  <a:lnTo>
                    <a:pt x="12170" y="1587522"/>
                  </a:lnTo>
                  <a:lnTo>
                    <a:pt x="9127" y="1651023"/>
                  </a:lnTo>
                  <a:lnTo>
                    <a:pt x="6085" y="1714524"/>
                  </a:lnTo>
                  <a:lnTo>
                    <a:pt x="3042" y="1778025"/>
                  </a:lnTo>
                  <a:lnTo>
                    <a:pt x="0" y="1841526"/>
                  </a:lnTo>
                  <a:lnTo>
                    <a:pt x="62563" y="1843460"/>
                  </a:lnTo>
                  <a:lnTo>
                    <a:pt x="125157" y="1843269"/>
                  </a:lnTo>
                  <a:lnTo>
                    <a:pt x="187708" y="1840953"/>
                  </a:lnTo>
                  <a:lnTo>
                    <a:pt x="250144" y="1836515"/>
                  </a:lnTo>
                  <a:lnTo>
                    <a:pt x="312394" y="1829960"/>
                  </a:lnTo>
                  <a:lnTo>
                    <a:pt x="374385" y="1821296"/>
                  </a:lnTo>
                  <a:lnTo>
                    <a:pt x="436047" y="1810533"/>
                  </a:lnTo>
                  <a:lnTo>
                    <a:pt x="497307" y="1797682"/>
                  </a:lnTo>
                  <a:lnTo>
                    <a:pt x="558096" y="1782760"/>
                  </a:lnTo>
                  <a:lnTo>
                    <a:pt x="618344" y="1765782"/>
                  </a:lnTo>
                  <a:lnTo>
                    <a:pt x="677980" y="1746769"/>
                  </a:lnTo>
                  <a:lnTo>
                    <a:pt x="736937" y="1725743"/>
                  </a:lnTo>
                  <a:lnTo>
                    <a:pt x="795146" y="1702727"/>
                  </a:lnTo>
                  <a:lnTo>
                    <a:pt x="852540" y="1677749"/>
                  </a:lnTo>
                  <a:lnTo>
                    <a:pt x="909052" y="1650836"/>
                  </a:lnTo>
                  <a:lnTo>
                    <a:pt x="964619" y="1622021"/>
                  </a:lnTo>
                  <a:lnTo>
                    <a:pt x="1019176" y="1591336"/>
                  </a:lnTo>
                  <a:lnTo>
                    <a:pt x="1072659" y="1558817"/>
                  </a:lnTo>
                  <a:lnTo>
                    <a:pt x="1125008" y="1524501"/>
                  </a:lnTo>
                  <a:lnTo>
                    <a:pt x="1176162" y="1488427"/>
                  </a:lnTo>
                  <a:lnTo>
                    <a:pt x="1226062" y="1450638"/>
                  </a:lnTo>
                  <a:lnTo>
                    <a:pt x="1274650" y="1411177"/>
                  </a:lnTo>
                  <a:lnTo>
                    <a:pt x="1321870" y="1370090"/>
                  </a:lnTo>
                  <a:lnTo>
                    <a:pt x="1367669" y="1327422"/>
                  </a:lnTo>
                  <a:lnTo>
                    <a:pt x="1411993" y="1283225"/>
                  </a:lnTo>
                  <a:lnTo>
                    <a:pt x="1454791" y="1237549"/>
                  </a:lnTo>
                  <a:lnTo>
                    <a:pt x="1496013" y="1190446"/>
                  </a:lnTo>
                  <a:lnTo>
                    <a:pt x="1535613" y="1141971"/>
                  </a:lnTo>
                  <a:lnTo>
                    <a:pt x="1573545" y="1092180"/>
                  </a:lnTo>
                  <a:lnTo>
                    <a:pt x="1609764" y="1041129"/>
                  </a:lnTo>
                  <a:lnTo>
                    <a:pt x="1644230" y="988879"/>
                  </a:lnTo>
                  <a:lnTo>
                    <a:pt x="1676902" y="935488"/>
                  </a:lnTo>
                  <a:lnTo>
                    <a:pt x="1707743" y="881020"/>
                  </a:lnTo>
                  <a:lnTo>
                    <a:pt x="1736717" y="825536"/>
                  </a:lnTo>
                  <a:lnTo>
                    <a:pt x="1763791" y="769100"/>
                  </a:lnTo>
                  <a:lnTo>
                    <a:pt x="1788933" y="711778"/>
                  </a:lnTo>
                  <a:lnTo>
                    <a:pt x="1812115" y="653635"/>
                  </a:lnTo>
                  <a:lnTo>
                    <a:pt x="1833310" y="594739"/>
                  </a:lnTo>
                  <a:lnTo>
                    <a:pt x="1852494" y="535157"/>
                  </a:lnTo>
                  <a:lnTo>
                    <a:pt x="1869644" y="474958"/>
                  </a:lnTo>
                  <a:lnTo>
                    <a:pt x="1884740" y="414212"/>
                  </a:lnTo>
                  <a:lnTo>
                    <a:pt x="1822792" y="399929"/>
                  </a:lnTo>
                  <a:lnTo>
                    <a:pt x="1760843" y="385646"/>
                  </a:lnTo>
                  <a:lnTo>
                    <a:pt x="1698895" y="371363"/>
                  </a:lnTo>
                  <a:lnTo>
                    <a:pt x="1636946" y="357079"/>
                  </a:lnTo>
                  <a:lnTo>
                    <a:pt x="1574998" y="342796"/>
                  </a:lnTo>
                  <a:lnTo>
                    <a:pt x="1513049" y="328513"/>
                  </a:lnTo>
                  <a:lnTo>
                    <a:pt x="1451101" y="314230"/>
                  </a:lnTo>
                  <a:lnTo>
                    <a:pt x="1389152" y="299947"/>
                  </a:lnTo>
                  <a:lnTo>
                    <a:pt x="1327204" y="285663"/>
                  </a:lnTo>
                  <a:lnTo>
                    <a:pt x="1265255" y="271380"/>
                  </a:lnTo>
                  <a:lnTo>
                    <a:pt x="1203307" y="257097"/>
                  </a:lnTo>
                  <a:lnTo>
                    <a:pt x="1141358" y="242814"/>
                  </a:lnTo>
                  <a:lnTo>
                    <a:pt x="1079410" y="228531"/>
                  </a:lnTo>
                  <a:lnTo>
                    <a:pt x="1017462" y="214247"/>
                  </a:lnTo>
                  <a:lnTo>
                    <a:pt x="955513" y="199964"/>
                  </a:lnTo>
                  <a:lnTo>
                    <a:pt x="893565" y="185681"/>
                  </a:lnTo>
                  <a:lnTo>
                    <a:pt x="831616" y="171398"/>
                  </a:lnTo>
                  <a:lnTo>
                    <a:pt x="769668" y="157115"/>
                  </a:lnTo>
                  <a:lnTo>
                    <a:pt x="707719" y="142831"/>
                  </a:lnTo>
                  <a:lnTo>
                    <a:pt x="645771" y="128548"/>
                  </a:lnTo>
                  <a:lnTo>
                    <a:pt x="583822" y="114265"/>
                  </a:lnTo>
                  <a:lnTo>
                    <a:pt x="521874" y="99982"/>
                  </a:lnTo>
                  <a:lnTo>
                    <a:pt x="459925" y="85699"/>
                  </a:lnTo>
                  <a:lnTo>
                    <a:pt x="397977" y="71415"/>
                  </a:lnTo>
                  <a:lnTo>
                    <a:pt x="336028" y="57132"/>
                  </a:lnTo>
                  <a:lnTo>
                    <a:pt x="274080" y="42849"/>
                  </a:lnTo>
                  <a:lnTo>
                    <a:pt x="212131" y="28566"/>
                  </a:lnTo>
                  <a:lnTo>
                    <a:pt x="150183" y="14283"/>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6" name="pg6"/>
            <p:cNvSpPr/>
            <p:nvPr/>
          </p:nvSpPr>
          <p:spPr>
            <a:xfrm>
              <a:off x="784883" y="3410988"/>
              <a:ext cx="1793985" cy="1841526"/>
            </a:xfrm>
            <a:custGeom>
              <a:avLst/>
              <a:pathLst>
                <a:path w="1793985" h="1841526">
                  <a:moveTo>
                    <a:pt x="1793985" y="0"/>
                  </a:moveTo>
                  <a:lnTo>
                    <a:pt x="1732123" y="14655"/>
                  </a:lnTo>
                  <a:lnTo>
                    <a:pt x="1670261" y="29310"/>
                  </a:lnTo>
                  <a:lnTo>
                    <a:pt x="1608400" y="43965"/>
                  </a:lnTo>
                  <a:lnTo>
                    <a:pt x="1546538" y="58620"/>
                  </a:lnTo>
                  <a:lnTo>
                    <a:pt x="1484677" y="73275"/>
                  </a:lnTo>
                  <a:lnTo>
                    <a:pt x="1422815" y="87930"/>
                  </a:lnTo>
                  <a:lnTo>
                    <a:pt x="1360954" y="102585"/>
                  </a:lnTo>
                  <a:lnTo>
                    <a:pt x="1299092" y="117240"/>
                  </a:lnTo>
                  <a:lnTo>
                    <a:pt x="1237231" y="131895"/>
                  </a:lnTo>
                  <a:lnTo>
                    <a:pt x="1175369" y="146550"/>
                  </a:lnTo>
                  <a:lnTo>
                    <a:pt x="1113507" y="161205"/>
                  </a:lnTo>
                  <a:lnTo>
                    <a:pt x="1051646" y="175860"/>
                  </a:lnTo>
                  <a:lnTo>
                    <a:pt x="989784" y="190515"/>
                  </a:lnTo>
                  <a:lnTo>
                    <a:pt x="927923" y="205170"/>
                  </a:lnTo>
                  <a:lnTo>
                    <a:pt x="866061" y="219825"/>
                  </a:lnTo>
                  <a:lnTo>
                    <a:pt x="804200" y="234480"/>
                  </a:lnTo>
                  <a:lnTo>
                    <a:pt x="742338" y="249135"/>
                  </a:lnTo>
                  <a:lnTo>
                    <a:pt x="680477" y="263790"/>
                  </a:lnTo>
                  <a:lnTo>
                    <a:pt x="618615" y="278445"/>
                  </a:lnTo>
                  <a:lnTo>
                    <a:pt x="556753" y="293100"/>
                  </a:lnTo>
                  <a:lnTo>
                    <a:pt x="494892" y="307755"/>
                  </a:lnTo>
                  <a:lnTo>
                    <a:pt x="433030" y="322410"/>
                  </a:lnTo>
                  <a:lnTo>
                    <a:pt x="371169" y="337065"/>
                  </a:lnTo>
                  <a:lnTo>
                    <a:pt x="309307" y="351720"/>
                  </a:lnTo>
                  <a:lnTo>
                    <a:pt x="247446" y="366375"/>
                  </a:lnTo>
                  <a:lnTo>
                    <a:pt x="185584" y="381030"/>
                  </a:lnTo>
                  <a:lnTo>
                    <a:pt x="123723" y="395685"/>
                  </a:lnTo>
                  <a:lnTo>
                    <a:pt x="61861" y="410341"/>
                  </a:lnTo>
                  <a:lnTo>
                    <a:pt x="0" y="424996"/>
                  </a:lnTo>
                  <a:lnTo>
                    <a:pt x="15462" y="485654"/>
                  </a:lnTo>
                  <a:lnTo>
                    <a:pt x="32974" y="545753"/>
                  </a:lnTo>
                  <a:lnTo>
                    <a:pt x="52517" y="605223"/>
                  </a:lnTo>
                  <a:lnTo>
                    <a:pt x="74068" y="663995"/>
                  </a:lnTo>
                  <a:lnTo>
                    <a:pt x="97601" y="722002"/>
                  </a:lnTo>
                  <a:lnTo>
                    <a:pt x="123090" y="779176"/>
                  </a:lnTo>
                  <a:lnTo>
                    <a:pt x="150506" y="835452"/>
                  </a:lnTo>
                  <a:lnTo>
                    <a:pt x="179816" y="890765"/>
                  </a:lnTo>
                  <a:lnTo>
                    <a:pt x="210987" y="945050"/>
                  </a:lnTo>
                  <a:lnTo>
                    <a:pt x="243982" y="998247"/>
                  </a:lnTo>
                  <a:lnTo>
                    <a:pt x="278765" y="1050292"/>
                  </a:lnTo>
                  <a:lnTo>
                    <a:pt x="315295" y="1101127"/>
                  </a:lnTo>
                  <a:lnTo>
                    <a:pt x="353529" y="1150692"/>
                  </a:lnTo>
                  <a:lnTo>
                    <a:pt x="393425" y="1198931"/>
                  </a:lnTo>
                  <a:lnTo>
                    <a:pt x="434934" y="1245787"/>
                  </a:lnTo>
                  <a:lnTo>
                    <a:pt x="478011" y="1291207"/>
                  </a:lnTo>
                  <a:lnTo>
                    <a:pt x="522604" y="1335139"/>
                  </a:lnTo>
                  <a:lnTo>
                    <a:pt x="568664" y="1377531"/>
                  </a:lnTo>
                  <a:lnTo>
                    <a:pt x="616136" y="1418335"/>
                  </a:lnTo>
                  <a:lnTo>
                    <a:pt x="664966" y="1457504"/>
                  </a:lnTo>
                  <a:lnTo>
                    <a:pt x="715097" y="1494993"/>
                  </a:lnTo>
                  <a:lnTo>
                    <a:pt x="766473" y="1530759"/>
                  </a:lnTo>
                  <a:lnTo>
                    <a:pt x="819032" y="1564759"/>
                  </a:lnTo>
                  <a:lnTo>
                    <a:pt x="872716" y="1596956"/>
                  </a:lnTo>
                  <a:lnTo>
                    <a:pt x="927462" y="1627311"/>
                  </a:lnTo>
                  <a:lnTo>
                    <a:pt x="983207" y="1655791"/>
                  </a:lnTo>
                  <a:lnTo>
                    <a:pt x="1039887" y="1682361"/>
                  </a:lnTo>
                  <a:lnTo>
                    <a:pt x="1097436" y="1706992"/>
                  </a:lnTo>
                  <a:lnTo>
                    <a:pt x="1155788" y="1729655"/>
                  </a:lnTo>
                  <a:lnTo>
                    <a:pt x="1214876" y="1750324"/>
                  </a:lnTo>
                  <a:lnTo>
                    <a:pt x="1274631" y="1768976"/>
                  </a:lnTo>
                  <a:lnTo>
                    <a:pt x="1334985" y="1785587"/>
                  </a:lnTo>
                  <a:lnTo>
                    <a:pt x="1395869" y="1800141"/>
                  </a:lnTo>
                  <a:lnTo>
                    <a:pt x="1457211" y="1812619"/>
                  </a:lnTo>
                  <a:lnTo>
                    <a:pt x="1518942" y="1823007"/>
                  </a:lnTo>
                  <a:lnTo>
                    <a:pt x="1580989" y="1831293"/>
                  </a:lnTo>
                  <a:lnTo>
                    <a:pt x="1643283" y="1837469"/>
                  </a:lnTo>
                  <a:lnTo>
                    <a:pt x="1705750" y="1841526"/>
                  </a:lnTo>
                  <a:lnTo>
                    <a:pt x="1708792" y="1778025"/>
                  </a:lnTo>
                  <a:lnTo>
                    <a:pt x="1711835" y="1714524"/>
                  </a:lnTo>
                  <a:lnTo>
                    <a:pt x="1714877" y="1651023"/>
                  </a:lnTo>
                  <a:lnTo>
                    <a:pt x="1717920" y="1587522"/>
                  </a:lnTo>
                  <a:lnTo>
                    <a:pt x="1720962" y="1524021"/>
                  </a:lnTo>
                  <a:lnTo>
                    <a:pt x="1724005" y="1460520"/>
                  </a:lnTo>
                  <a:lnTo>
                    <a:pt x="1727048" y="1397019"/>
                  </a:lnTo>
                  <a:lnTo>
                    <a:pt x="1730090" y="1333518"/>
                  </a:lnTo>
                  <a:lnTo>
                    <a:pt x="1733133" y="1270018"/>
                  </a:lnTo>
                  <a:lnTo>
                    <a:pt x="1736175" y="1206517"/>
                  </a:lnTo>
                  <a:lnTo>
                    <a:pt x="1739218" y="1143016"/>
                  </a:lnTo>
                  <a:lnTo>
                    <a:pt x="1742261" y="1079515"/>
                  </a:lnTo>
                  <a:lnTo>
                    <a:pt x="1745303" y="1016014"/>
                  </a:lnTo>
                  <a:lnTo>
                    <a:pt x="1748346" y="952513"/>
                  </a:lnTo>
                  <a:lnTo>
                    <a:pt x="1751388" y="889012"/>
                  </a:lnTo>
                  <a:lnTo>
                    <a:pt x="1754431" y="825511"/>
                  </a:lnTo>
                  <a:lnTo>
                    <a:pt x="1757474" y="762010"/>
                  </a:lnTo>
                  <a:lnTo>
                    <a:pt x="1760516" y="698509"/>
                  </a:lnTo>
                  <a:lnTo>
                    <a:pt x="1763559" y="635009"/>
                  </a:lnTo>
                  <a:lnTo>
                    <a:pt x="1766601" y="571508"/>
                  </a:lnTo>
                  <a:lnTo>
                    <a:pt x="1769644" y="508007"/>
                  </a:lnTo>
                  <a:lnTo>
                    <a:pt x="1772686" y="444506"/>
                  </a:lnTo>
                  <a:lnTo>
                    <a:pt x="1775729" y="381005"/>
                  </a:lnTo>
                  <a:lnTo>
                    <a:pt x="1778772" y="317504"/>
                  </a:lnTo>
                  <a:lnTo>
                    <a:pt x="1781814" y="254003"/>
                  </a:lnTo>
                  <a:lnTo>
                    <a:pt x="1784857" y="190502"/>
                  </a:lnTo>
                  <a:lnTo>
                    <a:pt x="1787899" y="127001"/>
                  </a:lnTo>
                  <a:lnTo>
                    <a:pt x="1790942" y="63500"/>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7" name="pg7"/>
            <p:cNvSpPr/>
            <p:nvPr/>
          </p:nvSpPr>
          <p:spPr>
            <a:xfrm>
              <a:off x="735322" y="2707707"/>
              <a:ext cx="1843545" cy="1128277"/>
            </a:xfrm>
            <a:custGeom>
              <a:avLst/>
              <a:pathLst>
                <a:path w="1843545" h="1128277">
                  <a:moveTo>
                    <a:pt x="1843545" y="703281"/>
                  </a:moveTo>
                  <a:lnTo>
                    <a:pt x="1784779" y="679029"/>
                  </a:lnTo>
                  <a:lnTo>
                    <a:pt x="1726012" y="654778"/>
                  </a:lnTo>
                  <a:lnTo>
                    <a:pt x="1667246" y="630527"/>
                  </a:lnTo>
                  <a:lnTo>
                    <a:pt x="1608479" y="606276"/>
                  </a:lnTo>
                  <a:lnTo>
                    <a:pt x="1549712" y="582025"/>
                  </a:lnTo>
                  <a:lnTo>
                    <a:pt x="1490946" y="557774"/>
                  </a:lnTo>
                  <a:lnTo>
                    <a:pt x="1432179" y="533523"/>
                  </a:lnTo>
                  <a:lnTo>
                    <a:pt x="1373413" y="509272"/>
                  </a:lnTo>
                  <a:lnTo>
                    <a:pt x="1314646" y="485021"/>
                  </a:lnTo>
                  <a:lnTo>
                    <a:pt x="1255880" y="460770"/>
                  </a:lnTo>
                  <a:lnTo>
                    <a:pt x="1197113" y="436519"/>
                  </a:lnTo>
                  <a:lnTo>
                    <a:pt x="1138347" y="412268"/>
                  </a:lnTo>
                  <a:lnTo>
                    <a:pt x="1079580" y="388017"/>
                  </a:lnTo>
                  <a:lnTo>
                    <a:pt x="1020813" y="363766"/>
                  </a:lnTo>
                  <a:lnTo>
                    <a:pt x="962047" y="339514"/>
                  </a:lnTo>
                  <a:lnTo>
                    <a:pt x="903280" y="315263"/>
                  </a:lnTo>
                  <a:lnTo>
                    <a:pt x="844514" y="291012"/>
                  </a:lnTo>
                  <a:lnTo>
                    <a:pt x="785747" y="266761"/>
                  </a:lnTo>
                  <a:lnTo>
                    <a:pt x="726981" y="242510"/>
                  </a:lnTo>
                  <a:lnTo>
                    <a:pt x="668214" y="218259"/>
                  </a:lnTo>
                  <a:lnTo>
                    <a:pt x="609448" y="194008"/>
                  </a:lnTo>
                  <a:lnTo>
                    <a:pt x="550681" y="169757"/>
                  </a:lnTo>
                  <a:lnTo>
                    <a:pt x="491915" y="145506"/>
                  </a:lnTo>
                  <a:lnTo>
                    <a:pt x="433148" y="121255"/>
                  </a:lnTo>
                  <a:lnTo>
                    <a:pt x="374381" y="97004"/>
                  </a:lnTo>
                  <a:lnTo>
                    <a:pt x="315615" y="72753"/>
                  </a:lnTo>
                  <a:lnTo>
                    <a:pt x="256848" y="48502"/>
                  </a:lnTo>
                  <a:lnTo>
                    <a:pt x="198082" y="24251"/>
                  </a:lnTo>
                  <a:lnTo>
                    <a:pt x="139315" y="0"/>
                  </a:lnTo>
                  <a:lnTo>
                    <a:pt x="115964" y="59489"/>
                  </a:lnTo>
                  <a:lnTo>
                    <a:pt x="94689" y="119753"/>
                  </a:lnTo>
                  <a:lnTo>
                    <a:pt x="75515" y="180717"/>
                  </a:lnTo>
                  <a:lnTo>
                    <a:pt x="58465" y="242310"/>
                  </a:lnTo>
                  <a:lnTo>
                    <a:pt x="43561" y="304456"/>
                  </a:lnTo>
                  <a:lnTo>
                    <a:pt x="30819" y="367082"/>
                  </a:lnTo>
                  <a:lnTo>
                    <a:pt x="20256" y="430112"/>
                  </a:lnTo>
                  <a:lnTo>
                    <a:pt x="11884" y="493470"/>
                  </a:lnTo>
                  <a:lnTo>
                    <a:pt x="5712" y="557080"/>
                  </a:lnTo>
                  <a:lnTo>
                    <a:pt x="1749" y="620866"/>
                  </a:lnTo>
                  <a:lnTo>
                    <a:pt x="0" y="684750"/>
                  </a:lnTo>
                  <a:lnTo>
                    <a:pt x="465" y="748657"/>
                  </a:lnTo>
                  <a:lnTo>
                    <a:pt x="3145" y="812510"/>
                  </a:lnTo>
                  <a:lnTo>
                    <a:pt x="8036" y="876231"/>
                  </a:lnTo>
                  <a:lnTo>
                    <a:pt x="15134" y="939745"/>
                  </a:lnTo>
                  <a:lnTo>
                    <a:pt x="24428" y="1002974"/>
                  </a:lnTo>
                  <a:lnTo>
                    <a:pt x="35908" y="1065843"/>
                  </a:lnTo>
                  <a:lnTo>
                    <a:pt x="49560" y="1128277"/>
                  </a:lnTo>
                  <a:lnTo>
                    <a:pt x="111422" y="1113622"/>
                  </a:lnTo>
                  <a:lnTo>
                    <a:pt x="173283" y="1098967"/>
                  </a:lnTo>
                  <a:lnTo>
                    <a:pt x="235145" y="1084311"/>
                  </a:lnTo>
                  <a:lnTo>
                    <a:pt x="297006" y="1069656"/>
                  </a:lnTo>
                  <a:lnTo>
                    <a:pt x="358868" y="1055001"/>
                  </a:lnTo>
                  <a:lnTo>
                    <a:pt x="420729" y="1040346"/>
                  </a:lnTo>
                  <a:lnTo>
                    <a:pt x="482591" y="1025691"/>
                  </a:lnTo>
                  <a:lnTo>
                    <a:pt x="544453" y="1011036"/>
                  </a:lnTo>
                  <a:lnTo>
                    <a:pt x="606314" y="996381"/>
                  </a:lnTo>
                  <a:lnTo>
                    <a:pt x="668176" y="981726"/>
                  </a:lnTo>
                  <a:lnTo>
                    <a:pt x="730037" y="967071"/>
                  </a:lnTo>
                  <a:lnTo>
                    <a:pt x="791899" y="952416"/>
                  </a:lnTo>
                  <a:lnTo>
                    <a:pt x="853760" y="937761"/>
                  </a:lnTo>
                  <a:lnTo>
                    <a:pt x="915622" y="923106"/>
                  </a:lnTo>
                  <a:lnTo>
                    <a:pt x="977483" y="908451"/>
                  </a:lnTo>
                  <a:lnTo>
                    <a:pt x="1039345" y="893796"/>
                  </a:lnTo>
                  <a:lnTo>
                    <a:pt x="1101207" y="879141"/>
                  </a:lnTo>
                  <a:lnTo>
                    <a:pt x="1163068" y="864486"/>
                  </a:lnTo>
                  <a:lnTo>
                    <a:pt x="1224930" y="849831"/>
                  </a:lnTo>
                  <a:lnTo>
                    <a:pt x="1286791" y="835176"/>
                  </a:lnTo>
                  <a:lnTo>
                    <a:pt x="1348653" y="820521"/>
                  </a:lnTo>
                  <a:lnTo>
                    <a:pt x="1410514" y="805866"/>
                  </a:lnTo>
                  <a:lnTo>
                    <a:pt x="1472376" y="791211"/>
                  </a:lnTo>
                  <a:lnTo>
                    <a:pt x="1534237" y="776556"/>
                  </a:lnTo>
                  <a:lnTo>
                    <a:pt x="1596099" y="761901"/>
                  </a:lnTo>
                  <a:lnTo>
                    <a:pt x="1657961" y="747246"/>
                  </a:lnTo>
                  <a:lnTo>
                    <a:pt x="1719822" y="732591"/>
                  </a:lnTo>
                  <a:lnTo>
                    <a:pt x="1781684" y="717936"/>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8" name="pg8"/>
            <p:cNvSpPr/>
            <p:nvPr/>
          </p:nvSpPr>
          <p:spPr>
            <a:xfrm>
              <a:off x="874638" y="2111595"/>
              <a:ext cx="1704229" cy="1299393"/>
            </a:xfrm>
            <a:custGeom>
              <a:avLst/>
              <a:pathLst>
                <a:path w="1704229" h="1299393">
                  <a:moveTo>
                    <a:pt x="1704229" y="1299393"/>
                  </a:moveTo>
                  <a:lnTo>
                    <a:pt x="1659130" y="1254586"/>
                  </a:lnTo>
                  <a:lnTo>
                    <a:pt x="1614030" y="1209780"/>
                  </a:lnTo>
                  <a:lnTo>
                    <a:pt x="1568930" y="1164973"/>
                  </a:lnTo>
                  <a:lnTo>
                    <a:pt x="1523831" y="1120166"/>
                  </a:lnTo>
                  <a:lnTo>
                    <a:pt x="1478731" y="1075360"/>
                  </a:lnTo>
                  <a:lnTo>
                    <a:pt x="1433631" y="1030553"/>
                  </a:lnTo>
                  <a:lnTo>
                    <a:pt x="1388532" y="985746"/>
                  </a:lnTo>
                  <a:lnTo>
                    <a:pt x="1343432" y="940940"/>
                  </a:lnTo>
                  <a:lnTo>
                    <a:pt x="1298332" y="896133"/>
                  </a:lnTo>
                  <a:lnTo>
                    <a:pt x="1253232" y="851326"/>
                  </a:lnTo>
                  <a:lnTo>
                    <a:pt x="1208133" y="806520"/>
                  </a:lnTo>
                  <a:lnTo>
                    <a:pt x="1163033" y="761713"/>
                  </a:lnTo>
                  <a:lnTo>
                    <a:pt x="1117933" y="716906"/>
                  </a:lnTo>
                  <a:lnTo>
                    <a:pt x="1072834" y="672100"/>
                  </a:lnTo>
                  <a:lnTo>
                    <a:pt x="1027734" y="627293"/>
                  </a:lnTo>
                  <a:lnTo>
                    <a:pt x="982634" y="582486"/>
                  </a:lnTo>
                  <a:lnTo>
                    <a:pt x="937534" y="537680"/>
                  </a:lnTo>
                  <a:lnTo>
                    <a:pt x="892435" y="492873"/>
                  </a:lnTo>
                  <a:lnTo>
                    <a:pt x="847335" y="448066"/>
                  </a:lnTo>
                  <a:lnTo>
                    <a:pt x="802235" y="403260"/>
                  </a:lnTo>
                  <a:lnTo>
                    <a:pt x="757136" y="358453"/>
                  </a:lnTo>
                  <a:lnTo>
                    <a:pt x="712036" y="313646"/>
                  </a:lnTo>
                  <a:lnTo>
                    <a:pt x="666936" y="268840"/>
                  </a:lnTo>
                  <a:lnTo>
                    <a:pt x="621837" y="224033"/>
                  </a:lnTo>
                  <a:lnTo>
                    <a:pt x="576737" y="179226"/>
                  </a:lnTo>
                  <a:lnTo>
                    <a:pt x="531637" y="134420"/>
                  </a:lnTo>
                  <a:lnTo>
                    <a:pt x="486537" y="89613"/>
                  </a:lnTo>
                  <a:lnTo>
                    <a:pt x="441438" y="44806"/>
                  </a:lnTo>
                  <a:lnTo>
                    <a:pt x="396338" y="0"/>
                  </a:lnTo>
                  <a:lnTo>
                    <a:pt x="351014" y="47271"/>
                  </a:lnTo>
                  <a:lnTo>
                    <a:pt x="307397" y="96122"/>
                  </a:lnTo>
                  <a:lnTo>
                    <a:pt x="265543" y="146491"/>
                  </a:lnTo>
                  <a:lnTo>
                    <a:pt x="225504" y="198315"/>
                  </a:lnTo>
                  <a:lnTo>
                    <a:pt x="187330" y="251528"/>
                  </a:lnTo>
                  <a:lnTo>
                    <a:pt x="151071" y="306064"/>
                  </a:lnTo>
                  <a:lnTo>
                    <a:pt x="116772" y="361852"/>
                  </a:lnTo>
                  <a:lnTo>
                    <a:pt x="84476" y="418824"/>
                  </a:lnTo>
                  <a:lnTo>
                    <a:pt x="54223" y="476907"/>
                  </a:lnTo>
                  <a:lnTo>
                    <a:pt x="26053" y="536028"/>
                  </a:lnTo>
                  <a:lnTo>
                    <a:pt x="0" y="596112"/>
                  </a:lnTo>
                  <a:lnTo>
                    <a:pt x="58766" y="620363"/>
                  </a:lnTo>
                  <a:lnTo>
                    <a:pt x="117533" y="644614"/>
                  </a:lnTo>
                  <a:lnTo>
                    <a:pt x="176299" y="668865"/>
                  </a:lnTo>
                  <a:lnTo>
                    <a:pt x="235066" y="693116"/>
                  </a:lnTo>
                  <a:lnTo>
                    <a:pt x="293832" y="717367"/>
                  </a:lnTo>
                  <a:lnTo>
                    <a:pt x="352599" y="741619"/>
                  </a:lnTo>
                  <a:lnTo>
                    <a:pt x="411365" y="765870"/>
                  </a:lnTo>
                  <a:lnTo>
                    <a:pt x="470132" y="790121"/>
                  </a:lnTo>
                  <a:lnTo>
                    <a:pt x="528898" y="814372"/>
                  </a:lnTo>
                  <a:lnTo>
                    <a:pt x="587665" y="838623"/>
                  </a:lnTo>
                  <a:lnTo>
                    <a:pt x="646432" y="862874"/>
                  </a:lnTo>
                  <a:lnTo>
                    <a:pt x="705198" y="887125"/>
                  </a:lnTo>
                  <a:lnTo>
                    <a:pt x="763965" y="911376"/>
                  </a:lnTo>
                  <a:lnTo>
                    <a:pt x="822731" y="935627"/>
                  </a:lnTo>
                  <a:lnTo>
                    <a:pt x="881498" y="959878"/>
                  </a:lnTo>
                  <a:lnTo>
                    <a:pt x="940264" y="984129"/>
                  </a:lnTo>
                  <a:lnTo>
                    <a:pt x="999031" y="1008380"/>
                  </a:lnTo>
                  <a:lnTo>
                    <a:pt x="1057797" y="1032631"/>
                  </a:lnTo>
                  <a:lnTo>
                    <a:pt x="1116564" y="1056882"/>
                  </a:lnTo>
                  <a:lnTo>
                    <a:pt x="1175331" y="1081134"/>
                  </a:lnTo>
                  <a:lnTo>
                    <a:pt x="1234097" y="1105385"/>
                  </a:lnTo>
                  <a:lnTo>
                    <a:pt x="1292864" y="1129636"/>
                  </a:lnTo>
                  <a:lnTo>
                    <a:pt x="1351630" y="1153887"/>
                  </a:lnTo>
                  <a:lnTo>
                    <a:pt x="1410397" y="1178138"/>
                  </a:lnTo>
                  <a:lnTo>
                    <a:pt x="1469163" y="1202389"/>
                  </a:lnTo>
                  <a:lnTo>
                    <a:pt x="1527930" y="1226640"/>
                  </a:lnTo>
                  <a:lnTo>
                    <a:pt x="1586696" y="1250891"/>
                  </a:lnTo>
                  <a:lnTo>
                    <a:pt x="1645463" y="1275142"/>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9" name="pg9"/>
            <p:cNvSpPr/>
            <p:nvPr/>
          </p:nvSpPr>
          <p:spPr>
            <a:xfrm>
              <a:off x="1270977" y="1842495"/>
              <a:ext cx="1307891" cy="1568492"/>
            </a:xfrm>
            <a:custGeom>
              <a:avLst/>
              <a:pathLst>
                <a:path w="1307891" h="1568492">
                  <a:moveTo>
                    <a:pt x="1307891" y="1568492"/>
                  </a:moveTo>
                  <a:lnTo>
                    <a:pt x="1274479" y="1514407"/>
                  </a:lnTo>
                  <a:lnTo>
                    <a:pt x="1241068" y="1460321"/>
                  </a:lnTo>
                  <a:lnTo>
                    <a:pt x="1207656" y="1406235"/>
                  </a:lnTo>
                  <a:lnTo>
                    <a:pt x="1174245" y="1352149"/>
                  </a:lnTo>
                  <a:lnTo>
                    <a:pt x="1140833" y="1298063"/>
                  </a:lnTo>
                  <a:lnTo>
                    <a:pt x="1107422" y="1243977"/>
                  </a:lnTo>
                  <a:lnTo>
                    <a:pt x="1074010" y="1189891"/>
                  </a:lnTo>
                  <a:lnTo>
                    <a:pt x="1040599" y="1135805"/>
                  </a:lnTo>
                  <a:lnTo>
                    <a:pt x="1007187" y="1081719"/>
                  </a:lnTo>
                  <a:lnTo>
                    <a:pt x="973776" y="1027633"/>
                  </a:lnTo>
                  <a:lnTo>
                    <a:pt x="940364" y="973547"/>
                  </a:lnTo>
                  <a:lnTo>
                    <a:pt x="906953" y="919461"/>
                  </a:lnTo>
                  <a:lnTo>
                    <a:pt x="873541" y="865375"/>
                  </a:lnTo>
                  <a:lnTo>
                    <a:pt x="840130" y="811289"/>
                  </a:lnTo>
                  <a:lnTo>
                    <a:pt x="806718" y="757203"/>
                  </a:lnTo>
                  <a:lnTo>
                    <a:pt x="773307" y="703117"/>
                  </a:lnTo>
                  <a:lnTo>
                    <a:pt x="739895" y="649031"/>
                  </a:lnTo>
                  <a:lnTo>
                    <a:pt x="706483" y="594945"/>
                  </a:lnTo>
                  <a:lnTo>
                    <a:pt x="673072" y="540859"/>
                  </a:lnTo>
                  <a:lnTo>
                    <a:pt x="639660" y="486773"/>
                  </a:lnTo>
                  <a:lnTo>
                    <a:pt x="606249" y="432687"/>
                  </a:lnTo>
                  <a:lnTo>
                    <a:pt x="572837" y="378601"/>
                  </a:lnTo>
                  <a:lnTo>
                    <a:pt x="539426" y="324515"/>
                  </a:lnTo>
                  <a:lnTo>
                    <a:pt x="506014" y="270429"/>
                  </a:lnTo>
                  <a:lnTo>
                    <a:pt x="472603" y="216343"/>
                  </a:lnTo>
                  <a:lnTo>
                    <a:pt x="439191" y="162257"/>
                  </a:lnTo>
                  <a:lnTo>
                    <a:pt x="405780" y="108171"/>
                  </a:lnTo>
                  <a:lnTo>
                    <a:pt x="372368" y="54085"/>
                  </a:lnTo>
                  <a:lnTo>
                    <a:pt x="338957" y="0"/>
                  </a:lnTo>
                  <a:lnTo>
                    <a:pt x="278209" y="39192"/>
                  </a:lnTo>
                  <a:lnTo>
                    <a:pt x="219045" y="80737"/>
                  </a:lnTo>
                  <a:lnTo>
                    <a:pt x="161554" y="124569"/>
                  </a:lnTo>
                  <a:lnTo>
                    <a:pt x="105827" y="170621"/>
                  </a:lnTo>
                  <a:lnTo>
                    <a:pt x="51948" y="218822"/>
                  </a:lnTo>
                  <a:lnTo>
                    <a:pt x="0" y="269099"/>
                  </a:lnTo>
                  <a:lnTo>
                    <a:pt x="45099" y="313906"/>
                  </a:lnTo>
                  <a:lnTo>
                    <a:pt x="90199" y="358712"/>
                  </a:lnTo>
                  <a:lnTo>
                    <a:pt x="135299" y="403519"/>
                  </a:lnTo>
                  <a:lnTo>
                    <a:pt x="180398" y="448326"/>
                  </a:lnTo>
                  <a:lnTo>
                    <a:pt x="225498" y="493132"/>
                  </a:lnTo>
                  <a:lnTo>
                    <a:pt x="270598" y="537939"/>
                  </a:lnTo>
                  <a:lnTo>
                    <a:pt x="315697" y="582746"/>
                  </a:lnTo>
                  <a:lnTo>
                    <a:pt x="360797" y="627552"/>
                  </a:lnTo>
                  <a:lnTo>
                    <a:pt x="405897" y="672359"/>
                  </a:lnTo>
                  <a:lnTo>
                    <a:pt x="450997" y="717166"/>
                  </a:lnTo>
                  <a:lnTo>
                    <a:pt x="496096" y="761972"/>
                  </a:lnTo>
                  <a:lnTo>
                    <a:pt x="541196" y="806779"/>
                  </a:lnTo>
                  <a:lnTo>
                    <a:pt x="586296" y="851586"/>
                  </a:lnTo>
                  <a:lnTo>
                    <a:pt x="631395" y="896392"/>
                  </a:lnTo>
                  <a:lnTo>
                    <a:pt x="676495" y="941199"/>
                  </a:lnTo>
                  <a:lnTo>
                    <a:pt x="721595" y="986006"/>
                  </a:lnTo>
                  <a:lnTo>
                    <a:pt x="766695" y="1030812"/>
                  </a:lnTo>
                  <a:lnTo>
                    <a:pt x="811794" y="1075619"/>
                  </a:lnTo>
                  <a:lnTo>
                    <a:pt x="856894" y="1120426"/>
                  </a:lnTo>
                  <a:lnTo>
                    <a:pt x="901994" y="1165232"/>
                  </a:lnTo>
                  <a:lnTo>
                    <a:pt x="947093" y="1210039"/>
                  </a:lnTo>
                  <a:lnTo>
                    <a:pt x="992193" y="1254846"/>
                  </a:lnTo>
                  <a:lnTo>
                    <a:pt x="1037293" y="1299652"/>
                  </a:lnTo>
                  <a:lnTo>
                    <a:pt x="1082392" y="1344459"/>
                  </a:lnTo>
                  <a:lnTo>
                    <a:pt x="1127492" y="1389266"/>
                  </a:lnTo>
                  <a:lnTo>
                    <a:pt x="1172592" y="1434072"/>
                  </a:lnTo>
                  <a:lnTo>
                    <a:pt x="1217692" y="1478879"/>
                  </a:lnTo>
                  <a:lnTo>
                    <a:pt x="1262791" y="1523686"/>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0" name="pg10"/>
            <p:cNvSpPr/>
            <p:nvPr/>
          </p:nvSpPr>
          <p:spPr>
            <a:xfrm>
              <a:off x="1609934" y="1703899"/>
              <a:ext cx="968934" cy="1707089"/>
            </a:xfrm>
            <a:custGeom>
              <a:avLst/>
              <a:pathLst>
                <a:path w="968934" h="1707089">
                  <a:moveTo>
                    <a:pt x="968934" y="1707089"/>
                  </a:moveTo>
                  <a:lnTo>
                    <a:pt x="944923" y="1648224"/>
                  </a:lnTo>
                  <a:lnTo>
                    <a:pt x="920912" y="1589359"/>
                  </a:lnTo>
                  <a:lnTo>
                    <a:pt x="896902" y="1530493"/>
                  </a:lnTo>
                  <a:lnTo>
                    <a:pt x="872891" y="1471628"/>
                  </a:lnTo>
                  <a:lnTo>
                    <a:pt x="848880" y="1412763"/>
                  </a:lnTo>
                  <a:lnTo>
                    <a:pt x="824869" y="1353898"/>
                  </a:lnTo>
                  <a:lnTo>
                    <a:pt x="800859" y="1295033"/>
                  </a:lnTo>
                  <a:lnTo>
                    <a:pt x="776848" y="1236168"/>
                  </a:lnTo>
                  <a:lnTo>
                    <a:pt x="752837" y="1177303"/>
                  </a:lnTo>
                  <a:lnTo>
                    <a:pt x="728826" y="1118437"/>
                  </a:lnTo>
                  <a:lnTo>
                    <a:pt x="704816" y="1059572"/>
                  </a:lnTo>
                  <a:lnTo>
                    <a:pt x="680805" y="1000707"/>
                  </a:lnTo>
                  <a:lnTo>
                    <a:pt x="656794" y="941842"/>
                  </a:lnTo>
                  <a:lnTo>
                    <a:pt x="632783" y="882977"/>
                  </a:lnTo>
                  <a:lnTo>
                    <a:pt x="608773" y="824112"/>
                  </a:lnTo>
                  <a:lnTo>
                    <a:pt x="584762" y="765246"/>
                  </a:lnTo>
                  <a:lnTo>
                    <a:pt x="560751" y="706381"/>
                  </a:lnTo>
                  <a:lnTo>
                    <a:pt x="536740" y="647516"/>
                  </a:lnTo>
                  <a:lnTo>
                    <a:pt x="512730" y="588651"/>
                  </a:lnTo>
                  <a:lnTo>
                    <a:pt x="488719" y="529786"/>
                  </a:lnTo>
                  <a:lnTo>
                    <a:pt x="464708" y="470921"/>
                  </a:lnTo>
                  <a:lnTo>
                    <a:pt x="440697" y="412056"/>
                  </a:lnTo>
                  <a:lnTo>
                    <a:pt x="416687" y="353190"/>
                  </a:lnTo>
                  <a:lnTo>
                    <a:pt x="392676" y="294325"/>
                  </a:lnTo>
                  <a:lnTo>
                    <a:pt x="368665" y="235460"/>
                  </a:lnTo>
                  <a:lnTo>
                    <a:pt x="344654" y="176595"/>
                  </a:lnTo>
                  <a:lnTo>
                    <a:pt x="320644" y="117730"/>
                  </a:lnTo>
                  <a:lnTo>
                    <a:pt x="296633" y="58865"/>
                  </a:lnTo>
                  <a:lnTo>
                    <a:pt x="272622" y="0"/>
                  </a:lnTo>
                  <a:lnTo>
                    <a:pt x="202366" y="30372"/>
                  </a:lnTo>
                  <a:lnTo>
                    <a:pt x="133432" y="63635"/>
                  </a:lnTo>
                  <a:lnTo>
                    <a:pt x="65938" y="99730"/>
                  </a:lnTo>
                  <a:lnTo>
                    <a:pt x="0" y="138596"/>
                  </a:lnTo>
                  <a:lnTo>
                    <a:pt x="33411" y="192682"/>
                  </a:lnTo>
                  <a:lnTo>
                    <a:pt x="66823" y="246768"/>
                  </a:lnTo>
                  <a:lnTo>
                    <a:pt x="100234" y="300854"/>
                  </a:lnTo>
                  <a:lnTo>
                    <a:pt x="133646" y="354940"/>
                  </a:lnTo>
                  <a:lnTo>
                    <a:pt x="167057" y="409026"/>
                  </a:lnTo>
                  <a:lnTo>
                    <a:pt x="200469" y="463112"/>
                  </a:lnTo>
                  <a:lnTo>
                    <a:pt x="233880" y="517198"/>
                  </a:lnTo>
                  <a:lnTo>
                    <a:pt x="267292" y="571284"/>
                  </a:lnTo>
                  <a:lnTo>
                    <a:pt x="300703" y="625370"/>
                  </a:lnTo>
                  <a:lnTo>
                    <a:pt x="334115" y="679456"/>
                  </a:lnTo>
                  <a:lnTo>
                    <a:pt x="367526" y="733541"/>
                  </a:lnTo>
                  <a:lnTo>
                    <a:pt x="400938" y="787627"/>
                  </a:lnTo>
                  <a:lnTo>
                    <a:pt x="434349" y="841713"/>
                  </a:lnTo>
                  <a:lnTo>
                    <a:pt x="467761" y="895799"/>
                  </a:lnTo>
                  <a:lnTo>
                    <a:pt x="501172" y="949885"/>
                  </a:lnTo>
                  <a:lnTo>
                    <a:pt x="534584" y="1003971"/>
                  </a:lnTo>
                  <a:lnTo>
                    <a:pt x="567995" y="1058057"/>
                  </a:lnTo>
                  <a:lnTo>
                    <a:pt x="601407" y="1112143"/>
                  </a:lnTo>
                  <a:lnTo>
                    <a:pt x="634819" y="1166229"/>
                  </a:lnTo>
                  <a:lnTo>
                    <a:pt x="668230" y="1220315"/>
                  </a:lnTo>
                  <a:lnTo>
                    <a:pt x="701642" y="1274401"/>
                  </a:lnTo>
                  <a:lnTo>
                    <a:pt x="735053" y="1328487"/>
                  </a:lnTo>
                  <a:lnTo>
                    <a:pt x="768465" y="1382573"/>
                  </a:lnTo>
                  <a:lnTo>
                    <a:pt x="801876" y="1436659"/>
                  </a:lnTo>
                  <a:lnTo>
                    <a:pt x="835288" y="1490745"/>
                  </a:lnTo>
                  <a:lnTo>
                    <a:pt x="868699" y="1544831"/>
                  </a:lnTo>
                  <a:lnTo>
                    <a:pt x="902111" y="1598917"/>
                  </a:lnTo>
                  <a:lnTo>
                    <a:pt x="935522" y="1653003"/>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1" name="pg11"/>
            <p:cNvSpPr/>
            <p:nvPr/>
          </p:nvSpPr>
          <p:spPr>
            <a:xfrm>
              <a:off x="1882556" y="1622068"/>
              <a:ext cx="696311" cy="1788920"/>
            </a:xfrm>
            <a:custGeom>
              <a:avLst/>
              <a:pathLst>
                <a:path w="696311" h="1788920">
                  <a:moveTo>
                    <a:pt x="696311" y="1788920"/>
                  </a:moveTo>
                  <a:lnTo>
                    <a:pt x="680938" y="1727233"/>
                  </a:lnTo>
                  <a:lnTo>
                    <a:pt x="665564" y="1665546"/>
                  </a:lnTo>
                  <a:lnTo>
                    <a:pt x="650190" y="1603859"/>
                  </a:lnTo>
                  <a:lnTo>
                    <a:pt x="634817" y="1542172"/>
                  </a:lnTo>
                  <a:lnTo>
                    <a:pt x="619443" y="1480485"/>
                  </a:lnTo>
                  <a:lnTo>
                    <a:pt x="604069" y="1418798"/>
                  </a:lnTo>
                  <a:lnTo>
                    <a:pt x="588696" y="1357111"/>
                  </a:lnTo>
                  <a:lnTo>
                    <a:pt x="573322" y="1295424"/>
                  </a:lnTo>
                  <a:lnTo>
                    <a:pt x="557949" y="1233738"/>
                  </a:lnTo>
                  <a:lnTo>
                    <a:pt x="542575" y="1172051"/>
                  </a:lnTo>
                  <a:lnTo>
                    <a:pt x="527201" y="1110364"/>
                  </a:lnTo>
                  <a:lnTo>
                    <a:pt x="511828" y="1048677"/>
                  </a:lnTo>
                  <a:lnTo>
                    <a:pt x="496454" y="986990"/>
                  </a:lnTo>
                  <a:lnTo>
                    <a:pt x="481081" y="925303"/>
                  </a:lnTo>
                  <a:lnTo>
                    <a:pt x="465707" y="863616"/>
                  </a:lnTo>
                  <a:lnTo>
                    <a:pt x="450333" y="801929"/>
                  </a:lnTo>
                  <a:lnTo>
                    <a:pt x="434960" y="740242"/>
                  </a:lnTo>
                  <a:lnTo>
                    <a:pt x="419586" y="678555"/>
                  </a:lnTo>
                  <a:lnTo>
                    <a:pt x="404212" y="616869"/>
                  </a:lnTo>
                  <a:lnTo>
                    <a:pt x="388839" y="555182"/>
                  </a:lnTo>
                  <a:lnTo>
                    <a:pt x="373465" y="493495"/>
                  </a:lnTo>
                  <a:lnTo>
                    <a:pt x="358092" y="431808"/>
                  </a:lnTo>
                  <a:lnTo>
                    <a:pt x="342718" y="370121"/>
                  </a:lnTo>
                  <a:lnTo>
                    <a:pt x="327344" y="308434"/>
                  </a:lnTo>
                  <a:lnTo>
                    <a:pt x="311971" y="246747"/>
                  </a:lnTo>
                  <a:lnTo>
                    <a:pt x="296597" y="185060"/>
                  </a:lnTo>
                  <a:lnTo>
                    <a:pt x="281224" y="123373"/>
                  </a:lnTo>
                  <a:lnTo>
                    <a:pt x="265850" y="61686"/>
                  </a:lnTo>
                  <a:lnTo>
                    <a:pt x="250476" y="0"/>
                  </a:lnTo>
                  <a:lnTo>
                    <a:pt x="186799" y="17084"/>
                  </a:lnTo>
                  <a:lnTo>
                    <a:pt x="123774" y="36434"/>
                  </a:lnTo>
                  <a:lnTo>
                    <a:pt x="61481" y="58026"/>
                  </a:lnTo>
                  <a:lnTo>
                    <a:pt x="0" y="81830"/>
                  </a:lnTo>
                  <a:lnTo>
                    <a:pt x="24010" y="140695"/>
                  </a:lnTo>
                  <a:lnTo>
                    <a:pt x="48021" y="199561"/>
                  </a:lnTo>
                  <a:lnTo>
                    <a:pt x="72032" y="258426"/>
                  </a:lnTo>
                  <a:lnTo>
                    <a:pt x="96042" y="317291"/>
                  </a:lnTo>
                  <a:lnTo>
                    <a:pt x="120053" y="376156"/>
                  </a:lnTo>
                  <a:lnTo>
                    <a:pt x="144064" y="435021"/>
                  </a:lnTo>
                  <a:lnTo>
                    <a:pt x="168075" y="493886"/>
                  </a:lnTo>
                  <a:lnTo>
                    <a:pt x="192085" y="552751"/>
                  </a:lnTo>
                  <a:lnTo>
                    <a:pt x="216096" y="611617"/>
                  </a:lnTo>
                  <a:lnTo>
                    <a:pt x="240107" y="670482"/>
                  </a:lnTo>
                  <a:lnTo>
                    <a:pt x="264118" y="729347"/>
                  </a:lnTo>
                  <a:lnTo>
                    <a:pt x="288128" y="788212"/>
                  </a:lnTo>
                  <a:lnTo>
                    <a:pt x="312139" y="847077"/>
                  </a:lnTo>
                  <a:lnTo>
                    <a:pt x="336150" y="905942"/>
                  </a:lnTo>
                  <a:lnTo>
                    <a:pt x="360161" y="964808"/>
                  </a:lnTo>
                  <a:lnTo>
                    <a:pt x="384171" y="1023673"/>
                  </a:lnTo>
                  <a:lnTo>
                    <a:pt x="408182" y="1082538"/>
                  </a:lnTo>
                  <a:lnTo>
                    <a:pt x="432193" y="1141403"/>
                  </a:lnTo>
                  <a:lnTo>
                    <a:pt x="456204" y="1200268"/>
                  </a:lnTo>
                  <a:lnTo>
                    <a:pt x="480214" y="1259133"/>
                  </a:lnTo>
                  <a:lnTo>
                    <a:pt x="504225" y="1317998"/>
                  </a:lnTo>
                  <a:lnTo>
                    <a:pt x="528236" y="1376864"/>
                  </a:lnTo>
                  <a:lnTo>
                    <a:pt x="552247" y="1435729"/>
                  </a:lnTo>
                  <a:lnTo>
                    <a:pt x="576257" y="1494594"/>
                  </a:lnTo>
                  <a:lnTo>
                    <a:pt x="600268" y="1553459"/>
                  </a:lnTo>
                  <a:lnTo>
                    <a:pt x="624279" y="1612324"/>
                  </a:lnTo>
                  <a:lnTo>
                    <a:pt x="648290" y="1671189"/>
                  </a:lnTo>
                  <a:lnTo>
                    <a:pt x="672300" y="173005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2" name="pg12"/>
            <p:cNvSpPr/>
            <p:nvPr/>
          </p:nvSpPr>
          <p:spPr>
            <a:xfrm>
              <a:off x="2133033" y="1589005"/>
              <a:ext cx="445834" cy="1821983"/>
            </a:xfrm>
            <a:custGeom>
              <a:avLst/>
              <a:pathLst>
                <a:path w="445834" h="1821983">
                  <a:moveTo>
                    <a:pt x="445834" y="1821983"/>
                  </a:moveTo>
                  <a:lnTo>
                    <a:pt x="436119" y="1759156"/>
                  </a:lnTo>
                  <a:lnTo>
                    <a:pt x="426404" y="1696329"/>
                  </a:lnTo>
                  <a:lnTo>
                    <a:pt x="416688" y="1633502"/>
                  </a:lnTo>
                  <a:lnTo>
                    <a:pt x="406973" y="1570675"/>
                  </a:lnTo>
                  <a:lnTo>
                    <a:pt x="397257" y="1507848"/>
                  </a:lnTo>
                  <a:lnTo>
                    <a:pt x="387542" y="1445021"/>
                  </a:lnTo>
                  <a:lnTo>
                    <a:pt x="377826" y="1382194"/>
                  </a:lnTo>
                  <a:lnTo>
                    <a:pt x="368111" y="1319367"/>
                  </a:lnTo>
                  <a:lnTo>
                    <a:pt x="358396" y="1256540"/>
                  </a:lnTo>
                  <a:lnTo>
                    <a:pt x="348680" y="1193713"/>
                  </a:lnTo>
                  <a:lnTo>
                    <a:pt x="338965" y="1130886"/>
                  </a:lnTo>
                  <a:lnTo>
                    <a:pt x="329249" y="1068059"/>
                  </a:lnTo>
                  <a:lnTo>
                    <a:pt x="319534" y="1005232"/>
                  </a:lnTo>
                  <a:lnTo>
                    <a:pt x="309818" y="942405"/>
                  </a:lnTo>
                  <a:lnTo>
                    <a:pt x="300103" y="879578"/>
                  </a:lnTo>
                  <a:lnTo>
                    <a:pt x="290387" y="816751"/>
                  </a:lnTo>
                  <a:lnTo>
                    <a:pt x="280672" y="753924"/>
                  </a:lnTo>
                  <a:lnTo>
                    <a:pt x="270957" y="691097"/>
                  </a:lnTo>
                  <a:lnTo>
                    <a:pt x="261241" y="628270"/>
                  </a:lnTo>
                  <a:lnTo>
                    <a:pt x="251526" y="565443"/>
                  </a:lnTo>
                  <a:lnTo>
                    <a:pt x="241810" y="502616"/>
                  </a:lnTo>
                  <a:lnTo>
                    <a:pt x="232095" y="439789"/>
                  </a:lnTo>
                  <a:lnTo>
                    <a:pt x="222379" y="376962"/>
                  </a:lnTo>
                  <a:lnTo>
                    <a:pt x="212664" y="314135"/>
                  </a:lnTo>
                  <a:lnTo>
                    <a:pt x="202949" y="251308"/>
                  </a:lnTo>
                  <a:lnTo>
                    <a:pt x="193233" y="188481"/>
                  </a:lnTo>
                  <a:lnTo>
                    <a:pt x="183518" y="125654"/>
                  </a:lnTo>
                  <a:lnTo>
                    <a:pt x="173802" y="62827"/>
                  </a:lnTo>
                  <a:lnTo>
                    <a:pt x="164087" y="0"/>
                  </a:lnTo>
                  <a:lnTo>
                    <a:pt x="81668" y="14668"/>
                  </a:lnTo>
                  <a:lnTo>
                    <a:pt x="0" y="33062"/>
                  </a:lnTo>
                  <a:lnTo>
                    <a:pt x="15373" y="94749"/>
                  </a:lnTo>
                  <a:lnTo>
                    <a:pt x="30747" y="156436"/>
                  </a:lnTo>
                  <a:lnTo>
                    <a:pt x="46120" y="218123"/>
                  </a:lnTo>
                  <a:lnTo>
                    <a:pt x="61494" y="279810"/>
                  </a:lnTo>
                  <a:lnTo>
                    <a:pt x="76868" y="341497"/>
                  </a:lnTo>
                  <a:lnTo>
                    <a:pt x="92241" y="403184"/>
                  </a:lnTo>
                  <a:lnTo>
                    <a:pt x="107615" y="464871"/>
                  </a:lnTo>
                  <a:lnTo>
                    <a:pt x="122988" y="526558"/>
                  </a:lnTo>
                  <a:lnTo>
                    <a:pt x="138362" y="588245"/>
                  </a:lnTo>
                  <a:lnTo>
                    <a:pt x="153736" y="649931"/>
                  </a:lnTo>
                  <a:lnTo>
                    <a:pt x="169109" y="711618"/>
                  </a:lnTo>
                  <a:lnTo>
                    <a:pt x="184483" y="773305"/>
                  </a:lnTo>
                  <a:lnTo>
                    <a:pt x="199857" y="834992"/>
                  </a:lnTo>
                  <a:lnTo>
                    <a:pt x="215230" y="896679"/>
                  </a:lnTo>
                  <a:lnTo>
                    <a:pt x="230604" y="958366"/>
                  </a:lnTo>
                  <a:lnTo>
                    <a:pt x="245977" y="1020053"/>
                  </a:lnTo>
                  <a:lnTo>
                    <a:pt x="261351" y="1081740"/>
                  </a:lnTo>
                  <a:lnTo>
                    <a:pt x="276725" y="1143427"/>
                  </a:lnTo>
                  <a:lnTo>
                    <a:pt x="292098" y="1205114"/>
                  </a:lnTo>
                  <a:lnTo>
                    <a:pt x="307472" y="1266800"/>
                  </a:lnTo>
                  <a:lnTo>
                    <a:pt x="322845" y="1328487"/>
                  </a:lnTo>
                  <a:lnTo>
                    <a:pt x="338219" y="1390174"/>
                  </a:lnTo>
                  <a:lnTo>
                    <a:pt x="353593" y="1451861"/>
                  </a:lnTo>
                  <a:lnTo>
                    <a:pt x="368966" y="1513548"/>
                  </a:lnTo>
                  <a:lnTo>
                    <a:pt x="384340" y="1575235"/>
                  </a:lnTo>
                  <a:lnTo>
                    <a:pt x="399714" y="1636922"/>
                  </a:lnTo>
                  <a:lnTo>
                    <a:pt x="415087" y="1698609"/>
                  </a:lnTo>
                  <a:lnTo>
                    <a:pt x="430461" y="176029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3" name="pg13"/>
            <p:cNvSpPr/>
            <p:nvPr/>
          </p:nvSpPr>
          <p:spPr>
            <a:xfrm>
              <a:off x="2297120" y="1579815"/>
              <a:ext cx="281747" cy="1831173"/>
            </a:xfrm>
            <a:custGeom>
              <a:avLst/>
              <a:pathLst>
                <a:path w="281747" h="1831173">
                  <a:moveTo>
                    <a:pt x="281747" y="1831173"/>
                  </a:moveTo>
                  <a:lnTo>
                    <a:pt x="274367" y="1768029"/>
                  </a:lnTo>
                  <a:lnTo>
                    <a:pt x="266987" y="1704885"/>
                  </a:lnTo>
                  <a:lnTo>
                    <a:pt x="259606" y="1641741"/>
                  </a:lnTo>
                  <a:lnTo>
                    <a:pt x="252226" y="1578597"/>
                  </a:lnTo>
                  <a:lnTo>
                    <a:pt x="244846" y="1515454"/>
                  </a:lnTo>
                  <a:lnTo>
                    <a:pt x="237466" y="1452310"/>
                  </a:lnTo>
                  <a:lnTo>
                    <a:pt x="230086" y="1389166"/>
                  </a:lnTo>
                  <a:lnTo>
                    <a:pt x="222705" y="1326022"/>
                  </a:lnTo>
                  <a:lnTo>
                    <a:pt x="215325" y="1262878"/>
                  </a:lnTo>
                  <a:lnTo>
                    <a:pt x="207945" y="1199734"/>
                  </a:lnTo>
                  <a:lnTo>
                    <a:pt x="200565" y="1136590"/>
                  </a:lnTo>
                  <a:lnTo>
                    <a:pt x="193185" y="1073446"/>
                  </a:lnTo>
                  <a:lnTo>
                    <a:pt x="185804" y="1010302"/>
                  </a:lnTo>
                  <a:lnTo>
                    <a:pt x="178424" y="947158"/>
                  </a:lnTo>
                  <a:lnTo>
                    <a:pt x="171044" y="884014"/>
                  </a:lnTo>
                  <a:lnTo>
                    <a:pt x="163664" y="820870"/>
                  </a:lnTo>
                  <a:lnTo>
                    <a:pt x="156283" y="757727"/>
                  </a:lnTo>
                  <a:lnTo>
                    <a:pt x="148903" y="694583"/>
                  </a:lnTo>
                  <a:lnTo>
                    <a:pt x="141523" y="631439"/>
                  </a:lnTo>
                  <a:lnTo>
                    <a:pt x="134143" y="568295"/>
                  </a:lnTo>
                  <a:lnTo>
                    <a:pt x="126763" y="505151"/>
                  </a:lnTo>
                  <a:lnTo>
                    <a:pt x="119382" y="442007"/>
                  </a:lnTo>
                  <a:lnTo>
                    <a:pt x="112002" y="378863"/>
                  </a:lnTo>
                  <a:lnTo>
                    <a:pt x="104622" y="315719"/>
                  </a:lnTo>
                  <a:lnTo>
                    <a:pt x="97242" y="252575"/>
                  </a:lnTo>
                  <a:lnTo>
                    <a:pt x="89862" y="189431"/>
                  </a:lnTo>
                  <a:lnTo>
                    <a:pt x="82481" y="126287"/>
                  </a:lnTo>
                  <a:lnTo>
                    <a:pt x="75101" y="63143"/>
                  </a:lnTo>
                  <a:lnTo>
                    <a:pt x="67721" y="0"/>
                  </a:lnTo>
                  <a:lnTo>
                    <a:pt x="0" y="9190"/>
                  </a:lnTo>
                  <a:lnTo>
                    <a:pt x="9715" y="72017"/>
                  </a:lnTo>
                  <a:lnTo>
                    <a:pt x="19430" y="134844"/>
                  </a:lnTo>
                  <a:lnTo>
                    <a:pt x="29146" y="197671"/>
                  </a:lnTo>
                  <a:lnTo>
                    <a:pt x="38861" y="260498"/>
                  </a:lnTo>
                  <a:lnTo>
                    <a:pt x="48577" y="323325"/>
                  </a:lnTo>
                  <a:lnTo>
                    <a:pt x="58292" y="386152"/>
                  </a:lnTo>
                  <a:lnTo>
                    <a:pt x="68008" y="448979"/>
                  </a:lnTo>
                  <a:lnTo>
                    <a:pt x="77723" y="511806"/>
                  </a:lnTo>
                  <a:lnTo>
                    <a:pt x="87438" y="574633"/>
                  </a:lnTo>
                  <a:lnTo>
                    <a:pt x="97154" y="637460"/>
                  </a:lnTo>
                  <a:lnTo>
                    <a:pt x="106869" y="700287"/>
                  </a:lnTo>
                  <a:lnTo>
                    <a:pt x="116585" y="763114"/>
                  </a:lnTo>
                  <a:lnTo>
                    <a:pt x="126300" y="825941"/>
                  </a:lnTo>
                  <a:lnTo>
                    <a:pt x="136016" y="888768"/>
                  </a:lnTo>
                  <a:lnTo>
                    <a:pt x="145731" y="951595"/>
                  </a:lnTo>
                  <a:lnTo>
                    <a:pt x="155446" y="1014422"/>
                  </a:lnTo>
                  <a:lnTo>
                    <a:pt x="165162" y="1077249"/>
                  </a:lnTo>
                  <a:lnTo>
                    <a:pt x="174877" y="1140076"/>
                  </a:lnTo>
                  <a:lnTo>
                    <a:pt x="184593" y="1202903"/>
                  </a:lnTo>
                  <a:lnTo>
                    <a:pt x="194308" y="1265730"/>
                  </a:lnTo>
                  <a:lnTo>
                    <a:pt x="204024" y="1328557"/>
                  </a:lnTo>
                  <a:lnTo>
                    <a:pt x="213739" y="1391384"/>
                  </a:lnTo>
                  <a:lnTo>
                    <a:pt x="223454" y="1454211"/>
                  </a:lnTo>
                  <a:lnTo>
                    <a:pt x="233170" y="1517038"/>
                  </a:lnTo>
                  <a:lnTo>
                    <a:pt x="242885" y="1579865"/>
                  </a:lnTo>
                  <a:lnTo>
                    <a:pt x="252601" y="1642692"/>
                  </a:lnTo>
                  <a:lnTo>
                    <a:pt x="262316" y="1705519"/>
                  </a:lnTo>
                  <a:lnTo>
                    <a:pt x="272032" y="176834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4" name="pg14"/>
            <p:cNvSpPr/>
            <p:nvPr/>
          </p:nvSpPr>
          <p:spPr>
            <a:xfrm>
              <a:off x="2364842" y="1573353"/>
              <a:ext cx="214026" cy="1837635"/>
            </a:xfrm>
            <a:custGeom>
              <a:avLst/>
              <a:pathLst>
                <a:path w="214026" h="1837635">
                  <a:moveTo>
                    <a:pt x="214026" y="1837635"/>
                  </a:moveTo>
                  <a:lnTo>
                    <a:pt x="208900" y="1774268"/>
                  </a:lnTo>
                  <a:lnTo>
                    <a:pt x="203773" y="1710902"/>
                  </a:lnTo>
                  <a:lnTo>
                    <a:pt x="198647" y="1647535"/>
                  </a:lnTo>
                  <a:lnTo>
                    <a:pt x="193521" y="1584168"/>
                  </a:lnTo>
                  <a:lnTo>
                    <a:pt x="188395" y="1520801"/>
                  </a:lnTo>
                  <a:lnTo>
                    <a:pt x="183269" y="1457435"/>
                  </a:lnTo>
                  <a:lnTo>
                    <a:pt x="178143" y="1394068"/>
                  </a:lnTo>
                  <a:lnTo>
                    <a:pt x="173017" y="1330701"/>
                  </a:lnTo>
                  <a:lnTo>
                    <a:pt x="167891" y="1267334"/>
                  </a:lnTo>
                  <a:lnTo>
                    <a:pt x="162765" y="1203968"/>
                  </a:lnTo>
                  <a:lnTo>
                    <a:pt x="157638" y="1140601"/>
                  </a:lnTo>
                  <a:lnTo>
                    <a:pt x="152512" y="1077234"/>
                  </a:lnTo>
                  <a:lnTo>
                    <a:pt x="147386" y="1013867"/>
                  </a:lnTo>
                  <a:lnTo>
                    <a:pt x="142260" y="950501"/>
                  </a:lnTo>
                  <a:lnTo>
                    <a:pt x="137134" y="887134"/>
                  </a:lnTo>
                  <a:lnTo>
                    <a:pt x="132008" y="823767"/>
                  </a:lnTo>
                  <a:lnTo>
                    <a:pt x="126882" y="760400"/>
                  </a:lnTo>
                  <a:lnTo>
                    <a:pt x="121756" y="697034"/>
                  </a:lnTo>
                  <a:lnTo>
                    <a:pt x="116630" y="633667"/>
                  </a:lnTo>
                  <a:lnTo>
                    <a:pt x="111503" y="570300"/>
                  </a:lnTo>
                  <a:lnTo>
                    <a:pt x="106377" y="506933"/>
                  </a:lnTo>
                  <a:lnTo>
                    <a:pt x="101251" y="443567"/>
                  </a:lnTo>
                  <a:lnTo>
                    <a:pt x="96125" y="380200"/>
                  </a:lnTo>
                  <a:lnTo>
                    <a:pt x="90999" y="316833"/>
                  </a:lnTo>
                  <a:lnTo>
                    <a:pt x="85873" y="253466"/>
                  </a:lnTo>
                  <a:lnTo>
                    <a:pt x="80747" y="190100"/>
                  </a:lnTo>
                  <a:lnTo>
                    <a:pt x="75621" y="126733"/>
                  </a:lnTo>
                  <a:lnTo>
                    <a:pt x="70495" y="63366"/>
                  </a:lnTo>
                  <a:lnTo>
                    <a:pt x="65368" y="0"/>
                  </a:lnTo>
                  <a:lnTo>
                    <a:pt x="0" y="6462"/>
                  </a:lnTo>
                  <a:lnTo>
                    <a:pt x="7380" y="69606"/>
                  </a:lnTo>
                  <a:lnTo>
                    <a:pt x="14760" y="132749"/>
                  </a:lnTo>
                  <a:lnTo>
                    <a:pt x="22140" y="195893"/>
                  </a:lnTo>
                  <a:lnTo>
                    <a:pt x="29520" y="259037"/>
                  </a:lnTo>
                  <a:lnTo>
                    <a:pt x="36901" y="322181"/>
                  </a:lnTo>
                  <a:lnTo>
                    <a:pt x="44281" y="385325"/>
                  </a:lnTo>
                  <a:lnTo>
                    <a:pt x="51661" y="448469"/>
                  </a:lnTo>
                  <a:lnTo>
                    <a:pt x="59041" y="511613"/>
                  </a:lnTo>
                  <a:lnTo>
                    <a:pt x="66421" y="574757"/>
                  </a:lnTo>
                  <a:lnTo>
                    <a:pt x="73802" y="637901"/>
                  </a:lnTo>
                  <a:lnTo>
                    <a:pt x="81182" y="701045"/>
                  </a:lnTo>
                  <a:lnTo>
                    <a:pt x="88562" y="764189"/>
                  </a:lnTo>
                  <a:lnTo>
                    <a:pt x="95942" y="827333"/>
                  </a:lnTo>
                  <a:lnTo>
                    <a:pt x="103322" y="890476"/>
                  </a:lnTo>
                  <a:lnTo>
                    <a:pt x="110703" y="953620"/>
                  </a:lnTo>
                  <a:lnTo>
                    <a:pt x="118083" y="1016764"/>
                  </a:lnTo>
                  <a:lnTo>
                    <a:pt x="125463" y="1079908"/>
                  </a:lnTo>
                  <a:lnTo>
                    <a:pt x="132843" y="1143052"/>
                  </a:lnTo>
                  <a:lnTo>
                    <a:pt x="140224" y="1206196"/>
                  </a:lnTo>
                  <a:lnTo>
                    <a:pt x="147604" y="1269340"/>
                  </a:lnTo>
                  <a:lnTo>
                    <a:pt x="154984" y="1332484"/>
                  </a:lnTo>
                  <a:lnTo>
                    <a:pt x="162364" y="1395628"/>
                  </a:lnTo>
                  <a:lnTo>
                    <a:pt x="169744" y="1458772"/>
                  </a:lnTo>
                  <a:lnTo>
                    <a:pt x="177125" y="1521916"/>
                  </a:lnTo>
                  <a:lnTo>
                    <a:pt x="184505" y="1585060"/>
                  </a:lnTo>
                  <a:lnTo>
                    <a:pt x="191885" y="1648203"/>
                  </a:lnTo>
                  <a:lnTo>
                    <a:pt x="199265" y="1711347"/>
                  </a:lnTo>
                  <a:lnTo>
                    <a:pt x="206645" y="177449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5" name="pg15"/>
            <p:cNvSpPr/>
            <p:nvPr/>
          </p:nvSpPr>
          <p:spPr>
            <a:xfrm>
              <a:off x="2430211" y="1569361"/>
              <a:ext cx="148657" cy="1841626"/>
            </a:xfrm>
            <a:custGeom>
              <a:avLst/>
              <a:pathLst>
                <a:path w="148657" h="1841626">
                  <a:moveTo>
                    <a:pt x="148657" y="1841626"/>
                  </a:moveTo>
                  <a:lnTo>
                    <a:pt x="145687" y="1778122"/>
                  </a:lnTo>
                  <a:lnTo>
                    <a:pt x="142718" y="1714618"/>
                  </a:lnTo>
                  <a:lnTo>
                    <a:pt x="139749" y="1651113"/>
                  </a:lnTo>
                  <a:lnTo>
                    <a:pt x="136780" y="1587609"/>
                  </a:lnTo>
                  <a:lnTo>
                    <a:pt x="133810" y="1524104"/>
                  </a:lnTo>
                  <a:lnTo>
                    <a:pt x="130841" y="1460600"/>
                  </a:lnTo>
                  <a:lnTo>
                    <a:pt x="127872" y="1397096"/>
                  </a:lnTo>
                  <a:lnTo>
                    <a:pt x="124903" y="1333591"/>
                  </a:lnTo>
                  <a:lnTo>
                    <a:pt x="121933" y="1270087"/>
                  </a:lnTo>
                  <a:lnTo>
                    <a:pt x="118964" y="1206583"/>
                  </a:lnTo>
                  <a:lnTo>
                    <a:pt x="115995" y="1143078"/>
                  </a:lnTo>
                  <a:lnTo>
                    <a:pt x="113026" y="1079574"/>
                  </a:lnTo>
                  <a:lnTo>
                    <a:pt x="110056" y="1016069"/>
                  </a:lnTo>
                  <a:lnTo>
                    <a:pt x="107087" y="952565"/>
                  </a:lnTo>
                  <a:lnTo>
                    <a:pt x="104118" y="889061"/>
                  </a:lnTo>
                  <a:lnTo>
                    <a:pt x="101148" y="825556"/>
                  </a:lnTo>
                  <a:lnTo>
                    <a:pt x="98179" y="762052"/>
                  </a:lnTo>
                  <a:lnTo>
                    <a:pt x="95210" y="698548"/>
                  </a:lnTo>
                  <a:lnTo>
                    <a:pt x="92241" y="635043"/>
                  </a:lnTo>
                  <a:lnTo>
                    <a:pt x="89271" y="571539"/>
                  </a:lnTo>
                  <a:lnTo>
                    <a:pt x="86302" y="508034"/>
                  </a:lnTo>
                  <a:lnTo>
                    <a:pt x="83333" y="444530"/>
                  </a:lnTo>
                  <a:lnTo>
                    <a:pt x="80364" y="381026"/>
                  </a:lnTo>
                  <a:lnTo>
                    <a:pt x="77394" y="317521"/>
                  </a:lnTo>
                  <a:lnTo>
                    <a:pt x="74425" y="254017"/>
                  </a:lnTo>
                  <a:lnTo>
                    <a:pt x="71456" y="190513"/>
                  </a:lnTo>
                  <a:lnTo>
                    <a:pt x="68487" y="127008"/>
                  </a:lnTo>
                  <a:lnTo>
                    <a:pt x="65517" y="63504"/>
                  </a:lnTo>
                  <a:lnTo>
                    <a:pt x="62548" y="0"/>
                  </a:lnTo>
                  <a:lnTo>
                    <a:pt x="0" y="3991"/>
                  </a:lnTo>
                  <a:lnTo>
                    <a:pt x="5126" y="67357"/>
                  </a:lnTo>
                  <a:lnTo>
                    <a:pt x="10252" y="130724"/>
                  </a:lnTo>
                  <a:lnTo>
                    <a:pt x="15378" y="194091"/>
                  </a:lnTo>
                  <a:lnTo>
                    <a:pt x="20504" y="257458"/>
                  </a:lnTo>
                  <a:lnTo>
                    <a:pt x="25630" y="320824"/>
                  </a:lnTo>
                  <a:lnTo>
                    <a:pt x="30756" y="384191"/>
                  </a:lnTo>
                  <a:lnTo>
                    <a:pt x="35882" y="447558"/>
                  </a:lnTo>
                  <a:lnTo>
                    <a:pt x="41008" y="510925"/>
                  </a:lnTo>
                  <a:lnTo>
                    <a:pt x="46134" y="574291"/>
                  </a:lnTo>
                  <a:lnTo>
                    <a:pt x="51261" y="637658"/>
                  </a:lnTo>
                  <a:lnTo>
                    <a:pt x="56387" y="701025"/>
                  </a:lnTo>
                  <a:lnTo>
                    <a:pt x="61513" y="764392"/>
                  </a:lnTo>
                  <a:lnTo>
                    <a:pt x="66639" y="827758"/>
                  </a:lnTo>
                  <a:lnTo>
                    <a:pt x="71765" y="891125"/>
                  </a:lnTo>
                  <a:lnTo>
                    <a:pt x="76891" y="954492"/>
                  </a:lnTo>
                  <a:lnTo>
                    <a:pt x="82017" y="1017859"/>
                  </a:lnTo>
                  <a:lnTo>
                    <a:pt x="87143" y="1081225"/>
                  </a:lnTo>
                  <a:lnTo>
                    <a:pt x="92269" y="1144592"/>
                  </a:lnTo>
                  <a:lnTo>
                    <a:pt x="97396" y="1207959"/>
                  </a:lnTo>
                  <a:lnTo>
                    <a:pt x="102522" y="1271326"/>
                  </a:lnTo>
                  <a:lnTo>
                    <a:pt x="107648" y="1334692"/>
                  </a:lnTo>
                  <a:lnTo>
                    <a:pt x="112774" y="1398059"/>
                  </a:lnTo>
                  <a:lnTo>
                    <a:pt x="117900" y="1461426"/>
                  </a:lnTo>
                  <a:lnTo>
                    <a:pt x="123026" y="1524793"/>
                  </a:lnTo>
                  <a:lnTo>
                    <a:pt x="128152" y="1588159"/>
                  </a:lnTo>
                  <a:lnTo>
                    <a:pt x="133278" y="1651526"/>
                  </a:lnTo>
                  <a:lnTo>
                    <a:pt x="138404" y="1714893"/>
                  </a:lnTo>
                  <a:lnTo>
                    <a:pt x="143531" y="177826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6" name="pg16"/>
            <p:cNvSpPr/>
            <p:nvPr/>
          </p:nvSpPr>
          <p:spPr>
            <a:xfrm>
              <a:off x="2492759" y="1568340"/>
              <a:ext cx="86108" cy="1842647"/>
            </a:xfrm>
            <a:custGeom>
              <a:avLst/>
              <a:pathLst>
                <a:path w="86108" h="1842647">
                  <a:moveTo>
                    <a:pt x="86108" y="1842647"/>
                  </a:moveTo>
                  <a:lnTo>
                    <a:pt x="84024" y="1779108"/>
                  </a:lnTo>
                  <a:lnTo>
                    <a:pt x="81940" y="1715568"/>
                  </a:lnTo>
                  <a:lnTo>
                    <a:pt x="79856" y="1652029"/>
                  </a:lnTo>
                  <a:lnTo>
                    <a:pt x="77772" y="1588489"/>
                  </a:lnTo>
                  <a:lnTo>
                    <a:pt x="75688" y="1524949"/>
                  </a:lnTo>
                  <a:lnTo>
                    <a:pt x="73604" y="1461410"/>
                  </a:lnTo>
                  <a:lnTo>
                    <a:pt x="71520" y="1397870"/>
                  </a:lnTo>
                  <a:lnTo>
                    <a:pt x="69436" y="1334331"/>
                  </a:lnTo>
                  <a:lnTo>
                    <a:pt x="67352" y="1270791"/>
                  </a:lnTo>
                  <a:lnTo>
                    <a:pt x="65267" y="1207252"/>
                  </a:lnTo>
                  <a:lnTo>
                    <a:pt x="63183" y="1143712"/>
                  </a:lnTo>
                  <a:lnTo>
                    <a:pt x="61099" y="1080172"/>
                  </a:lnTo>
                  <a:lnTo>
                    <a:pt x="59015" y="1016633"/>
                  </a:lnTo>
                  <a:lnTo>
                    <a:pt x="56931" y="953093"/>
                  </a:lnTo>
                  <a:lnTo>
                    <a:pt x="54847" y="889554"/>
                  </a:lnTo>
                  <a:lnTo>
                    <a:pt x="52763" y="826014"/>
                  </a:lnTo>
                  <a:lnTo>
                    <a:pt x="50679" y="762474"/>
                  </a:lnTo>
                  <a:lnTo>
                    <a:pt x="48595" y="698935"/>
                  </a:lnTo>
                  <a:lnTo>
                    <a:pt x="46511" y="635395"/>
                  </a:lnTo>
                  <a:lnTo>
                    <a:pt x="44427" y="571856"/>
                  </a:lnTo>
                  <a:lnTo>
                    <a:pt x="42343" y="508316"/>
                  </a:lnTo>
                  <a:lnTo>
                    <a:pt x="40259" y="444777"/>
                  </a:lnTo>
                  <a:lnTo>
                    <a:pt x="38175" y="381237"/>
                  </a:lnTo>
                  <a:lnTo>
                    <a:pt x="36091" y="317697"/>
                  </a:lnTo>
                  <a:lnTo>
                    <a:pt x="34007" y="254158"/>
                  </a:lnTo>
                  <a:lnTo>
                    <a:pt x="31923" y="190618"/>
                  </a:lnTo>
                  <a:lnTo>
                    <a:pt x="29838" y="127079"/>
                  </a:lnTo>
                  <a:lnTo>
                    <a:pt x="27754" y="63539"/>
                  </a:lnTo>
                  <a:lnTo>
                    <a:pt x="25670" y="0"/>
                  </a:lnTo>
                  <a:lnTo>
                    <a:pt x="0" y="1021"/>
                  </a:lnTo>
                  <a:lnTo>
                    <a:pt x="2969" y="64525"/>
                  </a:lnTo>
                  <a:lnTo>
                    <a:pt x="5938" y="128029"/>
                  </a:lnTo>
                  <a:lnTo>
                    <a:pt x="8907" y="191534"/>
                  </a:lnTo>
                  <a:lnTo>
                    <a:pt x="11877" y="255038"/>
                  </a:lnTo>
                  <a:lnTo>
                    <a:pt x="14846" y="318542"/>
                  </a:lnTo>
                  <a:lnTo>
                    <a:pt x="17815" y="382047"/>
                  </a:lnTo>
                  <a:lnTo>
                    <a:pt x="20784" y="445551"/>
                  </a:lnTo>
                  <a:lnTo>
                    <a:pt x="23754" y="509056"/>
                  </a:lnTo>
                  <a:lnTo>
                    <a:pt x="26723" y="572560"/>
                  </a:lnTo>
                  <a:lnTo>
                    <a:pt x="29692" y="636064"/>
                  </a:lnTo>
                  <a:lnTo>
                    <a:pt x="32661" y="699569"/>
                  </a:lnTo>
                  <a:lnTo>
                    <a:pt x="35631" y="763073"/>
                  </a:lnTo>
                  <a:lnTo>
                    <a:pt x="38600" y="826577"/>
                  </a:lnTo>
                  <a:lnTo>
                    <a:pt x="41569" y="890082"/>
                  </a:lnTo>
                  <a:lnTo>
                    <a:pt x="44538" y="953586"/>
                  </a:lnTo>
                  <a:lnTo>
                    <a:pt x="47508" y="1017091"/>
                  </a:lnTo>
                  <a:lnTo>
                    <a:pt x="50477" y="1080595"/>
                  </a:lnTo>
                  <a:lnTo>
                    <a:pt x="53446" y="1144099"/>
                  </a:lnTo>
                  <a:lnTo>
                    <a:pt x="56415" y="1207604"/>
                  </a:lnTo>
                  <a:lnTo>
                    <a:pt x="59385" y="1271108"/>
                  </a:lnTo>
                  <a:lnTo>
                    <a:pt x="62354" y="1334612"/>
                  </a:lnTo>
                  <a:lnTo>
                    <a:pt x="65323" y="1398117"/>
                  </a:lnTo>
                  <a:lnTo>
                    <a:pt x="68292" y="1461621"/>
                  </a:lnTo>
                  <a:lnTo>
                    <a:pt x="71262" y="1525126"/>
                  </a:lnTo>
                  <a:lnTo>
                    <a:pt x="74231" y="1588630"/>
                  </a:lnTo>
                  <a:lnTo>
                    <a:pt x="77200" y="1652134"/>
                  </a:lnTo>
                  <a:lnTo>
                    <a:pt x="80170" y="1715639"/>
                  </a:lnTo>
                  <a:lnTo>
                    <a:pt x="83139" y="177914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7" name="pg17"/>
            <p:cNvSpPr/>
            <p:nvPr/>
          </p:nvSpPr>
          <p:spPr>
            <a:xfrm>
              <a:off x="2518430" y="1567693"/>
              <a:ext cx="60437" cy="1843295"/>
            </a:xfrm>
            <a:custGeom>
              <a:avLst/>
              <a:pathLst>
                <a:path w="60437" h="1843295">
                  <a:moveTo>
                    <a:pt x="60437" y="1843295"/>
                  </a:moveTo>
                  <a:lnTo>
                    <a:pt x="59211" y="1779733"/>
                  </a:lnTo>
                  <a:lnTo>
                    <a:pt x="57984" y="1716171"/>
                  </a:lnTo>
                  <a:lnTo>
                    <a:pt x="56758" y="1652609"/>
                  </a:lnTo>
                  <a:lnTo>
                    <a:pt x="55532" y="1589048"/>
                  </a:lnTo>
                  <a:lnTo>
                    <a:pt x="54305" y="1525486"/>
                  </a:lnTo>
                  <a:lnTo>
                    <a:pt x="53079" y="1461924"/>
                  </a:lnTo>
                  <a:lnTo>
                    <a:pt x="51852" y="1398362"/>
                  </a:lnTo>
                  <a:lnTo>
                    <a:pt x="50626" y="1334800"/>
                  </a:lnTo>
                  <a:lnTo>
                    <a:pt x="49399" y="1271238"/>
                  </a:lnTo>
                  <a:lnTo>
                    <a:pt x="48173" y="1207676"/>
                  </a:lnTo>
                  <a:lnTo>
                    <a:pt x="46947" y="1144114"/>
                  </a:lnTo>
                  <a:lnTo>
                    <a:pt x="45720" y="1080552"/>
                  </a:lnTo>
                  <a:lnTo>
                    <a:pt x="44494" y="1016990"/>
                  </a:lnTo>
                  <a:lnTo>
                    <a:pt x="43267" y="953428"/>
                  </a:lnTo>
                  <a:lnTo>
                    <a:pt x="42041" y="889866"/>
                  </a:lnTo>
                  <a:lnTo>
                    <a:pt x="40815" y="826304"/>
                  </a:lnTo>
                  <a:lnTo>
                    <a:pt x="39588" y="762743"/>
                  </a:lnTo>
                  <a:lnTo>
                    <a:pt x="38362" y="699181"/>
                  </a:lnTo>
                  <a:lnTo>
                    <a:pt x="37135" y="635619"/>
                  </a:lnTo>
                  <a:lnTo>
                    <a:pt x="35909" y="572057"/>
                  </a:lnTo>
                  <a:lnTo>
                    <a:pt x="34683" y="508495"/>
                  </a:lnTo>
                  <a:lnTo>
                    <a:pt x="33456" y="444933"/>
                  </a:lnTo>
                  <a:lnTo>
                    <a:pt x="32230" y="381371"/>
                  </a:lnTo>
                  <a:lnTo>
                    <a:pt x="31003" y="317809"/>
                  </a:lnTo>
                  <a:lnTo>
                    <a:pt x="29777" y="254247"/>
                  </a:lnTo>
                  <a:lnTo>
                    <a:pt x="28550" y="190685"/>
                  </a:lnTo>
                  <a:lnTo>
                    <a:pt x="27324" y="127123"/>
                  </a:lnTo>
                  <a:lnTo>
                    <a:pt x="26098" y="63561"/>
                  </a:lnTo>
                  <a:lnTo>
                    <a:pt x="24871" y="0"/>
                  </a:lnTo>
                  <a:lnTo>
                    <a:pt x="0" y="647"/>
                  </a:lnTo>
                  <a:lnTo>
                    <a:pt x="2084" y="64187"/>
                  </a:lnTo>
                  <a:lnTo>
                    <a:pt x="4168" y="127726"/>
                  </a:lnTo>
                  <a:lnTo>
                    <a:pt x="6252" y="191266"/>
                  </a:lnTo>
                  <a:lnTo>
                    <a:pt x="8336" y="254806"/>
                  </a:lnTo>
                  <a:lnTo>
                    <a:pt x="10420" y="318345"/>
                  </a:lnTo>
                  <a:lnTo>
                    <a:pt x="12504" y="381885"/>
                  </a:lnTo>
                  <a:lnTo>
                    <a:pt x="14588" y="445424"/>
                  </a:lnTo>
                  <a:lnTo>
                    <a:pt x="16672" y="508964"/>
                  </a:lnTo>
                  <a:lnTo>
                    <a:pt x="18756" y="572504"/>
                  </a:lnTo>
                  <a:lnTo>
                    <a:pt x="20840" y="636043"/>
                  </a:lnTo>
                  <a:lnTo>
                    <a:pt x="22924" y="699583"/>
                  </a:lnTo>
                  <a:lnTo>
                    <a:pt x="25008" y="763122"/>
                  </a:lnTo>
                  <a:lnTo>
                    <a:pt x="27092" y="826662"/>
                  </a:lnTo>
                  <a:lnTo>
                    <a:pt x="29176" y="890201"/>
                  </a:lnTo>
                  <a:lnTo>
                    <a:pt x="31260" y="953741"/>
                  </a:lnTo>
                  <a:lnTo>
                    <a:pt x="33344" y="1017281"/>
                  </a:lnTo>
                  <a:lnTo>
                    <a:pt x="35429" y="1080820"/>
                  </a:lnTo>
                  <a:lnTo>
                    <a:pt x="37513" y="1144360"/>
                  </a:lnTo>
                  <a:lnTo>
                    <a:pt x="39597" y="1207899"/>
                  </a:lnTo>
                  <a:lnTo>
                    <a:pt x="41681" y="1271439"/>
                  </a:lnTo>
                  <a:lnTo>
                    <a:pt x="43765" y="1334979"/>
                  </a:lnTo>
                  <a:lnTo>
                    <a:pt x="45849" y="1398518"/>
                  </a:lnTo>
                  <a:lnTo>
                    <a:pt x="47933" y="1462058"/>
                  </a:lnTo>
                  <a:lnTo>
                    <a:pt x="50017" y="1525597"/>
                  </a:lnTo>
                  <a:lnTo>
                    <a:pt x="52101" y="1589137"/>
                  </a:lnTo>
                  <a:lnTo>
                    <a:pt x="54185" y="1652676"/>
                  </a:lnTo>
                  <a:lnTo>
                    <a:pt x="56269" y="1716216"/>
                  </a:lnTo>
                  <a:lnTo>
                    <a:pt x="58353" y="177975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8" name="pg18"/>
            <p:cNvSpPr/>
            <p:nvPr/>
          </p:nvSpPr>
          <p:spPr>
            <a:xfrm>
              <a:off x="2543302" y="1567479"/>
              <a:ext cx="35565" cy="1843509"/>
            </a:xfrm>
            <a:custGeom>
              <a:avLst/>
              <a:pathLst>
                <a:path w="35565" h="1843509">
                  <a:moveTo>
                    <a:pt x="35565" y="1843509"/>
                  </a:moveTo>
                  <a:lnTo>
                    <a:pt x="34812" y="1779940"/>
                  </a:lnTo>
                  <a:lnTo>
                    <a:pt x="34059" y="1716370"/>
                  </a:lnTo>
                  <a:lnTo>
                    <a:pt x="33306" y="1652801"/>
                  </a:lnTo>
                  <a:lnTo>
                    <a:pt x="32553" y="1589232"/>
                  </a:lnTo>
                  <a:lnTo>
                    <a:pt x="31800" y="1525662"/>
                  </a:lnTo>
                  <a:lnTo>
                    <a:pt x="31047" y="1462093"/>
                  </a:lnTo>
                  <a:lnTo>
                    <a:pt x="30294" y="1398524"/>
                  </a:lnTo>
                  <a:lnTo>
                    <a:pt x="29541" y="1334955"/>
                  </a:lnTo>
                  <a:lnTo>
                    <a:pt x="28788" y="1271385"/>
                  </a:lnTo>
                  <a:lnTo>
                    <a:pt x="28035" y="1207816"/>
                  </a:lnTo>
                  <a:lnTo>
                    <a:pt x="27282" y="1144247"/>
                  </a:lnTo>
                  <a:lnTo>
                    <a:pt x="26529" y="1080677"/>
                  </a:lnTo>
                  <a:lnTo>
                    <a:pt x="25776" y="1017108"/>
                  </a:lnTo>
                  <a:lnTo>
                    <a:pt x="25023" y="953539"/>
                  </a:lnTo>
                  <a:lnTo>
                    <a:pt x="24270" y="889970"/>
                  </a:lnTo>
                  <a:lnTo>
                    <a:pt x="23517" y="826400"/>
                  </a:lnTo>
                  <a:lnTo>
                    <a:pt x="22764" y="762831"/>
                  </a:lnTo>
                  <a:lnTo>
                    <a:pt x="22010" y="699262"/>
                  </a:lnTo>
                  <a:lnTo>
                    <a:pt x="21257" y="635692"/>
                  </a:lnTo>
                  <a:lnTo>
                    <a:pt x="20504" y="572123"/>
                  </a:lnTo>
                  <a:lnTo>
                    <a:pt x="19751" y="508554"/>
                  </a:lnTo>
                  <a:lnTo>
                    <a:pt x="18998" y="444985"/>
                  </a:lnTo>
                  <a:lnTo>
                    <a:pt x="18245" y="381415"/>
                  </a:lnTo>
                  <a:lnTo>
                    <a:pt x="17492" y="317846"/>
                  </a:lnTo>
                  <a:lnTo>
                    <a:pt x="16739" y="254277"/>
                  </a:lnTo>
                  <a:lnTo>
                    <a:pt x="15986" y="190707"/>
                  </a:lnTo>
                  <a:lnTo>
                    <a:pt x="15233" y="127138"/>
                  </a:lnTo>
                  <a:lnTo>
                    <a:pt x="14480" y="63569"/>
                  </a:lnTo>
                  <a:lnTo>
                    <a:pt x="13727" y="0"/>
                  </a:lnTo>
                  <a:lnTo>
                    <a:pt x="0" y="213"/>
                  </a:lnTo>
                  <a:lnTo>
                    <a:pt x="1226" y="63775"/>
                  </a:lnTo>
                  <a:lnTo>
                    <a:pt x="2452" y="127337"/>
                  </a:lnTo>
                  <a:lnTo>
                    <a:pt x="3679" y="190899"/>
                  </a:lnTo>
                  <a:lnTo>
                    <a:pt x="4905" y="254461"/>
                  </a:lnTo>
                  <a:lnTo>
                    <a:pt x="6132" y="318023"/>
                  </a:lnTo>
                  <a:lnTo>
                    <a:pt x="7358" y="381585"/>
                  </a:lnTo>
                  <a:lnTo>
                    <a:pt x="8584" y="445147"/>
                  </a:lnTo>
                  <a:lnTo>
                    <a:pt x="9811" y="508709"/>
                  </a:lnTo>
                  <a:lnTo>
                    <a:pt x="11037" y="572271"/>
                  </a:lnTo>
                  <a:lnTo>
                    <a:pt x="12264" y="635832"/>
                  </a:lnTo>
                  <a:lnTo>
                    <a:pt x="13490" y="699394"/>
                  </a:lnTo>
                  <a:lnTo>
                    <a:pt x="14716" y="762956"/>
                  </a:lnTo>
                  <a:lnTo>
                    <a:pt x="15943" y="826518"/>
                  </a:lnTo>
                  <a:lnTo>
                    <a:pt x="17169" y="890080"/>
                  </a:lnTo>
                  <a:lnTo>
                    <a:pt x="18396" y="953642"/>
                  </a:lnTo>
                  <a:lnTo>
                    <a:pt x="19622" y="1017204"/>
                  </a:lnTo>
                  <a:lnTo>
                    <a:pt x="20849" y="1080766"/>
                  </a:lnTo>
                  <a:lnTo>
                    <a:pt x="22075" y="1144328"/>
                  </a:lnTo>
                  <a:lnTo>
                    <a:pt x="23301" y="1207890"/>
                  </a:lnTo>
                  <a:lnTo>
                    <a:pt x="24528" y="1271452"/>
                  </a:lnTo>
                  <a:lnTo>
                    <a:pt x="25754" y="1335014"/>
                  </a:lnTo>
                  <a:lnTo>
                    <a:pt x="26981" y="1398576"/>
                  </a:lnTo>
                  <a:lnTo>
                    <a:pt x="28207" y="1462137"/>
                  </a:lnTo>
                  <a:lnTo>
                    <a:pt x="29433" y="1525699"/>
                  </a:lnTo>
                  <a:lnTo>
                    <a:pt x="30660" y="1589261"/>
                  </a:lnTo>
                  <a:lnTo>
                    <a:pt x="31886" y="1652823"/>
                  </a:lnTo>
                  <a:lnTo>
                    <a:pt x="33113" y="1716385"/>
                  </a:lnTo>
                  <a:lnTo>
                    <a:pt x="34339" y="1779947"/>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9" name="pg19"/>
            <p:cNvSpPr/>
            <p:nvPr/>
          </p:nvSpPr>
          <p:spPr>
            <a:xfrm>
              <a:off x="2557029" y="1567411"/>
              <a:ext cx="21838" cy="1843577"/>
            </a:xfrm>
            <a:custGeom>
              <a:avLst/>
              <a:pathLst>
                <a:path w="21838" h="1843577">
                  <a:moveTo>
                    <a:pt x="21838" y="1843577"/>
                  </a:moveTo>
                  <a:lnTo>
                    <a:pt x="21320" y="1780006"/>
                  </a:lnTo>
                  <a:lnTo>
                    <a:pt x="20803" y="1716434"/>
                  </a:lnTo>
                  <a:lnTo>
                    <a:pt x="20285" y="1652862"/>
                  </a:lnTo>
                  <a:lnTo>
                    <a:pt x="19767" y="1589291"/>
                  </a:lnTo>
                  <a:lnTo>
                    <a:pt x="19250" y="1525719"/>
                  </a:lnTo>
                  <a:lnTo>
                    <a:pt x="18732" y="1462147"/>
                  </a:lnTo>
                  <a:lnTo>
                    <a:pt x="18214" y="1398576"/>
                  </a:lnTo>
                  <a:lnTo>
                    <a:pt x="17697" y="1335004"/>
                  </a:lnTo>
                  <a:lnTo>
                    <a:pt x="17179" y="1271432"/>
                  </a:lnTo>
                  <a:lnTo>
                    <a:pt x="16661" y="1207861"/>
                  </a:lnTo>
                  <a:lnTo>
                    <a:pt x="16144" y="1144289"/>
                  </a:lnTo>
                  <a:lnTo>
                    <a:pt x="15626" y="1080717"/>
                  </a:lnTo>
                  <a:lnTo>
                    <a:pt x="15108" y="1017146"/>
                  </a:lnTo>
                  <a:lnTo>
                    <a:pt x="14590" y="953574"/>
                  </a:lnTo>
                  <a:lnTo>
                    <a:pt x="14073" y="890003"/>
                  </a:lnTo>
                  <a:lnTo>
                    <a:pt x="13555" y="826431"/>
                  </a:lnTo>
                  <a:lnTo>
                    <a:pt x="13037" y="762859"/>
                  </a:lnTo>
                  <a:lnTo>
                    <a:pt x="12520" y="699288"/>
                  </a:lnTo>
                  <a:lnTo>
                    <a:pt x="12002" y="635716"/>
                  </a:lnTo>
                  <a:lnTo>
                    <a:pt x="11484" y="572144"/>
                  </a:lnTo>
                  <a:lnTo>
                    <a:pt x="10967" y="508573"/>
                  </a:lnTo>
                  <a:lnTo>
                    <a:pt x="10449" y="445001"/>
                  </a:lnTo>
                  <a:lnTo>
                    <a:pt x="9931" y="381429"/>
                  </a:lnTo>
                  <a:lnTo>
                    <a:pt x="9414" y="317858"/>
                  </a:lnTo>
                  <a:lnTo>
                    <a:pt x="8896" y="254286"/>
                  </a:lnTo>
                  <a:lnTo>
                    <a:pt x="8378" y="190714"/>
                  </a:lnTo>
                  <a:lnTo>
                    <a:pt x="7860" y="127143"/>
                  </a:lnTo>
                  <a:lnTo>
                    <a:pt x="7343" y="63571"/>
                  </a:lnTo>
                  <a:lnTo>
                    <a:pt x="6825" y="0"/>
                  </a:lnTo>
                  <a:lnTo>
                    <a:pt x="0" y="68"/>
                  </a:lnTo>
                  <a:lnTo>
                    <a:pt x="753" y="63637"/>
                  </a:lnTo>
                  <a:lnTo>
                    <a:pt x="1506" y="127206"/>
                  </a:lnTo>
                  <a:lnTo>
                    <a:pt x="2259" y="190776"/>
                  </a:lnTo>
                  <a:lnTo>
                    <a:pt x="3012" y="254345"/>
                  </a:lnTo>
                  <a:lnTo>
                    <a:pt x="3765" y="317914"/>
                  </a:lnTo>
                  <a:lnTo>
                    <a:pt x="4518" y="381483"/>
                  </a:lnTo>
                  <a:lnTo>
                    <a:pt x="5271" y="445053"/>
                  </a:lnTo>
                  <a:lnTo>
                    <a:pt x="6024" y="508622"/>
                  </a:lnTo>
                  <a:lnTo>
                    <a:pt x="6777" y="572191"/>
                  </a:lnTo>
                  <a:lnTo>
                    <a:pt x="7530" y="635761"/>
                  </a:lnTo>
                  <a:lnTo>
                    <a:pt x="8283" y="699330"/>
                  </a:lnTo>
                  <a:lnTo>
                    <a:pt x="9036" y="762899"/>
                  </a:lnTo>
                  <a:lnTo>
                    <a:pt x="9789" y="826469"/>
                  </a:lnTo>
                  <a:lnTo>
                    <a:pt x="10542" y="890038"/>
                  </a:lnTo>
                  <a:lnTo>
                    <a:pt x="11295" y="953607"/>
                  </a:lnTo>
                  <a:lnTo>
                    <a:pt x="12048" y="1017176"/>
                  </a:lnTo>
                  <a:lnTo>
                    <a:pt x="12801" y="1080746"/>
                  </a:lnTo>
                  <a:lnTo>
                    <a:pt x="13554" y="1144315"/>
                  </a:lnTo>
                  <a:lnTo>
                    <a:pt x="14308" y="1207884"/>
                  </a:lnTo>
                  <a:lnTo>
                    <a:pt x="15061" y="1271454"/>
                  </a:lnTo>
                  <a:lnTo>
                    <a:pt x="15814" y="1335023"/>
                  </a:lnTo>
                  <a:lnTo>
                    <a:pt x="16567" y="1398592"/>
                  </a:lnTo>
                  <a:lnTo>
                    <a:pt x="17320" y="1462161"/>
                  </a:lnTo>
                  <a:lnTo>
                    <a:pt x="18073" y="1525731"/>
                  </a:lnTo>
                  <a:lnTo>
                    <a:pt x="18826" y="1589300"/>
                  </a:lnTo>
                  <a:lnTo>
                    <a:pt x="19579" y="1652869"/>
                  </a:lnTo>
                  <a:lnTo>
                    <a:pt x="20332" y="1716439"/>
                  </a:lnTo>
                  <a:lnTo>
                    <a:pt x="21085" y="178000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0" name="pg20"/>
            <p:cNvSpPr/>
            <p:nvPr/>
          </p:nvSpPr>
          <p:spPr>
            <a:xfrm>
              <a:off x="2563855" y="1567368"/>
              <a:ext cx="15013" cy="1843620"/>
            </a:xfrm>
            <a:custGeom>
              <a:avLst/>
              <a:pathLst>
                <a:path w="15013" h="1843620">
                  <a:moveTo>
                    <a:pt x="15013" y="1843620"/>
                  </a:moveTo>
                  <a:lnTo>
                    <a:pt x="14726" y="1780046"/>
                  </a:lnTo>
                  <a:lnTo>
                    <a:pt x="14439" y="1716473"/>
                  </a:lnTo>
                  <a:lnTo>
                    <a:pt x="14152" y="1652900"/>
                  </a:lnTo>
                  <a:lnTo>
                    <a:pt x="13865" y="1589327"/>
                  </a:lnTo>
                  <a:lnTo>
                    <a:pt x="13578" y="1525754"/>
                  </a:lnTo>
                  <a:lnTo>
                    <a:pt x="13291" y="1462181"/>
                  </a:lnTo>
                  <a:lnTo>
                    <a:pt x="13004" y="1398608"/>
                  </a:lnTo>
                  <a:lnTo>
                    <a:pt x="12717" y="1335035"/>
                  </a:lnTo>
                  <a:lnTo>
                    <a:pt x="12430" y="1271462"/>
                  </a:lnTo>
                  <a:lnTo>
                    <a:pt x="12143" y="1207888"/>
                  </a:lnTo>
                  <a:lnTo>
                    <a:pt x="11856" y="1144315"/>
                  </a:lnTo>
                  <a:lnTo>
                    <a:pt x="11569" y="1080742"/>
                  </a:lnTo>
                  <a:lnTo>
                    <a:pt x="11282" y="1017169"/>
                  </a:lnTo>
                  <a:lnTo>
                    <a:pt x="10995" y="953596"/>
                  </a:lnTo>
                  <a:lnTo>
                    <a:pt x="10708" y="890023"/>
                  </a:lnTo>
                  <a:lnTo>
                    <a:pt x="10421" y="826450"/>
                  </a:lnTo>
                  <a:lnTo>
                    <a:pt x="10134" y="762877"/>
                  </a:lnTo>
                  <a:lnTo>
                    <a:pt x="9847" y="699304"/>
                  </a:lnTo>
                  <a:lnTo>
                    <a:pt x="9560" y="635731"/>
                  </a:lnTo>
                  <a:lnTo>
                    <a:pt x="9273" y="572157"/>
                  </a:lnTo>
                  <a:lnTo>
                    <a:pt x="8986" y="508584"/>
                  </a:lnTo>
                  <a:lnTo>
                    <a:pt x="8699" y="445011"/>
                  </a:lnTo>
                  <a:lnTo>
                    <a:pt x="8412" y="381438"/>
                  </a:lnTo>
                  <a:lnTo>
                    <a:pt x="8125" y="317865"/>
                  </a:lnTo>
                  <a:lnTo>
                    <a:pt x="7838" y="254292"/>
                  </a:lnTo>
                  <a:lnTo>
                    <a:pt x="7551" y="190719"/>
                  </a:lnTo>
                  <a:lnTo>
                    <a:pt x="7264" y="127146"/>
                  </a:lnTo>
                  <a:lnTo>
                    <a:pt x="6977" y="63573"/>
                  </a:lnTo>
                  <a:lnTo>
                    <a:pt x="6690" y="0"/>
                  </a:lnTo>
                  <a:lnTo>
                    <a:pt x="0" y="42"/>
                  </a:lnTo>
                  <a:lnTo>
                    <a:pt x="517" y="63613"/>
                  </a:lnTo>
                  <a:lnTo>
                    <a:pt x="1035" y="127185"/>
                  </a:lnTo>
                  <a:lnTo>
                    <a:pt x="1553" y="190757"/>
                  </a:lnTo>
                  <a:lnTo>
                    <a:pt x="2070" y="254328"/>
                  </a:lnTo>
                  <a:lnTo>
                    <a:pt x="2588" y="317900"/>
                  </a:lnTo>
                  <a:lnTo>
                    <a:pt x="3106" y="381472"/>
                  </a:lnTo>
                  <a:lnTo>
                    <a:pt x="3623" y="445043"/>
                  </a:lnTo>
                  <a:lnTo>
                    <a:pt x="4141" y="508615"/>
                  </a:lnTo>
                  <a:lnTo>
                    <a:pt x="4659" y="572187"/>
                  </a:lnTo>
                  <a:lnTo>
                    <a:pt x="5176" y="635758"/>
                  </a:lnTo>
                  <a:lnTo>
                    <a:pt x="5694" y="699330"/>
                  </a:lnTo>
                  <a:lnTo>
                    <a:pt x="6212" y="762902"/>
                  </a:lnTo>
                  <a:lnTo>
                    <a:pt x="6729" y="826473"/>
                  </a:lnTo>
                  <a:lnTo>
                    <a:pt x="7247" y="890045"/>
                  </a:lnTo>
                  <a:lnTo>
                    <a:pt x="7765" y="953617"/>
                  </a:lnTo>
                  <a:lnTo>
                    <a:pt x="8283" y="1017188"/>
                  </a:lnTo>
                  <a:lnTo>
                    <a:pt x="8800" y="1080760"/>
                  </a:lnTo>
                  <a:lnTo>
                    <a:pt x="9318" y="1144331"/>
                  </a:lnTo>
                  <a:lnTo>
                    <a:pt x="9836" y="1207903"/>
                  </a:lnTo>
                  <a:lnTo>
                    <a:pt x="10353" y="1271475"/>
                  </a:lnTo>
                  <a:lnTo>
                    <a:pt x="10871" y="1335046"/>
                  </a:lnTo>
                  <a:lnTo>
                    <a:pt x="11389" y="1398618"/>
                  </a:lnTo>
                  <a:lnTo>
                    <a:pt x="11906" y="1462190"/>
                  </a:lnTo>
                  <a:lnTo>
                    <a:pt x="12424" y="1525761"/>
                  </a:lnTo>
                  <a:lnTo>
                    <a:pt x="12942" y="1589333"/>
                  </a:lnTo>
                  <a:lnTo>
                    <a:pt x="13459" y="1652905"/>
                  </a:lnTo>
                  <a:lnTo>
                    <a:pt x="13977" y="1716476"/>
                  </a:lnTo>
                  <a:lnTo>
                    <a:pt x="14495" y="1780048"/>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1" name="pg21"/>
            <p:cNvSpPr/>
            <p:nvPr/>
          </p:nvSpPr>
          <p:spPr>
            <a:xfrm>
              <a:off x="2570546" y="1567356"/>
              <a:ext cx="8322" cy="1843632"/>
            </a:xfrm>
            <a:custGeom>
              <a:avLst/>
              <a:pathLst>
                <a:path w="8322" h="1843632">
                  <a:moveTo>
                    <a:pt x="8322" y="1843632"/>
                  </a:moveTo>
                  <a:lnTo>
                    <a:pt x="8150" y="1780058"/>
                  </a:lnTo>
                  <a:lnTo>
                    <a:pt x="7978" y="1716485"/>
                  </a:lnTo>
                  <a:lnTo>
                    <a:pt x="7807" y="1652911"/>
                  </a:lnTo>
                  <a:lnTo>
                    <a:pt x="7635" y="1589337"/>
                  </a:lnTo>
                  <a:lnTo>
                    <a:pt x="7463" y="1525764"/>
                  </a:lnTo>
                  <a:lnTo>
                    <a:pt x="7291" y="1462190"/>
                  </a:lnTo>
                  <a:lnTo>
                    <a:pt x="7119" y="1398617"/>
                  </a:lnTo>
                  <a:lnTo>
                    <a:pt x="6948" y="1335043"/>
                  </a:lnTo>
                  <a:lnTo>
                    <a:pt x="6776" y="1271470"/>
                  </a:lnTo>
                  <a:lnTo>
                    <a:pt x="6604" y="1207896"/>
                  </a:lnTo>
                  <a:lnTo>
                    <a:pt x="6432" y="1144323"/>
                  </a:lnTo>
                  <a:lnTo>
                    <a:pt x="6260" y="1080749"/>
                  </a:lnTo>
                  <a:lnTo>
                    <a:pt x="6089" y="1017176"/>
                  </a:lnTo>
                  <a:lnTo>
                    <a:pt x="5917" y="953602"/>
                  </a:lnTo>
                  <a:lnTo>
                    <a:pt x="5745" y="890029"/>
                  </a:lnTo>
                  <a:lnTo>
                    <a:pt x="5573" y="826455"/>
                  </a:lnTo>
                  <a:lnTo>
                    <a:pt x="5401" y="762882"/>
                  </a:lnTo>
                  <a:lnTo>
                    <a:pt x="5230" y="699308"/>
                  </a:lnTo>
                  <a:lnTo>
                    <a:pt x="5058" y="635735"/>
                  </a:lnTo>
                  <a:lnTo>
                    <a:pt x="4886" y="572161"/>
                  </a:lnTo>
                  <a:lnTo>
                    <a:pt x="4714" y="508588"/>
                  </a:lnTo>
                  <a:lnTo>
                    <a:pt x="4543" y="445014"/>
                  </a:lnTo>
                  <a:lnTo>
                    <a:pt x="4371" y="381441"/>
                  </a:lnTo>
                  <a:lnTo>
                    <a:pt x="4199" y="317867"/>
                  </a:lnTo>
                  <a:lnTo>
                    <a:pt x="4027" y="254294"/>
                  </a:lnTo>
                  <a:lnTo>
                    <a:pt x="3855" y="190720"/>
                  </a:lnTo>
                  <a:lnTo>
                    <a:pt x="3684" y="127147"/>
                  </a:lnTo>
                  <a:lnTo>
                    <a:pt x="3512" y="63573"/>
                  </a:lnTo>
                  <a:lnTo>
                    <a:pt x="3340" y="0"/>
                  </a:lnTo>
                  <a:lnTo>
                    <a:pt x="0" y="12"/>
                  </a:lnTo>
                  <a:lnTo>
                    <a:pt x="286" y="63585"/>
                  </a:lnTo>
                  <a:lnTo>
                    <a:pt x="573" y="127158"/>
                  </a:lnTo>
                  <a:lnTo>
                    <a:pt x="860" y="190731"/>
                  </a:lnTo>
                  <a:lnTo>
                    <a:pt x="1147" y="254304"/>
                  </a:lnTo>
                  <a:lnTo>
                    <a:pt x="1434" y="317877"/>
                  </a:lnTo>
                  <a:lnTo>
                    <a:pt x="1721" y="381450"/>
                  </a:lnTo>
                  <a:lnTo>
                    <a:pt x="2008" y="445023"/>
                  </a:lnTo>
                  <a:lnTo>
                    <a:pt x="2295" y="508596"/>
                  </a:lnTo>
                  <a:lnTo>
                    <a:pt x="2582" y="572169"/>
                  </a:lnTo>
                  <a:lnTo>
                    <a:pt x="2869" y="635743"/>
                  </a:lnTo>
                  <a:lnTo>
                    <a:pt x="3156" y="699316"/>
                  </a:lnTo>
                  <a:lnTo>
                    <a:pt x="3443" y="762889"/>
                  </a:lnTo>
                  <a:lnTo>
                    <a:pt x="3730" y="826462"/>
                  </a:lnTo>
                  <a:lnTo>
                    <a:pt x="4017" y="890035"/>
                  </a:lnTo>
                  <a:lnTo>
                    <a:pt x="4304" y="953608"/>
                  </a:lnTo>
                  <a:lnTo>
                    <a:pt x="4591" y="1017181"/>
                  </a:lnTo>
                  <a:lnTo>
                    <a:pt x="4878" y="1080754"/>
                  </a:lnTo>
                  <a:lnTo>
                    <a:pt x="5165" y="1144327"/>
                  </a:lnTo>
                  <a:lnTo>
                    <a:pt x="5452" y="1207901"/>
                  </a:lnTo>
                  <a:lnTo>
                    <a:pt x="5739" y="1271474"/>
                  </a:lnTo>
                  <a:lnTo>
                    <a:pt x="6026" y="1335047"/>
                  </a:lnTo>
                  <a:lnTo>
                    <a:pt x="6313" y="1398620"/>
                  </a:lnTo>
                  <a:lnTo>
                    <a:pt x="6600" y="1462193"/>
                  </a:lnTo>
                  <a:lnTo>
                    <a:pt x="6887" y="1525766"/>
                  </a:lnTo>
                  <a:lnTo>
                    <a:pt x="7174" y="1589339"/>
                  </a:lnTo>
                  <a:lnTo>
                    <a:pt x="7461" y="1652912"/>
                  </a:lnTo>
                  <a:lnTo>
                    <a:pt x="7748" y="1716485"/>
                  </a:lnTo>
                  <a:lnTo>
                    <a:pt x="8035" y="1780058"/>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2" name="pg22"/>
            <p:cNvSpPr/>
            <p:nvPr/>
          </p:nvSpPr>
          <p:spPr>
            <a:xfrm>
              <a:off x="2573886" y="1567352"/>
              <a:ext cx="4981" cy="1843636"/>
            </a:xfrm>
            <a:custGeom>
              <a:avLst/>
              <a:pathLst>
                <a:path w="4981" h="1843636">
                  <a:moveTo>
                    <a:pt x="4981" y="1843636"/>
                  </a:moveTo>
                  <a:lnTo>
                    <a:pt x="4871" y="1780062"/>
                  </a:lnTo>
                  <a:lnTo>
                    <a:pt x="4762" y="1716488"/>
                  </a:lnTo>
                  <a:lnTo>
                    <a:pt x="4652" y="1652915"/>
                  </a:lnTo>
                  <a:lnTo>
                    <a:pt x="4542" y="1589341"/>
                  </a:lnTo>
                  <a:lnTo>
                    <a:pt x="4432" y="1525767"/>
                  </a:lnTo>
                  <a:lnTo>
                    <a:pt x="4322" y="1462194"/>
                  </a:lnTo>
                  <a:lnTo>
                    <a:pt x="4212" y="1398620"/>
                  </a:lnTo>
                  <a:lnTo>
                    <a:pt x="4102" y="1335046"/>
                  </a:lnTo>
                  <a:lnTo>
                    <a:pt x="3993" y="1271473"/>
                  </a:lnTo>
                  <a:lnTo>
                    <a:pt x="3883" y="1207899"/>
                  </a:lnTo>
                  <a:lnTo>
                    <a:pt x="3773" y="1144325"/>
                  </a:lnTo>
                  <a:lnTo>
                    <a:pt x="3663" y="1080752"/>
                  </a:lnTo>
                  <a:lnTo>
                    <a:pt x="3553" y="1017178"/>
                  </a:lnTo>
                  <a:lnTo>
                    <a:pt x="3443" y="953604"/>
                  </a:lnTo>
                  <a:lnTo>
                    <a:pt x="3333" y="890031"/>
                  </a:lnTo>
                  <a:lnTo>
                    <a:pt x="3224" y="826457"/>
                  </a:lnTo>
                  <a:lnTo>
                    <a:pt x="3114" y="762883"/>
                  </a:lnTo>
                  <a:lnTo>
                    <a:pt x="3004" y="699310"/>
                  </a:lnTo>
                  <a:lnTo>
                    <a:pt x="2894" y="635736"/>
                  </a:lnTo>
                  <a:lnTo>
                    <a:pt x="2784" y="572162"/>
                  </a:lnTo>
                  <a:lnTo>
                    <a:pt x="2674" y="508589"/>
                  </a:lnTo>
                  <a:lnTo>
                    <a:pt x="2564" y="445015"/>
                  </a:lnTo>
                  <a:lnTo>
                    <a:pt x="2454" y="381441"/>
                  </a:lnTo>
                  <a:lnTo>
                    <a:pt x="2345" y="317868"/>
                  </a:lnTo>
                  <a:lnTo>
                    <a:pt x="2235" y="254294"/>
                  </a:lnTo>
                  <a:lnTo>
                    <a:pt x="2125" y="190720"/>
                  </a:lnTo>
                  <a:lnTo>
                    <a:pt x="2015" y="127147"/>
                  </a:lnTo>
                  <a:lnTo>
                    <a:pt x="1905" y="63573"/>
                  </a:lnTo>
                  <a:lnTo>
                    <a:pt x="1795" y="0"/>
                  </a:lnTo>
                  <a:lnTo>
                    <a:pt x="0" y="3"/>
                  </a:lnTo>
                  <a:lnTo>
                    <a:pt x="171" y="63577"/>
                  </a:lnTo>
                  <a:lnTo>
                    <a:pt x="343" y="127151"/>
                  </a:lnTo>
                  <a:lnTo>
                    <a:pt x="515" y="190724"/>
                  </a:lnTo>
                  <a:lnTo>
                    <a:pt x="687" y="254298"/>
                  </a:lnTo>
                  <a:lnTo>
                    <a:pt x="858" y="317871"/>
                  </a:lnTo>
                  <a:lnTo>
                    <a:pt x="1030" y="381445"/>
                  </a:lnTo>
                  <a:lnTo>
                    <a:pt x="1202" y="445018"/>
                  </a:lnTo>
                  <a:lnTo>
                    <a:pt x="1374" y="508592"/>
                  </a:lnTo>
                  <a:lnTo>
                    <a:pt x="1546" y="572165"/>
                  </a:lnTo>
                  <a:lnTo>
                    <a:pt x="1717" y="635739"/>
                  </a:lnTo>
                  <a:lnTo>
                    <a:pt x="1889" y="699312"/>
                  </a:lnTo>
                  <a:lnTo>
                    <a:pt x="2061" y="762886"/>
                  </a:lnTo>
                  <a:lnTo>
                    <a:pt x="2233" y="826459"/>
                  </a:lnTo>
                  <a:lnTo>
                    <a:pt x="2405" y="890033"/>
                  </a:lnTo>
                  <a:lnTo>
                    <a:pt x="2576" y="953606"/>
                  </a:lnTo>
                  <a:lnTo>
                    <a:pt x="2748" y="1017180"/>
                  </a:lnTo>
                  <a:lnTo>
                    <a:pt x="2920" y="1080753"/>
                  </a:lnTo>
                  <a:lnTo>
                    <a:pt x="3092" y="1144327"/>
                  </a:lnTo>
                  <a:lnTo>
                    <a:pt x="3263" y="1207900"/>
                  </a:lnTo>
                  <a:lnTo>
                    <a:pt x="3435" y="1271474"/>
                  </a:lnTo>
                  <a:lnTo>
                    <a:pt x="3607" y="1335047"/>
                  </a:lnTo>
                  <a:lnTo>
                    <a:pt x="3779" y="1398621"/>
                  </a:lnTo>
                  <a:lnTo>
                    <a:pt x="3951" y="1462194"/>
                  </a:lnTo>
                  <a:lnTo>
                    <a:pt x="4122" y="1525768"/>
                  </a:lnTo>
                  <a:lnTo>
                    <a:pt x="4294" y="1589341"/>
                  </a:lnTo>
                  <a:lnTo>
                    <a:pt x="4466" y="1652915"/>
                  </a:lnTo>
                  <a:lnTo>
                    <a:pt x="4638" y="1716489"/>
                  </a:lnTo>
                  <a:lnTo>
                    <a:pt x="4810" y="178006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3" name="pg23"/>
            <p:cNvSpPr/>
            <p:nvPr/>
          </p:nvSpPr>
          <p:spPr>
            <a:xfrm>
              <a:off x="2575682" y="1567350"/>
              <a:ext cx="3186" cy="1843638"/>
            </a:xfrm>
            <a:custGeom>
              <a:avLst/>
              <a:pathLst>
                <a:path w="3186" h="1843638">
                  <a:moveTo>
                    <a:pt x="3186" y="1843638"/>
                  </a:moveTo>
                  <a:lnTo>
                    <a:pt x="3130" y="1780064"/>
                  </a:lnTo>
                  <a:lnTo>
                    <a:pt x="3074" y="1716490"/>
                  </a:lnTo>
                  <a:lnTo>
                    <a:pt x="3019" y="1652916"/>
                  </a:lnTo>
                  <a:lnTo>
                    <a:pt x="2963" y="1589343"/>
                  </a:lnTo>
                  <a:lnTo>
                    <a:pt x="2908" y="1525769"/>
                  </a:lnTo>
                  <a:lnTo>
                    <a:pt x="2852" y="1462195"/>
                  </a:lnTo>
                  <a:lnTo>
                    <a:pt x="2796" y="1398622"/>
                  </a:lnTo>
                  <a:lnTo>
                    <a:pt x="2741" y="1335048"/>
                  </a:lnTo>
                  <a:lnTo>
                    <a:pt x="2685" y="1271474"/>
                  </a:lnTo>
                  <a:lnTo>
                    <a:pt x="2630" y="1207900"/>
                  </a:lnTo>
                  <a:lnTo>
                    <a:pt x="2574" y="1144327"/>
                  </a:lnTo>
                  <a:lnTo>
                    <a:pt x="2518" y="1080753"/>
                  </a:lnTo>
                  <a:lnTo>
                    <a:pt x="2463" y="1017179"/>
                  </a:lnTo>
                  <a:lnTo>
                    <a:pt x="2407" y="953605"/>
                  </a:lnTo>
                  <a:lnTo>
                    <a:pt x="2352" y="890032"/>
                  </a:lnTo>
                  <a:lnTo>
                    <a:pt x="2296" y="826458"/>
                  </a:lnTo>
                  <a:lnTo>
                    <a:pt x="2240" y="762884"/>
                  </a:lnTo>
                  <a:lnTo>
                    <a:pt x="2185" y="699311"/>
                  </a:lnTo>
                  <a:lnTo>
                    <a:pt x="2129" y="635737"/>
                  </a:lnTo>
                  <a:lnTo>
                    <a:pt x="2074" y="572163"/>
                  </a:lnTo>
                  <a:lnTo>
                    <a:pt x="2018" y="508589"/>
                  </a:lnTo>
                  <a:lnTo>
                    <a:pt x="1962" y="445016"/>
                  </a:lnTo>
                  <a:lnTo>
                    <a:pt x="1907" y="381442"/>
                  </a:lnTo>
                  <a:lnTo>
                    <a:pt x="1851" y="317868"/>
                  </a:lnTo>
                  <a:lnTo>
                    <a:pt x="1796" y="254294"/>
                  </a:lnTo>
                  <a:lnTo>
                    <a:pt x="1740" y="190721"/>
                  </a:lnTo>
                  <a:lnTo>
                    <a:pt x="1684" y="127147"/>
                  </a:lnTo>
                  <a:lnTo>
                    <a:pt x="1629" y="63573"/>
                  </a:lnTo>
                  <a:lnTo>
                    <a:pt x="1573" y="0"/>
                  </a:lnTo>
                  <a:lnTo>
                    <a:pt x="0" y="2"/>
                  </a:lnTo>
                  <a:lnTo>
                    <a:pt x="109" y="63575"/>
                  </a:lnTo>
                  <a:lnTo>
                    <a:pt x="219" y="127149"/>
                  </a:lnTo>
                  <a:lnTo>
                    <a:pt x="329" y="190723"/>
                  </a:lnTo>
                  <a:lnTo>
                    <a:pt x="439" y="254296"/>
                  </a:lnTo>
                  <a:lnTo>
                    <a:pt x="549" y="317870"/>
                  </a:lnTo>
                  <a:lnTo>
                    <a:pt x="659" y="381443"/>
                  </a:lnTo>
                  <a:lnTo>
                    <a:pt x="769" y="445017"/>
                  </a:lnTo>
                  <a:lnTo>
                    <a:pt x="878" y="508591"/>
                  </a:lnTo>
                  <a:lnTo>
                    <a:pt x="988" y="572164"/>
                  </a:lnTo>
                  <a:lnTo>
                    <a:pt x="1098" y="635738"/>
                  </a:lnTo>
                  <a:lnTo>
                    <a:pt x="1208" y="699312"/>
                  </a:lnTo>
                  <a:lnTo>
                    <a:pt x="1318" y="762885"/>
                  </a:lnTo>
                  <a:lnTo>
                    <a:pt x="1428" y="826459"/>
                  </a:lnTo>
                  <a:lnTo>
                    <a:pt x="1538" y="890033"/>
                  </a:lnTo>
                  <a:lnTo>
                    <a:pt x="1647" y="953606"/>
                  </a:lnTo>
                  <a:lnTo>
                    <a:pt x="1757" y="1017180"/>
                  </a:lnTo>
                  <a:lnTo>
                    <a:pt x="1867" y="1080754"/>
                  </a:lnTo>
                  <a:lnTo>
                    <a:pt x="1977" y="1144327"/>
                  </a:lnTo>
                  <a:lnTo>
                    <a:pt x="2087" y="1207901"/>
                  </a:lnTo>
                  <a:lnTo>
                    <a:pt x="2197" y="1271475"/>
                  </a:lnTo>
                  <a:lnTo>
                    <a:pt x="2307" y="1335048"/>
                  </a:lnTo>
                  <a:lnTo>
                    <a:pt x="2417" y="1398622"/>
                  </a:lnTo>
                  <a:lnTo>
                    <a:pt x="2526" y="1462196"/>
                  </a:lnTo>
                  <a:lnTo>
                    <a:pt x="2636" y="1525769"/>
                  </a:lnTo>
                  <a:lnTo>
                    <a:pt x="2746" y="1589343"/>
                  </a:lnTo>
                  <a:lnTo>
                    <a:pt x="2856" y="1652917"/>
                  </a:lnTo>
                  <a:lnTo>
                    <a:pt x="2966" y="1716490"/>
                  </a:lnTo>
                  <a:lnTo>
                    <a:pt x="3076" y="1780064"/>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4" name="pg24"/>
            <p:cNvSpPr/>
            <p:nvPr/>
          </p:nvSpPr>
          <p:spPr>
            <a:xfrm>
              <a:off x="2577256" y="1567350"/>
              <a:ext cx="1612" cy="1843638"/>
            </a:xfrm>
            <a:custGeom>
              <a:avLst/>
              <a:pathLst>
                <a:path w="1612" h="1843638">
                  <a:moveTo>
                    <a:pt x="1612" y="1843638"/>
                  </a:moveTo>
                  <a:lnTo>
                    <a:pt x="1589" y="1780064"/>
                  </a:lnTo>
                  <a:lnTo>
                    <a:pt x="1565" y="1716491"/>
                  </a:lnTo>
                  <a:lnTo>
                    <a:pt x="1542" y="1652917"/>
                  </a:lnTo>
                  <a:lnTo>
                    <a:pt x="1519" y="1589343"/>
                  </a:lnTo>
                  <a:lnTo>
                    <a:pt x="1495" y="1525769"/>
                  </a:lnTo>
                  <a:lnTo>
                    <a:pt x="1472" y="1462196"/>
                  </a:lnTo>
                  <a:lnTo>
                    <a:pt x="1449" y="1398622"/>
                  </a:lnTo>
                  <a:lnTo>
                    <a:pt x="1425" y="1335048"/>
                  </a:lnTo>
                  <a:lnTo>
                    <a:pt x="1402" y="1271474"/>
                  </a:lnTo>
                  <a:lnTo>
                    <a:pt x="1379" y="1207901"/>
                  </a:lnTo>
                  <a:lnTo>
                    <a:pt x="1355" y="1144327"/>
                  </a:lnTo>
                  <a:lnTo>
                    <a:pt x="1332" y="1080753"/>
                  </a:lnTo>
                  <a:lnTo>
                    <a:pt x="1309" y="1017179"/>
                  </a:lnTo>
                  <a:lnTo>
                    <a:pt x="1286" y="953606"/>
                  </a:lnTo>
                  <a:lnTo>
                    <a:pt x="1262" y="890032"/>
                  </a:lnTo>
                  <a:lnTo>
                    <a:pt x="1239" y="826458"/>
                  </a:lnTo>
                  <a:lnTo>
                    <a:pt x="1216" y="762884"/>
                  </a:lnTo>
                  <a:lnTo>
                    <a:pt x="1192" y="699311"/>
                  </a:lnTo>
                  <a:lnTo>
                    <a:pt x="1169" y="635737"/>
                  </a:lnTo>
                  <a:lnTo>
                    <a:pt x="1146" y="572163"/>
                  </a:lnTo>
                  <a:lnTo>
                    <a:pt x="1122" y="508589"/>
                  </a:lnTo>
                  <a:lnTo>
                    <a:pt x="1099" y="445016"/>
                  </a:lnTo>
                  <a:lnTo>
                    <a:pt x="1076" y="381442"/>
                  </a:lnTo>
                  <a:lnTo>
                    <a:pt x="1053" y="317868"/>
                  </a:lnTo>
                  <a:lnTo>
                    <a:pt x="1029" y="254294"/>
                  </a:lnTo>
                  <a:lnTo>
                    <a:pt x="1006" y="190721"/>
                  </a:lnTo>
                  <a:lnTo>
                    <a:pt x="983" y="127147"/>
                  </a:lnTo>
                  <a:lnTo>
                    <a:pt x="959" y="63573"/>
                  </a:lnTo>
                  <a:lnTo>
                    <a:pt x="936" y="0"/>
                  </a:lnTo>
                  <a:lnTo>
                    <a:pt x="0" y="0"/>
                  </a:lnTo>
                  <a:lnTo>
                    <a:pt x="55" y="63574"/>
                  </a:lnTo>
                  <a:lnTo>
                    <a:pt x="111" y="127148"/>
                  </a:lnTo>
                  <a:lnTo>
                    <a:pt x="166" y="190721"/>
                  </a:lnTo>
                  <a:lnTo>
                    <a:pt x="222" y="254295"/>
                  </a:lnTo>
                  <a:lnTo>
                    <a:pt x="277" y="317869"/>
                  </a:lnTo>
                  <a:lnTo>
                    <a:pt x="333" y="381442"/>
                  </a:lnTo>
                  <a:lnTo>
                    <a:pt x="389" y="445016"/>
                  </a:lnTo>
                  <a:lnTo>
                    <a:pt x="444" y="508590"/>
                  </a:lnTo>
                  <a:lnTo>
                    <a:pt x="500" y="572164"/>
                  </a:lnTo>
                  <a:lnTo>
                    <a:pt x="555" y="635737"/>
                  </a:lnTo>
                  <a:lnTo>
                    <a:pt x="611" y="699311"/>
                  </a:lnTo>
                  <a:lnTo>
                    <a:pt x="667" y="762885"/>
                  </a:lnTo>
                  <a:lnTo>
                    <a:pt x="722" y="826459"/>
                  </a:lnTo>
                  <a:lnTo>
                    <a:pt x="778" y="890032"/>
                  </a:lnTo>
                  <a:lnTo>
                    <a:pt x="833" y="953606"/>
                  </a:lnTo>
                  <a:lnTo>
                    <a:pt x="889" y="1017180"/>
                  </a:lnTo>
                  <a:lnTo>
                    <a:pt x="945" y="1080753"/>
                  </a:lnTo>
                  <a:lnTo>
                    <a:pt x="1000" y="1144327"/>
                  </a:lnTo>
                  <a:lnTo>
                    <a:pt x="1056" y="1207901"/>
                  </a:lnTo>
                  <a:lnTo>
                    <a:pt x="1111" y="1271475"/>
                  </a:lnTo>
                  <a:lnTo>
                    <a:pt x="1167" y="1335048"/>
                  </a:lnTo>
                  <a:lnTo>
                    <a:pt x="1223" y="1398622"/>
                  </a:lnTo>
                  <a:lnTo>
                    <a:pt x="1278" y="1462196"/>
                  </a:lnTo>
                  <a:lnTo>
                    <a:pt x="1334" y="1525770"/>
                  </a:lnTo>
                  <a:lnTo>
                    <a:pt x="1389" y="1589343"/>
                  </a:lnTo>
                  <a:lnTo>
                    <a:pt x="1445" y="1652917"/>
                  </a:lnTo>
                  <a:lnTo>
                    <a:pt x="1501" y="1716491"/>
                  </a:lnTo>
                  <a:lnTo>
                    <a:pt x="1556" y="178006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5" name="pg25"/>
            <p:cNvSpPr/>
            <p:nvPr/>
          </p:nvSpPr>
          <p:spPr>
            <a:xfrm>
              <a:off x="2578192" y="1567350"/>
              <a:ext cx="675" cy="1843638"/>
            </a:xfrm>
            <a:custGeom>
              <a:avLst/>
              <a:pathLst>
                <a:path w="675" h="1843638">
                  <a:moveTo>
                    <a:pt x="675" y="1843638"/>
                  </a:moveTo>
                  <a:lnTo>
                    <a:pt x="661" y="1780065"/>
                  </a:lnTo>
                  <a:lnTo>
                    <a:pt x="647" y="1716491"/>
                  </a:lnTo>
                  <a:lnTo>
                    <a:pt x="633" y="1652917"/>
                  </a:lnTo>
                  <a:lnTo>
                    <a:pt x="619" y="1589343"/>
                  </a:lnTo>
                  <a:lnTo>
                    <a:pt x="605" y="1525770"/>
                  </a:lnTo>
                  <a:lnTo>
                    <a:pt x="591" y="1462196"/>
                  </a:lnTo>
                  <a:lnTo>
                    <a:pt x="577" y="1398622"/>
                  </a:lnTo>
                  <a:lnTo>
                    <a:pt x="563" y="1335048"/>
                  </a:lnTo>
                  <a:lnTo>
                    <a:pt x="549" y="1271475"/>
                  </a:lnTo>
                  <a:lnTo>
                    <a:pt x="536" y="1207901"/>
                  </a:lnTo>
                  <a:lnTo>
                    <a:pt x="522" y="1144327"/>
                  </a:lnTo>
                  <a:lnTo>
                    <a:pt x="508" y="1080753"/>
                  </a:lnTo>
                  <a:lnTo>
                    <a:pt x="494" y="1017180"/>
                  </a:lnTo>
                  <a:lnTo>
                    <a:pt x="480" y="953606"/>
                  </a:lnTo>
                  <a:lnTo>
                    <a:pt x="466" y="890032"/>
                  </a:lnTo>
                  <a:lnTo>
                    <a:pt x="452" y="826458"/>
                  </a:lnTo>
                  <a:lnTo>
                    <a:pt x="438" y="762885"/>
                  </a:lnTo>
                  <a:lnTo>
                    <a:pt x="424" y="699311"/>
                  </a:lnTo>
                  <a:lnTo>
                    <a:pt x="410" y="635737"/>
                  </a:lnTo>
                  <a:lnTo>
                    <a:pt x="396" y="572163"/>
                  </a:lnTo>
                  <a:lnTo>
                    <a:pt x="382" y="508590"/>
                  </a:lnTo>
                  <a:lnTo>
                    <a:pt x="368" y="445016"/>
                  </a:lnTo>
                  <a:lnTo>
                    <a:pt x="354" y="381442"/>
                  </a:lnTo>
                  <a:lnTo>
                    <a:pt x="340" y="317868"/>
                  </a:lnTo>
                  <a:lnTo>
                    <a:pt x="326" y="254295"/>
                  </a:lnTo>
                  <a:lnTo>
                    <a:pt x="312" y="190721"/>
                  </a:lnTo>
                  <a:lnTo>
                    <a:pt x="298" y="127147"/>
                  </a:lnTo>
                  <a:lnTo>
                    <a:pt x="284" y="63573"/>
                  </a:lnTo>
                  <a:lnTo>
                    <a:pt x="270" y="0"/>
                  </a:lnTo>
                  <a:lnTo>
                    <a:pt x="0" y="0"/>
                  </a:lnTo>
                  <a:lnTo>
                    <a:pt x="23" y="63573"/>
                  </a:lnTo>
                  <a:lnTo>
                    <a:pt x="46" y="127147"/>
                  </a:lnTo>
                  <a:lnTo>
                    <a:pt x="69" y="190721"/>
                  </a:lnTo>
                  <a:lnTo>
                    <a:pt x="93" y="254295"/>
                  </a:lnTo>
                  <a:lnTo>
                    <a:pt x="116" y="317868"/>
                  </a:lnTo>
                  <a:lnTo>
                    <a:pt x="139" y="381442"/>
                  </a:lnTo>
                  <a:lnTo>
                    <a:pt x="163" y="445016"/>
                  </a:lnTo>
                  <a:lnTo>
                    <a:pt x="186" y="508590"/>
                  </a:lnTo>
                  <a:lnTo>
                    <a:pt x="209" y="572163"/>
                  </a:lnTo>
                  <a:lnTo>
                    <a:pt x="233" y="635737"/>
                  </a:lnTo>
                  <a:lnTo>
                    <a:pt x="256" y="699311"/>
                  </a:lnTo>
                  <a:lnTo>
                    <a:pt x="279" y="762885"/>
                  </a:lnTo>
                  <a:lnTo>
                    <a:pt x="302" y="826458"/>
                  </a:lnTo>
                  <a:lnTo>
                    <a:pt x="326" y="890032"/>
                  </a:lnTo>
                  <a:lnTo>
                    <a:pt x="349" y="953606"/>
                  </a:lnTo>
                  <a:lnTo>
                    <a:pt x="372" y="1017180"/>
                  </a:lnTo>
                  <a:lnTo>
                    <a:pt x="396" y="1080753"/>
                  </a:lnTo>
                  <a:lnTo>
                    <a:pt x="419" y="1144327"/>
                  </a:lnTo>
                  <a:lnTo>
                    <a:pt x="442" y="1207901"/>
                  </a:lnTo>
                  <a:lnTo>
                    <a:pt x="466" y="1271475"/>
                  </a:lnTo>
                  <a:lnTo>
                    <a:pt x="489" y="1335048"/>
                  </a:lnTo>
                  <a:lnTo>
                    <a:pt x="512" y="1398622"/>
                  </a:lnTo>
                  <a:lnTo>
                    <a:pt x="536" y="1462196"/>
                  </a:lnTo>
                  <a:lnTo>
                    <a:pt x="559" y="1525770"/>
                  </a:lnTo>
                  <a:lnTo>
                    <a:pt x="582" y="1589343"/>
                  </a:lnTo>
                  <a:lnTo>
                    <a:pt x="605" y="1652917"/>
                  </a:lnTo>
                  <a:lnTo>
                    <a:pt x="629" y="1716491"/>
                  </a:lnTo>
                  <a:lnTo>
                    <a:pt x="652" y="178006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6" name="pg26"/>
            <p:cNvSpPr/>
            <p:nvPr/>
          </p:nvSpPr>
          <p:spPr>
            <a:xfrm>
              <a:off x="2578463" y="1567349"/>
              <a:ext cx="405" cy="1843638"/>
            </a:xfrm>
            <a:custGeom>
              <a:avLst/>
              <a:pathLst>
                <a:path w="405" h="1843638">
                  <a:moveTo>
                    <a:pt x="405" y="1843638"/>
                  </a:moveTo>
                  <a:lnTo>
                    <a:pt x="399" y="1780065"/>
                  </a:lnTo>
                  <a:lnTo>
                    <a:pt x="393" y="1716491"/>
                  </a:lnTo>
                  <a:lnTo>
                    <a:pt x="387" y="1652917"/>
                  </a:lnTo>
                  <a:lnTo>
                    <a:pt x="381" y="1589343"/>
                  </a:lnTo>
                  <a:lnTo>
                    <a:pt x="375" y="1525770"/>
                  </a:lnTo>
                  <a:lnTo>
                    <a:pt x="369" y="1462196"/>
                  </a:lnTo>
                  <a:lnTo>
                    <a:pt x="363" y="1398622"/>
                  </a:lnTo>
                  <a:lnTo>
                    <a:pt x="357" y="1335048"/>
                  </a:lnTo>
                  <a:lnTo>
                    <a:pt x="351" y="1271475"/>
                  </a:lnTo>
                  <a:lnTo>
                    <a:pt x="345" y="1207901"/>
                  </a:lnTo>
                  <a:lnTo>
                    <a:pt x="339" y="1144327"/>
                  </a:lnTo>
                  <a:lnTo>
                    <a:pt x="333" y="1080753"/>
                  </a:lnTo>
                  <a:lnTo>
                    <a:pt x="327" y="1017180"/>
                  </a:lnTo>
                  <a:lnTo>
                    <a:pt x="321" y="953606"/>
                  </a:lnTo>
                  <a:lnTo>
                    <a:pt x="315" y="890032"/>
                  </a:lnTo>
                  <a:lnTo>
                    <a:pt x="309" y="826458"/>
                  </a:lnTo>
                  <a:lnTo>
                    <a:pt x="303" y="762885"/>
                  </a:lnTo>
                  <a:lnTo>
                    <a:pt x="297" y="699311"/>
                  </a:lnTo>
                  <a:lnTo>
                    <a:pt x="291" y="635737"/>
                  </a:lnTo>
                  <a:lnTo>
                    <a:pt x="285" y="572163"/>
                  </a:lnTo>
                  <a:lnTo>
                    <a:pt x="279" y="508590"/>
                  </a:lnTo>
                  <a:lnTo>
                    <a:pt x="273" y="445016"/>
                  </a:lnTo>
                  <a:lnTo>
                    <a:pt x="267" y="381442"/>
                  </a:lnTo>
                  <a:lnTo>
                    <a:pt x="261" y="317868"/>
                  </a:lnTo>
                  <a:lnTo>
                    <a:pt x="255" y="254295"/>
                  </a:lnTo>
                  <a:lnTo>
                    <a:pt x="249" y="190721"/>
                  </a:lnTo>
                  <a:lnTo>
                    <a:pt x="243" y="127147"/>
                  </a:lnTo>
                  <a:lnTo>
                    <a:pt x="237" y="63573"/>
                  </a:lnTo>
                  <a:lnTo>
                    <a:pt x="231" y="0"/>
                  </a:lnTo>
                  <a:lnTo>
                    <a:pt x="0" y="0"/>
                  </a:lnTo>
                  <a:lnTo>
                    <a:pt x="13" y="63573"/>
                  </a:lnTo>
                  <a:lnTo>
                    <a:pt x="27" y="127147"/>
                  </a:lnTo>
                  <a:lnTo>
                    <a:pt x="41" y="190721"/>
                  </a:lnTo>
                  <a:lnTo>
                    <a:pt x="55" y="254295"/>
                  </a:lnTo>
                  <a:lnTo>
                    <a:pt x="69" y="317868"/>
                  </a:lnTo>
                  <a:lnTo>
                    <a:pt x="83" y="381442"/>
                  </a:lnTo>
                  <a:lnTo>
                    <a:pt x="97" y="445016"/>
                  </a:lnTo>
                  <a:lnTo>
                    <a:pt x="111" y="508590"/>
                  </a:lnTo>
                  <a:lnTo>
                    <a:pt x="125" y="572163"/>
                  </a:lnTo>
                  <a:lnTo>
                    <a:pt x="139" y="635737"/>
                  </a:lnTo>
                  <a:lnTo>
                    <a:pt x="153" y="699311"/>
                  </a:lnTo>
                  <a:lnTo>
                    <a:pt x="167" y="762885"/>
                  </a:lnTo>
                  <a:lnTo>
                    <a:pt x="181" y="826458"/>
                  </a:lnTo>
                  <a:lnTo>
                    <a:pt x="195" y="890032"/>
                  </a:lnTo>
                  <a:lnTo>
                    <a:pt x="209" y="953606"/>
                  </a:lnTo>
                  <a:lnTo>
                    <a:pt x="223" y="1017180"/>
                  </a:lnTo>
                  <a:lnTo>
                    <a:pt x="237" y="1080753"/>
                  </a:lnTo>
                  <a:lnTo>
                    <a:pt x="251" y="1144327"/>
                  </a:lnTo>
                  <a:lnTo>
                    <a:pt x="265" y="1207901"/>
                  </a:lnTo>
                  <a:lnTo>
                    <a:pt x="279" y="1271475"/>
                  </a:lnTo>
                  <a:lnTo>
                    <a:pt x="293" y="1335048"/>
                  </a:lnTo>
                  <a:lnTo>
                    <a:pt x="307" y="1398622"/>
                  </a:lnTo>
                  <a:lnTo>
                    <a:pt x="321" y="1462196"/>
                  </a:lnTo>
                  <a:lnTo>
                    <a:pt x="335" y="1525770"/>
                  </a:lnTo>
                  <a:lnTo>
                    <a:pt x="349" y="1589343"/>
                  </a:lnTo>
                  <a:lnTo>
                    <a:pt x="363" y="1652917"/>
                  </a:lnTo>
                  <a:lnTo>
                    <a:pt x="377" y="1716491"/>
                  </a:lnTo>
                  <a:lnTo>
                    <a:pt x="391" y="178006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7" name="pg27"/>
            <p:cNvSpPr/>
            <p:nvPr/>
          </p:nvSpPr>
          <p:spPr>
            <a:xfrm>
              <a:off x="2578694" y="1567349"/>
              <a:ext cx="173" cy="1843638"/>
            </a:xfrm>
            <a:custGeom>
              <a:avLst/>
              <a:pathLst>
                <a:path w="173" h="1843638">
                  <a:moveTo>
                    <a:pt x="173" y="1843638"/>
                  </a:moveTo>
                  <a:lnTo>
                    <a:pt x="170" y="1780065"/>
                  </a:lnTo>
                  <a:lnTo>
                    <a:pt x="167" y="1716491"/>
                  </a:lnTo>
                  <a:lnTo>
                    <a:pt x="163" y="1652917"/>
                  </a:lnTo>
                  <a:lnTo>
                    <a:pt x="160" y="1589343"/>
                  </a:lnTo>
                  <a:lnTo>
                    <a:pt x="157" y="1525770"/>
                  </a:lnTo>
                  <a:lnTo>
                    <a:pt x="153" y="1462196"/>
                  </a:lnTo>
                  <a:lnTo>
                    <a:pt x="150" y="1398622"/>
                  </a:lnTo>
                  <a:lnTo>
                    <a:pt x="147" y="1335048"/>
                  </a:lnTo>
                  <a:lnTo>
                    <a:pt x="143" y="1271475"/>
                  </a:lnTo>
                  <a:lnTo>
                    <a:pt x="140" y="1207901"/>
                  </a:lnTo>
                  <a:lnTo>
                    <a:pt x="137" y="1144327"/>
                  </a:lnTo>
                  <a:lnTo>
                    <a:pt x="133" y="1080753"/>
                  </a:lnTo>
                  <a:lnTo>
                    <a:pt x="130" y="1017180"/>
                  </a:lnTo>
                  <a:lnTo>
                    <a:pt x="127" y="953606"/>
                  </a:lnTo>
                  <a:lnTo>
                    <a:pt x="123" y="890032"/>
                  </a:lnTo>
                  <a:lnTo>
                    <a:pt x="120" y="826458"/>
                  </a:lnTo>
                  <a:lnTo>
                    <a:pt x="117" y="762885"/>
                  </a:lnTo>
                  <a:lnTo>
                    <a:pt x="113" y="699311"/>
                  </a:lnTo>
                  <a:lnTo>
                    <a:pt x="110" y="635737"/>
                  </a:lnTo>
                  <a:lnTo>
                    <a:pt x="107" y="572163"/>
                  </a:lnTo>
                  <a:lnTo>
                    <a:pt x="103" y="508590"/>
                  </a:lnTo>
                  <a:lnTo>
                    <a:pt x="100" y="445016"/>
                  </a:lnTo>
                  <a:lnTo>
                    <a:pt x="97" y="381442"/>
                  </a:lnTo>
                  <a:lnTo>
                    <a:pt x="93" y="317868"/>
                  </a:lnTo>
                  <a:lnTo>
                    <a:pt x="90" y="254295"/>
                  </a:lnTo>
                  <a:lnTo>
                    <a:pt x="87" y="190721"/>
                  </a:lnTo>
                  <a:lnTo>
                    <a:pt x="83" y="127147"/>
                  </a:lnTo>
                  <a:lnTo>
                    <a:pt x="80" y="63573"/>
                  </a:lnTo>
                  <a:lnTo>
                    <a:pt x="0" y="0"/>
                  </a:lnTo>
                  <a:lnTo>
                    <a:pt x="5" y="63573"/>
                  </a:lnTo>
                  <a:lnTo>
                    <a:pt x="11" y="127147"/>
                  </a:lnTo>
                  <a:lnTo>
                    <a:pt x="17" y="190721"/>
                  </a:lnTo>
                  <a:lnTo>
                    <a:pt x="23" y="254295"/>
                  </a:lnTo>
                  <a:lnTo>
                    <a:pt x="29" y="317868"/>
                  </a:lnTo>
                  <a:lnTo>
                    <a:pt x="35" y="381442"/>
                  </a:lnTo>
                  <a:lnTo>
                    <a:pt x="41" y="445016"/>
                  </a:lnTo>
                  <a:lnTo>
                    <a:pt x="47" y="508590"/>
                  </a:lnTo>
                  <a:lnTo>
                    <a:pt x="53" y="572163"/>
                  </a:lnTo>
                  <a:lnTo>
                    <a:pt x="59" y="635737"/>
                  </a:lnTo>
                  <a:lnTo>
                    <a:pt x="65" y="699311"/>
                  </a:lnTo>
                  <a:lnTo>
                    <a:pt x="71" y="762885"/>
                  </a:lnTo>
                  <a:lnTo>
                    <a:pt x="77" y="826458"/>
                  </a:lnTo>
                  <a:lnTo>
                    <a:pt x="83" y="890032"/>
                  </a:lnTo>
                  <a:lnTo>
                    <a:pt x="89" y="953606"/>
                  </a:lnTo>
                  <a:lnTo>
                    <a:pt x="95" y="1017180"/>
                  </a:lnTo>
                  <a:lnTo>
                    <a:pt x="101" y="1080753"/>
                  </a:lnTo>
                  <a:lnTo>
                    <a:pt x="107" y="1144327"/>
                  </a:lnTo>
                  <a:lnTo>
                    <a:pt x="113" y="1207901"/>
                  </a:lnTo>
                  <a:lnTo>
                    <a:pt x="119" y="1271475"/>
                  </a:lnTo>
                  <a:lnTo>
                    <a:pt x="125" y="1335048"/>
                  </a:lnTo>
                  <a:lnTo>
                    <a:pt x="131" y="1398622"/>
                  </a:lnTo>
                  <a:lnTo>
                    <a:pt x="137" y="1462196"/>
                  </a:lnTo>
                  <a:lnTo>
                    <a:pt x="143" y="1525770"/>
                  </a:lnTo>
                  <a:lnTo>
                    <a:pt x="149" y="1589343"/>
                  </a:lnTo>
                  <a:lnTo>
                    <a:pt x="155" y="1652917"/>
                  </a:lnTo>
                  <a:lnTo>
                    <a:pt x="161" y="1716491"/>
                  </a:lnTo>
                  <a:lnTo>
                    <a:pt x="167" y="1780065"/>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8" name="pg28"/>
            <p:cNvSpPr/>
            <p:nvPr/>
          </p:nvSpPr>
          <p:spPr>
            <a:xfrm>
              <a:off x="2578771" y="1567349"/>
              <a:ext cx="96" cy="1843638"/>
            </a:xfrm>
            <a:custGeom>
              <a:avLst/>
              <a:pathLst>
                <a:path w="96" h="1843638">
                  <a:moveTo>
                    <a:pt x="96" y="1843638"/>
                  </a:moveTo>
                  <a:lnTo>
                    <a:pt x="95" y="1780065"/>
                  </a:lnTo>
                  <a:lnTo>
                    <a:pt x="93" y="1716491"/>
                  </a:lnTo>
                  <a:lnTo>
                    <a:pt x="92" y="1652917"/>
                  </a:lnTo>
                  <a:lnTo>
                    <a:pt x="91" y="1589343"/>
                  </a:lnTo>
                  <a:lnTo>
                    <a:pt x="89" y="1525770"/>
                  </a:lnTo>
                  <a:lnTo>
                    <a:pt x="88" y="1462196"/>
                  </a:lnTo>
                  <a:lnTo>
                    <a:pt x="87" y="1398622"/>
                  </a:lnTo>
                  <a:lnTo>
                    <a:pt x="85" y="1335048"/>
                  </a:lnTo>
                  <a:lnTo>
                    <a:pt x="84" y="1271475"/>
                  </a:lnTo>
                  <a:lnTo>
                    <a:pt x="83" y="1207901"/>
                  </a:lnTo>
                  <a:lnTo>
                    <a:pt x="81" y="1144327"/>
                  </a:lnTo>
                  <a:lnTo>
                    <a:pt x="80" y="1080753"/>
                  </a:lnTo>
                  <a:lnTo>
                    <a:pt x="79" y="1017180"/>
                  </a:lnTo>
                  <a:lnTo>
                    <a:pt x="77" y="953606"/>
                  </a:lnTo>
                  <a:lnTo>
                    <a:pt x="76" y="890032"/>
                  </a:lnTo>
                  <a:lnTo>
                    <a:pt x="75" y="826458"/>
                  </a:lnTo>
                  <a:lnTo>
                    <a:pt x="73" y="762885"/>
                  </a:lnTo>
                  <a:lnTo>
                    <a:pt x="72" y="699311"/>
                  </a:lnTo>
                  <a:lnTo>
                    <a:pt x="71" y="635737"/>
                  </a:lnTo>
                  <a:lnTo>
                    <a:pt x="69" y="572163"/>
                  </a:lnTo>
                  <a:lnTo>
                    <a:pt x="68" y="508590"/>
                  </a:lnTo>
                  <a:lnTo>
                    <a:pt x="67" y="445016"/>
                  </a:lnTo>
                  <a:lnTo>
                    <a:pt x="65" y="381442"/>
                  </a:lnTo>
                  <a:lnTo>
                    <a:pt x="64" y="317868"/>
                  </a:lnTo>
                  <a:lnTo>
                    <a:pt x="63" y="254295"/>
                  </a:lnTo>
                  <a:lnTo>
                    <a:pt x="61" y="190721"/>
                  </a:lnTo>
                  <a:lnTo>
                    <a:pt x="60" y="127147"/>
                  </a:lnTo>
                  <a:lnTo>
                    <a:pt x="59" y="63573"/>
                  </a:lnTo>
                  <a:lnTo>
                    <a:pt x="0" y="0"/>
                  </a:lnTo>
                  <a:lnTo>
                    <a:pt x="3" y="63573"/>
                  </a:lnTo>
                  <a:lnTo>
                    <a:pt x="6" y="127147"/>
                  </a:lnTo>
                  <a:lnTo>
                    <a:pt x="9" y="190721"/>
                  </a:lnTo>
                  <a:lnTo>
                    <a:pt x="13" y="254295"/>
                  </a:lnTo>
                  <a:lnTo>
                    <a:pt x="16" y="317868"/>
                  </a:lnTo>
                  <a:lnTo>
                    <a:pt x="19" y="381442"/>
                  </a:lnTo>
                  <a:lnTo>
                    <a:pt x="23" y="445016"/>
                  </a:lnTo>
                  <a:lnTo>
                    <a:pt x="26" y="508590"/>
                  </a:lnTo>
                  <a:lnTo>
                    <a:pt x="29" y="572163"/>
                  </a:lnTo>
                  <a:lnTo>
                    <a:pt x="33" y="635737"/>
                  </a:lnTo>
                  <a:lnTo>
                    <a:pt x="36" y="699311"/>
                  </a:lnTo>
                  <a:lnTo>
                    <a:pt x="39" y="762885"/>
                  </a:lnTo>
                  <a:lnTo>
                    <a:pt x="43" y="826458"/>
                  </a:lnTo>
                  <a:lnTo>
                    <a:pt x="46" y="890032"/>
                  </a:lnTo>
                  <a:lnTo>
                    <a:pt x="49" y="953606"/>
                  </a:lnTo>
                  <a:lnTo>
                    <a:pt x="53" y="1017180"/>
                  </a:lnTo>
                  <a:lnTo>
                    <a:pt x="56" y="1080753"/>
                  </a:lnTo>
                  <a:lnTo>
                    <a:pt x="59" y="1144327"/>
                  </a:lnTo>
                  <a:lnTo>
                    <a:pt x="63" y="1207901"/>
                  </a:lnTo>
                  <a:lnTo>
                    <a:pt x="66" y="1271475"/>
                  </a:lnTo>
                  <a:lnTo>
                    <a:pt x="69" y="1335048"/>
                  </a:lnTo>
                  <a:lnTo>
                    <a:pt x="73" y="1398622"/>
                  </a:lnTo>
                  <a:lnTo>
                    <a:pt x="76" y="1462196"/>
                  </a:lnTo>
                  <a:lnTo>
                    <a:pt x="79" y="1525770"/>
                  </a:lnTo>
                  <a:lnTo>
                    <a:pt x="83" y="1589343"/>
                  </a:lnTo>
                  <a:lnTo>
                    <a:pt x="86" y="1652917"/>
                  </a:lnTo>
                  <a:lnTo>
                    <a:pt x="89" y="1716491"/>
                  </a:lnTo>
                  <a:lnTo>
                    <a:pt x="93" y="178006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9" name="pg29"/>
            <p:cNvSpPr/>
            <p:nvPr/>
          </p:nvSpPr>
          <p:spPr>
            <a:xfrm>
              <a:off x="2578829" y="1567349"/>
              <a:ext cx="38" cy="1843638"/>
            </a:xfrm>
            <a:custGeom>
              <a:avLst/>
              <a:pathLst>
                <a:path w="38" h="1843638">
                  <a:moveTo>
                    <a:pt x="38" y="1843638"/>
                  </a:moveTo>
                  <a:lnTo>
                    <a:pt x="38" y="1780065"/>
                  </a:lnTo>
                  <a:lnTo>
                    <a:pt x="38" y="1716491"/>
                  </a:lnTo>
                  <a:lnTo>
                    <a:pt x="38" y="1652917"/>
                  </a:lnTo>
                  <a:lnTo>
                    <a:pt x="38" y="1589343"/>
                  </a:lnTo>
                  <a:lnTo>
                    <a:pt x="38" y="1525770"/>
                  </a:lnTo>
                  <a:lnTo>
                    <a:pt x="38" y="1462196"/>
                  </a:lnTo>
                  <a:lnTo>
                    <a:pt x="38" y="1398622"/>
                  </a:lnTo>
                  <a:lnTo>
                    <a:pt x="38" y="1335048"/>
                  </a:lnTo>
                  <a:lnTo>
                    <a:pt x="38" y="1271475"/>
                  </a:lnTo>
                  <a:lnTo>
                    <a:pt x="38" y="1207901"/>
                  </a:lnTo>
                  <a:lnTo>
                    <a:pt x="38" y="1144327"/>
                  </a:lnTo>
                  <a:lnTo>
                    <a:pt x="38" y="1080753"/>
                  </a:lnTo>
                  <a:lnTo>
                    <a:pt x="38" y="1017180"/>
                  </a:lnTo>
                  <a:lnTo>
                    <a:pt x="38" y="953606"/>
                  </a:lnTo>
                  <a:lnTo>
                    <a:pt x="38" y="890032"/>
                  </a:lnTo>
                  <a:lnTo>
                    <a:pt x="38" y="826458"/>
                  </a:lnTo>
                  <a:lnTo>
                    <a:pt x="38" y="762885"/>
                  </a:lnTo>
                  <a:lnTo>
                    <a:pt x="38" y="699311"/>
                  </a:lnTo>
                  <a:lnTo>
                    <a:pt x="38" y="635737"/>
                  </a:lnTo>
                  <a:lnTo>
                    <a:pt x="38" y="572163"/>
                  </a:lnTo>
                  <a:lnTo>
                    <a:pt x="38" y="508590"/>
                  </a:lnTo>
                  <a:lnTo>
                    <a:pt x="38" y="445016"/>
                  </a:lnTo>
                  <a:lnTo>
                    <a:pt x="38" y="381442"/>
                  </a:lnTo>
                  <a:lnTo>
                    <a:pt x="38" y="317868"/>
                  </a:lnTo>
                  <a:lnTo>
                    <a:pt x="38" y="254295"/>
                  </a:lnTo>
                  <a:lnTo>
                    <a:pt x="38" y="190721"/>
                  </a:lnTo>
                  <a:lnTo>
                    <a:pt x="38" y="127147"/>
                  </a:lnTo>
                  <a:lnTo>
                    <a:pt x="38" y="63573"/>
                  </a:lnTo>
                  <a:lnTo>
                    <a:pt x="0" y="0"/>
                  </a:lnTo>
                  <a:lnTo>
                    <a:pt x="1" y="63573"/>
                  </a:lnTo>
                  <a:lnTo>
                    <a:pt x="2" y="127147"/>
                  </a:lnTo>
                  <a:lnTo>
                    <a:pt x="3" y="190721"/>
                  </a:lnTo>
                  <a:lnTo>
                    <a:pt x="5" y="254295"/>
                  </a:lnTo>
                  <a:lnTo>
                    <a:pt x="6" y="317868"/>
                  </a:lnTo>
                  <a:lnTo>
                    <a:pt x="7" y="381442"/>
                  </a:lnTo>
                  <a:lnTo>
                    <a:pt x="9" y="445016"/>
                  </a:lnTo>
                  <a:lnTo>
                    <a:pt x="10" y="508590"/>
                  </a:lnTo>
                  <a:lnTo>
                    <a:pt x="11" y="572163"/>
                  </a:lnTo>
                  <a:lnTo>
                    <a:pt x="13" y="635737"/>
                  </a:lnTo>
                  <a:lnTo>
                    <a:pt x="14" y="699311"/>
                  </a:lnTo>
                  <a:lnTo>
                    <a:pt x="15" y="762885"/>
                  </a:lnTo>
                  <a:lnTo>
                    <a:pt x="17" y="826458"/>
                  </a:lnTo>
                  <a:lnTo>
                    <a:pt x="18" y="890032"/>
                  </a:lnTo>
                  <a:lnTo>
                    <a:pt x="19" y="953606"/>
                  </a:lnTo>
                  <a:lnTo>
                    <a:pt x="21" y="1017180"/>
                  </a:lnTo>
                  <a:lnTo>
                    <a:pt x="22" y="1080753"/>
                  </a:lnTo>
                  <a:lnTo>
                    <a:pt x="23" y="1144327"/>
                  </a:lnTo>
                  <a:lnTo>
                    <a:pt x="25" y="1207901"/>
                  </a:lnTo>
                  <a:lnTo>
                    <a:pt x="26" y="1271475"/>
                  </a:lnTo>
                  <a:lnTo>
                    <a:pt x="27" y="1335048"/>
                  </a:lnTo>
                  <a:lnTo>
                    <a:pt x="29" y="1398622"/>
                  </a:lnTo>
                  <a:lnTo>
                    <a:pt x="30" y="1462196"/>
                  </a:lnTo>
                  <a:lnTo>
                    <a:pt x="31" y="1525770"/>
                  </a:lnTo>
                  <a:lnTo>
                    <a:pt x="33" y="1589343"/>
                  </a:lnTo>
                  <a:lnTo>
                    <a:pt x="34" y="1652917"/>
                  </a:lnTo>
                  <a:lnTo>
                    <a:pt x="35" y="1716491"/>
                  </a:lnTo>
                  <a:lnTo>
                    <a:pt x="37" y="178006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0" name="pg30"/>
            <p:cNvSpPr/>
            <p:nvPr/>
          </p:nvSpPr>
          <p:spPr>
            <a:xfrm>
              <a:off x="2578868" y="1567349"/>
              <a:ext cx="0" cy="1843638"/>
            </a:xfrm>
            <a:custGeom>
              <a:avLst/>
              <a:pathLst>
                <a:path w="0" h="1843638">
                  <a:moveTo>
                    <a:pt x="0" y="1843638"/>
                  </a:moveTo>
                  <a:lnTo>
                    <a:pt x="0" y="1780065"/>
                  </a:lnTo>
                  <a:lnTo>
                    <a:pt x="0" y="1716491"/>
                  </a:lnTo>
                  <a:lnTo>
                    <a:pt x="0" y="1652917"/>
                  </a:lnTo>
                  <a:lnTo>
                    <a:pt x="0" y="1589343"/>
                  </a:lnTo>
                  <a:lnTo>
                    <a:pt x="0" y="1525770"/>
                  </a:lnTo>
                  <a:lnTo>
                    <a:pt x="0" y="1462196"/>
                  </a:lnTo>
                  <a:lnTo>
                    <a:pt x="0" y="1398622"/>
                  </a:lnTo>
                  <a:lnTo>
                    <a:pt x="0" y="1335048"/>
                  </a:lnTo>
                  <a:lnTo>
                    <a:pt x="0" y="1271475"/>
                  </a:lnTo>
                  <a:lnTo>
                    <a:pt x="0" y="1207901"/>
                  </a:lnTo>
                  <a:lnTo>
                    <a:pt x="0" y="1144327"/>
                  </a:lnTo>
                  <a:lnTo>
                    <a:pt x="0" y="1080753"/>
                  </a:lnTo>
                  <a:lnTo>
                    <a:pt x="0" y="1017180"/>
                  </a:lnTo>
                  <a:lnTo>
                    <a:pt x="0" y="953606"/>
                  </a:lnTo>
                  <a:lnTo>
                    <a:pt x="0" y="890032"/>
                  </a:lnTo>
                  <a:lnTo>
                    <a:pt x="0" y="826458"/>
                  </a:lnTo>
                  <a:lnTo>
                    <a:pt x="0" y="762885"/>
                  </a:lnTo>
                  <a:lnTo>
                    <a:pt x="0" y="699311"/>
                  </a:lnTo>
                  <a:lnTo>
                    <a:pt x="0" y="635737"/>
                  </a:lnTo>
                  <a:lnTo>
                    <a:pt x="0" y="572163"/>
                  </a:lnTo>
                  <a:lnTo>
                    <a:pt x="0" y="508590"/>
                  </a:lnTo>
                  <a:lnTo>
                    <a:pt x="0" y="445016"/>
                  </a:lnTo>
                  <a:lnTo>
                    <a:pt x="0" y="381442"/>
                  </a:lnTo>
                  <a:lnTo>
                    <a:pt x="0" y="317868"/>
                  </a:lnTo>
                  <a:lnTo>
                    <a:pt x="0" y="254295"/>
                  </a:lnTo>
                  <a:lnTo>
                    <a:pt x="0" y="190721"/>
                  </a:lnTo>
                  <a:lnTo>
                    <a:pt x="0" y="127147"/>
                  </a:lnTo>
                  <a:lnTo>
                    <a:pt x="0" y="63573"/>
                  </a:lnTo>
                  <a:lnTo>
                    <a:pt x="0" y="0"/>
                  </a:lnTo>
                  <a:lnTo>
                    <a:pt x="0" y="63573"/>
                  </a:lnTo>
                  <a:lnTo>
                    <a:pt x="0" y="127147"/>
                  </a:lnTo>
                  <a:lnTo>
                    <a:pt x="0" y="190721"/>
                  </a:lnTo>
                  <a:lnTo>
                    <a:pt x="0" y="254295"/>
                  </a:lnTo>
                  <a:lnTo>
                    <a:pt x="0" y="317868"/>
                  </a:lnTo>
                  <a:lnTo>
                    <a:pt x="0" y="381442"/>
                  </a:lnTo>
                  <a:lnTo>
                    <a:pt x="0" y="445016"/>
                  </a:lnTo>
                  <a:lnTo>
                    <a:pt x="0" y="508590"/>
                  </a:lnTo>
                  <a:lnTo>
                    <a:pt x="0" y="572163"/>
                  </a:lnTo>
                  <a:lnTo>
                    <a:pt x="0" y="635737"/>
                  </a:lnTo>
                  <a:lnTo>
                    <a:pt x="0" y="699311"/>
                  </a:lnTo>
                  <a:lnTo>
                    <a:pt x="0" y="762885"/>
                  </a:lnTo>
                  <a:lnTo>
                    <a:pt x="0" y="826458"/>
                  </a:lnTo>
                  <a:lnTo>
                    <a:pt x="0" y="890032"/>
                  </a:lnTo>
                  <a:lnTo>
                    <a:pt x="0" y="953606"/>
                  </a:lnTo>
                  <a:lnTo>
                    <a:pt x="0" y="1017180"/>
                  </a:lnTo>
                  <a:lnTo>
                    <a:pt x="0" y="1080753"/>
                  </a:lnTo>
                  <a:lnTo>
                    <a:pt x="0" y="1144327"/>
                  </a:lnTo>
                  <a:lnTo>
                    <a:pt x="0" y="1207901"/>
                  </a:lnTo>
                  <a:lnTo>
                    <a:pt x="0" y="1271475"/>
                  </a:lnTo>
                  <a:lnTo>
                    <a:pt x="0" y="1335048"/>
                  </a:lnTo>
                  <a:lnTo>
                    <a:pt x="0" y="1398622"/>
                  </a:lnTo>
                  <a:lnTo>
                    <a:pt x="0" y="1462196"/>
                  </a:lnTo>
                  <a:lnTo>
                    <a:pt x="0" y="1525770"/>
                  </a:lnTo>
                  <a:lnTo>
                    <a:pt x="0" y="1589343"/>
                  </a:lnTo>
                  <a:lnTo>
                    <a:pt x="0" y="1652917"/>
                  </a:lnTo>
                  <a:lnTo>
                    <a:pt x="0" y="1716491"/>
                  </a:lnTo>
                  <a:lnTo>
                    <a:pt x="0" y="1780065"/>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1" name="tx31"/>
            <p:cNvSpPr/>
            <p:nvPr/>
          </p:nvSpPr>
          <p:spPr>
            <a:xfrm>
              <a:off x="4955417" y="1758897"/>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2" name="rc32"/>
            <p:cNvSpPr/>
            <p:nvPr/>
          </p:nvSpPr>
          <p:spPr>
            <a:xfrm>
              <a:off x="4964417" y="1983291"/>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33" name="rc33"/>
            <p:cNvSpPr/>
            <p:nvPr/>
          </p:nvSpPr>
          <p:spPr>
            <a:xfrm>
              <a:off x="4964417" y="2202747"/>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34" name="rc34"/>
            <p:cNvSpPr/>
            <p:nvPr/>
          </p:nvSpPr>
          <p:spPr>
            <a:xfrm>
              <a:off x="4964417" y="2422203"/>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35" name="rc35"/>
            <p:cNvSpPr/>
            <p:nvPr/>
          </p:nvSpPr>
          <p:spPr>
            <a:xfrm>
              <a:off x="4964417" y="2641659"/>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36" name="rc36"/>
            <p:cNvSpPr/>
            <p:nvPr/>
          </p:nvSpPr>
          <p:spPr>
            <a:xfrm>
              <a:off x="4964417" y="2861115"/>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37" name="rc37"/>
            <p:cNvSpPr/>
            <p:nvPr/>
          </p:nvSpPr>
          <p:spPr>
            <a:xfrm>
              <a:off x="4964417" y="3080571"/>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38" name="rc38"/>
            <p:cNvSpPr/>
            <p:nvPr/>
          </p:nvSpPr>
          <p:spPr>
            <a:xfrm>
              <a:off x="4964417" y="3300027"/>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39" name="rc39"/>
            <p:cNvSpPr/>
            <p:nvPr/>
          </p:nvSpPr>
          <p:spPr>
            <a:xfrm>
              <a:off x="4964417" y="3519483"/>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0" name="rc40"/>
            <p:cNvSpPr/>
            <p:nvPr/>
          </p:nvSpPr>
          <p:spPr>
            <a:xfrm>
              <a:off x="4964417" y="3738939"/>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1" name="rc41"/>
            <p:cNvSpPr/>
            <p:nvPr/>
          </p:nvSpPr>
          <p:spPr>
            <a:xfrm>
              <a:off x="4964417" y="3958395"/>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42" name="rc42"/>
            <p:cNvSpPr/>
            <p:nvPr/>
          </p:nvSpPr>
          <p:spPr>
            <a:xfrm>
              <a:off x="4964417" y="4177851"/>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43" name="rc43"/>
            <p:cNvSpPr/>
            <p:nvPr/>
          </p:nvSpPr>
          <p:spPr>
            <a:xfrm>
              <a:off x="4964417" y="4397307"/>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44" name="rc44"/>
            <p:cNvSpPr/>
            <p:nvPr/>
          </p:nvSpPr>
          <p:spPr>
            <a:xfrm>
              <a:off x="4964417" y="4616763"/>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45" name="rc45"/>
            <p:cNvSpPr/>
            <p:nvPr/>
          </p:nvSpPr>
          <p:spPr>
            <a:xfrm>
              <a:off x="4964417" y="4836219"/>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46" name="rc46"/>
            <p:cNvSpPr/>
            <p:nvPr/>
          </p:nvSpPr>
          <p:spPr>
            <a:xfrm>
              <a:off x="7043871" y="1983291"/>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47" name="rc47"/>
            <p:cNvSpPr/>
            <p:nvPr/>
          </p:nvSpPr>
          <p:spPr>
            <a:xfrm>
              <a:off x="7043871" y="2202747"/>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48" name="rc48"/>
            <p:cNvSpPr/>
            <p:nvPr/>
          </p:nvSpPr>
          <p:spPr>
            <a:xfrm>
              <a:off x="7043871" y="2422203"/>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49" name="rc49"/>
            <p:cNvSpPr/>
            <p:nvPr/>
          </p:nvSpPr>
          <p:spPr>
            <a:xfrm>
              <a:off x="7043871" y="2641659"/>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0" name="rc50"/>
            <p:cNvSpPr/>
            <p:nvPr/>
          </p:nvSpPr>
          <p:spPr>
            <a:xfrm>
              <a:off x="7043871" y="2861115"/>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1" name="rc51"/>
            <p:cNvSpPr/>
            <p:nvPr/>
          </p:nvSpPr>
          <p:spPr>
            <a:xfrm>
              <a:off x="7043871" y="3080571"/>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52" name="rc52"/>
            <p:cNvSpPr/>
            <p:nvPr/>
          </p:nvSpPr>
          <p:spPr>
            <a:xfrm>
              <a:off x="7043871" y="3300027"/>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53" name="rc53"/>
            <p:cNvSpPr/>
            <p:nvPr/>
          </p:nvSpPr>
          <p:spPr>
            <a:xfrm>
              <a:off x="7043871" y="3519483"/>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54" name="rc54"/>
            <p:cNvSpPr/>
            <p:nvPr/>
          </p:nvSpPr>
          <p:spPr>
            <a:xfrm>
              <a:off x="7043871" y="3738939"/>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55" name="rc55"/>
            <p:cNvSpPr/>
            <p:nvPr/>
          </p:nvSpPr>
          <p:spPr>
            <a:xfrm>
              <a:off x="7043871" y="3958395"/>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56" name="rc56"/>
            <p:cNvSpPr/>
            <p:nvPr/>
          </p:nvSpPr>
          <p:spPr>
            <a:xfrm>
              <a:off x="7043871" y="4177851"/>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57" name="rc57"/>
            <p:cNvSpPr/>
            <p:nvPr/>
          </p:nvSpPr>
          <p:spPr>
            <a:xfrm>
              <a:off x="7043871" y="4397307"/>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58" name="rc58"/>
            <p:cNvSpPr/>
            <p:nvPr/>
          </p:nvSpPr>
          <p:spPr>
            <a:xfrm>
              <a:off x="7043871" y="4616763"/>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59" name="tx59"/>
            <p:cNvSpPr/>
            <p:nvPr/>
          </p:nvSpPr>
          <p:spPr>
            <a:xfrm>
              <a:off x="5244462" y="2019135"/>
              <a:ext cx="14972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Philippines: 343,000 (29%) </a:t>
              </a:r>
            </a:p>
          </p:txBody>
        </p:sp>
        <p:sp>
          <p:nvSpPr>
            <p:cNvPr id="60" name="tx60"/>
            <p:cNvSpPr/>
            <p:nvPr/>
          </p:nvSpPr>
          <p:spPr>
            <a:xfrm>
              <a:off x="5244462" y="2238591"/>
              <a:ext cx="12487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China: 266,000 (22%) </a:t>
              </a:r>
            </a:p>
          </p:txBody>
        </p:sp>
        <p:sp>
          <p:nvSpPr>
            <p:cNvPr id="61" name="tx61"/>
            <p:cNvSpPr/>
            <p:nvPr/>
          </p:nvSpPr>
          <p:spPr>
            <a:xfrm>
              <a:off x="5244462" y="2458047"/>
              <a:ext cx="14163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Viet Nam: 246,000 (21%) </a:t>
              </a:r>
            </a:p>
          </p:txBody>
        </p:sp>
        <p:sp>
          <p:nvSpPr>
            <p:cNvPr id="62" name="tx62"/>
            <p:cNvSpPr/>
            <p:nvPr/>
          </p:nvSpPr>
          <p:spPr>
            <a:xfrm>
              <a:off x="5244462" y="2677503"/>
              <a:ext cx="119890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PNG: 119,000 (10%) </a:t>
              </a:r>
            </a:p>
          </p:txBody>
        </p:sp>
        <p:sp>
          <p:nvSpPr>
            <p:cNvPr id="63" name="tx63"/>
            <p:cNvSpPr/>
            <p:nvPr/>
          </p:nvSpPr>
          <p:spPr>
            <a:xfrm>
              <a:off x="5244462" y="2896959"/>
              <a:ext cx="13418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Cambodia: 75,000 (6%) </a:t>
              </a:r>
            </a:p>
          </p:txBody>
        </p:sp>
        <p:sp>
          <p:nvSpPr>
            <p:cNvPr id="64" name="tx64"/>
            <p:cNvSpPr/>
            <p:nvPr/>
          </p:nvSpPr>
          <p:spPr>
            <a:xfrm>
              <a:off x="5244462" y="3116415"/>
              <a:ext cx="11369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Japan: 45,000 (4%) </a:t>
              </a:r>
            </a:p>
          </p:txBody>
        </p:sp>
        <p:sp>
          <p:nvSpPr>
            <p:cNvPr id="65" name="tx65"/>
            <p:cNvSpPr/>
            <p:nvPr/>
          </p:nvSpPr>
          <p:spPr>
            <a:xfrm>
              <a:off x="5244462" y="3335871"/>
              <a:ext cx="10747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Laos: 32,000 (3%) </a:t>
              </a:r>
            </a:p>
          </p:txBody>
        </p:sp>
        <p:sp>
          <p:nvSpPr>
            <p:cNvPr id="66" name="tx66"/>
            <p:cNvSpPr/>
            <p:nvPr/>
          </p:nvSpPr>
          <p:spPr>
            <a:xfrm>
              <a:off x="5244462" y="3555327"/>
              <a:ext cx="12672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Australia: 27,000 (2%) </a:t>
              </a:r>
            </a:p>
          </p:txBody>
        </p:sp>
        <p:sp>
          <p:nvSpPr>
            <p:cNvPr id="67" name="tx67"/>
            <p:cNvSpPr/>
            <p:nvPr/>
          </p:nvSpPr>
          <p:spPr>
            <a:xfrm>
              <a:off x="5244462" y="3774783"/>
              <a:ext cx="127339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Malaysia: 17,000 (1%) </a:t>
              </a:r>
            </a:p>
          </p:txBody>
        </p:sp>
        <p:sp>
          <p:nvSpPr>
            <p:cNvPr id="68" name="tx68"/>
            <p:cNvSpPr/>
            <p:nvPr/>
          </p:nvSpPr>
          <p:spPr>
            <a:xfrm>
              <a:off x="5244462" y="3994239"/>
              <a:ext cx="17208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Republic of Korea: 7,000 (1%) </a:t>
              </a:r>
            </a:p>
          </p:txBody>
        </p:sp>
        <p:sp>
          <p:nvSpPr>
            <p:cNvPr id="69" name="tx69"/>
            <p:cNvSpPr/>
            <p:nvPr/>
          </p:nvSpPr>
          <p:spPr>
            <a:xfrm>
              <a:off x="5244462" y="4213695"/>
              <a:ext cx="16586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Solomon Islands: 7,000 (1%) </a:t>
              </a:r>
            </a:p>
          </p:txBody>
        </p:sp>
        <p:sp>
          <p:nvSpPr>
            <p:cNvPr id="70" name="tx70"/>
            <p:cNvSpPr/>
            <p:nvPr/>
          </p:nvSpPr>
          <p:spPr>
            <a:xfrm>
              <a:off x="5244462" y="4433151"/>
              <a:ext cx="14909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New Zealand: 6,000 (1%) </a:t>
              </a:r>
            </a:p>
          </p:txBody>
        </p:sp>
        <p:sp>
          <p:nvSpPr>
            <p:cNvPr id="71" name="tx71"/>
            <p:cNvSpPr/>
            <p:nvPr/>
          </p:nvSpPr>
          <p:spPr>
            <a:xfrm>
              <a:off x="5244462" y="4652607"/>
              <a:ext cx="13140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Vanuatu: 3,000 (&lt;1%) </a:t>
              </a:r>
            </a:p>
          </p:txBody>
        </p:sp>
        <p:sp>
          <p:nvSpPr>
            <p:cNvPr id="72" name="tx72"/>
            <p:cNvSpPr/>
            <p:nvPr/>
          </p:nvSpPr>
          <p:spPr>
            <a:xfrm>
              <a:off x="5244462" y="4872063"/>
              <a:ext cx="1351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Mongolia: 3,000 (&lt;1%) </a:t>
              </a:r>
            </a:p>
          </p:txBody>
        </p:sp>
        <p:sp>
          <p:nvSpPr>
            <p:cNvPr id="73" name="tx73"/>
            <p:cNvSpPr/>
            <p:nvPr/>
          </p:nvSpPr>
          <p:spPr>
            <a:xfrm>
              <a:off x="7323916" y="2019135"/>
              <a:ext cx="1407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Singapore: 1,000 (&lt;1%) </a:t>
              </a:r>
            </a:p>
          </p:txBody>
        </p:sp>
        <p:sp>
          <p:nvSpPr>
            <p:cNvPr id="74" name="tx74"/>
            <p:cNvSpPr/>
            <p:nvPr/>
          </p:nvSpPr>
          <p:spPr>
            <a:xfrm>
              <a:off x="7323916" y="2238591"/>
              <a:ext cx="13170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Samoa: &lt;1,000 (&lt;1%) </a:t>
              </a:r>
            </a:p>
          </p:txBody>
        </p:sp>
        <p:sp>
          <p:nvSpPr>
            <p:cNvPr id="75" name="tx75"/>
            <p:cNvSpPr/>
            <p:nvPr/>
          </p:nvSpPr>
          <p:spPr>
            <a:xfrm>
              <a:off x="7323916" y="2458047"/>
              <a:ext cx="13045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Kiribati: &lt;1,000 (&lt;1%) </a:t>
              </a:r>
            </a:p>
          </p:txBody>
        </p:sp>
        <p:sp>
          <p:nvSpPr>
            <p:cNvPr id="76" name="tx76"/>
            <p:cNvSpPr/>
            <p:nvPr/>
          </p:nvSpPr>
          <p:spPr>
            <a:xfrm>
              <a:off x="7323916" y="2677503"/>
              <a:ext cx="14100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Micronesia: &lt;500 (&lt;1%) </a:t>
              </a:r>
            </a:p>
          </p:txBody>
        </p:sp>
        <p:sp>
          <p:nvSpPr>
            <p:cNvPr id="77" name="tx77"/>
            <p:cNvSpPr/>
            <p:nvPr/>
          </p:nvSpPr>
          <p:spPr>
            <a:xfrm>
              <a:off x="7323916" y="2896959"/>
              <a:ext cx="18200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Brunei Darussalam: &lt;200 (&lt;1%) </a:t>
              </a:r>
            </a:p>
          </p:txBody>
        </p:sp>
        <p:sp>
          <p:nvSpPr>
            <p:cNvPr id="78" name="tx78"/>
            <p:cNvSpPr/>
            <p:nvPr/>
          </p:nvSpPr>
          <p:spPr>
            <a:xfrm>
              <a:off x="7323916" y="3116415"/>
              <a:ext cx="10124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Fiji: &lt;200 (&lt;1%) </a:t>
              </a:r>
            </a:p>
          </p:txBody>
        </p:sp>
        <p:sp>
          <p:nvSpPr>
            <p:cNvPr id="79" name="tx79"/>
            <p:cNvSpPr/>
            <p:nvPr/>
          </p:nvSpPr>
          <p:spPr>
            <a:xfrm>
              <a:off x="7323916" y="3335871"/>
              <a:ext cx="167721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Marshall Islands: &lt;100 (&lt;1%) </a:t>
              </a:r>
            </a:p>
          </p:txBody>
        </p:sp>
        <p:sp>
          <p:nvSpPr>
            <p:cNvPr id="80" name="tx80"/>
            <p:cNvSpPr/>
            <p:nvPr/>
          </p:nvSpPr>
          <p:spPr>
            <a:xfrm>
              <a:off x="7323916" y="3555327"/>
              <a:ext cx="151579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Cook Islands: &lt;100 (&lt;1%) </a:t>
              </a:r>
            </a:p>
          </p:txBody>
        </p:sp>
        <p:sp>
          <p:nvSpPr>
            <p:cNvPr id="81" name="tx81"/>
            <p:cNvSpPr/>
            <p:nvPr/>
          </p:nvSpPr>
          <p:spPr>
            <a:xfrm>
              <a:off x="7323916" y="3774783"/>
              <a:ext cx="118663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Tonga: &lt;100 (&lt;1%) </a:t>
              </a:r>
            </a:p>
          </p:txBody>
        </p:sp>
        <p:sp>
          <p:nvSpPr>
            <p:cNvPr id="82" name="tx82"/>
            <p:cNvSpPr/>
            <p:nvPr/>
          </p:nvSpPr>
          <p:spPr>
            <a:xfrm>
              <a:off x="7323916" y="3994239"/>
              <a:ext cx="11555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Palau: &lt;100 (&lt;1%) </a:t>
              </a:r>
            </a:p>
          </p:txBody>
        </p:sp>
        <p:sp>
          <p:nvSpPr>
            <p:cNvPr id="83" name="tx83"/>
            <p:cNvSpPr/>
            <p:nvPr/>
          </p:nvSpPr>
          <p:spPr>
            <a:xfrm>
              <a:off x="7323916" y="4213695"/>
              <a:ext cx="11741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Nauru: &lt;100 (&lt;1%) </a:t>
              </a:r>
            </a:p>
          </p:txBody>
        </p:sp>
        <p:sp>
          <p:nvSpPr>
            <p:cNvPr id="84" name="tx84"/>
            <p:cNvSpPr/>
            <p:nvPr/>
          </p:nvSpPr>
          <p:spPr>
            <a:xfrm>
              <a:off x="7323916" y="443315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Tuvalu: &lt;100 (&lt;1%) </a:t>
              </a:r>
            </a:p>
          </p:txBody>
        </p:sp>
        <p:sp>
          <p:nvSpPr>
            <p:cNvPr id="85" name="tx85"/>
            <p:cNvSpPr/>
            <p:nvPr/>
          </p:nvSpPr>
          <p:spPr>
            <a:xfrm>
              <a:off x="7323916" y="465260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Niue: &lt;100 (&lt;1%) </a:t>
              </a:r>
            </a:p>
          </p:txBody>
        </p:sp>
        <p:sp>
          <p:nvSpPr>
            <p:cNvPr id="86" name="tx86"/>
            <p:cNvSpPr/>
            <p:nvPr/>
          </p:nvSpPr>
          <p:spPr>
            <a:xfrm>
              <a:off x="274320" y="913834"/>
              <a:ext cx="70914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WPR, 2023</a:t>
              </a:r>
            </a:p>
          </p:txBody>
        </p:sp>
        <p:sp>
          <p:nvSpPr>
            <p:cNvPr id="87" name="tx87"/>
            <p:cNvSpPr/>
            <p:nvPr/>
          </p:nvSpPr>
          <p:spPr>
            <a:xfrm>
              <a:off x="721830" y="5760187"/>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8" name="tx88"/>
            <p:cNvSpPr/>
            <p:nvPr/>
          </p:nvSpPr>
          <p:spPr>
            <a:xfrm>
              <a:off x="783167" y="5882307"/>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89" name="tx89"/>
            <p:cNvSpPr/>
            <p:nvPr/>
          </p:nvSpPr>
          <p:spPr>
            <a:xfrm>
              <a:off x="1267806" y="6002953"/>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90" name="tx90"/>
            <p:cNvSpPr/>
            <p:nvPr/>
          </p:nvSpPr>
          <p:spPr>
            <a:xfrm>
              <a:off x="2364233" y="6130039"/>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1,200,000.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2 (7%) countries accounted for over half (51%) of all children unprotected against measles in WPR.
Philippines had the highest number of children who did not receive MCV1 (n = 343,000), which is approximately 29% of all children unprotected against measles in WPR (n = 1,200,000).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788891" y="275125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 name="rc5"/>
            <p:cNvSpPr/>
            <p:nvPr/>
          </p:nvSpPr>
          <p:spPr>
            <a:xfrm>
              <a:off x="2091195" y="2751258"/>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 name="rc6"/>
            <p:cNvSpPr/>
            <p:nvPr/>
          </p:nvSpPr>
          <p:spPr>
            <a:xfrm>
              <a:off x="2393498"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 name="rc7"/>
            <p:cNvSpPr/>
            <p:nvPr/>
          </p:nvSpPr>
          <p:spPr>
            <a:xfrm>
              <a:off x="2695802"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2998106"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 name="rc9"/>
            <p:cNvSpPr/>
            <p:nvPr/>
          </p:nvSpPr>
          <p:spPr>
            <a:xfrm>
              <a:off x="3300409"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 name="rc10"/>
            <p:cNvSpPr/>
            <p:nvPr/>
          </p:nvSpPr>
          <p:spPr>
            <a:xfrm>
              <a:off x="3602713"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905017"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4207321"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4509624"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811928"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5114232"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5416536"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5718839"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6021143"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6323447"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 name="rc20"/>
            <p:cNvSpPr/>
            <p:nvPr/>
          </p:nvSpPr>
          <p:spPr>
            <a:xfrm>
              <a:off x="6625750" y="275125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 name="rc21"/>
            <p:cNvSpPr/>
            <p:nvPr/>
          </p:nvSpPr>
          <p:spPr>
            <a:xfrm>
              <a:off x="6928054"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7230358"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7532662" y="2751258"/>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7834965"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 name="rc25"/>
            <p:cNvSpPr/>
            <p:nvPr/>
          </p:nvSpPr>
          <p:spPr>
            <a:xfrm>
              <a:off x="8137269" y="2751258"/>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 name="rc26"/>
            <p:cNvSpPr/>
            <p:nvPr/>
          </p:nvSpPr>
          <p:spPr>
            <a:xfrm>
              <a:off x="8439573" y="2751258"/>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 name="rc27"/>
            <p:cNvSpPr/>
            <p:nvPr/>
          </p:nvSpPr>
          <p:spPr>
            <a:xfrm>
              <a:off x="8741876" y="2751258"/>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 name="rc28"/>
            <p:cNvSpPr/>
            <p:nvPr/>
          </p:nvSpPr>
          <p:spPr>
            <a:xfrm>
              <a:off x="178889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209119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239349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 name="rc31"/>
            <p:cNvSpPr/>
            <p:nvPr/>
          </p:nvSpPr>
          <p:spPr>
            <a:xfrm>
              <a:off x="2695802"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 name="rc32"/>
            <p:cNvSpPr/>
            <p:nvPr/>
          </p:nvSpPr>
          <p:spPr>
            <a:xfrm>
              <a:off x="2998106"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3300409"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360271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905017"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4207321"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509624"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11928" y="1356647"/>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5114232" y="1356647"/>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 name="rc40"/>
            <p:cNvSpPr/>
            <p:nvPr/>
          </p:nvSpPr>
          <p:spPr>
            <a:xfrm>
              <a:off x="5416536" y="135664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 name="rc41"/>
            <p:cNvSpPr/>
            <p:nvPr/>
          </p:nvSpPr>
          <p:spPr>
            <a:xfrm>
              <a:off x="5718839" y="135664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 name="rc42"/>
            <p:cNvSpPr/>
            <p:nvPr/>
          </p:nvSpPr>
          <p:spPr>
            <a:xfrm>
              <a:off x="602114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6323447" y="135664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 name="rc44"/>
            <p:cNvSpPr/>
            <p:nvPr/>
          </p:nvSpPr>
          <p:spPr>
            <a:xfrm>
              <a:off x="6625750" y="135664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 name="rc45"/>
            <p:cNvSpPr/>
            <p:nvPr/>
          </p:nvSpPr>
          <p:spPr>
            <a:xfrm>
              <a:off x="6928054"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7230358"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32662"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834965"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37269" y="135664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39573"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8741876" y="135664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3602713" y="2402606"/>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3" name="rc53"/>
            <p:cNvSpPr/>
            <p:nvPr/>
          </p:nvSpPr>
          <p:spPr>
            <a:xfrm>
              <a:off x="3905017" y="240260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4207321"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450962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481192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511423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5416536"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571883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602114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6323447"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6625750"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6928054"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7230358"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7532662"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7834965"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8137269"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8439573" y="2402606"/>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8741876" y="240260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1788891" y="240260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1" name="rc71"/>
            <p:cNvSpPr/>
            <p:nvPr/>
          </p:nvSpPr>
          <p:spPr>
            <a:xfrm>
              <a:off x="2091195" y="240260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2" name="rc72"/>
            <p:cNvSpPr/>
            <p:nvPr/>
          </p:nvSpPr>
          <p:spPr>
            <a:xfrm>
              <a:off x="2393498" y="240260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3" name="rc73"/>
            <p:cNvSpPr/>
            <p:nvPr/>
          </p:nvSpPr>
          <p:spPr>
            <a:xfrm>
              <a:off x="2695802" y="240260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4" name="rc74"/>
            <p:cNvSpPr/>
            <p:nvPr/>
          </p:nvSpPr>
          <p:spPr>
            <a:xfrm>
              <a:off x="2998106" y="240260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5" name="rc75"/>
            <p:cNvSpPr/>
            <p:nvPr/>
          </p:nvSpPr>
          <p:spPr>
            <a:xfrm>
              <a:off x="3300409" y="240260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6" name="rc76"/>
            <p:cNvSpPr/>
            <p:nvPr/>
          </p:nvSpPr>
          <p:spPr>
            <a:xfrm>
              <a:off x="1788891" y="327423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7" name="rc77"/>
            <p:cNvSpPr/>
            <p:nvPr/>
          </p:nvSpPr>
          <p:spPr>
            <a:xfrm>
              <a:off x="2091195" y="3274238"/>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8" name="rc78"/>
            <p:cNvSpPr/>
            <p:nvPr/>
          </p:nvSpPr>
          <p:spPr>
            <a:xfrm>
              <a:off x="2393498"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9" name="rc79"/>
            <p:cNvSpPr/>
            <p:nvPr/>
          </p:nvSpPr>
          <p:spPr>
            <a:xfrm>
              <a:off x="2695802"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 name="rc80"/>
            <p:cNvSpPr/>
            <p:nvPr/>
          </p:nvSpPr>
          <p:spPr>
            <a:xfrm>
              <a:off x="2998106"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3300409"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3602713"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3905017"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4" name="rc84"/>
            <p:cNvSpPr/>
            <p:nvPr/>
          </p:nvSpPr>
          <p:spPr>
            <a:xfrm>
              <a:off x="4207321" y="3274238"/>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5" name="rc85"/>
            <p:cNvSpPr/>
            <p:nvPr/>
          </p:nvSpPr>
          <p:spPr>
            <a:xfrm>
              <a:off x="4509624" y="327423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4811928"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7" name="rc87"/>
            <p:cNvSpPr/>
            <p:nvPr/>
          </p:nvSpPr>
          <p:spPr>
            <a:xfrm>
              <a:off x="5114232" y="3274238"/>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5416536"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9" name="rc89"/>
            <p:cNvSpPr/>
            <p:nvPr/>
          </p:nvSpPr>
          <p:spPr>
            <a:xfrm>
              <a:off x="5718839" y="3274238"/>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6021143"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1" name="rc91"/>
            <p:cNvSpPr/>
            <p:nvPr/>
          </p:nvSpPr>
          <p:spPr>
            <a:xfrm>
              <a:off x="6323447"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6625750" y="327423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3" name="rc93"/>
            <p:cNvSpPr/>
            <p:nvPr/>
          </p:nvSpPr>
          <p:spPr>
            <a:xfrm>
              <a:off x="6928054" y="3274238"/>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4" name="rc94"/>
            <p:cNvSpPr/>
            <p:nvPr/>
          </p:nvSpPr>
          <p:spPr>
            <a:xfrm>
              <a:off x="7230358"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5" name="rc95"/>
            <p:cNvSpPr/>
            <p:nvPr/>
          </p:nvSpPr>
          <p:spPr>
            <a:xfrm>
              <a:off x="7532662" y="3274238"/>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7834965" y="3274238"/>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7" name="rc97"/>
            <p:cNvSpPr/>
            <p:nvPr/>
          </p:nvSpPr>
          <p:spPr>
            <a:xfrm>
              <a:off x="8137269" y="3274238"/>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8" name="rc98"/>
            <p:cNvSpPr/>
            <p:nvPr/>
          </p:nvSpPr>
          <p:spPr>
            <a:xfrm>
              <a:off x="8439573" y="3274238"/>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99" name="rc99"/>
            <p:cNvSpPr/>
            <p:nvPr/>
          </p:nvSpPr>
          <p:spPr>
            <a:xfrm>
              <a:off x="8741876" y="327423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0" name="rc100"/>
            <p:cNvSpPr/>
            <p:nvPr/>
          </p:nvSpPr>
          <p:spPr>
            <a:xfrm>
              <a:off x="3905017"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1" name="rc101"/>
            <p:cNvSpPr/>
            <p:nvPr/>
          </p:nvSpPr>
          <p:spPr>
            <a:xfrm>
              <a:off x="4207321" y="432019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2" name="rc102"/>
            <p:cNvSpPr/>
            <p:nvPr/>
          </p:nvSpPr>
          <p:spPr>
            <a:xfrm>
              <a:off x="4509624" y="432019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3" name="rc103"/>
            <p:cNvSpPr/>
            <p:nvPr/>
          </p:nvSpPr>
          <p:spPr>
            <a:xfrm>
              <a:off x="4811928" y="4320196"/>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04" name="rc104"/>
            <p:cNvSpPr/>
            <p:nvPr/>
          </p:nvSpPr>
          <p:spPr>
            <a:xfrm>
              <a:off x="5114232" y="4320196"/>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5" name="rc105"/>
            <p:cNvSpPr/>
            <p:nvPr/>
          </p:nvSpPr>
          <p:spPr>
            <a:xfrm>
              <a:off x="5416536"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6" name="rc106"/>
            <p:cNvSpPr/>
            <p:nvPr/>
          </p:nvSpPr>
          <p:spPr>
            <a:xfrm>
              <a:off x="5718839"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7" name="rc107"/>
            <p:cNvSpPr/>
            <p:nvPr/>
          </p:nvSpPr>
          <p:spPr>
            <a:xfrm>
              <a:off x="6021143"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8" name="rc108"/>
            <p:cNvSpPr/>
            <p:nvPr/>
          </p:nvSpPr>
          <p:spPr>
            <a:xfrm>
              <a:off x="6323447" y="4320196"/>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9" name="rc109"/>
            <p:cNvSpPr/>
            <p:nvPr/>
          </p:nvSpPr>
          <p:spPr>
            <a:xfrm>
              <a:off x="6625750" y="4320196"/>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0" name="rc110"/>
            <p:cNvSpPr/>
            <p:nvPr/>
          </p:nvSpPr>
          <p:spPr>
            <a:xfrm>
              <a:off x="6928054" y="4320196"/>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11" name="rc111"/>
            <p:cNvSpPr/>
            <p:nvPr/>
          </p:nvSpPr>
          <p:spPr>
            <a:xfrm>
              <a:off x="7230358" y="4320196"/>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2" name="rc112"/>
            <p:cNvSpPr/>
            <p:nvPr/>
          </p:nvSpPr>
          <p:spPr>
            <a:xfrm>
              <a:off x="7532662" y="4320196"/>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3" name="rc113"/>
            <p:cNvSpPr/>
            <p:nvPr/>
          </p:nvSpPr>
          <p:spPr>
            <a:xfrm>
              <a:off x="7834965" y="4320196"/>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4" name="rc114"/>
            <p:cNvSpPr/>
            <p:nvPr/>
          </p:nvSpPr>
          <p:spPr>
            <a:xfrm>
              <a:off x="8137269" y="4320196"/>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15" name="rc115"/>
            <p:cNvSpPr/>
            <p:nvPr/>
          </p:nvSpPr>
          <p:spPr>
            <a:xfrm>
              <a:off x="8439573" y="4320196"/>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1788891" y="2925585"/>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7" name="rc117"/>
            <p:cNvSpPr/>
            <p:nvPr/>
          </p:nvSpPr>
          <p:spPr>
            <a:xfrm>
              <a:off x="2091195" y="292558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8" name="rc118"/>
            <p:cNvSpPr/>
            <p:nvPr/>
          </p:nvSpPr>
          <p:spPr>
            <a:xfrm>
              <a:off x="2393498" y="292558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9" name="rc119"/>
            <p:cNvSpPr/>
            <p:nvPr/>
          </p:nvSpPr>
          <p:spPr>
            <a:xfrm>
              <a:off x="2695802" y="292558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0" name="rc120"/>
            <p:cNvSpPr/>
            <p:nvPr/>
          </p:nvSpPr>
          <p:spPr>
            <a:xfrm>
              <a:off x="2998106" y="292558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1" name="rc121"/>
            <p:cNvSpPr/>
            <p:nvPr/>
          </p:nvSpPr>
          <p:spPr>
            <a:xfrm>
              <a:off x="3300409" y="292558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2" name="rc122"/>
            <p:cNvSpPr/>
            <p:nvPr/>
          </p:nvSpPr>
          <p:spPr>
            <a:xfrm>
              <a:off x="3602713" y="292558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3" name="rc123"/>
            <p:cNvSpPr/>
            <p:nvPr/>
          </p:nvSpPr>
          <p:spPr>
            <a:xfrm>
              <a:off x="3905017"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4" name="rc124"/>
            <p:cNvSpPr/>
            <p:nvPr/>
          </p:nvSpPr>
          <p:spPr>
            <a:xfrm>
              <a:off x="4207321"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5" name="rc125"/>
            <p:cNvSpPr/>
            <p:nvPr/>
          </p:nvSpPr>
          <p:spPr>
            <a:xfrm>
              <a:off x="4509624"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6" name="rc126"/>
            <p:cNvSpPr/>
            <p:nvPr/>
          </p:nvSpPr>
          <p:spPr>
            <a:xfrm>
              <a:off x="4811928"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7" name="rc127"/>
            <p:cNvSpPr/>
            <p:nvPr/>
          </p:nvSpPr>
          <p:spPr>
            <a:xfrm>
              <a:off x="5114232"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8" name="rc128"/>
            <p:cNvSpPr/>
            <p:nvPr/>
          </p:nvSpPr>
          <p:spPr>
            <a:xfrm>
              <a:off x="5416536" y="2925585"/>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9" name="rc129"/>
            <p:cNvSpPr/>
            <p:nvPr/>
          </p:nvSpPr>
          <p:spPr>
            <a:xfrm>
              <a:off x="5718839" y="2925585"/>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602114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6323447"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6625750" y="2925585"/>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6928054"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7230358" y="2925585"/>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5" name="rc135"/>
            <p:cNvSpPr/>
            <p:nvPr/>
          </p:nvSpPr>
          <p:spPr>
            <a:xfrm>
              <a:off x="7532662"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7834965" y="2925585"/>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7" name="rc137"/>
            <p:cNvSpPr/>
            <p:nvPr/>
          </p:nvSpPr>
          <p:spPr>
            <a:xfrm>
              <a:off x="8137269"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8439573"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8741876" y="2925585"/>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1788891"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1" name="rc141"/>
            <p:cNvSpPr/>
            <p:nvPr/>
          </p:nvSpPr>
          <p:spPr>
            <a:xfrm>
              <a:off x="2091195" y="4320196"/>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2" name="rc142"/>
            <p:cNvSpPr/>
            <p:nvPr/>
          </p:nvSpPr>
          <p:spPr>
            <a:xfrm>
              <a:off x="2393498" y="4320196"/>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3" name="rc143"/>
            <p:cNvSpPr/>
            <p:nvPr/>
          </p:nvSpPr>
          <p:spPr>
            <a:xfrm>
              <a:off x="2695802" y="4320196"/>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4" name="rc144"/>
            <p:cNvSpPr/>
            <p:nvPr/>
          </p:nvSpPr>
          <p:spPr>
            <a:xfrm>
              <a:off x="2998106" y="4320196"/>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5" name="rc145"/>
            <p:cNvSpPr/>
            <p:nvPr/>
          </p:nvSpPr>
          <p:spPr>
            <a:xfrm>
              <a:off x="3300409" y="432019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6" name="rc146"/>
            <p:cNvSpPr/>
            <p:nvPr/>
          </p:nvSpPr>
          <p:spPr>
            <a:xfrm>
              <a:off x="3602713" y="4320196"/>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7" name="rc147"/>
            <p:cNvSpPr/>
            <p:nvPr/>
          </p:nvSpPr>
          <p:spPr>
            <a:xfrm>
              <a:off x="8741876" y="4320196"/>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8" name="rc148"/>
            <p:cNvSpPr/>
            <p:nvPr/>
          </p:nvSpPr>
          <p:spPr>
            <a:xfrm>
              <a:off x="6625750"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9" name="rc149"/>
            <p:cNvSpPr/>
            <p:nvPr/>
          </p:nvSpPr>
          <p:spPr>
            <a:xfrm>
              <a:off x="6928054"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0" name="rc150"/>
            <p:cNvSpPr/>
            <p:nvPr/>
          </p:nvSpPr>
          <p:spPr>
            <a:xfrm>
              <a:off x="7230358" y="536615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1" name="rc151"/>
            <p:cNvSpPr/>
            <p:nvPr/>
          </p:nvSpPr>
          <p:spPr>
            <a:xfrm>
              <a:off x="7532662" y="536615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52" name="rc152"/>
            <p:cNvSpPr/>
            <p:nvPr/>
          </p:nvSpPr>
          <p:spPr>
            <a:xfrm>
              <a:off x="7834965" y="5366154"/>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3" name="rc153"/>
            <p:cNvSpPr/>
            <p:nvPr/>
          </p:nvSpPr>
          <p:spPr>
            <a:xfrm>
              <a:off x="8137269" y="5366154"/>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8439573" y="5366154"/>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5" name="rc155"/>
            <p:cNvSpPr/>
            <p:nvPr/>
          </p:nvSpPr>
          <p:spPr>
            <a:xfrm>
              <a:off x="8741876" y="5366154"/>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6" name="rc156"/>
            <p:cNvSpPr/>
            <p:nvPr/>
          </p:nvSpPr>
          <p:spPr>
            <a:xfrm>
              <a:off x="1788891"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7" name="rc157"/>
            <p:cNvSpPr/>
            <p:nvPr/>
          </p:nvSpPr>
          <p:spPr>
            <a:xfrm>
              <a:off x="2091195"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8" name="rc158"/>
            <p:cNvSpPr/>
            <p:nvPr/>
          </p:nvSpPr>
          <p:spPr>
            <a:xfrm>
              <a:off x="2393498"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9" name="rc159"/>
            <p:cNvSpPr/>
            <p:nvPr/>
          </p:nvSpPr>
          <p:spPr>
            <a:xfrm>
              <a:off x="2695802"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0" name="rc160"/>
            <p:cNvSpPr/>
            <p:nvPr/>
          </p:nvSpPr>
          <p:spPr>
            <a:xfrm>
              <a:off x="2998106"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1" name="rc161"/>
            <p:cNvSpPr/>
            <p:nvPr/>
          </p:nvSpPr>
          <p:spPr>
            <a:xfrm>
              <a:off x="3300409"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2" name="rc162"/>
            <p:cNvSpPr/>
            <p:nvPr/>
          </p:nvSpPr>
          <p:spPr>
            <a:xfrm>
              <a:off x="3602713"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3905017"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4207321"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5" name="rc165"/>
            <p:cNvSpPr/>
            <p:nvPr/>
          </p:nvSpPr>
          <p:spPr>
            <a:xfrm>
              <a:off x="4509624"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4811928"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5114232"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8" name="rc168"/>
            <p:cNvSpPr/>
            <p:nvPr/>
          </p:nvSpPr>
          <p:spPr>
            <a:xfrm>
              <a:off x="5416536"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9" name="rc169"/>
            <p:cNvSpPr/>
            <p:nvPr/>
          </p:nvSpPr>
          <p:spPr>
            <a:xfrm>
              <a:off x="5718839"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0" name="rc170"/>
            <p:cNvSpPr/>
            <p:nvPr/>
          </p:nvSpPr>
          <p:spPr>
            <a:xfrm>
              <a:off x="6021143"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1" name="rc171"/>
            <p:cNvSpPr/>
            <p:nvPr/>
          </p:nvSpPr>
          <p:spPr>
            <a:xfrm>
              <a:off x="6323447"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2" name="rc172"/>
            <p:cNvSpPr/>
            <p:nvPr/>
          </p:nvSpPr>
          <p:spPr>
            <a:xfrm>
              <a:off x="6625750"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3" name="rc173"/>
            <p:cNvSpPr/>
            <p:nvPr/>
          </p:nvSpPr>
          <p:spPr>
            <a:xfrm>
              <a:off x="6928054"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4" name="rc174"/>
            <p:cNvSpPr/>
            <p:nvPr/>
          </p:nvSpPr>
          <p:spPr>
            <a:xfrm>
              <a:off x="7230358" y="1879626"/>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5" name="rc175"/>
            <p:cNvSpPr/>
            <p:nvPr/>
          </p:nvSpPr>
          <p:spPr>
            <a:xfrm>
              <a:off x="7532662" y="1879626"/>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6" name="rc176"/>
            <p:cNvSpPr/>
            <p:nvPr/>
          </p:nvSpPr>
          <p:spPr>
            <a:xfrm>
              <a:off x="7834965"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7" name="rc177"/>
            <p:cNvSpPr/>
            <p:nvPr/>
          </p:nvSpPr>
          <p:spPr>
            <a:xfrm>
              <a:off x="8137269" y="1879626"/>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8439573" y="1879626"/>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8741876" y="1879626"/>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1788891" y="4843175"/>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1" name="rc181"/>
            <p:cNvSpPr/>
            <p:nvPr/>
          </p:nvSpPr>
          <p:spPr>
            <a:xfrm>
              <a:off x="2091195" y="4843175"/>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82" name="rc182"/>
            <p:cNvSpPr/>
            <p:nvPr/>
          </p:nvSpPr>
          <p:spPr>
            <a:xfrm>
              <a:off x="2393498" y="4843175"/>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83" name="rc183"/>
            <p:cNvSpPr/>
            <p:nvPr/>
          </p:nvSpPr>
          <p:spPr>
            <a:xfrm>
              <a:off x="2695802" y="4843175"/>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4" name="rc184"/>
            <p:cNvSpPr/>
            <p:nvPr/>
          </p:nvSpPr>
          <p:spPr>
            <a:xfrm>
              <a:off x="2998106" y="4843175"/>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5" name="rc185"/>
            <p:cNvSpPr/>
            <p:nvPr/>
          </p:nvSpPr>
          <p:spPr>
            <a:xfrm>
              <a:off x="3300409"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6" name="rc186"/>
            <p:cNvSpPr/>
            <p:nvPr/>
          </p:nvSpPr>
          <p:spPr>
            <a:xfrm>
              <a:off x="3602713" y="4843175"/>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3905017"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8" name="rc188"/>
            <p:cNvSpPr/>
            <p:nvPr/>
          </p:nvSpPr>
          <p:spPr>
            <a:xfrm>
              <a:off x="4207321" y="4843175"/>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9" name="rc189"/>
            <p:cNvSpPr/>
            <p:nvPr/>
          </p:nvSpPr>
          <p:spPr>
            <a:xfrm>
              <a:off x="4509624" y="4843175"/>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0" name="rc190"/>
            <p:cNvSpPr/>
            <p:nvPr/>
          </p:nvSpPr>
          <p:spPr>
            <a:xfrm>
              <a:off x="4811928" y="4843175"/>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1" name="rc191"/>
            <p:cNvSpPr/>
            <p:nvPr/>
          </p:nvSpPr>
          <p:spPr>
            <a:xfrm>
              <a:off x="5114232" y="4843175"/>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2" name="rc192"/>
            <p:cNvSpPr/>
            <p:nvPr/>
          </p:nvSpPr>
          <p:spPr>
            <a:xfrm>
              <a:off x="5416536" y="4843175"/>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3" name="rc193"/>
            <p:cNvSpPr/>
            <p:nvPr/>
          </p:nvSpPr>
          <p:spPr>
            <a:xfrm>
              <a:off x="5718839"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4" name="rc194"/>
            <p:cNvSpPr/>
            <p:nvPr/>
          </p:nvSpPr>
          <p:spPr>
            <a:xfrm>
              <a:off x="6021143"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95" name="rc195"/>
            <p:cNvSpPr/>
            <p:nvPr/>
          </p:nvSpPr>
          <p:spPr>
            <a:xfrm>
              <a:off x="6323447"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6" name="rc196"/>
            <p:cNvSpPr/>
            <p:nvPr/>
          </p:nvSpPr>
          <p:spPr>
            <a:xfrm>
              <a:off x="6625750"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7" name="rc197"/>
            <p:cNvSpPr/>
            <p:nvPr/>
          </p:nvSpPr>
          <p:spPr>
            <a:xfrm>
              <a:off x="6928054" y="4843175"/>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8" name="rc198"/>
            <p:cNvSpPr/>
            <p:nvPr/>
          </p:nvSpPr>
          <p:spPr>
            <a:xfrm>
              <a:off x="7230358" y="4843175"/>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9" name="rc199"/>
            <p:cNvSpPr/>
            <p:nvPr/>
          </p:nvSpPr>
          <p:spPr>
            <a:xfrm>
              <a:off x="7532662" y="4843175"/>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0" name="rc200"/>
            <p:cNvSpPr/>
            <p:nvPr/>
          </p:nvSpPr>
          <p:spPr>
            <a:xfrm>
              <a:off x="7834965"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1" name="rc201"/>
            <p:cNvSpPr/>
            <p:nvPr/>
          </p:nvSpPr>
          <p:spPr>
            <a:xfrm>
              <a:off x="8137269"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2" name="rc202"/>
            <p:cNvSpPr/>
            <p:nvPr/>
          </p:nvSpPr>
          <p:spPr>
            <a:xfrm>
              <a:off x="8439573" y="4843175"/>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3" name="rc203"/>
            <p:cNvSpPr/>
            <p:nvPr/>
          </p:nvSpPr>
          <p:spPr>
            <a:xfrm>
              <a:off x="8741876" y="4843175"/>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1788891"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05" name="rc205"/>
            <p:cNvSpPr/>
            <p:nvPr/>
          </p:nvSpPr>
          <p:spPr>
            <a:xfrm>
              <a:off x="2091195" y="4494522"/>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6" name="rc206"/>
            <p:cNvSpPr/>
            <p:nvPr/>
          </p:nvSpPr>
          <p:spPr>
            <a:xfrm>
              <a:off x="2393498"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7" name="rc207"/>
            <p:cNvSpPr/>
            <p:nvPr/>
          </p:nvSpPr>
          <p:spPr>
            <a:xfrm>
              <a:off x="2695802" y="4494522"/>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8" name="rc208"/>
            <p:cNvSpPr/>
            <p:nvPr/>
          </p:nvSpPr>
          <p:spPr>
            <a:xfrm>
              <a:off x="2998106" y="4494522"/>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09" name="rc209"/>
            <p:cNvSpPr/>
            <p:nvPr/>
          </p:nvSpPr>
          <p:spPr>
            <a:xfrm>
              <a:off x="3300409"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0" name="rc210"/>
            <p:cNvSpPr/>
            <p:nvPr/>
          </p:nvSpPr>
          <p:spPr>
            <a:xfrm>
              <a:off x="3602713" y="4494522"/>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11" name="rc211"/>
            <p:cNvSpPr/>
            <p:nvPr/>
          </p:nvSpPr>
          <p:spPr>
            <a:xfrm>
              <a:off x="3905017" y="449452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4207321" y="4494522"/>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13" name="rc213"/>
            <p:cNvSpPr/>
            <p:nvPr/>
          </p:nvSpPr>
          <p:spPr>
            <a:xfrm>
              <a:off x="4509624"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4" name="rc214"/>
            <p:cNvSpPr/>
            <p:nvPr/>
          </p:nvSpPr>
          <p:spPr>
            <a:xfrm>
              <a:off x="4811928" y="449452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5114232" y="4494522"/>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6" name="rc216"/>
            <p:cNvSpPr/>
            <p:nvPr/>
          </p:nvSpPr>
          <p:spPr>
            <a:xfrm>
              <a:off x="5416536"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7" name="rc217"/>
            <p:cNvSpPr/>
            <p:nvPr/>
          </p:nvSpPr>
          <p:spPr>
            <a:xfrm>
              <a:off x="5718839" y="4494522"/>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8" name="rc218"/>
            <p:cNvSpPr/>
            <p:nvPr/>
          </p:nvSpPr>
          <p:spPr>
            <a:xfrm>
              <a:off x="6021143" y="449452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9" name="rc219"/>
            <p:cNvSpPr/>
            <p:nvPr/>
          </p:nvSpPr>
          <p:spPr>
            <a:xfrm>
              <a:off x="6323447"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0" name="rc220"/>
            <p:cNvSpPr/>
            <p:nvPr/>
          </p:nvSpPr>
          <p:spPr>
            <a:xfrm>
              <a:off x="6625750"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1" name="rc221"/>
            <p:cNvSpPr/>
            <p:nvPr/>
          </p:nvSpPr>
          <p:spPr>
            <a:xfrm>
              <a:off x="6928054" y="4494522"/>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2" name="rc222"/>
            <p:cNvSpPr/>
            <p:nvPr/>
          </p:nvSpPr>
          <p:spPr>
            <a:xfrm>
              <a:off x="7230358" y="4494522"/>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3" name="rc223"/>
            <p:cNvSpPr/>
            <p:nvPr/>
          </p:nvSpPr>
          <p:spPr>
            <a:xfrm>
              <a:off x="7532662" y="4494522"/>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7834965" y="449452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5" name="rc225"/>
            <p:cNvSpPr/>
            <p:nvPr/>
          </p:nvSpPr>
          <p:spPr>
            <a:xfrm>
              <a:off x="8137269" y="4494522"/>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26" name="rc226"/>
            <p:cNvSpPr/>
            <p:nvPr/>
          </p:nvSpPr>
          <p:spPr>
            <a:xfrm>
              <a:off x="8439573" y="4494522"/>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7" name="rc227"/>
            <p:cNvSpPr/>
            <p:nvPr/>
          </p:nvSpPr>
          <p:spPr>
            <a:xfrm>
              <a:off x="8741876" y="4494522"/>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8" name="rc228"/>
            <p:cNvSpPr/>
            <p:nvPr/>
          </p:nvSpPr>
          <p:spPr>
            <a:xfrm>
              <a:off x="1788891" y="153097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9" name="rc229"/>
            <p:cNvSpPr/>
            <p:nvPr/>
          </p:nvSpPr>
          <p:spPr>
            <a:xfrm>
              <a:off x="2091195"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2393498"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2695802" y="153097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2" name="rc232"/>
            <p:cNvSpPr/>
            <p:nvPr/>
          </p:nvSpPr>
          <p:spPr>
            <a:xfrm>
              <a:off x="299810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330040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360271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3905017"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6" name="rc236"/>
            <p:cNvSpPr/>
            <p:nvPr/>
          </p:nvSpPr>
          <p:spPr>
            <a:xfrm>
              <a:off x="4207321" y="1530974"/>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7" name="rc237"/>
            <p:cNvSpPr/>
            <p:nvPr/>
          </p:nvSpPr>
          <p:spPr>
            <a:xfrm>
              <a:off x="4509624" y="153097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8" name="rc238"/>
            <p:cNvSpPr/>
            <p:nvPr/>
          </p:nvSpPr>
          <p:spPr>
            <a:xfrm>
              <a:off x="4811928"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9" name="rc239"/>
            <p:cNvSpPr/>
            <p:nvPr/>
          </p:nvSpPr>
          <p:spPr>
            <a:xfrm>
              <a:off x="5114232"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0" name="rc240"/>
            <p:cNvSpPr/>
            <p:nvPr/>
          </p:nvSpPr>
          <p:spPr>
            <a:xfrm>
              <a:off x="5416536"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1" name="rc241"/>
            <p:cNvSpPr/>
            <p:nvPr/>
          </p:nvSpPr>
          <p:spPr>
            <a:xfrm>
              <a:off x="5718839"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2" name="rc242"/>
            <p:cNvSpPr/>
            <p:nvPr/>
          </p:nvSpPr>
          <p:spPr>
            <a:xfrm>
              <a:off x="6021143" y="153097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3" name="rc243"/>
            <p:cNvSpPr/>
            <p:nvPr/>
          </p:nvSpPr>
          <p:spPr>
            <a:xfrm>
              <a:off x="6323447"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4" name="rc244"/>
            <p:cNvSpPr/>
            <p:nvPr/>
          </p:nvSpPr>
          <p:spPr>
            <a:xfrm>
              <a:off x="6625750"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5" name="rc245"/>
            <p:cNvSpPr/>
            <p:nvPr/>
          </p:nvSpPr>
          <p:spPr>
            <a:xfrm>
              <a:off x="6928054"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6" name="rc246"/>
            <p:cNvSpPr/>
            <p:nvPr/>
          </p:nvSpPr>
          <p:spPr>
            <a:xfrm>
              <a:off x="7230358"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7532662"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7834965"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9" name="rc249"/>
            <p:cNvSpPr/>
            <p:nvPr/>
          </p:nvSpPr>
          <p:spPr>
            <a:xfrm>
              <a:off x="8137269" y="153097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0" name="rc250"/>
            <p:cNvSpPr/>
            <p:nvPr/>
          </p:nvSpPr>
          <p:spPr>
            <a:xfrm>
              <a:off x="8439573"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1" name="rc251"/>
            <p:cNvSpPr/>
            <p:nvPr/>
          </p:nvSpPr>
          <p:spPr>
            <a:xfrm>
              <a:off x="8741876" y="153097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2" name="rc252"/>
            <p:cNvSpPr/>
            <p:nvPr/>
          </p:nvSpPr>
          <p:spPr>
            <a:xfrm>
              <a:off x="1788891" y="5366154"/>
              <a:ext cx="302303" cy="1743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3" name="rc253"/>
            <p:cNvSpPr/>
            <p:nvPr/>
          </p:nvSpPr>
          <p:spPr>
            <a:xfrm>
              <a:off x="2091195" y="5366154"/>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4" name="rc254"/>
            <p:cNvSpPr/>
            <p:nvPr/>
          </p:nvSpPr>
          <p:spPr>
            <a:xfrm>
              <a:off x="2393498" y="5366154"/>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5" name="rc255"/>
            <p:cNvSpPr/>
            <p:nvPr/>
          </p:nvSpPr>
          <p:spPr>
            <a:xfrm>
              <a:off x="2695802" y="5366154"/>
              <a:ext cx="302303" cy="1743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56" name="rc256"/>
            <p:cNvSpPr/>
            <p:nvPr/>
          </p:nvSpPr>
          <p:spPr>
            <a:xfrm>
              <a:off x="2998106" y="5366154"/>
              <a:ext cx="302303" cy="17432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57" name="rc257"/>
            <p:cNvSpPr/>
            <p:nvPr/>
          </p:nvSpPr>
          <p:spPr>
            <a:xfrm>
              <a:off x="3300409" y="5366154"/>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8" name="rc258"/>
            <p:cNvSpPr/>
            <p:nvPr/>
          </p:nvSpPr>
          <p:spPr>
            <a:xfrm>
              <a:off x="3602713" y="5366154"/>
              <a:ext cx="302303" cy="17432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59" name="rc259"/>
            <p:cNvSpPr/>
            <p:nvPr/>
          </p:nvSpPr>
          <p:spPr>
            <a:xfrm>
              <a:off x="3905017" y="5366154"/>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60" name="rc260"/>
            <p:cNvSpPr/>
            <p:nvPr/>
          </p:nvSpPr>
          <p:spPr>
            <a:xfrm>
              <a:off x="4207321" y="5366154"/>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61" name="rc261"/>
            <p:cNvSpPr/>
            <p:nvPr/>
          </p:nvSpPr>
          <p:spPr>
            <a:xfrm>
              <a:off x="4509624" y="5366154"/>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2" name="rc262"/>
            <p:cNvSpPr/>
            <p:nvPr/>
          </p:nvSpPr>
          <p:spPr>
            <a:xfrm>
              <a:off x="4811928" y="5366154"/>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3" name="rc263"/>
            <p:cNvSpPr/>
            <p:nvPr/>
          </p:nvSpPr>
          <p:spPr>
            <a:xfrm>
              <a:off x="5114232" y="5366154"/>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5416536" y="5366154"/>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5718839" y="5366154"/>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6" name="rc266"/>
            <p:cNvSpPr/>
            <p:nvPr/>
          </p:nvSpPr>
          <p:spPr>
            <a:xfrm>
              <a:off x="6021143"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7" name="rc267"/>
            <p:cNvSpPr/>
            <p:nvPr/>
          </p:nvSpPr>
          <p:spPr>
            <a:xfrm>
              <a:off x="6323447" y="5366154"/>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8" name="rc268"/>
            <p:cNvSpPr/>
            <p:nvPr/>
          </p:nvSpPr>
          <p:spPr>
            <a:xfrm>
              <a:off x="1788891"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9" name="rc269"/>
            <p:cNvSpPr/>
            <p:nvPr/>
          </p:nvSpPr>
          <p:spPr>
            <a:xfrm>
              <a:off x="2091195" y="3971543"/>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70" name="rc270"/>
            <p:cNvSpPr/>
            <p:nvPr/>
          </p:nvSpPr>
          <p:spPr>
            <a:xfrm>
              <a:off x="1788891" y="170530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1" name="rc271"/>
            <p:cNvSpPr/>
            <p:nvPr/>
          </p:nvSpPr>
          <p:spPr>
            <a:xfrm>
              <a:off x="2091195"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2" name="rc272"/>
            <p:cNvSpPr/>
            <p:nvPr/>
          </p:nvSpPr>
          <p:spPr>
            <a:xfrm>
              <a:off x="2393498"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3" name="rc273"/>
            <p:cNvSpPr/>
            <p:nvPr/>
          </p:nvSpPr>
          <p:spPr>
            <a:xfrm>
              <a:off x="269580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4" name="rc274"/>
            <p:cNvSpPr/>
            <p:nvPr/>
          </p:nvSpPr>
          <p:spPr>
            <a:xfrm>
              <a:off x="299810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3300409"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6" name="rc276"/>
            <p:cNvSpPr/>
            <p:nvPr/>
          </p:nvSpPr>
          <p:spPr>
            <a:xfrm>
              <a:off x="3602713"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3905017"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8" name="rc278"/>
            <p:cNvSpPr/>
            <p:nvPr/>
          </p:nvSpPr>
          <p:spPr>
            <a:xfrm>
              <a:off x="2393498" y="3971543"/>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9" name="rc279"/>
            <p:cNvSpPr/>
            <p:nvPr/>
          </p:nvSpPr>
          <p:spPr>
            <a:xfrm>
              <a:off x="2695802" y="3971543"/>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0" name="rc280"/>
            <p:cNvSpPr/>
            <p:nvPr/>
          </p:nvSpPr>
          <p:spPr>
            <a:xfrm>
              <a:off x="2998106" y="3971543"/>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1" name="rc281"/>
            <p:cNvSpPr/>
            <p:nvPr/>
          </p:nvSpPr>
          <p:spPr>
            <a:xfrm>
              <a:off x="3300409"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2" name="rc282"/>
            <p:cNvSpPr/>
            <p:nvPr/>
          </p:nvSpPr>
          <p:spPr>
            <a:xfrm>
              <a:off x="3602713" y="397154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3" name="rc283"/>
            <p:cNvSpPr/>
            <p:nvPr/>
          </p:nvSpPr>
          <p:spPr>
            <a:xfrm>
              <a:off x="3905017" y="397154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4207321" y="3971543"/>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5" name="rc285"/>
            <p:cNvSpPr/>
            <p:nvPr/>
          </p:nvSpPr>
          <p:spPr>
            <a:xfrm>
              <a:off x="4509624"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6" name="rc286"/>
            <p:cNvSpPr/>
            <p:nvPr/>
          </p:nvSpPr>
          <p:spPr>
            <a:xfrm>
              <a:off x="4811928" y="397154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7" name="rc287"/>
            <p:cNvSpPr/>
            <p:nvPr/>
          </p:nvSpPr>
          <p:spPr>
            <a:xfrm>
              <a:off x="5114232"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88" name="rc288"/>
            <p:cNvSpPr/>
            <p:nvPr/>
          </p:nvSpPr>
          <p:spPr>
            <a:xfrm>
              <a:off x="5416536" y="3971543"/>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9" name="rc289"/>
            <p:cNvSpPr/>
            <p:nvPr/>
          </p:nvSpPr>
          <p:spPr>
            <a:xfrm>
              <a:off x="5718839" y="3971543"/>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0" name="rc290"/>
            <p:cNvSpPr/>
            <p:nvPr/>
          </p:nvSpPr>
          <p:spPr>
            <a:xfrm>
              <a:off x="6021143" y="3971543"/>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1" name="rc291"/>
            <p:cNvSpPr/>
            <p:nvPr/>
          </p:nvSpPr>
          <p:spPr>
            <a:xfrm>
              <a:off x="6323447" y="3971543"/>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2" name="rc292"/>
            <p:cNvSpPr/>
            <p:nvPr/>
          </p:nvSpPr>
          <p:spPr>
            <a:xfrm>
              <a:off x="6625750" y="3971543"/>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3" name="rc293"/>
            <p:cNvSpPr/>
            <p:nvPr/>
          </p:nvSpPr>
          <p:spPr>
            <a:xfrm>
              <a:off x="6928054"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4" name="rc294"/>
            <p:cNvSpPr/>
            <p:nvPr/>
          </p:nvSpPr>
          <p:spPr>
            <a:xfrm>
              <a:off x="7230358" y="3971543"/>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5" name="rc295"/>
            <p:cNvSpPr/>
            <p:nvPr/>
          </p:nvSpPr>
          <p:spPr>
            <a:xfrm>
              <a:off x="7532662"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6" name="rc296"/>
            <p:cNvSpPr/>
            <p:nvPr/>
          </p:nvSpPr>
          <p:spPr>
            <a:xfrm>
              <a:off x="7834965" y="3971543"/>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7" name="rc297"/>
            <p:cNvSpPr/>
            <p:nvPr/>
          </p:nvSpPr>
          <p:spPr>
            <a:xfrm>
              <a:off x="8137269" y="3971543"/>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8" name="rc298"/>
            <p:cNvSpPr/>
            <p:nvPr/>
          </p:nvSpPr>
          <p:spPr>
            <a:xfrm>
              <a:off x="8439573" y="3971543"/>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9" name="rc299"/>
            <p:cNvSpPr/>
            <p:nvPr/>
          </p:nvSpPr>
          <p:spPr>
            <a:xfrm>
              <a:off x="8741876" y="3971543"/>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0" name="rc300"/>
            <p:cNvSpPr/>
            <p:nvPr/>
          </p:nvSpPr>
          <p:spPr>
            <a:xfrm>
              <a:off x="4207321"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1" name="rc301"/>
            <p:cNvSpPr/>
            <p:nvPr/>
          </p:nvSpPr>
          <p:spPr>
            <a:xfrm>
              <a:off x="4509624"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2" name="rc302"/>
            <p:cNvSpPr/>
            <p:nvPr/>
          </p:nvSpPr>
          <p:spPr>
            <a:xfrm>
              <a:off x="4811928"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3" name="rc303"/>
            <p:cNvSpPr/>
            <p:nvPr/>
          </p:nvSpPr>
          <p:spPr>
            <a:xfrm>
              <a:off x="511423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4" name="rc304"/>
            <p:cNvSpPr/>
            <p:nvPr/>
          </p:nvSpPr>
          <p:spPr>
            <a:xfrm>
              <a:off x="5416536"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5718839"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6" name="rc306"/>
            <p:cNvSpPr/>
            <p:nvPr/>
          </p:nvSpPr>
          <p:spPr>
            <a:xfrm>
              <a:off x="6021143"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7" name="rc307"/>
            <p:cNvSpPr/>
            <p:nvPr/>
          </p:nvSpPr>
          <p:spPr>
            <a:xfrm>
              <a:off x="6323447"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8" name="rc308"/>
            <p:cNvSpPr/>
            <p:nvPr/>
          </p:nvSpPr>
          <p:spPr>
            <a:xfrm>
              <a:off x="6625750"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9" name="rc309"/>
            <p:cNvSpPr/>
            <p:nvPr/>
          </p:nvSpPr>
          <p:spPr>
            <a:xfrm>
              <a:off x="6928054"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30358" y="1705300"/>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32662" y="1705300"/>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2" name="rc312"/>
            <p:cNvSpPr/>
            <p:nvPr/>
          </p:nvSpPr>
          <p:spPr>
            <a:xfrm>
              <a:off x="7834965" y="1705300"/>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3" name="rc313"/>
            <p:cNvSpPr/>
            <p:nvPr/>
          </p:nvSpPr>
          <p:spPr>
            <a:xfrm>
              <a:off x="8137269" y="1705300"/>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8439573" y="1705300"/>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5" name="rc315"/>
            <p:cNvSpPr/>
            <p:nvPr/>
          </p:nvSpPr>
          <p:spPr>
            <a:xfrm>
              <a:off x="8741876" y="1705300"/>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6" name="rc316"/>
            <p:cNvSpPr/>
            <p:nvPr/>
          </p:nvSpPr>
          <p:spPr>
            <a:xfrm>
              <a:off x="1788891"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7" name="rc317"/>
            <p:cNvSpPr/>
            <p:nvPr/>
          </p:nvSpPr>
          <p:spPr>
            <a:xfrm>
              <a:off x="2091195"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8" name="rc318"/>
            <p:cNvSpPr/>
            <p:nvPr/>
          </p:nvSpPr>
          <p:spPr>
            <a:xfrm>
              <a:off x="2393498" y="222827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9" name="rc319"/>
            <p:cNvSpPr/>
            <p:nvPr/>
          </p:nvSpPr>
          <p:spPr>
            <a:xfrm>
              <a:off x="2695802"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0" name="rc320"/>
            <p:cNvSpPr/>
            <p:nvPr/>
          </p:nvSpPr>
          <p:spPr>
            <a:xfrm>
              <a:off x="2998106"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1" name="rc321"/>
            <p:cNvSpPr/>
            <p:nvPr/>
          </p:nvSpPr>
          <p:spPr>
            <a:xfrm>
              <a:off x="3300409"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2" name="rc322"/>
            <p:cNvSpPr/>
            <p:nvPr/>
          </p:nvSpPr>
          <p:spPr>
            <a:xfrm>
              <a:off x="3602713"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3" name="rc323"/>
            <p:cNvSpPr/>
            <p:nvPr/>
          </p:nvSpPr>
          <p:spPr>
            <a:xfrm>
              <a:off x="3905017"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4" name="rc324"/>
            <p:cNvSpPr/>
            <p:nvPr/>
          </p:nvSpPr>
          <p:spPr>
            <a:xfrm>
              <a:off x="4207321"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5" name="rc325"/>
            <p:cNvSpPr/>
            <p:nvPr/>
          </p:nvSpPr>
          <p:spPr>
            <a:xfrm>
              <a:off x="4509624"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6" name="rc326"/>
            <p:cNvSpPr/>
            <p:nvPr/>
          </p:nvSpPr>
          <p:spPr>
            <a:xfrm>
              <a:off x="4811928"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7" name="rc327"/>
            <p:cNvSpPr/>
            <p:nvPr/>
          </p:nvSpPr>
          <p:spPr>
            <a:xfrm>
              <a:off x="5114232"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8" name="rc328"/>
            <p:cNvSpPr/>
            <p:nvPr/>
          </p:nvSpPr>
          <p:spPr>
            <a:xfrm>
              <a:off x="5416536"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9" name="rc329"/>
            <p:cNvSpPr/>
            <p:nvPr/>
          </p:nvSpPr>
          <p:spPr>
            <a:xfrm>
              <a:off x="5718839"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0" name="rc330"/>
            <p:cNvSpPr/>
            <p:nvPr/>
          </p:nvSpPr>
          <p:spPr>
            <a:xfrm>
              <a:off x="6021143" y="222827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31" name="rc331"/>
            <p:cNvSpPr/>
            <p:nvPr/>
          </p:nvSpPr>
          <p:spPr>
            <a:xfrm>
              <a:off x="6323447" y="222827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2" name="rc332"/>
            <p:cNvSpPr/>
            <p:nvPr/>
          </p:nvSpPr>
          <p:spPr>
            <a:xfrm>
              <a:off x="6625750" y="2228279"/>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3" name="rc333"/>
            <p:cNvSpPr/>
            <p:nvPr/>
          </p:nvSpPr>
          <p:spPr>
            <a:xfrm>
              <a:off x="6928054"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4" name="rc334"/>
            <p:cNvSpPr/>
            <p:nvPr/>
          </p:nvSpPr>
          <p:spPr>
            <a:xfrm>
              <a:off x="7230358" y="2228279"/>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5" name="rc335"/>
            <p:cNvSpPr/>
            <p:nvPr/>
          </p:nvSpPr>
          <p:spPr>
            <a:xfrm>
              <a:off x="7532662" y="2228279"/>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6" name="rc336"/>
            <p:cNvSpPr/>
            <p:nvPr/>
          </p:nvSpPr>
          <p:spPr>
            <a:xfrm>
              <a:off x="7834965" y="2228279"/>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7" name="rc337"/>
            <p:cNvSpPr/>
            <p:nvPr/>
          </p:nvSpPr>
          <p:spPr>
            <a:xfrm>
              <a:off x="8137269"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8" name="rc338"/>
            <p:cNvSpPr/>
            <p:nvPr/>
          </p:nvSpPr>
          <p:spPr>
            <a:xfrm>
              <a:off x="8439573"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9" name="rc339"/>
            <p:cNvSpPr/>
            <p:nvPr/>
          </p:nvSpPr>
          <p:spPr>
            <a:xfrm>
              <a:off x="8741876" y="2228279"/>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0" name="rc340"/>
            <p:cNvSpPr/>
            <p:nvPr/>
          </p:nvSpPr>
          <p:spPr>
            <a:xfrm>
              <a:off x="178889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1" name="rc341"/>
            <p:cNvSpPr/>
            <p:nvPr/>
          </p:nvSpPr>
          <p:spPr>
            <a:xfrm>
              <a:off x="209119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239349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2695802" y="1007994"/>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4" name="rc344"/>
            <p:cNvSpPr/>
            <p:nvPr/>
          </p:nvSpPr>
          <p:spPr>
            <a:xfrm>
              <a:off x="299810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330040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360271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390501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8" name="rc348"/>
            <p:cNvSpPr/>
            <p:nvPr/>
          </p:nvSpPr>
          <p:spPr>
            <a:xfrm>
              <a:off x="4207321"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9" name="rc349"/>
            <p:cNvSpPr/>
            <p:nvPr/>
          </p:nvSpPr>
          <p:spPr>
            <a:xfrm>
              <a:off x="450962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0" name="rc350"/>
            <p:cNvSpPr/>
            <p:nvPr/>
          </p:nvSpPr>
          <p:spPr>
            <a:xfrm>
              <a:off x="481192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1" name="rc351"/>
            <p:cNvSpPr/>
            <p:nvPr/>
          </p:nvSpPr>
          <p:spPr>
            <a:xfrm>
              <a:off x="511423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2" name="rc352"/>
            <p:cNvSpPr/>
            <p:nvPr/>
          </p:nvSpPr>
          <p:spPr>
            <a:xfrm>
              <a:off x="541653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3" name="rc353"/>
            <p:cNvSpPr/>
            <p:nvPr/>
          </p:nvSpPr>
          <p:spPr>
            <a:xfrm>
              <a:off x="571883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602114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5" name="rc355"/>
            <p:cNvSpPr/>
            <p:nvPr/>
          </p:nvSpPr>
          <p:spPr>
            <a:xfrm>
              <a:off x="6323447"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6625750"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6928054"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8" name="rc358"/>
            <p:cNvSpPr/>
            <p:nvPr/>
          </p:nvSpPr>
          <p:spPr>
            <a:xfrm>
              <a:off x="7230358"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7532662"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7834965"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1" name="rc361"/>
            <p:cNvSpPr/>
            <p:nvPr/>
          </p:nvSpPr>
          <p:spPr>
            <a:xfrm>
              <a:off x="8137269"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8439573"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8741876" y="100799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1788891" y="3797217"/>
              <a:ext cx="302303" cy="1743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65" name="rc365"/>
            <p:cNvSpPr/>
            <p:nvPr/>
          </p:nvSpPr>
          <p:spPr>
            <a:xfrm>
              <a:off x="2091195"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6" name="rc366"/>
            <p:cNvSpPr/>
            <p:nvPr/>
          </p:nvSpPr>
          <p:spPr>
            <a:xfrm>
              <a:off x="2393498" y="3797217"/>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367" name="rc367"/>
            <p:cNvSpPr/>
            <p:nvPr/>
          </p:nvSpPr>
          <p:spPr>
            <a:xfrm>
              <a:off x="2695802" y="3797217"/>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68" name="rc368"/>
            <p:cNvSpPr/>
            <p:nvPr/>
          </p:nvSpPr>
          <p:spPr>
            <a:xfrm>
              <a:off x="2998106" y="3797217"/>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69" name="rc369"/>
            <p:cNvSpPr/>
            <p:nvPr/>
          </p:nvSpPr>
          <p:spPr>
            <a:xfrm>
              <a:off x="3300409" y="3797217"/>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70" name="rc370"/>
            <p:cNvSpPr/>
            <p:nvPr/>
          </p:nvSpPr>
          <p:spPr>
            <a:xfrm>
              <a:off x="3602713"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1" name="rc371"/>
            <p:cNvSpPr/>
            <p:nvPr/>
          </p:nvSpPr>
          <p:spPr>
            <a:xfrm>
              <a:off x="3905017"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2" name="rc372"/>
            <p:cNvSpPr/>
            <p:nvPr/>
          </p:nvSpPr>
          <p:spPr>
            <a:xfrm>
              <a:off x="4207321"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3" name="rc373"/>
            <p:cNvSpPr/>
            <p:nvPr/>
          </p:nvSpPr>
          <p:spPr>
            <a:xfrm>
              <a:off x="4509624"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4" name="rc374"/>
            <p:cNvSpPr/>
            <p:nvPr/>
          </p:nvSpPr>
          <p:spPr>
            <a:xfrm>
              <a:off x="4811928"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5" name="rc375"/>
            <p:cNvSpPr/>
            <p:nvPr/>
          </p:nvSpPr>
          <p:spPr>
            <a:xfrm>
              <a:off x="5114232"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5416536" y="3797217"/>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7" name="rc377"/>
            <p:cNvSpPr/>
            <p:nvPr/>
          </p:nvSpPr>
          <p:spPr>
            <a:xfrm>
              <a:off x="5718839" y="3797217"/>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8" name="rc378"/>
            <p:cNvSpPr/>
            <p:nvPr/>
          </p:nvSpPr>
          <p:spPr>
            <a:xfrm>
              <a:off x="6021143"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9" name="rc379"/>
            <p:cNvSpPr/>
            <p:nvPr/>
          </p:nvSpPr>
          <p:spPr>
            <a:xfrm>
              <a:off x="6323447"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625750"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928054"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2" name="rc382"/>
            <p:cNvSpPr/>
            <p:nvPr/>
          </p:nvSpPr>
          <p:spPr>
            <a:xfrm>
              <a:off x="7230358" y="3797217"/>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3" name="rc383"/>
            <p:cNvSpPr/>
            <p:nvPr/>
          </p:nvSpPr>
          <p:spPr>
            <a:xfrm>
              <a:off x="7532662" y="3797217"/>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4" name="rc384"/>
            <p:cNvSpPr/>
            <p:nvPr/>
          </p:nvSpPr>
          <p:spPr>
            <a:xfrm>
              <a:off x="7834965"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5" name="rc385"/>
            <p:cNvSpPr/>
            <p:nvPr/>
          </p:nvSpPr>
          <p:spPr>
            <a:xfrm>
              <a:off x="8137269"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6" name="rc386"/>
            <p:cNvSpPr/>
            <p:nvPr/>
          </p:nvSpPr>
          <p:spPr>
            <a:xfrm>
              <a:off x="8439573"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7" name="rc387"/>
            <p:cNvSpPr/>
            <p:nvPr/>
          </p:nvSpPr>
          <p:spPr>
            <a:xfrm>
              <a:off x="8741876" y="3797217"/>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8" name="rc388"/>
            <p:cNvSpPr/>
            <p:nvPr/>
          </p:nvSpPr>
          <p:spPr>
            <a:xfrm>
              <a:off x="1788891" y="3622890"/>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9" name="rc389"/>
            <p:cNvSpPr/>
            <p:nvPr/>
          </p:nvSpPr>
          <p:spPr>
            <a:xfrm>
              <a:off x="2091195" y="3622890"/>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90" name="rc390"/>
            <p:cNvSpPr/>
            <p:nvPr/>
          </p:nvSpPr>
          <p:spPr>
            <a:xfrm>
              <a:off x="2393498"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1" name="rc391"/>
            <p:cNvSpPr/>
            <p:nvPr/>
          </p:nvSpPr>
          <p:spPr>
            <a:xfrm>
              <a:off x="2695802" y="3622890"/>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92" name="rc392"/>
            <p:cNvSpPr/>
            <p:nvPr/>
          </p:nvSpPr>
          <p:spPr>
            <a:xfrm>
              <a:off x="2998106" y="3622890"/>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3" name="rc393"/>
            <p:cNvSpPr/>
            <p:nvPr/>
          </p:nvSpPr>
          <p:spPr>
            <a:xfrm>
              <a:off x="3300409"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4" name="rc394"/>
            <p:cNvSpPr/>
            <p:nvPr/>
          </p:nvSpPr>
          <p:spPr>
            <a:xfrm>
              <a:off x="3602713" y="3622890"/>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5" name="rc395"/>
            <p:cNvSpPr/>
            <p:nvPr/>
          </p:nvSpPr>
          <p:spPr>
            <a:xfrm>
              <a:off x="3905017" y="3622890"/>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6" name="rc396"/>
            <p:cNvSpPr/>
            <p:nvPr/>
          </p:nvSpPr>
          <p:spPr>
            <a:xfrm>
              <a:off x="4207321" y="3622890"/>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7" name="rc397"/>
            <p:cNvSpPr/>
            <p:nvPr/>
          </p:nvSpPr>
          <p:spPr>
            <a:xfrm>
              <a:off x="4509624"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98" name="rc398"/>
            <p:cNvSpPr/>
            <p:nvPr/>
          </p:nvSpPr>
          <p:spPr>
            <a:xfrm>
              <a:off x="4811928" y="3622890"/>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9" name="rc399"/>
            <p:cNvSpPr/>
            <p:nvPr/>
          </p:nvSpPr>
          <p:spPr>
            <a:xfrm>
              <a:off x="5114232"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0" name="rc400"/>
            <p:cNvSpPr/>
            <p:nvPr/>
          </p:nvSpPr>
          <p:spPr>
            <a:xfrm>
              <a:off x="5416536"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1" name="rc401"/>
            <p:cNvSpPr/>
            <p:nvPr/>
          </p:nvSpPr>
          <p:spPr>
            <a:xfrm>
              <a:off x="5718839"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2" name="rc402"/>
            <p:cNvSpPr/>
            <p:nvPr/>
          </p:nvSpPr>
          <p:spPr>
            <a:xfrm>
              <a:off x="6021143"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3" name="rc403"/>
            <p:cNvSpPr/>
            <p:nvPr/>
          </p:nvSpPr>
          <p:spPr>
            <a:xfrm>
              <a:off x="6323447"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4" name="rc404"/>
            <p:cNvSpPr/>
            <p:nvPr/>
          </p:nvSpPr>
          <p:spPr>
            <a:xfrm>
              <a:off x="6625750"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5" name="rc405"/>
            <p:cNvSpPr/>
            <p:nvPr/>
          </p:nvSpPr>
          <p:spPr>
            <a:xfrm>
              <a:off x="6928054" y="3622890"/>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6" name="rc406"/>
            <p:cNvSpPr/>
            <p:nvPr/>
          </p:nvSpPr>
          <p:spPr>
            <a:xfrm>
              <a:off x="7230358"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7" name="rc407"/>
            <p:cNvSpPr/>
            <p:nvPr/>
          </p:nvSpPr>
          <p:spPr>
            <a:xfrm>
              <a:off x="7532662" y="3622890"/>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8" name="rc408"/>
            <p:cNvSpPr/>
            <p:nvPr/>
          </p:nvSpPr>
          <p:spPr>
            <a:xfrm>
              <a:off x="7834965" y="3622890"/>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9" name="rc409"/>
            <p:cNvSpPr/>
            <p:nvPr/>
          </p:nvSpPr>
          <p:spPr>
            <a:xfrm>
              <a:off x="8137269" y="3622890"/>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0" name="rc410"/>
            <p:cNvSpPr/>
            <p:nvPr/>
          </p:nvSpPr>
          <p:spPr>
            <a:xfrm>
              <a:off x="8439573" y="3622890"/>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1" name="rc411"/>
            <p:cNvSpPr/>
            <p:nvPr/>
          </p:nvSpPr>
          <p:spPr>
            <a:xfrm>
              <a:off x="8741876" y="3622890"/>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2" name="rc412"/>
            <p:cNvSpPr/>
            <p:nvPr/>
          </p:nvSpPr>
          <p:spPr>
            <a:xfrm>
              <a:off x="5416536" y="344856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3" name="rc413"/>
            <p:cNvSpPr/>
            <p:nvPr/>
          </p:nvSpPr>
          <p:spPr>
            <a:xfrm>
              <a:off x="5718839"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4" name="rc414"/>
            <p:cNvSpPr/>
            <p:nvPr/>
          </p:nvSpPr>
          <p:spPr>
            <a:xfrm>
              <a:off x="6021143" y="344856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5" name="rc415"/>
            <p:cNvSpPr/>
            <p:nvPr/>
          </p:nvSpPr>
          <p:spPr>
            <a:xfrm>
              <a:off x="6323447" y="3448564"/>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6" name="rc416"/>
            <p:cNvSpPr/>
            <p:nvPr/>
          </p:nvSpPr>
          <p:spPr>
            <a:xfrm>
              <a:off x="6625750"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7" name="rc417"/>
            <p:cNvSpPr/>
            <p:nvPr/>
          </p:nvSpPr>
          <p:spPr>
            <a:xfrm>
              <a:off x="6928054"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8" name="rc418"/>
            <p:cNvSpPr/>
            <p:nvPr/>
          </p:nvSpPr>
          <p:spPr>
            <a:xfrm>
              <a:off x="7230358" y="3448564"/>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9" name="rc419"/>
            <p:cNvSpPr/>
            <p:nvPr/>
          </p:nvSpPr>
          <p:spPr>
            <a:xfrm>
              <a:off x="7532662"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0" name="rc420"/>
            <p:cNvSpPr/>
            <p:nvPr/>
          </p:nvSpPr>
          <p:spPr>
            <a:xfrm>
              <a:off x="7834965"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1" name="rc421"/>
            <p:cNvSpPr/>
            <p:nvPr/>
          </p:nvSpPr>
          <p:spPr>
            <a:xfrm>
              <a:off x="8137269" y="3448564"/>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2" name="rc422"/>
            <p:cNvSpPr/>
            <p:nvPr/>
          </p:nvSpPr>
          <p:spPr>
            <a:xfrm>
              <a:off x="8439573"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3" name="rc423"/>
            <p:cNvSpPr/>
            <p:nvPr/>
          </p:nvSpPr>
          <p:spPr>
            <a:xfrm>
              <a:off x="8741876" y="3448564"/>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4" name="rc424"/>
            <p:cNvSpPr/>
            <p:nvPr/>
          </p:nvSpPr>
          <p:spPr>
            <a:xfrm>
              <a:off x="1788891" y="414586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25" name="rc425"/>
            <p:cNvSpPr/>
            <p:nvPr/>
          </p:nvSpPr>
          <p:spPr>
            <a:xfrm>
              <a:off x="2091195"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6" name="rc426"/>
            <p:cNvSpPr/>
            <p:nvPr/>
          </p:nvSpPr>
          <p:spPr>
            <a:xfrm>
              <a:off x="2393498" y="414586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27" name="rc427"/>
            <p:cNvSpPr/>
            <p:nvPr/>
          </p:nvSpPr>
          <p:spPr>
            <a:xfrm>
              <a:off x="2695802" y="414586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28" name="rc428"/>
            <p:cNvSpPr/>
            <p:nvPr/>
          </p:nvSpPr>
          <p:spPr>
            <a:xfrm>
              <a:off x="2998106"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9" name="rc429"/>
            <p:cNvSpPr/>
            <p:nvPr/>
          </p:nvSpPr>
          <p:spPr>
            <a:xfrm>
              <a:off x="3300409"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0" name="rc430"/>
            <p:cNvSpPr/>
            <p:nvPr/>
          </p:nvSpPr>
          <p:spPr>
            <a:xfrm>
              <a:off x="3602713"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1" name="rc431"/>
            <p:cNvSpPr/>
            <p:nvPr/>
          </p:nvSpPr>
          <p:spPr>
            <a:xfrm>
              <a:off x="3905017" y="4145869"/>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32" name="rc432"/>
            <p:cNvSpPr/>
            <p:nvPr/>
          </p:nvSpPr>
          <p:spPr>
            <a:xfrm>
              <a:off x="4207321" y="414586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3" name="rc433"/>
            <p:cNvSpPr/>
            <p:nvPr/>
          </p:nvSpPr>
          <p:spPr>
            <a:xfrm>
              <a:off x="4509624" y="4145869"/>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4" name="rc434"/>
            <p:cNvSpPr/>
            <p:nvPr/>
          </p:nvSpPr>
          <p:spPr>
            <a:xfrm>
              <a:off x="4811928" y="414586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35" name="rc435"/>
            <p:cNvSpPr/>
            <p:nvPr/>
          </p:nvSpPr>
          <p:spPr>
            <a:xfrm>
              <a:off x="5114232" y="4145869"/>
              <a:ext cx="302303" cy="17432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36" name="rc436"/>
            <p:cNvSpPr/>
            <p:nvPr/>
          </p:nvSpPr>
          <p:spPr>
            <a:xfrm>
              <a:off x="5416536" y="414586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7" name="rc437"/>
            <p:cNvSpPr/>
            <p:nvPr/>
          </p:nvSpPr>
          <p:spPr>
            <a:xfrm>
              <a:off x="5718839" y="414586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38" name="rc438"/>
            <p:cNvSpPr/>
            <p:nvPr/>
          </p:nvSpPr>
          <p:spPr>
            <a:xfrm>
              <a:off x="6021143"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39" name="rc439"/>
            <p:cNvSpPr/>
            <p:nvPr/>
          </p:nvSpPr>
          <p:spPr>
            <a:xfrm>
              <a:off x="6323447"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0" name="rc440"/>
            <p:cNvSpPr/>
            <p:nvPr/>
          </p:nvSpPr>
          <p:spPr>
            <a:xfrm>
              <a:off x="6625750" y="4145869"/>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1" name="rc441"/>
            <p:cNvSpPr/>
            <p:nvPr/>
          </p:nvSpPr>
          <p:spPr>
            <a:xfrm>
              <a:off x="6928054"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2" name="rc442"/>
            <p:cNvSpPr/>
            <p:nvPr/>
          </p:nvSpPr>
          <p:spPr>
            <a:xfrm>
              <a:off x="7230358" y="414586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3" name="rc443"/>
            <p:cNvSpPr/>
            <p:nvPr/>
          </p:nvSpPr>
          <p:spPr>
            <a:xfrm>
              <a:off x="7532662" y="414586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4" name="rc444"/>
            <p:cNvSpPr/>
            <p:nvPr/>
          </p:nvSpPr>
          <p:spPr>
            <a:xfrm>
              <a:off x="7834965" y="4145869"/>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5" name="rc445"/>
            <p:cNvSpPr/>
            <p:nvPr/>
          </p:nvSpPr>
          <p:spPr>
            <a:xfrm>
              <a:off x="8137269" y="4145869"/>
              <a:ext cx="302303" cy="1743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46" name="rc446"/>
            <p:cNvSpPr/>
            <p:nvPr/>
          </p:nvSpPr>
          <p:spPr>
            <a:xfrm>
              <a:off x="8439573" y="4145869"/>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47" name="rc447"/>
            <p:cNvSpPr/>
            <p:nvPr/>
          </p:nvSpPr>
          <p:spPr>
            <a:xfrm>
              <a:off x="8741876" y="414586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8" name="rc448"/>
            <p:cNvSpPr/>
            <p:nvPr/>
          </p:nvSpPr>
          <p:spPr>
            <a:xfrm>
              <a:off x="1788891" y="3448564"/>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9" name="rc449"/>
            <p:cNvSpPr/>
            <p:nvPr/>
          </p:nvSpPr>
          <p:spPr>
            <a:xfrm>
              <a:off x="2091195" y="344856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0" name="rc450"/>
            <p:cNvSpPr/>
            <p:nvPr/>
          </p:nvSpPr>
          <p:spPr>
            <a:xfrm>
              <a:off x="2393498"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2695802"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2" name="rc452"/>
            <p:cNvSpPr/>
            <p:nvPr/>
          </p:nvSpPr>
          <p:spPr>
            <a:xfrm>
              <a:off x="2998106" y="3448564"/>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3" name="rc453"/>
            <p:cNvSpPr/>
            <p:nvPr/>
          </p:nvSpPr>
          <p:spPr>
            <a:xfrm>
              <a:off x="3300409"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3602713" y="3448564"/>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5" name="rc455"/>
            <p:cNvSpPr/>
            <p:nvPr/>
          </p:nvSpPr>
          <p:spPr>
            <a:xfrm>
              <a:off x="3905017" y="3448564"/>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6" name="rc456"/>
            <p:cNvSpPr/>
            <p:nvPr/>
          </p:nvSpPr>
          <p:spPr>
            <a:xfrm>
              <a:off x="4207321" y="3448564"/>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7" name="rc457"/>
            <p:cNvSpPr/>
            <p:nvPr/>
          </p:nvSpPr>
          <p:spPr>
            <a:xfrm>
              <a:off x="4509624" y="3448564"/>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58" name="rc458"/>
            <p:cNvSpPr/>
            <p:nvPr/>
          </p:nvSpPr>
          <p:spPr>
            <a:xfrm>
              <a:off x="4811928" y="3448564"/>
              <a:ext cx="302303" cy="17432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459" name="rc459"/>
            <p:cNvSpPr/>
            <p:nvPr/>
          </p:nvSpPr>
          <p:spPr>
            <a:xfrm>
              <a:off x="5114232" y="3448564"/>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0" name="rc460"/>
            <p:cNvSpPr/>
            <p:nvPr/>
          </p:nvSpPr>
          <p:spPr>
            <a:xfrm>
              <a:off x="1788891" y="5540481"/>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61" name="rc461"/>
            <p:cNvSpPr/>
            <p:nvPr/>
          </p:nvSpPr>
          <p:spPr>
            <a:xfrm>
              <a:off x="2091195"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62" name="rc462"/>
            <p:cNvSpPr/>
            <p:nvPr/>
          </p:nvSpPr>
          <p:spPr>
            <a:xfrm>
              <a:off x="2393498" y="5540481"/>
              <a:ext cx="302303" cy="1743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3" name="rc463"/>
            <p:cNvSpPr/>
            <p:nvPr/>
          </p:nvSpPr>
          <p:spPr>
            <a:xfrm>
              <a:off x="2695802"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4" name="rc464"/>
            <p:cNvSpPr/>
            <p:nvPr/>
          </p:nvSpPr>
          <p:spPr>
            <a:xfrm>
              <a:off x="2998106" y="5540481"/>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5" name="rc465"/>
            <p:cNvSpPr/>
            <p:nvPr/>
          </p:nvSpPr>
          <p:spPr>
            <a:xfrm>
              <a:off x="3300409" y="554048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6" name="rc466"/>
            <p:cNvSpPr/>
            <p:nvPr/>
          </p:nvSpPr>
          <p:spPr>
            <a:xfrm>
              <a:off x="3602713" y="554048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67" name="rc467"/>
            <p:cNvSpPr/>
            <p:nvPr/>
          </p:nvSpPr>
          <p:spPr>
            <a:xfrm>
              <a:off x="3905017"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8" name="rc468"/>
            <p:cNvSpPr/>
            <p:nvPr/>
          </p:nvSpPr>
          <p:spPr>
            <a:xfrm>
              <a:off x="4207321"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69" name="rc469"/>
            <p:cNvSpPr/>
            <p:nvPr/>
          </p:nvSpPr>
          <p:spPr>
            <a:xfrm>
              <a:off x="4509624"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0" name="rc470"/>
            <p:cNvSpPr/>
            <p:nvPr/>
          </p:nvSpPr>
          <p:spPr>
            <a:xfrm>
              <a:off x="4811928" y="5540481"/>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1" name="rc471"/>
            <p:cNvSpPr/>
            <p:nvPr/>
          </p:nvSpPr>
          <p:spPr>
            <a:xfrm>
              <a:off x="5114232" y="554048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2" name="rc472"/>
            <p:cNvSpPr/>
            <p:nvPr/>
          </p:nvSpPr>
          <p:spPr>
            <a:xfrm>
              <a:off x="5416536" y="5540481"/>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73" name="rc473"/>
            <p:cNvSpPr/>
            <p:nvPr/>
          </p:nvSpPr>
          <p:spPr>
            <a:xfrm>
              <a:off x="5718839" y="5540481"/>
              <a:ext cx="302303" cy="1743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74" name="rc474"/>
            <p:cNvSpPr/>
            <p:nvPr/>
          </p:nvSpPr>
          <p:spPr>
            <a:xfrm>
              <a:off x="6021143" y="5540481"/>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5" name="rc475"/>
            <p:cNvSpPr/>
            <p:nvPr/>
          </p:nvSpPr>
          <p:spPr>
            <a:xfrm>
              <a:off x="6323447" y="5540481"/>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76" name="rc476"/>
            <p:cNvSpPr/>
            <p:nvPr/>
          </p:nvSpPr>
          <p:spPr>
            <a:xfrm>
              <a:off x="6625750" y="5540481"/>
              <a:ext cx="302303" cy="1743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77" name="rc477"/>
            <p:cNvSpPr/>
            <p:nvPr/>
          </p:nvSpPr>
          <p:spPr>
            <a:xfrm>
              <a:off x="6928054"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78" name="rc478"/>
            <p:cNvSpPr/>
            <p:nvPr/>
          </p:nvSpPr>
          <p:spPr>
            <a:xfrm>
              <a:off x="7230358"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79" name="rc479"/>
            <p:cNvSpPr/>
            <p:nvPr/>
          </p:nvSpPr>
          <p:spPr>
            <a:xfrm>
              <a:off x="7532662" y="5540481"/>
              <a:ext cx="302303" cy="17432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480" name="rc480"/>
            <p:cNvSpPr/>
            <p:nvPr/>
          </p:nvSpPr>
          <p:spPr>
            <a:xfrm>
              <a:off x="7834965" y="554048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481" name="rc481"/>
            <p:cNvSpPr/>
            <p:nvPr/>
          </p:nvSpPr>
          <p:spPr>
            <a:xfrm>
              <a:off x="8137269" y="5540481"/>
              <a:ext cx="302303" cy="17432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82" name="rc482"/>
            <p:cNvSpPr/>
            <p:nvPr/>
          </p:nvSpPr>
          <p:spPr>
            <a:xfrm>
              <a:off x="8439573" y="5540481"/>
              <a:ext cx="302303" cy="17432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83" name="rc483"/>
            <p:cNvSpPr/>
            <p:nvPr/>
          </p:nvSpPr>
          <p:spPr>
            <a:xfrm>
              <a:off x="8741876" y="5540481"/>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84" name="rc484"/>
            <p:cNvSpPr/>
            <p:nvPr/>
          </p:nvSpPr>
          <p:spPr>
            <a:xfrm>
              <a:off x="1788891"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5" name="rc485"/>
            <p:cNvSpPr/>
            <p:nvPr/>
          </p:nvSpPr>
          <p:spPr>
            <a:xfrm>
              <a:off x="2091195"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6" name="rc486"/>
            <p:cNvSpPr/>
            <p:nvPr/>
          </p:nvSpPr>
          <p:spPr>
            <a:xfrm>
              <a:off x="2393498" y="2053953"/>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87" name="rc487"/>
            <p:cNvSpPr/>
            <p:nvPr/>
          </p:nvSpPr>
          <p:spPr>
            <a:xfrm>
              <a:off x="2695802" y="2053953"/>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8" name="rc488"/>
            <p:cNvSpPr/>
            <p:nvPr/>
          </p:nvSpPr>
          <p:spPr>
            <a:xfrm>
              <a:off x="2998106"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9" name="rc489"/>
            <p:cNvSpPr/>
            <p:nvPr/>
          </p:nvSpPr>
          <p:spPr>
            <a:xfrm>
              <a:off x="3300409"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0" name="rc490"/>
            <p:cNvSpPr/>
            <p:nvPr/>
          </p:nvSpPr>
          <p:spPr>
            <a:xfrm>
              <a:off x="3602713"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1" name="rc491"/>
            <p:cNvSpPr/>
            <p:nvPr/>
          </p:nvSpPr>
          <p:spPr>
            <a:xfrm>
              <a:off x="3905017"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2" name="rc492"/>
            <p:cNvSpPr/>
            <p:nvPr/>
          </p:nvSpPr>
          <p:spPr>
            <a:xfrm>
              <a:off x="4207321"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3" name="rc493"/>
            <p:cNvSpPr/>
            <p:nvPr/>
          </p:nvSpPr>
          <p:spPr>
            <a:xfrm>
              <a:off x="4509624"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4" name="rc494"/>
            <p:cNvSpPr/>
            <p:nvPr/>
          </p:nvSpPr>
          <p:spPr>
            <a:xfrm>
              <a:off x="4811928"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5" name="rc495"/>
            <p:cNvSpPr/>
            <p:nvPr/>
          </p:nvSpPr>
          <p:spPr>
            <a:xfrm>
              <a:off x="5114232"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6" name="rc496"/>
            <p:cNvSpPr/>
            <p:nvPr/>
          </p:nvSpPr>
          <p:spPr>
            <a:xfrm>
              <a:off x="5416536"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7" name="rc497"/>
            <p:cNvSpPr/>
            <p:nvPr/>
          </p:nvSpPr>
          <p:spPr>
            <a:xfrm>
              <a:off x="5718839"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8" name="rc498"/>
            <p:cNvSpPr/>
            <p:nvPr/>
          </p:nvSpPr>
          <p:spPr>
            <a:xfrm>
              <a:off x="6021143"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9" name="rc499"/>
            <p:cNvSpPr/>
            <p:nvPr/>
          </p:nvSpPr>
          <p:spPr>
            <a:xfrm>
              <a:off x="6323447"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0" name="rc500"/>
            <p:cNvSpPr/>
            <p:nvPr/>
          </p:nvSpPr>
          <p:spPr>
            <a:xfrm>
              <a:off x="6625750"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1" name="rc501"/>
            <p:cNvSpPr/>
            <p:nvPr/>
          </p:nvSpPr>
          <p:spPr>
            <a:xfrm>
              <a:off x="6928054" y="2053953"/>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2" name="rc502"/>
            <p:cNvSpPr/>
            <p:nvPr/>
          </p:nvSpPr>
          <p:spPr>
            <a:xfrm>
              <a:off x="7230358"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3" name="rc503"/>
            <p:cNvSpPr/>
            <p:nvPr/>
          </p:nvSpPr>
          <p:spPr>
            <a:xfrm>
              <a:off x="7532662"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4" name="rc504"/>
            <p:cNvSpPr/>
            <p:nvPr/>
          </p:nvSpPr>
          <p:spPr>
            <a:xfrm>
              <a:off x="7834965"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5" name="rc505"/>
            <p:cNvSpPr/>
            <p:nvPr/>
          </p:nvSpPr>
          <p:spPr>
            <a:xfrm>
              <a:off x="8137269"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6" name="rc506"/>
            <p:cNvSpPr/>
            <p:nvPr/>
          </p:nvSpPr>
          <p:spPr>
            <a:xfrm>
              <a:off x="8439573" y="2053953"/>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7" name="rc507"/>
            <p:cNvSpPr/>
            <p:nvPr/>
          </p:nvSpPr>
          <p:spPr>
            <a:xfrm>
              <a:off x="8741876" y="2053953"/>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8" name="rc508"/>
            <p:cNvSpPr/>
            <p:nvPr/>
          </p:nvSpPr>
          <p:spPr>
            <a:xfrm>
              <a:off x="1788891" y="4668849"/>
              <a:ext cx="302303" cy="17432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09" name="rc509"/>
            <p:cNvSpPr/>
            <p:nvPr/>
          </p:nvSpPr>
          <p:spPr>
            <a:xfrm>
              <a:off x="2091195" y="4668849"/>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10" name="rc510"/>
            <p:cNvSpPr/>
            <p:nvPr/>
          </p:nvSpPr>
          <p:spPr>
            <a:xfrm>
              <a:off x="2393498" y="4668849"/>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11" name="rc511"/>
            <p:cNvSpPr/>
            <p:nvPr/>
          </p:nvSpPr>
          <p:spPr>
            <a:xfrm>
              <a:off x="2695802" y="466884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12" name="rc512"/>
            <p:cNvSpPr/>
            <p:nvPr/>
          </p:nvSpPr>
          <p:spPr>
            <a:xfrm>
              <a:off x="2998106"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3" name="rc513"/>
            <p:cNvSpPr/>
            <p:nvPr/>
          </p:nvSpPr>
          <p:spPr>
            <a:xfrm>
              <a:off x="3300409"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14" name="rc514"/>
            <p:cNvSpPr/>
            <p:nvPr/>
          </p:nvSpPr>
          <p:spPr>
            <a:xfrm>
              <a:off x="3602713" y="4668849"/>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3905017" y="466884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6" name="rc516"/>
            <p:cNvSpPr/>
            <p:nvPr/>
          </p:nvSpPr>
          <p:spPr>
            <a:xfrm>
              <a:off x="4207321" y="4668849"/>
              <a:ext cx="302303" cy="1743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17" name="rc517"/>
            <p:cNvSpPr/>
            <p:nvPr/>
          </p:nvSpPr>
          <p:spPr>
            <a:xfrm>
              <a:off x="4509624" y="4668849"/>
              <a:ext cx="302303" cy="1743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8" name="rc518"/>
            <p:cNvSpPr/>
            <p:nvPr/>
          </p:nvSpPr>
          <p:spPr>
            <a:xfrm>
              <a:off x="4811928" y="4668849"/>
              <a:ext cx="302303" cy="1743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9" name="rc519"/>
            <p:cNvSpPr/>
            <p:nvPr/>
          </p:nvSpPr>
          <p:spPr>
            <a:xfrm>
              <a:off x="5114232" y="4668849"/>
              <a:ext cx="302303" cy="1743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0" name="rc520"/>
            <p:cNvSpPr/>
            <p:nvPr/>
          </p:nvSpPr>
          <p:spPr>
            <a:xfrm>
              <a:off x="5416536" y="4668849"/>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21" name="rc521"/>
            <p:cNvSpPr/>
            <p:nvPr/>
          </p:nvSpPr>
          <p:spPr>
            <a:xfrm>
              <a:off x="5718839" y="4668849"/>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2" name="rc522"/>
            <p:cNvSpPr/>
            <p:nvPr/>
          </p:nvSpPr>
          <p:spPr>
            <a:xfrm>
              <a:off x="6021143" y="4668849"/>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23" name="rc523"/>
            <p:cNvSpPr/>
            <p:nvPr/>
          </p:nvSpPr>
          <p:spPr>
            <a:xfrm>
              <a:off x="6323447" y="4668849"/>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24" name="rc524"/>
            <p:cNvSpPr/>
            <p:nvPr/>
          </p:nvSpPr>
          <p:spPr>
            <a:xfrm>
              <a:off x="6625750" y="4668849"/>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25" name="rc525"/>
            <p:cNvSpPr/>
            <p:nvPr/>
          </p:nvSpPr>
          <p:spPr>
            <a:xfrm>
              <a:off x="6928054" y="4668849"/>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26" name="rc526"/>
            <p:cNvSpPr/>
            <p:nvPr/>
          </p:nvSpPr>
          <p:spPr>
            <a:xfrm>
              <a:off x="7230358" y="4668849"/>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7" name="rc527"/>
            <p:cNvSpPr/>
            <p:nvPr/>
          </p:nvSpPr>
          <p:spPr>
            <a:xfrm>
              <a:off x="7532662"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28" name="rc528"/>
            <p:cNvSpPr/>
            <p:nvPr/>
          </p:nvSpPr>
          <p:spPr>
            <a:xfrm>
              <a:off x="7834965" y="4668849"/>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29" name="rc529"/>
            <p:cNvSpPr/>
            <p:nvPr/>
          </p:nvSpPr>
          <p:spPr>
            <a:xfrm>
              <a:off x="8137269" y="4668849"/>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30" name="rc530"/>
            <p:cNvSpPr/>
            <p:nvPr/>
          </p:nvSpPr>
          <p:spPr>
            <a:xfrm>
              <a:off x="8439573" y="4668849"/>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1" name="rc531"/>
            <p:cNvSpPr/>
            <p:nvPr/>
          </p:nvSpPr>
          <p:spPr>
            <a:xfrm>
              <a:off x="8741876" y="4668849"/>
              <a:ext cx="302303" cy="1743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532" name="rc532"/>
            <p:cNvSpPr/>
            <p:nvPr/>
          </p:nvSpPr>
          <p:spPr>
            <a:xfrm>
              <a:off x="1788891" y="3099911"/>
              <a:ext cx="302303" cy="17432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33" name="rc533"/>
            <p:cNvSpPr/>
            <p:nvPr/>
          </p:nvSpPr>
          <p:spPr>
            <a:xfrm>
              <a:off x="2091195"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4" name="rc534"/>
            <p:cNvSpPr/>
            <p:nvPr/>
          </p:nvSpPr>
          <p:spPr>
            <a:xfrm>
              <a:off x="2393498" y="309991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5" name="rc535"/>
            <p:cNvSpPr/>
            <p:nvPr/>
          </p:nvSpPr>
          <p:spPr>
            <a:xfrm>
              <a:off x="1788891"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6" name="rc536"/>
            <p:cNvSpPr/>
            <p:nvPr/>
          </p:nvSpPr>
          <p:spPr>
            <a:xfrm>
              <a:off x="2091195" y="118232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37" name="rc537"/>
            <p:cNvSpPr/>
            <p:nvPr/>
          </p:nvSpPr>
          <p:spPr>
            <a:xfrm>
              <a:off x="2393498" y="118232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8" name="rc538"/>
            <p:cNvSpPr/>
            <p:nvPr/>
          </p:nvSpPr>
          <p:spPr>
            <a:xfrm>
              <a:off x="269580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9" name="rc539"/>
            <p:cNvSpPr/>
            <p:nvPr/>
          </p:nvSpPr>
          <p:spPr>
            <a:xfrm>
              <a:off x="299810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330040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360271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390501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3" name="rc543"/>
            <p:cNvSpPr/>
            <p:nvPr/>
          </p:nvSpPr>
          <p:spPr>
            <a:xfrm>
              <a:off x="4207321"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450962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5" name="rc545"/>
            <p:cNvSpPr/>
            <p:nvPr/>
          </p:nvSpPr>
          <p:spPr>
            <a:xfrm>
              <a:off x="481192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511423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5416536" y="118232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8" name="rc548"/>
            <p:cNvSpPr/>
            <p:nvPr/>
          </p:nvSpPr>
          <p:spPr>
            <a:xfrm>
              <a:off x="571883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9" name="rc549"/>
            <p:cNvSpPr/>
            <p:nvPr/>
          </p:nvSpPr>
          <p:spPr>
            <a:xfrm>
              <a:off x="602114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0" name="rc550"/>
            <p:cNvSpPr/>
            <p:nvPr/>
          </p:nvSpPr>
          <p:spPr>
            <a:xfrm>
              <a:off x="6323447"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6625750" y="118232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2" name="rc552"/>
            <p:cNvSpPr/>
            <p:nvPr/>
          </p:nvSpPr>
          <p:spPr>
            <a:xfrm>
              <a:off x="6928054"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3" name="rc553"/>
            <p:cNvSpPr/>
            <p:nvPr/>
          </p:nvSpPr>
          <p:spPr>
            <a:xfrm>
              <a:off x="7230358"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4" name="rc554"/>
            <p:cNvSpPr/>
            <p:nvPr/>
          </p:nvSpPr>
          <p:spPr>
            <a:xfrm>
              <a:off x="7532662"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5" name="rc555"/>
            <p:cNvSpPr/>
            <p:nvPr/>
          </p:nvSpPr>
          <p:spPr>
            <a:xfrm>
              <a:off x="7834965"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6" name="rc556"/>
            <p:cNvSpPr/>
            <p:nvPr/>
          </p:nvSpPr>
          <p:spPr>
            <a:xfrm>
              <a:off x="8137269"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7" name="rc557"/>
            <p:cNvSpPr/>
            <p:nvPr/>
          </p:nvSpPr>
          <p:spPr>
            <a:xfrm>
              <a:off x="8439573"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8" name="rc558"/>
            <p:cNvSpPr/>
            <p:nvPr/>
          </p:nvSpPr>
          <p:spPr>
            <a:xfrm>
              <a:off x="8741876" y="118232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9" name="rc559"/>
            <p:cNvSpPr/>
            <p:nvPr/>
          </p:nvSpPr>
          <p:spPr>
            <a:xfrm>
              <a:off x="1788891"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0" name="rc560"/>
            <p:cNvSpPr/>
            <p:nvPr/>
          </p:nvSpPr>
          <p:spPr>
            <a:xfrm>
              <a:off x="8741876"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61" name="rc561"/>
            <p:cNvSpPr/>
            <p:nvPr/>
          </p:nvSpPr>
          <p:spPr>
            <a:xfrm>
              <a:off x="2695802"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2" name="rc562"/>
            <p:cNvSpPr/>
            <p:nvPr/>
          </p:nvSpPr>
          <p:spPr>
            <a:xfrm>
              <a:off x="2998106" y="3099911"/>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3" name="rc563"/>
            <p:cNvSpPr/>
            <p:nvPr/>
          </p:nvSpPr>
          <p:spPr>
            <a:xfrm>
              <a:off x="3300409" y="309991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64" name="rc564"/>
            <p:cNvSpPr/>
            <p:nvPr/>
          </p:nvSpPr>
          <p:spPr>
            <a:xfrm>
              <a:off x="3602713" y="3099911"/>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5" name="rc565"/>
            <p:cNvSpPr/>
            <p:nvPr/>
          </p:nvSpPr>
          <p:spPr>
            <a:xfrm>
              <a:off x="3905017"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6" name="rc566"/>
            <p:cNvSpPr/>
            <p:nvPr/>
          </p:nvSpPr>
          <p:spPr>
            <a:xfrm>
              <a:off x="4207321"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67" name="rc567"/>
            <p:cNvSpPr/>
            <p:nvPr/>
          </p:nvSpPr>
          <p:spPr>
            <a:xfrm>
              <a:off x="4509624"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8" name="rc568"/>
            <p:cNvSpPr/>
            <p:nvPr/>
          </p:nvSpPr>
          <p:spPr>
            <a:xfrm>
              <a:off x="4811928" y="309991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69" name="rc569"/>
            <p:cNvSpPr/>
            <p:nvPr/>
          </p:nvSpPr>
          <p:spPr>
            <a:xfrm>
              <a:off x="5114232"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0" name="rc570"/>
            <p:cNvSpPr/>
            <p:nvPr/>
          </p:nvSpPr>
          <p:spPr>
            <a:xfrm>
              <a:off x="5416536"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1" name="rc571"/>
            <p:cNvSpPr/>
            <p:nvPr/>
          </p:nvSpPr>
          <p:spPr>
            <a:xfrm>
              <a:off x="5718839"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2" name="rc572"/>
            <p:cNvSpPr/>
            <p:nvPr/>
          </p:nvSpPr>
          <p:spPr>
            <a:xfrm>
              <a:off x="6021143"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3" name="rc573"/>
            <p:cNvSpPr/>
            <p:nvPr/>
          </p:nvSpPr>
          <p:spPr>
            <a:xfrm>
              <a:off x="6323447" y="3099911"/>
              <a:ext cx="302303" cy="1743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4" name="rc574"/>
            <p:cNvSpPr/>
            <p:nvPr/>
          </p:nvSpPr>
          <p:spPr>
            <a:xfrm>
              <a:off x="6625750"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5" name="rc575"/>
            <p:cNvSpPr/>
            <p:nvPr/>
          </p:nvSpPr>
          <p:spPr>
            <a:xfrm>
              <a:off x="6928054" y="3099911"/>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76" name="rc576"/>
            <p:cNvSpPr/>
            <p:nvPr/>
          </p:nvSpPr>
          <p:spPr>
            <a:xfrm>
              <a:off x="7230358" y="3099911"/>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7" name="rc577"/>
            <p:cNvSpPr/>
            <p:nvPr/>
          </p:nvSpPr>
          <p:spPr>
            <a:xfrm>
              <a:off x="7532662" y="309991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8" name="rc578"/>
            <p:cNvSpPr/>
            <p:nvPr/>
          </p:nvSpPr>
          <p:spPr>
            <a:xfrm>
              <a:off x="7834965"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9" name="rc579"/>
            <p:cNvSpPr/>
            <p:nvPr/>
          </p:nvSpPr>
          <p:spPr>
            <a:xfrm>
              <a:off x="8137269" y="309991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0" name="rc580"/>
            <p:cNvSpPr/>
            <p:nvPr/>
          </p:nvSpPr>
          <p:spPr>
            <a:xfrm>
              <a:off x="8439573" y="3099911"/>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1" name="rc581"/>
            <p:cNvSpPr/>
            <p:nvPr/>
          </p:nvSpPr>
          <p:spPr>
            <a:xfrm>
              <a:off x="8741876" y="3099911"/>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2" name="rc582"/>
            <p:cNvSpPr/>
            <p:nvPr/>
          </p:nvSpPr>
          <p:spPr>
            <a:xfrm>
              <a:off x="2091195"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3" name="rc583"/>
            <p:cNvSpPr/>
            <p:nvPr/>
          </p:nvSpPr>
          <p:spPr>
            <a:xfrm>
              <a:off x="2393498"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4" name="rc584"/>
            <p:cNvSpPr/>
            <p:nvPr/>
          </p:nvSpPr>
          <p:spPr>
            <a:xfrm>
              <a:off x="2695802"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5" name="rc585"/>
            <p:cNvSpPr/>
            <p:nvPr/>
          </p:nvSpPr>
          <p:spPr>
            <a:xfrm>
              <a:off x="2998106"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6" name="rc586"/>
            <p:cNvSpPr/>
            <p:nvPr/>
          </p:nvSpPr>
          <p:spPr>
            <a:xfrm>
              <a:off x="3300409"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7" name="rc587"/>
            <p:cNvSpPr/>
            <p:nvPr/>
          </p:nvSpPr>
          <p:spPr>
            <a:xfrm>
              <a:off x="3602713" y="2576932"/>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8" name="rc588"/>
            <p:cNvSpPr/>
            <p:nvPr/>
          </p:nvSpPr>
          <p:spPr>
            <a:xfrm>
              <a:off x="3905017" y="2576932"/>
              <a:ext cx="302303" cy="17432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89" name="rc589"/>
            <p:cNvSpPr/>
            <p:nvPr/>
          </p:nvSpPr>
          <p:spPr>
            <a:xfrm>
              <a:off x="4207321" y="2576932"/>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0" name="rc590"/>
            <p:cNvSpPr/>
            <p:nvPr/>
          </p:nvSpPr>
          <p:spPr>
            <a:xfrm>
              <a:off x="4509624"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4811928"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2" name="rc592"/>
            <p:cNvSpPr/>
            <p:nvPr/>
          </p:nvSpPr>
          <p:spPr>
            <a:xfrm>
              <a:off x="5114232"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3" name="rc593"/>
            <p:cNvSpPr/>
            <p:nvPr/>
          </p:nvSpPr>
          <p:spPr>
            <a:xfrm>
              <a:off x="5416536" y="2576932"/>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94" name="rc594"/>
            <p:cNvSpPr/>
            <p:nvPr/>
          </p:nvSpPr>
          <p:spPr>
            <a:xfrm>
              <a:off x="5718839" y="2576932"/>
              <a:ext cx="302303" cy="17432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5" name="rc595"/>
            <p:cNvSpPr/>
            <p:nvPr/>
          </p:nvSpPr>
          <p:spPr>
            <a:xfrm>
              <a:off x="6021143"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6" name="rc596"/>
            <p:cNvSpPr/>
            <p:nvPr/>
          </p:nvSpPr>
          <p:spPr>
            <a:xfrm>
              <a:off x="6323447"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7" name="rc597"/>
            <p:cNvSpPr/>
            <p:nvPr/>
          </p:nvSpPr>
          <p:spPr>
            <a:xfrm>
              <a:off x="6625750" y="2576932"/>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8" name="rc598"/>
            <p:cNvSpPr/>
            <p:nvPr/>
          </p:nvSpPr>
          <p:spPr>
            <a:xfrm>
              <a:off x="6928054"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9" name="rc599"/>
            <p:cNvSpPr/>
            <p:nvPr/>
          </p:nvSpPr>
          <p:spPr>
            <a:xfrm>
              <a:off x="7230358"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0" name="rc600"/>
            <p:cNvSpPr/>
            <p:nvPr/>
          </p:nvSpPr>
          <p:spPr>
            <a:xfrm>
              <a:off x="7532662" y="2576932"/>
              <a:ext cx="302303" cy="17432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1" name="rc601"/>
            <p:cNvSpPr/>
            <p:nvPr/>
          </p:nvSpPr>
          <p:spPr>
            <a:xfrm>
              <a:off x="7834965" y="2576932"/>
              <a:ext cx="302303" cy="1743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2" name="rc602"/>
            <p:cNvSpPr/>
            <p:nvPr/>
          </p:nvSpPr>
          <p:spPr>
            <a:xfrm>
              <a:off x="8137269" y="2576932"/>
              <a:ext cx="302303" cy="1743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3" name="rc603"/>
            <p:cNvSpPr/>
            <p:nvPr/>
          </p:nvSpPr>
          <p:spPr>
            <a:xfrm>
              <a:off x="8439573" y="2576932"/>
              <a:ext cx="302303" cy="17432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04" name="rc604"/>
            <p:cNvSpPr/>
            <p:nvPr/>
          </p:nvSpPr>
          <p:spPr>
            <a:xfrm>
              <a:off x="8741876" y="2576932"/>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05" name="rc605"/>
            <p:cNvSpPr/>
            <p:nvPr/>
          </p:nvSpPr>
          <p:spPr>
            <a:xfrm>
              <a:off x="1788891" y="5191828"/>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06" name="rc606"/>
            <p:cNvSpPr/>
            <p:nvPr/>
          </p:nvSpPr>
          <p:spPr>
            <a:xfrm>
              <a:off x="2091195" y="5191828"/>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07" name="rc607"/>
            <p:cNvSpPr/>
            <p:nvPr/>
          </p:nvSpPr>
          <p:spPr>
            <a:xfrm>
              <a:off x="2393498" y="5191828"/>
              <a:ext cx="302303" cy="1743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608" name="rc608"/>
            <p:cNvSpPr/>
            <p:nvPr/>
          </p:nvSpPr>
          <p:spPr>
            <a:xfrm>
              <a:off x="2695802" y="5191828"/>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09" name="rc609"/>
            <p:cNvSpPr/>
            <p:nvPr/>
          </p:nvSpPr>
          <p:spPr>
            <a:xfrm>
              <a:off x="2998106" y="5191828"/>
              <a:ext cx="302303" cy="1743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610" name="rc610"/>
            <p:cNvSpPr/>
            <p:nvPr/>
          </p:nvSpPr>
          <p:spPr>
            <a:xfrm>
              <a:off x="3300409" y="5191828"/>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11" name="rc611"/>
            <p:cNvSpPr/>
            <p:nvPr/>
          </p:nvSpPr>
          <p:spPr>
            <a:xfrm>
              <a:off x="3602713" y="5191828"/>
              <a:ext cx="302303" cy="1743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612" name="rc612"/>
            <p:cNvSpPr/>
            <p:nvPr/>
          </p:nvSpPr>
          <p:spPr>
            <a:xfrm>
              <a:off x="3905017" y="5191828"/>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13" name="rc613"/>
            <p:cNvSpPr/>
            <p:nvPr/>
          </p:nvSpPr>
          <p:spPr>
            <a:xfrm>
              <a:off x="4207321" y="5191828"/>
              <a:ext cx="302303" cy="1743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614" name="rc614"/>
            <p:cNvSpPr/>
            <p:nvPr/>
          </p:nvSpPr>
          <p:spPr>
            <a:xfrm>
              <a:off x="4509624" y="5191828"/>
              <a:ext cx="302303" cy="1743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15" name="rc615"/>
            <p:cNvSpPr/>
            <p:nvPr/>
          </p:nvSpPr>
          <p:spPr>
            <a:xfrm>
              <a:off x="4811928"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16" name="rc616"/>
            <p:cNvSpPr/>
            <p:nvPr/>
          </p:nvSpPr>
          <p:spPr>
            <a:xfrm>
              <a:off x="5114232" y="5191828"/>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17" name="rc617"/>
            <p:cNvSpPr/>
            <p:nvPr/>
          </p:nvSpPr>
          <p:spPr>
            <a:xfrm>
              <a:off x="5416536" y="5191828"/>
              <a:ext cx="302303" cy="1743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8" name="rc618"/>
            <p:cNvSpPr/>
            <p:nvPr/>
          </p:nvSpPr>
          <p:spPr>
            <a:xfrm>
              <a:off x="5718839"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19" name="rc619"/>
            <p:cNvSpPr/>
            <p:nvPr/>
          </p:nvSpPr>
          <p:spPr>
            <a:xfrm>
              <a:off x="6021143" y="5191828"/>
              <a:ext cx="302303" cy="17432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20" name="rc620"/>
            <p:cNvSpPr/>
            <p:nvPr/>
          </p:nvSpPr>
          <p:spPr>
            <a:xfrm>
              <a:off x="6323447" y="5191828"/>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1" name="rc621"/>
            <p:cNvSpPr/>
            <p:nvPr/>
          </p:nvSpPr>
          <p:spPr>
            <a:xfrm>
              <a:off x="6625750" y="5191828"/>
              <a:ext cx="302303" cy="17432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22" name="rc622"/>
            <p:cNvSpPr/>
            <p:nvPr/>
          </p:nvSpPr>
          <p:spPr>
            <a:xfrm>
              <a:off x="6928054"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3" name="rc623"/>
            <p:cNvSpPr/>
            <p:nvPr/>
          </p:nvSpPr>
          <p:spPr>
            <a:xfrm>
              <a:off x="7230358" y="5191828"/>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24" name="rc624"/>
            <p:cNvSpPr/>
            <p:nvPr/>
          </p:nvSpPr>
          <p:spPr>
            <a:xfrm>
              <a:off x="7532662" y="5191828"/>
              <a:ext cx="302303" cy="17432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25" name="rc625"/>
            <p:cNvSpPr/>
            <p:nvPr/>
          </p:nvSpPr>
          <p:spPr>
            <a:xfrm>
              <a:off x="7834965" y="5191828"/>
              <a:ext cx="302303" cy="1743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26" name="rc626"/>
            <p:cNvSpPr/>
            <p:nvPr/>
          </p:nvSpPr>
          <p:spPr>
            <a:xfrm>
              <a:off x="8137269" y="5191828"/>
              <a:ext cx="302303" cy="1743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627" name="rc627"/>
            <p:cNvSpPr/>
            <p:nvPr/>
          </p:nvSpPr>
          <p:spPr>
            <a:xfrm>
              <a:off x="8439573" y="5191828"/>
              <a:ext cx="302303" cy="1743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28" name="rc628"/>
            <p:cNvSpPr/>
            <p:nvPr/>
          </p:nvSpPr>
          <p:spPr>
            <a:xfrm>
              <a:off x="1788891" y="5017501"/>
              <a:ext cx="302303" cy="17432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29" name="rc629"/>
            <p:cNvSpPr/>
            <p:nvPr/>
          </p:nvSpPr>
          <p:spPr>
            <a:xfrm>
              <a:off x="2091195"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30" name="rc630"/>
            <p:cNvSpPr/>
            <p:nvPr/>
          </p:nvSpPr>
          <p:spPr>
            <a:xfrm>
              <a:off x="2393498" y="5017501"/>
              <a:ext cx="302303" cy="17432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1" name="rc631"/>
            <p:cNvSpPr/>
            <p:nvPr/>
          </p:nvSpPr>
          <p:spPr>
            <a:xfrm>
              <a:off x="2695802" y="501750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32" name="rc632"/>
            <p:cNvSpPr/>
            <p:nvPr/>
          </p:nvSpPr>
          <p:spPr>
            <a:xfrm>
              <a:off x="2998106" y="5017501"/>
              <a:ext cx="302303" cy="1743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633" name="rc633"/>
            <p:cNvSpPr/>
            <p:nvPr/>
          </p:nvSpPr>
          <p:spPr>
            <a:xfrm>
              <a:off x="3300409" y="5017501"/>
              <a:ext cx="302303" cy="17432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634" name="rc634"/>
            <p:cNvSpPr/>
            <p:nvPr/>
          </p:nvSpPr>
          <p:spPr>
            <a:xfrm>
              <a:off x="3602713" y="5017501"/>
              <a:ext cx="302303" cy="1743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35" name="rc635"/>
            <p:cNvSpPr/>
            <p:nvPr/>
          </p:nvSpPr>
          <p:spPr>
            <a:xfrm>
              <a:off x="3905017" y="5017501"/>
              <a:ext cx="302303" cy="1743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636" name="rc636"/>
            <p:cNvSpPr/>
            <p:nvPr/>
          </p:nvSpPr>
          <p:spPr>
            <a:xfrm>
              <a:off x="4207321" y="5017501"/>
              <a:ext cx="302303" cy="17432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37" name="rc637"/>
            <p:cNvSpPr/>
            <p:nvPr/>
          </p:nvSpPr>
          <p:spPr>
            <a:xfrm>
              <a:off x="4509624" y="5017501"/>
              <a:ext cx="302303" cy="1743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638" name="rc638"/>
            <p:cNvSpPr/>
            <p:nvPr/>
          </p:nvSpPr>
          <p:spPr>
            <a:xfrm>
              <a:off x="4811928" y="5017501"/>
              <a:ext cx="302303" cy="1743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639" name="rc639"/>
            <p:cNvSpPr/>
            <p:nvPr/>
          </p:nvSpPr>
          <p:spPr>
            <a:xfrm>
              <a:off x="5114232" y="5017501"/>
              <a:ext cx="302303" cy="17432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40" name="rc640"/>
            <p:cNvSpPr/>
            <p:nvPr/>
          </p:nvSpPr>
          <p:spPr>
            <a:xfrm>
              <a:off x="5416536" y="5017501"/>
              <a:ext cx="302303" cy="1743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41" name="rc641"/>
            <p:cNvSpPr/>
            <p:nvPr/>
          </p:nvSpPr>
          <p:spPr>
            <a:xfrm>
              <a:off x="5718839" y="5017501"/>
              <a:ext cx="302303" cy="17432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42" name="rc642"/>
            <p:cNvSpPr/>
            <p:nvPr/>
          </p:nvSpPr>
          <p:spPr>
            <a:xfrm>
              <a:off x="6021143" y="5017501"/>
              <a:ext cx="302303" cy="17432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43" name="rc643"/>
            <p:cNvSpPr/>
            <p:nvPr/>
          </p:nvSpPr>
          <p:spPr>
            <a:xfrm>
              <a:off x="6323447"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4" name="rc644"/>
            <p:cNvSpPr/>
            <p:nvPr/>
          </p:nvSpPr>
          <p:spPr>
            <a:xfrm>
              <a:off x="6625750" y="5017501"/>
              <a:ext cx="302303" cy="1743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5" name="rc645"/>
            <p:cNvSpPr/>
            <p:nvPr/>
          </p:nvSpPr>
          <p:spPr>
            <a:xfrm>
              <a:off x="6928054" y="5017501"/>
              <a:ext cx="302303" cy="1743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646" name="rc646"/>
            <p:cNvSpPr/>
            <p:nvPr/>
          </p:nvSpPr>
          <p:spPr>
            <a:xfrm>
              <a:off x="7230358" y="5017501"/>
              <a:ext cx="302303" cy="17432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647" name="rc647"/>
            <p:cNvSpPr/>
            <p:nvPr/>
          </p:nvSpPr>
          <p:spPr>
            <a:xfrm>
              <a:off x="7532662" y="5017501"/>
              <a:ext cx="302303" cy="17432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48" name="rc648"/>
            <p:cNvSpPr/>
            <p:nvPr/>
          </p:nvSpPr>
          <p:spPr>
            <a:xfrm>
              <a:off x="7834965" y="5017501"/>
              <a:ext cx="302303" cy="1743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49" name="rc649"/>
            <p:cNvSpPr/>
            <p:nvPr/>
          </p:nvSpPr>
          <p:spPr>
            <a:xfrm>
              <a:off x="8137269" y="5017501"/>
              <a:ext cx="302303" cy="1743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50" name="rc650"/>
            <p:cNvSpPr/>
            <p:nvPr/>
          </p:nvSpPr>
          <p:spPr>
            <a:xfrm>
              <a:off x="8439573" y="5017501"/>
              <a:ext cx="302303" cy="17432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51" name="rc651"/>
            <p:cNvSpPr/>
            <p:nvPr/>
          </p:nvSpPr>
          <p:spPr>
            <a:xfrm>
              <a:off x="8741876" y="5017501"/>
              <a:ext cx="302303" cy="17432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52" name="tx652"/>
            <p:cNvSpPr/>
            <p:nvPr/>
          </p:nvSpPr>
          <p:spPr>
            <a:xfrm>
              <a:off x="187975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53" name="tx653"/>
            <p:cNvSpPr/>
            <p:nvPr/>
          </p:nvSpPr>
          <p:spPr>
            <a:xfrm>
              <a:off x="218205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54" name="tx654"/>
            <p:cNvSpPr/>
            <p:nvPr/>
          </p:nvSpPr>
          <p:spPr>
            <a:xfrm>
              <a:off x="248436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5" name="tx655"/>
            <p:cNvSpPr/>
            <p:nvPr/>
          </p:nvSpPr>
          <p:spPr>
            <a:xfrm>
              <a:off x="278666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308896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7" name="tx657"/>
            <p:cNvSpPr/>
            <p:nvPr/>
          </p:nvSpPr>
          <p:spPr>
            <a:xfrm>
              <a:off x="3391272"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8" name="tx658"/>
            <p:cNvSpPr/>
            <p:nvPr/>
          </p:nvSpPr>
          <p:spPr>
            <a:xfrm>
              <a:off x="369357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9" name="tx659"/>
            <p:cNvSpPr/>
            <p:nvPr/>
          </p:nvSpPr>
          <p:spPr>
            <a:xfrm>
              <a:off x="399587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0" name="tx660"/>
            <p:cNvSpPr/>
            <p:nvPr/>
          </p:nvSpPr>
          <p:spPr>
            <a:xfrm>
              <a:off x="429818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1" name="tx661"/>
            <p:cNvSpPr/>
            <p:nvPr/>
          </p:nvSpPr>
          <p:spPr>
            <a:xfrm>
              <a:off x="4600487"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2" name="tx662"/>
            <p:cNvSpPr/>
            <p:nvPr/>
          </p:nvSpPr>
          <p:spPr>
            <a:xfrm>
              <a:off x="490279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3" name="tx663"/>
            <p:cNvSpPr/>
            <p:nvPr/>
          </p:nvSpPr>
          <p:spPr>
            <a:xfrm>
              <a:off x="520509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4" name="tx664"/>
            <p:cNvSpPr/>
            <p:nvPr/>
          </p:nvSpPr>
          <p:spPr>
            <a:xfrm>
              <a:off x="5507398"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5" name="tx665"/>
            <p:cNvSpPr/>
            <p:nvPr/>
          </p:nvSpPr>
          <p:spPr>
            <a:xfrm>
              <a:off x="5809701"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6" name="tx666"/>
            <p:cNvSpPr/>
            <p:nvPr/>
          </p:nvSpPr>
          <p:spPr>
            <a:xfrm>
              <a:off x="611200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7" name="tx667"/>
            <p:cNvSpPr/>
            <p:nvPr/>
          </p:nvSpPr>
          <p:spPr>
            <a:xfrm>
              <a:off x="641430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8" name="tx668"/>
            <p:cNvSpPr/>
            <p:nvPr/>
          </p:nvSpPr>
          <p:spPr>
            <a:xfrm>
              <a:off x="6716613"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9" name="tx669"/>
            <p:cNvSpPr/>
            <p:nvPr/>
          </p:nvSpPr>
          <p:spPr>
            <a:xfrm>
              <a:off x="7018916"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0" name="tx670"/>
            <p:cNvSpPr/>
            <p:nvPr/>
          </p:nvSpPr>
          <p:spPr>
            <a:xfrm>
              <a:off x="7321220"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1" name="tx671"/>
            <p:cNvSpPr/>
            <p:nvPr/>
          </p:nvSpPr>
          <p:spPr>
            <a:xfrm>
              <a:off x="7623524"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2" name="tx672"/>
            <p:cNvSpPr/>
            <p:nvPr/>
          </p:nvSpPr>
          <p:spPr>
            <a:xfrm>
              <a:off x="7925827"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3" name="tx673"/>
            <p:cNvSpPr/>
            <p:nvPr/>
          </p:nvSpPr>
          <p:spPr>
            <a:xfrm>
              <a:off x="8228131" y="27979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4" name="tx674"/>
            <p:cNvSpPr/>
            <p:nvPr/>
          </p:nvSpPr>
          <p:spPr>
            <a:xfrm>
              <a:off x="8530435"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5" name="tx675"/>
            <p:cNvSpPr/>
            <p:nvPr/>
          </p:nvSpPr>
          <p:spPr>
            <a:xfrm>
              <a:off x="8832739" y="27979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6" name="tx676"/>
            <p:cNvSpPr/>
            <p:nvPr/>
          </p:nvSpPr>
          <p:spPr>
            <a:xfrm>
              <a:off x="187975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7" name="tx677"/>
            <p:cNvSpPr/>
            <p:nvPr/>
          </p:nvSpPr>
          <p:spPr>
            <a:xfrm>
              <a:off x="218205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8" name="tx678"/>
            <p:cNvSpPr/>
            <p:nvPr/>
          </p:nvSpPr>
          <p:spPr>
            <a:xfrm>
              <a:off x="248436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9" name="tx679"/>
            <p:cNvSpPr/>
            <p:nvPr/>
          </p:nvSpPr>
          <p:spPr>
            <a:xfrm>
              <a:off x="278666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0" name="tx680"/>
            <p:cNvSpPr/>
            <p:nvPr/>
          </p:nvSpPr>
          <p:spPr>
            <a:xfrm>
              <a:off x="308896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3391272"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2" name="tx682"/>
            <p:cNvSpPr/>
            <p:nvPr/>
          </p:nvSpPr>
          <p:spPr>
            <a:xfrm>
              <a:off x="369357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399587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4" name="tx684"/>
            <p:cNvSpPr/>
            <p:nvPr/>
          </p:nvSpPr>
          <p:spPr>
            <a:xfrm>
              <a:off x="429818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5" name="tx685"/>
            <p:cNvSpPr/>
            <p:nvPr/>
          </p:nvSpPr>
          <p:spPr>
            <a:xfrm>
              <a:off x="460048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490279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87" name="tx687"/>
            <p:cNvSpPr/>
            <p:nvPr/>
          </p:nvSpPr>
          <p:spPr>
            <a:xfrm>
              <a:off x="520509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8" name="tx688"/>
            <p:cNvSpPr/>
            <p:nvPr/>
          </p:nvSpPr>
          <p:spPr>
            <a:xfrm>
              <a:off x="5507398"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9" name="tx689"/>
            <p:cNvSpPr/>
            <p:nvPr/>
          </p:nvSpPr>
          <p:spPr>
            <a:xfrm>
              <a:off x="580970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0" name="tx690"/>
            <p:cNvSpPr/>
            <p:nvPr/>
          </p:nvSpPr>
          <p:spPr>
            <a:xfrm>
              <a:off x="611200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1" name="tx691"/>
            <p:cNvSpPr/>
            <p:nvPr/>
          </p:nvSpPr>
          <p:spPr>
            <a:xfrm>
              <a:off x="641430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2" name="tx692"/>
            <p:cNvSpPr/>
            <p:nvPr/>
          </p:nvSpPr>
          <p:spPr>
            <a:xfrm>
              <a:off x="6716613"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3" name="tx693"/>
            <p:cNvSpPr/>
            <p:nvPr/>
          </p:nvSpPr>
          <p:spPr>
            <a:xfrm>
              <a:off x="7018916"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4" name="tx694"/>
            <p:cNvSpPr/>
            <p:nvPr/>
          </p:nvSpPr>
          <p:spPr>
            <a:xfrm>
              <a:off x="7321220"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5" name="tx695"/>
            <p:cNvSpPr/>
            <p:nvPr/>
          </p:nvSpPr>
          <p:spPr>
            <a:xfrm>
              <a:off x="7623524"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6" name="tx696"/>
            <p:cNvSpPr/>
            <p:nvPr/>
          </p:nvSpPr>
          <p:spPr>
            <a:xfrm>
              <a:off x="7925827"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8228131"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8530435"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99" name="tx699"/>
            <p:cNvSpPr/>
            <p:nvPr/>
          </p:nvSpPr>
          <p:spPr>
            <a:xfrm>
              <a:off x="8832739" y="14033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0" name="tx700"/>
            <p:cNvSpPr/>
            <p:nvPr/>
          </p:nvSpPr>
          <p:spPr>
            <a:xfrm>
              <a:off x="3693575" y="24492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1" name="tx701"/>
            <p:cNvSpPr/>
            <p:nvPr/>
          </p:nvSpPr>
          <p:spPr>
            <a:xfrm>
              <a:off x="399587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2" name="tx702"/>
            <p:cNvSpPr/>
            <p:nvPr/>
          </p:nvSpPr>
          <p:spPr>
            <a:xfrm>
              <a:off x="429818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3" name="tx703"/>
            <p:cNvSpPr/>
            <p:nvPr/>
          </p:nvSpPr>
          <p:spPr>
            <a:xfrm>
              <a:off x="460048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490279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520509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550739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580970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8" name="tx708"/>
            <p:cNvSpPr/>
            <p:nvPr/>
          </p:nvSpPr>
          <p:spPr>
            <a:xfrm>
              <a:off x="611200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641430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0" name="tx710"/>
            <p:cNvSpPr/>
            <p:nvPr/>
          </p:nvSpPr>
          <p:spPr>
            <a:xfrm>
              <a:off x="671661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7018916"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7321220"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762352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4" name="tx714"/>
            <p:cNvSpPr/>
            <p:nvPr/>
          </p:nvSpPr>
          <p:spPr>
            <a:xfrm>
              <a:off x="792582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822813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8530435"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8832739"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18" name="tx718"/>
            <p:cNvSpPr/>
            <p:nvPr/>
          </p:nvSpPr>
          <p:spPr>
            <a:xfrm>
              <a:off x="1879753"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19" name="tx719"/>
            <p:cNvSpPr/>
            <p:nvPr/>
          </p:nvSpPr>
          <p:spPr>
            <a:xfrm>
              <a:off x="2182057"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0" name="tx720"/>
            <p:cNvSpPr/>
            <p:nvPr/>
          </p:nvSpPr>
          <p:spPr>
            <a:xfrm>
              <a:off x="2484361"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1" name="tx721"/>
            <p:cNvSpPr/>
            <p:nvPr/>
          </p:nvSpPr>
          <p:spPr>
            <a:xfrm>
              <a:off x="2786664"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2" name="tx722"/>
            <p:cNvSpPr/>
            <p:nvPr/>
          </p:nvSpPr>
          <p:spPr>
            <a:xfrm>
              <a:off x="3088968"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3" name="tx723"/>
            <p:cNvSpPr/>
            <p:nvPr/>
          </p:nvSpPr>
          <p:spPr>
            <a:xfrm>
              <a:off x="3391272" y="24493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24" name="tx724"/>
            <p:cNvSpPr/>
            <p:nvPr/>
          </p:nvSpPr>
          <p:spPr>
            <a:xfrm>
              <a:off x="1879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25" name="tx725"/>
            <p:cNvSpPr/>
            <p:nvPr/>
          </p:nvSpPr>
          <p:spPr>
            <a:xfrm>
              <a:off x="2182057"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6" name="tx726"/>
            <p:cNvSpPr/>
            <p:nvPr/>
          </p:nvSpPr>
          <p:spPr>
            <a:xfrm>
              <a:off x="248436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7" name="tx727"/>
            <p:cNvSpPr/>
            <p:nvPr/>
          </p:nvSpPr>
          <p:spPr>
            <a:xfrm>
              <a:off x="278666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8" name="tx728"/>
            <p:cNvSpPr/>
            <p:nvPr/>
          </p:nvSpPr>
          <p:spPr>
            <a:xfrm>
              <a:off x="30889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339127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369357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39958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2" name="tx732"/>
            <p:cNvSpPr/>
            <p:nvPr/>
          </p:nvSpPr>
          <p:spPr>
            <a:xfrm>
              <a:off x="42981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33" name="tx733"/>
            <p:cNvSpPr/>
            <p:nvPr/>
          </p:nvSpPr>
          <p:spPr>
            <a:xfrm>
              <a:off x="460048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34" name="tx734"/>
            <p:cNvSpPr/>
            <p:nvPr/>
          </p:nvSpPr>
          <p:spPr>
            <a:xfrm>
              <a:off x="490279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52050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6" name="tx736"/>
            <p:cNvSpPr/>
            <p:nvPr/>
          </p:nvSpPr>
          <p:spPr>
            <a:xfrm>
              <a:off x="550739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7" name="tx737"/>
            <p:cNvSpPr/>
            <p:nvPr/>
          </p:nvSpPr>
          <p:spPr>
            <a:xfrm>
              <a:off x="580970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8" name="tx738"/>
            <p:cNvSpPr/>
            <p:nvPr/>
          </p:nvSpPr>
          <p:spPr>
            <a:xfrm>
              <a:off x="61120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9" name="tx739"/>
            <p:cNvSpPr/>
            <p:nvPr/>
          </p:nvSpPr>
          <p:spPr>
            <a:xfrm>
              <a:off x="64143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0" name="tx740"/>
            <p:cNvSpPr/>
            <p:nvPr/>
          </p:nvSpPr>
          <p:spPr>
            <a:xfrm>
              <a:off x="67166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41" name="tx741"/>
            <p:cNvSpPr/>
            <p:nvPr/>
          </p:nvSpPr>
          <p:spPr>
            <a:xfrm>
              <a:off x="70189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2" name="tx742"/>
            <p:cNvSpPr/>
            <p:nvPr/>
          </p:nvSpPr>
          <p:spPr>
            <a:xfrm>
              <a:off x="73212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3" name="tx743"/>
            <p:cNvSpPr/>
            <p:nvPr/>
          </p:nvSpPr>
          <p:spPr>
            <a:xfrm>
              <a:off x="762352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4" name="tx744"/>
            <p:cNvSpPr/>
            <p:nvPr/>
          </p:nvSpPr>
          <p:spPr>
            <a:xfrm>
              <a:off x="79258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45" name="tx745"/>
            <p:cNvSpPr/>
            <p:nvPr/>
          </p:nvSpPr>
          <p:spPr>
            <a:xfrm>
              <a:off x="8228131" y="33226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46" name="tx746"/>
            <p:cNvSpPr/>
            <p:nvPr/>
          </p:nvSpPr>
          <p:spPr>
            <a:xfrm>
              <a:off x="85304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47" name="tx747"/>
            <p:cNvSpPr/>
            <p:nvPr/>
          </p:nvSpPr>
          <p:spPr>
            <a:xfrm>
              <a:off x="883273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48" name="tx748"/>
            <p:cNvSpPr/>
            <p:nvPr/>
          </p:nvSpPr>
          <p:spPr>
            <a:xfrm>
              <a:off x="399587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49" name="tx749"/>
            <p:cNvSpPr/>
            <p:nvPr/>
          </p:nvSpPr>
          <p:spPr>
            <a:xfrm>
              <a:off x="429818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50" name="tx750"/>
            <p:cNvSpPr/>
            <p:nvPr/>
          </p:nvSpPr>
          <p:spPr>
            <a:xfrm>
              <a:off x="460048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51" name="tx751"/>
            <p:cNvSpPr/>
            <p:nvPr/>
          </p:nvSpPr>
          <p:spPr>
            <a:xfrm>
              <a:off x="4902790"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52" name="tx752"/>
            <p:cNvSpPr/>
            <p:nvPr/>
          </p:nvSpPr>
          <p:spPr>
            <a:xfrm>
              <a:off x="520509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53" name="tx753"/>
            <p:cNvSpPr/>
            <p:nvPr/>
          </p:nvSpPr>
          <p:spPr>
            <a:xfrm>
              <a:off x="550739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4" name="tx754"/>
            <p:cNvSpPr/>
            <p:nvPr/>
          </p:nvSpPr>
          <p:spPr>
            <a:xfrm>
              <a:off x="580970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55" name="tx755"/>
            <p:cNvSpPr/>
            <p:nvPr/>
          </p:nvSpPr>
          <p:spPr>
            <a:xfrm>
              <a:off x="6112005"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56" name="tx756"/>
            <p:cNvSpPr/>
            <p:nvPr/>
          </p:nvSpPr>
          <p:spPr>
            <a:xfrm>
              <a:off x="6414309" y="436856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7" name="tx757"/>
            <p:cNvSpPr/>
            <p:nvPr/>
          </p:nvSpPr>
          <p:spPr>
            <a:xfrm>
              <a:off x="671661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758" name="tx758"/>
            <p:cNvSpPr/>
            <p:nvPr/>
          </p:nvSpPr>
          <p:spPr>
            <a:xfrm>
              <a:off x="7018916"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59" name="tx759"/>
            <p:cNvSpPr/>
            <p:nvPr/>
          </p:nvSpPr>
          <p:spPr>
            <a:xfrm>
              <a:off x="7321220"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60" name="tx760"/>
            <p:cNvSpPr/>
            <p:nvPr/>
          </p:nvSpPr>
          <p:spPr>
            <a:xfrm>
              <a:off x="762352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61" name="tx761"/>
            <p:cNvSpPr/>
            <p:nvPr/>
          </p:nvSpPr>
          <p:spPr>
            <a:xfrm>
              <a:off x="792582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62" name="tx762"/>
            <p:cNvSpPr/>
            <p:nvPr/>
          </p:nvSpPr>
          <p:spPr>
            <a:xfrm>
              <a:off x="822813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763" name="tx763"/>
            <p:cNvSpPr/>
            <p:nvPr/>
          </p:nvSpPr>
          <p:spPr>
            <a:xfrm>
              <a:off x="8530435"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4" name="tx764"/>
            <p:cNvSpPr/>
            <p:nvPr/>
          </p:nvSpPr>
          <p:spPr>
            <a:xfrm>
              <a:off x="187975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65" name="tx765"/>
            <p:cNvSpPr/>
            <p:nvPr/>
          </p:nvSpPr>
          <p:spPr>
            <a:xfrm>
              <a:off x="2182057" y="29722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66" name="tx766"/>
            <p:cNvSpPr/>
            <p:nvPr/>
          </p:nvSpPr>
          <p:spPr>
            <a:xfrm>
              <a:off x="248436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67" name="tx767"/>
            <p:cNvSpPr/>
            <p:nvPr/>
          </p:nvSpPr>
          <p:spPr>
            <a:xfrm>
              <a:off x="278666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68" name="tx768"/>
            <p:cNvSpPr/>
            <p:nvPr/>
          </p:nvSpPr>
          <p:spPr>
            <a:xfrm>
              <a:off x="308896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9" name="tx769"/>
            <p:cNvSpPr/>
            <p:nvPr/>
          </p:nvSpPr>
          <p:spPr>
            <a:xfrm>
              <a:off x="3391272"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70" name="tx770"/>
            <p:cNvSpPr/>
            <p:nvPr/>
          </p:nvSpPr>
          <p:spPr>
            <a:xfrm>
              <a:off x="369357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1" name="tx771"/>
            <p:cNvSpPr/>
            <p:nvPr/>
          </p:nvSpPr>
          <p:spPr>
            <a:xfrm>
              <a:off x="399587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2" name="tx772"/>
            <p:cNvSpPr/>
            <p:nvPr/>
          </p:nvSpPr>
          <p:spPr>
            <a:xfrm>
              <a:off x="429818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3" name="tx773"/>
            <p:cNvSpPr/>
            <p:nvPr/>
          </p:nvSpPr>
          <p:spPr>
            <a:xfrm>
              <a:off x="460048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4" name="tx774"/>
            <p:cNvSpPr/>
            <p:nvPr/>
          </p:nvSpPr>
          <p:spPr>
            <a:xfrm>
              <a:off x="490279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5" name="tx775"/>
            <p:cNvSpPr/>
            <p:nvPr/>
          </p:nvSpPr>
          <p:spPr>
            <a:xfrm>
              <a:off x="520509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6" name="tx776"/>
            <p:cNvSpPr/>
            <p:nvPr/>
          </p:nvSpPr>
          <p:spPr>
            <a:xfrm>
              <a:off x="5507398"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7" name="tx777"/>
            <p:cNvSpPr/>
            <p:nvPr/>
          </p:nvSpPr>
          <p:spPr>
            <a:xfrm>
              <a:off x="580970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8" name="tx778"/>
            <p:cNvSpPr/>
            <p:nvPr/>
          </p:nvSpPr>
          <p:spPr>
            <a:xfrm>
              <a:off x="611200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641430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0" name="tx780"/>
            <p:cNvSpPr/>
            <p:nvPr/>
          </p:nvSpPr>
          <p:spPr>
            <a:xfrm>
              <a:off x="6716613"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81" name="tx781"/>
            <p:cNvSpPr/>
            <p:nvPr/>
          </p:nvSpPr>
          <p:spPr>
            <a:xfrm>
              <a:off x="7018916"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7321220"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83" name="tx783"/>
            <p:cNvSpPr/>
            <p:nvPr/>
          </p:nvSpPr>
          <p:spPr>
            <a:xfrm>
              <a:off x="7623524"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4" name="tx784"/>
            <p:cNvSpPr/>
            <p:nvPr/>
          </p:nvSpPr>
          <p:spPr>
            <a:xfrm>
              <a:off x="7925827"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85" name="tx785"/>
            <p:cNvSpPr/>
            <p:nvPr/>
          </p:nvSpPr>
          <p:spPr>
            <a:xfrm>
              <a:off x="8228131"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8530435"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8832739" y="29723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1879753"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89" name="tx789"/>
            <p:cNvSpPr/>
            <p:nvPr/>
          </p:nvSpPr>
          <p:spPr>
            <a:xfrm>
              <a:off x="2182057"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90" name="tx790"/>
            <p:cNvSpPr/>
            <p:nvPr/>
          </p:nvSpPr>
          <p:spPr>
            <a:xfrm>
              <a:off x="2484361"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91" name="tx791"/>
            <p:cNvSpPr/>
            <p:nvPr/>
          </p:nvSpPr>
          <p:spPr>
            <a:xfrm>
              <a:off x="2786664"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92" name="tx792"/>
            <p:cNvSpPr/>
            <p:nvPr/>
          </p:nvSpPr>
          <p:spPr>
            <a:xfrm>
              <a:off x="3088968"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93" name="tx793"/>
            <p:cNvSpPr/>
            <p:nvPr/>
          </p:nvSpPr>
          <p:spPr>
            <a:xfrm>
              <a:off x="3391272"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4" name="tx794"/>
            <p:cNvSpPr/>
            <p:nvPr/>
          </p:nvSpPr>
          <p:spPr>
            <a:xfrm>
              <a:off x="3693575" y="43668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5" name="tx795"/>
            <p:cNvSpPr/>
            <p:nvPr/>
          </p:nvSpPr>
          <p:spPr>
            <a:xfrm>
              <a:off x="8832739" y="43669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6" name="tx796"/>
            <p:cNvSpPr/>
            <p:nvPr/>
          </p:nvSpPr>
          <p:spPr>
            <a:xfrm>
              <a:off x="671661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97" name="tx797"/>
            <p:cNvSpPr/>
            <p:nvPr/>
          </p:nvSpPr>
          <p:spPr>
            <a:xfrm>
              <a:off x="7018916"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8" name="tx798"/>
            <p:cNvSpPr/>
            <p:nvPr/>
          </p:nvSpPr>
          <p:spPr>
            <a:xfrm>
              <a:off x="732122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799" name="tx799"/>
            <p:cNvSpPr/>
            <p:nvPr/>
          </p:nvSpPr>
          <p:spPr>
            <a:xfrm>
              <a:off x="7623524"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00" name="tx800"/>
            <p:cNvSpPr/>
            <p:nvPr/>
          </p:nvSpPr>
          <p:spPr>
            <a:xfrm>
              <a:off x="792582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01" name="tx801"/>
            <p:cNvSpPr/>
            <p:nvPr/>
          </p:nvSpPr>
          <p:spPr>
            <a:xfrm>
              <a:off x="8228131"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2" name="tx802"/>
            <p:cNvSpPr/>
            <p:nvPr/>
          </p:nvSpPr>
          <p:spPr>
            <a:xfrm>
              <a:off x="853043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03" name="tx803"/>
            <p:cNvSpPr/>
            <p:nvPr/>
          </p:nvSpPr>
          <p:spPr>
            <a:xfrm>
              <a:off x="883273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04" name="tx804"/>
            <p:cNvSpPr/>
            <p:nvPr/>
          </p:nvSpPr>
          <p:spPr>
            <a:xfrm>
              <a:off x="187975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5" name="tx805"/>
            <p:cNvSpPr/>
            <p:nvPr/>
          </p:nvSpPr>
          <p:spPr>
            <a:xfrm>
              <a:off x="218205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6" name="tx806"/>
            <p:cNvSpPr/>
            <p:nvPr/>
          </p:nvSpPr>
          <p:spPr>
            <a:xfrm>
              <a:off x="248436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7" name="tx807"/>
            <p:cNvSpPr/>
            <p:nvPr/>
          </p:nvSpPr>
          <p:spPr>
            <a:xfrm>
              <a:off x="278666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8" name="tx808"/>
            <p:cNvSpPr/>
            <p:nvPr/>
          </p:nvSpPr>
          <p:spPr>
            <a:xfrm>
              <a:off x="308896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09" name="tx809"/>
            <p:cNvSpPr/>
            <p:nvPr/>
          </p:nvSpPr>
          <p:spPr>
            <a:xfrm>
              <a:off x="3391272"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0" name="tx810"/>
            <p:cNvSpPr/>
            <p:nvPr/>
          </p:nvSpPr>
          <p:spPr>
            <a:xfrm>
              <a:off x="369357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1" name="tx811"/>
            <p:cNvSpPr/>
            <p:nvPr/>
          </p:nvSpPr>
          <p:spPr>
            <a:xfrm>
              <a:off x="399587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2" name="tx812"/>
            <p:cNvSpPr/>
            <p:nvPr/>
          </p:nvSpPr>
          <p:spPr>
            <a:xfrm>
              <a:off x="429818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3" name="tx813"/>
            <p:cNvSpPr/>
            <p:nvPr/>
          </p:nvSpPr>
          <p:spPr>
            <a:xfrm>
              <a:off x="460048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4" name="tx814"/>
            <p:cNvSpPr/>
            <p:nvPr/>
          </p:nvSpPr>
          <p:spPr>
            <a:xfrm>
              <a:off x="490279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5" name="tx815"/>
            <p:cNvSpPr/>
            <p:nvPr/>
          </p:nvSpPr>
          <p:spPr>
            <a:xfrm>
              <a:off x="520509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16" name="tx816"/>
            <p:cNvSpPr/>
            <p:nvPr/>
          </p:nvSpPr>
          <p:spPr>
            <a:xfrm>
              <a:off x="5507398"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17" name="tx817"/>
            <p:cNvSpPr/>
            <p:nvPr/>
          </p:nvSpPr>
          <p:spPr>
            <a:xfrm>
              <a:off x="580970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18" name="tx818"/>
            <p:cNvSpPr/>
            <p:nvPr/>
          </p:nvSpPr>
          <p:spPr>
            <a:xfrm>
              <a:off x="611200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9" name="tx819"/>
            <p:cNvSpPr/>
            <p:nvPr/>
          </p:nvSpPr>
          <p:spPr>
            <a:xfrm>
              <a:off x="641430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0" name="tx820"/>
            <p:cNvSpPr/>
            <p:nvPr/>
          </p:nvSpPr>
          <p:spPr>
            <a:xfrm>
              <a:off x="6716613"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1" name="tx821"/>
            <p:cNvSpPr/>
            <p:nvPr/>
          </p:nvSpPr>
          <p:spPr>
            <a:xfrm>
              <a:off x="7018916"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2" name="tx822"/>
            <p:cNvSpPr/>
            <p:nvPr/>
          </p:nvSpPr>
          <p:spPr>
            <a:xfrm>
              <a:off x="7321220"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3" name="tx823"/>
            <p:cNvSpPr/>
            <p:nvPr/>
          </p:nvSpPr>
          <p:spPr>
            <a:xfrm>
              <a:off x="7623524"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4" name="tx824"/>
            <p:cNvSpPr/>
            <p:nvPr/>
          </p:nvSpPr>
          <p:spPr>
            <a:xfrm>
              <a:off x="7925827"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5" name="tx825"/>
            <p:cNvSpPr/>
            <p:nvPr/>
          </p:nvSpPr>
          <p:spPr>
            <a:xfrm>
              <a:off x="8228131"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26" name="tx826"/>
            <p:cNvSpPr/>
            <p:nvPr/>
          </p:nvSpPr>
          <p:spPr>
            <a:xfrm>
              <a:off x="8530435"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27" name="tx827"/>
            <p:cNvSpPr/>
            <p:nvPr/>
          </p:nvSpPr>
          <p:spPr>
            <a:xfrm>
              <a:off x="8832739" y="1926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8" name="tx828"/>
            <p:cNvSpPr/>
            <p:nvPr/>
          </p:nvSpPr>
          <p:spPr>
            <a:xfrm>
              <a:off x="187975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29" name="tx829"/>
            <p:cNvSpPr/>
            <p:nvPr/>
          </p:nvSpPr>
          <p:spPr>
            <a:xfrm>
              <a:off x="278666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30" name="tx830"/>
            <p:cNvSpPr/>
            <p:nvPr/>
          </p:nvSpPr>
          <p:spPr>
            <a:xfrm>
              <a:off x="308896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1" name="tx831"/>
            <p:cNvSpPr/>
            <p:nvPr/>
          </p:nvSpPr>
          <p:spPr>
            <a:xfrm>
              <a:off x="3391272"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32" name="tx832"/>
            <p:cNvSpPr/>
            <p:nvPr/>
          </p:nvSpPr>
          <p:spPr>
            <a:xfrm>
              <a:off x="3693575"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3" name="tx833"/>
            <p:cNvSpPr/>
            <p:nvPr/>
          </p:nvSpPr>
          <p:spPr>
            <a:xfrm>
              <a:off x="399587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34" name="tx834"/>
            <p:cNvSpPr/>
            <p:nvPr/>
          </p:nvSpPr>
          <p:spPr>
            <a:xfrm>
              <a:off x="429818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35" name="tx835"/>
            <p:cNvSpPr/>
            <p:nvPr/>
          </p:nvSpPr>
          <p:spPr>
            <a:xfrm>
              <a:off x="460048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36" name="tx836"/>
            <p:cNvSpPr/>
            <p:nvPr/>
          </p:nvSpPr>
          <p:spPr>
            <a:xfrm>
              <a:off x="490279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7" name="tx837"/>
            <p:cNvSpPr/>
            <p:nvPr/>
          </p:nvSpPr>
          <p:spPr>
            <a:xfrm>
              <a:off x="520509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38" name="tx838"/>
            <p:cNvSpPr/>
            <p:nvPr/>
          </p:nvSpPr>
          <p:spPr>
            <a:xfrm>
              <a:off x="5507398"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39" name="tx839"/>
            <p:cNvSpPr/>
            <p:nvPr/>
          </p:nvSpPr>
          <p:spPr>
            <a:xfrm>
              <a:off x="580970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40" name="tx840"/>
            <p:cNvSpPr/>
            <p:nvPr/>
          </p:nvSpPr>
          <p:spPr>
            <a:xfrm>
              <a:off x="6112005"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1" name="tx841"/>
            <p:cNvSpPr/>
            <p:nvPr/>
          </p:nvSpPr>
          <p:spPr>
            <a:xfrm>
              <a:off x="641430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2" name="tx842"/>
            <p:cNvSpPr/>
            <p:nvPr/>
          </p:nvSpPr>
          <p:spPr>
            <a:xfrm>
              <a:off x="6716613"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3" name="tx843"/>
            <p:cNvSpPr/>
            <p:nvPr/>
          </p:nvSpPr>
          <p:spPr>
            <a:xfrm>
              <a:off x="7018916"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44" name="tx844"/>
            <p:cNvSpPr/>
            <p:nvPr/>
          </p:nvSpPr>
          <p:spPr>
            <a:xfrm>
              <a:off x="7321220"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45" name="tx845"/>
            <p:cNvSpPr/>
            <p:nvPr/>
          </p:nvSpPr>
          <p:spPr>
            <a:xfrm>
              <a:off x="7623524"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46" name="tx846"/>
            <p:cNvSpPr/>
            <p:nvPr/>
          </p:nvSpPr>
          <p:spPr>
            <a:xfrm>
              <a:off x="7925827"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7" name="tx847"/>
            <p:cNvSpPr/>
            <p:nvPr/>
          </p:nvSpPr>
          <p:spPr>
            <a:xfrm>
              <a:off x="8228131"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8" name="tx848"/>
            <p:cNvSpPr/>
            <p:nvPr/>
          </p:nvSpPr>
          <p:spPr>
            <a:xfrm>
              <a:off x="8530435" y="4889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9" name="tx849"/>
            <p:cNvSpPr/>
            <p:nvPr/>
          </p:nvSpPr>
          <p:spPr>
            <a:xfrm>
              <a:off x="8832739"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50" name="tx850"/>
            <p:cNvSpPr/>
            <p:nvPr/>
          </p:nvSpPr>
          <p:spPr>
            <a:xfrm>
              <a:off x="187975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51" name="tx851"/>
            <p:cNvSpPr/>
            <p:nvPr/>
          </p:nvSpPr>
          <p:spPr>
            <a:xfrm>
              <a:off x="218205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852" name="tx852"/>
            <p:cNvSpPr/>
            <p:nvPr/>
          </p:nvSpPr>
          <p:spPr>
            <a:xfrm>
              <a:off x="248436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53" name="tx853"/>
            <p:cNvSpPr/>
            <p:nvPr/>
          </p:nvSpPr>
          <p:spPr>
            <a:xfrm>
              <a:off x="2786664" y="45425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54" name="tx854"/>
            <p:cNvSpPr/>
            <p:nvPr/>
          </p:nvSpPr>
          <p:spPr>
            <a:xfrm>
              <a:off x="3391272"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55" name="tx855"/>
            <p:cNvSpPr/>
            <p:nvPr/>
          </p:nvSpPr>
          <p:spPr>
            <a:xfrm>
              <a:off x="369357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56" name="tx856"/>
            <p:cNvSpPr/>
            <p:nvPr/>
          </p:nvSpPr>
          <p:spPr>
            <a:xfrm>
              <a:off x="3995879" y="45411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7" name="tx857"/>
            <p:cNvSpPr/>
            <p:nvPr/>
          </p:nvSpPr>
          <p:spPr>
            <a:xfrm>
              <a:off x="4298183" y="45425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58" name="tx858"/>
            <p:cNvSpPr/>
            <p:nvPr/>
          </p:nvSpPr>
          <p:spPr>
            <a:xfrm>
              <a:off x="460048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59" name="tx859"/>
            <p:cNvSpPr/>
            <p:nvPr/>
          </p:nvSpPr>
          <p:spPr>
            <a:xfrm>
              <a:off x="490279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60" name="tx860"/>
            <p:cNvSpPr/>
            <p:nvPr/>
          </p:nvSpPr>
          <p:spPr>
            <a:xfrm>
              <a:off x="520509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1" name="tx861"/>
            <p:cNvSpPr/>
            <p:nvPr/>
          </p:nvSpPr>
          <p:spPr>
            <a:xfrm>
              <a:off x="550739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2" name="tx862"/>
            <p:cNvSpPr/>
            <p:nvPr/>
          </p:nvSpPr>
          <p:spPr>
            <a:xfrm>
              <a:off x="580970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3" name="tx863"/>
            <p:cNvSpPr/>
            <p:nvPr/>
          </p:nvSpPr>
          <p:spPr>
            <a:xfrm>
              <a:off x="611200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64" name="tx864"/>
            <p:cNvSpPr/>
            <p:nvPr/>
          </p:nvSpPr>
          <p:spPr>
            <a:xfrm>
              <a:off x="641430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5" name="tx865"/>
            <p:cNvSpPr/>
            <p:nvPr/>
          </p:nvSpPr>
          <p:spPr>
            <a:xfrm>
              <a:off x="6716613"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66" name="tx866"/>
            <p:cNvSpPr/>
            <p:nvPr/>
          </p:nvSpPr>
          <p:spPr>
            <a:xfrm>
              <a:off x="7018916"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67" name="tx867"/>
            <p:cNvSpPr/>
            <p:nvPr/>
          </p:nvSpPr>
          <p:spPr>
            <a:xfrm>
              <a:off x="7321220"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68" name="tx868"/>
            <p:cNvSpPr/>
            <p:nvPr/>
          </p:nvSpPr>
          <p:spPr>
            <a:xfrm>
              <a:off x="7623524"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9" name="tx869"/>
            <p:cNvSpPr/>
            <p:nvPr/>
          </p:nvSpPr>
          <p:spPr>
            <a:xfrm>
              <a:off x="7925827"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70" name="tx870"/>
            <p:cNvSpPr/>
            <p:nvPr/>
          </p:nvSpPr>
          <p:spPr>
            <a:xfrm>
              <a:off x="8228131"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1" name="tx871"/>
            <p:cNvSpPr/>
            <p:nvPr/>
          </p:nvSpPr>
          <p:spPr>
            <a:xfrm>
              <a:off x="8530435"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2" name="tx872"/>
            <p:cNvSpPr/>
            <p:nvPr/>
          </p:nvSpPr>
          <p:spPr>
            <a:xfrm>
              <a:off x="8832739"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73" name="tx873"/>
            <p:cNvSpPr/>
            <p:nvPr/>
          </p:nvSpPr>
          <p:spPr>
            <a:xfrm>
              <a:off x="187975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4" name="tx874"/>
            <p:cNvSpPr/>
            <p:nvPr/>
          </p:nvSpPr>
          <p:spPr>
            <a:xfrm>
              <a:off x="218205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5" name="tx875"/>
            <p:cNvSpPr/>
            <p:nvPr/>
          </p:nvSpPr>
          <p:spPr>
            <a:xfrm>
              <a:off x="248436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6" name="tx876"/>
            <p:cNvSpPr/>
            <p:nvPr/>
          </p:nvSpPr>
          <p:spPr>
            <a:xfrm>
              <a:off x="278666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7" name="tx877"/>
            <p:cNvSpPr/>
            <p:nvPr/>
          </p:nvSpPr>
          <p:spPr>
            <a:xfrm>
              <a:off x="308896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3391272"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369357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399587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1" name="tx881"/>
            <p:cNvSpPr/>
            <p:nvPr/>
          </p:nvSpPr>
          <p:spPr>
            <a:xfrm>
              <a:off x="429818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2" name="tx882"/>
            <p:cNvSpPr/>
            <p:nvPr/>
          </p:nvSpPr>
          <p:spPr>
            <a:xfrm>
              <a:off x="4600487" y="15776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3" name="tx883"/>
            <p:cNvSpPr/>
            <p:nvPr/>
          </p:nvSpPr>
          <p:spPr>
            <a:xfrm>
              <a:off x="490279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4" name="tx884"/>
            <p:cNvSpPr/>
            <p:nvPr/>
          </p:nvSpPr>
          <p:spPr>
            <a:xfrm>
              <a:off x="520509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5" name="tx885"/>
            <p:cNvSpPr/>
            <p:nvPr/>
          </p:nvSpPr>
          <p:spPr>
            <a:xfrm>
              <a:off x="5507398"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6" name="tx886"/>
            <p:cNvSpPr/>
            <p:nvPr/>
          </p:nvSpPr>
          <p:spPr>
            <a:xfrm>
              <a:off x="580970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7" name="tx887"/>
            <p:cNvSpPr/>
            <p:nvPr/>
          </p:nvSpPr>
          <p:spPr>
            <a:xfrm>
              <a:off x="611200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8" name="tx888"/>
            <p:cNvSpPr/>
            <p:nvPr/>
          </p:nvSpPr>
          <p:spPr>
            <a:xfrm>
              <a:off x="641430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6716613"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0" name="tx890"/>
            <p:cNvSpPr/>
            <p:nvPr/>
          </p:nvSpPr>
          <p:spPr>
            <a:xfrm>
              <a:off x="7018916"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1" name="tx891"/>
            <p:cNvSpPr/>
            <p:nvPr/>
          </p:nvSpPr>
          <p:spPr>
            <a:xfrm>
              <a:off x="7321220"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2" name="tx892"/>
            <p:cNvSpPr/>
            <p:nvPr/>
          </p:nvSpPr>
          <p:spPr>
            <a:xfrm>
              <a:off x="7623524"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3" name="tx893"/>
            <p:cNvSpPr/>
            <p:nvPr/>
          </p:nvSpPr>
          <p:spPr>
            <a:xfrm>
              <a:off x="7925827"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4" name="tx894"/>
            <p:cNvSpPr/>
            <p:nvPr/>
          </p:nvSpPr>
          <p:spPr>
            <a:xfrm>
              <a:off x="8228131"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5" name="tx895"/>
            <p:cNvSpPr/>
            <p:nvPr/>
          </p:nvSpPr>
          <p:spPr>
            <a:xfrm>
              <a:off x="8530435"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6" name="tx896"/>
            <p:cNvSpPr/>
            <p:nvPr/>
          </p:nvSpPr>
          <p:spPr>
            <a:xfrm>
              <a:off x="8832739" y="15776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7" name="tx897"/>
            <p:cNvSpPr/>
            <p:nvPr/>
          </p:nvSpPr>
          <p:spPr>
            <a:xfrm>
              <a:off x="4902790"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98" name="tx898"/>
            <p:cNvSpPr/>
            <p:nvPr/>
          </p:nvSpPr>
          <p:spPr>
            <a:xfrm>
              <a:off x="5205094"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99" name="tx899"/>
            <p:cNvSpPr/>
            <p:nvPr/>
          </p:nvSpPr>
          <p:spPr>
            <a:xfrm>
              <a:off x="5507398"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00" name="tx900"/>
            <p:cNvSpPr/>
            <p:nvPr/>
          </p:nvSpPr>
          <p:spPr>
            <a:xfrm>
              <a:off x="5809701"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01" name="tx901"/>
            <p:cNvSpPr/>
            <p:nvPr/>
          </p:nvSpPr>
          <p:spPr>
            <a:xfrm>
              <a:off x="611200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2" name="tx902"/>
            <p:cNvSpPr/>
            <p:nvPr/>
          </p:nvSpPr>
          <p:spPr>
            <a:xfrm>
              <a:off x="641430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03" name="tx903"/>
            <p:cNvSpPr/>
            <p:nvPr/>
          </p:nvSpPr>
          <p:spPr>
            <a:xfrm>
              <a:off x="187975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4" name="tx904"/>
            <p:cNvSpPr/>
            <p:nvPr/>
          </p:nvSpPr>
          <p:spPr>
            <a:xfrm>
              <a:off x="218205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05" name="tx905"/>
            <p:cNvSpPr/>
            <p:nvPr/>
          </p:nvSpPr>
          <p:spPr>
            <a:xfrm>
              <a:off x="187975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6" name="tx906"/>
            <p:cNvSpPr/>
            <p:nvPr/>
          </p:nvSpPr>
          <p:spPr>
            <a:xfrm>
              <a:off x="218205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248436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8" name="tx908"/>
            <p:cNvSpPr/>
            <p:nvPr/>
          </p:nvSpPr>
          <p:spPr>
            <a:xfrm>
              <a:off x="278666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308896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3391272"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1" name="tx911"/>
            <p:cNvSpPr/>
            <p:nvPr/>
          </p:nvSpPr>
          <p:spPr>
            <a:xfrm>
              <a:off x="369357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399587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248436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4" name="tx914"/>
            <p:cNvSpPr/>
            <p:nvPr/>
          </p:nvSpPr>
          <p:spPr>
            <a:xfrm>
              <a:off x="278666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5" name="tx915"/>
            <p:cNvSpPr/>
            <p:nvPr/>
          </p:nvSpPr>
          <p:spPr>
            <a:xfrm>
              <a:off x="308896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16" name="tx916"/>
            <p:cNvSpPr/>
            <p:nvPr/>
          </p:nvSpPr>
          <p:spPr>
            <a:xfrm>
              <a:off x="3391272"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17" name="tx917"/>
            <p:cNvSpPr/>
            <p:nvPr/>
          </p:nvSpPr>
          <p:spPr>
            <a:xfrm>
              <a:off x="369357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8" name="tx918"/>
            <p:cNvSpPr/>
            <p:nvPr/>
          </p:nvSpPr>
          <p:spPr>
            <a:xfrm>
              <a:off x="399587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9" name="tx919"/>
            <p:cNvSpPr/>
            <p:nvPr/>
          </p:nvSpPr>
          <p:spPr>
            <a:xfrm>
              <a:off x="4298183"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0" name="tx920"/>
            <p:cNvSpPr/>
            <p:nvPr/>
          </p:nvSpPr>
          <p:spPr>
            <a:xfrm>
              <a:off x="460048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21" name="tx921"/>
            <p:cNvSpPr/>
            <p:nvPr/>
          </p:nvSpPr>
          <p:spPr>
            <a:xfrm>
              <a:off x="4902790"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2" name="tx922"/>
            <p:cNvSpPr/>
            <p:nvPr/>
          </p:nvSpPr>
          <p:spPr>
            <a:xfrm>
              <a:off x="520509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3" name="tx923"/>
            <p:cNvSpPr/>
            <p:nvPr/>
          </p:nvSpPr>
          <p:spPr>
            <a:xfrm>
              <a:off x="5507398"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24" name="tx924"/>
            <p:cNvSpPr/>
            <p:nvPr/>
          </p:nvSpPr>
          <p:spPr>
            <a:xfrm>
              <a:off x="580970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5" name="tx925"/>
            <p:cNvSpPr/>
            <p:nvPr/>
          </p:nvSpPr>
          <p:spPr>
            <a:xfrm>
              <a:off x="611200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26" name="tx926"/>
            <p:cNvSpPr/>
            <p:nvPr/>
          </p:nvSpPr>
          <p:spPr>
            <a:xfrm>
              <a:off x="6414309"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27" name="tx927"/>
            <p:cNvSpPr/>
            <p:nvPr/>
          </p:nvSpPr>
          <p:spPr>
            <a:xfrm>
              <a:off x="6716613" y="40195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28" name="tx928"/>
            <p:cNvSpPr/>
            <p:nvPr/>
          </p:nvSpPr>
          <p:spPr>
            <a:xfrm>
              <a:off x="7018916"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29" name="tx929"/>
            <p:cNvSpPr/>
            <p:nvPr/>
          </p:nvSpPr>
          <p:spPr>
            <a:xfrm>
              <a:off x="7321220" y="40182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30" name="tx930"/>
            <p:cNvSpPr/>
            <p:nvPr/>
          </p:nvSpPr>
          <p:spPr>
            <a:xfrm>
              <a:off x="7623524"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31" name="tx931"/>
            <p:cNvSpPr/>
            <p:nvPr/>
          </p:nvSpPr>
          <p:spPr>
            <a:xfrm>
              <a:off x="7925827"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2" name="tx932"/>
            <p:cNvSpPr/>
            <p:nvPr/>
          </p:nvSpPr>
          <p:spPr>
            <a:xfrm>
              <a:off x="8228131"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33" name="tx933"/>
            <p:cNvSpPr/>
            <p:nvPr/>
          </p:nvSpPr>
          <p:spPr>
            <a:xfrm>
              <a:off x="8530435"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34" name="tx934"/>
            <p:cNvSpPr/>
            <p:nvPr/>
          </p:nvSpPr>
          <p:spPr>
            <a:xfrm>
              <a:off x="8832739" y="40182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35" name="tx935"/>
            <p:cNvSpPr/>
            <p:nvPr/>
          </p:nvSpPr>
          <p:spPr>
            <a:xfrm>
              <a:off x="429818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6" name="tx936"/>
            <p:cNvSpPr/>
            <p:nvPr/>
          </p:nvSpPr>
          <p:spPr>
            <a:xfrm>
              <a:off x="460048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37" name="tx937"/>
            <p:cNvSpPr/>
            <p:nvPr/>
          </p:nvSpPr>
          <p:spPr>
            <a:xfrm>
              <a:off x="490279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8" name="tx938"/>
            <p:cNvSpPr/>
            <p:nvPr/>
          </p:nvSpPr>
          <p:spPr>
            <a:xfrm>
              <a:off x="520509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9" name="tx939"/>
            <p:cNvSpPr/>
            <p:nvPr/>
          </p:nvSpPr>
          <p:spPr>
            <a:xfrm>
              <a:off x="5507398"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0" name="tx940"/>
            <p:cNvSpPr/>
            <p:nvPr/>
          </p:nvSpPr>
          <p:spPr>
            <a:xfrm>
              <a:off x="580970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1" name="tx941"/>
            <p:cNvSpPr/>
            <p:nvPr/>
          </p:nvSpPr>
          <p:spPr>
            <a:xfrm>
              <a:off x="611200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2" name="tx942"/>
            <p:cNvSpPr/>
            <p:nvPr/>
          </p:nvSpPr>
          <p:spPr>
            <a:xfrm>
              <a:off x="641430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3" name="tx943"/>
            <p:cNvSpPr/>
            <p:nvPr/>
          </p:nvSpPr>
          <p:spPr>
            <a:xfrm>
              <a:off x="6716613"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4" name="tx944"/>
            <p:cNvSpPr/>
            <p:nvPr/>
          </p:nvSpPr>
          <p:spPr>
            <a:xfrm>
              <a:off x="7018916"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5" name="tx945"/>
            <p:cNvSpPr/>
            <p:nvPr/>
          </p:nvSpPr>
          <p:spPr>
            <a:xfrm>
              <a:off x="7321220"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6" name="tx946"/>
            <p:cNvSpPr/>
            <p:nvPr/>
          </p:nvSpPr>
          <p:spPr>
            <a:xfrm>
              <a:off x="7623524"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7" name="tx947"/>
            <p:cNvSpPr/>
            <p:nvPr/>
          </p:nvSpPr>
          <p:spPr>
            <a:xfrm>
              <a:off x="7925827"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8" name="tx948"/>
            <p:cNvSpPr/>
            <p:nvPr/>
          </p:nvSpPr>
          <p:spPr>
            <a:xfrm>
              <a:off x="8228131"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9" name="tx949"/>
            <p:cNvSpPr/>
            <p:nvPr/>
          </p:nvSpPr>
          <p:spPr>
            <a:xfrm>
              <a:off x="8530435"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0" name="tx950"/>
            <p:cNvSpPr/>
            <p:nvPr/>
          </p:nvSpPr>
          <p:spPr>
            <a:xfrm>
              <a:off x="8832739" y="17520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1" name="tx951"/>
            <p:cNvSpPr/>
            <p:nvPr/>
          </p:nvSpPr>
          <p:spPr>
            <a:xfrm>
              <a:off x="187975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2" name="tx952"/>
            <p:cNvSpPr/>
            <p:nvPr/>
          </p:nvSpPr>
          <p:spPr>
            <a:xfrm>
              <a:off x="218205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3" name="tx953"/>
            <p:cNvSpPr/>
            <p:nvPr/>
          </p:nvSpPr>
          <p:spPr>
            <a:xfrm>
              <a:off x="248436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4" name="tx954"/>
            <p:cNvSpPr/>
            <p:nvPr/>
          </p:nvSpPr>
          <p:spPr>
            <a:xfrm>
              <a:off x="2786664"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5" name="tx955"/>
            <p:cNvSpPr/>
            <p:nvPr/>
          </p:nvSpPr>
          <p:spPr>
            <a:xfrm>
              <a:off x="308896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6" name="tx956"/>
            <p:cNvSpPr/>
            <p:nvPr/>
          </p:nvSpPr>
          <p:spPr>
            <a:xfrm>
              <a:off x="3391272"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7" name="tx957"/>
            <p:cNvSpPr/>
            <p:nvPr/>
          </p:nvSpPr>
          <p:spPr>
            <a:xfrm>
              <a:off x="369357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8" name="tx958"/>
            <p:cNvSpPr/>
            <p:nvPr/>
          </p:nvSpPr>
          <p:spPr>
            <a:xfrm>
              <a:off x="399587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9" name="tx959"/>
            <p:cNvSpPr/>
            <p:nvPr/>
          </p:nvSpPr>
          <p:spPr>
            <a:xfrm>
              <a:off x="429818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0" name="tx960"/>
            <p:cNvSpPr/>
            <p:nvPr/>
          </p:nvSpPr>
          <p:spPr>
            <a:xfrm>
              <a:off x="460048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1" name="tx961"/>
            <p:cNvSpPr/>
            <p:nvPr/>
          </p:nvSpPr>
          <p:spPr>
            <a:xfrm>
              <a:off x="490279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2" name="tx962"/>
            <p:cNvSpPr/>
            <p:nvPr/>
          </p:nvSpPr>
          <p:spPr>
            <a:xfrm>
              <a:off x="520509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3" name="tx963"/>
            <p:cNvSpPr/>
            <p:nvPr/>
          </p:nvSpPr>
          <p:spPr>
            <a:xfrm>
              <a:off x="5507398"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4" name="tx964"/>
            <p:cNvSpPr/>
            <p:nvPr/>
          </p:nvSpPr>
          <p:spPr>
            <a:xfrm>
              <a:off x="580970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5" name="tx965"/>
            <p:cNvSpPr/>
            <p:nvPr/>
          </p:nvSpPr>
          <p:spPr>
            <a:xfrm>
              <a:off x="611200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66" name="tx966"/>
            <p:cNvSpPr/>
            <p:nvPr/>
          </p:nvSpPr>
          <p:spPr>
            <a:xfrm>
              <a:off x="6414309" y="22749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67" name="tx967"/>
            <p:cNvSpPr/>
            <p:nvPr/>
          </p:nvSpPr>
          <p:spPr>
            <a:xfrm>
              <a:off x="6716613"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68" name="tx968"/>
            <p:cNvSpPr/>
            <p:nvPr/>
          </p:nvSpPr>
          <p:spPr>
            <a:xfrm>
              <a:off x="7018916"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9" name="tx969"/>
            <p:cNvSpPr/>
            <p:nvPr/>
          </p:nvSpPr>
          <p:spPr>
            <a:xfrm>
              <a:off x="7321220"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7623524"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1" name="tx971"/>
            <p:cNvSpPr/>
            <p:nvPr/>
          </p:nvSpPr>
          <p:spPr>
            <a:xfrm>
              <a:off x="7925827"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72" name="tx972"/>
            <p:cNvSpPr/>
            <p:nvPr/>
          </p:nvSpPr>
          <p:spPr>
            <a:xfrm>
              <a:off x="8228131"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3" name="tx973"/>
            <p:cNvSpPr/>
            <p:nvPr/>
          </p:nvSpPr>
          <p:spPr>
            <a:xfrm>
              <a:off x="8530435"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4" name="tx974"/>
            <p:cNvSpPr/>
            <p:nvPr/>
          </p:nvSpPr>
          <p:spPr>
            <a:xfrm>
              <a:off x="8832739" y="22750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75" name="tx975"/>
            <p:cNvSpPr/>
            <p:nvPr/>
          </p:nvSpPr>
          <p:spPr>
            <a:xfrm>
              <a:off x="187975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218205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248436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8" name="tx978"/>
            <p:cNvSpPr/>
            <p:nvPr/>
          </p:nvSpPr>
          <p:spPr>
            <a:xfrm>
              <a:off x="278666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79" name="tx979"/>
            <p:cNvSpPr/>
            <p:nvPr/>
          </p:nvSpPr>
          <p:spPr>
            <a:xfrm>
              <a:off x="308896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0" name="tx980"/>
            <p:cNvSpPr/>
            <p:nvPr/>
          </p:nvSpPr>
          <p:spPr>
            <a:xfrm>
              <a:off x="3391272"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1" name="tx981"/>
            <p:cNvSpPr/>
            <p:nvPr/>
          </p:nvSpPr>
          <p:spPr>
            <a:xfrm>
              <a:off x="369357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2" name="tx982"/>
            <p:cNvSpPr/>
            <p:nvPr/>
          </p:nvSpPr>
          <p:spPr>
            <a:xfrm>
              <a:off x="399587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3" name="tx983"/>
            <p:cNvSpPr/>
            <p:nvPr/>
          </p:nvSpPr>
          <p:spPr>
            <a:xfrm>
              <a:off x="429818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4" name="tx984"/>
            <p:cNvSpPr/>
            <p:nvPr/>
          </p:nvSpPr>
          <p:spPr>
            <a:xfrm>
              <a:off x="460048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490279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520509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5507398"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580970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9" name="tx989"/>
            <p:cNvSpPr/>
            <p:nvPr/>
          </p:nvSpPr>
          <p:spPr>
            <a:xfrm>
              <a:off x="611200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0" name="tx990"/>
            <p:cNvSpPr/>
            <p:nvPr/>
          </p:nvSpPr>
          <p:spPr>
            <a:xfrm>
              <a:off x="641430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1" name="tx991"/>
            <p:cNvSpPr/>
            <p:nvPr/>
          </p:nvSpPr>
          <p:spPr>
            <a:xfrm>
              <a:off x="6716613"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2" name="tx992"/>
            <p:cNvSpPr/>
            <p:nvPr/>
          </p:nvSpPr>
          <p:spPr>
            <a:xfrm>
              <a:off x="7018916"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3" name="tx993"/>
            <p:cNvSpPr/>
            <p:nvPr/>
          </p:nvSpPr>
          <p:spPr>
            <a:xfrm>
              <a:off x="7321220"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4" name="tx994"/>
            <p:cNvSpPr/>
            <p:nvPr/>
          </p:nvSpPr>
          <p:spPr>
            <a:xfrm>
              <a:off x="7623524"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5" name="tx995"/>
            <p:cNvSpPr/>
            <p:nvPr/>
          </p:nvSpPr>
          <p:spPr>
            <a:xfrm>
              <a:off x="7925827"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6" name="tx996"/>
            <p:cNvSpPr/>
            <p:nvPr/>
          </p:nvSpPr>
          <p:spPr>
            <a:xfrm>
              <a:off x="8228131"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7" name="tx997"/>
            <p:cNvSpPr/>
            <p:nvPr/>
          </p:nvSpPr>
          <p:spPr>
            <a:xfrm>
              <a:off x="8530435"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8" name="tx998"/>
            <p:cNvSpPr/>
            <p:nvPr/>
          </p:nvSpPr>
          <p:spPr>
            <a:xfrm>
              <a:off x="8832739" y="1054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99" name="tx999"/>
            <p:cNvSpPr/>
            <p:nvPr/>
          </p:nvSpPr>
          <p:spPr>
            <a:xfrm>
              <a:off x="218205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0" name="tx1000"/>
            <p:cNvSpPr/>
            <p:nvPr/>
          </p:nvSpPr>
          <p:spPr>
            <a:xfrm>
              <a:off x="308896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001" name="tx1001"/>
            <p:cNvSpPr/>
            <p:nvPr/>
          </p:nvSpPr>
          <p:spPr>
            <a:xfrm>
              <a:off x="3391272"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02" name="tx1002"/>
            <p:cNvSpPr/>
            <p:nvPr/>
          </p:nvSpPr>
          <p:spPr>
            <a:xfrm>
              <a:off x="369357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3" name="tx1003"/>
            <p:cNvSpPr/>
            <p:nvPr/>
          </p:nvSpPr>
          <p:spPr>
            <a:xfrm>
              <a:off x="399587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429818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460048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6" name="tx1006"/>
            <p:cNvSpPr/>
            <p:nvPr/>
          </p:nvSpPr>
          <p:spPr>
            <a:xfrm>
              <a:off x="490279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7" name="tx1007"/>
            <p:cNvSpPr/>
            <p:nvPr/>
          </p:nvSpPr>
          <p:spPr>
            <a:xfrm>
              <a:off x="520509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8" name="tx1008"/>
            <p:cNvSpPr/>
            <p:nvPr/>
          </p:nvSpPr>
          <p:spPr>
            <a:xfrm>
              <a:off x="5507398"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9" name="tx1009"/>
            <p:cNvSpPr/>
            <p:nvPr/>
          </p:nvSpPr>
          <p:spPr>
            <a:xfrm>
              <a:off x="580970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0" name="tx1010"/>
            <p:cNvSpPr/>
            <p:nvPr/>
          </p:nvSpPr>
          <p:spPr>
            <a:xfrm>
              <a:off x="611200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1" name="tx1011"/>
            <p:cNvSpPr/>
            <p:nvPr/>
          </p:nvSpPr>
          <p:spPr>
            <a:xfrm>
              <a:off x="641430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2" name="tx1012"/>
            <p:cNvSpPr/>
            <p:nvPr/>
          </p:nvSpPr>
          <p:spPr>
            <a:xfrm>
              <a:off x="6716613"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3" name="tx1013"/>
            <p:cNvSpPr/>
            <p:nvPr/>
          </p:nvSpPr>
          <p:spPr>
            <a:xfrm>
              <a:off x="7018916"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4" name="tx1014"/>
            <p:cNvSpPr/>
            <p:nvPr/>
          </p:nvSpPr>
          <p:spPr>
            <a:xfrm>
              <a:off x="7321220"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15" name="tx1015"/>
            <p:cNvSpPr/>
            <p:nvPr/>
          </p:nvSpPr>
          <p:spPr>
            <a:xfrm>
              <a:off x="7623524"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6" name="tx1016"/>
            <p:cNvSpPr/>
            <p:nvPr/>
          </p:nvSpPr>
          <p:spPr>
            <a:xfrm>
              <a:off x="7925827"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7" name="tx1017"/>
            <p:cNvSpPr/>
            <p:nvPr/>
          </p:nvSpPr>
          <p:spPr>
            <a:xfrm>
              <a:off x="822813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8" name="tx1018"/>
            <p:cNvSpPr/>
            <p:nvPr/>
          </p:nvSpPr>
          <p:spPr>
            <a:xfrm>
              <a:off x="8530435"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9" name="tx1019"/>
            <p:cNvSpPr/>
            <p:nvPr/>
          </p:nvSpPr>
          <p:spPr>
            <a:xfrm>
              <a:off x="8832739"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20" name="tx1020"/>
            <p:cNvSpPr/>
            <p:nvPr/>
          </p:nvSpPr>
          <p:spPr>
            <a:xfrm>
              <a:off x="187975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21" name="tx1021"/>
            <p:cNvSpPr/>
            <p:nvPr/>
          </p:nvSpPr>
          <p:spPr>
            <a:xfrm>
              <a:off x="218205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22" name="tx1022"/>
            <p:cNvSpPr/>
            <p:nvPr/>
          </p:nvSpPr>
          <p:spPr>
            <a:xfrm>
              <a:off x="248436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23" name="tx1023"/>
            <p:cNvSpPr/>
            <p:nvPr/>
          </p:nvSpPr>
          <p:spPr>
            <a:xfrm>
              <a:off x="278666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24" name="tx1024"/>
            <p:cNvSpPr/>
            <p:nvPr/>
          </p:nvSpPr>
          <p:spPr>
            <a:xfrm>
              <a:off x="3088968"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25" name="tx1025"/>
            <p:cNvSpPr/>
            <p:nvPr/>
          </p:nvSpPr>
          <p:spPr>
            <a:xfrm>
              <a:off x="3391272"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6" name="tx1026"/>
            <p:cNvSpPr/>
            <p:nvPr/>
          </p:nvSpPr>
          <p:spPr>
            <a:xfrm>
              <a:off x="369357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27" name="tx1027"/>
            <p:cNvSpPr/>
            <p:nvPr/>
          </p:nvSpPr>
          <p:spPr>
            <a:xfrm>
              <a:off x="399587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28" name="tx1028"/>
            <p:cNvSpPr/>
            <p:nvPr/>
          </p:nvSpPr>
          <p:spPr>
            <a:xfrm>
              <a:off x="429818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29" name="tx1029"/>
            <p:cNvSpPr/>
            <p:nvPr/>
          </p:nvSpPr>
          <p:spPr>
            <a:xfrm>
              <a:off x="460048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30" name="tx1030"/>
            <p:cNvSpPr/>
            <p:nvPr/>
          </p:nvSpPr>
          <p:spPr>
            <a:xfrm>
              <a:off x="490279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5205094"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2" name="tx1032"/>
            <p:cNvSpPr/>
            <p:nvPr/>
          </p:nvSpPr>
          <p:spPr>
            <a:xfrm>
              <a:off x="5507398"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3" name="tx1033"/>
            <p:cNvSpPr/>
            <p:nvPr/>
          </p:nvSpPr>
          <p:spPr>
            <a:xfrm>
              <a:off x="580970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4" name="tx1034"/>
            <p:cNvSpPr/>
            <p:nvPr/>
          </p:nvSpPr>
          <p:spPr>
            <a:xfrm>
              <a:off x="6112005"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5" name="tx1035"/>
            <p:cNvSpPr/>
            <p:nvPr/>
          </p:nvSpPr>
          <p:spPr>
            <a:xfrm>
              <a:off x="6414309"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6" name="tx1036"/>
            <p:cNvSpPr/>
            <p:nvPr/>
          </p:nvSpPr>
          <p:spPr>
            <a:xfrm>
              <a:off x="6716613"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7" name="tx1037"/>
            <p:cNvSpPr/>
            <p:nvPr/>
          </p:nvSpPr>
          <p:spPr>
            <a:xfrm>
              <a:off x="7018916" y="36695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8" name="tx1038"/>
            <p:cNvSpPr/>
            <p:nvPr/>
          </p:nvSpPr>
          <p:spPr>
            <a:xfrm>
              <a:off x="7321220"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9" name="tx1039"/>
            <p:cNvSpPr/>
            <p:nvPr/>
          </p:nvSpPr>
          <p:spPr>
            <a:xfrm>
              <a:off x="7623524"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0" name="tx1040"/>
            <p:cNvSpPr/>
            <p:nvPr/>
          </p:nvSpPr>
          <p:spPr>
            <a:xfrm>
              <a:off x="7925827"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41" name="tx1041"/>
            <p:cNvSpPr/>
            <p:nvPr/>
          </p:nvSpPr>
          <p:spPr>
            <a:xfrm>
              <a:off x="8228131"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42" name="tx1042"/>
            <p:cNvSpPr/>
            <p:nvPr/>
          </p:nvSpPr>
          <p:spPr>
            <a:xfrm>
              <a:off x="8530435"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3" name="tx1043"/>
            <p:cNvSpPr/>
            <p:nvPr/>
          </p:nvSpPr>
          <p:spPr>
            <a:xfrm>
              <a:off x="8832739" y="3669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44" name="tx1044"/>
            <p:cNvSpPr/>
            <p:nvPr/>
          </p:nvSpPr>
          <p:spPr>
            <a:xfrm>
              <a:off x="550739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45" name="tx1045"/>
            <p:cNvSpPr/>
            <p:nvPr/>
          </p:nvSpPr>
          <p:spPr>
            <a:xfrm>
              <a:off x="580970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6" name="tx1046"/>
            <p:cNvSpPr/>
            <p:nvPr/>
          </p:nvSpPr>
          <p:spPr>
            <a:xfrm>
              <a:off x="6112005"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47" name="tx1047"/>
            <p:cNvSpPr/>
            <p:nvPr/>
          </p:nvSpPr>
          <p:spPr>
            <a:xfrm>
              <a:off x="641430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8" name="tx1048"/>
            <p:cNvSpPr/>
            <p:nvPr/>
          </p:nvSpPr>
          <p:spPr>
            <a:xfrm>
              <a:off x="671661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9" name="tx1049"/>
            <p:cNvSpPr/>
            <p:nvPr/>
          </p:nvSpPr>
          <p:spPr>
            <a:xfrm>
              <a:off x="7018916"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7321220"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51" name="tx1051"/>
            <p:cNvSpPr/>
            <p:nvPr/>
          </p:nvSpPr>
          <p:spPr>
            <a:xfrm>
              <a:off x="762352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52" name="tx1052"/>
            <p:cNvSpPr/>
            <p:nvPr/>
          </p:nvSpPr>
          <p:spPr>
            <a:xfrm>
              <a:off x="7925827"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3" name="tx1053"/>
            <p:cNvSpPr/>
            <p:nvPr/>
          </p:nvSpPr>
          <p:spPr>
            <a:xfrm>
              <a:off x="8228131"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4" name="tx1054"/>
            <p:cNvSpPr/>
            <p:nvPr/>
          </p:nvSpPr>
          <p:spPr>
            <a:xfrm>
              <a:off x="853043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5" name="tx1055"/>
            <p:cNvSpPr/>
            <p:nvPr/>
          </p:nvSpPr>
          <p:spPr>
            <a:xfrm>
              <a:off x="883273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6" name="tx1056"/>
            <p:cNvSpPr/>
            <p:nvPr/>
          </p:nvSpPr>
          <p:spPr>
            <a:xfrm>
              <a:off x="187975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057" name="tx1057"/>
            <p:cNvSpPr/>
            <p:nvPr/>
          </p:nvSpPr>
          <p:spPr>
            <a:xfrm>
              <a:off x="218205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58" name="tx1058"/>
            <p:cNvSpPr/>
            <p:nvPr/>
          </p:nvSpPr>
          <p:spPr>
            <a:xfrm>
              <a:off x="248436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59" name="tx1059"/>
            <p:cNvSpPr/>
            <p:nvPr/>
          </p:nvSpPr>
          <p:spPr>
            <a:xfrm>
              <a:off x="278666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60" name="tx1060"/>
            <p:cNvSpPr/>
            <p:nvPr/>
          </p:nvSpPr>
          <p:spPr>
            <a:xfrm>
              <a:off x="308896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1" name="tx1061"/>
            <p:cNvSpPr/>
            <p:nvPr/>
          </p:nvSpPr>
          <p:spPr>
            <a:xfrm>
              <a:off x="3391272"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2" name="tx1062"/>
            <p:cNvSpPr/>
            <p:nvPr/>
          </p:nvSpPr>
          <p:spPr>
            <a:xfrm>
              <a:off x="369357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3" name="tx1063"/>
            <p:cNvSpPr/>
            <p:nvPr/>
          </p:nvSpPr>
          <p:spPr>
            <a:xfrm>
              <a:off x="399587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4" name="tx1064"/>
            <p:cNvSpPr/>
            <p:nvPr/>
          </p:nvSpPr>
          <p:spPr>
            <a:xfrm>
              <a:off x="429818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5" name="tx1065"/>
            <p:cNvSpPr/>
            <p:nvPr/>
          </p:nvSpPr>
          <p:spPr>
            <a:xfrm>
              <a:off x="460048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66" name="tx1066"/>
            <p:cNvSpPr/>
            <p:nvPr/>
          </p:nvSpPr>
          <p:spPr>
            <a:xfrm>
              <a:off x="490279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67" name="tx1067"/>
            <p:cNvSpPr/>
            <p:nvPr/>
          </p:nvSpPr>
          <p:spPr>
            <a:xfrm>
              <a:off x="5205094"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68" name="tx1068"/>
            <p:cNvSpPr/>
            <p:nvPr/>
          </p:nvSpPr>
          <p:spPr>
            <a:xfrm>
              <a:off x="5507398"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069" name="tx1069"/>
            <p:cNvSpPr/>
            <p:nvPr/>
          </p:nvSpPr>
          <p:spPr>
            <a:xfrm>
              <a:off x="5809701"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70" name="tx1070"/>
            <p:cNvSpPr/>
            <p:nvPr/>
          </p:nvSpPr>
          <p:spPr>
            <a:xfrm>
              <a:off x="611200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71" name="tx1071"/>
            <p:cNvSpPr/>
            <p:nvPr/>
          </p:nvSpPr>
          <p:spPr>
            <a:xfrm>
              <a:off x="641430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72" name="tx1072"/>
            <p:cNvSpPr/>
            <p:nvPr/>
          </p:nvSpPr>
          <p:spPr>
            <a:xfrm>
              <a:off x="6716613"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73" name="tx1073"/>
            <p:cNvSpPr/>
            <p:nvPr/>
          </p:nvSpPr>
          <p:spPr>
            <a:xfrm>
              <a:off x="7018916"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74" name="tx1074"/>
            <p:cNvSpPr/>
            <p:nvPr/>
          </p:nvSpPr>
          <p:spPr>
            <a:xfrm>
              <a:off x="7321220"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75" name="tx1075"/>
            <p:cNvSpPr/>
            <p:nvPr/>
          </p:nvSpPr>
          <p:spPr>
            <a:xfrm>
              <a:off x="7623524" y="41925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76" name="tx1076"/>
            <p:cNvSpPr/>
            <p:nvPr/>
          </p:nvSpPr>
          <p:spPr>
            <a:xfrm>
              <a:off x="7925827"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77" name="tx1077"/>
            <p:cNvSpPr/>
            <p:nvPr/>
          </p:nvSpPr>
          <p:spPr>
            <a:xfrm>
              <a:off x="8228131"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78" name="tx1078"/>
            <p:cNvSpPr/>
            <p:nvPr/>
          </p:nvSpPr>
          <p:spPr>
            <a:xfrm>
              <a:off x="8530435"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79" name="tx1079"/>
            <p:cNvSpPr/>
            <p:nvPr/>
          </p:nvSpPr>
          <p:spPr>
            <a:xfrm>
              <a:off x="8832739" y="4192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80" name="tx1080"/>
            <p:cNvSpPr/>
            <p:nvPr/>
          </p:nvSpPr>
          <p:spPr>
            <a:xfrm>
              <a:off x="1879753"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81" name="tx1081"/>
            <p:cNvSpPr/>
            <p:nvPr/>
          </p:nvSpPr>
          <p:spPr>
            <a:xfrm>
              <a:off x="2182057"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2" name="tx1082"/>
            <p:cNvSpPr/>
            <p:nvPr/>
          </p:nvSpPr>
          <p:spPr>
            <a:xfrm>
              <a:off x="2484361"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3" name="tx1083"/>
            <p:cNvSpPr/>
            <p:nvPr/>
          </p:nvSpPr>
          <p:spPr>
            <a:xfrm>
              <a:off x="278666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4" name="tx1084"/>
            <p:cNvSpPr/>
            <p:nvPr/>
          </p:nvSpPr>
          <p:spPr>
            <a:xfrm>
              <a:off x="3088968"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85" name="tx1085"/>
            <p:cNvSpPr/>
            <p:nvPr/>
          </p:nvSpPr>
          <p:spPr>
            <a:xfrm>
              <a:off x="3391272"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6" name="tx1086"/>
            <p:cNvSpPr/>
            <p:nvPr/>
          </p:nvSpPr>
          <p:spPr>
            <a:xfrm>
              <a:off x="3693575"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7" name="tx1087"/>
            <p:cNvSpPr/>
            <p:nvPr/>
          </p:nvSpPr>
          <p:spPr>
            <a:xfrm>
              <a:off x="3995879"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8" name="tx1088"/>
            <p:cNvSpPr/>
            <p:nvPr/>
          </p:nvSpPr>
          <p:spPr>
            <a:xfrm>
              <a:off x="4298183"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89" name="tx1089"/>
            <p:cNvSpPr/>
            <p:nvPr/>
          </p:nvSpPr>
          <p:spPr>
            <a:xfrm>
              <a:off x="4600487" y="34966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90" name="tx1090"/>
            <p:cNvSpPr/>
            <p:nvPr/>
          </p:nvSpPr>
          <p:spPr>
            <a:xfrm>
              <a:off x="5205094" y="34952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91" name="tx1091"/>
            <p:cNvSpPr/>
            <p:nvPr/>
          </p:nvSpPr>
          <p:spPr>
            <a:xfrm>
              <a:off x="187975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092" name="tx1092"/>
            <p:cNvSpPr/>
            <p:nvPr/>
          </p:nvSpPr>
          <p:spPr>
            <a:xfrm>
              <a:off x="218205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093" name="tx1093"/>
            <p:cNvSpPr/>
            <p:nvPr/>
          </p:nvSpPr>
          <p:spPr>
            <a:xfrm>
              <a:off x="248436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094" name="tx1094"/>
            <p:cNvSpPr/>
            <p:nvPr/>
          </p:nvSpPr>
          <p:spPr>
            <a:xfrm>
              <a:off x="2786664"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95" name="tx1095"/>
            <p:cNvSpPr/>
            <p:nvPr/>
          </p:nvSpPr>
          <p:spPr>
            <a:xfrm>
              <a:off x="3088968" y="558985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96" name="tx1096"/>
            <p:cNvSpPr/>
            <p:nvPr/>
          </p:nvSpPr>
          <p:spPr>
            <a:xfrm>
              <a:off x="3391272"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7" name="tx1097"/>
            <p:cNvSpPr/>
            <p:nvPr/>
          </p:nvSpPr>
          <p:spPr>
            <a:xfrm>
              <a:off x="369357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8" name="tx1098"/>
            <p:cNvSpPr/>
            <p:nvPr/>
          </p:nvSpPr>
          <p:spPr>
            <a:xfrm>
              <a:off x="399587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99" name="tx1099"/>
            <p:cNvSpPr/>
            <p:nvPr/>
          </p:nvSpPr>
          <p:spPr>
            <a:xfrm>
              <a:off x="429818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00" name="tx1100"/>
            <p:cNvSpPr/>
            <p:nvPr/>
          </p:nvSpPr>
          <p:spPr>
            <a:xfrm>
              <a:off x="4600487"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01" name="tx1101"/>
            <p:cNvSpPr/>
            <p:nvPr/>
          </p:nvSpPr>
          <p:spPr>
            <a:xfrm>
              <a:off x="490279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2" name="tx1102"/>
            <p:cNvSpPr/>
            <p:nvPr/>
          </p:nvSpPr>
          <p:spPr>
            <a:xfrm>
              <a:off x="5205094"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103" name="tx1103"/>
            <p:cNvSpPr/>
            <p:nvPr/>
          </p:nvSpPr>
          <p:spPr>
            <a:xfrm>
              <a:off x="5507398"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04" name="tx1104"/>
            <p:cNvSpPr/>
            <p:nvPr/>
          </p:nvSpPr>
          <p:spPr>
            <a:xfrm>
              <a:off x="5809701"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05" name="tx1105"/>
            <p:cNvSpPr/>
            <p:nvPr/>
          </p:nvSpPr>
          <p:spPr>
            <a:xfrm>
              <a:off x="6112005"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06" name="tx1106"/>
            <p:cNvSpPr/>
            <p:nvPr/>
          </p:nvSpPr>
          <p:spPr>
            <a:xfrm>
              <a:off x="187975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7" name="tx1107"/>
            <p:cNvSpPr/>
            <p:nvPr/>
          </p:nvSpPr>
          <p:spPr>
            <a:xfrm>
              <a:off x="218205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8" name="tx1108"/>
            <p:cNvSpPr/>
            <p:nvPr/>
          </p:nvSpPr>
          <p:spPr>
            <a:xfrm>
              <a:off x="248436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09" name="tx1109"/>
            <p:cNvSpPr/>
            <p:nvPr/>
          </p:nvSpPr>
          <p:spPr>
            <a:xfrm>
              <a:off x="2786664" y="2100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10" name="tx1110"/>
            <p:cNvSpPr/>
            <p:nvPr/>
          </p:nvSpPr>
          <p:spPr>
            <a:xfrm>
              <a:off x="308896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1" name="tx1111"/>
            <p:cNvSpPr/>
            <p:nvPr/>
          </p:nvSpPr>
          <p:spPr>
            <a:xfrm>
              <a:off x="3391272"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2" name="tx1112"/>
            <p:cNvSpPr/>
            <p:nvPr/>
          </p:nvSpPr>
          <p:spPr>
            <a:xfrm>
              <a:off x="369357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3" name="tx1113"/>
            <p:cNvSpPr/>
            <p:nvPr/>
          </p:nvSpPr>
          <p:spPr>
            <a:xfrm>
              <a:off x="399587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4" name="tx1114"/>
            <p:cNvSpPr/>
            <p:nvPr/>
          </p:nvSpPr>
          <p:spPr>
            <a:xfrm>
              <a:off x="429818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5" name="tx1115"/>
            <p:cNvSpPr/>
            <p:nvPr/>
          </p:nvSpPr>
          <p:spPr>
            <a:xfrm>
              <a:off x="460048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6" name="tx1116"/>
            <p:cNvSpPr/>
            <p:nvPr/>
          </p:nvSpPr>
          <p:spPr>
            <a:xfrm>
              <a:off x="490279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7" name="tx1117"/>
            <p:cNvSpPr/>
            <p:nvPr/>
          </p:nvSpPr>
          <p:spPr>
            <a:xfrm>
              <a:off x="520509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8" name="tx1118"/>
            <p:cNvSpPr/>
            <p:nvPr/>
          </p:nvSpPr>
          <p:spPr>
            <a:xfrm>
              <a:off x="5507398"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9" name="tx1119"/>
            <p:cNvSpPr/>
            <p:nvPr/>
          </p:nvSpPr>
          <p:spPr>
            <a:xfrm>
              <a:off x="580970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0" name="tx1120"/>
            <p:cNvSpPr/>
            <p:nvPr/>
          </p:nvSpPr>
          <p:spPr>
            <a:xfrm>
              <a:off x="611200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1" name="tx1121"/>
            <p:cNvSpPr/>
            <p:nvPr/>
          </p:nvSpPr>
          <p:spPr>
            <a:xfrm>
              <a:off x="641430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2" name="tx1122"/>
            <p:cNvSpPr/>
            <p:nvPr/>
          </p:nvSpPr>
          <p:spPr>
            <a:xfrm>
              <a:off x="6716613"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3" name="tx1123"/>
            <p:cNvSpPr/>
            <p:nvPr/>
          </p:nvSpPr>
          <p:spPr>
            <a:xfrm>
              <a:off x="7018916"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24" name="tx1124"/>
            <p:cNvSpPr/>
            <p:nvPr/>
          </p:nvSpPr>
          <p:spPr>
            <a:xfrm>
              <a:off x="7321220"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5" name="tx1125"/>
            <p:cNvSpPr/>
            <p:nvPr/>
          </p:nvSpPr>
          <p:spPr>
            <a:xfrm>
              <a:off x="7623524"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6" name="tx1126"/>
            <p:cNvSpPr/>
            <p:nvPr/>
          </p:nvSpPr>
          <p:spPr>
            <a:xfrm>
              <a:off x="7925827"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7" name="tx1127"/>
            <p:cNvSpPr/>
            <p:nvPr/>
          </p:nvSpPr>
          <p:spPr>
            <a:xfrm>
              <a:off x="8228131"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8" name="tx1128"/>
            <p:cNvSpPr/>
            <p:nvPr/>
          </p:nvSpPr>
          <p:spPr>
            <a:xfrm>
              <a:off x="8530435"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8832739" y="2100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0" name="tx1130"/>
            <p:cNvSpPr/>
            <p:nvPr/>
          </p:nvSpPr>
          <p:spPr>
            <a:xfrm>
              <a:off x="187975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31" name="tx1131"/>
            <p:cNvSpPr/>
            <p:nvPr/>
          </p:nvSpPr>
          <p:spPr>
            <a:xfrm>
              <a:off x="2182057"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32" name="tx1132"/>
            <p:cNvSpPr/>
            <p:nvPr/>
          </p:nvSpPr>
          <p:spPr>
            <a:xfrm>
              <a:off x="248436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33" name="tx1133"/>
            <p:cNvSpPr/>
            <p:nvPr/>
          </p:nvSpPr>
          <p:spPr>
            <a:xfrm>
              <a:off x="278666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34" name="tx1134"/>
            <p:cNvSpPr/>
            <p:nvPr/>
          </p:nvSpPr>
          <p:spPr>
            <a:xfrm>
              <a:off x="308896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35" name="tx1135"/>
            <p:cNvSpPr/>
            <p:nvPr/>
          </p:nvSpPr>
          <p:spPr>
            <a:xfrm>
              <a:off x="3391272"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36" name="tx1136"/>
            <p:cNvSpPr/>
            <p:nvPr/>
          </p:nvSpPr>
          <p:spPr>
            <a:xfrm>
              <a:off x="369357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399587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38" name="tx1138"/>
            <p:cNvSpPr/>
            <p:nvPr/>
          </p:nvSpPr>
          <p:spPr>
            <a:xfrm>
              <a:off x="4298183"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39" name="tx1139"/>
            <p:cNvSpPr/>
            <p:nvPr/>
          </p:nvSpPr>
          <p:spPr>
            <a:xfrm>
              <a:off x="460048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140" name="tx1140"/>
            <p:cNvSpPr/>
            <p:nvPr/>
          </p:nvSpPr>
          <p:spPr>
            <a:xfrm>
              <a:off x="4902790" y="47172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141" name="tx1141"/>
            <p:cNvSpPr/>
            <p:nvPr/>
          </p:nvSpPr>
          <p:spPr>
            <a:xfrm>
              <a:off x="5205094" y="47182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42" name="tx1142"/>
            <p:cNvSpPr/>
            <p:nvPr/>
          </p:nvSpPr>
          <p:spPr>
            <a:xfrm>
              <a:off x="5507398"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43" name="tx1143"/>
            <p:cNvSpPr/>
            <p:nvPr/>
          </p:nvSpPr>
          <p:spPr>
            <a:xfrm>
              <a:off x="580970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44" name="tx1144"/>
            <p:cNvSpPr/>
            <p:nvPr/>
          </p:nvSpPr>
          <p:spPr>
            <a:xfrm>
              <a:off x="611200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45" name="tx1145"/>
            <p:cNvSpPr/>
            <p:nvPr/>
          </p:nvSpPr>
          <p:spPr>
            <a:xfrm>
              <a:off x="6414309" y="47168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146" name="tx1146"/>
            <p:cNvSpPr/>
            <p:nvPr/>
          </p:nvSpPr>
          <p:spPr>
            <a:xfrm>
              <a:off x="6716613"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47" name="tx1147"/>
            <p:cNvSpPr/>
            <p:nvPr/>
          </p:nvSpPr>
          <p:spPr>
            <a:xfrm>
              <a:off x="7018916"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48" name="tx1148"/>
            <p:cNvSpPr/>
            <p:nvPr/>
          </p:nvSpPr>
          <p:spPr>
            <a:xfrm>
              <a:off x="7321220" y="47155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9" name="tx1149"/>
            <p:cNvSpPr/>
            <p:nvPr/>
          </p:nvSpPr>
          <p:spPr>
            <a:xfrm>
              <a:off x="7623524"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50" name="tx1150"/>
            <p:cNvSpPr/>
            <p:nvPr/>
          </p:nvSpPr>
          <p:spPr>
            <a:xfrm>
              <a:off x="7925827"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51" name="tx1151"/>
            <p:cNvSpPr/>
            <p:nvPr/>
          </p:nvSpPr>
          <p:spPr>
            <a:xfrm>
              <a:off x="8228131"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152" name="tx1152"/>
            <p:cNvSpPr/>
            <p:nvPr/>
          </p:nvSpPr>
          <p:spPr>
            <a:xfrm>
              <a:off x="8530435"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53" name="tx1153"/>
            <p:cNvSpPr/>
            <p:nvPr/>
          </p:nvSpPr>
          <p:spPr>
            <a:xfrm>
              <a:off x="8832739" y="47155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154" name="tx1154"/>
            <p:cNvSpPr/>
            <p:nvPr/>
          </p:nvSpPr>
          <p:spPr>
            <a:xfrm>
              <a:off x="187975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55" name="tx1155"/>
            <p:cNvSpPr/>
            <p:nvPr/>
          </p:nvSpPr>
          <p:spPr>
            <a:xfrm>
              <a:off x="218205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248436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7" name="tx1157"/>
            <p:cNvSpPr/>
            <p:nvPr/>
          </p:nvSpPr>
          <p:spPr>
            <a:xfrm>
              <a:off x="187975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58" name="tx1158"/>
            <p:cNvSpPr/>
            <p:nvPr/>
          </p:nvSpPr>
          <p:spPr>
            <a:xfrm>
              <a:off x="2182057" y="1228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59" name="tx1159"/>
            <p:cNvSpPr/>
            <p:nvPr/>
          </p:nvSpPr>
          <p:spPr>
            <a:xfrm>
              <a:off x="248436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60" name="tx1160"/>
            <p:cNvSpPr/>
            <p:nvPr/>
          </p:nvSpPr>
          <p:spPr>
            <a:xfrm>
              <a:off x="278666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1" name="tx1161"/>
            <p:cNvSpPr/>
            <p:nvPr/>
          </p:nvSpPr>
          <p:spPr>
            <a:xfrm>
              <a:off x="308896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2" name="tx1162"/>
            <p:cNvSpPr/>
            <p:nvPr/>
          </p:nvSpPr>
          <p:spPr>
            <a:xfrm>
              <a:off x="3391272"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3" name="tx1163"/>
            <p:cNvSpPr/>
            <p:nvPr/>
          </p:nvSpPr>
          <p:spPr>
            <a:xfrm>
              <a:off x="369357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4" name="tx1164"/>
            <p:cNvSpPr/>
            <p:nvPr/>
          </p:nvSpPr>
          <p:spPr>
            <a:xfrm>
              <a:off x="399587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5" name="tx1165"/>
            <p:cNvSpPr/>
            <p:nvPr/>
          </p:nvSpPr>
          <p:spPr>
            <a:xfrm>
              <a:off x="429818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6" name="tx1166"/>
            <p:cNvSpPr/>
            <p:nvPr/>
          </p:nvSpPr>
          <p:spPr>
            <a:xfrm>
              <a:off x="460048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7" name="tx1167"/>
            <p:cNvSpPr/>
            <p:nvPr/>
          </p:nvSpPr>
          <p:spPr>
            <a:xfrm>
              <a:off x="490279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8" name="tx1168"/>
            <p:cNvSpPr/>
            <p:nvPr/>
          </p:nvSpPr>
          <p:spPr>
            <a:xfrm>
              <a:off x="520509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69" name="tx1169"/>
            <p:cNvSpPr/>
            <p:nvPr/>
          </p:nvSpPr>
          <p:spPr>
            <a:xfrm>
              <a:off x="5507398"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70" name="tx1170"/>
            <p:cNvSpPr/>
            <p:nvPr/>
          </p:nvSpPr>
          <p:spPr>
            <a:xfrm>
              <a:off x="580970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1" name="tx1171"/>
            <p:cNvSpPr/>
            <p:nvPr/>
          </p:nvSpPr>
          <p:spPr>
            <a:xfrm>
              <a:off x="611200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641430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3" name="tx1173"/>
            <p:cNvSpPr/>
            <p:nvPr/>
          </p:nvSpPr>
          <p:spPr>
            <a:xfrm>
              <a:off x="6716613"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74" name="tx1174"/>
            <p:cNvSpPr/>
            <p:nvPr/>
          </p:nvSpPr>
          <p:spPr>
            <a:xfrm>
              <a:off x="7018916"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5" name="tx1175"/>
            <p:cNvSpPr/>
            <p:nvPr/>
          </p:nvSpPr>
          <p:spPr>
            <a:xfrm>
              <a:off x="7321220"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6" name="tx1176"/>
            <p:cNvSpPr/>
            <p:nvPr/>
          </p:nvSpPr>
          <p:spPr>
            <a:xfrm>
              <a:off x="7623524"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7" name="tx1177"/>
            <p:cNvSpPr/>
            <p:nvPr/>
          </p:nvSpPr>
          <p:spPr>
            <a:xfrm>
              <a:off x="7925827"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8" name="tx1178"/>
            <p:cNvSpPr/>
            <p:nvPr/>
          </p:nvSpPr>
          <p:spPr>
            <a:xfrm>
              <a:off x="8228131"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9" name="tx1179"/>
            <p:cNvSpPr/>
            <p:nvPr/>
          </p:nvSpPr>
          <p:spPr>
            <a:xfrm>
              <a:off x="8530435"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0" name="tx1180"/>
            <p:cNvSpPr/>
            <p:nvPr/>
          </p:nvSpPr>
          <p:spPr>
            <a:xfrm>
              <a:off x="8832739" y="12290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1" name="tx1181"/>
            <p:cNvSpPr/>
            <p:nvPr/>
          </p:nvSpPr>
          <p:spPr>
            <a:xfrm>
              <a:off x="187975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82" name="tx1182"/>
            <p:cNvSpPr/>
            <p:nvPr/>
          </p:nvSpPr>
          <p:spPr>
            <a:xfrm>
              <a:off x="883273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83" name="tx1183"/>
            <p:cNvSpPr/>
            <p:nvPr/>
          </p:nvSpPr>
          <p:spPr>
            <a:xfrm>
              <a:off x="278666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4" name="tx1184"/>
            <p:cNvSpPr/>
            <p:nvPr/>
          </p:nvSpPr>
          <p:spPr>
            <a:xfrm>
              <a:off x="308896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85" name="tx1185"/>
            <p:cNvSpPr/>
            <p:nvPr/>
          </p:nvSpPr>
          <p:spPr>
            <a:xfrm>
              <a:off x="3391272"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186" name="tx1186"/>
            <p:cNvSpPr/>
            <p:nvPr/>
          </p:nvSpPr>
          <p:spPr>
            <a:xfrm>
              <a:off x="369357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87" name="tx1187"/>
            <p:cNvSpPr/>
            <p:nvPr/>
          </p:nvSpPr>
          <p:spPr>
            <a:xfrm>
              <a:off x="399587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8" name="tx1188"/>
            <p:cNvSpPr/>
            <p:nvPr/>
          </p:nvSpPr>
          <p:spPr>
            <a:xfrm>
              <a:off x="4298183"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89" name="tx1189"/>
            <p:cNvSpPr/>
            <p:nvPr/>
          </p:nvSpPr>
          <p:spPr>
            <a:xfrm>
              <a:off x="4600487"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90" name="tx1190"/>
            <p:cNvSpPr/>
            <p:nvPr/>
          </p:nvSpPr>
          <p:spPr>
            <a:xfrm>
              <a:off x="490279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91" name="tx1191"/>
            <p:cNvSpPr/>
            <p:nvPr/>
          </p:nvSpPr>
          <p:spPr>
            <a:xfrm>
              <a:off x="520509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2" name="tx1192"/>
            <p:cNvSpPr/>
            <p:nvPr/>
          </p:nvSpPr>
          <p:spPr>
            <a:xfrm>
              <a:off x="5507398"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3" name="tx1193"/>
            <p:cNvSpPr/>
            <p:nvPr/>
          </p:nvSpPr>
          <p:spPr>
            <a:xfrm>
              <a:off x="5809701"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4" name="tx1194"/>
            <p:cNvSpPr/>
            <p:nvPr/>
          </p:nvSpPr>
          <p:spPr>
            <a:xfrm>
              <a:off x="611200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95" name="tx1195"/>
            <p:cNvSpPr/>
            <p:nvPr/>
          </p:nvSpPr>
          <p:spPr>
            <a:xfrm>
              <a:off x="641430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96" name="tx1196"/>
            <p:cNvSpPr/>
            <p:nvPr/>
          </p:nvSpPr>
          <p:spPr>
            <a:xfrm>
              <a:off x="6716613"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7" name="tx1197"/>
            <p:cNvSpPr/>
            <p:nvPr/>
          </p:nvSpPr>
          <p:spPr>
            <a:xfrm>
              <a:off x="7018916"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8" name="tx1198"/>
            <p:cNvSpPr/>
            <p:nvPr/>
          </p:nvSpPr>
          <p:spPr>
            <a:xfrm>
              <a:off x="7321220"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99" name="tx1199"/>
            <p:cNvSpPr/>
            <p:nvPr/>
          </p:nvSpPr>
          <p:spPr>
            <a:xfrm>
              <a:off x="7623524"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0" name="tx1200"/>
            <p:cNvSpPr/>
            <p:nvPr/>
          </p:nvSpPr>
          <p:spPr>
            <a:xfrm>
              <a:off x="7925827"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1" name="tx1201"/>
            <p:cNvSpPr/>
            <p:nvPr/>
          </p:nvSpPr>
          <p:spPr>
            <a:xfrm>
              <a:off x="8228131" y="31465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2" name="tx1202"/>
            <p:cNvSpPr/>
            <p:nvPr/>
          </p:nvSpPr>
          <p:spPr>
            <a:xfrm>
              <a:off x="8530435"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03" name="tx1203"/>
            <p:cNvSpPr/>
            <p:nvPr/>
          </p:nvSpPr>
          <p:spPr>
            <a:xfrm>
              <a:off x="8832739" y="314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4" name="tx1204"/>
            <p:cNvSpPr/>
            <p:nvPr/>
          </p:nvSpPr>
          <p:spPr>
            <a:xfrm>
              <a:off x="218205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5" name="tx1205"/>
            <p:cNvSpPr/>
            <p:nvPr/>
          </p:nvSpPr>
          <p:spPr>
            <a:xfrm>
              <a:off x="248436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6" name="tx1206"/>
            <p:cNvSpPr/>
            <p:nvPr/>
          </p:nvSpPr>
          <p:spPr>
            <a:xfrm>
              <a:off x="2786664"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07" name="tx1207"/>
            <p:cNvSpPr/>
            <p:nvPr/>
          </p:nvSpPr>
          <p:spPr>
            <a:xfrm>
              <a:off x="308896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8" name="tx1208"/>
            <p:cNvSpPr/>
            <p:nvPr/>
          </p:nvSpPr>
          <p:spPr>
            <a:xfrm>
              <a:off x="3391272"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09" name="tx1209"/>
            <p:cNvSpPr/>
            <p:nvPr/>
          </p:nvSpPr>
          <p:spPr>
            <a:xfrm>
              <a:off x="3693575"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10" name="tx1210"/>
            <p:cNvSpPr/>
            <p:nvPr/>
          </p:nvSpPr>
          <p:spPr>
            <a:xfrm>
              <a:off x="3995879" y="2623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11" name="tx1211"/>
            <p:cNvSpPr/>
            <p:nvPr/>
          </p:nvSpPr>
          <p:spPr>
            <a:xfrm>
              <a:off x="429818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2" name="tx1212"/>
            <p:cNvSpPr/>
            <p:nvPr/>
          </p:nvSpPr>
          <p:spPr>
            <a:xfrm>
              <a:off x="460048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3" name="tx1213"/>
            <p:cNvSpPr/>
            <p:nvPr/>
          </p:nvSpPr>
          <p:spPr>
            <a:xfrm>
              <a:off x="490279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4" name="tx1214"/>
            <p:cNvSpPr/>
            <p:nvPr/>
          </p:nvSpPr>
          <p:spPr>
            <a:xfrm>
              <a:off x="520509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5" name="tx1215"/>
            <p:cNvSpPr/>
            <p:nvPr/>
          </p:nvSpPr>
          <p:spPr>
            <a:xfrm>
              <a:off x="5507398"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6" name="tx1216"/>
            <p:cNvSpPr/>
            <p:nvPr/>
          </p:nvSpPr>
          <p:spPr>
            <a:xfrm>
              <a:off x="580970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7" name="tx1217"/>
            <p:cNvSpPr/>
            <p:nvPr/>
          </p:nvSpPr>
          <p:spPr>
            <a:xfrm>
              <a:off x="611200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8" name="tx1218"/>
            <p:cNvSpPr/>
            <p:nvPr/>
          </p:nvSpPr>
          <p:spPr>
            <a:xfrm>
              <a:off x="641430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9" name="tx1219"/>
            <p:cNvSpPr/>
            <p:nvPr/>
          </p:nvSpPr>
          <p:spPr>
            <a:xfrm>
              <a:off x="6716613"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0" name="tx1220"/>
            <p:cNvSpPr/>
            <p:nvPr/>
          </p:nvSpPr>
          <p:spPr>
            <a:xfrm>
              <a:off x="7018916"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1" name="tx1221"/>
            <p:cNvSpPr/>
            <p:nvPr/>
          </p:nvSpPr>
          <p:spPr>
            <a:xfrm>
              <a:off x="7321220"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2" name="tx1222"/>
            <p:cNvSpPr/>
            <p:nvPr/>
          </p:nvSpPr>
          <p:spPr>
            <a:xfrm>
              <a:off x="7623524"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23" name="tx1223"/>
            <p:cNvSpPr/>
            <p:nvPr/>
          </p:nvSpPr>
          <p:spPr>
            <a:xfrm>
              <a:off x="7925827"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24" name="tx1224"/>
            <p:cNvSpPr/>
            <p:nvPr/>
          </p:nvSpPr>
          <p:spPr>
            <a:xfrm>
              <a:off x="8228131"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25" name="tx1225"/>
            <p:cNvSpPr/>
            <p:nvPr/>
          </p:nvSpPr>
          <p:spPr>
            <a:xfrm>
              <a:off x="8530435"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26" name="tx1226"/>
            <p:cNvSpPr/>
            <p:nvPr/>
          </p:nvSpPr>
          <p:spPr>
            <a:xfrm>
              <a:off x="8832739" y="2623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27" name="tx1227"/>
            <p:cNvSpPr/>
            <p:nvPr/>
          </p:nvSpPr>
          <p:spPr>
            <a:xfrm>
              <a:off x="187975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28" name="tx1228"/>
            <p:cNvSpPr/>
            <p:nvPr/>
          </p:nvSpPr>
          <p:spPr>
            <a:xfrm>
              <a:off x="429818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229" name="tx1229"/>
            <p:cNvSpPr/>
            <p:nvPr/>
          </p:nvSpPr>
          <p:spPr>
            <a:xfrm>
              <a:off x="460048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30" name="tx1230"/>
            <p:cNvSpPr/>
            <p:nvPr/>
          </p:nvSpPr>
          <p:spPr>
            <a:xfrm>
              <a:off x="4902790"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31" name="tx1231"/>
            <p:cNvSpPr/>
            <p:nvPr/>
          </p:nvSpPr>
          <p:spPr>
            <a:xfrm>
              <a:off x="5205094"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32" name="tx1232"/>
            <p:cNvSpPr/>
            <p:nvPr/>
          </p:nvSpPr>
          <p:spPr>
            <a:xfrm>
              <a:off x="5507398"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33" name="tx1233"/>
            <p:cNvSpPr/>
            <p:nvPr/>
          </p:nvSpPr>
          <p:spPr>
            <a:xfrm>
              <a:off x="580970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34" name="tx1234"/>
            <p:cNvSpPr/>
            <p:nvPr/>
          </p:nvSpPr>
          <p:spPr>
            <a:xfrm>
              <a:off x="611200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35" name="tx1235"/>
            <p:cNvSpPr/>
            <p:nvPr/>
          </p:nvSpPr>
          <p:spPr>
            <a:xfrm>
              <a:off x="641430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36" name="tx1236"/>
            <p:cNvSpPr/>
            <p:nvPr/>
          </p:nvSpPr>
          <p:spPr>
            <a:xfrm>
              <a:off x="6716613"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37" name="tx1237"/>
            <p:cNvSpPr/>
            <p:nvPr/>
          </p:nvSpPr>
          <p:spPr>
            <a:xfrm>
              <a:off x="7018916"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38" name="tx1238"/>
            <p:cNvSpPr/>
            <p:nvPr/>
          </p:nvSpPr>
          <p:spPr>
            <a:xfrm>
              <a:off x="7321220" y="52398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39" name="tx1239"/>
            <p:cNvSpPr/>
            <p:nvPr/>
          </p:nvSpPr>
          <p:spPr>
            <a:xfrm>
              <a:off x="762352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40" name="tx1240"/>
            <p:cNvSpPr/>
            <p:nvPr/>
          </p:nvSpPr>
          <p:spPr>
            <a:xfrm>
              <a:off x="792582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41" name="tx1241"/>
            <p:cNvSpPr/>
            <p:nvPr/>
          </p:nvSpPr>
          <p:spPr>
            <a:xfrm>
              <a:off x="853043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42" name="tx1242"/>
            <p:cNvSpPr/>
            <p:nvPr/>
          </p:nvSpPr>
          <p:spPr>
            <a:xfrm>
              <a:off x="1879753"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43" name="tx1243"/>
            <p:cNvSpPr/>
            <p:nvPr/>
          </p:nvSpPr>
          <p:spPr>
            <a:xfrm>
              <a:off x="218205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44" name="tx1244"/>
            <p:cNvSpPr/>
            <p:nvPr/>
          </p:nvSpPr>
          <p:spPr>
            <a:xfrm>
              <a:off x="248436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5" name="tx1245"/>
            <p:cNvSpPr/>
            <p:nvPr/>
          </p:nvSpPr>
          <p:spPr>
            <a:xfrm>
              <a:off x="278666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46" name="tx1246"/>
            <p:cNvSpPr/>
            <p:nvPr/>
          </p:nvSpPr>
          <p:spPr>
            <a:xfrm>
              <a:off x="3995879" y="5064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47" name="tx1247"/>
            <p:cNvSpPr/>
            <p:nvPr/>
          </p:nvSpPr>
          <p:spPr>
            <a:xfrm>
              <a:off x="550739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48" name="tx1248"/>
            <p:cNvSpPr/>
            <p:nvPr/>
          </p:nvSpPr>
          <p:spPr>
            <a:xfrm>
              <a:off x="580970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49" name="tx1249"/>
            <p:cNvSpPr/>
            <p:nvPr/>
          </p:nvSpPr>
          <p:spPr>
            <a:xfrm>
              <a:off x="611200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0" name="tx1250"/>
            <p:cNvSpPr/>
            <p:nvPr/>
          </p:nvSpPr>
          <p:spPr>
            <a:xfrm>
              <a:off x="6414309"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51" name="tx1251"/>
            <p:cNvSpPr/>
            <p:nvPr/>
          </p:nvSpPr>
          <p:spPr>
            <a:xfrm>
              <a:off x="6716613"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252" name="tx1252"/>
            <p:cNvSpPr/>
            <p:nvPr/>
          </p:nvSpPr>
          <p:spPr>
            <a:xfrm>
              <a:off x="7018916"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253" name="tx1253"/>
            <p:cNvSpPr/>
            <p:nvPr/>
          </p:nvSpPr>
          <p:spPr>
            <a:xfrm>
              <a:off x="762352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4" name="tx1254"/>
            <p:cNvSpPr/>
            <p:nvPr/>
          </p:nvSpPr>
          <p:spPr>
            <a:xfrm>
              <a:off x="7925827"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255" name="tx1255"/>
            <p:cNvSpPr/>
            <p:nvPr/>
          </p:nvSpPr>
          <p:spPr>
            <a:xfrm>
              <a:off x="8228131"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256" name="tx1256"/>
            <p:cNvSpPr/>
            <p:nvPr/>
          </p:nvSpPr>
          <p:spPr>
            <a:xfrm>
              <a:off x="8530435"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57" name="tx1257"/>
            <p:cNvSpPr/>
            <p:nvPr/>
          </p:nvSpPr>
          <p:spPr>
            <a:xfrm>
              <a:off x="8832739"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58" name="tx1258"/>
            <p:cNvSpPr/>
            <p:nvPr/>
          </p:nvSpPr>
          <p:spPr>
            <a:xfrm>
              <a:off x="2182057"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59" name="tx1259"/>
            <p:cNvSpPr/>
            <p:nvPr/>
          </p:nvSpPr>
          <p:spPr>
            <a:xfrm>
              <a:off x="2484361" y="4889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60" name="tx1260"/>
            <p:cNvSpPr/>
            <p:nvPr/>
          </p:nvSpPr>
          <p:spPr>
            <a:xfrm>
              <a:off x="3088968" y="45412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61" name="tx1261"/>
            <p:cNvSpPr/>
            <p:nvPr/>
          </p:nvSpPr>
          <p:spPr>
            <a:xfrm>
              <a:off x="1879753"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62" name="tx1262"/>
            <p:cNvSpPr/>
            <p:nvPr/>
          </p:nvSpPr>
          <p:spPr>
            <a:xfrm>
              <a:off x="218205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63" name="tx1263"/>
            <p:cNvSpPr/>
            <p:nvPr/>
          </p:nvSpPr>
          <p:spPr>
            <a:xfrm>
              <a:off x="2484361" y="54142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64" name="tx1264"/>
            <p:cNvSpPr/>
            <p:nvPr/>
          </p:nvSpPr>
          <p:spPr>
            <a:xfrm>
              <a:off x="2786664"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265" name="tx1265"/>
            <p:cNvSpPr/>
            <p:nvPr/>
          </p:nvSpPr>
          <p:spPr>
            <a:xfrm>
              <a:off x="3088968" y="54128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266" name="tx1266"/>
            <p:cNvSpPr/>
            <p:nvPr/>
          </p:nvSpPr>
          <p:spPr>
            <a:xfrm>
              <a:off x="3391272" y="54142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67" name="tx1267"/>
            <p:cNvSpPr/>
            <p:nvPr/>
          </p:nvSpPr>
          <p:spPr>
            <a:xfrm>
              <a:off x="3693575"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268" name="tx1268"/>
            <p:cNvSpPr/>
            <p:nvPr/>
          </p:nvSpPr>
          <p:spPr>
            <a:xfrm>
              <a:off x="3995879"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69" name="tx1269"/>
            <p:cNvSpPr/>
            <p:nvPr/>
          </p:nvSpPr>
          <p:spPr>
            <a:xfrm>
              <a:off x="4298183"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70" name="tx1270"/>
            <p:cNvSpPr/>
            <p:nvPr/>
          </p:nvSpPr>
          <p:spPr>
            <a:xfrm>
              <a:off x="4600487" y="54128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71" name="tx1271"/>
            <p:cNvSpPr/>
            <p:nvPr/>
          </p:nvSpPr>
          <p:spPr>
            <a:xfrm>
              <a:off x="1909898" y="38439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72" name="tx1272"/>
            <p:cNvSpPr/>
            <p:nvPr/>
          </p:nvSpPr>
          <p:spPr>
            <a:xfrm>
              <a:off x="2484361" y="3843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273" name="tx1273"/>
            <p:cNvSpPr/>
            <p:nvPr/>
          </p:nvSpPr>
          <p:spPr>
            <a:xfrm>
              <a:off x="2786664" y="384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74" name="tx1274"/>
            <p:cNvSpPr/>
            <p:nvPr/>
          </p:nvSpPr>
          <p:spPr>
            <a:xfrm>
              <a:off x="4902790" y="34952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275" name="tx1275"/>
            <p:cNvSpPr/>
            <p:nvPr/>
          </p:nvSpPr>
          <p:spPr>
            <a:xfrm>
              <a:off x="6414309"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76" name="tx1276"/>
            <p:cNvSpPr/>
            <p:nvPr/>
          </p:nvSpPr>
          <p:spPr>
            <a:xfrm>
              <a:off x="6716613"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277" name="tx1277"/>
            <p:cNvSpPr/>
            <p:nvPr/>
          </p:nvSpPr>
          <p:spPr>
            <a:xfrm>
              <a:off x="7018916"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78" name="tx1278"/>
            <p:cNvSpPr/>
            <p:nvPr/>
          </p:nvSpPr>
          <p:spPr>
            <a:xfrm>
              <a:off x="7321220"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79" name="tx1279"/>
            <p:cNvSpPr/>
            <p:nvPr/>
          </p:nvSpPr>
          <p:spPr>
            <a:xfrm>
              <a:off x="7623524"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280" name="tx1280"/>
            <p:cNvSpPr/>
            <p:nvPr/>
          </p:nvSpPr>
          <p:spPr>
            <a:xfrm>
              <a:off x="7925827" y="558884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81" name="tx1281"/>
            <p:cNvSpPr/>
            <p:nvPr/>
          </p:nvSpPr>
          <p:spPr>
            <a:xfrm>
              <a:off x="8228131" y="5587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282" name="tx1282"/>
            <p:cNvSpPr/>
            <p:nvPr/>
          </p:nvSpPr>
          <p:spPr>
            <a:xfrm>
              <a:off x="8530435" y="558852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283" name="tx1283"/>
            <p:cNvSpPr/>
            <p:nvPr/>
          </p:nvSpPr>
          <p:spPr>
            <a:xfrm>
              <a:off x="8832739" y="5587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84" name="tx1284"/>
            <p:cNvSpPr/>
            <p:nvPr/>
          </p:nvSpPr>
          <p:spPr>
            <a:xfrm>
              <a:off x="2182057"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85" name="tx1285"/>
            <p:cNvSpPr/>
            <p:nvPr/>
          </p:nvSpPr>
          <p:spPr>
            <a:xfrm>
              <a:off x="248436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286" name="tx1286"/>
            <p:cNvSpPr/>
            <p:nvPr/>
          </p:nvSpPr>
          <p:spPr>
            <a:xfrm>
              <a:off x="2786664"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87" name="tx1287"/>
            <p:cNvSpPr/>
            <p:nvPr/>
          </p:nvSpPr>
          <p:spPr>
            <a:xfrm>
              <a:off x="3088968" y="52399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288" name="tx1288"/>
            <p:cNvSpPr/>
            <p:nvPr/>
          </p:nvSpPr>
          <p:spPr>
            <a:xfrm>
              <a:off x="3391272" y="52384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289" name="tx1289"/>
            <p:cNvSpPr/>
            <p:nvPr/>
          </p:nvSpPr>
          <p:spPr>
            <a:xfrm>
              <a:off x="3693575"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290" name="tx1290"/>
            <p:cNvSpPr/>
            <p:nvPr/>
          </p:nvSpPr>
          <p:spPr>
            <a:xfrm>
              <a:off x="3995879"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91" name="tx1291"/>
            <p:cNvSpPr/>
            <p:nvPr/>
          </p:nvSpPr>
          <p:spPr>
            <a:xfrm>
              <a:off x="8228131" y="52385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292" name="tx1292"/>
            <p:cNvSpPr/>
            <p:nvPr/>
          </p:nvSpPr>
          <p:spPr>
            <a:xfrm>
              <a:off x="3088968"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293" name="tx1293"/>
            <p:cNvSpPr/>
            <p:nvPr/>
          </p:nvSpPr>
          <p:spPr>
            <a:xfrm>
              <a:off x="3391272" y="50655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294" name="tx1294"/>
            <p:cNvSpPr/>
            <p:nvPr/>
          </p:nvSpPr>
          <p:spPr>
            <a:xfrm>
              <a:off x="3693575" y="50645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95" name="tx1295"/>
            <p:cNvSpPr/>
            <p:nvPr/>
          </p:nvSpPr>
          <p:spPr>
            <a:xfrm>
              <a:off x="4298183" y="506586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296" name="tx1296"/>
            <p:cNvSpPr/>
            <p:nvPr/>
          </p:nvSpPr>
          <p:spPr>
            <a:xfrm>
              <a:off x="4600487" y="506454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297" name="tx1297"/>
            <p:cNvSpPr/>
            <p:nvPr/>
          </p:nvSpPr>
          <p:spPr>
            <a:xfrm>
              <a:off x="490279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298" name="tx1298"/>
            <p:cNvSpPr/>
            <p:nvPr/>
          </p:nvSpPr>
          <p:spPr>
            <a:xfrm>
              <a:off x="5205094"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299" name="tx1299"/>
            <p:cNvSpPr/>
            <p:nvPr/>
          </p:nvSpPr>
          <p:spPr>
            <a:xfrm>
              <a:off x="7321220" y="5064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1300" name="tx1300"/>
            <p:cNvSpPr/>
            <p:nvPr/>
          </p:nvSpPr>
          <p:spPr>
            <a:xfrm>
              <a:off x="1815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301" name="tx1301"/>
            <p:cNvSpPr/>
            <p:nvPr/>
          </p:nvSpPr>
          <p:spPr>
            <a:xfrm>
              <a:off x="211803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302" name="tx1302"/>
            <p:cNvSpPr/>
            <p:nvPr/>
          </p:nvSpPr>
          <p:spPr>
            <a:xfrm>
              <a:off x="24203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303" name="tx1303"/>
            <p:cNvSpPr/>
            <p:nvPr/>
          </p:nvSpPr>
          <p:spPr>
            <a:xfrm>
              <a:off x="272264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304" name="tx1304"/>
            <p:cNvSpPr/>
            <p:nvPr/>
          </p:nvSpPr>
          <p:spPr>
            <a:xfrm>
              <a:off x="302494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305" name="tx1305"/>
            <p:cNvSpPr/>
            <p:nvPr/>
          </p:nvSpPr>
          <p:spPr>
            <a:xfrm>
              <a:off x="332725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306" name="tx1306"/>
            <p:cNvSpPr/>
            <p:nvPr/>
          </p:nvSpPr>
          <p:spPr>
            <a:xfrm>
              <a:off x="36295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307" name="tx1307"/>
            <p:cNvSpPr/>
            <p:nvPr/>
          </p:nvSpPr>
          <p:spPr>
            <a:xfrm>
              <a:off x="39318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308" name="tx1308"/>
            <p:cNvSpPr/>
            <p:nvPr/>
          </p:nvSpPr>
          <p:spPr>
            <a:xfrm>
              <a:off x="42341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309" name="tx1309"/>
            <p:cNvSpPr/>
            <p:nvPr/>
          </p:nvSpPr>
          <p:spPr>
            <a:xfrm>
              <a:off x="453646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310" name="tx1310"/>
            <p:cNvSpPr/>
            <p:nvPr/>
          </p:nvSpPr>
          <p:spPr>
            <a:xfrm>
              <a:off x="483876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311" name="tx1311"/>
            <p:cNvSpPr/>
            <p:nvPr/>
          </p:nvSpPr>
          <p:spPr>
            <a:xfrm>
              <a:off x="51410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312" name="tx1312"/>
            <p:cNvSpPr/>
            <p:nvPr/>
          </p:nvSpPr>
          <p:spPr>
            <a:xfrm>
              <a:off x="544337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313" name="tx1313"/>
            <p:cNvSpPr/>
            <p:nvPr/>
          </p:nvSpPr>
          <p:spPr>
            <a:xfrm>
              <a:off x="5745680"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314" name="tx1314"/>
            <p:cNvSpPr/>
            <p:nvPr/>
          </p:nvSpPr>
          <p:spPr>
            <a:xfrm>
              <a:off x="60479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315" name="tx1315"/>
            <p:cNvSpPr/>
            <p:nvPr/>
          </p:nvSpPr>
          <p:spPr>
            <a:xfrm>
              <a:off x="635028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316" name="tx1316"/>
            <p:cNvSpPr/>
            <p:nvPr/>
          </p:nvSpPr>
          <p:spPr>
            <a:xfrm>
              <a:off x="66525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317" name="tx1317"/>
            <p:cNvSpPr/>
            <p:nvPr/>
          </p:nvSpPr>
          <p:spPr>
            <a:xfrm>
              <a:off x="69548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318" name="tx1318"/>
            <p:cNvSpPr/>
            <p:nvPr/>
          </p:nvSpPr>
          <p:spPr>
            <a:xfrm>
              <a:off x="72571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319" name="tx1319"/>
            <p:cNvSpPr/>
            <p:nvPr/>
          </p:nvSpPr>
          <p:spPr>
            <a:xfrm>
              <a:off x="75595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320" name="tx1320"/>
            <p:cNvSpPr/>
            <p:nvPr/>
          </p:nvSpPr>
          <p:spPr>
            <a:xfrm>
              <a:off x="78618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321" name="tx1321"/>
            <p:cNvSpPr/>
            <p:nvPr/>
          </p:nvSpPr>
          <p:spPr>
            <a:xfrm>
              <a:off x="81641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322" name="tx1322"/>
            <p:cNvSpPr/>
            <p:nvPr/>
          </p:nvSpPr>
          <p:spPr>
            <a:xfrm>
              <a:off x="84664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323" name="tx1323"/>
            <p:cNvSpPr/>
            <p:nvPr/>
          </p:nvSpPr>
          <p:spPr>
            <a:xfrm>
              <a:off x="8768717"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324" name="tx1324"/>
            <p:cNvSpPr/>
            <p:nvPr/>
          </p:nvSpPr>
          <p:spPr>
            <a:xfrm>
              <a:off x="1393302" y="5574233"/>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1325" name="tx1325"/>
            <p:cNvSpPr/>
            <p:nvPr/>
          </p:nvSpPr>
          <p:spPr>
            <a:xfrm>
              <a:off x="1393097" y="540168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1326" name="tx1326"/>
            <p:cNvSpPr/>
            <p:nvPr/>
          </p:nvSpPr>
          <p:spPr>
            <a:xfrm>
              <a:off x="1175566" y="5227354"/>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1327" name="tx1327"/>
            <p:cNvSpPr/>
            <p:nvPr/>
          </p:nvSpPr>
          <p:spPr>
            <a:xfrm>
              <a:off x="1253397" y="5051254"/>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1328" name="tx1328"/>
            <p:cNvSpPr/>
            <p:nvPr/>
          </p:nvSpPr>
          <p:spPr>
            <a:xfrm>
              <a:off x="1059263" y="4876928"/>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1329" name="tx1329"/>
            <p:cNvSpPr/>
            <p:nvPr/>
          </p:nvSpPr>
          <p:spPr>
            <a:xfrm>
              <a:off x="663219" y="470260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1330" name="tx1330"/>
            <p:cNvSpPr/>
            <p:nvPr/>
          </p:nvSpPr>
          <p:spPr>
            <a:xfrm>
              <a:off x="1269018" y="4530048"/>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1331" name="tx1331"/>
            <p:cNvSpPr/>
            <p:nvPr/>
          </p:nvSpPr>
          <p:spPr>
            <a:xfrm>
              <a:off x="1020586" y="4355722"/>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1332" name="tx1332"/>
            <p:cNvSpPr/>
            <p:nvPr/>
          </p:nvSpPr>
          <p:spPr>
            <a:xfrm>
              <a:off x="1020382" y="41552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1333" name="tx1333"/>
            <p:cNvSpPr/>
            <p:nvPr/>
          </p:nvSpPr>
          <p:spPr>
            <a:xfrm>
              <a:off x="686684" y="4007069"/>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1334" name="tx1334"/>
            <p:cNvSpPr/>
            <p:nvPr/>
          </p:nvSpPr>
          <p:spPr>
            <a:xfrm>
              <a:off x="1315539" y="383274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1335" name="tx1335"/>
            <p:cNvSpPr/>
            <p:nvPr/>
          </p:nvSpPr>
          <p:spPr>
            <a:xfrm>
              <a:off x="872905" y="3658416"/>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1336" name="tx1336"/>
            <p:cNvSpPr/>
            <p:nvPr/>
          </p:nvSpPr>
          <p:spPr>
            <a:xfrm>
              <a:off x="1338731" y="3484090"/>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1337" name="tx1337"/>
            <p:cNvSpPr/>
            <p:nvPr/>
          </p:nvSpPr>
          <p:spPr>
            <a:xfrm>
              <a:off x="888458" y="3307990"/>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1338" name="tx1338"/>
            <p:cNvSpPr/>
            <p:nvPr/>
          </p:nvSpPr>
          <p:spPr>
            <a:xfrm>
              <a:off x="1276726" y="313543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1339" name="tx1339"/>
            <p:cNvSpPr/>
            <p:nvPr/>
          </p:nvSpPr>
          <p:spPr>
            <a:xfrm>
              <a:off x="1517585" y="2933348"/>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1340" name="tx1340"/>
            <p:cNvSpPr/>
            <p:nvPr/>
          </p:nvSpPr>
          <p:spPr>
            <a:xfrm>
              <a:off x="1152510" y="278678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1341" name="tx1341"/>
            <p:cNvSpPr/>
            <p:nvPr/>
          </p:nvSpPr>
          <p:spPr>
            <a:xfrm>
              <a:off x="1121541" y="2612458"/>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1342" name="tx1342"/>
            <p:cNvSpPr/>
            <p:nvPr/>
          </p:nvSpPr>
          <p:spPr>
            <a:xfrm>
              <a:off x="1331023" y="2436358"/>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1343" name="tx1343"/>
            <p:cNvSpPr/>
            <p:nvPr/>
          </p:nvSpPr>
          <p:spPr>
            <a:xfrm>
              <a:off x="1144802" y="2236043"/>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1344" name="tx1344"/>
            <p:cNvSpPr/>
            <p:nvPr/>
          </p:nvSpPr>
          <p:spPr>
            <a:xfrm>
              <a:off x="1059127" y="2060011"/>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1345" name="tx1345"/>
            <p:cNvSpPr/>
            <p:nvPr/>
          </p:nvSpPr>
          <p:spPr>
            <a:xfrm>
              <a:off x="1315402" y="1889027"/>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1346" name="tx1346"/>
            <p:cNvSpPr/>
            <p:nvPr/>
          </p:nvSpPr>
          <p:spPr>
            <a:xfrm>
              <a:off x="1129113" y="171306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1347" name="tx1347"/>
            <p:cNvSpPr/>
            <p:nvPr/>
          </p:nvSpPr>
          <p:spPr>
            <a:xfrm>
              <a:off x="585525" y="1538669"/>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1348" name="tx1348"/>
            <p:cNvSpPr/>
            <p:nvPr/>
          </p:nvSpPr>
          <p:spPr>
            <a:xfrm>
              <a:off x="508103" y="1392173"/>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1349" name="tx1349"/>
            <p:cNvSpPr/>
            <p:nvPr/>
          </p:nvSpPr>
          <p:spPr>
            <a:xfrm>
              <a:off x="1299918" y="1190084"/>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1350" name="tx1350"/>
            <p:cNvSpPr/>
            <p:nvPr/>
          </p:nvSpPr>
          <p:spPr>
            <a:xfrm>
              <a:off x="1408718" y="1043520"/>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1351" name="tx1351"/>
            <p:cNvSpPr/>
            <p:nvPr/>
          </p:nvSpPr>
          <p:spPr>
            <a:xfrm>
              <a:off x="3579639"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352" name="pic1352"/>
            <p:cNvPicPr/>
            <p:nvPr/>
          </p:nvPicPr>
          <p:blipFill>
            <a:blip r:embed="rId2" cstate="print"/>
            <a:stretch>
              <a:fillRect/>
            </a:stretch>
          </p:blipFill>
          <p:spPr>
            <a:xfrm>
              <a:off x="5093432" y="5941007"/>
              <a:ext cx="2160000" cy="219455"/>
            </a:xfrm>
            <a:prstGeom prst="rect">
              <a:avLst/>
            </a:prstGeom>
          </p:spPr>
        </p:pic>
        <p:sp>
          <p:nvSpPr>
            <p:cNvPr id="1353" name="pl1353"/>
            <p:cNvSpPr/>
            <p:nvPr/>
          </p:nvSpPr>
          <p:spPr>
            <a:xfrm>
              <a:off x="50970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4" name="pl1354"/>
            <p:cNvSpPr/>
            <p:nvPr/>
          </p:nvSpPr>
          <p:spPr>
            <a:xfrm>
              <a:off x="636718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5" name="pl1355"/>
            <p:cNvSpPr/>
            <p:nvPr/>
          </p:nvSpPr>
          <p:spPr>
            <a:xfrm>
              <a:off x="658246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6" name="pl1356"/>
            <p:cNvSpPr/>
            <p:nvPr/>
          </p:nvSpPr>
          <p:spPr>
            <a:xfrm>
              <a:off x="679774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7" name="pl1357"/>
            <p:cNvSpPr/>
            <p:nvPr/>
          </p:nvSpPr>
          <p:spPr>
            <a:xfrm>
              <a:off x="7013024"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8" name="pl1358"/>
            <p:cNvSpPr/>
            <p:nvPr/>
          </p:nvSpPr>
          <p:spPr>
            <a:xfrm>
              <a:off x="7249832"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359" name="pl1359"/>
            <p:cNvSpPr/>
            <p:nvPr/>
          </p:nvSpPr>
          <p:spPr>
            <a:xfrm>
              <a:off x="50970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0" name="pl1360"/>
            <p:cNvSpPr/>
            <p:nvPr/>
          </p:nvSpPr>
          <p:spPr>
            <a:xfrm>
              <a:off x="636718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1" name="pl1361"/>
            <p:cNvSpPr/>
            <p:nvPr/>
          </p:nvSpPr>
          <p:spPr>
            <a:xfrm>
              <a:off x="658246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2" name="pl1362"/>
            <p:cNvSpPr/>
            <p:nvPr/>
          </p:nvSpPr>
          <p:spPr>
            <a:xfrm>
              <a:off x="679774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3" name="pl1363"/>
            <p:cNvSpPr/>
            <p:nvPr/>
          </p:nvSpPr>
          <p:spPr>
            <a:xfrm>
              <a:off x="7013024"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4" name="pl1364"/>
            <p:cNvSpPr/>
            <p:nvPr/>
          </p:nvSpPr>
          <p:spPr>
            <a:xfrm>
              <a:off x="7249832"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365" name="tx1365"/>
            <p:cNvSpPr/>
            <p:nvPr/>
          </p:nvSpPr>
          <p:spPr>
            <a:xfrm>
              <a:off x="5065954"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366" name="tx1366"/>
            <p:cNvSpPr/>
            <p:nvPr/>
          </p:nvSpPr>
          <p:spPr>
            <a:xfrm>
              <a:off x="630502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367" name="tx1367"/>
            <p:cNvSpPr/>
            <p:nvPr/>
          </p:nvSpPr>
          <p:spPr>
            <a:xfrm>
              <a:off x="652030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368" name="tx1368"/>
            <p:cNvSpPr/>
            <p:nvPr/>
          </p:nvSpPr>
          <p:spPr>
            <a:xfrm>
              <a:off x="673558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369" name="tx1369"/>
            <p:cNvSpPr/>
            <p:nvPr/>
          </p:nvSpPr>
          <p:spPr>
            <a:xfrm>
              <a:off x="6950868"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370" name="tx1370"/>
            <p:cNvSpPr/>
            <p:nvPr/>
          </p:nvSpPr>
          <p:spPr>
            <a:xfrm>
              <a:off x="7156598"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371" name="tx1371"/>
            <p:cNvSpPr/>
            <p:nvPr/>
          </p:nvSpPr>
          <p:spPr>
            <a:xfrm>
              <a:off x="1758661" y="398022"/>
              <a:ext cx="3447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WPR, 2000-2023</a:t>
              </a:r>
            </a:p>
          </p:txBody>
        </p:sp>
        <p:sp>
          <p:nvSpPr>
            <p:cNvPr id="1372" name="tx137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73" name="tx1373"/>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Niue and Tonga had the highest crude average MCV1 coverage (98%) and PNG had the lowest (61%).
Over the last 5 years (2019-2023), 14 countries maintained coverage of at least 90%.
There were 1 country with coverage consistently below 60% over the last 5 years (PNG).</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79270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269918"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74712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243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758661" y="571734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9" name="pl9"/>
            <p:cNvSpPr/>
            <p:nvPr/>
          </p:nvSpPr>
          <p:spPr>
            <a:xfrm>
              <a:off x="1758661" y="5527227"/>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0" name="pl10"/>
            <p:cNvSpPr/>
            <p:nvPr/>
          </p:nvSpPr>
          <p:spPr>
            <a:xfrm>
              <a:off x="1758661" y="533710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1" name="pl11"/>
            <p:cNvSpPr/>
            <p:nvPr/>
          </p:nvSpPr>
          <p:spPr>
            <a:xfrm>
              <a:off x="1758661" y="5146992"/>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2" name="pl12"/>
            <p:cNvSpPr/>
            <p:nvPr/>
          </p:nvSpPr>
          <p:spPr>
            <a:xfrm>
              <a:off x="1758661" y="495687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3" name="pl13"/>
            <p:cNvSpPr/>
            <p:nvPr/>
          </p:nvSpPr>
          <p:spPr>
            <a:xfrm>
              <a:off x="1758661" y="476675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4" name="pl14"/>
            <p:cNvSpPr/>
            <p:nvPr/>
          </p:nvSpPr>
          <p:spPr>
            <a:xfrm>
              <a:off x="1758661" y="457663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5" name="pl15"/>
            <p:cNvSpPr/>
            <p:nvPr/>
          </p:nvSpPr>
          <p:spPr>
            <a:xfrm>
              <a:off x="1758661" y="438652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6" name="pl16"/>
            <p:cNvSpPr/>
            <p:nvPr/>
          </p:nvSpPr>
          <p:spPr>
            <a:xfrm>
              <a:off x="1758661" y="419640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7" name="pl17"/>
            <p:cNvSpPr/>
            <p:nvPr/>
          </p:nvSpPr>
          <p:spPr>
            <a:xfrm>
              <a:off x="1758661" y="400628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8" name="pl18"/>
            <p:cNvSpPr/>
            <p:nvPr/>
          </p:nvSpPr>
          <p:spPr>
            <a:xfrm>
              <a:off x="1758661" y="381616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19" name="pl19"/>
            <p:cNvSpPr/>
            <p:nvPr/>
          </p:nvSpPr>
          <p:spPr>
            <a:xfrm>
              <a:off x="1758661" y="362605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0" name="pl20"/>
            <p:cNvSpPr/>
            <p:nvPr/>
          </p:nvSpPr>
          <p:spPr>
            <a:xfrm>
              <a:off x="1758661" y="3435934"/>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1" name="pl21"/>
            <p:cNvSpPr/>
            <p:nvPr/>
          </p:nvSpPr>
          <p:spPr>
            <a:xfrm>
              <a:off x="1758661" y="324581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2" name="pl22"/>
            <p:cNvSpPr/>
            <p:nvPr/>
          </p:nvSpPr>
          <p:spPr>
            <a:xfrm>
              <a:off x="1758661" y="3055699"/>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3" name="pl23"/>
            <p:cNvSpPr/>
            <p:nvPr/>
          </p:nvSpPr>
          <p:spPr>
            <a:xfrm>
              <a:off x="1758661" y="286558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4" name="pl24"/>
            <p:cNvSpPr/>
            <p:nvPr/>
          </p:nvSpPr>
          <p:spPr>
            <a:xfrm>
              <a:off x="1758661" y="267546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5" name="pl25"/>
            <p:cNvSpPr/>
            <p:nvPr/>
          </p:nvSpPr>
          <p:spPr>
            <a:xfrm>
              <a:off x="1758661" y="248534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6" name="pl26"/>
            <p:cNvSpPr/>
            <p:nvPr/>
          </p:nvSpPr>
          <p:spPr>
            <a:xfrm>
              <a:off x="1758661" y="229522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7" name="pl27"/>
            <p:cNvSpPr/>
            <p:nvPr/>
          </p:nvSpPr>
          <p:spPr>
            <a:xfrm>
              <a:off x="1758661" y="210511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8" name="pl28"/>
            <p:cNvSpPr/>
            <p:nvPr/>
          </p:nvSpPr>
          <p:spPr>
            <a:xfrm>
              <a:off x="1758661" y="191499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29" name="pl29"/>
            <p:cNvSpPr/>
            <p:nvPr/>
          </p:nvSpPr>
          <p:spPr>
            <a:xfrm>
              <a:off x="1758661" y="1724876"/>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0" name="pl30"/>
            <p:cNvSpPr/>
            <p:nvPr/>
          </p:nvSpPr>
          <p:spPr>
            <a:xfrm>
              <a:off x="1758661" y="153475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1" name="pl31"/>
            <p:cNvSpPr/>
            <p:nvPr/>
          </p:nvSpPr>
          <p:spPr>
            <a:xfrm>
              <a:off x="1758661" y="1344641"/>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2" name="pl32"/>
            <p:cNvSpPr/>
            <p:nvPr/>
          </p:nvSpPr>
          <p:spPr>
            <a:xfrm>
              <a:off x="1758661" y="1154523"/>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3" name="pl33"/>
            <p:cNvSpPr/>
            <p:nvPr/>
          </p:nvSpPr>
          <p:spPr>
            <a:xfrm>
              <a:off x="1758661" y="964405"/>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4" name="pl34"/>
            <p:cNvSpPr/>
            <p:nvPr/>
          </p:nvSpPr>
          <p:spPr>
            <a:xfrm>
              <a:off x="1758661" y="774288"/>
              <a:ext cx="6499726" cy="0"/>
            </a:xfrm>
            <a:custGeom>
              <a:avLst/>
              <a:pathLst>
                <a:path w="6499726" h="0">
                  <a:moveTo>
                    <a:pt x="0" y="0"/>
                  </a:moveTo>
                  <a:lnTo>
                    <a:pt x="6499726" y="0"/>
                  </a:lnTo>
                  <a:lnTo>
                    <a:pt x="6499726" y="0"/>
                  </a:lnTo>
                </a:path>
              </a:pathLst>
            </a:custGeom>
            <a:ln w="13550" cap="flat">
              <a:solidFill>
                <a:srgbClr val="EBEBEB">
                  <a:alpha val="100000"/>
                </a:srgbClr>
              </a:solidFill>
              <a:prstDash val="solid"/>
              <a:round/>
            </a:ln>
          </p:spPr>
          <p:txBody>
            <a:bodyPr/>
            <a:lstStyle/>
            <a:p/>
          </p:txBody>
        </p:sp>
        <p:sp>
          <p:nvSpPr>
            <p:cNvPr id="35" name="pl35"/>
            <p:cNvSpPr/>
            <p:nvPr/>
          </p:nvSpPr>
          <p:spPr>
            <a:xfrm>
              <a:off x="205410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53131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5008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48573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962945"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726591" y="774288"/>
              <a:ext cx="177265" cy="0"/>
            </a:xfrm>
            <a:custGeom>
              <a:avLst/>
              <a:pathLst>
                <a:path w="177265" h="0">
                  <a:moveTo>
                    <a:pt x="0" y="0"/>
                  </a:moveTo>
                  <a:lnTo>
                    <a:pt x="0" y="0"/>
                  </a:lnTo>
                  <a:lnTo>
                    <a:pt x="177265" y="0"/>
                  </a:lnTo>
                  <a:lnTo>
                    <a:pt x="177265" y="0"/>
                  </a:lnTo>
                  <a:lnTo>
                    <a:pt x="177265" y="0"/>
                  </a:lnTo>
                </a:path>
              </a:pathLst>
            </a:custGeom>
            <a:ln w="108405" cap="flat">
              <a:solidFill>
                <a:srgbClr val="E8E8E8">
                  <a:alpha val="100000"/>
                </a:srgbClr>
              </a:solidFill>
              <a:prstDash val="solid"/>
              <a:round/>
            </a:ln>
          </p:spPr>
          <p:txBody>
            <a:bodyPr/>
            <a:lstStyle/>
            <a:p/>
          </p:txBody>
        </p:sp>
        <p:sp>
          <p:nvSpPr>
            <p:cNvPr id="41" name="pl41"/>
            <p:cNvSpPr/>
            <p:nvPr/>
          </p:nvSpPr>
          <p:spPr>
            <a:xfrm>
              <a:off x="7903856" y="96440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2" name="pl42"/>
            <p:cNvSpPr/>
            <p:nvPr/>
          </p:nvSpPr>
          <p:spPr>
            <a:xfrm>
              <a:off x="7903856" y="115452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3" name="pl43"/>
            <p:cNvSpPr/>
            <p:nvPr/>
          </p:nvSpPr>
          <p:spPr>
            <a:xfrm>
              <a:off x="7667503" y="1344641"/>
              <a:ext cx="177265" cy="0"/>
            </a:xfrm>
            <a:custGeom>
              <a:avLst/>
              <a:pathLst>
                <a:path w="177265" h="0">
                  <a:moveTo>
                    <a:pt x="0" y="0"/>
                  </a:moveTo>
                  <a:lnTo>
                    <a:pt x="177265" y="0"/>
                  </a:lnTo>
                  <a:lnTo>
                    <a:pt x="177265" y="0"/>
                  </a:lnTo>
                  <a:lnTo>
                    <a:pt x="177265" y="0"/>
                  </a:lnTo>
                  <a:lnTo>
                    <a:pt x="177265" y="0"/>
                  </a:lnTo>
                </a:path>
              </a:pathLst>
            </a:custGeom>
            <a:ln w="108405" cap="flat">
              <a:solidFill>
                <a:srgbClr val="E8E8E8">
                  <a:alpha val="100000"/>
                </a:srgbClr>
              </a:solidFill>
              <a:prstDash val="solid"/>
              <a:round/>
            </a:ln>
          </p:spPr>
          <p:txBody>
            <a:bodyPr/>
            <a:lstStyle/>
            <a:p/>
          </p:txBody>
        </p:sp>
        <p:sp>
          <p:nvSpPr>
            <p:cNvPr id="44" name="pl44"/>
            <p:cNvSpPr/>
            <p:nvPr/>
          </p:nvSpPr>
          <p:spPr>
            <a:xfrm>
              <a:off x="7372061" y="1534758"/>
              <a:ext cx="472707" cy="0"/>
            </a:xfrm>
            <a:custGeom>
              <a:avLst/>
              <a:pathLst>
                <a:path w="472707" h="0">
                  <a:moveTo>
                    <a:pt x="0" y="0"/>
                  </a:moveTo>
                  <a:lnTo>
                    <a:pt x="177265" y="0"/>
                  </a:lnTo>
                  <a:lnTo>
                    <a:pt x="177265" y="0"/>
                  </a:lnTo>
                  <a:lnTo>
                    <a:pt x="354530" y="0"/>
                  </a:lnTo>
                  <a:lnTo>
                    <a:pt x="472707" y="0"/>
                  </a:lnTo>
                </a:path>
              </a:pathLst>
            </a:custGeom>
            <a:ln w="108405" cap="flat">
              <a:solidFill>
                <a:srgbClr val="E8E8E8">
                  <a:alpha val="100000"/>
                </a:srgbClr>
              </a:solidFill>
              <a:prstDash val="solid"/>
              <a:round/>
            </a:ln>
          </p:spPr>
          <p:txBody>
            <a:bodyPr/>
            <a:lstStyle/>
            <a:p/>
          </p:txBody>
        </p:sp>
        <p:sp>
          <p:nvSpPr>
            <p:cNvPr id="45" name="pl45"/>
            <p:cNvSpPr/>
            <p:nvPr/>
          </p:nvSpPr>
          <p:spPr>
            <a:xfrm>
              <a:off x="7785680" y="1724876"/>
              <a:ext cx="118176" cy="0"/>
            </a:xfrm>
            <a:custGeom>
              <a:avLst/>
              <a:pathLst>
                <a:path w="118176" h="0">
                  <a:moveTo>
                    <a:pt x="0" y="0"/>
                  </a:moveTo>
                  <a:lnTo>
                    <a:pt x="0" y="0"/>
                  </a:lnTo>
                  <a:lnTo>
                    <a:pt x="0" y="0"/>
                  </a:lnTo>
                  <a:lnTo>
                    <a:pt x="118176" y="0"/>
                  </a:lnTo>
                  <a:lnTo>
                    <a:pt x="118176" y="0"/>
                  </a:lnTo>
                </a:path>
              </a:pathLst>
            </a:custGeom>
            <a:ln w="108405" cap="flat">
              <a:solidFill>
                <a:srgbClr val="E8E8E8">
                  <a:alpha val="100000"/>
                </a:srgbClr>
              </a:solidFill>
              <a:prstDash val="solid"/>
              <a:round/>
            </a:ln>
          </p:spPr>
          <p:txBody>
            <a:bodyPr/>
            <a:lstStyle/>
            <a:p/>
          </p:txBody>
        </p:sp>
        <p:sp>
          <p:nvSpPr>
            <p:cNvPr id="46" name="pl46"/>
            <p:cNvSpPr/>
            <p:nvPr/>
          </p:nvSpPr>
          <p:spPr>
            <a:xfrm>
              <a:off x="7785680" y="1914993"/>
              <a:ext cx="118176" cy="0"/>
            </a:xfrm>
            <a:custGeom>
              <a:avLst/>
              <a:pathLst>
                <a:path w="118176" h="0">
                  <a:moveTo>
                    <a:pt x="0" y="0"/>
                  </a:moveTo>
                  <a:lnTo>
                    <a:pt x="118176" y="0"/>
                  </a:lnTo>
                  <a:lnTo>
                    <a:pt x="118176" y="0"/>
                  </a:lnTo>
                  <a:lnTo>
                    <a:pt x="118176" y="0"/>
                  </a:lnTo>
                  <a:lnTo>
                    <a:pt x="118176" y="0"/>
                  </a:lnTo>
                </a:path>
              </a:pathLst>
            </a:custGeom>
            <a:ln w="108405" cap="flat">
              <a:solidFill>
                <a:srgbClr val="E8E8E8">
                  <a:alpha val="100000"/>
                </a:srgbClr>
              </a:solidFill>
              <a:prstDash val="solid"/>
              <a:round/>
            </a:ln>
          </p:spPr>
          <p:txBody>
            <a:bodyPr/>
            <a:lstStyle/>
            <a:p/>
          </p:txBody>
        </p:sp>
        <p:sp>
          <p:nvSpPr>
            <p:cNvPr id="47" name="pl47"/>
            <p:cNvSpPr/>
            <p:nvPr/>
          </p:nvSpPr>
          <p:spPr>
            <a:xfrm>
              <a:off x="7785680" y="2105111"/>
              <a:ext cx="59088" cy="0"/>
            </a:xfrm>
            <a:custGeom>
              <a:avLst/>
              <a:pathLst>
                <a:path w="59088" h="0">
                  <a:moveTo>
                    <a:pt x="0" y="0"/>
                  </a:moveTo>
                  <a:lnTo>
                    <a:pt x="0" y="0"/>
                  </a:lnTo>
                  <a:lnTo>
                    <a:pt x="59088" y="0"/>
                  </a:lnTo>
                  <a:lnTo>
                    <a:pt x="59088" y="0"/>
                  </a:lnTo>
                  <a:lnTo>
                    <a:pt x="59088" y="0"/>
                  </a:lnTo>
                </a:path>
              </a:pathLst>
            </a:custGeom>
            <a:ln w="108405" cap="flat">
              <a:solidFill>
                <a:srgbClr val="E8E8E8">
                  <a:alpha val="100000"/>
                </a:srgbClr>
              </a:solidFill>
              <a:prstDash val="solid"/>
              <a:round/>
            </a:ln>
          </p:spPr>
          <p:txBody>
            <a:bodyPr/>
            <a:lstStyle/>
            <a:p/>
          </p:txBody>
        </p:sp>
        <p:sp>
          <p:nvSpPr>
            <p:cNvPr id="48" name="pl48"/>
            <p:cNvSpPr/>
            <p:nvPr/>
          </p:nvSpPr>
          <p:spPr>
            <a:xfrm>
              <a:off x="7726591" y="2295228"/>
              <a:ext cx="59088" cy="0"/>
            </a:xfrm>
            <a:custGeom>
              <a:avLst/>
              <a:pathLst>
                <a:path w="59088" h="0">
                  <a:moveTo>
                    <a:pt x="0" y="0"/>
                  </a:moveTo>
                  <a:lnTo>
                    <a:pt x="0" y="0"/>
                  </a:lnTo>
                  <a:lnTo>
                    <a:pt x="0" y="0"/>
                  </a:lnTo>
                  <a:lnTo>
                    <a:pt x="59088" y="0"/>
                  </a:lnTo>
                  <a:lnTo>
                    <a:pt x="59088" y="0"/>
                  </a:lnTo>
                </a:path>
              </a:pathLst>
            </a:custGeom>
            <a:ln w="108405" cap="flat">
              <a:solidFill>
                <a:srgbClr val="E8E8E8">
                  <a:alpha val="100000"/>
                </a:srgbClr>
              </a:solidFill>
              <a:prstDash val="solid"/>
              <a:round/>
            </a:ln>
          </p:spPr>
          <p:txBody>
            <a:bodyPr/>
            <a:lstStyle/>
            <a:p/>
          </p:txBody>
        </p:sp>
        <p:sp>
          <p:nvSpPr>
            <p:cNvPr id="49" name="pl49"/>
            <p:cNvSpPr/>
            <p:nvPr/>
          </p:nvSpPr>
          <p:spPr>
            <a:xfrm>
              <a:off x="7608414" y="2485346"/>
              <a:ext cx="236353" cy="0"/>
            </a:xfrm>
            <a:custGeom>
              <a:avLst/>
              <a:pathLst>
                <a:path w="236353" h="0">
                  <a:moveTo>
                    <a:pt x="0" y="0"/>
                  </a:moveTo>
                  <a:lnTo>
                    <a:pt x="59088" y="0"/>
                  </a:lnTo>
                  <a:lnTo>
                    <a:pt x="118176" y="0"/>
                  </a:lnTo>
                  <a:lnTo>
                    <a:pt x="177265" y="0"/>
                  </a:lnTo>
                  <a:lnTo>
                    <a:pt x="236353" y="0"/>
                  </a:lnTo>
                </a:path>
              </a:pathLst>
            </a:custGeom>
            <a:ln w="108405" cap="flat">
              <a:solidFill>
                <a:srgbClr val="E8E8E8">
                  <a:alpha val="100000"/>
                </a:srgbClr>
              </a:solidFill>
              <a:prstDash val="solid"/>
              <a:round/>
            </a:ln>
          </p:spPr>
          <p:txBody>
            <a:bodyPr/>
            <a:lstStyle/>
            <a:p/>
          </p:txBody>
        </p:sp>
        <p:sp>
          <p:nvSpPr>
            <p:cNvPr id="50" name="pl50"/>
            <p:cNvSpPr/>
            <p:nvPr/>
          </p:nvSpPr>
          <p:spPr>
            <a:xfrm>
              <a:off x="7667503" y="2675463"/>
              <a:ext cx="118176" cy="0"/>
            </a:xfrm>
            <a:custGeom>
              <a:avLst/>
              <a:pathLst>
                <a:path w="118176" h="0">
                  <a:moveTo>
                    <a:pt x="0" y="0"/>
                  </a:moveTo>
                  <a:lnTo>
                    <a:pt x="59088" y="0"/>
                  </a:lnTo>
                  <a:lnTo>
                    <a:pt x="59088" y="0"/>
                  </a:lnTo>
                  <a:lnTo>
                    <a:pt x="59088" y="0"/>
                  </a:lnTo>
                  <a:lnTo>
                    <a:pt x="118176" y="0"/>
                  </a:lnTo>
                </a:path>
              </a:pathLst>
            </a:custGeom>
            <a:ln w="108405" cap="flat">
              <a:solidFill>
                <a:srgbClr val="E8E8E8">
                  <a:alpha val="100000"/>
                </a:srgbClr>
              </a:solidFill>
              <a:prstDash val="solid"/>
              <a:round/>
            </a:ln>
          </p:spPr>
          <p:txBody>
            <a:bodyPr/>
            <a:lstStyle/>
            <a:p/>
          </p:txBody>
        </p:sp>
        <p:sp>
          <p:nvSpPr>
            <p:cNvPr id="51" name="pl51"/>
            <p:cNvSpPr/>
            <p:nvPr/>
          </p:nvSpPr>
          <p:spPr>
            <a:xfrm>
              <a:off x="7549326" y="2865581"/>
              <a:ext cx="236353" cy="0"/>
            </a:xfrm>
            <a:custGeom>
              <a:avLst/>
              <a:pathLst>
                <a:path w="236353" h="0">
                  <a:moveTo>
                    <a:pt x="0" y="0"/>
                  </a:moveTo>
                  <a:lnTo>
                    <a:pt x="0" y="0"/>
                  </a:lnTo>
                  <a:lnTo>
                    <a:pt x="177265" y="0"/>
                  </a:lnTo>
                  <a:lnTo>
                    <a:pt x="177265" y="0"/>
                  </a:lnTo>
                  <a:lnTo>
                    <a:pt x="236353" y="0"/>
                  </a:lnTo>
                </a:path>
              </a:pathLst>
            </a:custGeom>
            <a:ln w="108405" cap="flat">
              <a:solidFill>
                <a:srgbClr val="E8E8E8">
                  <a:alpha val="100000"/>
                </a:srgbClr>
              </a:solidFill>
              <a:prstDash val="solid"/>
              <a:round/>
            </a:ln>
          </p:spPr>
          <p:txBody>
            <a:bodyPr/>
            <a:lstStyle/>
            <a:p/>
          </p:txBody>
        </p:sp>
        <p:sp>
          <p:nvSpPr>
            <p:cNvPr id="52" name="pl52"/>
            <p:cNvSpPr/>
            <p:nvPr/>
          </p:nvSpPr>
          <p:spPr>
            <a:xfrm>
              <a:off x="7608414" y="3055699"/>
              <a:ext cx="236353" cy="0"/>
            </a:xfrm>
            <a:custGeom>
              <a:avLst/>
              <a:pathLst>
                <a:path w="236353" h="0">
                  <a:moveTo>
                    <a:pt x="0" y="0"/>
                  </a:moveTo>
                  <a:lnTo>
                    <a:pt x="59088" y="0"/>
                  </a:lnTo>
                  <a:lnTo>
                    <a:pt x="118176" y="0"/>
                  </a:lnTo>
                  <a:lnTo>
                    <a:pt x="236353" y="0"/>
                  </a:lnTo>
                  <a:lnTo>
                    <a:pt x="236353" y="0"/>
                  </a:lnTo>
                </a:path>
              </a:pathLst>
            </a:custGeom>
            <a:ln w="108405" cap="flat">
              <a:solidFill>
                <a:srgbClr val="E8E8E8">
                  <a:alpha val="100000"/>
                </a:srgbClr>
              </a:solidFill>
              <a:prstDash val="solid"/>
              <a:round/>
            </a:ln>
          </p:spPr>
          <p:txBody>
            <a:bodyPr/>
            <a:lstStyle/>
            <a:p/>
          </p:txBody>
        </p:sp>
        <p:sp>
          <p:nvSpPr>
            <p:cNvPr id="53" name="pl53"/>
            <p:cNvSpPr/>
            <p:nvPr/>
          </p:nvSpPr>
          <p:spPr>
            <a:xfrm>
              <a:off x="7431149" y="3245816"/>
              <a:ext cx="295442" cy="0"/>
            </a:xfrm>
            <a:custGeom>
              <a:avLst/>
              <a:pathLst>
                <a:path w="295442" h="0">
                  <a:moveTo>
                    <a:pt x="0" y="0"/>
                  </a:moveTo>
                  <a:lnTo>
                    <a:pt x="118176" y="0"/>
                  </a:lnTo>
                  <a:lnTo>
                    <a:pt x="118176" y="0"/>
                  </a:lnTo>
                  <a:lnTo>
                    <a:pt x="177265" y="0"/>
                  </a:lnTo>
                  <a:lnTo>
                    <a:pt x="295442" y="0"/>
                  </a:lnTo>
                </a:path>
              </a:pathLst>
            </a:custGeom>
            <a:ln w="108405" cap="flat">
              <a:solidFill>
                <a:srgbClr val="E8E8E8">
                  <a:alpha val="100000"/>
                </a:srgbClr>
              </a:solidFill>
              <a:prstDash val="solid"/>
              <a:round/>
            </a:ln>
          </p:spPr>
          <p:txBody>
            <a:bodyPr/>
            <a:lstStyle/>
            <a:p/>
          </p:txBody>
        </p:sp>
        <p:sp>
          <p:nvSpPr>
            <p:cNvPr id="54" name="pl54"/>
            <p:cNvSpPr/>
            <p:nvPr/>
          </p:nvSpPr>
          <p:spPr>
            <a:xfrm>
              <a:off x="7312972" y="3435934"/>
              <a:ext cx="177265" cy="0"/>
            </a:xfrm>
            <a:custGeom>
              <a:avLst/>
              <a:pathLst>
                <a:path w="177265" h="0">
                  <a:moveTo>
                    <a:pt x="0" y="0"/>
                  </a:moveTo>
                  <a:lnTo>
                    <a:pt x="59088" y="0"/>
                  </a:lnTo>
                  <a:lnTo>
                    <a:pt x="118176" y="0"/>
                  </a:lnTo>
                  <a:lnTo>
                    <a:pt x="118176" y="0"/>
                  </a:lnTo>
                  <a:lnTo>
                    <a:pt x="177265" y="0"/>
                  </a:lnTo>
                </a:path>
              </a:pathLst>
            </a:custGeom>
            <a:ln w="108405" cap="flat">
              <a:solidFill>
                <a:srgbClr val="E8E8E8">
                  <a:alpha val="100000"/>
                </a:srgbClr>
              </a:solidFill>
              <a:prstDash val="solid"/>
              <a:round/>
            </a:ln>
          </p:spPr>
          <p:txBody>
            <a:bodyPr/>
            <a:lstStyle/>
            <a:p/>
          </p:txBody>
        </p:sp>
        <p:sp>
          <p:nvSpPr>
            <p:cNvPr id="55" name="pl55"/>
            <p:cNvSpPr/>
            <p:nvPr/>
          </p:nvSpPr>
          <p:spPr>
            <a:xfrm>
              <a:off x="6840265" y="3626051"/>
              <a:ext cx="472707" cy="0"/>
            </a:xfrm>
            <a:custGeom>
              <a:avLst/>
              <a:pathLst>
                <a:path w="472707" h="0">
                  <a:moveTo>
                    <a:pt x="0" y="0"/>
                  </a:moveTo>
                  <a:lnTo>
                    <a:pt x="236353" y="0"/>
                  </a:lnTo>
                  <a:lnTo>
                    <a:pt x="236353" y="0"/>
                  </a:lnTo>
                  <a:lnTo>
                    <a:pt x="413618" y="0"/>
                  </a:lnTo>
                  <a:lnTo>
                    <a:pt x="472707" y="0"/>
                  </a:lnTo>
                </a:path>
              </a:pathLst>
            </a:custGeom>
            <a:ln w="108405" cap="flat">
              <a:solidFill>
                <a:srgbClr val="E8E8E8">
                  <a:alpha val="100000"/>
                </a:srgbClr>
              </a:solidFill>
              <a:prstDash val="solid"/>
              <a:round/>
            </a:ln>
          </p:spPr>
          <p:txBody>
            <a:bodyPr/>
            <a:lstStyle/>
            <a:p/>
          </p:txBody>
        </p:sp>
        <p:sp>
          <p:nvSpPr>
            <p:cNvPr id="56" name="pl56"/>
            <p:cNvSpPr/>
            <p:nvPr/>
          </p:nvSpPr>
          <p:spPr>
            <a:xfrm>
              <a:off x="5717585" y="3816169"/>
              <a:ext cx="2009006" cy="0"/>
            </a:xfrm>
            <a:custGeom>
              <a:avLst/>
              <a:pathLst>
                <a:path w="2009006" h="0">
                  <a:moveTo>
                    <a:pt x="0" y="0"/>
                  </a:moveTo>
                  <a:lnTo>
                    <a:pt x="236353" y="0"/>
                  </a:lnTo>
                  <a:lnTo>
                    <a:pt x="1181768" y="0"/>
                  </a:lnTo>
                  <a:lnTo>
                    <a:pt x="1477210" y="0"/>
                  </a:lnTo>
                  <a:lnTo>
                    <a:pt x="2009006" y="0"/>
                  </a:lnTo>
                </a:path>
              </a:pathLst>
            </a:custGeom>
            <a:ln w="108405" cap="flat">
              <a:solidFill>
                <a:srgbClr val="E8E8E8">
                  <a:alpha val="100000"/>
                </a:srgbClr>
              </a:solidFill>
              <a:prstDash val="solid"/>
              <a:round/>
            </a:ln>
          </p:spPr>
          <p:txBody>
            <a:bodyPr/>
            <a:lstStyle/>
            <a:p/>
          </p:txBody>
        </p:sp>
        <p:sp>
          <p:nvSpPr>
            <p:cNvPr id="57" name="pl57"/>
            <p:cNvSpPr/>
            <p:nvPr/>
          </p:nvSpPr>
          <p:spPr>
            <a:xfrm>
              <a:off x="5835762" y="4006286"/>
              <a:ext cx="1299945" cy="0"/>
            </a:xfrm>
            <a:custGeom>
              <a:avLst/>
              <a:pathLst>
                <a:path w="1299945" h="0">
                  <a:moveTo>
                    <a:pt x="0" y="0"/>
                  </a:moveTo>
                  <a:lnTo>
                    <a:pt x="295442" y="0"/>
                  </a:lnTo>
                  <a:lnTo>
                    <a:pt x="827237" y="0"/>
                  </a:lnTo>
                  <a:lnTo>
                    <a:pt x="886326" y="0"/>
                  </a:lnTo>
                  <a:lnTo>
                    <a:pt x="1299945" y="0"/>
                  </a:lnTo>
                </a:path>
              </a:pathLst>
            </a:custGeom>
            <a:ln w="108405" cap="flat">
              <a:solidFill>
                <a:srgbClr val="E8E8E8">
                  <a:alpha val="100000"/>
                </a:srgbClr>
              </a:solidFill>
              <a:prstDash val="solid"/>
              <a:round/>
            </a:ln>
          </p:spPr>
          <p:txBody>
            <a:bodyPr/>
            <a:lstStyle/>
            <a:p/>
          </p:txBody>
        </p:sp>
        <p:sp>
          <p:nvSpPr>
            <p:cNvPr id="58" name="pl58"/>
            <p:cNvSpPr/>
            <p:nvPr/>
          </p:nvSpPr>
          <p:spPr>
            <a:xfrm>
              <a:off x="5658496" y="4196404"/>
              <a:ext cx="2245360" cy="0"/>
            </a:xfrm>
            <a:custGeom>
              <a:avLst/>
              <a:pathLst>
                <a:path w="2245360" h="0">
                  <a:moveTo>
                    <a:pt x="0" y="0"/>
                  </a:moveTo>
                  <a:lnTo>
                    <a:pt x="768149" y="0"/>
                  </a:lnTo>
                  <a:lnTo>
                    <a:pt x="1359033" y="0"/>
                  </a:lnTo>
                  <a:lnTo>
                    <a:pt x="1536298" y="0"/>
                  </a:lnTo>
                  <a:lnTo>
                    <a:pt x="2245360" y="0"/>
                  </a:lnTo>
                </a:path>
              </a:pathLst>
            </a:custGeom>
            <a:ln w="108405" cap="flat">
              <a:solidFill>
                <a:srgbClr val="E8E8E8">
                  <a:alpha val="100000"/>
                </a:srgbClr>
              </a:solidFill>
              <a:prstDash val="solid"/>
              <a:round/>
            </a:ln>
          </p:spPr>
          <p:txBody>
            <a:bodyPr/>
            <a:lstStyle/>
            <a:p/>
          </p:txBody>
        </p:sp>
        <p:sp>
          <p:nvSpPr>
            <p:cNvPr id="59" name="pl59"/>
            <p:cNvSpPr/>
            <p:nvPr/>
          </p:nvSpPr>
          <p:spPr>
            <a:xfrm>
              <a:off x="6899353" y="4386521"/>
              <a:ext cx="886326" cy="0"/>
            </a:xfrm>
            <a:custGeom>
              <a:avLst/>
              <a:pathLst>
                <a:path w="886326" h="0">
                  <a:moveTo>
                    <a:pt x="0" y="0"/>
                  </a:moveTo>
                  <a:lnTo>
                    <a:pt x="354530" y="0"/>
                  </a:lnTo>
                  <a:lnTo>
                    <a:pt x="413618" y="0"/>
                  </a:lnTo>
                  <a:lnTo>
                    <a:pt x="768149" y="0"/>
                  </a:lnTo>
                  <a:lnTo>
                    <a:pt x="886326" y="0"/>
                  </a:lnTo>
                </a:path>
              </a:pathLst>
            </a:custGeom>
            <a:ln w="108405" cap="flat">
              <a:solidFill>
                <a:srgbClr val="E8E8E8">
                  <a:alpha val="100000"/>
                </a:srgbClr>
              </a:solidFill>
              <a:prstDash val="solid"/>
              <a:round/>
            </a:ln>
          </p:spPr>
          <p:txBody>
            <a:bodyPr/>
            <a:lstStyle/>
            <a:p/>
          </p:txBody>
        </p:sp>
        <p:sp>
          <p:nvSpPr>
            <p:cNvPr id="60" name="pl60"/>
            <p:cNvSpPr/>
            <p:nvPr/>
          </p:nvSpPr>
          <p:spPr>
            <a:xfrm>
              <a:off x="5835762" y="4576639"/>
              <a:ext cx="1122680" cy="0"/>
            </a:xfrm>
            <a:custGeom>
              <a:avLst/>
              <a:pathLst>
                <a:path w="1122680" h="0">
                  <a:moveTo>
                    <a:pt x="0" y="0"/>
                  </a:moveTo>
                  <a:lnTo>
                    <a:pt x="709061" y="0"/>
                  </a:lnTo>
                  <a:lnTo>
                    <a:pt x="886326" y="0"/>
                  </a:lnTo>
                  <a:lnTo>
                    <a:pt x="1004503" y="0"/>
                  </a:lnTo>
                  <a:lnTo>
                    <a:pt x="1122680" y="0"/>
                  </a:lnTo>
                </a:path>
              </a:pathLst>
            </a:custGeom>
            <a:ln w="108405" cap="flat">
              <a:solidFill>
                <a:srgbClr val="E8E8E8">
                  <a:alpha val="100000"/>
                </a:srgbClr>
              </a:solidFill>
              <a:prstDash val="solid"/>
              <a:round/>
            </a:ln>
          </p:spPr>
          <p:txBody>
            <a:bodyPr/>
            <a:lstStyle/>
            <a:p/>
          </p:txBody>
        </p:sp>
        <p:sp>
          <p:nvSpPr>
            <p:cNvPr id="61" name="pl61"/>
            <p:cNvSpPr/>
            <p:nvPr/>
          </p:nvSpPr>
          <p:spPr>
            <a:xfrm>
              <a:off x="6367557" y="4766756"/>
              <a:ext cx="590884" cy="0"/>
            </a:xfrm>
            <a:custGeom>
              <a:avLst/>
              <a:pathLst>
                <a:path w="590884" h="0">
                  <a:moveTo>
                    <a:pt x="0" y="0"/>
                  </a:moveTo>
                  <a:lnTo>
                    <a:pt x="177265" y="0"/>
                  </a:lnTo>
                  <a:lnTo>
                    <a:pt x="354530" y="0"/>
                  </a:lnTo>
                  <a:lnTo>
                    <a:pt x="413618" y="0"/>
                  </a:lnTo>
                  <a:lnTo>
                    <a:pt x="590884" y="0"/>
                  </a:lnTo>
                </a:path>
              </a:pathLst>
            </a:custGeom>
            <a:ln w="108405" cap="flat">
              <a:solidFill>
                <a:srgbClr val="E8E8E8">
                  <a:alpha val="100000"/>
                </a:srgbClr>
              </a:solidFill>
              <a:prstDash val="solid"/>
              <a:round/>
            </a:ln>
          </p:spPr>
          <p:txBody>
            <a:bodyPr/>
            <a:lstStyle/>
            <a:p/>
          </p:txBody>
        </p:sp>
        <p:sp>
          <p:nvSpPr>
            <p:cNvPr id="62" name="pl62"/>
            <p:cNvSpPr/>
            <p:nvPr/>
          </p:nvSpPr>
          <p:spPr>
            <a:xfrm>
              <a:off x="6722088" y="4956874"/>
              <a:ext cx="472707" cy="0"/>
            </a:xfrm>
            <a:custGeom>
              <a:avLst/>
              <a:pathLst>
                <a:path w="472707" h="0">
                  <a:moveTo>
                    <a:pt x="0" y="0"/>
                  </a:moveTo>
                  <a:lnTo>
                    <a:pt x="236353" y="0"/>
                  </a:lnTo>
                  <a:lnTo>
                    <a:pt x="236353" y="0"/>
                  </a:lnTo>
                  <a:lnTo>
                    <a:pt x="236353" y="0"/>
                  </a:lnTo>
                  <a:lnTo>
                    <a:pt x="472707" y="0"/>
                  </a:lnTo>
                </a:path>
              </a:pathLst>
            </a:custGeom>
            <a:ln w="108405" cap="flat">
              <a:solidFill>
                <a:srgbClr val="E8E8E8">
                  <a:alpha val="100000"/>
                </a:srgbClr>
              </a:solidFill>
              <a:prstDash val="solid"/>
              <a:round/>
            </a:ln>
          </p:spPr>
          <p:txBody>
            <a:bodyPr/>
            <a:lstStyle/>
            <a:p/>
          </p:txBody>
        </p:sp>
        <p:sp>
          <p:nvSpPr>
            <p:cNvPr id="63" name="pl63"/>
            <p:cNvSpPr/>
            <p:nvPr/>
          </p:nvSpPr>
          <p:spPr>
            <a:xfrm>
              <a:off x="6722088" y="5146992"/>
              <a:ext cx="886326" cy="0"/>
            </a:xfrm>
            <a:custGeom>
              <a:avLst/>
              <a:pathLst>
                <a:path w="886326" h="0">
                  <a:moveTo>
                    <a:pt x="0" y="0"/>
                  </a:moveTo>
                  <a:lnTo>
                    <a:pt x="59088" y="0"/>
                  </a:lnTo>
                  <a:lnTo>
                    <a:pt x="177265" y="0"/>
                  </a:lnTo>
                  <a:lnTo>
                    <a:pt x="354530" y="0"/>
                  </a:lnTo>
                  <a:lnTo>
                    <a:pt x="886326" y="0"/>
                  </a:lnTo>
                </a:path>
              </a:pathLst>
            </a:custGeom>
            <a:ln w="108405" cap="flat">
              <a:solidFill>
                <a:srgbClr val="E8E8E8">
                  <a:alpha val="100000"/>
                </a:srgbClr>
              </a:solidFill>
              <a:prstDash val="solid"/>
              <a:round/>
            </a:ln>
          </p:spPr>
          <p:txBody>
            <a:bodyPr/>
            <a:lstStyle/>
            <a:p/>
          </p:txBody>
        </p:sp>
        <p:sp>
          <p:nvSpPr>
            <p:cNvPr id="64" name="pl64"/>
            <p:cNvSpPr/>
            <p:nvPr/>
          </p:nvSpPr>
          <p:spPr>
            <a:xfrm>
              <a:off x="5008524" y="5337109"/>
              <a:ext cx="1772652" cy="0"/>
            </a:xfrm>
            <a:custGeom>
              <a:avLst/>
              <a:pathLst>
                <a:path w="1772652" h="0">
                  <a:moveTo>
                    <a:pt x="0" y="0"/>
                  </a:moveTo>
                  <a:lnTo>
                    <a:pt x="1181768" y="0"/>
                  </a:lnTo>
                  <a:lnTo>
                    <a:pt x="1181768" y="0"/>
                  </a:lnTo>
                  <a:lnTo>
                    <a:pt x="1654475" y="0"/>
                  </a:lnTo>
                  <a:lnTo>
                    <a:pt x="1772652" y="0"/>
                  </a:lnTo>
                </a:path>
              </a:pathLst>
            </a:custGeom>
            <a:ln w="108405" cap="flat">
              <a:solidFill>
                <a:srgbClr val="E8E8E8">
                  <a:alpha val="100000"/>
                </a:srgbClr>
              </a:solidFill>
              <a:prstDash val="solid"/>
              <a:round/>
            </a:ln>
          </p:spPr>
          <p:txBody>
            <a:bodyPr/>
            <a:lstStyle/>
            <a:p/>
          </p:txBody>
        </p:sp>
        <p:sp>
          <p:nvSpPr>
            <p:cNvPr id="65" name="pl65"/>
            <p:cNvSpPr/>
            <p:nvPr/>
          </p:nvSpPr>
          <p:spPr>
            <a:xfrm>
              <a:off x="6013027" y="5527227"/>
              <a:ext cx="1359033" cy="0"/>
            </a:xfrm>
            <a:custGeom>
              <a:avLst/>
              <a:pathLst>
                <a:path w="1359033" h="0">
                  <a:moveTo>
                    <a:pt x="0" y="0"/>
                  </a:moveTo>
                  <a:lnTo>
                    <a:pt x="59088" y="0"/>
                  </a:lnTo>
                  <a:lnTo>
                    <a:pt x="827237" y="0"/>
                  </a:lnTo>
                  <a:lnTo>
                    <a:pt x="827237" y="0"/>
                  </a:lnTo>
                  <a:lnTo>
                    <a:pt x="1359033" y="0"/>
                  </a:lnTo>
                </a:path>
              </a:pathLst>
            </a:custGeom>
            <a:ln w="108405" cap="flat">
              <a:solidFill>
                <a:srgbClr val="E8E8E8">
                  <a:alpha val="100000"/>
                </a:srgbClr>
              </a:solidFill>
              <a:prstDash val="solid"/>
              <a:round/>
            </a:ln>
          </p:spPr>
          <p:txBody>
            <a:bodyPr/>
            <a:lstStyle/>
            <a:p/>
          </p:txBody>
        </p:sp>
        <p:sp>
          <p:nvSpPr>
            <p:cNvPr id="66" name="pl66"/>
            <p:cNvSpPr/>
            <p:nvPr/>
          </p:nvSpPr>
          <p:spPr>
            <a:xfrm>
              <a:off x="4122197" y="5717344"/>
              <a:ext cx="1004503" cy="0"/>
            </a:xfrm>
            <a:custGeom>
              <a:avLst/>
              <a:pathLst>
                <a:path w="1004503" h="0">
                  <a:moveTo>
                    <a:pt x="0" y="0"/>
                  </a:moveTo>
                  <a:lnTo>
                    <a:pt x="118176" y="0"/>
                  </a:lnTo>
                  <a:lnTo>
                    <a:pt x="354530" y="0"/>
                  </a:lnTo>
                  <a:lnTo>
                    <a:pt x="531795" y="0"/>
                  </a:lnTo>
                  <a:lnTo>
                    <a:pt x="1004503" y="0"/>
                  </a:lnTo>
                </a:path>
              </a:pathLst>
            </a:custGeom>
            <a:ln w="108405" cap="flat">
              <a:solidFill>
                <a:srgbClr val="E8E8E8">
                  <a:alpha val="100000"/>
                </a:srgbClr>
              </a:solidFill>
              <a:prstDash val="solid"/>
              <a:round/>
            </a:ln>
          </p:spPr>
          <p:txBody>
            <a:bodyPr/>
            <a:lstStyle/>
            <a:p/>
          </p:txBody>
        </p:sp>
        <p:sp>
          <p:nvSpPr>
            <p:cNvPr id="67" name="pt67"/>
            <p:cNvSpPr/>
            <p:nvPr/>
          </p:nvSpPr>
          <p:spPr>
            <a:xfrm>
              <a:off x="760391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4482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54482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2209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2664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899356"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81180" y="172037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99356"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81180" y="191049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99356"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0295"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422146"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53996"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013030" y="41919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58500"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717588"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31262"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126704"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722091"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22091"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899356" y="7697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31207" y="40017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953942"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717588"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363057"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540323"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776676" y="47622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22091"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840268"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63003"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0268"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603914" y="3051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190295"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5394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5394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953942"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717588" y="49523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03914"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894853"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6776676"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7211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6717588" y="51424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40268"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781180" y="21006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07211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308472"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072118"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6835765"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249384" y="36215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840268"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81180"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663003"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03914"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22091" y="24808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81180"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63003"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22091" y="26709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899356" y="9599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663003"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840268" y="1340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485737"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426649"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426649"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367561"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308472" y="34314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781180"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544826"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544826"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772209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722091" y="28610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95394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717588"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831262"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540323"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35765" y="457213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4235874"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649493"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117697"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4472228"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5122201" y="57128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78118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22091"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781180" y="22907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683576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683576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6008527"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367561"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067615" y="55227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7899356" y="11500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18579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22091"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54482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544826"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367561"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40268" y="1530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663003"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781180"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308472"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249384"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6894853" y="43820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6776676"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6658500"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004024"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6185792" y="53326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22091"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49438"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713085"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894853"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190295" y="38116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549712"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667889"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372447"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726977" y="166617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26977" y="166617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26977" y="166617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45154" y="185629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7845154" y="185629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7726977" y="185629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7845154" y="413770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5599794" y="413770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6958828" y="413770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604297" y="3947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072501" y="3947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7667889" y="7155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7" name="pt217"/>
            <p:cNvSpPr/>
            <p:nvPr/>
          </p:nvSpPr>
          <p:spPr>
            <a:xfrm>
              <a:off x="7845154" y="7155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8" name="pt218"/>
            <p:cNvSpPr/>
            <p:nvPr/>
          </p:nvSpPr>
          <p:spPr>
            <a:xfrm>
              <a:off x="7845154" y="7155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9" name="pt219"/>
            <p:cNvSpPr/>
            <p:nvPr/>
          </p:nvSpPr>
          <p:spPr>
            <a:xfrm>
              <a:off x="7077004" y="3947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6899739" y="470805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486120" y="470805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6722474" y="470805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pt223"/>
            <p:cNvSpPr/>
            <p:nvPr/>
          </p:nvSpPr>
          <p:spPr>
            <a:xfrm>
              <a:off x="7667889" y="29969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4" name="pt224"/>
            <p:cNvSpPr/>
            <p:nvPr/>
          </p:nvSpPr>
          <p:spPr>
            <a:xfrm>
              <a:off x="7786065" y="29969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5" name="pt225"/>
            <p:cNvSpPr/>
            <p:nvPr/>
          </p:nvSpPr>
          <p:spPr>
            <a:xfrm>
              <a:off x="7549712" y="29969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6" name="pt226"/>
            <p:cNvSpPr/>
            <p:nvPr/>
          </p:nvSpPr>
          <p:spPr>
            <a:xfrm>
              <a:off x="7136093" y="489817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7" name="pt227"/>
            <p:cNvSpPr/>
            <p:nvPr/>
          </p:nvSpPr>
          <p:spPr>
            <a:xfrm>
              <a:off x="6899739" y="489817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8" name="pt228"/>
            <p:cNvSpPr/>
            <p:nvPr/>
          </p:nvSpPr>
          <p:spPr>
            <a:xfrm>
              <a:off x="6663385" y="489817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9" name="pt229"/>
            <p:cNvSpPr/>
            <p:nvPr/>
          </p:nvSpPr>
          <p:spPr>
            <a:xfrm>
              <a:off x="7549712" y="50882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0" name="pt230"/>
            <p:cNvSpPr/>
            <p:nvPr/>
          </p:nvSpPr>
          <p:spPr>
            <a:xfrm>
              <a:off x="7017916" y="50882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1" name="pt231"/>
            <p:cNvSpPr/>
            <p:nvPr/>
          </p:nvSpPr>
          <p:spPr>
            <a:xfrm>
              <a:off x="6663385" y="50882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2" name="pt232"/>
            <p:cNvSpPr/>
            <p:nvPr/>
          </p:nvSpPr>
          <p:spPr>
            <a:xfrm>
              <a:off x="7786065" y="204640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3" name="pt233"/>
            <p:cNvSpPr/>
            <p:nvPr/>
          </p:nvSpPr>
          <p:spPr>
            <a:xfrm>
              <a:off x="7726977" y="204640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4" name="pt234"/>
            <p:cNvSpPr/>
            <p:nvPr/>
          </p:nvSpPr>
          <p:spPr>
            <a:xfrm>
              <a:off x="7726977" y="204640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5" name="pt235"/>
            <p:cNvSpPr/>
            <p:nvPr/>
          </p:nvSpPr>
          <p:spPr>
            <a:xfrm>
              <a:off x="7017916" y="35673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6" name="pt236"/>
            <p:cNvSpPr/>
            <p:nvPr/>
          </p:nvSpPr>
          <p:spPr>
            <a:xfrm>
              <a:off x="6781562" y="35673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37" name="pt237"/>
            <p:cNvSpPr/>
            <p:nvPr/>
          </p:nvSpPr>
          <p:spPr>
            <a:xfrm>
              <a:off x="7195181" y="35673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38" name="pt238"/>
            <p:cNvSpPr/>
            <p:nvPr/>
          </p:nvSpPr>
          <p:spPr>
            <a:xfrm>
              <a:off x="7786065" y="2426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39" name="pt239"/>
            <p:cNvSpPr/>
            <p:nvPr/>
          </p:nvSpPr>
          <p:spPr>
            <a:xfrm>
              <a:off x="7549712" y="2426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0" name="pt240"/>
            <p:cNvSpPr/>
            <p:nvPr/>
          </p:nvSpPr>
          <p:spPr>
            <a:xfrm>
              <a:off x="7667889" y="2426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1" name="pt241"/>
            <p:cNvSpPr/>
            <p:nvPr/>
          </p:nvSpPr>
          <p:spPr>
            <a:xfrm>
              <a:off x="7726977" y="261676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2" name="pt242"/>
            <p:cNvSpPr/>
            <p:nvPr/>
          </p:nvSpPr>
          <p:spPr>
            <a:xfrm>
              <a:off x="7667889" y="261676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3" name="pt243"/>
            <p:cNvSpPr/>
            <p:nvPr/>
          </p:nvSpPr>
          <p:spPr>
            <a:xfrm>
              <a:off x="7667889" y="261676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4" name="pt244"/>
            <p:cNvSpPr/>
            <p:nvPr/>
          </p:nvSpPr>
          <p:spPr>
            <a:xfrm>
              <a:off x="7845154" y="90570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5" name="pt245"/>
            <p:cNvSpPr/>
            <p:nvPr/>
          </p:nvSpPr>
          <p:spPr>
            <a:xfrm>
              <a:off x="7845154" y="90570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6" name="pt246"/>
            <p:cNvSpPr/>
            <p:nvPr/>
          </p:nvSpPr>
          <p:spPr>
            <a:xfrm>
              <a:off x="7845154" y="90570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47" name="pt247"/>
            <p:cNvSpPr/>
            <p:nvPr/>
          </p:nvSpPr>
          <p:spPr>
            <a:xfrm>
              <a:off x="7608800" y="12859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48" name="pt248"/>
            <p:cNvSpPr/>
            <p:nvPr/>
          </p:nvSpPr>
          <p:spPr>
            <a:xfrm>
              <a:off x="7786065" y="12859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49" name="pt249"/>
            <p:cNvSpPr/>
            <p:nvPr/>
          </p:nvSpPr>
          <p:spPr>
            <a:xfrm>
              <a:off x="7786065" y="12859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0" name="pt250"/>
            <p:cNvSpPr/>
            <p:nvPr/>
          </p:nvSpPr>
          <p:spPr>
            <a:xfrm>
              <a:off x="7431535" y="33772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1" name="pt251"/>
            <p:cNvSpPr/>
            <p:nvPr/>
          </p:nvSpPr>
          <p:spPr>
            <a:xfrm>
              <a:off x="7313358" y="33772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2" name="pt252"/>
            <p:cNvSpPr/>
            <p:nvPr/>
          </p:nvSpPr>
          <p:spPr>
            <a:xfrm>
              <a:off x="7254270" y="33772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3" name="pt253"/>
            <p:cNvSpPr/>
            <p:nvPr/>
          </p:nvSpPr>
          <p:spPr>
            <a:xfrm>
              <a:off x="7726977" y="28068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4" name="pt254"/>
            <p:cNvSpPr/>
            <p:nvPr/>
          </p:nvSpPr>
          <p:spPr>
            <a:xfrm>
              <a:off x="7667889" y="28068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5" name="pt255"/>
            <p:cNvSpPr/>
            <p:nvPr/>
          </p:nvSpPr>
          <p:spPr>
            <a:xfrm>
              <a:off x="7667889" y="28068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6" name="pt256"/>
            <p:cNvSpPr/>
            <p:nvPr/>
          </p:nvSpPr>
          <p:spPr>
            <a:xfrm>
              <a:off x="6899739" y="45179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7" name="pt257"/>
            <p:cNvSpPr/>
            <p:nvPr/>
          </p:nvSpPr>
          <p:spPr>
            <a:xfrm>
              <a:off x="6486120" y="45179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8" name="pt258"/>
            <p:cNvSpPr/>
            <p:nvPr/>
          </p:nvSpPr>
          <p:spPr>
            <a:xfrm>
              <a:off x="6781562" y="45179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59" name="pt259"/>
            <p:cNvSpPr/>
            <p:nvPr/>
          </p:nvSpPr>
          <p:spPr>
            <a:xfrm>
              <a:off x="4181672" y="56586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4418025" y="56586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5067998" y="56586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667889" y="223652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667889" y="223652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726977" y="223652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6781562" y="546852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6" name="pt266"/>
            <p:cNvSpPr/>
            <p:nvPr/>
          </p:nvSpPr>
          <p:spPr>
            <a:xfrm>
              <a:off x="7313358" y="546852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7" name="pt267"/>
            <p:cNvSpPr/>
            <p:nvPr/>
          </p:nvSpPr>
          <p:spPr>
            <a:xfrm>
              <a:off x="6013413" y="546852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8" name="pt268"/>
            <p:cNvSpPr/>
            <p:nvPr/>
          </p:nvSpPr>
          <p:spPr>
            <a:xfrm>
              <a:off x="7845154" y="109582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9" name="pt269"/>
            <p:cNvSpPr/>
            <p:nvPr/>
          </p:nvSpPr>
          <p:spPr>
            <a:xfrm>
              <a:off x="7845154" y="109582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0" name="pt270"/>
            <p:cNvSpPr/>
            <p:nvPr/>
          </p:nvSpPr>
          <p:spPr>
            <a:xfrm>
              <a:off x="7845154" y="109582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1" name="pt271"/>
            <p:cNvSpPr/>
            <p:nvPr/>
          </p:nvSpPr>
          <p:spPr>
            <a:xfrm>
              <a:off x="6131590" y="527840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2" name="pt272"/>
            <p:cNvSpPr/>
            <p:nvPr/>
          </p:nvSpPr>
          <p:spPr>
            <a:xfrm>
              <a:off x="7667889" y="14760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3" name="pt273"/>
            <p:cNvSpPr/>
            <p:nvPr/>
          </p:nvSpPr>
          <p:spPr>
            <a:xfrm>
              <a:off x="7313358" y="14760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4" name="pt274"/>
            <p:cNvSpPr/>
            <p:nvPr/>
          </p:nvSpPr>
          <p:spPr>
            <a:xfrm>
              <a:off x="7786065" y="14760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5" name="pt275"/>
            <p:cNvSpPr/>
            <p:nvPr/>
          </p:nvSpPr>
          <p:spPr>
            <a:xfrm>
              <a:off x="7608800" y="432781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6" name="pt276"/>
            <p:cNvSpPr/>
            <p:nvPr/>
          </p:nvSpPr>
          <p:spPr>
            <a:xfrm>
              <a:off x="7195181" y="432781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7" name="pt277"/>
            <p:cNvSpPr/>
            <p:nvPr/>
          </p:nvSpPr>
          <p:spPr>
            <a:xfrm>
              <a:off x="6840651" y="432781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8" name="pt278"/>
            <p:cNvSpPr/>
            <p:nvPr/>
          </p:nvSpPr>
          <p:spPr>
            <a:xfrm>
              <a:off x="6722474" y="527840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9" name="pt279"/>
            <p:cNvSpPr/>
            <p:nvPr/>
          </p:nvSpPr>
          <p:spPr>
            <a:xfrm>
              <a:off x="6131590" y="527840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0" name="pt280"/>
            <p:cNvSpPr/>
            <p:nvPr/>
          </p:nvSpPr>
          <p:spPr>
            <a:xfrm>
              <a:off x="7667889" y="375746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1" name="pt281"/>
            <p:cNvSpPr/>
            <p:nvPr/>
          </p:nvSpPr>
          <p:spPr>
            <a:xfrm>
              <a:off x="6840651" y="375746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2" name="pt282"/>
            <p:cNvSpPr/>
            <p:nvPr/>
          </p:nvSpPr>
          <p:spPr>
            <a:xfrm>
              <a:off x="7136093" y="375746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3" name="tx283"/>
            <p:cNvSpPr/>
            <p:nvPr/>
          </p:nvSpPr>
          <p:spPr>
            <a:xfrm>
              <a:off x="1393302" y="5649234"/>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PNG</a:t>
              </a:r>
            </a:p>
          </p:txBody>
        </p:sp>
        <p:sp>
          <p:nvSpPr>
            <p:cNvPr id="284" name="tx284"/>
            <p:cNvSpPr/>
            <p:nvPr/>
          </p:nvSpPr>
          <p:spPr>
            <a:xfrm>
              <a:off x="608853" y="545911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Solomon</a:t>
              </a:r>
            </a:p>
          </p:txBody>
        </p:sp>
        <p:sp>
          <p:nvSpPr>
            <p:cNvPr id="285" name="tx285"/>
            <p:cNvSpPr/>
            <p:nvPr/>
          </p:nvSpPr>
          <p:spPr>
            <a:xfrm>
              <a:off x="1199031" y="5459184"/>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86" name="tx286"/>
            <p:cNvSpPr/>
            <p:nvPr/>
          </p:nvSpPr>
          <p:spPr>
            <a:xfrm>
              <a:off x="1175566" y="5270772"/>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Vanuatu</a:t>
              </a:r>
            </a:p>
          </p:txBody>
        </p:sp>
        <p:sp>
          <p:nvSpPr>
            <p:cNvPr id="287" name="tx287"/>
            <p:cNvSpPr/>
            <p:nvPr/>
          </p:nvSpPr>
          <p:spPr>
            <a:xfrm>
              <a:off x="1269018" y="5080655"/>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Kiribati</a:t>
              </a:r>
            </a:p>
          </p:txBody>
        </p:sp>
        <p:sp>
          <p:nvSpPr>
            <p:cNvPr id="288" name="tx288"/>
            <p:cNvSpPr/>
            <p:nvPr/>
          </p:nvSpPr>
          <p:spPr>
            <a:xfrm>
              <a:off x="1059263" y="4888763"/>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Cambodia</a:t>
              </a:r>
            </a:p>
          </p:txBody>
        </p:sp>
        <p:sp>
          <p:nvSpPr>
            <p:cNvPr id="289" name="tx289"/>
            <p:cNvSpPr/>
            <p:nvPr/>
          </p:nvSpPr>
          <p:spPr>
            <a:xfrm>
              <a:off x="1393097" y="4700419"/>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Laos</a:t>
              </a:r>
            </a:p>
          </p:txBody>
        </p:sp>
        <p:sp>
          <p:nvSpPr>
            <p:cNvPr id="290" name="tx290"/>
            <p:cNvSpPr/>
            <p:nvPr/>
          </p:nvSpPr>
          <p:spPr>
            <a:xfrm>
              <a:off x="1020382" y="4484176"/>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Philippines</a:t>
              </a:r>
            </a:p>
          </p:txBody>
        </p:sp>
        <p:sp>
          <p:nvSpPr>
            <p:cNvPr id="291" name="tx291"/>
            <p:cNvSpPr/>
            <p:nvPr/>
          </p:nvSpPr>
          <p:spPr>
            <a:xfrm>
              <a:off x="1121541" y="4320184"/>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Viet</a:t>
              </a:r>
            </a:p>
          </p:txBody>
        </p:sp>
        <p:sp>
          <p:nvSpPr>
            <p:cNvPr id="292" name="tx292"/>
            <p:cNvSpPr/>
            <p:nvPr/>
          </p:nvSpPr>
          <p:spPr>
            <a:xfrm>
              <a:off x="1401078" y="4320184"/>
              <a:ext cx="2949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Nam</a:t>
              </a:r>
            </a:p>
          </p:txBody>
        </p:sp>
        <p:sp>
          <p:nvSpPr>
            <p:cNvPr id="293" name="tx293"/>
            <p:cNvSpPr/>
            <p:nvPr/>
          </p:nvSpPr>
          <p:spPr>
            <a:xfrm>
              <a:off x="888458" y="4128293"/>
              <a:ext cx="3261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Cook</a:t>
              </a:r>
            </a:p>
          </p:txBody>
        </p:sp>
        <p:sp>
          <p:nvSpPr>
            <p:cNvPr id="294" name="tx294"/>
            <p:cNvSpPr/>
            <p:nvPr/>
          </p:nvSpPr>
          <p:spPr>
            <a:xfrm>
              <a:off x="1253397" y="413006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Islands</a:t>
              </a:r>
            </a:p>
          </p:txBody>
        </p:sp>
        <p:sp>
          <p:nvSpPr>
            <p:cNvPr id="295" name="tx295"/>
            <p:cNvSpPr/>
            <p:nvPr/>
          </p:nvSpPr>
          <p:spPr>
            <a:xfrm>
              <a:off x="1020586" y="3939949"/>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Micronesia</a:t>
              </a:r>
            </a:p>
          </p:txBody>
        </p:sp>
        <p:sp>
          <p:nvSpPr>
            <p:cNvPr id="296" name="tx296"/>
            <p:cNvSpPr/>
            <p:nvPr/>
          </p:nvSpPr>
          <p:spPr>
            <a:xfrm>
              <a:off x="1253397" y="374805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Samoa</a:t>
              </a:r>
            </a:p>
          </p:txBody>
        </p:sp>
        <p:sp>
          <p:nvSpPr>
            <p:cNvPr id="297" name="tx297"/>
            <p:cNvSpPr/>
            <p:nvPr/>
          </p:nvSpPr>
          <p:spPr>
            <a:xfrm>
              <a:off x="686684" y="3559714"/>
              <a:ext cx="5278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Marshall</a:t>
              </a:r>
            </a:p>
          </p:txBody>
        </p:sp>
        <p:sp>
          <p:nvSpPr>
            <p:cNvPr id="298" name="tx298"/>
            <p:cNvSpPr/>
            <p:nvPr/>
          </p:nvSpPr>
          <p:spPr>
            <a:xfrm>
              <a:off x="1253397" y="3559714"/>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Islands</a:t>
              </a:r>
            </a:p>
          </p:txBody>
        </p:sp>
        <p:sp>
          <p:nvSpPr>
            <p:cNvPr id="299" name="tx299"/>
            <p:cNvSpPr/>
            <p:nvPr/>
          </p:nvSpPr>
          <p:spPr>
            <a:xfrm>
              <a:off x="872905" y="3369597"/>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New</a:t>
              </a:r>
            </a:p>
          </p:txBody>
        </p:sp>
        <p:sp>
          <p:nvSpPr>
            <p:cNvPr id="300" name="tx300"/>
            <p:cNvSpPr/>
            <p:nvPr/>
          </p:nvSpPr>
          <p:spPr>
            <a:xfrm>
              <a:off x="1191187" y="3369597"/>
              <a:ext cx="5048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Zealand</a:t>
              </a:r>
            </a:p>
          </p:txBody>
        </p:sp>
        <p:sp>
          <p:nvSpPr>
            <p:cNvPr id="301" name="tx301"/>
            <p:cNvSpPr/>
            <p:nvPr/>
          </p:nvSpPr>
          <p:spPr>
            <a:xfrm>
              <a:off x="1152510" y="3179479"/>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Australia</a:t>
              </a:r>
            </a:p>
          </p:txBody>
        </p:sp>
        <p:sp>
          <p:nvSpPr>
            <p:cNvPr id="302" name="tx302"/>
            <p:cNvSpPr/>
            <p:nvPr/>
          </p:nvSpPr>
          <p:spPr>
            <a:xfrm>
              <a:off x="1315402" y="296323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Japan</a:t>
              </a:r>
            </a:p>
          </p:txBody>
        </p:sp>
        <p:sp>
          <p:nvSpPr>
            <p:cNvPr id="303" name="tx303"/>
            <p:cNvSpPr/>
            <p:nvPr/>
          </p:nvSpPr>
          <p:spPr>
            <a:xfrm>
              <a:off x="1338731" y="2799244"/>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Palau</a:t>
              </a:r>
            </a:p>
          </p:txBody>
        </p:sp>
        <p:sp>
          <p:nvSpPr>
            <p:cNvPr id="304" name="tx304"/>
            <p:cNvSpPr/>
            <p:nvPr/>
          </p:nvSpPr>
          <p:spPr>
            <a:xfrm>
              <a:off x="1144802" y="2581364"/>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Malaysia</a:t>
              </a:r>
            </a:p>
          </p:txBody>
        </p:sp>
        <p:sp>
          <p:nvSpPr>
            <p:cNvPr id="305" name="tx305"/>
            <p:cNvSpPr/>
            <p:nvPr/>
          </p:nvSpPr>
          <p:spPr>
            <a:xfrm>
              <a:off x="1129113" y="2391246"/>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Mongolia</a:t>
              </a:r>
            </a:p>
          </p:txBody>
        </p:sp>
        <p:sp>
          <p:nvSpPr>
            <p:cNvPr id="306" name="tx306"/>
            <p:cNvSpPr/>
            <p:nvPr/>
          </p:nvSpPr>
          <p:spPr>
            <a:xfrm>
              <a:off x="1059127" y="2199423"/>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Singapore</a:t>
              </a:r>
            </a:p>
          </p:txBody>
        </p:sp>
        <p:sp>
          <p:nvSpPr>
            <p:cNvPr id="307" name="tx307"/>
            <p:cNvSpPr/>
            <p:nvPr/>
          </p:nvSpPr>
          <p:spPr>
            <a:xfrm>
              <a:off x="585525" y="2012648"/>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Republic</a:t>
              </a:r>
            </a:p>
          </p:txBody>
        </p:sp>
        <p:sp>
          <p:nvSpPr>
            <p:cNvPr id="308" name="tx308"/>
            <p:cNvSpPr/>
            <p:nvPr/>
          </p:nvSpPr>
          <p:spPr>
            <a:xfrm>
              <a:off x="1167926" y="2037068"/>
              <a:ext cx="11650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of</a:t>
              </a:r>
            </a:p>
          </p:txBody>
        </p:sp>
        <p:sp>
          <p:nvSpPr>
            <p:cNvPr id="309" name="tx309"/>
            <p:cNvSpPr/>
            <p:nvPr/>
          </p:nvSpPr>
          <p:spPr>
            <a:xfrm>
              <a:off x="1323247" y="2038774"/>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Korea</a:t>
              </a:r>
            </a:p>
          </p:txBody>
        </p:sp>
        <p:sp>
          <p:nvSpPr>
            <p:cNvPr id="310" name="tx310"/>
            <p:cNvSpPr/>
            <p:nvPr/>
          </p:nvSpPr>
          <p:spPr>
            <a:xfrm>
              <a:off x="1331023" y="1846883"/>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China</a:t>
              </a:r>
            </a:p>
          </p:txBody>
        </p:sp>
        <p:sp>
          <p:nvSpPr>
            <p:cNvPr id="311" name="tx311"/>
            <p:cNvSpPr/>
            <p:nvPr/>
          </p:nvSpPr>
          <p:spPr>
            <a:xfrm>
              <a:off x="508103" y="1658539"/>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Brunei</a:t>
              </a:r>
            </a:p>
          </p:txBody>
        </p:sp>
        <p:sp>
          <p:nvSpPr>
            <p:cNvPr id="312" name="tx312"/>
            <p:cNvSpPr/>
            <p:nvPr/>
          </p:nvSpPr>
          <p:spPr>
            <a:xfrm>
              <a:off x="950736" y="1658539"/>
              <a:ext cx="7452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Darussalam</a:t>
              </a:r>
            </a:p>
          </p:txBody>
        </p:sp>
        <p:sp>
          <p:nvSpPr>
            <p:cNvPr id="313" name="tx313"/>
            <p:cNvSpPr/>
            <p:nvPr/>
          </p:nvSpPr>
          <p:spPr>
            <a:xfrm>
              <a:off x="1276726" y="1468421"/>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Tuvalu</a:t>
              </a:r>
            </a:p>
          </p:txBody>
        </p:sp>
        <p:sp>
          <p:nvSpPr>
            <p:cNvPr id="314" name="tx314"/>
            <p:cNvSpPr/>
            <p:nvPr/>
          </p:nvSpPr>
          <p:spPr>
            <a:xfrm>
              <a:off x="1315539" y="127830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Nauru</a:t>
              </a:r>
            </a:p>
          </p:txBody>
        </p:sp>
        <p:sp>
          <p:nvSpPr>
            <p:cNvPr id="315" name="tx315"/>
            <p:cNvSpPr/>
            <p:nvPr/>
          </p:nvSpPr>
          <p:spPr>
            <a:xfrm>
              <a:off x="1299918" y="106042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Tonga</a:t>
              </a:r>
            </a:p>
          </p:txBody>
        </p:sp>
        <p:sp>
          <p:nvSpPr>
            <p:cNvPr id="316" name="tx316"/>
            <p:cNvSpPr/>
            <p:nvPr/>
          </p:nvSpPr>
          <p:spPr>
            <a:xfrm>
              <a:off x="1408718" y="898068"/>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Niue</a:t>
              </a:r>
            </a:p>
          </p:txBody>
        </p:sp>
        <p:sp>
          <p:nvSpPr>
            <p:cNvPr id="317" name="tx317"/>
            <p:cNvSpPr/>
            <p:nvPr/>
          </p:nvSpPr>
          <p:spPr>
            <a:xfrm>
              <a:off x="1517585" y="680188"/>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Fiji</a:t>
              </a:r>
            </a:p>
          </p:txBody>
        </p:sp>
        <p:sp>
          <p:nvSpPr>
            <p:cNvPr id="318" name="tx318"/>
            <p:cNvSpPr/>
            <p:nvPr/>
          </p:nvSpPr>
          <p:spPr>
            <a:xfrm>
              <a:off x="2023025"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19" name="tx319"/>
            <p:cNvSpPr/>
            <p:nvPr/>
          </p:nvSpPr>
          <p:spPr>
            <a:xfrm>
              <a:off x="346915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0" name="tx320"/>
            <p:cNvSpPr/>
            <p:nvPr/>
          </p:nvSpPr>
          <p:spPr>
            <a:xfrm>
              <a:off x="4946368"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321" name="tx321"/>
            <p:cNvSpPr/>
            <p:nvPr/>
          </p:nvSpPr>
          <p:spPr>
            <a:xfrm>
              <a:off x="6423579"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322" name="tx322"/>
            <p:cNvSpPr/>
            <p:nvPr/>
          </p:nvSpPr>
          <p:spPr>
            <a:xfrm>
              <a:off x="7869711"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323" name="tx323"/>
            <p:cNvSpPr/>
            <p:nvPr/>
          </p:nvSpPr>
          <p:spPr>
            <a:xfrm>
              <a:off x="4577623"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24" name="pt324"/>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6" name="pt326"/>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7" name="tx327"/>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328" name="tx328"/>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329" name="tx329"/>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330" name="tx330"/>
            <p:cNvSpPr/>
            <p:nvPr/>
          </p:nvSpPr>
          <p:spPr>
            <a:xfrm>
              <a:off x="1758661" y="398022"/>
              <a:ext cx="3447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WPR, 2019-2023</a:t>
              </a:r>
            </a:p>
          </p:txBody>
        </p:sp>
        <p:sp>
          <p:nvSpPr>
            <p:cNvPr id="331" name="tx331"/>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32" name="tx332"/>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333" name="tx333"/>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334" name="tx334"/>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3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16 (out of 27) countries had lower coverage than in 2019.
In 2023, 8 countries had lower MCV1 coverage than in 2022.
In 2023, 16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086756" y="2886234"/>
              <a:ext cx="113358" cy="113358"/>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3130904" y="2877849"/>
              <a:ext cx="70352" cy="70352"/>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30" name="pt30"/>
            <p:cNvSpPr/>
            <p:nvPr/>
          </p:nvSpPr>
          <p:spPr>
            <a:xfrm>
              <a:off x="2976327" y="2745918"/>
              <a:ext cx="334215" cy="334215"/>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31" name="pt31"/>
            <p:cNvSpPr/>
            <p:nvPr/>
          </p:nvSpPr>
          <p:spPr>
            <a:xfrm>
              <a:off x="3043335" y="2880863"/>
              <a:ext cx="64324" cy="64324"/>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32" name="pt32"/>
            <p:cNvSpPr/>
            <p:nvPr/>
          </p:nvSpPr>
          <p:spPr>
            <a:xfrm>
              <a:off x="3128673" y="2935394"/>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33" name="pt33"/>
            <p:cNvSpPr/>
            <p:nvPr/>
          </p:nvSpPr>
          <p:spPr>
            <a:xfrm>
              <a:off x="3109583" y="2938949"/>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34" name="pt34"/>
            <p:cNvSpPr/>
            <p:nvPr/>
          </p:nvSpPr>
          <p:spPr>
            <a:xfrm>
              <a:off x="3095087" y="2842033"/>
              <a:ext cx="141986" cy="141986"/>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35" name="pt35"/>
            <p:cNvSpPr/>
            <p:nvPr/>
          </p:nvSpPr>
          <p:spPr>
            <a:xfrm>
              <a:off x="2971471" y="3033616"/>
              <a:ext cx="117471" cy="117471"/>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36" name="pt36"/>
            <p:cNvSpPr/>
            <p:nvPr/>
          </p:nvSpPr>
          <p:spPr>
            <a:xfrm>
              <a:off x="3131875" y="2938596"/>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37" name="pt37"/>
            <p:cNvSpPr/>
            <p:nvPr/>
          </p:nvSpPr>
          <p:spPr>
            <a:xfrm>
              <a:off x="3089721" y="2889200"/>
              <a:ext cx="107427" cy="107427"/>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38" name="pt38"/>
            <p:cNvSpPr/>
            <p:nvPr/>
          </p:nvSpPr>
          <p:spPr>
            <a:xfrm>
              <a:off x="2912543" y="3251838"/>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39" name="pt39"/>
            <p:cNvSpPr/>
            <p:nvPr/>
          </p:nvSpPr>
          <p:spPr>
            <a:xfrm>
              <a:off x="3110562" y="2969816"/>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40" name="pt40"/>
            <p:cNvSpPr/>
            <p:nvPr/>
          </p:nvSpPr>
          <p:spPr>
            <a:xfrm>
              <a:off x="3100282" y="2869873"/>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41" name="pt41"/>
            <p:cNvSpPr/>
            <p:nvPr/>
          </p:nvSpPr>
          <p:spPr>
            <a:xfrm>
              <a:off x="2987549" y="3019806"/>
              <a:ext cx="85315" cy="85315"/>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42" name="pt42"/>
            <p:cNvSpPr/>
            <p:nvPr/>
          </p:nvSpPr>
          <p:spPr>
            <a:xfrm>
              <a:off x="3133728" y="2880674"/>
              <a:ext cx="64704" cy="64704"/>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43" name="pt43"/>
            <p:cNvSpPr/>
            <p:nvPr/>
          </p:nvSpPr>
          <p:spPr>
            <a:xfrm>
              <a:off x="3104505" y="2851450"/>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44" name="pt44"/>
            <p:cNvSpPr/>
            <p:nvPr/>
          </p:nvSpPr>
          <p:spPr>
            <a:xfrm>
              <a:off x="3134479"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45" name="pt45"/>
            <p:cNvSpPr/>
            <p:nvPr/>
          </p:nvSpPr>
          <p:spPr>
            <a:xfrm>
              <a:off x="2892131" y="3178893"/>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46" name="pt46"/>
            <p:cNvSpPr/>
            <p:nvPr/>
          </p:nvSpPr>
          <p:spPr>
            <a:xfrm>
              <a:off x="3133894" y="2880840"/>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47" name="pt47"/>
            <p:cNvSpPr/>
            <p:nvPr/>
          </p:nvSpPr>
          <p:spPr>
            <a:xfrm>
              <a:off x="1888935" y="4502565"/>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8" name="pt48"/>
            <p:cNvSpPr/>
            <p:nvPr/>
          </p:nvSpPr>
          <p:spPr>
            <a:xfrm>
              <a:off x="3101925" y="2871516"/>
              <a:ext cx="83019" cy="83019"/>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49" name="pt49"/>
            <p:cNvSpPr/>
            <p:nvPr/>
          </p:nvSpPr>
          <p:spPr>
            <a:xfrm>
              <a:off x="2969326" y="2874791"/>
              <a:ext cx="76470" cy="76470"/>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50" name="pt50"/>
            <p:cNvSpPr/>
            <p:nvPr/>
          </p:nvSpPr>
          <p:spPr>
            <a:xfrm>
              <a:off x="3133839" y="2880784"/>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51" name="pt51"/>
            <p:cNvSpPr/>
            <p:nvPr/>
          </p:nvSpPr>
          <p:spPr>
            <a:xfrm>
              <a:off x="3132261"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52" name="pt52"/>
            <p:cNvSpPr/>
            <p:nvPr/>
          </p:nvSpPr>
          <p:spPr>
            <a:xfrm>
              <a:off x="2926387" y="2966806"/>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53" name="pt53"/>
            <p:cNvSpPr/>
            <p:nvPr/>
          </p:nvSpPr>
          <p:spPr>
            <a:xfrm>
              <a:off x="2650953" y="2917828"/>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54" name="pt54"/>
            <p:cNvSpPr/>
            <p:nvPr/>
          </p:nvSpPr>
          <p:spPr>
            <a:xfrm>
              <a:off x="3131129" y="2937850"/>
              <a:ext cx="69902" cy="69902"/>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55" name="pl55"/>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6" name="pl56"/>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7" name="tx57"/>
            <p:cNvSpPr/>
            <p:nvPr/>
          </p:nvSpPr>
          <p:spPr>
            <a:xfrm>
              <a:off x="2798974" y="3359576"/>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58" name="tx58"/>
            <p:cNvSpPr/>
            <p:nvPr/>
          </p:nvSpPr>
          <p:spPr>
            <a:xfrm>
              <a:off x="3040841" y="3128449"/>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59" name="tx59"/>
            <p:cNvSpPr/>
            <p:nvPr/>
          </p:nvSpPr>
          <p:spPr>
            <a:xfrm>
              <a:off x="1917284" y="4402695"/>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60" name="tx60"/>
            <p:cNvSpPr/>
            <p:nvPr/>
          </p:nvSpPr>
          <p:spPr>
            <a:xfrm>
              <a:off x="2538339" y="3084677"/>
              <a:ext cx="238926"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D8D">
                      <a:alpha val="100000"/>
                    </a:srgbClr>
                  </a:solidFill>
                  <a:latin typeface="Arial"/>
                  <a:cs typeface="Arial"/>
                </a:rPr>
                <a:t>vnm</a:t>
              </a:r>
            </a:p>
          </p:txBody>
        </p:sp>
        <p:sp>
          <p:nvSpPr>
            <p:cNvPr id="61" name="tx61"/>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(n=8)</a:t>
              </a:r>
            </a:p>
          </p:txBody>
        </p:sp>
        <p:sp>
          <p:nvSpPr>
            <p:cNvPr id="62" name="tx62"/>
            <p:cNvSpPr/>
            <p:nvPr/>
          </p:nvSpPr>
          <p:spPr>
            <a:xfrm>
              <a:off x="986939"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(n=8)</a:t>
              </a:r>
            </a:p>
          </p:txBody>
        </p:sp>
        <p:sp>
          <p:nvSpPr>
            <p:cNvPr id="63" name="tx63"/>
            <p:cNvSpPr/>
            <p:nvPr/>
          </p:nvSpPr>
          <p:spPr>
            <a:xfrm>
              <a:off x="3213570" y="2371887"/>
              <a:ext cx="62968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(n=11)</a:t>
              </a:r>
            </a:p>
          </p:txBody>
        </p:sp>
        <p:sp>
          <p:nvSpPr>
            <p:cNvPr id="64" name="rc64"/>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65" name="rc65"/>
            <p:cNvSpPr/>
            <p:nvPr/>
          </p:nvSpPr>
          <p:spPr>
            <a:xfrm>
              <a:off x="3965991" y="1949149"/>
              <a:ext cx="3113775" cy="4109550"/>
            </a:xfrm>
            <a:prstGeom prst="rect">
              <a:avLst/>
            </a:prstGeom>
            <a:solidFill>
              <a:srgbClr val="FFFFFF">
                <a:alpha val="100000"/>
              </a:srgbClr>
            </a:solidFill>
          </p:spPr>
          <p:txBody>
            <a:bodyPr/>
            <a:lstStyle/>
            <a:p/>
          </p:txBody>
        </p:sp>
        <p:sp>
          <p:nvSpPr>
            <p:cNvPr id="66" name="pl66"/>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7" name="pl67"/>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8" name="pl68"/>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9" name="pl69"/>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0" name="pl70"/>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1" name="pl71"/>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2" name="pl72"/>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3" name="pl73"/>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4" name="pl74"/>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5" name="pl75"/>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6" name="pl76"/>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7" name="pl77"/>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8" name="pl78"/>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79" name="pl79"/>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0" name="pl80"/>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1" name="pl81"/>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2" name="pl82"/>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3" name="pl83"/>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4" name="pl84"/>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5" name="pl85"/>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6" name="pl86"/>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7" name="pl87"/>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8" name="pt88"/>
            <p:cNvSpPr/>
            <p:nvPr/>
          </p:nvSpPr>
          <p:spPr>
            <a:xfrm>
              <a:off x="6179537" y="2975897"/>
              <a:ext cx="113358" cy="113358"/>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89" name="pt89"/>
            <p:cNvSpPr/>
            <p:nvPr/>
          </p:nvSpPr>
          <p:spPr>
            <a:xfrm>
              <a:off x="6314268" y="2877849"/>
              <a:ext cx="70352" cy="70352"/>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90" name="pt90"/>
            <p:cNvSpPr/>
            <p:nvPr/>
          </p:nvSpPr>
          <p:spPr>
            <a:xfrm>
              <a:off x="6137046" y="2745918"/>
              <a:ext cx="334215" cy="334215"/>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91" name="pt91"/>
            <p:cNvSpPr/>
            <p:nvPr/>
          </p:nvSpPr>
          <p:spPr>
            <a:xfrm>
              <a:off x="6022889" y="2910751"/>
              <a:ext cx="64324" cy="64324"/>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92" name="pt92"/>
            <p:cNvSpPr/>
            <p:nvPr/>
          </p:nvSpPr>
          <p:spPr>
            <a:xfrm>
              <a:off x="6312037" y="2935394"/>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93" name="pt93"/>
            <p:cNvSpPr/>
            <p:nvPr/>
          </p:nvSpPr>
          <p:spPr>
            <a:xfrm>
              <a:off x="5862680" y="3506814"/>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94" name="pt94"/>
            <p:cNvSpPr/>
            <p:nvPr/>
          </p:nvSpPr>
          <p:spPr>
            <a:xfrm>
              <a:off x="5960033" y="3431164"/>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95" name="pt95"/>
            <p:cNvSpPr/>
            <p:nvPr/>
          </p:nvSpPr>
          <p:spPr>
            <a:xfrm>
              <a:off x="6255806" y="2871920"/>
              <a:ext cx="141986" cy="141986"/>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96" name="pt96"/>
            <p:cNvSpPr/>
            <p:nvPr/>
          </p:nvSpPr>
          <p:spPr>
            <a:xfrm>
              <a:off x="5973670" y="3183054"/>
              <a:ext cx="117471" cy="117471"/>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97" name="pt97"/>
            <p:cNvSpPr/>
            <p:nvPr/>
          </p:nvSpPr>
          <p:spPr>
            <a:xfrm>
              <a:off x="6111428" y="2938596"/>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98" name="pt98"/>
            <p:cNvSpPr/>
            <p:nvPr/>
          </p:nvSpPr>
          <p:spPr>
            <a:xfrm>
              <a:off x="6273085" y="2889200"/>
              <a:ext cx="107427" cy="107427"/>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99" name="pt99"/>
            <p:cNvSpPr/>
            <p:nvPr/>
          </p:nvSpPr>
          <p:spPr>
            <a:xfrm>
              <a:off x="5999533" y="3477906"/>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100" name="pt100"/>
            <p:cNvSpPr/>
            <p:nvPr/>
          </p:nvSpPr>
          <p:spPr>
            <a:xfrm>
              <a:off x="6238354" y="2899760"/>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101" name="pt101"/>
            <p:cNvSpPr/>
            <p:nvPr/>
          </p:nvSpPr>
          <p:spPr>
            <a:xfrm>
              <a:off x="6242578" y="2881338"/>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02" name="pt102"/>
            <p:cNvSpPr/>
            <p:nvPr/>
          </p:nvSpPr>
          <p:spPr>
            <a:xfrm>
              <a:off x="6271967" y="2940615"/>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103" name="pt103"/>
            <p:cNvSpPr/>
            <p:nvPr/>
          </p:nvSpPr>
          <p:spPr>
            <a:xfrm>
              <a:off x="6317843"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104" name="pt104"/>
            <p:cNvSpPr/>
            <p:nvPr/>
          </p:nvSpPr>
          <p:spPr>
            <a:xfrm>
              <a:off x="6317093" y="2970337"/>
              <a:ext cx="64704" cy="64704"/>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105" name="pt105"/>
            <p:cNvSpPr/>
            <p:nvPr/>
          </p:nvSpPr>
          <p:spPr>
            <a:xfrm>
              <a:off x="6057685" y="3079582"/>
              <a:ext cx="85315" cy="85315"/>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106" name="pt106"/>
            <p:cNvSpPr/>
            <p:nvPr/>
          </p:nvSpPr>
          <p:spPr>
            <a:xfrm>
              <a:off x="4845843" y="4771554"/>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07" name="pt107"/>
            <p:cNvSpPr/>
            <p:nvPr/>
          </p:nvSpPr>
          <p:spPr>
            <a:xfrm>
              <a:off x="6030204" y="3268556"/>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108" name="pt108"/>
            <p:cNvSpPr/>
            <p:nvPr/>
          </p:nvSpPr>
          <p:spPr>
            <a:xfrm>
              <a:off x="6285289" y="2931291"/>
              <a:ext cx="83019" cy="83019"/>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109" name="pt109"/>
            <p:cNvSpPr/>
            <p:nvPr/>
          </p:nvSpPr>
          <p:spPr>
            <a:xfrm>
              <a:off x="5971525" y="3024229"/>
              <a:ext cx="76470" cy="76470"/>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110" name="pt110"/>
            <p:cNvSpPr/>
            <p:nvPr/>
          </p:nvSpPr>
          <p:spPr>
            <a:xfrm>
              <a:off x="6315625"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111" name="pt111"/>
            <p:cNvSpPr/>
            <p:nvPr/>
          </p:nvSpPr>
          <p:spPr>
            <a:xfrm>
              <a:off x="5702130" y="3146132"/>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112" name="pt112"/>
            <p:cNvSpPr/>
            <p:nvPr/>
          </p:nvSpPr>
          <p:spPr>
            <a:xfrm>
              <a:off x="5952163" y="3804592"/>
              <a:ext cx="69902" cy="69902"/>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113" name="pt113"/>
            <p:cNvSpPr/>
            <p:nvPr/>
          </p:nvSpPr>
          <p:spPr>
            <a:xfrm>
              <a:off x="6203975" y="3089998"/>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114" name="pt114"/>
            <p:cNvSpPr/>
            <p:nvPr/>
          </p:nvSpPr>
          <p:spPr>
            <a:xfrm>
              <a:off x="5494632" y="3127042"/>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115" name="pl115"/>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16" name="tx116"/>
            <p:cNvSpPr/>
            <p:nvPr/>
          </p:nvSpPr>
          <p:spPr>
            <a:xfrm>
              <a:off x="5714727" y="3598201"/>
              <a:ext cx="203726"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3">
                      <a:alpha val="100000"/>
                    </a:srgbClr>
                  </a:solidFill>
                  <a:latin typeface="Arial"/>
                  <a:cs typeface="Arial"/>
                </a:rPr>
                <a:t>fsm</a:t>
              </a:r>
            </a:p>
          </p:txBody>
        </p:sp>
        <p:sp>
          <p:nvSpPr>
            <p:cNvPr id="117" name="tx117"/>
            <p:cNvSpPr/>
            <p:nvPr/>
          </p:nvSpPr>
          <p:spPr>
            <a:xfrm>
              <a:off x="5845668" y="332948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118" name="tx118"/>
            <p:cNvSpPr/>
            <p:nvPr/>
          </p:nvSpPr>
          <p:spPr>
            <a:xfrm>
              <a:off x="5772356" y="3122325"/>
              <a:ext cx="238926"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28900">
                      <a:alpha val="100000"/>
                    </a:srgbClr>
                  </a:solidFill>
                  <a:latin typeface="Arial"/>
                  <a:cs typeface="Arial"/>
                </a:rPr>
                <a:t>khm</a:t>
              </a:r>
            </a:p>
          </p:txBody>
        </p:sp>
        <p:sp>
          <p:nvSpPr>
            <p:cNvPr id="119" name="tx119"/>
            <p:cNvSpPr/>
            <p:nvPr/>
          </p:nvSpPr>
          <p:spPr>
            <a:xfrm>
              <a:off x="6010021" y="3570998"/>
              <a:ext cx="20378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63">
                      <a:alpha val="100000"/>
                    </a:srgbClr>
                  </a:solidFill>
                  <a:latin typeface="Arial"/>
                  <a:cs typeface="Arial"/>
                </a:rPr>
                <a:t>mhl</a:t>
              </a:r>
            </a:p>
          </p:txBody>
        </p:sp>
        <p:sp>
          <p:nvSpPr>
            <p:cNvPr id="120" name="tx120"/>
            <p:cNvSpPr/>
            <p:nvPr/>
          </p:nvSpPr>
          <p:spPr>
            <a:xfrm>
              <a:off x="4874679" y="4672155"/>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121" name="tx121"/>
            <p:cNvSpPr/>
            <p:nvPr/>
          </p:nvSpPr>
          <p:spPr>
            <a:xfrm>
              <a:off x="6179731" y="3363424"/>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122" name="tx122"/>
            <p:cNvSpPr/>
            <p:nvPr/>
          </p:nvSpPr>
          <p:spPr>
            <a:xfrm>
              <a:off x="5512290" y="3060690"/>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6AA">
                      <a:alpha val="100000"/>
                    </a:srgbClr>
                  </a:solidFill>
                  <a:latin typeface="Arial"/>
                  <a:cs typeface="Arial"/>
                </a:rPr>
                <a:t>vut</a:t>
              </a:r>
            </a:p>
          </p:txBody>
        </p:sp>
        <p:sp>
          <p:nvSpPr>
            <p:cNvPr id="123" name="tx123"/>
            <p:cNvSpPr/>
            <p:nvPr/>
          </p:nvSpPr>
          <p:spPr>
            <a:xfrm>
              <a:off x="5776883" y="3922239"/>
              <a:ext cx="259923"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F80FF">
                      <a:alpha val="100000"/>
                    </a:srgbClr>
                  </a:solidFill>
                  <a:latin typeface="Arial"/>
                  <a:cs typeface="Arial"/>
                </a:rPr>
                <a:t>wsm</a:t>
              </a:r>
            </a:p>
          </p:txBody>
        </p:sp>
        <p:sp>
          <p:nvSpPr>
            <p:cNvPr id="124" name="tx124"/>
            <p:cNvSpPr/>
            <p:nvPr/>
          </p:nvSpPr>
          <p:spPr>
            <a:xfrm>
              <a:off x="5380255" y="3295579"/>
              <a:ext cx="238926"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E6D8D">
                      <a:alpha val="100000"/>
                    </a:srgbClr>
                  </a:solidFill>
                  <a:latin typeface="Arial"/>
                  <a:cs typeface="Arial"/>
                </a:rPr>
                <a:t>vnm</a:t>
              </a:r>
            </a:p>
          </p:txBody>
        </p:sp>
        <p:sp>
          <p:nvSpPr>
            <p:cNvPr id="125" name="tx125"/>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(n=9)</a:t>
              </a:r>
            </a:p>
          </p:txBody>
        </p:sp>
        <p:sp>
          <p:nvSpPr>
            <p:cNvPr id="126" name="tx126"/>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(n=11)</a:t>
              </a:r>
            </a:p>
          </p:txBody>
        </p:sp>
        <p:sp>
          <p:nvSpPr>
            <p:cNvPr id="127" name="tx127"/>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(n=7)</a:t>
              </a:r>
            </a:p>
          </p:txBody>
        </p:sp>
        <p:sp>
          <p:nvSpPr>
            <p:cNvPr id="128" name="rc128"/>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29" name="rc129"/>
            <p:cNvSpPr/>
            <p:nvPr/>
          </p:nvSpPr>
          <p:spPr>
            <a:xfrm>
              <a:off x="7149355" y="1949149"/>
              <a:ext cx="3113775" cy="4109550"/>
            </a:xfrm>
            <a:prstGeom prst="rect">
              <a:avLst/>
            </a:prstGeom>
            <a:solidFill>
              <a:srgbClr val="FFFFFF">
                <a:alpha val="100000"/>
              </a:srgbClr>
            </a:solidFill>
          </p:spPr>
          <p:txBody>
            <a:bodyPr/>
            <a:lstStyle/>
            <a:p/>
          </p:txBody>
        </p:sp>
        <p:sp>
          <p:nvSpPr>
            <p:cNvPr id="130" name="pl130"/>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1" name="pl131"/>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2" name="pl132"/>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3" name="pl133"/>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4" name="pl134"/>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5" name="pl135"/>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6" name="pl136"/>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7" name="pl137"/>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8" name="pl138"/>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9" name="pl139"/>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0" name="pl140"/>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1" name="pl141"/>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2" name="pl142"/>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3" name="pl143"/>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4" name="pl144"/>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5" name="pl145"/>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6" name="pl146"/>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7" name="pl147"/>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8" name="pl148"/>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9" name="pl149"/>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0" name="pl150"/>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1" name="pl151"/>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2" name="pt152"/>
            <p:cNvSpPr/>
            <p:nvPr/>
          </p:nvSpPr>
          <p:spPr>
            <a:xfrm>
              <a:off x="9294964" y="3005785"/>
              <a:ext cx="113358" cy="113358"/>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53" name="pt153"/>
            <p:cNvSpPr/>
            <p:nvPr/>
          </p:nvSpPr>
          <p:spPr>
            <a:xfrm>
              <a:off x="9452341" y="2937625"/>
              <a:ext cx="70352" cy="70352"/>
            </a:xfrm>
            <a:prstGeom prst="ellipse">
              <a:avLst/>
            </a:prstGeom>
            <a:solidFill>
              <a:srgbClr val="EE8045">
                <a:alpha val="40000"/>
              </a:srgbClr>
            </a:solidFill>
            <a:ln w="9000" cap="rnd">
              <a:solidFill>
                <a:srgbClr val="EE8045">
                  <a:alpha val="40000"/>
                </a:srgbClr>
              </a:solidFill>
              <a:prstDash val="solid"/>
              <a:round/>
            </a:ln>
          </p:spPr>
          <p:txBody>
            <a:bodyPr/>
            <a:lstStyle/>
            <a:p/>
          </p:txBody>
        </p:sp>
        <p:sp>
          <p:nvSpPr>
            <p:cNvPr id="154" name="pt154"/>
            <p:cNvSpPr/>
            <p:nvPr/>
          </p:nvSpPr>
          <p:spPr>
            <a:xfrm>
              <a:off x="9320410" y="2745918"/>
              <a:ext cx="334215" cy="334215"/>
            </a:xfrm>
            <a:prstGeom prst="ellipse">
              <a:avLst/>
            </a:prstGeom>
            <a:solidFill>
              <a:srgbClr val="D39200">
                <a:alpha val="40000"/>
              </a:srgbClr>
            </a:solidFill>
            <a:ln w="9000" cap="rnd">
              <a:solidFill>
                <a:srgbClr val="D39200">
                  <a:alpha val="40000"/>
                </a:srgbClr>
              </a:solidFill>
              <a:prstDash val="solid"/>
              <a:round/>
            </a:ln>
          </p:spPr>
          <p:txBody>
            <a:bodyPr/>
            <a:lstStyle/>
            <a:p/>
          </p:txBody>
        </p:sp>
        <p:sp>
          <p:nvSpPr>
            <p:cNvPr id="155" name="pt155"/>
            <p:cNvSpPr/>
            <p:nvPr/>
          </p:nvSpPr>
          <p:spPr>
            <a:xfrm>
              <a:off x="9160962" y="2880863"/>
              <a:ext cx="64324" cy="64324"/>
            </a:xfrm>
            <a:prstGeom prst="ellipse">
              <a:avLst/>
            </a:prstGeom>
            <a:solidFill>
              <a:srgbClr val="C19B00">
                <a:alpha val="40000"/>
              </a:srgbClr>
            </a:solidFill>
            <a:ln w="9000" cap="rnd">
              <a:solidFill>
                <a:srgbClr val="C19B00">
                  <a:alpha val="40000"/>
                </a:srgbClr>
              </a:solidFill>
              <a:prstDash val="solid"/>
              <a:round/>
            </a:ln>
          </p:spPr>
          <p:txBody>
            <a:bodyPr/>
            <a:lstStyle/>
            <a:p/>
          </p:txBody>
        </p:sp>
        <p:sp>
          <p:nvSpPr>
            <p:cNvPr id="156" name="pt156"/>
            <p:cNvSpPr/>
            <p:nvPr/>
          </p:nvSpPr>
          <p:spPr>
            <a:xfrm>
              <a:off x="9204563" y="3506814"/>
              <a:ext cx="67704" cy="67704"/>
            </a:xfrm>
            <a:prstGeom prst="ellipse">
              <a:avLst/>
            </a:prstGeom>
            <a:solidFill>
              <a:srgbClr val="00C083">
                <a:alpha val="40000"/>
              </a:srgbClr>
            </a:solidFill>
            <a:ln w="9000" cap="rnd">
              <a:solidFill>
                <a:srgbClr val="00C083">
                  <a:alpha val="40000"/>
                </a:srgbClr>
              </a:solidFill>
              <a:prstDash val="solid"/>
              <a:round/>
            </a:ln>
          </p:spPr>
          <p:txBody>
            <a:bodyPr/>
            <a:lstStyle/>
            <a:p/>
          </p:txBody>
        </p:sp>
        <p:sp>
          <p:nvSpPr>
            <p:cNvPr id="157" name="pt157"/>
            <p:cNvSpPr/>
            <p:nvPr/>
          </p:nvSpPr>
          <p:spPr>
            <a:xfrm>
              <a:off x="9495402" y="2965282"/>
              <a:ext cx="74814" cy="74814"/>
            </a:xfrm>
            <a:prstGeom prst="ellipse">
              <a:avLst/>
            </a:prstGeom>
            <a:solidFill>
              <a:srgbClr val="ACA300">
                <a:alpha val="40000"/>
              </a:srgbClr>
            </a:solidFill>
            <a:ln w="9000" cap="rnd">
              <a:solidFill>
                <a:srgbClr val="ACA300">
                  <a:alpha val="40000"/>
                </a:srgbClr>
              </a:solidFill>
              <a:prstDash val="solid"/>
              <a:round/>
            </a:ln>
          </p:spPr>
          <p:txBody>
            <a:bodyPr/>
            <a:lstStyle/>
            <a:p/>
          </p:txBody>
        </p:sp>
        <p:sp>
          <p:nvSpPr>
            <p:cNvPr id="158" name="pt158"/>
            <p:cNvSpPr/>
            <p:nvPr/>
          </p:nvSpPr>
          <p:spPr>
            <a:xfrm>
              <a:off x="9052815" y="3341501"/>
              <a:ext cx="99453" cy="99453"/>
            </a:xfrm>
            <a:prstGeom prst="ellipse">
              <a:avLst/>
            </a:prstGeom>
            <a:solidFill>
              <a:srgbClr val="41B500">
                <a:alpha val="40000"/>
              </a:srgbClr>
            </a:solidFill>
            <a:ln w="9000" cap="rnd">
              <a:solidFill>
                <a:srgbClr val="41B500">
                  <a:alpha val="40000"/>
                </a:srgbClr>
              </a:solidFill>
              <a:prstDash val="solid"/>
              <a:round/>
            </a:ln>
          </p:spPr>
          <p:txBody>
            <a:bodyPr/>
            <a:lstStyle/>
            <a:p/>
          </p:txBody>
        </p:sp>
        <p:sp>
          <p:nvSpPr>
            <p:cNvPr id="159" name="pt159"/>
            <p:cNvSpPr/>
            <p:nvPr/>
          </p:nvSpPr>
          <p:spPr>
            <a:xfrm>
              <a:off x="9348587" y="2931696"/>
              <a:ext cx="141986" cy="141986"/>
            </a:xfrm>
            <a:prstGeom prst="ellipse">
              <a:avLst/>
            </a:prstGeom>
            <a:solidFill>
              <a:srgbClr val="93AA00">
                <a:alpha val="40000"/>
              </a:srgbClr>
            </a:solidFill>
            <a:ln w="9000" cap="rnd">
              <a:solidFill>
                <a:srgbClr val="93AA00">
                  <a:alpha val="40000"/>
                </a:srgbClr>
              </a:solidFill>
              <a:prstDash val="solid"/>
              <a:round/>
            </a:ln>
          </p:spPr>
          <p:txBody>
            <a:bodyPr/>
            <a:lstStyle/>
            <a:p/>
          </p:txBody>
        </p:sp>
        <p:sp>
          <p:nvSpPr>
            <p:cNvPr id="160" name="pt160"/>
            <p:cNvSpPr/>
            <p:nvPr/>
          </p:nvSpPr>
          <p:spPr>
            <a:xfrm>
              <a:off x="9021160" y="3212942"/>
              <a:ext cx="117471" cy="117471"/>
            </a:xfrm>
            <a:prstGeom prst="ellipse">
              <a:avLst/>
            </a:prstGeom>
            <a:solidFill>
              <a:srgbClr val="E28900">
                <a:alpha val="40000"/>
              </a:srgbClr>
            </a:solidFill>
            <a:ln w="9000" cap="rnd">
              <a:solidFill>
                <a:srgbClr val="E28900">
                  <a:alpha val="40000"/>
                </a:srgbClr>
              </a:solidFill>
              <a:prstDash val="solid"/>
              <a:round/>
            </a:ln>
          </p:spPr>
          <p:txBody>
            <a:bodyPr/>
            <a:lstStyle/>
            <a:p/>
          </p:txBody>
        </p:sp>
        <p:sp>
          <p:nvSpPr>
            <p:cNvPr id="161" name="pt161"/>
            <p:cNvSpPr/>
            <p:nvPr/>
          </p:nvSpPr>
          <p:spPr>
            <a:xfrm>
              <a:off x="9045690" y="3028258"/>
              <a:ext cx="68411" cy="68411"/>
            </a:xfrm>
            <a:prstGeom prst="ellipse">
              <a:avLst/>
            </a:prstGeom>
            <a:solidFill>
              <a:srgbClr val="73B000">
                <a:alpha val="40000"/>
              </a:srgbClr>
            </a:solidFill>
            <a:ln w="9000" cap="rnd">
              <a:solidFill>
                <a:srgbClr val="73B000">
                  <a:alpha val="40000"/>
                </a:srgbClr>
              </a:solidFill>
              <a:prstDash val="solid"/>
              <a:round/>
            </a:ln>
          </p:spPr>
          <p:txBody>
            <a:bodyPr/>
            <a:lstStyle/>
            <a:p/>
          </p:txBody>
        </p:sp>
        <p:sp>
          <p:nvSpPr>
            <p:cNvPr id="162" name="pt162"/>
            <p:cNvSpPr/>
            <p:nvPr/>
          </p:nvSpPr>
          <p:spPr>
            <a:xfrm>
              <a:off x="9433804" y="2889200"/>
              <a:ext cx="107427" cy="107427"/>
            </a:xfrm>
            <a:prstGeom prst="ellipse">
              <a:avLst/>
            </a:prstGeom>
            <a:solidFill>
              <a:srgbClr val="998EFF">
                <a:alpha val="40000"/>
              </a:srgbClr>
            </a:solidFill>
            <a:ln w="9000" cap="rnd">
              <a:solidFill>
                <a:srgbClr val="998EFF">
                  <a:alpha val="40000"/>
                </a:srgbClr>
              </a:solidFill>
              <a:prstDash val="solid"/>
              <a:round/>
            </a:ln>
          </p:spPr>
          <p:txBody>
            <a:bodyPr/>
            <a:lstStyle/>
            <a:p/>
          </p:txBody>
        </p:sp>
        <p:sp>
          <p:nvSpPr>
            <p:cNvPr id="163" name="pt163"/>
            <p:cNvSpPr/>
            <p:nvPr/>
          </p:nvSpPr>
          <p:spPr>
            <a:xfrm>
              <a:off x="9250834" y="3298580"/>
              <a:ext cx="65745" cy="65745"/>
            </a:xfrm>
            <a:prstGeom prst="ellipse">
              <a:avLst/>
            </a:prstGeom>
            <a:solidFill>
              <a:srgbClr val="00BD63">
                <a:alpha val="40000"/>
              </a:srgbClr>
            </a:solidFill>
            <a:ln w="9000" cap="rnd">
              <a:solidFill>
                <a:srgbClr val="00BD63">
                  <a:alpha val="40000"/>
                </a:srgbClr>
              </a:solidFill>
              <a:prstDash val="solid"/>
              <a:round/>
            </a:ln>
          </p:spPr>
          <p:txBody>
            <a:bodyPr/>
            <a:lstStyle/>
            <a:p/>
          </p:txBody>
        </p:sp>
        <p:sp>
          <p:nvSpPr>
            <p:cNvPr id="164" name="pt164"/>
            <p:cNvSpPr/>
            <p:nvPr/>
          </p:nvSpPr>
          <p:spPr>
            <a:xfrm>
              <a:off x="9421719" y="2899760"/>
              <a:ext cx="86306" cy="86306"/>
            </a:xfrm>
            <a:prstGeom prst="ellipse">
              <a:avLst/>
            </a:prstGeom>
            <a:solidFill>
              <a:srgbClr val="00C19F">
                <a:alpha val="40000"/>
              </a:srgbClr>
            </a:solidFill>
            <a:ln w="9000" cap="rnd">
              <a:solidFill>
                <a:srgbClr val="00C19F">
                  <a:alpha val="40000"/>
                </a:srgbClr>
              </a:solidFill>
              <a:prstDash val="solid"/>
              <a:round/>
            </a:ln>
          </p:spPr>
          <p:txBody>
            <a:bodyPr/>
            <a:lstStyle/>
            <a:p/>
          </p:txBody>
        </p:sp>
        <p:sp>
          <p:nvSpPr>
            <p:cNvPr id="165" name="pt165"/>
            <p:cNvSpPr/>
            <p:nvPr/>
          </p:nvSpPr>
          <p:spPr>
            <a:xfrm>
              <a:off x="9403296" y="2911226"/>
              <a:ext cx="123150" cy="123150"/>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66" name="pt166"/>
            <p:cNvSpPr/>
            <p:nvPr/>
          </p:nvSpPr>
          <p:spPr>
            <a:xfrm>
              <a:off x="9501207" y="2881425"/>
              <a:ext cx="63202" cy="63202"/>
            </a:xfrm>
            <a:prstGeom prst="ellipse">
              <a:avLst/>
            </a:prstGeom>
            <a:solidFill>
              <a:srgbClr val="00B9E3">
                <a:alpha val="40000"/>
              </a:srgbClr>
            </a:solidFill>
            <a:ln w="9000" cap="rnd">
              <a:solidFill>
                <a:srgbClr val="00B9E3">
                  <a:alpha val="40000"/>
                </a:srgbClr>
              </a:solidFill>
              <a:prstDash val="solid"/>
              <a:round/>
            </a:ln>
          </p:spPr>
          <p:txBody>
            <a:bodyPr/>
            <a:lstStyle/>
            <a:p/>
          </p:txBody>
        </p:sp>
        <p:sp>
          <p:nvSpPr>
            <p:cNvPr id="167" name="pt167"/>
            <p:cNvSpPr/>
            <p:nvPr/>
          </p:nvSpPr>
          <p:spPr>
            <a:xfrm>
              <a:off x="9477811" y="3000224"/>
              <a:ext cx="64704" cy="64704"/>
            </a:xfrm>
            <a:prstGeom prst="ellipse">
              <a:avLst/>
            </a:prstGeom>
            <a:solidFill>
              <a:srgbClr val="00C0B9">
                <a:alpha val="40000"/>
              </a:srgbClr>
            </a:solidFill>
            <a:ln w="9000" cap="rnd">
              <a:solidFill>
                <a:srgbClr val="00C0B9">
                  <a:alpha val="40000"/>
                </a:srgbClr>
              </a:solidFill>
              <a:prstDash val="solid"/>
              <a:round/>
            </a:ln>
          </p:spPr>
          <p:txBody>
            <a:bodyPr/>
            <a:lstStyle/>
            <a:p/>
          </p:txBody>
        </p:sp>
        <p:sp>
          <p:nvSpPr>
            <p:cNvPr id="168" name="pt168"/>
            <p:cNvSpPr/>
            <p:nvPr/>
          </p:nvSpPr>
          <p:spPr>
            <a:xfrm>
              <a:off x="9263695" y="3079582"/>
              <a:ext cx="85315" cy="85315"/>
            </a:xfrm>
            <a:prstGeom prst="ellipse">
              <a:avLst/>
            </a:prstGeom>
            <a:solidFill>
              <a:srgbClr val="00BECF">
                <a:alpha val="40000"/>
              </a:srgbClr>
            </a:solidFill>
            <a:ln w="9000" cap="rnd">
              <a:solidFill>
                <a:srgbClr val="00BECF">
                  <a:alpha val="40000"/>
                </a:srgbClr>
              </a:solidFill>
              <a:prstDash val="solid"/>
              <a:round/>
            </a:ln>
          </p:spPr>
          <p:txBody>
            <a:bodyPr/>
            <a:lstStyle/>
            <a:p/>
          </p:txBody>
        </p:sp>
        <p:sp>
          <p:nvSpPr>
            <p:cNvPr id="169" name="pt169"/>
            <p:cNvSpPr/>
            <p:nvPr/>
          </p:nvSpPr>
          <p:spPr>
            <a:xfrm>
              <a:off x="9432686" y="2940615"/>
              <a:ext cx="64371" cy="64371"/>
            </a:xfrm>
            <a:prstGeom prst="ellipse">
              <a:avLst/>
            </a:prstGeom>
            <a:solidFill>
              <a:srgbClr val="00B2F4">
                <a:alpha val="40000"/>
              </a:srgbClr>
            </a:solidFill>
            <a:ln w="9000" cap="rnd">
              <a:solidFill>
                <a:srgbClr val="00B2F4">
                  <a:alpha val="40000"/>
                </a:srgbClr>
              </a:solidFill>
              <a:prstDash val="solid"/>
              <a:round/>
            </a:ln>
          </p:spPr>
          <p:txBody>
            <a:bodyPr/>
            <a:lstStyle/>
            <a:p/>
          </p:txBody>
        </p:sp>
        <p:sp>
          <p:nvSpPr>
            <p:cNvPr id="170" name="pt170"/>
            <p:cNvSpPr/>
            <p:nvPr/>
          </p:nvSpPr>
          <p:spPr>
            <a:xfrm>
              <a:off x="9032403" y="3298444"/>
              <a:ext cx="185569" cy="185569"/>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171" name="pt171"/>
            <p:cNvSpPr/>
            <p:nvPr/>
          </p:nvSpPr>
          <p:spPr>
            <a:xfrm>
              <a:off x="8414183" y="4711779"/>
              <a:ext cx="108561" cy="108561"/>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72" name="pt172"/>
            <p:cNvSpPr/>
            <p:nvPr/>
          </p:nvSpPr>
          <p:spPr>
            <a:xfrm>
              <a:off x="9446008" y="2961179"/>
              <a:ext cx="83019" cy="83019"/>
            </a:xfrm>
            <a:prstGeom prst="ellipse">
              <a:avLst/>
            </a:prstGeom>
            <a:solidFill>
              <a:srgbClr val="DB72FB">
                <a:alpha val="40000"/>
              </a:srgbClr>
            </a:solidFill>
            <a:ln w="9000" cap="rnd">
              <a:solidFill>
                <a:srgbClr val="DB72FB">
                  <a:alpha val="40000"/>
                </a:srgbClr>
              </a:solidFill>
              <a:prstDash val="solid"/>
              <a:round/>
            </a:ln>
          </p:spPr>
          <p:txBody>
            <a:bodyPr/>
            <a:lstStyle/>
            <a:p/>
          </p:txBody>
        </p:sp>
        <p:sp>
          <p:nvSpPr>
            <p:cNvPr id="173" name="pt173"/>
            <p:cNvSpPr/>
            <p:nvPr/>
          </p:nvSpPr>
          <p:spPr>
            <a:xfrm>
              <a:off x="8792559" y="3412768"/>
              <a:ext cx="76470" cy="76470"/>
            </a:xfrm>
            <a:prstGeom prst="ellipse">
              <a:avLst/>
            </a:prstGeom>
            <a:solidFill>
              <a:srgbClr val="EE67EC">
                <a:alpha val="40000"/>
              </a:srgbClr>
            </a:solidFill>
            <a:ln w="9000" cap="rnd">
              <a:solidFill>
                <a:srgbClr val="EE67EC">
                  <a:alpha val="40000"/>
                </a:srgbClr>
              </a:solidFill>
              <a:prstDash val="solid"/>
              <a:round/>
            </a:ln>
          </p:spPr>
          <p:txBody>
            <a:bodyPr/>
            <a:lstStyle/>
            <a:p/>
          </p:txBody>
        </p:sp>
        <p:sp>
          <p:nvSpPr>
            <p:cNvPr id="174" name="pt174"/>
            <p:cNvSpPr/>
            <p:nvPr/>
          </p:nvSpPr>
          <p:spPr>
            <a:xfrm>
              <a:off x="9498989" y="2879207"/>
              <a:ext cx="67638" cy="67638"/>
            </a:xfrm>
            <a:prstGeom prst="ellipse">
              <a:avLst/>
            </a:prstGeom>
            <a:solidFill>
              <a:srgbClr val="FA62DA">
                <a:alpha val="40000"/>
              </a:srgbClr>
            </a:solidFill>
            <a:ln w="9000" cap="rnd">
              <a:solidFill>
                <a:srgbClr val="FA62DA">
                  <a:alpha val="40000"/>
                </a:srgbClr>
              </a:solidFill>
              <a:prstDash val="solid"/>
              <a:round/>
            </a:ln>
          </p:spPr>
          <p:txBody>
            <a:bodyPr/>
            <a:lstStyle/>
            <a:p/>
          </p:txBody>
        </p:sp>
        <p:sp>
          <p:nvSpPr>
            <p:cNvPr id="175" name="pt175"/>
            <p:cNvSpPr/>
            <p:nvPr/>
          </p:nvSpPr>
          <p:spPr>
            <a:xfrm>
              <a:off x="8840202" y="3445008"/>
              <a:ext cx="71765" cy="71765"/>
            </a:xfrm>
            <a:prstGeom prst="ellipse">
              <a:avLst/>
            </a:prstGeom>
            <a:solidFill>
              <a:srgbClr val="FF66AA">
                <a:alpha val="40000"/>
              </a:srgbClr>
            </a:solidFill>
            <a:ln w="9000" cap="rnd">
              <a:solidFill>
                <a:srgbClr val="FF66AA">
                  <a:alpha val="40000"/>
                </a:srgbClr>
              </a:solidFill>
              <a:prstDash val="solid"/>
              <a:round/>
            </a:ln>
          </p:spPr>
          <p:txBody>
            <a:bodyPr/>
            <a:lstStyle/>
            <a:p/>
          </p:txBody>
        </p:sp>
        <p:sp>
          <p:nvSpPr>
            <p:cNvPr id="176" name="pt176"/>
            <p:cNvSpPr/>
            <p:nvPr/>
          </p:nvSpPr>
          <p:spPr>
            <a:xfrm>
              <a:off x="9477921" y="2970447"/>
              <a:ext cx="64483" cy="64483"/>
            </a:xfrm>
            <a:prstGeom prst="ellipse">
              <a:avLst/>
            </a:prstGeom>
            <a:solidFill>
              <a:srgbClr val="FF61C3">
                <a:alpha val="40000"/>
              </a:srgbClr>
            </a:solidFill>
            <a:ln w="9000" cap="rnd">
              <a:solidFill>
                <a:srgbClr val="FF61C3">
                  <a:alpha val="40000"/>
                </a:srgbClr>
              </a:solidFill>
              <a:prstDash val="solid"/>
              <a:round/>
            </a:ln>
          </p:spPr>
          <p:txBody>
            <a:bodyPr/>
            <a:lstStyle/>
            <a:p/>
          </p:txBody>
        </p:sp>
        <p:sp>
          <p:nvSpPr>
            <p:cNvPr id="177" name="pt177"/>
            <p:cNvSpPr/>
            <p:nvPr/>
          </p:nvSpPr>
          <p:spPr>
            <a:xfrm>
              <a:off x="9062972" y="2947716"/>
              <a:ext cx="169721" cy="169721"/>
            </a:xfrm>
            <a:prstGeom prst="ellipse">
              <a:avLst/>
            </a:prstGeom>
            <a:solidFill>
              <a:srgbClr val="FE6D8D">
                <a:alpha val="40000"/>
              </a:srgbClr>
            </a:solidFill>
            <a:ln w="9000" cap="rnd">
              <a:solidFill>
                <a:srgbClr val="FE6D8D">
                  <a:alpha val="40000"/>
                </a:srgbClr>
              </a:solidFill>
              <a:prstDash val="solid"/>
              <a:round/>
            </a:ln>
          </p:spPr>
          <p:txBody>
            <a:bodyPr/>
            <a:lstStyle/>
            <a:p/>
          </p:txBody>
        </p:sp>
        <p:sp>
          <p:nvSpPr>
            <p:cNvPr id="178" name="pt178"/>
            <p:cNvSpPr/>
            <p:nvPr/>
          </p:nvSpPr>
          <p:spPr>
            <a:xfrm>
              <a:off x="9226110" y="2967738"/>
              <a:ext cx="69902" cy="69902"/>
            </a:xfrm>
            <a:prstGeom prst="ellipse">
              <a:avLst/>
            </a:prstGeom>
            <a:solidFill>
              <a:srgbClr val="BF80FF">
                <a:alpha val="40000"/>
              </a:srgbClr>
            </a:solidFill>
            <a:ln w="9000" cap="rnd">
              <a:solidFill>
                <a:srgbClr val="BF80FF">
                  <a:alpha val="40000"/>
                </a:srgbClr>
              </a:solidFill>
              <a:prstDash val="solid"/>
              <a:round/>
            </a:ln>
          </p:spPr>
          <p:txBody>
            <a:bodyPr/>
            <a:lstStyle/>
            <a:p/>
          </p:txBody>
        </p:sp>
        <p:sp>
          <p:nvSpPr>
            <p:cNvPr id="179" name="pl179"/>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80" name="pl180"/>
            <p:cNvSpPr/>
            <p:nvPr/>
          </p:nvSpPr>
          <p:spPr>
            <a:xfrm>
              <a:off x="9135551" y="3394514"/>
              <a:ext cx="130248" cy="41298"/>
            </a:xfrm>
            <a:custGeom>
              <a:avLst/>
              <a:pathLst>
                <a:path w="130248" h="41298">
                  <a:moveTo>
                    <a:pt x="130248" y="41298"/>
                  </a:moveTo>
                  <a:lnTo>
                    <a:pt x="0" y="0"/>
                  </a:lnTo>
                </a:path>
              </a:pathLst>
            </a:custGeom>
            <a:ln w="13550" cap="rnd">
              <a:solidFill>
                <a:srgbClr val="00A8FF">
                  <a:alpha val="100000"/>
                </a:srgbClr>
              </a:solidFill>
              <a:prstDash val="solid"/>
              <a:round/>
            </a:ln>
          </p:spPr>
          <p:txBody>
            <a:bodyPr/>
            <a:lstStyle/>
            <a:p/>
          </p:txBody>
        </p:sp>
        <p:sp>
          <p:nvSpPr>
            <p:cNvPr id="181" name="tx181"/>
            <p:cNvSpPr/>
            <p:nvPr/>
          </p:nvSpPr>
          <p:spPr>
            <a:xfrm>
              <a:off x="9215679" y="3597314"/>
              <a:ext cx="203726" cy="9355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83">
                      <a:alpha val="100000"/>
                    </a:srgbClr>
                  </a:solidFill>
                  <a:latin typeface="Arial"/>
                  <a:cs typeface="Arial"/>
                </a:rPr>
                <a:t>fsm</a:t>
              </a:r>
            </a:p>
          </p:txBody>
        </p:sp>
        <p:sp>
          <p:nvSpPr>
            <p:cNvPr id="182" name="tx182"/>
            <p:cNvSpPr/>
            <p:nvPr/>
          </p:nvSpPr>
          <p:spPr>
            <a:xfrm>
              <a:off x="8955730" y="3449460"/>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1B500">
                      <a:alpha val="100000"/>
                    </a:srgbClr>
                  </a:solidFill>
                  <a:latin typeface="Arial"/>
                  <a:cs typeface="Arial"/>
                </a:rPr>
                <a:t>lao</a:t>
              </a:r>
            </a:p>
          </p:txBody>
        </p:sp>
        <p:sp>
          <p:nvSpPr>
            <p:cNvPr id="183" name="tx183"/>
            <p:cNvSpPr/>
            <p:nvPr/>
          </p:nvSpPr>
          <p:spPr>
            <a:xfrm>
              <a:off x="8792274" y="3121371"/>
              <a:ext cx="238926"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28900">
                      <a:alpha val="100000"/>
                    </a:srgbClr>
                  </a:solidFill>
                  <a:latin typeface="Arial"/>
                  <a:cs typeface="Arial"/>
                </a:rPr>
                <a:t>khm</a:t>
              </a:r>
            </a:p>
          </p:txBody>
        </p:sp>
        <p:sp>
          <p:nvSpPr>
            <p:cNvPr id="184" name="tx184"/>
            <p:cNvSpPr/>
            <p:nvPr/>
          </p:nvSpPr>
          <p:spPr>
            <a:xfrm>
              <a:off x="8933234" y="2911199"/>
              <a:ext cx="133450"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3B000">
                      <a:alpha val="100000"/>
                    </a:srgbClr>
                  </a:solidFill>
                  <a:latin typeface="Arial"/>
                  <a:cs typeface="Arial"/>
                </a:rPr>
                <a:t>kir</a:t>
              </a:r>
            </a:p>
          </p:txBody>
        </p:sp>
        <p:sp>
          <p:nvSpPr>
            <p:cNvPr id="185" name="tx185"/>
            <p:cNvSpPr/>
            <p:nvPr/>
          </p:nvSpPr>
          <p:spPr>
            <a:xfrm>
              <a:off x="9334027" y="3182478"/>
              <a:ext cx="203788"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63">
                      <a:alpha val="100000"/>
                    </a:srgbClr>
                  </a:solidFill>
                  <a:latin typeface="Arial"/>
                  <a:cs typeface="Arial"/>
                </a:rPr>
                <a:t>mhl</a:t>
              </a:r>
            </a:p>
          </p:txBody>
        </p:sp>
        <p:sp>
          <p:nvSpPr>
            <p:cNvPr id="186" name="tx186"/>
            <p:cNvSpPr/>
            <p:nvPr/>
          </p:nvSpPr>
          <p:spPr>
            <a:xfrm>
              <a:off x="9288660" y="3366758"/>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phl</a:t>
              </a:r>
            </a:p>
          </p:txBody>
        </p:sp>
        <p:sp>
          <p:nvSpPr>
            <p:cNvPr id="187" name="tx187"/>
            <p:cNvSpPr/>
            <p:nvPr/>
          </p:nvSpPr>
          <p:spPr>
            <a:xfrm>
              <a:off x="8442929" y="4611494"/>
              <a:ext cx="211013"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png</a:t>
              </a:r>
            </a:p>
          </p:txBody>
        </p:sp>
        <p:sp>
          <p:nvSpPr>
            <p:cNvPr id="188" name="tx188"/>
            <p:cNvSpPr/>
            <p:nvPr/>
          </p:nvSpPr>
          <p:spPr>
            <a:xfrm>
              <a:off x="8617186" y="3302547"/>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E67EC">
                      <a:alpha val="100000"/>
                    </a:srgbClr>
                  </a:solidFill>
                  <a:latin typeface="Arial"/>
                  <a:cs typeface="Arial"/>
                </a:rPr>
                <a:t>slb</a:t>
              </a:r>
            </a:p>
          </p:txBody>
        </p:sp>
        <p:sp>
          <p:nvSpPr>
            <p:cNvPr id="189" name="tx189"/>
            <p:cNvSpPr/>
            <p:nvPr/>
          </p:nvSpPr>
          <p:spPr>
            <a:xfrm>
              <a:off x="8695452" y="3542160"/>
              <a:ext cx="168712" cy="899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6AA">
                      <a:alpha val="100000"/>
                    </a:srgbClr>
                  </a:solidFill>
                  <a:latin typeface="Arial"/>
                  <a:cs typeface="Arial"/>
                </a:rPr>
                <a:t>vut</a:t>
              </a:r>
            </a:p>
          </p:txBody>
        </p:sp>
        <p:sp>
          <p:nvSpPr>
            <p:cNvPr id="190" name="tx190"/>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191" name="tx191"/>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(n=17)</a:t>
              </a:r>
            </a:p>
          </p:txBody>
        </p:sp>
        <p:sp>
          <p:nvSpPr>
            <p:cNvPr id="192" name="tx192"/>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193" name="rc193"/>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94" name="rc194"/>
            <p:cNvSpPr/>
            <p:nvPr/>
          </p:nvSpPr>
          <p:spPr>
            <a:xfrm>
              <a:off x="782627" y="1734287"/>
              <a:ext cx="3113775" cy="214862"/>
            </a:xfrm>
            <a:prstGeom prst="rect">
              <a:avLst/>
            </a:prstGeom>
            <a:solidFill>
              <a:srgbClr val="B3B3B3">
                <a:alpha val="100000"/>
              </a:srgbClr>
            </a:solidFill>
          </p:spPr>
          <p:txBody>
            <a:bodyPr/>
            <a:lstStyle/>
            <a:p/>
          </p:txBody>
        </p:sp>
        <p:sp>
          <p:nvSpPr>
            <p:cNvPr id="195" name="tx195"/>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96" name="rc196"/>
            <p:cNvSpPr/>
            <p:nvPr/>
          </p:nvSpPr>
          <p:spPr>
            <a:xfrm>
              <a:off x="3965991" y="1734287"/>
              <a:ext cx="3113775" cy="214862"/>
            </a:xfrm>
            <a:prstGeom prst="rect">
              <a:avLst/>
            </a:prstGeom>
            <a:solidFill>
              <a:srgbClr val="B3B3B3">
                <a:alpha val="100000"/>
              </a:srgbClr>
            </a:solidFill>
          </p:spPr>
          <p:txBody>
            <a:bodyPr/>
            <a:lstStyle/>
            <a:p/>
          </p:txBody>
        </p:sp>
        <p:sp>
          <p:nvSpPr>
            <p:cNvPr id="197" name="tx197"/>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98" name="rc198"/>
            <p:cNvSpPr/>
            <p:nvPr/>
          </p:nvSpPr>
          <p:spPr>
            <a:xfrm>
              <a:off x="7149355" y="1734287"/>
              <a:ext cx="3113775" cy="214862"/>
            </a:xfrm>
            <a:prstGeom prst="rect">
              <a:avLst/>
            </a:prstGeom>
            <a:solidFill>
              <a:srgbClr val="B3B3B3">
                <a:alpha val="100000"/>
              </a:srgbClr>
            </a:solidFill>
          </p:spPr>
          <p:txBody>
            <a:bodyPr/>
            <a:lstStyle/>
            <a:p/>
          </p:txBody>
        </p:sp>
        <p:sp>
          <p:nvSpPr>
            <p:cNvPr id="199" name="tx199"/>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200" name="pl200"/>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1" name="pl201"/>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2" name="pl202"/>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3" name="pl203"/>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4" name="pl204"/>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5" name="tx205"/>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06" name="tx206"/>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07" name="tx207"/>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8" name="tx208"/>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9" name="tx209"/>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10" name="pl210"/>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1" name="pl211"/>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2" name="pl212"/>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3" name="pl213"/>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4" name="pl214"/>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5" name="tx215"/>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16" name="tx216"/>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17" name="tx217"/>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18" name="tx218"/>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19" name="tx219"/>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0" name="pl220"/>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1" name="pl221"/>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2" name="pl222"/>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3" name="pl223"/>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4" name="pl224"/>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25" name="tx225"/>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26" name="tx226"/>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27" name="tx227"/>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28" name="tx228"/>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29" name="tx229"/>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30" name="tx230"/>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31" name="tx231"/>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32" name="tx232"/>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33" name="tx233"/>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34" name="tx234"/>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35" name="pl235"/>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6" name="pl236"/>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7" name="pl237"/>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8" name="pl238"/>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9" name="pl239"/>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40" name="tx240"/>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41" name="tx241"/>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42" name="tx242"/>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43" name="tx243"/>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44" name="tx244"/>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5" name="tx245"/>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6" name="tx246"/>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7" name="tx247"/>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8" name="tx248"/>
            <p:cNvSpPr/>
            <p:nvPr/>
          </p:nvSpPr>
          <p:spPr>
            <a:xfrm>
              <a:off x="782627" y="1123783"/>
              <a:ext cx="42584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WPR</a:t>
              </a:r>
            </a:p>
          </p:txBody>
        </p:sp>
        <p:sp>
          <p:nvSpPr>
            <p:cNvPr id="249" name="tx249"/>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50" name="tx250"/>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51"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3582836"/>
              <a:ext cx="3494417" cy="871273"/>
            </a:xfrm>
            <a:custGeom>
              <a:avLst/>
              <a:pathLst>
                <a:path w="3494417" h="871273">
                  <a:moveTo>
                    <a:pt x="0" y="0"/>
                  </a:moveTo>
                  <a:lnTo>
                    <a:pt x="151931" y="0"/>
                  </a:lnTo>
                  <a:lnTo>
                    <a:pt x="303862" y="0"/>
                  </a:lnTo>
                  <a:lnTo>
                    <a:pt x="455793" y="108909"/>
                  </a:lnTo>
                  <a:lnTo>
                    <a:pt x="607724" y="217818"/>
                  </a:lnTo>
                  <a:lnTo>
                    <a:pt x="759656" y="217818"/>
                  </a:lnTo>
                  <a:lnTo>
                    <a:pt x="911587" y="435636"/>
                  </a:lnTo>
                  <a:lnTo>
                    <a:pt x="1063518" y="435636"/>
                  </a:lnTo>
                  <a:lnTo>
                    <a:pt x="1215449" y="653455"/>
                  </a:lnTo>
                  <a:lnTo>
                    <a:pt x="1367380" y="871273"/>
                  </a:lnTo>
                  <a:lnTo>
                    <a:pt x="1519312" y="871273"/>
                  </a:lnTo>
                  <a:lnTo>
                    <a:pt x="1671243" y="871273"/>
                  </a:lnTo>
                  <a:lnTo>
                    <a:pt x="1823174" y="871273"/>
                  </a:lnTo>
                  <a:lnTo>
                    <a:pt x="1975105" y="653455"/>
                  </a:lnTo>
                  <a:lnTo>
                    <a:pt x="2127036" y="871273"/>
                  </a:lnTo>
                  <a:lnTo>
                    <a:pt x="2278968" y="871273"/>
                  </a:lnTo>
                  <a:lnTo>
                    <a:pt x="2430899" y="871273"/>
                  </a:lnTo>
                  <a:lnTo>
                    <a:pt x="2582830" y="871273"/>
                  </a:lnTo>
                  <a:lnTo>
                    <a:pt x="2734761" y="871273"/>
                  </a:lnTo>
                  <a:lnTo>
                    <a:pt x="2886692" y="871273"/>
                  </a:lnTo>
                  <a:lnTo>
                    <a:pt x="3038624" y="871273"/>
                  </a:lnTo>
                  <a:lnTo>
                    <a:pt x="3190555" y="871273"/>
                  </a:lnTo>
                  <a:lnTo>
                    <a:pt x="3342486" y="871273"/>
                  </a:lnTo>
                  <a:lnTo>
                    <a:pt x="3494417" y="653455"/>
                  </a:lnTo>
                </a:path>
              </a:pathLst>
            </a:custGeom>
            <a:ln w="27101" cap="flat">
              <a:solidFill>
                <a:srgbClr val="40BF73">
                  <a:alpha val="50196"/>
                </a:srgbClr>
              </a:solidFill>
              <a:prstDash val="solid"/>
              <a:round/>
            </a:ln>
          </p:spPr>
          <p:txBody>
            <a:bodyPr/>
            <a:lstStyle/>
            <a:p/>
          </p:txBody>
        </p:sp>
        <p:sp>
          <p:nvSpPr>
            <p:cNvPr id="26" name="pl26"/>
            <p:cNvSpPr/>
            <p:nvPr/>
          </p:nvSpPr>
          <p:spPr>
            <a:xfrm>
              <a:off x="970432" y="3582836"/>
              <a:ext cx="3494417" cy="871273"/>
            </a:xfrm>
            <a:custGeom>
              <a:avLst/>
              <a:pathLst>
                <a:path w="3494417" h="871273">
                  <a:moveTo>
                    <a:pt x="0" y="0"/>
                  </a:moveTo>
                  <a:lnTo>
                    <a:pt x="151931" y="0"/>
                  </a:lnTo>
                  <a:lnTo>
                    <a:pt x="303862" y="0"/>
                  </a:lnTo>
                  <a:lnTo>
                    <a:pt x="455793" y="108909"/>
                  </a:lnTo>
                  <a:lnTo>
                    <a:pt x="607724" y="217818"/>
                  </a:lnTo>
                  <a:lnTo>
                    <a:pt x="759656" y="217818"/>
                  </a:lnTo>
                  <a:lnTo>
                    <a:pt x="911587" y="435636"/>
                  </a:lnTo>
                  <a:lnTo>
                    <a:pt x="1063518" y="435636"/>
                  </a:lnTo>
                  <a:lnTo>
                    <a:pt x="1215449" y="653455"/>
                  </a:lnTo>
                  <a:lnTo>
                    <a:pt x="1367380" y="871273"/>
                  </a:lnTo>
                  <a:lnTo>
                    <a:pt x="1519312" y="871273"/>
                  </a:lnTo>
                  <a:lnTo>
                    <a:pt x="1671243" y="871273"/>
                  </a:lnTo>
                  <a:lnTo>
                    <a:pt x="1823174" y="871273"/>
                  </a:lnTo>
                  <a:lnTo>
                    <a:pt x="1975105" y="653455"/>
                  </a:lnTo>
                  <a:lnTo>
                    <a:pt x="2127036" y="871273"/>
                  </a:lnTo>
                  <a:lnTo>
                    <a:pt x="2278968" y="871273"/>
                  </a:lnTo>
                  <a:lnTo>
                    <a:pt x="2430899" y="871273"/>
                  </a:lnTo>
                  <a:lnTo>
                    <a:pt x="2582830" y="871273"/>
                  </a:lnTo>
                  <a:lnTo>
                    <a:pt x="2734761" y="871273"/>
                  </a:lnTo>
                  <a:lnTo>
                    <a:pt x="2886692" y="871273"/>
                  </a:lnTo>
                  <a:lnTo>
                    <a:pt x="3038624" y="871273"/>
                  </a:lnTo>
                  <a:lnTo>
                    <a:pt x="3190555" y="871273"/>
                  </a:lnTo>
                  <a:lnTo>
                    <a:pt x="3342486" y="871273"/>
                  </a:lnTo>
                  <a:lnTo>
                    <a:pt x="3494417" y="653455"/>
                  </a:lnTo>
                </a:path>
              </a:pathLst>
            </a:custGeom>
            <a:ln w="65043" cap="flat">
              <a:solidFill>
                <a:srgbClr val="000000">
                  <a:alpha val="100000"/>
                </a:srgbClr>
              </a:solidFill>
              <a:prstDash val="solid"/>
              <a:round/>
            </a:ln>
          </p:spPr>
          <p:txBody>
            <a:bodyPr/>
            <a:lstStyle/>
            <a:p/>
          </p:txBody>
        </p:sp>
        <p:sp>
          <p:nvSpPr>
            <p:cNvPr id="27" name="pl27"/>
            <p:cNvSpPr/>
            <p:nvPr/>
          </p:nvSpPr>
          <p:spPr>
            <a:xfrm>
              <a:off x="970432" y="3582836"/>
              <a:ext cx="3494417" cy="871273"/>
            </a:xfrm>
            <a:custGeom>
              <a:avLst/>
              <a:pathLst>
                <a:path w="3494417" h="871273">
                  <a:moveTo>
                    <a:pt x="0" y="0"/>
                  </a:moveTo>
                  <a:lnTo>
                    <a:pt x="151931" y="0"/>
                  </a:lnTo>
                  <a:lnTo>
                    <a:pt x="303862" y="0"/>
                  </a:lnTo>
                  <a:lnTo>
                    <a:pt x="455793" y="108909"/>
                  </a:lnTo>
                  <a:lnTo>
                    <a:pt x="607724" y="217818"/>
                  </a:lnTo>
                  <a:lnTo>
                    <a:pt x="759656" y="217818"/>
                  </a:lnTo>
                  <a:lnTo>
                    <a:pt x="911587" y="435636"/>
                  </a:lnTo>
                  <a:lnTo>
                    <a:pt x="1063518" y="435636"/>
                  </a:lnTo>
                  <a:lnTo>
                    <a:pt x="1215449" y="653455"/>
                  </a:lnTo>
                  <a:lnTo>
                    <a:pt x="1367380" y="871273"/>
                  </a:lnTo>
                  <a:lnTo>
                    <a:pt x="1519312" y="871273"/>
                  </a:lnTo>
                  <a:lnTo>
                    <a:pt x="1671243" y="871273"/>
                  </a:lnTo>
                  <a:lnTo>
                    <a:pt x="1823174" y="871273"/>
                  </a:lnTo>
                  <a:lnTo>
                    <a:pt x="1975105" y="653455"/>
                  </a:lnTo>
                  <a:lnTo>
                    <a:pt x="2127036" y="871273"/>
                  </a:lnTo>
                  <a:lnTo>
                    <a:pt x="2278968" y="871273"/>
                  </a:lnTo>
                  <a:lnTo>
                    <a:pt x="2430899" y="871273"/>
                  </a:lnTo>
                  <a:lnTo>
                    <a:pt x="2582830" y="871273"/>
                  </a:lnTo>
                  <a:lnTo>
                    <a:pt x="2734761" y="871273"/>
                  </a:lnTo>
                  <a:lnTo>
                    <a:pt x="2886692" y="871273"/>
                  </a:lnTo>
                  <a:lnTo>
                    <a:pt x="3038624" y="871273"/>
                  </a:lnTo>
                  <a:lnTo>
                    <a:pt x="3190555" y="871273"/>
                  </a:lnTo>
                  <a:lnTo>
                    <a:pt x="3342486" y="871273"/>
                  </a:lnTo>
                  <a:lnTo>
                    <a:pt x="3494417" y="653455"/>
                  </a:lnTo>
                </a:path>
              </a:pathLst>
            </a:custGeom>
            <a:ln w="40651" cap="flat">
              <a:solidFill>
                <a:srgbClr val="40BF73">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94567" y="3295058"/>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40287" y="3339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 name="pg31"/>
            <p:cNvSpPr/>
            <p:nvPr/>
          </p:nvSpPr>
          <p:spPr>
            <a:xfrm>
              <a:off x="3781260" y="4166332"/>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4211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 name="pg33"/>
            <p:cNvSpPr/>
            <p:nvPr/>
          </p:nvSpPr>
          <p:spPr>
            <a:xfrm>
              <a:off x="4388985" y="394851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50876"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813330" y="6154255"/>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49" name="pl49"/>
            <p:cNvSpPr/>
            <p:nvPr/>
          </p:nvSpPr>
          <p:spPr>
            <a:xfrm>
              <a:off x="2813330" y="6154255"/>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0" name="tx50"/>
            <p:cNvSpPr/>
            <p:nvPr/>
          </p:nvSpPr>
          <p:spPr>
            <a:xfrm>
              <a:off x="231797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80430"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3582836"/>
              <a:ext cx="3494417" cy="980183"/>
            </a:xfrm>
            <a:custGeom>
              <a:avLst/>
              <a:pathLst>
                <a:path w="3494417" h="980183">
                  <a:moveTo>
                    <a:pt x="0" y="0"/>
                  </a:moveTo>
                  <a:lnTo>
                    <a:pt x="151931" y="0"/>
                  </a:lnTo>
                  <a:lnTo>
                    <a:pt x="303862" y="217818"/>
                  </a:lnTo>
                  <a:lnTo>
                    <a:pt x="455793" y="108909"/>
                  </a:lnTo>
                  <a:lnTo>
                    <a:pt x="607724" y="217818"/>
                  </a:lnTo>
                  <a:lnTo>
                    <a:pt x="759656" y="217818"/>
                  </a:lnTo>
                  <a:lnTo>
                    <a:pt x="911587" y="435636"/>
                  </a:lnTo>
                  <a:lnTo>
                    <a:pt x="1063518" y="435636"/>
                  </a:lnTo>
                  <a:lnTo>
                    <a:pt x="1215449" y="762364"/>
                  </a:lnTo>
                  <a:lnTo>
                    <a:pt x="1367380" y="871273"/>
                  </a:lnTo>
                  <a:lnTo>
                    <a:pt x="1519312" y="871273"/>
                  </a:lnTo>
                  <a:lnTo>
                    <a:pt x="1671243" y="871273"/>
                  </a:lnTo>
                  <a:lnTo>
                    <a:pt x="1823174" y="762364"/>
                  </a:lnTo>
                  <a:lnTo>
                    <a:pt x="1975105" y="980183"/>
                  </a:lnTo>
                  <a:lnTo>
                    <a:pt x="2127036" y="871273"/>
                  </a:lnTo>
                  <a:lnTo>
                    <a:pt x="2278968" y="871273"/>
                  </a:lnTo>
                  <a:lnTo>
                    <a:pt x="2430899" y="871273"/>
                  </a:lnTo>
                  <a:lnTo>
                    <a:pt x="2582830" y="871273"/>
                  </a:lnTo>
                  <a:lnTo>
                    <a:pt x="2734761" y="980183"/>
                  </a:lnTo>
                  <a:lnTo>
                    <a:pt x="2886692" y="871273"/>
                  </a:lnTo>
                  <a:lnTo>
                    <a:pt x="3038624" y="871273"/>
                  </a:lnTo>
                  <a:lnTo>
                    <a:pt x="3190555" y="871273"/>
                  </a:lnTo>
                  <a:lnTo>
                    <a:pt x="3342486" y="762364"/>
                  </a:lnTo>
                  <a:lnTo>
                    <a:pt x="3494417" y="653455"/>
                  </a:lnTo>
                </a:path>
              </a:pathLst>
            </a:custGeom>
            <a:ln w="27101" cap="flat">
              <a:solidFill>
                <a:srgbClr val="40BF73">
                  <a:alpha val="50196"/>
                </a:srgbClr>
              </a:solidFill>
              <a:prstDash val="solid"/>
              <a:round/>
            </a:ln>
          </p:spPr>
          <p:txBody>
            <a:bodyPr/>
            <a:lstStyle/>
            <a:p/>
          </p:txBody>
        </p:sp>
        <p:sp>
          <p:nvSpPr>
            <p:cNvPr id="75" name="pl75"/>
            <p:cNvSpPr/>
            <p:nvPr/>
          </p:nvSpPr>
          <p:spPr>
            <a:xfrm>
              <a:off x="5335683" y="3582836"/>
              <a:ext cx="3494417" cy="980183"/>
            </a:xfrm>
            <a:custGeom>
              <a:avLst/>
              <a:pathLst>
                <a:path w="3494417" h="980183">
                  <a:moveTo>
                    <a:pt x="0" y="0"/>
                  </a:moveTo>
                  <a:lnTo>
                    <a:pt x="151931" y="0"/>
                  </a:lnTo>
                  <a:lnTo>
                    <a:pt x="303862" y="217818"/>
                  </a:lnTo>
                  <a:lnTo>
                    <a:pt x="455793" y="108909"/>
                  </a:lnTo>
                  <a:lnTo>
                    <a:pt x="607724" y="217818"/>
                  </a:lnTo>
                  <a:lnTo>
                    <a:pt x="759656" y="217818"/>
                  </a:lnTo>
                  <a:lnTo>
                    <a:pt x="911587" y="435636"/>
                  </a:lnTo>
                  <a:lnTo>
                    <a:pt x="1063518" y="435636"/>
                  </a:lnTo>
                  <a:lnTo>
                    <a:pt x="1215449" y="762364"/>
                  </a:lnTo>
                  <a:lnTo>
                    <a:pt x="1367380" y="871273"/>
                  </a:lnTo>
                  <a:lnTo>
                    <a:pt x="1519312" y="871273"/>
                  </a:lnTo>
                  <a:lnTo>
                    <a:pt x="1671243" y="871273"/>
                  </a:lnTo>
                  <a:lnTo>
                    <a:pt x="1823174" y="762364"/>
                  </a:lnTo>
                  <a:lnTo>
                    <a:pt x="1975105" y="980183"/>
                  </a:lnTo>
                  <a:lnTo>
                    <a:pt x="2127036" y="871273"/>
                  </a:lnTo>
                  <a:lnTo>
                    <a:pt x="2278968" y="871273"/>
                  </a:lnTo>
                  <a:lnTo>
                    <a:pt x="2430899" y="871273"/>
                  </a:lnTo>
                  <a:lnTo>
                    <a:pt x="2582830" y="871273"/>
                  </a:lnTo>
                  <a:lnTo>
                    <a:pt x="2734761" y="980183"/>
                  </a:lnTo>
                  <a:lnTo>
                    <a:pt x="2886692" y="871273"/>
                  </a:lnTo>
                  <a:lnTo>
                    <a:pt x="3038624" y="871273"/>
                  </a:lnTo>
                  <a:lnTo>
                    <a:pt x="3190555" y="871273"/>
                  </a:lnTo>
                  <a:lnTo>
                    <a:pt x="3342486" y="762364"/>
                  </a:lnTo>
                  <a:lnTo>
                    <a:pt x="3494417" y="653455"/>
                  </a:lnTo>
                </a:path>
              </a:pathLst>
            </a:custGeom>
            <a:ln w="65043" cap="flat">
              <a:solidFill>
                <a:srgbClr val="000000">
                  <a:alpha val="100000"/>
                </a:srgbClr>
              </a:solidFill>
              <a:prstDash val="solid"/>
              <a:round/>
            </a:ln>
          </p:spPr>
          <p:txBody>
            <a:bodyPr/>
            <a:lstStyle/>
            <a:p/>
          </p:txBody>
        </p:sp>
        <p:sp>
          <p:nvSpPr>
            <p:cNvPr id="76" name="pl76"/>
            <p:cNvSpPr/>
            <p:nvPr/>
          </p:nvSpPr>
          <p:spPr>
            <a:xfrm>
              <a:off x="5335683" y="3582836"/>
              <a:ext cx="3494417" cy="980183"/>
            </a:xfrm>
            <a:custGeom>
              <a:avLst/>
              <a:pathLst>
                <a:path w="3494417" h="980183">
                  <a:moveTo>
                    <a:pt x="0" y="0"/>
                  </a:moveTo>
                  <a:lnTo>
                    <a:pt x="151931" y="0"/>
                  </a:lnTo>
                  <a:lnTo>
                    <a:pt x="303862" y="217818"/>
                  </a:lnTo>
                  <a:lnTo>
                    <a:pt x="455793" y="108909"/>
                  </a:lnTo>
                  <a:lnTo>
                    <a:pt x="607724" y="217818"/>
                  </a:lnTo>
                  <a:lnTo>
                    <a:pt x="759656" y="217818"/>
                  </a:lnTo>
                  <a:lnTo>
                    <a:pt x="911587" y="435636"/>
                  </a:lnTo>
                  <a:lnTo>
                    <a:pt x="1063518" y="435636"/>
                  </a:lnTo>
                  <a:lnTo>
                    <a:pt x="1215449" y="762364"/>
                  </a:lnTo>
                  <a:lnTo>
                    <a:pt x="1367380" y="871273"/>
                  </a:lnTo>
                  <a:lnTo>
                    <a:pt x="1519312" y="871273"/>
                  </a:lnTo>
                  <a:lnTo>
                    <a:pt x="1671243" y="871273"/>
                  </a:lnTo>
                  <a:lnTo>
                    <a:pt x="1823174" y="762364"/>
                  </a:lnTo>
                  <a:lnTo>
                    <a:pt x="1975105" y="980183"/>
                  </a:lnTo>
                  <a:lnTo>
                    <a:pt x="2127036" y="871273"/>
                  </a:lnTo>
                  <a:lnTo>
                    <a:pt x="2278968" y="871273"/>
                  </a:lnTo>
                  <a:lnTo>
                    <a:pt x="2430899" y="871273"/>
                  </a:lnTo>
                  <a:lnTo>
                    <a:pt x="2582830" y="871273"/>
                  </a:lnTo>
                  <a:lnTo>
                    <a:pt x="2734761" y="980183"/>
                  </a:lnTo>
                  <a:lnTo>
                    <a:pt x="2886692" y="871273"/>
                  </a:lnTo>
                  <a:lnTo>
                    <a:pt x="3038624" y="871273"/>
                  </a:lnTo>
                  <a:lnTo>
                    <a:pt x="3190555" y="871273"/>
                  </a:lnTo>
                  <a:lnTo>
                    <a:pt x="3342486" y="762364"/>
                  </a:lnTo>
                  <a:lnTo>
                    <a:pt x="3494417" y="653455"/>
                  </a:lnTo>
                </a:path>
              </a:pathLst>
            </a:custGeom>
            <a:ln w="40651" cap="flat">
              <a:solidFill>
                <a:srgbClr val="40BF73">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59818" y="3295058"/>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305538" y="3339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0" name="pg80"/>
            <p:cNvSpPr/>
            <p:nvPr/>
          </p:nvSpPr>
          <p:spPr>
            <a:xfrm>
              <a:off x="8146511" y="4166332"/>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211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2" name="pg82"/>
            <p:cNvSpPr/>
            <p:nvPr/>
          </p:nvSpPr>
          <p:spPr>
            <a:xfrm>
              <a:off x="8754236" y="3948514"/>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416127"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78581" y="6154255"/>
              <a:ext cx="175564" cy="0"/>
            </a:xfrm>
            <a:custGeom>
              <a:avLst/>
              <a:pathLst>
                <a:path w="175564" h="0">
                  <a:moveTo>
                    <a:pt x="0" y="0"/>
                  </a:moveTo>
                  <a:lnTo>
                    <a:pt x="175564" y="0"/>
                  </a:lnTo>
                </a:path>
              </a:pathLst>
            </a:custGeom>
            <a:ln w="27101" cap="flat">
              <a:solidFill>
                <a:srgbClr val="40BF73">
                  <a:alpha val="50196"/>
                </a:srgbClr>
              </a:solidFill>
              <a:prstDash val="solid"/>
              <a:round/>
            </a:ln>
          </p:spPr>
          <p:txBody>
            <a:bodyPr/>
            <a:lstStyle/>
            <a:p/>
          </p:txBody>
        </p:sp>
        <p:sp>
          <p:nvSpPr>
            <p:cNvPr id="98" name="pl98"/>
            <p:cNvSpPr/>
            <p:nvPr/>
          </p:nvSpPr>
          <p:spPr>
            <a:xfrm>
              <a:off x="7178581" y="6154255"/>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99" name="tx99"/>
            <p:cNvSpPr/>
            <p:nvPr/>
          </p:nvSpPr>
          <p:spPr>
            <a:xfrm>
              <a:off x="668322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445681" y="6104255"/>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85925" y="401542"/>
              <a:ext cx="2646469"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WPR,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3%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2023, WPR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338570" cy="758825"/>
            </a:xfrm>
            <a:prstGeom prst="rect">
              <a:avLst/>
            </a:prstGeom>
            <a:solidFill>
              <a:srgbClr val="EBEBEB">
                <a:alpha val="100000"/>
              </a:srgbClr>
            </a:solidFill>
          </p:spPr>
          <p:txBody>
            <a:bodyPr/>
            <a:lstStyle/>
            <a:p/>
          </p:txBody>
        </p:sp>
        <p:sp>
          <p:nvSpPr>
            <p:cNvPr id="6" name="pl6"/>
            <p:cNvSpPr/>
            <p:nvPr/>
          </p:nvSpPr>
          <p:spPr>
            <a:xfrm>
              <a:off x="695044"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 name="pl7"/>
            <p:cNvSpPr/>
            <p:nvPr/>
          </p:nvSpPr>
          <p:spPr>
            <a:xfrm>
              <a:off x="695044"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 name="pl8"/>
            <p:cNvSpPr/>
            <p:nvPr/>
          </p:nvSpPr>
          <p:spPr>
            <a:xfrm>
              <a:off x="87757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12095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36432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60770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85108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 name="pl16"/>
            <p:cNvSpPr/>
            <p:nvPr/>
          </p:nvSpPr>
          <p:spPr>
            <a:xfrm>
              <a:off x="75588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9992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24264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486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72939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97277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55888"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23" name="pl23"/>
            <p:cNvSpPr/>
            <p:nvPr/>
          </p:nvSpPr>
          <p:spPr>
            <a:xfrm>
              <a:off x="755888"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40651" cap="flat">
              <a:solidFill>
                <a:srgbClr val="BEBEBE">
                  <a:alpha val="69803"/>
                </a:srgbClr>
              </a:solidFill>
              <a:prstDash val="solid"/>
              <a:round/>
            </a:ln>
          </p:spPr>
          <p:txBody>
            <a:bodyPr/>
            <a:lstStyle/>
            <a:p/>
          </p:txBody>
        </p:sp>
        <p:sp>
          <p:nvSpPr>
            <p:cNvPr id="24" name="pl24"/>
            <p:cNvSpPr/>
            <p:nvPr/>
          </p:nvSpPr>
          <p:spPr>
            <a:xfrm>
              <a:off x="755888"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25" name="pl25"/>
            <p:cNvSpPr/>
            <p:nvPr/>
          </p:nvSpPr>
          <p:spPr>
            <a:xfrm>
              <a:off x="75588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6" name="pl26"/>
            <p:cNvSpPr/>
            <p:nvPr/>
          </p:nvSpPr>
          <p:spPr>
            <a:xfrm>
              <a:off x="755888"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27" name="pl27"/>
            <p:cNvSpPr/>
            <p:nvPr/>
          </p:nvSpPr>
          <p:spPr>
            <a:xfrm>
              <a:off x="755888"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28" name="pl28"/>
            <p:cNvSpPr/>
            <p:nvPr/>
          </p:nvSpPr>
          <p:spPr>
            <a:xfrm>
              <a:off x="755888"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29" name="pl29"/>
            <p:cNvSpPr/>
            <p:nvPr/>
          </p:nvSpPr>
          <p:spPr>
            <a:xfrm>
              <a:off x="755888"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30" name="pl30"/>
            <p:cNvSpPr/>
            <p:nvPr/>
          </p:nvSpPr>
          <p:spPr>
            <a:xfrm>
              <a:off x="755888"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31" name="pl31"/>
            <p:cNvSpPr/>
            <p:nvPr/>
          </p:nvSpPr>
          <p:spPr>
            <a:xfrm>
              <a:off x="755888"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32" name="pl32"/>
            <p:cNvSpPr/>
            <p:nvPr/>
          </p:nvSpPr>
          <p:spPr>
            <a:xfrm>
              <a:off x="755888"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33" name="pl33"/>
            <p:cNvSpPr/>
            <p:nvPr/>
          </p:nvSpPr>
          <p:spPr>
            <a:xfrm>
              <a:off x="755888"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34" name="pl34"/>
            <p:cNvSpPr/>
            <p:nvPr/>
          </p:nvSpPr>
          <p:spPr>
            <a:xfrm>
              <a:off x="755888"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35" name="pl35"/>
            <p:cNvSpPr/>
            <p:nvPr/>
          </p:nvSpPr>
          <p:spPr>
            <a:xfrm>
              <a:off x="755888"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36" name="pl36"/>
            <p:cNvSpPr/>
            <p:nvPr/>
          </p:nvSpPr>
          <p:spPr>
            <a:xfrm>
              <a:off x="755888"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 name="pl37"/>
            <p:cNvSpPr/>
            <p:nvPr/>
          </p:nvSpPr>
          <p:spPr>
            <a:xfrm>
              <a:off x="755888"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38" name="pl38"/>
            <p:cNvSpPr/>
            <p:nvPr/>
          </p:nvSpPr>
          <p:spPr>
            <a:xfrm>
              <a:off x="755888"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39" name="pl39"/>
            <p:cNvSpPr/>
            <p:nvPr/>
          </p:nvSpPr>
          <p:spPr>
            <a:xfrm>
              <a:off x="75588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0" name="pl40"/>
            <p:cNvSpPr/>
            <p:nvPr/>
          </p:nvSpPr>
          <p:spPr>
            <a:xfrm>
              <a:off x="755888"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41" name="pl41"/>
            <p:cNvSpPr/>
            <p:nvPr/>
          </p:nvSpPr>
          <p:spPr>
            <a:xfrm>
              <a:off x="755888"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42" name="pl42"/>
            <p:cNvSpPr/>
            <p:nvPr/>
          </p:nvSpPr>
          <p:spPr>
            <a:xfrm>
              <a:off x="755888"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43" name="pl43"/>
            <p:cNvSpPr/>
            <p:nvPr/>
          </p:nvSpPr>
          <p:spPr>
            <a:xfrm>
              <a:off x="75588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4" name="pl44"/>
            <p:cNvSpPr/>
            <p:nvPr/>
          </p:nvSpPr>
          <p:spPr>
            <a:xfrm>
              <a:off x="755888"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45" name="pl45"/>
            <p:cNvSpPr/>
            <p:nvPr/>
          </p:nvSpPr>
          <p:spPr>
            <a:xfrm>
              <a:off x="755888"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46" name="pl46"/>
            <p:cNvSpPr/>
            <p:nvPr/>
          </p:nvSpPr>
          <p:spPr>
            <a:xfrm>
              <a:off x="755888"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47" name="pl47"/>
            <p:cNvSpPr/>
            <p:nvPr/>
          </p:nvSpPr>
          <p:spPr>
            <a:xfrm>
              <a:off x="75588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8" name="pl48"/>
            <p:cNvSpPr/>
            <p:nvPr/>
          </p:nvSpPr>
          <p:spPr>
            <a:xfrm>
              <a:off x="755888"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49" name="pl49"/>
            <p:cNvSpPr/>
            <p:nvPr/>
          </p:nvSpPr>
          <p:spPr>
            <a:xfrm>
              <a:off x="755888"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50" name="pl50"/>
            <p:cNvSpPr/>
            <p:nvPr/>
          </p:nvSpPr>
          <p:spPr>
            <a:xfrm>
              <a:off x="755888"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51" name="pl51"/>
            <p:cNvSpPr/>
            <p:nvPr/>
          </p:nvSpPr>
          <p:spPr>
            <a:xfrm>
              <a:off x="755888"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52" name="pl52"/>
            <p:cNvSpPr/>
            <p:nvPr/>
          </p:nvSpPr>
          <p:spPr>
            <a:xfrm>
              <a:off x="755888"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40651" cap="flat">
              <a:solidFill>
                <a:srgbClr val="000000">
                  <a:alpha val="100000"/>
                </a:srgbClr>
              </a:solidFill>
              <a:prstDash val="solid"/>
              <a:round/>
            </a:ln>
          </p:spPr>
          <p:txBody>
            <a:bodyPr/>
            <a:lstStyle/>
            <a:p/>
          </p:txBody>
        </p:sp>
        <p:sp>
          <p:nvSpPr>
            <p:cNvPr id="53" name="pl53"/>
            <p:cNvSpPr/>
            <p:nvPr/>
          </p:nvSpPr>
          <p:spPr>
            <a:xfrm>
              <a:off x="755888"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F8766D">
                  <a:alpha val="100000"/>
                </a:srgbClr>
              </a:solidFill>
              <a:prstDash val="solid"/>
              <a:round/>
            </a:ln>
          </p:spPr>
          <p:txBody>
            <a:bodyPr/>
            <a:lstStyle/>
            <a:p/>
          </p:txBody>
        </p:sp>
        <p:sp>
          <p:nvSpPr>
            <p:cNvPr id="54" name="pl54"/>
            <p:cNvSpPr/>
            <p:nvPr/>
          </p:nvSpPr>
          <p:spPr>
            <a:xfrm>
              <a:off x="695044"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5" name="tx55"/>
            <p:cNvSpPr/>
            <p:nvPr/>
          </p:nvSpPr>
          <p:spPr>
            <a:xfrm>
              <a:off x="725743" y="13996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6" name="tx56"/>
            <p:cNvSpPr/>
            <p:nvPr/>
          </p:nvSpPr>
          <p:spPr>
            <a:xfrm>
              <a:off x="969120" y="13996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7" name="tx57"/>
            <p:cNvSpPr/>
            <p:nvPr/>
          </p:nvSpPr>
          <p:spPr>
            <a:xfrm>
              <a:off x="1212496" y="13996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8" name="tx58"/>
            <p:cNvSpPr/>
            <p:nvPr/>
          </p:nvSpPr>
          <p:spPr>
            <a:xfrm>
              <a:off x="1455873" y="13996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9" name="tx59"/>
            <p:cNvSpPr/>
            <p:nvPr/>
          </p:nvSpPr>
          <p:spPr>
            <a:xfrm>
              <a:off x="1699249" y="13896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 name="tx60"/>
            <p:cNvSpPr/>
            <p:nvPr/>
          </p:nvSpPr>
          <p:spPr>
            <a:xfrm>
              <a:off x="1942625" y="13896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1" name="rc61"/>
            <p:cNvSpPr/>
            <p:nvPr/>
          </p:nvSpPr>
          <p:spPr>
            <a:xfrm>
              <a:off x="695044" y="1918357"/>
              <a:ext cx="1338570" cy="758825"/>
            </a:xfrm>
            <a:prstGeom prst="rect">
              <a:avLst/>
            </a:prstGeom>
            <a:solidFill>
              <a:srgbClr val="EBEBEB">
                <a:alpha val="100000"/>
              </a:srgbClr>
            </a:solidFill>
          </p:spPr>
          <p:txBody>
            <a:bodyPr/>
            <a:lstStyle/>
            <a:p/>
          </p:txBody>
        </p:sp>
        <p:sp>
          <p:nvSpPr>
            <p:cNvPr id="62" name="pl62"/>
            <p:cNvSpPr/>
            <p:nvPr/>
          </p:nvSpPr>
          <p:spPr>
            <a:xfrm>
              <a:off x="695044"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3" name="pl63"/>
            <p:cNvSpPr/>
            <p:nvPr/>
          </p:nvSpPr>
          <p:spPr>
            <a:xfrm>
              <a:off x="695044"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4" name="pl64"/>
            <p:cNvSpPr/>
            <p:nvPr/>
          </p:nvSpPr>
          <p:spPr>
            <a:xfrm>
              <a:off x="87757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 name="pl65"/>
            <p:cNvSpPr/>
            <p:nvPr/>
          </p:nvSpPr>
          <p:spPr>
            <a:xfrm>
              <a:off x="112095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 name="pl66"/>
            <p:cNvSpPr/>
            <p:nvPr/>
          </p:nvSpPr>
          <p:spPr>
            <a:xfrm>
              <a:off x="136432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 name="pl67"/>
            <p:cNvSpPr/>
            <p:nvPr/>
          </p:nvSpPr>
          <p:spPr>
            <a:xfrm>
              <a:off x="160770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 name="pl68"/>
            <p:cNvSpPr/>
            <p:nvPr/>
          </p:nvSpPr>
          <p:spPr>
            <a:xfrm>
              <a:off x="185108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9" name="pl69"/>
            <p:cNvSpPr/>
            <p:nvPr/>
          </p:nvSpPr>
          <p:spPr>
            <a:xfrm>
              <a:off x="695044"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0" name="pl70"/>
            <p:cNvSpPr/>
            <p:nvPr/>
          </p:nvSpPr>
          <p:spPr>
            <a:xfrm>
              <a:off x="695044"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1" name="pl71"/>
            <p:cNvSpPr/>
            <p:nvPr/>
          </p:nvSpPr>
          <p:spPr>
            <a:xfrm>
              <a:off x="695044"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2" name="pl72"/>
            <p:cNvSpPr/>
            <p:nvPr/>
          </p:nvSpPr>
          <p:spPr>
            <a:xfrm>
              <a:off x="75588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9992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124264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 name="pl75"/>
            <p:cNvSpPr/>
            <p:nvPr/>
          </p:nvSpPr>
          <p:spPr>
            <a:xfrm>
              <a:off x="1486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 name="pl76"/>
            <p:cNvSpPr/>
            <p:nvPr/>
          </p:nvSpPr>
          <p:spPr>
            <a:xfrm>
              <a:off x="172939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 name="pl77"/>
            <p:cNvSpPr/>
            <p:nvPr/>
          </p:nvSpPr>
          <p:spPr>
            <a:xfrm>
              <a:off x="197277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 name="pl78"/>
            <p:cNvSpPr/>
            <p:nvPr/>
          </p:nvSpPr>
          <p:spPr>
            <a:xfrm>
              <a:off x="755888"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79" name="pl79"/>
            <p:cNvSpPr/>
            <p:nvPr/>
          </p:nvSpPr>
          <p:spPr>
            <a:xfrm>
              <a:off x="755888"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40651" cap="flat">
              <a:solidFill>
                <a:srgbClr val="BEBEBE">
                  <a:alpha val="69803"/>
                </a:srgbClr>
              </a:solidFill>
              <a:prstDash val="solid"/>
              <a:round/>
            </a:ln>
          </p:spPr>
          <p:txBody>
            <a:bodyPr/>
            <a:lstStyle/>
            <a:p/>
          </p:txBody>
        </p:sp>
        <p:sp>
          <p:nvSpPr>
            <p:cNvPr id="80" name="pl80"/>
            <p:cNvSpPr/>
            <p:nvPr/>
          </p:nvSpPr>
          <p:spPr>
            <a:xfrm>
              <a:off x="755888"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81" name="pl81"/>
            <p:cNvSpPr/>
            <p:nvPr/>
          </p:nvSpPr>
          <p:spPr>
            <a:xfrm>
              <a:off x="75588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2" name="pl82"/>
            <p:cNvSpPr/>
            <p:nvPr/>
          </p:nvSpPr>
          <p:spPr>
            <a:xfrm>
              <a:off x="755888"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83" name="pl83"/>
            <p:cNvSpPr/>
            <p:nvPr/>
          </p:nvSpPr>
          <p:spPr>
            <a:xfrm>
              <a:off x="755888"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84" name="pl84"/>
            <p:cNvSpPr/>
            <p:nvPr/>
          </p:nvSpPr>
          <p:spPr>
            <a:xfrm>
              <a:off x="755888"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85" name="pl85"/>
            <p:cNvSpPr/>
            <p:nvPr/>
          </p:nvSpPr>
          <p:spPr>
            <a:xfrm>
              <a:off x="755888"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86" name="pl86"/>
            <p:cNvSpPr/>
            <p:nvPr/>
          </p:nvSpPr>
          <p:spPr>
            <a:xfrm>
              <a:off x="755888"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87" name="pl87"/>
            <p:cNvSpPr/>
            <p:nvPr/>
          </p:nvSpPr>
          <p:spPr>
            <a:xfrm>
              <a:off x="755888"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88" name="pl88"/>
            <p:cNvSpPr/>
            <p:nvPr/>
          </p:nvSpPr>
          <p:spPr>
            <a:xfrm>
              <a:off x="755888"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89" name="pl89"/>
            <p:cNvSpPr/>
            <p:nvPr/>
          </p:nvSpPr>
          <p:spPr>
            <a:xfrm>
              <a:off x="755888"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90" name="pl90"/>
            <p:cNvSpPr/>
            <p:nvPr/>
          </p:nvSpPr>
          <p:spPr>
            <a:xfrm>
              <a:off x="755888"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91" name="pl91"/>
            <p:cNvSpPr/>
            <p:nvPr/>
          </p:nvSpPr>
          <p:spPr>
            <a:xfrm>
              <a:off x="755888"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92" name="pl92"/>
            <p:cNvSpPr/>
            <p:nvPr/>
          </p:nvSpPr>
          <p:spPr>
            <a:xfrm>
              <a:off x="755888"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3" name="pl93"/>
            <p:cNvSpPr/>
            <p:nvPr/>
          </p:nvSpPr>
          <p:spPr>
            <a:xfrm>
              <a:off x="755888"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94" name="pl94"/>
            <p:cNvSpPr/>
            <p:nvPr/>
          </p:nvSpPr>
          <p:spPr>
            <a:xfrm>
              <a:off x="755888"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95" name="pl95"/>
            <p:cNvSpPr/>
            <p:nvPr/>
          </p:nvSpPr>
          <p:spPr>
            <a:xfrm>
              <a:off x="75588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6" name="pl96"/>
            <p:cNvSpPr/>
            <p:nvPr/>
          </p:nvSpPr>
          <p:spPr>
            <a:xfrm>
              <a:off x="755888"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97" name="pl97"/>
            <p:cNvSpPr/>
            <p:nvPr/>
          </p:nvSpPr>
          <p:spPr>
            <a:xfrm>
              <a:off x="755888"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98" name="pl98"/>
            <p:cNvSpPr/>
            <p:nvPr/>
          </p:nvSpPr>
          <p:spPr>
            <a:xfrm>
              <a:off x="755888"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99" name="pl99"/>
            <p:cNvSpPr/>
            <p:nvPr/>
          </p:nvSpPr>
          <p:spPr>
            <a:xfrm>
              <a:off x="75588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0" name="pl100"/>
            <p:cNvSpPr/>
            <p:nvPr/>
          </p:nvSpPr>
          <p:spPr>
            <a:xfrm>
              <a:off x="755888"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01" name="pl101"/>
            <p:cNvSpPr/>
            <p:nvPr/>
          </p:nvSpPr>
          <p:spPr>
            <a:xfrm>
              <a:off x="755888"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02" name="pl102"/>
            <p:cNvSpPr/>
            <p:nvPr/>
          </p:nvSpPr>
          <p:spPr>
            <a:xfrm>
              <a:off x="755888"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03" name="pl103"/>
            <p:cNvSpPr/>
            <p:nvPr/>
          </p:nvSpPr>
          <p:spPr>
            <a:xfrm>
              <a:off x="75588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4" name="pl104"/>
            <p:cNvSpPr/>
            <p:nvPr/>
          </p:nvSpPr>
          <p:spPr>
            <a:xfrm>
              <a:off x="755888"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05" name="pl105"/>
            <p:cNvSpPr/>
            <p:nvPr/>
          </p:nvSpPr>
          <p:spPr>
            <a:xfrm>
              <a:off x="755888"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06" name="pl106"/>
            <p:cNvSpPr/>
            <p:nvPr/>
          </p:nvSpPr>
          <p:spPr>
            <a:xfrm>
              <a:off x="755888"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07" name="pl107"/>
            <p:cNvSpPr/>
            <p:nvPr/>
          </p:nvSpPr>
          <p:spPr>
            <a:xfrm>
              <a:off x="755888"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08" name="pl108"/>
            <p:cNvSpPr/>
            <p:nvPr/>
          </p:nvSpPr>
          <p:spPr>
            <a:xfrm>
              <a:off x="755888"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40651" cap="flat">
              <a:solidFill>
                <a:srgbClr val="000000">
                  <a:alpha val="100000"/>
                </a:srgbClr>
              </a:solidFill>
              <a:prstDash val="solid"/>
              <a:round/>
            </a:ln>
          </p:spPr>
          <p:txBody>
            <a:bodyPr/>
            <a:lstStyle/>
            <a:p/>
          </p:txBody>
        </p:sp>
        <p:sp>
          <p:nvSpPr>
            <p:cNvPr id="109" name="pl109"/>
            <p:cNvSpPr/>
            <p:nvPr/>
          </p:nvSpPr>
          <p:spPr>
            <a:xfrm>
              <a:off x="755888"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93AA00">
                  <a:alpha val="100000"/>
                </a:srgbClr>
              </a:solidFill>
              <a:prstDash val="solid"/>
              <a:round/>
            </a:ln>
          </p:spPr>
          <p:txBody>
            <a:bodyPr/>
            <a:lstStyle/>
            <a:p/>
          </p:txBody>
        </p:sp>
        <p:sp>
          <p:nvSpPr>
            <p:cNvPr id="110" name="pl110"/>
            <p:cNvSpPr/>
            <p:nvPr/>
          </p:nvSpPr>
          <p:spPr>
            <a:xfrm>
              <a:off x="695044"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1" name="tx111"/>
            <p:cNvSpPr/>
            <p:nvPr/>
          </p:nvSpPr>
          <p:spPr>
            <a:xfrm>
              <a:off x="725743"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 name="tx112"/>
            <p:cNvSpPr/>
            <p:nvPr/>
          </p:nvSpPr>
          <p:spPr>
            <a:xfrm>
              <a:off x="969120"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3" name="tx113"/>
            <p:cNvSpPr/>
            <p:nvPr/>
          </p:nvSpPr>
          <p:spPr>
            <a:xfrm>
              <a:off x="1212496" y="2456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4" name="tx114"/>
            <p:cNvSpPr/>
            <p:nvPr/>
          </p:nvSpPr>
          <p:spPr>
            <a:xfrm>
              <a:off x="1455873"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5" name="tx115"/>
            <p:cNvSpPr/>
            <p:nvPr/>
          </p:nvSpPr>
          <p:spPr>
            <a:xfrm>
              <a:off x="1699249"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6" name="tx116"/>
            <p:cNvSpPr/>
            <p:nvPr/>
          </p:nvSpPr>
          <p:spPr>
            <a:xfrm>
              <a:off x="1942625"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7" name="rc117"/>
            <p:cNvSpPr/>
            <p:nvPr/>
          </p:nvSpPr>
          <p:spPr>
            <a:xfrm>
              <a:off x="695044" y="2961634"/>
              <a:ext cx="1338570" cy="758825"/>
            </a:xfrm>
            <a:prstGeom prst="rect">
              <a:avLst/>
            </a:prstGeom>
            <a:solidFill>
              <a:srgbClr val="EBEBEB">
                <a:alpha val="100000"/>
              </a:srgbClr>
            </a:solidFill>
          </p:spPr>
          <p:txBody>
            <a:bodyPr/>
            <a:lstStyle/>
            <a:p/>
          </p:txBody>
        </p:sp>
        <p:sp>
          <p:nvSpPr>
            <p:cNvPr id="118" name="pl118"/>
            <p:cNvSpPr/>
            <p:nvPr/>
          </p:nvSpPr>
          <p:spPr>
            <a:xfrm>
              <a:off x="695044"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9" name="pl119"/>
            <p:cNvSpPr/>
            <p:nvPr/>
          </p:nvSpPr>
          <p:spPr>
            <a:xfrm>
              <a:off x="695044"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0" name="pl120"/>
            <p:cNvSpPr/>
            <p:nvPr/>
          </p:nvSpPr>
          <p:spPr>
            <a:xfrm>
              <a:off x="87757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1" name="pl121"/>
            <p:cNvSpPr/>
            <p:nvPr/>
          </p:nvSpPr>
          <p:spPr>
            <a:xfrm>
              <a:off x="112095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2" name="pl122"/>
            <p:cNvSpPr/>
            <p:nvPr/>
          </p:nvSpPr>
          <p:spPr>
            <a:xfrm>
              <a:off x="136432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3" name="pl123"/>
            <p:cNvSpPr/>
            <p:nvPr/>
          </p:nvSpPr>
          <p:spPr>
            <a:xfrm>
              <a:off x="160770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 name="pl124"/>
            <p:cNvSpPr/>
            <p:nvPr/>
          </p:nvSpPr>
          <p:spPr>
            <a:xfrm>
              <a:off x="185108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 name="pl125"/>
            <p:cNvSpPr/>
            <p:nvPr/>
          </p:nvSpPr>
          <p:spPr>
            <a:xfrm>
              <a:off x="695044"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6" name="pl126"/>
            <p:cNvSpPr/>
            <p:nvPr/>
          </p:nvSpPr>
          <p:spPr>
            <a:xfrm>
              <a:off x="695044"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7" name="pl127"/>
            <p:cNvSpPr/>
            <p:nvPr/>
          </p:nvSpPr>
          <p:spPr>
            <a:xfrm>
              <a:off x="695044"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8" name="pl128"/>
            <p:cNvSpPr/>
            <p:nvPr/>
          </p:nvSpPr>
          <p:spPr>
            <a:xfrm>
              <a:off x="75588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9" name="pl129"/>
            <p:cNvSpPr/>
            <p:nvPr/>
          </p:nvSpPr>
          <p:spPr>
            <a:xfrm>
              <a:off x="9992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24264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486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72939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197277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755888"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35" name="pl135"/>
            <p:cNvSpPr/>
            <p:nvPr/>
          </p:nvSpPr>
          <p:spPr>
            <a:xfrm>
              <a:off x="755888"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136" name="pl136"/>
            <p:cNvSpPr/>
            <p:nvPr/>
          </p:nvSpPr>
          <p:spPr>
            <a:xfrm>
              <a:off x="755888"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37" name="pl137"/>
            <p:cNvSpPr/>
            <p:nvPr/>
          </p:nvSpPr>
          <p:spPr>
            <a:xfrm>
              <a:off x="75588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8" name="pl138"/>
            <p:cNvSpPr/>
            <p:nvPr/>
          </p:nvSpPr>
          <p:spPr>
            <a:xfrm>
              <a:off x="755888"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39" name="pl139"/>
            <p:cNvSpPr/>
            <p:nvPr/>
          </p:nvSpPr>
          <p:spPr>
            <a:xfrm>
              <a:off x="755888"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40" name="pl140"/>
            <p:cNvSpPr/>
            <p:nvPr/>
          </p:nvSpPr>
          <p:spPr>
            <a:xfrm>
              <a:off x="755888"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41" name="pl141"/>
            <p:cNvSpPr/>
            <p:nvPr/>
          </p:nvSpPr>
          <p:spPr>
            <a:xfrm>
              <a:off x="755888"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2" name="pl142"/>
            <p:cNvSpPr/>
            <p:nvPr/>
          </p:nvSpPr>
          <p:spPr>
            <a:xfrm>
              <a:off x="755888"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43" name="pl143"/>
            <p:cNvSpPr/>
            <p:nvPr/>
          </p:nvSpPr>
          <p:spPr>
            <a:xfrm>
              <a:off x="755888"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44" name="pl144"/>
            <p:cNvSpPr/>
            <p:nvPr/>
          </p:nvSpPr>
          <p:spPr>
            <a:xfrm>
              <a:off x="755888"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45" name="pl145"/>
            <p:cNvSpPr/>
            <p:nvPr/>
          </p:nvSpPr>
          <p:spPr>
            <a:xfrm>
              <a:off x="755888"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6" name="pl146"/>
            <p:cNvSpPr/>
            <p:nvPr/>
          </p:nvSpPr>
          <p:spPr>
            <a:xfrm>
              <a:off x="755888"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47" name="pl147"/>
            <p:cNvSpPr/>
            <p:nvPr/>
          </p:nvSpPr>
          <p:spPr>
            <a:xfrm>
              <a:off x="755888"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48" name="pl148"/>
            <p:cNvSpPr/>
            <p:nvPr/>
          </p:nvSpPr>
          <p:spPr>
            <a:xfrm>
              <a:off x="755888"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9" name="pl149"/>
            <p:cNvSpPr/>
            <p:nvPr/>
          </p:nvSpPr>
          <p:spPr>
            <a:xfrm>
              <a:off x="755888"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50" name="pl150"/>
            <p:cNvSpPr/>
            <p:nvPr/>
          </p:nvSpPr>
          <p:spPr>
            <a:xfrm>
              <a:off x="755888"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51" name="pl151"/>
            <p:cNvSpPr/>
            <p:nvPr/>
          </p:nvSpPr>
          <p:spPr>
            <a:xfrm>
              <a:off x="75588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2" name="pl152"/>
            <p:cNvSpPr/>
            <p:nvPr/>
          </p:nvSpPr>
          <p:spPr>
            <a:xfrm>
              <a:off x="755888"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53" name="pl153"/>
            <p:cNvSpPr/>
            <p:nvPr/>
          </p:nvSpPr>
          <p:spPr>
            <a:xfrm>
              <a:off x="755888"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54" name="pl154"/>
            <p:cNvSpPr/>
            <p:nvPr/>
          </p:nvSpPr>
          <p:spPr>
            <a:xfrm>
              <a:off x="755888"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55" name="pl155"/>
            <p:cNvSpPr/>
            <p:nvPr/>
          </p:nvSpPr>
          <p:spPr>
            <a:xfrm>
              <a:off x="75588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6" name="pl156"/>
            <p:cNvSpPr/>
            <p:nvPr/>
          </p:nvSpPr>
          <p:spPr>
            <a:xfrm>
              <a:off x="755888"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57" name="pl157"/>
            <p:cNvSpPr/>
            <p:nvPr/>
          </p:nvSpPr>
          <p:spPr>
            <a:xfrm>
              <a:off x="755888"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58" name="pl158"/>
            <p:cNvSpPr/>
            <p:nvPr/>
          </p:nvSpPr>
          <p:spPr>
            <a:xfrm>
              <a:off x="755888"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59" name="pl159"/>
            <p:cNvSpPr/>
            <p:nvPr/>
          </p:nvSpPr>
          <p:spPr>
            <a:xfrm>
              <a:off x="75588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0" name="pl160"/>
            <p:cNvSpPr/>
            <p:nvPr/>
          </p:nvSpPr>
          <p:spPr>
            <a:xfrm>
              <a:off x="755888"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61" name="pl161"/>
            <p:cNvSpPr/>
            <p:nvPr/>
          </p:nvSpPr>
          <p:spPr>
            <a:xfrm>
              <a:off x="755888"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62" name="pl162"/>
            <p:cNvSpPr/>
            <p:nvPr/>
          </p:nvSpPr>
          <p:spPr>
            <a:xfrm>
              <a:off x="755888"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63" name="pl163"/>
            <p:cNvSpPr/>
            <p:nvPr/>
          </p:nvSpPr>
          <p:spPr>
            <a:xfrm>
              <a:off x="755888"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64" name="pl164"/>
            <p:cNvSpPr/>
            <p:nvPr/>
          </p:nvSpPr>
          <p:spPr>
            <a:xfrm>
              <a:off x="755888"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165" name="pl165"/>
            <p:cNvSpPr/>
            <p:nvPr/>
          </p:nvSpPr>
          <p:spPr>
            <a:xfrm>
              <a:off x="755888"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00C19F">
                  <a:alpha val="100000"/>
                </a:srgbClr>
              </a:solidFill>
              <a:prstDash val="solid"/>
              <a:round/>
            </a:ln>
          </p:spPr>
          <p:txBody>
            <a:bodyPr/>
            <a:lstStyle/>
            <a:p/>
          </p:txBody>
        </p:sp>
        <p:sp>
          <p:nvSpPr>
            <p:cNvPr id="166" name="pl166"/>
            <p:cNvSpPr/>
            <p:nvPr/>
          </p:nvSpPr>
          <p:spPr>
            <a:xfrm>
              <a:off x="695044"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67" name="tx167"/>
            <p:cNvSpPr/>
            <p:nvPr/>
          </p:nvSpPr>
          <p:spPr>
            <a:xfrm>
              <a:off x="725743"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8" name="tx168"/>
            <p:cNvSpPr/>
            <p:nvPr/>
          </p:nvSpPr>
          <p:spPr>
            <a:xfrm>
              <a:off x="969120" y="35110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9" name="tx169"/>
            <p:cNvSpPr/>
            <p:nvPr/>
          </p:nvSpPr>
          <p:spPr>
            <a:xfrm>
              <a:off x="1212496"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0" name="tx170"/>
            <p:cNvSpPr/>
            <p:nvPr/>
          </p:nvSpPr>
          <p:spPr>
            <a:xfrm>
              <a:off x="1455873"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1" name="tx171"/>
            <p:cNvSpPr/>
            <p:nvPr/>
          </p:nvSpPr>
          <p:spPr>
            <a:xfrm>
              <a:off x="1699249"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2" name="tx172"/>
            <p:cNvSpPr/>
            <p:nvPr/>
          </p:nvSpPr>
          <p:spPr>
            <a:xfrm>
              <a:off x="1942625"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3" name="rc173"/>
            <p:cNvSpPr/>
            <p:nvPr/>
          </p:nvSpPr>
          <p:spPr>
            <a:xfrm>
              <a:off x="695044" y="4004911"/>
              <a:ext cx="1338570" cy="758825"/>
            </a:xfrm>
            <a:prstGeom prst="rect">
              <a:avLst/>
            </a:prstGeom>
            <a:solidFill>
              <a:srgbClr val="EBEBEB">
                <a:alpha val="100000"/>
              </a:srgbClr>
            </a:solidFill>
          </p:spPr>
          <p:txBody>
            <a:bodyPr/>
            <a:lstStyle/>
            <a:p/>
          </p:txBody>
        </p:sp>
        <p:sp>
          <p:nvSpPr>
            <p:cNvPr id="174" name="pl174"/>
            <p:cNvSpPr/>
            <p:nvPr/>
          </p:nvSpPr>
          <p:spPr>
            <a:xfrm>
              <a:off x="695044"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5" name="pl175"/>
            <p:cNvSpPr/>
            <p:nvPr/>
          </p:nvSpPr>
          <p:spPr>
            <a:xfrm>
              <a:off x="695044"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6" name="pl176"/>
            <p:cNvSpPr/>
            <p:nvPr/>
          </p:nvSpPr>
          <p:spPr>
            <a:xfrm>
              <a:off x="87757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7" name="pl177"/>
            <p:cNvSpPr/>
            <p:nvPr/>
          </p:nvSpPr>
          <p:spPr>
            <a:xfrm>
              <a:off x="112095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8" name="pl178"/>
            <p:cNvSpPr/>
            <p:nvPr/>
          </p:nvSpPr>
          <p:spPr>
            <a:xfrm>
              <a:off x="136432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79" name="pl179"/>
            <p:cNvSpPr/>
            <p:nvPr/>
          </p:nvSpPr>
          <p:spPr>
            <a:xfrm>
              <a:off x="160770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0" name="pl180"/>
            <p:cNvSpPr/>
            <p:nvPr/>
          </p:nvSpPr>
          <p:spPr>
            <a:xfrm>
              <a:off x="185108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1" name="pl181"/>
            <p:cNvSpPr/>
            <p:nvPr/>
          </p:nvSpPr>
          <p:spPr>
            <a:xfrm>
              <a:off x="695044"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2" name="pl182"/>
            <p:cNvSpPr/>
            <p:nvPr/>
          </p:nvSpPr>
          <p:spPr>
            <a:xfrm>
              <a:off x="695044"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3" name="pl183"/>
            <p:cNvSpPr/>
            <p:nvPr/>
          </p:nvSpPr>
          <p:spPr>
            <a:xfrm>
              <a:off x="695044"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4" name="pl184"/>
            <p:cNvSpPr/>
            <p:nvPr/>
          </p:nvSpPr>
          <p:spPr>
            <a:xfrm>
              <a:off x="75588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9992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124264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7" name="pl187"/>
            <p:cNvSpPr/>
            <p:nvPr/>
          </p:nvSpPr>
          <p:spPr>
            <a:xfrm>
              <a:off x="1486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8" name="pl188"/>
            <p:cNvSpPr/>
            <p:nvPr/>
          </p:nvSpPr>
          <p:spPr>
            <a:xfrm>
              <a:off x="172939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9" name="pl189"/>
            <p:cNvSpPr/>
            <p:nvPr/>
          </p:nvSpPr>
          <p:spPr>
            <a:xfrm>
              <a:off x="197277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0" name="pl190"/>
            <p:cNvSpPr/>
            <p:nvPr/>
          </p:nvSpPr>
          <p:spPr>
            <a:xfrm>
              <a:off x="755888"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91" name="pl191"/>
            <p:cNvSpPr/>
            <p:nvPr/>
          </p:nvSpPr>
          <p:spPr>
            <a:xfrm>
              <a:off x="755888"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40651" cap="flat">
              <a:solidFill>
                <a:srgbClr val="BEBEBE">
                  <a:alpha val="69803"/>
                </a:srgbClr>
              </a:solidFill>
              <a:prstDash val="solid"/>
              <a:round/>
            </a:ln>
          </p:spPr>
          <p:txBody>
            <a:bodyPr/>
            <a:lstStyle/>
            <a:p/>
          </p:txBody>
        </p:sp>
        <p:sp>
          <p:nvSpPr>
            <p:cNvPr id="192" name="pl192"/>
            <p:cNvSpPr/>
            <p:nvPr/>
          </p:nvSpPr>
          <p:spPr>
            <a:xfrm>
              <a:off x="755888"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93" name="pl193"/>
            <p:cNvSpPr/>
            <p:nvPr/>
          </p:nvSpPr>
          <p:spPr>
            <a:xfrm>
              <a:off x="75588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4" name="pl194"/>
            <p:cNvSpPr/>
            <p:nvPr/>
          </p:nvSpPr>
          <p:spPr>
            <a:xfrm>
              <a:off x="755888"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95" name="pl195"/>
            <p:cNvSpPr/>
            <p:nvPr/>
          </p:nvSpPr>
          <p:spPr>
            <a:xfrm>
              <a:off x="755888"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96" name="pl196"/>
            <p:cNvSpPr/>
            <p:nvPr/>
          </p:nvSpPr>
          <p:spPr>
            <a:xfrm>
              <a:off x="755888"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97" name="pl197"/>
            <p:cNvSpPr/>
            <p:nvPr/>
          </p:nvSpPr>
          <p:spPr>
            <a:xfrm>
              <a:off x="755888"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98" name="pl198"/>
            <p:cNvSpPr/>
            <p:nvPr/>
          </p:nvSpPr>
          <p:spPr>
            <a:xfrm>
              <a:off x="755888"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99" name="pl199"/>
            <p:cNvSpPr/>
            <p:nvPr/>
          </p:nvSpPr>
          <p:spPr>
            <a:xfrm>
              <a:off x="755888"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200" name="pl200"/>
            <p:cNvSpPr/>
            <p:nvPr/>
          </p:nvSpPr>
          <p:spPr>
            <a:xfrm>
              <a:off x="755888"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201" name="pl201"/>
            <p:cNvSpPr/>
            <p:nvPr/>
          </p:nvSpPr>
          <p:spPr>
            <a:xfrm>
              <a:off x="755888"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202" name="pl202"/>
            <p:cNvSpPr/>
            <p:nvPr/>
          </p:nvSpPr>
          <p:spPr>
            <a:xfrm>
              <a:off x="755888"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203" name="pl203"/>
            <p:cNvSpPr/>
            <p:nvPr/>
          </p:nvSpPr>
          <p:spPr>
            <a:xfrm>
              <a:off x="755888"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204" name="pl204"/>
            <p:cNvSpPr/>
            <p:nvPr/>
          </p:nvSpPr>
          <p:spPr>
            <a:xfrm>
              <a:off x="755888"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5" name="pl205"/>
            <p:cNvSpPr/>
            <p:nvPr/>
          </p:nvSpPr>
          <p:spPr>
            <a:xfrm>
              <a:off x="755888"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206" name="pl206"/>
            <p:cNvSpPr/>
            <p:nvPr/>
          </p:nvSpPr>
          <p:spPr>
            <a:xfrm>
              <a:off x="755888"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207" name="pl207"/>
            <p:cNvSpPr/>
            <p:nvPr/>
          </p:nvSpPr>
          <p:spPr>
            <a:xfrm>
              <a:off x="75588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8" name="pl208"/>
            <p:cNvSpPr/>
            <p:nvPr/>
          </p:nvSpPr>
          <p:spPr>
            <a:xfrm>
              <a:off x="755888"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209" name="pl209"/>
            <p:cNvSpPr/>
            <p:nvPr/>
          </p:nvSpPr>
          <p:spPr>
            <a:xfrm>
              <a:off x="755888"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210" name="pl210"/>
            <p:cNvSpPr/>
            <p:nvPr/>
          </p:nvSpPr>
          <p:spPr>
            <a:xfrm>
              <a:off x="755888"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211" name="pl211"/>
            <p:cNvSpPr/>
            <p:nvPr/>
          </p:nvSpPr>
          <p:spPr>
            <a:xfrm>
              <a:off x="75588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2" name="pl212"/>
            <p:cNvSpPr/>
            <p:nvPr/>
          </p:nvSpPr>
          <p:spPr>
            <a:xfrm>
              <a:off x="755888"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213" name="pl213"/>
            <p:cNvSpPr/>
            <p:nvPr/>
          </p:nvSpPr>
          <p:spPr>
            <a:xfrm>
              <a:off x="755888"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214" name="pl214"/>
            <p:cNvSpPr/>
            <p:nvPr/>
          </p:nvSpPr>
          <p:spPr>
            <a:xfrm>
              <a:off x="755888"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215" name="pl215"/>
            <p:cNvSpPr/>
            <p:nvPr/>
          </p:nvSpPr>
          <p:spPr>
            <a:xfrm>
              <a:off x="75588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6" name="pl216"/>
            <p:cNvSpPr/>
            <p:nvPr/>
          </p:nvSpPr>
          <p:spPr>
            <a:xfrm>
              <a:off x="755888"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217" name="pl217"/>
            <p:cNvSpPr/>
            <p:nvPr/>
          </p:nvSpPr>
          <p:spPr>
            <a:xfrm>
              <a:off x="755888"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218" name="pl218"/>
            <p:cNvSpPr/>
            <p:nvPr/>
          </p:nvSpPr>
          <p:spPr>
            <a:xfrm>
              <a:off x="755888"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219" name="pl219"/>
            <p:cNvSpPr/>
            <p:nvPr/>
          </p:nvSpPr>
          <p:spPr>
            <a:xfrm>
              <a:off x="755888"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220" name="pl220"/>
            <p:cNvSpPr/>
            <p:nvPr/>
          </p:nvSpPr>
          <p:spPr>
            <a:xfrm>
              <a:off x="755888"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40651" cap="flat">
              <a:solidFill>
                <a:srgbClr val="000000">
                  <a:alpha val="100000"/>
                </a:srgbClr>
              </a:solidFill>
              <a:prstDash val="solid"/>
              <a:round/>
            </a:ln>
          </p:spPr>
          <p:txBody>
            <a:bodyPr/>
            <a:lstStyle/>
            <a:p/>
          </p:txBody>
        </p:sp>
        <p:sp>
          <p:nvSpPr>
            <p:cNvPr id="221" name="pl221"/>
            <p:cNvSpPr/>
            <p:nvPr/>
          </p:nvSpPr>
          <p:spPr>
            <a:xfrm>
              <a:off x="755888"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619CFF">
                  <a:alpha val="100000"/>
                </a:srgbClr>
              </a:solidFill>
              <a:prstDash val="solid"/>
              <a:round/>
            </a:ln>
          </p:spPr>
          <p:txBody>
            <a:bodyPr/>
            <a:lstStyle/>
            <a:p/>
          </p:txBody>
        </p:sp>
        <p:sp>
          <p:nvSpPr>
            <p:cNvPr id="222" name="pl222"/>
            <p:cNvSpPr/>
            <p:nvPr/>
          </p:nvSpPr>
          <p:spPr>
            <a:xfrm>
              <a:off x="695044"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23" name="tx223"/>
            <p:cNvSpPr/>
            <p:nvPr/>
          </p:nvSpPr>
          <p:spPr>
            <a:xfrm>
              <a:off x="1425728" y="43087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24" name="tx224"/>
            <p:cNvSpPr/>
            <p:nvPr/>
          </p:nvSpPr>
          <p:spPr>
            <a:xfrm>
              <a:off x="1669104" y="43204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25" name="tx225"/>
            <p:cNvSpPr/>
            <p:nvPr/>
          </p:nvSpPr>
          <p:spPr>
            <a:xfrm>
              <a:off x="1912481" y="43087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226" name="tx226"/>
            <p:cNvSpPr/>
            <p:nvPr/>
          </p:nvSpPr>
          <p:spPr>
            <a:xfrm>
              <a:off x="695599" y="4330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27" name="tx227"/>
            <p:cNvSpPr/>
            <p:nvPr/>
          </p:nvSpPr>
          <p:spPr>
            <a:xfrm>
              <a:off x="938975" y="4330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28" name="tx228"/>
            <p:cNvSpPr/>
            <p:nvPr/>
          </p:nvSpPr>
          <p:spPr>
            <a:xfrm>
              <a:off x="1182351" y="4330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229" name="rc229"/>
            <p:cNvSpPr/>
            <p:nvPr/>
          </p:nvSpPr>
          <p:spPr>
            <a:xfrm>
              <a:off x="695044" y="5048188"/>
              <a:ext cx="1338570" cy="758825"/>
            </a:xfrm>
            <a:prstGeom prst="rect">
              <a:avLst/>
            </a:prstGeom>
            <a:solidFill>
              <a:srgbClr val="EBEBEB">
                <a:alpha val="100000"/>
              </a:srgbClr>
            </a:solidFill>
          </p:spPr>
          <p:txBody>
            <a:bodyPr/>
            <a:lstStyle/>
            <a:p/>
          </p:txBody>
        </p:sp>
        <p:sp>
          <p:nvSpPr>
            <p:cNvPr id="230" name="pl230"/>
            <p:cNvSpPr/>
            <p:nvPr/>
          </p:nvSpPr>
          <p:spPr>
            <a:xfrm>
              <a:off x="695044" y="562636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31" name="pl231"/>
            <p:cNvSpPr/>
            <p:nvPr/>
          </p:nvSpPr>
          <p:spPr>
            <a:xfrm>
              <a:off x="695044" y="533406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32" name="pl232"/>
            <p:cNvSpPr/>
            <p:nvPr/>
          </p:nvSpPr>
          <p:spPr>
            <a:xfrm>
              <a:off x="87757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3" name="pl233"/>
            <p:cNvSpPr/>
            <p:nvPr/>
          </p:nvSpPr>
          <p:spPr>
            <a:xfrm>
              <a:off x="112095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4" name="pl234"/>
            <p:cNvSpPr/>
            <p:nvPr/>
          </p:nvSpPr>
          <p:spPr>
            <a:xfrm>
              <a:off x="136432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5" name="pl235"/>
            <p:cNvSpPr/>
            <p:nvPr/>
          </p:nvSpPr>
          <p:spPr>
            <a:xfrm>
              <a:off x="160770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6" name="pl236"/>
            <p:cNvSpPr/>
            <p:nvPr/>
          </p:nvSpPr>
          <p:spPr>
            <a:xfrm>
              <a:off x="185108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37" name="pl237"/>
            <p:cNvSpPr/>
            <p:nvPr/>
          </p:nvSpPr>
          <p:spPr>
            <a:xfrm>
              <a:off x="695044" y="57725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38" name="pl238"/>
            <p:cNvSpPr/>
            <p:nvPr/>
          </p:nvSpPr>
          <p:spPr>
            <a:xfrm>
              <a:off x="695044" y="548021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39" name="pl239"/>
            <p:cNvSpPr/>
            <p:nvPr/>
          </p:nvSpPr>
          <p:spPr>
            <a:xfrm>
              <a:off x="695044" y="518791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40" name="pl240"/>
            <p:cNvSpPr/>
            <p:nvPr/>
          </p:nvSpPr>
          <p:spPr>
            <a:xfrm>
              <a:off x="75588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1" name="pl241"/>
            <p:cNvSpPr/>
            <p:nvPr/>
          </p:nvSpPr>
          <p:spPr>
            <a:xfrm>
              <a:off x="99926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2" name="pl242"/>
            <p:cNvSpPr/>
            <p:nvPr/>
          </p:nvSpPr>
          <p:spPr>
            <a:xfrm>
              <a:off x="124264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3" name="pl243"/>
            <p:cNvSpPr/>
            <p:nvPr/>
          </p:nvSpPr>
          <p:spPr>
            <a:xfrm>
              <a:off x="148601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4" name="pl244"/>
            <p:cNvSpPr/>
            <p:nvPr/>
          </p:nvSpPr>
          <p:spPr>
            <a:xfrm>
              <a:off x="172939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5" name="pl245"/>
            <p:cNvSpPr/>
            <p:nvPr/>
          </p:nvSpPr>
          <p:spPr>
            <a:xfrm>
              <a:off x="197277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6" name="pl246"/>
            <p:cNvSpPr/>
            <p:nvPr/>
          </p:nvSpPr>
          <p:spPr>
            <a:xfrm>
              <a:off x="755888"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247" name="pl247"/>
            <p:cNvSpPr/>
            <p:nvPr/>
          </p:nvSpPr>
          <p:spPr>
            <a:xfrm>
              <a:off x="755888"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40651" cap="flat">
              <a:solidFill>
                <a:srgbClr val="BEBEBE">
                  <a:alpha val="69803"/>
                </a:srgbClr>
              </a:solidFill>
              <a:prstDash val="solid"/>
              <a:round/>
            </a:ln>
          </p:spPr>
          <p:txBody>
            <a:bodyPr/>
            <a:lstStyle/>
            <a:p/>
          </p:txBody>
        </p:sp>
        <p:sp>
          <p:nvSpPr>
            <p:cNvPr id="248" name="pl248"/>
            <p:cNvSpPr/>
            <p:nvPr/>
          </p:nvSpPr>
          <p:spPr>
            <a:xfrm>
              <a:off x="755888" y="5725752"/>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249" name="pl249"/>
            <p:cNvSpPr/>
            <p:nvPr/>
          </p:nvSpPr>
          <p:spPr>
            <a:xfrm>
              <a:off x="75588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50" name="pl250"/>
            <p:cNvSpPr/>
            <p:nvPr/>
          </p:nvSpPr>
          <p:spPr>
            <a:xfrm>
              <a:off x="755888" y="5667291"/>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251" name="pl251"/>
            <p:cNvSpPr/>
            <p:nvPr/>
          </p:nvSpPr>
          <p:spPr>
            <a:xfrm>
              <a:off x="755888" y="5760829"/>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252" name="pl252"/>
            <p:cNvSpPr/>
            <p:nvPr/>
          </p:nvSpPr>
          <p:spPr>
            <a:xfrm>
              <a:off x="755888" y="5526984"/>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253" name="pl253"/>
            <p:cNvSpPr/>
            <p:nvPr/>
          </p:nvSpPr>
          <p:spPr>
            <a:xfrm>
              <a:off x="755888" y="5760829"/>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254" name="pl254"/>
            <p:cNvSpPr/>
            <p:nvPr/>
          </p:nvSpPr>
          <p:spPr>
            <a:xfrm>
              <a:off x="755888" y="5749137"/>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255" name="pl255"/>
            <p:cNvSpPr/>
            <p:nvPr/>
          </p:nvSpPr>
          <p:spPr>
            <a:xfrm>
              <a:off x="755888" y="5667291"/>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256" name="pl256"/>
            <p:cNvSpPr/>
            <p:nvPr/>
          </p:nvSpPr>
          <p:spPr>
            <a:xfrm>
              <a:off x="755888" y="5632214"/>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257" name="pl257"/>
            <p:cNvSpPr/>
            <p:nvPr/>
          </p:nvSpPr>
          <p:spPr>
            <a:xfrm>
              <a:off x="755888" y="5737444"/>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258" name="pl258"/>
            <p:cNvSpPr/>
            <p:nvPr/>
          </p:nvSpPr>
          <p:spPr>
            <a:xfrm>
              <a:off x="755888" y="5562061"/>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259" name="pl259"/>
            <p:cNvSpPr/>
            <p:nvPr/>
          </p:nvSpPr>
          <p:spPr>
            <a:xfrm>
              <a:off x="755888" y="5480215"/>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260" name="pl260"/>
            <p:cNvSpPr/>
            <p:nvPr/>
          </p:nvSpPr>
          <p:spPr>
            <a:xfrm>
              <a:off x="755888" y="5749137"/>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61" name="pl261"/>
            <p:cNvSpPr/>
            <p:nvPr/>
          </p:nvSpPr>
          <p:spPr>
            <a:xfrm>
              <a:off x="755888" y="5667291"/>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262" name="pl262"/>
            <p:cNvSpPr/>
            <p:nvPr/>
          </p:nvSpPr>
          <p:spPr>
            <a:xfrm>
              <a:off x="755888" y="5714060"/>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263" name="pl263"/>
            <p:cNvSpPr/>
            <p:nvPr/>
          </p:nvSpPr>
          <p:spPr>
            <a:xfrm>
              <a:off x="75588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64" name="pl264"/>
            <p:cNvSpPr/>
            <p:nvPr/>
          </p:nvSpPr>
          <p:spPr>
            <a:xfrm>
              <a:off x="755888" y="5515292"/>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265" name="pl265"/>
            <p:cNvSpPr/>
            <p:nvPr/>
          </p:nvSpPr>
          <p:spPr>
            <a:xfrm>
              <a:off x="755888" y="5714060"/>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266" name="pl266"/>
            <p:cNvSpPr/>
            <p:nvPr/>
          </p:nvSpPr>
          <p:spPr>
            <a:xfrm>
              <a:off x="755888" y="5714060"/>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267" name="pl267"/>
            <p:cNvSpPr/>
            <p:nvPr/>
          </p:nvSpPr>
          <p:spPr>
            <a:xfrm>
              <a:off x="75588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68" name="pl268"/>
            <p:cNvSpPr/>
            <p:nvPr/>
          </p:nvSpPr>
          <p:spPr>
            <a:xfrm>
              <a:off x="755888" y="5374985"/>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269" name="pl269"/>
            <p:cNvSpPr/>
            <p:nvPr/>
          </p:nvSpPr>
          <p:spPr>
            <a:xfrm>
              <a:off x="755888" y="5749137"/>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270" name="pl270"/>
            <p:cNvSpPr/>
            <p:nvPr/>
          </p:nvSpPr>
          <p:spPr>
            <a:xfrm>
              <a:off x="755888" y="5655599"/>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271" name="pl271"/>
            <p:cNvSpPr/>
            <p:nvPr/>
          </p:nvSpPr>
          <p:spPr>
            <a:xfrm>
              <a:off x="75588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72" name="pl272"/>
            <p:cNvSpPr/>
            <p:nvPr/>
          </p:nvSpPr>
          <p:spPr>
            <a:xfrm>
              <a:off x="755888"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273" name="pl273"/>
            <p:cNvSpPr/>
            <p:nvPr/>
          </p:nvSpPr>
          <p:spPr>
            <a:xfrm>
              <a:off x="755888"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274" name="pl274"/>
            <p:cNvSpPr/>
            <p:nvPr/>
          </p:nvSpPr>
          <p:spPr>
            <a:xfrm>
              <a:off x="755888"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275" name="pl275"/>
            <p:cNvSpPr/>
            <p:nvPr/>
          </p:nvSpPr>
          <p:spPr>
            <a:xfrm>
              <a:off x="755888"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276" name="pl276"/>
            <p:cNvSpPr/>
            <p:nvPr/>
          </p:nvSpPr>
          <p:spPr>
            <a:xfrm>
              <a:off x="755888"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40651" cap="flat">
              <a:solidFill>
                <a:srgbClr val="000000">
                  <a:alpha val="100000"/>
                </a:srgbClr>
              </a:solidFill>
              <a:prstDash val="solid"/>
              <a:round/>
            </a:ln>
          </p:spPr>
          <p:txBody>
            <a:bodyPr/>
            <a:lstStyle/>
            <a:p/>
          </p:txBody>
        </p:sp>
        <p:sp>
          <p:nvSpPr>
            <p:cNvPr id="277" name="pl277"/>
            <p:cNvSpPr/>
            <p:nvPr/>
          </p:nvSpPr>
          <p:spPr>
            <a:xfrm>
              <a:off x="755888"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FF61C3">
                  <a:alpha val="100000"/>
                </a:srgbClr>
              </a:solidFill>
              <a:prstDash val="solid"/>
              <a:round/>
            </a:ln>
          </p:spPr>
          <p:txBody>
            <a:bodyPr/>
            <a:lstStyle/>
            <a:p/>
          </p:txBody>
        </p:sp>
        <p:sp>
          <p:nvSpPr>
            <p:cNvPr id="278" name="pl278"/>
            <p:cNvSpPr/>
            <p:nvPr/>
          </p:nvSpPr>
          <p:spPr>
            <a:xfrm>
              <a:off x="695044" y="577252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79" name="tx279"/>
            <p:cNvSpPr/>
            <p:nvPr/>
          </p:nvSpPr>
          <p:spPr>
            <a:xfrm>
              <a:off x="695599" y="5491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80" name="tx280"/>
            <p:cNvSpPr/>
            <p:nvPr/>
          </p:nvSpPr>
          <p:spPr>
            <a:xfrm>
              <a:off x="969120" y="5528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81" name="tx281"/>
            <p:cNvSpPr/>
            <p:nvPr/>
          </p:nvSpPr>
          <p:spPr>
            <a:xfrm>
              <a:off x="1212496" y="55627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82" name="tx282"/>
            <p:cNvSpPr/>
            <p:nvPr/>
          </p:nvSpPr>
          <p:spPr>
            <a:xfrm>
              <a:off x="1455873" y="55508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83" name="tx283"/>
            <p:cNvSpPr/>
            <p:nvPr/>
          </p:nvSpPr>
          <p:spPr>
            <a:xfrm>
              <a:off x="1699249" y="55143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84" name="tx284"/>
            <p:cNvSpPr/>
            <p:nvPr/>
          </p:nvSpPr>
          <p:spPr>
            <a:xfrm>
              <a:off x="1942625" y="55508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85" name="rc285"/>
            <p:cNvSpPr/>
            <p:nvPr/>
          </p:nvSpPr>
          <p:spPr>
            <a:xfrm>
              <a:off x="2103203" y="875080"/>
              <a:ext cx="1338570" cy="758825"/>
            </a:xfrm>
            <a:prstGeom prst="rect">
              <a:avLst/>
            </a:prstGeom>
            <a:solidFill>
              <a:srgbClr val="EBEBEB">
                <a:alpha val="100000"/>
              </a:srgbClr>
            </a:solidFill>
          </p:spPr>
          <p:txBody>
            <a:bodyPr/>
            <a:lstStyle/>
            <a:p/>
          </p:txBody>
        </p:sp>
        <p:sp>
          <p:nvSpPr>
            <p:cNvPr id="286" name="pl286"/>
            <p:cNvSpPr/>
            <p:nvPr/>
          </p:nvSpPr>
          <p:spPr>
            <a:xfrm>
              <a:off x="2103203"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87" name="pl287"/>
            <p:cNvSpPr/>
            <p:nvPr/>
          </p:nvSpPr>
          <p:spPr>
            <a:xfrm>
              <a:off x="2103203"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88" name="pl288"/>
            <p:cNvSpPr/>
            <p:nvPr/>
          </p:nvSpPr>
          <p:spPr>
            <a:xfrm>
              <a:off x="22857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89" name="pl289"/>
            <p:cNvSpPr/>
            <p:nvPr/>
          </p:nvSpPr>
          <p:spPr>
            <a:xfrm>
              <a:off x="252911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0" name="pl290"/>
            <p:cNvSpPr/>
            <p:nvPr/>
          </p:nvSpPr>
          <p:spPr>
            <a:xfrm>
              <a:off x="277248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1" name="pl291"/>
            <p:cNvSpPr/>
            <p:nvPr/>
          </p:nvSpPr>
          <p:spPr>
            <a:xfrm>
              <a:off x="301586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2" name="pl292"/>
            <p:cNvSpPr/>
            <p:nvPr/>
          </p:nvSpPr>
          <p:spPr>
            <a:xfrm>
              <a:off x="325924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93" name="pl293"/>
            <p:cNvSpPr/>
            <p:nvPr/>
          </p:nvSpPr>
          <p:spPr>
            <a:xfrm>
              <a:off x="2103203"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94" name="pl294"/>
            <p:cNvSpPr/>
            <p:nvPr/>
          </p:nvSpPr>
          <p:spPr>
            <a:xfrm>
              <a:off x="2103203"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95" name="pl295"/>
            <p:cNvSpPr/>
            <p:nvPr/>
          </p:nvSpPr>
          <p:spPr>
            <a:xfrm>
              <a:off x="2103203"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96" name="pl296"/>
            <p:cNvSpPr/>
            <p:nvPr/>
          </p:nvSpPr>
          <p:spPr>
            <a:xfrm>
              <a:off x="216404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7" name="pl297"/>
            <p:cNvSpPr/>
            <p:nvPr/>
          </p:nvSpPr>
          <p:spPr>
            <a:xfrm>
              <a:off x="240742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8" name="pl298"/>
            <p:cNvSpPr/>
            <p:nvPr/>
          </p:nvSpPr>
          <p:spPr>
            <a:xfrm>
              <a:off x="265080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289417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313755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338093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2164048"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303" name="pl303"/>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304" name="pl304"/>
            <p:cNvSpPr/>
            <p:nvPr/>
          </p:nvSpPr>
          <p:spPr>
            <a:xfrm>
              <a:off x="2164048"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305" name="pl305"/>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06" name="pl306"/>
            <p:cNvSpPr/>
            <p:nvPr/>
          </p:nvSpPr>
          <p:spPr>
            <a:xfrm>
              <a:off x="2164048"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307" name="pl307"/>
            <p:cNvSpPr/>
            <p:nvPr/>
          </p:nvSpPr>
          <p:spPr>
            <a:xfrm>
              <a:off x="2164048"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308" name="pl308"/>
            <p:cNvSpPr/>
            <p:nvPr/>
          </p:nvSpPr>
          <p:spPr>
            <a:xfrm>
              <a:off x="2164048"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309" name="pl309"/>
            <p:cNvSpPr/>
            <p:nvPr/>
          </p:nvSpPr>
          <p:spPr>
            <a:xfrm>
              <a:off x="2164048"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310" name="pl310"/>
            <p:cNvSpPr/>
            <p:nvPr/>
          </p:nvSpPr>
          <p:spPr>
            <a:xfrm>
              <a:off x="2164048"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311" name="pl311"/>
            <p:cNvSpPr/>
            <p:nvPr/>
          </p:nvSpPr>
          <p:spPr>
            <a:xfrm>
              <a:off x="2164048"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312" name="pl312"/>
            <p:cNvSpPr/>
            <p:nvPr/>
          </p:nvSpPr>
          <p:spPr>
            <a:xfrm>
              <a:off x="2164048"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313" name="pl313"/>
            <p:cNvSpPr/>
            <p:nvPr/>
          </p:nvSpPr>
          <p:spPr>
            <a:xfrm>
              <a:off x="2164048"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314" name="pl314"/>
            <p:cNvSpPr/>
            <p:nvPr/>
          </p:nvSpPr>
          <p:spPr>
            <a:xfrm>
              <a:off x="2164048"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315" name="pl315"/>
            <p:cNvSpPr/>
            <p:nvPr/>
          </p:nvSpPr>
          <p:spPr>
            <a:xfrm>
              <a:off x="2164048"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316" name="pl316"/>
            <p:cNvSpPr/>
            <p:nvPr/>
          </p:nvSpPr>
          <p:spPr>
            <a:xfrm>
              <a:off x="2164048"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17" name="pl317"/>
            <p:cNvSpPr/>
            <p:nvPr/>
          </p:nvSpPr>
          <p:spPr>
            <a:xfrm>
              <a:off x="2164048"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318" name="pl318"/>
            <p:cNvSpPr/>
            <p:nvPr/>
          </p:nvSpPr>
          <p:spPr>
            <a:xfrm>
              <a:off x="2164048"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319" name="pl319"/>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20" name="pl320"/>
            <p:cNvSpPr/>
            <p:nvPr/>
          </p:nvSpPr>
          <p:spPr>
            <a:xfrm>
              <a:off x="2164048"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321" name="pl321"/>
            <p:cNvSpPr/>
            <p:nvPr/>
          </p:nvSpPr>
          <p:spPr>
            <a:xfrm>
              <a:off x="2164048"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322" name="pl322"/>
            <p:cNvSpPr/>
            <p:nvPr/>
          </p:nvSpPr>
          <p:spPr>
            <a:xfrm>
              <a:off x="2164048"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323" name="pl323"/>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24" name="pl324"/>
            <p:cNvSpPr/>
            <p:nvPr/>
          </p:nvSpPr>
          <p:spPr>
            <a:xfrm>
              <a:off x="2164048"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325" name="pl325"/>
            <p:cNvSpPr/>
            <p:nvPr/>
          </p:nvSpPr>
          <p:spPr>
            <a:xfrm>
              <a:off x="2164048"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326" name="pl326"/>
            <p:cNvSpPr/>
            <p:nvPr/>
          </p:nvSpPr>
          <p:spPr>
            <a:xfrm>
              <a:off x="2164048"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327" name="pl327"/>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28" name="pl328"/>
            <p:cNvSpPr/>
            <p:nvPr/>
          </p:nvSpPr>
          <p:spPr>
            <a:xfrm>
              <a:off x="2164048"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329" name="pl329"/>
            <p:cNvSpPr/>
            <p:nvPr/>
          </p:nvSpPr>
          <p:spPr>
            <a:xfrm>
              <a:off x="2164048"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330" name="pl330"/>
            <p:cNvSpPr/>
            <p:nvPr/>
          </p:nvSpPr>
          <p:spPr>
            <a:xfrm>
              <a:off x="2164048"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331" name="pl331"/>
            <p:cNvSpPr/>
            <p:nvPr/>
          </p:nvSpPr>
          <p:spPr>
            <a:xfrm>
              <a:off x="2164048"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332" name="pl332"/>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333" name="pl333"/>
            <p:cNvSpPr/>
            <p:nvPr/>
          </p:nvSpPr>
          <p:spPr>
            <a:xfrm>
              <a:off x="2164048"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EE8045">
                  <a:alpha val="100000"/>
                </a:srgbClr>
              </a:solidFill>
              <a:prstDash val="solid"/>
              <a:round/>
            </a:ln>
          </p:spPr>
          <p:txBody>
            <a:bodyPr/>
            <a:lstStyle/>
            <a:p/>
          </p:txBody>
        </p:sp>
        <p:sp>
          <p:nvSpPr>
            <p:cNvPr id="334" name="pl334"/>
            <p:cNvSpPr/>
            <p:nvPr/>
          </p:nvSpPr>
          <p:spPr>
            <a:xfrm>
              <a:off x="2103203"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35" name="tx335"/>
            <p:cNvSpPr/>
            <p:nvPr/>
          </p:nvSpPr>
          <p:spPr>
            <a:xfrm>
              <a:off x="2133903"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6" name="tx336"/>
            <p:cNvSpPr/>
            <p:nvPr/>
          </p:nvSpPr>
          <p:spPr>
            <a:xfrm>
              <a:off x="237727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7" name="tx337"/>
            <p:cNvSpPr/>
            <p:nvPr/>
          </p:nvSpPr>
          <p:spPr>
            <a:xfrm>
              <a:off x="262065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8" name="tx338"/>
            <p:cNvSpPr/>
            <p:nvPr/>
          </p:nvSpPr>
          <p:spPr>
            <a:xfrm>
              <a:off x="2864032"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9" name="tx339"/>
            <p:cNvSpPr/>
            <p:nvPr/>
          </p:nvSpPr>
          <p:spPr>
            <a:xfrm>
              <a:off x="310740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0" name="tx340"/>
            <p:cNvSpPr/>
            <p:nvPr/>
          </p:nvSpPr>
          <p:spPr>
            <a:xfrm>
              <a:off x="335078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41" name="rc341"/>
            <p:cNvSpPr/>
            <p:nvPr/>
          </p:nvSpPr>
          <p:spPr>
            <a:xfrm>
              <a:off x="2103203" y="1918357"/>
              <a:ext cx="1338570" cy="758825"/>
            </a:xfrm>
            <a:prstGeom prst="rect">
              <a:avLst/>
            </a:prstGeom>
            <a:solidFill>
              <a:srgbClr val="EBEBEB">
                <a:alpha val="100000"/>
              </a:srgbClr>
            </a:solidFill>
          </p:spPr>
          <p:txBody>
            <a:bodyPr/>
            <a:lstStyle/>
            <a:p/>
          </p:txBody>
        </p:sp>
        <p:sp>
          <p:nvSpPr>
            <p:cNvPr id="342" name="pl342"/>
            <p:cNvSpPr/>
            <p:nvPr/>
          </p:nvSpPr>
          <p:spPr>
            <a:xfrm>
              <a:off x="2103203"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43" name="pl343"/>
            <p:cNvSpPr/>
            <p:nvPr/>
          </p:nvSpPr>
          <p:spPr>
            <a:xfrm>
              <a:off x="2103203"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44" name="pl344"/>
            <p:cNvSpPr/>
            <p:nvPr/>
          </p:nvSpPr>
          <p:spPr>
            <a:xfrm>
              <a:off x="22857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5" name="pl345"/>
            <p:cNvSpPr/>
            <p:nvPr/>
          </p:nvSpPr>
          <p:spPr>
            <a:xfrm>
              <a:off x="252911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6" name="pl346"/>
            <p:cNvSpPr/>
            <p:nvPr/>
          </p:nvSpPr>
          <p:spPr>
            <a:xfrm>
              <a:off x="277248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7" name="pl347"/>
            <p:cNvSpPr/>
            <p:nvPr/>
          </p:nvSpPr>
          <p:spPr>
            <a:xfrm>
              <a:off x="301586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8" name="pl348"/>
            <p:cNvSpPr/>
            <p:nvPr/>
          </p:nvSpPr>
          <p:spPr>
            <a:xfrm>
              <a:off x="325924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49" name="pl349"/>
            <p:cNvSpPr/>
            <p:nvPr/>
          </p:nvSpPr>
          <p:spPr>
            <a:xfrm>
              <a:off x="2103203"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50" name="pl350"/>
            <p:cNvSpPr/>
            <p:nvPr/>
          </p:nvSpPr>
          <p:spPr>
            <a:xfrm>
              <a:off x="2103203"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51" name="pl351"/>
            <p:cNvSpPr/>
            <p:nvPr/>
          </p:nvSpPr>
          <p:spPr>
            <a:xfrm>
              <a:off x="2103203"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52" name="pl352"/>
            <p:cNvSpPr/>
            <p:nvPr/>
          </p:nvSpPr>
          <p:spPr>
            <a:xfrm>
              <a:off x="216404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240742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265080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5" name="pl355"/>
            <p:cNvSpPr/>
            <p:nvPr/>
          </p:nvSpPr>
          <p:spPr>
            <a:xfrm>
              <a:off x="289417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6" name="pl356"/>
            <p:cNvSpPr/>
            <p:nvPr/>
          </p:nvSpPr>
          <p:spPr>
            <a:xfrm>
              <a:off x="313755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7" name="pl357"/>
            <p:cNvSpPr/>
            <p:nvPr/>
          </p:nvSpPr>
          <p:spPr>
            <a:xfrm>
              <a:off x="338093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58" name="pl358"/>
            <p:cNvSpPr/>
            <p:nvPr/>
          </p:nvSpPr>
          <p:spPr>
            <a:xfrm>
              <a:off x="2164048"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359" name="pl359"/>
            <p:cNvSpPr/>
            <p:nvPr/>
          </p:nvSpPr>
          <p:spPr>
            <a:xfrm>
              <a:off x="2164048"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40651" cap="flat">
              <a:solidFill>
                <a:srgbClr val="BEBEBE">
                  <a:alpha val="69803"/>
                </a:srgbClr>
              </a:solidFill>
              <a:prstDash val="solid"/>
              <a:round/>
            </a:ln>
          </p:spPr>
          <p:txBody>
            <a:bodyPr/>
            <a:lstStyle/>
            <a:p/>
          </p:txBody>
        </p:sp>
        <p:sp>
          <p:nvSpPr>
            <p:cNvPr id="360" name="pl360"/>
            <p:cNvSpPr/>
            <p:nvPr/>
          </p:nvSpPr>
          <p:spPr>
            <a:xfrm>
              <a:off x="2164048"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361" name="pl361"/>
            <p:cNvSpPr/>
            <p:nvPr/>
          </p:nvSpPr>
          <p:spPr>
            <a:xfrm>
              <a:off x="216404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62" name="pl362"/>
            <p:cNvSpPr/>
            <p:nvPr/>
          </p:nvSpPr>
          <p:spPr>
            <a:xfrm>
              <a:off x="2164048"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363" name="pl363"/>
            <p:cNvSpPr/>
            <p:nvPr/>
          </p:nvSpPr>
          <p:spPr>
            <a:xfrm>
              <a:off x="2164048"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364" name="pl364"/>
            <p:cNvSpPr/>
            <p:nvPr/>
          </p:nvSpPr>
          <p:spPr>
            <a:xfrm>
              <a:off x="2164048"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365" name="pl365"/>
            <p:cNvSpPr/>
            <p:nvPr/>
          </p:nvSpPr>
          <p:spPr>
            <a:xfrm>
              <a:off x="2164048"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366" name="pl366"/>
            <p:cNvSpPr/>
            <p:nvPr/>
          </p:nvSpPr>
          <p:spPr>
            <a:xfrm>
              <a:off x="2164048"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367" name="pl367"/>
            <p:cNvSpPr/>
            <p:nvPr/>
          </p:nvSpPr>
          <p:spPr>
            <a:xfrm>
              <a:off x="2164048"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368" name="pl368"/>
            <p:cNvSpPr/>
            <p:nvPr/>
          </p:nvSpPr>
          <p:spPr>
            <a:xfrm>
              <a:off x="2164048"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369" name="pl369"/>
            <p:cNvSpPr/>
            <p:nvPr/>
          </p:nvSpPr>
          <p:spPr>
            <a:xfrm>
              <a:off x="2164048"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370" name="pl370"/>
            <p:cNvSpPr/>
            <p:nvPr/>
          </p:nvSpPr>
          <p:spPr>
            <a:xfrm>
              <a:off x="2164048"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371" name="pl371"/>
            <p:cNvSpPr/>
            <p:nvPr/>
          </p:nvSpPr>
          <p:spPr>
            <a:xfrm>
              <a:off x="2164048"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372" name="pl372"/>
            <p:cNvSpPr/>
            <p:nvPr/>
          </p:nvSpPr>
          <p:spPr>
            <a:xfrm>
              <a:off x="2164048"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3" name="pl373"/>
            <p:cNvSpPr/>
            <p:nvPr/>
          </p:nvSpPr>
          <p:spPr>
            <a:xfrm>
              <a:off x="2164048"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374" name="pl374"/>
            <p:cNvSpPr/>
            <p:nvPr/>
          </p:nvSpPr>
          <p:spPr>
            <a:xfrm>
              <a:off x="2164048"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375" name="pl375"/>
            <p:cNvSpPr/>
            <p:nvPr/>
          </p:nvSpPr>
          <p:spPr>
            <a:xfrm>
              <a:off x="216404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6" name="pl376"/>
            <p:cNvSpPr/>
            <p:nvPr/>
          </p:nvSpPr>
          <p:spPr>
            <a:xfrm>
              <a:off x="2164048"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377" name="pl377"/>
            <p:cNvSpPr/>
            <p:nvPr/>
          </p:nvSpPr>
          <p:spPr>
            <a:xfrm>
              <a:off x="2164048"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378" name="pl378"/>
            <p:cNvSpPr/>
            <p:nvPr/>
          </p:nvSpPr>
          <p:spPr>
            <a:xfrm>
              <a:off x="2164048"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379" name="pl379"/>
            <p:cNvSpPr/>
            <p:nvPr/>
          </p:nvSpPr>
          <p:spPr>
            <a:xfrm>
              <a:off x="216404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80" name="pl380"/>
            <p:cNvSpPr/>
            <p:nvPr/>
          </p:nvSpPr>
          <p:spPr>
            <a:xfrm>
              <a:off x="2164048"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381" name="pl381"/>
            <p:cNvSpPr/>
            <p:nvPr/>
          </p:nvSpPr>
          <p:spPr>
            <a:xfrm>
              <a:off x="2164048"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382" name="pl382"/>
            <p:cNvSpPr/>
            <p:nvPr/>
          </p:nvSpPr>
          <p:spPr>
            <a:xfrm>
              <a:off x="2164048"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383" name="pl383"/>
            <p:cNvSpPr/>
            <p:nvPr/>
          </p:nvSpPr>
          <p:spPr>
            <a:xfrm>
              <a:off x="2164048"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84" name="pl384"/>
            <p:cNvSpPr/>
            <p:nvPr/>
          </p:nvSpPr>
          <p:spPr>
            <a:xfrm>
              <a:off x="2164048"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385" name="pl385"/>
            <p:cNvSpPr/>
            <p:nvPr/>
          </p:nvSpPr>
          <p:spPr>
            <a:xfrm>
              <a:off x="2164048"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386" name="pl386"/>
            <p:cNvSpPr/>
            <p:nvPr/>
          </p:nvSpPr>
          <p:spPr>
            <a:xfrm>
              <a:off x="2164048"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387" name="pl387"/>
            <p:cNvSpPr/>
            <p:nvPr/>
          </p:nvSpPr>
          <p:spPr>
            <a:xfrm>
              <a:off x="2164048"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388" name="pl388"/>
            <p:cNvSpPr/>
            <p:nvPr/>
          </p:nvSpPr>
          <p:spPr>
            <a:xfrm>
              <a:off x="2164048"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40651" cap="flat">
              <a:solidFill>
                <a:srgbClr val="000000">
                  <a:alpha val="100000"/>
                </a:srgbClr>
              </a:solidFill>
              <a:prstDash val="solid"/>
              <a:round/>
            </a:ln>
          </p:spPr>
          <p:txBody>
            <a:bodyPr/>
            <a:lstStyle/>
            <a:p/>
          </p:txBody>
        </p:sp>
        <p:sp>
          <p:nvSpPr>
            <p:cNvPr id="389" name="pl389"/>
            <p:cNvSpPr/>
            <p:nvPr/>
          </p:nvSpPr>
          <p:spPr>
            <a:xfrm>
              <a:off x="2164048"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73B000">
                  <a:alpha val="100000"/>
                </a:srgbClr>
              </a:solidFill>
              <a:prstDash val="solid"/>
              <a:round/>
            </a:ln>
          </p:spPr>
          <p:txBody>
            <a:bodyPr/>
            <a:lstStyle/>
            <a:p/>
          </p:txBody>
        </p:sp>
        <p:sp>
          <p:nvSpPr>
            <p:cNvPr id="390" name="pl390"/>
            <p:cNvSpPr/>
            <p:nvPr/>
          </p:nvSpPr>
          <p:spPr>
            <a:xfrm>
              <a:off x="2103203"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91" name="tx391"/>
            <p:cNvSpPr/>
            <p:nvPr/>
          </p:nvSpPr>
          <p:spPr>
            <a:xfrm>
              <a:off x="2133903"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2" name="tx392"/>
            <p:cNvSpPr/>
            <p:nvPr/>
          </p:nvSpPr>
          <p:spPr>
            <a:xfrm>
              <a:off x="2377279"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93" name="tx393"/>
            <p:cNvSpPr/>
            <p:nvPr/>
          </p:nvSpPr>
          <p:spPr>
            <a:xfrm>
              <a:off x="2620655" y="23988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4" name="tx394"/>
            <p:cNvSpPr/>
            <p:nvPr/>
          </p:nvSpPr>
          <p:spPr>
            <a:xfrm>
              <a:off x="2864032" y="2384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5" name="tx395"/>
            <p:cNvSpPr/>
            <p:nvPr/>
          </p:nvSpPr>
          <p:spPr>
            <a:xfrm>
              <a:off x="3107408" y="24210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96" name="tx396"/>
            <p:cNvSpPr/>
            <p:nvPr/>
          </p:nvSpPr>
          <p:spPr>
            <a:xfrm>
              <a:off x="3350785" y="2372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7" name="rc397"/>
            <p:cNvSpPr/>
            <p:nvPr/>
          </p:nvSpPr>
          <p:spPr>
            <a:xfrm>
              <a:off x="2103203" y="2961634"/>
              <a:ext cx="1338570" cy="758825"/>
            </a:xfrm>
            <a:prstGeom prst="rect">
              <a:avLst/>
            </a:prstGeom>
            <a:solidFill>
              <a:srgbClr val="EBEBEB">
                <a:alpha val="100000"/>
              </a:srgbClr>
            </a:solidFill>
          </p:spPr>
          <p:txBody>
            <a:bodyPr/>
            <a:lstStyle/>
            <a:p/>
          </p:txBody>
        </p:sp>
        <p:sp>
          <p:nvSpPr>
            <p:cNvPr id="398" name="pl398"/>
            <p:cNvSpPr/>
            <p:nvPr/>
          </p:nvSpPr>
          <p:spPr>
            <a:xfrm>
              <a:off x="2103203"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99" name="pl399"/>
            <p:cNvSpPr/>
            <p:nvPr/>
          </p:nvSpPr>
          <p:spPr>
            <a:xfrm>
              <a:off x="2103203"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00" name="pl400"/>
            <p:cNvSpPr/>
            <p:nvPr/>
          </p:nvSpPr>
          <p:spPr>
            <a:xfrm>
              <a:off x="22857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1" name="pl401"/>
            <p:cNvSpPr/>
            <p:nvPr/>
          </p:nvSpPr>
          <p:spPr>
            <a:xfrm>
              <a:off x="252911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2" name="pl402"/>
            <p:cNvSpPr/>
            <p:nvPr/>
          </p:nvSpPr>
          <p:spPr>
            <a:xfrm>
              <a:off x="277248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3" name="pl403"/>
            <p:cNvSpPr/>
            <p:nvPr/>
          </p:nvSpPr>
          <p:spPr>
            <a:xfrm>
              <a:off x="301586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4" name="pl404"/>
            <p:cNvSpPr/>
            <p:nvPr/>
          </p:nvSpPr>
          <p:spPr>
            <a:xfrm>
              <a:off x="325924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5" name="pl405"/>
            <p:cNvSpPr/>
            <p:nvPr/>
          </p:nvSpPr>
          <p:spPr>
            <a:xfrm>
              <a:off x="2103203"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6" name="pl406"/>
            <p:cNvSpPr/>
            <p:nvPr/>
          </p:nvSpPr>
          <p:spPr>
            <a:xfrm>
              <a:off x="2103203"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7" name="pl407"/>
            <p:cNvSpPr/>
            <p:nvPr/>
          </p:nvSpPr>
          <p:spPr>
            <a:xfrm>
              <a:off x="2103203"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8" name="pl408"/>
            <p:cNvSpPr/>
            <p:nvPr/>
          </p:nvSpPr>
          <p:spPr>
            <a:xfrm>
              <a:off x="216404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240742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265080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289417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2" name="pl412"/>
            <p:cNvSpPr/>
            <p:nvPr/>
          </p:nvSpPr>
          <p:spPr>
            <a:xfrm>
              <a:off x="313755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3" name="pl413"/>
            <p:cNvSpPr/>
            <p:nvPr/>
          </p:nvSpPr>
          <p:spPr>
            <a:xfrm>
              <a:off x="338093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4" name="pl414"/>
            <p:cNvSpPr/>
            <p:nvPr/>
          </p:nvSpPr>
          <p:spPr>
            <a:xfrm>
              <a:off x="2164048"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415" name="pl415"/>
            <p:cNvSpPr/>
            <p:nvPr/>
          </p:nvSpPr>
          <p:spPr>
            <a:xfrm>
              <a:off x="2164048"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40651" cap="flat">
              <a:solidFill>
                <a:srgbClr val="BEBEBE">
                  <a:alpha val="69803"/>
                </a:srgbClr>
              </a:solidFill>
              <a:prstDash val="solid"/>
              <a:round/>
            </a:ln>
          </p:spPr>
          <p:txBody>
            <a:bodyPr/>
            <a:lstStyle/>
            <a:p/>
          </p:txBody>
        </p:sp>
        <p:sp>
          <p:nvSpPr>
            <p:cNvPr id="416" name="pl416"/>
            <p:cNvSpPr/>
            <p:nvPr/>
          </p:nvSpPr>
          <p:spPr>
            <a:xfrm>
              <a:off x="2164048"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417" name="pl417"/>
            <p:cNvSpPr/>
            <p:nvPr/>
          </p:nvSpPr>
          <p:spPr>
            <a:xfrm>
              <a:off x="216404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18" name="pl418"/>
            <p:cNvSpPr/>
            <p:nvPr/>
          </p:nvSpPr>
          <p:spPr>
            <a:xfrm>
              <a:off x="2164048"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419" name="pl419"/>
            <p:cNvSpPr/>
            <p:nvPr/>
          </p:nvSpPr>
          <p:spPr>
            <a:xfrm>
              <a:off x="2164048"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420" name="pl420"/>
            <p:cNvSpPr/>
            <p:nvPr/>
          </p:nvSpPr>
          <p:spPr>
            <a:xfrm>
              <a:off x="2164048"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421" name="pl421"/>
            <p:cNvSpPr/>
            <p:nvPr/>
          </p:nvSpPr>
          <p:spPr>
            <a:xfrm>
              <a:off x="2164048"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422" name="pl422"/>
            <p:cNvSpPr/>
            <p:nvPr/>
          </p:nvSpPr>
          <p:spPr>
            <a:xfrm>
              <a:off x="2164048"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423" name="pl423"/>
            <p:cNvSpPr/>
            <p:nvPr/>
          </p:nvSpPr>
          <p:spPr>
            <a:xfrm>
              <a:off x="2164048"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424" name="pl424"/>
            <p:cNvSpPr/>
            <p:nvPr/>
          </p:nvSpPr>
          <p:spPr>
            <a:xfrm>
              <a:off x="2164048"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425" name="pl425"/>
            <p:cNvSpPr/>
            <p:nvPr/>
          </p:nvSpPr>
          <p:spPr>
            <a:xfrm>
              <a:off x="2164048"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426" name="pl426"/>
            <p:cNvSpPr/>
            <p:nvPr/>
          </p:nvSpPr>
          <p:spPr>
            <a:xfrm>
              <a:off x="2164048"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427" name="pl427"/>
            <p:cNvSpPr/>
            <p:nvPr/>
          </p:nvSpPr>
          <p:spPr>
            <a:xfrm>
              <a:off x="2164048"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428" name="pl428"/>
            <p:cNvSpPr/>
            <p:nvPr/>
          </p:nvSpPr>
          <p:spPr>
            <a:xfrm>
              <a:off x="2164048"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29" name="pl429"/>
            <p:cNvSpPr/>
            <p:nvPr/>
          </p:nvSpPr>
          <p:spPr>
            <a:xfrm>
              <a:off x="2164048"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430" name="pl430"/>
            <p:cNvSpPr/>
            <p:nvPr/>
          </p:nvSpPr>
          <p:spPr>
            <a:xfrm>
              <a:off x="2164048"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431" name="pl431"/>
            <p:cNvSpPr/>
            <p:nvPr/>
          </p:nvSpPr>
          <p:spPr>
            <a:xfrm>
              <a:off x="216404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32" name="pl432"/>
            <p:cNvSpPr/>
            <p:nvPr/>
          </p:nvSpPr>
          <p:spPr>
            <a:xfrm>
              <a:off x="2164048"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433" name="pl433"/>
            <p:cNvSpPr/>
            <p:nvPr/>
          </p:nvSpPr>
          <p:spPr>
            <a:xfrm>
              <a:off x="2164048"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434" name="pl434"/>
            <p:cNvSpPr/>
            <p:nvPr/>
          </p:nvSpPr>
          <p:spPr>
            <a:xfrm>
              <a:off x="2164048"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435" name="pl435"/>
            <p:cNvSpPr/>
            <p:nvPr/>
          </p:nvSpPr>
          <p:spPr>
            <a:xfrm>
              <a:off x="216404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36" name="pl436"/>
            <p:cNvSpPr/>
            <p:nvPr/>
          </p:nvSpPr>
          <p:spPr>
            <a:xfrm>
              <a:off x="2164048"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437" name="pl437"/>
            <p:cNvSpPr/>
            <p:nvPr/>
          </p:nvSpPr>
          <p:spPr>
            <a:xfrm>
              <a:off x="2164048"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438" name="pl438"/>
            <p:cNvSpPr/>
            <p:nvPr/>
          </p:nvSpPr>
          <p:spPr>
            <a:xfrm>
              <a:off x="2164048"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439" name="pl439"/>
            <p:cNvSpPr/>
            <p:nvPr/>
          </p:nvSpPr>
          <p:spPr>
            <a:xfrm>
              <a:off x="2164048"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40" name="pl440"/>
            <p:cNvSpPr/>
            <p:nvPr/>
          </p:nvSpPr>
          <p:spPr>
            <a:xfrm>
              <a:off x="2164048"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441" name="pl441"/>
            <p:cNvSpPr/>
            <p:nvPr/>
          </p:nvSpPr>
          <p:spPr>
            <a:xfrm>
              <a:off x="2164048"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442" name="pl442"/>
            <p:cNvSpPr/>
            <p:nvPr/>
          </p:nvSpPr>
          <p:spPr>
            <a:xfrm>
              <a:off x="2164048"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443" name="pl443"/>
            <p:cNvSpPr/>
            <p:nvPr/>
          </p:nvSpPr>
          <p:spPr>
            <a:xfrm>
              <a:off x="2164048"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444" name="pl444"/>
            <p:cNvSpPr/>
            <p:nvPr/>
          </p:nvSpPr>
          <p:spPr>
            <a:xfrm>
              <a:off x="2164048"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40651" cap="flat">
              <a:solidFill>
                <a:srgbClr val="000000">
                  <a:alpha val="100000"/>
                </a:srgbClr>
              </a:solidFill>
              <a:prstDash val="solid"/>
              <a:round/>
            </a:ln>
          </p:spPr>
          <p:txBody>
            <a:bodyPr/>
            <a:lstStyle/>
            <a:p/>
          </p:txBody>
        </p:sp>
        <p:sp>
          <p:nvSpPr>
            <p:cNvPr id="445" name="pl445"/>
            <p:cNvSpPr/>
            <p:nvPr/>
          </p:nvSpPr>
          <p:spPr>
            <a:xfrm>
              <a:off x="2164048"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00C0B9">
                  <a:alpha val="100000"/>
                </a:srgbClr>
              </a:solidFill>
              <a:prstDash val="solid"/>
              <a:round/>
            </a:ln>
          </p:spPr>
          <p:txBody>
            <a:bodyPr/>
            <a:lstStyle/>
            <a:p/>
          </p:txBody>
        </p:sp>
        <p:sp>
          <p:nvSpPr>
            <p:cNvPr id="446" name="pl446"/>
            <p:cNvSpPr/>
            <p:nvPr/>
          </p:nvSpPr>
          <p:spPr>
            <a:xfrm>
              <a:off x="2103203"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447" name="tx447"/>
            <p:cNvSpPr/>
            <p:nvPr/>
          </p:nvSpPr>
          <p:spPr>
            <a:xfrm>
              <a:off x="2377279"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8" name="tx448"/>
            <p:cNvSpPr/>
            <p:nvPr/>
          </p:nvSpPr>
          <p:spPr>
            <a:xfrm>
              <a:off x="2620655" y="34762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9" name="tx449"/>
            <p:cNvSpPr/>
            <p:nvPr/>
          </p:nvSpPr>
          <p:spPr>
            <a:xfrm>
              <a:off x="2864032" y="35110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50" name="tx450"/>
            <p:cNvSpPr/>
            <p:nvPr/>
          </p:nvSpPr>
          <p:spPr>
            <a:xfrm>
              <a:off x="310740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51" name="tx451"/>
            <p:cNvSpPr/>
            <p:nvPr/>
          </p:nvSpPr>
          <p:spPr>
            <a:xfrm>
              <a:off x="3350785"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52" name="tx452"/>
            <p:cNvSpPr/>
            <p:nvPr/>
          </p:nvSpPr>
          <p:spPr>
            <a:xfrm>
              <a:off x="2133903" y="34161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53" name="rc453"/>
            <p:cNvSpPr/>
            <p:nvPr/>
          </p:nvSpPr>
          <p:spPr>
            <a:xfrm>
              <a:off x="2103203" y="4004911"/>
              <a:ext cx="1338570" cy="758825"/>
            </a:xfrm>
            <a:prstGeom prst="rect">
              <a:avLst/>
            </a:prstGeom>
            <a:solidFill>
              <a:srgbClr val="EBEBEB">
                <a:alpha val="100000"/>
              </a:srgbClr>
            </a:solidFill>
          </p:spPr>
          <p:txBody>
            <a:bodyPr/>
            <a:lstStyle/>
            <a:p/>
          </p:txBody>
        </p:sp>
        <p:sp>
          <p:nvSpPr>
            <p:cNvPr id="454" name="pl454"/>
            <p:cNvSpPr/>
            <p:nvPr/>
          </p:nvSpPr>
          <p:spPr>
            <a:xfrm>
              <a:off x="2103203"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55" name="pl455"/>
            <p:cNvSpPr/>
            <p:nvPr/>
          </p:nvSpPr>
          <p:spPr>
            <a:xfrm>
              <a:off x="2103203"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56" name="pl456"/>
            <p:cNvSpPr/>
            <p:nvPr/>
          </p:nvSpPr>
          <p:spPr>
            <a:xfrm>
              <a:off x="22857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7" name="pl457"/>
            <p:cNvSpPr/>
            <p:nvPr/>
          </p:nvSpPr>
          <p:spPr>
            <a:xfrm>
              <a:off x="252911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8" name="pl458"/>
            <p:cNvSpPr/>
            <p:nvPr/>
          </p:nvSpPr>
          <p:spPr>
            <a:xfrm>
              <a:off x="277248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9" name="pl459"/>
            <p:cNvSpPr/>
            <p:nvPr/>
          </p:nvSpPr>
          <p:spPr>
            <a:xfrm>
              <a:off x="301586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0" name="pl460"/>
            <p:cNvSpPr/>
            <p:nvPr/>
          </p:nvSpPr>
          <p:spPr>
            <a:xfrm>
              <a:off x="325924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1" name="pl461"/>
            <p:cNvSpPr/>
            <p:nvPr/>
          </p:nvSpPr>
          <p:spPr>
            <a:xfrm>
              <a:off x="2103203"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62" name="pl462"/>
            <p:cNvSpPr/>
            <p:nvPr/>
          </p:nvSpPr>
          <p:spPr>
            <a:xfrm>
              <a:off x="2103203"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63" name="pl463"/>
            <p:cNvSpPr/>
            <p:nvPr/>
          </p:nvSpPr>
          <p:spPr>
            <a:xfrm>
              <a:off x="2103203"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64" name="pl464"/>
            <p:cNvSpPr/>
            <p:nvPr/>
          </p:nvSpPr>
          <p:spPr>
            <a:xfrm>
              <a:off x="216404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5" name="pl465"/>
            <p:cNvSpPr/>
            <p:nvPr/>
          </p:nvSpPr>
          <p:spPr>
            <a:xfrm>
              <a:off x="240742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6" name="pl466"/>
            <p:cNvSpPr/>
            <p:nvPr/>
          </p:nvSpPr>
          <p:spPr>
            <a:xfrm>
              <a:off x="265080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289417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313755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338093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2164048"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471" name="pl471"/>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472" name="pl472"/>
            <p:cNvSpPr/>
            <p:nvPr/>
          </p:nvSpPr>
          <p:spPr>
            <a:xfrm>
              <a:off x="2164048"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473" name="pl473"/>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74" name="pl474"/>
            <p:cNvSpPr/>
            <p:nvPr/>
          </p:nvSpPr>
          <p:spPr>
            <a:xfrm>
              <a:off x="2164048"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475" name="pl475"/>
            <p:cNvSpPr/>
            <p:nvPr/>
          </p:nvSpPr>
          <p:spPr>
            <a:xfrm>
              <a:off x="2164048"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476" name="pl476"/>
            <p:cNvSpPr/>
            <p:nvPr/>
          </p:nvSpPr>
          <p:spPr>
            <a:xfrm>
              <a:off x="2164048"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477" name="pl477"/>
            <p:cNvSpPr/>
            <p:nvPr/>
          </p:nvSpPr>
          <p:spPr>
            <a:xfrm>
              <a:off x="2164048"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478" name="pl478"/>
            <p:cNvSpPr/>
            <p:nvPr/>
          </p:nvSpPr>
          <p:spPr>
            <a:xfrm>
              <a:off x="2164048"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479" name="pl479"/>
            <p:cNvSpPr/>
            <p:nvPr/>
          </p:nvSpPr>
          <p:spPr>
            <a:xfrm>
              <a:off x="2164048"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480" name="pl480"/>
            <p:cNvSpPr/>
            <p:nvPr/>
          </p:nvSpPr>
          <p:spPr>
            <a:xfrm>
              <a:off x="2164048"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481" name="pl481"/>
            <p:cNvSpPr/>
            <p:nvPr/>
          </p:nvSpPr>
          <p:spPr>
            <a:xfrm>
              <a:off x="2164048"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482" name="pl482"/>
            <p:cNvSpPr/>
            <p:nvPr/>
          </p:nvSpPr>
          <p:spPr>
            <a:xfrm>
              <a:off x="2164048"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483" name="pl483"/>
            <p:cNvSpPr/>
            <p:nvPr/>
          </p:nvSpPr>
          <p:spPr>
            <a:xfrm>
              <a:off x="2164048"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484" name="pl484"/>
            <p:cNvSpPr/>
            <p:nvPr/>
          </p:nvSpPr>
          <p:spPr>
            <a:xfrm>
              <a:off x="2164048"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85" name="pl485"/>
            <p:cNvSpPr/>
            <p:nvPr/>
          </p:nvSpPr>
          <p:spPr>
            <a:xfrm>
              <a:off x="2164048"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486" name="pl486"/>
            <p:cNvSpPr/>
            <p:nvPr/>
          </p:nvSpPr>
          <p:spPr>
            <a:xfrm>
              <a:off x="2164048"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487" name="pl487"/>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88" name="pl488"/>
            <p:cNvSpPr/>
            <p:nvPr/>
          </p:nvSpPr>
          <p:spPr>
            <a:xfrm>
              <a:off x="2164048"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489" name="pl489"/>
            <p:cNvSpPr/>
            <p:nvPr/>
          </p:nvSpPr>
          <p:spPr>
            <a:xfrm>
              <a:off x="2164048"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490" name="pl490"/>
            <p:cNvSpPr/>
            <p:nvPr/>
          </p:nvSpPr>
          <p:spPr>
            <a:xfrm>
              <a:off x="2164048"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491" name="pl491"/>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92" name="pl492"/>
            <p:cNvSpPr/>
            <p:nvPr/>
          </p:nvSpPr>
          <p:spPr>
            <a:xfrm>
              <a:off x="2164048"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493" name="pl493"/>
            <p:cNvSpPr/>
            <p:nvPr/>
          </p:nvSpPr>
          <p:spPr>
            <a:xfrm>
              <a:off x="2164048"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494" name="pl494"/>
            <p:cNvSpPr/>
            <p:nvPr/>
          </p:nvSpPr>
          <p:spPr>
            <a:xfrm>
              <a:off x="2164048"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495" name="pl495"/>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96" name="pl496"/>
            <p:cNvSpPr/>
            <p:nvPr/>
          </p:nvSpPr>
          <p:spPr>
            <a:xfrm>
              <a:off x="2164048"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497" name="pl497"/>
            <p:cNvSpPr/>
            <p:nvPr/>
          </p:nvSpPr>
          <p:spPr>
            <a:xfrm>
              <a:off x="2164048"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498" name="pl498"/>
            <p:cNvSpPr/>
            <p:nvPr/>
          </p:nvSpPr>
          <p:spPr>
            <a:xfrm>
              <a:off x="2164048"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499" name="pl499"/>
            <p:cNvSpPr/>
            <p:nvPr/>
          </p:nvSpPr>
          <p:spPr>
            <a:xfrm>
              <a:off x="2164048"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500" name="pl500"/>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501" name="pl501"/>
            <p:cNvSpPr/>
            <p:nvPr/>
          </p:nvSpPr>
          <p:spPr>
            <a:xfrm>
              <a:off x="2164048"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998EFF">
                  <a:alpha val="100000"/>
                </a:srgbClr>
              </a:solidFill>
              <a:prstDash val="solid"/>
              <a:round/>
            </a:ln>
          </p:spPr>
          <p:txBody>
            <a:bodyPr/>
            <a:lstStyle/>
            <a:p/>
          </p:txBody>
        </p:sp>
        <p:sp>
          <p:nvSpPr>
            <p:cNvPr id="502" name="pl502"/>
            <p:cNvSpPr/>
            <p:nvPr/>
          </p:nvSpPr>
          <p:spPr>
            <a:xfrm>
              <a:off x="2103203"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03" name="tx503"/>
            <p:cNvSpPr/>
            <p:nvPr/>
          </p:nvSpPr>
          <p:spPr>
            <a:xfrm>
              <a:off x="2133903"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4" name="tx504"/>
            <p:cNvSpPr/>
            <p:nvPr/>
          </p:nvSpPr>
          <p:spPr>
            <a:xfrm>
              <a:off x="2377279"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5" name="tx505"/>
            <p:cNvSpPr/>
            <p:nvPr/>
          </p:nvSpPr>
          <p:spPr>
            <a:xfrm>
              <a:off x="2620655"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6" name="tx506"/>
            <p:cNvSpPr/>
            <p:nvPr/>
          </p:nvSpPr>
          <p:spPr>
            <a:xfrm>
              <a:off x="2864032"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7" name="tx507"/>
            <p:cNvSpPr/>
            <p:nvPr/>
          </p:nvSpPr>
          <p:spPr>
            <a:xfrm>
              <a:off x="3107408"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8" name="tx508"/>
            <p:cNvSpPr/>
            <p:nvPr/>
          </p:nvSpPr>
          <p:spPr>
            <a:xfrm>
              <a:off x="3350785"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09" name="rc509"/>
            <p:cNvSpPr/>
            <p:nvPr/>
          </p:nvSpPr>
          <p:spPr>
            <a:xfrm>
              <a:off x="2103203" y="5048188"/>
              <a:ext cx="1338570" cy="758825"/>
            </a:xfrm>
            <a:prstGeom prst="rect">
              <a:avLst/>
            </a:prstGeom>
            <a:solidFill>
              <a:srgbClr val="EBEBEB">
                <a:alpha val="100000"/>
              </a:srgbClr>
            </a:solidFill>
          </p:spPr>
          <p:txBody>
            <a:bodyPr/>
            <a:lstStyle/>
            <a:p/>
          </p:txBody>
        </p:sp>
        <p:sp>
          <p:nvSpPr>
            <p:cNvPr id="510" name="pl510"/>
            <p:cNvSpPr/>
            <p:nvPr/>
          </p:nvSpPr>
          <p:spPr>
            <a:xfrm>
              <a:off x="2103203" y="562636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11" name="pl511"/>
            <p:cNvSpPr/>
            <p:nvPr/>
          </p:nvSpPr>
          <p:spPr>
            <a:xfrm>
              <a:off x="2103203" y="533406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12" name="pl512"/>
            <p:cNvSpPr/>
            <p:nvPr/>
          </p:nvSpPr>
          <p:spPr>
            <a:xfrm>
              <a:off x="228573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3" name="pl513"/>
            <p:cNvSpPr/>
            <p:nvPr/>
          </p:nvSpPr>
          <p:spPr>
            <a:xfrm>
              <a:off x="252911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4" name="pl514"/>
            <p:cNvSpPr/>
            <p:nvPr/>
          </p:nvSpPr>
          <p:spPr>
            <a:xfrm>
              <a:off x="277248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5" name="pl515"/>
            <p:cNvSpPr/>
            <p:nvPr/>
          </p:nvSpPr>
          <p:spPr>
            <a:xfrm>
              <a:off x="301586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6" name="pl516"/>
            <p:cNvSpPr/>
            <p:nvPr/>
          </p:nvSpPr>
          <p:spPr>
            <a:xfrm>
              <a:off x="325924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7" name="pl517"/>
            <p:cNvSpPr/>
            <p:nvPr/>
          </p:nvSpPr>
          <p:spPr>
            <a:xfrm>
              <a:off x="2103203" y="57725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18" name="pl518"/>
            <p:cNvSpPr/>
            <p:nvPr/>
          </p:nvSpPr>
          <p:spPr>
            <a:xfrm>
              <a:off x="2103203" y="548021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19" name="pl519"/>
            <p:cNvSpPr/>
            <p:nvPr/>
          </p:nvSpPr>
          <p:spPr>
            <a:xfrm>
              <a:off x="2103203" y="518791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20" name="pl520"/>
            <p:cNvSpPr/>
            <p:nvPr/>
          </p:nvSpPr>
          <p:spPr>
            <a:xfrm>
              <a:off x="216404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240742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265080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3" name="pl523"/>
            <p:cNvSpPr/>
            <p:nvPr/>
          </p:nvSpPr>
          <p:spPr>
            <a:xfrm>
              <a:off x="289417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4" name="pl524"/>
            <p:cNvSpPr/>
            <p:nvPr/>
          </p:nvSpPr>
          <p:spPr>
            <a:xfrm>
              <a:off x="313755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5" name="pl525"/>
            <p:cNvSpPr/>
            <p:nvPr/>
          </p:nvSpPr>
          <p:spPr>
            <a:xfrm>
              <a:off x="338093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6" name="pl526"/>
            <p:cNvSpPr/>
            <p:nvPr/>
          </p:nvSpPr>
          <p:spPr>
            <a:xfrm>
              <a:off x="2164048"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527" name="pl527"/>
            <p:cNvSpPr/>
            <p:nvPr/>
          </p:nvSpPr>
          <p:spPr>
            <a:xfrm>
              <a:off x="2164048"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40651" cap="flat">
              <a:solidFill>
                <a:srgbClr val="BEBEBE">
                  <a:alpha val="69803"/>
                </a:srgbClr>
              </a:solidFill>
              <a:prstDash val="solid"/>
              <a:round/>
            </a:ln>
          </p:spPr>
          <p:txBody>
            <a:bodyPr/>
            <a:lstStyle/>
            <a:p/>
          </p:txBody>
        </p:sp>
        <p:sp>
          <p:nvSpPr>
            <p:cNvPr id="528" name="pl528"/>
            <p:cNvSpPr/>
            <p:nvPr/>
          </p:nvSpPr>
          <p:spPr>
            <a:xfrm>
              <a:off x="2164048" y="5725752"/>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529" name="pl529"/>
            <p:cNvSpPr/>
            <p:nvPr/>
          </p:nvSpPr>
          <p:spPr>
            <a:xfrm>
              <a:off x="216404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30" name="pl530"/>
            <p:cNvSpPr/>
            <p:nvPr/>
          </p:nvSpPr>
          <p:spPr>
            <a:xfrm>
              <a:off x="2164048" y="5667291"/>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531" name="pl531"/>
            <p:cNvSpPr/>
            <p:nvPr/>
          </p:nvSpPr>
          <p:spPr>
            <a:xfrm>
              <a:off x="2164048" y="5760829"/>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532" name="pl532"/>
            <p:cNvSpPr/>
            <p:nvPr/>
          </p:nvSpPr>
          <p:spPr>
            <a:xfrm>
              <a:off x="2164048" y="5526984"/>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533" name="pl533"/>
            <p:cNvSpPr/>
            <p:nvPr/>
          </p:nvSpPr>
          <p:spPr>
            <a:xfrm>
              <a:off x="2164048" y="5760829"/>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534" name="pl534"/>
            <p:cNvSpPr/>
            <p:nvPr/>
          </p:nvSpPr>
          <p:spPr>
            <a:xfrm>
              <a:off x="2164048" y="5749137"/>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535" name="pl535"/>
            <p:cNvSpPr/>
            <p:nvPr/>
          </p:nvSpPr>
          <p:spPr>
            <a:xfrm>
              <a:off x="2164048" y="5667291"/>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536" name="pl536"/>
            <p:cNvSpPr/>
            <p:nvPr/>
          </p:nvSpPr>
          <p:spPr>
            <a:xfrm>
              <a:off x="2164048" y="5632214"/>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537" name="pl537"/>
            <p:cNvSpPr/>
            <p:nvPr/>
          </p:nvSpPr>
          <p:spPr>
            <a:xfrm>
              <a:off x="2164048" y="5737444"/>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538" name="pl538"/>
            <p:cNvSpPr/>
            <p:nvPr/>
          </p:nvSpPr>
          <p:spPr>
            <a:xfrm>
              <a:off x="2164048" y="5562061"/>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539" name="pl539"/>
            <p:cNvSpPr/>
            <p:nvPr/>
          </p:nvSpPr>
          <p:spPr>
            <a:xfrm>
              <a:off x="2164048" y="5480215"/>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540" name="pl540"/>
            <p:cNvSpPr/>
            <p:nvPr/>
          </p:nvSpPr>
          <p:spPr>
            <a:xfrm>
              <a:off x="2164048" y="5749137"/>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41" name="pl541"/>
            <p:cNvSpPr/>
            <p:nvPr/>
          </p:nvSpPr>
          <p:spPr>
            <a:xfrm>
              <a:off x="2164048" y="5667291"/>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542" name="pl542"/>
            <p:cNvSpPr/>
            <p:nvPr/>
          </p:nvSpPr>
          <p:spPr>
            <a:xfrm>
              <a:off x="2164048" y="5714060"/>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543" name="pl543"/>
            <p:cNvSpPr/>
            <p:nvPr/>
          </p:nvSpPr>
          <p:spPr>
            <a:xfrm>
              <a:off x="216404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44" name="pl544"/>
            <p:cNvSpPr/>
            <p:nvPr/>
          </p:nvSpPr>
          <p:spPr>
            <a:xfrm>
              <a:off x="2164048" y="5515292"/>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545" name="pl545"/>
            <p:cNvSpPr/>
            <p:nvPr/>
          </p:nvSpPr>
          <p:spPr>
            <a:xfrm>
              <a:off x="2164048" y="5714060"/>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546" name="pl546"/>
            <p:cNvSpPr/>
            <p:nvPr/>
          </p:nvSpPr>
          <p:spPr>
            <a:xfrm>
              <a:off x="2164048" y="5714060"/>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547" name="pl547"/>
            <p:cNvSpPr/>
            <p:nvPr/>
          </p:nvSpPr>
          <p:spPr>
            <a:xfrm>
              <a:off x="216404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48" name="pl548"/>
            <p:cNvSpPr/>
            <p:nvPr/>
          </p:nvSpPr>
          <p:spPr>
            <a:xfrm>
              <a:off x="2164048" y="5374985"/>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549" name="pl549"/>
            <p:cNvSpPr/>
            <p:nvPr/>
          </p:nvSpPr>
          <p:spPr>
            <a:xfrm>
              <a:off x="2164048" y="5749137"/>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550" name="pl550"/>
            <p:cNvSpPr/>
            <p:nvPr/>
          </p:nvSpPr>
          <p:spPr>
            <a:xfrm>
              <a:off x="2164048" y="5655599"/>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551" name="pl551"/>
            <p:cNvSpPr/>
            <p:nvPr/>
          </p:nvSpPr>
          <p:spPr>
            <a:xfrm>
              <a:off x="2164048"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52" name="pl552"/>
            <p:cNvSpPr/>
            <p:nvPr/>
          </p:nvSpPr>
          <p:spPr>
            <a:xfrm>
              <a:off x="2164048"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553" name="pl553"/>
            <p:cNvSpPr/>
            <p:nvPr/>
          </p:nvSpPr>
          <p:spPr>
            <a:xfrm>
              <a:off x="2164048"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554" name="pl554"/>
            <p:cNvSpPr/>
            <p:nvPr/>
          </p:nvSpPr>
          <p:spPr>
            <a:xfrm>
              <a:off x="2164048"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555" name="pl555"/>
            <p:cNvSpPr/>
            <p:nvPr/>
          </p:nvSpPr>
          <p:spPr>
            <a:xfrm>
              <a:off x="2164048"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556" name="pl556"/>
            <p:cNvSpPr/>
            <p:nvPr/>
          </p:nvSpPr>
          <p:spPr>
            <a:xfrm>
              <a:off x="2164048"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40651" cap="flat">
              <a:solidFill>
                <a:srgbClr val="000000">
                  <a:alpha val="100000"/>
                </a:srgbClr>
              </a:solidFill>
              <a:prstDash val="solid"/>
              <a:round/>
            </a:ln>
          </p:spPr>
          <p:txBody>
            <a:bodyPr/>
            <a:lstStyle/>
            <a:p/>
          </p:txBody>
        </p:sp>
        <p:sp>
          <p:nvSpPr>
            <p:cNvPr id="557" name="pl557"/>
            <p:cNvSpPr/>
            <p:nvPr/>
          </p:nvSpPr>
          <p:spPr>
            <a:xfrm>
              <a:off x="2164048"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FF66AA">
                  <a:alpha val="100000"/>
                </a:srgbClr>
              </a:solidFill>
              <a:prstDash val="solid"/>
              <a:round/>
            </a:ln>
          </p:spPr>
          <p:txBody>
            <a:bodyPr/>
            <a:lstStyle/>
            <a:p/>
          </p:txBody>
        </p:sp>
        <p:sp>
          <p:nvSpPr>
            <p:cNvPr id="558" name="pl558"/>
            <p:cNvSpPr/>
            <p:nvPr/>
          </p:nvSpPr>
          <p:spPr>
            <a:xfrm>
              <a:off x="2103203" y="577252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59" name="tx559"/>
            <p:cNvSpPr/>
            <p:nvPr/>
          </p:nvSpPr>
          <p:spPr>
            <a:xfrm>
              <a:off x="2103758" y="5491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60" name="tx560"/>
            <p:cNvSpPr/>
            <p:nvPr/>
          </p:nvSpPr>
          <p:spPr>
            <a:xfrm>
              <a:off x="2377279" y="55377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61" name="tx561"/>
            <p:cNvSpPr/>
            <p:nvPr/>
          </p:nvSpPr>
          <p:spPr>
            <a:xfrm>
              <a:off x="2620655" y="5528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62" name="tx562"/>
            <p:cNvSpPr/>
            <p:nvPr/>
          </p:nvSpPr>
          <p:spPr>
            <a:xfrm>
              <a:off x="2833887" y="54558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63" name="tx563"/>
            <p:cNvSpPr/>
            <p:nvPr/>
          </p:nvSpPr>
          <p:spPr>
            <a:xfrm>
              <a:off x="3077263" y="5397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64" name="tx564"/>
            <p:cNvSpPr/>
            <p:nvPr/>
          </p:nvSpPr>
          <p:spPr>
            <a:xfrm>
              <a:off x="3320640" y="5374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65" name="rc565"/>
            <p:cNvSpPr/>
            <p:nvPr/>
          </p:nvSpPr>
          <p:spPr>
            <a:xfrm>
              <a:off x="3511363" y="875080"/>
              <a:ext cx="1338570" cy="758825"/>
            </a:xfrm>
            <a:prstGeom prst="rect">
              <a:avLst/>
            </a:prstGeom>
            <a:solidFill>
              <a:srgbClr val="EBEBEB">
                <a:alpha val="100000"/>
              </a:srgbClr>
            </a:solidFill>
          </p:spPr>
          <p:txBody>
            <a:bodyPr/>
            <a:lstStyle/>
            <a:p/>
          </p:txBody>
        </p:sp>
        <p:sp>
          <p:nvSpPr>
            <p:cNvPr id="566" name="pl566"/>
            <p:cNvSpPr/>
            <p:nvPr/>
          </p:nvSpPr>
          <p:spPr>
            <a:xfrm>
              <a:off x="3511363"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67" name="pl567"/>
            <p:cNvSpPr/>
            <p:nvPr/>
          </p:nvSpPr>
          <p:spPr>
            <a:xfrm>
              <a:off x="3511363"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68" name="pl568"/>
            <p:cNvSpPr/>
            <p:nvPr/>
          </p:nvSpPr>
          <p:spPr>
            <a:xfrm>
              <a:off x="369389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9" name="pl569"/>
            <p:cNvSpPr/>
            <p:nvPr/>
          </p:nvSpPr>
          <p:spPr>
            <a:xfrm>
              <a:off x="393727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0" name="pl570"/>
            <p:cNvSpPr/>
            <p:nvPr/>
          </p:nvSpPr>
          <p:spPr>
            <a:xfrm>
              <a:off x="418064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1" name="pl571"/>
            <p:cNvSpPr/>
            <p:nvPr/>
          </p:nvSpPr>
          <p:spPr>
            <a:xfrm>
              <a:off x="442402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2" name="pl572"/>
            <p:cNvSpPr/>
            <p:nvPr/>
          </p:nvSpPr>
          <p:spPr>
            <a:xfrm>
              <a:off x="46674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3" name="pl573"/>
            <p:cNvSpPr/>
            <p:nvPr/>
          </p:nvSpPr>
          <p:spPr>
            <a:xfrm>
              <a:off x="3511363"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74" name="pl574"/>
            <p:cNvSpPr/>
            <p:nvPr/>
          </p:nvSpPr>
          <p:spPr>
            <a:xfrm>
              <a:off x="3511363"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75" name="pl575"/>
            <p:cNvSpPr/>
            <p:nvPr/>
          </p:nvSpPr>
          <p:spPr>
            <a:xfrm>
              <a:off x="3511363"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76" name="pl576"/>
            <p:cNvSpPr/>
            <p:nvPr/>
          </p:nvSpPr>
          <p:spPr>
            <a:xfrm>
              <a:off x="357220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7" name="pl577"/>
            <p:cNvSpPr/>
            <p:nvPr/>
          </p:nvSpPr>
          <p:spPr>
            <a:xfrm>
              <a:off x="38155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8" name="pl578"/>
            <p:cNvSpPr/>
            <p:nvPr/>
          </p:nvSpPr>
          <p:spPr>
            <a:xfrm>
              <a:off x="405896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43023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454571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1" name="pl581"/>
            <p:cNvSpPr/>
            <p:nvPr/>
          </p:nvSpPr>
          <p:spPr>
            <a:xfrm>
              <a:off x="478908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2" name="pl582"/>
            <p:cNvSpPr/>
            <p:nvPr/>
          </p:nvSpPr>
          <p:spPr>
            <a:xfrm>
              <a:off x="3572207"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583" name="pl583"/>
            <p:cNvSpPr/>
            <p:nvPr/>
          </p:nvSpPr>
          <p:spPr>
            <a:xfrm>
              <a:off x="3572207"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40651" cap="flat">
              <a:solidFill>
                <a:srgbClr val="BEBEBE">
                  <a:alpha val="69803"/>
                </a:srgbClr>
              </a:solidFill>
              <a:prstDash val="solid"/>
              <a:round/>
            </a:ln>
          </p:spPr>
          <p:txBody>
            <a:bodyPr/>
            <a:lstStyle/>
            <a:p/>
          </p:txBody>
        </p:sp>
        <p:sp>
          <p:nvSpPr>
            <p:cNvPr id="584" name="pl584"/>
            <p:cNvSpPr/>
            <p:nvPr/>
          </p:nvSpPr>
          <p:spPr>
            <a:xfrm>
              <a:off x="3572207"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585" name="pl585"/>
            <p:cNvSpPr/>
            <p:nvPr/>
          </p:nvSpPr>
          <p:spPr>
            <a:xfrm>
              <a:off x="3572207"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86" name="pl586"/>
            <p:cNvSpPr/>
            <p:nvPr/>
          </p:nvSpPr>
          <p:spPr>
            <a:xfrm>
              <a:off x="3572207"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587" name="pl587"/>
            <p:cNvSpPr/>
            <p:nvPr/>
          </p:nvSpPr>
          <p:spPr>
            <a:xfrm>
              <a:off x="3572207"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588" name="pl588"/>
            <p:cNvSpPr/>
            <p:nvPr/>
          </p:nvSpPr>
          <p:spPr>
            <a:xfrm>
              <a:off x="3572207"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589" name="pl589"/>
            <p:cNvSpPr/>
            <p:nvPr/>
          </p:nvSpPr>
          <p:spPr>
            <a:xfrm>
              <a:off x="3572207"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590" name="pl590"/>
            <p:cNvSpPr/>
            <p:nvPr/>
          </p:nvSpPr>
          <p:spPr>
            <a:xfrm>
              <a:off x="3572207"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591" name="pl591"/>
            <p:cNvSpPr/>
            <p:nvPr/>
          </p:nvSpPr>
          <p:spPr>
            <a:xfrm>
              <a:off x="3572207"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592" name="pl592"/>
            <p:cNvSpPr/>
            <p:nvPr/>
          </p:nvSpPr>
          <p:spPr>
            <a:xfrm>
              <a:off x="3572207"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593" name="pl593"/>
            <p:cNvSpPr/>
            <p:nvPr/>
          </p:nvSpPr>
          <p:spPr>
            <a:xfrm>
              <a:off x="3572207"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594" name="pl594"/>
            <p:cNvSpPr/>
            <p:nvPr/>
          </p:nvSpPr>
          <p:spPr>
            <a:xfrm>
              <a:off x="3572207"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595" name="pl595"/>
            <p:cNvSpPr/>
            <p:nvPr/>
          </p:nvSpPr>
          <p:spPr>
            <a:xfrm>
              <a:off x="3572207"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596" name="pl596"/>
            <p:cNvSpPr/>
            <p:nvPr/>
          </p:nvSpPr>
          <p:spPr>
            <a:xfrm>
              <a:off x="3572207"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97" name="pl597"/>
            <p:cNvSpPr/>
            <p:nvPr/>
          </p:nvSpPr>
          <p:spPr>
            <a:xfrm>
              <a:off x="3572207"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598" name="pl598"/>
            <p:cNvSpPr/>
            <p:nvPr/>
          </p:nvSpPr>
          <p:spPr>
            <a:xfrm>
              <a:off x="3572207"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599" name="pl599"/>
            <p:cNvSpPr/>
            <p:nvPr/>
          </p:nvSpPr>
          <p:spPr>
            <a:xfrm>
              <a:off x="3572207"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00" name="pl600"/>
            <p:cNvSpPr/>
            <p:nvPr/>
          </p:nvSpPr>
          <p:spPr>
            <a:xfrm>
              <a:off x="3572207"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601" name="pl601"/>
            <p:cNvSpPr/>
            <p:nvPr/>
          </p:nvSpPr>
          <p:spPr>
            <a:xfrm>
              <a:off x="3572207"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602" name="pl602"/>
            <p:cNvSpPr/>
            <p:nvPr/>
          </p:nvSpPr>
          <p:spPr>
            <a:xfrm>
              <a:off x="3572207"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603" name="pl603"/>
            <p:cNvSpPr/>
            <p:nvPr/>
          </p:nvSpPr>
          <p:spPr>
            <a:xfrm>
              <a:off x="3572207"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04" name="pl604"/>
            <p:cNvSpPr/>
            <p:nvPr/>
          </p:nvSpPr>
          <p:spPr>
            <a:xfrm>
              <a:off x="3572207"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605" name="pl605"/>
            <p:cNvSpPr/>
            <p:nvPr/>
          </p:nvSpPr>
          <p:spPr>
            <a:xfrm>
              <a:off x="3572207"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606" name="pl606"/>
            <p:cNvSpPr/>
            <p:nvPr/>
          </p:nvSpPr>
          <p:spPr>
            <a:xfrm>
              <a:off x="3572207"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607" name="pl607"/>
            <p:cNvSpPr/>
            <p:nvPr/>
          </p:nvSpPr>
          <p:spPr>
            <a:xfrm>
              <a:off x="3572207"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08" name="pl608"/>
            <p:cNvSpPr/>
            <p:nvPr/>
          </p:nvSpPr>
          <p:spPr>
            <a:xfrm>
              <a:off x="3572207"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609" name="pl609"/>
            <p:cNvSpPr/>
            <p:nvPr/>
          </p:nvSpPr>
          <p:spPr>
            <a:xfrm>
              <a:off x="3572207"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610" name="pl610"/>
            <p:cNvSpPr/>
            <p:nvPr/>
          </p:nvSpPr>
          <p:spPr>
            <a:xfrm>
              <a:off x="3572207"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611" name="pl611"/>
            <p:cNvSpPr/>
            <p:nvPr/>
          </p:nvSpPr>
          <p:spPr>
            <a:xfrm>
              <a:off x="3572207"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612" name="pl612"/>
            <p:cNvSpPr/>
            <p:nvPr/>
          </p:nvSpPr>
          <p:spPr>
            <a:xfrm>
              <a:off x="3572207"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40651" cap="flat">
              <a:solidFill>
                <a:srgbClr val="000000">
                  <a:alpha val="100000"/>
                </a:srgbClr>
              </a:solidFill>
              <a:prstDash val="solid"/>
              <a:round/>
            </a:ln>
          </p:spPr>
          <p:txBody>
            <a:bodyPr/>
            <a:lstStyle/>
            <a:p/>
          </p:txBody>
        </p:sp>
        <p:sp>
          <p:nvSpPr>
            <p:cNvPr id="613" name="pl613"/>
            <p:cNvSpPr/>
            <p:nvPr/>
          </p:nvSpPr>
          <p:spPr>
            <a:xfrm>
              <a:off x="3572207"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E28900">
                  <a:alpha val="100000"/>
                </a:srgbClr>
              </a:solidFill>
              <a:prstDash val="solid"/>
              <a:round/>
            </a:ln>
          </p:spPr>
          <p:txBody>
            <a:bodyPr/>
            <a:lstStyle/>
            <a:p/>
          </p:txBody>
        </p:sp>
        <p:sp>
          <p:nvSpPr>
            <p:cNvPr id="614" name="pl614"/>
            <p:cNvSpPr/>
            <p:nvPr/>
          </p:nvSpPr>
          <p:spPr>
            <a:xfrm>
              <a:off x="3511363"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15" name="tx615"/>
            <p:cNvSpPr/>
            <p:nvPr/>
          </p:nvSpPr>
          <p:spPr>
            <a:xfrm>
              <a:off x="3542062" y="13896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16" name="tx616"/>
            <p:cNvSpPr/>
            <p:nvPr/>
          </p:nvSpPr>
          <p:spPr>
            <a:xfrm>
              <a:off x="3785438" y="13777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17" name="tx617"/>
            <p:cNvSpPr/>
            <p:nvPr/>
          </p:nvSpPr>
          <p:spPr>
            <a:xfrm>
              <a:off x="4028815" y="13777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18" name="tx618"/>
            <p:cNvSpPr/>
            <p:nvPr/>
          </p:nvSpPr>
          <p:spPr>
            <a:xfrm>
              <a:off x="4272191" y="13777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19" name="tx619"/>
            <p:cNvSpPr/>
            <p:nvPr/>
          </p:nvSpPr>
          <p:spPr>
            <a:xfrm>
              <a:off x="4515567" y="1341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20" name="tx620"/>
            <p:cNvSpPr/>
            <p:nvPr/>
          </p:nvSpPr>
          <p:spPr>
            <a:xfrm>
              <a:off x="4758944" y="1329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21" name="rc621"/>
            <p:cNvSpPr/>
            <p:nvPr/>
          </p:nvSpPr>
          <p:spPr>
            <a:xfrm>
              <a:off x="3511363" y="1918357"/>
              <a:ext cx="1338570" cy="758825"/>
            </a:xfrm>
            <a:prstGeom prst="rect">
              <a:avLst/>
            </a:prstGeom>
            <a:solidFill>
              <a:srgbClr val="EBEBEB">
                <a:alpha val="100000"/>
              </a:srgbClr>
            </a:solidFill>
          </p:spPr>
          <p:txBody>
            <a:bodyPr/>
            <a:lstStyle/>
            <a:p/>
          </p:txBody>
        </p:sp>
        <p:sp>
          <p:nvSpPr>
            <p:cNvPr id="622" name="pl622"/>
            <p:cNvSpPr/>
            <p:nvPr/>
          </p:nvSpPr>
          <p:spPr>
            <a:xfrm>
              <a:off x="3511363"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23" name="pl623"/>
            <p:cNvSpPr/>
            <p:nvPr/>
          </p:nvSpPr>
          <p:spPr>
            <a:xfrm>
              <a:off x="3511363"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24" name="pl624"/>
            <p:cNvSpPr/>
            <p:nvPr/>
          </p:nvSpPr>
          <p:spPr>
            <a:xfrm>
              <a:off x="369389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5" name="pl625"/>
            <p:cNvSpPr/>
            <p:nvPr/>
          </p:nvSpPr>
          <p:spPr>
            <a:xfrm>
              <a:off x="393727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6" name="pl626"/>
            <p:cNvSpPr/>
            <p:nvPr/>
          </p:nvSpPr>
          <p:spPr>
            <a:xfrm>
              <a:off x="418064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7" name="pl627"/>
            <p:cNvSpPr/>
            <p:nvPr/>
          </p:nvSpPr>
          <p:spPr>
            <a:xfrm>
              <a:off x="442402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8" name="pl628"/>
            <p:cNvSpPr/>
            <p:nvPr/>
          </p:nvSpPr>
          <p:spPr>
            <a:xfrm>
              <a:off x="46674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9" name="pl629"/>
            <p:cNvSpPr/>
            <p:nvPr/>
          </p:nvSpPr>
          <p:spPr>
            <a:xfrm>
              <a:off x="3511363"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30" name="pl630"/>
            <p:cNvSpPr/>
            <p:nvPr/>
          </p:nvSpPr>
          <p:spPr>
            <a:xfrm>
              <a:off x="3511363"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31" name="pl631"/>
            <p:cNvSpPr/>
            <p:nvPr/>
          </p:nvSpPr>
          <p:spPr>
            <a:xfrm>
              <a:off x="3511363"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32" name="pl632"/>
            <p:cNvSpPr/>
            <p:nvPr/>
          </p:nvSpPr>
          <p:spPr>
            <a:xfrm>
              <a:off x="357220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38155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405896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5" name="pl635"/>
            <p:cNvSpPr/>
            <p:nvPr/>
          </p:nvSpPr>
          <p:spPr>
            <a:xfrm>
              <a:off x="43023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6" name="pl636"/>
            <p:cNvSpPr/>
            <p:nvPr/>
          </p:nvSpPr>
          <p:spPr>
            <a:xfrm>
              <a:off x="454571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7" name="pl637"/>
            <p:cNvSpPr/>
            <p:nvPr/>
          </p:nvSpPr>
          <p:spPr>
            <a:xfrm>
              <a:off x="478908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8" name="pl638"/>
            <p:cNvSpPr/>
            <p:nvPr/>
          </p:nvSpPr>
          <p:spPr>
            <a:xfrm>
              <a:off x="3572207"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639" name="pl639"/>
            <p:cNvSpPr/>
            <p:nvPr/>
          </p:nvSpPr>
          <p:spPr>
            <a:xfrm>
              <a:off x="3572207"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40651" cap="flat">
              <a:solidFill>
                <a:srgbClr val="BEBEBE">
                  <a:alpha val="69803"/>
                </a:srgbClr>
              </a:solidFill>
              <a:prstDash val="solid"/>
              <a:round/>
            </a:ln>
          </p:spPr>
          <p:txBody>
            <a:bodyPr/>
            <a:lstStyle/>
            <a:p/>
          </p:txBody>
        </p:sp>
        <p:sp>
          <p:nvSpPr>
            <p:cNvPr id="640" name="pl640"/>
            <p:cNvSpPr/>
            <p:nvPr/>
          </p:nvSpPr>
          <p:spPr>
            <a:xfrm>
              <a:off x="3572207"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641" name="pl641"/>
            <p:cNvSpPr/>
            <p:nvPr/>
          </p:nvSpPr>
          <p:spPr>
            <a:xfrm>
              <a:off x="3572207"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42" name="pl642"/>
            <p:cNvSpPr/>
            <p:nvPr/>
          </p:nvSpPr>
          <p:spPr>
            <a:xfrm>
              <a:off x="3572207"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643" name="pl643"/>
            <p:cNvSpPr/>
            <p:nvPr/>
          </p:nvSpPr>
          <p:spPr>
            <a:xfrm>
              <a:off x="3572207"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644" name="pl644"/>
            <p:cNvSpPr/>
            <p:nvPr/>
          </p:nvSpPr>
          <p:spPr>
            <a:xfrm>
              <a:off x="3572207"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645" name="pl645"/>
            <p:cNvSpPr/>
            <p:nvPr/>
          </p:nvSpPr>
          <p:spPr>
            <a:xfrm>
              <a:off x="3572207"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646" name="pl646"/>
            <p:cNvSpPr/>
            <p:nvPr/>
          </p:nvSpPr>
          <p:spPr>
            <a:xfrm>
              <a:off x="3572207"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647" name="pl647"/>
            <p:cNvSpPr/>
            <p:nvPr/>
          </p:nvSpPr>
          <p:spPr>
            <a:xfrm>
              <a:off x="3572207"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648" name="pl648"/>
            <p:cNvSpPr/>
            <p:nvPr/>
          </p:nvSpPr>
          <p:spPr>
            <a:xfrm>
              <a:off x="3572207"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649" name="pl649"/>
            <p:cNvSpPr/>
            <p:nvPr/>
          </p:nvSpPr>
          <p:spPr>
            <a:xfrm>
              <a:off x="3572207"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650" name="pl650"/>
            <p:cNvSpPr/>
            <p:nvPr/>
          </p:nvSpPr>
          <p:spPr>
            <a:xfrm>
              <a:off x="3572207"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651" name="pl651"/>
            <p:cNvSpPr/>
            <p:nvPr/>
          </p:nvSpPr>
          <p:spPr>
            <a:xfrm>
              <a:off x="3572207"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652" name="pl652"/>
            <p:cNvSpPr/>
            <p:nvPr/>
          </p:nvSpPr>
          <p:spPr>
            <a:xfrm>
              <a:off x="3572207"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53" name="pl653"/>
            <p:cNvSpPr/>
            <p:nvPr/>
          </p:nvSpPr>
          <p:spPr>
            <a:xfrm>
              <a:off x="3572207"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654" name="pl654"/>
            <p:cNvSpPr/>
            <p:nvPr/>
          </p:nvSpPr>
          <p:spPr>
            <a:xfrm>
              <a:off x="3572207"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655" name="pl655"/>
            <p:cNvSpPr/>
            <p:nvPr/>
          </p:nvSpPr>
          <p:spPr>
            <a:xfrm>
              <a:off x="3572207"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56" name="pl656"/>
            <p:cNvSpPr/>
            <p:nvPr/>
          </p:nvSpPr>
          <p:spPr>
            <a:xfrm>
              <a:off x="3572207"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657" name="pl657"/>
            <p:cNvSpPr/>
            <p:nvPr/>
          </p:nvSpPr>
          <p:spPr>
            <a:xfrm>
              <a:off x="3572207"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658" name="pl658"/>
            <p:cNvSpPr/>
            <p:nvPr/>
          </p:nvSpPr>
          <p:spPr>
            <a:xfrm>
              <a:off x="3572207"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659" name="pl659"/>
            <p:cNvSpPr/>
            <p:nvPr/>
          </p:nvSpPr>
          <p:spPr>
            <a:xfrm>
              <a:off x="3572207"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60" name="pl660"/>
            <p:cNvSpPr/>
            <p:nvPr/>
          </p:nvSpPr>
          <p:spPr>
            <a:xfrm>
              <a:off x="3572207"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661" name="pl661"/>
            <p:cNvSpPr/>
            <p:nvPr/>
          </p:nvSpPr>
          <p:spPr>
            <a:xfrm>
              <a:off x="3572207"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662" name="pl662"/>
            <p:cNvSpPr/>
            <p:nvPr/>
          </p:nvSpPr>
          <p:spPr>
            <a:xfrm>
              <a:off x="3572207"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663" name="pl663"/>
            <p:cNvSpPr/>
            <p:nvPr/>
          </p:nvSpPr>
          <p:spPr>
            <a:xfrm>
              <a:off x="3572207"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64" name="pl664"/>
            <p:cNvSpPr/>
            <p:nvPr/>
          </p:nvSpPr>
          <p:spPr>
            <a:xfrm>
              <a:off x="3572207"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665" name="pl665"/>
            <p:cNvSpPr/>
            <p:nvPr/>
          </p:nvSpPr>
          <p:spPr>
            <a:xfrm>
              <a:off x="3572207"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666" name="pl666"/>
            <p:cNvSpPr/>
            <p:nvPr/>
          </p:nvSpPr>
          <p:spPr>
            <a:xfrm>
              <a:off x="3572207"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667" name="pl667"/>
            <p:cNvSpPr/>
            <p:nvPr/>
          </p:nvSpPr>
          <p:spPr>
            <a:xfrm>
              <a:off x="3572207"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668" name="pl668"/>
            <p:cNvSpPr/>
            <p:nvPr/>
          </p:nvSpPr>
          <p:spPr>
            <a:xfrm>
              <a:off x="3572207"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40651" cap="flat">
              <a:solidFill>
                <a:srgbClr val="000000">
                  <a:alpha val="100000"/>
                </a:srgbClr>
              </a:solidFill>
              <a:prstDash val="solid"/>
              <a:round/>
            </a:ln>
          </p:spPr>
          <p:txBody>
            <a:bodyPr/>
            <a:lstStyle/>
            <a:p/>
          </p:txBody>
        </p:sp>
        <p:sp>
          <p:nvSpPr>
            <p:cNvPr id="669" name="pl669"/>
            <p:cNvSpPr/>
            <p:nvPr/>
          </p:nvSpPr>
          <p:spPr>
            <a:xfrm>
              <a:off x="3572207"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41B500">
                  <a:alpha val="100000"/>
                </a:srgbClr>
              </a:solidFill>
              <a:prstDash val="solid"/>
              <a:round/>
            </a:ln>
          </p:spPr>
          <p:txBody>
            <a:bodyPr/>
            <a:lstStyle/>
            <a:p/>
          </p:txBody>
        </p:sp>
        <p:sp>
          <p:nvSpPr>
            <p:cNvPr id="670" name="pl670"/>
            <p:cNvSpPr/>
            <p:nvPr/>
          </p:nvSpPr>
          <p:spPr>
            <a:xfrm>
              <a:off x="3511363"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71" name="tx671"/>
            <p:cNvSpPr/>
            <p:nvPr/>
          </p:nvSpPr>
          <p:spPr>
            <a:xfrm>
              <a:off x="4028815" y="2372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72" name="tx672"/>
            <p:cNvSpPr/>
            <p:nvPr/>
          </p:nvSpPr>
          <p:spPr>
            <a:xfrm>
              <a:off x="4242046" y="23391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73" name="tx673"/>
            <p:cNvSpPr/>
            <p:nvPr/>
          </p:nvSpPr>
          <p:spPr>
            <a:xfrm>
              <a:off x="4515567" y="2384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74" name="tx674"/>
            <p:cNvSpPr/>
            <p:nvPr/>
          </p:nvSpPr>
          <p:spPr>
            <a:xfrm>
              <a:off x="4758944" y="23988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75" name="tx675"/>
            <p:cNvSpPr/>
            <p:nvPr/>
          </p:nvSpPr>
          <p:spPr>
            <a:xfrm>
              <a:off x="3542062" y="23988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76" name="tx676"/>
            <p:cNvSpPr/>
            <p:nvPr/>
          </p:nvSpPr>
          <p:spPr>
            <a:xfrm>
              <a:off x="3785438" y="239889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77" name="rc677"/>
            <p:cNvSpPr/>
            <p:nvPr/>
          </p:nvSpPr>
          <p:spPr>
            <a:xfrm>
              <a:off x="3511363" y="2961634"/>
              <a:ext cx="1338570" cy="758825"/>
            </a:xfrm>
            <a:prstGeom prst="rect">
              <a:avLst/>
            </a:prstGeom>
            <a:solidFill>
              <a:srgbClr val="EBEBEB">
                <a:alpha val="100000"/>
              </a:srgbClr>
            </a:solidFill>
          </p:spPr>
          <p:txBody>
            <a:bodyPr/>
            <a:lstStyle/>
            <a:p/>
          </p:txBody>
        </p:sp>
        <p:sp>
          <p:nvSpPr>
            <p:cNvPr id="678" name="pl678"/>
            <p:cNvSpPr/>
            <p:nvPr/>
          </p:nvSpPr>
          <p:spPr>
            <a:xfrm>
              <a:off x="3511363"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79" name="pl679"/>
            <p:cNvSpPr/>
            <p:nvPr/>
          </p:nvSpPr>
          <p:spPr>
            <a:xfrm>
              <a:off x="3511363"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80" name="pl680"/>
            <p:cNvSpPr/>
            <p:nvPr/>
          </p:nvSpPr>
          <p:spPr>
            <a:xfrm>
              <a:off x="369389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1" name="pl681"/>
            <p:cNvSpPr/>
            <p:nvPr/>
          </p:nvSpPr>
          <p:spPr>
            <a:xfrm>
              <a:off x="393727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2" name="pl682"/>
            <p:cNvSpPr/>
            <p:nvPr/>
          </p:nvSpPr>
          <p:spPr>
            <a:xfrm>
              <a:off x="418064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3" name="pl683"/>
            <p:cNvSpPr/>
            <p:nvPr/>
          </p:nvSpPr>
          <p:spPr>
            <a:xfrm>
              <a:off x="442402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4" name="pl684"/>
            <p:cNvSpPr/>
            <p:nvPr/>
          </p:nvSpPr>
          <p:spPr>
            <a:xfrm>
              <a:off x="46674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85" name="pl685"/>
            <p:cNvSpPr/>
            <p:nvPr/>
          </p:nvSpPr>
          <p:spPr>
            <a:xfrm>
              <a:off x="3511363"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86" name="pl686"/>
            <p:cNvSpPr/>
            <p:nvPr/>
          </p:nvSpPr>
          <p:spPr>
            <a:xfrm>
              <a:off x="3511363"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87" name="pl687"/>
            <p:cNvSpPr/>
            <p:nvPr/>
          </p:nvSpPr>
          <p:spPr>
            <a:xfrm>
              <a:off x="3511363"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88" name="pl688"/>
            <p:cNvSpPr/>
            <p:nvPr/>
          </p:nvSpPr>
          <p:spPr>
            <a:xfrm>
              <a:off x="357220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9" name="pl689"/>
            <p:cNvSpPr/>
            <p:nvPr/>
          </p:nvSpPr>
          <p:spPr>
            <a:xfrm>
              <a:off x="38155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0" name="pl690"/>
            <p:cNvSpPr/>
            <p:nvPr/>
          </p:nvSpPr>
          <p:spPr>
            <a:xfrm>
              <a:off x="405896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1" name="pl691"/>
            <p:cNvSpPr/>
            <p:nvPr/>
          </p:nvSpPr>
          <p:spPr>
            <a:xfrm>
              <a:off x="43023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2" name="pl692"/>
            <p:cNvSpPr/>
            <p:nvPr/>
          </p:nvSpPr>
          <p:spPr>
            <a:xfrm>
              <a:off x="454571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3" name="pl693"/>
            <p:cNvSpPr/>
            <p:nvPr/>
          </p:nvSpPr>
          <p:spPr>
            <a:xfrm>
              <a:off x="478908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4" name="pl694"/>
            <p:cNvSpPr/>
            <p:nvPr/>
          </p:nvSpPr>
          <p:spPr>
            <a:xfrm>
              <a:off x="3572207"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695" name="pl695"/>
            <p:cNvSpPr/>
            <p:nvPr/>
          </p:nvSpPr>
          <p:spPr>
            <a:xfrm>
              <a:off x="3572207"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40651" cap="flat">
              <a:solidFill>
                <a:srgbClr val="BEBEBE">
                  <a:alpha val="69803"/>
                </a:srgbClr>
              </a:solidFill>
              <a:prstDash val="solid"/>
              <a:round/>
            </a:ln>
          </p:spPr>
          <p:txBody>
            <a:bodyPr/>
            <a:lstStyle/>
            <a:p/>
          </p:txBody>
        </p:sp>
        <p:sp>
          <p:nvSpPr>
            <p:cNvPr id="696" name="pl696"/>
            <p:cNvSpPr/>
            <p:nvPr/>
          </p:nvSpPr>
          <p:spPr>
            <a:xfrm>
              <a:off x="3572207"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697" name="pl697"/>
            <p:cNvSpPr/>
            <p:nvPr/>
          </p:nvSpPr>
          <p:spPr>
            <a:xfrm>
              <a:off x="3572207"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98" name="pl698"/>
            <p:cNvSpPr/>
            <p:nvPr/>
          </p:nvSpPr>
          <p:spPr>
            <a:xfrm>
              <a:off x="3572207"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699" name="pl699"/>
            <p:cNvSpPr/>
            <p:nvPr/>
          </p:nvSpPr>
          <p:spPr>
            <a:xfrm>
              <a:off x="3572207"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700" name="pl700"/>
            <p:cNvSpPr/>
            <p:nvPr/>
          </p:nvSpPr>
          <p:spPr>
            <a:xfrm>
              <a:off x="3572207"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701" name="pl701"/>
            <p:cNvSpPr/>
            <p:nvPr/>
          </p:nvSpPr>
          <p:spPr>
            <a:xfrm>
              <a:off x="3572207"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702" name="pl702"/>
            <p:cNvSpPr/>
            <p:nvPr/>
          </p:nvSpPr>
          <p:spPr>
            <a:xfrm>
              <a:off x="3572207"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703" name="pl703"/>
            <p:cNvSpPr/>
            <p:nvPr/>
          </p:nvSpPr>
          <p:spPr>
            <a:xfrm>
              <a:off x="3572207"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704" name="pl704"/>
            <p:cNvSpPr/>
            <p:nvPr/>
          </p:nvSpPr>
          <p:spPr>
            <a:xfrm>
              <a:off x="3572207"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705" name="pl705"/>
            <p:cNvSpPr/>
            <p:nvPr/>
          </p:nvSpPr>
          <p:spPr>
            <a:xfrm>
              <a:off x="3572207"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706" name="pl706"/>
            <p:cNvSpPr/>
            <p:nvPr/>
          </p:nvSpPr>
          <p:spPr>
            <a:xfrm>
              <a:off x="3572207"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707" name="pl707"/>
            <p:cNvSpPr/>
            <p:nvPr/>
          </p:nvSpPr>
          <p:spPr>
            <a:xfrm>
              <a:off x="3572207"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708" name="pl708"/>
            <p:cNvSpPr/>
            <p:nvPr/>
          </p:nvSpPr>
          <p:spPr>
            <a:xfrm>
              <a:off x="3572207"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09" name="pl709"/>
            <p:cNvSpPr/>
            <p:nvPr/>
          </p:nvSpPr>
          <p:spPr>
            <a:xfrm>
              <a:off x="3572207"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710" name="pl710"/>
            <p:cNvSpPr/>
            <p:nvPr/>
          </p:nvSpPr>
          <p:spPr>
            <a:xfrm>
              <a:off x="3572207"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711" name="pl711"/>
            <p:cNvSpPr/>
            <p:nvPr/>
          </p:nvSpPr>
          <p:spPr>
            <a:xfrm>
              <a:off x="3572207"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12" name="pl712"/>
            <p:cNvSpPr/>
            <p:nvPr/>
          </p:nvSpPr>
          <p:spPr>
            <a:xfrm>
              <a:off x="3572207"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713" name="pl713"/>
            <p:cNvSpPr/>
            <p:nvPr/>
          </p:nvSpPr>
          <p:spPr>
            <a:xfrm>
              <a:off x="3572207"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714" name="pl714"/>
            <p:cNvSpPr/>
            <p:nvPr/>
          </p:nvSpPr>
          <p:spPr>
            <a:xfrm>
              <a:off x="3572207"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715" name="pl715"/>
            <p:cNvSpPr/>
            <p:nvPr/>
          </p:nvSpPr>
          <p:spPr>
            <a:xfrm>
              <a:off x="3572207"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16" name="pl716"/>
            <p:cNvSpPr/>
            <p:nvPr/>
          </p:nvSpPr>
          <p:spPr>
            <a:xfrm>
              <a:off x="3572207"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717" name="pl717"/>
            <p:cNvSpPr/>
            <p:nvPr/>
          </p:nvSpPr>
          <p:spPr>
            <a:xfrm>
              <a:off x="3572207"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718" name="pl718"/>
            <p:cNvSpPr/>
            <p:nvPr/>
          </p:nvSpPr>
          <p:spPr>
            <a:xfrm>
              <a:off x="3572207"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719" name="pl719"/>
            <p:cNvSpPr/>
            <p:nvPr/>
          </p:nvSpPr>
          <p:spPr>
            <a:xfrm>
              <a:off x="3572207"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20" name="pl720"/>
            <p:cNvSpPr/>
            <p:nvPr/>
          </p:nvSpPr>
          <p:spPr>
            <a:xfrm>
              <a:off x="3572207"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721" name="pl721"/>
            <p:cNvSpPr/>
            <p:nvPr/>
          </p:nvSpPr>
          <p:spPr>
            <a:xfrm>
              <a:off x="3572207"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722" name="pl722"/>
            <p:cNvSpPr/>
            <p:nvPr/>
          </p:nvSpPr>
          <p:spPr>
            <a:xfrm>
              <a:off x="3572207"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723" name="pl723"/>
            <p:cNvSpPr/>
            <p:nvPr/>
          </p:nvSpPr>
          <p:spPr>
            <a:xfrm>
              <a:off x="3572207"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724" name="pl724"/>
            <p:cNvSpPr/>
            <p:nvPr/>
          </p:nvSpPr>
          <p:spPr>
            <a:xfrm>
              <a:off x="3572207"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40651" cap="flat">
              <a:solidFill>
                <a:srgbClr val="000000">
                  <a:alpha val="100000"/>
                </a:srgbClr>
              </a:solidFill>
              <a:prstDash val="solid"/>
              <a:round/>
            </a:ln>
          </p:spPr>
          <p:txBody>
            <a:bodyPr/>
            <a:lstStyle/>
            <a:p/>
          </p:txBody>
        </p:sp>
        <p:sp>
          <p:nvSpPr>
            <p:cNvPr id="725" name="pl725"/>
            <p:cNvSpPr/>
            <p:nvPr/>
          </p:nvSpPr>
          <p:spPr>
            <a:xfrm>
              <a:off x="3572207"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00BECF">
                  <a:alpha val="100000"/>
                </a:srgbClr>
              </a:solidFill>
              <a:prstDash val="solid"/>
              <a:round/>
            </a:ln>
          </p:spPr>
          <p:txBody>
            <a:bodyPr/>
            <a:lstStyle/>
            <a:p/>
          </p:txBody>
        </p:sp>
        <p:sp>
          <p:nvSpPr>
            <p:cNvPr id="726" name="pl726"/>
            <p:cNvSpPr/>
            <p:nvPr/>
          </p:nvSpPr>
          <p:spPr>
            <a:xfrm>
              <a:off x="3511363"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27" name="tx727"/>
            <p:cNvSpPr/>
            <p:nvPr/>
          </p:nvSpPr>
          <p:spPr>
            <a:xfrm>
              <a:off x="3542062"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28" name="tx728"/>
            <p:cNvSpPr/>
            <p:nvPr/>
          </p:nvSpPr>
          <p:spPr>
            <a:xfrm>
              <a:off x="3785438"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29" name="tx729"/>
            <p:cNvSpPr/>
            <p:nvPr/>
          </p:nvSpPr>
          <p:spPr>
            <a:xfrm>
              <a:off x="4028815"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30" name="tx730"/>
            <p:cNvSpPr/>
            <p:nvPr/>
          </p:nvSpPr>
          <p:spPr>
            <a:xfrm>
              <a:off x="4272191"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31" name="tx731"/>
            <p:cNvSpPr/>
            <p:nvPr/>
          </p:nvSpPr>
          <p:spPr>
            <a:xfrm>
              <a:off x="4515567" y="34642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32" name="tx732"/>
            <p:cNvSpPr/>
            <p:nvPr/>
          </p:nvSpPr>
          <p:spPr>
            <a:xfrm>
              <a:off x="4758944" y="34642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33" name="rc733"/>
            <p:cNvSpPr/>
            <p:nvPr/>
          </p:nvSpPr>
          <p:spPr>
            <a:xfrm>
              <a:off x="3511363" y="4004911"/>
              <a:ext cx="1338570" cy="758825"/>
            </a:xfrm>
            <a:prstGeom prst="rect">
              <a:avLst/>
            </a:prstGeom>
            <a:solidFill>
              <a:srgbClr val="EBEBEB">
                <a:alpha val="100000"/>
              </a:srgbClr>
            </a:solidFill>
          </p:spPr>
          <p:txBody>
            <a:bodyPr/>
            <a:lstStyle/>
            <a:p/>
          </p:txBody>
        </p:sp>
        <p:sp>
          <p:nvSpPr>
            <p:cNvPr id="734" name="pl734"/>
            <p:cNvSpPr/>
            <p:nvPr/>
          </p:nvSpPr>
          <p:spPr>
            <a:xfrm>
              <a:off x="3511363"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5" name="pl735"/>
            <p:cNvSpPr/>
            <p:nvPr/>
          </p:nvSpPr>
          <p:spPr>
            <a:xfrm>
              <a:off x="3511363"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6" name="pl736"/>
            <p:cNvSpPr/>
            <p:nvPr/>
          </p:nvSpPr>
          <p:spPr>
            <a:xfrm>
              <a:off x="369389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7" name="pl737"/>
            <p:cNvSpPr/>
            <p:nvPr/>
          </p:nvSpPr>
          <p:spPr>
            <a:xfrm>
              <a:off x="393727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8" name="pl738"/>
            <p:cNvSpPr/>
            <p:nvPr/>
          </p:nvSpPr>
          <p:spPr>
            <a:xfrm>
              <a:off x="418064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9" name="pl739"/>
            <p:cNvSpPr/>
            <p:nvPr/>
          </p:nvSpPr>
          <p:spPr>
            <a:xfrm>
              <a:off x="442402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0" name="pl740"/>
            <p:cNvSpPr/>
            <p:nvPr/>
          </p:nvSpPr>
          <p:spPr>
            <a:xfrm>
              <a:off x="46674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1" name="pl741"/>
            <p:cNvSpPr/>
            <p:nvPr/>
          </p:nvSpPr>
          <p:spPr>
            <a:xfrm>
              <a:off x="3511363"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2" name="pl742"/>
            <p:cNvSpPr/>
            <p:nvPr/>
          </p:nvSpPr>
          <p:spPr>
            <a:xfrm>
              <a:off x="3511363"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3" name="pl743"/>
            <p:cNvSpPr/>
            <p:nvPr/>
          </p:nvSpPr>
          <p:spPr>
            <a:xfrm>
              <a:off x="3511363"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4" name="pl744"/>
            <p:cNvSpPr/>
            <p:nvPr/>
          </p:nvSpPr>
          <p:spPr>
            <a:xfrm>
              <a:off x="357220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5" name="pl745"/>
            <p:cNvSpPr/>
            <p:nvPr/>
          </p:nvSpPr>
          <p:spPr>
            <a:xfrm>
              <a:off x="38155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6" name="pl746"/>
            <p:cNvSpPr/>
            <p:nvPr/>
          </p:nvSpPr>
          <p:spPr>
            <a:xfrm>
              <a:off x="405896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7" name="pl747"/>
            <p:cNvSpPr/>
            <p:nvPr/>
          </p:nvSpPr>
          <p:spPr>
            <a:xfrm>
              <a:off x="43023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8" name="pl748"/>
            <p:cNvSpPr/>
            <p:nvPr/>
          </p:nvSpPr>
          <p:spPr>
            <a:xfrm>
              <a:off x="454571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9" name="pl749"/>
            <p:cNvSpPr/>
            <p:nvPr/>
          </p:nvSpPr>
          <p:spPr>
            <a:xfrm>
              <a:off x="478908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50" name="pl750"/>
            <p:cNvSpPr/>
            <p:nvPr/>
          </p:nvSpPr>
          <p:spPr>
            <a:xfrm>
              <a:off x="3572207"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751" name="pl751"/>
            <p:cNvSpPr/>
            <p:nvPr/>
          </p:nvSpPr>
          <p:spPr>
            <a:xfrm>
              <a:off x="3572207"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40651" cap="flat">
              <a:solidFill>
                <a:srgbClr val="BEBEBE">
                  <a:alpha val="69803"/>
                </a:srgbClr>
              </a:solidFill>
              <a:prstDash val="solid"/>
              <a:round/>
            </a:ln>
          </p:spPr>
          <p:txBody>
            <a:bodyPr/>
            <a:lstStyle/>
            <a:p/>
          </p:txBody>
        </p:sp>
        <p:sp>
          <p:nvSpPr>
            <p:cNvPr id="752" name="pl752"/>
            <p:cNvSpPr/>
            <p:nvPr/>
          </p:nvSpPr>
          <p:spPr>
            <a:xfrm>
              <a:off x="3572207"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753" name="pl753"/>
            <p:cNvSpPr/>
            <p:nvPr/>
          </p:nvSpPr>
          <p:spPr>
            <a:xfrm>
              <a:off x="3572207"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54" name="pl754"/>
            <p:cNvSpPr/>
            <p:nvPr/>
          </p:nvSpPr>
          <p:spPr>
            <a:xfrm>
              <a:off x="3572207"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755" name="pl755"/>
            <p:cNvSpPr/>
            <p:nvPr/>
          </p:nvSpPr>
          <p:spPr>
            <a:xfrm>
              <a:off x="3572207"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756" name="pl756"/>
            <p:cNvSpPr/>
            <p:nvPr/>
          </p:nvSpPr>
          <p:spPr>
            <a:xfrm>
              <a:off x="3572207"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757" name="pl757"/>
            <p:cNvSpPr/>
            <p:nvPr/>
          </p:nvSpPr>
          <p:spPr>
            <a:xfrm>
              <a:off x="3572207"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758" name="pl758"/>
            <p:cNvSpPr/>
            <p:nvPr/>
          </p:nvSpPr>
          <p:spPr>
            <a:xfrm>
              <a:off x="3572207"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759" name="pl759"/>
            <p:cNvSpPr/>
            <p:nvPr/>
          </p:nvSpPr>
          <p:spPr>
            <a:xfrm>
              <a:off x="3572207"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760" name="pl760"/>
            <p:cNvSpPr/>
            <p:nvPr/>
          </p:nvSpPr>
          <p:spPr>
            <a:xfrm>
              <a:off x="3572207"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761" name="pl761"/>
            <p:cNvSpPr/>
            <p:nvPr/>
          </p:nvSpPr>
          <p:spPr>
            <a:xfrm>
              <a:off x="3572207"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762" name="pl762"/>
            <p:cNvSpPr/>
            <p:nvPr/>
          </p:nvSpPr>
          <p:spPr>
            <a:xfrm>
              <a:off x="3572207"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763" name="pl763"/>
            <p:cNvSpPr/>
            <p:nvPr/>
          </p:nvSpPr>
          <p:spPr>
            <a:xfrm>
              <a:off x="3572207"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764" name="pl764"/>
            <p:cNvSpPr/>
            <p:nvPr/>
          </p:nvSpPr>
          <p:spPr>
            <a:xfrm>
              <a:off x="3572207"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65" name="pl765"/>
            <p:cNvSpPr/>
            <p:nvPr/>
          </p:nvSpPr>
          <p:spPr>
            <a:xfrm>
              <a:off x="3572207"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766" name="pl766"/>
            <p:cNvSpPr/>
            <p:nvPr/>
          </p:nvSpPr>
          <p:spPr>
            <a:xfrm>
              <a:off x="3572207"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767" name="pl767"/>
            <p:cNvSpPr/>
            <p:nvPr/>
          </p:nvSpPr>
          <p:spPr>
            <a:xfrm>
              <a:off x="3572207"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68" name="pl768"/>
            <p:cNvSpPr/>
            <p:nvPr/>
          </p:nvSpPr>
          <p:spPr>
            <a:xfrm>
              <a:off x="3572207"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769" name="pl769"/>
            <p:cNvSpPr/>
            <p:nvPr/>
          </p:nvSpPr>
          <p:spPr>
            <a:xfrm>
              <a:off x="3572207"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770" name="pl770"/>
            <p:cNvSpPr/>
            <p:nvPr/>
          </p:nvSpPr>
          <p:spPr>
            <a:xfrm>
              <a:off x="3572207"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771" name="pl771"/>
            <p:cNvSpPr/>
            <p:nvPr/>
          </p:nvSpPr>
          <p:spPr>
            <a:xfrm>
              <a:off x="3572207"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72" name="pl772"/>
            <p:cNvSpPr/>
            <p:nvPr/>
          </p:nvSpPr>
          <p:spPr>
            <a:xfrm>
              <a:off x="3572207"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773" name="pl773"/>
            <p:cNvSpPr/>
            <p:nvPr/>
          </p:nvSpPr>
          <p:spPr>
            <a:xfrm>
              <a:off x="3572207"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774" name="pl774"/>
            <p:cNvSpPr/>
            <p:nvPr/>
          </p:nvSpPr>
          <p:spPr>
            <a:xfrm>
              <a:off x="3572207"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775" name="pl775"/>
            <p:cNvSpPr/>
            <p:nvPr/>
          </p:nvSpPr>
          <p:spPr>
            <a:xfrm>
              <a:off x="3572207"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76" name="pl776"/>
            <p:cNvSpPr/>
            <p:nvPr/>
          </p:nvSpPr>
          <p:spPr>
            <a:xfrm>
              <a:off x="3572207"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777" name="pl777"/>
            <p:cNvSpPr/>
            <p:nvPr/>
          </p:nvSpPr>
          <p:spPr>
            <a:xfrm>
              <a:off x="3572207"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778" name="pl778"/>
            <p:cNvSpPr/>
            <p:nvPr/>
          </p:nvSpPr>
          <p:spPr>
            <a:xfrm>
              <a:off x="3572207"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779" name="pl779"/>
            <p:cNvSpPr/>
            <p:nvPr/>
          </p:nvSpPr>
          <p:spPr>
            <a:xfrm>
              <a:off x="3572207"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780" name="pl780"/>
            <p:cNvSpPr/>
            <p:nvPr/>
          </p:nvSpPr>
          <p:spPr>
            <a:xfrm>
              <a:off x="3572207"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40651" cap="flat">
              <a:solidFill>
                <a:srgbClr val="000000">
                  <a:alpha val="100000"/>
                </a:srgbClr>
              </a:solidFill>
              <a:prstDash val="solid"/>
              <a:round/>
            </a:ln>
          </p:spPr>
          <p:txBody>
            <a:bodyPr/>
            <a:lstStyle/>
            <a:p/>
          </p:txBody>
        </p:sp>
        <p:sp>
          <p:nvSpPr>
            <p:cNvPr id="781" name="pl781"/>
            <p:cNvSpPr/>
            <p:nvPr/>
          </p:nvSpPr>
          <p:spPr>
            <a:xfrm>
              <a:off x="3572207"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F80FF">
                  <a:alpha val="100000"/>
                </a:srgbClr>
              </a:solidFill>
              <a:prstDash val="solid"/>
              <a:round/>
            </a:ln>
          </p:spPr>
          <p:txBody>
            <a:bodyPr/>
            <a:lstStyle/>
            <a:p/>
          </p:txBody>
        </p:sp>
        <p:sp>
          <p:nvSpPr>
            <p:cNvPr id="782" name="pl782"/>
            <p:cNvSpPr/>
            <p:nvPr/>
          </p:nvSpPr>
          <p:spPr>
            <a:xfrm>
              <a:off x="3511363"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83" name="tx783"/>
            <p:cNvSpPr/>
            <p:nvPr/>
          </p:nvSpPr>
          <p:spPr>
            <a:xfrm>
              <a:off x="4485423" y="43087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784" name="tx784"/>
            <p:cNvSpPr/>
            <p:nvPr/>
          </p:nvSpPr>
          <p:spPr>
            <a:xfrm>
              <a:off x="4728799" y="43775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85" name="tx785"/>
            <p:cNvSpPr/>
            <p:nvPr/>
          </p:nvSpPr>
          <p:spPr>
            <a:xfrm>
              <a:off x="3511917" y="41670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786" name="tx786"/>
            <p:cNvSpPr/>
            <p:nvPr/>
          </p:nvSpPr>
          <p:spPr>
            <a:xfrm>
              <a:off x="3755293" y="42138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787" name="tx787"/>
            <p:cNvSpPr/>
            <p:nvPr/>
          </p:nvSpPr>
          <p:spPr>
            <a:xfrm>
              <a:off x="3998670" y="44477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88" name="tx788"/>
            <p:cNvSpPr/>
            <p:nvPr/>
          </p:nvSpPr>
          <p:spPr>
            <a:xfrm>
              <a:off x="4242046" y="4437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89" name="rc789"/>
            <p:cNvSpPr/>
            <p:nvPr/>
          </p:nvSpPr>
          <p:spPr>
            <a:xfrm>
              <a:off x="3511363" y="5048188"/>
              <a:ext cx="1338570" cy="758825"/>
            </a:xfrm>
            <a:prstGeom prst="rect">
              <a:avLst/>
            </a:prstGeom>
            <a:solidFill>
              <a:srgbClr val="EBEBEB">
                <a:alpha val="100000"/>
              </a:srgbClr>
            </a:solidFill>
          </p:spPr>
          <p:txBody>
            <a:bodyPr/>
            <a:lstStyle/>
            <a:p/>
          </p:txBody>
        </p:sp>
        <p:sp>
          <p:nvSpPr>
            <p:cNvPr id="790" name="pl790"/>
            <p:cNvSpPr/>
            <p:nvPr/>
          </p:nvSpPr>
          <p:spPr>
            <a:xfrm>
              <a:off x="3511363" y="562636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91" name="pl791"/>
            <p:cNvSpPr/>
            <p:nvPr/>
          </p:nvSpPr>
          <p:spPr>
            <a:xfrm>
              <a:off x="3511363" y="533406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92" name="pl792"/>
            <p:cNvSpPr/>
            <p:nvPr/>
          </p:nvSpPr>
          <p:spPr>
            <a:xfrm>
              <a:off x="369389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3" name="pl793"/>
            <p:cNvSpPr/>
            <p:nvPr/>
          </p:nvSpPr>
          <p:spPr>
            <a:xfrm>
              <a:off x="393727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4" name="pl794"/>
            <p:cNvSpPr/>
            <p:nvPr/>
          </p:nvSpPr>
          <p:spPr>
            <a:xfrm>
              <a:off x="418064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5" name="pl795"/>
            <p:cNvSpPr/>
            <p:nvPr/>
          </p:nvSpPr>
          <p:spPr>
            <a:xfrm>
              <a:off x="442402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6" name="pl796"/>
            <p:cNvSpPr/>
            <p:nvPr/>
          </p:nvSpPr>
          <p:spPr>
            <a:xfrm>
              <a:off x="46674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97" name="pl797"/>
            <p:cNvSpPr/>
            <p:nvPr/>
          </p:nvSpPr>
          <p:spPr>
            <a:xfrm>
              <a:off x="3511363" y="57725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98" name="pl798"/>
            <p:cNvSpPr/>
            <p:nvPr/>
          </p:nvSpPr>
          <p:spPr>
            <a:xfrm>
              <a:off x="3511363" y="548021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99" name="pl799"/>
            <p:cNvSpPr/>
            <p:nvPr/>
          </p:nvSpPr>
          <p:spPr>
            <a:xfrm>
              <a:off x="3511363" y="518791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00" name="pl800"/>
            <p:cNvSpPr/>
            <p:nvPr/>
          </p:nvSpPr>
          <p:spPr>
            <a:xfrm>
              <a:off x="357220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1" name="pl801"/>
            <p:cNvSpPr/>
            <p:nvPr/>
          </p:nvSpPr>
          <p:spPr>
            <a:xfrm>
              <a:off x="381558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2" name="pl802"/>
            <p:cNvSpPr/>
            <p:nvPr/>
          </p:nvSpPr>
          <p:spPr>
            <a:xfrm>
              <a:off x="405896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3" name="pl803"/>
            <p:cNvSpPr/>
            <p:nvPr/>
          </p:nvSpPr>
          <p:spPr>
            <a:xfrm>
              <a:off x="43023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4" name="pl804"/>
            <p:cNvSpPr/>
            <p:nvPr/>
          </p:nvSpPr>
          <p:spPr>
            <a:xfrm>
              <a:off x="454571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5" name="pl805"/>
            <p:cNvSpPr/>
            <p:nvPr/>
          </p:nvSpPr>
          <p:spPr>
            <a:xfrm>
              <a:off x="478908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6" name="pl806"/>
            <p:cNvSpPr/>
            <p:nvPr/>
          </p:nvSpPr>
          <p:spPr>
            <a:xfrm>
              <a:off x="3572207"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807" name="pl807"/>
            <p:cNvSpPr/>
            <p:nvPr/>
          </p:nvSpPr>
          <p:spPr>
            <a:xfrm>
              <a:off x="3572207"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40651" cap="flat">
              <a:solidFill>
                <a:srgbClr val="BEBEBE">
                  <a:alpha val="69803"/>
                </a:srgbClr>
              </a:solidFill>
              <a:prstDash val="solid"/>
              <a:round/>
            </a:ln>
          </p:spPr>
          <p:txBody>
            <a:bodyPr/>
            <a:lstStyle/>
            <a:p/>
          </p:txBody>
        </p:sp>
        <p:sp>
          <p:nvSpPr>
            <p:cNvPr id="808" name="pl808"/>
            <p:cNvSpPr/>
            <p:nvPr/>
          </p:nvSpPr>
          <p:spPr>
            <a:xfrm>
              <a:off x="3572207" y="5725752"/>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809" name="pl809"/>
            <p:cNvSpPr/>
            <p:nvPr/>
          </p:nvSpPr>
          <p:spPr>
            <a:xfrm>
              <a:off x="3572207"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10" name="pl810"/>
            <p:cNvSpPr/>
            <p:nvPr/>
          </p:nvSpPr>
          <p:spPr>
            <a:xfrm>
              <a:off x="3572207" y="5667291"/>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811" name="pl811"/>
            <p:cNvSpPr/>
            <p:nvPr/>
          </p:nvSpPr>
          <p:spPr>
            <a:xfrm>
              <a:off x="3572207" y="5760829"/>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812" name="pl812"/>
            <p:cNvSpPr/>
            <p:nvPr/>
          </p:nvSpPr>
          <p:spPr>
            <a:xfrm>
              <a:off x="3572207" y="5526984"/>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813" name="pl813"/>
            <p:cNvSpPr/>
            <p:nvPr/>
          </p:nvSpPr>
          <p:spPr>
            <a:xfrm>
              <a:off x="3572207" y="5760829"/>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814" name="pl814"/>
            <p:cNvSpPr/>
            <p:nvPr/>
          </p:nvSpPr>
          <p:spPr>
            <a:xfrm>
              <a:off x="3572207" y="5749137"/>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815" name="pl815"/>
            <p:cNvSpPr/>
            <p:nvPr/>
          </p:nvSpPr>
          <p:spPr>
            <a:xfrm>
              <a:off x="3572207" y="5667291"/>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816" name="pl816"/>
            <p:cNvSpPr/>
            <p:nvPr/>
          </p:nvSpPr>
          <p:spPr>
            <a:xfrm>
              <a:off x="3572207" y="5632214"/>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817" name="pl817"/>
            <p:cNvSpPr/>
            <p:nvPr/>
          </p:nvSpPr>
          <p:spPr>
            <a:xfrm>
              <a:off x="3572207" y="5737444"/>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818" name="pl818"/>
            <p:cNvSpPr/>
            <p:nvPr/>
          </p:nvSpPr>
          <p:spPr>
            <a:xfrm>
              <a:off x="3572207" y="5562061"/>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819" name="pl819"/>
            <p:cNvSpPr/>
            <p:nvPr/>
          </p:nvSpPr>
          <p:spPr>
            <a:xfrm>
              <a:off x="3572207" y="5480215"/>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820" name="pl820"/>
            <p:cNvSpPr/>
            <p:nvPr/>
          </p:nvSpPr>
          <p:spPr>
            <a:xfrm>
              <a:off x="3572207" y="5749137"/>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21" name="pl821"/>
            <p:cNvSpPr/>
            <p:nvPr/>
          </p:nvSpPr>
          <p:spPr>
            <a:xfrm>
              <a:off x="3572207" y="5667291"/>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822" name="pl822"/>
            <p:cNvSpPr/>
            <p:nvPr/>
          </p:nvSpPr>
          <p:spPr>
            <a:xfrm>
              <a:off x="3572207" y="5714060"/>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823" name="pl823"/>
            <p:cNvSpPr/>
            <p:nvPr/>
          </p:nvSpPr>
          <p:spPr>
            <a:xfrm>
              <a:off x="3572207"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24" name="pl824"/>
            <p:cNvSpPr/>
            <p:nvPr/>
          </p:nvSpPr>
          <p:spPr>
            <a:xfrm>
              <a:off x="3572207" y="5515292"/>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825" name="pl825"/>
            <p:cNvSpPr/>
            <p:nvPr/>
          </p:nvSpPr>
          <p:spPr>
            <a:xfrm>
              <a:off x="3572207" y="5714060"/>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826" name="pl826"/>
            <p:cNvSpPr/>
            <p:nvPr/>
          </p:nvSpPr>
          <p:spPr>
            <a:xfrm>
              <a:off x="3572207" y="5714060"/>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827" name="pl827"/>
            <p:cNvSpPr/>
            <p:nvPr/>
          </p:nvSpPr>
          <p:spPr>
            <a:xfrm>
              <a:off x="3572207"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28" name="pl828"/>
            <p:cNvSpPr/>
            <p:nvPr/>
          </p:nvSpPr>
          <p:spPr>
            <a:xfrm>
              <a:off x="3572207" y="5374985"/>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829" name="pl829"/>
            <p:cNvSpPr/>
            <p:nvPr/>
          </p:nvSpPr>
          <p:spPr>
            <a:xfrm>
              <a:off x="3572207" y="5749137"/>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830" name="pl830"/>
            <p:cNvSpPr/>
            <p:nvPr/>
          </p:nvSpPr>
          <p:spPr>
            <a:xfrm>
              <a:off x="3572207" y="5655599"/>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831" name="pl831"/>
            <p:cNvSpPr/>
            <p:nvPr/>
          </p:nvSpPr>
          <p:spPr>
            <a:xfrm>
              <a:off x="3572207" y="5772521"/>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32" name="pl832"/>
            <p:cNvSpPr/>
            <p:nvPr/>
          </p:nvSpPr>
          <p:spPr>
            <a:xfrm>
              <a:off x="3572207" y="5655599"/>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833" name="pl833"/>
            <p:cNvSpPr/>
            <p:nvPr/>
          </p:nvSpPr>
          <p:spPr>
            <a:xfrm>
              <a:off x="3572207" y="553867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834" name="pl834"/>
            <p:cNvSpPr/>
            <p:nvPr/>
          </p:nvSpPr>
          <p:spPr>
            <a:xfrm>
              <a:off x="3572207"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835" name="pl835"/>
            <p:cNvSpPr/>
            <p:nvPr/>
          </p:nvSpPr>
          <p:spPr>
            <a:xfrm>
              <a:off x="3572207" y="5737444"/>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836" name="pl836"/>
            <p:cNvSpPr/>
            <p:nvPr/>
          </p:nvSpPr>
          <p:spPr>
            <a:xfrm>
              <a:off x="3572207"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40651" cap="flat">
              <a:solidFill>
                <a:srgbClr val="000000">
                  <a:alpha val="100000"/>
                </a:srgbClr>
              </a:solidFill>
              <a:prstDash val="solid"/>
              <a:round/>
            </a:ln>
          </p:spPr>
          <p:txBody>
            <a:bodyPr/>
            <a:lstStyle/>
            <a:p/>
          </p:txBody>
        </p:sp>
        <p:sp>
          <p:nvSpPr>
            <p:cNvPr id="837" name="pl837"/>
            <p:cNvSpPr/>
            <p:nvPr/>
          </p:nvSpPr>
          <p:spPr>
            <a:xfrm>
              <a:off x="3572207" y="5550369"/>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FE6D8D">
                  <a:alpha val="100000"/>
                </a:srgbClr>
              </a:solidFill>
              <a:prstDash val="solid"/>
              <a:round/>
            </a:ln>
          </p:spPr>
          <p:txBody>
            <a:bodyPr/>
            <a:lstStyle/>
            <a:p/>
          </p:txBody>
        </p:sp>
        <p:sp>
          <p:nvSpPr>
            <p:cNvPr id="838" name="pl838"/>
            <p:cNvSpPr/>
            <p:nvPr/>
          </p:nvSpPr>
          <p:spPr>
            <a:xfrm>
              <a:off x="3511363" y="577252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839" name="tx839"/>
            <p:cNvSpPr/>
            <p:nvPr/>
          </p:nvSpPr>
          <p:spPr>
            <a:xfrm>
              <a:off x="3542062" y="55627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40" name="tx840"/>
            <p:cNvSpPr/>
            <p:nvPr/>
          </p:nvSpPr>
          <p:spPr>
            <a:xfrm>
              <a:off x="3785438" y="55287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41" name="tx841"/>
            <p:cNvSpPr/>
            <p:nvPr/>
          </p:nvSpPr>
          <p:spPr>
            <a:xfrm>
              <a:off x="4028815" y="558586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42" name="tx842"/>
            <p:cNvSpPr/>
            <p:nvPr/>
          </p:nvSpPr>
          <p:spPr>
            <a:xfrm>
              <a:off x="4272191" y="555083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43" name="tx843"/>
            <p:cNvSpPr/>
            <p:nvPr/>
          </p:nvSpPr>
          <p:spPr>
            <a:xfrm>
              <a:off x="4515567" y="55975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44" name="tx844"/>
            <p:cNvSpPr/>
            <p:nvPr/>
          </p:nvSpPr>
          <p:spPr>
            <a:xfrm>
              <a:off x="4728799" y="5385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845" name="rc845"/>
            <p:cNvSpPr/>
            <p:nvPr/>
          </p:nvSpPr>
          <p:spPr>
            <a:xfrm>
              <a:off x="4919522" y="875080"/>
              <a:ext cx="1338570" cy="758825"/>
            </a:xfrm>
            <a:prstGeom prst="rect">
              <a:avLst/>
            </a:prstGeom>
            <a:solidFill>
              <a:srgbClr val="EBEBEB">
                <a:alpha val="100000"/>
              </a:srgbClr>
            </a:solidFill>
          </p:spPr>
          <p:txBody>
            <a:bodyPr/>
            <a:lstStyle/>
            <a:p/>
          </p:txBody>
        </p:sp>
        <p:sp>
          <p:nvSpPr>
            <p:cNvPr id="846" name="pl846"/>
            <p:cNvSpPr/>
            <p:nvPr/>
          </p:nvSpPr>
          <p:spPr>
            <a:xfrm>
              <a:off x="4919522"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47" name="pl847"/>
            <p:cNvSpPr/>
            <p:nvPr/>
          </p:nvSpPr>
          <p:spPr>
            <a:xfrm>
              <a:off x="4919522"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48" name="pl848"/>
            <p:cNvSpPr/>
            <p:nvPr/>
          </p:nvSpPr>
          <p:spPr>
            <a:xfrm>
              <a:off x="51020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9" name="pl849"/>
            <p:cNvSpPr/>
            <p:nvPr/>
          </p:nvSpPr>
          <p:spPr>
            <a:xfrm>
              <a:off x="534543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0" name="pl850"/>
            <p:cNvSpPr/>
            <p:nvPr/>
          </p:nvSpPr>
          <p:spPr>
            <a:xfrm>
              <a:off x="558880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1" name="pl851"/>
            <p:cNvSpPr/>
            <p:nvPr/>
          </p:nvSpPr>
          <p:spPr>
            <a:xfrm>
              <a:off x="58321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2" name="pl852"/>
            <p:cNvSpPr/>
            <p:nvPr/>
          </p:nvSpPr>
          <p:spPr>
            <a:xfrm>
              <a:off x="607556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3" name="pl853"/>
            <p:cNvSpPr/>
            <p:nvPr/>
          </p:nvSpPr>
          <p:spPr>
            <a:xfrm>
              <a:off x="4919522"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54" name="pl854"/>
            <p:cNvSpPr/>
            <p:nvPr/>
          </p:nvSpPr>
          <p:spPr>
            <a:xfrm>
              <a:off x="4919522"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55" name="pl855"/>
            <p:cNvSpPr/>
            <p:nvPr/>
          </p:nvSpPr>
          <p:spPr>
            <a:xfrm>
              <a:off x="4919522"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56" name="pl856"/>
            <p:cNvSpPr/>
            <p:nvPr/>
          </p:nvSpPr>
          <p:spPr>
            <a:xfrm>
              <a:off x="49803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7" name="pl857"/>
            <p:cNvSpPr/>
            <p:nvPr/>
          </p:nvSpPr>
          <p:spPr>
            <a:xfrm>
              <a:off x="522374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8" name="pl858"/>
            <p:cNvSpPr/>
            <p:nvPr/>
          </p:nvSpPr>
          <p:spPr>
            <a:xfrm>
              <a:off x="54671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9" name="pl859"/>
            <p:cNvSpPr/>
            <p:nvPr/>
          </p:nvSpPr>
          <p:spPr>
            <a:xfrm>
              <a:off x="571049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0" name="pl860"/>
            <p:cNvSpPr/>
            <p:nvPr/>
          </p:nvSpPr>
          <p:spPr>
            <a:xfrm>
              <a:off x="59538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1" name="pl861"/>
            <p:cNvSpPr/>
            <p:nvPr/>
          </p:nvSpPr>
          <p:spPr>
            <a:xfrm>
              <a:off x="619724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2" name="pl862"/>
            <p:cNvSpPr/>
            <p:nvPr/>
          </p:nvSpPr>
          <p:spPr>
            <a:xfrm>
              <a:off x="4980366"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863" name="pl863"/>
            <p:cNvSpPr/>
            <p:nvPr/>
          </p:nvSpPr>
          <p:spPr>
            <a:xfrm>
              <a:off x="4980366"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40651" cap="flat">
              <a:solidFill>
                <a:srgbClr val="BEBEBE">
                  <a:alpha val="69803"/>
                </a:srgbClr>
              </a:solidFill>
              <a:prstDash val="solid"/>
              <a:round/>
            </a:ln>
          </p:spPr>
          <p:txBody>
            <a:bodyPr/>
            <a:lstStyle/>
            <a:p/>
          </p:txBody>
        </p:sp>
        <p:sp>
          <p:nvSpPr>
            <p:cNvPr id="864" name="pl864"/>
            <p:cNvSpPr/>
            <p:nvPr/>
          </p:nvSpPr>
          <p:spPr>
            <a:xfrm>
              <a:off x="4980366"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865" name="pl865"/>
            <p:cNvSpPr/>
            <p:nvPr/>
          </p:nvSpPr>
          <p:spPr>
            <a:xfrm>
              <a:off x="4980366"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66" name="pl866"/>
            <p:cNvSpPr/>
            <p:nvPr/>
          </p:nvSpPr>
          <p:spPr>
            <a:xfrm>
              <a:off x="4980366"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867" name="pl867"/>
            <p:cNvSpPr/>
            <p:nvPr/>
          </p:nvSpPr>
          <p:spPr>
            <a:xfrm>
              <a:off x="4980366"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868" name="pl868"/>
            <p:cNvSpPr/>
            <p:nvPr/>
          </p:nvSpPr>
          <p:spPr>
            <a:xfrm>
              <a:off x="4980366"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869" name="pl869"/>
            <p:cNvSpPr/>
            <p:nvPr/>
          </p:nvSpPr>
          <p:spPr>
            <a:xfrm>
              <a:off x="4980366"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870" name="pl870"/>
            <p:cNvSpPr/>
            <p:nvPr/>
          </p:nvSpPr>
          <p:spPr>
            <a:xfrm>
              <a:off x="4980366"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871" name="pl871"/>
            <p:cNvSpPr/>
            <p:nvPr/>
          </p:nvSpPr>
          <p:spPr>
            <a:xfrm>
              <a:off x="4980366"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872" name="pl872"/>
            <p:cNvSpPr/>
            <p:nvPr/>
          </p:nvSpPr>
          <p:spPr>
            <a:xfrm>
              <a:off x="4980366"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873" name="pl873"/>
            <p:cNvSpPr/>
            <p:nvPr/>
          </p:nvSpPr>
          <p:spPr>
            <a:xfrm>
              <a:off x="4980366"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874" name="pl874"/>
            <p:cNvSpPr/>
            <p:nvPr/>
          </p:nvSpPr>
          <p:spPr>
            <a:xfrm>
              <a:off x="4980366"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875" name="pl875"/>
            <p:cNvSpPr/>
            <p:nvPr/>
          </p:nvSpPr>
          <p:spPr>
            <a:xfrm>
              <a:off x="4980366"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876" name="pl876"/>
            <p:cNvSpPr/>
            <p:nvPr/>
          </p:nvSpPr>
          <p:spPr>
            <a:xfrm>
              <a:off x="4980366"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77" name="pl877"/>
            <p:cNvSpPr/>
            <p:nvPr/>
          </p:nvSpPr>
          <p:spPr>
            <a:xfrm>
              <a:off x="4980366"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878" name="pl878"/>
            <p:cNvSpPr/>
            <p:nvPr/>
          </p:nvSpPr>
          <p:spPr>
            <a:xfrm>
              <a:off x="4980366"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879" name="pl879"/>
            <p:cNvSpPr/>
            <p:nvPr/>
          </p:nvSpPr>
          <p:spPr>
            <a:xfrm>
              <a:off x="4980366"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80" name="pl880"/>
            <p:cNvSpPr/>
            <p:nvPr/>
          </p:nvSpPr>
          <p:spPr>
            <a:xfrm>
              <a:off x="4980366"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881" name="pl881"/>
            <p:cNvSpPr/>
            <p:nvPr/>
          </p:nvSpPr>
          <p:spPr>
            <a:xfrm>
              <a:off x="4980366"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882" name="pl882"/>
            <p:cNvSpPr/>
            <p:nvPr/>
          </p:nvSpPr>
          <p:spPr>
            <a:xfrm>
              <a:off x="4980366"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883" name="pl883"/>
            <p:cNvSpPr/>
            <p:nvPr/>
          </p:nvSpPr>
          <p:spPr>
            <a:xfrm>
              <a:off x="4980366"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84" name="pl884"/>
            <p:cNvSpPr/>
            <p:nvPr/>
          </p:nvSpPr>
          <p:spPr>
            <a:xfrm>
              <a:off x="4980366"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885" name="pl885"/>
            <p:cNvSpPr/>
            <p:nvPr/>
          </p:nvSpPr>
          <p:spPr>
            <a:xfrm>
              <a:off x="4980366"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886" name="pl886"/>
            <p:cNvSpPr/>
            <p:nvPr/>
          </p:nvSpPr>
          <p:spPr>
            <a:xfrm>
              <a:off x="4980366"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887" name="pl887"/>
            <p:cNvSpPr/>
            <p:nvPr/>
          </p:nvSpPr>
          <p:spPr>
            <a:xfrm>
              <a:off x="4980366"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88" name="pl888"/>
            <p:cNvSpPr/>
            <p:nvPr/>
          </p:nvSpPr>
          <p:spPr>
            <a:xfrm>
              <a:off x="4980366"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889" name="pl889"/>
            <p:cNvSpPr/>
            <p:nvPr/>
          </p:nvSpPr>
          <p:spPr>
            <a:xfrm>
              <a:off x="4980366"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890" name="pl890"/>
            <p:cNvSpPr/>
            <p:nvPr/>
          </p:nvSpPr>
          <p:spPr>
            <a:xfrm>
              <a:off x="4980366"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891" name="pl891"/>
            <p:cNvSpPr/>
            <p:nvPr/>
          </p:nvSpPr>
          <p:spPr>
            <a:xfrm>
              <a:off x="4980366"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892" name="pl892"/>
            <p:cNvSpPr/>
            <p:nvPr/>
          </p:nvSpPr>
          <p:spPr>
            <a:xfrm>
              <a:off x="4980366"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40651" cap="flat">
              <a:solidFill>
                <a:srgbClr val="000000">
                  <a:alpha val="100000"/>
                </a:srgbClr>
              </a:solidFill>
              <a:prstDash val="solid"/>
              <a:round/>
            </a:ln>
          </p:spPr>
          <p:txBody>
            <a:bodyPr/>
            <a:lstStyle/>
            <a:p/>
          </p:txBody>
        </p:sp>
        <p:sp>
          <p:nvSpPr>
            <p:cNvPr id="893" name="pl893"/>
            <p:cNvSpPr/>
            <p:nvPr/>
          </p:nvSpPr>
          <p:spPr>
            <a:xfrm>
              <a:off x="4980366"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D39200">
                  <a:alpha val="100000"/>
                </a:srgbClr>
              </a:solidFill>
              <a:prstDash val="solid"/>
              <a:round/>
            </a:ln>
          </p:spPr>
          <p:txBody>
            <a:bodyPr/>
            <a:lstStyle/>
            <a:p/>
          </p:txBody>
        </p:sp>
        <p:sp>
          <p:nvSpPr>
            <p:cNvPr id="894" name="pl894"/>
            <p:cNvSpPr/>
            <p:nvPr/>
          </p:nvSpPr>
          <p:spPr>
            <a:xfrm>
              <a:off x="4919522"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895" name="tx895"/>
            <p:cNvSpPr/>
            <p:nvPr/>
          </p:nvSpPr>
          <p:spPr>
            <a:xfrm>
              <a:off x="495022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96" name="tx896"/>
            <p:cNvSpPr/>
            <p:nvPr/>
          </p:nvSpPr>
          <p:spPr>
            <a:xfrm>
              <a:off x="519359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97" name="tx897"/>
            <p:cNvSpPr/>
            <p:nvPr/>
          </p:nvSpPr>
          <p:spPr>
            <a:xfrm>
              <a:off x="543697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98" name="tx898"/>
            <p:cNvSpPr/>
            <p:nvPr/>
          </p:nvSpPr>
          <p:spPr>
            <a:xfrm>
              <a:off x="568035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99" name="tx899"/>
            <p:cNvSpPr/>
            <p:nvPr/>
          </p:nvSpPr>
          <p:spPr>
            <a:xfrm>
              <a:off x="592372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0" name="tx900"/>
            <p:cNvSpPr/>
            <p:nvPr/>
          </p:nvSpPr>
          <p:spPr>
            <a:xfrm>
              <a:off x="6167103" y="14244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01" name="rc901"/>
            <p:cNvSpPr/>
            <p:nvPr/>
          </p:nvSpPr>
          <p:spPr>
            <a:xfrm>
              <a:off x="4919522" y="1918357"/>
              <a:ext cx="1338570" cy="758825"/>
            </a:xfrm>
            <a:prstGeom prst="rect">
              <a:avLst/>
            </a:prstGeom>
            <a:solidFill>
              <a:srgbClr val="EBEBEB">
                <a:alpha val="100000"/>
              </a:srgbClr>
            </a:solidFill>
          </p:spPr>
          <p:txBody>
            <a:bodyPr/>
            <a:lstStyle/>
            <a:p/>
          </p:txBody>
        </p:sp>
        <p:sp>
          <p:nvSpPr>
            <p:cNvPr id="902" name="pl902"/>
            <p:cNvSpPr/>
            <p:nvPr/>
          </p:nvSpPr>
          <p:spPr>
            <a:xfrm>
              <a:off x="4919522"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03" name="pl903"/>
            <p:cNvSpPr/>
            <p:nvPr/>
          </p:nvSpPr>
          <p:spPr>
            <a:xfrm>
              <a:off x="4919522"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04" name="pl904"/>
            <p:cNvSpPr/>
            <p:nvPr/>
          </p:nvSpPr>
          <p:spPr>
            <a:xfrm>
              <a:off x="51020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5" name="pl905"/>
            <p:cNvSpPr/>
            <p:nvPr/>
          </p:nvSpPr>
          <p:spPr>
            <a:xfrm>
              <a:off x="534543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6" name="pl906"/>
            <p:cNvSpPr/>
            <p:nvPr/>
          </p:nvSpPr>
          <p:spPr>
            <a:xfrm>
              <a:off x="558880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7" name="pl907"/>
            <p:cNvSpPr/>
            <p:nvPr/>
          </p:nvSpPr>
          <p:spPr>
            <a:xfrm>
              <a:off x="58321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8" name="pl908"/>
            <p:cNvSpPr/>
            <p:nvPr/>
          </p:nvSpPr>
          <p:spPr>
            <a:xfrm>
              <a:off x="607556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9" name="pl909"/>
            <p:cNvSpPr/>
            <p:nvPr/>
          </p:nvSpPr>
          <p:spPr>
            <a:xfrm>
              <a:off x="4919522"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10" name="pl910"/>
            <p:cNvSpPr/>
            <p:nvPr/>
          </p:nvSpPr>
          <p:spPr>
            <a:xfrm>
              <a:off x="4919522"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11" name="pl911"/>
            <p:cNvSpPr/>
            <p:nvPr/>
          </p:nvSpPr>
          <p:spPr>
            <a:xfrm>
              <a:off x="4919522"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12" name="pl912"/>
            <p:cNvSpPr/>
            <p:nvPr/>
          </p:nvSpPr>
          <p:spPr>
            <a:xfrm>
              <a:off x="49803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3" name="pl913"/>
            <p:cNvSpPr/>
            <p:nvPr/>
          </p:nvSpPr>
          <p:spPr>
            <a:xfrm>
              <a:off x="522374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4" name="pl914"/>
            <p:cNvSpPr/>
            <p:nvPr/>
          </p:nvSpPr>
          <p:spPr>
            <a:xfrm>
              <a:off x="54671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5" name="pl915"/>
            <p:cNvSpPr/>
            <p:nvPr/>
          </p:nvSpPr>
          <p:spPr>
            <a:xfrm>
              <a:off x="571049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6" name="pl916"/>
            <p:cNvSpPr/>
            <p:nvPr/>
          </p:nvSpPr>
          <p:spPr>
            <a:xfrm>
              <a:off x="59538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619724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4980366"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919" name="pl919"/>
            <p:cNvSpPr/>
            <p:nvPr/>
          </p:nvSpPr>
          <p:spPr>
            <a:xfrm>
              <a:off x="4980366"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40651" cap="flat">
              <a:solidFill>
                <a:srgbClr val="BEBEBE">
                  <a:alpha val="69803"/>
                </a:srgbClr>
              </a:solidFill>
              <a:prstDash val="solid"/>
              <a:round/>
            </a:ln>
          </p:spPr>
          <p:txBody>
            <a:bodyPr/>
            <a:lstStyle/>
            <a:p/>
          </p:txBody>
        </p:sp>
        <p:sp>
          <p:nvSpPr>
            <p:cNvPr id="920" name="pl920"/>
            <p:cNvSpPr/>
            <p:nvPr/>
          </p:nvSpPr>
          <p:spPr>
            <a:xfrm>
              <a:off x="4980366"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921" name="pl921"/>
            <p:cNvSpPr/>
            <p:nvPr/>
          </p:nvSpPr>
          <p:spPr>
            <a:xfrm>
              <a:off x="4980366"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22" name="pl922"/>
            <p:cNvSpPr/>
            <p:nvPr/>
          </p:nvSpPr>
          <p:spPr>
            <a:xfrm>
              <a:off x="4980366"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923" name="pl923"/>
            <p:cNvSpPr/>
            <p:nvPr/>
          </p:nvSpPr>
          <p:spPr>
            <a:xfrm>
              <a:off x="4980366"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924" name="pl924"/>
            <p:cNvSpPr/>
            <p:nvPr/>
          </p:nvSpPr>
          <p:spPr>
            <a:xfrm>
              <a:off x="4980366"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925" name="pl925"/>
            <p:cNvSpPr/>
            <p:nvPr/>
          </p:nvSpPr>
          <p:spPr>
            <a:xfrm>
              <a:off x="4980366"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926" name="pl926"/>
            <p:cNvSpPr/>
            <p:nvPr/>
          </p:nvSpPr>
          <p:spPr>
            <a:xfrm>
              <a:off x="4980366"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927" name="pl927"/>
            <p:cNvSpPr/>
            <p:nvPr/>
          </p:nvSpPr>
          <p:spPr>
            <a:xfrm>
              <a:off x="4980366"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928" name="pl928"/>
            <p:cNvSpPr/>
            <p:nvPr/>
          </p:nvSpPr>
          <p:spPr>
            <a:xfrm>
              <a:off x="4980366"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929" name="pl929"/>
            <p:cNvSpPr/>
            <p:nvPr/>
          </p:nvSpPr>
          <p:spPr>
            <a:xfrm>
              <a:off x="4980366"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930" name="pl930"/>
            <p:cNvSpPr/>
            <p:nvPr/>
          </p:nvSpPr>
          <p:spPr>
            <a:xfrm>
              <a:off x="4980366"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931" name="pl931"/>
            <p:cNvSpPr/>
            <p:nvPr/>
          </p:nvSpPr>
          <p:spPr>
            <a:xfrm>
              <a:off x="4980366"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932" name="pl932"/>
            <p:cNvSpPr/>
            <p:nvPr/>
          </p:nvSpPr>
          <p:spPr>
            <a:xfrm>
              <a:off x="4980366"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33" name="pl933"/>
            <p:cNvSpPr/>
            <p:nvPr/>
          </p:nvSpPr>
          <p:spPr>
            <a:xfrm>
              <a:off x="4980366"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934" name="pl934"/>
            <p:cNvSpPr/>
            <p:nvPr/>
          </p:nvSpPr>
          <p:spPr>
            <a:xfrm>
              <a:off x="4980366"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935" name="pl935"/>
            <p:cNvSpPr/>
            <p:nvPr/>
          </p:nvSpPr>
          <p:spPr>
            <a:xfrm>
              <a:off x="4980366"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36" name="pl936"/>
            <p:cNvSpPr/>
            <p:nvPr/>
          </p:nvSpPr>
          <p:spPr>
            <a:xfrm>
              <a:off x="4980366"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937" name="pl937"/>
            <p:cNvSpPr/>
            <p:nvPr/>
          </p:nvSpPr>
          <p:spPr>
            <a:xfrm>
              <a:off x="4980366"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938" name="pl938"/>
            <p:cNvSpPr/>
            <p:nvPr/>
          </p:nvSpPr>
          <p:spPr>
            <a:xfrm>
              <a:off x="4980366"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939" name="pl939"/>
            <p:cNvSpPr/>
            <p:nvPr/>
          </p:nvSpPr>
          <p:spPr>
            <a:xfrm>
              <a:off x="4980366"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40" name="pl940"/>
            <p:cNvSpPr/>
            <p:nvPr/>
          </p:nvSpPr>
          <p:spPr>
            <a:xfrm>
              <a:off x="4980366"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941" name="pl941"/>
            <p:cNvSpPr/>
            <p:nvPr/>
          </p:nvSpPr>
          <p:spPr>
            <a:xfrm>
              <a:off x="4980366"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942" name="pl942"/>
            <p:cNvSpPr/>
            <p:nvPr/>
          </p:nvSpPr>
          <p:spPr>
            <a:xfrm>
              <a:off x="4980366"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943" name="pl943"/>
            <p:cNvSpPr/>
            <p:nvPr/>
          </p:nvSpPr>
          <p:spPr>
            <a:xfrm>
              <a:off x="4980366"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44" name="pl944"/>
            <p:cNvSpPr/>
            <p:nvPr/>
          </p:nvSpPr>
          <p:spPr>
            <a:xfrm>
              <a:off x="4980366"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945" name="pl945"/>
            <p:cNvSpPr/>
            <p:nvPr/>
          </p:nvSpPr>
          <p:spPr>
            <a:xfrm>
              <a:off x="4980366"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946" name="pl946"/>
            <p:cNvSpPr/>
            <p:nvPr/>
          </p:nvSpPr>
          <p:spPr>
            <a:xfrm>
              <a:off x="4980366"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947" name="pl947"/>
            <p:cNvSpPr/>
            <p:nvPr/>
          </p:nvSpPr>
          <p:spPr>
            <a:xfrm>
              <a:off x="4980366"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948" name="pl948"/>
            <p:cNvSpPr/>
            <p:nvPr/>
          </p:nvSpPr>
          <p:spPr>
            <a:xfrm>
              <a:off x="4980366"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40651" cap="flat">
              <a:solidFill>
                <a:srgbClr val="000000">
                  <a:alpha val="100000"/>
                </a:srgbClr>
              </a:solidFill>
              <a:prstDash val="solid"/>
              <a:round/>
            </a:ln>
          </p:spPr>
          <p:txBody>
            <a:bodyPr/>
            <a:lstStyle/>
            <a:p/>
          </p:txBody>
        </p:sp>
        <p:sp>
          <p:nvSpPr>
            <p:cNvPr id="949" name="pl949"/>
            <p:cNvSpPr/>
            <p:nvPr/>
          </p:nvSpPr>
          <p:spPr>
            <a:xfrm>
              <a:off x="4980366"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00BA38">
                  <a:alpha val="100000"/>
                </a:srgbClr>
              </a:solidFill>
              <a:prstDash val="solid"/>
              <a:round/>
            </a:ln>
          </p:spPr>
          <p:txBody>
            <a:bodyPr/>
            <a:lstStyle/>
            <a:p/>
          </p:txBody>
        </p:sp>
        <p:sp>
          <p:nvSpPr>
            <p:cNvPr id="950" name="pl950"/>
            <p:cNvSpPr/>
            <p:nvPr/>
          </p:nvSpPr>
          <p:spPr>
            <a:xfrm>
              <a:off x="4919522"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951" name="tx951"/>
            <p:cNvSpPr/>
            <p:nvPr/>
          </p:nvSpPr>
          <p:spPr>
            <a:xfrm>
              <a:off x="4950221"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2" name="tx952"/>
            <p:cNvSpPr/>
            <p:nvPr/>
          </p:nvSpPr>
          <p:spPr>
            <a:xfrm>
              <a:off x="5193598"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3" name="tx953"/>
            <p:cNvSpPr/>
            <p:nvPr/>
          </p:nvSpPr>
          <p:spPr>
            <a:xfrm>
              <a:off x="5436974" y="24677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4" name="tx954"/>
            <p:cNvSpPr/>
            <p:nvPr/>
          </p:nvSpPr>
          <p:spPr>
            <a:xfrm>
              <a:off x="5680350" y="24429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55" name="tx955"/>
            <p:cNvSpPr/>
            <p:nvPr/>
          </p:nvSpPr>
          <p:spPr>
            <a:xfrm>
              <a:off x="5923727" y="2456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6" name="tx956"/>
            <p:cNvSpPr/>
            <p:nvPr/>
          </p:nvSpPr>
          <p:spPr>
            <a:xfrm>
              <a:off x="6167103" y="24560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7" name="rc957"/>
            <p:cNvSpPr/>
            <p:nvPr/>
          </p:nvSpPr>
          <p:spPr>
            <a:xfrm>
              <a:off x="4919522" y="2961634"/>
              <a:ext cx="1338570" cy="758825"/>
            </a:xfrm>
            <a:prstGeom prst="rect">
              <a:avLst/>
            </a:prstGeom>
            <a:solidFill>
              <a:srgbClr val="EBEBEB">
                <a:alpha val="100000"/>
              </a:srgbClr>
            </a:solidFill>
          </p:spPr>
          <p:txBody>
            <a:bodyPr/>
            <a:lstStyle/>
            <a:p/>
          </p:txBody>
        </p:sp>
        <p:sp>
          <p:nvSpPr>
            <p:cNvPr id="958" name="pl958"/>
            <p:cNvSpPr/>
            <p:nvPr/>
          </p:nvSpPr>
          <p:spPr>
            <a:xfrm>
              <a:off x="4919522"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59" name="pl959"/>
            <p:cNvSpPr/>
            <p:nvPr/>
          </p:nvSpPr>
          <p:spPr>
            <a:xfrm>
              <a:off x="4919522"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60" name="pl960"/>
            <p:cNvSpPr/>
            <p:nvPr/>
          </p:nvSpPr>
          <p:spPr>
            <a:xfrm>
              <a:off x="51020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1" name="pl961"/>
            <p:cNvSpPr/>
            <p:nvPr/>
          </p:nvSpPr>
          <p:spPr>
            <a:xfrm>
              <a:off x="534543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2" name="pl962"/>
            <p:cNvSpPr/>
            <p:nvPr/>
          </p:nvSpPr>
          <p:spPr>
            <a:xfrm>
              <a:off x="558880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3" name="pl963"/>
            <p:cNvSpPr/>
            <p:nvPr/>
          </p:nvSpPr>
          <p:spPr>
            <a:xfrm>
              <a:off x="58321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4" name="pl964"/>
            <p:cNvSpPr/>
            <p:nvPr/>
          </p:nvSpPr>
          <p:spPr>
            <a:xfrm>
              <a:off x="607556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5" name="pl965"/>
            <p:cNvSpPr/>
            <p:nvPr/>
          </p:nvSpPr>
          <p:spPr>
            <a:xfrm>
              <a:off x="4919522"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66" name="pl966"/>
            <p:cNvSpPr/>
            <p:nvPr/>
          </p:nvSpPr>
          <p:spPr>
            <a:xfrm>
              <a:off x="4919522"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67" name="pl967"/>
            <p:cNvSpPr/>
            <p:nvPr/>
          </p:nvSpPr>
          <p:spPr>
            <a:xfrm>
              <a:off x="4919522"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68" name="pl968"/>
            <p:cNvSpPr/>
            <p:nvPr/>
          </p:nvSpPr>
          <p:spPr>
            <a:xfrm>
              <a:off x="49803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522374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0" name="pl970"/>
            <p:cNvSpPr/>
            <p:nvPr/>
          </p:nvSpPr>
          <p:spPr>
            <a:xfrm>
              <a:off x="54671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571049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59538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3" name="pl973"/>
            <p:cNvSpPr/>
            <p:nvPr/>
          </p:nvSpPr>
          <p:spPr>
            <a:xfrm>
              <a:off x="619724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4" name="pl974"/>
            <p:cNvSpPr/>
            <p:nvPr/>
          </p:nvSpPr>
          <p:spPr>
            <a:xfrm>
              <a:off x="4980366"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975" name="pl975"/>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976" name="pl976"/>
            <p:cNvSpPr/>
            <p:nvPr/>
          </p:nvSpPr>
          <p:spPr>
            <a:xfrm>
              <a:off x="4980366"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977" name="pl977"/>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78" name="pl978"/>
            <p:cNvSpPr/>
            <p:nvPr/>
          </p:nvSpPr>
          <p:spPr>
            <a:xfrm>
              <a:off x="4980366"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979" name="pl979"/>
            <p:cNvSpPr/>
            <p:nvPr/>
          </p:nvSpPr>
          <p:spPr>
            <a:xfrm>
              <a:off x="4980366"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980" name="pl980"/>
            <p:cNvSpPr/>
            <p:nvPr/>
          </p:nvSpPr>
          <p:spPr>
            <a:xfrm>
              <a:off x="4980366"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981" name="pl981"/>
            <p:cNvSpPr/>
            <p:nvPr/>
          </p:nvSpPr>
          <p:spPr>
            <a:xfrm>
              <a:off x="4980366"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982" name="pl982"/>
            <p:cNvSpPr/>
            <p:nvPr/>
          </p:nvSpPr>
          <p:spPr>
            <a:xfrm>
              <a:off x="4980366"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983" name="pl983"/>
            <p:cNvSpPr/>
            <p:nvPr/>
          </p:nvSpPr>
          <p:spPr>
            <a:xfrm>
              <a:off x="4980366"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984" name="pl984"/>
            <p:cNvSpPr/>
            <p:nvPr/>
          </p:nvSpPr>
          <p:spPr>
            <a:xfrm>
              <a:off x="4980366"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985" name="pl985"/>
            <p:cNvSpPr/>
            <p:nvPr/>
          </p:nvSpPr>
          <p:spPr>
            <a:xfrm>
              <a:off x="4980366"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986" name="pl986"/>
            <p:cNvSpPr/>
            <p:nvPr/>
          </p:nvSpPr>
          <p:spPr>
            <a:xfrm>
              <a:off x="4980366"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987" name="pl987"/>
            <p:cNvSpPr/>
            <p:nvPr/>
          </p:nvSpPr>
          <p:spPr>
            <a:xfrm>
              <a:off x="4980366"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988" name="pl988"/>
            <p:cNvSpPr/>
            <p:nvPr/>
          </p:nvSpPr>
          <p:spPr>
            <a:xfrm>
              <a:off x="4980366"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89" name="pl989"/>
            <p:cNvSpPr/>
            <p:nvPr/>
          </p:nvSpPr>
          <p:spPr>
            <a:xfrm>
              <a:off x="4980366"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990" name="pl990"/>
            <p:cNvSpPr/>
            <p:nvPr/>
          </p:nvSpPr>
          <p:spPr>
            <a:xfrm>
              <a:off x="4980366"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991" name="pl991"/>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92" name="pl992"/>
            <p:cNvSpPr/>
            <p:nvPr/>
          </p:nvSpPr>
          <p:spPr>
            <a:xfrm>
              <a:off x="4980366"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993" name="pl993"/>
            <p:cNvSpPr/>
            <p:nvPr/>
          </p:nvSpPr>
          <p:spPr>
            <a:xfrm>
              <a:off x="4980366"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994" name="pl994"/>
            <p:cNvSpPr/>
            <p:nvPr/>
          </p:nvSpPr>
          <p:spPr>
            <a:xfrm>
              <a:off x="4980366"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995" name="pl995"/>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96" name="pl996"/>
            <p:cNvSpPr/>
            <p:nvPr/>
          </p:nvSpPr>
          <p:spPr>
            <a:xfrm>
              <a:off x="4980366"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997" name="pl997"/>
            <p:cNvSpPr/>
            <p:nvPr/>
          </p:nvSpPr>
          <p:spPr>
            <a:xfrm>
              <a:off x="4980366"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998" name="pl998"/>
            <p:cNvSpPr/>
            <p:nvPr/>
          </p:nvSpPr>
          <p:spPr>
            <a:xfrm>
              <a:off x="4980366"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999" name="pl999"/>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00" name="pl1000"/>
            <p:cNvSpPr/>
            <p:nvPr/>
          </p:nvSpPr>
          <p:spPr>
            <a:xfrm>
              <a:off x="4980366"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001" name="pl1001"/>
            <p:cNvSpPr/>
            <p:nvPr/>
          </p:nvSpPr>
          <p:spPr>
            <a:xfrm>
              <a:off x="4980366"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002" name="pl1002"/>
            <p:cNvSpPr/>
            <p:nvPr/>
          </p:nvSpPr>
          <p:spPr>
            <a:xfrm>
              <a:off x="4980366"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003" name="pl1003"/>
            <p:cNvSpPr/>
            <p:nvPr/>
          </p:nvSpPr>
          <p:spPr>
            <a:xfrm>
              <a:off x="4980366"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004" name="pl1004"/>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1005" name="pl1005"/>
            <p:cNvSpPr/>
            <p:nvPr/>
          </p:nvSpPr>
          <p:spPr>
            <a:xfrm>
              <a:off x="4980366"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00B9E3">
                  <a:alpha val="100000"/>
                </a:srgbClr>
              </a:solidFill>
              <a:prstDash val="solid"/>
              <a:round/>
            </a:ln>
          </p:spPr>
          <p:txBody>
            <a:bodyPr/>
            <a:lstStyle/>
            <a:p/>
          </p:txBody>
        </p:sp>
        <p:sp>
          <p:nvSpPr>
            <p:cNvPr id="1006" name="pl1006"/>
            <p:cNvSpPr/>
            <p:nvPr/>
          </p:nvSpPr>
          <p:spPr>
            <a:xfrm>
              <a:off x="4919522"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007" name="tx1007"/>
            <p:cNvSpPr/>
            <p:nvPr/>
          </p:nvSpPr>
          <p:spPr>
            <a:xfrm>
              <a:off x="495022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8" name="tx1008"/>
            <p:cNvSpPr/>
            <p:nvPr/>
          </p:nvSpPr>
          <p:spPr>
            <a:xfrm>
              <a:off x="519359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9" name="tx1009"/>
            <p:cNvSpPr/>
            <p:nvPr/>
          </p:nvSpPr>
          <p:spPr>
            <a:xfrm>
              <a:off x="5436974"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0" name="tx1010"/>
            <p:cNvSpPr/>
            <p:nvPr/>
          </p:nvSpPr>
          <p:spPr>
            <a:xfrm>
              <a:off x="568035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1" name="tx1011"/>
            <p:cNvSpPr/>
            <p:nvPr/>
          </p:nvSpPr>
          <p:spPr>
            <a:xfrm>
              <a:off x="592372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2" name="tx1012"/>
            <p:cNvSpPr/>
            <p:nvPr/>
          </p:nvSpPr>
          <p:spPr>
            <a:xfrm>
              <a:off x="6167103"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13" name="rc1013"/>
            <p:cNvSpPr/>
            <p:nvPr/>
          </p:nvSpPr>
          <p:spPr>
            <a:xfrm>
              <a:off x="4919522" y="4004911"/>
              <a:ext cx="1338570" cy="758825"/>
            </a:xfrm>
            <a:prstGeom prst="rect">
              <a:avLst/>
            </a:prstGeom>
            <a:solidFill>
              <a:srgbClr val="EBEBEB">
                <a:alpha val="100000"/>
              </a:srgbClr>
            </a:solidFill>
          </p:spPr>
          <p:txBody>
            <a:bodyPr/>
            <a:lstStyle/>
            <a:p/>
          </p:txBody>
        </p:sp>
        <p:sp>
          <p:nvSpPr>
            <p:cNvPr id="1014" name="pl1014"/>
            <p:cNvSpPr/>
            <p:nvPr/>
          </p:nvSpPr>
          <p:spPr>
            <a:xfrm>
              <a:off x="4919522"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15" name="pl1015"/>
            <p:cNvSpPr/>
            <p:nvPr/>
          </p:nvSpPr>
          <p:spPr>
            <a:xfrm>
              <a:off x="4919522"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16" name="pl1016"/>
            <p:cNvSpPr/>
            <p:nvPr/>
          </p:nvSpPr>
          <p:spPr>
            <a:xfrm>
              <a:off x="51020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7" name="pl1017"/>
            <p:cNvSpPr/>
            <p:nvPr/>
          </p:nvSpPr>
          <p:spPr>
            <a:xfrm>
              <a:off x="534543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8" name="pl1018"/>
            <p:cNvSpPr/>
            <p:nvPr/>
          </p:nvSpPr>
          <p:spPr>
            <a:xfrm>
              <a:off x="558880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9" name="pl1019"/>
            <p:cNvSpPr/>
            <p:nvPr/>
          </p:nvSpPr>
          <p:spPr>
            <a:xfrm>
              <a:off x="58321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0" name="pl1020"/>
            <p:cNvSpPr/>
            <p:nvPr/>
          </p:nvSpPr>
          <p:spPr>
            <a:xfrm>
              <a:off x="607556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21" name="pl1021"/>
            <p:cNvSpPr/>
            <p:nvPr/>
          </p:nvSpPr>
          <p:spPr>
            <a:xfrm>
              <a:off x="4919522"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22" name="pl1022"/>
            <p:cNvSpPr/>
            <p:nvPr/>
          </p:nvSpPr>
          <p:spPr>
            <a:xfrm>
              <a:off x="4919522"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23" name="pl1023"/>
            <p:cNvSpPr/>
            <p:nvPr/>
          </p:nvSpPr>
          <p:spPr>
            <a:xfrm>
              <a:off x="4919522"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24" name="pl1024"/>
            <p:cNvSpPr/>
            <p:nvPr/>
          </p:nvSpPr>
          <p:spPr>
            <a:xfrm>
              <a:off x="49803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5" name="pl1025"/>
            <p:cNvSpPr/>
            <p:nvPr/>
          </p:nvSpPr>
          <p:spPr>
            <a:xfrm>
              <a:off x="522374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6" name="pl1026"/>
            <p:cNvSpPr/>
            <p:nvPr/>
          </p:nvSpPr>
          <p:spPr>
            <a:xfrm>
              <a:off x="54671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7" name="pl1027"/>
            <p:cNvSpPr/>
            <p:nvPr/>
          </p:nvSpPr>
          <p:spPr>
            <a:xfrm>
              <a:off x="571049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8" name="pl1028"/>
            <p:cNvSpPr/>
            <p:nvPr/>
          </p:nvSpPr>
          <p:spPr>
            <a:xfrm>
              <a:off x="59538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9" name="pl1029"/>
            <p:cNvSpPr/>
            <p:nvPr/>
          </p:nvSpPr>
          <p:spPr>
            <a:xfrm>
              <a:off x="619724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0" name="pl1030"/>
            <p:cNvSpPr/>
            <p:nvPr/>
          </p:nvSpPr>
          <p:spPr>
            <a:xfrm>
              <a:off x="4980366"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031" name="pl1031"/>
            <p:cNvSpPr/>
            <p:nvPr/>
          </p:nvSpPr>
          <p:spPr>
            <a:xfrm>
              <a:off x="4980366"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40651" cap="flat">
              <a:solidFill>
                <a:srgbClr val="BEBEBE">
                  <a:alpha val="69803"/>
                </a:srgbClr>
              </a:solidFill>
              <a:prstDash val="solid"/>
              <a:round/>
            </a:ln>
          </p:spPr>
          <p:txBody>
            <a:bodyPr/>
            <a:lstStyle/>
            <a:p/>
          </p:txBody>
        </p:sp>
        <p:sp>
          <p:nvSpPr>
            <p:cNvPr id="1032" name="pl1032"/>
            <p:cNvSpPr/>
            <p:nvPr/>
          </p:nvSpPr>
          <p:spPr>
            <a:xfrm>
              <a:off x="4980366"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033" name="pl1033"/>
            <p:cNvSpPr/>
            <p:nvPr/>
          </p:nvSpPr>
          <p:spPr>
            <a:xfrm>
              <a:off x="4980366"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34" name="pl1034"/>
            <p:cNvSpPr/>
            <p:nvPr/>
          </p:nvSpPr>
          <p:spPr>
            <a:xfrm>
              <a:off x="4980366"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035" name="pl1035"/>
            <p:cNvSpPr/>
            <p:nvPr/>
          </p:nvSpPr>
          <p:spPr>
            <a:xfrm>
              <a:off x="4980366"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036" name="pl1036"/>
            <p:cNvSpPr/>
            <p:nvPr/>
          </p:nvSpPr>
          <p:spPr>
            <a:xfrm>
              <a:off x="4980366"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037" name="pl1037"/>
            <p:cNvSpPr/>
            <p:nvPr/>
          </p:nvSpPr>
          <p:spPr>
            <a:xfrm>
              <a:off x="4980366"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038" name="pl1038"/>
            <p:cNvSpPr/>
            <p:nvPr/>
          </p:nvSpPr>
          <p:spPr>
            <a:xfrm>
              <a:off x="4980366"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039" name="pl1039"/>
            <p:cNvSpPr/>
            <p:nvPr/>
          </p:nvSpPr>
          <p:spPr>
            <a:xfrm>
              <a:off x="4980366"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040" name="pl1040"/>
            <p:cNvSpPr/>
            <p:nvPr/>
          </p:nvSpPr>
          <p:spPr>
            <a:xfrm>
              <a:off x="4980366"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041" name="pl1041"/>
            <p:cNvSpPr/>
            <p:nvPr/>
          </p:nvSpPr>
          <p:spPr>
            <a:xfrm>
              <a:off x="4980366"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042" name="pl1042"/>
            <p:cNvSpPr/>
            <p:nvPr/>
          </p:nvSpPr>
          <p:spPr>
            <a:xfrm>
              <a:off x="4980366"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043" name="pl1043"/>
            <p:cNvSpPr/>
            <p:nvPr/>
          </p:nvSpPr>
          <p:spPr>
            <a:xfrm>
              <a:off x="4980366"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044" name="pl1044"/>
            <p:cNvSpPr/>
            <p:nvPr/>
          </p:nvSpPr>
          <p:spPr>
            <a:xfrm>
              <a:off x="4980366"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45" name="pl1045"/>
            <p:cNvSpPr/>
            <p:nvPr/>
          </p:nvSpPr>
          <p:spPr>
            <a:xfrm>
              <a:off x="4980366"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046" name="pl1046"/>
            <p:cNvSpPr/>
            <p:nvPr/>
          </p:nvSpPr>
          <p:spPr>
            <a:xfrm>
              <a:off x="4980366"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047" name="pl1047"/>
            <p:cNvSpPr/>
            <p:nvPr/>
          </p:nvSpPr>
          <p:spPr>
            <a:xfrm>
              <a:off x="4980366"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48" name="pl1048"/>
            <p:cNvSpPr/>
            <p:nvPr/>
          </p:nvSpPr>
          <p:spPr>
            <a:xfrm>
              <a:off x="4980366"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049" name="pl1049"/>
            <p:cNvSpPr/>
            <p:nvPr/>
          </p:nvSpPr>
          <p:spPr>
            <a:xfrm>
              <a:off x="4980366"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050" name="pl1050"/>
            <p:cNvSpPr/>
            <p:nvPr/>
          </p:nvSpPr>
          <p:spPr>
            <a:xfrm>
              <a:off x="4980366"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051" name="pl1051"/>
            <p:cNvSpPr/>
            <p:nvPr/>
          </p:nvSpPr>
          <p:spPr>
            <a:xfrm>
              <a:off x="4980366"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52" name="pl1052"/>
            <p:cNvSpPr/>
            <p:nvPr/>
          </p:nvSpPr>
          <p:spPr>
            <a:xfrm>
              <a:off x="4980366"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053" name="pl1053"/>
            <p:cNvSpPr/>
            <p:nvPr/>
          </p:nvSpPr>
          <p:spPr>
            <a:xfrm>
              <a:off x="4980366"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054" name="pl1054"/>
            <p:cNvSpPr/>
            <p:nvPr/>
          </p:nvSpPr>
          <p:spPr>
            <a:xfrm>
              <a:off x="4980366"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055" name="pl1055"/>
            <p:cNvSpPr/>
            <p:nvPr/>
          </p:nvSpPr>
          <p:spPr>
            <a:xfrm>
              <a:off x="4980366"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56" name="pl1056"/>
            <p:cNvSpPr/>
            <p:nvPr/>
          </p:nvSpPr>
          <p:spPr>
            <a:xfrm>
              <a:off x="4980366"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057" name="pl1057"/>
            <p:cNvSpPr/>
            <p:nvPr/>
          </p:nvSpPr>
          <p:spPr>
            <a:xfrm>
              <a:off x="4980366"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058" name="pl1058"/>
            <p:cNvSpPr/>
            <p:nvPr/>
          </p:nvSpPr>
          <p:spPr>
            <a:xfrm>
              <a:off x="4980366"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059" name="pl1059"/>
            <p:cNvSpPr/>
            <p:nvPr/>
          </p:nvSpPr>
          <p:spPr>
            <a:xfrm>
              <a:off x="4980366"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060" name="pl1060"/>
            <p:cNvSpPr/>
            <p:nvPr/>
          </p:nvSpPr>
          <p:spPr>
            <a:xfrm>
              <a:off x="4980366"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40651" cap="flat">
              <a:solidFill>
                <a:srgbClr val="000000">
                  <a:alpha val="100000"/>
                </a:srgbClr>
              </a:solidFill>
              <a:prstDash val="solid"/>
              <a:round/>
            </a:ln>
          </p:spPr>
          <p:txBody>
            <a:bodyPr/>
            <a:lstStyle/>
            <a:p/>
          </p:txBody>
        </p:sp>
        <p:sp>
          <p:nvSpPr>
            <p:cNvPr id="1061" name="pl1061"/>
            <p:cNvSpPr/>
            <p:nvPr/>
          </p:nvSpPr>
          <p:spPr>
            <a:xfrm>
              <a:off x="4980366"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DB72FB">
                  <a:alpha val="100000"/>
                </a:srgbClr>
              </a:solidFill>
              <a:prstDash val="solid"/>
              <a:round/>
            </a:ln>
          </p:spPr>
          <p:txBody>
            <a:bodyPr/>
            <a:lstStyle/>
            <a:p/>
          </p:txBody>
        </p:sp>
        <p:sp>
          <p:nvSpPr>
            <p:cNvPr id="1062" name="pl1062"/>
            <p:cNvSpPr/>
            <p:nvPr/>
          </p:nvSpPr>
          <p:spPr>
            <a:xfrm>
              <a:off x="4919522"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063" name="tx1063"/>
            <p:cNvSpPr/>
            <p:nvPr/>
          </p:nvSpPr>
          <p:spPr>
            <a:xfrm>
              <a:off x="4950221" y="4554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64" name="tx1064"/>
            <p:cNvSpPr/>
            <p:nvPr/>
          </p:nvSpPr>
          <p:spPr>
            <a:xfrm>
              <a:off x="5193598" y="45425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5" name="tx1065"/>
            <p:cNvSpPr/>
            <p:nvPr/>
          </p:nvSpPr>
          <p:spPr>
            <a:xfrm>
              <a:off x="5436974" y="4554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66" name="tx1066"/>
            <p:cNvSpPr/>
            <p:nvPr/>
          </p:nvSpPr>
          <p:spPr>
            <a:xfrm>
              <a:off x="5680350" y="4554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67" name="tx1067"/>
            <p:cNvSpPr/>
            <p:nvPr/>
          </p:nvSpPr>
          <p:spPr>
            <a:xfrm>
              <a:off x="5923727" y="45425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8" name="tx1068"/>
            <p:cNvSpPr/>
            <p:nvPr/>
          </p:nvSpPr>
          <p:spPr>
            <a:xfrm>
              <a:off x="6167103"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9" name="rc1069"/>
            <p:cNvSpPr/>
            <p:nvPr/>
          </p:nvSpPr>
          <p:spPr>
            <a:xfrm>
              <a:off x="6327681" y="875080"/>
              <a:ext cx="1338570" cy="758825"/>
            </a:xfrm>
            <a:prstGeom prst="rect">
              <a:avLst/>
            </a:prstGeom>
            <a:solidFill>
              <a:srgbClr val="EBEBEB">
                <a:alpha val="100000"/>
              </a:srgbClr>
            </a:solidFill>
          </p:spPr>
          <p:txBody>
            <a:bodyPr/>
            <a:lstStyle/>
            <a:p/>
          </p:txBody>
        </p:sp>
        <p:sp>
          <p:nvSpPr>
            <p:cNvPr id="1070" name="pl1070"/>
            <p:cNvSpPr/>
            <p:nvPr/>
          </p:nvSpPr>
          <p:spPr>
            <a:xfrm>
              <a:off x="6327681"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71" name="pl1071"/>
            <p:cNvSpPr/>
            <p:nvPr/>
          </p:nvSpPr>
          <p:spPr>
            <a:xfrm>
              <a:off x="6327681"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72" name="pl1072"/>
            <p:cNvSpPr/>
            <p:nvPr/>
          </p:nvSpPr>
          <p:spPr>
            <a:xfrm>
              <a:off x="651021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3" name="pl1073"/>
            <p:cNvSpPr/>
            <p:nvPr/>
          </p:nvSpPr>
          <p:spPr>
            <a:xfrm>
              <a:off x="675359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4" name="pl1074"/>
            <p:cNvSpPr/>
            <p:nvPr/>
          </p:nvSpPr>
          <p:spPr>
            <a:xfrm>
              <a:off x="699696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5" name="pl1075"/>
            <p:cNvSpPr/>
            <p:nvPr/>
          </p:nvSpPr>
          <p:spPr>
            <a:xfrm>
              <a:off x="724034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6" name="pl1076"/>
            <p:cNvSpPr/>
            <p:nvPr/>
          </p:nvSpPr>
          <p:spPr>
            <a:xfrm>
              <a:off x="74837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7" name="pl1077"/>
            <p:cNvSpPr/>
            <p:nvPr/>
          </p:nvSpPr>
          <p:spPr>
            <a:xfrm>
              <a:off x="6327681"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78" name="pl1078"/>
            <p:cNvSpPr/>
            <p:nvPr/>
          </p:nvSpPr>
          <p:spPr>
            <a:xfrm>
              <a:off x="6327681"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79" name="pl1079"/>
            <p:cNvSpPr/>
            <p:nvPr/>
          </p:nvSpPr>
          <p:spPr>
            <a:xfrm>
              <a:off x="6327681"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80" name="pl1080"/>
            <p:cNvSpPr/>
            <p:nvPr/>
          </p:nvSpPr>
          <p:spPr>
            <a:xfrm>
              <a:off x="638852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1" name="pl1081"/>
            <p:cNvSpPr/>
            <p:nvPr/>
          </p:nvSpPr>
          <p:spPr>
            <a:xfrm>
              <a:off x="663190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2" name="pl1082"/>
            <p:cNvSpPr/>
            <p:nvPr/>
          </p:nvSpPr>
          <p:spPr>
            <a:xfrm>
              <a:off x="687527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3" name="pl1083"/>
            <p:cNvSpPr/>
            <p:nvPr/>
          </p:nvSpPr>
          <p:spPr>
            <a:xfrm>
              <a:off x="71186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4" name="pl1084"/>
            <p:cNvSpPr/>
            <p:nvPr/>
          </p:nvSpPr>
          <p:spPr>
            <a:xfrm>
              <a:off x="736203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5" name="pl1085"/>
            <p:cNvSpPr/>
            <p:nvPr/>
          </p:nvSpPr>
          <p:spPr>
            <a:xfrm>
              <a:off x="760540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6" name="pl1086"/>
            <p:cNvSpPr/>
            <p:nvPr/>
          </p:nvSpPr>
          <p:spPr>
            <a:xfrm>
              <a:off x="6388525"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087" name="pl1087"/>
            <p:cNvSpPr/>
            <p:nvPr/>
          </p:nvSpPr>
          <p:spPr>
            <a:xfrm>
              <a:off x="6388525"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40651" cap="flat">
              <a:solidFill>
                <a:srgbClr val="BEBEBE">
                  <a:alpha val="69803"/>
                </a:srgbClr>
              </a:solidFill>
              <a:prstDash val="solid"/>
              <a:round/>
            </a:ln>
          </p:spPr>
          <p:txBody>
            <a:bodyPr/>
            <a:lstStyle/>
            <a:p/>
          </p:txBody>
        </p:sp>
        <p:sp>
          <p:nvSpPr>
            <p:cNvPr id="1088" name="pl1088"/>
            <p:cNvSpPr/>
            <p:nvPr/>
          </p:nvSpPr>
          <p:spPr>
            <a:xfrm>
              <a:off x="6388525"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089" name="pl1089"/>
            <p:cNvSpPr/>
            <p:nvPr/>
          </p:nvSpPr>
          <p:spPr>
            <a:xfrm>
              <a:off x="6388525"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90" name="pl1090"/>
            <p:cNvSpPr/>
            <p:nvPr/>
          </p:nvSpPr>
          <p:spPr>
            <a:xfrm>
              <a:off x="6388525"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091" name="pl1091"/>
            <p:cNvSpPr/>
            <p:nvPr/>
          </p:nvSpPr>
          <p:spPr>
            <a:xfrm>
              <a:off x="6388525"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092" name="pl1092"/>
            <p:cNvSpPr/>
            <p:nvPr/>
          </p:nvSpPr>
          <p:spPr>
            <a:xfrm>
              <a:off x="6388525"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093" name="pl1093"/>
            <p:cNvSpPr/>
            <p:nvPr/>
          </p:nvSpPr>
          <p:spPr>
            <a:xfrm>
              <a:off x="6388525"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094" name="pl1094"/>
            <p:cNvSpPr/>
            <p:nvPr/>
          </p:nvSpPr>
          <p:spPr>
            <a:xfrm>
              <a:off x="6388525"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095" name="pl1095"/>
            <p:cNvSpPr/>
            <p:nvPr/>
          </p:nvSpPr>
          <p:spPr>
            <a:xfrm>
              <a:off x="6388525"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096" name="pl1096"/>
            <p:cNvSpPr/>
            <p:nvPr/>
          </p:nvSpPr>
          <p:spPr>
            <a:xfrm>
              <a:off x="6388525"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097" name="pl1097"/>
            <p:cNvSpPr/>
            <p:nvPr/>
          </p:nvSpPr>
          <p:spPr>
            <a:xfrm>
              <a:off x="6388525"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098" name="pl1098"/>
            <p:cNvSpPr/>
            <p:nvPr/>
          </p:nvSpPr>
          <p:spPr>
            <a:xfrm>
              <a:off x="6388525"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099" name="pl1099"/>
            <p:cNvSpPr/>
            <p:nvPr/>
          </p:nvSpPr>
          <p:spPr>
            <a:xfrm>
              <a:off x="6388525"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100" name="pl1100"/>
            <p:cNvSpPr/>
            <p:nvPr/>
          </p:nvSpPr>
          <p:spPr>
            <a:xfrm>
              <a:off x="6388525"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01" name="pl1101"/>
            <p:cNvSpPr/>
            <p:nvPr/>
          </p:nvSpPr>
          <p:spPr>
            <a:xfrm>
              <a:off x="6388525"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102" name="pl1102"/>
            <p:cNvSpPr/>
            <p:nvPr/>
          </p:nvSpPr>
          <p:spPr>
            <a:xfrm>
              <a:off x="6388525"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103" name="pl1103"/>
            <p:cNvSpPr/>
            <p:nvPr/>
          </p:nvSpPr>
          <p:spPr>
            <a:xfrm>
              <a:off x="6388525"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04" name="pl1104"/>
            <p:cNvSpPr/>
            <p:nvPr/>
          </p:nvSpPr>
          <p:spPr>
            <a:xfrm>
              <a:off x="6388525"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105" name="pl1105"/>
            <p:cNvSpPr/>
            <p:nvPr/>
          </p:nvSpPr>
          <p:spPr>
            <a:xfrm>
              <a:off x="6388525"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106" name="pl1106"/>
            <p:cNvSpPr/>
            <p:nvPr/>
          </p:nvSpPr>
          <p:spPr>
            <a:xfrm>
              <a:off x="6388525"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107" name="pl1107"/>
            <p:cNvSpPr/>
            <p:nvPr/>
          </p:nvSpPr>
          <p:spPr>
            <a:xfrm>
              <a:off x="6388525"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08" name="pl1108"/>
            <p:cNvSpPr/>
            <p:nvPr/>
          </p:nvSpPr>
          <p:spPr>
            <a:xfrm>
              <a:off x="6388525"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109" name="pl1109"/>
            <p:cNvSpPr/>
            <p:nvPr/>
          </p:nvSpPr>
          <p:spPr>
            <a:xfrm>
              <a:off x="6388525"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110" name="pl1110"/>
            <p:cNvSpPr/>
            <p:nvPr/>
          </p:nvSpPr>
          <p:spPr>
            <a:xfrm>
              <a:off x="6388525"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111" name="pl1111"/>
            <p:cNvSpPr/>
            <p:nvPr/>
          </p:nvSpPr>
          <p:spPr>
            <a:xfrm>
              <a:off x="6388525"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12" name="pl1112"/>
            <p:cNvSpPr/>
            <p:nvPr/>
          </p:nvSpPr>
          <p:spPr>
            <a:xfrm>
              <a:off x="6388525"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113" name="pl1113"/>
            <p:cNvSpPr/>
            <p:nvPr/>
          </p:nvSpPr>
          <p:spPr>
            <a:xfrm>
              <a:off x="6388525"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114" name="pl1114"/>
            <p:cNvSpPr/>
            <p:nvPr/>
          </p:nvSpPr>
          <p:spPr>
            <a:xfrm>
              <a:off x="6388525"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115" name="pl1115"/>
            <p:cNvSpPr/>
            <p:nvPr/>
          </p:nvSpPr>
          <p:spPr>
            <a:xfrm>
              <a:off x="6388525"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116" name="pl1116"/>
            <p:cNvSpPr/>
            <p:nvPr/>
          </p:nvSpPr>
          <p:spPr>
            <a:xfrm>
              <a:off x="6388525"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40651" cap="flat">
              <a:solidFill>
                <a:srgbClr val="000000">
                  <a:alpha val="100000"/>
                </a:srgbClr>
              </a:solidFill>
              <a:prstDash val="solid"/>
              <a:round/>
            </a:ln>
          </p:spPr>
          <p:txBody>
            <a:bodyPr/>
            <a:lstStyle/>
            <a:p/>
          </p:txBody>
        </p:sp>
        <p:sp>
          <p:nvSpPr>
            <p:cNvPr id="1117" name="pl1117"/>
            <p:cNvSpPr/>
            <p:nvPr/>
          </p:nvSpPr>
          <p:spPr>
            <a:xfrm>
              <a:off x="6388525"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C19B00">
                  <a:alpha val="100000"/>
                </a:srgbClr>
              </a:solidFill>
              <a:prstDash val="solid"/>
              <a:round/>
            </a:ln>
          </p:spPr>
          <p:txBody>
            <a:bodyPr/>
            <a:lstStyle/>
            <a:p/>
          </p:txBody>
        </p:sp>
        <p:sp>
          <p:nvSpPr>
            <p:cNvPr id="1118" name="pl1118"/>
            <p:cNvSpPr/>
            <p:nvPr/>
          </p:nvSpPr>
          <p:spPr>
            <a:xfrm>
              <a:off x="6327681"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19" name="tx1119"/>
            <p:cNvSpPr/>
            <p:nvPr/>
          </p:nvSpPr>
          <p:spPr>
            <a:xfrm>
              <a:off x="635838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20" name="tx1120"/>
            <p:cNvSpPr/>
            <p:nvPr/>
          </p:nvSpPr>
          <p:spPr>
            <a:xfrm>
              <a:off x="6601757" y="14244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1" name="tx1121"/>
            <p:cNvSpPr/>
            <p:nvPr/>
          </p:nvSpPr>
          <p:spPr>
            <a:xfrm>
              <a:off x="6845133" y="1341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22" name="tx1122"/>
            <p:cNvSpPr/>
            <p:nvPr/>
          </p:nvSpPr>
          <p:spPr>
            <a:xfrm>
              <a:off x="7058365" y="12724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123" name="tx1123"/>
            <p:cNvSpPr/>
            <p:nvPr/>
          </p:nvSpPr>
          <p:spPr>
            <a:xfrm>
              <a:off x="7301741" y="1190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24" name="tx1124"/>
            <p:cNvSpPr/>
            <p:nvPr/>
          </p:nvSpPr>
          <p:spPr>
            <a:xfrm>
              <a:off x="7545117" y="1317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125" name="rc1125"/>
            <p:cNvSpPr/>
            <p:nvPr/>
          </p:nvSpPr>
          <p:spPr>
            <a:xfrm>
              <a:off x="6327681" y="1918357"/>
              <a:ext cx="1338570" cy="758825"/>
            </a:xfrm>
            <a:prstGeom prst="rect">
              <a:avLst/>
            </a:prstGeom>
            <a:solidFill>
              <a:srgbClr val="EBEBEB">
                <a:alpha val="100000"/>
              </a:srgbClr>
            </a:solidFill>
          </p:spPr>
          <p:txBody>
            <a:bodyPr/>
            <a:lstStyle/>
            <a:p/>
          </p:txBody>
        </p:sp>
        <p:sp>
          <p:nvSpPr>
            <p:cNvPr id="1126" name="pl1126"/>
            <p:cNvSpPr/>
            <p:nvPr/>
          </p:nvSpPr>
          <p:spPr>
            <a:xfrm>
              <a:off x="6327681"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27" name="pl1127"/>
            <p:cNvSpPr/>
            <p:nvPr/>
          </p:nvSpPr>
          <p:spPr>
            <a:xfrm>
              <a:off x="6327681"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28" name="pl1128"/>
            <p:cNvSpPr/>
            <p:nvPr/>
          </p:nvSpPr>
          <p:spPr>
            <a:xfrm>
              <a:off x="651021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9" name="pl1129"/>
            <p:cNvSpPr/>
            <p:nvPr/>
          </p:nvSpPr>
          <p:spPr>
            <a:xfrm>
              <a:off x="675359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0" name="pl1130"/>
            <p:cNvSpPr/>
            <p:nvPr/>
          </p:nvSpPr>
          <p:spPr>
            <a:xfrm>
              <a:off x="699696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1" name="pl1131"/>
            <p:cNvSpPr/>
            <p:nvPr/>
          </p:nvSpPr>
          <p:spPr>
            <a:xfrm>
              <a:off x="724034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2" name="pl1132"/>
            <p:cNvSpPr/>
            <p:nvPr/>
          </p:nvSpPr>
          <p:spPr>
            <a:xfrm>
              <a:off x="74837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3" name="pl1133"/>
            <p:cNvSpPr/>
            <p:nvPr/>
          </p:nvSpPr>
          <p:spPr>
            <a:xfrm>
              <a:off x="6327681"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34" name="pl1134"/>
            <p:cNvSpPr/>
            <p:nvPr/>
          </p:nvSpPr>
          <p:spPr>
            <a:xfrm>
              <a:off x="6327681"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35" name="pl1135"/>
            <p:cNvSpPr/>
            <p:nvPr/>
          </p:nvSpPr>
          <p:spPr>
            <a:xfrm>
              <a:off x="6327681"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36" name="pl1136"/>
            <p:cNvSpPr/>
            <p:nvPr/>
          </p:nvSpPr>
          <p:spPr>
            <a:xfrm>
              <a:off x="638852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7" name="pl1137"/>
            <p:cNvSpPr/>
            <p:nvPr/>
          </p:nvSpPr>
          <p:spPr>
            <a:xfrm>
              <a:off x="663190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8" name="pl1138"/>
            <p:cNvSpPr/>
            <p:nvPr/>
          </p:nvSpPr>
          <p:spPr>
            <a:xfrm>
              <a:off x="687527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39" name="pl1139"/>
            <p:cNvSpPr/>
            <p:nvPr/>
          </p:nvSpPr>
          <p:spPr>
            <a:xfrm>
              <a:off x="71186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0" name="pl1140"/>
            <p:cNvSpPr/>
            <p:nvPr/>
          </p:nvSpPr>
          <p:spPr>
            <a:xfrm>
              <a:off x="736203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1" name="pl1141"/>
            <p:cNvSpPr/>
            <p:nvPr/>
          </p:nvSpPr>
          <p:spPr>
            <a:xfrm>
              <a:off x="760540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2" name="pl1142"/>
            <p:cNvSpPr/>
            <p:nvPr/>
          </p:nvSpPr>
          <p:spPr>
            <a:xfrm>
              <a:off x="6388525"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143" name="pl1143"/>
            <p:cNvSpPr/>
            <p:nvPr/>
          </p:nvSpPr>
          <p:spPr>
            <a:xfrm>
              <a:off x="6388525"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40651" cap="flat">
              <a:solidFill>
                <a:srgbClr val="BEBEBE">
                  <a:alpha val="69803"/>
                </a:srgbClr>
              </a:solidFill>
              <a:prstDash val="solid"/>
              <a:round/>
            </a:ln>
          </p:spPr>
          <p:txBody>
            <a:bodyPr/>
            <a:lstStyle/>
            <a:p/>
          </p:txBody>
        </p:sp>
        <p:sp>
          <p:nvSpPr>
            <p:cNvPr id="1144" name="pl1144"/>
            <p:cNvSpPr/>
            <p:nvPr/>
          </p:nvSpPr>
          <p:spPr>
            <a:xfrm>
              <a:off x="6388525"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145" name="pl1145"/>
            <p:cNvSpPr/>
            <p:nvPr/>
          </p:nvSpPr>
          <p:spPr>
            <a:xfrm>
              <a:off x="6388525"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46" name="pl1146"/>
            <p:cNvSpPr/>
            <p:nvPr/>
          </p:nvSpPr>
          <p:spPr>
            <a:xfrm>
              <a:off x="6388525"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147" name="pl1147"/>
            <p:cNvSpPr/>
            <p:nvPr/>
          </p:nvSpPr>
          <p:spPr>
            <a:xfrm>
              <a:off x="6388525"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148" name="pl1148"/>
            <p:cNvSpPr/>
            <p:nvPr/>
          </p:nvSpPr>
          <p:spPr>
            <a:xfrm>
              <a:off x="6388525"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149" name="pl1149"/>
            <p:cNvSpPr/>
            <p:nvPr/>
          </p:nvSpPr>
          <p:spPr>
            <a:xfrm>
              <a:off x="6388525"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150" name="pl1150"/>
            <p:cNvSpPr/>
            <p:nvPr/>
          </p:nvSpPr>
          <p:spPr>
            <a:xfrm>
              <a:off x="6388525"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151" name="pl1151"/>
            <p:cNvSpPr/>
            <p:nvPr/>
          </p:nvSpPr>
          <p:spPr>
            <a:xfrm>
              <a:off x="6388525"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152" name="pl1152"/>
            <p:cNvSpPr/>
            <p:nvPr/>
          </p:nvSpPr>
          <p:spPr>
            <a:xfrm>
              <a:off x="6388525"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153" name="pl1153"/>
            <p:cNvSpPr/>
            <p:nvPr/>
          </p:nvSpPr>
          <p:spPr>
            <a:xfrm>
              <a:off x="6388525"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154" name="pl1154"/>
            <p:cNvSpPr/>
            <p:nvPr/>
          </p:nvSpPr>
          <p:spPr>
            <a:xfrm>
              <a:off x="6388525"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155" name="pl1155"/>
            <p:cNvSpPr/>
            <p:nvPr/>
          </p:nvSpPr>
          <p:spPr>
            <a:xfrm>
              <a:off x="6388525"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156" name="pl1156"/>
            <p:cNvSpPr/>
            <p:nvPr/>
          </p:nvSpPr>
          <p:spPr>
            <a:xfrm>
              <a:off x="6388525"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57" name="pl1157"/>
            <p:cNvSpPr/>
            <p:nvPr/>
          </p:nvSpPr>
          <p:spPr>
            <a:xfrm>
              <a:off x="6388525"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158" name="pl1158"/>
            <p:cNvSpPr/>
            <p:nvPr/>
          </p:nvSpPr>
          <p:spPr>
            <a:xfrm>
              <a:off x="6388525"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159" name="pl1159"/>
            <p:cNvSpPr/>
            <p:nvPr/>
          </p:nvSpPr>
          <p:spPr>
            <a:xfrm>
              <a:off x="6388525"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60" name="pl1160"/>
            <p:cNvSpPr/>
            <p:nvPr/>
          </p:nvSpPr>
          <p:spPr>
            <a:xfrm>
              <a:off x="6388525"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161" name="pl1161"/>
            <p:cNvSpPr/>
            <p:nvPr/>
          </p:nvSpPr>
          <p:spPr>
            <a:xfrm>
              <a:off x="6388525"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162" name="pl1162"/>
            <p:cNvSpPr/>
            <p:nvPr/>
          </p:nvSpPr>
          <p:spPr>
            <a:xfrm>
              <a:off x="6388525"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163" name="pl1163"/>
            <p:cNvSpPr/>
            <p:nvPr/>
          </p:nvSpPr>
          <p:spPr>
            <a:xfrm>
              <a:off x="6388525"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64" name="pl1164"/>
            <p:cNvSpPr/>
            <p:nvPr/>
          </p:nvSpPr>
          <p:spPr>
            <a:xfrm>
              <a:off x="6388525"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165" name="pl1165"/>
            <p:cNvSpPr/>
            <p:nvPr/>
          </p:nvSpPr>
          <p:spPr>
            <a:xfrm>
              <a:off x="6388525"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166" name="pl1166"/>
            <p:cNvSpPr/>
            <p:nvPr/>
          </p:nvSpPr>
          <p:spPr>
            <a:xfrm>
              <a:off x="6388525"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167" name="pl1167"/>
            <p:cNvSpPr/>
            <p:nvPr/>
          </p:nvSpPr>
          <p:spPr>
            <a:xfrm>
              <a:off x="6388525"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68" name="pl1168"/>
            <p:cNvSpPr/>
            <p:nvPr/>
          </p:nvSpPr>
          <p:spPr>
            <a:xfrm>
              <a:off x="6388525"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169" name="pl1169"/>
            <p:cNvSpPr/>
            <p:nvPr/>
          </p:nvSpPr>
          <p:spPr>
            <a:xfrm>
              <a:off x="6388525"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170" name="pl1170"/>
            <p:cNvSpPr/>
            <p:nvPr/>
          </p:nvSpPr>
          <p:spPr>
            <a:xfrm>
              <a:off x="6388525"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171" name="pl1171"/>
            <p:cNvSpPr/>
            <p:nvPr/>
          </p:nvSpPr>
          <p:spPr>
            <a:xfrm>
              <a:off x="6388525"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172" name="pl1172"/>
            <p:cNvSpPr/>
            <p:nvPr/>
          </p:nvSpPr>
          <p:spPr>
            <a:xfrm>
              <a:off x="6388525"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40651" cap="flat">
              <a:solidFill>
                <a:srgbClr val="000000">
                  <a:alpha val="100000"/>
                </a:srgbClr>
              </a:solidFill>
              <a:prstDash val="solid"/>
              <a:round/>
            </a:ln>
          </p:spPr>
          <p:txBody>
            <a:bodyPr/>
            <a:lstStyle/>
            <a:p/>
          </p:txBody>
        </p:sp>
        <p:sp>
          <p:nvSpPr>
            <p:cNvPr id="1173" name="pl1173"/>
            <p:cNvSpPr/>
            <p:nvPr/>
          </p:nvSpPr>
          <p:spPr>
            <a:xfrm>
              <a:off x="6388525"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00BD63">
                  <a:alpha val="100000"/>
                </a:srgbClr>
              </a:solidFill>
              <a:prstDash val="solid"/>
              <a:round/>
            </a:ln>
          </p:spPr>
          <p:txBody>
            <a:bodyPr/>
            <a:lstStyle/>
            <a:p/>
          </p:txBody>
        </p:sp>
        <p:sp>
          <p:nvSpPr>
            <p:cNvPr id="1174" name="pl1174"/>
            <p:cNvSpPr/>
            <p:nvPr/>
          </p:nvSpPr>
          <p:spPr>
            <a:xfrm>
              <a:off x="6327681"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75" name="tx1175"/>
            <p:cNvSpPr/>
            <p:nvPr/>
          </p:nvSpPr>
          <p:spPr>
            <a:xfrm>
              <a:off x="6328235" y="22910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176" name="tx1176"/>
            <p:cNvSpPr/>
            <p:nvPr/>
          </p:nvSpPr>
          <p:spPr>
            <a:xfrm>
              <a:off x="6571612" y="2267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77" name="tx1177"/>
            <p:cNvSpPr/>
            <p:nvPr/>
          </p:nvSpPr>
          <p:spPr>
            <a:xfrm>
              <a:off x="6814988" y="2302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178" name="tx1178"/>
            <p:cNvSpPr/>
            <p:nvPr/>
          </p:nvSpPr>
          <p:spPr>
            <a:xfrm>
              <a:off x="7058365" y="23508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79" name="tx1179"/>
            <p:cNvSpPr/>
            <p:nvPr/>
          </p:nvSpPr>
          <p:spPr>
            <a:xfrm>
              <a:off x="7301741" y="23611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180" name="tx1180"/>
            <p:cNvSpPr/>
            <p:nvPr/>
          </p:nvSpPr>
          <p:spPr>
            <a:xfrm>
              <a:off x="7545117" y="23260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81" name="rc1181"/>
            <p:cNvSpPr/>
            <p:nvPr/>
          </p:nvSpPr>
          <p:spPr>
            <a:xfrm>
              <a:off x="6327681" y="2961634"/>
              <a:ext cx="1338570" cy="758825"/>
            </a:xfrm>
            <a:prstGeom prst="rect">
              <a:avLst/>
            </a:prstGeom>
            <a:solidFill>
              <a:srgbClr val="EBEBEB">
                <a:alpha val="100000"/>
              </a:srgbClr>
            </a:solidFill>
          </p:spPr>
          <p:txBody>
            <a:bodyPr/>
            <a:lstStyle/>
            <a:p/>
          </p:txBody>
        </p:sp>
        <p:sp>
          <p:nvSpPr>
            <p:cNvPr id="1182" name="pl1182"/>
            <p:cNvSpPr/>
            <p:nvPr/>
          </p:nvSpPr>
          <p:spPr>
            <a:xfrm>
              <a:off x="6327681"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83" name="pl1183"/>
            <p:cNvSpPr/>
            <p:nvPr/>
          </p:nvSpPr>
          <p:spPr>
            <a:xfrm>
              <a:off x="6327681"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84" name="pl1184"/>
            <p:cNvSpPr/>
            <p:nvPr/>
          </p:nvSpPr>
          <p:spPr>
            <a:xfrm>
              <a:off x="651021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5" name="pl1185"/>
            <p:cNvSpPr/>
            <p:nvPr/>
          </p:nvSpPr>
          <p:spPr>
            <a:xfrm>
              <a:off x="675359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6" name="pl1186"/>
            <p:cNvSpPr/>
            <p:nvPr/>
          </p:nvSpPr>
          <p:spPr>
            <a:xfrm>
              <a:off x="699696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7" name="pl1187"/>
            <p:cNvSpPr/>
            <p:nvPr/>
          </p:nvSpPr>
          <p:spPr>
            <a:xfrm>
              <a:off x="724034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8" name="pl1188"/>
            <p:cNvSpPr/>
            <p:nvPr/>
          </p:nvSpPr>
          <p:spPr>
            <a:xfrm>
              <a:off x="74837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89" name="pl1189"/>
            <p:cNvSpPr/>
            <p:nvPr/>
          </p:nvSpPr>
          <p:spPr>
            <a:xfrm>
              <a:off x="6327681"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90" name="pl1190"/>
            <p:cNvSpPr/>
            <p:nvPr/>
          </p:nvSpPr>
          <p:spPr>
            <a:xfrm>
              <a:off x="6327681"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91" name="pl1191"/>
            <p:cNvSpPr/>
            <p:nvPr/>
          </p:nvSpPr>
          <p:spPr>
            <a:xfrm>
              <a:off x="6327681"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92" name="pl1192"/>
            <p:cNvSpPr/>
            <p:nvPr/>
          </p:nvSpPr>
          <p:spPr>
            <a:xfrm>
              <a:off x="638852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3" name="pl1193"/>
            <p:cNvSpPr/>
            <p:nvPr/>
          </p:nvSpPr>
          <p:spPr>
            <a:xfrm>
              <a:off x="663190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4" name="pl1194"/>
            <p:cNvSpPr/>
            <p:nvPr/>
          </p:nvSpPr>
          <p:spPr>
            <a:xfrm>
              <a:off x="687527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5" name="pl1195"/>
            <p:cNvSpPr/>
            <p:nvPr/>
          </p:nvSpPr>
          <p:spPr>
            <a:xfrm>
              <a:off x="71186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6" name="pl1196"/>
            <p:cNvSpPr/>
            <p:nvPr/>
          </p:nvSpPr>
          <p:spPr>
            <a:xfrm>
              <a:off x="736203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7" name="pl1197"/>
            <p:cNvSpPr/>
            <p:nvPr/>
          </p:nvSpPr>
          <p:spPr>
            <a:xfrm>
              <a:off x="760540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8" name="pl1198"/>
            <p:cNvSpPr/>
            <p:nvPr/>
          </p:nvSpPr>
          <p:spPr>
            <a:xfrm>
              <a:off x="6388525"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199" name="pl1199"/>
            <p:cNvSpPr/>
            <p:nvPr/>
          </p:nvSpPr>
          <p:spPr>
            <a:xfrm>
              <a:off x="6388525"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40651" cap="flat">
              <a:solidFill>
                <a:srgbClr val="BEBEBE">
                  <a:alpha val="69803"/>
                </a:srgbClr>
              </a:solidFill>
              <a:prstDash val="solid"/>
              <a:round/>
            </a:ln>
          </p:spPr>
          <p:txBody>
            <a:bodyPr/>
            <a:lstStyle/>
            <a:p/>
          </p:txBody>
        </p:sp>
        <p:sp>
          <p:nvSpPr>
            <p:cNvPr id="1200" name="pl1200"/>
            <p:cNvSpPr/>
            <p:nvPr/>
          </p:nvSpPr>
          <p:spPr>
            <a:xfrm>
              <a:off x="6388525"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201" name="pl1201"/>
            <p:cNvSpPr/>
            <p:nvPr/>
          </p:nvSpPr>
          <p:spPr>
            <a:xfrm>
              <a:off x="6388525"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02" name="pl1202"/>
            <p:cNvSpPr/>
            <p:nvPr/>
          </p:nvSpPr>
          <p:spPr>
            <a:xfrm>
              <a:off x="6388525"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203" name="pl1203"/>
            <p:cNvSpPr/>
            <p:nvPr/>
          </p:nvSpPr>
          <p:spPr>
            <a:xfrm>
              <a:off x="6388525"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204" name="pl1204"/>
            <p:cNvSpPr/>
            <p:nvPr/>
          </p:nvSpPr>
          <p:spPr>
            <a:xfrm>
              <a:off x="6388525"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205" name="pl1205"/>
            <p:cNvSpPr/>
            <p:nvPr/>
          </p:nvSpPr>
          <p:spPr>
            <a:xfrm>
              <a:off x="6388525"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206" name="pl1206"/>
            <p:cNvSpPr/>
            <p:nvPr/>
          </p:nvSpPr>
          <p:spPr>
            <a:xfrm>
              <a:off x="6388525"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207" name="pl1207"/>
            <p:cNvSpPr/>
            <p:nvPr/>
          </p:nvSpPr>
          <p:spPr>
            <a:xfrm>
              <a:off x="6388525"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208" name="pl1208"/>
            <p:cNvSpPr/>
            <p:nvPr/>
          </p:nvSpPr>
          <p:spPr>
            <a:xfrm>
              <a:off x="6388525"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209" name="pl1209"/>
            <p:cNvSpPr/>
            <p:nvPr/>
          </p:nvSpPr>
          <p:spPr>
            <a:xfrm>
              <a:off x="6388525"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210" name="pl1210"/>
            <p:cNvSpPr/>
            <p:nvPr/>
          </p:nvSpPr>
          <p:spPr>
            <a:xfrm>
              <a:off x="6388525"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211" name="pl1211"/>
            <p:cNvSpPr/>
            <p:nvPr/>
          </p:nvSpPr>
          <p:spPr>
            <a:xfrm>
              <a:off x="6388525"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212" name="pl1212"/>
            <p:cNvSpPr/>
            <p:nvPr/>
          </p:nvSpPr>
          <p:spPr>
            <a:xfrm>
              <a:off x="6388525"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13" name="pl1213"/>
            <p:cNvSpPr/>
            <p:nvPr/>
          </p:nvSpPr>
          <p:spPr>
            <a:xfrm>
              <a:off x="6388525"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214" name="pl1214"/>
            <p:cNvSpPr/>
            <p:nvPr/>
          </p:nvSpPr>
          <p:spPr>
            <a:xfrm>
              <a:off x="6388525"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215" name="pl1215"/>
            <p:cNvSpPr/>
            <p:nvPr/>
          </p:nvSpPr>
          <p:spPr>
            <a:xfrm>
              <a:off x="6388525"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16" name="pl1216"/>
            <p:cNvSpPr/>
            <p:nvPr/>
          </p:nvSpPr>
          <p:spPr>
            <a:xfrm>
              <a:off x="6388525"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217" name="pl1217"/>
            <p:cNvSpPr/>
            <p:nvPr/>
          </p:nvSpPr>
          <p:spPr>
            <a:xfrm>
              <a:off x="6388525"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218" name="pl1218"/>
            <p:cNvSpPr/>
            <p:nvPr/>
          </p:nvSpPr>
          <p:spPr>
            <a:xfrm>
              <a:off x="6388525"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219" name="pl1219"/>
            <p:cNvSpPr/>
            <p:nvPr/>
          </p:nvSpPr>
          <p:spPr>
            <a:xfrm>
              <a:off x="6388525"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20" name="pl1220"/>
            <p:cNvSpPr/>
            <p:nvPr/>
          </p:nvSpPr>
          <p:spPr>
            <a:xfrm>
              <a:off x="6388525"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221" name="pl1221"/>
            <p:cNvSpPr/>
            <p:nvPr/>
          </p:nvSpPr>
          <p:spPr>
            <a:xfrm>
              <a:off x="6388525"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222" name="pl1222"/>
            <p:cNvSpPr/>
            <p:nvPr/>
          </p:nvSpPr>
          <p:spPr>
            <a:xfrm>
              <a:off x="6388525"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223" name="pl1223"/>
            <p:cNvSpPr/>
            <p:nvPr/>
          </p:nvSpPr>
          <p:spPr>
            <a:xfrm>
              <a:off x="6388525"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24" name="pl1224"/>
            <p:cNvSpPr/>
            <p:nvPr/>
          </p:nvSpPr>
          <p:spPr>
            <a:xfrm>
              <a:off x="6388525"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225" name="pl1225"/>
            <p:cNvSpPr/>
            <p:nvPr/>
          </p:nvSpPr>
          <p:spPr>
            <a:xfrm>
              <a:off x="6388525"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226" name="pl1226"/>
            <p:cNvSpPr/>
            <p:nvPr/>
          </p:nvSpPr>
          <p:spPr>
            <a:xfrm>
              <a:off x="6388525"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227" name="pl1227"/>
            <p:cNvSpPr/>
            <p:nvPr/>
          </p:nvSpPr>
          <p:spPr>
            <a:xfrm>
              <a:off x="6388525"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228" name="pl1228"/>
            <p:cNvSpPr/>
            <p:nvPr/>
          </p:nvSpPr>
          <p:spPr>
            <a:xfrm>
              <a:off x="6388525"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40651" cap="flat">
              <a:solidFill>
                <a:srgbClr val="000000">
                  <a:alpha val="100000"/>
                </a:srgbClr>
              </a:solidFill>
              <a:prstDash val="solid"/>
              <a:round/>
            </a:ln>
          </p:spPr>
          <p:txBody>
            <a:bodyPr/>
            <a:lstStyle/>
            <a:p/>
          </p:txBody>
        </p:sp>
        <p:sp>
          <p:nvSpPr>
            <p:cNvPr id="1229" name="pl1229"/>
            <p:cNvSpPr/>
            <p:nvPr/>
          </p:nvSpPr>
          <p:spPr>
            <a:xfrm>
              <a:off x="6388525"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00B2F4">
                  <a:alpha val="100000"/>
                </a:srgbClr>
              </a:solidFill>
              <a:prstDash val="solid"/>
              <a:round/>
            </a:ln>
          </p:spPr>
          <p:txBody>
            <a:bodyPr/>
            <a:lstStyle/>
            <a:p/>
          </p:txBody>
        </p:sp>
        <p:sp>
          <p:nvSpPr>
            <p:cNvPr id="1230" name="pl1230"/>
            <p:cNvSpPr/>
            <p:nvPr/>
          </p:nvSpPr>
          <p:spPr>
            <a:xfrm>
              <a:off x="6327681"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31" name="tx1231"/>
            <p:cNvSpPr/>
            <p:nvPr/>
          </p:nvSpPr>
          <p:spPr>
            <a:xfrm>
              <a:off x="6845133"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32" name="tx1232"/>
            <p:cNvSpPr/>
            <p:nvPr/>
          </p:nvSpPr>
          <p:spPr>
            <a:xfrm>
              <a:off x="7088510" y="34762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33" name="tx1233"/>
            <p:cNvSpPr/>
            <p:nvPr/>
          </p:nvSpPr>
          <p:spPr>
            <a:xfrm>
              <a:off x="7331886" y="34642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34" name="tx1234"/>
            <p:cNvSpPr/>
            <p:nvPr/>
          </p:nvSpPr>
          <p:spPr>
            <a:xfrm>
              <a:off x="7575262"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5" name="tx1235"/>
            <p:cNvSpPr/>
            <p:nvPr/>
          </p:nvSpPr>
          <p:spPr>
            <a:xfrm>
              <a:off x="6358380" y="34762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36" name="tx1236"/>
            <p:cNvSpPr/>
            <p:nvPr/>
          </p:nvSpPr>
          <p:spPr>
            <a:xfrm>
              <a:off x="6601757"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7" name="rc1237"/>
            <p:cNvSpPr/>
            <p:nvPr/>
          </p:nvSpPr>
          <p:spPr>
            <a:xfrm>
              <a:off x="6327681" y="4004911"/>
              <a:ext cx="1338570" cy="758825"/>
            </a:xfrm>
            <a:prstGeom prst="rect">
              <a:avLst/>
            </a:prstGeom>
            <a:solidFill>
              <a:srgbClr val="EBEBEB">
                <a:alpha val="100000"/>
              </a:srgbClr>
            </a:solidFill>
          </p:spPr>
          <p:txBody>
            <a:bodyPr/>
            <a:lstStyle/>
            <a:p/>
          </p:txBody>
        </p:sp>
        <p:sp>
          <p:nvSpPr>
            <p:cNvPr id="1238" name="pl1238"/>
            <p:cNvSpPr/>
            <p:nvPr/>
          </p:nvSpPr>
          <p:spPr>
            <a:xfrm>
              <a:off x="6327681"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39" name="pl1239"/>
            <p:cNvSpPr/>
            <p:nvPr/>
          </p:nvSpPr>
          <p:spPr>
            <a:xfrm>
              <a:off x="6327681"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40" name="pl1240"/>
            <p:cNvSpPr/>
            <p:nvPr/>
          </p:nvSpPr>
          <p:spPr>
            <a:xfrm>
              <a:off x="651021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1" name="pl1241"/>
            <p:cNvSpPr/>
            <p:nvPr/>
          </p:nvSpPr>
          <p:spPr>
            <a:xfrm>
              <a:off x="675359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2" name="pl1242"/>
            <p:cNvSpPr/>
            <p:nvPr/>
          </p:nvSpPr>
          <p:spPr>
            <a:xfrm>
              <a:off x="699696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3" name="pl1243"/>
            <p:cNvSpPr/>
            <p:nvPr/>
          </p:nvSpPr>
          <p:spPr>
            <a:xfrm>
              <a:off x="724034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4" name="pl1244"/>
            <p:cNvSpPr/>
            <p:nvPr/>
          </p:nvSpPr>
          <p:spPr>
            <a:xfrm>
              <a:off x="74837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45" name="pl1245"/>
            <p:cNvSpPr/>
            <p:nvPr/>
          </p:nvSpPr>
          <p:spPr>
            <a:xfrm>
              <a:off x="6327681"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46" name="pl1246"/>
            <p:cNvSpPr/>
            <p:nvPr/>
          </p:nvSpPr>
          <p:spPr>
            <a:xfrm>
              <a:off x="6327681"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47" name="pl1247"/>
            <p:cNvSpPr/>
            <p:nvPr/>
          </p:nvSpPr>
          <p:spPr>
            <a:xfrm>
              <a:off x="6327681"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48" name="pl1248"/>
            <p:cNvSpPr/>
            <p:nvPr/>
          </p:nvSpPr>
          <p:spPr>
            <a:xfrm>
              <a:off x="638852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9" name="pl1249"/>
            <p:cNvSpPr/>
            <p:nvPr/>
          </p:nvSpPr>
          <p:spPr>
            <a:xfrm>
              <a:off x="663190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0" name="pl1250"/>
            <p:cNvSpPr/>
            <p:nvPr/>
          </p:nvSpPr>
          <p:spPr>
            <a:xfrm>
              <a:off x="687527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1" name="pl1251"/>
            <p:cNvSpPr/>
            <p:nvPr/>
          </p:nvSpPr>
          <p:spPr>
            <a:xfrm>
              <a:off x="71186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2" name="pl1252"/>
            <p:cNvSpPr/>
            <p:nvPr/>
          </p:nvSpPr>
          <p:spPr>
            <a:xfrm>
              <a:off x="736203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3" name="pl1253"/>
            <p:cNvSpPr/>
            <p:nvPr/>
          </p:nvSpPr>
          <p:spPr>
            <a:xfrm>
              <a:off x="760540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4" name="pl1254"/>
            <p:cNvSpPr/>
            <p:nvPr/>
          </p:nvSpPr>
          <p:spPr>
            <a:xfrm>
              <a:off x="6388525"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255" name="pl1255"/>
            <p:cNvSpPr/>
            <p:nvPr/>
          </p:nvSpPr>
          <p:spPr>
            <a:xfrm>
              <a:off x="6388525"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40651" cap="flat">
              <a:solidFill>
                <a:srgbClr val="BEBEBE">
                  <a:alpha val="69803"/>
                </a:srgbClr>
              </a:solidFill>
              <a:prstDash val="solid"/>
              <a:round/>
            </a:ln>
          </p:spPr>
          <p:txBody>
            <a:bodyPr/>
            <a:lstStyle/>
            <a:p/>
          </p:txBody>
        </p:sp>
        <p:sp>
          <p:nvSpPr>
            <p:cNvPr id="1256" name="pl1256"/>
            <p:cNvSpPr/>
            <p:nvPr/>
          </p:nvSpPr>
          <p:spPr>
            <a:xfrm>
              <a:off x="6388525"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257" name="pl1257"/>
            <p:cNvSpPr/>
            <p:nvPr/>
          </p:nvSpPr>
          <p:spPr>
            <a:xfrm>
              <a:off x="6388525"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58" name="pl1258"/>
            <p:cNvSpPr/>
            <p:nvPr/>
          </p:nvSpPr>
          <p:spPr>
            <a:xfrm>
              <a:off x="6388525"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259" name="pl1259"/>
            <p:cNvSpPr/>
            <p:nvPr/>
          </p:nvSpPr>
          <p:spPr>
            <a:xfrm>
              <a:off x="6388525"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260" name="pl1260"/>
            <p:cNvSpPr/>
            <p:nvPr/>
          </p:nvSpPr>
          <p:spPr>
            <a:xfrm>
              <a:off x="6388525"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261" name="pl1261"/>
            <p:cNvSpPr/>
            <p:nvPr/>
          </p:nvSpPr>
          <p:spPr>
            <a:xfrm>
              <a:off x="6388525"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262" name="pl1262"/>
            <p:cNvSpPr/>
            <p:nvPr/>
          </p:nvSpPr>
          <p:spPr>
            <a:xfrm>
              <a:off x="6388525"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263" name="pl1263"/>
            <p:cNvSpPr/>
            <p:nvPr/>
          </p:nvSpPr>
          <p:spPr>
            <a:xfrm>
              <a:off x="6388525"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264" name="pl1264"/>
            <p:cNvSpPr/>
            <p:nvPr/>
          </p:nvSpPr>
          <p:spPr>
            <a:xfrm>
              <a:off x="6388525"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265" name="pl1265"/>
            <p:cNvSpPr/>
            <p:nvPr/>
          </p:nvSpPr>
          <p:spPr>
            <a:xfrm>
              <a:off x="6388525"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266" name="pl1266"/>
            <p:cNvSpPr/>
            <p:nvPr/>
          </p:nvSpPr>
          <p:spPr>
            <a:xfrm>
              <a:off x="6388525"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267" name="pl1267"/>
            <p:cNvSpPr/>
            <p:nvPr/>
          </p:nvSpPr>
          <p:spPr>
            <a:xfrm>
              <a:off x="6388525"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268" name="pl1268"/>
            <p:cNvSpPr/>
            <p:nvPr/>
          </p:nvSpPr>
          <p:spPr>
            <a:xfrm>
              <a:off x="6388525"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69" name="pl1269"/>
            <p:cNvSpPr/>
            <p:nvPr/>
          </p:nvSpPr>
          <p:spPr>
            <a:xfrm>
              <a:off x="6388525"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270" name="pl1270"/>
            <p:cNvSpPr/>
            <p:nvPr/>
          </p:nvSpPr>
          <p:spPr>
            <a:xfrm>
              <a:off x="6388525"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271" name="pl1271"/>
            <p:cNvSpPr/>
            <p:nvPr/>
          </p:nvSpPr>
          <p:spPr>
            <a:xfrm>
              <a:off x="6388525"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72" name="pl1272"/>
            <p:cNvSpPr/>
            <p:nvPr/>
          </p:nvSpPr>
          <p:spPr>
            <a:xfrm>
              <a:off x="6388525"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273" name="pl1273"/>
            <p:cNvSpPr/>
            <p:nvPr/>
          </p:nvSpPr>
          <p:spPr>
            <a:xfrm>
              <a:off x="6388525"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274" name="pl1274"/>
            <p:cNvSpPr/>
            <p:nvPr/>
          </p:nvSpPr>
          <p:spPr>
            <a:xfrm>
              <a:off x="6388525"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275" name="pl1275"/>
            <p:cNvSpPr/>
            <p:nvPr/>
          </p:nvSpPr>
          <p:spPr>
            <a:xfrm>
              <a:off x="6388525"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76" name="pl1276"/>
            <p:cNvSpPr/>
            <p:nvPr/>
          </p:nvSpPr>
          <p:spPr>
            <a:xfrm>
              <a:off x="6388525"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277" name="pl1277"/>
            <p:cNvSpPr/>
            <p:nvPr/>
          </p:nvSpPr>
          <p:spPr>
            <a:xfrm>
              <a:off x="6388525"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278" name="pl1278"/>
            <p:cNvSpPr/>
            <p:nvPr/>
          </p:nvSpPr>
          <p:spPr>
            <a:xfrm>
              <a:off x="6388525"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279" name="pl1279"/>
            <p:cNvSpPr/>
            <p:nvPr/>
          </p:nvSpPr>
          <p:spPr>
            <a:xfrm>
              <a:off x="6388525"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80" name="pl1280"/>
            <p:cNvSpPr/>
            <p:nvPr/>
          </p:nvSpPr>
          <p:spPr>
            <a:xfrm>
              <a:off x="6388525"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281" name="pl1281"/>
            <p:cNvSpPr/>
            <p:nvPr/>
          </p:nvSpPr>
          <p:spPr>
            <a:xfrm>
              <a:off x="6388525"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282" name="pl1282"/>
            <p:cNvSpPr/>
            <p:nvPr/>
          </p:nvSpPr>
          <p:spPr>
            <a:xfrm>
              <a:off x="6388525"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283" name="pl1283"/>
            <p:cNvSpPr/>
            <p:nvPr/>
          </p:nvSpPr>
          <p:spPr>
            <a:xfrm>
              <a:off x="6388525"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284" name="pl1284"/>
            <p:cNvSpPr/>
            <p:nvPr/>
          </p:nvSpPr>
          <p:spPr>
            <a:xfrm>
              <a:off x="6388525"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40651" cap="flat">
              <a:solidFill>
                <a:srgbClr val="000000">
                  <a:alpha val="100000"/>
                </a:srgbClr>
              </a:solidFill>
              <a:prstDash val="solid"/>
              <a:round/>
            </a:ln>
          </p:spPr>
          <p:txBody>
            <a:bodyPr/>
            <a:lstStyle/>
            <a:p/>
          </p:txBody>
        </p:sp>
        <p:sp>
          <p:nvSpPr>
            <p:cNvPr id="1285" name="pl1285"/>
            <p:cNvSpPr/>
            <p:nvPr/>
          </p:nvSpPr>
          <p:spPr>
            <a:xfrm>
              <a:off x="6388525"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EE67EC">
                  <a:alpha val="100000"/>
                </a:srgbClr>
              </a:solidFill>
              <a:prstDash val="solid"/>
              <a:round/>
            </a:ln>
          </p:spPr>
          <p:txBody>
            <a:bodyPr/>
            <a:lstStyle/>
            <a:p/>
          </p:txBody>
        </p:sp>
        <p:sp>
          <p:nvSpPr>
            <p:cNvPr id="1286" name="pl1286"/>
            <p:cNvSpPr/>
            <p:nvPr/>
          </p:nvSpPr>
          <p:spPr>
            <a:xfrm>
              <a:off x="6327681"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87" name="tx1287"/>
            <p:cNvSpPr/>
            <p:nvPr/>
          </p:nvSpPr>
          <p:spPr>
            <a:xfrm>
              <a:off x="6358380" y="45542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88" name="tx1288"/>
            <p:cNvSpPr/>
            <p:nvPr/>
          </p:nvSpPr>
          <p:spPr>
            <a:xfrm>
              <a:off x="6601757" y="450756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89" name="tx1289"/>
            <p:cNvSpPr/>
            <p:nvPr/>
          </p:nvSpPr>
          <p:spPr>
            <a:xfrm>
              <a:off x="6845133" y="45195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90" name="tx1290"/>
            <p:cNvSpPr/>
            <p:nvPr/>
          </p:nvSpPr>
          <p:spPr>
            <a:xfrm>
              <a:off x="7088510" y="44711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91" name="tx1291"/>
            <p:cNvSpPr/>
            <p:nvPr/>
          </p:nvSpPr>
          <p:spPr>
            <a:xfrm>
              <a:off x="7301741" y="44477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92" name="tx1292"/>
            <p:cNvSpPr/>
            <p:nvPr/>
          </p:nvSpPr>
          <p:spPr>
            <a:xfrm>
              <a:off x="7575262" y="44594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93" name="rc1293"/>
            <p:cNvSpPr/>
            <p:nvPr/>
          </p:nvSpPr>
          <p:spPr>
            <a:xfrm>
              <a:off x="7735840" y="875080"/>
              <a:ext cx="1338570" cy="758825"/>
            </a:xfrm>
            <a:prstGeom prst="rect">
              <a:avLst/>
            </a:prstGeom>
            <a:solidFill>
              <a:srgbClr val="EBEBEB">
                <a:alpha val="100000"/>
              </a:srgbClr>
            </a:solidFill>
          </p:spPr>
          <p:txBody>
            <a:bodyPr/>
            <a:lstStyle/>
            <a:p/>
          </p:txBody>
        </p:sp>
        <p:sp>
          <p:nvSpPr>
            <p:cNvPr id="1294" name="pl1294"/>
            <p:cNvSpPr/>
            <p:nvPr/>
          </p:nvSpPr>
          <p:spPr>
            <a:xfrm>
              <a:off x="7735840" y="145326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95" name="pl1295"/>
            <p:cNvSpPr/>
            <p:nvPr/>
          </p:nvSpPr>
          <p:spPr>
            <a:xfrm>
              <a:off x="7735840" y="116095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96" name="pl1296"/>
            <p:cNvSpPr/>
            <p:nvPr/>
          </p:nvSpPr>
          <p:spPr>
            <a:xfrm>
              <a:off x="791837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7" name="pl1297"/>
            <p:cNvSpPr/>
            <p:nvPr/>
          </p:nvSpPr>
          <p:spPr>
            <a:xfrm>
              <a:off x="816174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8" name="pl1298"/>
            <p:cNvSpPr/>
            <p:nvPr/>
          </p:nvSpPr>
          <p:spPr>
            <a:xfrm>
              <a:off x="840512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9" name="pl1299"/>
            <p:cNvSpPr/>
            <p:nvPr/>
          </p:nvSpPr>
          <p:spPr>
            <a:xfrm>
              <a:off x="864850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0" name="pl1300"/>
            <p:cNvSpPr/>
            <p:nvPr/>
          </p:nvSpPr>
          <p:spPr>
            <a:xfrm>
              <a:off x="889187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1" name="pl1301"/>
            <p:cNvSpPr/>
            <p:nvPr/>
          </p:nvSpPr>
          <p:spPr>
            <a:xfrm>
              <a:off x="7735840" y="15994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02" name="pl1302"/>
            <p:cNvSpPr/>
            <p:nvPr/>
          </p:nvSpPr>
          <p:spPr>
            <a:xfrm>
              <a:off x="7735840" y="130710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03" name="pl1303"/>
            <p:cNvSpPr/>
            <p:nvPr/>
          </p:nvSpPr>
          <p:spPr>
            <a:xfrm>
              <a:off x="7735840" y="101480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04" name="pl1304"/>
            <p:cNvSpPr/>
            <p:nvPr/>
          </p:nvSpPr>
          <p:spPr>
            <a:xfrm>
              <a:off x="779668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5" name="pl1305"/>
            <p:cNvSpPr/>
            <p:nvPr/>
          </p:nvSpPr>
          <p:spPr>
            <a:xfrm>
              <a:off x="804006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6" name="pl1306"/>
            <p:cNvSpPr/>
            <p:nvPr/>
          </p:nvSpPr>
          <p:spPr>
            <a:xfrm>
              <a:off x="828343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7" name="pl1307"/>
            <p:cNvSpPr/>
            <p:nvPr/>
          </p:nvSpPr>
          <p:spPr>
            <a:xfrm>
              <a:off x="852681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8" name="pl1308"/>
            <p:cNvSpPr/>
            <p:nvPr/>
          </p:nvSpPr>
          <p:spPr>
            <a:xfrm>
              <a:off x="87701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09" name="pl1309"/>
            <p:cNvSpPr/>
            <p:nvPr/>
          </p:nvSpPr>
          <p:spPr>
            <a:xfrm>
              <a:off x="90135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10" name="pl1310"/>
            <p:cNvSpPr/>
            <p:nvPr/>
          </p:nvSpPr>
          <p:spPr>
            <a:xfrm>
              <a:off x="7796684"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311" name="pl1311"/>
            <p:cNvSpPr/>
            <p:nvPr/>
          </p:nvSpPr>
          <p:spPr>
            <a:xfrm>
              <a:off x="7796684"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40651" cap="flat">
              <a:solidFill>
                <a:srgbClr val="BEBEBE">
                  <a:alpha val="69803"/>
                </a:srgbClr>
              </a:solidFill>
              <a:prstDash val="solid"/>
              <a:round/>
            </a:ln>
          </p:spPr>
          <p:txBody>
            <a:bodyPr/>
            <a:lstStyle/>
            <a:p/>
          </p:txBody>
        </p:sp>
        <p:sp>
          <p:nvSpPr>
            <p:cNvPr id="1312" name="pl1312"/>
            <p:cNvSpPr/>
            <p:nvPr/>
          </p:nvSpPr>
          <p:spPr>
            <a:xfrm>
              <a:off x="7796684" y="1552644"/>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313" name="pl1313"/>
            <p:cNvSpPr/>
            <p:nvPr/>
          </p:nvSpPr>
          <p:spPr>
            <a:xfrm>
              <a:off x="7796684"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14" name="pl1314"/>
            <p:cNvSpPr/>
            <p:nvPr/>
          </p:nvSpPr>
          <p:spPr>
            <a:xfrm>
              <a:off x="7796684" y="1494183"/>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315" name="pl1315"/>
            <p:cNvSpPr/>
            <p:nvPr/>
          </p:nvSpPr>
          <p:spPr>
            <a:xfrm>
              <a:off x="7796684" y="1587721"/>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316" name="pl1316"/>
            <p:cNvSpPr/>
            <p:nvPr/>
          </p:nvSpPr>
          <p:spPr>
            <a:xfrm>
              <a:off x="7796684" y="1353876"/>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317" name="pl1317"/>
            <p:cNvSpPr/>
            <p:nvPr/>
          </p:nvSpPr>
          <p:spPr>
            <a:xfrm>
              <a:off x="7796684"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318" name="pl1318"/>
            <p:cNvSpPr/>
            <p:nvPr/>
          </p:nvSpPr>
          <p:spPr>
            <a:xfrm>
              <a:off x="7796684" y="1576029"/>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319" name="pl1319"/>
            <p:cNvSpPr/>
            <p:nvPr/>
          </p:nvSpPr>
          <p:spPr>
            <a:xfrm>
              <a:off x="7796684" y="1494183"/>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320" name="pl1320"/>
            <p:cNvSpPr/>
            <p:nvPr/>
          </p:nvSpPr>
          <p:spPr>
            <a:xfrm>
              <a:off x="7796684" y="145910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321" name="pl1321"/>
            <p:cNvSpPr/>
            <p:nvPr/>
          </p:nvSpPr>
          <p:spPr>
            <a:xfrm>
              <a:off x="7796684" y="156433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322" name="pl1322"/>
            <p:cNvSpPr/>
            <p:nvPr/>
          </p:nvSpPr>
          <p:spPr>
            <a:xfrm>
              <a:off x="7796684" y="1388953"/>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323" name="pl1323"/>
            <p:cNvSpPr/>
            <p:nvPr/>
          </p:nvSpPr>
          <p:spPr>
            <a:xfrm>
              <a:off x="7796684" y="130710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324" name="pl1324"/>
            <p:cNvSpPr/>
            <p:nvPr/>
          </p:nvSpPr>
          <p:spPr>
            <a:xfrm>
              <a:off x="7796684" y="1576029"/>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25" name="pl1325"/>
            <p:cNvSpPr/>
            <p:nvPr/>
          </p:nvSpPr>
          <p:spPr>
            <a:xfrm>
              <a:off x="7796684" y="1494183"/>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326" name="pl1326"/>
            <p:cNvSpPr/>
            <p:nvPr/>
          </p:nvSpPr>
          <p:spPr>
            <a:xfrm>
              <a:off x="7796684" y="1540952"/>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327" name="pl1327"/>
            <p:cNvSpPr/>
            <p:nvPr/>
          </p:nvSpPr>
          <p:spPr>
            <a:xfrm>
              <a:off x="7796684"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28" name="pl1328"/>
            <p:cNvSpPr/>
            <p:nvPr/>
          </p:nvSpPr>
          <p:spPr>
            <a:xfrm>
              <a:off x="7796684" y="1342184"/>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329" name="pl1329"/>
            <p:cNvSpPr/>
            <p:nvPr/>
          </p:nvSpPr>
          <p:spPr>
            <a:xfrm>
              <a:off x="7796684" y="1540952"/>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330" name="pl1330"/>
            <p:cNvSpPr/>
            <p:nvPr/>
          </p:nvSpPr>
          <p:spPr>
            <a:xfrm>
              <a:off x="7796684" y="1540952"/>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331" name="pl1331"/>
            <p:cNvSpPr/>
            <p:nvPr/>
          </p:nvSpPr>
          <p:spPr>
            <a:xfrm>
              <a:off x="7796684"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32" name="pl1332"/>
            <p:cNvSpPr/>
            <p:nvPr/>
          </p:nvSpPr>
          <p:spPr>
            <a:xfrm>
              <a:off x="7796684" y="120187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333" name="pl1333"/>
            <p:cNvSpPr/>
            <p:nvPr/>
          </p:nvSpPr>
          <p:spPr>
            <a:xfrm>
              <a:off x="7796684" y="1576029"/>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334" name="pl1334"/>
            <p:cNvSpPr/>
            <p:nvPr/>
          </p:nvSpPr>
          <p:spPr>
            <a:xfrm>
              <a:off x="7796684" y="1482491"/>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335" name="pl1335"/>
            <p:cNvSpPr/>
            <p:nvPr/>
          </p:nvSpPr>
          <p:spPr>
            <a:xfrm>
              <a:off x="7796684" y="1599413"/>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36" name="pl1336"/>
            <p:cNvSpPr/>
            <p:nvPr/>
          </p:nvSpPr>
          <p:spPr>
            <a:xfrm>
              <a:off x="7796684" y="1482491"/>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337" name="pl1337"/>
            <p:cNvSpPr/>
            <p:nvPr/>
          </p:nvSpPr>
          <p:spPr>
            <a:xfrm>
              <a:off x="7796684" y="1365569"/>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338" name="pl1338"/>
            <p:cNvSpPr/>
            <p:nvPr/>
          </p:nvSpPr>
          <p:spPr>
            <a:xfrm>
              <a:off x="7796684" y="1377261"/>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339" name="pl1339"/>
            <p:cNvSpPr/>
            <p:nvPr/>
          </p:nvSpPr>
          <p:spPr>
            <a:xfrm>
              <a:off x="7796684" y="156433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340" name="pl1340"/>
            <p:cNvSpPr/>
            <p:nvPr/>
          </p:nvSpPr>
          <p:spPr>
            <a:xfrm>
              <a:off x="7796684"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40651" cap="flat">
              <a:solidFill>
                <a:srgbClr val="000000">
                  <a:alpha val="100000"/>
                </a:srgbClr>
              </a:solidFill>
              <a:prstDash val="solid"/>
              <a:round/>
            </a:ln>
          </p:spPr>
          <p:txBody>
            <a:bodyPr/>
            <a:lstStyle/>
            <a:p/>
          </p:txBody>
        </p:sp>
        <p:sp>
          <p:nvSpPr>
            <p:cNvPr id="1341" name="pl1341"/>
            <p:cNvSpPr/>
            <p:nvPr/>
          </p:nvSpPr>
          <p:spPr>
            <a:xfrm>
              <a:off x="7796684" y="1587721"/>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ACA300">
                  <a:alpha val="100000"/>
                </a:srgbClr>
              </a:solidFill>
              <a:prstDash val="solid"/>
              <a:round/>
            </a:ln>
          </p:spPr>
          <p:txBody>
            <a:bodyPr/>
            <a:lstStyle/>
            <a:p/>
          </p:txBody>
        </p:sp>
        <p:sp>
          <p:nvSpPr>
            <p:cNvPr id="1342" name="pl1342"/>
            <p:cNvSpPr/>
            <p:nvPr/>
          </p:nvSpPr>
          <p:spPr>
            <a:xfrm>
              <a:off x="7735840" y="1599413"/>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43" name="tx1343"/>
            <p:cNvSpPr/>
            <p:nvPr/>
          </p:nvSpPr>
          <p:spPr>
            <a:xfrm>
              <a:off x="849666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44" name="tx1344"/>
            <p:cNvSpPr/>
            <p:nvPr/>
          </p:nvSpPr>
          <p:spPr>
            <a:xfrm>
              <a:off x="874004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45" name="tx1345"/>
            <p:cNvSpPr/>
            <p:nvPr/>
          </p:nvSpPr>
          <p:spPr>
            <a:xfrm>
              <a:off x="8983422"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46" name="tx1346"/>
            <p:cNvSpPr/>
            <p:nvPr/>
          </p:nvSpPr>
          <p:spPr>
            <a:xfrm>
              <a:off x="7766540" y="14244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47" name="tx1347"/>
            <p:cNvSpPr/>
            <p:nvPr/>
          </p:nvSpPr>
          <p:spPr>
            <a:xfrm>
              <a:off x="8009916"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48" name="tx1348"/>
            <p:cNvSpPr/>
            <p:nvPr/>
          </p:nvSpPr>
          <p:spPr>
            <a:xfrm>
              <a:off x="8253292"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49" name="rc1349"/>
            <p:cNvSpPr/>
            <p:nvPr/>
          </p:nvSpPr>
          <p:spPr>
            <a:xfrm>
              <a:off x="7735840" y="1918357"/>
              <a:ext cx="1338570" cy="758825"/>
            </a:xfrm>
            <a:prstGeom prst="rect">
              <a:avLst/>
            </a:prstGeom>
            <a:solidFill>
              <a:srgbClr val="EBEBEB">
                <a:alpha val="100000"/>
              </a:srgbClr>
            </a:solidFill>
          </p:spPr>
          <p:txBody>
            <a:bodyPr/>
            <a:lstStyle/>
            <a:p/>
          </p:txBody>
        </p:sp>
        <p:sp>
          <p:nvSpPr>
            <p:cNvPr id="1350" name="pl1350"/>
            <p:cNvSpPr/>
            <p:nvPr/>
          </p:nvSpPr>
          <p:spPr>
            <a:xfrm>
              <a:off x="7735840" y="249653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51" name="pl1351"/>
            <p:cNvSpPr/>
            <p:nvPr/>
          </p:nvSpPr>
          <p:spPr>
            <a:xfrm>
              <a:off x="7735840" y="220423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52" name="pl1352"/>
            <p:cNvSpPr/>
            <p:nvPr/>
          </p:nvSpPr>
          <p:spPr>
            <a:xfrm>
              <a:off x="791837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3" name="pl1353"/>
            <p:cNvSpPr/>
            <p:nvPr/>
          </p:nvSpPr>
          <p:spPr>
            <a:xfrm>
              <a:off x="816174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4" name="pl1354"/>
            <p:cNvSpPr/>
            <p:nvPr/>
          </p:nvSpPr>
          <p:spPr>
            <a:xfrm>
              <a:off x="840512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5" name="pl1355"/>
            <p:cNvSpPr/>
            <p:nvPr/>
          </p:nvSpPr>
          <p:spPr>
            <a:xfrm>
              <a:off x="864850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6" name="pl1356"/>
            <p:cNvSpPr/>
            <p:nvPr/>
          </p:nvSpPr>
          <p:spPr>
            <a:xfrm>
              <a:off x="889187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57" name="pl1357"/>
            <p:cNvSpPr/>
            <p:nvPr/>
          </p:nvSpPr>
          <p:spPr>
            <a:xfrm>
              <a:off x="7735840" y="264269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58" name="pl1358"/>
            <p:cNvSpPr/>
            <p:nvPr/>
          </p:nvSpPr>
          <p:spPr>
            <a:xfrm>
              <a:off x="7735840" y="235038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59" name="pl1359"/>
            <p:cNvSpPr/>
            <p:nvPr/>
          </p:nvSpPr>
          <p:spPr>
            <a:xfrm>
              <a:off x="7735840" y="205807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60" name="pl1360"/>
            <p:cNvSpPr/>
            <p:nvPr/>
          </p:nvSpPr>
          <p:spPr>
            <a:xfrm>
              <a:off x="779668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1" name="pl1361"/>
            <p:cNvSpPr/>
            <p:nvPr/>
          </p:nvSpPr>
          <p:spPr>
            <a:xfrm>
              <a:off x="804006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2" name="pl1362"/>
            <p:cNvSpPr/>
            <p:nvPr/>
          </p:nvSpPr>
          <p:spPr>
            <a:xfrm>
              <a:off x="828343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3" name="pl1363"/>
            <p:cNvSpPr/>
            <p:nvPr/>
          </p:nvSpPr>
          <p:spPr>
            <a:xfrm>
              <a:off x="852681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4" name="pl1364"/>
            <p:cNvSpPr/>
            <p:nvPr/>
          </p:nvSpPr>
          <p:spPr>
            <a:xfrm>
              <a:off x="87701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5" name="pl1365"/>
            <p:cNvSpPr/>
            <p:nvPr/>
          </p:nvSpPr>
          <p:spPr>
            <a:xfrm>
              <a:off x="90135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66" name="pl1366"/>
            <p:cNvSpPr/>
            <p:nvPr/>
          </p:nvSpPr>
          <p:spPr>
            <a:xfrm>
              <a:off x="7796684"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367" name="pl1367"/>
            <p:cNvSpPr/>
            <p:nvPr/>
          </p:nvSpPr>
          <p:spPr>
            <a:xfrm>
              <a:off x="7796684"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40651" cap="flat">
              <a:solidFill>
                <a:srgbClr val="BEBEBE">
                  <a:alpha val="69803"/>
                </a:srgbClr>
              </a:solidFill>
              <a:prstDash val="solid"/>
              <a:round/>
            </a:ln>
          </p:spPr>
          <p:txBody>
            <a:bodyPr/>
            <a:lstStyle/>
            <a:p/>
          </p:txBody>
        </p:sp>
        <p:sp>
          <p:nvSpPr>
            <p:cNvPr id="1368" name="pl1368"/>
            <p:cNvSpPr/>
            <p:nvPr/>
          </p:nvSpPr>
          <p:spPr>
            <a:xfrm>
              <a:off x="7796684" y="2595921"/>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369" name="pl1369"/>
            <p:cNvSpPr/>
            <p:nvPr/>
          </p:nvSpPr>
          <p:spPr>
            <a:xfrm>
              <a:off x="7796684"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70" name="pl1370"/>
            <p:cNvSpPr/>
            <p:nvPr/>
          </p:nvSpPr>
          <p:spPr>
            <a:xfrm>
              <a:off x="7796684" y="2537460"/>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371" name="pl1371"/>
            <p:cNvSpPr/>
            <p:nvPr/>
          </p:nvSpPr>
          <p:spPr>
            <a:xfrm>
              <a:off x="7796684" y="2630998"/>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372" name="pl1372"/>
            <p:cNvSpPr/>
            <p:nvPr/>
          </p:nvSpPr>
          <p:spPr>
            <a:xfrm>
              <a:off x="7796684" y="2397153"/>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373" name="pl1373"/>
            <p:cNvSpPr/>
            <p:nvPr/>
          </p:nvSpPr>
          <p:spPr>
            <a:xfrm>
              <a:off x="7796684" y="2630998"/>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374" name="pl1374"/>
            <p:cNvSpPr/>
            <p:nvPr/>
          </p:nvSpPr>
          <p:spPr>
            <a:xfrm>
              <a:off x="7796684" y="2619306"/>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375" name="pl1375"/>
            <p:cNvSpPr/>
            <p:nvPr/>
          </p:nvSpPr>
          <p:spPr>
            <a:xfrm>
              <a:off x="7796684" y="2537460"/>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376" name="pl1376"/>
            <p:cNvSpPr/>
            <p:nvPr/>
          </p:nvSpPr>
          <p:spPr>
            <a:xfrm>
              <a:off x="7796684" y="2502383"/>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377" name="pl1377"/>
            <p:cNvSpPr/>
            <p:nvPr/>
          </p:nvSpPr>
          <p:spPr>
            <a:xfrm>
              <a:off x="7796684" y="2607613"/>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378" name="pl1378"/>
            <p:cNvSpPr/>
            <p:nvPr/>
          </p:nvSpPr>
          <p:spPr>
            <a:xfrm>
              <a:off x="7796684" y="2432230"/>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379" name="pl1379"/>
            <p:cNvSpPr/>
            <p:nvPr/>
          </p:nvSpPr>
          <p:spPr>
            <a:xfrm>
              <a:off x="7796684"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380" name="pl1380"/>
            <p:cNvSpPr/>
            <p:nvPr/>
          </p:nvSpPr>
          <p:spPr>
            <a:xfrm>
              <a:off x="7796684" y="2619306"/>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81" name="pl1381"/>
            <p:cNvSpPr/>
            <p:nvPr/>
          </p:nvSpPr>
          <p:spPr>
            <a:xfrm>
              <a:off x="7796684" y="2537460"/>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382" name="pl1382"/>
            <p:cNvSpPr/>
            <p:nvPr/>
          </p:nvSpPr>
          <p:spPr>
            <a:xfrm>
              <a:off x="7796684" y="2584229"/>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383" name="pl1383"/>
            <p:cNvSpPr/>
            <p:nvPr/>
          </p:nvSpPr>
          <p:spPr>
            <a:xfrm>
              <a:off x="7796684"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84" name="pl1384"/>
            <p:cNvSpPr/>
            <p:nvPr/>
          </p:nvSpPr>
          <p:spPr>
            <a:xfrm>
              <a:off x="7796684" y="2385461"/>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385" name="pl1385"/>
            <p:cNvSpPr/>
            <p:nvPr/>
          </p:nvSpPr>
          <p:spPr>
            <a:xfrm>
              <a:off x="7796684" y="2584229"/>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386" name="pl1386"/>
            <p:cNvSpPr/>
            <p:nvPr/>
          </p:nvSpPr>
          <p:spPr>
            <a:xfrm>
              <a:off x="7796684" y="2584229"/>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387" name="pl1387"/>
            <p:cNvSpPr/>
            <p:nvPr/>
          </p:nvSpPr>
          <p:spPr>
            <a:xfrm>
              <a:off x="7796684"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88" name="pl1388"/>
            <p:cNvSpPr/>
            <p:nvPr/>
          </p:nvSpPr>
          <p:spPr>
            <a:xfrm>
              <a:off x="7796684" y="2245154"/>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389" name="pl1389"/>
            <p:cNvSpPr/>
            <p:nvPr/>
          </p:nvSpPr>
          <p:spPr>
            <a:xfrm>
              <a:off x="7796684" y="2619306"/>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390" name="pl1390"/>
            <p:cNvSpPr/>
            <p:nvPr/>
          </p:nvSpPr>
          <p:spPr>
            <a:xfrm>
              <a:off x="7796684" y="2525768"/>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391" name="pl1391"/>
            <p:cNvSpPr/>
            <p:nvPr/>
          </p:nvSpPr>
          <p:spPr>
            <a:xfrm>
              <a:off x="7796684" y="264269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92" name="pl1392"/>
            <p:cNvSpPr/>
            <p:nvPr/>
          </p:nvSpPr>
          <p:spPr>
            <a:xfrm>
              <a:off x="7796684" y="2525768"/>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393" name="pl1393"/>
            <p:cNvSpPr/>
            <p:nvPr/>
          </p:nvSpPr>
          <p:spPr>
            <a:xfrm>
              <a:off x="7796684" y="2408846"/>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394" name="pl1394"/>
            <p:cNvSpPr/>
            <p:nvPr/>
          </p:nvSpPr>
          <p:spPr>
            <a:xfrm>
              <a:off x="7796684" y="2420538"/>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395" name="pl1395"/>
            <p:cNvSpPr/>
            <p:nvPr/>
          </p:nvSpPr>
          <p:spPr>
            <a:xfrm>
              <a:off x="7796684" y="2607613"/>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396" name="pl1396"/>
            <p:cNvSpPr/>
            <p:nvPr/>
          </p:nvSpPr>
          <p:spPr>
            <a:xfrm>
              <a:off x="7796684"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40651" cap="flat">
              <a:solidFill>
                <a:srgbClr val="000000">
                  <a:alpha val="100000"/>
                </a:srgbClr>
              </a:solidFill>
              <a:prstDash val="solid"/>
              <a:round/>
            </a:ln>
          </p:spPr>
          <p:txBody>
            <a:bodyPr/>
            <a:lstStyle/>
            <a:p/>
          </p:txBody>
        </p:sp>
        <p:sp>
          <p:nvSpPr>
            <p:cNvPr id="1397" name="pl1397"/>
            <p:cNvSpPr/>
            <p:nvPr/>
          </p:nvSpPr>
          <p:spPr>
            <a:xfrm>
              <a:off x="7796684" y="2350384"/>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00C083">
                  <a:alpha val="100000"/>
                </a:srgbClr>
              </a:solidFill>
              <a:prstDash val="solid"/>
              <a:round/>
            </a:ln>
          </p:spPr>
          <p:txBody>
            <a:bodyPr/>
            <a:lstStyle/>
            <a:p/>
          </p:txBody>
        </p:sp>
        <p:sp>
          <p:nvSpPr>
            <p:cNvPr id="1398" name="pl1398"/>
            <p:cNvSpPr/>
            <p:nvPr/>
          </p:nvSpPr>
          <p:spPr>
            <a:xfrm>
              <a:off x="7735840" y="264269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99" name="tx1399"/>
            <p:cNvSpPr/>
            <p:nvPr/>
          </p:nvSpPr>
          <p:spPr>
            <a:xfrm>
              <a:off x="7736395" y="2209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400" name="tx1400"/>
            <p:cNvSpPr/>
            <p:nvPr/>
          </p:nvSpPr>
          <p:spPr>
            <a:xfrm>
              <a:off x="7979771" y="22442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401" name="tx1401"/>
            <p:cNvSpPr/>
            <p:nvPr/>
          </p:nvSpPr>
          <p:spPr>
            <a:xfrm>
              <a:off x="8223147" y="2302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402" name="tx1402"/>
            <p:cNvSpPr/>
            <p:nvPr/>
          </p:nvSpPr>
          <p:spPr>
            <a:xfrm>
              <a:off x="8466524" y="21988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403" name="tx1403"/>
            <p:cNvSpPr/>
            <p:nvPr/>
          </p:nvSpPr>
          <p:spPr>
            <a:xfrm>
              <a:off x="8709900" y="21857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04" name="tx1404"/>
            <p:cNvSpPr/>
            <p:nvPr/>
          </p:nvSpPr>
          <p:spPr>
            <a:xfrm>
              <a:off x="8953277" y="2255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05" name="rc1405"/>
            <p:cNvSpPr/>
            <p:nvPr/>
          </p:nvSpPr>
          <p:spPr>
            <a:xfrm>
              <a:off x="7735840" y="2961634"/>
              <a:ext cx="1338570" cy="758825"/>
            </a:xfrm>
            <a:prstGeom prst="rect">
              <a:avLst/>
            </a:prstGeom>
            <a:solidFill>
              <a:srgbClr val="EBEBEB">
                <a:alpha val="100000"/>
              </a:srgbClr>
            </a:solidFill>
          </p:spPr>
          <p:txBody>
            <a:bodyPr/>
            <a:lstStyle/>
            <a:p/>
          </p:txBody>
        </p:sp>
        <p:sp>
          <p:nvSpPr>
            <p:cNvPr id="1406" name="pl1406"/>
            <p:cNvSpPr/>
            <p:nvPr/>
          </p:nvSpPr>
          <p:spPr>
            <a:xfrm>
              <a:off x="7735840" y="353981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07" name="pl1407"/>
            <p:cNvSpPr/>
            <p:nvPr/>
          </p:nvSpPr>
          <p:spPr>
            <a:xfrm>
              <a:off x="7735840" y="324750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08" name="pl1408"/>
            <p:cNvSpPr/>
            <p:nvPr/>
          </p:nvSpPr>
          <p:spPr>
            <a:xfrm>
              <a:off x="791837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09" name="pl1409"/>
            <p:cNvSpPr/>
            <p:nvPr/>
          </p:nvSpPr>
          <p:spPr>
            <a:xfrm>
              <a:off x="816174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0" name="pl1410"/>
            <p:cNvSpPr/>
            <p:nvPr/>
          </p:nvSpPr>
          <p:spPr>
            <a:xfrm>
              <a:off x="840512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1" name="pl1411"/>
            <p:cNvSpPr/>
            <p:nvPr/>
          </p:nvSpPr>
          <p:spPr>
            <a:xfrm>
              <a:off x="864850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2" name="pl1412"/>
            <p:cNvSpPr/>
            <p:nvPr/>
          </p:nvSpPr>
          <p:spPr>
            <a:xfrm>
              <a:off x="889187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13" name="pl1413"/>
            <p:cNvSpPr/>
            <p:nvPr/>
          </p:nvSpPr>
          <p:spPr>
            <a:xfrm>
              <a:off x="7735840" y="368596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14" name="pl1414"/>
            <p:cNvSpPr/>
            <p:nvPr/>
          </p:nvSpPr>
          <p:spPr>
            <a:xfrm>
              <a:off x="7735840" y="339366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15" name="pl1415"/>
            <p:cNvSpPr/>
            <p:nvPr/>
          </p:nvSpPr>
          <p:spPr>
            <a:xfrm>
              <a:off x="7735840" y="310135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16" name="pl1416"/>
            <p:cNvSpPr/>
            <p:nvPr/>
          </p:nvSpPr>
          <p:spPr>
            <a:xfrm>
              <a:off x="779668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17" name="pl1417"/>
            <p:cNvSpPr/>
            <p:nvPr/>
          </p:nvSpPr>
          <p:spPr>
            <a:xfrm>
              <a:off x="804006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18" name="pl1418"/>
            <p:cNvSpPr/>
            <p:nvPr/>
          </p:nvSpPr>
          <p:spPr>
            <a:xfrm>
              <a:off x="828343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19" name="pl1419"/>
            <p:cNvSpPr/>
            <p:nvPr/>
          </p:nvSpPr>
          <p:spPr>
            <a:xfrm>
              <a:off x="852681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0" name="pl1420"/>
            <p:cNvSpPr/>
            <p:nvPr/>
          </p:nvSpPr>
          <p:spPr>
            <a:xfrm>
              <a:off x="87701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1" name="pl1421"/>
            <p:cNvSpPr/>
            <p:nvPr/>
          </p:nvSpPr>
          <p:spPr>
            <a:xfrm>
              <a:off x="90135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2" name="pl1422"/>
            <p:cNvSpPr/>
            <p:nvPr/>
          </p:nvSpPr>
          <p:spPr>
            <a:xfrm>
              <a:off x="7796684"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423" name="pl1423"/>
            <p:cNvSpPr/>
            <p:nvPr/>
          </p:nvSpPr>
          <p:spPr>
            <a:xfrm>
              <a:off x="7796684"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40651" cap="flat">
              <a:solidFill>
                <a:srgbClr val="BEBEBE">
                  <a:alpha val="69803"/>
                </a:srgbClr>
              </a:solidFill>
              <a:prstDash val="solid"/>
              <a:round/>
            </a:ln>
          </p:spPr>
          <p:txBody>
            <a:bodyPr/>
            <a:lstStyle/>
            <a:p/>
          </p:txBody>
        </p:sp>
        <p:sp>
          <p:nvSpPr>
            <p:cNvPr id="1424" name="pl1424"/>
            <p:cNvSpPr/>
            <p:nvPr/>
          </p:nvSpPr>
          <p:spPr>
            <a:xfrm>
              <a:off x="7796684" y="3639198"/>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425" name="pl1425"/>
            <p:cNvSpPr/>
            <p:nvPr/>
          </p:nvSpPr>
          <p:spPr>
            <a:xfrm>
              <a:off x="7796684"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26" name="pl1426"/>
            <p:cNvSpPr/>
            <p:nvPr/>
          </p:nvSpPr>
          <p:spPr>
            <a:xfrm>
              <a:off x="7796684" y="3580737"/>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427" name="pl1427"/>
            <p:cNvSpPr/>
            <p:nvPr/>
          </p:nvSpPr>
          <p:spPr>
            <a:xfrm>
              <a:off x="7796684" y="3674275"/>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428" name="pl1428"/>
            <p:cNvSpPr/>
            <p:nvPr/>
          </p:nvSpPr>
          <p:spPr>
            <a:xfrm>
              <a:off x="7796684" y="3440430"/>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429" name="pl1429"/>
            <p:cNvSpPr/>
            <p:nvPr/>
          </p:nvSpPr>
          <p:spPr>
            <a:xfrm>
              <a:off x="7796684" y="3674275"/>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30" name="pl1430"/>
            <p:cNvSpPr/>
            <p:nvPr/>
          </p:nvSpPr>
          <p:spPr>
            <a:xfrm>
              <a:off x="7796684" y="3662583"/>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431" name="pl1431"/>
            <p:cNvSpPr/>
            <p:nvPr/>
          </p:nvSpPr>
          <p:spPr>
            <a:xfrm>
              <a:off x="7796684" y="3580737"/>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432" name="pl1432"/>
            <p:cNvSpPr/>
            <p:nvPr/>
          </p:nvSpPr>
          <p:spPr>
            <a:xfrm>
              <a:off x="7796684" y="3545660"/>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433" name="pl1433"/>
            <p:cNvSpPr/>
            <p:nvPr/>
          </p:nvSpPr>
          <p:spPr>
            <a:xfrm>
              <a:off x="7796684" y="3650890"/>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34" name="pl1434"/>
            <p:cNvSpPr/>
            <p:nvPr/>
          </p:nvSpPr>
          <p:spPr>
            <a:xfrm>
              <a:off x="7796684" y="3475507"/>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435" name="pl1435"/>
            <p:cNvSpPr/>
            <p:nvPr/>
          </p:nvSpPr>
          <p:spPr>
            <a:xfrm>
              <a:off x="7796684" y="3393661"/>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436" name="pl1436"/>
            <p:cNvSpPr/>
            <p:nvPr/>
          </p:nvSpPr>
          <p:spPr>
            <a:xfrm>
              <a:off x="7796684" y="3662583"/>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37" name="pl1437"/>
            <p:cNvSpPr/>
            <p:nvPr/>
          </p:nvSpPr>
          <p:spPr>
            <a:xfrm>
              <a:off x="7796684" y="3580737"/>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438" name="pl1438"/>
            <p:cNvSpPr/>
            <p:nvPr/>
          </p:nvSpPr>
          <p:spPr>
            <a:xfrm>
              <a:off x="7796684" y="3627506"/>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439" name="pl1439"/>
            <p:cNvSpPr/>
            <p:nvPr/>
          </p:nvSpPr>
          <p:spPr>
            <a:xfrm>
              <a:off x="7796684"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40" name="pl1440"/>
            <p:cNvSpPr/>
            <p:nvPr/>
          </p:nvSpPr>
          <p:spPr>
            <a:xfrm>
              <a:off x="7796684" y="3428738"/>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441" name="pl1441"/>
            <p:cNvSpPr/>
            <p:nvPr/>
          </p:nvSpPr>
          <p:spPr>
            <a:xfrm>
              <a:off x="7796684" y="3627506"/>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442" name="pl1442"/>
            <p:cNvSpPr/>
            <p:nvPr/>
          </p:nvSpPr>
          <p:spPr>
            <a:xfrm>
              <a:off x="7796684"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443" name="pl1443"/>
            <p:cNvSpPr/>
            <p:nvPr/>
          </p:nvSpPr>
          <p:spPr>
            <a:xfrm>
              <a:off x="7796684"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44" name="pl1444"/>
            <p:cNvSpPr/>
            <p:nvPr/>
          </p:nvSpPr>
          <p:spPr>
            <a:xfrm>
              <a:off x="7796684" y="3288431"/>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445" name="pl1445"/>
            <p:cNvSpPr/>
            <p:nvPr/>
          </p:nvSpPr>
          <p:spPr>
            <a:xfrm>
              <a:off x="7796684" y="3662583"/>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446" name="pl1446"/>
            <p:cNvSpPr/>
            <p:nvPr/>
          </p:nvSpPr>
          <p:spPr>
            <a:xfrm>
              <a:off x="7796684" y="3569045"/>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447" name="pl1447"/>
            <p:cNvSpPr/>
            <p:nvPr/>
          </p:nvSpPr>
          <p:spPr>
            <a:xfrm>
              <a:off x="7796684" y="368596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48" name="pl1448"/>
            <p:cNvSpPr/>
            <p:nvPr/>
          </p:nvSpPr>
          <p:spPr>
            <a:xfrm>
              <a:off x="7796684" y="3569045"/>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449" name="pl1449"/>
            <p:cNvSpPr/>
            <p:nvPr/>
          </p:nvSpPr>
          <p:spPr>
            <a:xfrm>
              <a:off x="7796684" y="3452123"/>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450" name="pl1450"/>
            <p:cNvSpPr/>
            <p:nvPr/>
          </p:nvSpPr>
          <p:spPr>
            <a:xfrm>
              <a:off x="7796684" y="3463815"/>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451" name="pl1451"/>
            <p:cNvSpPr/>
            <p:nvPr/>
          </p:nvSpPr>
          <p:spPr>
            <a:xfrm>
              <a:off x="7796684" y="3650890"/>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452" name="pl1452"/>
            <p:cNvSpPr/>
            <p:nvPr/>
          </p:nvSpPr>
          <p:spPr>
            <a:xfrm>
              <a:off x="7796684"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40651" cap="flat">
              <a:solidFill>
                <a:srgbClr val="000000">
                  <a:alpha val="100000"/>
                </a:srgbClr>
              </a:solidFill>
              <a:prstDash val="solid"/>
              <a:round/>
            </a:ln>
          </p:spPr>
          <p:txBody>
            <a:bodyPr/>
            <a:lstStyle/>
            <a:p/>
          </p:txBody>
        </p:sp>
        <p:sp>
          <p:nvSpPr>
            <p:cNvPr id="1453" name="pl1453"/>
            <p:cNvSpPr/>
            <p:nvPr/>
          </p:nvSpPr>
          <p:spPr>
            <a:xfrm>
              <a:off x="7796684" y="3627506"/>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00A8FF">
                  <a:alpha val="100000"/>
                </a:srgbClr>
              </a:solidFill>
              <a:prstDash val="solid"/>
              <a:round/>
            </a:ln>
          </p:spPr>
          <p:txBody>
            <a:bodyPr/>
            <a:lstStyle/>
            <a:p/>
          </p:txBody>
        </p:sp>
        <p:sp>
          <p:nvSpPr>
            <p:cNvPr id="1454" name="pl1454"/>
            <p:cNvSpPr/>
            <p:nvPr/>
          </p:nvSpPr>
          <p:spPr>
            <a:xfrm>
              <a:off x="7735840" y="368596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455" name="tx1455"/>
            <p:cNvSpPr/>
            <p:nvPr/>
          </p:nvSpPr>
          <p:spPr>
            <a:xfrm>
              <a:off x="7766540"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56" name="tx1456"/>
            <p:cNvSpPr/>
            <p:nvPr/>
          </p:nvSpPr>
          <p:spPr>
            <a:xfrm>
              <a:off x="8009916"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57" name="tx1457"/>
            <p:cNvSpPr/>
            <p:nvPr/>
          </p:nvSpPr>
          <p:spPr>
            <a:xfrm>
              <a:off x="8253292" y="34642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458" name="tx1458"/>
            <p:cNvSpPr/>
            <p:nvPr/>
          </p:nvSpPr>
          <p:spPr>
            <a:xfrm>
              <a:off x="8496669" y="35110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59" name="tx1459"/>
            <p:cNvSpPr/>
            <p:nvPr/>
          </p:nvSpPr>
          <p:spPr>
            <a:xfrm>
              <a:off x="8740045" y="34862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60" name="tx1460"/>
            <p:cNvSpPr/>
            <p:nvPr/>
          </p:nvSpPr>
          <p:spPr>
            <a:xfrm>
              <a:off x="8983422" y="34993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61" name="rc1461"/>
            <p:cNvSpPr/>
            <p:nvPr/>
          </p:nvSpPr>
          <p:spPr>
            <a:xfrm>
              <a:off x="7735840" y="4004911"/>
              <a:ext cx="1338570" cy="758825"/>
            </a:xfrm>
            <a:prstGeom prst="rect">
              <a:avLst/>
            </a:prstGeom>
            <a:solidFill>
              <a:srgbClr val="EBEBEB">
                <a:alpha val="100000"/>
              </a:srgbClr>
            </a:solidFill>
          </p:spPr>
          <p:txBody>
            <a:bodyPr/>
            <a:lstStyle/>
            <a:p/>
          </p:txBody>
        </p:sp>
        <p:sp>
          <p:nvSpPr>
            <p:cNvPr id="1462" name="pl1462"/>
            <p:cNvSpPr/>
            <p:nvPr/>
          </p:nvSpPr>
          <p:spPr>
            <a:xfrm>
              <a:off x="7735840" y="458309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63" name="pl1463"/>
            <p:cNvSpPr/>
            <p:nvPr/>
          </p:nvSpPr>
          <p:spPr>
            <a:xfrm>
              <a:off x="7735840" y="42907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64" name="pl1464"/>
            <p:cNvSpPr/>
            <p:nvPr/>
          </p:nvSpPr>
          <p:spPr>
            <a:xfrm>
              <a:off x="791837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65" name="pl1465"/>
            <p:cNvSpPr/>
            <p:nvPr/>
          </p:nvSpPr>
          <p:spPr>
            <a:xfrm>
              <a:off x="816174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66" name="pl1466"/>
            <p:cNvSpPr/>
            <p:nvPr/>
          </p:nvSpPr>
          <p:spPr>
            <a:xfrm>
              <a:off x="840512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67" name="pl1467"/>
            <p:cNvSpPr/>
            <p:nvPr/>
          </p:nvSpPr>
          <p:spPr>
            <a:xfrm>
              <a:off x="864850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68" name="pl1468"/>
            <p:cNvSpPr/>
            <p:nvPr/>
          </p:nvSpPr>
          <p:spPr>
            <a:xfrm>
              <a:off x="889187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69" name="pl1469"/>
            <p:cNvSpPr/>
            <p:nvPr/>
          </p:nvSpPr>
          <p:spPr>
            <a:xfrm>
              <a:off x="7735840" y="472924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70" name="pl1470"/>
            <p:cNvSpPr/>
            <p:nvPr/>
          </p:nvSpPr>
          <p:spPr>
            <a:xfrm>
              <a:off x="7735840" y="443693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71" name="pl1471"/>
            <p:cNvSpPr/>
            <p:nvPr/>
          </p:nvSpPr>
          <p:spPr>
            <a:xfrm>
              <a:off x="7735840" y="414463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72" name="pl1472"/>
            <p:cNvSpPr/>
            <p:nvPr/>
          </p:nvSpPr>
          <p:spPr>
            <a:xfrm>
              <a:off x="779668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3" name="pl1473"/>
            <p:cNvSpPr/>
            <p:nvPr/>
          </p:nvSpPr>
          <p:spPr>
            <a:xfrm>
              <a:off x="804006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4" name="pl1474"/>
            <p:cNvSpPr/>
            <p:nvPr/>
          </p:nvSpPr>
          <p:spPr>
            <a:xfrm>
              <a:off x="828343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5" name="pl1475"/>
            <p:cNvSpPr/>
            <p:nvPr/>
          </p:nvSpPr>
          <p:spPr>
            <a:xfrm>
              <a:off x="852681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6" name="pl1476"/>
            <p:cNvSpPr/>
            <p:nvPr/>
          </p:nvSpPr>
          <p:spPr>
            <a:xfrm>
              <a:off x="87701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7" name="pl1477"/>
            <p:cNvSpPr/>
            <p:nvPr/>
          </p:nvSpPr>
          <p:spPr>
            <a:xfrm>
              <a:off x="90135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78" name="pl1478"/>
            <p:cNvSpPr/>
            <p:nvPr/>
          </p:nvSpPr>
          <p:spPr>
            <a:xfrm>
              <a:off x="7796684"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BEBEBE">
                  <a:alpha val="69803"/>
                </a:srgbClr>
              </a:solidFill>
              <a:prstDash val="solid"/>
              <a:round/>
            </a:ln>
          </p:spPr>
          <p:txBody>
            <a:bodyPr/>
            <a:lstStyle/>
            <a:p/>
          </p:txBody>
        </p:sp>
        <p:sp>
          <p:nvSpPr>
            <p:cNvPr id="1479" name="pl1479"/>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1480" name="pl1480"/>
            <p:cNvSpPr/>
            <p:nvPr/>
          </p:nvSpPr>
          <p:spPr>
            <a:xfrm>
              <a:off x="7796684" y="4682475"/>
              <a:ext cx="1216881" cy="11692"/>
            </a:xfrm>
            <a:custGeom>
              <a:avLst/>
              <a:pathLst>
                <a:path w="1216881" h="11692">
                  <a:moveTo>
                    <a:pt x="0" y="11692"/>
                  </a:moveTo>
                  <a:lnTo>
                    <a:pt x="243376" y="11692"/>
                  </a:lnTo>
                  <a:lnTo>
                    <a:pt x="486752" y="11692"/>
                  </a:lnTo>
                  <a:lnTo>
                    <a:pt x="730129" y="11692"/>
                  </a:lnTo>
                  <a:lnTo>
                    <a:pt x="973505" y="0"/>
                  </a:lnTo>
                  <a:lnTo>
                    <a:pt x="1216881" y="0"/>
                  </a:lnTo>
                </a:path>
              </a:pathLst>
            </a:custGeom>
            <a:ln w="35231" cap="flat">
              <a:solidFill>
                <a:srgbClr val="BEBEBE">
                  <a:alpha val="69803"/>
                </a:srgbClr>
              </a:solidFill>
              <a:prstDash val="solid"/>
              <a:round/>
            </a:ln>
          </p:spPr>
          <p:txBody>
            <a:bodyPr/>
            <a:lstStyle/>
            <a:p/>
          </p:txBody>
        </p:sp>
        <p:sp>
          <p:nvSpPr>
            <p:cNvPr id="1481" name="pl1481"/>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82" name="pl1482"/>
            <p:cNvSpPr/>
            <p:nvPr/>
          </p:nvSpPr>
          <p:spPr>
            <a:xfrm>
              <a:off x="7796684" y="4624014"/>
              <a:ext cx="1216881" cy="58461"/>
            </a:xfrm>
            <a:custGeom>
              <a:avLst/>
              <a:pathLst>
                <a:path w="1216881" h="58461">
                  <a:moveTo>
                    <a:pt x="0" y="58461"/>
                  </a:moveTo>
                  <a:lnTo>
                    <a:pt x="243376" y="46768"/>
                  </a:lnTo>
                  <a:lnTo>
                    <a:pt x="486752" y="46768"/>
                  </a:lnTo>
                  <a:lnTo>
                    <a:pt x="730129" y="46768"/>
                  </a:lnTo>
                  <a:lnTo>
                    <a:pt x="973505" y="11692"/>
                  </a:lnTo>
                  <a:lnTo>
                    <a:pt x="1216881" y="0"/>
                  </a:lnTo>
                </a:path>
              </a:pathLst>
            </a:custGeom>
            <a:ln w="35231" cap="flat">
              <a:solidFill>
                <a:srgbClr val="BEBEBE">
                  <a:alpha val="69803"/>
                </a:srgbClr>
              </a:solidFill>
              <a:prstDash val="solid"/>
              <a:round/>
            </a:ln>
          </p:spPr>
          <p:txBody>
            <a:bodyPr/>
            <a:lstStyle/>
            <a:p/>
          </p:txBody>
        </p:sp>
        <p:sp>
          <p:nvSpPr>
            <p:cNvPr id="1483" name="pl1483"/>
            <p:cNvSpPr/>
            <p:nvPr/>
          </p:nvSpPr>
          <p:spPr>
            <a:xfrm>
              <a:off x="7796684" y="4717552"/>
              <a:ext cx="1216881" cy="11692"/>
            </a:xfrm>
            <a:custGeom>
              <a:avLst/>
              <a:pathLst>
                <a:path w="1216881" h="11692">
                  <a:moveTo>
                    <a:pt x="0" y="11692"/>
                  </a:moveTo>
                  <a:lnTo>
                    <a:pt x="243376" y="11692"/>
                  </a:lnTo>
                  <a:lnTo>
                    <a:pt x="486752" y="11692"/>
                  </a:lnTo>
                  <a:lnTo>
                    <a:pt x="730129" y="11692"/>
                  </a:lnTo>
                  <a:lnTo>
                    <a:pt x="973505" y="11692"/>
                  </a:lnTo>
                  <a:lnTo>
                    <a:pt x="1216881" y="0"/>
                  </a:lnTo>
                </a:path>
              </a:pathLst>
            </a:custGeom>
            <a:ln w="35231" cap="flat">
              <a:solidFill>
                <a:srgbClr val="BEBEBE">
                  <a:alpha val="69803"/>
                </a:srgbClr>
              </a:solidFill>
              <a:prstDash val="solid"/>
              <a:round/>
            </a:ln>
          </p:spPr>
          <p:txBody>
            <a:bodyPr/>
            <a:lstStyle/>
            <a:p/>
          </p:txBody>
        </p:sp>
        <p:sp>
          <p:nvSpPr>
            <p:cNvPr id="1484" name="pl1484"/>
            <p:cNvSpPr/>
            <p:nvPr/>
          </p:nvSpPr>
          <p:spPr>
            <a:xfrm>
              <a:off x="7796684" y="4483707"/>
              <a:ext cx="1216881" cy="245536"/>
            </a:xfrm>
            <a:custGeom>
              <a:avLst/>
              <a:pathLst>
                <a:path w="1216881" h="245536">
                  <a:moveTo>
                    <a:pt x="0" y="245536"/>
                  </a:moveTo>
                  <a:lnTo>
                    <a:pt x="243376" y="233844"/>
                  </a:lnTo>
                  <a:lnTo>
                    <a:pt x="486752" y="151998"/>
                  </a:lnTo>
                  <a:lnTo>
                    <a:pt x="730129" y="81845"/>
                  </a:lnTo>
                  <a:lnTo>
                    <a:pt x="973505" y="0"/>
                  </a:lnTo>
                  <a:lnTo>
                    <a:pt x="1216881" y="128614"/>
                  </a:lnTo>
                </a:path>
              </a:pathLst>
            </a:custGeom>
            <a:ln w="35231" cap="flat">
              <a:solidFill>
                <a:srgbClr val="BEBEBE">
                  <a:alpha val="69803"/>
                </a:srgbClr>
              </a:solidFill>
              <a:prstDash val="solid"/>
              <a:round/>
            </a:ln>
          </p:spPr>
          <p:txBody>
            <a:bodyPr/>
            <a:lstStyle/>
            <a:p/>
          </p:txBody>
        </p:sp>
        <p:sp>
          <p:nvSpPr>
            <p:cNvPr id="1485" name="pl1485"/>
            <p:cNvSpPr/>
            <p:nvPr/>
          </p:nvSpPr>
          <p:spPr>
            <a:xfrm>
              <a:off x="7796684" y="4717552"/>
              <a:ext cx="1216881" cy="11692"/>
            </a:xfrm>
            <a:custGeom>
              <a:avLst/>
              <a:pathLst>
                <a:path w="1216881" h="11692">
                  <a:moveTo>
                    <a:pt x="0" y="0"/>
                  </a:moveTo>
                  <a:lnTo>
                    <a:pt x="243376" y="11692"/>
                  </a:lnTo>
                  <a:lnTo>
                    <a:pt x="486752" y="11692"/>
                  </a:lnTo>
                  <a:lnTo>
                    <a:pt x="730129" y="11692"/>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86" name="pl1486"/>
            <p:cNvSpPr/>
            <p:nvPr/>
          </p:nvSpPr>
          <p:spPr>
            <a:xfrm>
              <a:off x="7796684" y="4705860"/>
              <a:ext cx="1216881" cy="23384"/>
            </a:xfrm>
            <a:custGeom>
              <a:avLst/>
              <a:pathLst>
                <a:path w="1216881" h="23384">
                  <a:moveTo>
                    <a:pt x="0" y="11692"/>
                  </a:moveTo>
                  <a:lnTo>
                    <a:pt x="243376" y="11692"/>
                  </a:lnTo>
                  <a:lnTo>
                    <a:pt x="486752" y="0"/>
                  </a:lnTo>
                  <a:lnTo>
                    <a:pt x="730129" y="23384"/>
                  </a:lnTo>
                  <a:lnTo>
                    <a:pt x="973505" y="23384"/>
                  </a:lnTo>
                  <a:lnTo>
                    <a:pt x="1216881" y="11692"/>
                  </a:lnTo>
                </a:path>
              </a:pathLst>
            </a:custGeom>
            <a:ln w="35231" cap="flat">
              <a:solidFill>
                <a:srgbClr val="BEBEBE">
                  <a:alpha val="69803"/>
                </a:srgbClr>
              </a:solidFill>
              <a:prstDash val="solid"/>
              <a:round/>
            </a:ln>
          </p:spPr>
          <p:txBody>
            <a:bodyPr/>
            <a:lstStyle/>
            <a:p/>
          </p:txBody>
        </p:sp>
        <p:sp>
          <p:nvSpPr>
            <p:cNvPr id="1487" name="pl1487"/>
            <p:cNvSpPr/>
            <p:nvPr/>
          </p:nvSpPr>
          <p:spPr>
            <a:xfrm>
              <a:off x="7796684" y="4624014"/>
              <a:ext cx="1216881" cy="105230"/>
            </a:xfrm>
            <a:custGeom>
              <a:avLst/>
              <a:pathLst>
                <a:path w="1216881" h="105230">
                  <a:moveTo>
                    <a:pt x="0" y="93537"/>
                  </a:moveTo>
                  <a:lnTo>
                    <a:pt x="243376" y="105230"/>
                  </a:lnTo>
                  <a:lnTo>
                    <a:pt x="486752" y="23384"/>
                  </a:lnTo>
                  <a:lnTo>
                    <a:pt x="730129" y="11692"/>
                  </a:lnTo>
                  <a:lnTo>
                    <a:pt x="973505" y="46768"/>
                  </a:lnTo>
                  <a:lnTo>
                    <a:pt x="1216881" y="0"/>
                  </a:lnTo>
                </a:path>
              </a:pathLst>
            </a:custGeom>
            <a:ln w="35231" cap="flat">
              <a:solidFill>
                <a:srgbClr val="BEBEBE">
                  <a:alpha val="69803"/>
                </a:srgbClr>
              </a:solidFill>
              <a:prstDash val="solid"/>
              <a:round/>
            </a:ln>
          </p:spPr>
          <p:txBody>
            <a:bodyPr/>
            <a:lstStyle/>
            <a:p/>
          </p:txBody>
        </p:sp>
        <p:sp>
          <p:nvSpPr>
            <p:cNvPr id="1488" name="pl1488"/>
            <p:cNvSpPr/>
            <p:nvPr/>
          </p:nvSpPr>
          <p:spPr>
            <a:xfrm>
              <a:off x="7796684" y="4588937"/>
              <a:ext cx="1216881" cy="58461"/>
            </a:xfrm>
            <a:custGeom>
              <a:avLst/>
              <a:pathLst>
                <a:path w="1216881" h="58461">
                  <a:moveTo>
                    <a:pt x="0" y="58461"/>
                  </a:moveTo>
                  <a:lnTo>
                    <a:pt x="243376" y="58461"/>
                  </a:lnTo>
                  <a:lnTo>
                    <a:pt x="486752" y="35076"/>
                  </a:lnTo>
                  <a:lnTo>
                    <a:pt x="730129" y="0"/>
                  </a:lnTo>
                  <a:lnTo>
                    <a:pt x="973505" y="46768"/>
                  </a:lnTo>
                  <a:lnTo>
                    <a:pt x="1216881" y="58461"/>
                  </a:lnTo>
                </a:path>
              </a:pathLst>
            </a:custGeom>
            <a:ln w="35231" cap="flat">
              <a:solidFill>
                <a:srgbClr val="BEBEBE">
                  <a:alpha val="69803"/>
                </a:srgbClr>
              </a:solidFill>
              <a:prstDash val="solid"/>
              <a:round/>
            </a:ln>
          </p:spPr>
          <p:txBody>
            <a:bodyPr/>
            <a:lstStyle/>
            <a:p/>
          </p:txBody>
        </p:sp>
        <p:sp>
          <p:nvSpPr>
            <p:cNvPr id="1489" name="pl1489"/>
            <p:cNvSpPr/>
            <p:nvPr/>
          </p:nvSpPr>
          <p:spPr>
            <a:xfrm>
              <a:off x="7796684" y="4694167"/>
              <a:ext cx="1216881" cy="35076"/>
            </a:xfrm>
            <a:custGeom>
              <a:avLst/>
              <a:pathLst>
                <a:path w="1216881" h="35076">
                  <a:moveTo>
                    <a:pt x="0" y="35076"/>
                  </a:moveTo>
                  <a:lnTo>
                    <a:pt x="243376" y="23384"/>
                  </a:lnTo>
                  <a:lnTo>
                    <a:pt x="486752" y="23384"/>
                  </a:lnTo>
                  <a:lnTo>
                    <a:pt x="730129" y="0"/>
                  </a:lnTo>
                  <a:lnTo>
                    <a:pt x="973505" y="11692"/>
                  </a:lnTo>
                  <a:lnTo>
                    <a:pt x="1216881" y="11692"/>
                  </a:lnTo>
                </a:path>
              </a:pathLst>
            </a:custGeom>
            <a:ln w="35231" cap="flat">
              <a:solidFill>
                <a:srgbClr val="BEBEBE">
                  <a:alpha val="69803"/>
                </a:srgbClr>
              </a:solidFill>
              <a:prstDash val="solid"/>
              <a:round/>
            </a:ln>
          </p:spPr>
          <p:txBody>
            <a:bodyPr/>
            <a:lstStyle/>
            <a:p/>
          </p:txBody>
        </p:sp>
        <p:sp>
          <p:nvSpPr>
            <p:cNvPr id="1490" name="pl1490"/>
            <p:cNvSpPr/>
            <p:nvPr/>
          </p:nvSpPr>
          <p:spPr>
            <a:xfrm>
              <a:off x="7796684" y="4518784"/>
              <a:ext cx="1216881" cy="93537"/>
            </a:xfrm>
            <a:custGeom>
              <a:avLst/>
              <a:pathLst>
                <a:path w="1216881" h="93537">
                  <a:moveTo>
                    <a:pt x="0" y="23384"/>
                  </a:moveTo>
                  <a:lnTo>
                    <a:pt x="243376" y="0"/>
                  </a:lnTo>
                  <a:lnTo>
                    <a:pt x="486752" y="35076"/>
                  </a:lnTo>
                  <a:lnTo>
                    <a:pt x="730129" y="81845"/>
                  </a:lnTo>
                  <a:lnTo>
                    <a:pt x="973505" y="93537"/>
                  </a:lnTo>
                  <a:lnTo>
                    <a:pt x="1216881" y="58461"/>
                  </a:lnTo>
                </a:path>
              </a:pathLst>
            </a:custGeom>
            <a:ln w="35231" cap="flat">
              <a:solidFill>
                <a:srgbClr val="BEBEBE">
                  <a:alpha val="69803"/>
                </a:srgbClr>
              </a:solidFill>
              <a:prstDash val="solid"/>
              <a:round/>
            </a:ln>
          </p:spPr>
          <p:txBody>
            <a:bodyPr/>
            <a:lstStyle/>
            <a:p/>
          </p:txBody>
        </p:sp>
        <p:sp>
          <p:nvSpPr>
            <p:cNvPr id="1491" name="pl1491"/>
            <p:cNvSpPr/>
            <p:nvPr/>
          </p:nvSpPr>
          <p:spPr>
            <a:xfrm>
              <a:off x="7796684" y="4436938"/>
              <a:ext cx="1216881" cy="116922"/>
            </a:xfrm>
            <a:custGeom>
              <a:avLst/>
              <a:pathLst>
                <a:path w="1216881" h="116922">
                  <a:moveTo>
                    <a:pt x="0" y="23384"/>
                  </a:moveTo>
                  <a:lnTo>
                    <a:pt x="243376" y="58461"/>
                  </a:lnTo>
                  <a:lnTo>
                    <a:pt x="486752" y="116922"/>
                  </a:lnTo>
                  <a:lnTo>
                    <a:pt x="730129" y="11692"/>
                  </a:lnTo>
                  <a:lnTo>
                    <a:pt x="973505" y="0"/>
                  </a:lnTo>
                  <a:lnTo>
                    <a:pt x="1216881" y="70153"/>
                  </a:lnTo>
                </a:path>
              </a:pathLst>
            </a:custGeom>
            <a:ln w="35231" cap="flat">
              <a:solidFill>
                <a:srgbClr val="BEBEBE">
                  <a:alpha val="69803"/>
                </a:srgbClr>
              </a:solidFill>
              <a:prstDash val="solid"/>
              <a:round/>
            </a:ln>
          </p:spPr>
          <p:txBody>
            <a:bodyPr/>
            <a:lstStyle/>
            <a:p/>
          </p:txBody>
        </p:sp>
        <p:sp>
          <p:nvSpPr>
            <p:cNvPr id="1492" name="pl1492"/>
            <p:cNvSpPr/>
            <p:nvPr/>
          </p:nvSpPr>
          <p:spPr>
            <a:xfrm>
              <a:off x="7796684" y="4705860"/>
              <a:ext cx="1216881" cy="23384"/>
            </a:xfrm>
            <a:custGeom>
              <a:avLst/>
              <a:pathLst>
                <a:path w="1216881" h="23384">
                  <a:moveTo>
                    <a:pt x="0" y="23384"/>
                  </a:moveTo>
                  <a:lnTo>
                    <a:pt x="243376" y="11692"/>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93" name="pl1493"/>
            <p:cNvSpPr/>
            <p:nvPr/>
          </p:nvSpPr>
          <p:spPr>
            <a:xfrm>
              <a:off x="7796684" y="4624014"/>
              <a:ext cx="1216881" cy="105230"/>
            </a:xfrm>
            <a:custGeom>
              <a:avLst/>
              <a:pathLst>
                <a:path w="1216881" h="105230">
                  <a:moveTo>
                    <a:pt x="0" y="0"/>
                  </a:moveTo>
                  <a:lnTo>
                    <a:pt x="243376" y="70153"/>
                  </a:lnTo>
                  <a:lnTo>
                    <a:pt x="486752" y="58461"/>
                  </a:lnTo>
                  <a:lnTo>
                    <a:pt x="730129" y="93537"/>
                  </a:lnTo>
                  <a:lnTo>
                    <a:pt x="973505" y="105230"/>
                  </a:lnTo>
                  <a:lnTo>
                    <a:pt x="1216881" y="105230"/>
                  </a:lnTo>
                </a:path>
              </a:pathLst>
            </a:custGeom>
            <a:ln w="35231" cap="flat">
              <a:solidFill>
                <a:srgbClr val="BEBEBE">
                  <a:alpha val="69803"/>
                </a:srgbClr>
              </a:solidFill>
              <a:prstDash val="solid"/>
              <a:round/>
            </a:ln>
          </p:spPr>
          <p:txBody>
            <a:bodyPr/>
            <a:lstStyle/>
            <a:p/>
          </p:txBody>
        </p:sp>
        <p:sp>
          <p:nvSpPr>
            <p:cNvPr id="1494" name="pl1494"/>
            <p:cNvSpPr/>
            <p:nvPr/>
          </p:nvSpPr>
          <p:spPr>
            <a:xfrm>
              <a:off x="7796684" y="4670783"/>
              <a:ext cx="1216881" cy="35076"/>
            </a:xfrm>
            <a:custGeom>
              <a:avLst/>
              <a:pathLst>
                <a:path w="1216881" h="35076">
                  <a:moveTo>
                    <a:pt x="0" y="35076"/>
                  </a:moveTo>
                  <a:lnTo>
                    <a:pt x="243376" y="35076"/>
                  </a:lnTo>
                  <a:lnTo>
                    <a:pt x="486752" y="35076"/>
                  </a:lnTo>
                  <a:lnTo>
                    <a:pt x="730129" y="23384"/>
                  </a:lnTo>
                  <a:lnTo>
                    <a:pt x="973505" y="0"/>
                  </a:lnTo>
                  <a:lnTo>
                    <a:pt x="1216881" y="0"/>
                  </a:lnTo>
                </a:path>
              </a:pathLst>
            </a:custGeom>
            <a:ln w="35231" cap="flat">
              <a:solidFill>
                <a:srgbClr val="BEBEBE">
                  <a:alpha val="69803"/>
                </a:srgbClr>
              </a:solidFill>
              <a:prstDash val="solid"/>
              <a:round/>
            </a:ln>
          </p:spPr>
          <p:txBody>
            <a:bodyPr/>
            <a:lstStyle/>
            <a:p/>
          </p:txBody>
        </p:sp>
        <p:sp>
          <p:nvSpPr>
            <p:cNvPr id="1495" name="pl1495"/>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96" name="pl1496"/>
            <p:cNvSpPr/>
            <p:nvPr/>
          </p:nvSpPr>
          <p:spPr>
            <a:xfrm>
              <a:off x="7796684" y="4472015"/>
              <a:ext cx="1216881" cy="23384"/>
            </a:xfrm>
            <a:custGeom>
              <a:avLst/>
              <a:pathLst>
                <a:path w="1216881" h="23384">
                  <a:moveTo>
                    <a:pt x="0" y="23384"/>
                  </a:moveTo>
                  <a:lnTo>
                    <a:pt x="243376" y="23384"/>
                  </a:lnTo>
                  <a:lnTo>
                    <a:pt x="486752" y="23384"/>
                  </a:lnTo>
                  <a:lnTo>
                    <a:pt x="730129" y="0"/>
                  </a:lnTo>
                  <a:lnTo>
                    <a:pt x="973505" y="11692"/>
                  </a:lnTo>
                  <a:lnTo>
                    <a:pt x="1216881" y="0"/>
                  </a:lnTo>
                </a:path>
              </a:pathLst>
            </a:custGeom>
            <a:ln w="35231" cap="flat">
              <a:solidFill>
                <a:srgbClr val="BEBEBE">
                  <a:alpha val="69803"/>
                </a:srgbClr>
              </a:solidFill>
              <a:prstDash val="solid"/>
              <a:round/>
            </a:ln>
          </p:spPr>
          <p:txBody>
            <a:bodyPr/>
            <a:lstStyle/>
            <a:p/>
          </p:txBody>
        </p:sp>
        <p:sp>
          <p:nvSpPr>
            <p:cNvPr id="1497" name="pl1497"/>
            <p:cNvSpPr/>
            <p:nvPr/>
          </p:nvSpPr>
          <p:spPr>
            <a:xfrm>
              <a:off x="7796684" y="4670783"/>
              <a:ext cx="1216881" cy="35076"/>
            </a:xfrm>
            <a:custGeom>
              <a:avLst/>
              <a:pathLst>
                <a:path w="1216881" h="35076">
                  <a:moveTo>
                    <a:pt x="0" y="11692"/>
                  </a:moveTo>
                  <a:lnTo>
                    <a:pt x="243376" y="35076"/>
                  </a:lnTo>
                  <a:lnTo>
                    <a:pt x="486752" y="23384"/>
                  </a:lnTo>
                  <a:lnTo>
                    <a:pt x="730129" y="11692"/>
                  </a:lnTo>
                  <a:lnTo>
                    <a:pt x="973505" y="0"/>
                  </a:lnTo>
                  <a:lnTo>
                    <a:pt x="1216881" y="35076"/>
                  </a:lnTo>
                </a:path>
              </a:pathLst>
            </a:custGeom>
            <a:ln w="35231" cap="flat">
              <a:solidFill>
                <a:srgbClr val="BEBEBE">
                  <a:alpha val="69803"/>
                </a:srgbClr>
              </a:solidFill>
              <a:prstDash val="solid"/>
              <a:round/>
            </a:ln>
          </p:spPr>
          <p:txBody>
            <a:bodyPr/>
            <a:lstStyle/>
            <a:p/>
          </p:txBody>
        </p:sp>
        <p:sp>
          <p:nvSpPr>
            <p:cNvPr id="1498" name="pl1498"/>
            <p:cNvSpPr/>
            <p:nvPr/>
          </p:nvSpPr>
          <p:spPr>
            <a:xfrm>
              <a:off x="7796684" y="4670783"/>
              <a:ext cx="1216881" cy="46768"/>
            </a:xfrm>
            <a:custGeom>
              <a:avLst/>
              <a:pathLst>
                <a:path w="1216881" h="46768">
                  <a:moveTo>
                    <a:pt x="0" y="23384"/>
                  </a:moveTo>
                  <a:lnTo>
                    <a:pt x="243376" y="23384"/>
                  </a:lnTo>
                  <a:lnTo>
                    <a:pt x="486752" y="0"/>
                  </a:lnTo>
                  <a:lnTo>
                    <a:pt x="730129" y="46768"/>
                  </a:lnTo>
                  <a:lnTo>
                    <a:pt x="973505" y="23384"/>
                  </a:lnTo>
                  <a:lnTo>
                    <a:pt x="1216881" y="35076"/>
                  </a:lnTo>
                </a:path>
              </a:pathLst>
            </a:custGeom>
            <a:ln w="35231" cap="flat">
              <a:solidFill>
                <a:srgbClr val="BEBEBE">
                  <a:alpha val="69803"/>
                </a:srgbClr>
              </a:solidFill>
              <a:prstDash val="solid"/>
              <a:round/>
            </a:ln>
          </p:spPr>
          <p:txBody>
            <a:bodyPr/>
            <a:lstStyle/>
            <a:p/>
          </p:txBody>
        </p:sp>
        <p:sp>
          <p:nvSpPr>
            <p:cNvPr id="1499" name="pl1499"/>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00" name="pl1500"/>
            <p:cNvSpPr/>
            <p:nvPr/>
          </p:nvSpPr>
          <p:spPr>
            <a:xfrm>
              <a:off x="7796684" y="4331708"/>
              <a:ext cx="1216881" cy="280613"/>
            </a:xfrm>
            <a:custGeom>
              <a:avLst/>
              <a:pathLst>
                <a:path w="1216881" h="280613">
                  <a:moveTo>
                    <a:pt x="0" y="0"/>
                  </a:moveTo>
                  <a:lnTo>
                    <a:pt x="243376" y="46768"/>
                  </a:lnTo>
                  <a:lnTo>
                    <a:pt x="486752" y="280613"/>
                  </a:lnTo>
                  <a:lnTo>
                    <a:pt x="730129" y="268921"/>
                  </a:lnTo>
                  <a:lnTo>
                    <a:pt x="973505" y="140306"/>
                  </a:lnTo>
                  <a:lnTo>
                    <a:pt x="1216881" y="210460"/>
                  </a:lnTo>
                </a:path>
              </a:pathLst>
            </a:custGeom>
            <a:ln w="35231" cap="flat">
              <a:solidFill>
                <a:srgbClr val="BEBEBE">
                  <a:alpha val="69803"/>
                </a:srgbClr>
              </a:solidFill>
              <a:prstDash val="solid"/>
              <a:round/>
            </a:ln>
          </p:spPr>
          <p:txBody>
            <a:bodyPr/>
            <a:lstStyle/>
            <a:p/>
          </p:txBody>
        </p:sp>
        <p:sp>
          <p:nvSpPr>
            <p:cNvPr id="1501" name="pl1501"/>
            <p:cNvSpPr/>
            <p:nvPr/>
          </p:nvSpPr>
          <p:spPr>
            <a:xfrm>
              <a:off x="7796684" y="4705860"/>
              <a:ext cx="1216881" cy="23384"/>
            </a:xfrm>
            <a:custGeom>
              <a:avLst/>
              <a:pathLst>
                <a:path w="1216881" h="23384">
                  <a:moveTo>
                    <a:pt x="0" y="11692"/>
                  </a:moveTo>
                  <a:lnTo>
                    <a:pt x="243376" y="0"/>
                  </a:lnTo>
                  <a:lnTo>
                    <a:pt x="486752" y="11692"/>
                  </a:lnTo>
                  <a:lnTo>
                    <a:pt x="730129" y="11692"/>
                  </a:lnTo>
                  <a:lnTo>
                    <a:pt x="973505" y="0"/>
                  </a:lnTo>
                  <a:lnTo>
                    <a:pt x="1216881" y="23384"/>
                  </a:lnTo>
                </a:path>
              </a:pathLst>
            </a:custGeom>
            <a:ln w="35231" cap="flat">
              <a:solidFill>
                <a:srgbClr val="BEBEBE">
                  <a:alpha val="69803"/>
                </a:srgbClr>
              </a:solidFill>
              <a:prstDash val="solid"/>
              <a:round/>
            </a:ln>
          </p:spPr>
          <p:txBody>
            <a:bodyPr/>
            <a:lstStyle/>
            <a:p/>
          </p:txBody>
        </p:sp>
        <p:sp>
          <p:nvSpPr>
            <p:cNvPr id="1502" name="pl1502"/>
            <p:cNvSpPr/>
            <p:nvPr/>
          </p:nvSpPr>
          <p:spPr>
            <a:xfrm>
              <a:off x="7796684" y="4612322"/>
              <a:ext cx="1216881" cy="105230"/>
            </a:xfrm>
            <a:custGeom>
              <a:avLst/>
              <a:pathLst>
                <a:path w="1216881" h="105230">
                  <a:moveTo>
                    <a:pt x="0" y="105230"/>
                  </a:moveTo>
                  <a:lnTo>
                    <a:pt x="243376" y="58461"/>
                  </a:lnTo>
                  <a:lnTo>
                    <a:pt x="486752" y="70153"/>
                  </a:lnTo>
                  <a:lnTo>
                    <a:pt x="730129" y="23384"/>
                  </a:lnTo>
                  <a:lnTo>
                    <a:pt x="973505" y="0"/>
                  </a:lnTo>
                  <a:lnTo>
                    <a:pt x="1216881" y="11692"/>
                  </a:lnTo>
                </a:path>
              </a:pathLst>
            </a:custGeom>
            <a:ln w="35231" cap="flat">
              <a:solidFill>
                <a:srgbClr val="BEBEBE">
                  <a:alpha val="69803"/>
                </a:srgbClr>
              </a:solidFill>
              <a:prstDash val="solid"/>
              <a:round/>
            </a:ln>
          </p:spPr>
          <p:txBody>
            <a:bodyPr/>
            <a:lstStyle/>
            <a:p/>
          </p:txBody>
        </p:sp>
        <p:sp>
          <p:nvSpPr>
            <p:cNvPr id="1503" name="pl1503"/>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04" name="pl1504"/>
            <p:cNvSpPr/>
            <p:nvPr/>
          </p:nvSpPr>
          <p:spPr>
            <a:xfrm>
              <a:off x="7796684" y="4612322"/>
              <a:ext cx="1216881" cy="70153"/>
            </a:xfrm>
            <a:custGeom>
              <a:avLst/>
              <a:pathLst>
                <a:path w="1216881" h="70153">
                  <a:moveTo>
                    <a:pt x="0" y="0"/>
                  </a:moveTo>
                  <a:lnTo>
                    <a:pt x="243376" y="35076"/>
                  </a:lnTo>
                  <a:lnTo>
                    <a:pt x="486752" y="70153"/>
                  </a:lnTo>
                  <a:lnTo>
                    <a:pt x="730129" y="58461"/>
                  </a:lnTo>
                  <a:lnTo>
                    <a:pt x="973505" y="23384"/>
                  </a:lnTo>
                  <a:lnTo>
                    <a:pt x="1216881" y="58461"/>
                  </a:lnTo>
                </a:path>
              </a:pathLst>
            </a:custGeom>
            <a:ln w="35231" cap="flat">
              <a:solidFill>
                <a:srgbClr val="BEBEBE">
                  <a:alpha val="69803"/>
                </a:srgbClr>
              </a:solidFill>
              <a:prstDash val="solid"/>
              <a:round/>
            </a:ln>
          </p:spPr>
          <p:txBody>
            <a:bodyPr/>
            <a:lstStyle/>
            <a:p/>
          </p:txBody>
        </p:sp>
        <p:sp>
          <p:nvSpPr>
            <p:cNvPr id="1505" name="pl1505"/>
            <p:cNvSpPr/>
            <p:nvPr/>
          </p:nvSpPr>
          <p:spPr>
            <a:xfrm>
              <a:off x="7796684" y="4495400"/>
              <a:ext cx="1216881" cy="163691"/>
            </a:xfrm>
            <a:custGeom>
              <a:avLst/>
              <a:pathLst>
                <a:path w="1216881" h="163691">
                  <a:moveTo>
                    <a:pt x="0" y="116922"/>
                  </a:moveTo>
                  <a:lnTo>
                    <a:pt x="243376" y="163691"/>
                  </a:lnTo>
                  <a:lnTo>
                    <a:pt x="486752" y="151998"/>
                  </a:lnTo>
                  <a:lnTo>
                    <a:pt x="730129" y="81845"/>
                  </a:lnTo>
                  <a:lnTo>
                    <a:pt x="973505" y="23384"/>
                  </a:lnTo>
                  <a:lnTo>
                    <a:pt x="1216881" y="0"/>
                  </a:lnTo>
                </a:path>
              </a:pathLst>
            </a:custGeom>
            <a:ln w="35231" cap="flat">
              <a:solidFill>
                <a:srgbClr val="BEBEBE">
                  <a:alpha val="69803"/>
                </a:srgbClr>
              </a:solidFill>
              <a:prstDash val="solid"/>
              <a:round/>
            </a:ln>
          </p:spPr>
          <p:txBody>
            <a:bodyPr/>
            <a:lstStyle/>
            <a:p/>
          </p:txBody>
        </p:sp>
        <p:sp>
          <p:nvSpPr>
            <p:cNvPr id="1506" name="pl1506"/>
            <p:cNvSpPr/>
            <p:nvPr/>
          </p:nvSpPr>
          <p:spPr>
            <a:xfrm>
              <a:off x="7796684" y="4507092"/>
              <a:ext cx="1216881" cy="210460"/>
            </a:xfrm>
            <a:custGeom>
              <a:avLst/>
              <a:pathLst>
                <a:path w="1216881" h="210460">
                  <a:moveTo>
                    <a:pt x="0" y="175383"/>
                  </a:moveTo>
                  <a:lnTo>
                    <a:pt x="243376" y="140306"/>
                  </a:lnTo>
                  <a:lnTo>
                    <a:pt x="486752" y="198767"/>
                  </a:lnTo>
                  <a:lnTo>
                    <a:pt x="730129" y="163691"/>
                  </a:lnTo>
                  <a:lnTo>
                    <a:pt x="973505" y="210460"/>
                  </a:lnTo>
                  <a:lnTo>
                    <a:pt x="1216881" y="0"/>
                  </a:lnTo>
                </a:path>
              </a:pathLst>
            </a:custGeom>
            <a:ln w="35231" cap="flat">
              <a:solidFill>
                <a:srgbClr val="BEBEBE">
                  <a:alpha val="69803"/>
                </a:srgbClr>
              </a:solidFill>
              <a:prstDash val="solid"/>
              <a:round/>
            </a:ln>
          </p:spPr>
          <p:txBody>
            <a:bodyPr/>
            <a:lstStyle/>
            <a:p/>
          </p:txBody>
        </p:sp>
        <p:sp>
          <p:nvSpPr>
            <p:cNvPr id="1507" name="pl1507"/>
            <p:cNvSpPr/>
            <p:nvPr/>
          </p:nvSpPr>
          <p:spPr>
            <a:xfrm>
              <a:off x="7796684" y="4694167"/>
              <a:ext cx="1216881" cy="23384"/>
            </a:xfrm>
            <a:custGeom>
              <a:avLst/>
              <a:pathLst>
                <a:path w="1216881" h="23384">
                  <a:moveTo>
                    <a:pt x="0" y="23384"/>
                  </a:moveTo>
                  <a:lnTo>
                    <a:pt x="243376" y="23384"/>
                  </a:lnTo>
                  <a:lnTo>
                    <a:pt x="486752" y="23384"/>
                  </a:lnTo>
                  <a:lnTo>
                    <a:pt x="730129" y="23384"/>
                  </a:lnTo>
                  <a:lnTo>
                    <a:pt x="973505" y="23384"/>
                  </a:lnTo>
                  <a:lnTo>
                    <a:pt x="1216881" y="0"/>
                  </a:lnTo>
                </a:path>
              </a:pathLst>
            </a:custGeom>
            <a:ln w="20325" cap="flat">
              <a:solidFill>
                <a:srgbClr val="6B6B6B">
                  <a:alpha val="100000"/>
                </a:srgbClr>
              </a:solidFill>
              <a:prstDash val="solid"/>
              <a:round/>
            </a:ln>
          </p:spPr>
          <p:txBody>
            <a:bodyPr/>
            <a:lstStyle/>
            <a:p/>
          </p:txBody>
        </p:sp>
        <p:sp>
          <p:nvSpPr>
            <p:cNvPr id="1508" name="pl1508"/>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1509" name="pl1509"/>
            <p:cNvSpPr/>
            <p:nvPr/>
          </p:nvSpPr>
          <p:spPr>
            <a:xfrm>
              <a:off x="7796684" y="4729244"/>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FA62DA">
                  <a:alpha val="100000"/>
                </a:srgbClr>
              </a:solidFill>
              <a:prstDash val="solid"/>
              <a:round/>
            </a:ln>
          </p:spPr>
          <p:txBody>
            <a:bodyPr/>
            <a:lstStyle/>
            <a:p/>
          </p:txBody>
        </p:sp>
        <p:sp>
          <p:nvSpPr>
            <p:cNvPr id="1510" name="pl1510"/>
            <p:cNvSpPr/>
            <p:nvPr/>
          </p:nvSpPr>
          <p:spPr>
            <a:xfrm>
              <a:off x="7735840" y="472924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511" name="tx1511"/>
            <p:cNvSpPr/>
            <p:nvPr/>
          </p:nvSpPr>
          <p:spPr>
            <a:xfrm>
              <a:off x="7766540"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2" name="tx1512"/>
            <p:cNvSpPr/>
            <p:nvPr/>
          </p:nvSpPr>
          <p:spPr>
            <a:xfrm>
              <a:off x="8009916"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3" name="tx1513"/>
            <p:cNvSpPr/>
            <p:nvPr/>
          </p:nvSpPr>
          <p:spPr>
            <a:xfrm>
              <a:off x="8253292"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4" name="tx1514"/>
            <p:cNvSpPr/>
            <p:nvPr/>
          </p:nvSpPr>
          <p:spPr>
            <a:xfrm>
              <a:off x="8496669"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5" name="tx1515"/>
            <p:cNvSpPr/>
            <p:nvPr/>
          </p:nvSpPr>
          <p:spPr>
            <a:xfrm>
              <a:off x="8740045"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6" name="tx1516"/>
            <p:cNvSpPr/>
            <p:nvPr/>
          </p:nvSpPr>
          <p:spPr>
            <a:xfrm>
              <a:off x="8983422"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7" name="rc1517"/>
            <p:cNvSpPr/>
            <p:nvPr/>
          </p:nvSpPr>
          <p:spPr>
            <a:xfrm>
              <a:off x="695044" y="4833325"/>
              <a:ext cx="1338570" cy="214862"/>
            </a:xfrm>
            <a:prstGeom prst="rect">
              <a:avLst/>
            </a:prstGeom>
            <a:solidFill>
              <a:srgbClr val="D9D9D9">
                <a:alpha val="100000"/>
              </a:srgbClr>
            </a:solidFill>
          </p:spPr>
          <p:txBody>
            <a:bodyPr/>
            <a:lstStyle/>
            <a:p/>
          </p:txBody>
        </p:sp>
        <p:sp>
          <p:nvSpPr>
            <p:cNvPr id="1518" name="tx1518"/>
            <p:cNvSpPr/>
            <p:nvPr/>
          </p:nvSpPr>
          <p:spPr>
            <a:xfrm>
              <a:off x="1196607" y="4899447"/>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Tuvalu</a:t>
              </a:r>
            </a:p>
          </p:txBody>
        </p:sp>
        <p:sp>
          <p:nvSpPr>
            <p:cNvPr id="1519" name="rc1519"/>
            <p:cNvSpPr/>
            <p:nvPr/>
          </p:nvSpPr>
          <p:spPr>
            <a:xfrm>
              <a:off x="2103203" y="4833325"/>
              <a:ext cx="1338570" cy="214862"/>
            </a:xfrm>
            <a:prstGeom prst="rect">
              <a:avLst/>
            </a:prstGeom>
            <a:solidFill>
              <a:srgbClr val="D9D9D9">
                <a:alpha val="100000"/>
              </a:srgbClr>
            </a:solidFill>
          </p:spPr>
          <p:txBody>
            <a:bodyPr/>
            <a:lstStyle/>
            <a:p/>
          </p:txBody>
        </p:sp>
        <p:sp>
          <p:nvSpPr>
            <p:cNvPr id="1520" name="tx1520"/>
            <p:cNvSpPr/>
            <p:nvPr/>
          </p:nvSpPr>
          <p:spPr>
            <a:xfrm>
              <a:off x="2564303" y="4899447"/>
              <a:ext cx="4163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Vanuatu</a:t>
              </a:r>
            </a:p>
          </p:txBody>
        </p:sp>
        <p:sp>
          <p:nvSpPr>
            <p:cNvPr id="1521" name="rc1521"/>
            <p:cNvSpPr/>
            <p:nvPr/>
          </p:nvSpPr>
          <p:spPr>
            <a:xfrm>
              <a:off x="3511363" y="4833325"/>
              <a:ext cx="1338570" cy="214862"/>
            </a:xfrm>
            <a:prstGeom prst="rect">
              <a:avLst/>
            </a:prstGeom>
            <a:solidFill>
              <a:srgbClr val="D9D9D9">
                <a:alpha val="100000"/>
              </a:srgbClr>
            </a:solidFill>
          </p:spPr>
          <p:txBody>
            <a:bodyPr/>
            <a:lstStyle/>
            <a:p/>
          </p:txBody>
        </p:sp>
        <p:sp>
          <p:nvSpPr>
            <p:cNvPr id="1522" name="tx1522"/>
            <p:cNvSpPr/>
            <p:nvPr/>
          </p:nvSpPr>
          <p:spPr>
            <a:xfrm>
              <a:off x="3950852" y="4899447"/>
              <a:ext cx="45959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Viet Nam</a:t>
              </a:r>
            </a:p>
          </p:txBody>
        </p:sp>
        <p:sp>
          <p:nvSpPr>
            <p:cNvPr id="1523" name="rc1523"/>
            <p:cNvSpPr/>
            <p:nvPr/>
          </p:nvSpPr>
          <p:spPr>
            <a:xfrm>
              <a:off x="695044" y="3790048"/>
              <a:ext cx="1338570" cy="214862"/>
            </a:xfrm>
            <a:prstGeom prst="rect">
              <a:avLst/>
            </a:prstGeom>
            <a:solidFill>
              <a:srgbClr val="D9D9D9">
                <a:alpha val="100000"/>
              </a:srgbClr>
            </a:solidFill>
          </p:spPr>
          <p:txBody>
            <a:bodyPr/>
            <a:lstStyle/>
            <a:p/>
          </p:txBody>
        </p:sp>
        <p:sp>
          <p:nvSpPr>
            <p:cNvPr id="1524" name="tx1524"/>
            <p:cNvSpPr/>
            <p:nvPr/>
          </p:nvSpPr>
          <p:spPr>
            <a:xfrm>
              <a:off x="1243238" y="385475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PNG</a:t>
              </a:r>
            </a:p>
          </p:txBody>
        </p:sp>
        <p:sp>
          <p:nvSpPr>
            <p:cNvPr id="1525" name="rc1525"/>
            <p:cNvSpPr/>
            <p:nvPr/>
          </p:nvSpPr>
          <p:spPr>
            <a:xfrm>
              <a:off x="2103203" y="3790048"/>
              <a:ext cx="1338570" cy="214862"/>
            </a:xfrm>
            <a:prstGeom prst="rect">
              <a:avLst/>
            </a:prstGeom>
            <a:solidFill>
              <a:srgbClr val="D9D9D9">
                <a:alpha val="100000"/>
              </a:srgbClr>
            </a:solidFill>
          </p:spPr>
          <p:txBody>
            <a:bodyPr/>
            <a:lstStyle/>
            <a:p/>
          </p:txBody>
        </p:sp>
        <p:sp>
          <p:nvSpPr>
            <p:cNvPr id="1526" name="tx1526"/>
            <p:cNvSpPr/>
            <p:nvPr/>
          </p:nvSpPr>
          <p:spPr>
            <a:xfrm>
              <a:off x="2328286" y="3833905"/>
              <a:ext cx="8884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Republic of Korea</a:t>
              </a:r>
            </a:p>
          </p:txBody>
        </p:sp>
        <p:sp>
          <p:nvSpPr>
            <p:cNvPr id="1527" name="rc1527"/>
            <p:cNvSpPr/>
            <p:nvPr/>
          </p:nvSpPr>
          <p:spPr>
            <a:xfrm>
              <a:off x="3511363" y="3790048"/>
              <a:ext cx="1338570" cy="214862"/>
            </a:xfrm>
            <a:prstGeom prst="rect">
              <a:avLst/>
            </a:prstGeom>
            <a:solidFill>
              <a:srgbClr val="D9D9D9">
                <a:alpha val="100000"/>
              </a:srgbClr>
            </a:solidFill>
          </p:spPr>
          <p:txBody>
            <a:bodyPr/>
            <a:lstStyle/>
            <a:p/>
          </p:txBody>
        </p:sp>
        <p:sp>
          <p:nvSpPr>
            <p:cNvPr id="1528" name="tx1528"/>
            <p:cNvSpPr/>
            <p:nvPr/>
          </p:nvSpPr>
          <p:spPr>
            <a:xfrm>
              <a:off x="4003594" y="3854751"/>
              <a:ext cx="35410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Samoa</a:t>
              </a:r>
            </a:p>
          </p:txBody>
        </p:sp>
        <p:sp>
          <p:nvSpPr>
            <p:cNvPr id="1529" name="rc1529"/>
            <p:cNvSpPr/>
            <p:nvPr/>
          </p:nvSpPr>
          <p:spPr>
            <a:xfrm>
              <a:off x="4919522" y="3790048"/>
              <a:ext cx="1338570" cy="214862"/>
            </a:xfrm>
            <a:prstGeom prst="rect">
              <a:avLst/>
            </a:prstGeom>
            <a:solidFill>
              <a:srgbClr val="D9D9D9">
                <a:alpha val="100000"/>
              </a:srgbClr>
            </a:solidFill>
          </p:spPr>
          <p:txBody>
            <a:bodyPr/>
            <a:lstStyle/>
            <a:p/>
          </p:txBody>
        </p:sp>
        <p:sp>
          <p:nvSpPr>
            <p:cNvPr id="1530" name="tx1530"/>
            <p:cNvSpPr/>
            <p:nvPr/>
          </p:nvSpPr>
          <p:spPr>
            <a:xfrm>
              <a:off x="5334045" y="3832595"/>
              <a:ext cx="509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Singapore</a:t>
              </a:r>
            </a:p>
          </p:txBody>
        </p:sp>
        <p:sp>
          <p:nvSpPr>
            <p:cNvPr id="1531" name="rc1531"/>
            <p:cNvSpPr/>
            <p:nvPr/>
          </p:nvSpPr>
          <p:spPr>
            <a:xfrm>
              <a:off x="6327681" y="3790048"/>
              <a:ext cx="1338570" cy="214862"/>
            </a:xfrm>
            <a:prstGeom prst="rect">
              <a:avLst/>
            </a:prstGeom>
            <a:solidFill>
              <a:srgbClr val="D9D9D9">
                <a:alpha val="100000"/>
              </a:srgbClr>
            </a:solidFill>
          </p:spPr>
          <p:txBody>
            <a:bodyPr/>
            <a:lstStyle/>
            <a:p/>
          </p:txBody>
        </p:sp>
        <p:sp>
          <p:nvSpPr>
            <p:cNvPr id="1532" name="tx1532"/>
            <p:cNvSpPr/>
            <p:nvPr/>
          </p:nvSpPr>
          <p:spPr>
            <a:xfrm>
              <a:off x="6583842" y="3854751"/>
              <a:ext cx="82624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Solomon Islands</a:t>
              </a:r>
            </a:p>
          </p:txBody>
        </p:sp>
        <p:sp>
          <p:nvSpPr>
            <p:cNvPr id="1533" name="rc1533"/>
            <p:cNvSpPr/>
            <p:nvPr/>
          </p:nvSpPr>
          <p:spPr>
            <a:xfrm>
              <a:off x="7735840" y="3790048"/>
              <a:ext cx="1338570" cy="214862"/>
            </a:xfrm>
            <a:prstGeom prst="rect">
              <a:avLst/>
            </a:prstGeom>
            <a:solidFill>
              <a:srgbClr val="D9D9D9">
                <a:alpha val="100000"/>
              </a:srgbClr>
            </a:solidFill>
          </p:spPr>
          <p:txBody>
            <a:bodyPr/>
            <a:lstStyle/>
            <a:p/>
          </p:txBody>
        </p:sp>
        <p:sp>
          <p:nvSpPr>
            <p:cNvPr id="1534" name="tx1534"/>
            <p:cNvSpPr/>
            <p:nvPr/>
          </p:nvSpPr>
          <p:spPr>
            <a:xfrm>
              <a:off x="8246680" y="3833960"/>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Tonga</a:t>
              </a:r>
            </a:p>
          </p:txBody>
        </p:sp>
        <p:sp>
          <p:nvSpPr>
            <p:cNvPr id="1535" name="rc1535"/>
            <p:cNvSpPr/>
            <p:nvPr/>
          </p:nvSpPr>
          <p:spPr>
            <a:xfrm>
              <a:off x="695044" y="2746771"/>
              <a:ext cx="1338570" cy="214862"/>
            </a:xfrm>
            <a:prstGeom prst="rect">
              <a:avLst/>
            </a:prstGeom>
            <a:solidFill>
              <a:srgbClr val="D9D9D9">
                <a:alpha val="100000"/>
              </a:srgbClr>
            </a:solidFill>
          </p:spPr>
          <p:txBody>
            <a:bodyPr/>
            <a:lstStyle/>
            <a:p/>
          </p:txBody>
        </p:sp>
        <p:sp>
          <p:nvSpPr>
            <p:cNvPr id="1536" name="tx1536"/>
            <p:cNvSpPr/>
            <p:nvPr/>
          </p:nvSpPr>
          <p:spPr>
            <a:xfrm>
              <a:off x="1137562" y="2790683"/>
              <a:ext cx="4535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Mongolia</a:t>
              </a:r>
            </a:p>
          </p:txBody>
        </p:sp>
        <p:sp>
          <p:nvSpPr>
            <p:cNvPr id="1537" name="rc1537"/>
            <p:cNvSpPr/>
            <p:nvPr/>
          </p:nvSpPr>
          <p:spPr>
            <a:xfrm>
              <a:off x="2103203" y="2746771"/>
              <a:ext cx="1338570" cy="214862"/>
            </a:xfrm>
            <a:prstGeom prst="rect">
              <a:avLst/>
            </a:prstGeom>
            <a:solidFill>
              <a:srgbClr val="D9D9D9">
                <a:alpha val="100000"/>
              </a:srgbClr>
            </a:solidFill>
          </p:spPr>
          <p:txBody>
            <a:bodyPr/>
            <a:lstStyle/>
            <a:p/>
          </p:txBody>
        </p:sp>
        <p:sp>
          <p:nvSpPr>
            <p:cNvPr id="1538" name="tx1538"/>
            <p:cNvSpPr/>
            <p:nvPr/>
          </p:nvSpPr>
          <p:spPr>
            <a:xfrm>
              <a:off x="2620292" y="2812893"/>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Nauru</a:t>
              </a:r>
            </a:p>
          </p:txBody>
        </p:sp>
        <p:sp>
          <p:nvSpPr>
            <p:cNvPr id="1539" name="rc1539"/>
            <p:cNvSpPr/>
            <p:nvPr/>
          </p:nvSpPr>
          <p:spPr>
            <a:xfrm>
              <a:off x="3511363" y="2746771"/>
              <a:ext cx="1338570" cy="214862"/>
            </a:xfrm>
            <a:prstGeom prst="rect">
              <a:avLst/>
            </a:prstGeom>
            <a:solidFill>
              <a:srgbClr val="D9D9D9">
                <a:alpha val="100000"/>
              </a:srgbClr>
            </a:solidFill>
          </p:spPr>
          <p:txBody>
            <a:bodyPr/>
            <a:lstStyle/>
            <a:p/>
          </p:txBody>
        </p:sp>
        <p:sp>
          <p:nvSpPr>
            <p:cNvPr id="1540" name="tx1540"/>
            <p:cNvSpPr/>
            <p:nvPr/>
          </p:nvSpPr>
          <p:spPr>
            <a:xfrm>
              <a:off x="3851398" y="2812893"/>
              <a:ext cx="65849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New Zealand</a:t>
              </a:r>
            </a:p>
          </p:txBody>
        </p:sp>
        <p:sp>
          <p:nvSpPr>
            <p:cNvPr id="1541" name="rc1541"/>
            <p:cNvSpPr/>
            <p:nvPr/>
          </p:nvSpPr>
          <p:spPr>
            <a:xfrm>
              <a:off x="4919522" y="2746771"/>
              <a:ext cx="1338570" cy="214862"/>
            </a:xfrm>
            <a:prstGeom prst="rect">
              <a:avLst/>
            </a:prstGeom>
            <a:solidFill>
              <a:srgbClr val="D9D9D9">
                <a:alpha val="100000"/>
              </a:srgbClr>
            </a:solidFill>
          </p:spPr>
          <p:txBody>
            <a:bodyPr/>
            <a:lstStyle/>
            <a:p/>
          </p:txBody>
        </p:sp>
        <p:sp>
          <p:nvSpPr>
            <p:cNvPr id="1542" name="tx1542"/>
            <p:cNvSpPr/>
            <p:nvPr/>
          </p:nvSpPr>
          <p:spPr>
            <a:xfrm>
              <a:off x="5473882" y="2812893"/>
              <a:ext cx="22985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Niue</a:t>
              </a:r>
            </a:p>
          </p:txBody>
        </p:sp>
        <p:sp>
          <p:nvSpPr>
            <p:cNvPr id="1543" name="rc1543"/>
            <p:cNvSpPr/>
            <p:nvPr/>
          </p:nvSpPr>
          <p:spPr>
            <a:xfrm>
              <a:off x="6327681" y="2746771"/>
              <a:ext cx="1338570" cy="214862"/>
            </a:xfrm>
            <a:prstGeom prst="rect">
              <a:avLst/>
            </a:prstGeom>
            <a:solidFill>
              <a:srgbClr val="D9D9D9">
                <a:alpha val="100000"/>
              </a:srgbClr>
            </a:solidFill>
          </p:spPr>
          <p:txBody>
            <a:bodyPr/>
            <a:lstStyle/>
            <a:p/>
          </p:txBody>
        </p:sp>
        <p:sp>
          <p:nvSpPr>
            <p:cNvPr id="1544" name="tx1544"/>
            <p:cNvSpPr/>
            <p:nvPr/>
          </p:nvSpPr>
          <p:spPr>
            <a:xfrm>
              <a:off x="6854047" y="2812893"/>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Palau</a:t>
              </a:r>
            </a:p>
          </p:txBody>
        </p:sp>
        <p:sp>
          <p:nvSpPr>
            <p:cNvPr id="1545" name="rc1545"/>
            <p:cNvSpPr/>
            <p:nvPr/>
          </p:nvSpPr>
          <p:spPr>
            <a:xfrm>
              <a:off x="7735840" y="2746771"/>
              <a:ext cx="1338570" cy="214862"/>
            </a:xfrm>
            <a:prstGeom prst="rect">
              <a:avLst/>
            </a:prstGeom>
            <a:solidFill>
              <a:srgbClr val="D9D9D9">
                <a:alpha val="100000"/>
              </a:srgbClr>
            </a:solidFill>
          </p:spPr>
          <p:txBody>
            <a:bodyPr/>
            <a:lstStyle/>
            <a:p/>
          </p:txBody>
        </p:sp>
        <p:sp>
          <p:nvSpPr>
            <p:cNvPr id="1546" name="tx1546"/>
            <p:cNvSpPr/>
            <p:nvPr/>
          </p:nvSpPr>
          <p:spPr>
            <a:xfrm>
              <a:off x="8134866" y="2791992"/>
              <a:ext cx="54051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Philippines</a:t>
              </a:r>
            </a:p>
          </p:txBody>
        </p:sp>
        <p:sp>
          <p:nvSpPr>
            <p:cNvPr id="1547" name="rc1547"/>
            <p:cNvSpPr/>
            <p:nvPr/>
          </p:nvSpPr>
          <p:spPr>
            <a:xfrm>
              <a:off x="695044" y="1703494"/>
              <a:ext cx="1338570" cy="214862"/>
            </a:xfrm>
            <a:prstGeom prst="rect">
              <a:avLst/>
            </a:prstGeom>
            <a:solidFill>
              <a:srgbClr val="D9D9D9">
                <a:alpha val="100000"/>
              </a:srgbClr>
            </a:solidFill>
          </p:spPr>
          <p:txBody>
            <a:bodyPr/>
            <a:lstStyle/>
            <a:p/>
          </p:txBody>
        </p:sp>
        <p:sp>
          <p:nvSpPr>
            <p:cNvPr id="1548" name="tx1548"/>
            <p:cNvSpPr/>
            <p:nvPr/>
          </p:nvSpPr>
          <p:spPr>
            <a:xfrm>
              <a:off x="1212078" y="1748715"/>
              <a:ext cx="304502"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Japan</a:t>
              </a:r>
            </a:p>
          </p:txBody>
        </p:sp>
        <p:sp>
          <p:nvSpPr>
            <p:cNvPr id="1549" name="rc1549"/>
            <p:cNvSpPr/>
            <p:nvPr/>
          </p:nvSpPr>
          <p:spPr>
            <a:xfrm>
              <a:off x="2103203" y="1703494"/>
              <a:ext cx="1338570" cy="214862"/>
            </a:xfrm>
            <a:prstGeom prst="rect">
              <a:avLst/>
            </a:prstGeom>
            <a:solidFill>
              <a:srgbClr val="D9D9D9">
                <a:alpha val="100000"/>
              </a:srgbClr>
            </a:solidFill>
          </p:spPr>
          <p:txBody>
            <a:bodyPr/>
            <a:lstStyle/>
            <a:p/>
          </p:txBody>
        </p:sp>
        <p:sp>
          <p:nvSpPr>
            <p:cNvPr id="1550" name="tx1550"/>
            <p:cNvSpPr/>
            <p:nvPr/>
          </p:nvSpPr>
          <p:spPr>
            <a:xfrm>
              <a:off x="2601683" y="1769616"/>
              <a:ext cx="34161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Kiribati</a:t>
              </a:r>
            </a:p>
          </p:txBody>
        </p:sp>
        <p:sp>
          <p:nvSpPr>
            <p:cNvPr id="1551" name="rc1551"/>
            <p:cNvSpPr/>
            <p:nvPr/>
          </p:nvSpPr>
          <p:spPr>
            <a:xfrm>
              <a:off x="3511363" y="1703494"/>
              <a:ext cx="1338570" cy="214862"/>
            </a:xfrm>
            <a:prstGeom prst="rect">
              <a:avLst/>
            </a:prstGeom>
            <a:solidFill>
              <a:srgbClr val="D9D9D9">
                <a:alpha val="100000"/>
              </a:srgbClr>
            </a:solidFill>
          </p:spPr>
          <p:txBody>
            <a:bodyPr/>
            <a:lstStyle/>
            <a:p/>
          </p:txBody>
        </p:sp>
        <p:sp>
          <p:nvSpPr>
            <p:cNvPr id="1552" name="tx1552"/>
            <p:cNvSpPr/>
            <p:nvPr/>
          </p:nvSpPr>
          <p:spPr>
            <a:xfrm>
              <a:off x="4059474" y="1769616"/>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Laos</a:t>
              </a:r>
            </a:p>
          </p:txBody>
        </p:sp>
        <p:sp>
          <p:nvSpPr>
            <p:cNvPr id="1553" name="rc1553"/>
            <p:cNvSpPr/>
            <p:nvPr/>
          </p:nvSpPr>
          <p:spPr>
            <a:xfrm>
              <a:off x="4919522" y="1703494"/>
              <a:ext cx="1338570" cy="214862"/>
            </a:xfrm>
            <a:prstGeom prst="rect">
              <a:avLst/>
            </a:prstGeom>
            <a:solidFill>
              <a:srgbClr val="D9D9D9">
                <a:alpha val="100000"/>
              </a:srgbClr>
            </a:solidFill>
          </p:spPr>
          <p:txBody>
            <a:bodyPr/>
            <a:lstStyle/>
            <a:p/>
          </p:txBody>
        </p:sp>
        <p:sp>
          <p:nvSpPr>
            <p:cNvPr id="1554" name="tx1554"/>
            <p:cNvSpPr/>
            <p:nvPr/>
          </p:nvSpPr>
          <p:spPr>
            <a:xfrm>
              <a:off x="5368316" y="1747406"/>
              <a:ext cx="44098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Malaysia</a:t>
              </a:r>
            </a:p>
          </p:txBody>
        </p:sp>
        <p:sp>
          <p:nvSpPr>
            <p:cNvPr id="1555" name="rc1555"/>
            <p:cNvSpPr/>
            <p:nvPr/>
          </p:nvSpPr>
          <p:spPr>
            <a:xfrm>
              <a:off x="6327681" y="1703494"/>
              <a:ext cx="1338570" cy="214862"/>
            </a:xfrm>
            <a:prstGeom prst="rect">
              <a:avLst/>
            </a:prstGeom>
            <a:solidFill>
              <a:srgbClr val="D9D9D9">
                <a:alpha val="100000"/>
              </a:srgbClr>
            </a:solidFill>
          </p:spPr>
          <p:txBody>
            <a:bodyPr/>
            <a:lstStyle/>
            <a:p/>
          </p:txBody>
        </p:sp>
        <p:sp>
          <p:nvSpPr>
            <p:cNvPr id="1556" name="tx1556"/>
            <p:cNvSpPr/>
            <p:nvPr/>
          </p:nvSpPr>
          <p:spPr>
            <a:xfrm>
              <a:off x="6593228" y="1769616"/>
              <a:ext cx="8074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Marshall Islands</a:t>
              </a:r>
            </a:p>
          </p:txBody>
        </p:sp>
        <p:sp>
          <p:nvSpPr>
            <p:cNvPr id="1557" name="rc1557"/>
            <p:cNvSpPr/>
            <p:nvPr/>
          </p:nvSpPr>
          <p:spPr>
            <a:xfrm>
              <a:off x="7735840" y="1703494"/>
              <a:ext cx="1338570" cy="214862"/>
            </a:xfrm>
            <a:prstGeom prst="rect">
              <a:avLst/>
            </a:prstGeom>
            <a:solidFill>
              <a:srgbClr val="D9D9D9">
                <a:alpha val="100000"/>
              </a:srgbClr>
            </a:solidFill>
          </p:spPr>
          <p:txBody>
            <a:bodyPr/>
            <a:lstStyle/>
            <a:p/>
          </p:txBody>
        </p:sp>
        <p:sp>
          <p:nvSpPr>
            <p:cNvPr id="1558" name="tx1558"/>
            <p:cNvSpPr/>
            <p:nvPr/>
          </p:nvSpPr>
          <p:spPr>
            <a:xfrm>
              <a:off x="8134948" y="1769616"/>
              <a:ext cx="54035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Micronesia</a:t>
              </a:r>
            </a:p>
          </p:txBody>
        </p:sp>
        <p:sp>
          <p:nvSpPr>
            <p:cNvPr id="1559" name="rc1559"/>
            <p:cNvSpPr/>
            <p:nvPr/>
          </p:nvSpPr>
          <p:spPr>
            <a:xfrm>
              <a:off x="695044" y="660217"/>
              <a:ext cx="1338570" cy="214862"/>
            </a:xfrm>
            <a:prstGeom prst="rect">
              <a:avLst/>
            </a:prstGeom>
            <a:solidFill>
              <a:srgbClr val="D9D9D9">
                <a:alpha val="100000"/>
              </a:srgbClr>
            </a:solidFill>
          </p:spPr>
          <p:txBody>
            <a:bodyPr/>
            <a:lstStyle/>
            <a:p/>
          </p:txBody>
        </p:sp>
        <p:sp>
          <p:nvSpPr>
            <p:cNvPr id="1560" name="tx1560"/>
            <p:cNvSpPr/>
            <p:nvPr/>
          </p:nvSpPr>
          <p:spPr>
            <a:xfrm>
              <a:off x="1146921" y="726339"/>
              <a:ext cx="43481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Australia</a:t>
              </a:r>
            </a:p>
          </p:txBody>
        </p:sp>
        <p:sp>
          <p:nvSpPr>
            <p:cNvPr id="1561" name="rc1561"/>
            <p:cNvSpPr/>
            <p:nvPr/>
          </p:nvSpPr>
          <p:spPr>
            <a:xfrm>
              <a:off x="2103203" y="660217"/>
              <a:ext cx="1338570" cy="214862"/>
            </a:xfrm>
            <a:prstGeom prst="rect">
              <a:avLst/>
            </a:prstGeom>
            <a:solidFill>
              <a:srgbClr val="D9D9D9">
                <a:alpha val="100000"/>
              </a:srgbClr>
            </a:solidFill>
          </p:spPr>
          <p:txBody>
            <a:bodyPr/>
            <a:lstStyle/>
            <a:p/>
          </p:txBody>
        </p:sp>
        <p:sp>
          <p:nvSpPr>
            <p:cNvPr id="1562" name="tx1562"/>
            <p:cNvSpPr/>
            <p:nvPr/>
          </p:nvSpPr>
          <p:spPr>
            <a:xfrm>
              <a:off x="2297318" y="726339"/>
              <a:ext cx="9503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Brunei Darussalam</a:t>
              </a:r>
            </a:p>
          </p:txBody>
        </p:sp>
        <p:sp>
          <p:nvSpPr>
            <p:cNvPr id="1563" name="rc1563"/>
            <p:cNvSpPr/>
            <p:nvPr/>
          </p:nvSpPr>
          <p:spPr>
            <a:xfrm>
              <a:off x="3511363" y="660217"/>
              <a:ext cx="1338570" cy="214862"/>
            </a:xfrm>
            <a:prstGeom prst="rect">
              <a:avLst/>
            </a:prstGeom>
            <a:solidFill>
              <a:srgbClr val="D9D9D9">
                <a:alpha val="100000"/>
              </a:srgbClr>
            </a:solidFill>
          </p:spPr>
          <p:txBody>
            <a:bodyPr/>
            <a:lstStyle/>
            <a:p/>
          </p:txBody>
        </p:sp>
        <p:sp>
          <p:nvSpPr>
            <p:cNvPr id="1564" name="tx1564"/>
            <p:cNvSpPr/>
            <p:nvPr/>
          </p:nvSpPr>
          <p:spPr>
            <a:xfrm>
              <a:off x="3925941" y="724920"/>
              <a:ext cx="50941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Cambodia</a:t>
              </a:r>
            </a:p>
          </p:txBody>
        </p:sp>
        <p:sp>
          <p:nvSpPr>
            <p:cNvPr id="1565" name="rc1565"/>
            <p:cNvSpPr/>
            <p:nvPr/>
          </p:nvSpPr>
          <p:spPr>
            <a:xfrm>
              <a:off x="4919522" y="660217"/>
              <a:ext cx="1338570" cy="214862"/>
            </a:xfrm>
            <a:prstGeom prst="rect">
              <a:avLst/>
            </a:prstGeom>
            <a:solidFill>
              <a:srgbClr val="D9D9D9">
                <a:alpha val="100000"/>
              </a:srgbClr>
            </a:solidFill>
          </p:spPr>
          <p:txBody>
            <a:bodyPr/>
            <a:lstStyle/>
            <a:p/>
          </p:txBody>
        </p:sp>
        <p:sp>
          <p:nvSpPr>
            <p:cNvPr id="1566" name="tx1566"/>
            <p:cNvSpPr/>
            <p:nvPr/>
          </p:nvSpPr>
          <p:spPr>
            <a:xfrm>
              <a:off x="5442804" y="724920"/>
              <a:ext cx="2920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China</a:t>
              </a:r>
            </a:p>
          </p:txBody>
        </p:sp>
        <p:sp>
          <p:nvSpPr>
            <p:cNvPr id="1567" name="rc1567"/>
            <p:cNvSpPr/>
            <p:nvPr/>
          </p:nvSpPr>
          <p:spPr>
            <a:xfrm>
              <a:off x="6327681" y="660217"/>
              <a:ext cx="1338570" cy="214862"/>
            </a:xfrm>
            <a:prstGeom prst="rect">
              <a:avLst/>
            </a:prstGeom>
            <a:solidFill>
              <a:srgbClr val="D9D9D9">
                <a:alpha val="100000"/>
              </a:srgbClr>
            </a:solidFill>
          </p:spPr>
          <p:txBody>
            <a:bodyPr/>
            <a:lstStyle/>
            <a:p/>
          </p:txBody>
        </p:sp>
        <p:sp>
          <p:nvSpPr>
            <p:cNvPr id="1568" name="tx1568"/>
            <p:cNvSpPr/>
            <p:nvPr/>
          </p:nvSpPr>
          <p:spPr>
            <a:xfrm>
              <a:off x="6673937" y="724920"/>
              <a:ext cx="64605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Cook Islands</a:t>
              </a:r>
            </a:p>
          </p:txBody>
        </p:sp>
        <p:sp>
          <p:nvSpPr>
            <p:cNvPr id="1569" name="rc1569"/>
            <p:cNvSpPr/>
            <p:nvPr/>
          </p:nvSpPr>
          <p:spPr>
            <a:xfrm>
              <a:off x="7735840" y="660217"/>
              <a:ext cx="1338570" cy="214862"/>
            </a:xfrm>
            <a:prstGeom prst="rect">
              <a:avLst/>
            </a:prstGeom>
            <a:solidFill>
              <a:srgbClr val="D9D9D9">
                <a:alpha val="100000"/>
              </a:srgbClr>
            </a:solidFill>
          </p:spPr>
          <p:txBody>
            <a:bodyPr/>
            <a:lstStyle/>
            <a:p/>
          </p:txBody>
        </p:sp>
        <p:sp>
          <p:nvSpPr>
            <p:cNvPr id="1570" name="tx1570"/>
            <p:cNvSpPr/>
            <p:nvPr/>
          </p:nvSpPr>
          <p:spPr>
            <a:xfrm>
              <a:off x="8333747" y="704129"/>
              <a:ext cx="14275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Fiji</a:t>
              </a:r>
            </a:p>
          </p:txBody>
        </p:sp>
        <p:sp>
          <p:nvSpPr>
            <p:cNvPr id="1571" name="pl1571"/>
            <p:cNvSpPr/>
            <p:nvPr/>
          </p:nvSpPr>
          <p:spPr>
            <a:xfrm>
              <a:off x="75588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2" name="pl1572"/>
            <p:cNvSpPr/>
            <p:nvPr/>
          </p:nvSpPr>
          <p:spPr>
            <a:xfrm>
              <a:off x="99926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3" name="pl1573"/>
            <p:cNvSpPr/>
            <p:nvPr/>
          </p:nvSpPr>
          <p:spPr>
            <a:xfrm>
              <a:off x="12426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4" name="pl1574"/>
            <p:cNvSpPr/>
            <p:nvPr/>
          </p:nvSpPr>
          <p:spPr>
            <a:xfrm>
              <a:off x="1486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5" name="pl1575"/>
            <p:cNvSpPr/>
            <p:nvPr/>
          </p:nvSpPr>
          <p:spPr>
            <a:xfrm>
              <a:off x="172939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6" name="pl1576"/>
            <p:cNvSpPr/>
            <p:nvPr/>
          </p:nvSpPr>
          <p:spPr>
            <a:xfrm>
              <a:off x="197277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77" name="tx1577"/>
            <p:cNvSpPr/>
            <p:nvPr/>
          </p:nvSpPr>
          <p:spPr>
            <a:xfrm rot="-5400000">
              <a:off x="63073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578" name="tx1578"/>
            <p:cNvSpPr/>
            <p:nvPr/>
          </p:nvSpPr>
          <p:spPr>
            <a:xfrm rot="-5400000">
              <a:off x="87410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579" name="tx1579"/>
            <p:cNvSpPr/>
            <p:nvPr/>
          </p:nvSpPr>
          <p:spPr>
            <a:xfrm rot="-5400000">
              <a:off x="11174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580" name="tx1580"/>
            <p:cNvSpPr/>
            <p:nvPr/>
          </p:nvSpPr>
          <p:spPr>
            <a:xfrm rot="-5400000">
              <a:off x="136086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581" name="tx1581"/>
            <p:cNvSpPr/>
            <p:nvPr/>
          </p:nvSpPr>
          <p:spPr>
            <a:xfrm rot="-5400000">
              <a:off x="160423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582" name="tx1582"/>
            <p:cNvSpPr/>
            <p:nvPr/>
          </p:nvSpPr>
          <p:spPr>
            <a:xfrm rot="-5400000">
              <a:off x="184758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583" name="pl1583"/>
            <p:cNvSpPr/>
            <p:nvPr/>
          </p:nvSpPr>
          <p:spPr>
            <a:xfrm>
              <a:off x="21640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4" name="pl1584"/>
            <p:cNvSpPr/>
            <p:nvPr/>
          </p:nvSpPr>
          <p:spPr>
            <a:xfrm>
              <a:off x="240742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5" name="pl1585"/>
            <p:cNvSpPr/>
            <p:nvPr/>
          </p:nvSpPr>
          <p:spPr>
            <a:xfrm>
              <a:off x="265080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6" name="pl1586"/>
            <p:cNvSpPr/>
            <p:nvPr/>
          </p:nvSpPr>
          <p:spPr>
            <a:xfrm>
              <a:off x="289417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7" name="pl1587"/>
            <p:cNvSpPr/>
            <p:nvPr/>
          </p:nvSpPr>
          <p:spPr>
            <a:xfrm>
              <a:off x="313755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8" name="pl1588"/>
            <p:cNvSpPr/>
            <p:nvPr/>
          </p:nvSpPr>
          <p:spPr>
            <a:xfrm>
              <a:off x="338093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89" name="tx1589"/>
            <p:cNvSpPr/>
            <p:nvPr/>
          </p:nvSpPr>
          <p:spPr>
            <a:xfrm rot="-5400000">
              <a:off x="203889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590" name="tx1590"/>
            <p:cNvSpPr/>
            <p:nvPr/>
          </p:nvSpPr>
          <p:spPr>
            <a:xfrm rot="-5400000">
              <a:off x="228226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591" name="tx1591"/>
            <p:cNvSpPr/>
            <p:nvPr/>
          </p:nvSpPr>
          <p:spPr>
            <a:xfrm rot="-5400000">
              <a:off x="252564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592" name="tx1592"/>
            <p:cNvSpPr/>
            <p:nvPr/>
          </p:nvSpPr>
          <p:spPr>
            <a:xfrm rot="-5400000">
              <a:off x="276902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593" name="tx1593"/>
            <p:cNvSpPr/>
            <p:nvPr/>
          </p:nvSpPr>
          <p:spPr>
            <a:xfrm rot="-5400000">
              <a:off x="301239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594" name="tx1594"/>
            <p:cNvSpPr/>
            <p:nvPr/>
          </p:nvSpPr>
          <p:spPr>
            <a:xfrm rot="-5400000">
              <a:off x="325574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595" name="pl1595"/>
            <p:cNvSpPr/>
            <p:nvPr/>
          </p:nvSpPr>
          <p:spPr>
            <a:xfrm>
              <a:off x="35722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96" name="pl1596"/>
            <p:cNvSpPr/>
            <p:nvPr/>
          </p:nvSpPr>
          <p:spPr>
            <a:xfrm>
              <a:off x="38155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97" name="pl1597"/>
            <p:cNvSpPr/>
            <p:nvPr/>
          </p:nvSpPr>
          <p:spPr>
            <a:xfrm>
              <a:off x="405896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98" name="pl1598"/>
            <p:cNvSpPr/>
            <p:nvPr/>
          </p:nvSpPr>
          <p:spPr>
            <a:xfrm>
              <a:off x="43023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599" name="pl1599"/>
            <p:cNvSpPr/>
            <p:nvPr/>
          </p:nvSpPr>
          <p:spPr>
            <a:xfrm>
              <a:off x="454571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00" name="pl1600"/>
            <p:cNvSpPr/>
            <p:nvPr/>
          </p:nvSpPr>
          <p:spPr>
            <a:xfrm>
              <a:off x="478908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01" name="tx1601"/>
            <p:cNvSpPr/>
            <p:nvPr/>
          </p:nvSpPr>
          <p:spPr>
            <a:xfrm rot="-5400000">
              <a:off x="34470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02" name="tx1602"/>
            <p:cNvSpPr/>
            <p:nvPr/>
          </p:nvSpPr>
          <p:spPr>
            <a:xfrm rot="-5400000">
              <a:off x="36904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03" name="tx1603"/>
            <p:cNvSpPr/>
            <p:nvPr/>
          </p:nvSpPr>
          <p:spPr>
            <a:xfrm rot="-5400000">
              <a:off x="393380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04" name="tx1604"/>
            <p:cNvSpPr/>
            <p:nvPr/>
          </p:nvSpPr>
          <p:spPr>
            <a:xfrm rot="-5400000">
              <a:off x="41771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05" name="tx1605"/>
            <p:cNvSpPr/>
            <p:nvPr/>
          </p:nvSpPr>
          <p:spPr>
            <a:xfrm rot="-5400000">
              <a:off x="442055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06" name="tx1606"/>
            <p:cNvSpPr/>
            <p:nvPr/>
          </p:nvSpPr>
          <p:spPr>
            <a:xfrm rot="-5400000">
              <a:off x="466390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07" name="pl1607"/>
            <p:cNvSpPr/>
            <p:nvPr/>
          </p:nvSpPr>
          <p:spPr>
            <a:xfrm>
              <a:off x="49803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08" name="pl1608"/>
            <p:cNvSpPr/>
            <p:nvPr/>
          </p:nvSpPr>
          <p:spPr>
            <a:xfrm>
              <a:off x="522374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09" name="pl1609"/>
            <p:cNvSpPr/>
            <p:nvPr/>
          </p:nvSpPr>
          <p:spPr>
            <a:xfrm>
              <a:off x="546711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10" name="pl1610"/>
            <p:cNvSpPr/>
            <p:nvPr/>
          </p:nvSpPr>
          <p:spPr>
            <a:xfrm>
              <a:off x="571049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11" name="pl1611"/>
            <p:cNvSpPr/>
            <p:nvPr/>
          </p:nvSpPr>
          <p:spPr>
            <a:xfrm>
              <a:off x="59538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12" name="pl1612"/>
            <p:cNvSpPr/>
            <p:nvPr/>
          </p:nvSpPr>
          <p:spPr>
            <a:xfrm>
              <a:off x="619724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13" name="tx1613"/>
            <p:cNvSpPr/>
            <p:nvPr/>
          </p:nvSpPr>
          <p:spPr>
            <a:xfrm rot="-5400000">
              <a:off x="485520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14" name="tx1614"/>
            <p:cNvSpPr/>
            <p:nvPr/>
          </p:nvSpPr>
          <p:spPr>
            <a:xfrm rot="-5400000">
              <a:off x="509858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15" name="tx1615"/>
            <p:cNvSpPr/>
            <p:nvPr/>
          </p:nvSpPr>
          <p:spPr>
            <a:xfrm rot="-5400000">
              <a:off x="534196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16" name="tx1616"/>
            <p:cNvSpPr/>
            <p:nvPr/>
          </p:nvSpPr>
          <p:spPr>
            <a:xfrm rot="-5400000">
              <a:off x="558533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17" name="tx1617"/>
            <p:cNvSpPr/>
            <p:nvPr/>
          </p:nvSpPr>
          <p:spPr>
            <a:xfrm rot="-5400000">
              <a:off x="58287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18" name="tx1618"/>
            <p:cNvSpPr/>
            <p:nvPr/>
          </p:nvSpPr>
          <p:spPr>
            <a:xfrm rot="-5400000">
              <a:off x="6072064"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19" name="pl1619"/>
            <p:cNvSpPr/>
            <p:nvPr/>
          </p:nvSpPr>
          <p:spPr>
            <a:xfrm>
              <a:off x="638852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0" name="pl1620"/>
            <p:cNvSpPr/>
            <p:nvPr/>
          </p:nvSpPr>
          <p:spPr>
            <a:xfrm>
              <a:off x="663190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1" name="pl1621"/>
            <p:cNvSpPr/>
            <p:nvPr/>
          </p:nvSpPr>
          <p:spPr>
            <a:xfrm>
              <a:off x="687527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2" name="pl1622"/>
            <p:cNvSpPr/>
            <p:nvPr/>
          </p:nvSpPr>
          <p:spPr>
            <a:xfrm>
              <a:off x="71186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3" name="pl1623"/>
            <p:cNvSpPr/>
            <p:nvPr/>
          </p:nvSpPr>
          <p:spPr>
            <a:xfrm>
              <a:off x="736203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4" name="pl1624"/>
            <p:cNvSpPr/>
            <p:nvPr/>
          </p:nvSpPr>
          <p:spPr>
            <a:xfrm>
              <a:off x="760540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25" name="tx1625"/>
            <p:cNvSpPr/>
            <p:nvPr/>
          </p:nvSpPr>
          <p:spPr>
            <a:xfrm rot="-5400000">
              <a:off x="626336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26" name="tx1626"/>
            <p:cNvSpPr/>
            <p:nvPr/>
          </p:nvSpPr>
          <p:spPr>
            <a:xfrm rot="-5400000">
              <a:off x="650674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27" name="tx1627"/>
            <p:cNvSpPr/>
            <p:nvPr/>
          </p:nvSpPr>
          <p:spPr>
            <a:xfrm rot="-5400000">
              <a:off x="675012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28" name="tx1628"/>
            <p:cNvSpPr/>
            <p:nvPr/>
          </p:nvSpPr>
          <p:spPr>
            <a:xfrm rot="-5400000">
              <a:off x="69934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29" name="tx1629"/>
            <p:cNvSpPr/>
            <p:nvPr/>
          </p:nvSpPr>
          <p:spPr>
            <a:xfrm rot="-5400000">
              <a:off x="723687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30" name="tx1630"/>
            <p:cNvSpPr/>
            <p:nvPr/>
          </p:nvSpPr>
          <p:spPr>
            <a:xfrm rot="-5400000">
              <a:off x="7480223"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31" name="pl1631"/>
            <p:cNvSpPr/>
            <p:nvPr/>
          </p:nvSpPr>
          <p:spPr>
            <a:xfrm>
              <a:off x="779668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2" name="pl1632"/>
            <p:cNvSpPr/>
            <p:nvPr/>
          </p:nvSpPr>
          <p:spPr>
            <a:xfrm>
              <a:off x="804006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3" name="pl1633"/>
            <p:cNvSpPr/>
            <p:nvPr/>
          </p:nvSpPr>
          <p:spPr>
            <a:xfrm>
              <a:off x="828343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4" name="pl1634"/>
            <p:cNvSpPr/>
            <p:nvPr/>
          </p:nvSpPr>
          <p:spPr>
            <a:xfrm>
              <a:off x="852681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5" name="pl1635"/>
            <p:cNvSpPr/>
            <p:nvPr/>
          </p:nvSpPr>
          <p:spPr>
            <a:xfrm>
              <a:off x="877019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6" name="pl1636"/>
            <p:cNvSpPr/>
            <p:nvPr/>
          </p:nvSpPr>
          <p:spPr>
            <a:xfrm>
              <a:off x="901356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37" name="tx1637"/>
            <p:cNvSpPr/>
            <p:nvPr/>
          </p:nvSpPr>
          <p:spPr>
            <a:xfrm rot="-5400000">
              <a:off x="767152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38" name="tx1638"/>
            <p:cNvSpPr/>
            <p:nvPr/>
          </p:nvSpPr>
          <p:spPr>
            <a:xfrm rot="-5400000">
              <a:off x="791490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39" name="tx1639"/>
            <p:cNvSpPr/>
            <p:nvPr/>
          </p:nvSpPr>
          <p:spPr>
            <a:xfrm rot="-5400000">
              <a:off x="815828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40" name="tx1640"/>
            <p:cNvSpPr/>
            <p:nvPr/>
          </p:nvSpPr>
          <p:spPr>
            <a:xfrm rot="-5400000">
              <a:off x="840165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41" name="tx1641"/>
            <p:cNvSpPr/>
            <p:nvPr/>
          </p:nvSpPr>
          <p:spPr>
            <a:xfrm rot="-5400000">
              <a:off x="864503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42" name="tx1642"/>
            <p:cNvSpPr/>
            <p:nvPr/>
          </p:nvSpPr>
          <p:spPr>
            <a:xfrm rot="-5400000">
              <a:off x="8888382"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43" name="tx1643"/>
            <p:cNvSpPr/>
            <p:nvPr/>
          </p:nvSpPr>
          <p:spPr>
            <a:xfrm>
              <a:off x="570259"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44" name="tx1644"/>
            <p:cNvSpPr/>
            <p:nvPr/>
          </p:nvSpPr>
          <p:spPr>
            <a:xfrm>
              <a:off x="508103" y="12654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645" name="tx1645"/>
            <p:cNvSpPr/>
            <p:nvPr/>
          </p:nvSpPr>
          <p:spPr>
            <a:xfrm>
              <a:off x="508103" y="97311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646" name="pl1646"/>
            <p:cNvSpPr/>
            <p:nvPr/>
          </p:nvSpPr>
          <p:spPr>
            <a:xfrm>
              <a:off x="660250"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47" name="pl1647"/>
            <p:cNvSpPr/>
            <p:nvPr/>
          </p:nvSpPr>
          <p:spPr>
            <a:xfrm>
              <a:off x="660250" y="130710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48" name="pl1648"/>
            <p:cNvSpPr/>
            <p:nvPr/>
          </p:nvSpPr>
          <p:spPr>
            <a:xfrm>
              <a:off x="660250" y="10148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49" name="tx1649"/>
            <p:cNvSpPr/>
            <p:nvPr/>
          </p:nvSpPr>
          <p:spPr>
            <a:xfrm>
              <a:off x="570259"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0" name="tx1650"/>
            <p:cNvSpPr/>
            <p:nvPr/>
          </p:nvSpPr>
          <p:spPr>
            <a:xfrm>
              <a:off x="508103" y="23086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651" name="tx1651"/>
            <p:cNvSpPr/>
            <p:nvPr/>
          </p:nvSpPr>
          <p:spPr>
            <a:xfrm>
              <a:off x="508103" y="20163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652" name="pl1652"/>
            <p:cNvSpPr/>
            <p:nvPr/>
          </p:nvSpPr>
          <p:spPr>
            <a:xfrm>
              <a:off x="660250"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53" name="pl1653"/>
            <p:cNvSpPr/>
            <p:nvPr/>
          </p:nvSpPr>
          <p:spPr>
            <a:xfrm>
              <a:off x="660250" y="235038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54" name="pl1654"/>
            <p:cNvSpPr/>
            <p:nvPr/>
          </p:nvSpPr>
          <p:spPr>
            <a:xfrm>
              <a:off x="660250" y="20580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55" name="tx1655"/>
            <p:cNvSpPr/>
            <p:nvPr/>
          </p:nvSpPr>
          <p:spPr>
            <a:xfrm>
              <a:off x="570259"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56" name="tx1656"/>
            <p:cNvSpPr/>
            <p:nvPr/>
          </p:nvSpPr>
          <p:spPr>
            <a:xfrm>
              <a:off x="508103" y="33519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657" name="tx1657"/>
            <p:cNvSpPr/>
            <p:nvPr/>
          </p:nvSpPr>
          <p:spPr>
            <a:xfrm>
              <a:off x="508103" y="30596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658" name="pl1658"/>
            <p:cNvSpPr/>
            <p:nvPr/>
          </p:nvSpPr>
          <p:spPr>
            <a:xfrm>
              <a:off x="660250"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59" name="pl1659"/>
            <p:cNvSpPr/>
            <p:nvPr/>
          </p:nvSpPr>
          <p:spPr>
            <a:xfrm>
              <a:off x="660250" y="339366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60" name="pl1660"/>
            <p:cNvSpPr/>
            <p:nvPr/>
          </p:nvSpPr>
          <p:spPr>
            <a:xfrm>
              <a:off x="660250" y="31013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61" name="tx1661"/>
            <p:cNvSpPr/>
            <p:nvPr/>
          </p:nvSpPr>
          <p:spPr>
            <a:xfrm>
              <a:off x="570259"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62" name="tx1662"/>
            <p:cNvSpPr/>
            <p:nvPr/>
          </p:nvSpPr>
          <p:spPr>
            <a:xfrm>
              <a:off x="508103" y="43952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663" name="tx1663"/>
            <p:cNvSpPr/>
            <p:nvPr/>
          </p:nvSpPr>
          <p:spPr>
            <a:xfrm>
              <a:off x="508103" y="41029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664" name="pl1664"/>
            <p:cNvSpPr/>
            <p:nvPr/>
          </p:nvSpPr>
          <p:spPr>
            <a:xfrm>
              <a:off x="660250"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65" name="pl1665"/>
            <p:cNvSpPr/>
            <p:nvPr/>
          </p:nvSpPr>
          <p:spPr>
            <a:xfrm>
              <a:off x="660250" y="44369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66" name="pl1666"/>
            <p:cNvSpPr/>
            <p:nvPr/>
          </p:nvSpPr>
          <p:spPr>
            <a:xfrm>
              <a:off x="660250" y="41446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67" name="tx1667"/>
            <p:cNvSpPr/>
            <p:nvPr/>
          </p:nvSpPr>
          <p:spPr>
            <a:xfrm>
              <a:off x="570259"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668" name="tx1668"/>
            <p:cNvSpPr/>
            <p:nvPr/>
          </p:nvSpPr>
          <p:spPr>
            <a:xfrm>
              <a:off x="508103" y="543852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669" name="tx1669"/>
            <p:cNvSpPr/>
            <p:nvPr/>
          </p:nvSpPr>
          <p:spPr>
            <a:xfrm>
              <a:off x="508103" y="51462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670" name="pl1670"/>
            <p:cNvSpPr/>
            <p:nvPr/>
          </p:nvSpPr>
          <p:spPr>
            <a:xfrm>
              <a:off x="660250"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71" name="pl1671"/>
            <p:cNvSpPr/>
            <p:nvPr/>
          </p:nvSpPr>
          <p:spPr>
            <a:xfrm>
              <a:off x="660250" y="54802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72" name="pl1672"/>
            <p:cNvSpPr/>
            <p:nvPr/>
          </p:nvSpPr>
          <p:spPr>
            <a:xfrm>
              <a:off x="660250" y="51879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673" name="tx1673"/>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674" name="tx1674"/>
            <p:cNvSpPr/>
            <p:nvPr/>
          </p:nvSpPr>
          <p:spPr>
            <a:xfrm>
              <a:off x="695044" y="398022"/>
              <a:ext cx="54974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WPR, 2018-2023</a:t>
              </a:r>
            </a:p>
          </p:txBody>
        </p:sp>
        <p:sp>
          <p:nvSpPr>
            <p:cNvPr id="1675" name="tx167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76" name="tx1676"/>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677" name="tx1677"/>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6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PNG had the highest drop-out with 22% of children who received DTP1 not receiving DTP3.
Brunei Darussalam, Fiji, Republic of Korea, Nauru, Niue, Singapore, and Tonga had the lowest DTP drop-out (0%). Zero drop-out indicates that near enough all children that received DTP1 also received DTP3.
6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32261" y="875080"/>
              <a:ext cx="1332367" cy="758825"/>
            </a:xfrm>
            <a:prstGeom prst="rect">
              <a:avLst/>
            </a:prstGeom>
            <a:solidFill>
              <a:srgbClr val="EBEBEB">
                <a:alpha val="100000"/>
              </a:srgbClr>
            </a:solidFill>
          </p:spPr>
          <p:txBody>
            <a:bodyPr/>
            <a:lstStyle/>
            <a:p/>
          </p:txBody>
        </p:sp>
        <p:sp>
          <p:nvSpPr>
            <p:cNvPr id="6" name="pl6"/>
            <p:cNvSpPr/>
            <p:nvPr/>
          </p:nvSpPr>
          <p:spPr>
            <a:xfrm>
              <a:off x="732261"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 name="pl7"/>
            <p:cNvSpPr/>
            <p:nvPr/>
          </p:nvSpPr>
          <p:spPr>
            <a:xfrm>
              <a:off x="732261"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 name="pl8"/>
            <p:cNvSpPr/>
            <p:nvPr/>
          </p:nvSpPr>
          <p:spPr>
            <a:xfrm>
              <a:off x="732261"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9" name="pl9"/>
            <p:cNvSpPr/>
            <p:nvPr/>
          </p:nvSpPr>
          <p:spPr>
            <a:xfrm>
              <a:off x="732261"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 name="pl10"/>
            <p:cNvSpPr/>
            <p:nvPr/>
          </p:nvSpPr>
          <p:spPr>
            <a:xfrm>
              <a:off x="91394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15619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3984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64069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88294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732261"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6" name="pl16"/>
            <p:cNvSpPr/>
            <p:nvPr/>
          </p:nvSpPr>
          <p:spPr>
            <a:xfrm>
              <a:off x="732261"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7" name="pl17"/>
            <p:cNvSpPr/>
            <p:nvPr/>
          </p:nvSpPr>
          <p:spPr>
            <a:xfrm>
              <a:off x="732261"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8" name="pl18"/>
            <p:cNvSpPr/>
            <p:nvPr/>
          </p:nvSpPr>
          <p:spPr>
            <a:xfrm>
              <a:off x="732261"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9" name="pl19"/>
            <p:cNvSpPr/>
            <p:nvPr/>
          </p:nvSpPr>
          <p:spPr>
            <a:xfrm>
              <a:off x="79282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0350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27732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51956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7618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200406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792823"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26" name="pl26"/>
            <p:cNvSpPr/>
            <p:nvPr/>
          </p:nvSpPr>
          <p:spPr>
            <a:xfrm>
              <a:off x="792823"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40651" cap="flat">
              <a:solidFill>
                <a:srgbClr val="BEBEBE">
                  <a:alpha val="69803"/>
                </a:srgbClr>
              </a:solidFill>
              <a:prstDash val="solid"/>
              <a:round/>
            </a:ln>
          </p:spPr>
          <p:txBody>
            <a:bodyPr/>
            <a:lstStyle/>
            <a:p/>
          </p:txBody>
        </p:sp>
        <p:sp>
          <p:nvSpPr>
            <p:cNvPr id="27" name="pl27"/>
            <p:cNvSpPr/>
            <p:nvPr/>
          </p:nvSpPr>
          <p:spPr>
            <a:xfrm>
              <a:off x="792823"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28" name="pl28"/>
            <p:cNvSpPr/>
            <p:nvPr/>
          </p:nvSpPr>
          <p:spPr>
            <a:xfrm>
              <a:off x="792823"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29" name="pl29"/>
            <p:cNvSpPr/>
            <p:nvPr/>
          </p:nvSpPr>
          <p:spPr>
            <a:xfrm>
              <a:off x="792823"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30" name="pl30"/>
            <p:cNvSpPr/>
            <p:nvPr/>
          </p:nvSpPr>
          <p:spPr>
            <a:xfrm>
              <a:off x="792823"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31" name="pl31"/>
            <p:cNvSpPr/>
            <p:nvPr/>
          </p:nvSpPr>
          <p:spPr>
            <a:xfrm>
              <a:off x="792823"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32" name="pl32"/>
            <p:cNvSpPr/>
            <p:nvPr/>
          </p:nvSpPr>
          <p:spPr>
            <a:xfrm>
              <a:off x="792823"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33" name="pl33"/>
            <p:cNvSpPr/>
            <p:nvPr/>
          </p:nvSpPr>
          <p:spPr>
            <a:xfrm>
              <a:off x="792823"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34" name="pl34"/>
            <p:cNvSpPr/>
            <p:nvPr/>
          </p:nvSpPr>
          <p:spPr>
            <a:xfrm>
              <a:off x="792823"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35" name="pl35"/>
            <p:cNvSpPr/>
            <p:nvPr/>
          </p:nvSpPr>
          <p:spPr>
            <a:xfrm>
              <a:off x="792823"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36" name="pl36"/>
            <p:cNvSpPr/>
            <p:nvPr/>
          </p:nvSpPr>
          <p:spPr>
            <a:xfrm>
              <a:off x="792823"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37" name="pl37"/>
            <p:cNvSpPr/>
            <p:nvPr/>
          </p:nvSpPr>
          <p:spPr>
            <a:xfrm>
              <a:off x="792823"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38" name="pl38"/>
            <p:cNvSpPr/>
            <p:nvPr/>
          </p:nvSpPr>
          <p:spPr>
            <a:xfrm>
              <a:off x="792823"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39" name="pl39"/>
            <p:cNvSpPr/>
            <p:nvPr/>
          </p:nvSpPr>
          <p:spPr>
            <a:xfrm>
              <a:off x="792823"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40" name="pl40"/>
            <p:cNvSpPr/>
            <p:nvPr/>
          </p:nvSpPr>
          <p:spPr>
            <a:xfrm>
              <a:off x="792823"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41" name="pl41"/>
            <p:cNvSpPr/>
            <p:nvPr/>
          </p:nvSpPr>
          <p:spPr>
            <a:xfrm>
              <a:off x="792823"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42" name="pl42"/>
            <p:cNvSpPr/>
            <p:nvPr/>
          </p:nvSpPr>
          <p:spPr>
            <a:xfrm>
              <a:off x="792823"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43" name="pl43"/>
            <p:cNvSpPr/>
            <p:nvPr/>
          </p:nvSpPr>
          <p:spPr>
            <a:xfrm>
              <a:off x="792823"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44" name="pl44"/>
            <p:cNvSpPr/>
            <p:nvPr/>
          </p:nvSpPr>
          <p:spPr>
            <a:xfrm>
              <a:off x="792823"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45" name="pl45"/>
            <p:cNvSpPr/>
            <p:nvPr/>
          </p:nvSpPr>
          <p:spPr>
            <a:xfrm>
              <a:off x="792823"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46" name="pl46"/>
            <p:cNvSpPr/>
            <p:nvPr/>
          </p:nvSpPr>
          <p:spPr>
            <a:xfrm>
              <a:off x="792823"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47" name="pl47"/>
            <p:cNvSpPr/>
            <p:nvPr/>
          </p:nvSpPr>
          <p:spPr>
            <a:xfrm>
              <a:off x="792823"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48" name="pl48"/>
            <p:cNvSpPr/>
            <p:nvPr/>
          </p:nvSpPr>
          <p:spPr>
            <a:xfrm>
              <a:off x="792823"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49" name="pl49"/>
            <p:cNvSpPr/>
            <p:nvPr/>
          </p:nvSpPr>
          <p:spPr>
            <a:xfrm>
              <a:off x="792823"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50" name="pl50"/>
            <p:cNvSpPr/>
            <p:nvPr/>
          </p:nvSpPr>
          <p:spPr>
            <a:xfrm>
              <a:off x="792823"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51" name="pl51"/>
            <p:cNvSpPr/>
            <p:nvPr/>
          </p:nvSpPr>
          <p:spPr>
            <a:xfrm>
              <a:off x="792823"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52" name="pl52"/>
            <p:cNvSpPr/>
            <p:nvPr/>
          </p:nvSpPr>
          <p:spPr>
            <a:xfrm>
              <a:off x="792823"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53" name="pl53"/>
            <p:cNvSpPr/>
            <p:nvPr/>
          </p:nvSpPr>
          <p:spPr>
            <a:xfrm>
              <a:off x="792823"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54" name="pl54"/>
            <p:cNvSpPr/>
            <p:nvPr/>
          </p:nvSpPr>
          <p:spPr>
            <a:xfrm>
              <a:off x="792823"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55" name="pl55"/>
            <p:cNvSpPr/>
            <p:nvPr/>
          </p:nvSpPr>
          <p:spPr>
            <a:xfrm>
              <a:off x="792823"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40651" cap="flat">
              <a:solidFill>
                <a:srgbClr val="000000">
                  <a:alpha val="100000"/>
                </a:srgbClr>
              </a:solidFill>
              <a:prstDash val="solid"/>
              <a:round/>
            </a:ln>
          </p:spPr>
          <p:txBody>
            <a:bodyPr/>
            <a:lstStyle/>
            <a:p/>
          </p:txBody>
        </p:sp>
        <p:sp>
          <p:nvSpPr>
            <p:cNvPr id="56" name="pl56"/>
            <p:cNvSpPr/>
            <p:nvPr/>
          </p:nvSpPr>
          <p:spPr>
            <a:xfrm>
              <a:off x="792823"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F8766D">
                  <a:alpha val="100000"/>
                </a:srgbClr>
              </a:solidFill>
              <a:prstDash val="solid"/>
              <a:round/>
            </a:ln>
          </p:spPr>
          <p:txBody>
            <a:bodyPr/>
            <a:lstStyle/>
            <a:p/>
          </p:txBody>
        </p:sp>
        <p:sp>
          <p:nvSpPr>
            <p:cNvPr id="57" name="pl57"/>
            <p:cNvSpPr/>
            <p:nvPr/>
          </p:nvSpPr>
          <p:spPr>
            <a:xfrm>
              <a:off x="732261"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58" name="tx58"/>
            <p:cNvSpPr/>
            <p:nvPr/>
          </p:nvSpPr>
          <p:spPr>
            <a:xfrm>
              <a:off x="762678" y="12194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9" name="tx59"/>
            <p:cNvSpPr/>
            <p:nvPr/>
          </p:nvSpPr>
          <p:spPr>
            <a:xfrm>
              <a:off x="1004927" y="121942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0" name="tx60"/>
            <p:cNvSpPr/>
            <p:nvPr/>
          </p:nvSpPr>
          <p:spPr>
            <a:xfrm>
              <a:off x="1247176" y="12114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1" name="tx61"/>
            <p:cNvSpPr/>
            <p:nvPr/>
          </p:nvSpPr>
          <p:spPr>
            <a:xfrm>
              <a:off x="1489424" y="12114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2" name="tx62"/>
            <p:cNvSpPr/>
            <p:nvPr/>
          </p:nvSpPr>
          <p:spPr>
            <a:xfrm>
              <a:off x="1731673" y="12346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3" name="tx63"/>
            <p:cNvSpPr/>
            <p:nvPr/>
          </p:nvSpPr>
          <p:spPr>
            <a:xfrm>
              <a:off x="1973922" y="11971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4" name="rc64"/>
            <p:cNvSpPr/>
            <p:nvPr/>
          </p:nvSpPr>
          <p:spPr>
            <a:xfrm>
              <a:off x="732261" y="1918357"/>
              <a:ext cx="1332367" cy="758825"/>
            </a:xfrm>
            <a:prstGeom prst="rect">
              <a:avLst/>
            </a:prstGeom>
            <a:solidFill>
              <a:srgbClr val="EBEBEB">
                <a:alpha val="100000"/>
              </a:srgbClr>
            </a:solidFill>
          </p:spPr>
          <p:txBody>
            <a:bodyPr/>
            <a:lstStyle/>
            <a:p/>
          </p:txBody>
        </p:sp>
        <p:sp>
          <p:nvSpPr>
            <p:cNvPr id="65" name="pl65"/>
            <p:cNvSpPr/>
            <p:nvPr/>
          </p:nvSpPr>
          <p:spPr>
            <a:xfrm>
              <a:off x="732261"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6" name="pl66"/>
            <p:cNvSpPr/>
            <p:nvPr/>
          </p:nvSpPr>
          <p:spPr>
            <a:xfrm>
              <a:off x="732261"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7" name="pl67"/>
            <p:cNvSpPr/>
            <p:nvPr/>
          </p:nvSpPr>
          <p:spPr>
            <a:xfrm>
              <a:off x="732261"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8" name="pl68"/>
            <p:cNvSpPr/>
            <p:nvPr/>
          </p:nvSpPr>
          <p:spPr>
            <a:xfrm>
              <a:off x="732261"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9" name="pl69"/>
            <p:cNvSpPr/>
            <p:nvPr/>
          </p:nvSpPr>
          <p:spPr>
            <a:xfrm>
              <a:off x="91394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 name="pl70"/>
            <p:cNvSpPr/>
            <p:nvPr/>
          </p:nvSpPr>
          <p:spPr>
            <a:xfrm>
              <a:off x="115619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 name="pl71"/>
            <p:cNvSpPr/>
            <p:nvPr/>
          </p:nvSpPr>
          <p:spPr>
            <a:xfrm>
              <a:off x="13984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 name="pl72"/>
            <p:cNvSpPr/>
            <p:nvPr/>
          </p:nvSpPr>
          <p:spPr>
            <a:xfrm>
              <a:off x="164069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3" name="pl73"/>
            <p:cNvSpPr/>
            <p:nvPr/>
          </p:nvSpPr>
          <p:spPr>
            <a:xfrm>
              <a:off x="188294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4" name="pl74"/>
            <p:cNvSpPr/>
            <p:nvPr/>
          </p:nvSpPr>
          <p:spPr>
            <a:xfrm>
              <a:off x="732261"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5" name="pl75"/>
            <p:cNvSpPr/>
            <p:nvPr/>
          </p:nvSpPr>
          <p:spPr>
            <a:xfrm>
              <a:off x="732261"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6" name="pl76"/>
            <p:cNvSpPr/>
            <p:nvPr/>
          </p:nvSpPr>
          <p:spPr>
            <a:xfrm>
              <a:off x="732261"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7" name="pl77"/>
            <p:cNvSpPr/>
            <p:nvPr/>
          </p:nvSpPr>
          <p:spPr>
            <a:xfrm>
              <a:off x="732261"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8" name="pl78"/>
            <p:cNvSpPr/>
            <p:nvPr/>
          </p:nvSpPr>
          <p:spPr>
            <a:xfrm>
              <a:off x="79282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0350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27732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51956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17618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00406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792823"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85" name="pl85"/>
            <p:cNvSpPr/>
            <p:nvPr/>
          </p:nvSpPr>
          <p:spPr>
            <a:xfrm>
              <a:off x="792823"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40651" cap="flat">
              <a:solidFill>
                <a:srgbClr val="BEBEBE">
                  <a:alpha val="69803"/>
                </a:srgbClr>
              </a:solidFill>
              <a:prstDash val="solid"/>
              <a:round/>
            </a:ln>
          </p:spPr>
          <p:txBody>
            <a:bodyPr/>
            <a:lstStyle/>
            <a:p/>
          </p:txBody>
        </p:sp>
        <p:sp>
          <p:nvSpPr>
            <p:cNvPr id="86" name="pl86"/>
            <p:cNvSpPr/>
            <p:nvPr/>
          </p:nvSpPr>
          <p:spPr>
            <a:xfrm>
              <a:off x="792823"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87" name="pl87"/>
            <p:cNvSpPr/>
            <p:nvPr/>
          </p:nvSpPr>
          <p:spPr>
            <a:xfrm>
              <a:off x="792823"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88" name="pl88"/>
            <p:cNvSpPr/>
            <p:nvPr/>
          </p:nvSpPr>
          <p:spPr>
            <a:xfrm>
              <a:off x="792823"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89" name="pl89"/>
            <p:cNvSpPr/>
            <p:nvPr/>
          </p:nvSpPr>
          <p:spPr>
            <a:xfrm>
              <a:off x="792823"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90" name="pl90"/>
            <p:cNvSpPr/>
            <p:nvPr/>
          </p:nvSpPr>
          <p:spPr>
            <a:xfrm>
              <a:off x="792823"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91" name="pl91"/>
            <p:cNvSpPr/>
            <p:nvPr/>
          </p:nvSpPr>
          <p:spPr>
            <a:xfrm>
              <a:off x="792823"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92" name="pl92"/>
            <p:cNvSpPr/>
            <p:nvPr/>
          </p:nvSpPr>
          <p:spPr>
            <a:xfrm>
              <a:off x="792823"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93" name="pl93"/>
            <p:cNvSpPr/>
            <p:nvPr/>
          </p:nvSpPr>
          <p:spPr>
            <a:xfrm>
              <a:off x="792823"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94" name="pl94"/>
            <p:cNvSpPr/>
            <p:nvPr/>
          </p:nvSpPr>
          <p:spPr>
            <a:xfrm>
              <a:off x="792823"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95" name="pl95"/>
            <p:cNvSpPr/>
            <p:nvPr/>
          </p:nvSpPr>
          <p:spPr>
            <a:xfrm>
              <a:off x="792823"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96" name="pl96"/>
            <p:cNvSpPr/>
            <p:nvPr/>
          </p:nvSpPr>
          <p:spPr>
            <a:xfrm>
              <a:off x="792823"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97" name="pl97"/>
            <p:cNvSpPr/>
            <p:nvPr/>
          </p:nvSpPr>
          <p:spPr>
            <a:xfrm>
              <a:off x="792823"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98" name="pl98"/>
            <p:cNvSpPr/>
            <p:nvPr/>
          </p:nvSpPr>
          <p:spPr>
            <a:xfrm>
              <a:off x="792823"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99" name="pl99"/>
            <p:cNvSpPr/>
            <p:nvPr/>
          </p:nvSpPr>
          <p:spPr>
            <a:xfrm>
              <a:off x="792823"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00" name="pl100"/>
            <p:cNvSpPr/>
            <p:nvPr/>
          </p:nvSpPr>
          <p:spPr>
            <a:xfrm>
              <a:off x="792823"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01" name="pl101"/>
            <p:cNvSpPr/>
            <p:nvPr/>
          </p:nvSpPr>
          <p:spPr>
            <a:xfrm>
              <a:off x="792823"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02" name="pl102"/>
            <p:cNvSpPr/>
            <p:nvPr/>
          </p:nvSpPr>
          <p:spPr>
            <a:xfrm>
              <a:off x="792823"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03" name="pl103"/>
            <p:cNvSpPr/>
            <p:nvPr/>
          </p:nvSpPr>
          <p:spPr>
            <a:xfrm>
              <a:off x="792823"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04" name="pl104"/>
            <p:cNvSpPr/>
            <p:nvPr/>
          </p:nvSpPr>
          <p:spPr>
            <a:xfrm>
              <a:off x="792823"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05" name="pl105"/>
            <p:cNvSpPr/>
            <p:nvPr/>
          </p:nvSpPr>
          <p:spPr>
            <a:xfrm>
              <a:off x="792823"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06" name="pl106"/>
            <p:cNvSpPr/>
            <p:nvPr/>
          </p:nvSpPr>
          <p:spPr>
            <a:xfrm>
              <a:off x="792823"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07" name="pl107"/>
            <p:cNvSpPr/>
            <p:nvPr/>
          </p:nvSpPr>
          <p:spPr>
            <a:xfrm>
              <a:off x="792823"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08" name="pl108"/>
            <p:cNvSpPr/>
            <p:nvPr/>
          </p:nvSpPr>
          <p:spPr>
            <a:xfrm>
              <a:off x="792823"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09" name="pl109"/>
            <p:cNvSpPr/>
            <p:nvPr/>
          </p:nvSpPr>
          <p:spPr>
            <a:xfrm>
              <a:off x="792823"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10" name="pl110"/>
            <p:cNvSpPr/>
            <p:nvPr/>
          </p:nvSpPr>
          <p:spPr>
            <a:xfrm>
              <a:off x="792823"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11" name="pl111"/>
            <p:cNvSpPr/>
            <p:nvPr/>
          </p:nvSpPr>
          <p:spPr>
            <a:xfrm>
              <a:off x="792823"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12" name="pl112"/>
            <p:cNvSpPr/>
            <p:nvPr/>
          </p:nvSpPr>
          <p:spPr>
            <a:xfrm>
              <a:off x="792823"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13" name="pl113"/>
            <p:cNvSpPr/>
            <p:nvPr/>
          </p:nvSpPr>
          <p:spPr>
            <a:xfrm>
              <a:off x="792823"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14" name="pl114"/>
            <p:cNvSpPr/>
            <p:nvPr/>
          </p:nvSpPr>
          <p:spPr>
            <a:xfrm>
              <a:off x="792823"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40651" cap="flat">
              <a:solidFill>
                <a:srgbClr val="000000">
                  <a:alpha val="100000"/>
                </a:srgbClr>
              </a:solidFill>
              <a:prstDash val="solid"/>
              <a:round/>
            </a:ln>
          </p:spPr>
          <p:txBody>
            <a:bodyPr/>
            <a:lstStyle/>
            <a:p/>
          </p:txBody>
        </p:sp>
        <p:sp>
          <p:nvSpPr>
            <p:cNvPr id="115" name="pl115"/>
            <p:cNvSpPr/>
            <p:nvPr/>
          </p:nvSpPr>
          <p:spPr>
            <a:xfrm>
              <a:off x="792823"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93AA00">
                  <a:alpha val="100000"/>
                </a:srgbClr>
              </a:solidFill>
              <a:prstDash val="solid"/>
              <a:round/>
            </a:ln>
          </p:spPr>
          <p:txBody>
            <a:bodyPr/>
            <a:lstStyle/>
            <a:p/>
          </p:txBody>
        </p:sp>
        <p:sp>
          <p:nvSpPr>
            <p:cNvPr id="116" name="pl116"/>
            <p:cNvSpPr/>
            <p:nvPr/>
          </p:nvSpPr>
          <p:spPr>
            <a:xfrm>
              <a:off x="732261"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17" name="tx117"/>
            <p:cNvSpPr/>
            <p:nvPr/>
          </p:nvSpPr>
          <p:spPr>
            <a:xfrm>
              <a:off x="762678" y="22778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8" name="tx118"/>
            <p:cNvSpPr/>
            <p:nvPr/>
          </p:nvSpPr>
          <p:spPr>
            <a:xfrm>
              <a:off x="1004927" y="226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9" name="tx119"/>
            <p:cNvSpPr/>
            <p:nvPr/>
          </p:nvSpPr>
          <p:spPr>
            <a:xfrm>
              <a:off x="1247176" y="22920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0" name="tx120"/>
            <p:cNvSpPr/>
            <p:nvPr/>
          </p:nvSpPr>
          <p:spPr>
            <a:xfrm>
              <a:off x="1489424" y="22627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21" name="tx121"/>
            <p:cNvSpPr/>
            <p:nvPr/>
          </p:nvSpPr>
          <p:spPr>
            <a:xfrm>
              <a:off x="1731673" y="22856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2" name="tx122"/>
            <p:cNvSpPr/>
            <p:nvPr/>
          </p:nvSpPr>
          <p:spPr>
            <a:xfrm>
              <a:off x="1973922" y="2254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23" name="rc123"/>
            <p:cNvSpPr/>
            <p:nvPr/>
          </p:nvSpPr>
          <p:spPr>
            <a:xfrm>
              <a:off x="732261" y="2961634"/>
              <a:ext cx="1332367" cy="758825"/>
            </a:xfrm>
            <a:prstGeom prst="rect">
              <a:avLst/>
            </a:prstGeom>
            <a:solidFill>
              <a:srgbClr val="EBEBEB">
                <a:alpha val="100000"/>
              </a:srgbClr>
            </a:solidFill>
          </p:spPr>
          <p:txBody>
            <a:bodyPr/>
            <a:lstStyle/>
            <a:p/>
          </p:txBody>
        </p:sp>
        <p:sp>
          <p:nvSpPr>
            <p:cNvPr id="124" name="pl124"/>
            <p:cNvSpPr/>
            <p:nvPr/>
          </p:nvSpPr>
          <p:spPr>
            <a:xfrm>
              <a:off x="732261"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5" name="pl125"/>
            <p:cNvSpPr/>
            <p:nvPr/>
          </p:nvSpPr>
          <p:spPr>
            <a:xfrm>
              <a:off x="732261"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6" name="pl126"/>
            <p:cNvSpPr/>
            <p:nvPr/>
          </p:nvSpPr>
          <p:spPr>
            <a:xfrm>
              <a:off x="732261"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7" name="pl127"/>
            <p:cNvSpPr/>
            <p:nvPr/>
          </p:nvSpPr>
          <p:spPr>
            <a:xfrm>
              <a:off x="732261"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8" name="pl128"/>
            <p:cNvSpPr/>
            <p:nvPr/>
          </p:nvSpPr>
          <p:spPr>
            <a:xfrm>
              <a:off x="91394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9" name="pl129"/>
            <p:cNvSpPr/>
            <p:nvPr/>
          </p:nvSpPr>
          <p:spPr>
            <a:xfrm>
              <a:off x="115619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 name="pl130"/>
            <p:cNvSpPr/>
            <p:nvPr/>
          </p:nvSpPr>
          <p:spPr>
            <a:xfrm>
              <a:off x="13984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 name="pl131"/>
            <p:cNvSpPr/>
            <p:nvPr/>
          </p:nvSpPr>
          <p:spPr>
            <a:xfrm>
              <a:off x="164069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2" name="pl132"/>
            <p:cNvSpPr/>
            <p:nvPr/>
          </p:nvSpPr>
          <p:spPr>
            <a:xfrm>
              <a:off x="188294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3" name="pl133"/>
            <p:cNvSpPr/>
            <p:nvPr/>
          </p:nvSpPr>
          <p:spPr>
            <a:xfrm>
              <a:off x="732261"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4" name="pl134"/>
            <p:cNvSpPr/>
            <p:nvPr/>
          </p:nvSpPr>
          <p:spPr>
            <a:xfrm>
              <a:off x="732261"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5" name="pl135"/>
            <p:cNvSpPr/>
            <p:nvPr/>
          </p:nvSpPr>
          <p:spPr>
            <a:xfrm>
              <a:off x="732261"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6" name="pl136"/>
            <p:cNvSpPr/>
            <p:nvPr/>
          </p:nvSpPr>
          <p:spPr>
            <a:xfrm>
              <a:off x="732261"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7" name="pl137"/>
            <p:cNvSpPr/>
            <p:nvPr/>
          </p:nvSpPr>
          <p:spPr>
            <a:xfrm>
              <a:off x="79282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 name="pl138"/>
            <p:cNvSpPr/>
            <p:nvPr/>
          </p:nvSpPr>
          <p:spPr>
            <a:xfrm>
              <a:off x="10350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9" name="pl139"/>
            <p:cNvSpPr/>
            <p:nvPr/>
          </p:nvSpPr>
          <p:spPr>
            <a:xfrm>
              <a:off x="127732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0" name="pl140"/>
            <p:cNvSpPr/>
            <p:nvPr/>
          </p:nvSpPr>
          <p:spPr>
            <a:xfrm>
              <a:off x="151956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1" name="pl141"/>
            <p:cNvSpPr/>
            <p:nvPr/>
          </p:nvSpPr>
          <p:spPr>
            <a:xfrm>
              <a:off x="17618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2" name="pl142"/>
            <p:cNvSpPr/>
            <p:nvPr/>
          </p:nvSpPr>
          <p:spPr>
            <a:xfrm>
              <a:off x="200406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 name="pl143"/>
            <p:cNvSpPr/>
            <p:nvPr/>
          </p:nvSpPr>
          <p:spPr>
            <a:xfrm>
              <a:off x="792823"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44" name="pl144"/>
            <p:cNvSpPr/>
            <p:nvPr/>
          </p:nvSpPr>
          <p:spPr>
            <a:xfrm>
              <a:off x="792823"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40651" cap="flat">
              <a:solidFill>
                <a:srgbClr val="BEBEBE">
                  <a:alpha val="69803"/>
                </a:srgbClr>
              </a:solidFill>
              <a:prstDash val="solid"/>
              <a:round/>
            </a:ln>
          </p:spPr>
          <p:txBody>
            <a:bodyPr/>
            <a:lstStyle/>
            <a:p/>
          </p:txBody>
        </p:sp>
        <p:sp>
          <p:nvSpPr>
            <p:cNvPr id="145" name="pl145"/>
            <p:cNvSpPr/>
            <p:nvPr/>
          </p:nvSpPr>
          <p:spPr>
            <a:xfrm>
              <a:off x="792823"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46" name="pl146"/>
            <p:cNvSpPr/>
            <p:nvPr/>
          </p:nvSpPr>
          <p:spPr>
            <a:xfrm>
              <a:off x="792823"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47" name="pl147"/>
            <p:cNvSpPr/>
            <p:nvPr/>
          </p:nvSpPr>
          <p:spPr>
            <a:xfrm>
              <a:off x="792823"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48" name="pl148"/>
            <p:cNvSpPr/>
            <p:nvPr/>
          </p:nvSpPr>
          <p:spPr>
            <a:xfrm>
              <a:off x="792823"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49" name="pl149"/>
            <p:cNvSpPr/>
            <p:nvPr/>
          </p:nvSpPr>
          <p:spPr>
            <a:xfrm>
              <a:off x="792823"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50" name="pl150"/>
            <p:cNvSpPr/>
            <p:nvPr/>
          </p:nvSpPr>
          <p:spPr>
            <a:xfrm>
              <a:off x="792823"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1" name="pl151"/>
            <p:cNvSpPr/>
            <p:nvPr/>
          </p:nvSpPr>
          <p:spPr>
            <a:xfrm>
              <a:off x="792823"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52" name="pl152"/>
            <p:cNvSpPr/>
            <p:nvPr/>
          </p:nvSpPr>
          <p:spPr>
            <a:xfrm>
              <a:off x="792823"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53" name="pl153"/>
            <p:cNvSpPr/>
            <p:nvPr/>
          </p:nvSpPr>
          <p:spPr>
            <a:xfrm>
              <a:off x="792823"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54" name="pl154"/>
            <p:cNvSpPr/>
            <p:nvPr/>
          </p:nvSpPr>
          <p:spPr>
            <a:xfrm>
              <a:off x="792823"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55" name="pl155"/>
            <p:cNvSpPr/>
            <p:nvPr/>
          </p:nvSpPr>
          <p:spPr>
            <a:xfrm>
              <a:off x="792823"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56" name="pl156"/>
            <p:cNvSpPr/>
            <p:nvPr/>
          </p:nvSpPr>
          <p:spPr>
            <a:xfrm>
              <a:off x="792823"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57" name="pl157"/>
            <p:cNvSpPr/>
            <p:nvPr/>
          </p:nvSpPr>
          <p:spPr>
            <a:xfrm>
              <a:off x="792823"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58" name="pl158"/>
            <p:cNvSpPr/>
            <p:nvPr/>
          </p:nvSpPr>
          <p:spPr>
            <a:xfrm>
              <a:off x="792823"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9" name="pl159"/>
            <p:cNvSpPr/>
            <p:nvPr/>
          </p:nvSpPr>
          <p:spPr>
            <a:xfrm>
              <a:off x="792823"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60" name="pl160"/>
            <p:cNvSpPr/>
            <p:nvPr/>
          </p:nvSpPr>
          <p:spPr>
            <a:xfrm>
              <a:off x="792823"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61" name="pl161"/>
            <p:cNvSpPr/>
            <p:nvPr/>
          </p:nvSpPr>
          <p:spPr>
            <a:xfrm>
              <a:off x="792823"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62" name="pl162"/>
            <p:cNvSpPr/>
            <p:nvPr/>
          </p:nvSpPr>
          <p:spPr>
            <a:xfrm>
              <a:off x="792823"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63" name="pl163"/>
            <p:cNvSpPr/>
            <p:nvPr/>
          </p:nvSpPr>
          <p:spPr>
            <a:xfrm>
              <a:off x="792823"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64" name="pl164"/>
            <p:cNvSpPr/>
            <p:nvPr/>
          </p:nvSpPr>
          <p:spPr>
            <a:xfrm>
              <a:off x="792823"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65" name="pl165"/>
            <p:cNvSpPr/>
            <p:nvPr/>
          </p:nvSpPr>
          <p:spPr>
            <a:xfrm>
              <a:off x="792823"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66" name="pl166"/>
            <p:cNvSpPr/>
            <p:nvPr/>
          </p:nvSpPr>
          <p:spPr>
            <a:xfrm>
              <a:off x="792823"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67" name="pl167"/>
            <p:cNvSpPr/>
            <p:nvPr/>
          </p:nvSpPr>
          <p:spPr>
            <a:xfrm>
              <a:off x="792823"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68" name="pl168"/>
            <p:cNvSpPr/>
            <p:nvPr/>
          </p:nvSpPr>
          <p:spPr>
            <a:xfrm>
              <a:off x="792823"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69" name="pl169"/>
            <p:cNvSpPr/>
            <p:nvPr/>
          </p:nvSpPr>
          <p:spPr>
            <a:xfrm>
              <a:off x="792823"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70" name="pl170"/>
            <p:cNvSpPr/>
            <p:nvPr/>
          </p:nvSpPr>
          <p:spPr>
            <a:xfrm>
              <a:off x="792823"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71" name="pl171"/>
            <p:cNvSpPr/>
            <p:nvPr/>
          </p:nvSpPr>
          <p:spPr>
            <a:xfrm>
              <a:off x="792823"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72" name="pl172"/>
            <p:cNvSpPr/>
            <p:nvPr/>
          </p:nvSpPr>
          <p:spPr>
            <a:xfrm>
              <a:off x="792823"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73" name="pl173"/>
            <p:cNvSpPr/>
            <p:nvPr/>
          </p:nvSpPr>
          <p:spPr>
            <a:xfrm>
              <a:off x="792823"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40651" cap="flat">
              <a:solidFill>
                <a:srgbClr val="000000">
                  <a:alpha val="100000"/>
                </a:srgbClr>
              </a:solidFill>
              <a:prstDash val="solid"/>
              <a:round/>
            </a:ln>
          </p:spPr>
          <p:txBody>
            <a:bodyPr/>
            <a:lstStyle/>
            <a:p/>
          </p:txBody>
        </p:sp>
        <p:sp>
          <p:nvSpPr>
            <p:cNvPr id="174" name="pl174"/>
            <p:cNvSpPr/>
            <p:nvPr/>
          </p:nvSpPr>
          <p:spPr>
            <a:xfrm>
              <a:off x="792823"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00C19F">
                  <a:alpha val="100000"/>
                </a:srgbClr>
              </a:solidFill>
              <a:prstDash val="solid"/>
              <a:round/>
            </a:ln>
          </p:spPr>
          <p:txBody>
            <a:bodyPr/>
            <a:lstStyle/>
            <a:p/>
          </p:txBody>
        </p:sp>
        <p:sp>
          <p:nvSpPr>
            <p:cNvPr id="175" name="pl175"/>
            <p:cNvSpPr/>
            <p:nvPr/>
          </p:nvSpPr>
          <p:spPr>
            <a:xfrm>
              <a:off x="732261"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76" name="tx176"/>
            <p:cNvSpPr/>
            <p:nvPr/>
          </p:nvSpPr>
          <p:spPr>
            <a:xfrm>
              <a:off x="762678"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77" name="tx177"/>
            <p:cNvSpPr/>
            <p:nvPr/>
          </p:nvSpPr>
          <p:spPr>
            <a:xfrm>
              <a:off x="1004927"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78" name="tx178"/>
            <p:cNvSpPr/>
            <p:nvPr/>
          </p:nvSpPr>
          <p:spPr>
            <a:xfrm>
              <a:off x="1247176"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79" name="tx179"/>
            <p:cNvSpPr/>
            <p:nvPr/>
          </p:nvSpPr>
          <p:spPr>
            <a:xfrm>
              <a:off x="1489424" y="3321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0" name="tx180"/>
            <p:cNvSpPr/>
            <p:nvPr/>
          </p:nvSpPr>
          <p:spPr>
            <a:xfrm>
              <a:off x="1731673" y="331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81" name="tx181"/>
            <p:cNvSpPr/>
            <p:nvPr/>
          </p:nvSpPr>
          <p:spPr>
            <a:xfrm>
              <a:off x="1973922" y="3321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2" name="rc182"/>
            <p:cNvSpPr/>
            <p:nvPr/>
          </p:nvSpPr>
          <p:spPr>
            <a:xfrm>
              <a:off x="732261" y="4004911"/>
              <a:ext cx="1332367" cy="758825"/>
            </a:xfrm>
            <a:prstGeom prst="rect">
              <a:avLst/>
            </a:prstGeom>
            <a:solidFill>
              <a:srgbClr val="EBEBEB">
                <a:alpha val="100000"/>
              </a:srgbClr>
            </a:solidFill>
          </p:spPr>
          <p:txBody>
            <a:bodyPr/>
            <a:lstStyle/>
            <a:p/>
          </p:txBody>
        </p:sp>
        <p:sp>
          <p:nvSpPr>
            <p:cNvPr id="183" name="pl183"/>
            <p:cNvSpPr/>
            <p:nvPr/>
          </p:nvSpPr>
          <p:spPr>
            <a:xfrm>
              <a:off x="732261"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84" name="pl184"/>
            <p:cNvSpPr/>
            <p:nvPr/>
          </p:nvSpPr>
          <p:spPr>
            <a:xfrm>
              <a:off x="732261"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85" name="pl185"/>
            <p:cNvSpPr/>
            <p:nvPr/>
          </p:nvSpPr>
          <p:spPr>
            <a:xfrm>
              <a:off x="732261"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86" name="pl186"/>
            <p:cNvSpPr/>
            <p:nvPr/>
          </p:nvSpPr>
          <p:spPr>
            <a:xfrm>
              <a:off x="732261"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87" name="pl187"/>
            <p:cNvSpPr/>
            <p:nvPr/>
          </p:nvSpPr>
          <p:spPr>
            <a:xfrm>
              <a:off x="91394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8" name="pl188"/>
            <p:cNvSpPr/>
            <p:nvPr/>
          </p:nvSpPr>
          <p:spPr>
            <a:xfrm>
              <a:off x="115619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89" name="pl189"/>
            <p:cNvSpPr/>
            <p:nvPr/>
          </p:nvSpPr>
          <p:spPr>
            <a:xfrm>
              <a:off x="13984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0" name="pl190"/>
            <p:cNvSpPr/>
            <p:nvPr/>
          </p:nvSpPr>
          <p:spPr>
            <a:xfrm>
              <a:off x="164069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1" name="pl191"/>
            <p:cNvSpPr/>
            <p:nvPr/>
          </p:nvSpPr>
          <p:spPr>
            <a:xfrm>
              <a:off x="188294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92" name="pl192"/>
            <p:cNvSpPr/>
            <p:nvPr/>
          </p:nvSpPr>
          <p:spPr>
            <a:xfrm>
              <a:off x="732261"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93" name="pl193"/>
            <p:cNvSpPr/>
            <p:nvPr/>
          </p:nvSpPr>
          <p:spPr>
            <a:xfrm>
              <a:off x="732261"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94" name="pl194"/>
            <p:cNvSpPr/>
            <p:nvPr/>
          </p:nvSpPr>
          <p:spPr>
            <a:xfrm>
              <a:off x="732261"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95" name="pl195"/>
            <p:cNvSpPr/>
            <p:nvPr/>
          </p:nvSpPr>
          <p:spPr>
            <a:xfrm>
              <a:off x="732261"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96" name="pl196"/>
            <p:cNvSpPr/>
            <p:nvPr/>
          </p:nvSpPr>
          <p:spPr>
            <a:xfrm>
              <a:off x="79282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7" name="pl197"/>
            <p:cNvSpPr/>
            <p:nvPr/>
          </p:nvSpPr>
          <p:spPr>
            <a:xfrm>
              <a:off x="10350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8" name="pl198"/>
            <p:cNvSpPr/>
            <p:nvPr/>
          </p:nvSpPr>
          <p:spPr>
            <a:xfrm>
              <a:off x="127732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9" name="pl199"/>
            <p:cNvSpPr/>
            <p:nvPr/>
          </p:nvSpPr>
          <p:spPr>
            <a:xfrm>
              <a:off x="151956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0" name="pl200"/>
            <p:cNvSpPr/>
            <p:nvPr/>
          </p:nvSpPr>
          <p:spPr>
            <a:xfrm>
              <a:off x="17618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1" name="pl201"/>
            <p:cNvSpPr/>
            <p:nvPr/>
          </p:nvSpPr>
          <p:spPr>
            <a:xfrm>
              <a:off x="200406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2" name="pl202"/>
            <p:cNvSpPr/>
            <p:nvPr/>
          </p:nvSpPr>
          <p:spPr>
            <a:xfrm>
              <a:off x="792823"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203" name="pl203"/>
            <p:cNvSpPr/>
            <p:nvPr/>
          </p:nvSpPr>
          <p:spPr>
            <a:xfrm>
              <a:off x="792823"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40651" cap="flat">
              <a:solidFill>
                <a:srgbClr val="BEBEBE">
                  <a:alpha val="69803"/>
                </a:srgbClr>
              </a:solidFill>
              <a:prstDash val="solid"/>
              <a:round/>
            </a:ln>
          </p:spPr>
          <p:txBody>
            <a:bodyPr/>
            <a:lstStyle/>
            <a:p/>
          </p:txBody>
        </p:sp>
        <p:sp>
          <p:nvSpPr>
            <p:cNvPr id="204" name="pl204"/>
            <p:cNvSpPr/>
            <p:nvPr/>
          </p:nvSpPr>
          <p:spPr>
            <a:xfrm>
              <a:off x="792823"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205" name="pl205"/>
            <p:cNvSpPr/>
            <p:nvPr/>
          </p:nvSpPr>
          <p:spPr>
            <a:xfrm>
              <a:off x="792823"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206" name="pl206"/>
            <p:cNvSpPr/>
            <p:nvPr/>
          </p:nvSpPr>
          <p:spPr>
            <a:xfrm>
              <a:off x="792823"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207" name="pl207"/>
            <p:cNvSpPr/>
            <p:nvPr/>
          </p:nvSpPr>
          <p:spPr>
            <a:xfrm>
              <a:off x="792823"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208" name="pl208"/>
            <p:cNvSpPr/>
            <p:nvPr/>
          </p:nvSpPr>
          <p:spPr>
            <a:xfrm>
              <a:off x="792823"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209" name="pl209"/>
            <p:cNvSpPr/>
            <p:nvPr/>
          </p:nvSpPr>
          <p:spPr>
            <a:xfrm>
              <a:off x="792823"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210" name="pl210"/>
            <p:cNvSpPr/>
            <p:nvPr/>
          </p:nvSpPr>
          <p:spPr>
            <a:xfrm>
              <a:off x="792823"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211" name="pl211"/>
            <p:cNvSpPr/>
            <p:nvPr/>
          </p:nvSpPr>
          <p:spPr>
            <a:xfrm>
              <a:off x="792823"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212" name="pl212"/>
            <p:cNvSpPr/>
            <p:nvPr/>
          </p:nvSpPr>
          <p:spPr>
            <a:xfrm>
              <a:off x="792823"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213" name="pl213"/>
            <p:cNvSpPr/>
            <p:nvPr/>
          </p:nvSpPr>
          <p:spPr>
            <a:xfrm>
              <a:off x="792823"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214" name="pl214"/>
            <p:cNvSpPr/>
            <p:nvPr/>
          </p:nvSpPr>
          <p:spPr>
            <a:xfrm>
              <a:off x="792823"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215" name="pl215"/>
            <p:cNvSpPr/>
            <p:nvPr/>
          </p:nvSpPr>
          <p:spPr>
            <a:xfrm>
              <a:off x="792823"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216" name="pl216"/>
            <p:cNvSpPr/>
            <p:nvPr/>
          </p:nvSpPr>
          <p:spPr>
            <a:xfrm>
              <a:off x="792823"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217" name="pl217"/>
            <p:cNvSpPr/>
            <p:nvPr/>
          </p:nvSpPr>
          <p:spPr>
            <a:xfrm>
              <a:off x="792823"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218" name="pl218"/>
            <p:cNvSpPr/>
            <p:nvPr/>
          </p:nvSpPr>
          <p:spPr>
            <a:xfrm>
              <a:off x="792823"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219" name="pl219"/>
            <p:cNvSpPr/>
            <p:nvPr/>
          </p:nvSpPr>
          <p:spPr>
            <a:xfrm>
              <a:off x="792823"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220" name="pl220"/>
            <p:cNvSpPr/>
            <p:nvPr/>
          </p:nvSpPr>
          <p:spPr>
            <a:xfrm>
              <a:off x="792823"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221" name="pl221"/>
            <p:cNvSpPr/>
            <p:nvPr/>
          </p:nvSpPr>
          <p:spPr>
            <a:xfrm>
              <a:off x="792823"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222" name="pl222"/>
            <p:cNvSpPr/>
            <p:nvPr/>
          </p:nvSpPr>
          <p:spPr>
            <a:xfrm>
              <a:off x="792823"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223" name="pl223"/>
            <p:cNvSpPr/>
            <p:nvPr/>
          </p:nvSpPr>
          <p:spPr>
            <a:xfrm>
              <a:off x="792823"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224" name="pl224"/>
            <p:cNvSpPr/>
            <p:nvPr/>
          </p:nvSpPr>
          <p:spPr>
            <a:xfrm>
              <a:off x="792823"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225" name="pl225"/>
            <p:cNvSpPr/>
            <p:nvPr/>
          </p:nvSpPr>
          <p:spPr>
            <a:xfrm>
              <a:off x="792823"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226" name="pl226"/>
            <p:cNvSpPr/>
            <p:nvPr/>
          </p:nvSpPr>
          <p:spPr>
            <a:xfrm>
              <a:off x="792823"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227" name="pl227"/>
            <p:cNvSpPr/>
            <p:nvPr/>
          </p:nvSpPr>
          <p:spPr>
            <a:xfrm>
              <a:off x="792823"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228" name="pl228"/>
            <p:cNvSpPr/>
            <p:nvPr/>
          </p:nvSpPr>
          <p:spPr>
            <a:xfrm>
              <a:off x="792823"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229" name="pl229"/>
            <p:cNvSpPr/>
            <p:nvPr/>
          </p:nvSpPr>
          <p:spPr>
            <a:xfrm>
              <a:off x="792823"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230" name="pl230"/>
            <p:cNvSpPr/>
            <p:nvPr/>
          </p:nvSpPr>
          <p:spPr>
            <a:xfrm>
              <a:off x="792823"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231" name="pl231"/>
            <p:cNvSpPr/>
            <p:nvPr/>
          </p:nvSpPr>
          <p:spPr>
            <a:xfrm>
              <a:off x="792823"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232" name="pl232"/>
            <p:cNvSpPr/>
            <p:nvPr/>
          </p:nvSpPr>
          <p:spPr>
            <a:xfrm>
              <a:off x="792823"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40651" cap="flat">
              <a:solidFill>
                <a:srgbClr val="000000">
                  <a:alpha val="100000"/>
                </a:srgbClr>
              </a:solidFill>
              <a:prstDash val="solid"/>
              <a:round/>
            </a:ln>
          </p:spPr>
          <p:txBody>
            <a:bodyPr/>
            <a:lstStyle/>
            <a:p/>
          </p:txBody>
        </p:sp>
        <p:sp>
          <p:nvSpPr>
            <p:cNvPr id="233" name="pl233"/>
            <p:cNvSpPr/>
            <p:nvPr/>
          </p:nvSpPr>
          <p:spPr>
            <a:xfrm>
              <a:off x="792823"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619CFF">
                  <a:alpha val="100000"/>
                </a:srgbClr>
              </a:solidFill>
              <a:prstDash val="solid"/>
              <a:round/>
            </a:ln>
          </p:spPr>
          <p:txBody>
            <a:bodyPr/>
            <a:lstStyle/>
            <a:p/>
          </p:txBody>
        </p:sp>
        <p:sp>
          <p:nvSpPr>
            <p:cNvPr id="234" name="pl234"/>
            <p:cNvSpPr/>
            <p:nvPr/>
          </p:nvSpPr>
          <p:spPr>
            <a:xfrm>
              <a:off x="732261"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235" name="tx235"/>
            <p:cNvSpPr/>
            <p:nvPr/>
          </p:nvSpPr>
          <p:spPr>
            <a:xfrm>
              <a:off x="732534" y="4254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36" name="tx236"/>
            <p:cNvSpPr/>
            <p:nvPr/>
          </p:nvSpPr>
          <p:spPr>
            <a:xfrm>
              <a:off x="974782" y="4254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37" name="tx237"/>
            <p:cNvSpPr/>
            <p:nvPr/>
          </p:nvSpPr>
          <p:spPr>
            <a:xfrm>
              <a:off x="1217031" y="42869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38" name="tx238"/>
            <p:cNvSpPr/>
            <p:nvPr/>
          </p:nvSpPr>
          <p:spPr>
            <a:xfrm>
              <a:off x="1459279" y="42623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239" name="tx239"/>
            <p:cNvSpPr/>
            <p:nvPr/>
          </p:nvSpPr>
          <p:spPr>
            <a:xfrm>
              <a:off x="1701528" y="42778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240" name="tx240"/>
            <p:cNvSpPr/>
            <p:nvPr/>
          </p:nvSpPr>
          <p:spPr>
            <a:xfrm>
              <a:off x="1925727" y="4502638"/>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41" name="rc241"/>
            <p:cNvSpPr/>
            <p:nvPr/>
          </p:nvSpPr>
          <p:spPr>
            <a:xfrm>
              <a:off x="732261" y="5048188"/>
              <a:ext cx="1332367" cy="758825"/>
            </a:xfrm>
            <a:prstGeom prst="rect">
              <a:avLst/>
            </a:prstGeom>
            <a:solidFill>
              <a:srgbClr val="EBEBEB">
                <a:alpha val="100000"/>
              </a:srgbClr>
            </a:solidFill>
          </p:spPr>
          <p:txBody>
            <a:bodyPr/>
            <a:lstStyle/>
            <a:p/>
          </p:txBody>
        </p:sp>
        <p:sp>
          <p:nvSpPr>
            <p:cNvPr id="242" name="pl242"/>
            <p:cNvSpPr/>
            <p:nvPr/>
          </p:nvSpPr>
          <p:spPr>
            <a:xfrm>
              <a:off x="732261" y="5683384"/>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243" name="pl243"/>
            <p:cNvSpPr/>
            <p:nvPr/>
          </p:nvSpPr>
          <p:spPr>
            <a:xfrm>
              <a:off x="732261" y="548960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244" name="pl244"/>
            <p:cNvSpPr/>
            <p:nvPr/>
          </p:nvSpPr>
          <p:spPr>
            <a:xfrm>
              <a:off x="732261" y="529583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245" name="pl245"/>
            <p:cNvSpPr/>
            <p:nvPr/>
          </p:nvSpPr>
          <p:spPr>
            <a:xfrm>
              <a:off x="732261" y="510205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246" name="pl246"/>
            <p:cNvSpPr/>
            <p:nvPr/>
          </p:nvSpPr>
          <p:spPr>
            <a:xfrm>
              <a:off x="91394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47" name="pl247"/>
            <p:cNvSpPr/>
            <p:nvPr/>
          </p:nvSpPr>
          <p:spPr>
            <a:xfrm>
              <a:off x="115619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48" name="pl248"/>
            <p:cNvSpPr/>
            <p:nvPr/>
          </p:nvSpPr>
          <p:spPr>
            <a:xfrm>
              <a:off x="13984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49" name="pl249"/>
            <p:cNvSpPr/>
            <p:nvPr/>
          </p:nvSpPr>
          <p:spPr>
            <a:xfrm>
              <a:off x="164069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0" name="pl250"/>
            <p:cNvSpPr/>
            <p:nvPr/>
          </p:nvSpPr>
          <p:spPr>
            <a:xfrm>
              <a:off x="1882942"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1" name="pl251"/>
            <p:cNvSpPr/>
            <p:nvPr/>
          </p:nvSpPr>
          <p:spPr>
            <a:xfrm>
              <a:off x="732261" y="578027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252" name="pl252"/>
            <p:cNvSpPr/>
            <p:nvPr/>
          </p:nvSpPr>
          <p:spPr>
            <a:xfrm>
              <a:off x="732261" y="558649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253" name="pl253"/>
            <p:cNvSpPr/>
            <p:nvPr/>
          </p:nvSpPr>
          <p:spPr>
            <a:xfrm>
              <a:off x="732261" y="539272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254" name="pl254"/>
            <p:cNvSpPr/>
            <p:nvPr/>
          </p:nvSpPr>
          <p:spPr>
            <a:xfrm>
              <a:off x="732261" y="519894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255" name="pl255"/>
            <p:cNvSpPr/>
            <p:nvPr/>
          </p:nvSpPr>
          <p:spPr>
            <a:xfrm>
              <a:off x="79282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10350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127732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151956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59" name="pl259"/>
            <p:cNvSpPr/>
            <p:nvPr/>
          </p:nvSpPr>
          <p:spPr>
            <a:xfrm>
              <a:off x="176181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0" name="pl260"/>
            <p:cNvSpPr/>
            <p:nvPr/>
          </p:nvSpPr>
          <p:spPr>
            <a:xfrm>
              <a:off x="200406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1" name="pl261"/>
            <p:cNvSpPr/>
            <p:nvPr/>
          </p:nvSpPr>
          <p:spPr>
            <a:xfrm>
              <a:off x="792823"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262" name="pl262"/>
            <p:cNvSpPr/>
            <p:nvPr/>
          </p:nvSpPr>
          <p:spPr>
            <a:xfrm>
              <a:off x="792823"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40651" cap="flat">
              <a:solidFill>
                <a:srgbClr val="BEBEBE">
                  <a:alpha val="69803"/>
                </a:srgbClr>
              </a:solidFill>
              <a:prstDash val="solid"/>
              <a:round/>
            </a:ln>
          </p:spPr>
          <p:txBody>
            <a:bodyPr/>
            <a:lstStyle/>
            <a:p/>
          </p:txBody>
        </p:sp>
        <p:sp>
          <p:nvSpPr>
            <p:cNvPr id="263" name="pl263"/>
            <p:cNvSpPr/>
            <p:nvPr/>
          </p:nvSpPr>
          <p:spPr>
            <a:xfrm>
              <a:off x="792823" y="5532239"/>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264" name="pl264"/>
            <p:cNvSpPr/>
            <p:nvPr/>
          </p:nvSpPr>
          <p:spPr>
            <a:xfrm>
              <a:off x="792823" y="5570994"/>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265" name="pl265"/>
            <p:cNvSpPr/>
            <p:nvPr/>
          </p:nvSpPr>
          <p:spPr>
            <a:xfrm>
              <a:off x="792823" y="5470231"/>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266" name="pl266"/>
            <p:cNvSpPr/>
            <p:nvPr/>
          </p:nvSpPr>
          <p:spPr>
            <a:xfrm>
              <a:off x="792823" y="557874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267" name="pl267"/>
            <p:cNvSpPr/>
            <p:nvPr/>
          </p:nvSpPr>
          <p:spPr>
            <a:xfrm>
              <a:off x="792823" y="533071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268" name="pl268"/>
            <p:cNvSpPr/>
            <p:nvPr/>
          </p:nvSpPr>
          <p:spPr>
            <a:xfrm>
              <a:off x="792823" y="5563243"/>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269" name="pl269"/>
            <p:cNvSpPr/>
            <p:nvPr/>
          </p:nvSpPr>
          <p:spPr>
            <a:xfrm>
              <a:off x="792823" y="5547741"/>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270" name="pl270"/>
            <p:cNvSpPr/>
            <p:nvPr/>
          </p:nvSpPr>
          <p:spPr>
            <a:xfrm>
              <a:off x="792823" y="5431476"/>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271" name="pl271"/>
            <p:cNvSpPr/>
            <p:nvPr/>
          </p:nvSpPr>
          <p:spPr>
            <a:xfrm>
              <a:off x="792823" y="5477982"/>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272" name="pl272"/>
            <p:cNvSpPr/>
            <p:nvPr/>
          </p:nvSpPr>
          <p:spPr>
            <a:xfrm>
              <a:off x="792823" y="5555492"/>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273" name="pl273"/>
            <p:cNvSpPr/>
            <p:nvPr/>
          </p:nvSpPr>
          <p:spPr>
            <a:xfrm>
              <a:off x="792823" y="5462480"/>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274" name="pl274"/>
            <p:cNvSpPr/>
            <p:nvPr/>
          </p:nvSpPr>
          <p:spPr>
            <a:xfrm>
              <a:off x="792823" y="533071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275" name="pl275"/>
            <p:cNvSpPr/>
            <p:nvPr/>
          </p:nvSpPr>
          <p:spPr>
            <a:xfrm>
              <a:off x="792823" y="5563243"/>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276" name="pl276"/>
            <p:cNvSpPr/>
            <p:nvPr/>
          </p:nvSpPr>
          <p:spPr>
            <a:xfrm>
              <a:off x="792823" y="5555492"/>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277" name="pl277"/>
            <p:cNvSpPr/>
            <p:nvPr/>
          </p:nvSpPr>
          <p:spPr>
            <a:xfrm>
              <a:off x="792823" y="5555492"/>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278" name="pl278"/>
            <p:cNvSpPr/>
            <p:nvPr/>
          </p:nvSpPr>
          <p:spPr>
            <a:xfrm>
              <a:off x="792823"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279" name="pl279"/>
            <p:cNvSpPr/>
            <p:nvPr/>
          </p:nvSpPr>
          <p:spPr>
            <a:xfrm>
              <a:off x="792823" y="5462480"/>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280" name="pl280"/>
            <p:cNvSpPr/>
            <p:nvPr/>
          </p:nvSpPr>
          <p:spPr>
            <a:xfrm>
              <a:off x="792823" y="5516737"/>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281" name="pl281"/>
            <p:cNvSpPr/>
            <p:nvPr/>
          </p:nvSpPr>
          <p:spPr>
            <a:xfrm>
              <a:off x="792823" y="5485733"/>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282" name="pl282"/>
            <p:cNvSpPr/>
            <p:nvPr/>
          </p:nvSpPr>
          <p:spPr>
            <a:xfrm>
              <a:off x="792823" y="557874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283" name="pl283"/>
            <p:cNvSpPr/>
            <p:nvPr/>
          </p:nvSpPr>
          <p:spPr>
            <a:xfrm>
              <a:off x="792823" y="5276455"/>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284" name="pl284"/>
            <p:cNvSpPr/>
            <p:nvPr/>
          </p:nvSpPr>
          <p:spPr>
            <a:xfrm>
              <a:off x="792823" y="5563243"/>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285" name="pl285"/>
            <p:cNvSpPr/>
            <p:nvPr/>
          </p:nvSpPr>
          <p:spPr>
            <a:xfrm>
              <a:off x="792823" y="5361717"/>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286" name="pl286"/>
            <p:cNvSpPr/>
            <p:nvPr/>
          </p:nvSpPr>
          <p:spPr>
            <a:xfrm>
              <a:off x="792823"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287" name="pl287"/>
            <p:cNvSpPr/>
            <p:nvPr/>
          </p:nvSpPr>
          <p:spPr>
            <a:xfrm>
              <a:off x="792823"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288" name="pl288"/>
            <p:cNvSpPr/>
            <p:nvPr/>
          </p:nvSpPr>
          <p:spPr>
            <a:xfrm>
              <a:off x="792823"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289" name="pl289"/>
            <p:cNvSpPr/>
            <p:nvPr/>
          </p:nvSpPr>
          <p:spPr>
            <a:xfrm>
              <a:off x="792823"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290" name="pl290"/>
            <p:cNvSpPr/>
            <p:nvPr/>
          </p:nvSpPr>
          <p:spPr>
            <a:xfrm>
              <a:off x="792823"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291" name="pl291"/>
            <p:cNvSpPr/>
            <p:nvPr/>
          </p:nvSpPr>
          <p:spPr>
            <a:xfrm>
              <a:off x="792823"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40651" cap="flat">
              <a:solidFill>
                <a:srgbClr val="000000">
                  <a:alpha val="100000"/>
                </a:srgbClr>
              </a:solidFill>
              <a:prstDash val="solid"/>
              <a:round/>
            </a:ln>
          </p:spPr>
          <p:txBody>
            <a:bodyPr/>
            <a:lstStyle/>
            <a:p/>
          </p:txBody>
        </p:sp>
        <p:sp>
          <p:nvSpPr>
            <p:cNvPr id="292" name="pl292"/>
            <p:cNvSpPr/>
            <p:nvPr/>
          </p:nvSpPr>
          <p:spPr>
            <a:xfrm>
              <a:off x="792823"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FF61C3">
                  <a:alpha val="100000"/>
                </a:srgbClr>
              </a:solidFill>
              <a:prstDash val="solid"/>
              <a:round/>
            </a:ln>
          </p:spPr>
          <p:txBody>
            <a:bodyPr/>
            <a:lstStyle/>
            <a:p/>
          </p:txBody>
        </p:sp>
        <p:sp>
          <p:nvSpPr>
            <p:cNvPr id="293" name="pl293"/>
            <p:cNvSpPr/>
            <p:nvPr/>
          </p:nvSpPr>
          <p:spPr>
            <a:xfrm>
              <a:off x="732261" y="558649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294" name="tx294"/>
            <p:cNvSpPr/>
            <p:nvPr/>
          </p:nvSpPr>
          <p:spPr>
            <a:xfrm>
              <a:off x="732534" y="53379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95" name="tx295"/>
            <p:cNvSpPr/>
            <p:nvPr/>
          </p:nvSpPr>
          <p:spPr>
            <a:xfrm>
              <a:off x="1004927" y="53985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96" name="tx296"/>
            <p:cNvSpPr/>
            <p:nvPr/>
          </p:nvSpPr>
          <p:spPr>
            <a:xfrm>
              <a:off x="1247176" y="53753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97" name="tx297"/>
            <p:cNvSpPr/>
            <p:nvPr/>
          </p:nvSpPr>
          <p:spPr>
            <a:xfrm>
              <a:off x="1489424" y="53753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98" name="tx298"/>
            <p:cNvSpPr/>
            <p:nvPr/>
          </p:nvSpPr>
          <p:spPr>
            <a:xfrm>
              <a:off x="1731673" y="53521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99" name="tx299"/>
            <p:cNvSpPr/>
            <p:nvPr/>
          </p:nvSpPr>
          <p:spPr>
            <a:xfrm>
              <a:off x="1973922" y="54154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00" name="rc300"/>
            <p:cNvSpPr/>
            <p:nvPr/>
          </p:nvSpPr>
          <p:spPr>
            <a:xfrm>
              <a:off x="2134218" y="875080"/>
              <a:ext cx="1332367" cy="758825"/>
            </a:xfrm>
            <a:prstGeom prst="rect">
              <a:avLst/>
            </a:prstGeom>
            <a:solidFill>
              <a:srgbClr val="EBEBEB">
                <a:alpha val="100000"/>
              </a:srgbClr>
            </a:solidFill>
          </p:spPr>
          <p:txBody>
            <a:bodyPr/>
            <a:lstStyle/>
            <a:p/>
          </p:txBody>
        </p:sp>
        <p:sp>
          <p:nvSpPr>
            <p:cNvPr id="301" name="pl301"/>
            <p:cNvSpPr/>
            <p:nvPr/>
          </p:nvSpPr>
          <p:spPr>
            <a:xfrm>
              <a:off x="2134218"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02" name="pl302"/>
            <p:cNvSpPr/>
            <p:nvPr/>
          </p:nvSpPr>
          <p:spPr>
            <a:xfrm>
              <a:off x="2134218"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03" name="pl303"/>
            <p:cNvSpPr/>
            <p:nvPr/>
          </p:nvSpPr>
          <p:spPr>
            <a:xfrm>
              <a:off x="2134218"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04" name="pl304"/>
            <p:cNvSpPr/>
            <p:nvPr/>
          </p:nvSpPr>
          <p:spPr>
            <a:xfrm>
              <a:off x="2134218"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05" name="pl305"/>
            <p:cNvSpPr/>
            <p:nvPr/>
          </p:nvSpPr>
          <p:spPr>
            <a:xfrm>
              <a:off x="231590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6" name="pl306"/>
            <p:cNvSpPr/>
            <p:nvPr/>
          </p:nvSpPr>
          <p:spPr>
            <a:xfrm>
              <a:off x="255815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7" name="pl307"/>
            <p:cNvSpPr/>
            <p:nvPr/>
          </p:nvSpPr>
          <p:spPr>
            <a:xfrm>
              <a:off x="28004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8" name="pl308"/>
            <p:cNvSpPr/>
            <p:nvPr/>
          </p:nvSpPr>
          <p:spPr>
            <a:xfrm>
              <a:off x="304265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9" name="pl309"/>
            <p:cNvSpPr/>
            <p:nvPr/>
          </p:nvSpPr>
          <p:spPr>
            <a:xfrm>
              <a:off x="328489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0" name="pl310"/>
            <p:cNvSpPr/>
            <p:nvPr/>
          </p:nvSpPr>
          <p:spPr>
            <a:xfrm>
              <a:off x="2134218"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11" name="pl311"/>
            <p:cNvSpPr/>
            <p:nvPr/>
          </p:nvSpPr>
          <p:spPr>
            <a:xfrm>
              <a:off x="2134218"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12" name="pl312"/>
            <p:cNvSpPr/>
            <p:nvPr/>
          </p:nvSpPr>
          <p:spPr>
            <a:xfrm>
              <a:off x="2134218"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13" name="pl313"/>
            <p:cNvSpPr/>
            <p:nvPr/>
          </p:nvSpPr>
          <p:spPr>
            <a:xfrm>
              <a:off x="2134218"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14" name="pl314"/>
            <p:cNvSpPr/>
            <p:nvPr/>
          </p:nvSpPr>
          <p:spPr>
            <a:xfrm>
              <a:off x="219478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5" name="pl315"/>
            <p:cNvSpPr/>
            <p:nvPr/>
          </p:nvSpPr>
          <p:spPr>
            <a:xfrm>
              <a:off x="243702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6" name="pl316"/>
            <p:cNvSpPr/>
            <p:nvPr/>
          </p:nvSpPr>
          <p:spPr>
            <a:xfrm>
              <a:off x="267927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292152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31637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40602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2194780"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321" name="pl321"/>
            <p:cNvSpPr/>
            <p:nvPr/>
          </p:nvSpPr>
          <p:spPr>
            <a:xfrm>
              <a:off x="2194780"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40651" cap="flat">
              <a:solidFill>
                <a:srgbClr val="BEBEBE">
                  <a:alpha val="69803"/>
                </a:srgbClr>
              </a:solidFill>
              <a:prstDash val="solid"/>
              <a:round/>
            </a:ln>
          </p:spPr>
          <p:txBody>
            <a:bodyPr/>
            <a:lstStyle/>
            <a:p/>
          </p:txBody>
        </p:sp>
        <p:sp>
          <p:nvSpPr>
            <p:cNvPr id="322" name="pl322"/>
            <p:cNvSpPr/>
            <p:nvPr/>
          </p:nvSpPr>
          <p:spPr>
            <a:xfrm>
              <a:off x="2194780"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323" name="pl323"/>
            <p:cNvSpPr/>
            <p:nvPr/>
          </p:nvSpPr>
          <p:spPr>
            <a:xfrm>
              <a:off x="2194780"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324" name="pl324"/>
            <p:cNvSpPr/>
            <p:nvPr/>
          </p:nvSpPr>
          <p:spPr>
            <a:xfrm>
              <a:off x="2194780"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325" name="pl325"/>
            <p:cNvSpPr/>
            <p:nvPr/>
          </p:nvSpPr>
          <p:spPr>
            <a:xfrm>
              <a:off x="2194780"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326" name="pl326"/>
            <p:cNvSpPr/>
            <p:nvPr/>
          </p:nvSpPr>
          <p:spPr>
            <a:xfrm>
              <a:off x="2194780"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327" name="pl327"/>
            <p:cNvSpPr/>
            <p:nvPr/>
          </p:nvSpPr>
          <p:spPr>
            <a:xfrm>
              <a:off x="2194780"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328" name="pl328"/>
            <p:cNvSpPr/>
            <p:nvPr/>
          </p:nvSpPr>
          <p:spPr>
            <a:xfrm>
              <a:off x="2194780"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329" name="pl329"/>
            <p:cNvSpPr/>
            <p:nvPr/>
          </p:nvSpPr>
          <p:spPr>
            <a:xfrm>
              <a:off x="2194780"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330" name="pl330"/>
            <p:cNvSpPr/>
            <p:nvPr/>
          </p:nvSpPr>
          <p:spPr>
            <a:xfrm>
              <a:off x="2194780"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331" name="pl331"/>
            <p:cNvSpPr/>
            <p:nvPr/>
          </p:nvSpPr>
          <p:spPr>
            <a:xfrm>
              <a:off x="2194780"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332" name="pl332"/>
            <p:cNvSpPr/>
            <p:nvPr/>
          </p:nvSpPr>
          <p:spPr>
            <a:xfrm>
              <a:off x="2194780"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333" name="pl333"/>
            <p:cNvSpPr/>
            <p:nvPr/>
          </p:nvSpPr>
          <p:spPr>
            <a:xfrm>
              <a:off x="2194780"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334" name="pl334"/>
            <p:cNvSpPr/>
            <p:nvPr/>
          </p:nvSpPr>
          <p:spPr>
            <a:xfrm>
              <a:off x="2194780"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335" name="pl335"/>
            <p:cNvSpPr/>
            <p:nvPr/>
          </p:nvSpPr>
          <p:spPr>
            <a:xfrm>
              <a:off x="2194780"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336" name="pl336"/>
            <p:cNvSpPr/>
            <p:nvPr/>
          </p:nvSpPr>
          <p:spPr>
            <a:xfrm>
              <a:off x="2194780"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337" name="pl337"/>
            <p:cNvSpPr/>
            <p:nvPr/>
          </p:nvSpPr>
          <p:spPr>
            <a:xfrm>
              <a:off x="2194780"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338" name="pl338"/>
            <p:cNvSpPr/>
            <p:nvPr/>
          </p:nvSpPr>
          <p:spPr>
            <a:xfrm>
              <a:off x="2194780"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339" name="pl339"/>
            <p:cNvSpPr/>
            <p:nvPr/>
          </p:nvSpPr>
          <p:spPr>
            <a:xfrm>
              <a:off x="2194780"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340" name="pl340"/>
            <p:cNvSpPr/>
            <p:nvPr/>
          </p:nvSpPr>
          <p:spPr>
            <a:xfrm>
              <a:off x="2194780"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341" name="pl341"/>
            <p:cNvSpPr/>
            <p:nvPr/>
          </p:nvSpPr>
          <p:spPr>
            <a:xfrm>
              <a:off x="2194780"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342" name="pl342"/>
            <p:cNvSpPr/>
            <p:nvPr/>
          </p:nvSpPr>
          <p:spPr>
            <a:xfrm>
              <a:off x="2194780"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343" name="pl343"/>
            <p:cNvSpPr/>
            <p:nvPr/>
          </p:nvSpPr>
          <p:spPr>
            <a:xfrm>
              <a:off x="2194780"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344" name="pl344"/>
            <p:cNvSpPr/>
            <p:nvPr/>
          </p:nvSpPr>
          <p:spPr>
            <a:xfrm>
              <a:off x="2194780"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345" name="pl345"/>
            <p:cNvSpPr/>
            <p:nvPr/>
          </p:nvSpPr>
          <p:spPr>
            <a:xfrm>
              <a:off x="2194780"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346" name="pl346"/>
            <p:cNvSpPr/>
            <p:nvPr/>
          </p:nvSpPr>
          <p:spPr>
            <a:xfrm>
              <a:off x="2194780"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347" name="pl347"/>
            <p:cNvSpPr/>
            <p:nvPr/>
          </p:nvSpPr>
          <p:spPr>
            <a:xfrm>
              <a:off x="2194780"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348" name="pl348"/>
            <p:cNvSpPr/>
            <p:nvPr/>
          </p:nvSpPr>
          <p:spPr>
            <a:xfrm>
              <a:off x="2194780"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349" name="pl349"/>
            <p:cNvSpPr/>
            <p:nvPr/>
          </p:nvSpPr>
          <p:spPr>
            <a:xfrm>
              <a:off x="2194780"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350" name="pl350"/>
            <p:cNvSpPr/>
            <p:nvPr/>
          </p:nvSpPr>
          <p:spPr>
            <a:xfrm>
              <a:off x="2194780"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40651" cap="flat">
              <a:solidFill>
                <a:srgbClr val="000000">
                  <a:alpha val="100000"/>
                </a:srgbClr>
              </a:solidFill>
              <a:prstDash val="solid"/>
              <a:round/>
            </a:ln>
          </p:spPr>
          <p:txBody>
            <a:bodyPr/>
            <a:lstStyle/>
            <a:p/>
          </p:txBody>
        </p:sp>
        <p:sp>
          <p:nvSpPr>
            <p:cNvPr id="351" name="pl351"/>
            <p:cNvSpPr/>
            <p:nvPr/>
          </p:nvSpPr>
          <p:spPr>
            <a:xfrm>
              <a:off x="2194780"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EE8045">
                  <a:alpha val="100000"/>
                </a:srgbClr>
              </a:solidFill>
              <a:prstDash val="solid"/>
              <a:round/>
            </a:ln>
          </p:spPr>
          <p:txBody>
            <a:bodyPr/>
            <a:lstStyle/>
            <a:p/>
          </p:txBody>
        </p:sp>
        <p:sp>
          <p:nvSpPr>
            <p:cNvPr id="352" name="pl352"/>
            <p:cNvSpPr/>
            <p:nvPr/>
          </p:nvSpPr>
          <p:spPr>
            <a:xfrm>
              <a:off x="2134218"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353" name="tx353"/>
            <p:cNvSpPr/>
            <p:nvPr/>
          </p:nvSpPr>
          <p:spPr>
            <a:xfrm>
              <a:off x="2164635"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4" name="tx354"/>
            <p:cNvSpPr/>
            <p:nvPr/>
          </p:nvSpPr>
          <p:spPr>
            <a:xfrm>
              <a:off x="2406883" y="12346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tx355"/>
            <p:cNvSpPr/>
            <p:nvPr/>
          </p:nvSpPr>
          <p:spPr>
            <a:xfrm>
              <a:off x="2649132"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6" name="tx356"/>
            <p:cNvSpPr/>
            <p:nvPr/>
          </p:nvSpPr>
          <p:spPr>
            <a:xfrm>
              <a:off x="2891381"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7" name="tx357"/>
            <p:cNvSpPr/>
            <p:nvPr/>
          </p:nvSpPr>
          <p:spPr>
            <a:xfrm>
              <a:off x="3133629" y="12346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8" name="tx358"/>
            <p:cNvSpPr/>
            <p:nvPr/>
          </p:nvSpPr>
          <p:spPr>
            <a:xfrm>
              <a:off x="3375878" y="12346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9" name="rc359"/>
            <p:cNvSpPr/>
            <p:nvPr/>
          </p:nvSpPr>
          <p:spPr>
            <a:xfrm>
              <a:off x="2134218" y="1918357"/>
              <a:ext cx="1332367" cy="758825"/>
            </a:xfrm>
            <a:prstGeom prst="rect">
              <a:avLst/>
            </a:prstGeom>
            <a:solidFill>
              <a:srgbClr val="EBEBEB">
                <a:alpha val="100000"/>
              </a:srgbClr>
            </a:solidFill>
          </p:spPr>
          <p:txBody>
            <a:bodyPr/>
            <a:lstStyle/>
            <a:p/>
          </p:txBody>
        </p:sp>
        <p:sp>
          <p:nvSpPr>
            <p:cNvPr id="360" name="pl360"/>
            <p:cNvSpPr/>
            <p:nvPr/>
          </p:nvSpPr>
          <p:spPr>
            <a:xfrm>
              <a:off x="2134218"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61" name="pl361"/>
            <p:cNvSpPr/>
            <p:nvPr/>
          </p:nvSpPr>
          <p:spPr>
            <a:xfrm>
              <a:off x="2134218"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62" name="pl362"/>
            <p:cNvSpPr/>
            <p:nvPr/>
          </p:nvSpPr>
          <p:spPr>
            <a:xfrm>
              <a:off x="2134218"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63" name="pl363"/>
            <p:cNvSpPr/>
            <p:nvPr/>
          </p:nvSpPr>
          <p:spPr>
            <a:xfrm>
              <a:off x="2134218"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364" name="pl364"/>
            <p:cNvSpPr/>
            <p:nvPr/>
          </p:nvSpPr>
          <p:spPr>
            <a:xfrm>
              <a:off x="231590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5" name="pl365"/>
            <p:cNvSpPr/>
            <p:nvPr/>
          </p:nvSpPr>
          <p:spPr>
            <a:xfrm>
              <a:off x="255815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6" name="pl366"/>
            <p:cNvSpPr/>
            <p:nvPr/>
          </p:nvSpPr>
          <p:spPr>
            <a:xfrm>
              <a:off x="28004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7" name="pl367"/>
            <p:cNvSpPr/>
            <p:nvPr/>
          </p:nvSpPr>
          <p:spPr>
            <a:xfrm>
              <a:off x="304265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8" name="pl368"/>
            <p:cNvSpPr/>
            <p:nvPr/>
          </p:nvSpPr>
          <p:spPr>
            <a:xfrm>
              <a:off x="328489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9" name="pl369"/>
            <p:cNvSpPr/>
            <p:nvPr/>
          </p:nvSpPr>
          <p:spPr>
            <a:xfrm>
              <a:off x="2134218"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70" name="pl370"/>
            <p:cNvSpPr/>
            <p:nvPr/>
          </p:nvSpPr>
          <p:spPr>
            <a:xfrm>
              <a:off x="2134218"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71" name="pl371"/>
            <p:cNvSpPr/>
            <p:nvPr/>
          </p:nvSpPr>
          <p:spPr>
            <a:xfrm>
              <a:off x="2134218"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72" name="pl372"/>
            <p:cNvSpPr/>
            <p:nvPr/>
          </p:nvSpPr>
          <p:spPr>
            <a:xfrm>
              <a:off x="2134218"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373" name="pl373"/>
            <p:cNvSpPr/>
            <p:nvPr/>
          </p:nvSpPr>
          <p:spPr>
            <a:xfrm>
              <a:off x="219478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4" name="pl374"/>
            <p:cNvSpPr/>
            <p:nvPr/>
          </p:nvSpPr>
          <p:spPr>
            <a:xfrm>
              <a:off x="243702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267927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292152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31637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340602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2194780"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380" name="pl380"/>
            <p:cNvSpPr/>
            <p:nvPr/>
          </p:nvSpPr>
          <p:spPr>
            <a:xfrm>
              <a:off x="2194780"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40651" cap="flat">
              <a:solidFill>
                <a:srgbClr val="BEBEBE">
                  <a:alpha val="69803"/>
                </a:srgbClr>
              </a:solidFill>
              <a:prstDash val="solid"/>
              <a:round/>
            </a:ln>
          </p:spPr>
          <p:txBody>
            <a:bodyPr/>
            <a:lstStyle/>
            <a:p/>
          </p:txBody>
        </p:sp>
        <p:sp>
          <p:nvSpPr>
            <p:cNvPr id="381" name="pl381"/>
            <p:cNvSpPr/>
            <p:nvPr/>
          </p:nvSpPr>
          <p:spPr>
            <a:xfrm>
              <a:off x="2194780"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382" name="pl382"/>
            <p:cNvSpPr/>
            <p:nvPr/>
          </p:nvSpPr>
          <p:spPr>
            <a:xfrm>
              <a:off x="2194780"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383" name="pl383"/>
            <p:cNvSpPr/>
            <p:nvPr/>
          </p:nvSpPr>
          <p:spPr>
            <a:xfrm>
              <a:off x="2194780"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384" name="pl384"/>
            <p:cNvSpPr/>
            <p:nvPr/>
          </p:nvSpPr>
          <p:spPr>
            <a:xfrm>
              <a:off x="2194780"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385" name="pl385"/>
            <p:cNvSpPr/>
            <p:nvPr/>
          </p:nvSpPr>
          <p:spPr>
            <a:xfrm>
              <a:off x="2194780"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386" name="pl386"/>
            <p:cNvSpPr/>
            <p:nvPr/>
          </p:nvSpPr>
          <p:spPr>
            <a:xfrm>
              <a:off x="2194780"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387" name="pl387"/>
            <p:cNvSpPr/>
            <p:nvPr/>
          </p:nvSpPr>
          <p:spPr>
            <a:xfrm>
              <a:off x="2194780"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388" name="pl388"/>
            <p:cNvSpPr/>
            <p:nvPr/>
          </p:nvSpPr>
          <p:spPr>
            <a:xfrm>
              <a:off x="2194780"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389" name="pl389"/>
            <p:cNvSpPr/>
            <p:nvPr/>
          </p:nvSpPr>
          <p:spPr>
            <a:xfrm>
              <a:off x="2194780"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390" name="pl390"/>
            <p:cNvSpPr/>
            <p:nvPr/>
          </p:nvSpPr>
          <p:spPr>
            <a:xfrm>
              <a:off x="2194780"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391" name="pl391"/>
            <p:cNvSpPr/>
            <p:nvPr/>
          </p:nvSpPr>
          <p:spPr>
            <a:xfrm>
              <a:off x="2194780"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392" name="pl392"/>
            <p:cNvSpPr/>
            <p:nvPr/>
          </p:nvSpPr>
          <p:spPr>
            <a:xfrm>
              <a:off x="2194780"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393" name="pl393"/>
            <p:cNvSpPr/>
            <p:nvPr/>
          </p:nvSpPr>
          <p:spPr>
            <a:xfrm>
              <a:off x="2194780"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394" name="pl394"/>
            <p:cNvSpPr/>
            <p:nvPr/>
          </p:nvSpPr>
          <p:spPr>
            <a:xfrm>
              <a:off x="2194780"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395" name="pl395"/>
            <p:cNvSpPr/>
            <p:nvPr/>
          </p:nvSpPr>
          <p:spPr>
            <a:xfrm>
              <a:off x="2194780"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396" name="pl396"/>
            <p:cNvSpPr/>
            <p:nvPr/>
          </p:nvSpPr>
          <p:spPr>
            <a:xfrm>
              <a:off x="2194780"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397" name="pl397"/>
            <p:cNvSpPr/>
            <p:nvPr/>
          </p:nvSpPr>
          <p:spPr>
            <a:xfrm>
              <a:off x="2194780"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398" name="pl398"/>
            <p:cNvSpPr/>
            <p:nvPr/>
          </p:nvSpPr>
          <p:spPr>
            <a:xfrm>
              <a:off x="2194780"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399" name="pl399"/>
            <p:cNvSpPr/>
            <p:nvPr/>
          </p:nvSpPr>
          <p:spPr>
            <a:xfrm>
              <a:off x="2194780"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400" name="pl400"/>
            <p:cNvSpPr/>
            <p:nvPr/>
          </p:nvSpPr>
          <p:spPr>
            <a:xfrm>
              <a:off x="2194780"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401" name="pl401"/>
            <p:cNvSpPr/>
            <p:nvPr/>
          </p:nvSpPr>
          <p:spPr>
            <a:xfrm>
              <a:off x="2194780"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402" name="pl402"/>
            <p:cNvSpPr/>
            <p:nvPr/>
          </p:nvSpPr>
          <p:spPr>
            <a:xfrm>
              <a:off x="2194780"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403" name="pl403"/>
            <p:cNvSpPr/>
            <p:nvPr/>
          </p:nvSpPr>
          <p:spPr>
            <a:xfrm>
              <a:off x="2194780"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404" name="pl404"/>
            <p:cNvSpPr/>
            <p:nvPr/>
          </p:nvSpPr>
          <p:spPr>
            <a:xfrm>
              <a:off x="2194780"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405" name="pl405"/>
            <p:cNvSpPr/>
            <p:nvPr/>
          </p:nvSpPr>
          <p:spPr>
            <a:xfrm>
              <a:off x="2194780"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406" name="pl406"/>
            <p:cNvSpPr/>
            <p:nvPr/>
          </p:nvSpPr>
          <p:spPr>
            <a:xfrm>
              <a:off x="2194780"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407" name="pl407"/>
            <p:cNvSpPr/>
            <p:nvPr/>
          </p:nvSpPr>
          <p:spPr>
            <a:xfrm>
              <a:off x="2194780"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408" name="pl408"/>
            <p:cNvSpPr/>
            <p:nvPr/>
          </p:nvSpPr>
          <p:spPr>
            <a:xfrm>
              <a:off x="2194780"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409" name="pl409"/>
            <p:cNvSpPr/>
            <p:nvPr/>
          </p:nvSpPr>
          <p:spPr>
            <a:xfrm>
              <a:off x="2194780"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40651" cap="flat">
              <a:solidFill>
                <a:srgbClr val="000000">
                  <a:alpha val="100000"/>
                </a:srgbClr>
              </a:solidFill>
              <a:prstDash val="solid"/>
              <a:round/>
            </a:ln>
          </p:spPr>
          <p:txBody>
            <a:bodyPr/>
            <a:lstStyle/>
            <a:p/>
          </p:txBody>
        </p:sp>
        <p:sp>
          <p:nvSpPr>
            <p:cNvPr id="410" name="pl410"/>
            <p:cNvSpPr/>
            <p:nvPr/>
          </p:nvSpPr>
          <p:spPr>
            <a:xfrm>
              <a:off x="2194780"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73B000">
                  <a:alpha val="100000"/>
                </a:srgbClr>
              </a:solidFill>
              <a:prstDash val="solid"/>
              <a:round/>
            </a:ln>
          </p:spPr>
          <p:txBody>
            <a:bodyPr/>
            <a:lstStyle/>
            <a:p/>
          </p:txBody>
        </p:sp>
        <p:sp>
          <p:nvSpPr>
            <p:cNvPr id="411" name="pl411"/>
            <p:cNvSpPr/>
            <p:nvPr/>
          </p:nvSpPr>
          <p:spPr>
            <a:xfrm>
              <a:off x="2134218"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412" name="tx412"/>
            <p:cNvSpPr/>
            <p:nvPr/>
          </p:nvSpPr>
          <p:spPr>
            <a:xfrm>
              <a:off x="2134490" y="22003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13" name="tx413"/>
            <p:cNvSpPr/>
            <p:nvPr/>
          </p:nvSpPr>
          <p:spPr>
            <a:xfrm>
              <a:off x="2406883" y="226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14" name="tx414"/>
            <p:cNvSpPr/>
            <p:nvPr/>
          </p:nvSpPr>
          <p:spPr>
            <a:xfrm>
              <a:off x="2618987" y="21616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415" name="tx415"/>
            <p:cNvSpPr/>
            <p:nvPr/>
          </p:nvSpPr>
          <p:spPr>
            <a:xfrm>
              <a:off x="2861236" y="21525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16" name="tx416"/>
            <p:cNvSpPr/>
            <p:nvPr/>
          </p:nvSpPr>
          <p:spPr>
            <a:xfrm>
              <a:off x="3103484" y="22081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17" name="tx417"/>
            <p:cNvSpPr/>
            <p:nvPr/>
          </p:nvSpPr>
          <p:spPr>
            <a:xfrm>
              <a:off x="3345733" y="213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418" name="rc418"/>
            <p:cNvSpPr/>
            <p:nvPr/>
          </p:nvSpPr>
          <p:spPr>
            <a:xfrm>
              <a:off x="2134218" y="2961634"/>
              <a:ext cx="1332367" cy="758825"/>
            </a:xfrm>
            <a:prstGeom prst="rect">
              <a:avLst/>
            </a:prstGeom>
            <a:solidFill>
              <a:srgbClr val="EBEBEB">
                <a:alpha val="100000"/>
              </a:srgbClr>
            </a:solidFill>
          </p:spPr>
          <p:txBody>
            <a:bodyPr/>
            <a:lstStyle/>
            <a:p/>
          </p:txBody>
        </p:sp>
        <p:sp>
          <p:nvSpPr>
            <p:cNvPr id="419" name="pl419"/>
            <p:cNvSpPr/>
            <p:nvPr/>
          </p:nvSpPr>
          <p:spPr>
            <a:xfrm>
              <a:off x="2134218"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20" name="pl420"/>
            <p:cNvSpPr/>
            <p:nvPr/>
          </p:nvSpPr>
          <p:spPr>
            <a:xfrm>
              <a:off x="2134218"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21" name="pl421"/>
            <p:cNvSpPr/>
            <p:nvPr/>
          </p:nvSpPr>
          <p:spPr>
            <a:xfrm>
              <a:off x="2134218"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22" name="pl422"/>
            <p:cNvSpPr/>
            <p:nvPr/>
          </p:nvSpPr>
          <p:spPr>
            <a:xfrm>
              <a:off x="2134218"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23" name="pl423"/>
            <p:cNvSpPr/>
            <p:nvPr/>
          </p:nvSpPr>
          <p:spPr>
            <a:xfrm>
              <a:off x="231590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4" name="pl424"/>
            <p:cNvSpPr/>
            <p:nvPr/>
          </p:nvSpPr>
          <p:spPr>
            <a:xfrm>
              <a:off x="255815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5" name="pl425"/>
            <p:cNvSpPr/>
            <p:nvPr/>
          </p:nvSpPr>
          <p:spPr>
            <a:xfrm>
              <a:off x="28004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6" name="pl426"/>
            <p:cNvSpPr/>
            <p:nvPr/>
          </p:nvSpPr>
          <p:spPr>
            <a:xfrm>
              <a:off x="304265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7" name="pl427"/>
            <p:cNvSpPr/>
            <p:nvPr/>
          </p:nvSpPr>
          <p:spPr>
            <a:xfrm>
              <a:off x="328489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8" name="pl428"/>
            <p:cNvSpPr/>
            <p:nvPr/>
          </p:nvSpPr>
          <p:spPr>
            <a:xfrm>
              <a:off x="2134218"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29" name="pl429"/>
            <p:cNvSpPr/>
            <p:nvPr/>
          </p:nvSpPr>
          <p:spPr>
            <a:xfrm>
              <a:off x="2134218"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30" name="pl430"/>
            <p:cNvSpPr/>
            <p:nvPr/>
          </p:nvSpPr>
          <p:spPr>
            <a:xfrm>
              <a:off x="2134218"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31" name="pl431"/>
            <p:cNvSpPr/>
            <p:nvPr/>
          </p:nvSpPr>
          <p:spPr>
            <a:xfrm>
              <a:off x="2134218"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32" name="pl432"/>
            <p:cNvSpPr/>
            <p:nvPr/>
          </p:nvSpPr>
          <p:spPr>
            <a:xfrm>
              <a:off x="219478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3" name="pl433"/>
            <p:cNvSpPr/>
            <p:nvPr/>
          </p:nvSpPr>
          <p:spPr>
            <a:xfrm>
              <a:off x="243702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4" name="pl434"/>
            <p:cNvSpPr/>
            <p:nvPr/>
          </p:nvSpPr>
          <p:spPr>
            <a:xfrm>
              <a:off x="267927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5" name="pl435"/>
            <p:cNvSpPr/>
            <p:nvPr/>
          </p:nvSpPr>
          <p:spPr>
            <a:xfrm>
              <a:off x="292152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31637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340602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2194780"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439" name="pl439"/>
            <p:cNvSpPr/>
            <p:nvPr/>
          </p:nvSpPr>
          <p:spPr>
            <a:xfrm>
              <a:off x="2194780"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40651" cap="flat">
              <a:solidFill>
                <a:srgbClr val="BEBEBE">
                  <a:alpha val="69803"/>
                </a:srgbClr>
              </a:solidFill>
              <a:prstDash val="solid"/>
              <a:round/>
            </a:ln>
          </p:spPr>
          <p:txBody>
            <a:bodyPr/>
            <a:lstStyle/>
            <a:p/>
          </p:txBody>
        </p:sp>
        <p:sp>
          <p:nvSpPr>
            <p:cNvPr id="440" name="pl440"/>
            <p:cNvSpPr/>
            <p:nvPr/>
          </p:nvSpPr>
          <p:spPr>
            <a:xfrm>
              <a:off x="2194780"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441" name="pl441"/>
            <p:cNvSpPr/>
            <p:nvPr/>
          </p:nvSpPr>
          <p:spPr>
            <a:xfrm>
              <a:off x="2194780"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442" name="pl442"/>
            <p:cNvSpPr/>
            <p:nvPr/>
          </p:nvSpPr>
          <p:spPr>
            <a:xfrm>
              <a:off x="2194780"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443" name="pl443"/>
            <p:cNvSpPr/>
            <p:nvPr/>
          </p:nvSpPr>
          <p:spPr>
            <a:xfrm>
              <a:off x="2194780"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444" name="pl444"/>
            <p:cNvSpPr/>
            <p:nvPr/>
          </p:nvSpPr>
          <p:spPr>
            <a:xfrm>
              <a:off x="2194780"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445" name="pl445"/>
            <p:cNvSpPr/>
            <p:nvPr/>
          </p:nvSpPr>
          <p:spPr>
            <a:xfrm>
              <a:off x="2194780"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446" name="pl446"/>
            <p:cNvSpPr/>
            <p:nvPr/>
          </p:nvSpPr>
          <p:spPr>
            <a:xfrm>
              <a:off x="2194780"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447" name="pl447"/>
            <p:cNvSpPr/>
            <p:nvPr/>
          </p:nvSpPr>
          <p:spPr>
            <a:xfrm>
              <a:off x="2194780"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448" name="pl448"/>
            <p:cNvSpPr/>
            <p:nvPr/>
          </p:nvSpPr>
          <p:spPr>
            <a:xfrm>
              <a:off x="2194780"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449" name="pl449"/>
            <p:cNvSpPr/>
            <p:nvPr/>
          </p:nvSpPr>
          <p:spPr>
            <a:xfrm>
              <a:off x="2194780"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450" name="pl450"/>
            <p:cNvSpPr/>
            <p:nvPr/>
          </p:nvSpPr>
          <p:spPr>
            <a:xfrm>
              <a:off x="2194780"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451" name="pl451"/>
            <p:cNvSpPr/>
            <p:nvPr/>
          </p:nvSpPr>
          <p:spPr>
            <a:xfrm>
              <a:off x="2194780"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452" name="pl452"/>
            <p:cNvSpPr/>
            <p:nvPr/>
          </p:nvSpPr>
          <p:spPr>
            <a:xfrm>
              <a:off x="2194780"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453" name="pl453"/>
            <p:cNvSpPr/>
            <p:nvPr/>
          </p:nvSpPr>
          <p:spPr>
            <a:xfrm>
              <a:off x="2194780"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454" name="pl454"/>
            <p:cNvSpPr/>
            <p:nvPr/>
          </p:nvSpPr>
          <p:spPr>
            <a:xfrm>
              <a:off x="2194780"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455" name="pl455"/>
            <p:cNvSpPr/>
            <p:nvPr/>
          </p:nvSpPr>
          <p:spPr>
            <a:xfrm>
              <a:off x="2194780"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456" name="pl456"/>
            <p:cNvSpPr/>
            <p:nvPr/>
          </p:nvSpPr>
          <p:spPr>
            <a:xfrm>
              <a:off x="2194780"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457" name="pl457"/>
            <p:cNvSpPr/>
            <p:nvPr/>
          </p:nvSpPr>
          <p:spPr>
            <a:xfrm>
              <a:off x="2194780"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458" name="pl458"/>
            <p:cNvSpPr/>
            <p:nvPr/>
          </p:nvSpPr>
          <p:spPr>
            <a:xfrm>
              <a:off x="2194780"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459" name="pl459"/>
            <p:cNvSpPr/>
            <p:nvPr/>
          </p:nvSpPr>
          <p:spPr>
            <a:xfrm>
              <a:off x="2194780"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460" name="pl460"/>
            <p:cNvSpPr/>
            <p:nvPr/>
          </p:nvSpPr>
          <p:spPr>
            <a:xfrm>
              <a:off x="2194780"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461" name="pl461"/>
            <p:cNvSpPr/>
            <p:nvPr/>
          </p:nvSpPr>
          <p:spPr>
            <a:xfrm>
              <a:off x="2194780"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462" name="pl462"/>
            <p:cNvSpPr/>
            <p:nvPr/>
          </p:nvSpPr>
          <p:spPr>
            <a:xfrm>
              <a:off x="2194780"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463" name="pl463"/>
            <p:cNvSpPr/>
            <p:nvPr/>
          </p:nvSpPr>
          <p:spPr>
            <a:xfrm>
              <a:off x="2194780"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464" name="pl464"/>
            <p:cNvSpPr/>
            <p:nvPr/>
          </p:nvSpPr>
          <p:spPr>
            <a:xfrm>
              <a:off x="2194780"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465" name="pl465"/>
            <p:cNvSpPr/>
            <p:nvPr/>
          </p:nvSpPr>
          <p:spPr>
            <a:xfrm>
              <a:off x="2194780"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466" name="pl466"/>
            <p:cNvSpPr/>
            <p:nvPr/>
          </p:nvSpPr>
          <p:spPr>
            <a:xfrm>
              <a:off x="2194780"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467" name="pl467"/>
            <p:cNvSpPr/>
            <p:nvPr/>
          </p:nvSpPr>
          <p:spPr>
            <a:xfrm>
              <a:off x="2194780"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468" name="pl468"/>
            <p:cNvSpPr/>
            <p:nvPr/>
          </p:nvSpPr>
          <p:spPr>
            <a:xfrm>
              <a:off x="2194780"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40651" cap="flat">
              <a:solidFill>
                <a:srgbClr val="000000">
                  <a:alpha val="100000"/>
                </a:srgbClr>
              </a:solidFill>
              <a:prstDash val="solid"/>
              <a:round/>
            </a:ln>
          </p:spPr>
          <p:txBody>
            <a:bodyPr/>
            <a:lstStyle/>
            <a:p/>
          </p:txBody>
        </p:sp>
        <p:sp>
          <p:nvSpPr>
            <p:cNvPr id="469" name="pl469"/>
            <p:cNvSpPr/>
            <p:nvPr/>
          </p:nvSpPr>
          <p:spPr>
            <a:xfrm>
              <a:off x="2194780"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00C0B9">
                  <a:alpha val="100000"/>
                </a:srgbClr>
              </a:solidFill>
              <a:prstDash val="solid"/>
              <a:round/>
            </a:ln>
          </p:spPr>
          <p:txBody>
            <a:bodyPr/>
            <a:lstStyle/>
            <a:p/>
          </p:txBody>
        </p:sp>
        <p:sp>
          <p:nvSpPr>
            <p:cNvPr id="470" name="pl470"/>
            <p:cNvSpPr/>
            <p:nvPr/>
          </p:nvSpPr>
          <p:spPr>
            <a:xfrm>
              <a:off x="2134218"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471" name="tx471"/>
            <p:cNvSpPr/>
            <p:nvPr/>
          </p:nvSpPr>
          <p:spPr>
            <a:xfrm>
              <a:off x="2406883" y="33059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2" name="tx472"/>
            <p:cNvSpPr/>
            <p:nvPr/>
          </p:nvSpPr>
          <p:spPr>
            <a:xfrm>
              <a:off x="2649132"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3" name="tx473"/>
            <p:cNvSpPr/>
            <p:nvPr/>
          </p:nvSpPr>
          <p:spPr>
            <a:xfrm>
              <a:off x="2891381"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4" name="tx474"/>
            <p:cNvSpPr/>
            <p:nvPr/>
          </p:nvSpPr>
          <p:spPr>
            <a:xfrm>
              <a:off x="3133629"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5" name="tx475"/>
            <p:cNvSpPr/>
            <p:nvPr/>
          </p:nvSpPr>
          <p:spPr>
            <a:xfrm>
              <a:off x="3375878" y="33289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6" name="tx476"/>
            <p:cNvSpPr/>
            <p:nvPr/>
          </p:nvSpPr>
          <p:spPr>
            <a:xfrm>
              <a:off x="2164635"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77" name="rc477"/>
            <p:cNvSpPr/>
            <p:nvPr/>
          </p:nvSpPr>
          <p:spPr>
            <a:xfrm>
              <a:off x="2134218" y="4004911"/>
              <a:ext cx="1332367" cy="758825"/>
            </a:xfrm>
            <a:prstGeom prst="rect">
              <a:avLst/>
            </a:prstGeom>
            <a:solidFill>
              <a:srgbClr val="EBEBEB">
                <a:alpha val="100000"/>
              </a:srgbClr>
            </a:solidFill>
          </p:spPr>
          <p:txBody>
            <a:bodyPr/>
            <a:lstStyle/>
            <a:p/>
          </p:txBody>
        </p:sp>
        <p:sp>
          <p:nvSpPr>
            <p:cNvPr id="478" name="pl478"/>
            <p:cNvSpPr/>
            <p:nvPr/>
          </p:nvSpPr>
          <p:spPr>
            <a:xfrm>
              <a:off x="2134218"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79" name="pl479"/>
            <p:cNvSpPr/>
            <p:nvPr/>
          </p:nvSpPr>
          <p:spPr>
            <a:xfrm>
              <a:off x="2134218"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80" name="pl480"/>
            <p:cNvSpPr/>
            <p:nvPr/>
          </p:nvSpPr>
          <p:spPr>
            <a:xfrm>
              <a:off x="2134218"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81" name="pl481"/>
            <p:cNvSpPr/>
            <p:nvPr/>
          </p:nvSpPr>
          <p:spPr>
            <a:xfrm>
              <a:off x="2134218"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482" name="pl482"/>
            <p:cNvSpPr/>
            <p:nvPr/>
          </p:nvSpPr>
          <p:spPr>
            <a:xfrm>
              <a:off x="231590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3" name="pl483"/>
            <p:cNvSpPr/>
            <p:nvPr/>
          </p:nvSpPr>
          <p:spPr>
            <a:xfrm>
              <a:off x="255815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4" name="pl484"/>
            <p:cNvSpPr/>
            <p:nvPr/>
          </p:nvSpPr>
          <p:spPr>
            <a:xfrm>
              <a:off x="28004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5" name="pl485"/>
            <p:cNvSpPr/>
            <p:nvPr/>
          </p:nvSpPr>
          <p:spPr>
            <a:xfrm>
              <a:off x="304265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6" name="pl486"/>
            <p:cNvSpPr/>
            <p:nvPr/>
          </p:nvSpPr>
          <p:spPr>
            <a:xfrm>
              <a:off x="328489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87" name="pl487"/>
            <p:cNvSpPr/>
            <p:nvPr/>
          </p:nvSpPr>
          <p:spPr>
            <a:xfrm>
              <a:off x="2134218"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88" name="pl488"/>
            <p:cNvSpPr/>
            <p:nvPr/>
          </p:nvSpPr>
          <p:spPr>
            <a:xfrm>
              <a:off x="2134218"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89" name="pl489"/>
            <p:cNvSpPr/>
            <p:nvPr/>
          </p:nvSpPr>
          <p:spPr>
            <a:xfrm>
              <a:off x="2134218"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90" name="pl490"/>
            <p:cNvSpPr/>
            <p:nvPr/>
          </p:nvSpPr>
          <p:spPr>
            <a:xfrm>
              <a:off x="2134218"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491" name="pl491"/>
            <p:cNvSpPr/>
            <p:nvPr/>
          </p:nvSpPr>
          <p:spPr>
            <a:xfrm>
              <a:off x="219478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243702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3" name="pl493"/>
            <p:cNvSpPr/>
            <p:nvPr/>
          </p:nvSpPr>
          <p:spPr>
            <a:xfrm>
              <a:off x="267927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4" name="pl494"/>
            <p:cNvSpPr/>
            <p:nvPr/>
          </p:nvSpPr>
          <p:spPr>
            <a:xfrm>
              <a:off x="292152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5" name="pl495"/>
            <p:cNvSpPr/>
            <p:nvPr/>
          </p:nvSpPr>
          <p:spPr>
            <a:xfrm>
              <a:off x="31637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6" name="pl496"/>
            <p:cNvSpPr/>
            <p:nvPr/>
          </p:nvSpPr>
          <p:spPr>
            <a:xfrm>
              <a:off x="340602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97" name="pl497"/>
            <p:cNvSpPr/>
            <p:nvPr/>
          </p:nvSpPr>
          <p:spPr>
            <a:xfrm>
              <a:off x="2194780"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498" name="pl498"/>
            <p:cNvSpPr/>
            <p:nvPr/>
          </p:nvSpPr>
          <p:spPr>
            <a:xfrm>
              <a:off x="2194780"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40651" cap="flat">
              <a:solidFill>
                <a:srgbClr val="BEBEBE">
                  <a:alpha val="69803"/>
                </a:srgbClr>
              </a:solidFill>
              <a:prstDash val="solid"/>
              <a:round/>
            </a:ln>
          </p:spPr>
          <p:txBody>
            <a:bodyPr/>
            <a:lstStyle/>
            <a:p/>
          </p:txBody>
        </p:sp>
        <p:sp>
          <p:nvSpPr>
            <p:cNvPr id="499" name="pl499"/>
            <p:cNvSpPr/>
            <p:nvPr/>
          </p:nvSpPr>
          <p:spPr>
            <a:xfrm>
              <a:off x="2194780"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500" name="pl500"/>
            <p:cNvSpPr/>
            <p:nvPr/>
          </p:nvSpPr>
          <p:spPr>
            <a:xfrm>
              <a:off x="2194780"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501" name="pl501"/>
            <p:cNvSpPr/>
            <p:nvPr/>
          </p:nvSpPr>
          <p:spPr>
            <a:xfrm>
              <a:off x="2194780"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502" name="pl502"/>
            <p:cNvSpPr/>
            <p:nvPr/>
          </p:nvSpPr>
          <p:spPr>
            <a:xfrm>
              <a:off x="2194780"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503" name="pl503"/>
            <p:cNvSpPr/>
            <p:nvPr/>
          </p:nvSpPr>
          <p:spPr>
            <a:xfrm>
              <a:off x="2194780"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504" name="pl504"/>
            <p:cNvSpPr/>
            <p:nvPr/>
          </p:nvSpPr>
          <p:spPr>
            <a:xfrm>
              <a:off x="2194780"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505" name="pl505"/>
            <p:cNvSpPr/>
            <p:nvPr/>
          </p:nvSpPr>
          <p:spPr>
            <a:xfrm>
              <a:off x="2194780"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506" name="pl506"/>
            <p:cNvSpPr/>
            <p:nvPr/>
          </p:nvSpPr>
          <p:spPr>
            <a:xfrm>
              <a:off x="2194780"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507" name="pl507"/>
            <p:cNvSpPr/>
            <p:nvPr/>
          </p:nvSpPr>
          <p:spPr>
            <a:xfrm>
              <a:off x="2194780"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508" name="pl508"/>
            <p:cNvSpPr/>
            <p:nvPr/>
          </p:nvSpPr>
          <p:spPr>
            <a:xfrm>
              <a:off x="2194780"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509" name="pl509"/>
            <p:cNvSpPr/>
            <p:nvPr/>
          </p:nvSpPr>
          <p:spPr>
            <a:xfrm>
              <a:off x="2194780"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510" name="pl510"/>
            <p:cNvSpPr/>
            <p:nvPr/>
          </p:nvSpPr>
          <p:spPr>
            <a:xfrm>
              <a:off x="2194780"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511" name="pl511"/>
            <p:cNvSpPr/>
            <p:nvPr/>
          </p:nvSpPr>
          <p:spPr>
            <a:xfrm>
              <a:off x="2194780"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512" name="pl512"/>
            <p:cNvSpPr/>
            <p:nvPr/>
          </p:nvSpPr>
          <p:spPr>
            <a:xfrm>
              <a:off x="2194780"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513" name="pl513"/>
            <p:cNvSpPr/>
            <p:nvPr/>
          </p:nvSpPr>
          <p:spPr>
            <a:xfrm>
              <a:off x="2194780"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514" name="pl514"/>
            <p:cNvSpPr/>
            <p:nvPr/>
          </p:nvSpPr>
          <p:spPr>
            <a:xfrm>
              <a:off x="2194780"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515" name="pl515"/>
            <p:cNvSpPr/>
            <p:nvPr/>
          </p:nvSpPr>
          <p:spPr>
            <a:xfrm>
              <a:off x="2194780"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516" name="pl516"/>
            <p:cNvSpPr/>
            <p:nvPr/>
          </p:nvSpPr>
          <p:spPr>
            <a:xfrm>
              <a:off x="2194780"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517" name="pl517"/>
            <p:cNvSpPr/>
            <p:nvPr/>
          </p:nvSpPr>
          <p:spPr>
            <a:xfrm>
              <a:off x="2194780"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518" name="pl518"/>
            <p:cNvSpPr/>
            <p:nvPr/>
          </p:nvSpPr>
          <p:spPr>
            <a:xfrm>
              <a:off x="2194780"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519" name="pl519"/>
            <p:cNvSpPr/>
            <p:nvPr/>
          </p:nvSpPr>
          <p:spPr>
            <a:xfrm>
              <a:off x="2194780"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520" name="pl520"/>
            <p:cNvSpPr/>
            <p:nvPr/>
          </p:nvSpPr>
          <p:spPr>
            <a:xfrm>
              <a:off x="2194780"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521" name="pl521"/>
            <p:cNvSpPr/>
            <p:nvPr/>
          </p:nvSpPr>
          <p:spPr>
            <a:xfrm>
              <a:off x="2194780"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522" name="pl522"/>
            <p:cNvSpPr/>
            <p:nvPr/>
          </p:nvSpPr>
          <p:spPr>
            <a:xfrm>
              <a:off x="2194780"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523" name="pl523"/>
            <p:cNvSpPr/>
            <p:nvPr/>
          </p:nvSpPr>
          <p:spPr>
            <a:xfrm>
              <a:off x="2194780"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524" name="pl524"/>
            <p:cNvSpPr/>
            <p:nvPr/>
          </p:nvSpPr>
          <p:spPr>
            <a:xfrm>
              <a:off x="2194780"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525" name="pl525"/>
            <p:cNvSpPr/>
            <p:nvPr/>
          </p:nvSpPr>
          <p:spPr>
            <a:xfrm>
              <a:off x="2194780"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526" name="pl526"/>
            <p:cNvSpPr/>
            <p:nvPr/>
          </p:nvSpPr>
          <p:spPr>
            <a:xfrm>
              <a:off x="2194780"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527" name="pl527"/>
            <p:cNvSpPr/>
            <p:nvPr/>
          </p:nvSpPr>
          <p:spPr>
            <a:xfrm>
              <a:off x="2194780"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40651" cap="flat">
              <a:solidFill>
                <a:srgbClr val="000000">
                  <a:alpha val="100000"/>
                </a:srgbClr>
              </a:solidFill>
              <a:prstDash val="solid"/>
              <a:round/>
            </a:ln>
          </p:spPr>
          <p:txBody>
            <a:bodyPr/>
            <a:lstStyle/>
            <a:p/>
          </p:txBody>
        </p:sp>
        <p:sp>
          <p:nvSpPr>
            <p:cNvPr id="528" name="pl528"/>
            <p:cNvSpPr/>
            <p:nvPr/>
          </p:nvSpPr>
          <p:spPr>
            <a:xfrm>
              <a:off x="2194780"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998EFF">
                  <a:alpha val="100000"/>
                </a:srgbClr>
              </a:solidFill>
              <a:prstDash val="solid"/>
              <a:round/>
            </a:ln>
          </p:spPr>
          <p:txBody>
            <a:bodyPr/>
            <a:lstStyle/>
            <a:p/>
          </p:txBody>
        </p:sp>
        <p:sp>
          <p:nvSpPr>
            <p:cNvPr id="529" name="pl529"/>
            <p:cNvSpPr/>
            <p:nvPr/>
          </p:nvSpPr>
          <p:spPr>
            <a:xfrm>
              <a:off x="2134218"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530" name="tx530"/>
            <p:cNvSpPr/>
            <p:nvPr/>
          </p:nvSpPr>
          <p:spPr>
            <a:xfrm>
              <a:off x="2164635"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31" name="tx531"/>
            <p:cNvSpPr/>
            <p:nvPr/>
          </p:nvSpPr>
          <p:spPr>
            <a:xfrm>
              <a:off x="2406883"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32" name="tx532"/>
            <p:cNvSpPr/>
            <p:nvPr/>
          </p:nvSpPr>
          <p:spPr>
            <a:xfrm>
              <a:off x="2649132"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33" name="tx533"/>
            <p:cNvSpPr/>
            <p:nvPr/>
          </p:nvSpPr>
          <p:spPr>
            <a:xfrm>
              <a:off x="2891381"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34" name="tx534"/>
            <p:cNvSpPr/>
            <p:nvPr/>
          </p:nvSpPr>
          <p:spPr>
            <a:xfrm>
              <a:off x="3133629" y="4372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5" name="tx535"/>
            <p:cNvSpPr/>
            <p:nvPr/>
          </p:nvSpPr>
          <p:spPr>
            <a:xfrm>
              <a:off x="3375878" y="4372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36" name="rc536"/>
            <p:cNvSpPr/>
            <p:nvPr/>
          </p:nvSpPr>
          <p:spPr>
            <a:xfrm>
              <a:off x="2134218" y="5048188"/>
              <a:ext cx="1332367" cy="758825"/>
            </a:xfrm>
            <a:prstGeom prst="rect">
              <a:avLst/>
            </a:prstGeom>
            <a:solidFill>
              <a:srgbClr val="EBEBEB">
                <a:alpha val="100000"/>
              </a:srgbClr>
            </a:solidFill>
          </p:spPr>
          <p:txBody>
            <a:bodyPr/>
            <a:lstStyle/>
            <a:p/>
          </p:txBody>
        </p:sp>
        <p:sp>
          <p:nvSpPr>
            <p:cNvPr id="537" name="pl537"/>
            <p:cNvSpPr/>
            <p:nvPr/>
          </p:nvSpPr>
          <p:spPr>
            <a:xfrm>
              <a:off x="2134218" y="5683384"/>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38" name="pl538"/>
            <p:cNvSpPr/>
            <p:nvPr/>
          </p:nvSpPr>
          <p:spPr>
            <a:xfrm>
              <a:off x="2134218" y="548960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39" name="pl539"/>
            <p:cNvSpPr/>
            <p:nvPr/>
          </p:nvSpPr>
          <p:spPr>
            <a:xfrm>
              <a:off x="2134218" y="529583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40" name="pl540"/>
            <p:cNvSpPr/>
            <p:nvPr/>
          </p:nvSpPr>
          <p:spPr>
            <a:xfrm>
              <a:off x="2134218" y="510205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41" name="pl541"/>
            <p:cNvSpPr/>
            <p:nvPr/>
          </p:nvSpPr>
          <p:spPr>
            <a:xfrm>
              <a:off x="2315904"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2" name="pl542"/>
            <p:cNvSpPr/>
            <p:nvPr/>
          </p:nvSpPr>
          <p:spPr>
            <a:xfrm>
              <a:off x="255815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3" name="pl543"/>
            <p:cNvSpPr/>
            <p:nvPr/>
          </p:nvSpPr>
          <p:spPr>
            <a:xfrm>
              <a:off x="280040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4" name="pl544"/>
            <p:cNvSpPr/>
            <p:nvPr/>
          </p:nvSpPr>
          <p:spPr>
            <a:xfrm>
              <a:off x="304265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5" name="pl545"/>
            <p:cNvSpPr/>
            <p:nvPr/>
          </p:nvSpPr>
          <p:spPr>
            <a:xfrm>
              <a:off x="328489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46" name="pl546"/>
            <p:cNvSpPr/>
            <p:nvPr/>
          </p:nvSpPr>
          <p:spPr>
            <a:xfrm>
              <a:off x="2134218" y="578027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547" name="pl547"/>
            <p:cNvSpPr/>
            <p:nvPr/>
          </p:nvSpPr>
          <p:spPr>
            <a:xfrm>
              <a:off x="2134218" y="558649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548" name="pl548"/>
            <p:cNvSpPr/>
            <p:nvPr/>
          </p:nvSpPr>
          <p:spPr>
            <a:xfrm>
              <a:off x="2134218" y="539272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549" name="pl549"/>
            <p:cNvSpPr/>
            <p:nvPr/>
          </p:nvSpPr>
          <p:spPr>
            <a:xfrm>
              <a:off x="2134218" y="519894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550" name="pl550"/>
            <p:cNvSpPr/>
            <p:nvPr/>
          </p:nvSpPr>
          <p:spPr>
            <a:xfrm>
              <a:off x="219478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1" name="pl551"/>
            <p:cNvSpPr/>
            <p:nvPr/>
          </p:nvSpPr>
          <p:spPr>
            <a:xfrm>
              <a:off x="2437028"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2" name="pl552"/>
            <p:cNvSpPr/>
            <p:nvPr/>
          </p:nvSpPr>
          <p:spPr>
            <a:xfrm>
              <a:off x="2679277"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3" name="pl553"/>
            <p:cNvSpPr/>
            <p:nvPr/>
          </p:nvSpPr>
          <p:spPr>
            <a:xfrm>
              <a:off x="292152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4" name="pl554"/>
            <p:cNvSpPr/>
            <p:nvPr/>
          </p:nvSpPr>
          <p:spPr>
            <a:xfrm>
              <a:off x="316377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5" name="pl555"/>
            <p:cNvSpPr/>
            <p:nvPr/>
          </p:nvSpPr>
          <p:spPr>
            <a:xfrm>
              <a:off x="340602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56" name="pl556"/>
            <p:cNvSpPr/>
            <p:nvPr/>
          </p:nvSpPr>
          <p:spPr>
            <a:xfrm>
              <a:off x="2194780"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557" name="pl557"/>
            <p:cNvSpPr/>
            <p:nvPr/>
          </p:nvSpPr>
          <p:spPr>
            <a:xfrm>
              <a:off x="2194780"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40651" cap="flat">
              <a:solidFill>
                <a:srgbClr val="BEBEBE">
                  <a:alpha val="69803"/>
                </a:srgbClr>
              </a:solidFill>
              <a:prstDash val="solid"/>
              <a:round/>
            </a:ln>
          </p:spPr>
          <p:txBody>
            <a:bodyPr/>
            <a:lstStyle/>
            <a:p/>
          </p:txBody>
        </p:sp>
        <p:sp>
          <p:nvSpPr>
            <p:cNvPr id="558" name="pl558"/>
            <p:cNvSpPr/>
            <p:nvPr/>
          </p:nvSpPr>
          <p:spPr>
            <a:xfrm>
              <a:off x="2194780" y="5532239"/>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559" name="pl559"/>
            <p:cNvSpPr/>
            <p:nvPr/>
          </p:nvSpPr>
          <p:spPr>
            <a:xfrm>
              <a:off x="2194780" y="5570994"/>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560" name="pl560"/>
            <p:cNvSpPr/>
            <p:nvPr/>
          </p:nvSpPr>
          <p:spPr>
            <a:xfrm>
              <a:off x="2194780" y="5470231"/>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561" name="pl561"/>
            <p:cNvSpPr/>
            <p:nvPr/>
          </p:nvSpPr>
          <p:spPr>
            <a:xfrm>
              <a:off x="2194780" y="557874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562" name="pl562"/>
            <p:cNvSpPr/>
            <p:nvPr/>
          </p:nvSpPr>
          <p:spPr>
            <a:xfrm>
              <a:off x="2194780" y="533071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563" name="pl563"/>
            <p:cNvSpPr/>
            <p:nvPr/>
          </p:nvSpPr>
          <p:spPr>
            <a:xfrm>
              <a:off x="2194780" y="5563243"/>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564" name="pl564"/>
            <p:cNvSpPr/>
            <p:nvPr/>
          </p:nvSpPr>
          <p:spPr>
            <a:xfrm>
              <a:off x="2194780" y="5547741"/>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565" name="pl565"/>
            <p:cNvSpPr/>
            <p:nvPr/>
          </p:nvSpPr>
          <p:spPr>
            <a:xfrm>
              <a:off x="2194780" y="5431476"/>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566" name="pl566"/>
            <p:cNvSpPr/>
            <p:nvPr/>
          </p:nvSpPr>
          <p:spPr>
            <a:xfrm>
              <a:off x="2194780" y="5477982"/>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567" name="pl567"/>
            <p:cNvSpPr/>
            <p:nvPr/>
          </p:nvSpPr>
          <p:spPr>
            <a:xfrm>
              <a:off x="2194780" y="5555492"/>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568" name="pl568"/>
            <p:cNvSpPr/>
            <p:nvPr/>
          </p:nvSpPr>
          <p:spPr>
            <a:xfrm>
              <a:off x="2194780" y="5462480"/>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569" name="pl569"/>
            <p:cNvSpPr/>
            <p:nvPr/>
          </p:nvSpPr>
          <p:spPr>
            <a:xfrm>
              <a:off x="2194780" y="533071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570" name="pl570"/>
            <p:cNvSpPr/>
            <p:nvPr/>
          </p:nvSpPr>
          <p:spPr>
            <a:xfrm>
              <a:off x="2194780" y="5563243"/>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571" name="pl571"/>
            <p:cNvSpPr/>
            <p:nvPr/>
          </p:nvSpPr>
          <p:spPr>
            <a:xfrm>
              <a:off x="2194780" y="5555492"/>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572" name="pl572"/>
            <p:cNvSpPr/>
            <p:nvPr/>
          </p:nvSpPr>
          <p:spPr>
            <a:xfrm>
              <a:off x="2194780" y="5555492"/>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573" name="pl573"/>
            <p:cNvSpPr/>
            <p:nvPr/>
          </p:nvSpPr>
          <p:spPr>
            <a:xfrm>
              <a:off x="2194780"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574" name="pl574"/>
            <p:cNvSpPr/>
            <p:nvPr/>
          </p:nvSpPr>
          <p:spPr>
            <a:xfrm>
              <a:off x="2194780" y="5462480"/>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575" name="pl575"/>
            <p:cNvSpPr/>
            <p:nvPr/>
          </p:nvSpPr>
          <p:spPr>
            <a:xfrm>
              <a:off x="2194780" y="5516737"/>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576" name="pl576"/>
            <p:cNvSpPr/>
            <p:nvPr/>
          </p:nvSpPr>
          <p:spPr>
            <a:xfrm>
              <a:off x="2194780" y="5485733"/>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577" name="pl577"/>
            <p:cNvSpPr/>
            <p:nvPr/>
          </p:nvSpPr>
          <p:spPr>
            <a:xfrm>
              <a:off x="2194780" y="557874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578" name="pl578"/>
            <p:cNvSpPr/>
            <p:nvPr/>
          </p:nvSpPr>
          <p:spPr>
            <a:xfrm>
              <a:off x="2194780" y="5276455"/>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579" name="pl579"/>
            <p:cNvSpPr/>
            <p:nvPr/>
          </p:nvSpPr>
          <p:spPr>
            <a:xfrm>
              <a:off x="2194780" y="5563243"/>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580" name="pl580"/>
            <p:cNvSpPr/>
            <p:nvPr/>
          </p:nvSpPr>
          <p:spPr>
            <a:xfrm>
              <a:off x="2194780" y="5361717"/>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581" name="pl581"/>
            <p:cNvSpPr/>
            <p:nvPr/>
          </p:nvSpPr>
          <p:spPr>
            <a:xfrm>
              <a:off x="2194780"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582" name="pl582"/>
            <p:cNvSpPr/>
            <p:nvPr/>
          </p:nvSpPr>
          <p:spPr>
            <a:xfrm>
              <a:off x="2194780"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583" name="pl583"/>
            <p:cNvSpPr/>
            <p:nvPr/>
          </p:nvSpPr>
          <p:spPr>
            <a:xfrm>
              <a:off x="2194780"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584" name="pl584"/>
            <p:cNvSpPr/>
            <p:nvPr/>
          </p:nvSpPr>
          <p:spPr>
            <a:xfrm>
              <a:off x="2194780"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585" name="pl585"/>
            <p:cNvSpPr/>
            <p:nvPr/>
          </p:nvSpPr>
          <p:spPr>
            <a:xfrm>
              <a:off x="2194780"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586" name="pl586"/>
            <p:cNvSpPr/>
            <p:nvPr/>
          </p:nvSpPr>
          <p:spPr>
            <a:xfrm>
              <a:off x="2194780"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40651" cap="flat">
              <a:solidFill>
                <a:srgbClr val="000000">
                  <a:alpha val="100000"/>
                </a:srgbClr>
              </a:solidFill>
              <a:prstDash val="solid"/>
              <a:round/>
            </a:ln>
          </p:spPr>
          <p:txBody>
            <a:bodyPr/>
            <a:lstStyle/>
            <a:p/>
          </p:txBody>
        </p:sp>
        <p:sp>
          <p:nvSpPr>
            <p:cNvPr id="587" name="pl587"/>
            <p:cNvSpPr/>
            <p:nvPr/>
          </p:nvSpPr>
          <p:spPr>
            <a:xfrm>
              <a:off x="2194780"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FF66AA">
                  <a:alpha val="100000"/>
                </a:srgbClr>
              </a:solidFill>
              <a:prstDash val="solid"/>
              <a:round/>
            </a:ln>
          </p:spPr>
          <p:txBody>
            <a:bodyPr/>
            <a:lstStyle/>
            <a:p/>
          </p:txBody>
        </p:sp>
        <p:sp>
          <p:nvSpPr>
            <p:cNvPr id="588" name="pl588"/>
            <p:cNvSpPr/>
            <p:nvPr/>
          </p:nvSpPr>
          <p:spPr>
            <a:xfrm>
              <a:off x="2134218" y="558649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589" name="tx589"/>
            <p:cNvSpPr/>
            <p:nvPr/>
          </p:nvSpPr>
          <p:spPr>
            <a:xfrm>
              <a:off x="3345733" y="52526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90" name="tx590"/>
            <p:cNvSpPr/>
            <p:nvPr/>
          </p:nvSpPr>
          <p:spPr>
            <a:xfrm>
              <a:off x="2134490" y="52668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91" name="tx591"/>
            <p:cNvSpPr/>
            <p:nvPr/>
          </p:nvSpPr>
          <p:spPr>
            <a:xfrm>
              <a:off x="2376739" y="52914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92" name="tx592"/>
            <p:cNvSpPr/>
            <p:nvPr/>
          </p:nvSpPr>
          <p:spPr>
            <a:xfrm>
              <a:off x="2649132" y="537028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3" name="tx593"/>
            <p:cNvSpPr/>
            <p:nvPr/>
          </p:nvSpPr>
          <p:spPr>
            <a:xfrm>
              <a:off x="2861236" y="51893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94" name="tx594"/>
            <p:cNvSpPr/>
            <p:nvPr/>
          </p:nvSpPr>
          <p:spPr>
            <a:xfrm>
              <a:off x="3103484" y="5297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95" name="rc595"/>
            <p:cNvSpPr/>
            <p:nvPr/>
          </p:nvSpPr>
          <p:spPr>
            <a:xfrm>
              <a:off x="3536174" y="875080"/>
              <a:ext cx="1332367" cy="758825"/>
            </a:xfrm>
            <a:prstGeom prst="rect">
              <a:avLst/>
            </a:prstGeom>
            <a:solidFill>
              <a:srgbClr val="EBEBEB">
                <a:alpha val="100000"/>
              </a:srgbClr>
            </a:solidFill>
          </p:spPr>
          <p:txBody>
            <a:bodyPr/>
            <a:lstStyle/>
            <a:p/>
          </p:txBody>
        </p:sp>
        <p:sp>
          <p:nvSpPr>
            <p:cNvPr id="596" name="pl596"/>
            <p:cNvSpPr/>
            <p:nvPr/>
          </p:nvSpPr>
          <p:spPr>
            <a:xfrm>
              <a:off x="3536174"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97" name="pl597"/>
            <p:cNvSpPr/>
            <p:nvPr/>
          </p:nvSpPr>
          <p:spPr>
            <a:xfrm>
              <a:off x="3536174"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98" name="pl598"/>
            <p:cNvSpPr/>
            <p:nvPr/>
          </p:nvSpPr>
          <p:spPr>
            <a:xfrm>
              <a:off x="3536174"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599" name="pl599"/>
            <p:cNvSpPr/>
            <p:nvPr/>
          </p:nvSpPr>
          <p:spPr>
            <a:xfrm>
              <a:off x="3536174"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00" name="pl600"/>
            <p:cNvSpPr/>
            <p:nvPr/>
          </p:nvSpPr>
          <p:spPr>
            <a:xfrm>
              <a:off x="371786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1" name="pl601"/>
            <p:cNvSpPr/>
            <p:nvPr/>
          </p:nvSpPr>
          <p:spPr>
            <a:xfrm>
              <a:off x="39601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2" name="pl602"/>
            <p:cNvSpPr/>
            <p:nvPr/>
          </p:nvSpPr>
          <p:spPr>
            <a:xfrm>
              <a:off x="420235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3" name="pl603"/>
            <p:cNvSpPr/>
            <p:nvPr/>
          </p:nvSpPr>
          <p:spPr>
            <a:xfrm>
              <a:off x="444460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4" name="pl604"/>
            <p:cNvSpPr/>
            <p:nvPr/>
          </p:nvSpPr>
          <p:spPr>
            <a:xfrm>
              <a:off x="468685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5" name="pl605"/>
            <p:cNvSpPr/>
            <p:nvPr/>
          </p:nvSpPr>
          <p:spPr>
            <a:xfrm>
              <a:off x="3536174"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06" name="pl606"/>
            <p:cNvSpPr/>
            <p:nvPr/>
          </p:nvSpPr>
          <p:spPr>
            <a:xfrm>
              <a:off x="3536174"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07" name="pl607"/>
            <p:cNvSpPr/>
            <p:nvPr/>
          </p:nvSpPr>
          <p:spPr>
            <a:xfrm>
              <a:off x="3536174"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08" name="pl608"/>
            <p:cNvSpPr/>
            <p:nvPr/>
          </p:nvSpPr>
          <p:spPr>
            <a:xfrm>
              <a:off x="3536174"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09" name="pl609"/>
            <p:cNvSpPr/>
            <p:nvPr/>
          </p:nvSpPr>
          <p:spPr>
            <a:xfrm>
              <a:off x="35967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0" name="pl610"/>
            <p:cNvSpPr/>
            <p:nvPr/>
          </p:nvSpPr>
          <p:spPr>
            <a:xfrm>
              <a:off x="383898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1" name="pl611"/>
            <p:cNvSpPr/>
            <p:nvPr/>
          </p:nvSpPr>
          <p:spPr>
            <a:xfrm>
              <a:off x="408123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2" name="pl612"/>
            <p:cNvSpPr/>
            <p:nvPr/>
          </p:nvSpPr>
          <p:spPr>
            <a:xfrm>
              <a:off x="432348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456573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480797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3596736"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616" name="pl616"/>
            <p:cNvSpPr/>
            <p:nvPr/>
          </p:nvSpPr>
          <p:spPr>
            <a:xfrm>
              <a:off x="3596736"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40651" cap="flat">
              <a:solidFill>
                <a:srgbClr val="BEBEBE">
                  <a:alpha val="69803"/>
                </a:srgbClr>
              </a:solidFill>
              <a:prstDash val="solid"/>
              <a:round/>
            </a:ln>
          </p:spPr>
          <p:txBody>
            <a:bodyPr/>
            <a:lstStyle/>
            <a:p/>
          </p:txBody>
        </p:sp>
        <p:sp>
          <p:nvSpPr>
            <p:cNvPr id="617" name="pl617"/>
            <p:cNvSpPr/>
            <p:nvPr/>
          </p:nvSpPr>
          <p:spPr>
            <a:xfrm>
              <a:off x="3596736"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618" name="pl618"/>
            <p:cNvSpPr/>
            <p:nvPr/>
          </p:nvSpPr>
          <p:spPr>
            <a:xfrm>
              <a:off x="3596736"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619" name="pl619"/>
            <p:cNvSpPr/>
            <p:nvPr/>
          </p:nvSpPr>
          <p:spPr>
            <a:xfrm>
              <a:off x="3596736"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620" name="pl620"/>
            <p:cNvSpPr/>
            <p:nvPr/>
          </p:nvSpPr>
          <p:spPr>
            <a:xfrm>
              <a:off x="3596736"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621" name="pl621"/>
            <p:cNvSpPr/>
            <p:nvPr/>
          </p:nvSpPr>
          <p:spPr>
            <a:xfrm>
              <a:off x="3596736"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622" name="pl622"/>
            <p:cNvSpPr/>
            <p:nvPr/>
          </p:nvSpPr>
          <p:spPr>
            <a:xfrm>
              <a:off x="3596736"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623" name="pl623"/>
            <p:cNvSpPr/>
            <p:nvPr/>
          </p:nvSpPr>
          <p:spPr>
            <a:xfrm>
              <a:off x="3596736"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624" name="pl624"/>
            <p:cNvSpPr/>
            <p:nvPr/>
          </p:nvSpPr>
          <p:spPr>
            <a:xfrm>
              <a:off x="3596736"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625" name="pl625"/>
            <p:cNvSpPr/>
            <p:nvPr/>
          </p:nvSpPr>
          <p:spPr>
            <a:xfrm>
              <a:off x="3596736"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626" name="pl626"/>
            <p:cNvSpPr/>
            <p:nvPr/>
          </p:nvSpPr>
          <p:spPr>
            <a:xfrm>
              <a:off x="3596736"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627" name="pl627"/>
            <p:cNvSpPr/>
            <p:nvPr/>
          </p:nvSpPr>
          <p:spPr>
            <a:xfrm>
              <a:off x="3596736"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628" name="pl628"/>
            <p:cNvSpPr/>
            <p:nvPr/>
          </p:nvSpPr>
          <p:spPr>
            <a:xfrm>
              <a:off x="3596736"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629" name="pl629"/>
            <p:cNvSpPr/>
            <p:nvPr/>
          </p:nvSpPr>
          <p:spPr>
            <a:xfrm>
              <a:off x="3596736"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630" name="pl630"/>
            <p:cNvSpPr/>
            <p:nvPr/>
          </p:nvSpPr>
          <p:spPr>
            <a:xfrm>
              <a:off x="3596736"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631" name="pl631"/>
            <p:cNvSpPr/>
            <p:nvPr/>
          </p:nvSpPr>
          <p:spPr>
            <a:xfrm>
              <a:off x="3596736"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632" name="pl632"/>
            <p:cNvSpPr/>
            <p:nvPr/>
          </p:nvSpPr>
          <p:spPr>
            <a:xfrm>
              <a:off x="3596736"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633" name="pl633"/>
            <p:cNvSpPr/>
            <p:nvPr/>
          </p:nvSpPr>
          <p:spPr>
            <a:xfrm>
              <a:off x="3596736"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634" name="pl634"/>
            <p:cNvSpPr/>
            <p:nvPr/>
          </p:nvSpPr>
          <p:spPr>
            <a:xfrm>
              <a:off x="3596736"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635" name="pl635"/>
            <p:cNvSpPr/>
            <p:nvPr/>
          </p:nvSpPr>
          <p:spPr>
            <a:xfrm>
              <a:off x="3596736"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636" name="pl636"/>
            <p:cNvSpPr/>
            <p:nvPr/>
          </p:nvSpPr>
          <p:spPr>
            <a:xfrm>
              <a:off x="3596736"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637" name="pl637"/>
            <p:cNvSpPr/>
            <p:nvPr/>
          </p:nvSpPr>
          <p:spPr>
            <a:xfrm>
              <a:off x="3596736"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638" name="pl638"/>
            <p:cNvSpPr/>
            <p:nvPr/>
          </p:nvSpPr>
          <p:spPr>
            <a:xfrm>
              <a:off x="3596736"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639" name="pl639"/>
            <p:cNvSpPr/>
            <p:nvPr/>
          </p:nvSpPr>
          <p:spPr>
            <a:xfrm>
              <a:off x="3596736"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640" name="pl640"/>
            <p:cNvSpPr/>
            <p:nvPr/>
          </p:nvSpPr>
          <p:spPr>
            <a:xfrm>
              <a:off x="3596736"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641" name="pl641"/>
            <p:cNvSpPr/>
            <p:nvPr/>
          </p:nvSpPr>
          <p:spPr>
            <a:xfrm>
              <a:off x="3596736"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642" name="pl642"/>
            <p:cNvSpPr/>
            <p:nvPr/>
          </p:nvSpPr>
          <p:spPr>
            <a:xfrm>
              <a:off x="3596736"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643" name="pl643"/>
            <p:cNvSpPr/>
            <p:nvPr/>
          </p:nvSpPr>
          <p:spPr>
            <a:xfrm>
              <a:off x="3596736"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644" name="pl644"/>
            <p:cNvSpPr/>
            <p:nvPr/>
          </p:nvSpPr>
          <p:spPr>
            <a:xfrm>
              <a:off x="3596736"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645" name="pl645"/>
            <p:cNvSpPr/>
            <p:nvPr/>
          </p:nvSpPr>
          <p:spPr>
            <a:xfrm>
              <a:off x="3596736"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40651" cap="flat">
              <a:solidFill>
                <a:srgbClr val="000000">
                  <a:alpha val="100000"/>
                </a:srgbClr>
              </a:solidFill>
              <a:prstDash val="solid"/>
              <a:round/>
            </a:ln>
          </p:spPr>
          <p:txBody>
            <a:bodyPr/>
            <a:lstStyle/>
            <a:p/>
          </p:txBody>
        </p:sp>
        <p:sp>
          <p:nvSpPr>
            <p:cNvPr id="646" name="pl646"/>
            <p:cNvSpPr/>
            <p:nvPr/>
          </p:nvSpPr>
          <p:spPr>
            <a:xfrm>
              <a:off x="3596736"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E28900">
                  <a:alpha val="100000"/>
                </a:srgbClr>
              </a:solidFill>
              <a:prstDash val="solid"/>
              <a:round/>
            </a:ln>
          </p:spPr>
          <p:txBody>
            <a:bodyPr/>
            <a:lstStyle/>
            <a:p/>
          </p:txBody>
        </p:sp>
        <p:sp>
          <p:nvSpPr>
            <p:cNvPr id="647" name="pl647"/>
            <p:cNvSpPr/>
            <p:nvPr/>
          </p:nvSpPr>
          <p:spPr>
            <a:xfrm>
              <a:off x="3536174"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648" name="tx648"/>
            <p:cNvSpPr/>
            <p:nvPr/>
          </p:nvSpPr>
          <p:spPr>
            <a:xfrm>
              <a:off x="3566591" y="1186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49" name="tx649"/>
            <p:cNvSpPr/>
            <p:nvPr/>
          </p:nvSpPr>
          <p:spPr>
            <a:xfrm>
              <a:off x="3808840" y="1202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650" name="tx650"/>
            <p:cNvSpPr/>
            <p:nvPr/>
          </p:nvSpPr>
          <p:spPr>
            <a:xfrm>
              <a:off x="4020944" y="1171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51" name="tx651"/>
            <p:cNvSpPr/>
            <p:nvPr/>
          </p:nvSpPr>
          <p:spPr>
            <a:xfrm>
              <a:off x="4263192" y="1171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52" name="tx652"/>
            <p:cNvSpPr/>
            <p:nvPr/>
          </p:nvSpPr>
          <p:spPr>
            <a:xfrm>
              <a:off x="4505441" y="1171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53" name="tx653"/>
            <p:cNvSpPr/>
            <p:nvPr/>
          </p:nvSpPr>
          <p:spPr>
            <a:xfrm>
              <a:off x="4747689" y="11325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654" name="rc654"/>
            <p:cNvSpPr/>
            <p:nvPr/>
          </p:nvSpPr>
          <p:spPr>
            <a:xfrm>
              <a:off x="3536174" y="1918357"/>
              <a:ext cx="1332367" cy="758825"/>
            </a:xfrm>
            <a:prstGeom prst="rect">
              <a:avLst/>
            </a:prstGeom>
            <a:solidFill>
              <a:srgbClr val="EBEBEB">
                <a:alpha val="100000"/>
              </a:srgbClr>
            </a:solidFill>
          </p:spPr>
          <p:txBody>
            <a:bodyPr/>
            <a:lstStyle/>
            <a:p/>
          </p:txBody>
        </p:sp>
        <p:sp>
          <p:nvSpPr>
            <p:cNvPr id="655" name="pl655"/>
            <p:cNvSpPr/>
            <p:nvPr/>
          </p:nvSpPr>
          <p:spPr>
            <a:xfrm>
              <a:off x="3536174"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56" name="pl656"/>
            <p:cNvSpPr/>
            <p:nvPr/>
          </p:nvSpPr>
          <p:spPr>
            <a:xfrm>
              <a:off x="3536174"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57" name="pl657"/>
            <p:cNvSpPr/>
            <p:nvPr/>
          </p:nvSpPr>
          <p:spPr>
            <a:xfrm>
              <a:off x="3536174"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58" name="pl658"/>
            <p:cNvSpPr/>
            <p:nvPr/>
          </p:nvSpPr>
          <p:spPr>
            <a:xfrm>
              <a:off x="3536174"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659" name="pl659"/>
            <p:cNvSpPr/>
            <p:nvPr/>
          </p:nvSpPr>
          <p:spPr>
            <a:xfrm>
              <a:off x="371786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39601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420235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444460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3" name="pl663"/>
            <p:cNvSpPr/>
            <p:nvPr/>
          </p:nvSpPr>
          <p:spPr>
            <a:xfrm>
              <a:off x="468685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4" name="pl664"/>
            <p:cNvSpPr/>
            <p:nvPr/>
          </p:nvSpPr>
          <p:spPr>
            <a:xfrm>
              <a:off x="3536174"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65" name="pl665"/>
            <p:cNvSpPr/>
            <p:nvPr/>
          </p:nvSpPr>
          <p:spPr>
            <a:xfrm>
              <a:off x="3536174"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66" name="pl666"/>
            <p:cNvSpPr/>
            <p:nvPr/>
          </p:nvSpPr>
          <p:spPr>
            <a:xfrm>
              <a:off x="3536174"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67" name="pl667"/>
            <p:cNvSpPr/>
            <p:nvPr/>
          </p:nvSpPr>
          <p:spPr>
            <a:xfrm>
              <a:off x="3536174"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668" name="pl668"/>
            <p:cNvSpPr/>
            <p:nvPr/>
          </p:nvSpPr>
          <p:spPr>
            <a:xfrm>
              <a:off x="35967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383898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408123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432348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2" name="pl672"/>
            <p:cNvSpPr/>
            <p:nvPr/>
          </p:nvSpPr>
          <p:spPr>
            <a:xfrm>
              <a:off x="456573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480797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4" name="pl674"/>
            <p:cNvSpPr/>
            <p:nvPr/>
          </p:nvSpPr>
          <p:spPr>
            <a:xfrm>
              <a:off x="3596736"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675" name="pl675"/>
            <p:cNvSpPr/>
            <p:nvPr/>
          </p:nvSpPr>
          <p:spPr>
            <a:xfrm>
              <a:off x="3596736"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40651" cap="flat">
              <a:solidFill>
                <a:srgbClr val="BEBEBE">
                  <a:alpha val="69803"/>
                </a:srgbClr>
              </a:solidFill>
              <a:prstDash val="solid"/>
              <a:round/>
            </a:ln>
          </p:spPr>
          <p:txBody>
            <a:bodyPr/>
            <a:lstStyle/>
            <a:p/>
          </p:txBody>
        </p:sp>
        <p:sp>
          <p:nvSpPr>
            <p:cNvPr id="676" name="pl676"/>
            <p:cNvSpPr/>
            <p:nvPr/>
          </p:nvSpPr>
          <p:spPr>
            <a:xfrm>
              <a:off x="3596736"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677" name="pl677"/>
            <p:cNvSpPr/>
            <p:nvPr/>
          </p:nvSpPr>
          <p:spPr>
            <a:xfrm>
              <a:off x="3596736"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678" name="pl678"/>
            <p:cNvSpPr/>
            <p:nvPr/>
          </p:nvSpPr>
          <p:spPr>
            <a:xfrm>
              <a:off x="3596736"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679" name="pl679"/>
            <p:cNvSpPr/>
            <p:nvPr/>
          </p:nvSpPr>
          <p:spPr>
            <a:xfrm>
              <a:off x="3596736"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680" name="pl680"/>
            <p:cNvSpPr/>
            <p:nvPr/>
          </p:nvSpPr>
          <p:spPr>
            <a:xfrm>
              <a:off x="3596736"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681" name="pl681"/>
            <p:cNvSpPr/>
            <p:nvPr/>
          </p:nvSpPr>
          <p:spPr>
            <a:xfrm>
              <a:off x="3596736"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682" name="pl682"/>
            <p:cNvSpPr/>
            <p:nvPr/>
          </p:nvSpPr>
          <p:spPr>
            <a:xfrm>
              <a:off x="3596736"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683" name="pl683"/>
            <p:cNvSpPr/>
            <p:nvPr/>
          </p:nvSpPr>
          <p:spPr>
            <a:xfrm>
              <a:off x="3596736"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684" name="pl684"/>
            <p:cNvSpPr/>
            <p:nvPr/>
          </p:nvSpPr>
          <p:spPr>
            <a:xfrm>
              <a:off x="3596736"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685" name="pl685"/>
            <p:cNvSpPr/>
            <p:nvPr/>
          </p:nvSpPr>
          <p:spPr>
            <a:xfrm>
              <a:off x="3596736"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686" name="pl686"/>
            <p:cNvSpPr/>
            <p:nvPr/>
          </p:nvSpPr>
          <p:spPr>
            <a:xfrm>
              <a:off x="3596736"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687" name="pl687"/>
            <p:cNvSpPr/>
            <p:nvPr/>
          </p:nvSpPr>
          <p:spPr>
            <a:xfrm>
              <a:off x="3596736"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688" name="pl688"/>
            <p:cNvSpPr/>
            <p:nvPr/>
          </p:nvSpPr>
          <p:spPr>
            <a:xfrm>
              <a:off x="3596736"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689" name="pl689"/>
            <p:cNvSpPr/>
            <p:nvPr/>
          </p:nvSpPr>
          <p:spPr>
            <a:xfrm>
              <a:off x="3596736"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690" name="pl690"/>
            <p:cNvSpPr/>
            <p:nvPr/>
          </p:nvSpPr>
          <p:spPr>
            <a:xfrm>
              <a:off x="3596736"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691" name="pl691"/>
            <p:cNvSpPr/>
            <p:nvPr/>
          </p:nvSpPr>
          <p:spPr>
            <a:xfrm>
              <a:off x="3596736"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692" name="pl692"/>
            <p:cNvSpPr/>
            <p:nvPr/>
          </p:nvSpPr>
          <p:spPr>
            <a:xfrm>
              <a:off x="3596736"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693" name="pl693"/>
            <p:cNvSpPr/>
            <p:nvPr/>
          </p:nvSpPr>
          <p:spPr>
            <a:xfrm>
              <a:off x="3596736"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694" name="pl694"/>
            <p:cNvSpPr/>
            <p:nvPr/>
          </p:nvSpPr>
          <p:spPr>
            <a:xfrm>
              <a:off x="3596736"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695" name="pl695"/>
            <p:cNvSpPr/>
            <p:nvPr/>
          </p:nvSpPr>
          <p:spPr>
            <a:xfrm>
              <a:off x="3596736"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696" name="pl696"/>
            <p:cNvSpPr/>
            <p:nvPr/>
          </p:nvSpPr>
          <p:spPr>
            <a:xfrm>
              <a:off x="3596736"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697" name="pl697"/>
            <p:cNvSpPr/>
            <p:nvPr/>
          </p:nvSpPr>
          <p:spPr>
            <a:xfrm>
              <a:off x="3596736"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698" name="pl698"/>
            <p:cNvSpPr/>
            <p:nvPr/>
          </p:nvSpPr>
          <p:spPr>
            <a:xfrm>
              <a:off x="3596736"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699" name="pl699"/>
            <p:cNvSpPr/>
            <p:nvPr/>
          </p:nvSpPr>
          <p:spPr>
            <a:xfrm>
              <a:off x="3596736"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700" name="pl700"/>
            <p:cNvSpPr/>
            <p:nvPr/>
          </p:nvSpPr>
          <p:spPr>
            <a:xfrm>
              <a:off x="3596736"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701" name="pl701"/>
            <p:cNvSpPr/>
            <p:nvPr/>
          </p:nvSpPr>
          <p:spPr>
            <a:xfrm>
              <a:off x="3596736"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702" name="pl702"/>
            <p:cNvSpPr/>
            <p:nvPr/>
          </p:nvSpPr>
          <p:spPr>
            <a:xfrm>
              <a:off x="3596736"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703" name="pl703"/>
            <p:cNvSpPr/>
            <p:nvPr/>
          </p:nvSpPr>
          <p:spPr>
            <a:xfrm>
              <a:off x="3596736"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704" name="pl704"/>
            <p:cNvSpPr/>
            <p:nvPr/>
          </p:nvSpPr>
          <p:spPr>
            <a:xfrm>
              <a:off x="3596736"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40651" cap="flat">
              <a:solidFill>
                <a:srgbClr val="000000">
                  <a:alpha val="100000"/>
                </a:srgbClr>
              </a:solidFill>
              <a:prstDash val="solid"/>
              <a:round/>
            </a:ln>
          </p:spPr>
          <p:txBody>
            <a:bodyPr/>
            <a:lstStyle/>
            <a:p/>
          </p:txBody>
        </p:sp>
        <p:sp>
          <p:nvSpPr>
            <p:cNvPr id="705" name="pl705"/>
            <p:cNvSpPr/>
            <p:nvPr/>
          </p:nvSpPr>
          <p:spPr>
            <a:xfrm>
              <a:off x="3596736"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41B500">
                  <a:alpha val="100000"/>
                </a:srgbClr>
              </a:solidFill>
              <a:prstDash val="solid"/>
              <a:round/>
            </a:ln>
          </p:spPr>
          <p:txBody>
            <a:bodyPr/>
            <a:lstStyle/>
            <a:p/>
          </p:txBody>
        </p:sp>
        <p:sp>
          <p:nvSpPr>
            <p:cNvPr id="706" name="pl706"/>
            <p:cNvSpPr/>
            <p:nvPr/>
          </p:nvSpPr>
          <p:spPr>
            <a:xfrm>
              <a:off x="3536174"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707" name="tx707"/>
            <p:cNvSpPr/>
            <p:nvPr/>
          </p:nvSpPr>
          <p:spPr>
            <a:xfrm>
              <a:off x="3566591" y="22546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08" name="tx708"/>
            <p:cNvSpPr/>
            <p:nvPr/>
          </p:nvSpPr>
          <p:spPr>
            <a:xfrm>
              <a:off x="3808840" y="226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09" name="tx709"/>
            <p:cNvSpPr/>
            <p:nvPr/>
          </p:nvSpPr>
          <p:spPr>
            <a:xfrm>
              <a:off x="4051088" y="2222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10" name="tx710"/>
            <p:cNvSpPr/>
            <p:nvPr/>
          </p:nvSpPr>
          <p:spPr>
            <a:xfrm>
              <a:off x="4263192" y="2184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711" name="tx711"/>
            <p:cNvSpPr/>
            <p:nvPr/>
          </p:nvSpPr>
          <p:spPr>
            <a:xfrm>
              <a:off x="4505441" y="21912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12" name="tx712"/>
            <p:cNvSpPr/>
            <p:nvPr/>
          </p:nvSpPr>
          <p:spPr>
            <a:xfrm>
              <a:off x="4747689" y="22081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13" name="rc713"/>
            <p:cNvSpPr/>
            <p:nvPr/>
          </p:nvSpPr>
          <p:spPr>
            <a:xfrm>
              <a:off x="3536174" y="2961634"/>
              <a:ext cx="1332367" cy="758825"/>
            </a:xfrm>
            <a:prstGeom prst="rect">
              <a:avLst/>
            </a:prstGeom>
            <a:solidFill>
              <a:srgbClr val="EBEBEB">
                <a:alpha val="100000"/>
              </a:srgbClr>
            </a:solidFill>
          </p:spPr>
          <p:txBody>
            <a:bodyPr/>
            <a:lstStyle/>
            <a:p/>
          </p:txBody>
        </p:sp>
        <p:sp>
          <p:nvSpPr>
            <p:cNvPr id="714" name="pl714"/>
            <p:cNvSpPr/>
            <p:nvPr/>
          </p:nvSpPr>
          <p:spPr>
            <a:xfrm>
              <a:off x="3536174"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15" name="pl715"/>
            <p:cNvSpPr/>
            <p:nvPr/>
          </p:nvSpPr>
          <p:spPr>
            <a:xfrm>
              <a:off x="3536174"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16" name="pl716"/>
            <p:cNvSpPr/>
            <p:nvPr/>
          </p:nvSpPr>
          <p:spPr>
            <a:xfrm>
              <a:off x="3536174"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17" name="pl717"/>
            <p:cNvSpPr/>
            <p:nvPr/>
          </p:nvSpPr>
          <p:spPr>
            <a:xfrm>
              <a:off x="3536174"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18" name="pl718"/>
            <p:cNvSpPr/>
            <p:nvPr/>
          </p:nvSpPr>
          <p:spPr>
            <a:xfrm>
              <a:off x="371786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9" name="pl719"/>
            <p:cNvSpPr/>
            <p:nvPr/>
          </p:nvSpPr>
          <p:spPr>
            <a:xfrm>
              <a:off x="39601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0" name="pl720"/>
            <p:cNvSpPr/>
            <p:nvPr/>
          </p:nvSpPr>
          <p:spPr>
            <a:xfrm>
              <a:off x="420235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1" name="pl721"/>
            <p:cNvSpPr/>
            <p:nvPr/>
          </p:nvSpPr>
          <p:spPr>
            <a:xfrm>
              <a:off x="444460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2" name="pl722"/>
            <p:cNvSpPr/>
            <p:nvPr/>
          </p:nvSpPr>
          <p:spPr>
            <a:xfrm>
              <a:off x="468685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3" name="pl723"/>
            <p:cNvSpPr/>
            <p:nvPr/>
          </p:nvSpPr>
          <p:spPr>
            <a:xfrm>
              <a:off x="3536174"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24" name="pl724"/>
            <p:cNvSpPr/>
            <p:nvPr/>
          </p:nvSpPr>
          <p:spPr>
            <a:xfrm>
              <a:off x="3536174"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25" name="pl725"/>
            <p:cNvSpPr/>
            <p:nvPr/>
          </p:nvSpPr>
          <p:spPr>
            <a:xfrm>
              <a:off x="3536174"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26" name="pl726"/>
            <p:cNvSpPr/>
            <p:nvPr/>
          </p:nvSpPr>
          <p:spPr>
            <a:xfrm>
              <a:off x="3536174"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27" name="pl727"/>
            <p:cNvSpPr/>
            <p:nvPr/>
          </p:nvSpPr>
          <p:spPr>
            <a:xfrm>
              <a:off x="35967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8" name="pl728"/>
            <p:cNvSpPr/>
            <p:nvPr/>
          </p:nvSpPr>
          <p:spPr>
            <a:xfrm>
              <a:off x="383898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9" name="pl729"/>
            <p:cNvSpPr/>
            <p:nvPr/>
          </p:nvSpPr>
          <p:spPr>
            <a:xfrm>
              <a:off x="408123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0" name="pl730"/>
            <p:cNvSpPr/>
            <p:nvPr/>
          </p:nvSpPr>
          <p:spPr>
            <a:xfrm>
              <a:off x="432348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1" name="pl731"/>
            <p:cNvSpPr/>
            <p:nvPr/>
          </p:nvSpPr>
          <p:spPr>
            <a:xfrm>
              <a:off x="456573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2" name="pl732"/>
            <p:cNvSpPr/>
            <p:nvPr/>
          </p:nvSpPr>
          <p:spPr>
            <a:xfrm>
              <a:off x="480797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3596736"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734" name="pl734"/>
            <p:cNvSpPr/>
            <p:nvPr/>
          </p:nvSpPr>
          <p:spPr>
            <a:xfrm>
              <a:off x="3596736"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40651" cap="flat">
              <a:solidFill>
                <a:srgbClr val="BEBEBE">
                  <a:alpha val="69803"/>
                </a:srgbClr>
              </a:solidFill>
              <a:prstDash val="solid"/>
              <a:round/>
            </a:ln>
          </p:spPr>
          <p:txBody>
            <a:bodyPr/>
            <a:lstStyle/>
            <a:p/>
          </p:txBody>
        </p:sp>
        <p:sp>
          <p:nvSpPr>
            <p:cNvPr id="735" name="pl735"/>
            <p:cNvSpPr/>
            <p:nvPr/>
          </p:nvSpPr>
          <p:spPr>
            <a:xfrm>
              <a:off x="3596736"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736" name="pl736"/>
            <p:cNvSpPr/>
            <p:nvPr/>
          </p:nvSpPr>
          <p:spPr>
            <a:xfrm>
              <a:off x="3596736"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737" name="pl737"/>
            <p:cNvSpPr/>
            <p:nvPr/>
          </p:nvSpPr>
          <p:spPr>
            <a:xfrm>
              <a:off x="3596736"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738" name="pl738"/>
            <p:cNvSpPr/>
            <p:nvPr/>
          </p:nvSpPr>
          <p:spPr>
            <a:xfrm>
              <a:off x="3596736"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739" name="pl739"/>
            <p:cNvSpPr/>
            <p:nvPr/>
          </p:nvSpPr>
          <p:spPr>
            <a:xfrm>
              <a:off x="3596736"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740" name="pl740"/>
            <p:cNvSpPr/>
            <p:nvPr/>
          </p:nvSpPr>
          <p:spPr>
            <a:xfrm>
              <a:off x="3596736"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741" name="pl741"/>
            <p:cNvSpPr/>
            <p:nvPr/>
          </p:nvSpPr>
          <p:spPr>
            <a:xfrm>
              <a:off x="3596736"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742" name="pl742"/>
            <p:cNvSpPr/>
            <p:nvPr/>
          </p:nvSpPr>
          <p:spPr>
            <a:xfrm>
              <a:off x="3596736"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743" name="pl743"/>
            <p:cNvSpPr/>
            <p:nvPr/>
          </p:nvSpPr>
          <p:spPr>
            <a:xfrm>
              <a:off x="3596736"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744" name="pl744"/>
            <p:cNvSpPr/>
            <p:nvPr/>
          </p:nvSpPr>
          <p:spPr>
            <a:xfrm>
              <a:off x="3596736"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745" name="pl745"/>
            <p:cNvSpPr/>
            <p:nvPr/>
          </p:nvSpPr>
          <p:spPr>
            <a:xfrm>
              <a:off x="3596736"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746" name="pl746"/>
            <p:cNvSpPr/>
            <p:nvPr/>
          </p:nvSpPr>
          <p:spPr>
            <a:xfrm>
              <a:off x="3596736"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747" name="pl747"/>
            <p:cNvSpPr/>
            <p:nvPr/>
          </p:nvSpPr>
          <p:spPr>
            <a:xfrm>
              <a:off x="3596736"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748" name="pl748"/>
            <p:cNvSpPr/>
            <p:nvPr/>
          </p:nvSpPr>
          <p:spPr>
            <a:xfrm>
              <a:off x="3596736"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749" name="pl749"/>
            <p:cNvSpPr/>
            <p:nvPr/>
          </p:nvSpPr>
          <p:spPr>
            <a:xfrm>
              <a:off x="3596736"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750" name="pl750"/>
            <p:cNvSpPr/>
            <p:nvPr/>
          </p:nvSpPr>
          <p:spPr>
            <a:xfrm>
              <a:off x="3596736"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751" name="pl751"/>
            <p:cNvSpPr/>
            <p:nvPr/>
          </p:nvSpPr>
          <p:spPr>
            <a:xfrm>
              <a:off x="3596736"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752" name="pl752"/>
            <p:cNvSpPr/>
            <p:nvPr/>
          </p:nvSpPr>
          <p:spPr>
            <a:xfrm>
              <a:off x="3596736"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753" name="pl753"/>
            <p:cNvSpPr/>
            <p:nvPr/>
          </p:nvSpPr>
          <p:spPr>
            <a:xfrm>
              <a:off x="3596736"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754" name="pl754"/>
            <p:cNvSpPr/>
            <p:nvPr/>
          </p:nvSpPr>
          <p:spPr>
            <a:xfrm>
              <a:off x="3596736"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755" name="pl755"/>
            <p:cNvSpPr/>
            <p:nvPr/>
          </p:nvSpPr>
          <p:spPr>
            <a:xfrm>
              <a:off x="3596736"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756" name="pl756"/>
            <p:cNvSpPr/>
            <p:nvPr/>
          </p:nvSpPr>
          <p:spPr>
            <a:xfrm>
              <a:off x="3596736"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757" name="pl757"/>
            <p:cNvSpPr/>
            <p:nvPr/>
          </p:nvSpPr>
          <p:spPr>
            <a:xfrm>
              <a:off x="3596736"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758" name="pl758"/>
            <p:cNvSpPr/>
            <p:nvPr/>
          </p:nvSpPr>
          <p:spPr>
            <a:xfrm>
              <a:off x="3596736"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759" name="pl759"/>
            <p:cNvSpPr/>
            <p:nvPr/>
          </p:nvSpPr>
          <p:spPr>
            <a:xfrm>
              <a:off x="3596736"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760" name="pl760"/>
            <p:cNvSpPr/>
            <p:nvPr/>
          </p:nvSpPr>
          <p:spPr>
            <a:xfrm>
              <a:off x="3596736"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761" name="pl761"/>
            <p:cNvSpPr/>
            <p:nvPr/>
          </p:nvSpPr>
          <p:spPr>
            <a:xfrm>
              <a:off x="3596736"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762" name="pl762"/>
            <p:cNvSpPr/>
            <p:nvPr/>
          </p:nvSpPr>
          <p:spPr>
            <a:xfrm>
              <a:off x="3596736"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763" name="pl763"/>
            <p:cNvSpPr/>
            <p:nvPr/>
          </p:nvSpPr>
          <p:spPr>
            <a:xfrm>
              <a:off x="3596736"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40651" cap="flat">
              <a:solidFill>
                <a:srgbClr val="000000">
                  <a:alpha val="100000"/>
                </a:srgbClr>
              </a:solidFill>
              <a:prstDash val="solid"/>
              <a:round/>
            </a:ln>
          </p:spPr>
          <p:txBody>
            <a:bodyPr/>
            <a:lstStyle/>
            <a:p/>
          </p:txBody>
        </p:sp>
        <p:sp>
          <p:nvSpPr>
            <p:cNvPr id="764" name="pl764"/>
            <p:cNvSpPr/>
            <p:nvPr/>
          </p:nvSpPr>
          <p:spPr>
            <a:xfrm>
              <a:off x="3596736"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00BECF">
                  <a:alpha val="100000"/>
                </a:srgbClr>
              </a:solidFill>
              <a:prstDash val="solid"/>
              <a:round/>
            </a:ln>
          </p:spPr>
          <p:txBody>
            <a:bodyPr/>
            <a:lstStyle/>
            <a:p/>
          </p:txBody>
        </p:sp>
        <p:sp>
          <p:nvSpPr>
            <p:cNvPr id="765" name="pl765"/>
            <p:cNvSpPr/>
            <p:nvPr/>
          </p:nvSpPr>
          <p:spPr>
            <a:xfrm>
              <a:off x="3536174"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766" name="tx766"/>
            <p:cNvSpPr/>
            <p:nvPr/>
          </p:nvSpPr>
          <p:spPr>
            <a:xfrm>
              <a:off x="3566591" y="331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67" name="tx767"/>
            <p:cNvSpPr/>
            <p:nvPr/>
          </p:nvSpPr>
          <p:spPr>
            <a:xfrm>
              <a:off x="3808840" y="3321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68" name="tx768"/>
            <p:cNvSpPr/>
            <p:nvPr/>
          </p:nvSpPr>
          <p:spPr>
            <a:xfrm>
              <a:off x="4051088" y="331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69" name="tx769"/>
            <p:cNvSpPr/>
            <p:nvPr/>
          </p:nvSpPr>
          <p:spPr>
            <a:xfrm>
              <a:off x="4293337" y="3321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70" name="tx770"/>
            <p:cNvSpPr/>
            <p:nvPr/>
          </p:nvSpPr>
          <p:spPr>
            <a:xfrm>
              <a:off x="4535586" y="33059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71" name="tx771"/>
            <p:cNvSpPr/>
            <p:nvPr/>
          </p:nvSpPr>
          <p:spPr>
            <a:xfrm>
              <a:off x="4777834" y="33059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72" name="rc772"/>
            <p:cNvSpPr/>
            <p:nvPr/>
          </p:nvSpPr>
          <p:spPr>
            <a:xfrm>
              <a:off x="3536174" y="4004911"/>
              <a:ext cx="1332367" cy="758825"/>
            </a:xfrm>
            <a:prstGeom prst="rect">
              <a:avLst/>
            </a:prstGeom>
            <a:solidFill>
              <a:srgbClr val="EBEBEB">
                <a:alpha val="100000"/>
              </a:srgbClr>
            </a:solidFill>
          </p:spPr>
          <p:txBody>
            <a:bodyPr/>
            <a:lstStyle/>
            <a:p/>
          </p:txBody>
        </p:sp>
        <p:sp>
          <p:nvSpPr>
            <p:cNvPr id="773" name="pl773"/>
            <p:cNvSpPr/>
            <p:nvPr/>
          </p:nvSpPr>
          <p:spPr>
            <a:xfrm>
              <a:off x="3536174"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74" name="pl774"/>
            <p:cNvSpPr/>
            <p:nvPr/>
          </p:nvSpPr>
          <p:spPr>
            <a:xfrm>
              <a:off x="3536174"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75" name="pl775"/>
            <p:cNvSpPr/>
            <p:nvPr/>
          </p:nvSpPr>
          <p:spPr>
            <a:xfrm>
              <a:off x="3536174"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76" name="pl776"/>
            <p:cNvSpPr/>
            <p:nvPr/>
          </p:nvSpPr>
          <p:spPr>
            <a:xfrm>
              <a:off x="3536174"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777" name="pl777"/>
            <p:cNvSpPr/>
            <p:nvPr/>
          </p:nvSpPr>
          <p:spPr>
            <a:xfrm>
              <a:off x="371786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8" name="pl778"/>
            <p:cNvSpPr/>
            <p:nvPr/>
          </p:nvSpPr>
          <p:spPr>
            <a:xfrm>
              <a:off x="39601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9" name="pl779"/>
            <p:cNvSpPr/>
            <p:nvPr/>
          </p:nvSpPr>
          <p:spPr>
            <a:xfrm>
              <a:off x="420235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0" name="pl780"/>
            <p:cNvSpPr/>
            <p:nvPr/>
          </p:nvSpPr>
          <p:spPr>
            <a:xfrm>
              <a:off x="444460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1" name="pl781"/>
            <p:cNvSpPr/>
            <p:nvPr/>
          </p:nvSpPr>
          <p:spPr>
            <a:xfrm>
              <a:off x="468685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82" name="pl782"/>
            <p:cNvSpPr/>
            <p:nvPr/>
          </p:nvSpPr>
          <p:spPr>
            <a:xfrm>
              <a:off x="3536174"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83" name="pl783"/>
            <p:cNvSpPr/>
            <p:nvPr/>
          </p:nvSpPr>
          <p:spPr>
            <a:xfrm>
              <a:off x="3536174"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84" name="pl784"/>
            <p:cNvSpPr/>
            <p:nvPr/>
          </p:nvSpPr>
          <p:spPr>
            <a:xfrm>
              <a:off x="3536174"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85" name="pl785"/>
            <p:cNvSpPr/>
            <p:nvPr/>
          </p:nvSpPr>
          <p:spPr>
            <a:xfrm>
              <a:off x="3536174"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786" name="pl786"/>
            <p:cNvSpPr/>
            <p:nvPr/>
          </p:nvSpPr>
          <p:spPr>
            <a:xfrm>
              <a:off x="35967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7" name="pl787"/>
            <p:cNvSpPr/>
            <p:nvPr/>
          </p:nvSpPr>
          <p:spPr>
            <a:xfrm>
              <a:off x="383898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8" name="pl788"/>
            <p:cNvSpPr/>
            <p:nvPr/>
          </p:nvSpPr>
          <p:spPr>
            <a:xfrm>
              <a:off x="408123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9" name="pl789"/>
            <p:cNvSpPr/>
            <p:nvPr/>
          </p:nvSpPr>
          <p:spPr>
            <a:xfrm>
              <a:off x="432348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0" name="pl790"/>
            <p:cNvSpPr/>
            <p:nvPr/>
          </p:nvSpPr>
          <p:spPr>
            <a:xfrm>
              <a:off x="456573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1" name="pl791"/>
            <p:cNvSpPr/>
            <p:nvPr/>
          </p:nvSpPr>
          <p:spPr>
            <a:xfrm>
              <a:off x="480797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92" name="pl792"/>
            <p:cNvSpPr/>
            <p:nvPr/>
          </p:nvSpPr>
          <p:spPr>
            <a:xfrm>
              <a:off x="3596736"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793" name="pl793"/>
            <p:cNvSpPr/>
            <p:nvPr/>
          </p:nvSpPr>
          <p:spPr>
            <a:xfrm>
              <a:off x="3596736"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40651" cap="flat">
              <a:solidFill>
                <a:srgbClr val="BEBEBE">
                  <a:alpha val="69803"/>
                </a:srgbClr>
              </a:solidFill>
              <a:prstDash val="solid"/>
              <a:round/>
            </a:ln>
          </p:spPr>
          <p:txBody>
            <a:bodyPr/>
            <a:lstStyle/>
            <a:p/>
          </p:txBody>
        </p:sp>
        <p:sp>
          <p:nvSpPr>
            <p:cNvPr id="794" name="pl794"/>
            <p:cNvSpPr/>
            <p:nvPr/>
          </p:nvSpPr>
          <p:spPr>
            <a:xfrm>
              <a:off x="3596736"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795" name="pl795"/>
            <p:cNvSpPr/>
            <p:nvPr/>
          </p:nvSpPr>
          <p:spPr>
            <a:xfrm>
              <a:off x="3596736"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796" name="pl796"/>
            <p:cNvSpPr/>
            <p:nvPr/>
          </p:nvSpPr>
          <p:spPr>
            <a:xfrm>
              <a:off x="3596736"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797" name="pl797"/>
            <p:cNvSpPr/>
            <p:nvPr/>
          </p:nvSpPr>
          <p:spPr>
            <a:xfrm>
              <a:off x="3596736"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798" name="pl798"/>
            <p:cNvSpPr/>
            <p:nvPr/>
          </p:nvSpPr>
          <p:spPr>
            <a:xfrm>
              <a:off x="3596736"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799" name="pl799"/>
            <p:cNvSpPr/>
            <p:nvPr/>
          </p:nvSpPr>
          <p:spPr>
            <a:xfrm>
              <a:off x="3596736"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800" name="pl800"/>
            <p:cNvSpPr/>
            <p:nvPr/>
          </p:nvSpPr>
          <p:spPr>
            <a:xfrm>
              <a:off x="3596736"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801" name="pl801"/>
            <p:cNvSpPr/>
            <p:nvPr/>
          </p:nvSpPr>
          <p:spPr>
            <a:xfrm>
              <a:off x="3596736"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802" name="pl802"/>
            <p:cNvSpPr/>
            <p:nvPr/>
          </p:nvSpPr>
          <p:spPr>
            <a:xfrm>
              <a:off x="3596736"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803" name="pl803"/>
            <p:cNvSpPr/>
            <p:nvPr/>
          </p:nvSpPr>
          <p:spPr>
            <a:xfrm>
              <a:off x="3596736"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804" name="pl804"/>
            <p:cNvSpPr/>
            <p:nvPr/>
          </p:nvSpPr>
          <p:spPr>
            <a:xfrm>
              <a:off x="3596736"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805" name="pl805"/>
            <p:cNvSpPr/>
            <p:nvPr/>
          </p:nvSpPr>
          <p:spPr>
            <a:xfrm>
              <a:off x="3596736"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806" name="pl806"/>
            <p:cNvSpPr/>
            <p:nvPr/>
          </p:nvSpPr>
          <p:spPr>
            <a:xfrm>
              <a:off x="3596736"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807" name="pl807"/>
            <p:cNvSpPr/>
            <p:nvPr/>
          </p:nvSpPr>
          <p:spPr>
            <a:xfrm>
              <a:off x="3596736"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808" name="pl808"/>
            <p:cNvSpPr/>
            <p:nvPr/>
          </p:nvSpPr>
          <p:spPr>
            <a:xfrm>
              <a:off x="3596736"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809" name="pl809"/>
            <p:cNvSpPr/>
            <p:nvPr/>
          </p:nvSpPr>
          <p:spPr>
            <a:xfrm>
              <a:off x="3596736"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810" name="pl810"/>
            <p:cNvSpPr/>
            <p:nvPr/>
          </p:nvSpPr>
          <p:spPr>
            <a:xfrm>
              <a:off x="3596736"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811" name="pl811"/>
            <p:cNvSpPr/>
            <p:nvPr/>
          </p:nvSpPr>
          <p:spPr>
            <a:xfrm>
              <a:off x="3596736"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812" name="pl812"/>
            <p:cNvSpPr/>
            <p:nvPr/>
          </p:nvSpPr>
          <p:spPr>
            <a:xfrm>
              <a:off x="3596736"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813" name="pl813"/>
            <p:cNvSpPr/>
            <p:nvPr/>
          </p:nvSpPr>
          <p:spPr>
            <a:xfrm>
              <a:off x="3596736"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814" name="pl814"/>
            <p:cNvSpPr/>
            <p:nvPr/>
          </p:nvSpPr>
          <p:spPr>
            <a:xfrm>
              <a:off x="3596736"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815" name="pl815"/>
            <p:cNvSpPr/>
            <p:nvPr/>
          </p:nvSpPr>
          <p:spPr>
            <a:xfrm>
              <a:off x="3596736"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816" name="pl816"/>
            <p:cNvSpPr/>
            <p:nvPr/>
          </p:nvSpPr>
          <p:spPr>
            <a:xfrm>
              <a:off x="3596736"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817" name="pl817"/>
            <p:cNvSpPr/>
            <p:nvPr/>
          </p:nvSpPr>
          <p:spPr>
            <a:xfrm>
              <a:off x="3596736"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818" name="pl818"/>
            <p:cNvSpPr/>
            <p:nvPr/>
          </p:nvSpPr>
          <p:spPr>
            <a:xfrm>
              <a:off x="3596736"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819" name="pl819"/>
            <p:cNvSpPr/>
            <p:nvPr/>
          </p:nvSpPr>
          <p:spPr>
            <a:xfrm>
              <a:off x="3596736"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820" name="pl820"/>
            <p:cNvSpPr/>
            <p:nvPr/>
          </p:nvSpPr>
          <p:spPr>
            <a:xfrm>
              <a:off x="3596736"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821" name="pl821"/>
            <p:cNvSpPr/>
            <p:nvPr/>
          </p:nvSpPr>
          <p:spPr>
            <a:xfrm>
              <a:off x="3596736"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822" name="pl822"/>
            <p:cNvSpPr/>
            <p:nvPr/>
          </p:nvSpPr>
          <p:spPr>
            <a:xfrm>
              <a:off x="3596736"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40651" cap="flat">
              <a:solidFill>
                <a:srgbClr val="000000">
                  <a:alpha val="100000"/>
                </a:srgbClr>
              </a:solidFill>
              <a:prstDash val="solid"/>
              <a:round/>
            </a:ln>
          </p:spPr>
          <p:txBody>
            <a:bodyPr/>
            <a:lstStyle/>
            <a:p/>
          </p:txBody>
        </p:sp>
        <p:sp>
          <p:nvSpPr>
            <p:cNvPr id="823" name="pl823"/>
            <p:cNvSpPr/>
            <p:nvPr/>
          </p:nvSpPr>
          <p:spPr>
            <a:xfrm>
              <a:off x="3596736"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F80FF">
                  <a:alpha val="100000"/>
                </a:srgbClr>
              </a:solidFill>
              <a:prstDash val="solid"/>
              <a:round/>
            </a:ln>
          </p:spPr>
          <p:txBody>
            <a:bodyPr/>
            <a:lstStyle/>
            <a:p/>
          </p:txBody>
        </p:sp>
        <p:sp>
          <p:nvSpPr>
            <p:cNvPr id="824" name="pl824"/>
            <p:cNvSpPr/>
            <p:nvPr/>
          </p:nvSpPr>
          <p:spPr>
            <a:xfrm>
              <a:off x="3536174"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825" name="tx825"/>
            <p:cNvSpPr/>
            <p:nvPr/>
          </p:nvSpPr>
          <p:spPr>
            <a:xfrm>
              <a:off x="3536446" y="40685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826" name="tx826"/>
            <p:cNvSpPr/>
            <p:nvPr/>
          </p:nvSpPr>
          <p:spPr>
            <a:xfrm>
              <a:off x="3808840" y="4372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27" name="tx827"/>
            <p:cNvSpPr/>
            <p:nvPr/>
          </p:nvSpPr>
          <p:spPr>
            <a:xfrm>
              <a:off x="4020944" y="41227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828" name="tx828"/>
            <p:cNvSpPr/>
            <p:nvPr/>
          </p:nvSpPr>
          <p:spPr>
            <a:xfrm>
              <a:off x="4263192" y="41072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829" name="tx829"/>
            <p:cNvSpPr/>
            <p:nvPr/>
          </p:nvSpPr>
          <p:spPr>
            <a:xfrm>
              <a:off x="4505441" y="42623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830" name="tx830"/>
            <p:cNvSpPr/>
            <p:nvPr/>
          </p:nvSpPr>
          <p:spPr>
            <a:xfrm>
              <a:off x="4747689" y="42869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31" name="rc831"/>
            <p:cNvSpPr/>
            <p:nvPr/>
          </p:nvSpPr>
          <p:spPr>
            <a:xfrm>
              <a:off x="3536174" y="5048188"/>
              <a:ext cx="1332367" cy="758825"/>
            </a:xfrm>
            <a:prstGeom prst="rect">
              <a:avLst/>
            </a:prstGeom>
            <a:solidFill>
              <a:srgbClr val="EBEBEB">
                <a:alpha val="100000"/>
              </a:srgbClr>
            </a:solidFill>
          </p:spPr>
          <p:txBody>
            <a:bodyPr/>
            <a:lstStyle/>
            <a:p/>
          </p:txBody>
        </p:sp>
        <p:sp>
          <p:nvSpPr>
            <p:cNvPr id="832" name="pl832"/>
            <p:cNvSpPr/>
            <p:nvPr/>
          </p:nvSpPr>
          <p:spPr>
            <a:xfrm>
              <a:off x="3536174" y="5683384"/>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33" name="pl833"/>
            <p:cNvSpPr/>
            <p:nvPr/>
          </p:nvSpPr>
          <p:spPr>
            <a:xfrm>
              <a:off x="3536174" y="548960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34" name="pl834"/>
            <p:cNvSpPr/>
            <p:nvPr/>
          </p:nvSpPr>
          <p:spPr>
            <a:xfrm>
              <a:off x="3536174" y="529583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35" name="pl835"/>
            <p:cNvSpPr/>
            <p:nvPr/>
          </p:nvSpPr>
          <p:spPr>
            <a:xfrm>
              <a:off x="3536174" y="510205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36" name="pl836"/>
            <p:cNvSpPr/>
            <p:nvPr/>
          </p:nvSpPr>
          <p:spPr>
            <a:xfrm>
              <a:off x="371786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7" name="pl837"/>
            <p:cNvSpPr/>
            <p:nvPr/>
          </p:nvSpPr>
          <p:spPr>
            <a:xfrm>
              <a:off x="3960109"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8" name="pl838"/>
            <p:cNvSpPr/>
            <p:nvPr/>
          </p:nvSpPr>
          <p:spPr>
            <a:xfrm>
              <a:off x="4202358"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9" name="pl839"/>
            <p:cNvSpPr/>
            <p:nvPr/>
          </p:nvSpPr>
          <p:spPr>
            <a:xfrm>
              <a:off x="4444606"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0" name="pl840"/>
            <p:cNvSpPr/>
            <p:nvPr/>
          </p:nvSpPr>
          <p:spPr>
            <a:xfrm>
              <a:off x="468685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41" name="pl841"/>
            <p:cNvSpPr/>
            <p:nvPr/>
          </p:nvSpPr>
          <p:spPr>
            <a:xfrm>
              <a:off x="3536174" y="578027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842" name="pl842"/>
            <p:cNvSpPr/>
            <p:nvPr/>
          </p:nvSpPr>
          <p:spPr>
            <a:xfrm>
              <a:off x="3536174" y="558649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843" name="pl843"/>
            <p:cNvSpPr/>
            <p:nvPr/>
          </p:nvSpPr>
          <p:spPr>
            <a:xfrm>
              <a:off x="3536174" y="539272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844" name="pl844"/>
            <p:cNvSpPr/>
            <p:nvPr/>
          </p:nvSpPr>
          <p:spPr>
            <a:xfrm>
              <a:off x="3536174" y="519894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845" name="pl845"/>
            <p:cNvSpPr/>
            <p:nvPr/>
          </p:nvSpPr>
          <p:spPr>
            <a:xfrm>
              <a:off x="35967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6" name="pl846"/>
            <p:cNvSpPr/>
            <p:nvPr/>
          </p:nvSpPr>
          <p:spPr>
            <a:xfrm>
              <a:off x="3838985"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7" name="pl847"/>
            <p:cNvSpPr/>
            <p:nvPr/>
          </p:nvSpPr>
          <p:spPr>
            <a:xfrm>
              <a:off x="4081233"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8" name="pl848"/>
            <p:cNvSpPr/>
            <p:nvPr/>
          </p:nvSpPr>
          <p:spPr>
            <a:xfrm>
              <a:off x="432348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49" name="pl849"/>
            <p:cNvSpPr/>
            <p:nvPr/>
          </p:nvSpPr>
          <p:spPr>
            <a:xfrm>
              <a:off x="456573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0" name="pl850"/>
            <p:cNvSpPr/>
            <p:nvPr/>
          </p:nvSpPr>
          <p:spPr>
            <a:xfrm>
              <a:off x="480797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51" name="pl851"/>
            <p:cNvSpPr/>
            <p:nvPr/>
          </p:nvSpPr>
          <p:spPr>
            <a:xfrm>
              <a:off x="3596736"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852" name="pl852"/>
            <p:cNvSpPr/>
            <p:nvPr/>
          </p:nvSpPr>
          <p:spPr>
            <a:xfrm>
              <a:off x="3596736"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40651" cap="flat">
              <a:solidFill>
                <a:srgbClr val="BEBEBE">
                  <a:alpha val="69803"/>
                </a:srgbClr>
              </a:solidFill>
              <a:prstDash val="solid"/>
              <a:round/>
            </a:ln>
          </p:spPr>
          <p:txBody>
            <a:bodyPr/>
            <a:lstStyle/>
            <a:p/>
          </p:txBody>
        </p:sp>
        <p:sp>
          <p:nvSpPr>
            <p:cNvPr id="853" name="pl853"/>
            <p:cNvSpPr/>
            <p:nvPr/>
          </p:nvSpPr>
          <p:spPr>
            <a:xfrm>
              <a:off x="3596736" y="5532239"/>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854" name="pl854"/>
            <p:cNvSpPr/>
            <p:nvPr/>
          </p:nvSpPr>
          <p:spPr>
            <a:xfrm>
              <a:off x="3596736" y="5570994"/>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855" name="pl855"/>
            <p:cNvSpPr/>
            <p:nvPr/>
          </p:nvSpPr>
          <p:spPr>
            <a:xfrm>
              <a:off x="3596736" y="5470231"/>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856" name="pl856"/>
            <p:cNvSpPr/>
            <p:nvPr/>
          </p:nvSpPr>
          <p:spPr>
            <a:xfrm>
              <a:off x="3596736" y="557874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857" name="pl857"/>
            <p:cNvSpPr/>
            <p:nvPr/>
          </p:nvSpPr>
          <p:spPr>
            <a:xfrm>
              <a:off x="3596736" y="533071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858" name="pl858"/>
            <p:cNvSpPr/>
            <p:nvPr/>
          </p:nvSpPr>
          <p:spPr>
            <a:xfrm>
              <a:off x="3596736" y="5563243"/>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859" name="pl859"/>
            <p:cNvSpPr/>
            <p:nvPr/>
          </p:nvSpPr>
          <p:spPr>
            <a:xfrm>
              <a:off x="3596736" y="5547741"/>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860" name="pl860"/>
            <p:cNvSpPr/>
            <p:nvPr/>
          </p:nvSpPr>
          <p:spPr>
            <a:xfrm>
              <a:off x="3596736" y="5431476"/>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861" name="pl861"/>
            <p:cNvSpPr/>
            <p:nvPr/>
          </p:nvSpPr>
          <p:spPr>
            <a:xfrm>
              <a:off x="3596736" y="5477982"/>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862" name="pl862"/>
            <p:cNvSpPr/>
            <p:nvPr/>
          </p:nvSpPr>
          <p:spPr>
            <a:xfrm>
              <a:off x="3596736" y="5555492"/>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863" name="pl863"/>
            <p:cNvSpPr/>
            <p:nvPr/>
          </p:nvSpPr>
          <p:spPr>
            <a:xfrm>
              <a:off x="3596736" y="5462480"/>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864" name="pl864"/>
            <p:cNvSpPr/>
            <p:nvPr/>
          </p:nvSpPr>
          <p:spPr>
            <a:xfrm>
              <a:off x="3596736" y="533071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865" name="pl865"/>
            <p:cNvSpPr/>
            <p:nvPr/>
          </p:nvSpPr>
          <p:spPr>
            <a:xfrm>
              <a:off x="3596736" y="5563243"/>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866" name="pl866"/>
            <p:cNvSpPr/>
            <p:nvPr/>
          </p:nvSpPr>
          <p:spPr>
            <a:xfrm>
              <a:off x="3596736" y="5555492"/>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867" name="pl867"/>
            <p:cNvSpPr/>
            <p:nvPr/>
          </p:nvSpPr>
          <p:spPr>
            <a:xfrm>
              <a:off x="3596736" y="5555492"/>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868" name="pl868"/>
            <p:cNvSpPr/>
            <p:nvPr/>
          </p:nvSpPr>
          <p:spPr>
            <a:xfrm>
              <a:off x="3596736"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869" name="pl869"/>
            <p:cNvSpPr/>
            <p:nvPr/>
          </p:nvSpPr>
          <p:spPr>
            <a:xfrm>
              <a:off x="3596736" y="5462480"/>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870" name="pl870"/>
            <p:cNvSpPr/>
            <p:nvPr/>
          </p:nvSpPr>
          <p:spPr>
            <a:xfrm>
              <a:off x="3596736" y="5516737"/>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871" name="pl871"/>
            <p:cNvSpPr/>
            <p:nvPr/>
          </p:nvSpPr>
          <p:spPr>
            <a:xfrm>
              <a:off x="3596736" y="5485733"/>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872" name="pl872"/>
            <p:cNvSpPr/>
            <p:nvPr/>
          </p:nvSpPr>
          <p:spPr>
            <a:xfrm>
              <a:off x="3596736" y="557874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873" name="pl873"/>
            <p:cNvSpPr/>
            <p:nvPr/>
          </p:nvSpPr>
          <p:spPr>
            <a:xfrm>
              <a:off x="3596736" y="5276455"/>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874" name="pl874"/>
            <p:cNvSpPr/>
            <p:nvPr/>
          </p:nvSpPr>
          <p:spPr>
            <a:xfrm>
              <a:off x="3596736" y="5563243"/>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875" name="pl875"/>
            <p:cNvSpPr/>
            <p:nvPr/>
          </p:nvSpPr>
          <p:spPr>
            <a:xfrm>
              <a:off x="3596736" y="5361717"/>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876" name="pl876"/>
            <p:cNvSpPr/>
            <p:nvPr/>
          </p:nvSpPr>
          <p:spPr>
            <a:xfrm>
              <a:off x="3596736" y="558649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877" name="pl877"/>
            <p:cNvSpPr/>
            <p:nvPr/>
          </p:nvSpPr>
          <p:spPr>
            <a:xfrm>
              <a:off x="3596736" y="5501235"/>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878" name="pl878"/>
            <p:cNvSpPr/>
            <p:nvPr/>
          </p:nvSpPr>
          <p:spPr>
            <a:xfrm>
              <a:off x="3596736" y="5353966"/>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879" name="pl879"/>
            <p:cNvSpPr/>
            <p:nvPr/>
          </p:nvSpPr>
          <p:spPr>
            <a:xfrm>
              <a:off x="3596736"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880" name="pl880"/>
            <p:cNvSpPr/>
            <p:nvPr/>
          </p:nvSpPr>
          <p:spPr>
            <a:xfrm>
              <a:off x="3596736" y="5563243"/>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881" name="pl881"/>
            <p:cNvSpPr/>
            <p:nvPr/>
          </p:nvSpPr>
          <p:spPr>
            <a:xfrm>
              <a:off x="3596736"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40651" cap="flat">
              <a:solidFill>
                <a:srgbClr val="000000">
                  <a:alpha val="100000"/>
                </a:srgbClr>
              </a:solidFill>
              <a:prstDash val="solid"/>
              <a:round/>
            </a:ln>
          </p:spPr>
          <p:txBody>
            <a:bodyPr/>
            <a:lstStyle/>
            <a:p/>
          </p:txBody>
        </p:sp>
        <p:sp>
          <p:nvSpPr>
            <p:cNvPr id="882" name="pl882"/>
            <p:cNvSpPr/>
            <p:nvPr/>
          </p:nvSpPr>
          <p:spPr>
            <a:xfrm>
              <a:off x="3596736" y="5555492"/>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FE6D8D">
                  <a:alpha val="100000"/>
                </a:srgbClr>
              </a:solidFill>
              <a:prstDash val="solid"/>
              <a:round/>
            </a:ln>
          </p:spPr>
          <p:txBody>
            <a:bodyPr/>
            <a:lstStyle/>
            <a:p/>
          </p:txBody>
        </p:sp>
        <p:sp>
          <p:nvSpPr>
            <p:cNvPr id="883" name="pl883"/>
            <p:cNvSpPr/>
            <p:nvPr/>
          </p:nvSpPr>
          <p:spPr>
            <a:xfrm>
              <a:off x="3536174" y="558649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884" name="tx884"/>
            <p:cNvSpPr/>
            <p:nvPr/>
          </p:nvSpPr>
          <p:spPr>
            <a:xfrm>
              <a:off x="3518397" y="560924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885" name="tx885"/>
            <p:cNvSpPr/>
            <p:nvPr/>
          </p:nvSpPr>
          <p:spPr>
            <a:xfrm>
              <a:off x="3808840" y="54154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6" name="tx886"/>
            <p:cNvSpPr/>
            <p:nvPr/>
          </p:nvSpPr>
          <p:spPr>
            <a:xfrm>
              <a:off x="4033039" y="54309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87" name="tx887"/>
            <p:cNvSpPr/>
            <p:nvPr/>
          </p:nvSpPr>
          <p:spPr>
            <a:xfrm>
              <a:off x="4275287" y="54387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88" name="tx888"/>
            <p:cNvSpPr/>
            <p:nvPr/>
          </p:nvSpPr>
          <p:spPr>
            <a:xfrm>
              <a:off x="4535586" y="539253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89" name="tx889"/>
            <p:cNvSpPr/>
            <p:nvPr/>
          </p:nvSpPr>
          <p:spPr>
            <a:xfrm>
              <a:off x="4759784" y="544509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90" name="rc890"/>
            <p:cNvSpPr/>
            <p:nvPr/>
          </p:nvSpPr>
          <p:spPr>
            <a:xfrm>
              <a:off x="4938130" y="875080"/>
              <a:ext cx="1332367" cy="758825"/>
            </a:xfrm>
            <a:prstGeom prst="rect">
              <a:avLst/>
            </a:prstGeom>
            <a:solidFill>
              <a:srgbClr val="EBEBEB">
                <a:alpha val="100000"/>
              </a:srgbClr>
            </a:solidFill>
          </p:spPr>
          <p:txBody>
            <a:bodyPr/>
            <a:lstStyle/>
            <a:p/>
          </p:txBody>
        </p:sp>
        <p:sp>
          <p:nvSpPr>
            <p:cNvPr id="891" name="pl891"/>
            <p:cNvSpPr/>
            <p:nvPr/>
          </p:nvSpPr>
          <p:spPr>
            <a:xfrm>
              <a:off x="4938130"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92" name="pl892"/>
            <p:cNvSpPr/>
            <p:nvPr/>
          </p:nvSpPr>
          <p:spPr>
            <a:xfrm>
              <a:off x="4938130"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93" name="pl893"/>
            <p:cNvSpPr/>
            <p:nvPr/>
          </p:nvSpPr>
          <p:spPr>
            <a:xfrm>
              <a:off x="4938130"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94" name="pl894"/>
            <p:cNvSpPr/>
            <p:nvPr/>
          </p:nvSpPr>
          <p:spPr>
            <a:xfrm>
              <a:off x="4938130"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895" name="pl895"/>
            <p:cNvSpPr/>
            <p:nvPr/>
          </p:nvSpPr>
          <p:spPr>
            <a:xfrm>
              <a:off x="511981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6" name="pl896"/>
            <p:cNvSpPr/>
            <p:nvPr/>
          </p:nvSpPr>
          <p:spPr>
            <a:xfrm>
              <a:off x="536206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7" name="pl897"/>
            <p:cNvSpPr/>
            <p:nvPr/>
          </p:nvSpPr>
          <p:spPr>
            <a:xfrm>
              <a:off x="560431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8" name="pl898"/>
            <p:cNvSpPr/>
            <p:nvPr/>
          </p:nvSpPr>
          <p:spPr>
            <a:xfrm>
              <a:off x="5846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99" name="pl899"/>
            <p:cNvSpPr/>
            <p:nvPr/>
          </p:nvSpPr>
          <p:spPr>
            <a:xfrm>
              <a:off x="608881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0" name="pl900"/>
            <p:cNvSpPr/>
            <p:nvPr/>
          </p:nvSpPr>
          <p:spPr>
            <a:xfrm>
              <a:off x="4938130"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01" name="pl901"/>
            <p:cNvSpPr/>
            <p:nvPr/>
          </p:nvSpPr>
          <p:spPr>
            <a:xfrm>
              <a:off x="4938130"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02" name="pl902"/>
            <p:cNvSpPr/>
            <p:nvPr/>
          </p:nvSpPr>
          <p:spPr>
            <a:xfrm>
              <a:off x="4938130"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03" name="pl903"/>
            <p:cNvSpPr/>
            <p:nvPr/>
          </p:nvSpPr>
          <p:spPr>
            <a:xfrm>
              <a:off x="4938130"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04" name="pl904"/>
            <p:cNvSpPr/>
            <p:nvPr/>
          </p:nvSpPr>
          <p:spPr>
            <a:xfrm>
              <a:off x="49986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5" name="pl905"/>
            <p:cNvSpPr/>
            <p:nvPr/>
          </p:nvSpPr>
          <p:spPr>
            <a:xfrm>
              <a:off x="524094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6" name="pl906"/>
            <p:cNvSpPr/>
            <p:nvPr/>
          </p:nvSpPr>
          <p:spPr>
            <a:xfrm>
              <a:off x="54831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7" name="pl907"/>
            <p:cNvSpPr/>
            <p:nvPr/>
          </p:nvSpPr>
          <p:spPr>
            <a:xfrm>
              <a:off x="572543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8" name="pl908"/>
            <p:cNvSpPr/>
            <p:nvPr/>
          </p:nvSpPr>
          <p:spPr>
            <a:xfrm>
              <a:off x="596768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09" name="pl909"/>
            <p:cNvSpPr/>
            <p:nvPr/>
          </p:nvSpPr>
          <p:spPr>
            <a:xfrm>
              <a:off x="62099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0" name="pl910"/>
            <p:cNvSpPr/>
            <p:nvPr/>
          </p:nvSpPr>
          <p:spPr>
            <a:xfrm>
              <a:off x="4998692"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911" name="pl911"/>
            <p:cNvSpPr/>
            <p:nvPr/>
          </p:nvSpPr>
          <p:spPr>
            <a:xfrm>
              <a:off x="4998692"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40651" cap="flat">
              <a:solidFill>
                <a:srgbClr val="BEBEBE">
                  <a:alpha val="69803"/>
                </a:srgbClr>
              </a:solidFill>
              <a:prstDash val="solid"/>
              <a:round/>
            </a:ln>
          </p:spPr>
          <p:txBody>
            <a:bodyPr/>
            <a:lstStyle/>
            <a:p/>
          </p:txBody>
        </p:sp>
        <p:sp>
          <p:nvSpPr>
            <p:cNvPr id="912" name="pl912"/>
            <p:cNvSpPr/>
            <p:nvPr/>
          </p:nvSpPr>
          <p:spPr>
            <a:xfrm>
              <a:off x="4998692"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913" name="pl913"/>
            <p:cNvSpPr/>
            <p:nvPr/>
          </p:nvSpPr>
          <p:spPr>
            <a:xfrm>
              <a:off x="4998692"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914" name="pl914"/>
            <p:cNvSpPr/>
            <p:nvPr/>
          </p:nvSpPr>
          <p:spPr>
            <a:xfrm>
              <a:off x="4998692"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915" name="pl915"/>
            <p:cNvSpPr/>
            <p:nvPr/>
          </p:nvSpPr>
          <p:spPr>
            <a:xfrm>
              <a:off x="4998692"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916" name="pl916"/>
            <p:cNvSpPr/>
            <p:nvPr/>
          </p:nvSpPr>
          <p:spPr>
            <a:xfrm>
              <a:off x="4998692"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917" name="pl917"/>
            <p:cNvSpPr/>
            <p:nvPr/>
          </p:nvSpPr>
          <p:spPr>
            <a:xfrm>
              <a:off x="4998692"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918" name="pl918"/>
            <p:cNvSpPr/>
            <p:nvPr/>
          </p:nvSpPr>
          <p:spPr>
            <a:xfrm>
              <a:off x="4998692"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919" name="pl919"/>
            <p:cNvSpPr/>
            <p:nvPr/>
          </p:nvSpPr>
          <p:spPr>
            <a:xfrm>
              <a:off x="4998692"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920" name="pl920"/>
            <p:cNvSpPr/>
            <p:nvPr/>
          </p:nvSpPr>
          <p:spPr>
            <a:xfrm>
              <a:off x="4998692"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921" name="pl921"/>
            <p:cNvSpPr/>
            <p:nvPr/>
          </p:nvSpPr>
          <p:spPr>
            <a:xfrm>
              <a:off x="4998692"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922" name="pl922"/>
            <p:cNvSpPr/>
            <p:nvPr/>
          </p:nvSpPr>
          <p:spPr>
            <a:xfrm>
              <a:off x="4998692"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923" name="pl923"/>
            <p:cNvSpPr/>
            <p:nvPr/>
          </p:nvSpPr>
          <p:spPr>
            <a:xfrm>
              <a:off x="4998692"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924" name="pl924"/>
            <p:cNvSpPr/>
            <p:nvPr/>
          </p:nvSpPr>
          <p:spPr>
            <a:xfrm>
              <a:off x="4998692"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925" name="pl925"/>
            <p:cNvSpPr/>
            <p:nvPr/>
          </p:nvSpPr>
          <p:spPr>
            <a:xfrm>
              <a:off x="4998692"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926" name="pl926"/>
            <p:cNvSpPr/>
            <p:nvPr/>
          </p:nvSpPr>
          <p:spPr>
            <a:xfrm>
              <a:off x="4998692"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927" name="pl927"/>
            <p:cNvSpPr/>
            <p:nvPr/>
          </p:nvSpPr>
          <p:spPr>
            <a:xfrm>
              <a:off x="4998692"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928" name="pl928"/>
            <p:cNvSpPr/>
            <p:nvPr/>
          </p:nvSpPr>
          <p:spPr>
            <a:xfrm>
              <a:off x="4998692"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929" name="pl929"/>
            <p:cNvSpPr/>
            <p:nvPr/>
          </p:nvSpPr>
          <p:spPr>
            <a:xfrm>
              <a:off x="4998692"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930" name="pl930"/>
            <p:cNvSpPr/>
            <p:nvPr/>
          </p:nvSpPr>
          <p:spPr>
            <a:xfrm>
              <a:off x="4998692"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931" name="pl931"/>
            <p:cNvSpPr/>
            <p:nvPr/>
          </p:nvSpPr>
          <p:spPr>
            <a:xfrm>
              <a:off x="4998692"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932" name="pl932"/>
            <p:cNvSpPr/>
            <p:nvPr/>
          </p:nvSpPr>
          <p:spPr>
            <a:xfrm>
              <a:off x="4998692"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933" name="pl933"/>
            <p:cNvSpPr/>
            <p:nvPr/>
          </p:nvSpPr>
          <p:spPr>
            <a:xfrm>
              <a:off x="4998692"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934" name="pl934"/>
            <p:cNvSpPr/>
            <p:nvPr/>
          </p:nvSpPr>
          <p:spPr>
            <a:xfrm>
              <a:off x="4998692"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935" name="pl935"/>
            <p:cNvSpPr/>
            <p:nvPr/>
          </p:nvSpPr>
          <p:spPr>
            <a:xfrm>
              <a:off x="4998692"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936" name="pl936"/>
            <p:cNvSpPr/>
            <p:nvPr/>
          </p:nvSpPr>
          <p:spPr>
            <a:xfrm>
              <a:off x="4998692"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937" name="pl937"/>
            <p:cNvSpPr/>
            <p:nvPr/>
          </p:nvSpPr>
          <p:spPr>
            <a:xfrm>
              <a:off x="4998692"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938" name="pl938"/>
            <p:cNvSpPr/>
            <p:nvPr/>
          </p:nvSpPr>
          <p:spPr>
            <a:xfrm>
              <a:off x="4998692"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939" name="pl939"/>
            <p:cNvSpPr/>
            <p:nvPr/>
          </p:nvSpPr>
          <p:spPr>
            <a:xfrm>
              <a:off x="4998692"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940" name="pl940"/>
            <p:cNvSpPr/>
            <p:nvPr/>
          </p:nvSpPr>
          <p:spPr>
            <a:xfrm>
              <a:off x="4998692"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40651" cap="flat">
              <a:solidFill>
                <a:srgbClr val="000000">
                  <a:alpha val="100000"/>
                </a:srgbClr>
              </a:solidFill>
              <a:prstDash val="solid"/>
              <a:round/>
            </a:ln>
          </p:spPr>
          <p:txBody>
            <a:bodyPr/>
            <a:lstStyle/>
            <a:p/>
          </p:txBody>
        </p:sp>
        <p:sp>
          <p:nvSpPr>
            <p:cNvPr id="941" name="pl941"/>
            <p:cNvSpPr/>
            <p:nvPr/>
          </p:nvSpPr>
          <p:spPr>
            <a:xfrm>
              <a:off x="4998692"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D39200">
                  <a:alpha val="100000"/>
                </a:srgbClr>
              </a:solidFill>
              <a:prstDash val="solid"/>
              <a:round/>
            </a:ln>
          </p:spPr>
          <p:txBody>
            <a:bodyPr/>
            <a:lstStyle/>
            <a:p/>
          </p:txBody>
        </p:sp>
        <p:sp>
          <p:nvSpPr>
            <p:cNvPr id="942" name="pl942"/>
            <p:cNvSpPr/>
            <p:nvPr/>
          </p:nvSpPr>
          <p:spPr>
            <a:xfrm>
              <a:off x="4938130"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943" name="tx943"/>
            <p:cNvSpPr/>
            <p:nvPr/>
          </p:nvSpPr>
          <p:spPr>
            <a:xfrm>
              <a:off x="4968548"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4" name="tx944"/>
            <p:cNvSpPr/>
            <p:nvPr/>
          </p:nvSpPr>
          <p:spPr>
            <a:xfrm>
              <a:off x="5210796"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5" name="tx945"/>
            <p:cNvSpPr/>
            <p:nvPr/>
          </p:nvSpPr>
          <p:spPr>
            <a:xfrm>
              <a:off x="5453045"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6" name="tx946"/>
            <p:cNvSpPr/>
            <p:nvPr/>
          </p:nvSpPr>
          <p:spPr>
            <a:xfrm>
              <a:off x="5695293"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7" name="tx947"/>
            <p:cNvSpPr/>
            <p:nvPr/>
          </p:nvSpPr>
          <p:spPr>
            <a:xfrm>
              <a:off x="5937542"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8" name="tx948"/>
            <p:cNvSpPr/>
            <p:nvPr/>
          </p:nvSpPr>
          <p:spPr>
            <a:xfrm>
              <a:off x="6179791" y="12423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49" name="rc949"/>
            <p:cNvSpPr/>
            <p:nvPr/>
          </p:nvSpPr>
          <p:spPr>
            <a:xfrm>
              <a:off x="4938130" y="1918357"/>
              <a:ext cx="1332367" cy="758825"/>
            </a:xfrm>
            <a:prstGeom prst="rect">
              <a:avLst/>
            </a:prstGeom>
            <a:solidFill>
              <a:srgbClr val="EBEBEB">
                <a:alpha val="100000"/>
              </a:srgbClr>
            </a:solidFill>
          </p:spPr>
          <p:txBody>
            <a:bodyPr/>
            <a:lstStyle/>
            <a:p/>
          </p:txBody>
        </p:sp>
        <p:sp>
          <p:nvSpPr>
            <p:cNvPr id="950" name="pl950"/>
            <p:cNvSpPr/>
            <p:nvPr/>
          </p:nvSpPr>
          <p:spPr>
            <a:xfrm>
              <a:off x="4938130"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951" name="pl951"/>
            <p:cNvSpPr/>
            <p:nvPr/>
          </p:nvSpPr>
          <p:spPr>
            <a:xfrm>
              <a:off x="4938130"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952" name="pl952"/>
            <p:cNvSpPr/>
            <p:nvPr/>
          </p:nvSpPr>
          <p:spPr>
            <a:xfrm>
              <a:off x="4938130"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953" name="pl953"/>
            <p:cNvSpPr/>
            <p:nvPr/>
          </p:nvSpPr>
          <p:spPr>
            <a:xfrm>
              <a:off x="4938130"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954" name="pl954"/>
            <p:cNvSpPr/>
            <p:nvPr/>
          </p:nvSpPr>
          <p:spPr>
            <a:xfrm>
              <a:off x="511981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5" name="pl955"/>
            <p:cNvSpPr/>
            <p:nvPr/>
          </p:nvSpPr>
          <p:spPr>
            <a:xfrm>
              <a:off x="536206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6" name="pl956"/>
            <p:cNvSpPr/>
            <p:nvPr/>
          </p:nvSpPr>
          <p:spPr>
            <a:xfrm>
              <a:off x="560431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7" name="pl957"/>
            <p:cNvSpPr/>
            <p:nvPr/>
          </p:nvSpPr>
          <p:spPr>
            <a:xfrm>
              <a:off x="5846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8" name="pl958"/>
            <p:cNvSpPr/>
            <p:nvPr/>
          </p:nvSpPr>
          <p:spPr>
            <a:xfrm>
              <a:off x="608881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9" name="pl959"/>
            <p:cNvSpPr/>
            <p:nvPr/>
          </p:nvSpPr>
          <p:spPr>
            <a:xfrm>
              <a:off x="4938130"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60" name="pl960"/>
            <p:cNvSpPr/>
            <p:nvPr/>
          </p:nvSpPr>
          <p:spPr>
            <a:xfrm>
              <a:off x="4938130"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61" name="pl961"/>
            <p:cNvSpPr/>
            <p:nvPr/>
          </p:nvSpPr>
          <p:spPr>
            <a:xfrm>
              <a:off x="4938130"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62" name="pl962"/>
            <p:cNvSpPr/>
            <p:nvPr/>
          </p:nvSpPr>
          <p:spPr>
            <a:xfrm>
              <a:off x="4938130"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963" name="pl963"/>
            <p:cNvSpPr/>
            <p:nvPr/>
          </p:nvSpPr>
          <p:spPr>
            <a:xfrm>
              <a:off x="49986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4" name="pl964"/>
            <p:cNvSpPr/>
            <p:nvPr/>
          </p:nvSpPr>
          <p:spPr>
            <a:xfrm>
              <a:off x="524094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5" name="pl965"/>
            <p:cNvSpPr/>
            <p:nvPr/>
          </p:nvSpPr>
          <p:spPr>
            <a:xfrm>
              <a:off x="54831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6" name="pl966"/>
            <p:cNvSpPr/>
            <p:nvPr/>
          </p:nvSpPr>
          <p:spPr>
            <a:xfrm>
              <a:off x="572543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7" name="pl967"/>
            <p:cNvSpPr/>
            <p:nvPr/>
          </p:nvSpPr>
          <p:spPr>
            <a:xfrm>
              <a:off x="596768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8" name="pl968"/>
            <p:cNvSpPr/>
            <p:nvPr/>
          </p:nvSpPr>
          <p:spPr>
            <a:xfrm>
              <a:off x="62099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4998692"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970" name="pl970"/>
            <p:cNvSpPr/>
            <p:nvPr/>
          </p:nvSpPr>
          <p:spPr>
            <a:xfrm>
              <a:off x="4998692"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40651" cap="flat">
              <a:solidFill>
                <a:srgbClr val="BEBEBE">
                  <a:alpha val="69803"/>
                </a:srgbClr>
              </a:solidFill>
              <a:prstDash val="solid"/>
              <a:round/>
            </a:ln>
          </p:spPr>
          <p:txBody>
            <a:bodyPr/>
            <a:lstStyle/>
            <a:p/>
          </p:txBody>
        </p:sp>
        <p:sp>
          <p:nvSpPr>
            <p:cNvPr id="971" name="pl971"/>
            <p:cNvSpPr/>
            <p:nvPr/>
          </p:nvSpPr>
          <p:spPr>
            <a:xfrm>
              <a:off x="4998692"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972" name="pl972"/>
            <p:cNvSpPr/>
            <p:nvPr/>
          </p:nvSpPr>
          <p:spPr>
            <a:xfrm>
              <a:off x="4998692"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973" name="pl973"/>
            <p:cNvSpPr/>
            <p:nvPr/>
          </p:nvSpPr>
          <p:spPr>
            <a:xfrm>
              <a:off x="4998692"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974" name="pl974"/>
            <p:cNvSpPr/>
            <p:nvPr/>
          </p:nvSpPr>
          <p:spPr>
            <a:xfrm>
              <a:off x="4998692"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975" name="pl975"/>
            <p:cNvSpPr/>
            <p:nvPr/>
          </p:nvSpPr>
          <p:spPr>
            <a:xfrm>
              <a:off x="4998692"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976" name="pl976"/>
            <p:cNvSpPr/>
            <p:nvPr/>
          </p:nvSpPr>
          <p:spPr>
            <a:xfrm>
              <a:off x="4998692"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977" name="pl977"/>
            <p:cNvSpPr/>
            <p:nvPr/>
          </p:nvSpPr>
          <p:spPr>
            <a:xfrm>
              <a:off x="4998692"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978" name="pl978"/>
            <p:cNvSpPr/>
            <p:nvPr/>
          </p:nvSpPr>
          <p:spPr>
            <a:xfrm>
              <a:off x="4998692"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979" name="pl979"/>
            <p:cNvSpPr/>
            <p:nvPr/>
          </p:nvSpPr>
          <p:spPr>
            <a:xfrm>
              <a:off x="4998692"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980" name="pl980"/>
            <p:cNvSpPr/>
            <p:nvPr/>
          </p:nvSpPr>
          <p:spPr>
            <a:xfrm>
              <a:off x="4998692"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981" name="pl981"/>
            <p:cNvSpPr/>
            <p:nvPr/>
          </p:nvSpPr>
          <p:spPr>
            <a:xfrm>
              <a:off x="4998692"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982" name="pl982"/>
            <p:cNvSpPr/>
            <p:nvPr/>
          </p:nvSpPr>
          <p:spPr>
            <a:xfrm>
              <a:off x="4998692"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983" name="pl983"/>
            <p:cNvSpPr/>
            <p:nvPr/>
          </p:nvSpPr>
          <p:spPr>
            <a:xfrm>
              <a:off x="4998692"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984" name="pl984"/>
            <p:cNvSpPr/>
            <p:nvPr/>
          </p:nvSpPr>
          <p:spPr>
            <a:xfrm>
              <a:off x="4998692"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985" name="pl985"/>
            <p:cNvSpPr/>
            <p:nvPr/>
          </p:nvSpPr>
          <p:spPr>
            <a:xfrm>
              <a:off x="4998692"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986" name="pl986"/>
            <p:cNvSpPr/>
            <p:nvPr/>
          </p:nvSpPr>
          <p:spPr>
            <a:xfrm>
              <a:off x="4998692"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987" name="pl987"/>
            <p:cNvSpPr/>
            <p:nvPr/>
          </p:nvSpPr>
          <p:spPr>
            <a:xfrm>
              <a:off x="4998692"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988" name="pl988"/>
            <p:cNvSpPr/>
            <p:nvPr/>
          </p:nvSpPr>
          <p:spPr>
            <a:xfrm>
              <a:off x="4998692"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989" name="pl989"/>
            <p:cNvSpPr/>
            <p:nvPr/>
          </p:nvSpPr>
          <p:spPr>
            <a:xfrm>
              <a:off x="4998692"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990" name="pl990"/>
            <p:cNvSpPr/>
            <p:nvPr/>
          </p:nvSpPr>
          <p:spPr>
            <a:xfrm>
              <a:off x="4998692"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991" name="pl991"/>
            <p:cNvSpPr/>
            <p:nvPr/>
          </p:nvSpPr>
          <p:spPr>
            <a:xfrm>
              <a:off x="4998692"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992" name="pl992"/>
            <p:cNvSpPr/>
            <p:nvPr/>
          </p:nvSpPr>
          <p:spPr>
            <a:xfrm>
              <a:off x="4998692"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993" name="pl993"/>
            <p:cNvSpPr/>
            <p:nvPr/>
          </p:nvSpPr>
          <p:spPr>
            <a:xfrm>
              <a:off x="4998692"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994" name="pl994"/>
            <p:cNvSpPr/>
            <p:nvPr/>
          </p:nvSpPr>
          <p:spPr>
            <a:xfrm>
              <a:off x="4998692"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995" name="pl995"/>
            <p:cNvSpPr/>
            <p:nvPr/>
          </p:nvSpPr>
          <p:spPr>
            <a:xfrm>
              <a:off x="4998692"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996" name="pl996"/>
            <p:cNvSpPr/>
            <p:nvPr/>
          </p:nvSpPr>
          <p:spPr>
            <a:xfrm>
              <a:off x="4998692"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997" name="pl997"/>
            <p:cNvSpPr/>
            <p:nvPr/>
          </p:nvSpPr>
          <p:spPr>
            <a:xfrm>
              <a:off x="4998692"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998" name="pl998"/>
            <p:cNvSpPr/>
            <p:nvPr/>
          </p:nvSpPr>
          <p:spPr>
            <a:xfrm>
              <a:off x="4998692"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999" name="pl999"/>
            <p:cNvSpPr/>
            <p:nvPr/>
          </p:nvSpPr>
          <p:spPr>
            <a:xfrm>
              <a:off x="4998692"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40651" cap="flat">
              <a:solidFill>
                <a:srgbClr val="000000">
                  <a:alpha val="100000"/>
                </a:srgbClr>
              </a:solidFill>
              <a:prstDash val="solid"/>
              <a:round/>
            </a:ln>
          </p:spPr>
          <p:txBody>
            <a:bodyPr/>
            <a:lstStyle/>
            <a:p/>
          </p:txBody>
        </p:sp>
        <p:sp>
          <p:nvSpPr>
            <p:cNvPr id="1000" name="pl1000"/>
            <p:cNvSpPr/>
            <p:nvPr/>
          </p:nvSpPr>
          <p:spPr>
            <a:xfrm>
              <a:off x="4998692"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00BA38">
                  <a:alpha val="100000"/>
                </a:srgbClr>
              </a:solidFill>
              <a:prstDash val="solid"/>
              <a:round/>
            </a:ln>
          </p:spPr>
          <p:txBody>
            <a:bodyPr/>
            <a:lstStyle/>
            <a:p/>
          </p:txBody>
        </p:sp>
        <p:sp>
          <p:nvSpPr>
            <p:cNvPr id="1001" name="pl1001"/>
            <p:cNvSpPr/>
            <p:nvPr/>
          </p:nvSpPr>
          <p:spPr>
            <a:xfrm>
              <a:off x="4938130"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002" name="tx1002"/>
            <p:cNvSpPr/>
            <p:nvPr/>
          </p:nvSpPr>
          <p:spPr>
            <a:xfrm>
              <a:off x="4968548" y="22856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3" name="tx1003"/>
            <p:cNvSpPr/>
            <p:nvPr/>
          </p:nvSpPr>
          <p:spPr>
            <a:xfrm>
              <a:off x="5210796" y="22778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4" name="tx1004"/>
            <p:cNvSpPr/>
            <p:nvPr/>
          </p:nvSpPr>
          <p:spPr>
            <a:xfrm>
              <a:off x="5453045" y="22627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05" name="tx1005"/>
            <p:cNvSpPr/>
            <p:nvPr/>
          </p:nvSpPr>
          <p:spPr>
            <a:xfrm>
              <a:off x="5695293" y="22778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6" name="tx1006"/>
            <p:cNvSpPr/>
            <p:nvPr/>
          </p:nvSpPr>
          <p:spPr>
            <a:xfrm>
              <a:off x="5937542" y="226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7" name="tx1007"/>
            <p:cNvSpPr/>
            <p:nvPr/>
          </p:nvSpPr>
          <p:spPr>
            <a:xfrm>
              <a:off x="6179791" y="226876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8" name="rc1008"/>
            <p:cNvSpPr/>
            <p:nvPr/>
          </p:nvSpPr>
          <p:spPr>
            <a:xfrm>
              <a:off x="4938130" y="2961634"/>
              <a:ext cx="1332367" cy="758825"/>
            </a:xfrm>
            <a:prstGeom prst="rect">
              <a:avLst/>
            </a:prstGeom>
            <a:solidFill>
              <a:srgbClr val="EBEBEB">
                <a:alpha val="100000"/>
              </a:srgbClr>
            </a:solidFill>
          </p:spPr>
          <p:txBody>
            <a:bodyPr/>
            <a:lstStyle/>
            <a:p/>
          </p:txBody>
        </p:sp>
        <p:sp>
          <p:nvSpPr>
            <p:cNvPr id="1009" name="pl1009"/>
            <p:cNvSpPr/>
            <p:nvPr/>
          </p:nvSpPr>
          <p:spPr>
            <a:xfrm>
              <a:off x="4938130"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10" name="pl1010"/>
            <p:cNvSpPr/>
            <p:nvPr/>
          </p:nvSpPr>
          <p:spPr>
            <a:xfrm>
              <a:off x="4938130"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11" name="pl1011"/>
            <p:cNvSpPr/>
            <p:nvPr/>
          </p:nvSpPr>
          <p:spPr>
            <a:xfrm>
              <a:off x="4938130"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12" name="pl1012"/>
            <p:cNvSpPr/>
            <p:nvPr/>
          </p:nvSpPr>
          <p:spPr>
            <a:xfrm>
              <a:off x="4938130"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13" name="pl1013"/>
            <p:cNvSpPr/>
            <p:nvPr/>
          </p:nvSpPr>
          <p:spPr>
            <a:xfrm>
              <a:off x="511981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4" name="pl1014"/>
            <p:cNvSpPr/>
            <p:nvPr/>
          </p:nvSpPr>
          <p:spPr>
            <a:xfrm>
              <a:off x="536206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5" name="pl1015"/>
            <p:cNvSpPr/>
            <p:nvPr/>
          </p:nvSpPr>
          <p:spPr>
            <a:xfrm>
              <a:off x="560431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6" name="pl1016"/>
            <p:cNvSpPr/>
            <p:nvPr/>
          </p:nvSpPr>
          <p:spPr>
            <a:xfrm>
              <a:off x="5846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7" name="pl1017"/>
            <p:cNvSpPr/>
            <p:nvPr/>
          </p:nvSpPr>
          <p:spPr>
            <a:xfrm>
              <a:off x="608881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8" name="pl1018"/>
            <p:cNvSpPr/>
            <p:nvPr/>
          </p:nvSpPr>
          <p:spPr>
            <a:xfrm>
              <a:off x="4938130"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19" name="pl1019"/>
            <p:cNvSpPr/>
            <p:nvPr/>
          </p:nvSpPr>
          <p:spPr>
            <a:xfrm>
              <a:off x="4938130"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20" name="pl1020"/>
            <p:cNvSpPr/>
            <p:nvPr/>
          </p:nvSpPr>
          <p:spPr>
            <a:xfrm>
              <a:off x="4938130"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21" name="pl1021"/>
            <p:cNvSpPr/>
            <p:nvPr/>
          </p:nvSpPr>
          <p:spPr>
            <a:xfrm>
              <a:off x="4938130"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22" name="pl1022"/>
            <p:cNvSpPr/>
            <p:nvPr/>
          </p:nvSpPr>
          <p:spPr>
            <a:xfrm>
              <a:off x="49986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3" name="pl1023"/>
            <p:cNvSpPr/>
            <p:nvPr/>
          </p:nvSpPr>
          <p:spPr>
            <a:xfrm>
              <a:off x="524094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4" name="pl1024"/>
            <p:cNvSpPr/>
            <p:nvPr/>
          </p:nvSpPr>
          <p:spPr>
            <a:xfrm>
              <a:off x="54831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5" name="pl1025"/>
            <p:cNvSpPr/>
            <p:nvPr/>
          </p:nvSpPr>
          <p:spPr>
            <a:xfrm>
              <a:off x="572543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6" name="pl1026"/>
            <p:cNvSpPr/>
            <p:nvPr/>
          </p:nvSpPr>
          <p:spPr>
            <a:xfrm>
              <a:off x="596768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7" name="pl1027"/>
            <p:cNvSpPr/>
            <p:nvPr/>
          </p:nvSpPr>
          <p:spPr>
            <a:xfrm>
              <a:off x="62099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8" name="pl1028"/>
            <p:cNvSpPr/>
            <p:nvPr/>
          </p:nvSpPr>
          <p:spPr>
            <a:xfrm>
              <a:off x="4998692"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029" name="pl1029"/>
            <p:cNvSpPr/>
            <p:nvPr/>
          </p:nvSpPr>
          <p:spPr>
            <a:xfrm>
              <a:off x="4998692" y="3499942"/>
              <a:ext cx="1211243" cy="0"/>
            </a:xfrm>
            <a:custGeom>
              <a:avLst/>
              <a:pathLst>
                <a:path w="1211243" h="0">
                  <a:moveTo>
                    <a:pt x="0" y="0"/>
                  </a:moveTo>
                  <a:lnTo>
                    <a:pt x="242248" y="0"/>
                  </a:lnTo>
                  <a:lnTo>
                    <a:pt x="484497" y="0"/>
                  </a:lnTo>
                  <a:lnTo>
                    <a:pt x="726745" y="0"/>
                  </a:lnTo>
                  <a:lnTo>
                    <a:pt x="968994" y="0"/>
                  </a:lnTo>
                  <a:lnTo>
                    <a:pt x="1211243" y="0"/>
                  </a:lnTo>
                </a:path>
              </a:pathLst>
            </a:custGeom>
            <a:ln w="40651" cap="flat">
              <a:solidFill>
                <a:srgbClr val="BEBEBE">
                  <a:alpha val="69803"/>
                </a:srgbClr>
              </a:solidFill>
              <a:prstDash val="solid"/>
              <a:round/>
            </a:ln>
          </p:spPr>
          <p:txBody>
            <a:bodyPr/>
            <a:lstStyle/>
            <a:p/>
          </p:txBody>
        </p:sp>
        <p:sp>
          <p:nvSpPr>
            <p:cNvPr id="1030" name="pl1030"/>
            <p:cNvSpPr/>
            <p:nvPr/>
          </p:nvSpPr>
          <p:spPr>
            <a:xfrm>
              <a:off x="4998692"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031" name="pl1031"/>
            <p:cNvSpPr/>
            <p:nvPr/>
          </p:nvSpPr>
          <p:spPr>
            <a:xfrm>
              <a:off x="4998692"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032" name="pl1032"/>
            <p:cNvSpPr/>
            <p:nvPr/>
          </p:nvSpPr>
          <p:spPr>
            <a:xfrm>
              <a:off x="4998692"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033" name="pl1033"/>
            <p:cNvSpPr/>
            <p:nvPr/>
          </p:nvSpPr>
          <p:spPr>
            <a:xfrm>
              <a:off x="4998692"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034" name="pl1034"/>
            <p:cNvSpPr/>
            <p:nvPr/>
          </p:nvSpPr>
          <p:spPr>
            <a:xfrm>
              <a:off x="4998692"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035" name="pl1035"/>
            <p:cNvSpPr/>
            <p:nvPr/>
          </p:nvSpPr>
          <p:spPr>
            <a:xfrm>
              <a:off x="4998692"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036" name="pl1036"/>
            <p:cNvSpPr/>
            <p:nvPr/>
          </p:nvSpPr>
          <p:spPr>
            <a:xfrm>
              <a:off x="4998692"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037" name="pl1037"/>
            <p:cNvSpPr/>
            <p:nvPr/>
          </p:nvSpPr>
          <p:spPr>
            <a:xfrm>
              <a:off x="4998692"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038" name="pl1038"/>
            <p:cNvSpPr/>
            <p:nvPr/>
          </p:nvSpPr>
          <p:spPr>
            <a:xfrm>
              <a:off x="4998692"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039" name="pl1039"/>
            <p:cNvSpPr/>
            <p:nvPr/>
          </p:nvSpPr>
          <p:spPr>
            <a:xfrm>
              <a:off x="4998692"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040" name="pl1040"/>
            <p:cNvSpPr/>
            <p:nvPr/>
          </p:nvSpPr>
          <p:spPr>
            <a:xfrm>
              <a:off x="4998692"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041" name="pl1041"/>
            <p:cNvSpPr/>
            <p:nvPr/>
          </p:nvSpPr>
          <p:spPr>
            <a:xfrm>
              <a:off x="4998692"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042" name="pl1042"/>
            <p:cNvSpPr/>
            <p:nvPr/>
          </p:nvSpPr>
          <p:spPr>
            <a:xfrm>
              <a:off x="4998692"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043" name="pl1043"/>
            <p:cNvSpPr/>
            <p:nvPr/>
          </p:nvSpPr>
          <p:spPr>
            <a:xfrm>
              <a:off x="4998692"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044" name="pl1044"/>
            <p:cNvSpPr/>
            <p:nvPr/>
          </p:nvSpPr>
          <p:spPr>
            <a:xfrm>
              <a:off x="4998692"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045" name="pl1045"/>
            <p:cNvSpPr/>
            <p:nvPr/>
          </p:nvSpPr>
          <p:spPr>
            <a:xfrm>
              <a:off x="4998692"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046" name="pl1046"/>
            <p:cNvSpPr/>
            <p:nvPr/>
          </p:nvSpPr>
          <p:spPr>
            <a:xfrm>
              <a:off x="4998692"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047" name="pl1047"/>
            <p:cNvSpPr/>
            <p:nvPr/>
          </p:nvSpPr>
          <p:spPr>
            <a:xfrm>
              <a:off x="4998692"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048" name="pl1048"/>
            <p:cNvSpPr/>
            <p:nvPr/>
          </p:nvSpPr>
          <p:spPr>
            <a:xfrm>
              <a:off x="4998692"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049" name="pl1049"/>
            <p:cNvSpPr/>
            <p:nvPr/>
          </p:nvSpPr>
          <p:spPr>
            <a:xfrm>
              <a:off x="4998692"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050" name="pl1050"/>
            <p:cNvSpPr/>
            <p:nvPr/>
          </p:nvSpPr>
          <p:spPr>
            <a:xfrm>
              <a:off x="4998692"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051" name="pl1051"/>
            <p:cNvSpPr/>
            <p:nvPr/>
          </p:nvSpPr>
          <p:spPr>
            <a:xfrm>
              <a:off x="4998692"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052" name="pl1052"/>
            <p:cNvSpPr/>
            <p:nvPr/>
          </p:nvSpPr>
          <p:spPr>
            <a:xfrm>
              <a:off x="4998692"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053" name="pl1053"/>
            <p:cNvSpPr/>
            <p:nvPr/>
          </p:nvSpPr>
          <p:spPr>
            <a:xfrm>
              <a:off x="4998692"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054" name="pl1054"/>
            <p:cNvSpPr/>
            <p:nvPr/>
          </p:nvSpPr>
          <p:spPr>
            <a:xfrm>
              <a:off x="4998692"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055" name="pl1055"/>
            <p:cNvSpPr/>
            <p:nvPr/>
          </p:nvSpPr>
          <p:spPr>
            <a:xfrm>
              <a:off x="4998692"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056" name="pl1056"/>
            <p:cNvSpPr/>
            <p:nvPr/>
          </p:nvSpPr>
          <p:spPr>
            <a:xfrm>
              <a:off x="4998692"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057" name="pl1057"/>
            <p:cNvSpPr/>
            <p:nvPr/>
          </p:nvSpPr>
          <p:spPr>
            <a:xfrm>
              <a:off x="4998692"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058" name="pl1058"/>
            <p:cNvSpPr/>
            <p:nvPr/>
          </p:nvSpPr>
          <p:spPr>
            <a:xfrm>
              <a:off x="4998692" y="3499942"/>
              <a:ext cx="1211243" cy="0"/>
            </a:xfrm>
            <a:custGeom>
              <a:avLst/>
              <a:pathLst>
                <a:path w="1211243" h="0">
                  <a:moveTo>
                    <a:pt x="0" y="0"/>
                  </a:moveTo>
                  <a:lnTo>
                    <a:pt x="242248" y="0"/>
                  </a:lnTo>
                  <a:lnTo>
                    <a:pt x="484497" y="0"/>
                  </a:lnTo>
                  <a:lnTo>
                    <a:pt x="726745" y="0"/>
                  </a:lnTo>
                  <a:lnTo>
                    <a:pt x="968994" y="0"/>
                  </a:lnTo>
                  <a:lnTo>
                    <a:pt x="1211243" y="0"/>
                  </a:lnTo>
                </a:path>
              </a:pathLst>
            </a:custGeom>
            <a:ln w="40651" cap="flat">
              <a:solidFill>
                <a:srgbClr val="000000">
                  <a:alpha val="100000"/>
                </a:srgbClr>
              </a:solidFill>
              <a:prstDash val="solid"/>
              <a:round/>
            </a:ln>
          </p:spPr>
          <p:txBody>
            <a:bodyPr/>
            <a:lstStyle/>
            <a:p/>
          </p:txBody>
        </p:sp>
        <p:sp>
          <p:nvSpPr>
            <p:cNvPr id="1059" name="pl1059"/>
            <p:cNvSpPr/>
            <p:nvPr/>
          </p:nvSpPr>
          <p:spPr>
            <a:xfrm>
              <a:off x="4998692"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00B9E3">
                  <a:alpha val="100000"/>
                </a:srgbClr>
              </a:solidFill>
              <a:prstDash val="solid"/>
              <a:round/>
            </a:ln>
          </p:spPr>
          <p:txBody>
            <a:bodyPr/>
            <a:lstStyle/>
            <a:p/>
          </p:txBody>
        </p:sp>
        <p:sp>
          <p:nvSpPr>
            <p:cNvPr id="1060" name="pl1060"/>
            <p:cNvSpPr/>
            <p:nvPr/>
          </p:nvSpPr>
          <p:spPr>
            <a:xfrm>
              <a:off x="4938130"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061" name="tx1061"/>
            <p:cNvSpPr/>
            <p:nvPr/>
          </p:nvSpPr>
          <p:spPr>
            <a:xfrm>
              <a:off x="4968548"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2" name="tx1062"/>
            <p:cNvSpPr/>
            <p:nvPr/>
          </p:nvSpPr>
          <p:spPr>
            <a:xfrm>
              <a:off x="5210796"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3" name="tx1063"/>
            <p:cNvSpPr/>
            <p:nvPr/>
          </p:nvSpPr>
          <p:spPr>
            <a:xfrm>
              <a:off x="5453045"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4" name="tx1064"/>
            <p:cNvSpPr/>
            <p:nvPr/>
          </p:nvSpPr>
          <p:spPr>
            <a:xfrm>
              <a:off x="5695293"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5" name="tx1065"/>
            <p:cNvSpPr/>
            <p:nvPr/>
          </p:nvSpPr>
          <p:spPr>
            <a:xfrm>
              <a:off x="5937542"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6" name="tx1066"/>
            <p:cNvSpPr/>
            <p:nvPr/>
          </p:nvSpPr>
          <p:spPr>
            <a:xfrm>
              <a:off x="6179791" y="33353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7" name="rc1067"/>
            <p:cNvSpPr/>
            <p:nvPr/>
          </p:nvSpPr>
          <p:spPr>
            <a:xfrm>
              <a:off x="4938130" y="4004911"/>
              <a:ext cx="1332367" cy="758825"/>
            </a:xfrm>
            <a:prstGeom prst="rect">
              <a:avLst/>
            </a:prstGeom>
            <a:solidFill>
              <a:srgbClr val="EBEBEB">
                <a:alpha val="100000"/>
              </a:srgbClr>
            </a:solidFill>
          </p:spPr>
          <p:txBody>
            <a:bodyPr/>
            <a:lstStyle/>
            <a:p/>
          </p:txBody>
        </p:sp>
        <p:sp>
          <p:nvSpPr>
            <p:cNvPr id="1068" name="pl1068"/>
            <p:cNvSpPr/>
            <p:nvPr/>
          </p:nvSpPr>
          <p:spPr>
            <a:xfrm>
              <a:off x="4938130"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69" name="pl1069"/>
            <p:cNvSpPr/>
            <p:nvPr/>
          </p:nvSpPr>
          <p:spPr>
            <a:xfrm>
              <a:off x="4938130"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70" name="pl1070"/>
            <p:cNvSpPr/>
            <p:nvPr/>
          </p:nvSpPr>
          <p:spPr>
            <a:xfrm>
              <a:off x="4938130"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71" name="pl1071"/>
            <p:cNvSpPr/>
            <p:nvPr/>
          </p:nvSpPr>
          <p:spPr>
            <a:xfrm>
              <a:off x="4938130"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072" name="pl1072"/>
            <p:cNvSpPr/>
            <p:nvPr/>
          </p:nvSpPr>
          <p:spPr>
            <a:xfrm>
              <a:off x="511981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3" name="pl1073"/>
            <p:cNvSpPr/>
            <p:nvPr/>
          </p:nvSpPr>
          <p:spPr>
            <a:xfrm>
              <a:off x="536206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4" name="pl1074"/>
            <p:cNvSpPr/>
            <p:nvPr/>
          </p:nvSpPr>
          <p:spPr>
            <a:xfrm>
              <a:off x="560431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5" name="pl1075"/>
            <p:cNvSpPr/>
            <p:nvPr/>
          </p:nvSpPr>
          <p:spPr>
            <a:xfrm>
              <a:off x="5846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6" name="pl1076"/>
            <p:cNvSpPr/>
            <p:nvPr/>
          </p:nvSpPr>
          <p:spPr>
            <a:xfrm>
              <a:off x="608881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77" name="pl1077"/>
            <p:cNvSpPr/>
            <p:nvPr/>
          </p:nvSpPr>
          <p:spPr>
            <a:xfrm>
              <a:off x="4938130"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78" name="pl1078"/>
            <p:cNvSpPr/>
            <p:nvPr/>
          </p:nvSpPr>
          <p:spPr>
            <a:xfrm>
              <a:off x="4938130"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79" name="pl1079"/>
            <p:cNvSpPr/>
            <p:nvPr/>
          </p:nvSpPr>
          <p:spPr>
            <a:xfrm>
              <a:off x="4938130"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80" name="pl1080"/>
            <p:cNvSpPr/>
            <p:nvPr/>
          </p:nvSpPr>
          <p:spPr>
            <a:xfrm>
              <a:off x="4938130"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081" name="pl1081"/>
            <p:cNvSpPr/>
            <p:nvPr/>
          </p:nvSpPr>
          <p:spPr>
            <a:xfrm>
              <a:off x="49986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2" name="pl1082"/>
            <p:cNvSpPr/>
            <p:nvPr/>
          </p:nvSpPr>
          <p:spPr>
            <a:xfrm>
              <a:off x="524094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3" name="pl1083"/>
            <p:cNvSpPr/>
            <p:nvPr/>
          </p:nvSpPr>
          <p:spPr>
            <a:xfrm>
              <a:off x="54831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4" name="pl1084"/>
            <p:cNvSpPr/>
            <p:nvPr/>
          </p:nvSpPr>
          <p:spPr>
            <a:xfrm>
              <a:off x="572543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5" name="pl1085"/>
            <p:cNvSpPr/>
            <p:nvPr/>
          </p:nvSpPr>
          <p:spPr>
            <a:xfrm>
              <a:off x="596768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6" name="pl1086"/>
            <p:cNvSpPr/>
            <p:nvPr/>
          </p:nvSpPr>
          <p:spPr>
            <a:xfrm>
              <a:off x="62099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87" name="pl1087"/>
            <p:cNvSpPr/>
            <p:nvPr/>
          </p:nvSpPr>
          <p:spPr>
            <a:xfrm>
              <a:off x="4998692"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088" name="pl1088"/>
            <p:cNvSpPr/>
            <p:nvPr/>
          </p:nvSpPr>
          <p:spPr>
            <a:xfrm>
              <a:off x="4998692"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40651" cap="flat">
              <a:solidFill>
                <a:srgbClr val="BEBEBE">
                  <a:alpha val="69803"/>
                </a:srgbClr>
              </a:solidFill>
              <a:prstDash val="solid"/>
              <a:round/>
            </a:ln>
          </p:spPr>
          <p:txBody>
            <a:bodyPr/>
            <a:lstStyle/>
            <a:p/>
          </p:txBody>
        </p:sp>
        <p:sp>
          <p:nvSpPr>
            <p:cNvPr id="1089" name="pl1089"/>
            <p:cNvSpPr/>
            <p:nvPr/>
          </p:nvSpPr>
          <p:spPr>
            <a:xfrm>
              <a:off x="4998692"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090" name="pl1090"/>
            <p:cNvSpPr/>
            <p:nvPr/>
          </p:nvSpPr>
          <p:spPr>
            <a:xfrm>
              <a:off x="4998692"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091" name="pl1091"/>
            <p:cNvSpPr/>
            <p:nvPr/>
          </p:nvSpPr>
          <p:spPr>
            <a:xfrm>
              <a:off x="4998692"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092" name="pl1092"/>
            <p:cNvSpPr/>
            <p:nvPr/>
          </p:nvSpPr>
          <p:spPr>
            <a:xfrm>
              <a:off x="4998692"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093" name="pl1093"/>
            <p:cNvSpPr/>
            <p:nvPr/>
          </p:nvSpPr>
          <p:spPr>
            <a:xfrm>
              <a:off x="4998692"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094" name="pl1094"/>
            <p:cNvSpPr/>
            <p:nvPr/>
          </p:nvSpPr>
          <p:spPr>
            <a:xfrm>
              <a:off x="4998692"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095" name="pl1095"/>
            <p:cNvSpPr/>
            <p:nvPr/>
          </p:nvSpPr>
          <p:spPr>
            <a:xfrm>
              <a:off x="4998692"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096" name="pl1096"/>
            <p:cNvSpPr/>
            <p:nvPr/>
          </p:nvSpPr>
          <p:spPr>
            <a:xfrm>
              <a:off x="4998692"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097" name="pl1097"/>
            <p:cNvSpPr/>
            <p:nvPr/>
          </p:nvSpPr>
          <p:spPr>
            <a:xfrm>
              <a:off x="4998692"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098" name="pl1098"/>
            <p:cNvSpPr/>
            <p:nvPr/>
          </p:nvSpPr>
          <p:spPr>
            <a:xfrm>
              <a:off x="4998692"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099" name="pl1099"/>
            <p:cNvSpPr/>
            <p:nvPr/>
          </p:nvSpPr>
          <p:spPr>
            <a:xfrm>
              <a:off x="4998692"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100" name="pl1100"/>
            <p:cNvSpPr/>
            <p:nvPr/>
          </p:nvSpPr>
          <p:spPr>
            <a:xfrm>
              <a:off x="4998692"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101" name="pl1101"/>
            <p:cNvSpPr/>
            <p:nvPr/>
          </p:nvSpPr>
          <p:spPr>
            <a:xfrm>
              <a:off x="4998692"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102" name="pl1102"/>
            <p:cNvSpPr/>
            <p:nvPr/>
          </p:nvSpPr>
          <p:spPr>
            <a:xfrm>
              <a:off x="4998692"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103" name="pl1103"/>
            <p:cNvSpPr/>
            <p:nvPr/>
          </p:nvSpPr>
          <p:spPr>
            <a:xfrm>
              <a:off x="4998692"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104" name="pl1104"/>
            <p:cNvSpPr/>
            <p:nvPr/>
          </p:nvSpPr>
          <p:spPr>
            <a:xfrm>
              <a:off x="4998692"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105" name="pl1105"/>
            <p:cNvSpPr/>
            <p:nvPr/>
          </p:nvSpPr>
          <p:spPr>
            <a:xfrm>
              <a:off x="4998692"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106" name="pl1106"/>
            <p:cNvSpPr/>
            <p:nvPr/>
          </p:nvSpPr>
          <p:spPr>
            <a:xfrm>
              <a:off x="4998692"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107" name="pl1107"/>
            <p:cNvSpPr/>
            <p:nvPr/>
          </p:nvSpPr>
          <p:spPr>
            <a:xfrm>
              <a:off x="4998692"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108" name="pl1108"/>
            <p:cNvSpPr/>
            <p:nvPr/>
          </p:nvSpPr>
          <p:spPr>
            <a:xfrm>
              <a:off x="4998692"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109" name="pl1109"/>
            <p:cNvSpPr/>
            <p:nvPr/>
          </p:nvSpPr>
          <p:spPr>
            <a:xfrm>
              <a:off x="4998692"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110" name="pl1110"/>
            <p:cNvSpPr/>
            <p:nvPr/>
          </p:nvSpPr>
          <p:spPr>
            <a:xfrm>
              <a:off x="4998692"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111" name="pl1111"/>
            <p:cNvSpPr/>
            <p:nvPr/>
          </p:nvSpPr>
          <p:spPr>
            <a:xfrm>
              <a:off x="4998692"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112" name="pl1112"/>
            <p:cNvSpPr/>
            <p:nvPr/>
          </p:nvSpPr>
          <p:spPr>
            <a:xfrm>
              <a:off x="4998692"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113" name="pl1113"/>
            <p:cNvSpPr/>
            <p:nvPr/>
          </p:nvSpPr>
          <p:spPr>
            <a:xfrm>
              <a:off x="4998692"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114" name="pl1114"/>
            <p:cNvSpPr/>
            <p:nvPr/>
          </p:nvSpPr>
          <p:spPr>
            <a:xfrm>
              <a:off x="4998692"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115" name="pl1115"/>
            <p:cNvSpPr/>
            <p:nvPr/>
          </p:nvSpPr>
          <p:spPr>
            <a:xfrm>
              <a:off x="4998692"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116" name="pl1116"/>
            <p:cNvSpPr/>
            <p:nvPr/>
          </p:nvSpPr>
          <p:spPr>
            <a:xfrm>
              <a:off x="4998692"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117" name="pl1117"/>
            <p:cNvSpPr/>
            <p:nvPr/>
          </p:nvSpPr>
          <p:spPr>
            <a:xfrm>
              <a:off x="4998692"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40651" cap="flat">
              <a:solidFill>
                <a:srgbClr val="000000">
                  <a:alpha val="100000"/>
                </a:srgbClr>
              </a:solidFill>
              <a:prstDash val="solid"/>
              <a:round/>
            </a:ln>
          </p:spPr>
          <p:txBody>
            <a:bodyPr/>
            <a:lstStyle/>
            <a:p/>
          </p:txBody>
        </p:sp>
        <p:sp>
          <p:nvSpPr>
            <p:cNvPr id="1118" name="pl1118"/>
            <p:cNvSpPr/>
            <p:nvPr/>
          </p:nvSpPr>
          <p:spPr>
            <a:xfrm>
              <a:off x="4998692"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DB72FB">
                  <a:alpha val="100000"/>
                </a:srgbClr>
              </a:solidFill>
              <a:prstDash val="solid"/>
              <a:round/>
            </a:ln>
          </p:spPr>
          <p:txBody>
            <a:bodyPr/>
            <a:lstStyle/>
            <a:p/>
          </p:txBody>
        </p:sp>
        <p:sp>
          <p:nvSpPr>
            <p:cNvPr id="1119" name="pl1119"/>
            <p:cNvSpPr/>
            <p:nvPr/>
          </p:nvSpPr>
          <p:spPr>
            <a:xfrm>
              <a:off x="4938130"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120" name="tx1120"/>
            <p:cNvSpPr/>
            <p:nvPr/>
          </p:nvSpPr>
          <p:spPr>
            <a:xfrm>
              <a:off x="4968548" y="4372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1" name="tx1121"/>
            <p:cNvSpPr/>
            <p:nvPr/>
          </p:nvSpPr>
          <p:spPr>
            <a:xfrm>
              <a:off x="5210796" y="43553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22" name="tx1122"/>
            <p:cNvSpPr/>
            <p:nvPr/>
          </p:nvSpPr>
          <p:spPr>
            <a:xfrm>
              <a:off x="5453045" y="43644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123" name="tx1123"/>
            <p:cNvSpPr/>
            <p:nvPr/>
          </p:nvSpPr>
          <p:spPr>
            <a:xfrm>
              <a:off x="5695293" y="43553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24" name="tx1124"/>
            <p:cNvSpPr/>
            <p:nvPr/>
          </p:nvSpPr>
          <p:spPr>
            <a:xfrm>
              <a:off x="5937542" y="43553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25" name="tx1125"/>
            <p:cNvSpPr/>
            <p:nvPr/>
          </p:nvSpPr>
          <p:spPr>
            <a:xfrm>
              <a:off x="6179791" y="43721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26" name="rc1126"/>
            <p:cNvSpPr/>
            <p:nvPr/>
          </p:nvSpPr>
          <p:spPr>
            <a:xfrm>
              <a:off x="6340087" y="875080"/>
              <a:ext cx="1332367" cy="758825"/>
            </a:xfrm>
            <a:prstGeom prst="rect">
              <a:avLst/>
            </a:prstGeom>
            <a:solidFill>
              <a:srgbClr val="EBEBEB">
                <a:alpha val="100000"/>
              </a:srgbClr>
            </a:solidFill>
          </p:spPr>
          <p:txBody>
            <a:bodyPr/>
            <a:lstStyle/>
            <a:p/>
          </p:txBody>
        </p:sp>
        <p:sp>
          <p:nvSpPr>
            <p:cNvPr id="1127" name="pl1127"/>
            <p:cNvSpPr/>
            <p:nvPr/>
          </p:nvSpPr>
          <p:spPr>
            <a:xfrm>
              <a:off x="6340087"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28" name="pl1128"/>
            <p:cNvSpPr/>
            <p:nvPr/>
          </p:nvSpPr>
          <p:spPr>
            <a:xfrm>
              <a:off x="6340087"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29" name="pl1129"/>
            <p:cNvSpPr/>
            <p:nvPr/>
          </p:nvSpPr>
          <p:spPr>
            <a:xfrm>
              <a:off x="6340087"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30" name="pl1130"/>
            <p:cNvSpPr/>
            <p:nvPr/>
          </p:nvSpPr>
          <p:spPr>
            <a:xfrm>
              <a:off x="6340087"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31" name="pl1131"/>
            <p:cNvSpPr/>
            <p:nvPr/>
          </p:nvSpPr>
          <p:spPr>
            <a:xfrm>
              <a:off x="652177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2" name="pl1132"/>
            <p:cNvSpPr/>
            <p:nvPr/>
          </p:nvSpPr>
          <p:spPr>
            <a:xfrm>
              <a:off x="676402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3" name="pl1133"/>
            <p:cNvSpPr/>
            <p:nvPr/>
          </p:nvSpPr>
          <p:spPr>
            <a:xfrm>
              <a:off x="700627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4" name="pl1134"/>
            <p:cNvSpPr/>
            <p:nvPr/>
          </p:nvSpPr>
          <p:spPr>
            <a:xfrm>
              <a:off x="724851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5" name="pl1135"/>
            <p:cNvSpPr/>
            <p:nvPr/>
          </p:nvSpPr>
          <p:spPr>
            <a:xfrm>
              <a:off x="749076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6" name="pl1136"/>
            <p:cNvSpPr/>
            <p:nvPr/>
          </p:nvSpPr>
          <p:spPr>
            <a:xfrm>
              <a:off x="6340087"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37" name="pl1137"/>
            <p:cNvSpPr/>
            <p:nvPr/>
          </p:nvSpPr>
          <p:spPr>
            <a:xfrm>
              <a:off x="6340087"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38" name="pl1138"/>
            <p:cNvSpPr/>
            <p:nvPr/>
          </p:nvSpPr>
          <p:spPr>
            <a:xfrm>
              <a:off x="6340087"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39" name="pl1139"/>
            <p:cNvSpPr/>
            <p:nvPr/>
          </p:nvSpPr>
          <p:spPr>
            <a:xfrm>
              <a:off x="6340087"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40" name="pl1140"/>
            <p:cNvSpPr/>
            <p:nvPr/>
          </p:nvSpPr>
          <p:spPr>
            <a:xfrm>
              <a:off x="640064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1" name="pl1141"/>
            <p:cNvSpPr/>
            <p:nvPr/>
          </p:nvSpPr>
          <p:spPr>
            <a:xfrm>
              <a:off x="664289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2" name="pl1142"/>
            <p:cNvSpPr/>
            <p:nvPr/>
          </p:nvSpPr>
          <p:spPr>
            <a:xfrm>
              <a:off x="688514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3" name="pl1143"/>
            <p:cNvSpPr/>
            <p:nvPr/>
          </p:nvSpPr>
          <p:spPr>
            <a:xfrm>
              <a:off x="712739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4" name="pl1144"/>
            <p:cNvSpPr/>
            <p:nvPr/>
          </p:nvSpPr>
          <p:spPr>
            <a:xfrm>
              <a:off x="736964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5" name="pl1145"/>
            <p:cNvSpPr/>
            <p:nvPr/>
          </p:nvSpPr>
          <p:spPr>
            <a:xfrm>
              <a:off x="76118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46" name="pl1146"/>
            <p:cNvSpPr/>
            <p:nvPr/>
          </p:nvSpPr>
          <p:spPr>
            <a:xfrm>
              <a:off x="6400649"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147" name="pl1147"/>
            <p:cNvSpPr/>
            <p:nvPr/>
          </p:nvSpPr>
          <p:spPr>
            <a:xfrm>
              <a:off x="6400649"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40651" cap="flat">
              <a:solidFill>
                <a:srgbClr val="BEBEBE">
                  <a:alpha val="69803"/>
                </a:srgbClr>
              </a:solidFill>
              <a:prstDash val="solid"/>
              <a:round/>
            </a:ln>
          </p:spPr>
          <p:txBody>
            <a:bodyPr/>
            <a:lstStyle/>
            <a:p/>
          </p:txBody>
        </p:sp>
        <p:sp>
          <p:nvSpPr>
            <p:cNvPr id="1148" name="pl1148"/>
            <p:cNvSpPr/>
            <p:nvPr/>
          </p:nvSpPr>
          <p:spPr>
            <a:xfrm>
              <a:off x="6400649"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149" name="pl1149"/>
            <p:cNvSpPr/>
            <p:nvPr/>
          </p:nvSpPr>
          <p:spPr>
            <a:xfrm>
              <a:off x="6400649"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150" name="pl1150"/>
            <p:cNvSpPr/>
            <p:nvPr/>
          </p:nvSpPr>
          <p:spPr>
            <a:xfrm>
              <a:off x="6400649"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151" name="pl1151"/>
            <p:cNvSpPr/>
            <p:nvPr/>
          </p:nvSpPr>
          <p:spPr>
            <a:xfrm>
              <a:off x="6400649"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152" name="pl1152"/>
            <p:cNvSpPr/>
            <p:nvPr/>
          </p:nvSpPr>
          <p:spPr>
            <a:xfrm>
              <a:off x="6400649"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153" name="pl1153"/>
            <p:cNvSpPr/>
            <p:nvPr/>
          </p:nvSpPr>
          <p:spPr>
            <a:xfrm>
              <a:off x="6400649"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154" name="pl1154"/>
            <p:cNvSpPr/>
            <p:nvPr/>
          </p:nvSpPr>
          <p:spPr>
            <a:xfrm>
              <a:off x="6400649"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155" name="pl1155"/>
            <p:cNvSpPr/>
            <p:nvPr/>
          </p:nvSpPr>
          <p:spPr>
            <a:xfrm>
              <a:off x="6400649"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156" name="pl1156"/>
            <p:cNvSpPr/>
            <p:nvPr/>
          </p:nvSpPr>
          <p:spPr>
            <a:xfrm>
              <a:off x="6400649"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157" name="pl1157"/>
            <p:cNvSpPr/>
            <p:nvPr/>
          </p:nvSpPr>
          <p:spPr>
            <a:xfrm>
              <a:off x="6400649"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158" name="pl1158"/>
            <p:cNvSpPr/>
            <p:nvPr/>
          </p:nvSpPr>
          <p:spPr>
            <a:xfrm>
              <a:off x="6400649"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159" name="pl1159"/>
            <p:cNvSpPr/>
            <p:nvPr/>
          </p:nvSpPr>
          <p:spPr>
            <a:xfrm>
              <a:off x="6400649"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160" name="pl1160"/>
            <p:cNvSpPr/>
            <p:nvPr/>
          </p:nvSpPr>
          <p:spPr>
            <a:xfrm>
              <a:off x="6400649"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161" name="pl1161"/>
            <p:cNvSpPr/>
            <p:nvPr/>
          </p:nvSpPr>
          <p:spPr>
            <a:xfrm>
              <a:off x="6400649"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162" name="pl1162"/>
            <p:cNvSpPr/>
            <p:nvPr/>
          </p:nvSpPr>
          <p:spPr>
            <a:xfrm>
              <a:off x="6400649"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163" name="pl1163"/>
            <p:cNvSpPr/>
            <p:nvPr/>
          </p:nvSpPr>
          <p:spPr>
            <a:xfrm>
              <a:off x="6400649"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164" name="pl1164"/>
            <p:cNvSpPr/>
            <p:nvPr/>
          </p:nvSpPr>
          <p:spPr>
            <a:xfrm>
              <a:off x="6400649"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165" name="pl1165"/>
            <p:cNvSpPr/>
            <p:nvPr/>
          </p:nvSpPr>
          <p:spPr>
            <a:xfrm>
              <a:off x="6400649"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166" name="pl1166"/>
            <p:cNvSpPr/>
            <p:nvPr/>
          </p:nvSpPr>
          <p:spPr>
            <a:xfrm>
              <a:off x="6400649"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167" name="pl1167"/>
            <p:cNvSpPr/>
            <p:nvPr/>
          </p:nvSpPr>
          <p:spPr>
            <a:xfrm>
              <a:off x="6400649"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168" name="pl1168"/>
            <p:cNvSpPr/>
            <p:nvPr/>
          </p:nvSpPr>
          <p:spPr>
            <a:xfrm>
              <a:off x="6400649"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169" name="pl1169"/>
            <p:cNvSpPr/>
            <p:nvPr/>
          </p:nvSpPr>
          <p:spPr>
            <a:xfrm>
              <a:off x="6400649"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170" name="pl1170"/>
            <p:cNvSpPr/>
            <p:nvPr/>
          </p:nvSpPr>
          <p:spPr>
            <a:xfrm>
              <a:off x="6400649"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171" name="pl1171"/>
            <p:cNvSpPr/>
            <p:nvPr/>
          </p:nvSpPr>
          <p:spPr>
            <a:xfrm>
              <a:off x="6400649"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172" name="pl1172"/>
            <p:cNvSpPr/>
            <p:nvPr/>
          </p:nvSpPr>
          <p:spPr>
            <a:xfrm>
              <a:off x="6400649"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173" name="pl1173"/>
            <p:cNvSpPr/>
            <p:nvPr/>
          </p:nvSpPr>
          <p:spPr>
            <a:xfrm>
              <a:off x="6400649"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174" name="pl1174"/>
            <p:cNvSpPr/>
            <p:nvPr/>
          </p:nvSpPr>
          <p:spPr>
            <a:xfrm>
              <a:off x="6400649"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175" name="pl1175"/>
            <p:cNvSpPr/>
            <p:nvPr/>
          </p:nvSpPr>
          <p:spPr>
            <a:xfrm>
              <a:off x="6400649"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176" name="pl1176"/>
            <p:cNvSpPr/>
            <p:nvPr/>
          </p:nvSpPr>
          <p:spPr>
            <a:xfrm>
              <a:off x="6400649"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40651" cap="flat">
              <a:solidFill>
                <a:srgbClr val="000000">
                  <a:alpha val="100000"/>
                </a:srgbClr>
              </a:solidFill>
              <a:prstDash val="solid"/>
              <a:round/>
            </a:ln>
          </p:spPr>
          <p:txBody>
            <a:bodyPr/>
            <a:lstStyle/>
            <a:p/>
          </p:txBody>
        </p:sp>
        <p:sp>
          <p:nvSpPr>
            <p:cNvPr id="1177" name="pl1177"/>
            <p:cNvSpPr/>
            <p:nvPr/>
          </p:nvSpPr>
          <p:spPr>
            <a:xfrm>
              <a:off x="6400649"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C19B00">
                  <a:alpha val="100000"/>
                </a:srgbClr>
              </a:solidFill>
              <a:prstDash val="solid"/>
              <a:round/>
            </a:ln>
          </p:spPr>
          <p:txBody>
            <a:bodyPr/>
            <a:lstStyle/>
            <a:p/>
          </p:txBody>
        </p:sp>
        <p:sp>
          <p:nvSpPr>
            <p:cNvPr id="1178" name="pl1178"/>
            <p:cNvSpPr/>
            <p:nvPr/>
          </p:nvSpPr>
          <p:spPr>
            <a:xfrm>
              <a:off x="6340087"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179" name="tx1179"/>
            <p:cNvSpPr/>
            <p:nvPr/>
          </p:nvSpPr>
          <p:spPr>
            <a:xfrm>
              <a:off x="6370504"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80" name="tx1180"/>
            <p:cNvSpPr/>
            <p:nvPr/>
          </p:nvSpPr>
          <p:spPr>
            <a:xfrm>
              <a:off x="6612753"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181" name="tx1181"/>
            <p:cNvSpPr/>
            <p:nvPr/>
          </p:nvSpPr>
          <p:spPr>
            <a:xfrm>
              <a:off x="6824856" y="1171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182" name="tx1182"/>
            <p:cNvSpPr/>
            <p:nvPr/>
          </p:nvSpPr>
          <p:spPr>
            <a:xfrm>
              <a:off x="7067105" y="10873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83" name="tx1183"/>
            <p:cNvSpPr/>
            <p:nvPr/>
          </p:nvSpPr>
          <p:spPr>
            <a:xfrm>
              <a:off x="7309354" y="992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84" name="tx1184"/>
            <p:cNvSpPr/>
            <p:nvPr/>
          </p:nvSpPr>
          <p:spPr>
            <a:xfrm>
              <a:off x="7551602" y="11648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85" name="rc1185"/>
            <p:cNvSpPr/>
            <p:nvPr/>
          </p:nvSpPr>
          <p:spPr>
            <a:xfrm>
              <a:off x="6340087" y="1918357"/>
              <a:ext cx="1332367" cy="758825"/>
            </a:xfrm>
            <a:prstGeom prst="rect">
              <a:avLst/>
            </a:prstGeom>
            <a:solidFill>
              <a:srgbClr val="EBEBEB">
                <a:alpha val="100000"/>
              </a:srgbClr>
            </a:solidFill>
          </p:spPr>
          <p:txBody>
            <a:bodyPr/>
            <a:lstStyle/>
            <a:p/>
          </p:txBody>
        </p:sp>
        <p:sp>
          <p:nvSpPr>
            <p:cNvPr id="1186" name="pl1186"/>
            <p:cNvSpPr/>
            <p:nvPr/>
          </p:nvSpPr>
          <p:spPr>
            <a:xfrm>
              <a:off x="6340087"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87" name="pl1187"/>
            <p:cNvSpPr/>
            <p:nvPr/>
          </p:nvSpPr>
          <p:spPr>
            <a:xfrm>
              <a:off x="6340087"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88" name="pl1188"/>
            <p:cNvSpPr/>
            <p:nvPr/>
          </p:nvSpPr>
          <p:spPr>
            <a:xfrm>
              <a:off x="6340087"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89" name="pl1189"/>
            <p:cNvSpPr/>
            <p:nvPr/>
          </p:nvSpPr>
          <p:spPr>
            <a:xfrm>
              <a:off x="6340087"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190" name="pl1190"/>
            <p:cNvSpPr/>
            <p:nvPr/>
          </p:nvSpPr>
          <p:spPr>
            <a:xfrm>
              <a:off x="652177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1" name="pl1191"/>
            <p:cNvSpPr/>
            <p:nvPr/>
          </p:nvSpPr>
          <p:spPr>
            <a:xfrm>
              <a:off x="676402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2" name="pl1192"/>
            <p:cNvSpPr/>
            <p:nvPr/>
          </p:nvSpPr>
          <p:spPr>
            <a:xfrm>
              <a:off x="700627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3" name="pl1193"/>
            <p:cNvSpPr/>
            <p:nvPr/>
          </p:nvSpPr>
          <p:spPr>
            <a:xfrm>
              <a:off x="724851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4" name="pl1194"/>
            <p:cNvSpPr/>
            <p:nvPr/>
          </p:nvSpPr>
          <p:spPr>
            <a:xfrm>
              <a:off x="749076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95" name="pl1195"/>
            <p:cNvSpPr/>
            <p:nvPr/>
          </p:nvSpPr>
          <p:spPr>
            <a:xfrm>
              <a:off x="6340087"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96" name="pl1196"/>
            <p:cNvSpPr/>
            <p:nvPr/>
          </p:nvSpPr>
          <p:spPr>
            <a:xfrm>
              <a:off x="6340087"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97" name="pl1197"/>
            <p:cNvSpPr/>
            <p:nvPr/>
          </p:nvSpPr>
          <p:spPr>
            <a:xfrm>
              <a:off x="6340087"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98" name="pl1198"/>
            <p:cNvSpPr/>
            <p:nvPr/>
          </p:nvSpPr>
          <p:spPr>
            <a:xfrm>
              <a:off x="6340087"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199" name="pl1199"/>
            <p:cNvSpPr/>
            <p:nvPr/>
          </p:nvSpPr>
          <p:spPr>
            <a:xfrm>
              <a:off x="640064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0" name="pl1200"/>
            <p:cNvSpPr/>
            <p:nvPr/>
          </p:nvSpPr>
          <p:spPr>
            <a:xfrm>
              <a:off x="664289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1" name="pl1201"/>
            <p:cNvSpPr/>
            <p:nvPr/>
          </p:nvSpPr>
          <p:spPr>
            <a:xfrm>
              <a:off x="688514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2" name="pl1202"/>
            <p:cNvSpPr/>
            <p:nvPr/>
          </p:nvSpPr>
          <p:spPr>
            <a:xfrm>
              <a:off x="712739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3" name="pl1203"/>
            <p:cNvSpPr/>
            <p:nvPr/>
          </p:nvSpPr>
          <p:spPr>
            <a:xfrm>
              <a:off x="736964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4" name="pl1204"/>
            <p:cNvSpPr/>
            <p:nvPr/>
          </p:nvSpPr>
          <p:spPr>
            <a:xfrm>
              <a:off x="76118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5" name="pl1205"/>
            <p:cNvSpPr/>
            <p:nvPr/>
          </p:nvSpPr>
          <p:spPr>
            <a:xfrm>
              <a:off x="6400649"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206" name="pl1206"/>
            <p:cNvSpPr/>
            <p:nvPr/>
          </p:nvSpPr>
          <p:spPr>
            <a:xfrm>
              <a:off x="6400649"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40651" cap="flat">
              <a:solidFill>
                <a:srgbClr val="BEBEBE">
                  <a:alpha val="69803"/>
                </a:srgbClr>
              </a:solidFill>
              <a:prstDash val="solid"/>
              <a:round/>
            </a:ln>
          </p:spPr>
          <p:txBody>
            <a:bodyPr/>
            <a:lstStyle/>
            <a:p/>
          </p:txBody>
        </p:sp>
        <p:sp>
          <p:nvSpPr>
            <p:cNvPr id="1207" name="pl1207"/>
            <p:cNvSpPr/>
            <p:nvPr/>
          </p:nvSpPr>
          <p:spPr>
            <a:xfrm>
              <a:off x="6400649"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208" name="pl1208"/>
            <p:cNvSpPr/>
            <p:nvPr/>
          </p:nvSpPr>
          <p:spPr>
            <a:xfrm>
              <a:off x="6400649"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209" name="pl1209"/>
            <p:cNvSpPr/>
            <p:nvPr/>
          </p:nvSpPr>
          <p:spPr>
            <a:xfrm>
              <a:off x="6400649"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210" name="pl1210"/>
            <p:cNvSpPr/>
            <p:nvPr/>
          </p:nvSpPr>
          <p:spPr>
            <a:xfrm>
              <a:off x="6400649"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211" name="pl1211"/>
            <p:cNvSpPr/>
            <p:nvPr/>
          </p:nvSpPr>
          <p:spPr>
            <a:xfrm>
              <a:off x="6400649"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212" name="pl1212"/>
            <p:cNvSpPr/>
            <p:nvPr/>
          </p:nvSpPr>
          <p:spPr>
            <a:xfrm>
              <a:off x="6400649"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213" name="pl1213"/>
            <p:cNvSpPr/>
            <p:nvPr/>
          </p:nvSpPr>
          <p:spPr>
            <a:xfrm>
              <a:off x="6400649"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214" name="pl1214"/>
            <p:cNvSpPr/>
            <p:nvPr/>
          </p:nvSpPr>
          <p:spPr>
            <a:xfrm>
              <a:off x="6400649"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215" name="pl1215"/>
            <p:cNvSpPr/>
            <p:nvPr/>
          </p:nvSpPr>
          <p:spPr>
            <a:xfrm>
              <a:off x="6400649"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216" name="pl1216"/>
            <p:cNvSpPr/>
            <p:nvPr/>
          </p:nvSpPr>
          <p:spPr>
            <a:xfrm>
              <a:off x="6400649"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217" name="pl1217"/>
            <p:cNvSpPr/>
            <p:nvPr/>
          </p:nvSpPr>
          <p:spPr>
            <a:xfrm>
              <a:off x="6400649"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218" name="pl1218"/>
            <p:cNvSpPr/>
            <p:nvPr/>
          </p:nvSpPr>
          <p:spPr>
            <a:xfrm>
              <a:off x="6400649"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219" name="pl1219"/>
            <p:cNvSpPr/>
            <p:nvPr/>
          </p:nvSpPr>
          <p:spPr>
            <a:xfrm>
              <a:off x="6400649"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220" name="pl1220"/>
            <p:cNvSpPr/>
            <p:nvPr/>
          </p:nvSpPr>
          <p:spPr>
            <a:xfrm>
              <a:off x="6400649"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221" name="pl1221"/>
            <p:cNvSpPr/>
            <p:nvPr/>
          </p:nvSpPr>
          <p:spPr>
            <a:xfrm>
              <a:off x="6400649"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222" name="pl1222"/>
            <p:cNvSpPr/>
            <p:nvPr/>
          </p:nvSpPr>
          <p:spPr>
            <a:xfrm>
              <a:off x="6400649"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223" name="pl1223"/>
            <p:cNvSpPr/>
            <p:nvPr/>
          </p:nvSpPr>
          <p:spPr>
            <a:xfrm>
              <a:off x="6400649"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224" name="pl1224"/>
            <p:cNvSpPr/>
            <p:nvPr/>
          </p:nvSpPr>
          <p:spPr>
            <a:xfrm>
              <a:off x="6400649"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225" name="pl1225"/>
            <p:cNvSpPr/>
            <p:nvPr/>
          </p:nvSpPr>
          <p:spPr>
            <a:xfrm>
              <a:off x="6400649"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226" name="pl1226"/>
            <p:cNvSpPr/>
            <p:nvPr/>
          </p:nvSpPr>
          <p:spPr>
            <a:xfrm>
              <a:off x="6400649"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227" name="pl1227"/>
            <p:cNvSpPr/>
            <p:nvPr/>
          </p:nvSpPr>
          <p:spPr>
            <a:xfrm>
              <a:off x="6400649"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228" name="pl1228"/>
            <p:cNvSpPr/>
            <p:nvPr/>
          </p:nvSpPr>
          <p:spPr>
            <a:xfrm>
              <a:off x="6400649"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229" name="pl1229"/>
            <p:cNvSpPr/>
            <p:nvPr/>
          </p:nvSpPr>
          <p:spPr>
            <a:xfrm>
              <a:off x="6400649"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230" name="pl1230"/>
            <p:cNvSpPr/>
            <p:nvPr/>
          </p:nvSpPr>
          <p:spPr>
            <a:xfrm>
              <a:off x="6400649"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231" name="pl1231"/>
            <p:cNvSpPr/>
            <p:nvPr/>
          </p:nvSpPr>
          <p:spPr>
            <a:xfrm>
              <a:off x="6400649"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232" name="pl1232"/>
            <p:cNvSpPr/>
            <p:nvPr/>
          </p:nvSpPr>
          <p:spPr>
            <a:xfrm>
              <a:off x="6400649"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233" name="pl1233"/>
            <p:cNvSpPr/>
            <p:nvPr/>
          </p:nvSpPr>
          <p:spPr>
            <a:xfrm>
              <a:off x="6400649"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234" name="pl1234"/>
            <p:cNvSpPr/>
            <p:nvPr/>
          </p:nvSpPr>
          <p:spPr>
            <a:xfrm>
              <a:off x="6400649"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235" name="pl1235"/>
            <p:cNvSpPr/>
            <p:nvPr/>
          </p:nvSpPr>
          <p:spPr>
            <a:xfrm>
              <a:off x="6400649"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40651" cap="flat">
              <a:solidFill>
                <a:srgbClr val="000000">
                  <a:alpha val="100000"/>
                </a:srgbClr>
              </a:solidFill>
              <a:prstDash val="solid"/>
              <a:round/>
            </a:ln>
          </p:spPr>
          <p:txBody>
            <a:bodyPr/>
            <a:lstStyle/>
            <a:p/>
          </p:txBody>
        </p:sp>
        <p:sp>
          <p:nvSpPr>
            <p:cNvPr id="1236" name="pl1236"/>
            <p:cNvSpPr/>
            <p:nvPr/>
          </p:nvSpPr>
          <p:spPr>
            <a:xfrm>
              <a:off x="6400649"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00BD63">
                  <a:alpha val="100000"/>
                </a:srgbClr>
              </a:solidFill>
              <a:prstDash val="solid"/>
              <a:round/>
            </a:ln>
          </p:spPr>
          <p:txBody>
            <a:bodyPr/>
            <a:lstStyle/>
            <a:p/>
          </p:txBody>
        </p:sp>
        <p:sp>
          <p:nvSpPr>
            <p:cNvPr id="1237" name="pl1237"/>
            <p:cNvSpPr/>
            <p:nvPr/>
          </p:nvSpPr>
          <p:spPr>
            <a:xfrm>
              <a:off x="6340087"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238" name="tx1238"/>
            <p:cNvSpPr/>
            <p:nvPr/>
          </p:nvSpPr>
          <p:spPr>
            <a:xfrm>
              <a:off x="6340359" y="21848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239" name="tx1239"/>
            <p:cNvSpPr/>
            <p:nvPr/>
          </p:nvSpPr>
          <p:spPr>
            <a:xfrm>
              <a:off x="6582608" y="22081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40" name="tx1240"/>
            <p:cNvSpPr/>
            <p:nvPr/>
          </p:nvSpPr>
          <p:spPr>
            <a:xfrm>
              <a:off x="6855001" y="22300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241" name="tx1241"/>
            <p:cNvSpPr/>
            <p:nvPr/>
          </p:nvSpPr>
          <p:spPr>
            <a:xfrm>
              <a:off x="7067105" y="22003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242" name="tx1242"/>
            <p:cNvSpPr/>
            <p:nvPr/>
          </p:nvSpPr>
          <p:spPr>
            <a:xfrm>
              <a:off x="7309354" y="21680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243" name="tx1243"/>
            <p:cNvSpPr/>
            <p:nvPr/>
          </p:nvSpPr>
          <p:spPr>
            <a:xfrm>
              <a:off x="7551602" y="221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244" name="rc1244"/>
            <p:cNvSpPr/>
            <p:nvPr/>
          </p:nvSpPr>
          <p:spPr>
            <a:xfrm>
              <a:off x="6340087" y="2961634"/>
              <a:ext cx="1332367" cy="758825"/>
            </a:xfrm>
            <a:prstGeom prst="rect">
              <a:avLst/>
            </a:prstGeom>
            <a:solidFill>
              <a:srgbClr val="EBEBEB">
                <a:alpha val="100000"/>
              </a:srgbClr>
            </a:solidFill>
          </p:spPr>
          <p:txBody>
            <a:bodyPr/>
            <a:lstStyle/>
            <a:p/>
          </p:txBody>
        </p:sp>
        <p:sp>
          <p:nvSpPr>
            <p:cNvPr id="1245" name="pl1245"/>
            <p:cNvSpPr/>
            <p:nvPr/>
          </p:nvSpPr>
          <p:spPr>
            <a:xfrm>
              <a:off x="6340087"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46" name="pl1246"/>
            <p:cNvSpPr/>
            <p:nvPr/>
          </p:nvSpPr>
          <p:spPr>
            <a:xfrm>
              <a:off x="6340087"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47" name="pl1247"/>
            <p:cNvSpPr/>
            <p:nvPr/>
          </p:nvSpPr>
          <p:spPr>
            <a:xfrm>
              <a:off x="6340087"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48" name="pl1248"/>
            <p:cNvSpPr/>
            <p:nvPr/>
          </p:nvSpPr>
          <p:spPr>
            <a:xfrm>
              <a:off x="6340087"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249" name="pl1249"/>
            <p:cNvSpPr/>
            <p:nvPr/>
          </p:nvSpPr>
          <p:spPr>
            <a:xfrm>
              <a:off x="652177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0" name="pl1250"/>
            <p:cNvSpPr/>
            <p:nvPr/>
          </p:nvSpPr>
          <p:spPr>
            <a:xfrm>
              <a:off x="676402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1" name="pl1251"/>
            <p:cNvSpPr/>
            <p:nvPr/>
          </p:nvSpPr>
          <p:spPr>
            <a:xfrm>
              <a:off x="700627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2" name="pl1252"/>
            <p:cNvSpPr/>
            <p:nvPr/>
          </p:nvSpPr>
          <p:spPr>
            <a:xfrm>
              <a:off x="724851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3" name="pl1253"/>
            <p:cNvSpPr/>
            <p:nvPr/>
          </p:nvSpPr>
          <p:spPr>
            <a:xfrm>
              <a:off x="749076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54" name="pl1254"/>
            <p:cNvSpPr/>
            <p:nvPr/>
          </p:nvSpPr>
          <p:spPr>
            <a:xfrm>
              <a:off x="6340087"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255" name="pl1255"/>
            <p:cNvSpPr/>
            <p:nvPr/>
          </p:nvSpPr>
          <p:spPr>
            <a:xfrm>
              <a:off x="6340087"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256" name="pl1256"/>
            <p:cNvSpPr/>
            <p:nvPr/>
          </p:nvSpPr>
          <p:spPr>
            <a:xfrm>
              <a:off x="6340087"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257" name="pl1257"/>
            <p:cNvSpPr/>
            <p:nvPr/>
          </p:nvSpPr>
          <p:spPr>
            <a:xfrm>
              <a:off x="6340087"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258" name="pl1258"/>
            <p:cNvSpPr/>
            <p:nvPr/>
          </p:nvSpPr>
          <p:spPr>
            <a:xfrm>
              <a:off x="640064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9" name="pl1259"/>
            <p:cNvSpPr/>
            <p:nvPr/>
          </p:nvSpPr>
          <p:spPr>
            <a:xfrm>
              <a:off x="664289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0" name="pl1260"/>
            <p:cNvSpPr/>
            <p:nvPr/>
          </p:nvSpPr>
          <p:spPr>
            <a:xfrm>
              <a:off x="688514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1" name="pl1261"/>
            <p:cNvSpPr/>
            <p:nvPr/>
          </p:nvSpPr>
          <p:spPr>
            <a:xfrm>
              <a:off x="712739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2" name="pl1262"/>
            <p:cNvSpPr/>
            <p:nvPr/>
          </p:nvSpPr>
          <p:spPr>
            <a:xfrm>
              <a:off x="736964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3" name="pl1263"/>
            <p:cNvSpPr/>
            <p:nvPr/>
          </p:nvSpPr>
          <p:spPr>
            <a:xfrm>
              <a:off x="76118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64" name="pl1264"/>
            <p:cNvSpPr/>
            <p:nvPr/>
          </p:nvSpPr>
          <p:spPr>
            <a:xfrm>
              <a:off x="6400649"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265" name="pl1265"/>
            <p:cNvSpPr/>
            <p:nvPr/>
          </p:nvSpPr>
          <p:spPr>
            <a:xfrm>
              <a:off x="6400649"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40651" cap="flat">
              <a:solidFill>
                <a:srgbClr val="BEBEBE">
                  <a:alpha val="69803"/>
                </a:srgbClr>
              </a:solidFill>
              <a:prstDash val="solid"/>
              <a:round/>
            </a:ln>
          </p:spPr>
          <p:txBody>
            <a:bodyPr/>
            <a:lstStyle/>
            <a:p/>
          </p:txBody>
        </p:sp>
        <p:sp>
          <p:nvSpPr>
            <p:cNvPr id="1266" name="pl1266"/>
            <p:cNvSpPr/>
            <p:nvPr/>
          </p:nvSpPr>
          <p:spPr>
            <a:xfrm>
              <a:off x="6400649"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267" name="pl1267"/>
            <p:cNvSpPr/>
            <p:nvPr/>
          </p:nvSpPr>
          <p:spPr>
            <a:xfrm>
              <a:off x="6400649"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268" name="pl1268"/>
            <p:cNvSpPr/>
            <p:nvPr/>
          </p:nvSpPr>
          <p:spPr>
            <a:xfrm>
              <a:off x="6400649"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269" name="pl1269"/>
            <p:cNvSpPr/>
            <p:nvPr/>
          </p:nvSpPr>
          <p:spPr>
            <a:xfrm>
              <a:off x="6400649"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270" name="pl1270"/>
            <p:cNvSpPr/>
            <p:nvPr/>
          </p:nvSpPr>
          <p:spPr>
            <a:xfrm>
              <a:off x="6400649"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271" name="pl1271"/>
            <p:cNvSpPr/>
            <p:nvPr/>
          </p:nvSpPr>
          <p:spPr>
            <a:xfrm>
              <a:off x="6400649"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272" name="pl1272"/>
            <p:cNvSpPr/>
            <p:nvPr/>
          </p:nvSpPr>
          <p:spPr>
            <a:xfrm>
              <a:off x="6400649"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273" name="pl1273"/>
            <p:cNvSpPr/>
            <p:nvPr/>
          </p:nvSpPr>
          <p:spPr>
            <a:xfrm>
              <a:off x="6400649"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274" name="pl1274"/>
            <p:cNvSpPr/>
            <p:nvPr/>
          </p:nvSpPr>
          <p:spPr>
            <a:xfrm>
              <a:off x="6400649"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275" name="pl1275"/>
            <p:cNvSpPr/>
            <p:nvPr/>
          </p:nvSpPr>
          <p:spPr>
            <a:xfrm>
              <a:off x="6400649"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276" name="pl1276"/>
            <p:cNvSpPr/>
            <p:nvPr/>
          </p:nvSpPr>
          <p:spPr>
            <a:xfrm>
              <a:off x="6400649"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277" name="pl1277"/>
            <p:cNvSpPr/>
            <p:nvPr/>
          </p:nvSpPr>
          <p:spPr>
            <a:xfrm>
              <a:off x="6400649"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278" name="pl1278"/>
            <p:cNvSpPr/>
            <p:nvPr/>
          </p:nvSpPr>
          <p:spPr>
            <a:xfrm>
              <a:off x="6400649"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279" name="pl1279"/>
            <p:cNvSpPr/>
            <p:nvPr/>
          </p:nvSpPr>
          <p:spPr>
            <a:xfrm>
              <a:off x="6400649"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280" name="pl1280"/>
            <p:cNvSpPr/>
            <p:nvPr/>
          </p:nvSpPr>
          <p:spPr>
            <a:xfrm>
              <a:off x="6400649"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281" name="pl1281"/>
            <p:cNvSpPr/>
            <p:nvPr/>
          </p:nvSpPr>
          <p:spPr>
            <a:xfrm>
              <a:off x="6400649"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282" name="pl1282"/>
            <p:cNvSpPr/>
            <p:nvPr/>
          </p:nvSpPr>
          <p:spPr>
            <a:xfrm>
              <a:off x="6400649"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283" name="pl1283"/>
            <p:cNvSpPr/>
            <p:nvPr/>
          </p:nvSpPr>
          <p:spPr>
            <a:xfrm>
              <a:off x="6400649"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284" name="pl1284"/>
            <p:cNvSpPr/>
            <p:nvPr/>
          </p:nvSpPr>
          <p:spPr>
            <a:xfrm>
              <a:off x="6400649"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285" name="pl1285"/>
            <p:cNvSpPr/>
            <p:nvPr/>
          </p:nvSpPr>
          <p:spPr>
            <a:xfrm>
              <a:off x="6400649"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286" name="pl1286"/>
            <p:cNvSpPr/>
            <p:nvPr/>
          </p:nvSpPr>
          <p:spPr>
            <a:xfrm>
              <a:off x="6400649"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287" name="pl1287"/>
            <p:cNvSpPr/>
            <p:nvPr/>
          </p:nvSpPr>
          <p:spPr>
            <a:xfrm>
              <a:off x="6400649"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288" name="pl1288"/>
            <p:cNvSpPr/>
            <p:nvPr/>
          </p:nvSpPr>
          <p:spPr>
            <a:xfrm>
              <a:off x="6400649"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289" name="pl1289"/>
            <p:cNvSpPr/>
            <p:nvPr/>
          </p:nvSpPr>
          <p:spPr>
            <a:xfrm>
              <a:off x="6400649"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290" name="pl1290"/>
            <p:cNvSpPr/>
            <p:nvPr/>
          </p:nvSpPr>
          <p:spPr>
            <a:xfrm>
              <a:off x="6400649"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291" name="pl1291"/>
            <p:cNvSpPr/>
            <p:nvPr/>
          </p:nvSpPr>
          <p:spPr>
            <a:xfrm>
              <a:off x="6400649"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292" name="pl1292"/>
            <p:cNvSpPr/>
            <p:nvPr/>
          </p:nvSpPr>
          <p:spPr>
            <a:xfrm>
              <a:off x="6400649"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293" name="pl1293"/>
            <p:cNvSpPr/>
            <p:nvPr/>
          </p:nvSpPr>
          <p:spPr>
            <a:xfrm>
              <a:off x="6400649"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294" name="pl1294"/>
            <p:cNvSpPr/>
            <p:nvPr/>
          </p:nvSpPr>
          <p:spPr>
            <a:xfrm>
              <a:off x="6400649"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40651" cap="flat">
              <a:solidFill>
                <a:srgbClr val="000000">
                  <a:alpha val="100000"/>
                </a:srgbClr>
              </a:solidFill>
              <a:prstDash val="solid"/>
              <a:round/>
            </a:ln>
          </p:spPr>
          <p:txBody>
            <a:bodyPr/>
            <a:lstStyle/>
            <a:p/>
          </p:txBody>
        </p:sp>
        <p:sp>
          <p:nvSpPr>
            <p:cNvPr id="1295" name="pl1295"/>
            <p:cNvSpPr/>
            <p:nvPr/>
          </p:nvSpPr>
          <p:spPr>
            <a:xfrm>
              <a:off x="6400649"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00B2F4">
                  <a:alpha val="100000"/>
                </a:srgbClr>
              </a:solidFill>
              <a:prstDash val="solid"/>
              <a:round/>
            </a:ln>
          </p:spPr>
          <p:txBody>
            <a:bodyPr/>
            <a:lstStyle/>
            <a:p/>
          </p:txBody>
        </p:sp>
        <p:sp>
          <p:nvSpPr>
            <p:cNvPr id="1296" name="pl1296"/>
            <p:cNvSpPr/>
            <p:nvPr/>
          </p:nvSpPr>
          <p:spPr>
            <a:xfrm>
              <a:off x="6340087"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297" name="tx1297"/>
            <p:cNvSpPr/>
            <p:nvPr/>
          </p:nvSpPr>
          <p:spPr>
            <a:xfrm>
              <a:off x="6370504" y="326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298" name="tx1298"/>
            <p:cNvSpPr/>
            <p:nvPr/>
          </p:nvSpPr>
          <p:spPr>
            <a:xfrm>
              <a:off x="6612753" y="3321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99" name="tx1299"/>
            <p:cNvSpPr/>
            <p:nvPr/>
          </p:nvSpPr>
          <p:spPr>
            <a:xfrm>
              <a:off x="6855001" y="32888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00" name="tx1300"/>
            <p:cNvSpPr/>
            <p:nvPr/>
          </p:nvSpPr>
          <p:spPr>
            <a:xfrm>
              <a:off x="7097250" y="32888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01" name="tx1301"/>
            <p:cNvSpPr/>
            <p:nvPr/>
          </p:nvSpPr>
          <p:spPr>
            <a:xfrm>
              <a:off x="7339498" y="331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02" name="tx1302"/>
            <p:cNvSpPr/>
            <p:nvPr/>
          </p:nvSpPr>
          <p:spPr>
            <a:xfrm>
              <a:off x="7581747" y="331203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03" name="rc1303"/>
            <p:cNvSpPr/>
            <p:nvPr/>
          </p:nvSpPr>
          <p:spPr>
            <a:xfrm>
              <a:off x="6340087" y="4004911"/>
              <a:ext cx="1332367" cy="758825"/>
            </a:xfrm>
            <a:prstGeom prst="rect">
              <a:avLst/>
            </a:prstGeom>
            <a:solidFill>
              <a:srgbClr val="EBEBEB">
                <a:alpha val="100000"/>
              </a:srgbClr>
            </a:solidFill>
          </p:spPr>
          <p:txBody>
            <a:bodyPr/>
            <a:lstStyle/>
            <a:p/>
          </p:txBody>
        </p:sp>
        <p:sp>
          <p:nvSpPr>
            <p:cNvPr id="1304" name="pl1304"/>
            <p:cNvSpPr/>
            <p:nvPr/>
          </p:nvSpPr>
          <p:spPr>
            <a:xfrm>
              <a:off x="6340087"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05" name="pl1305"/>
            <p:cNvSpPr/>
            <p:nvPr/>
          </p:nvSpPr>
          <p:spPr>
            <a:xfrm>
              <a:off x="6340087"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06" name="pl1306"/>
            <p:cNvSpPr/>
            <p:nvPr/>
          </p:nvSpPr>
          <p:spPr>
            <a:xfrm>
              <a:off x="6340087"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07" name="pl1307"/>
            <p:cNvSpPr/>
            <p:nvPr/>
          </p:nvSpPr>
          <p:spPr>
            <a:xfrm>
              <a:off x="6340087"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08" name="pl1308"/>
            <p:cNvSpPr/>
            <p:nvPr/>
          </p:nvSpPr>
          <p:spPr>
            <a:xfrm>
              <a:off x="652177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09" name="pl1309"/>
            <p:cNvSpPr/>
            <p:nvPr/>
          </p:nvSpPr>
          <p:spPr>
            <a:xfrm>
              <a:off x="676402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0" name="pl1310"/>
            <p:cNvSpPr/>
            <p:nvPr/>
          </p:nvSpPr>
          <p:spPr>
            <a:xfrm>
              <a:off x="700627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1" name="pl1311"/>
            <p:cNvSpPr/>
            <p:nvPr/>
          </p:nvSpPr>
          <p:spPr>
            <a:xfrm>
              <a:off x="724851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2" name="pl1312"/>
            <p:cNvSpPr/>
            <p:nvPr/>
          </p:nvSpPr>
          <p:spPr>
            <a:xfrm>
              <a:off x="749076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13" name="pl1313"/>
            <p:cNvSpPr/>
            <p:nvPr/>
          </p:nvSpPr>
          <p:spPr>
            <a:xfrm>
              <a:off x="6340087"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14" name="pl1314"/>
            <p:cNvSpPr/>
            <p:nvPr/>
          </p:nvSpPr>
          <p:spPr>
            <a:xfrm>
              <a:off x="6340087"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15" name="pl1315"/>
            <p:cNvSpPr/>
            <p:nvPr/>
          </p:nvSpPr>
          <p:spPr>
            <a:xfrm>
              <a:off x="6340087"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16" name="pl1316"/>
            <p:cNvSpPr/>
            <p:nvPr/>
          </p:nvSpPr>
          <p:spPr>
            <a:xfrm>
              <a:off x="6340087"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17" name="pl1317"/>
            <p:cNvSpPr/>
            <p:nvPr/>
          </p:nvSpPr>
          <p:spPr>
            <a:xfrm>
              <a:off x="640064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18" name="pl1318"/>
            <p:cNvSpPr/>
            <p:nvPr/>
          </p:nvSpPr>
          <p:spPr>
            <a:xfrm>
              <a:off x="664289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19" name="pl1319"/>
            <p:cNvSpPr/>
            <p:nvPr/>
          </p:nvSpPr>
          <p:spPr>
            <a:xfrm>
              <a:off x="688514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0" name="pl1320"/>
            <p:cNvSpPr/>
            <p:nvPr/>
          </p:nvSpPr>
          <p:spPr>
            <a:xfrm>
              <a:off x="712739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1" name="pl1321"/>
            <p:cNvSpPr/>
            <p:nvPr/>
          </p:nvSpPr>
          <p:spPr>
            <a:xfrm>
              <a:off x="736964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2" name="pl1322"/>
            <p:cNvSpPr/>
            <p:nvPr/>
          </p:nvSpPr>
          <p:spPr>
            <a:xfrm>
              <a:off x="76118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23" name="pl1323"/>
            <p:cNvSpPr/>
            <p:nvPr/>
          </p:nvSpPr>
          <p:spPr>
            <a:xfrm>
              <a:off x="6400649"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324" name="pl1324"/>
            <p:cNvSpPr/>
            <p:nvPr/>
          </p:nvSpPr>
          <p:spPr>
            <a:xfrm>
              <a:off x="6400649"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40651" cap="flat">
              <a:solidFill>
                <a:srgbClr val="BEBEBE">
                  <a:alpha val="69803"/>
                </a:srgbClr>
              </a:solidFill>
              <a:prstDash val="solid"/>
              <a:round/>
            </a:ln>
          </p:spPr>
          <p:txBody>
            <a:bodyPr/>
            <a:lstStyle/>
            <a:p/>
          </p:txBody>
        </p:sp>
        <p:sp>
          <p:nvSpPr>
            <p:cNvPr id="1325" name="pl1325"/>
            <p:cNvSpPr/>
            <p:nvPr/>
          </p:nvSpPr>
          <p:spPr>
            <a:xfrm>
              <a:off x="6400649"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326" name="pl1326"/>
            <p:cNvSpPr/>
            <p:nvPr/>
          </p:nvSpPr>
          <p:spPr>
            <a:xfrm>
              <a:off x="6400649"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327" name="pl1327"/>
            <p:cNvSpPr/>
            <p:nvPr/>
          </p:nvSpPr>
          <p:spPr>
            <a:xfrm>
              <a:off x="6400649"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328" name="pl1328"/>
            <p:cNvSpPr/>
            <p:nvPr/>
          </p:nvSpPr>
          <p:spPr>
            <a:xfrm>
              <a:off x="6400649"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329" name="pl1329"/>
            <p:cNvSpPr/>
            <p:nvPr/>
          </p:nvSpPr>
          <p:spPr>
            <a:xfrm>
              <a:off x="6400649"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330" name="pl1330"/>
            <p:cNvSpPr/>
            <p:nvPr/>
          </p:nvSpPr>
          <p:spPr>
            <a:xfrm>
              <a:off x="6400649"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331" name="pl1331"/>
            <p:cNvSpPr/>
            <p:nvPr/>
          </p:nvSpPr>
          <p:spPr>
            <a:xfrm>
              <a:off x="6400649"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332" name="pl1332"/>
            <p:cNvSpPr/>
            <p:nvPr/>
          </p:nvSpPr>
          <p:spPr>
            <a:xfrm>
              <a:off x="6400649"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333" name="pl1333"/>
            <p:cNvSpPr/>
            <p:nvPr/>
          </p:nvSpPr>
          <p:spPr>
            <a:xfrm>
              <a:off x="6400649"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334" name="pl1334"/>
            <p:cNvSpPr/>
            <p:nvPr/>
          </p:nvSpPr>
          <p:spPr>
            <a:xfrm>
              <a:off x="6400649"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335" name="pl1335"/>
            <p:cNvSpPr/>
            <p:nvPr/>
          </p:nvSpPr>
          <p:spPr>
            <a:xfrm>
              <a:off x="6400649"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336" name="pl1336"/>
            <p:cNvSpPr/>
            <p:nvPr/>
          </p:nvSpPr>
          <p:spPr>
            <a:xfrm>
              <a:off x="6400649"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337" name="pl1337"/>
            <p:cNvSpPr/>
            <p:nvPr/>
          </p:nvSpPr>
          <p:spPr>
            <a:xfrm>
              <a:off x="6400649"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338" name="pl1338"/>
            <p:cNvSpPr/>
            <p:nvPr/>
          </p:nvSpPr>
          <p:spPr>
            <a:xfrm>
              <a:off x="6400649"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339" name="pl1339"/>
            <p:cNvSpPr/>
            <p:nvPr/>
          </p:nvSpPr>
          <p:spPr>
            <a:xfrm>
              <a:off x="6400649"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340" name="pl1340"/>
            <p:cNvSpPr/>
            <p:nvPr/>
          </p:nvSpPr>
          <p:spPr>
            <a:xfrm>
              <a:off x="6400649"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341" name="pl1341"/>
            <p:cNvSpPr/>
            <p:nvPr/>
          </p:nvSpPr>
          <p:spPr>
            <a:xfrm>
              <a:off x="6400649"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342" name="pl1342"/>
            <p:cNvSpPr/>
            <p:nvPr/>
          </p:nvSpPr>
          <p:spPr>
            <a:xfrm>
              <a:off x="6400649"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343" name="pl1343"/>
            <p:cNvSpPr/>
            <p:nvPr/>
          </p:nvSpPr>
          <p:spPr>
            <a:xfrm>
              <a:off x="6400649"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344" name="pl1344"/>
            <p:cNvSpPr/>
            <p:nvPr/>
          </p:nvSpPr>
          <p:spPr>
            <a:xfrm>
              <a:off x="6400649"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345" name="pl1345"/>
            <p:cNvSpPr/>
            <p:nvPr/>
          </p:nvSpPr>
          <p:spPr>
            <a:xfrm>
              <a:off x="6400649"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346" name="pl1346"/>
            <p:cNvSpPr/>
            <p:nvPr/>
          </p:nvSpPr>
          <p:spPr>
            <a:xfrm>
              <a:off x="6400649"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347" name="pl1347"/>
            <p:cNvSpPr/>
            <p:nvPr/>
          </p:nvSpPr>
          <p:spPr>
            <a:xfrm>
              <a:off x="6400649"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348" name="pl1348"/>
            <p:cNvSpPr/>
            <p:nvPr/>
          </p:nvSpPr>
          <p:spPr>
            <a:xfrm>
              <a:off x="6400649"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349" name="pl1349"/>
            <p:cNvSpPr/>
            <p:nvPr/>
          </p:nvSpPr>
          <p:spPr>
            <a:xfrm>
              <a:off x="6400649"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350" name="pl1350"/>
            <p:cNvSpPr/>
            <p:nvPr/>
          </p:nvSpPr>
          <p:spPr>
            <a:xfrm>
              <a:off x="6400649"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351" name="pl1351"/>
            <p:cNvSpPr/>
            <p:nvPr/>
          </p:nvSpPr>
          <p:spPr>
            <a:xfrm>
              <a:off x="6400649"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352" name="pl1352"/>
            <p:cNvSpPr/>
            <p:nvPr/>
          </p:nvSpPr>
          <p:spPr>
            <a:xfrm>
              <a:off x="6400649"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353" name="pl1353"/>
            <p:cNvSpPr/>
            <p:nvPr/>
          </p:nvSpPr>
          <p:spPr>
            <a:xfrm>
              <a:off x="6400649"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40651" cap="flat">
              <a:solidFill>
                <a:srgbClr val="000000">
                  <a:alpha val="100000"/>
                </a:srgbClr>
              </a:solidFill>
              <a:prstDash val="solid"/>
              <a:round/>
            </a:ln>
          </p:spPr>
          <p:txBody>
            <a:bodyPr/>
            <a:lstStyle/>
            <a:p/>
          </p:txBody>
        </p:sp>
        <p:sp>
          <p:nvSpPr>
            <p:cNvPr id="1354" name="pl1354"/>
            <p:cNvSpPr/>
            <p:nvPr/>
          </p:nvSpPr>
          <p:spPr>
            <a:xfrm>
              <a:off x="6400649"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EE67EC">
                  <a:alpha val="100000"/>
                </a:srgbClr>
              </a:solidFill>
              <a:prstDash val="solid"/>
              <a:round/>
            </a:ln>
          </p:spPr>
          <p:txBody>
            <a:bodyPr/>
            <a:lstStyle/>
            <a:p/>
          </p:txBody>
        </p:sp>
        <p:sp>
          <p:nvSpPr>
            <p:cNvPr id="1355" name="pl1355"/>
            <p:cNvSpPr/>
            <p:nvPr/>
          </p:nvSpPr>
          <p:spPr>
            <a:xfrm>
              <a:off x="6340087"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356" name="tx1356"/>
            <p:cNvSpPr/>
            <p:nvPr/>
          </p:nvSpPr>
          <p:spPr>
            <a:xfrm>
              <a:off x="6352454" y="444063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57" name="tx1357"/>
            <p:cNvSpPr/>
            <p:nvPr/>
          </p:nvSpPr>
          <p:spPr>
            <a:xfrm>
              <a:off x="6582608" y="42391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358" name="tx1358"/>
            <p:cNvSpPr/>
            <p:nvPr/>
          </p:nvSpPr>
          <p:spPr>
            <a:xfrm>
              <a:off x="6824856" y="42481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59" name="tx1359"/>
            <p:cNvSpPr/>
            <p:nvPr/>
          </p:nvSpPr>
          <p:spPr>
            <a:xfrm>
              <a:off x="7067105" y="41538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360" name="tx1360"/>
            <p:cNvSpPr/>
            <p:nvPr/>
          </p:nvSpPr>
          <p:spPr>
            <a:xfrm>
              <a:off x="7339498" y="4308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361" name="tx1361"/>
            <p:cNvSpPr/>
            <p:nvPr/>
          </p:nvSpPr>
          <p:spPr>
            <a:xfrm>
              <a:off x="7551602" y="41770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362" name="rc1362"/>
            <p:cNvSpPr/>
            <p:nvPr/>
          </p:nvSpPr>
          <p:spPr>
            <a:xfrm>
              <a:off x="7742043" y="875080"/>
              <a:ext cx="1332367" cy="758825"/>
            </a:xfrm>
            <a:prstGeom prst="rect">
              <a:avLst/>
            </a:prstGeom>
            <a:solidFill>
              <a:srgbClr val="EBEBEB">
                <a:alpha val="100000"/>
              </a:srgbClr>
            </a:solidFill>
          </p:spPr>
          <p:txBody>
            <a:bodyPr/>
            <a:lstStyle/>
            <a:p/>
          </p:txBody>
        </p:sp>
        <p:sp>
          <p:nvSpPr>
            <p:cNvPr id="1363" name="pl1363"/>
            <p:cNvSpPr/>
            <p:nvPr/>
          </p:nvSpPr>
          <p:spPr>
            <a:xfrm>
              <a:off x="7742043" y="151027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64" name="pl1364"/>
            <p:cNvSpPr/>
            <p:nvPr/>
          </p:nvSpPr>
          <p:spPr>
            <a:xfrm>
              <a:off x="7742043" y="1316501"/>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65" name="pl1365"/>
            <p:cNvSpPr/>
            <p:nvPr/>
          </p:nvSpPr>
          <p:spPr>
            <a:xfrm>
              <a:off x="7742043" y="112272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66" name="pl1366"/>
            <p:cNvSpPr/>
            <p:nvPr/>
          </p:nvSpPr>
          <p:spPr>
            <a:xfrm>
              <a:off x="7742043" y="92894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367" name="pl1367"/>
            <p:cNvSpPr/>
            <p:nvPr/>
          </p:nvSpPr>
          <p:spPr>
            <a:xfrm>
              <a:off x="792373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68" name="pl1368"/>
            <p:cNvSpPr/>
            <p:nvPr/>
          </p:nvSpPr>
          <p:spPr>
            <a:xfrm>
              <a:off x="816597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69" name="pl1369"/>
            <p:cNvSpPr/>
            <p:nvPr/>
          </p:nvSpPr>
          <p:spPr>
            <a:xfrm>
              <a:off x="84082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0" name="pl1370"/>
            <p:cNvSpPr/>
            <p:nvPr/>
          </p:nvSpPr>
          <p:spPr>
            <a:xfrm>
              <a:off x="865047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1" name="pl1371"/>
            <p:cNvSpPr/>
            <p:nvPr/>
          </p:nvSpPr>
          <p:spPr>
            <a:xfrm>
              <a:off x="889272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72" name="pl1372"/>
            <p:cNvSpPr/>
            <p:nvPr/>
          </p:nvSpPr>
          <p:spPr>
            <a:xfrm>
              <a:off x="7742043" y="160716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73" name="pl1373"/>
            <p:cNvSpPr/>
            <p:nvPr/>
          </p:nvSpPr>
          <p:spPr>
            <a:xfrm>
              <a:off x="7742043" y="141338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74" name="pl1374"/>
            <p:cNvSpPr/>
            <p:nvPr/>
          </p:nvSpPr>
          <p:spPr>
            <a:xfrm>
              <a:off x="7742043" y="1219613"/>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75" name="pl1375"/>
            <p:cNvSpPr/>
            <p:nvPr/>
          </p:nvSpPr>
          <p:spPr>
            <a:xfrm>
              <a:off x="7742043" y="102583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376" name="pl1376"/>
            <p:cNvSpPr/>
            <p:nvPr/>
          </p:nvSpPr>
          <p:spPr>
            <a:xfrm>
              <a:off x="780260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7" name="pl1377"/>
            <p:cNvSpPr/>
            <p:nvPr/>
          </p:nvSpPr>
          <p:spPr>
            <a:xfrm>
              <a:off x="8044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8" name="pl1378"/>
            <p:cNvSpPr/>
            <p:nvPr/>
          </p:nvSpPr>
          <p:spPr>
            <a:xfrm>
              <a:off x="828710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79" name="pl1379"/>
            <p:cNvSpPr/>
            <p:nvPr/>
          </p:nvSpPr>
          <p:spPr>
            <a:xfrm>
              <a:off x="852935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0" name="pl1380"/>
            <p:cNvSpPr/>
            <p:nvPr/>
          </p:nvSpPr>
          <p:spPr>
            <a:xfrm>
              <a:off x="877160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1" name="pl1381"/>
            <p:cNvSpPr/>
            <p:nvPr/>
          </p:nvSpPr>
          <p:spPr>
            <a:xfrm>
              <a:off x="901384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382" name="pl1382"/>
            <p:cNvSpPr/>
            <p:nvPr/>
          </p:nvSpPr>
          <p:spPr>
            <a:xfrm>
              <a:off x="7802605"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383" name="pl1383"/>
            <p:cNvSpPr/>
            <p:nvPr/>
          </p:nvSpPr>
          <p:spPr>
            <a:xfrm>
              <a:off x="7802605"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40651" cap="flat">
              <a:solidFill>
                <a:srgbClr val="BEBEBE">
                  <a:alpha val="69803"/>
                </a:srgbClr>
              </a:solidFill>
              <a:prstDash val="solid"/>
              <a:round/>
            </a:ln>
          </p:spPr>
          <p:txBody>
            <a:bodyPr/>
            <a:lstStyle/>
            <a:p/>
          </p:txBody>
        </p:sp>
        <p:sp>
          <p:nvSpPr>
            <p:cNvPr id="1384" name="pl1384"/>
            <p:cNvSpPr/>
            <p:nvPr/>
          </p:nvSpPr>
          <p:spPr>
            <a:xfrm>
              <a:off x="7802605" y="1359131"/>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385" name="pl1385"/>
            <p:cNvSpPr/>
            <p:nvPr/>
          </p:nvSpPr>
          <p:spPr>
            <a:xfrm>
              <a:off x="7802605" y="139788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386" name="pl1386"/>
            <p:cNvSpPr/>
            <p:nvPr/>
          </p:nvSpPr>
          <p:spPr>
            <a:xfrm>
              <a:off x="7802605" y="1297123"/>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387" name="pl1387"/>
            <p:cNvSpPr/>
            <p:nvPr/>
          </p:nvSpPr>
          <p:spPr>
            <a:xfrm>
              <a:off x="7802605" y="140563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388" name="pl1388"/>
            <p:cNvSpPr/>
            <p:nvPr/>
          </p:nvSpPr>
          <p:spPr>
            <a:xfrm>
              <a:off x="7802605" y="1157605"/>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389" name="pl1389"/>
            <p:cNvSpPr/>
            <p:nvPr/>
          </p:nvSpPr>
          <p:spPr>
            <a:xfrm>
              <a:off x="7802605"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390" name="pl1390"/>
            <p:cNvSpPr/>
            <p:nvPr/>
          </p:nvSpPr>
          <p:spPr>
            <a:xfrm>
              <a:off x="7802605" y="1374633"/>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391" name="pl1391"/>
            <p:cNvSpPr/>
            <p:nvPr/>
          </p:nvSpPr>
          <p:spPr>
            <a:xfrm>
              <a:off x="7802605" y="1258368"/>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392" name="pl1392"/>
            <p:cNvSpPr/>
            <p:nvPr/>
          </p:nvSpPr>
          <p:spPr>
            <a:xfrm>
              <a:off x="7802605" y="1304874"/>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393" name="pl1393"/>
            <p:cNvSpPr/>
            <p:nvPr/>
          </p:nvSpPr>
          <p:spPr>
            <a:xfrm>
              <a:off x="7802605" y="1382384"/>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394" name="pl1394"/>
            <p:cNvSpPr/>
            <p:nvPr/>
          </p:nvSpPr>
          <p:spPr>
            <a:xfrm>
              <a:off x="7802605" y="1289372"/>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395" name="pl1395"/>
            <p:cNvSpPr/>
            <p:nvPr/>
          </p:nvSpPr>
          <p:spPr>
            <a:xfrm>
              <a:off x="7802605" y="1157605"/>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396" name="pl1396"/>
            <p:cNvSpPr/>
            <p:nvPr/>
          </p:nvSpPr>
          <p:spPr>
            <a:xfrm>
              <a:off x="7802605" y="139013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397" name="pl1397"/>
            <p:cNvSpPr/>
            <p:nvPr/>
          </p:nvSpPr>
          <p:spPr>
            <a:xfrm>
              <a:off x="7802605" y="1382384"/>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398" name="pl1398"/>
            <p:cNvSpPr/>
            <p:nvPr/>
          </p:nvSpPr>
          <p:spPr>
            <a:xfrm>
              <a:off x="7802605" y="1382384"/>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399" name="pl1399"/>
            <p:cNvSpPr/>
            <p:nvPr/>
          </p:nvSpPr>
          <p:spPr>
            <a:xfrm>
              <a:off x="7802605"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400" name="pl1400"/>
            <p:cNvSpPr/>
            <p:nvPr/>
          </p:nvSpPr>
          <p:spPr>
            <a:xfrm>
              <a:off x="7802605" y="1289372"/>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401" name="pl1401"/>
            <p:cNvSpPr/>
            <p:nvPr/>
          </p:nvSpPr>
          <p:spPr>
            <a:xfrm>
              <a:off x="7802605" y="1343629"/>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402" name="pl1402"/>
            <p:cNvSpPr/>
            <p:nvPr/>
          </p:nvSpPr>
          <p:spPr>
            <a:xfrm>
              <a:off x="7802605" y="1312625"/>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403" name="pl1403"/>
            <p:cNvSpPr/>
            <p:nvPr/>
          </p:nvSpPr>
          <p:spPr>
            <a:xfrm>
              <a:off x="7802605" y="140563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404" name="pl1404"/>
            <p:cNvSpPr/>
            <p:nvPr/>
          </p:nvSpPr>
          <p:spPr>
            <a:xfrm>
              <a:off x="7802605" y="110334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405" name="pl1405"/>
            <p:cNvSpPr/>
            <p:nvPr/>
          </p:nvSpPr>
          <p:spPr>
            <a:xfrm>
              <a:off x="7802605" y="139013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406" name="pl1406"/>
            <p:cNvSpPr/>
            <p:nvPr/>
          </p:nvSpPr>
          <p:spPr>
            <a:xfrm>
              <a:off x="7802605" y="1188609"/>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407" name="pl1407"/>
            <p:cNvSpPr/>
            <p:nvPr/>
          </p:nvSpPr>
          <p:spPr>
            <a:xfrm>
              <a:off x="7802605" y="141338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408" name="pl1408"/>
            <p:cNvSpPr/>
            <p:nvPr/>
          </p:nvSpPr>
          <p:spPr>
            <a:xfrm>
              <a:off x="7802605" y="1328127"/>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409" name="pl1409"/>
            <p:cNvSpPr/>
            <p:nvPr/>
          </p:nvSpPr>
          <p:spPr>
            <a:xfrm>
              <a:off x="7802605" y="1180858"/>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410" name="pl1410"/>
            <p:cNvSpPr/>
            <p:nvPr/>
          </p:nvSpPr>
          <p:spPr>
            <a:xfrm>
              <a:off x="7802605" y="1382384"/>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411" name="pl1411"/>
            <p:cNvSpPr/>
            <p:nvPr/>
          </p:nvSpPr>
          <p:spPr>
            <a:xfrm>
              <a:off x="7802605" y="139013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412" name="pl1412"/>
            <p:cNvSpPr/>
            <p:nvPr/>
          </p:nvSpPr>
          <p:spPr>
            <a:xfrm>
              <a:off x="7802605"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40651" cap="flat">
              <a:solidFill>
                <a:srgbClr val="000000">
                  <a:alpha val="100000"/>
                </a:srgbClr>
              </a:solidFill>
              <a:prstDash val="solid"/>
              <a:round/>
            </a:ln>
          </p:spPr>
          <p:txBody>
            <a:bodyPr/>
            <a:lstStyle/>
            <a:p/>
          </p:txBody>
        </p:sp>
        <p:sp>
          <p:nvSpPr>
            <p:cNvPr id="1413" name="pl1413"/>
            <p:cNvSpPr/>
            <p:nvPr/>
          </p:nvSpPr>
          <p:spPr>
            <a:xfrm>
              <a:off x="7802605" y="139013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ACA300">
                  <a:alpha val="100000"/>
                </a:srgbClr>
              </a:solidFill>
              <a:prstDash val="solid"/>
              <a:round/>
            </a:ln>
          </p:spPr>
          <p:txBody>
            <a:bodyPr/>
            <a:lstStyle/>
            <a:p/>
          </p:txBody>
        </p:sp>
        <p:sp>
          <p:nvSpPr>
            <p:cNvPr id="1414" name="pl1414"/>
            <p:cNvSpPr/>
            <p:nvPr/>
          </p:nvSpPr>
          <p:spPr>
            <a:xfrm>
              <a:off x="7742043" y="141338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415" name="tx1415"/>
            <p:cNvSpPr/>
            <p:nvPr/>
          </p:nvSpPr>
          <p:spPr>
            <a:xfrm>
              <a:off x="8499206"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16" name="tx1416"/>
            <p:cNvSpPr/>
            <p:nvPr/>
          </p:nvSpPr>
          <p:spPr>
            <a:xfrm>
              <a:off x="8741455"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17" name="tx1417"/>
            <p:cNvSpPr/>
            <p:nvPr/>
          </p:nvSpPr>
          <p:spPr>
            <a:xfrm>
              <a:off x="8983703"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18" name="tx1418"/>
            <p:cNvSpPr/>
            <p:nvPr/>
          </p:nvSpPr>
          <p:spPr>
            <a:xfrm>
              <a:off x="7772460" y="12487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19" name="tx1419"/>
            <p:cNvSpPr/>
            <p:nvPr/>
          </p:nvSpPr>
          <p:spPr>
            <a:xfrm>
              <a:off x="8014709" y="12423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20" name="tx1420"/>
            <p:cNvSpPr/>
            <p:nvPr/>
          </p:nvSpPr>
          <p:spPr>
            <a:xfrm>
              <a:off x="8256958" y="122548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21" name="rc1421"/>
            <p:cNvSpPr/>
            <p:nvPr/>
          </p:nvSpPr>
          <p:spPr>
            <a:xfrm>
              <a:off x="7742043" y="1918357"/>
              <a:ext cx="1332367" cy="758825"/>
            </a:xfrm>
            <a:prstGeom prst="rect">
              <a:avLst/>
            </a:prstGeom>
            <a:solidFill>
              <a:srgbClr val="EBEBEB">
                <a:alpha val="100000"/>
              </a:srgbClr>
            </a:solidFill>
          </p:spPr>
          <p:txBody>
            <a:bodyPr/>
            <a:lstStyle/>
            <a:p/>
          </p:txBody>
        </p:sp>
        <p:sp>
          <p:nvSpPr>
            <p:cNvPr id="1422" name="pl1422"/>
            <p:cNvSpPr/>
            <p:nvPr/>
          </p:nvSpPr>
          <p:spPr>
            <a:xfrm>
              <a:off x="7742043" y="255355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23" name="pl1423"/>
            <p:cNvSpPr/>
            <p:nvPr/>
          </p:nvSpPr>
          <p:spPr>
            <a:xfrm>
              <a:off x="7742043" y="2359778"/>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24" name="pl1424"/>
            <p:cNvSpPr/>
            <p:nvPr/>
          </p:nvSpPr>
          <p:spPr>
            <a:xfrm>
              <a:off x="7742043" y="216600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25" name="pl1425"/>
            <p:cNvSpPr/>
            <p:nvPr/>
          </p:nvSpPr>
          <p:spPr>
            <a:xfrm>
              <a:off x="7742043" y="197222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26" name="pl1426"/>
            <p:cNvSpPr/>
            <p:nvPr/>
          </p:nvSpPr>
          <p:spPr>
            <a:xfrm>
              <a:off x="792373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7" name="pl1427"/>
            <p:cNvSpPr/>
            <p:nvPr/>
          </p:nvSpPr>
          <p:spPr>
            <a:xfrm>
              <a:off x="816597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8" name="pl1428"/>
            <p:cNvSpPr/>
            <p:nvPr/>
          </p:nvSpPr>
          <p:spPr>
            <a:xfrm>
              <a:off x="84082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29" name="pl1429"/>
            <p:cNvSpPr/>
            <p:nvPr/>
          </p:nvSpPr>
          <p:spPr>
            <a:xfrm>
              <a:off x="865047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30" name="pl1430"/>
            <p:cNvSpPr/>
            <p:nvPr/>
          </p:nvSpPr>
          <p:spPr>
            <a:xfrm>
              <a:off x="889272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31" name="pl1431"/>
            <p:cNvSpPr/>
            <p:nvPr/>
          </p:nvSpPr>
          <p:spPr>
            <a:xfrm>
              <a:off x="7742043" y="265044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32" name="pl1432"/>
            <p:cNvSpPr/>
            <p:nvPr/>
          </p:nvSpPr>
          <p:spPr>
            <a:xfrm>
              <a:off x="7742043" y="2456666"/>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33" name="pl1433"/>
            <p:cNvSpPr/>
            <p:nvPr/>
          </p:nvSpPr>
          <p:spPr>
            <a:xfrm>
              <a:off x="7742043" y="2262890"/>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34" name="pl1434"/>
            <p:cNvSpPr/>
            <p:nvPr/>
          </p:nvSpPr>
          <p:spPr>
            <a:xfrm>
              <a:off x="7742043" y="206911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35" name="pl1435"/>
            <p:cNvSpPr/>
            <p:nvPr/>
          </p:nvSpPr>
          <p:spPr>
            <a:xfrm>
              <a:off x="780260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6" name="pl1436"/>
            <p:cNvSpPr/>
            <p:nvPr/>
          </p:nvSpPr>
          <p:spPr>
            <a:xfrm>
              <a:off x="8044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7" name="pl1437"/>
            <p:cNvSpPr/>
            <p:nvPr/>
          </p:nvSpPr>
          <p:spPr>
            <a:xfrm>
              <a:off x="828710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8" name="pl1438"/>
            <p:cNvSpPr/>
            <p:nvPr/>
          </p:nvSpPr>
          <p:spPr>
            <a:xfrm>
              <a:off x="852935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39" name="pl1439"/>
            <p:cNvSpPr/>
            <p:nvPr/>
          </p:nvSpPr>
          <p:spPr>
            <a:xfrm>
              <a:off x="877160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40" name="pl1440"/>
            <p:cNvSpPr/>
            <p:nvPr/>
          </p:nvSpPr>
          <p:spPr>
            <a:xfrm>
              <a:off x="901384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41" name="pl1441"/>
            <p:cNvSpPr/>
            <p:nvPr/>
          </p:nvSpPr>
          <p:spPr>
            <a:xfrm>
              <a:off x="7802605"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442" name="pl1442"/>
            <p:cNvSpPr/>
            <p:nvPr/>
          </p:nvSpPr>
          <p:spPr>
            <a:xfrm>
              <a:off x="7802605"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40651" cap="flat">
              <a:solidFill>
                <a:srgbClr val="BEBEBE">
                  <a:alpha val="69803"/>
                </a:srgbClr>
              </a:solidFill>
              <a:prstDash val="solid"/>
              <a:round/>
            </a:ln>
          </p:spPr>
          <p:txBody>
            <a:bodyPr/>
            <a:lstStyle/>
            <a:p/>
          </p:txBody>
        </p:sp>
        <p:sp>
          <p:nvSpPr>
            <p:cNvPr id="1443" name="pl1443"/>
            <p:cNvSpPr/>
            <p:nvPr/>
          </p:nvSpPr>
          <p:spPr>
            <a:xfrm>
              <a:off x="7802605" y="2402408"/>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444" name="pl1444"/>
            <p:cNvSpPr/>
            <p:nvPr/>
          </p:nvSpPr>
          <p:spPr>
            <a:xfrm>
              <a:off x="7802605" y="2441163"/>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445" name="pl1445"/>
            <p:cNvSpPr/>
            <p:nvPr/>
          </p:nvSpPr>
          <p:spPr>
            <a:xfrm>
              <a:off x="7802605" y="2340400"/>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446" name="pl1446"/>
            <p:cNvSpPr/>
            <p:nvPr/>
          </p:nvSpPr>
          <p:spPr>
            <a:xfrm>
              <a:off x="7802605" y="2448915"/>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447" name="pl1447"/>
            <p:cNvSpPr/>
            <p:nvPr/>
          </p:nvSpPr>
          <p:spPr>
            <a:xfrm>
              <a:off x="7802605" y="2200882"/>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448" name="pl1448"/>
            <p:cNvSpPr/>
            <p:nvPr/>
          </p:nvSpPr>
          <p:spPr>
            <a:xfrm>
              <a:off x="7802605" y="2433412"/>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449" name="pl1449"/>
            <p:cNvSpPr/>
            <p:nvPr/>
          </p:nvSpPr>
          <p:spPr>
            <a:xfrm>
              <a:off x="7802605" y="2417910"/>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450" name="pl1450"/>
            <p:cNvSpPr/>
            <p:nvPr/>
          </p:nvSpPr>
          <p:spPr>
            <a:xfrm>
              <a:off x="7802605" y="2301645"/>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451" name="pl1451"/>
            <p:cNvSpPr/>
            <p:nvPr/>
          </p:nvSpPr>
          <p:spPr>
            <a:xfrm>
              <a:off x="7802605" y="2348151"/>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452" name="pl1452"/>
            <p:cNvSpPr/>
            <p:nvPr/>
          </p:nvSpPr>
          <p:spPr>
            <a:xfrm>
              <a:off x="7802605" y="2425661"/>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453" name="pl1453"/>
            <p:cNvSpPr/>
            <p:nvPr/>
          </p:nvSpPr>
          <p:spPr>
            <a:xfrm>
              <a:off x="7802605" y="2332649"/>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454" name="pl1454"/>
            <p:cNvSpPr/>
            <p:nvPr/>
          </p:nvSpPr>
          <p:spPr>
            <a:xfrm>
              <a:off x="7802605"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455" name="pl1455"/>
            <p:cNvSpPr/>
            <p:nvPr/>
          </p:nvSpPr>
          <p:spPr>
            <a:xfrm>
              <a:off x="7802605" y="2433412"/>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456" name="pl1456"/>
            <p:cNvSpPr/>
            <p:nvPr/>
          </p:nvSpPr>
          <p:spPr>
            <a:xfrm>
              <a:off x="7802605" y="2425661"/>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457" name="pl1457"/>
            <p:cNvSpPr/>
            <p:nvPr/>
          </p:nvSpPr>
          <p:spPr>
            <a:xfrm>
              <a:off x="7802605" y="2425661"/>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458" name="pl1458"/>
            <p:cNvSpPr/>
            <p:nvPr/>
          </p:nvSpPr>
          <p:spPr>
            <a:xfrm>
              <a:off x="7802605"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459" name="pl1459"/>
            <p:cNvSpPr/>
            <p:nvPr/>
          </p:nvSpPr>
          <p:spPr>
            <a:xfrm>
              <a:off x="7802605" y="2332649"/>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460" name="pl1460"/>
            <p:cNvSpPr/>
            <p:nvPr/>
          </p:nvSpPr>
          <p:spPr>
            <a:xfrm>
              <a:off x="7802605" y="2386906"/>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461" name="pl1461"/>
            <p:cNvSpPr/>
            <p:nvPr/>
          </p:nvSpPr>
          <p:spPr>
            <a:xfrm>
              <a:off x="7802605" y="2355902"/>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462" name="pl1462"/>
            <p:cNvSpPr/>
            <p:nvPr/>
          </p:nvSpPr>
          <p:spPr>
            <a:xfrm>
              <a:off x="7802605" y="2448915"/>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463" name="pl1463"/>
            <p:cNvSpPr/>
            <p:nvPr/>
          </p:nvSpPr>
          <p:spPr>
            <a:xfrm>
              <a:off x="7802605" y="2146624"/>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464" name="pl1464"/>
            <p:cNvSpPr/>
            <p:nvPr/>
          </p:nvSpPr>
          <p:spPr>
            <a:xfrm>
              <a:off x="7802605" y="2433412"/>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465" name="pl1465"/>
            <p:cNvSpPr/>
            <p:nvPr/>
          </p:nvSpPr>
          <p:spPr>
            <a:xfrm>
              <a:off x="7802605" y="2231886"/>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466" name="pl1466"/>
            <p:cNvSpPr/>
            <p:nvPr/>
          </p:nvSpPr>
          <p:spPr>
            <a:xfrm>
              <a:off x="7802605" y="2456666"/>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467" name="pl1467"/>
            <p:cNvSpPr/>
            <p:nvPr/>
          </p:nvSpPr>
          <p:spPr>
            <a:xfrm>
              <a:off x="7802605" y="2371404"/>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468" name="pl1468"/>
            <p:cNvSpPr/>
            <p:nvPr/>
          </p:nvSpPr>
          <p:spPr>
            <a:xfrm>
              <a:off x="7802605" y="2224135"/>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469" name="pl1469"/>
            <p:cNvSpPr/>
            <p:nvPr/>
          </p:nvSpPr>
          <p:spPr>
            <a:xfrm>
              <a:off x="7802605" y="2425661"/>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470" name="pl1470"/>
            <p:cNvSpPr/>
            <p:nvPr/>
          </p:nvSpPr>
          <p:spPr>
            <a:xfrm>
              <a:off x="7802605" y="2433412"/>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471" name="pl1471"/>
            <p:cNvSpPr/>
            <p:nvPr/>
          </p:nvSpPr>
          <p:spPr>
            <a:xfrm>
              <a:off x="7802605"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40651" cap="flat">
              <a:solidFill>
                <a:srgbClr val="000000">
                  <a:alpha val="100000"/>
                </a:srgbClr>
              </a:solidFill>
              <a:prstDash val="solid"/>
              <a:round/>
            </a:ln>
          </p:spPr>
          <p:txBody>
            <a:bodyPr/>
            <a:lstStyle/>
            <a:p/>
          </p:txBody>
        </p:sp>
        <p:sp>
          <p:nvSpPr>
            <p:cNvPr id="1472" name="pl1472"/>
            <p:cNvSpPr/>
            <p:nvPr/>
          </p:nvSpPr>
          <p:spPr>
            <a:xfrm>
              <a:off x="7802605" y="2200882"/>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00C083">
                  <a:alpha val="100000"/>
                </a:srgbClr>
              </a:solidFill>
              <a:prstDash val="solid"/>
              <a:round/>
            </a:ln>
          </p:spPr>
          <p:txBody>
            <a:bodyPr/>
            <a:lstStyle/>
            <a:p/>
          </p:txBody>
        </p:sp>
        <p:sp>
          <p:nvSpPr>
            <p:cNvPr id="1473" name="pl1473"/>
            <p:cNvSpPr/>
            <p:nvPr/>
          </p:nvSpPr>
          <p:spPr>
            <a:xfrm>
              <a:off x="7742043" y="2456666"/>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474" name="tx1474"/>
            <p:cNvSpPr/>
            <p:nvPr/>
          </p:nvSpPr>
          <p:spPr>
            <a:xfrm>
              <a:off x="7742316" y="20982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75" name="tx1475"/>
            <p:cNvSpPr/>
            <p:nvPr/>
          </p:nvSpPr>
          <p:spPr>
            <a:xfrm>
              <a:off x="7984564" y="213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476" name="tx1476"/>
            <p:cNvSpPr/>
            <p:nvPr/>
          </p:nvSpPr>
          <p:spPr>
            <a:xfrm>
              <a:off x="8226813" y="2144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77" name="tx1477"/>
            <p:cNvSpPr/>
            <p:nvPr/>
          </p:nvSpPr>
          <p:spPr>
            <a:xfrm>
              <a:off x="8469061" y="20362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478" name="tx1478"/>
            <p:cNvSpPr/>
            <p:nvPr/>
          </p:nvSpPr>
          <p:spPr>
            <a:xfrm>
              <a:off x="8711310" y="20982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479" name="tx1479"/>
            <p:cNvSpPr/>
            <p:nvPr/>
          </p:nvSpPr>
          <p:spPr>
            <a:xfrm>
              <a:off x="8953559" y="22003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480" name="rc1480"/>
            <p:cNvSpPr/>
            <p:nvPr/>
          </p:nvSpPr>
          <p:spPr>
            <a:xfrm>
              <a:off x="7742043" y="2961634"/>
              <a:ext cx="1332367" cy="758825"/>
            </a:xfrm>
            <a:prstGeom prst="rect">
              <a:avLst/>
            </a:prstGeom>
            <a:solidFill>
              <a:srgbClr val="EBEBEB">
                <a:alpha val="100000"/>
              </a:srgbClr>
            </a:solidFill>
          </p:spPr>
          <p:txBody>
            <a:bodyPr/>
            <a:lstStyle/>
            <a:p/>
          </p:txBody>
        </p:sp>
        <p:sp>
          <p:nvSpPr>
            <p:cNvPr id="1481" name="pl1481"/>
            <p:cNvSpPr/>
            <p:nvPr/>
          </p:nvSpPr>
          <p:spPr>
            <a:xfrm>
              <a:off x="7742043" y="359683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82" name="pl1482"/>
            <p:cNvSpPr/>
            <p:nvPr/>
          </p:nvSpPr>
          <p:spPr>
            <a:xfrm>
              <a:off x="7742043" y="3403055"/>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83" name="pl1483"/>
            <p:cNvSpPr/>
            <p:nvPr/>
          </p:nvSpPr>
          <p:spPr>
            <a:xfrm>
              <a:off x="7742043" y="3209279"/>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84" name="pl1484"/>
            <p:cNvSpPr/>
            <p:nvPr/>
          </p:nvSpPr>
          <p:spPr>
            <a:xfrm>
              <a:off x="7742043" y="3015503"/>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485" name="pl1485"/>
            <p:cNvSpPr/>
            <p:nvPr/>
          </p:nvSpPr>
          <p:spPr>
            <a:xfrm>
              <a:off x="792373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6" name="pl1486"/>
            <p:cNvSpPr/>
            <p:nvPr/>
          </p:nvSpPr>
          <p:spPr>
            <a:xfrm>
              <a:off x="816597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7" name="pl1487"/>
            <p:cNvSpPr/>
            <p:nvPr/>
          </p:nvSpPr>
          <p:spPr>
            <a:xfrm>
              <a:off x="84082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8" name="pl1488"/>
            <p:cNvSpPr/>
            <p:nvPr/>
          </p:nvSpPr>
          <p:spPr>
            <a:xfrm>
              <a:off x="865047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89" name="pl1489"/>
            <p:cNvSpPr/>
            <p:nvPr/>
          </p:nvSpPr>
          <p:spPr>
            <a:xfrm>
              <a:off x="889272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90" name="pl1490"/>
            <p:cNvSpPr/>
            <p:nvPr/>
          </p:nvSpPr>
          <p:spPr>
            <a:xfrm>
              <a:off x="7742043" y="369371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91" name="pl1491"/>
            <p:cNvSpPr/>
            <p:nvPr/>
          </p:nvSpPr>
          <p:spPr>
            <a:xfrm>
              <a:off x="7742043" y="3499942"/>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92" name="pl1492"/>
            <p:cNvSpPr/>
            <p:nvPr/>
          </p:nvSpPr>
          <p:spPr>
            <a:xfrm>
              <a:off x="7742043" y="3306167"/>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93" name="pl1493"/>
            <p:cNvSpPr/>
            <p:nvPr/>
          </p:nvSpPr>
          <p:spPr>
            <a:xfrm>
              <a:off x="7742043" y="3112391"/>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494" name="pl1494"/>
            <p:cNvSpPr/>
            <p:nvPr/>
          </p:nvSpPr>
          <p:spPr>
            <a:xfrm>
              <a:off x="780260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5" name="pl1495"/>
            <p:cNvSpPr/>
            <p:nvPr/>
          </p:nvSpPr>
          <p:spPr>
            <a:xfrm>
              <a:off x="8044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6" name="pl1496"/>
            <p:cNvSpPr/>
            <p:nvPr/>
          </p:nvSpPr>
          <p:spPr>
            <a:xfrm>
              <a:off x="828710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7" name="pl1497"/>
            <p:cNvSpPr/>
            <p:nvPr/>
          </p:nvSpPr>
          <p:spPr>
            <a:xfrm>
              <a:off x="852935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8" name="pl1498"/>
            <p:cNvSpPr/>
            <p:nvPr/>
          </p:nvSpPr>
          <p:spPr>
            <a:xfrm>
              <a:off x="877160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499" name="pl1499"/>
            <p:cNvSpPr/>
            <p:nvPr/>
          </p:nvSpPr>
          <p:spPr>
            <a:xfrm>
              <a:off x="901384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00" name="pl1500"/>
            <p:cNvSpPr/>
            <p:nvPr/>
          </p:nvSpPr>
          <p:spPr>
            <a:xfrm>
              <a:off x="7802605"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501" name="pl1501"/>
            <p:cNvSpPr/>
            <p:nvPr/>
          </p:nvSpPr>
          <p:spPr>
            <a:xfrm>
              <a:off x="7802605"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40651" cap="flat">
              <a:solidFill>
                <a:srgbClr val="BEBEBE">
                  <a:alpha val="69803"/>
                </a:srgbClr>
              </a:solidFill>
              <a:prstDash val="solid"/>
              <a:round/>
            </a:ln>
          </p:spPr>
          <p:txBody>
            <a:bodyPr/>
            <a:lstStyle/>
            <a:p/>
          </p:txBody>
        </p:sp>
        <p:sp>
          <p:nvSpPr>
            <p:cNvPr id="1502" name="pl1502"/>
            <p:cNvSpPr/>
            <p:nvPr/>
          </p:nvSpPr>
          <p:spPr>
            <a:xfrm>
              <a:off x="7802605" y="3445685"/>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503" name="pl1503"/>
            <p:cNvSpPr/>
            <p:nvPr/>
          </p:nvSpPr>
          <p:spPr>
            <a:xfrm>
              <a:off x="7802605" y="3484440"/>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504" name="pl1504"/>
            <p:cNvSpPr/>
            <p:nvPr/>
          </p:nvSpPr>
          <p:spPr>
            <a:xfrm>
              <a:off x="7802605" y="3383677"/>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505" name="pl1505"/>
            <p:cNvSpPr/>
            <p:nvPr/>
          </p:nvSpPr>
          <p:spPr>
            <a:xfrm>
              <a:off x="7802605" y="3492191"/>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506" name="pl1506"/>
            <p:cNvSpPr/>
            <p:nvPr/>
          </p:nvSpPr>
          <p:spPr>
            <a:xfrm>
              <a:off x="7802605" y="3244159"/>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507" name="pl1507"/>
            <p:cNvSpPr/>
            <p:nvPr/>
          </p:nvSpPr>
          <p:spPr>
            <a:xfrm>
              <a:off x="7802605" y="3476689"/>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08" name="pl1508"/>
            <p:cNvSpPr/>
            <p:nvPr/>
          </p:nvSpPr>
          <p:spPr>
            <a:xfrm>
              <a:off x="7802605" y="3461187"/>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509" name="pl1509"/>
            <p:cNvSpPr/>
            <p:nvPr/>
          </p:nvSpPr>
          <p:spPr>
            <a:xfrm>
              <a:off x="7802605" y="3344922"/>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510" name="pl1510"/>
            <p:cNvSpPr/>
            <p:nvPr/>
          </p:nvSpPr>
          <p:spPr>
            <a:xfrm>
              <a:off x="7802605" y="3391428"/>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511" name="pl1511"/>
            <p:cNvSpPr/>
            <p:nvPr/>
          </p:nvSpPr>
          <p:spPr>
            <a:xfrm>
              <a:off x="7802605" y="3468938"/>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512" name="pl1512"/>
            <p:cNvSpPr/>
            <p:nvPr/>
          </p:nvSpPr>
          <p:spPr>
            <a:xfrm>
              <a:off x="7802605" y="3375926"/>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513" name="pl1513"/>
            <p:cNvSpPr/>
            <p:nvPr/>
          </p:nvSpPr>
          <p:spPr>
            <a:xfrm>
              <a:off x="7802605" y="3244159"/>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514" name="pl1514"/>
            <p:cNvSpPr/>
            <p:nvPr/>
          </p:nvSpPr>
          <p:spPr>
            <a:xfrm>
              <a:off x="7802605" y="3476689"/>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515" name="pl1515"/>
            <p:cNvSpPr/>
            <p:nvPr/>
          </p:nvSpPr>
          <p:spPr>
            <a:xfrm>
              <a:off x="7802605" y="3468938"/>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16" name="pl1516"/>
            <p:cNvSpPr/>
            <p:nvPr/>
          </p:nvSpPr>
          <p:spPr>
            <a:xfrm>
              <a:off x="7802605" y="3468938"/>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517" name="pl1517"/>
            <p:cNvSpPr/>
            <p:nvPr/>
          </p:nvSpPr>
          <p:spPr>
            <a:xfrm>
              <a:off x="7802605"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518" name="pl1518"/>
            <p:cNvSpPr/>
            <p:nvPr/>
          </p:nvSpPr>
          <p:spPr>
            <a:xfrm>
              <a:off x="7802605" y="3375926"/>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519" name="pl1519"/>
            <p:cNvSpPr/>
            <p:nvPr/>
          </p:nvSpPr>
          <p:spPr>
            <a:xfrm>
              <a:off x="7802605" y="3430183"/>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520" name="pl1520"/>
            <p:cNvSpPr/>
            <p:nvPr/>
          </p:nvSpPr>
          <p:spPr>
            <a:xfrm>
              <a:off x="7802605"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521" name="pl1521"/>
            <p:cNvSpPr/>
            <p:nvPr/>
          </p:nvSpPr>
          <p:spPr>
            <a:xfrm>
              <a:off x="7802605" y="3492191"/>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522" name="pl1522"/>
            <p:cNvSpPr/>
            <p:nvPr/>
          </p:nvSpPr>
          <p:spPr>
            <a:xfrm>
              <a:off x="7802605" y="3189901"/>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523" name="pl1523"/>
            <p:cNvSpPr/>
            <p:nvPr/>
          </p:nvSpPr>
          <p:spPr>
            <a:xfrm>
              <a:off x="7802605" y="3476689"/>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524" name="pl1524"/>
            <p:cNvSpPr/>
            <p:nvPr/>
          </p:nvSpPr>
          <p:spPr>
            <a:xfrm>
              <a:off x="7802605" y="3275163"/>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525" name="pl1525"/>
            <p:cNvSpPr/>
            <p:nvPr/>
          </p:nvSpPr>
          <p:spPr>
            <a:xfrm>
              <a:off x="7802605" y="3499942"/>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526" name="pl1526"/>
            <p:cNvSpPr/>
            <p:nvPr/>
          </p:nvSpPr>
          <p:spPr>
            <a:xfrm>
              <a:off x="7802605" y="3414681"/>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527" name="pl1527"/>
            <p:cNvSpPr/>
            <p:nvPr/>
          </p:nvSpPr>
          <p:spPr>
            <a:xfrm>
              <a:off x="7802605" y="3267412"/>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528" name="pl1528"/>
            <p:cNvSpPr/>
            <p:nvPr/>
          </p:nvSpPr>
          <p:spPr>
            <a:xfrm>
              <a:off x="7802605" y="3468938"/>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529" name="pl1529"/>
            <p:cNvSpPr/>
            <p:nvPr/>
          </p:nvSpPr>
          <p:spPr>
            <a:xfrm>
              <a:off x="7802605" y="3476689"/>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530" name="pl1530"/>
            <p:cNvSpPr/>
            <p:nvPr/>
          </p:nvSpPr>
          <p:spPr>
            <a:xfrm>
              <a:off x="7802605"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40651" cap="flat">
              <a:solidFill>
                <a:srgbClr val="000000">
                  <a:alpha val="100000"/>
                </a:srgbClr>
              </a:solidFill>
              <a:prstDash val="solid"/>
              <a:round/>
            </a:ln>
          </p:spPr>
          <p:txBody>
            <a:bodyPr/>
            <a:lstStyle/>
            <a:p/>
          </p:txBody>
        </p:sp>
        <p:sp>
          <p:nvSpPr>
            <p:cNvPr id="1531" name="pl1531"/>
            <p:cNvSpPr/>
            <p:nvPr/>
          </p:nvSpPr>
          <p:spPr>
            <a:xfrm>
              <a:off x="7802605" y="3399179"/>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00A8FF">
                  <a:alpha val="100000"/>
                </a:srgbClr>
              </a:solidFill>
              <a:prstDash val="solid"/>
              <a:round/>
            </a:ln>
          </p:spPr>
          <p:txBody>
            <a:bodyPr/>
            <a:lstStyle/>
            <a:p/>
          </p:txBody>
        </p:sp>
        <p:sp>
          <p:nvSpPr>
            <p:cNvPr id="1532" name="pl1532"/>
            <p:cNvSpPr/>
            <p:nvPr/>
          </p:nvSpPr>
          <p:spPr>
            <a:xfrm>
              <a:off x="7742043" y="3499942"/>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533" name="tx1533"/>
            <p:cNvSpPr/>
            <p:nvPr/>
          </p:nvSpPr>
          <p:spPr>
            <a:xfrm>
              <a:off x="7772460" y="32888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534" name="tx1534"/>
            <p:cNvSpPr/>
            <p:nvPr/>
          </p:nvSpPr>
          <p:spPr>
            <a:xfrm>
              <a:off x="8014709" y="32979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35" name="tx1535"/>
            <p:cNvSpPr/>
            <p:nvPr/>
          </p:nvSpPr>
          <p:spPr>
            <a:xfrm>
              <a:off x="8256958" y="326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536" name="tx1536"/>
            <p:cNvSpPr/>
            <p:nvPr/>
          </p:nvSpPr>
          <p:spPr>
            <a:xfrm>
              <a:off x="8499206" y="32655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537" name="tx1537"/>
            <p:cNvSpPr/>
            <p:nvPr/>
          </p:nvSpPr>
          <p:spPr>
            <a:xfrm>
              <a:off x="8711310" y="32345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538" name="tx1538"/>
            <p:cNvSpPr/>
            <p:nvPr/>
          </p:nvSpPr>
          <p:spPr>
            <a:xfrm>
              <a:off x="8953559" y="325140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539" name="rc1539"/>
            <p:cNvSpPr/>
            <p:nvPr/>
          </p:nvSpPr>
          <p:spPr>
            <a:xfrm>
              <a:off x="7742043" y="4004911"/>
              <a:ext cx="1332367" cy="758825"/>
            </a:xfrm>
            <a:prstGeom prst="rect">
              <a:avLst/>
            </a:prstGeom>
            <a:solidFill>
              <a:srgbClr val="EBEBEB">
                <a:alpha val="100000"/>
              </a:srgbClr>
            </a:solidFill>
          </p:spPr>
          <p:txBody>
            <a:bodyPr/>
            <a:lstStyle/>
            <a:p/>
          </p:txBody>
        </p:sp>
        <p:sp>
          <p:nvSpPr>
            <p:cNvPr id="1540" name="pl1540"/>
            <p:cNvSpPr/>
            <p:nvPr/>
          </p:nvSpPr>
          <p:spPr>
            <a:xfrm>
              <a:off x="7742043" y="4640107"/>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541" name="pl1541"/>
            <p:cNvSpPr/>
            <p:nvPr/>
          </p:nvSpPr>
          <p:spPr>
            <a:xfrm>
              <a:off x="7742043" y="4446332"/>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542" name="pl1542"/>
            <p:cNvSpPr/>
            <p:nvPr/>
          </p:nvSpPr>
          <p:spPr>
            <a:xfrm>
              <a:off x="7742043" y="4252556"/>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543" name="pl1543"/>
            <p:cNvSpPr/>
            <p:nvPr/>
          </p:nvSpPr>
          <p:spPr>
            <a:xfrm>
              <a:off x="7742043" y="4058780"/>
              <a:ext cx="1332367" cy="0"/>
            </a:xfrm>
            <a:custGeom>
              <a:avLst/>
              <a:pathLst>
                <a:path w="1332367" h="0">
                  <a:moveTo>
                    <a:pt x="0" y="0"/>
                  </a:moveTo>
                  <a:lnTo>
                    <a:pt x="1332367" y="0"/>
                  </a:lnTo>
                  <a:lnTo>
                    <a:pt x="1332367" y="0"/>
                  </a:lnTo>
                </a:path>
              </a:pathLst>
            </a:custGeom>
            <a:ln w="6775" cap="flat">
              <a:solidFill>
                <a:srgbClr val="FFFFFF">
                  <a:alpha val="100000"/>
                </a:srgbClr>
              </a:solidFill>
              <a:prstDash val="solid"/>
              <a:round/>
            </a:ln>
          </p:spPr>
          <p:txBody>
            <a:bodyPr/>
            <a:lstStyle/>
            <a:p/>
          </p:txBody>
        </p:sp>
        <p:sp>
          <p:nvSpPr>
            <p:cNvPr id="1544" name="pl1544"/>
            <p:cNvSpPr/>
            <p:nvPr/>
          </p:nvSpPr>
          <p:spPr>
            <a:xfrm>
              <a:off x="792373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5" name="pl1545"/>
            <p:cNvSpPr/>
            <p:nvPr/>
          </p:nvSpPr>
          <p:spPr>
            <a:xfrm>
              <a:off x="816597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6" name="pl1546"/>
            <p:cNvSpPr/>
            <p:nvPr/>
          </p:nvSpPr>
          <p:spPr>
            <a:xfrm>
              <a:off x="84082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7" name="pl1547"/>
            <p:cNvSpPr/>
            <p:nvPr/>
          </p:nvSpPr>
          <p:spPr>
            <a:xfrm>
              <a:off x="865047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8" name="pl1548"/>
            <p:cNvSpPr/>
            <p:nvPr/>
          </p:nvSpPr>
          <p:spPr>
            <a:xfrm>
              <a:off x="889272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49" name="pl1549"/>
            <p:cNvSpPr/>
            <p:nvPr/>
          </p:nvSpPr>
          <p:spPr>
            <a:xfrm>
              <a:off x="7742043" y="4736995"/>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550" name="pl1550"/>
            <p:cNvSpPr/>
            <p:nvPr/>
          </p:nvSpPr>
          <p:spPr>
            <a:xfrm>
              <a:off x="7742043" y="4543219"/>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551" name="pl1551"/>
            <p:cNvSpPr/>
            <p:nvPr/>
          </p:nvSpPr>
          <p:spPr>
            <a:xfrm>
              <a:off x="7742043" y="4349444"/>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552" name="pl1552"/>
            <p:cNvSpPr/>
            <p:nvPr/>
          </p:nvSpPr>
          <p:spPr>
            <a:xfrm>
              <a:off x="7742043" y="4155668"/>
              <a:ext cx="1332367" cy="0"/>
            </a:xfrm>
            <a:custGeom>
              <a:avLst/>
              <a:pathLst>
                <a:path w="1332367" h="0">
                  <a:moveTo>
                    <a:pt x="0" y="0"/>
                  </a:moveTo>
                  <a:lnTo>
                    <a:pt x="1332367" y="0"/>
                  </a:lnTo>
                  <a:lnTo>
                    <a:pt x="1332367" y="0"/>
                  </a:lnTo>
                </a:path>
              </a:pathLst>
            </a:custGeom>
            <a:ln w="13550" cap="flat">
              <a:solidFill>
                <a:srgbClr val="FFFFFF">
                  <a:alpha val="100000"/>
                </a:srgbClr>
              </a:solidFill>
              <a:prstDash val="solid"/>
              <a:round/>
            </a:ln>
          </p:spPr>
          <p:txBody>
            <a:bodyPr/>
            <a:lstStyle/>
            <a:p/>
          </p:txBody>
        </p:sp>
        <p:sp>
          <p:nvSpPr>
            <p:cNvPr id="1553" name="pl1553"/>
            <p:cNvSpPr/>
            <p:nvPr/>
          </p:nvSpPr>
          <p:spPr>
            <a:xfrm>
              <a:off x="780260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4" name="pl1554"/>
            <p:cNvSpPr/>
            <p:nvPr/>
          </p:nvSpPr>
          <p:spPr>
            <a:xfrm>
              <a:off x="8044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5" name="pl1555"/>
            <p:cNvSpPr/>
            <p:nvPr/>
          </p:nvSpPr>
          <p:spPr>
            <a:xfrm>
              <a:off x="828710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6" name="pl1556"/>
            <p:cNvSpPr/>
            <p:nvPr/>
          </p:nvSpPr>
          <p:spPr>
            <a:xfrm>
              <a:off x="852935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7" name="pl1557"/>
            <p:cNvSpPr/>
            <p:nvPr/>
          </p:nvSpPr>
          <p:spPr>
            <a:xfrm>
              <a:off x="877160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8" name="pl1558"/>
            <p:cNvSpPr/>
            <p:nvPr/>
          </p:nvSpPr>
          <p:spPr>
            <a:xfrm>
              <a:off x="901384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559" name="pl1559"/>
            <p:cNvSpPr/>
            <p:nvPr/>
          </p:nvSpPr>
          <p:spPr>
            <a:xfrm>
              <a:off x="7802605"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BEBEBE">
                  <a:alpha val="69803"/>
                </a:srgbClr>
              </a:solidFill>
              <a:prstDash val="solid"/>
              <a:round/>
            </a:ln>
          </p:spPr>
          <p:txBody>
            <a:bodyPr/>
            <a:lstStyle/>
            <a:p/>
          </p:txBody>
        </p:sp>
        <p:sp>
          <p:nvSpPr>
            <p:cNvPr id="1560" name="pl1560"/>
            <p:cNvSpPr/>
            <p:nvPr/>
          </p:nvSpPr>
          <p:spPr>
            <a:xfrm>
              <a:off x="7802605" y="4543219"/>
              <a:ext cx="1211243" cy="0"/>
            </a:xfrm>
            <a:custGeom>
              <a:avLst/>
              <a:pathLst>
                <a:path w="1211243" h="0">
                  <a:moveTo>
                    <a:pt x="0" y="0"/>
                  </a:moveTo>
                  <a:lnTo>
                    <a:pt x="242248" y="0"/>
                  </a:lnTo>
                  <a:lnTo>
                    <a:pt x="484497" y="0"/>
                  </a:lnTo>
                  <a:lnTo>
                    <a:pt x="726745" y="0"/>
                  </a:lnTo>
                  <a:lnTo>
                    <a:pt x="968994" y="0"/>
                  </a:lnTo>
                  <a:lnTo>
                    <a:pt x="1211243" y="0"/>
                  </a:lnTo>
                </a:path>
              </a:pathLst>
            </a:custGeom>
            <a:ln w="40651" cap="flat">
              <a:solidFill>
                <a:srgbClr val="BEBEBE">
                  <a:alpha val="69803"/>
                </a:srgbClr>
              </a:solidFill>
              <a:prstDash val="solid"/>
              <a:round/>
            </a:ln>
          </p:spPr>
          <p:txBody>
            <a:bodyPr/>
            <a:lstStyle/>
            <a:p/>
          </p:txBody>
        </p:sp>
        <p:sp>
          <p:nvSpPr>
            <p:cNvPr id="1561" name="pl1561"/>
            <p:cNvSpPr/>
            <p:nvPr/>
          </p:nvSpPr>
          <p:spPr>
            <a:xfrm>
              <a:off x="7802605" y="4488962"/>
              <a:ext cx="1211243" cy="38755"/>
            </a:xfrm>
            <a:custGeom>
              <a:avLst/>
              <a:pathLst>
                <a:path w="1211243" h="38755">
                  <a:moveTo>
                    <a:pt x="0" y="23253"/>
                  </a:moveTo>
                  <a:lnTo>
                    <a:pt x="242248" y="23253"/>
                  </a:lnTo>
                  <a:lnTo>
                    <a:pt x="484497" y="15502"/>
                  </a:lnTo>
                  <a:lnTo>
                    <a:pt x="726745" y="15502"/>
                  </a:lnTo>
                  <a:lnTo>
                    <a:pt x="968994" y="38755"/>
                  </a:lnTo>
                  <a:lnTo>
                    <a:pt x="1211243" y="0"/>
                  </a:lnTo>
                </a:path>
              </a:pathLst>
            </a:custGeom>
            <a:ln w="35231" cap="flat">
              <a:solidFill>
                <a:srgbClr val="BEBEBE">
                  <a:alpha val="69803"/>
                </a:srgbClr>
              </a:solidFill>
              <a:prstDash val="solid"/>
              <a:round/>
            </a:ln>
          </p:spPr>
          <p:txBody>
            <a:bodyPr/>
            <a:lstStyle/>
            <a:p/>
          </p:txBody>
        </p:sp>
        <p:sp>
          <p:nvSpPr>
            <p:cNvPr id="1562" name="pl1562"/>
            <p:cNvSpPr/>
            <p:nvPr/>
          </p:nvSpPr>
          <p:spPr>
            <a:xfrm>
              <a:off x="7802605" y="4527717"/>
              <a:ext cx="1211243" cy="15502"/>
            </a:xfrm>
            <a:custGeom>
              <a:avLst/>
              <a:pathLst>
                <a:path w="1211243" h="15502">
                  <a:moveTo>
                    <a:pt x="0" y="15502"/>
                  </a:moveTo>
                  <a:lnTo>
                    <a:pt x="242248" y="0"/>
                  </a:lnTo>
                  <a:lnTo>
                    <a:pt x="484497" y="15502"/>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563" name="pl1563"/>
            <p:cNvSpPr/>
            <p:nvPr/>
          </p:nvSpPr>
          <p:spPr>
            <a:xfrm>
              <a:off x="7802605" y="4426954"/>
              <a:ext cx="1211243" cy="69759"/>
            </a:xfrm>
            <a:custGeom>
              <a:avLst/>
              <a:pathLst>
                <a:path w="1211243" h="69759">
                  <a:moveTo>
                    <a:pt x="0" y="54257"/>
                  </a:moveTo>
                  <a:lnTo>
                    <a:pt x="242248" y="69759"/>
                  </a:lnTo>
                  <a:lnTo>
                    <a:pt x="484497" y="38755"/>
                  </a:lnTo>
                  <a:lnTo>
                    <a:pt x="726745" y="38755"/>
                  </a:lnTo>
                  <a:lnTo>
                    <a:pt x="968994" y="38755"/>
                  </a:lnTo>
                  <a:lnTo>
                    <a:pt x="1211243" y="0"/>
                  </a:lnTo>
                </a:path>
              </a:pathLst>
            </a:custGeom>
            <a:ln w="35231" cap="flat">
              <a:solidFill>
                <a:srgbClr val="BEBEBE">
                  <a:alpha val="69803"/>
                </a:srgbClr>
              </a:solidFill>
              <a:prstDash val="solid"/>
              <a:round/>
            </a:ln>
          </p:spPr>
          <p:txBody>
            <a:bodyPr/>
            <a:lstStyle/>
            <a:p/>
          </p:txBody>
        </p:sp>
        <p:sp>
          <p:nvSpPr>
            <p:cNvPr id="1564" name="pl1564"/>
            <p:cNvSpPr/>
            <p:nvPr/>
          </p:nvSpPr>
          <p:spPr>
            <a:xfrm>
              <a:off x="7802605" y="4535468"/>
              <a:ext cx="1211243" cy="7751"/>
            </a:xfrm>
            <a:custGeom>
              <a:avLst/>
              <a:pathLst>
                <a:path w="1211243" h="7751">
                  <a:moveTo>
                    <a:pt x="0" y="7751"/>
                  </a:moveTo>
                  <a:lnTo>
                    <a:pt x="242248" y="7751"/>
                  </a:lnTo>
                  <a:lnTo>
                    <a:pt x="484497" y="7751"/>
                  </a:lnTo>
                  <a:lnTo>
                    <a:pt x="726745" y="7751"/>
                  </a:lnTo>
                  <a:lnTo>
                    <a:pt x="968994" y="7751"/>
                  </a:lnTo>
                  <a:lnTo>
                    <a:pt x="1211243" y="0"/>
                  </a:lnTo>
                </a:path>
              </a:pathLst>
            </a:custGeom>
            <a:ln w="35231" cap="flat">
              <a:solidFill>
                <a:srgbClr val="BEBEBE">
                  <a:alpha val="69803"/>
                </a:srgbClr>
              </a:solidFill>
              <a:prstDash val="solid"/>
              <a:round/>
            </a:ln>
          </p:spPr>
          <p:txBody>
            <a:bodyPr/>
            <a:lstStyle/>
            <a:p/>
          </p:txBody>
        </p:sp>
        <p:sp>
          <p:nvSpPr>
            <p:cNvPr id="1565" name="pl1565"/>
            <p:cNvSpPr/>
            <p:nvPr/>
          </p:nvSpPr>
          <p:spPr>
            <a:xfrm>
              <a:off x="7802605" y="4287436"/>
              <a:ext cx="1211243" cy="255783"/>
            </a:xfrm>
            <a:custGeom>
              <a:avLst/>
              <a:pathLst>
                <a:path w="1211243" h="255783">
                  <a:moveTo>
                    <a:pt x="0" y="255783"/>
                  </a:moveTo>
                  <a:lnTo>
                    <a:pt x="242248" y="255783"/>
                  </a:lnTo>
                  <a:lnTo>
                    <a:pt x="484497" y="178273"/>
                  </a:lnTo>
                  <a:lnTo>
                    <a:pt x="726745" y="93012"/>
                  </a:lnTo>
                  <a:lnTo>
                    <a:pt x="968994" y="0"/>
                  </a:lnTo>
                  <a:lnTo>
                    <a:pt x="1211243" y="170522"/>
                  </a:lnTo>
                </a:path>
              </a:pathLst>
            </a:custGeom>
            <a:ln w="35231" cap="flat">
              <a:solidFill>
                <a:srgbClr val="BEBEBE">
                  <a:alpha val="69803"/>
                </a:srgbClr>
              </a:solidFill>
              <a:prstDash val="solid"/>
              <a:round/>
            </a:ln>
          </p:spPr>
          <p:txBody>
            <a:bodyPr/>
            <a:lstStyle/>
            <a:p/>
          </p:txBody>
        </p:sp>
        <p:sp>
          <p:nvSpPr>
            <p:cNvPr id="1566" name="pl1566"/>
            <p:cNvSpPr/>
            <p:nvPr/>
          </p:nvSpPr>
          <p:spPr>
            <a:xfrm>
              <a:off x="7802605" y="4519966"/>
              <a:ext cx="1211243" cy="23253"/>
            </a:xfrm>
            <a:custGeom>
              <a:avLst/>
              <a:pathLst>
                <a:path w="1211243" h="23253">
                  <a:moveTo>
                    <a:pt x="0" y="23253"/>
                  </a:moveTo>
                  <a:lnTo>
                    <a:pt x="242248" y="15502"/>
                  </a:lnTo>
                  <a:lnTo>
                    <a:pt x="484497" y="0"/>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67" name="pl1567"/>
            <p:cNvSpPr/>
            <p:nvPr/>
          </p:nvSpPr>
          <p:spPr>
            <a:xfrm>
              <a:off x="7802605" y="4504464"/>
              <a:ext cx="1211243" cy="38755"/>
            </a:xfrm>
            <a:custGeom>
              <a:avLst/>
              <a:pathLst>
                <a:path w="1211243" h="38755">
                  <a:moveTo>
                    <a:pt x="0" y="23253"/>
                  </a:moveTo>
                  <a:lnTo>
                    <a:pt x="242248" y="15502"/>
                  </a:lnTo>
                  <a:lnTo>
                    <a:pt x="484497" y="38755"/>
                  </a:lnTo>
                  <a:lnTo>
                    <a:pt x="726745" y="7751"/>
                  </a:lnTo>
                  <a:lnTo>
                    <a:pt x="968994" y="31004"/>
                  </a:lnTo>
                  <a:lnTo>
                    <a:pt x="1211243" y="0"/>
                  </a:lnTo>
                </a:path>
              </a:pathLst>
            </a:custGeom>
            <a:ln w="35231" cap="flat">
              <a:solidFill>
                <a:srgbClr val="BEBEBE">
                  <a:alpha val="69803"/>
                </a:srgbClr>
              </a:solidFill>
              <a:prstDash val="solid"/>
              <a:round/>
            </a:ln>
          </p:spPr>
          <p:txBody>
            <a:bodyPr/>
            <a:lstStyle/>
            <a:p/>
          </p:txBody>
        </p:sp>
        <p:sp>
          <p:nvSpPr>
            <p:cNvPr id="1568" name="pl1568"/>
            <p:cNvSpPr/>
            <p:nvPr/>
          </p:nvSpPr>
          <p:spPr>
            <a:xfrm>
              <a:off x="7802605" y="4388199"/>
              <a:ext cx="1211243" cy="131767"/>
            </a:xfrm>
            <a:custGeom>
              <a:avLst/>
              <a:pathLst>
                <a:path w="1211243" h="131767">
                  <a:moveTo>
                    <a:pt x="0" y="62008"/>
                  </a:moveTo>
                  <a:lnTo>
                    <a:pt x="242248" y="131767"/>
                  </a:lnTo>
                  <a:lnTo>
                    <a:pt x="484497" y="23253"/>
                  </a:lnTo>
                  <a:lnTo>
                    <a:pt x="726745" y="15502"/>
                  </a:lnTo>
                  <a:lnTo>
                    <a:pt x="968994" y="69759"/>
                  </a:lnTo>
                  <a:lnTo>
                    <a:pt x="1211243" y="0"/>
                  </a:lnTo>
                </a:path>
              </a:pathLst>
            </a:custGeom>
            <a:ln w="35231" cap="flat">
              <a:solidFill>
                <a:srgbClr val="BEBEBE">
                  <a:alpha val="69803"/>
                </a:srgbClr>
              </a:solidFill>
              <a:prstDash val="solid"/>
              <a:round/>
            </a:ln>
          </p:spPr>
          <p:txBody>
            <a:bodyPr/>
            <a:lstStyle/>
            <a:p/>
          </p:txBody>
        </p:sp>
        <p:sp>
          <p:nvSpPr>
            <p:cNvPr id="1569" name="pl1569"/>
            <p:cNvSpPr/>
            <p:nvPr/>
          </p:nvSpPr>
          <p:spPr>
            <a:xfrm>
              <a:off x="7802605" y="4434705"/>
              <a:ext cx="1211243" cy="85261"/>
            </a:xfrm>
            <a:custGeom>
              <a:avLst/>
              <a:pathLst>
                <a:path w="1211243" h="85261">
                  <a:moveTo>
                    <a:pt x="0" y="69759"/>
                  </a:moveTo>
                  <a:lnTo>
                    <a:pt x="242248" y="85261"/>
                  </a:lnTo>
                  <a:lnTo>
                    <a:pt x="484497" y="38755"/>
                  </a:lnTo>
                  <a:lnTo>
                    <a:pt x="726745" y="0"/>
                  </a:lnTo>
                  <a:lnTo>
                    <a:pt x="968994" y="7751"/>
                  </a:lnTo>
                  <a:lnTo>
                    <a:pt x="1211243" y="23253"/>
                  </a:lnTo>
                </a:path>
              </a:pathLst>
            </a:custGeom>
            <a:ln w="35231" cap="flat">
              <a:solidFill>
                <a:srgbClr val="BEBEBE">
                  <a:alpha val="69803"/>
                </a:srgbClr>
              </a:solidFill>
              <a:prstDash val="solid"/>
              <a:round/>
            </a:ln>
          </p:spPr>
          <p:txBody>
            <a:bodyPr/>
            <a:lstStyle/>
            <a:p/>
          </p:txBody>
        </p:sp>
        <p:sp>
          <p:nvSpPr>
            <p:cNvPr id="1570" name="pl1570"/>
            <p:cNvSpPr/>
            <p:nvPr/>
          </p:nvSpPr>
          <p:spPr>
            <a:xfrm>
              <a:off x="7802605" y="4512215"/>
              <a:ext cx="1211243" cy="23253"/>
            </a:xfrm>
            <a:custGeom>
              <a:avLst/>
              <a:pathLst>
                <a:path w="1211243" h="23253">
                  <a:moveTo>
                    <a:pt x="0" y="23253"/>
                  </a:moveTo>
                  <a:lnTo>
                    <a:pt x="242248" y="15502"/>
                  </a:lnTo>
                  <a:lnTo>
                    <a:pt x="484497" y="0"/>
                  </a:lnTo>
                  <a:lnTo>
                    <a:pt x="726745" y="15502"/>
                  </a:lnTo>
                  <a:lnTo>
                    <a:pt x="968994" y="7751"/>
                  </a:lnTo>
                  <a:lnTo>
                    <a:pt x="1211243" y="7751"/>
                  </a:lnTo>
                </a:path>
              </a:pathLst>
            </a:custGeom>
            <a:ln w="35231" cap="flat">
              <a:solidFill>
                <a:srgbClr val="BEBEBE">
                  <a:alpha val="69803"/>
                </a:srgbClr>
              </a:solidFill>
              <a:prstDash val="solid"/>
              <a:round/>
            </a:ln>
          </p:spPr>
          <p:txBody>
            <a:bodyPr/>
            <a:lstStyle/>
            <a:p/>
          </p:txBody>
        </p:sp>
        <p:sp>
          <p:nvSpPr>
            <p:cNvPr id="1571" name="pl1571"/>
            <p:cNvSpPr/>
            <p:nvPr/>
          </p:nvSpPr>
          <p:spPr>
            <a:xfrm>
              <a:off x="7802605" y="4419203"/>
              <a:ext cx="1211243" cy="62008"/>
            </a:xfrm>
            <a:custGeom>
              <a:avLst/>
              <a:pathLst>
                <a:path w="1211243" h="62008">
                  <a:moveTo>
                    <a:pt x="0" y="15502"/>
                  </a:moveTo>
                  <a:lnTo>
                    <a:pt x="242248" y="38755"/>
                  </a:lnTo>
                  <a:lnTo>
                    <a:pt x="484497" y="62008"/>
                  </a:lnTo>
                  <a:lnTo>
                    <a:pt x="726745" y="31004"/>
                  </a:lnTo>
                  <a:lnTo>
                    <a:pt x="968994" y="0"/>
                  </a:lnTo>
                  <a:lnTo>
                    <a:pt x="1211243" y="46506"/>
                  </a:lnTo>
                </a:path>
              </a:pathLst>
            </a:custGeom>
            <a:ln w="35231" cap="flat">
              <a:solidFill>
                <a:srgbClr val="BEBEBE">
                  <a:alpha val="69803"/>
                </a:srgbClr>
              </a:solidFill>
              <a:prstDash val="solid"/>
              <a:round/>
            </a:ln>
          </p:spPr>
          <p:txBody>
            <a:bodyPr/>
            <a:lstStyle/>
            <a:p/>
          </p:txBody>
        </p:sp>
        <p:sp>
          <p:nvSpPr>
            <p:cNvPr id="1572" name="pl1572"/>
            <p:cNvSpPr/>
            <p:nvPr/>
          </p:nvSpPr>
          <p:spPr>
            <a:xfrm>
              <a:off x="7802605" y="4287436"/>
              <a:ext cx="1211243" cy="162771"/>
            </a:xfrm>
            <a:custGeom>
              <a:avLst/>
              <a:pathLst>
                <a:path w="1211243" h="162771">
                  <a:moveTo>
                    <a:pt x="0" y="62008"/>
                  </a:moveTo>
                  <a:lnTo>
                    <a:pt x="242248" y="100763"/>
                  </a:lnTo>
                  <a:lnTo>
                    <a:pt x="484497" y="108514"/>
                  </a:lnTo>
                  <a:lnTo>
                    <a:pt x="726745" y="0"/>
                  </a:lnTo>
                  <a:lnTo>
                    <a:pt x="968994" y="62008"/>
                  </a:lnTo>
                  <a:lnTo>
                    <a:pt x="1211243" y="162771"/>
                  </a:lnTo>
                </a:path>
              </a:pathLst>
            </a:custGeom>
            <a:ln w="35231" cap="flat">
              <a:solidFill>
                <a:srgbClr val="BEBEBE">
                  <a:alpha val="69803"/>
                </a:srgbClr>
              </a:solidFill>
              <a:prstDash val="solid"/>
              <a:round/>
            </a:ln>
          </p:spPr>
          <p:txBody>
            <a:bodyPr/>
            <a:lstStyle/>
            <a:p/>
          </p:txBody>
        </p:sp>
        <p:sp>
          <p:nvSpPr>
            <p:cNvPr id="1573" name="pl1573"/>
            <p:cNvSpPr/>
            <p:nvPr/>
          </p:nvSpPr>
          <p:spPr>
            <a:xfrm>
              <a:off x="7802605" y="4519966"/>
              <a:ext cx="1211243" cy="23253"/>
            </a:xfrm>
            <a:custGeom>
              <a:avLst/>
              <a:pathLst>
                <a:path w="1211243" h="23253">
                  <a:moveTo>
                    <a:pt x="0" y="23253"/>
                  </a:moveTo>
                  <a:lnTo>
                    <a:pt x="242248" y="15502"/>
                  </a:lnTo>
                  <a:lnTo>
                    <a:pt x="484497" y="15502"/>
                  </a:lnTo>
                  <a:lnTo>
                    <a:pt x="726745" y="7751"/>
                  </a:lnTo>
                  <a:lnTo>
                    <a:pt x="968994" y="0"/>
                  </a:lnTo>
                  <a:lnTo>
                    <a:pt x="1211243" y="7751"/>
                  </a:lnTo>
                </a:path>
              </a:pathLst>
            </a:custGeom>
            <a:ln w="35231" cap="flat">
              <a:solidFill>
                <a:srgbClr val="BEBEBE">
                  <a:alpha val="69803"/>
                </a:srgbClr>
              </a:solidFill>
              <a:prstDash val="solid"/>
              <a:round/>
            </a:ln>
          </p:spPr>
          <p:txBody>
            <a:bodyPr/>
            <a:lstStyle/>
            <a:p/>
          </p:txBody>
        </p:sp>
        <p:sp>
          <p:nvSpPr>
            <p:cNvPr id="1574" name="pl1574"/>
            <p:cNvSpPr/>
            <p:nvPr/>
          </p:nvSpPr>
          <p:spPr>
            <a:xfrm>
              <a:off x="7802605" y="4512215"/>
              <a:ext cx="1211243" cy="31004"/>
            </a:xfrm>
            <a:custGeom>
              <a:avLst/>
              <a:pathLst>
                <a:path w="1211243" h="31004">
                  <a:moveTo>
                    <a:pt x="0" y="31004"/>
                  </a:moveTo>
                  <a:lnTo>
                    <a:pt x="242248" y="0"/>
                  </a:lnTo>
                  <a:lnTo>
                    <a:pt x="484497" y="23253"/>
                  </a:lnTo>
                  <a:lnTo>
                    <a:pt x="726745" y="23253"/>
                  </a:lnTo>
                  <a:lnTo>
                    <a:pt x="968994" y="23253"/>
                  </a:lnTo>
                  <a:lnTo>
                    <a:pt x="1211243" y="23253"/>
                  </a:lnTo>
                </a:path>
              </a:pathLst>
            </a:custGeom>
            <a:ln w="35231" cap="flat">
              <a:solidFill>
                <a:srgbClr val="BEBEBE">
                  <a:alpha val="69803"/>
                </a:srgbClr>
              </a:solidFill>
              <a:prstDash val="solid"/>
              <a:round/>
            </a:ln>
          </p:spPr>
          <p:txBody>
            <a:bodyPr/>
            <a:lstStyle/>
            <a:p/>
          </p:txBody>
        </p:sp>
        <p:sp>
          <p:nvSpPr>
            <p:cNvPr id="1575" name="pl1575"/>
            <p:cNvSpPr/>
            <p:nvPr/>
          </p:nvSpPr>
          <p:spPr>
            <a:xfrm>
              <a:off x="7802605" y="4512215"/>
              <a:ext cx="1211243" cy="15502"/>
            </a:xfrm>
            <a:custGeom>
              <a:avLst/>
              <a:pathLst>
                <a:path w="1211243" h="15502">
                  <a:moveTo>
                    <a:pt x="0" y="7751"/>
                  </a:moveTo>
                  <a:lnTo>
                    <a:pt x="242248" y="15502"/>
                  </a:lnTo>
                  <a:lnTo>
                    <a:pt x="484497" y="7751"/>
                  </a:lnTo>
                  <a:lnTo>
                    <a:pt x="726745" y="15502"/>
                  </a:lnTo>
                  <a:lnTo>
                    <a:pt x="968994" y="0"/>
                  </a:lnTo>
                  <a:lnTo>
                    <a:pt x="1211243" y="0"/>
                  </a:lnTo>
                </a:path>
              </a:pathLst>
            </a:custGeom>
            <a:ln w="35231" cap="flat">
              <a:solidFill>
                <a:srgbClr val="BEBEBE">
                  <a:alpha val="69803"/>
                </a:srgbClr>
              </a:solidFill>
              <a:prstDash val="solid"/>
              <a:round/>
            </a:ln>
          </p:spPr>
          <p:txBody>
            <a:bodyPr/>
            <a:lstStyle/>
            <a:p/>
          </p:txBody>
        </p:sp>
        <p:sp>
          <p:nvSpPr>
            <p:cNvPr id="1576" name="pl1576"/>
            <p:cNvSpPr/>
            <p:nvPr/>
          </p:nvSpPr>
          <p:spPr>
            <a:xfrm>
              <a:off x="7802605"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577" name="pl1577"/>
            <p:cNvSpPr/>
            <p:nvPr/>
          </p:nvSpPr>
          <p:spPr>
            <a:xfrm>
              <a:off x="7802605" y="4419203"/>
              <a:ext cx="1211243" cy="248032"/>
            </a:xfrm>
            <a:custGeom>
              <a:avLst/>
              <a:pathLst>
                <a:path w="1211243" h="248032">
                  <a:moveTo>
                    <a:pt x="0" y="0"/>
                  </a:moveTo>
                  <a:lnTo>
                    <a:pt x="242248" y="0"/>
                  </a:lnTo>
                  <a:lnTo>
                    <a:pt x="484497" y="31004"/>
                  </a:lnTo>
                  <a:lnTo>
                    <a:pt x="726745" y="7751"/>
                  </a:lnTo>
                  <a:lnTo>
                    <a:pt x="968994" y="23253"/>
                  </a:lnTo>
                  <a:lnTo>
                    <a:pt x="1211243" y="248032"/>
                  </a:lnTo>
                </a:path>
              </a:pathLst>
            </a:custGeom>
            <a:ln w="35231" cap="flat">
              <a:solidFill>
                <a:srgbClr val="BEBEBE">
                  <a:alpha val="69803"/>
                </a:srgbClr>
              </a:solidFill>
              <a:prstDash val="solid"/>
              <a:round/>
            </a:ln>
          </p:spPr>
          <p:txBody>
            <a:bodyPr/>
            <a:lstStyle/>
            <a:p/>
          </p:txBody>
        </p:sp>
        <p:sp>
          <p:nvSpPr>
            <p:cNvPr id="1578" name="pl1578"/>
            <p:cNvSpPr/>
            <p:nvPr/>
          </p:nvSpPr>
          <p:spPr>
            <a:xfrm>
              <a:off x="7802605" y="4473460"/>
              <a:ext cx="1211243" cy="54257"/>
            </a:xfrm>
            <a:custGeom>
              <a:avLst/>
              <a:pathLst>
                <a:path w="1211243" h="54257">
                  <a:moveTo>
                    <a:pt x="0" y="0"/>
                  </a:moveTo>
                  <a:lnTo>
                    <a:pt x="242248" y="54257"/>
                  </a:lnTo>
                  <a:lnTo>
                    <a:pt x="484497" y="23253"/>
                  </a:lnTo>
                  <a:lnTo>
                    <a:pt x="726745" y="23253"/>
                  </a:lnTo>
                  <a:lnTo>
                    <a:pt x="968994" y="46506"/>
                  </a:lnTo>
                  <a:lnTo>
                    <a:pt x="1211243" y="46506"/>
                  </a:lnTo>
                </a:path>
              </a:pathLst>
            </a:custGeom>
            <a:ln w="35231" cap="flat">
              <a:solidFill>
                <a:srgbClr val="BEBEBE">
                  <a:alpha val="69803"/>
                </a:srgbClr>
              </a:solidFill>
              <a:prstDash val="solid"/>
              <a:round/>
            </a:ln>
          </p:spPr>
          <p:txBody>
            <a:bodyPr/>
            <a:lstStyle/>
            <a:p/>
          </p:txBody>
        </p:sp>
        <p:sp>
          <p:nvSpPr>
            <p:cNvPr id="1579" name="pl1579"/>
            <p:cNvSpPr/>
            <p:nvPr/>
          </p:nvSpPr>
          <p:spPr>
            <a:xfrm>
              <a:off x="7802605" y="4442456"/>
              <a:ext cx="1211243" cy="62008"/>
            </a:xfrm>
            <a:custGeom>
              <a:avLst/>
              <a:pathLst>
                <a:path w="1211243" h="62008">
                  <a:moveTo>
                    <a:pt x="0" y="54257"/>
                  </a:moveTo>
                  <a:lnTo>
                    <a:pt x="242248" y="62008"/>
                  </a:lnTo>
                  <a:lnTo>
                    <a:pt x="484497" y="31004"/>
                  </a:lnTo>
                  <a:lnTo>
                    <a:pt x="726745" y="31004"/>
                  </a:lnTo>
                  <a:lnTo>
                    <a:pt x="968994" y="0"/>
                  </a:lnTo>
                  <a:lnTo>
                    <a:pt x="1211243" y="15502"/>
                  </a:lnTo>
                </a:path>
              </a:pathLst>
            </a:custGeom>
            <a:ln w="35231" cap="flat">
              <a:solidFill>
                <a:srgbClr val="BEBEBE">
                  <a:alpha val="69803"/>
                </a:srgbClr>
              </a:solidFill>
              <a:prstDash val="solid"/>
              <a:round/>
            </a:ln>
          </p:spPr>
          <p:txBody>
            <a:bodyPr/>
            <a:lstStyle/>
            <a:p/>
          </p:txBody>
        </p:sp>
        <p:sp>
          <p:nvSpPr>
            <p:cNvPr id="1580" name="pl1580"/>
            <p:cNvSpPr/>
            <p:nvPr/>
          </p:nvSpPr>
          <p:spPr>
            <a:xfrm>
              <a:off x="7802605" y="4535468"/>
              <a:ext cx="1211243" cy="7751"/>
            </a:xfrm>
            <a:custGeom>
              <a:avLst/>
              <a:pathLst>
                <a:path w="1211243" h="7751">
                  <a:moveTo>
                    <a:pt x="0" y="7751"/>
                  </a:moveTo>
                  <a:lnTo>
                    <a:pt x="242248" y="7751"/>
                  </a:lnTo>
                  <a:lnTo>
                    <a:pt x="484497" y="7751"/>
                  </a:lnTo>
                  <a:lnTo>
                    <a:pt x="726745" y="7751"/>
                  </a:lnTo>
                  <a:lnTo>
                    <a:pt x="968994" y="0"/>
                  </a:lnTo>
                  <a:lnTo>
                    <a:pt x="1211243" y="0"/>
                  </a:lnTo>
                </a:path>
              </a:pathLst>
            </a:custGeom>
            <a:ln w="35231" cap="flat">
              <a:solidFill>
                <a:srgbClr val="BEBEBE">
                  <a:alpha val="69803"/>
                </a:srgbClr>
              </a:solidFill>
              <a:prstDash val="solid"/>
              <a:round/>
            </a:ln>
          </p:spPr>
          <p:txBody>
            <a:bodyPr/>
            <a:lstStyle/>
            <a:p/>
          </p:txBody>
        </p:sp>
        <p:sp>
          <p:nvSpPr>
            <p:cNvPr id="1581" name="pl1581"/>
            <p:cNvSpPr/>
            <p:nvPr/>
          </p:nvSpPr>
          <p:spPr>
            <a:xfrm>
              <a:off x="7802605" y="4233178"/>
              <a:ext cx="1211243" cy="302290"/>
            </a:xfrm>
            <a:custGeom>
              <a:avLst/>
              <a:pathLst>
                <a:path w="1211243" h="302290">
                  <a:moveTo>
                    <a:pt x="0" y="0"/>
                  </a:moveTo>
                  <a:lnTo>
                    <a:pt x="242248" y="302290"/>
                  </a:lnTo>
                  <a:lnTo>
                    <a:pt x="484497" y="54257"/>
                  </a:lnTo>
                  <a:lnTo>
                    <a:pt x="726745" y="38755"/>
                  </a:lnTo>
                  <a:lnTo>
                    <a:pt x="968994" y="193775"/>
                  </a:lnTo>
                  <a:lnTo>
                    <a:pt x="1211243" y="217028"/>
                  </a:lnTo>
                </a:path>
              </a:pathLst>
            </a:custGeom>
            <a:ln w="35231" cap="flat">
              <a:solidFill>
                <a:srgbClr val="BEBEBE">
                  <a:alpha val="69803"/>
                </a:srgbClr>
              </a:solidFill>
              <a:prstDash val="solid"/>
              <a:round/>
            </a:ln>
          </p:spPr>
          <p:txBody>
            <a:bodyPr/>
            <a:lstStyle/>
            <a:p/>
          </p:txBody>
        </p:sp>
        <p:sp>
          <p:nvSpPr>
            <p:cNvPr id="1582" name="pl1582"/>
            <p:cNvSpPr/>
            <p:nvPr/>
          </p:nvSpPr>
          <p:spPr>
            <a:xfrm>
              <a:off x="7802605" y="4519966"/>
              <a:ext cx="1211243" cy="15502"/>
            </a:xfrm>
            <a:custGeom>
              <a:avLst/>
              <a:pathLst>
                <a:path w="1211243" h="15502">
                  <a:moveTo>
                    <a:pt x="0" y="15502"/>
                  </a:moveTo>
                  <a:lnTo>
                    <a:pt x="242248" y="0"/>
                  </a:lnTo>
                  <a:lnTo>
                    <a:pt x="484497" y="7751"/>
                  </a:lnTo>
                  <a:lnTo>
                    <a:pt x="726745" y="0"/>
                  </a:lnTo>
                  <a:lnTo>
                    <a:pt x="968994" y="0"/>
                  </a:lnTo>
                  <a:lnTo>
                    <a:pt x="1211243" y="15502"/>
                  </a:lnTo>
                </a:path>
              </a:pathLst>
            </a:custGeom>
            <a:ln w="35231" cap="flat">
              <a:solidFill>
                <a:srgbClr val="BEBEBE">
                  <a:alpha val="69803"/>
                </a:srgbClr>
              </a:solidFill>
              <a:prstDash val="solid"/>
              <a:round/>
            </a:ln>
          </p:spPr>
          <p:txBody>
            <a:bodyPr/>
            <a:lstStyle/>
            <a:p/>
          </p:txBody>
        </p:sp>
        <p:sp>
          <p:nvSpPr>
            <p:cNvPr id="1583" name="pl1583"/>
            <p:cNvSpPr/>
            <p:nvPr/>
          </p:nvSpPr>
          <p:spPr>
            <a:xfrm>
              <a:off x="7802605" y="4318440"/>
              <a:ext cx="1211243" cy="286788"/>
            </a:xfrm>
            <a:custGeom>
              <a:avLst/>
              <a:pathLst>
                <a:path w="1211243" h="286788">
                  <a:moveTo>
                    <a:pt x="0" y="286788"/>
                  </a:moveTo>
                  <a:lnTo>
                    <a:pt x="242248" y="85261"/>
                  </a:lnTo>
                  <a:lnTo>
                    <a:pt x="484497" y="93012"/>
                  </a:lnTo>
                  <a:lnTo>
                    <a:pt x="726745" y="0"/>
                  </a:lnTo>
                  <a:lnTo>
                    <a:pt x="968994" y="155020"/>
                  </a:lnTo>
                  <a:lnTo>
                    <a:pt x="1211243" y="23253"/>
                  </a:lnTo>
                </a:path>
              </a:pathLst>
            </a:custGeom>
            <a:ln w="35231" cap="flat">
              <a:solidFill>
                <a:srgbClr val="BEBEBE">
                  <a:alpha val="69803"/>
                </a:srgbClr>
              </a:solidFill>
              <a:prstDash val="solid"/>
              <a:round/>
            </a:ln>
          </p:spPr>
          <p:txBody>
            <a:bodyPr/>
            <a:lstStyle/>
            <a:p/>
          </p:txBody>
        </p:sp>
        <p:sp>
          <p:nvSpPr>
            <p:cNvPr id="1584" name="pl1584"/>
            <p:cNvSpPr/>
            <p:nvPr/>
          </p:nvSpPr>
          <p:spPr>
            <a:xfrm>
              <a:off x="7802605"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BEBEBE">
                  <a:alpha val="69803"/>
                </a:srgbClr>
              </a:solidFill>
              <a:prstDash val="solid"/>
              <a:round/>
            </a:ln>
          </p:spPr>
          <p:txBody>
            <a:bodyPr/>
            <a:lstStyle/>
            <a:p/>
          </p:txBody>
        </p:sp>
        <p:sp>
          <p:nvSpPr>
            <p:cNvPr id="1585" name="pl1585"/>
            <p:cNvSpPr/>
            <p:nvPr/>
          </p:nvSpPr>
          <p:spPr>
            <a:xfrm>
              <a:off x="7802605" y="4457958"/>
              <a:ext cx="1211243" cy="77510"/>
            </a:xfrm>
            <a:custGeom>
              <a:avLst/>
              <a:pathLst>
                <a:path w="1211243" h="77510">
                  <a:moveTo>
                    <a:pt x="0" y="0"/>
                  </a:moveTo>
                  <a:lnTo>
                    <a:pt x="242248" y="62008"/>
                  </a:lnTo>
                  <a:lnTo>
                    <a:pt x="484497" y="38755"/>
                  </a:lnTo>
                  <a:lnTo>
                    <a:pt x="726745" y="38755"/>
                  </a:lnTo>
                  <a:lnTo>
                    <a:pt x="968994" y="15502"/>
                  </a:lnTo>
                  <a:lnTo>
                    <a:pt x="1211243" y="77510"/>
                  </a:lnTo>
                </a:path>
              </a:pathLst>
            </a:custGeom>
            <a:ln w="35231" cap="flat">
              <a:solidFill>
                <a:srgbClr val="BEBEBE">
                  <a:alpha val="69803"/>
                </a:srgbClr>
              </a:solidFill>
              <a:prstDash val="solid"/>
              <a:round/>
            </a:ln>
          </p:spPr>
          <p:txBody>
            <a:bodyPr/>
            <a:lstStyle/>
            <a:p/>
          </p:txBody>
        </p:sp>
        <p:sp>
          <p:nvSpPr>
            <p:cNvPr id="1586" name="pl1586"/>
            <p:cNvSpPr/>
            <p:nvPr/>
          </p:nvSpPr>
          <p:spPr>
            <a:xfrm>
              <a:off x="7802605" y="4310689"/>
              <a:ext cx="1211243" cy="178273"/>
            </a:xfrm>
            <a:custGeom>
              <a:avLst/>
              <a:pathLst>
                <a:path w="1211243" h="178273">
                  <a:moveTo>
                    <a:pt x="0" y="77510"/>
                  </a:moveTo>
                  <a:lnTo>
                    <a:pt x="242248" y="100763"/>
                  </a:lnTo>
                  <a:lnTo>
                    <a:pt x="484497" y="178273"/>
                  </a:lnTo>
                  <a:lnTo>
                    <a:pt x="726745" y="0"/>
                  </a:lnTo>
                  <a:lnTo>
                    <a:pt x="968994" y="108514"/>
                  </a:lnTo>
                  <a:lnTo>
                    <a:pt x="1211243" y="62008"/>
                  </a:lnTo>
                </a:path>
              </a:pathLst>
            </a:custGeom>
            <a:ln w="35231" cap="flat">
              <a:solidFill>
                <a:srgbClr val="BEBEBE">
                  <a:alpha val="69803"/>
                </a:srgbClr>
              </a:solidFill>
              <a:prstDash val="solid"/>
              <a:round/>
            </a:ln>
          </p:spPr>
          <p:txBody>
            <a:bodyPr/>
            <a:lstStyle/>
            <a:p/>
          </p:txBody>
        </p:sp>
        <p:sp>
          <p:nvSpPr>
            <p:cNvPr id="1587" name="pl1587"/>
            <p:cNvSpPr/>
            <p:nvPr/>
          </p:nvSpPr>
          <p:spPr>
            <a:xfrm>
              <a:off x="7802605" y="4512215"/>
              <a:ext cx="1211243" cy="217028"/>
            </a:xfrm>
            <a:custGeom>
              <a:avLst/>
              <a:pathLst>
                <a:path w="1211243" h="217028">
                  <a:moveTo>
                    <a:pt x="0" y="217028"/>
                  </a:moveTo>
                  <a:lnTo>
                    <a:pt x="242248" y="23253"/>
                  </a:lnTo>
                  <a:lnTo>
                    <a:pt x="484497" y="38755"/>
                  </a:lnTo>
                  <a:lnTo>
                    <a:pt x="726745" y="46506"/>
                  </a:lnTo>
                  <a:lnTo>
                    <a:pt x="968994" y="0"/>
                  </a:lnTo>
                  <a:lnTo>
                    <a:pt x="1211243" y="54257"/>
                  </a:lnTo>
                </a:path>
              </a:pathLst>
            </a:custGeom>
            <a:ln w="35231" cap="flat">
              <a:solidFill>
                <a:srgbClr val="BEBEBE">
                  <a:alpha val="69803"/>
                </a:srgbClr>
              </a:solidFill>
              <a:prstDash val="solid"/>
              <a:round/>
            </a:ln>
          </p:spPr>
          <p:txBody>
            <a:bodyPr/>
            <a:lstStyle/>
            <a:p/>
          </p:txBody>
        </p:sp>
        <p:sp>
          <p:nvSpPr>
            <p:cNvPr id="1588" name="pl1588"/>
            <p:cNvSpPr/>
            <p:nvPr/>
          </p:nvSpPr>
          <p:spPr>
            <a:xfrm>
              <a:off x="7802605" y="4519966"/>
              <a:ext cx="1211243" cy="23253"/>
            </a:xfrm>
            <a:custGeom>
              <a:avLst/>
              <a:pathLst>
                <a:path w="1211243" h="23253">
                  <a:moveTo>
                    <a:pt x="0" y="23253"/>
                  </a:moveTo>
                  <a:lnTo>
                    <a:pt x="242248" y="15502"/>
                  </a:lnTo>
                  <a:lnTo>
                    <a:pt x="484497" y="15502"/>
                  </a:lnTo>
                  <a:lnTo>
                    <a:pt x="726745" y="15502"/>
                  </a:lnTo>
                  <a:lnTo>
                    <a:pt x="968994" y="7751"/>
                  </a:lnTo>
                  <a:lnTo>
                    <a:pt x="1211243" y="0"/>
                  </a:lnTo>
                </a:path>
              </a:pathLst>
            </a:custGeom>
            <a:ln w="20325" cap="flat">
              <a:solidFill>
                <a:srgbClr val="6B6B6B">
                  <a:alpha val="100000"/>
                </a:srgbClr>
              </a:solidFill>
              <a:prstDash val="solid"/>
              <a:round/>
            </a:ln>
          </p:spPr>
          <p:txBody>
            <a:bodyPr/>
            <a:lstStyle/>
            <a:p/>
          </p:txBody>
        </p:sp>
        <p:sp>
          <p:nvSpPr>
            <p:cNvPr id="1589" name="pl1589"/>
            <p:cNvSpPr/>
            <p:nvPr/>
          </p:nvSpPr>
          <p:spPr>
            <a:xfrm>
              <a:off x="7802605" y="4543219"/>
              <a:ext cx="1211243" cy="0"/>
            </a:xfrm>
            <a:custGeom>
              <a:avLst/>
              <a:pathLst>
                <a:path w="1211243" h="0">
                  <a:moveTo>
                    <a:pt x="0" y="0"/>
                  </a:moveTo>
                  <a:lnTo>
                    <a:pt x="242248" y="0"/>
                  </a:lnTo>
                  <a:lnTo>
                    <a:pt x="484497" y="0"/>
                  </a:lnTo>
                  <a:lnTo>
                    <a:pt x="726745" y="0"/>
                  </a:lnTo>
                  <a:lnTo>
                    <a:pt x="968994" y="0"/>
                  </a:lnTo>
                  <a:lnTo>
                    <a:pt x="1211243" y="0"/>
                  </a:lnTo>
                </a:path>
              </a:pathLst>
            </a:custGeom>
            <a:ln w="40651" cap="flat">
              <a:solidFill>
                <a:srgbClr val="000000">
                  <a:alpha val="100000"/>
                </a:srgbClr>
              </a:solidFill>
              <a:prstDash val="solid"/>
              <a:round/>
            </a:ln>
          </p:spPr>
          <p:txBody>
            <a:bodyPr/>
            <a:lstStyle/>
            <a:p/>
          </p:txBody>
        </p:sp>
        <p:sp>
          <p:nvSpPr>
            <p:cNvPr id="1590" name="pl1590"/>
            <p:cNvSpPr/>
            <p:nvPr/>
          </p:nvSpPr>
          <p:spPr>
            <a:xfrm>
              <a:off x="7802605" y="4543219"/>
              <a:ext cx="1211243" cy="0"/>
            </a:xfrm>
            <a:custGeom>
              <a:avLst/>
              <a:pathLst>
                <a:path w="1211243" h="0">
                  <a:moveTo>
                    <a:pt x="0" y="0"/>
                  </a:moveTo>
                  <a:lnTo>
                    <a:pt x="242248" y="0"/>
                  </a:lnTo>
                  <a:lnTo>
                    <a:pt x="484497" y="0"/>
                  </a:lnTo>
                  <a:lnTo>
                    <a:pt x="726745" y="0"/>
                  </a:lnTo>
                  <a:lnTo>
                    <a:pt x="968994" y="0"/>
                  </a:lnTo>
                  <a:lnTo>
                    <a:pt x="1211243" y="0"/>
                  </a:lnTo>
                </a:path>
              </a:pathLst>
            </a:custGeom>
            <a:ln w="35231" cap="flat">
              <a:solidFill>
                <a:srgbClr val="FA62DA">
                  <a:alpha val="100000"/>
                </a:srgbClr>
              </a:solidFill>
              <a:prstDash val="solid"/>
              <a:round/>
            </a:ln>
          </p:spPr>
          <p:txBody>
            <a:bodyPr/>
            <a:lstStyle/>
            <a:p/>
          </p:txBody>
        </p:sp>
        <p:sp>
          <p:nvSpPr>
            <p:cNvPr id="1591" name="pl1591"/>
            <p:cNvSpPr/>
            <p:nvPr/>
          </p:nvSpPr>
          <p:spPr>
            <a:xfrm>
              <a:off x="7742043" y="4543219"/>
              <a:ext cx="1332367" cy="0"/>
            </a:xfrm>
            <a:custGeom>
              <a:avLst/>
              <a:pathLst>
                <a:path w="1332367" h="0">
                  <a:moveTo>
                    <a:pt x="0" y="0"/>
                  </a:moveTo>
                  <a:lnTo>
                    <a:pt x="1332367" y="0"/>
                  </a:lnTo>
                  <a:lnTo>
                    <a:pt x="1332367" y="0"/>
                  </a:lnTo>
                </a:path>
              </a:pathLst>
            </a:custGeom>
            <a:ln w="13550" cap="flat">
              <a:solidFill>
                <a:srgbClr val="000000">
                  <a:alpha val="100000"/>
                </a:srgbClr>
              </a:solidFill>
              <a:prstDash val="dash"/>
              <a:round/>
            </a:ln>
          </p:spPr>
          <p:txBody>
            <a:bodyPr/>
            <a:lstStyle/>
            <a:p/>
          </p:txBody>
        </p:sp>
        <p:sp>
          <p:nvSpPr>
            <p:cNvPr id="1592" name="tx1592"/>
            <p:cNvSpPr/>
            <p:nvPr/>
          </p:nvSpPr>
          <p:spPr>
            <a:xfrm>
              <a:off x="7772460"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3" name="tx1593"/>
            <p:cNvSpPr/>
            <p:nvPr/>
          </p:nvSpPr>
          <p:spPr>
            <a:xfrm>
              <a:off x="8014709"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4" name="tx1594"/>
            <p:cNvSpPr/>
            <p:nvPr/>
          </p:nvSpPr>
          <p:spPr>
            <a:xfrm>
              <a:off x="8256958"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5" name="tx1595"/>
            <p:cNvSpPr/>
            <p:nvPr/>
          </p:nvSpPr>
          <p:spPr>
            <a:xfrm>
              <a:off x="8499206"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6" name="tx1596"/>
            <p:cNvSpPr/>
            <p:nvPr/>
          </p:nvSpPr>
          <p:spPr>
            <a:xfrm>
              <a:off x="8741455"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7" name="tx1597"/>
            <p:cNvSpPr/>
            <p:nvPr/>
          </p:nvSpPr>
          <p:spPr>
            <a:xfrm>
              <a:off x="8983703" y="43786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98" name="rc1598"/>
            <p:cNvSpPr/>
            <p:nvPr/>
          </p:nvSpPr>
          <p:spPr>
            <a:xfrm>
              <a:off x="732261" y="4833325"/>
              <a:ext cx="1332367" cy="214862"/>
            </a:xfrm>
            <a:prstGeom prst="rect">
              <a:avLst/>
            </a:prstGeom>
            <a:solidFill>
              <a:srgbClr val="D9D9D9">
                <a:alpha val="100000"/>
              </a:srgbClr>
            </a:solidFill>
          </p:spPr>
          <p:txBody>
            <a:bodyPr/>
            <a:lstStyle/>
            <a:p/>
          </p:txBody>
        </p:sp>
        <p:sp>
          <p:nvSpPr>
            <p:cNvPr id="1599" name="tx1599"/>
            <p:cNvSpPr/>
            <p:nvPr/>
          </p:nvSpPr>
          <p:spPr>
            <a:xfrm>
              <a:off x="1230723" y="4899447"/>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Tuvalu</a:t>
              </a:r>
            </a:p>
          </p:txBody>
        </p:sp>
        <p:sp>
          <p:nvSpPr>
            <p:cNvPr id="1600" name="rc1600"/>
            <p:cNvSpPr/>
            <p:nvPr/>
          </p:nvSpPr>
          <p:spPr>
            <a:xfrm>
              <a:off x="2134218" y="4833325"/>
              <a:ext cx="1332367" cy="214862"/>
            </a:xfrm>
            <a:prstGeom prst="rect">
              <a:avLst/>
            </a:prstGeom>
            <a:solidFill>
              <a:srgbClr val="D9D9D9">
                <a:alpha val="100000"/>
              </a:srgbClr>
            </a:solidFill>
          </p:spPr>
          <p:txBody>
            <a:bodyPr/>
            <a:lstStyle/>
            <a:p/>
          </p:txBody>
        </p:sp>
        <p:sp>
          <p:nvSpPr>
            <p:cNvPr id="1601" name="tx1601"/>
            <p:cNvSpPr/>
            <p:nvPr/>
          </p:nvSpPr>
          <p:spPr>
            <a:xfrm>
              <a:off x="2592215" y="4899447"/>
              <a:ext cx="4163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Vanuatu</a:t>
              </a:r>
            </a:p>
          </p:txBody>
        </p:sp>
        <p:sp>
          <p:nvSpPr>
            <p:cNvPr id="1602" name="rc1602"/>
            <p:cNvSpPr/>
            <p:nvPr/>
          </p:nvSpPr>
          <p:spPr>
            <a:xfrm>
              <a:off x="3536174" y="4833325"/>
              <a:ext cx="1332367" cy="214862"/>
            </a:xfrm>
            <a:prstGeom prst="rect">
              <a:avLst/>
            </a:prstGeom>
            <a:solidFill>
              <a:srgbClr val="D9D9D9">
                <a:alpha val="100000"/>
              </a:srgbClr>
            </a:solidFill>
          </p:spPr>
          <p:txBody>
            <a:bodyPr/>
            <a:lstStyle/>
            <a:p/>
          </p:txBody>
        </p:sp>
        <p:sp>
          <p:nvSpPr>
            <p:cNvPr id="1603" name="tx1603"/>
            <p:cNvSpPr/>
            <p:nvPr/>
          </p:nvSpPr>
          <p:spPr>
            <a:xfrm>
              <a:off x="3972562" y="4899447"/>
              <a:ext cx="45959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Viet Nam</a:t>
              </a:r>
            </a:p>
          </p:txBody>
        </p:sp>
        <p:sp>
          <p:nvSpPr>
            <p:cNvPr id="1604" name="rc1604"/>
            <p:cNvSpPr/>
            <p:nvPr/>
          </p:nvSpPr>
          <p:spPr>
            <a:xfrm>
              <a:off x="732261" y="3790048"/>
              <a:ext cx="1332367" cy="214862"/>
            </a:xfrm>
            <a:prstGeom prst="rect">
              <a:avLst/>
            </a:prstGeom>
            <a:solidFill>
              <a:srgbClr val="D9D9D9">
                <a:alpha val="100000"/>
              </a:srgbClr>
            </a:solidFill>
          </p:spPr>
          <p:txBody>
            <a:bodyPr/>
            <a:lstStyle/>
            <a:p/>
          </p:txBody>
        </p:sp>
        <p:sp>
          <p:nvSpPr>
            <p:cNvPr id="1605" name="tx1605"/>
            <p:cNvSpPr/>
            <p:nvPr/>
          </p:nvSpPr>
          <p:spPr>
            <a:xfrm>
              <a:off x="1277353" y="385475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PNG</a:t>
              </a:r>
            </a:p>
          </p:txBody>
        </p:sp>
        <p:sp>
          <p:nvSpPr>
            <p:cNvPr id="1606" name="rc1606"/>
            <p:cNvSpPr/>
            <p:nvPr/>
          </p:nvSpPr>
          <p:spPr>
            <a:xfrm>
              <a:off x="2134218" y="3790048"/>
              <a:ext cx="1332367" cy="214862"/>
            </a:xfrm>
            <a:prstGeom prst="rect">
              <a:avLst/>
            </a:prstGeom>
            <a:solidFill>
              <a:srgbClr val="D9D9D9">
                <a:alpha val="100000"/>
              </a:srgbClr>
            </a:solidFill>
          </p:spPr>
          <p:txBody>
            <a:bodyPr/>
            <a:lstStyle/>
            <a:p/>
          </p:txBody>
        </p:sp>
        <p:sp>
          <p:nvSpPr>
            <p:cNvPr id="1607" name="tx1607"/>
            <p:cNvSpPr/>
            <p:nvPr/>
          </p:nvSpPr>
          <p:spPr>
            <a:xfrm>
              <a:off x="2356199" y="3833905"/>
              <a:ext cx="8884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Republic of Korea</a:t>
              </a:r>
            </a:p>
          </p:txBody>
        </p:sp>
        <p:sp>
          <p:nvSpPr>
            <p:cNvPr id="1608" name="rc1608"/>
            <p:cNvSpPr/>
            <p:nvPr/>
          </p:nvSpPr>
          <p:spPr>
            <a:xfrm>
              <a:off x="3536174" y="3790048"/>
              <a:ext cx="1332367" cy="214862"/>
            </a:xfrm>
            <a:prstGeom prst="rect">
              <a:avLst/>
            </a:prstGeom>
            <a:solidFill>
              <a:srgbClr val="D9D9D9">
                <a:alpha val="100000"/>
              </a:srgbClr>
            </a:solidFill>
          </p:spPr>
          <p:txBody>
            <a:bodyPr/>
            <a:lstStyle/>
            <a:p/>
          </p:txBody>
        </p:sp>
        <p:sp>
          <p:nvSpPr>
            <p:cNvPr id="1609" name="tx1609"/>
            <p:cNvSpPr/>
            <p:nvPr/>
          </p:nvSpPr>
          <p:spPr>
            <a:xfrm>
              <a:off x="4025304" y="3854751"/>
              <a:ext cx="35410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Samoa</a:t>
              </a:r>
            </a:p>
          </p:txBody>
        </p:sp>
        <p:sp>
          <p:nvSpPr>
            <p:cNvPr id="1610" name="rc1610"/>
            <p:cNvSpPr/>
            <p:nvPr/>
          </p:nvSpPr>
          <p:spPr>
            <a:xfrm>
              <a:off x="4938130" y="3790048"/>
              <a:ext cx="1332367" cy="214862"/>
            </a:xfrm>
            <a:prstGeom prst="rect">
              <a:avLst/>
            </a:prstGeom>
            <a:solidFill>
              <a:srgbClr val="D9D9D9">
                <a:alpha val="100000"/>
              </a:srgbClr>
            </a:solidFill>
          </p:spPr>
          <p:txBody>
            <a:bodyPr/>
            <a:lstStyle/>
            <a:p/>
          </p:txBody>
        </p:sp>
        <p:sp>
          <p:nvSpPr>
            <p:cNvPr id="1611" name="tx1611"/>
            <p:cNvSpPr/>
            <p:nvPr/>
          </p:nvSpPr>
          <p:spPr>
            <a:xfrm>
              <a:off x="5349553" y="3832595"/>
              <a:ext cx="509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Singapore</a:t>
              </a:r>
            </a:p>
          </p:txBody>
        </p:sp>
        <p:sp>
          <p:nvSpPr>
            <p:cNvPr id="1612" name="rc1612"/>
            <p:cNvSpPr/>
            <p:nvPr/>
          </p:nvSpPr>
          <p:spPr>
            <a:xfrm>
              <a:off x="6340087" y="3790048"/>
              <a:ext cx="1332367" cy="214862"/>
            </a:xfrm>
            <a:prstGeom prst="rect">
              <a:avLst/>
            </a:prstGeom>
            <a:solidFill>
              <a:srgbClr val="D9D9D9">
                <a:alpha val="100000"/>
              </a:srgbClr>
            </a:solidFill>
          </p:spPr>
          <p:txBody>
            <a:bodyPr/>
            <a:lstStyle/>
            <a:p/>
          </p:txBody>
        </p:sp>
        <p:sp>
          <p:nvSpPr>
            <p:cNvPr id="1613" name="tx1613"/>
            <p:cNvSpPr/>
            <p:nvPr/>
          </p:nvSpPr>
          <p:spPr>
            <a:xfrm>
              <a:off x="6593146" y="3854751"/>
              <a:ext cx="82624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Solomon Islands</a:t>
              </a:r>
            </a:p>
          </p:txBody>
        </p:sp>
        <p:sp>
          <p:nvSpPr>
            <p:cNvPr id="1614" name="rc1614"/>
            <p:cNvSpPr/>
            <p:nvPr/>
          </p:nvSpPr>
          <p:spPr>
            <a:xfrm>
              <a:off x="7742043" y="3790048"/>
              <a:ext cx="1332367" cy="214862"/>
            </a:xfrm>
            <a:prstGeom prst="rect">
              <a:avLst/>
            </a:prstGeom>
            <a:solidFill>
              <a:srgbClr val="D9D9D9">
                <a:alpha val="100000"/>
              </a:srgbClr>
            </a:solidFill>
          </p:spPr>
          <p:txBody>
            <a:bodyPr/>
            <a:lstStyle/>
            <a:p/>
          </p:txBody>
        </p:sp>
        <p:sp>
          <p:nvSpPr>
            <p:cNvPr id="1615" name="tx1615"/>
            <p:cNvSpPr/>
            <p:nvPr/>
          </p:nvSpPr>
          <p:spPr>
            <a:xfrm>
              <a:off x="8249782" y="3833960"/>
              <a:ext cx="31688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Tonga</a:t>
              </a:r>
            </a:p>
          </p:txBody>
        </p:sp>
        <p:sp>
          <p:nvSpPr>
            <p:cNvPr id="1616" name="rc1616"/>
            <p:cNvSpPr/>
            <p:nvPr/>
          </p:nvSpPr>
          <p:spPr>
            <a:xfrm>
              <a:off x="732261" y="2746771"/>
              <a:ext cx="1332367" cy="214862"/>
            </a:xfrm>
            <a:prstGeom prst="rect">
              <a:avLst/>
            </a:prstGeom>
            <a:solidFill>
              <a:srgbClr val="D9D9D9">
                <a:alpha val="100000"/>
              </a:srgbClr>
            </a:solidFill>
          </p:spPr>
          <p:txBody>
            <a:bodyPr/>
            <a:lstStyle/>
            <a:p/>
          </p:txBody>
        </p:sp>
        <p:sp>
          <p:nvSpPr>
            <p:cNvPr id="1617" name="tx1617"/>
            <p:cNvSpPr/>
            <p:nvPr/>
          </p:nvSpPr>
          <p:spPr>
            <a:xfrm>
              <a:off x="1171678" y="2790683"/>
              <a:ext cx="45353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Mongolia</a:t>
              </a:r>
            </a:p>
          </p:txBody>
        </p:sp>
        <p:sp>
          <p:nvSpPr>
            <p:cNvPr id="1618" name="rc1618"/>
            <p:cNvSpPr/>
            <p:nvPr/>
          </p:nvSpPr>
          <p:spPr>
            <a:xfrm>
              <a:off x="2134218" y="2746771"/>
              <a:ext cx="1332367" cy="214862"/>
            </a:xfrm>
            <a:prstGeom prst="rect">
              <a:avLst/>
            </a:prstGeom>
            <a:solidFill>
              <a:srgbClr val="D9D9D9">
                <a:alpha val="100000"/>
              </a:srgbClr>
            </a:solidFill>
          </p:spPr>
          <p:txBody>
            <a:bodyPr/>
            <a:lstStyle/>
            <a:p/>
          </p:txBody>
        </p:sp>
        <p:sp>
          <p:nvSpPr>
            <p:cNvPr id="1619" name="tx1619"/>
            <p:cNvSpPr/>
            <p:nvPr/>
          </p:nvSpPr>
          <p:spPr>
            <a:xfrm>
              <a:off x="2648205" y="2812893"/>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Nauru</a:t>
              </a:r>
            </a:p>
          </p:txBody>
        </p:sp>
        <p:sp>
          <p:nvSpPr>
            <p:cNvPr id="1620" name="rc1620"/>
            <p:cNvSpPr/>
            <p:nvPr/>
          </p:nvSpPr>
          <p:spPr>
            <a:xfrm>
              <a:off x="3536174" y="2746771"/>
              <a:ext cx="1332367" cy="214862"/>
            </a:xfrm>
            <a:prstGeom prst="rect">
              <a:avLst/>
            </a:prstGeom>
            <a:solidFill>
              <a:srgbClr val="D9D9D9">
                <a:alpha val="100000"/>
              </a:srgbClr>
            </a:solidFill>
          </p:spPr>
          <p:txBody>
            <a:bodyPr/>
            <a:lstStyle/>
            <a:p/>
          </p:txBody>
        </p:sp>
        <p:sp>
          <p:nvSpPr>
            <p:cNvPr id="1621" name="tx1621"/>
            <p:cNvSpPr/>
            <p:nvPr/>
          </p:nvSpPr>
          <p:spPr>
            <a:xfrm>
              <a:off x="3873108" y="2812893"/>
              <a:ext cx="65849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New Zealand</a:t>
              </a:r>
            </a:p>
          </p:txBody>
        </p:sp>
        <p:sp>
          <p:nvSpPr>
            <p:cNvPr id="1622" name="rc1622"/>
            <p:cNvSpPr/>
            <p:nvPr/>
          </p:nvSpPr>
          <p:spPr>
            <a:xfrm>
              <a:off x="4938130" y="2746771"/>
              <a:ext cx="1332367" cy="214862"/>
            </a:xfrm>
            <a:prstGeom prst="rect">
              <a:avLst/>
            </a:prstGeom>
            <a:solidFill>
              <a:srgbClr val="D9D9D9">
                <a:alpha val="100000"/>
              </a:srgbClr>
            </a:solidFill>
          </p:spPr>
          <p:txBody>
            <a:bodyPr/>
            <a:lstStyle/>
            <a:p/>
          </p:txBody>
        </p:sp>
        <p:sp>
          <p:nvSpPr>
            <p:cNvPr id="1623" name="tx1623"/>
            <p:cNvSpPr/>
            <p:nvPr/>
          </p:nvSpPr>
          <p:spPr>
            <a:xfrm>
              <a:off x="5489389" y="2812893"/>
              <a:ext cx="22985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Niue</a:t>
              </a:r>
            </a:p>
          </p:txBody>
        </p:sp>
        <p:sp>
          <p:nvSpPr>
            <p:cNvPr id="1624" name="rc1624"/>
            <p:cNvSpPr/>
            <p:nvPr/>
          </p:nvSpPr>
          <p:spPr>
            <a:xfrm>
              <a:off x="6340087" y="2746771"/>
              <a:ext cx="1332367" cy="214862"/>
            </a:xfrm>
            <a:prstGeom prst="rect">
              <a:avLst/>
            </a:prstGeom>
            <a:solidFill>
              <a:srgbClr val="D9D9D9">
                <a:alpha val="100000"/>
              </a:srgbClr>
            </a:solidFill>
          </p:spPr>
          <p:txBody>
            <a:bodyPr/>
            <a:lstStyle/>
            <a:p/>
          </p:txBody>
        </p:sp>
        <p:sp>
          <p:nvSpPr>
            <p:cNvPr id="1625" name="tx1625"/>
            <p:cNvSpPr/>
            <p:nvPr/>
          </p:nvSpPr>
          <p:spPr>
            <a:xfrm>
              <a:off x="6863351" y="2812893"/>
              <a:ext cx="28583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Palau</a:t>
              </a:r>
            </a:p>
          </p:txBody>
        </p:sp>
        <p:sp>
          <p:nvSpPr>
            <p:cNvPr id="1626" name="rc1626"/>
            <p:cNvSpPr/>
            <p:nvPr/>
          </p:nvSpPr>
          <p:spPr>
            <a:xfrm>
              <a:off x="7742043" y="2746771"/>
              <a:ext cx="1332367" cy="214862"/>
            </a:xfrm>
            <a:prstGeom prst="rect">
              <a:avLst/>
            </a:prstGeom>
            <a:solidFill>
              <a:srgbClr val="D9D9D9">
                <a:alpha val="100000"/>
              </a:srgbClr>
            </a:solidFill>
          </p:spPr>
          <p:txBody>
            <a:bodyPr/>
            <a:lstStyle/>
            <a:p/>
          </p:txBody>
        </p:sp>
        <p:sp>
          <p:nvSpPr>
            <p:cNvPr id="1627" name="tx1627"/>
            <p:cNvSpPr/>
            <p:nvPr/>
          </p:nvSpPr>
          <p:spPr>
            <a:xfrm>
              <a:off x="8137967" y="2791992"/>
              <a:ext cx="54051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Philippines</a:t>
              </a:r>
            </a:p>
          </p:txBody>
        </p:sp>
        <p:sp>
          <p:nvSpPr>
            <p:cNvPr id="1628" name="rc1628"/>
            <p:cNvSpPr/>
            <p:nvPr/>
          </p:nvSpPr>
          <p:spPr>
            <a:xfrm>
              <a:off x="732261" y="1703494"/>
              <a:ext cx="1332367" cy="214862"/>
            </a:xfrm>
            <a:prstGeom prst="rect">
              <a:avLst/>
            </a:prstGeom>
            <a:solidFill>
              <a:srgbClr val="D9D9D9">
                <a:alpha val="100000"/>
              </a:srgbClr>
            </a:solidFill>
          </p:spPr>
          <p:txBody>
            <a:bodyPr/>
            <a:lstStyle/>
            <a:p/>
          </p:txBody>
        </p:sp>
        <p:sp>
          <p:nvSpPr>
            <p:cNvPr id="1629" name="tx1629"/>
            <p:cNvSpPr/>
            <p:nvPr/>
          </p:nvSpPr>
          <p:spPr>
            <a:xfrm>
              <a:off x="1246194" y="1748715"/>
              <a:ext cx="304502"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Japan</a:t>
              </a:r>
            </a:p>
          </p:txBody>
        </p:sp>
        <p:sp>
          <p:nvSpPr>
            <p:cNvPr id="1630" name="rc1630"/>
            <p:cNvSpPr/>
            <p:nvPr/>
          </p:nvSpPr>
          <p:spPr>
            <a:xfrm>
              <a:off x="2134218" y="1703494"/>
              <a:ext cx="1332367" cy="214862"/>
            </a:xfrm>
            <a:prstGeom prst="rect">
              <a:avLst/>
            </a:prstGeom>
            <a:solidFill>
              <a:srgbClr val="D9D9D9">
                <a:alpha val="100000"/>
              </a:srgbClr>
            </a:solidFill>
          </p:spPr>
          <p:txBody>
            <a:bodyPr/>
            <a:lstStyle/>
            <a:p/>
          </p:txBody>
        </p:sp>
        <p:sp>
          <p:nvSpPr>
            <p:cNvPr id="1631" name="tx1631"/>
            <p:cNvSpPr/>
            <p:nvPr/>
          </p:nvSpPr>
          <p:spPr>
            <a:xfrm>
              <a:off x="2629596" y="1769616"/>
              <a:ext cx="34161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Kiribati</a:t>
              </a:r>
            </a:p>
          </p:txBody>
        </p:sp>
        <p:sp>
          <p:nvSpPr>
            <p:cNvPr id="1632" name="rc1632"/>
            <p:cNvSpPr/>
            <p:nvPr/>
          </p:nvSpPr>
          <p:spPr>
            <a:xfrm>
              <a:off x="3536174" y="1703494"/>
              <a:ext cx="1332367" cy="214862"/>
            </a:xfrm>
            <a:prstGeom prst="rect">
              <a:avLst/>
            </a:prstGeom>
            <a:solidFill>
              <a:srgbClr val="D9D9D9">
                <a:alpha val="100000"/>
              </a:srgbClr>
            </a:solidFill>
          </p:spPr>
          <p:txBody>
            <a:bodyPr/>
            <a:lstStyle/>
            <a:p/>
          </p:txBody>
        </p:sp>
        <p:sp>
          <p:nvSpPr>
            <p:cNvPr id="1633" name="tx1633"/>
            <p:cNvSpPr/>
            <p:nvPr/>
          </p:nvSpPr>
          <p:spPr>
            <a:xfrm>
              <a:off x="4081184" y="1769616"/>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Laos</a:t>
              </a:r>
            </a:p>
          </p:txBody>
        </p:sp>
        <p:sp>
          <p:nvSpPr>
            <p:cNvPr id="1634" name="rc1634"/>
            <p:cNvSpPr/>
            <p:nvPr/>
          </p:nvSpPr>
          <p:spPr>
            <a:xfrm>
              <a:off x="4938130" y="1703494"/>
              <a:ext cx="1332367" cy="214862"/>
            </a:xfrm>
            <a:prstGeom prst="rect">
              <a:avLst/>
            </a:prstGeom>
            <a:solidFill>
              <a:srgbClr val="D9D9D9">
                <a:alpha val="100000"/>
              </a:srgbClr>
            </a:solidFill>
          </p:spPr>
          <p:txBody>
            <a:bodyPr/>
            <a:lstStyle/>
            <a:p/>
          </p:txBody>
        </p:sp>
        <p:sp>
          <p:nvSpPr>
            <p:cNvPr id="1635" name="tx1635"/>
            <p:cNvSpPr/>
            <p:nvPr/>
          </p:nvSpPr>
          <p:spPr>
            <a:xfrm>
              <a:off x="5383823" y="1747406"/>
              <a:ext cx="440982"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Malaysia</a:t>
              </a:r>
            </a:p>
          </p:txBody>
        </p:sp>
        <p:sp>
          <p:nvSpPr>
            <p:cNvPr id="1636" name="rc1636"/>
            <p:cNvSpPr/>
            <p:nvPr/>
          </p:nvSpPr>
          <p:spPr>
            <a:xfrm>
              <a:off x="6340087" y="1703494"/>
              <a:ext cx="1332367" cy="214862"/>
            </a:xfrm>
            <a:prstGeom prst="rect">
              <a:avLst/>
            </a:prstGeom>
            <a:solidFill>
              <a:srgbClr val="D9D9D9">
                <a:alpha val="100000"/>
              </a:srgbClr>
            </a:solidFill>
          </p:spPr>
          <p:txBody>
            <a:bodyPr/>
            <a:lstStyle/>
            <a:p/>
          </p:txBody>
        </p:sp>
        <p:sp>
          <p:nvSpPr>
            <p:cNvPr id="1637" name="tx1637"/>
            <p:cNvSpPr/>
            <p:nvPr/>
          </p:nvSpPr>
          <p:spPr>
            <a:xfrm>
              <a:off x="6602532" y="1769616"/>
              <a:ext cx="80747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Marshall Islands</a:t>
              </a:r>
            </a:p>
          </p:txBody>
        </p:sp>
        <p:sp>
          <p:nvSpPr>
            <p:cNvPr id="1638" name="rc1638"/>
            <p:cNvSpPr/>
            <p:nvPr/>
          </p:nvSpPr>
          <p:spPr>
            <a:xfrm>
              <a:off x="7742043" y="1703494"/>
              <a:ext cx="1332367" cy="214862"/>
            </a:xfrm>
            <a:prstGeom prst="rect">
              <a:avLst/>
            </a:prstGeom>
            <a:solidFill>
              <a:srgbClr val="D9D9D9">
                <a:alpha val="100000"/>
              </a:srgbClr>
            </a:solidFill>
          </p:spPr>
          <p:txBody>
            <a:bodyPr/>
            <a:lstStyle/>
            <a:p/>
          </p:txBody>
        </p:sp>
        <p:sp>
          <p:nvSpPr>
            <p:cNvPr id="1639" name="tx1639"/>
            <p:cNvSpPr/>
            <p:nvPr/>
          </p:nvSpPr>
          <p:spPr>
            <a:xfrm>
              <a:off x="8138049" y="1769616"/>
              <a:ext cx="54035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Micronesia</a:t>
              </a:r>
            </a:p>
          </p:txBody>
        </p:sp>
        <p:sp>
          <p:nvSpPr>
            <p:cNvPr id="1640" name="rc1640"/>
            <p:cNvSpPr/>
            <p:nvPr/>
          </p:nvSpPr>
          <p:spPr>
            <a:xfrm>
              <a:off x="732261" y="660217"/>
              <a:ext cx="1332367" cy="214862"/>
            </a:xfrm>
            <a:prstGeom prst="rect">
              <a:avLst/>
            </a:prstGeom>
            <a:solidFill>
              <a:srgbClr val="D9D9D9">
                <a:alpha val="100000"/>
              </a:srgbClr>
            </a:solidFill>
          </p:spPr>
          <p:txBody>
            <a:bodyPr/>
            <a:lstStyle/>
            <a:p/>
          </p:txBody>
        </p:sp>
        <p:sp>
          <p:nvSpPr>
            <p:cNvPr id="1641" name="tx1641"/>
            <p:cNvSpPr/>
            <p:nvPr/>
          </p:nvSpPr>
          <p:spPr>
            <a:xfrm>
              <a:off x="1181037" y="726339"/>
              <a:ext cx="43481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Australia</a:t>
              </a:r>
            </a:p>
          </p:txBody>
        </p:sp>
        <p:sp>
          <p:nvSpPr>
            <p:cNvPr id="1642" name="rc1642"/>
            <p:cNvSpPr/>
            <p:nvPr/>
          </p:nvSpPr>
          <p:spPr>
            <a:xfrm>
              <a:off x="2134218" y="660217"/>
              <a:ext cx="1332367" cy="214862"/>
            </a:xfrm>
            <a:prstGeom prst="rect">
              <a:avLst/>
            </a:prstGeom>
            <a:solidFill>
              <a:srgbClr val="D9D9D9">
                <a:alpha val="100000"/>
              </a:srgbClr>
            </a:solidFill>
          </p:spPr>
          <p:txBody>
            <a:bodyPr/>
            <a:lstStyle/>
            <a:p/>
          </p:txBody>
        </p:sp>
        <p:sp>
          <p:nvSpPr>
            <p:cNvPr id="1643" name="tx1643"/>
            <p:cNvSpPr/>
            <p:nvPr/>
          </p:nvSpPr>
          <p:spPr>
            <a:xfrm>
              <a:off x="2325230" y="726339"/>
              <a:ext cx="95034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Brunei Darussalam</a:t>
              </a:r>
            </a:p>
          </p:txBody>
        </p:sp>
        <p:sp>
          <p:nvSpPr>
            <p:cNvPr id="1644" name="rc1644"/>
            <p:cNvSpPr/>
            <p:nvPr/>
          </p:nvSpPr>
          <p:spPr>
            <a:xfrm>
              <a:off x="3536174" y="660217"/>
              <a:ext cx="1332367" cy="214862"/>
            </a:xfrm>
            <a:prstGeom prst="rect">
              <a:avLst/>
            </a:prstGeom>
            <a:solidFill>
              <a:srgbClr val="D9D9D9">
                <a:alpha val="100000"/>
              </a:srgbClr>
            </a:solidFill>
          </p:spPr>
          <p:txBody>
            <a:bodyPr/>
            <a:lstStyle/>
            <a:p/>
          </p:txBody>
        </p:sp>
        <p:sp>
          <p:nvSpPr>
            <p:cNvPr id="1645" name="tx1645"/>
            <p:cNvSpPr/>
            <p:nvPr/>
          </p:nvSpPr>
          <p:spPr>
            <a:xfrm>
              <a:off x="3947651" y="724920"/>
              <a:ext cx="50941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Cambodia</a:t>
              </a:r>
            </a:p>
          </p:txBody>
        </p:sp>
        <p:sp>
          <p:nvSpPr>
            <p:cNvPr id="1646" name="rc1646"/>
            <p:cNvSpPr/>
            <p:nvPr/>
          </p:nvSpPr>
          <p:spPr>
            <a:xfrm>
              <a:off x="4938130" y="660217"/>
              <a:ext cx="1332367" cy="214862"/>
            </a:xfrm>
            <a:prstGeom prst="rect">
              <a:avLst/>
            </a:prstGeom>
            <a:solidFill>
              <a:srgbClr val="D9D9D9">
                <a:alpha val="100000"/>
              </a:srgbClr>
            </a:solidFill>
          </p:spPr>
          <p:txBody>
            <a:bodyPr/>
            <a:lstStyle/>
            <a:p/>
          </p:txBody>
        </p:sp>
        <p:sp>
          <p:nvSpPr>
            <p:cNvPr id="1647" name="tx1647"/>
            <p:cNvSpPr/>
            <p:nvPr/>
          </p:nvSpPr>
          <p:spPr>
            <a:xfrm>
              <a:off x="5458311" y="724920"/>
              <a:ext cx="2920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China</a:t>
              </a:r>
            </a:p>
          </p:txBody>
        </p:sp>
        <p:sp>
          <p:nvSpPr>
            <p:cNvPr id="1648" name="rc1648"/>
            <p:cNvSpPr/>
            <p:nvPr/>
          </p:nvSpPr>
          <p:spPr>
            <a:xfrm>
              <a:off x="6340087" y="660217"/>
              <a:ext cx="1332367" cy="214862"/>
            </a:xfrm>
            <a:prstGeom prst="rect">
              <a:avLst/>
            </a:prstGeom>
            <a:solidFill>
              <a:srgbClr val="D9D9D9">
                <a:alpha val="100000"/>
              </a:srgbClr>
            </a:solidFill>
          </p:spPr>
          <p:txBody>
            <a:bodyPr/>
            <a:lstStyle/>
            <a:p/>
          </p:txBody>
        </p:sp>
        <p:sp>
          <p:nvSpPr>
            <p:cNvPr id="1649" name="tx1649"/>
            <p:cNvSpPr/>
            <p:nvPr/>
          </p:nvSpPr>
          <p:spPr>
            <a:xfrm>
              <a:off x="6683241" y="724920"/>
              <a:ext cx="64605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Cook Islands</a:t>
              </a:r>
            </a:p>
          </p:txBody>
        </p:sp>
        <p:sp>
          <p:nvSpPr>
            <p:cNvPr id="1650" name="rc1650"/>
            <p:cNvSpPr/>
            <p:nvPr/>
          </p:nvSpPr>
          <p:spPr>
            <a:xfrm>
              <a:off x="7742043" y="660217"/>
              <a:ext cx="1332367" cy="214862"/>
            </a:xfrm>
            <a:prstGeom prst="rect">
              <a:avLst/>
            </a:prstGeom>
            <a:solidFill>
              <a:srgbClr val="D9D9D9">
                <a:alpha val="100000"/>
              </a:srgbClr>
            </a:solidFill>
          </p:spPr>
          <p:txBody>
            <a:bodyPr/>
            <a:lstStyle/>
            <a:p/>
          </p:txBody>
        </p:sp>
        <p:sp>
          <p:nvSpPr>
            <p:cNvPr id="1651" name="tx1651"/>
            <p:cNvSpPr/>
            <p:nvPr/>
          </p:nvSpPr>
          <p:spPr>
            <a:xfrm>
              <a:off x="8336849" y="704129"/>
              <a:ext cx="14275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Fiji</a:t>
              </a:r>
            </a:p>
          </p:txBody>
        </p:sp>
        <p:sp>
          <p:nvSpPr>
            <p:cNvPr id="1652" name="pl1652"/>
            <p:cNvSpPr/>
            <p:nvPr/>
          </p:nvSpPr>
          <p:spPr>
            <a:xfrm>
              <a:off x="79282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3" name="pl1653"/>
            <p:cNvSpPr/>
            <p:nvPr/>
          </p:nvSpPr>
          <p:spPr>
            <a:xfrm>
              <a:off x="10350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4" name="pl1654"/>
            <p:cNvSpPr/>
            <p:nvPr/>
          </p:nvSpPr>
          <p:spPr>
            <a:xfrm>
              <a:off x="127732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5" name="pl1655"/>
            <p:cNvSpPr/>
            <p:nvPr/>
          </p:nvSpPr>
          <p:spPr>
            <a:xfrm>
              <a:off x="151956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6" name="pl1656"/>
            <p:cNvSpPr/>
            <p:nvPr/>
          </p:nvSpPr>
          <p:spPr>
            <a:xfrm>
              <a:off x="17618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7" name="pl1657"/>
            <p:cNvSpPr/>
            <p:nvPr/>
          </p:nvSpPr>
          <p:spPr>
            <a:xfrm>
              <a:off x="20040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58" name="tx1658"/>
            <p:cNvSpPr/>
            <p:nvPr/>
          </p:nvSpPr>
          <p:spPr>
            <a:xfrm rot="-5400000">
              <a:off x="66766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59" name="tx1659"/>
            <p:cNvSpPr/>
            <p:nvPr/>
          </p:nvSpPr>
          <p:spPr>
            <a:xfrm rot="-5400000">
              <a:off x="9099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60" name="tx1660"/>
            <p:cNvSpPr/>
            <p:nvPr/>
          </p:nvSpPr>
          <p:spPr>
            <a:xfrm rot="-5400000">
              <a:off x="115216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61" name="tx1661"/>
            <p:cNvSpPr/>
            <p:nvPr/>
          </p:nvSpPr>
          <p:spPr>
            <a:xfrm rot="-5400000">
              <a:off x="139441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62" name="tx1662"/>
            <p:cNvSpPr/>
            <p:nvPr/>
          </p:nvSpPr>
          <p:spPr>
            <a:xfrm rot="-5400000">
              <a:off x="16366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63" name="tx1663"/>
            <p:cNvSpPr/>
            <p:nvPr/>
          </p:nvSpPr>
          <p:spPr>
            <a:xfrm rot="-5400000">
              <a:off x="1878882"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64" name="pl1664"/>
            <p:cNvSpPr/>
            <p:nvPr/>
          </p:nvSpPr>
          <p:spPr>
            <a:xfrm>
              <a:off x="219478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5" name="pl1665"/>
            <p:cNvSpPr/>
            <p:nvPr/>
          </p:nvSpPr>
          <p:spPr>
            <a:xfrm>
              <a:off x="243702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6" name="pl1666"/>
            <p:cNvSpPr/>
            <p:nvPr/>
          </p:nvSpPr>
          <p:spPr>
            <a:xfrm>
              <a:off x="267927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7" name="pl1667"/>
            <p:cNvSpPr/>
            <p:nvPr/>
          </p:nvSpPr>
          <p:spPr>
            <a:xfrm>
              <a:off x="292152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8" name="pl1668"/>
            <p:cNvSpPr/>
            <p:nvPr/>
          </p:nvSpPr>
          <p:spPr>
            <a:xfrm>
              <a:off x="31637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69" name="pl1669"/>
            <p:cNvSpPr/>
            <p:nvPr/>
          </p:nvSpPr>
          <p:spPr>
            <a:xfrm>
              <a:off x="340602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0" name="tx1670"/>
            <p:cNvSpPr/>
            <p:nvPr/>
          </p:nvSpPr>
          <p:spPr>
            <a:xfrm rot="-5400000">
              <a:off x="206962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71" name="tx1671"/>
            <p:cNvSpPr/>
            <p:nvPr/>
          </p:nvSpPr>
          <p:spPr>
            <a:xfrm rot="-5400000">
              <a:off x="231187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72" name="tx1672"/>
            <p:cNvSpPr/>
            <p:nvPr/>
          </p:nvSpPr>
          <p:spPr>
            <a:xfrm rot="-5400000">
              <a:off x="255412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73" name="tx1673"/>
            <p:cNvSpPr/>
            <p:nvPr/>
          </p:nvSpPr>
          <p:spPr>
            <a:xfrm rot="-5400000">
              <a:off x="279636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74" name="tx1674"/>
            <p:cNvSpPr/>
            <p:nvPr/>
          </p:nvSpPr>
          <p:spPr>
            <a:xfrm rot="-5400000">
              <a:off x="303861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75" name="tx1675"/>
            <p:cNvSpPr/>
            <p:nvPr/>
          </p:nvSpPr>
          <p:spPr>
            <a:xfrm rot="-5400000">
              <a:off x="3280838"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76" name="pl1676"/>
            <p:cNvSpPr/>
            <p:nvPr/>
          </p:nvSpPr>
          <p:spPr>
            <a:xfrm>
              <a:off x="35967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7" name="pl1677"/>
            <p:cNvSpPr/>
            <p:nvPr/>
          </p:nvSpPr>
          <p:spPr>
            <a:xfrm>
              <a:off x="383898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8" name="pl1678"/>
            <p:cNvSpPr/>
            <p:nvPr/>
          </p:nvSpPr>
          <p:spPr>
            <a:xfrm>
              <a:off x="408123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79" name="pl1679"/>
            <p:cNvSpPr/>
            <p:nvPr/>
          </p:nvSpPr>
          <p:spPr>
            <a:xfrm>
              <a:off x="432348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0" name="pl1680"/>
            <p:cNvSpPr/>
            <p:nvPr/>
          </p:nvSpPr>
          <p:spPr>
            <a:xfrm>
              <a:off x="45657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1" name="pl1681"/>
            <p:cNvSpPr/>
            <p:nvPr/>
          </p:nvSpPr>
          <p:spPr>
            <a:xfrm>
              <a:off x="480797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2" name="tx1682"/>
            <p:cNvSpPr/>
            <p:nvPr/>
          </p:nvSpPr>
          <p:spPr>
            <a:xfrm rot="-5400000">
              <a:off x="34715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83" name="tx1683"/>
            <p:cNvSpPr/>
            <p:nvPr/>
          </p:nvSpPr>
          <p:spPr>
            <a:xfrm rot="-5400000">
              <a:off x="371382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84" name="tx1684"/>
            <p:cNvSpPr/>
            <p:nvPr/>
          </p:nvSpPr>
          <p:spPr>
            <a:xfrm rot="-5400000">
              <a:off x="395607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85" name="tx1685"/>
            <p:cNvSpPr/>
            <p:nvPr/>
          </p:nvSpPr>
          <p:spPr>
            <a:xfrm rot="-5400000">
              <a:off x="419832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86" name="tx1686"/>
            <p:cNvSpPr/>
            <p:nvPr/>
          </p:nvSpPr>
          <p:spPr>
            <a:xfrm rot="-5400000">
              <a:off x="444057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87" name="tx1687"/>
            <p:cNvSpPr/>
            <p:nvPr/>
          </p:nvSpPr>
          <p:spPr>
            <a:xfrm rot="-5400000">
              <a:off x="468279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688" name="pl1688"/>
            <p:cNvSpPr/>
            <p:nvPr/>
          </p:nvSpPr>
          <p:spPr>
            <a:xfrm>
              <a:off x="49986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89" name="pl1689"/>
            <p:cNvSpPr/>
            <p:nvPr/>
          </p:nvSpPr>
          <p:spPr>
            <a:xfrm>
              <a:off x="524094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0" name="pl1690"/>
            <p:cNvSpPr/>
            <p:nvPr/>
          </p:nvSpPr>
          <p:spPr>
            <a:xfrm>
              <a:off x="548319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1" name="pl1691"/>
            <p:cNvSpPr/>
            <p:nvPr/>
          </p:nvSpPr>
          <p:spPr>
            <a:xfrm>
              <a:off x="572543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2" name="pl1692"/>
            <p:cNvSpPr/>
            <p:nvPr/>
          </p:nvSpPr>
          <p:spPr>
            <a:xfrm>
              <a:off x="596768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3" name="pl1693"/>
            <p:cNvSpPr/>
            <p:nvPr/>
          </p:nvSpPr>
          <p:spPr>
            <a:xfrm>
              <a:off x="62099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694" name="tx1694"/>
            <p:cNvSpPr/>
            <p:nvPr/>
          </p:nvSpPr>
          <p:spPr>
            <a:xfrm rot="-5400000">
              <a:off x="48735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695" name="tx1695"/>
            <p:cNvSpPr/>
            <p:nvPr/>
          </p:nvSpPr>
          <p:spPr>
            <a:xfrm rot="-5400000">
              <a:off x="511578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696" name="tx1696"/>
            <p:cNvSpPr/>
            <p:nvPr/>
          </p:nvSpPr>
          <p:spPr>
            <a:xfrm rot="-5400000">
              <a:off x="535803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697" name="tx1697"/>
            <p:cNvSpPr/>
            <p:nvPr/>
          </p:nvSpPr>
          <p:spPr>
            <a:xfrm rot="-5400000">
              <a:off x="560028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698" name="tx1698"/>
            <p:cNvSpPr/>
            <p:nvPr/>
          </p:nvSpPr>
          <p:spPr>
            <a:xfrm rot="-5400000">
              <a:off x="584253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699" name="tx1699"/>
            <p:cNvSpPr/>
            <p:nvPr/>
          </p:nvSpPr>
          <p:spPr>
            <a:xfrm rot="-5400000">
              <a:off x="608475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00" name="pl1700"/>
            <p:cNvSpPr/>
            <p:nvPr/>
          </p:nvSpPr>
          <p:spPr>
            <a:xfrm>
              <a:off x="640064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1" name="pl1701"/>
            <p:cNvSpPr/>
            <p:nvPr/>
          </p:nvSpPr>
          <p:spPr>
            <a:xfrm>
              <a:off x="664289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2" name="pl1702"/>
            <p:cNvSpPr/>
            <p:nvPr/>
          </p:nvSpPr>
          <p:spPr>
            <a:xfrm>
              <a:off x="688514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3" name="pl1703"/>
            <p:cNvSpPr/>
            <p:nvPr/>
          </p:nvSpPr>
          <p:spPr>
            <a:xfrm>
              <a:off x="712739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4" name="pl1704"/>
            <p:cNvSpPr/>
            <p:nvPr/>
          </p:nvSpPr>
          <p:spPr>
            <a:xfrm>
              <a:off x="736964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5" name="pl1705"/>
            <p:cNvSpPr/>
            <p:nvPr/>
          </p:nvSpPr>
          <p:spPr>
            <a:xfrm>
              <a:off x="76118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06" name="tx1706"/>
            <p:cNvSpPr/>
            <p:nvPr/>
          </p:nvSpPr>
          <p:spPr>
            <a:xfrm rot="-5400000">
              <a:off x="627549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07" name="tx1707"/>
            <p:cNvSpPr/>
            <p:nvPr/>
          </p:nvSpPr>
          <p:spPr>
            <a:xfrm rot="-5400000">
              <a:off x="651774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08" name="tx1708"/>
            <p:cNvSpPr/>
            <p:nvPr/>
          </p:nvSpPr>
          <p:spPr>
            <a:xfrm rot="-5400000">
              <a:off x="675998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09" name="tx1709"/>
            <p:cNvSpPr/>
            <p:nvPr/>
          </p:nvSpPr>
          <p:spPr>
            <a:xfrm rot="-5400000">
              <a:off x="700223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10" name="tx1710"/>
            <p:cNvSpPr/>
            <p:nvPr/>
          </p:nvSpPr>
          <p:spPr>
            <a:xfrm rot="-5400000">
              <a:off x="724448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11" name="tx1711"/>
            <p:cNvSpPr/>
            <p:nvPr/>
          </p:nvSpPr>
          <p:spPr>
            <a:xfrm rot="-5400000">
              <a:off x="7486708"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12" name="pl1712"/>
            <p:cNvSpPr/>
            <p:nvPr/>
          </p:nvSpPr>
          <p:spPr>
            <a:xfrm>
              <a:off x="780260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3" name="pl1713"/>
            <p:cNvSpPr/>
            <p:nvPr/>
          </p:nvSpPr>
          <p:spPr>
            <a:xfrm>
              <a:off x="8044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4" name="pl1714"/>
            <p:cNvSpPr/>
            <p:nvPr/>
          </p:nvSpPr>
          <p:spPr>
            <a:xfrm>
              <a:off x="828710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5" name="pl1715"/>
            <p:cNvSpPr/>
            <p:nvPr/>
          </p:nvSpPr>
          <p:spPr>
            <a:xfrm>
              <a:off x="852935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6" name="pl1716"/>
            <p:cNvSpPr/>
            <p:nvPr/>
          </p:nvSpPr>
          <p:spPr>
            <a:xfrm>
              <a:off x="877160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7" name="pl1717"/>
            <p:cNvSpPr/>
            <p:nvPr/>
          </p:nvSpPr>
          <p:spPr>
            <a:xfrm>
              <a:off x="901384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718" name="tx1718"/>
            <p:cNvSpPr/>
            <p:nvPr/>
          </p:nvSpPr>
          <p:spPr>
            <a:xfrm rot="-5400000">
              <a:off x="767744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19" name="tx1719"/>
            <p:cNvSpPr/>
            <p:nvPr/>
          </p:nvSpPr>
          <p:spPr>
            <a:xfrm rot="-5400000">
              <a:off x="7919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20" name="tx1720"/>
            <p:cNvSpPr/>
            <p:nvPr/>
          </p:nvSpPr>
          <p:spPr>
            <a:xfrm rot="-5400000">
              <a:off x="816194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21" name="tx1721"/>
            <p:cNvSpPr/>
            <p:nvPr/>
          </p:nvSpPr>
          <p:spPr>
            <a:xfrm rot="-5400000">
              <a:off x="840419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22" name="tx1722"/>
            <p:cNvSpPr/>
            <p:nvPr/>
          </p:nvSpPr>
          <p:spPr>
            <a:xfrm rot="-5400000">
              <a:off x="864644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23" name="tx1723"/>
            <p:cNvSpPr/>
            <p:nvPr/>
          </p:nvSpPr>
          <p:spPr>
            <a:xfrm rot="-5400000">
              <a:off x="8888664"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24" name="tx1724"/>
            <p:cNvSpPr/>
            <p:nvPr/>
          </p:nvSpPr>
          <p:spPr>
            <a:xfrm>
              <a:off x="508103" y="1565473"/>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25" name="tx1725"/>
            <p:cNvSpPr/>
            <p:nvPr/>
          </p:nvSpPr>
          <p:spPr>
            <a:xfrm>
              <a:off x="607475" y="137169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26" name="tx1726"/>
            <p:cNvSpPr/>
            <p:nvPr/>
          </p:nvSpPr>
          <p:spPr>
            <a:xfrm>
              <a:off x="545320" y="11779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27" name="tx1727"/>
            <p:cNvSpPr/>
            <p:nvPr/>
          </p:nvSpPr>
          <p:spPr>
            <a:xfrm>
              <a:off x="545320" y="984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28" name="pl1728"/>
            <p:cNvSpPr/>
            <p:nvPr/>
          </p:nvSpPr>
          <p:spPr>
            <a:xfrm>
              <a:off x="697467" y="16071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29" name="pl1729"/>
            <p:cNvSpPr/>
            <p:nvPr/>
          </p:nvSpPr>
          <p:spPr>
            <a:xfrm>
              <a:off x="697467" y="14133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0" name="pl1730"/>
            <p:cNvSpPr/>
            <p:nvPr/>
          </p:nvSpPr>
          <p:spPr>
            <a:xfrm>
              <a:off x="697467" y="12196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1" name="pl1731"/>
            <p:cNvSpPr/>
            <p:nvPr/>
          </p:nvSpPr>
          <p:spPr>
            <a:xfrm>
              <a:off x="697467" y="10258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2" name="tx1732"/>
            <p:cNvSpPr/>
            <p:nvPr/>
          </p:nvSpPr>
          <p:spPr>
            <a:xfrm>
              <a:off x="508103" y="260874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33" name="tx1733"/>
            <p:cNvSpPr/>
            <p:nvPr/>
          </p:nvSpPr>
          <p:spPr>
            <a:xfrm>
              <a:off x="607475" y="241497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34" name="tx1734"/>
            <p:cNvSpPr/>
            <p:nvPr/>
          </p:nvSpPr>
          <p:spPr>
            <a:xfrm>
              <a:off x="545320" y="22211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35" name="tx1735"/>
            <p:cNvSpPr/>
            <p:nvPr/>
          </p:nvSpPr>
          <p:spPr>
            <a:xfrm>
              <a:off x="545320" y="20274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36" name="pl1736"/>
            <p:cNvSpPr/>
            <p:nvPr/>
          </p:nvSpPr>
          <p:spPr>
            <a:xfrm>
              <a:off x="697467" y="26504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7" name="pl1737"/>
            <p:cNvSpPr/>
            <p:nvPr/>
          </p:nvSpPr>
          <p:spPr>
            <a:xfrm>
              <a:off x="697467" y="245666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8" name="pl1738"/>
            <p:cNvSpPr/>
            <p:nvPr/>
          </p:nvSpPr>
          <p:spPr>
            <a:xfrm>
              <a:off x="697467" y="22628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39" name="pl1739"/>
            <p:cNvSpPr/>
            <p:nvPr/>
          </p:nvSpPr>
          <p:spPr>
            <a:xfrm>
              <a:off x="697467" y="206911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0" name="tx1740"/>
            <p:cNvSpPr/>
            <p:nvPr/>
          </p:nvSpPr>
          <p:spPr>
            <a:xfrm>
              <a:off x="508103" y="3652026"/>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41" name="tx1741"/>
            <p:cNvSpPr/>
            <p:nvPr/>
          </p:nvSpPr>
          <p:spPr>
            <a:xfrm>
              <a:off x="607475" y="34582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42" name="tx1742"/>
            <p:cNvSpPr/>
            <p:nvPr/>
          </p:nvSpPr>
          <p:spPr>
            <a:xfrm>
              <a:off x="545320" y="32644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43" name="tx1743"/>
            <p:cNvSpPr/>
            <p:nvPr/>
          </p:nvSpPr>
          <p:spPr>
            <a:xfrm>
              <a:off x="545320" y="30706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44" name="pl1744"/>
            <p:cNvSpPr/>
            <p:nvPr/>
          </p:nvSpPr>
          <p:spPr>
            <a:xfrm>
              <a:off x="697467" y="36937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5" name="pl1745"/>
            <p:cNvSpPr/>
            <p:nvPr/>
          </p:nvSpPr>
          <p:spPr>
            <a:xfrm>
              <a:off x="697467" y="34999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6" name="pl1746"/>
            <p:cNvSpPr/>
            <p:nvPr/>
          </p:nvSpPr>
          <p:spPr>
            <a:xfrm>
              <a:off x="697467" y="33061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7" name="pl1747"/>
            <p:cNvSpPr/>
            <p:nvPr/>
          </p:nvSpPr>
          <p:spPr>
            <a:xfrm>
              <a:off x="697467" y="31123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48" name="tx1748"/>
            <p:cNvSpPr/>
            <p:nvPr/>
          </p:nvSpPr>
          <p:spPr>
            <a:xfrm>
              <a:off x="508103" y="4695303"/>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49" name="tx1749"/>
            <p:cNvSpPr/>
            <p:nvPr/>
          </p:nvSpPr>
          <p:spPr>
            <a:xfrm>
              <a:off x="607475" y="45015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0" name="tx1750"/>
            <p:cNvSpPr/>
            <p:nvPr/>
          </p:nvSpPr>
          <p:spPr>
            <a:xfrm>
              <a:off x="545320" y="430775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51" name="tx1751"/>
            <p:cNvSpPr/>
            <p:nvPr/>
          </p:nvSpPr>
          <p:spPr>
            <a:xfrm>
              <a:off x="545320" y="411397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52" name="pl1752"/>
            <p:cNvSpPr/>
            <p:nvPr/>
          </p:nvSpPr>
          <p:spPr>
            <a:xfrm>
              <a:off x="697467" y="47369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3" name="pl1753"/>
            <p:cNvSpPr/>
            <p:nvPr/>
          </p:nvSpPr>
          <p:spPr>
            <a:xfrm>
              <a:off x="697467" y="45432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4" name="pl1754"/>
            <p:cNvSpPr/>
            <p:nvPr/>
          </p:nvSpPr>
          <p:spPr>
            <a:xfrm>
              <a:off x="697467" y="43494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5" name="pl1755"/>
            <p:cNvSpPr/>
            <p:nvPr/>
          </p:nvSpPr>
          <p:spPr>
            <a:xfrm>
              <a:off x="697467" y="415566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56" name="tx1756"/>
            <p:cNvSpPr/>
            <p:nvPr/>
          </p:nvSpPr>
          <p:spPr>
            <a:xfrm>
              <a:off x="508103" y="5738580"/>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57" name="tx1757"/>
            <p:cNvSpPr/>
            <p:nvPr/>
          </p:nvSpPr>
          <p:spPr>
            <a:xfrm>
              <a:off x="607475" y="55448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58" name="tx1758"/>
            <p:cNvSpPr/>
            <p:nvPr/>
          </p:nvSpPr>
          <p:spPr>
            <a:xfrm>
              <a:off x="545320" y="53510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759" name="tx1759"/>
            <p:cNvSpPr/>
            <p:nvPr/>
          </p:nvSpPr>
          <p:spPr>
            <a:xfrm>
              <a:off x="545320" y="51572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760" name="pl1760"/>
            <p:cNvSpPr/>
            <p:nvPr/>
          </p:nvSpPr>
          <p:spPr>
            <a:xfrm>
              <a:off x="697467" y="578027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1" name="pl1761"/>
            <p:cNvSpPr/>
            <p:nvPr/>
          </p:nvSpPr>
          <p:spPr>
            <a:xfrm>
              <a:off x="697467" y="55864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2" name="pl1762"/>
            <p:cNvSpPr/>
            <p:nvPr/>
          </p:nvSpPr>
          <p:spPr>
            <a:xfrm>
              <a:off x="697467" y="53927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3" name="pl1763"/>
            <p:cNvSpPr/>
            <p:nvPr/>
          </p:nvSpPr>
          <p:spPr>
            <a:xfrm>
              <a:off x="697467" y="519894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764" name="tx1764"/>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765" name="tx1765"/>
            <p:cNvSpPr/>
            <p:nvPr/>
          </p:nvSpPr>
          <p:spPr>
            <a:xfrm>
              <a:off x="732261" y="398022"/>
              <a:ext cx="55346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WPR, 2018-2023</a:t>
              </a:r>
            </a:p>
          </p:txBody>
        </p:sp>
        <p:sp>
          <p:nvSpPr>
            <p:cNvPr id="1766" name="tx1766"/>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7" name="tx1767"/>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768" name="tx1768"/>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7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Solomon Islands had the highest drop-out with 26% of children who received DTP1 not receiving MCV1.
Fiji, Niue, and Tonga had the lowest DTP-MCV drop-out (0%).
9 countries had DTP-MCV drop-out of more than 10%.#n
There were 2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096784"/>
              <a:ext cx="2109958" cy="152025"/>
            </a:xfrm>
            <a:custGeom>
              <a:avLst/>
              <a:pathLst>
                <a:path w="2109958" h="152025">
                  <a:moveTo>
                    <a:pt x="0" y="152025"/>
                  </a:moveTo>
                  <a:lnTo>
                    <a:pt x="91737" y="152025"/>
                  </a:lnTo>
                  <a:lnTo>
                    <a:pt x="183474" y="152025"/>
                  </a:lnTo>
                  <a:lnTo>
                    <a:pt x="275211" y="152025"/>
                  </a:lnTo>
                  <a:lnTo>
                    <a:pt x="366949" y="126688"/>
                  </a:lnTo>
                  <a:lnTo>
                    <a:pt x="458686" y="126688"/>
                  </a:lnTo>
                  <a:lnTo>
                    <a:pt x="550423" y="76012"/>
                  </a:lnTo>
                  <a:lnTo>
                    <a:pt x="642161" y="63344"/>
                  </a:lnTo>
                  <a:lnTo>
                    <a:pt x="733898" y="38006"/>
                  </a:lnTo>
                  <a:lnTo>
                    <a:pt x="825635" y="0"/>
                  </a:lnTo>
                  <a:lnTo>
                    <a:pt x="917373" y="0"/>
                  </a:lnTo>
                  <a:lnTo>
                    <a:pt x="1009110" y="0"/>
                  </a:lnTo>
                  <a:lnTo>
                    <a:pt x="1100847" y="0"/>
                  </a:lnTo>
                  <a:lnTo>
                    <a:pt x="1192585" y="0"/>
                  </a:lnTo>
                  <a:lnTo>
                    <a:pt x="1284322" y="12668"/>
                  </a:lnTo>
                  <a:lnTo>
                    <a:pt x="1376059" y="25337"/>
                  </a:lnTo>
                  <a:lnTo>
                    <a:pt x="1467797" y="12668"/>
                  </a:lnTo>
                  <a:lnTo>
                    <a:pt x="1559534" y="12668"/>
                  </a:lnTo>
                  <a:lnTo>
                    <a:pt x="1651271" y="12668"/>
                  </a:lnTo>
                  <a:lnTo>
                    <a:pt x="1743008" y="12668"/>
                  </a:lnTo>
                  <a:lnTo>
                    <a:pt x="1834746" y="25337"/>
                  </a:lnTo>
                  <a:lnTo>
                    <a:pt x="1926483" y="63344"/>
                  </a:lnTo>
                  <a:lnTo>
                    <a:pt x="2018220" y="38006"/>
                  </a:lnTo>
                  <a:lnTo>
                    <a:pt x="2109958" y="25337"/>
                  </a:lnTo>
                </a:path>
              </a:pathLst>
            </a:custGeom>
            <a:ln w="27101" cap="flat">
              <a:solidFill>
                <a:srgbClr val="F8766D">
                  <a:alpha val="100000"/>
                </a:srgbClr>
              </a:solidFill>
              <a:prstDash val="solid"/>
              <a:round/>
            </a:ln>
          </p:spPr>
          <p:txBody>
            <a:bodyPr/>
            <a:lstStyle/>
            <a:p/>
          </p:txBody>
        </p:sp>
        <p:sp>
          <p:nvSpPr>
            <p:cNvPr id="30" name="tx30"/>
            <p:cNvSpPr/>
            <p:nvPr/>
          </p:nvSpPr>
          <p:spPr>
            <a:xfrm>
              <a:off x="899947" y="114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86</a:t>
              </a:r>
            </a:p>
          </p:txBody>
        </p:sp>
        <p:sp>
          <p:nvSpPr>
            <p:cNvPr id="31" name="tx31"/>
            <p:cNvSpPr/>
            <p:nvPr/>
          </p:nvSpPr>
          <p:spPr>
            <a:xfrm>
              <a:off x="3214890" y="101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96</a:t>
              </a:r>
            </a:p>
          </p:txBody>
        </p:sp>
        <p:sp>
          <p:nvSpPr>
            <p:cNvPr id="32" name="tx32"/>
            <p:cNvSpPr/>
            <p:nvPr/>
          </p:nvSpPr>
          <p:spPr>
            <a:xfrm>
              <a:off x="2751477" y="952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97</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2964838"/>
              <a:ext cx="733898" cy="1178200"/>
            </a:xfrm>
            <a:custGeom>
              <a:avLst/>
              <a:pathLst>
                <a:path w="733898" h="1178200">
                  <a:moveTo>
                    <a:pt x="0" y="1178200"/>
                  </a:moveTo>
                  <a:lnTo>
                    <a:pt x="91737" y="836142"/>
                  </a:lnTo>
                  <a:lnTo>
                    <a:pt x="183474" y="101350"/>
                  </a:lnTo>
                  <a:lnTo>
                    <a:pt x="275211" y="76012"/>
                  </a:lnTo>
                  <a:lnTo>
                    <a:pt x="366949" y="0"/>
                  </a:lnTo>
                  <a:lnTo>
                    <a:pt x="458686" y="0"/>
                  </a:lnTo>
                  <a:lnTo>
                    <a:pt x="550423" y="38006"/>
                  </a:lnTo>
                  <a:lnTo>
                    <a:pt x="642161" y="0"/>
                  </a:lnTo>
                  <a:lnTo>
                    <a:pt x="733898" y="12668"/>
                  </a:lnTo>
                </a:path>
              </a:pathLst>
            </a:custGeom>
            <a:ln w="27101" cap="flat">
              <a:solidFill>
                <a:srgbClr val="00BA38">
                  <a:alpha val="100000"/>
                </a:srgbClr>
              </a:solidFill>
              <a:prstDash val="solid"/>
              <a:round/>
            </a:ln>
          </p:spPr>
          <p:txBody>
            <a:bodyPr/>
            <a:lstStyle/>
            <a:p/>
          </p:txBody>
        </p:sp>
        <p:sp>
          <p:nvSpPr>
            <p:cNvPr id="59" name="tx59"/>
            <p:cNvSpPr/>
            <p:nvPr/>
          </p:nvSpPr>
          <p:spPr>
            <a:xfrm>
              <a:off x="2360412" y="40418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a:t>
              </a:r>
            </a:p>
          </p:txBody>
        </p:sp>
        <p:sp>
          <p:nvSpPr>
            <p:cNvPr id="60" name="tx60"/>
            <p:cNvSpPr/>
            <p:nvPr/>
          </p:nvSpPr>
          <p:spPr>
            <a:xfrm>
              <a:off x="3214890" y="28749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93</a:t>
              </a:r>
            </a:p>
          </p:txBody>
        </p:sp>
        <p:sp>
          <p:nvSpPr>
            <p:cNvPr id="61" name="tx61"/>
            <p:cNvSpPr/>
            <p:nvPr/>
          </p:nvSpPr>
          <p:spPr>
            <a:xfrm>
              <a:off x="2751477" y="28080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94</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643696"/>
              <a:ext cx="1376059" cy="316720"/>
            </a:xfrm>
            <a:custGeom>
              <a:avLst/>
              <a:pathLst>
                <a:path w="1376059" h="316720">
                  <a:moveTo>
                    <a:pt x="0" y="316720"/>
                  </a:moveTo>
                  <a:lnTo>
                    <a:pt x="91737" y="316720"/>
                  </a:lnTo>
                  <a:lnTo>
                    <a:pt x="183474" y="316720"/>
                  </a:lnTo>
                  <a:lnTo>
                    <a:pt x="275211" y="253376"/>
                  </a:lnTo>
                  <a:lnTo>
                    <a:pt x="366949" y="266045"/>
                  </a:lnTo>
                  <a:lnTo>
                    <a:pt x="458686" y="266045"/>
                  </a:lnTo>
                  <a:lnTo>
                    <a:pt x="550423" y="215369"/>
                  </a:lnTo>
                  <a:lnTo>
                    <a:pt x="642161" y="190032"/>
                  </a:lnTo>
                  <a:lnTo>
                    <a:pt x="733898" y="164694"/>
                  </a:lnTo>
                  <a:lnTo>
                    <a:pt x="825635" y="177363"/>
                  </a:lnTo>
                  <a:lnTo>
                    <a:pt x="917373" y="139357"/>
                  </a:lnTo>
                  <a:lnTo>
                    <a:pt x="1009110" y="126688"/>
                  </a:lnTo>
                  <a:lnTo>
                    <a:pt x="1100847" y="88681"/>
                  </a:lnTo>
                  <a:lnTo>
                    <a:pt x="1192585" y="63344"/>
                  </a:lnTo>
                  <a:lnTo>
                    <a:pt x="1284322" y="12668"/>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592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a:t>
              </a:r>
            </a:p>
          </p:txBody>
        </p:sp>
        <p:sp>
          <p:nvSpPr>
            <p:cNvPr id="89" name="tx89"/>
            <p:cNvSpPr/>
            <p:nvPr/>
          </p:nvSpPr>
          <p:spPr>
            <a:xfrm>
              <a:off x="3214890" y="5541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26</a:t>
              </a:r>
            </a:p>
          </p:txBody>
        </p:sp>
        <p:sp>
          <p:nvSpPr>
            <p:cNvPr id="90" name="tx90"/>
            <p:cNvSpPr/>
            <p:nvPr/>
          </p:nvSpPr>
          <p:spPr>
            <a:xfrm>
              <a:off x="2751477" y="5613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16</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096784"/>
              <a:ext cx="2109958" cy="63344"/>
            </a:xfrm>
            <a:custGeom>
              <a:avLst/>
              <a:pathLst>
                <a:path w="2109958" h="63344">
                  <a:moveTo>
                    <a:pt x="0" y="50675"/>
                  </a:moveTo>
                  <a:lnTo>
                    <a:pt x="91737" y="50675"/>
                  </a:lnTo>
                  <a:lnTo>
                    <a:pt x="183474" y="63344"/>
                  </a:lnTo>
                  <a:lnTo>
                    <a:pt x="275211" y="50675"/>
                  </a:lnTo>
                  <a:lnTo>
                    <a:pt x="366949" y="38006"/>
                  </a:lnTo>
                  <a:lnTo>
                    <a:pt x="458686" y="38006"/>
                  </a:lnTo>
                  <a:lnTo>
                    <a:pt x="550423" y="12668"/>
                  </a:lnTo>
                  <a:lnTo>
                    <a:pt x="642161" y="12668"/>
                  </a:lnTo>
                  <a:lnTo>
                    <a:pt x="733898" y="12668"/>
                  </a:lnTo>
                  <a:lnTo>
                    <a:pt x="825635" y="0"/>
                  </a:lnTo>
                  <a:lnTo>
                    <a:pt x="917373" y="12668"/>
                  </a:lnTo>
                  <a:lnTo>
                    <a:pt x="1009110" y="0"/>
                  </a:lnTo>
                  <a:lnTo>
                    <a:pt x="1100847" y="0"/>
                  </a:lnTo>
                  <a:lnTo>
                    <a:pt x="1192585" y="12668"/>
                  </a:lnTo>
                  <a:lnTo>
                    <a:pt x="1284322" y="12668"/>
                  </a:lnTo>
                  <a:lnTo>
                    <a:pt x="1376059" y="12668"/>
                  </a:lnTo>
                  <a:lnTo>
                    <a:pt x="1467797" y="12668"/>
                  </a:lnTo>
                  <a:lnTo>
                    <a:pt x="1559534" y="12668"/>
                  </a:lnTo>
                  <a:lnTo>
                    <a:pt x="1651271" y="25337"/>
                  </a:lnTo>
                  <a:lnTo>
                    <a:pt x="1743008" y="12668"/>
                  </a:lnTo>
                  <a:lnTo>
                    <a:pt x="1834746" y="25337"/>
                  </a:lnTo>
                  <a:lnTo>
                    <a:pt x="1926483" y="50675"/>
                  </a:lnTo>
                  <a:lnTo>
                    <a:pt x="2018220" y="25337"/>
                  </a:lnTo>
                  <a:lnTo>
                    <a:pt x="2109958" y="50675"/>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044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94</a:t>
              </a:r>
            </a:p>
          </p:txBody>
        </p:sp>
        <p:sp>
          <p:nvSpPr>
            <p:cNvPr id="118" name="tx118"/>
            <p:cNvSpPr/>
            <p:nvPr/>
          </p:nvSpPr>
          <p:spPr>
            <a:xfrm>
              <a:off x="6009077" y="10449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94</a:t>
              </a:r>
            </a:p>
          </p:txBody>
        </p:sp>
        <p:sp>
          <p:nvSpPr>
            <p:cNvPr id="119" name="tx119"/>
            <p:cNvSpPr/>
            <p:nvPr/>
          </p:nvSpPr>
          <p:spPr>
            <a:xfrm>
              <a:off x="5545664" y="952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97</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2926832"/>
              <a:ext cx="2109958" cy="152025"/>
            </a:xfrm>
            <a:custGeom>
              <a:avLst/>
              <a:pathLst>
                <a:path w="2109958" h="152025">
                  <a:moveTo>
                    <a:pt x="0" y="152025"/>
                  </a:moveTo>
                  <a:lnTo>
                    <a:pt x="91737" y="139357"/>
                  </a:lnTo>
                  <a:lnTo>
                    <a:pt x="183474" y="139357"/>
                  </a:lnTo>
                  <a:lnTo>
                    <a:pt x="275211" y="139357"/>
                  </a:lnTo>
                  <a:lnTo>
                    <a:pt x="366949" y="114019"/>
                  </a:lnTo>
                  <a:lnTo>
                    <a:pt x="458686" y="114019"/>
                  </a:lnTo>
                  <a:lnTo>
                    <a:pt x="550423" y="50675"/>
                  </a:lnTo>
                  <a:lnTo>
                    <a:pt x="642161" y="63344"/>
                  </a:lnTo>
                  <a:lnTo>
                    <a:pt x="733898" y="25337"/>
                  </a:lnTo>
                  <a:lnTo>
                    <a:pt x="825635" y="0"/>
                  </a:lnTo>
                  <a:lnTo>
                    <a:pt x="917373" y="0"/>
                  </a:lnTo>
                  <a:lnTo>
                    <a:pt x="1009110" y="12668"/>
                  </a:lnTo>
                  <a:lnTo>
                    <a:pt x="1100847" y="12668"/>
                  </a:lnTo>
                  <a:lnTo>
                    <a:pt x="1192585" y="12668"/>
                  </a:lnTo>
                  <a:lnTo>
                    <a:pt x="1284322" y="12668"/>
                  </a:lnTo>
                  <a:lnTo>
                    <a:pt x="1376059" y="12668"/>
                  </a:lnTo>
                  <a:lnTo>
                    <a:pt x="1467797" y="12668"/>
                  </a:lnTo>
                  <a:lnTo>
                    <a:pt x="1559534" y="12668"/>
                  </a:lnTo>
                  <a:lnTo>
                    <a:pt x="1651271" y="12668"/>
                  </a:lnTo>
                  <a:lnTo>
                    <a:pt x="1743008" y="12668"/>
                  </a:lnTo>
                  <a:lnTo>
                    <a:pt x="1834746" y="25337"/>
                  </a:lnTo>
                  <a:lnTo>
                    <a:pt x="1926483" y="63344"/>
                  </a:lnTo>
                  <a:lnTo>
                    <a:pt x="2018220" y="50675"/>
                  </a:lnTo>
                  <a:lnTo>
                    <a:pt x="2109958" y="63344"/>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2976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85</a:t>
              </a:r>
            </a:p>
          </p:txBody>
        </p:sp>
        <p:sp>
          <p:nvSpPr>
            <p:cNvPr id="147" name="tx147"/>
            <p:cNvSpPr/>
            <p:nvPr/>
          </p:nvSpPr>
          <p:spPr>
            <a:xfrm>
              <a:off x="6009077" y="2887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92</a:t>
              </a:r>
            </a:p>
          </p:txBody>
        </p:sp>
        <p:sp>
          <p:nvSpPr>
            <p:cNvPr id="148" name="tx148"/>
            <p:cNvSpPr/>
            <p:nvPr/>
          </p:nvSpPr>
          <p:spPr>
            <a:xfrm>
              <a:off x="5545664" y="27826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96</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744210"/>
              <a:ext cx="2109958" cy="152025"/>
            </a:xfrm>
            <a:custGeom>
              <a:avLst/>
              <a:pathLst>
                <a:path w="2109958" h="152025">
                  <a:moveTo>
                    <a:pt x="0" y="139357"/>
                  </a:moveTo>
                  <a:lnTo>
                    <a:pt x="91737" y="152025"/>
                  </a:lnTo>
                  <a:lnTo>
                    <a:pt x="183474" y="152025"/>
                  </a:lnTo>
                  <a:lnTo>
                    <a:pt x="275211" y="114019"/>
                  </a:lnTo>
                  <a:lnTo>
                    <a:pt x="366949" y="114019"/>
                  </a:lnTo>
                  <a:lnTo>
                    <a:pt x="458686" y="114019"/>
                  </a:lnTo>
                  <a:lnTo>
                    <a:pt x="550423" y="50675"/>
                  </a:lnTo>
                  <a:lnTo>
                    <a:pt x="642161" y="50675"/>
                  </a:lnTo>
                  <a:lnTo>
                    <a:pt x="733898" y="12668"/>
                  </a:lnTo>
                  <a:lnTo>
                    <a:pt x="825635" y="0"/>
                  </a:lnTo>
                  <a:lnTo>
                    <a:pt x="917373" y="0"/>
                  </a:lnTo>
                  <a:lnTo>
                    <a:pt x="1009110" y="0"/>
                  </a:lnTo>
                  <a:lnTo>
                    <a:pt x="1100847" y="0"/>
                  </a:lnTo>
                  <a:lnTo>
                    <a:pt x="1192585" y="12668"/>
                  </a:lnTo>
                  <a:lnTo>
                    <a:pt x="1284322" y="12668"/>
                  </a:lnTo>
                  <a:lnTo>
                    <a:pt x="1376059" y="12668"/>
                  </a:lnTo>
                  <a:lnTo>
                    <a:pt x="1467797" y="12668"/>
                  </a:lnTo>
                  <a:lnTo>
                    <a:pt x="1559534" y="12668"/>
                  </a:lnTo>
                  <a:lnTo>
                    <a:pt x="1651271" y="12668"/>
                  </a:lnTo>
                  <a:lnTo>
                    <a:pt x="1743008" y="12668"/>
                  </a:lnTo>
                  <a:lnTo>
                    <a:pt x="1834746" y="38006"/>
                  </a:lnTo>
                  <a:lnTo>
                    <a:pt x="1926483" y="63344"/>
                  </a:lnTo>
                  <a:lnTo>
                    <a:pt x="2018220" y="50675"/>
                  </a:lnTo>
                  <a:lnTo>
                    <a:pt x="2109958" y="88681"/>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781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86</a:t>
              </a:r>
            </a:p>
          </p:txBody>
        </p:sp>
        <p:sp>
          <p:nvSpPr>
            <p:cNvPr id="176" name="tx176"/>
            <p:cNvSpPr/>
            <p:nvPr/>
          </p:nvSpPr>
          <p:spPr>
            <a:xfrm>
              <a:off x="6009077" y="47303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90</a:t>
              </a:r>
            </a:p>
          </p:txBody>
        </p:sp>
        <p:sp>
          <p:nvSpPr>
            <p:cNvPr id="177" name="tx177"/>
            <p:cNvSpPr/>
            <p:nvPr/>
          </p:nvSpPr>
          <p:spPr>
            <a:xfrm>
              <a:off x="5545664" y="4600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96</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09453"/>
              <a:ext cx="2109958" cy="152025"/>
            </a:xfrm>
            <a:custGeom>
              <a:avLst/>
              <a:pathLst>
                <a:path w="2109958" h="152025">
                  <a:moveTo>
                    <a:pt x="0" y="152025"/>
                  </a:moveTo>
                  <a:lnTo>
                    <a:pt x="91737" y="139357"/>
                  </a:lnTo>
                  <a:lnTo>
                    <a:pt x="183474" y="152025"/>
                  </a:lnTo>
                  <a:lnTo>
                    <a:pt x="275211" y="126688"/>
                  </a:lnTo>
                  <a:lnTo>
                    <a:pt x="366949" y="114019"/>
                  </a:lnTo>
                  <a:lnTo>
                    <a:pt x="458686" y="114019"/>
                  </a:lnTo>
                  <a:lnTo>
                    <a:pt x="550423" y="63344"/>
                  </a:lnTo>
                  <a:lnTo>
                    <a:pt x="642161" y="63344"/>
                  </a:lnTo>
                  <a:lnTo>
                    <a:pt x="733898" y="25337"/>
                  </a:lnTo>
                  <a:lnTo>
                    <a:pt x="825635" y="0"/>
                  </a:lnTo>
                  <a:lnTo>
                    <a:pt x="917373" y="12668"/>
                  </a:lnTo>
                  <a:lnTo>
                    <a:pt x="1009110" y="0"/>
                  </a:lnTo>
                  <a:lnTo>
                    <a:pt x="1100847" y="0"/>
                  </a:lnTo>
                  <a:lnTo>
                    <a:pt x="1192585" y="38006"/>
                  </a:lnTo>
                  <a:lnTo>
                    <a:pt x="1284322" y="12668"/>
                  </a:lnTo>
                  <a:lnTo>
                    <a:pt x="1376059" y="25337"/>
                  </a:lnTo>
                  <a:lnTo>
                    <a:pt x="1467797" y="0"/>
                  </a:lnTo>
                  <a:lnTo>
                    <a:pt x="1559534" y="12668"/>
                  </a:lnTo>
                  <a:lnTo>
                    <a:pt x="1651271" y="25337"/>
                  </a:lnTo>
                  <a:lnTo>
                    <a:pt x="1743008" y="12668"/>
                  </a:lnTo>
                  <a:lnTo>
                    <a:pt x="1834746" y="25337"/>
                  </a:lnTo>
                  <a:lnTo>
                    <a:pt x="1926483" y="50675"/>
                  </a:lnTo>
                  <a:lnTo>
                    <a:pt x="2018220" y="25337"/>
                  </a:lnTo>
                  <a:lnTo>
                    <a:pt x="2109958" y="63344"/>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15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85</a:t>
              </a:r>
            </a:p>
          </p:txBody>
        </p:sp>
        <p:sp>
          <p:nvSpPr>
            <p:cNvPr id="205" name="tx205"/>
            <p:cNvSpPr/>
            <p:nvPr/>
          </p:nvSpPr>
          <p:spPr>
            <a:xfrm>
              <a:off x="8803264" y="1070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92</a:t>
              </a:r>
            </a:p>
          </p:txBody>
        </p:sp>
        <p:sp>
          <p:nvSpPr>
            <p:cNvPr id="206" name="tx206"/>
            <p:cNvSpPr/>
            <p:nvPr/>
          </p:nvSpPr>
          <p:spPr>
            <a:xfrm>
              <a:off x="8339852" y="965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96</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2977507"/>
              <a:ext cx="2109958" cy="1152862"/>
            </a:xfrm>
            <a:custGeom>
              <a:avLst/>
              <a:pathLst>
                <a:path w="2109958" h="1152862">
                  <a:moveTo>
                    <a:pt x="0" y="1152862"/>
                  </a:moveTo>
                  <a:lnTo>
                    <a:pt x="91737" y="1152862"/>
                  </a:lnTo>
                  <a:lnTo>
                    <a:pt x="183474" y="1140193"/>
                  </a:lnTo>
                  <a:lnTo>
                    <a:pt x="275211" y="1140193"/>
                  </a:lnTo>
                  <a:lnTo>
                    <a:pt x="366949" y="1127524"/>
                  </a:lnTo>
                  <a:lnTo>
                    <a:pt x="458686" y="367395"/>
                  </a:lnTo>
                  <a:lnTo>
                    <a:pt x="550423" y="278714"/>
                  </a:lnTo>
                  <a:lnTo>
                    <a:pt x="642161" y="278714"/>
                  </a:lnTo>
                  <a:lnTo>
                    <a:pt x="733898" y="139357"/>
                  </a:lnTo>
                  <a:lnTo>
                    <a:pt x="825635" y="88681"/>
                  </a:lnTo>
                  <a:lnTo>
                    <a:pt x="917373" y="76012"/>
                  </a:lnTo>
                  <a:lnTo>
                    <a:pt x="1009110" y="50675"/>
                  </a:lnTo>
                  <a:lnTo>
                    <a:pt x="1100847" y="38006"/>
                  </a:lnTo>
                  <a:lnTo>
                    <a:pt x="1192585" y="25337"/>
                  </a:lnTo>
                  <a:lnTo>
                    <a:pt x="1284322" y="12668"/>
                  </a:lnTo>
                  <a:lnTo>
                    <a:pt x="1376059" y="12668"/>
                  </a:lnTo>
                  <a:lnTo>
                    <a:pt x="1467797" y="0"/>
                  </a:lnTo>
                  <a:lnTo>
                    <a:pt x="1559534" y="0"/>
                  </a:lnTo>
                  <a:lnTo>
                    <a:pt x="1651271" y="0"/>
                  </a:lnTo>
                  <a:lnTo>
                    <a:pt x="1743008" y="0"/>
                  </a:lnTo>
                  <a:lnTo>
                    <a:pt x="1834746" y="0"/>
                  </a:lnTo>
                  <a:lnTo>
                    <a:pt x="1926483" y="25337"/>
                  </a:lnTo>
                  <a:lnTo>
                    <a:pt x="2018220" y="12668"/>
                  </a:lnTo>
                  <a:lnTo>
                    <a:pt x="2109958" y="38006"/>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291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a:t>
              </a:r>
            </a:p>
          </p:txBody>
        </p:sp>
        <p:sp>
          <p:nvSpPr>
            <p:cNvPr id="234" name="tx234"/>
            <p:cNvSpPr/>
            <p:nvPr/>
          </p:nvSpPr>
          <p:spPr>
            <a:xfrm>
              <a:off x="8803264" y="29129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90</a:t>
              </a:r>
            </a:p>
          </p:txBody>
        </p:sp>
        <p:sp>
          <p:nvSpPr>
            <p:cNvPr id="235" name="tx235"/>
            <p:cNvSpPr/>
            <p:nvPr/>
          </p:nvSpPr>
          <p:spPr>
            <a:xfrm>
              <a:off x="8339852" y="28206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93</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884404"/>
              <a:ext cx="1559534" cy="88681"/>
            </a:xfrm>
            <a:custGeom>
              <a:avLst/>
              <a:pathLst>
                <a:path w="1559534" h="88681">
                  <a:moveTo>
                    <a:pt x="0" y="88681"/>
                  </a:moveTo>
                  <a:lnTo>
                    <a:pt x="91737" y="88681"/>
                  </a:lnTo>
                  <a:lnTo>
                    <a:pt x="183474" y="76012"/>
                  </a:lnTo>
                  <a:lnTo>
                    <a:pt x="275211" y="76012"/>
                  </a:lnTo>
                  <a:lnTo>
                    <a:pt x="366949" y="76012"/>
                  </a:lnTo>
                  <a:lnTo>
                    <a:pt x="458686" y="76012"/>
                  </a:lnTo>
                  <a:lnTo>
                    <a:pt x="550423" y="76012"/>
                  </a:lnTo>
                  <a:lnTo>
                    <a:pt x="642161" y="38006"/>
                  </a:lnTo>
                  <a:lnTo>
                    <a:pt x="733898" y="76012"/>
                  </a:lnTo>
                  <a:lnTo>
                    <a:pt x="825635" y="76012"/>
                  </a:lnTo>
                  <a:lnTo>
                    <a:pt x="917373" y="76012"/>
                  </a:lnTo>
                  <a:lnTo>
                    <a:pt x="1009110" y="76012"/>
                  </a:lnTo>
                  <a:lnTo>
                    <a:pt x="1100847" y="63344"/>
                  </a:lnTo>
                  <a:lnTo>
                    <a:pt x="1192585" y="63344"/>
                  </a:lnTo>
                  <a:lnTo>
                    <a:pt x="1284322" y="63344"/>
                  </a:lnTo>
                  <a:lnTo>
                    <a:pt x="1376059" y="63344"/>
                  </a:lnTo>
                  <a:lnTo>
                    <a:pt x="1467797" y="38006"/>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785177" y="578453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7</a:t>
              </a:r>
            </a:p>
          </p:txBody>
        </p:sp>
        <p:sp>
          <p:nvSpPr>
            <p:cNvPr id="264" name="tx264"/>
            <p:cNvSpPr/>
            <p:nvPr/>
          </p:nvSpPr>
          <p:spPr>
            <a:xfrm>
              <a:off x="8369996" y="57922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2</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83693" y="398022"/>
              <a:ext cx="4668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WPR,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(7%), followed by 
PCV3 (26%).</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38% in 2000 to 69% in 2023. This increase since 2000 is a result of incremental improvement in introducing new vaccines and expanding vaccination services to previously missed populations.
Enhancing BOP now depends partly on improving the coverage of HPV, ROTAC, PCV3, and HIB3 -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WPR,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804505"/>
              <a:ext cx="6801702" cy="5121730"/>
            </a:xfrm>
            <a:custGeom>
              <a:avLst/>
              <a:pathLst>
                <a:path w="6801702" h="5121730">
                  <a:moveTo>
                    <a:pt x="6788" y="633616"/>
                  </a:moveTo>
                  <a:lnTo>
                    <a:pt x="13576" y="632401"/>
                  </a:lnTo>
                  <a:lnTo>
                    <a:pt x="295135" y="582029"/>
                  </a:lnTo>
                  <a:lnTo>
                    <a:pt x="301924" y="580814"/>
                  </a:lnTo>
                  <a:lnTo>
                    <a:pt x="308712" y="582029"/>
                  </a:lnTo>
                  <a:lnTo>
                    <a:pt x="590271" y="632401"/>
                  </a:lnTo>
                  <a:lnTo>
                    <a:pt x="597059" y="633616"/>
                  </a:lnTo>
                  <a:lnTo>
                    <a:pt x="603848" y="631187"/>
                  </a:lnTo>
                  <a:lnTo>
                    <a:pt x="885407" y="530442"/>
                  </a:lnTo>
                  <a:lnTo>
                    <a:pt x="892195" y="528013"/>
                  </a:lnTo>
                  <a:lnTo>
                    <a:pt x="898984" y="526799"/>
                  </a:lnTo>
                  <a:lnTo>
                    <a:pt x="1180543" y="476426"/>
                  </a:lnTo>
                  <a:lnTo>
                    <a:pt x="1187331" y="475212"/>
                  </a:lnTo>
                  <a:lnTo>
                    <a:pt x="1194119" y="475212"/>
                  </a:lnTo>
                  <a:lnTo>
                    <a:pt x="1475679" y="475212"/>
                  </a:lnTo>
                  <a:lnTo>
                    <a:pt x="1482467" y="475212"/>
                  </a:lnTo>
                  <a:lnTo>
                    <a:pt x="1489255" y="470354"/>
                  </a:lnTo>
                  <a:lnTo>
                    <a:pt x="1770815" y="268864"/>
                  </a:lnTo>
                  <a:lnTo>
                    <a:pt x="1777603" y="264006"/>
                  </a:lnTo>
                  <a:lnTo>
                    <a:pt x="1784391" y="264006"/>
                  </a:lnTo>
                  <a:lnTo>
                    <a:pt x="2065951" y="264006"/>
                  </a:lnTo>
                  <a:lnTo>
                    <a:pt x="2072739" y="264006"/>
                  </a:lnTo>
                  <a:lnTo>
                    <a:pt x="2079527" y="260363"/>
                  </a:lnTo>
                  <a:lnTo>
                    <a:pt x="2361087" y="109245"/>
                  </a:lnTo>
                  <a:lnTo>
                    <a:pt x="2367875" y="105602"/>
                  </a:lnTo>
                  <a:lnTo>
                    <a:pt x="2374663" y="103173"/>
                  </a:lnTo>
                  <a:lnTo>
                    <a:pt x="2656223" y="2428"/>
                  </a:lnTo>
                  <a:lnTo>
                    <a:pt x="2663011" y="0"/>
                  </a:lnTo>
                  <a:lnTo>
                    <a:pt x="2669799" y="1214"/>
                  </a:lnTo>
                  <a:lnTo>
                    <a:pt x="2951359" y="51586"/>
                  </a:lnTo>
                  <a:lnTo>
                    <a:pt x="2958147" y="52801"/>
                  </a:lnTo>
                  <a:lnTo>
                    <a:pt x="2964935" y="51586"/>
                  </a:lnTo>
                  <a:lnTo>
                    <a:pt x="3246495" y="1214"/>
                  </a:lnTo>
                  <a:lnTo>
                    <a:pt x="3253283" y="0"/>
                  </a:lnTo>
                  <a:lnTo>
                    <a:pt x="3260071" y="0"/>
                  </a:lnTo>
                  <a:lnTo>
                    <a:pt x="3541631" y="0"/>
                  </a:lnTo>
                  <a:lnTo>
                    <a:pt x="3548419" y="0"/>
                  </a:lnTo>
                  <a:lnTo>
                    <a:pt x="3555207" y="3643"/>
                  </a:lnTo>
                  <a:lnTo>
                    <a:pt x="3836766" y="154760"/>
                  </a:lnTo>
                  <a:lnTo>
                    <a:pt x="3843555" y="158404"/>
                  </a:lnTo>
                  <a:lnTo>
                    <a:pt x="3850343" y="155975"/>
                  </a:lnTo>
                  <a:lnTo>
                    <a:pt x="4131902" y="55230"/>
                  </a:lnTo>
                  <a:lnTo>
                    <a:pt x="4138691" y="52801"/>
                  </a:lnTo>
                  <a:lnTo>
                    <a:pt x="4145479" y="54015"/>
                  </a:lnTo>
                  <a:lnTo>
                    <a:pt x="4427038" y="104388"/>
                  </a:lnTo>
                  <a:lnTo>
                    <a:pt x="4433826" y="105602"/>
                  </a:lnTo>
                  <a:lnTo>
                    <a:pt x="4440615" y="103173"/>
                  </a:lnTo>
                  <a:lnTo>
                    <a:pt x="4722174" y="2428"/>
                  </a:lnTo>
                  <a:lnTo>
                    <a:pt x="4728962" y="0"/>
                  </a:lnTo>
                  <a:lnTo>
                    <a:pt x="4735751" y="1214"/>
                  </a:lnTo>
                  <a:lnTo>
                    <a:pt x="5017310" y="51586"/>
                  </a:lnTo>
                  <a:lnTo>
                    <a:pt x="5024098" y="52801"/>
                  </a:lnTo>
                  <a:lnTo>
                    <a:pt x="5030886" y="54015"/>
                  </a:lnTo>
                  <a:lnTo>
                    <a:pt x="5312446" y="104388"/>
                  </a:lnTo>
                  <a:lnTo>
                    <a:pt x="5319234" y="105602"/>
                  </a:lnTo>
                  <a:lnTo>
                    <a:pt x="5326022" y="104388"/>
                  </a:lnTo>
                  <a:lnTo>
                    <a:pt x="5607582" y="54015"/>
                  </a:lnTo>
                  <a:lnTo>
                    <a:pt x="5614370" y="52801"/>
                  </a:lnTo>
                  <a:lnTo>
                    <a:pt x="5621158" y="54015"/>
                  </a:lnTo>
                  <a:lnTo>
                    <a:pt x="5902718" y="104388"/>
                  </a:lnTo>
                  <a:lnTo>
                    <a:pt x="5909506" y="105602"/>
                  </a:lnTo>
                  <a:lnTo>
                    <a:pt x="5916294" y="108031"/>
                  </a:lnTo>
                  <a:lnTo>
                    <a:pt x="6197854" y="208776"/>
                  </a:lnTo>
                  <a:lnTo>
                    <a:pt x="6204642" y="211205"/>
                  </a:lnTo>
                  <a:lnTo>
                    <a:pt x="6211430" y="208776"/>
                  </a:lnTo>
                  <a:lnTo>
                    <a:pt x="6492990" y="108031"/>
                  </a:lnTo>
                  <a:lnTo>
                    <a:pt x="6499778" y="105602"/>
                  </a:lnTo>
                  <a:lnTo>
                    <a:pt x="6506566" y="109245"/>
                  </a:lnTo>
                  <a:lnTo>
                    <a:pt x="6788126" y="260363"/>
                  </a:lnTo>
                  <a:lnTo>
                    <a:pt x="6794914" y="264006"/>
                  </a:lnTo>
                  <a:lnTo>
                    <a:pt x="6801702" y="5121730"/>
                  </a:lnTo>
                  <a:lnTo>
                    <a:pt x="6794914" y="5121730"/>
                  </a:lnTo>
                  <a:lnTo>
                    <a:pt x="6788126" y="5121730"/>
                  </a:lnTo>
                  <a:lnTo>
                    <a:pt x="6506566" y="5121730"/>
                  </a:lnTo>
                  <a:lnTo>
                    <a:pt x="6499778" y="5121730"/>
                  </a:lnTo>
                  <a:lnTo>
                    <a:pt x="6492990" y="5121730"/>
                  </a:lnTo>
                  <a:lnTo>
                    <a:pt x="6211430" y="5121730"/>
                  </a:lnTo>
                  <a:lnTo>
                    <a:pt x="6204642" y="5121730"/>
                  </a:lnTo>
                  <a:lnTo>
                    <a:pt x="6197854" y="5121730"/>
                  </a:lnTo>
                  <a:lnTo>
                    <a:pt x="5916294" y="5121730"/>
                  </a:lnTo>
                  <a:lnTo>
                    <a:pt x="5909506" y="5121730"/>
                  </a:lnTo>
                  <a:lnTo>
                    <a:pt x="5902718" y="5121730"/>
                  </a:lnTo>
                  <a:lnTo>
                    <a:pt x="5621158" y="5121730"/>
                  </a:lnTo>
                  <a:lnTo>
                    <a:pt x="5614370" y="5121730"/>
                  </a:lnTo>
                  <a:lnTo>
                    <a:pt x="5607582" y="5121730"/>
                  </a:lnTo>
                  <a:lnTo>
                    <a:pt x="5326022" y="5121730"/>
                  </a:lnTo>
                  <a:lnTo>
                    <a:pt x="5319234" y="5121730"/>
                  </a:lnTo>
                  <a:lnTo>
                    <a:pt x="5312446" y="5121730"/>
                  </a:lnTo>
                  <a:lnTo>
                    <a:pt x="5030886" y="5121730"/>
                  </a:lnTo>
                  <a:lnTo>
                    <a:pt x="5024098" y="5121730"/>
                  </a:lnTo>
                  <a:lnTo>
                    <a:pt x="5017310" y="5121730"/>
                  </a:lnTo>
                  <a:lnTo>
                    <a:pt x="4735751" y="5121730"/>
                  </a:lnTo>
                  <a:lnTo>
                    <a:pt x="4728962" y="5121730"/>
                  </a:lnTo>
                  <a:lnTo>
                    <a:pt x="4722174" y="5121730"/>
                  </a:lnTo>
                  <a:lnTo>
                    <a:pt x="4440615" y="5121730"/>
                  </a:lnTo>
                  <a:lnTo>
                    <a:pt x="4433826" y="5121730"/>
                  </a:lnTo>
                  <a:lnTo>
                    <a:pt x="4427038" y="5121730"/>
                  </a:lnTo>
                  <a:lnTo>
                    <a:pt x="4145479" y="5121730"/>
                  </a:lnTo>
                  <a:lnTo>
                    <a:pt x="4138691" y="5121730"/>
                  </a:lnTo>
                  <a:lnTo>
                    <a:pt x="4131902" y="5121730"/>
                  </a:lnTo>
                  <a:lnTo>
                    <a:pt x="3850343" y="5121730"/>
                  </a:lnTo>
                  <a:lnTo>
                    <a:pt x="3843555" y="5121730"/>
                  </a:lnTo>
                  <a:lnTo>
                    <a:pt x="3836766" y="5121730"/>
                  </a:lnTo>
                  <a:lnTo>
                    <a:pt x="3555207" y="5121730"/>
                  </a:lnTo>
                  <a:lnTo>
                    <a:pt x="3548419" y="5121730"/>
                  </a:lnTo>
                  <a:lnTo>
                    <a:pt x="3541631" y="5121730"/>
                  </a:lnTo>
                  <a:lnTo>
                    <a:pt x="3260071" y="5121730"/>
                  </a:lnTo>
                  <a:lnTo>
                    <a:pt x="3253283" y="5121730"/>
                  </a:lnTo>
                  <a:lnTo>
                    <a:pt x="3246495" y="5121730"/>
                  </a:lnTo>
                  <a:lnTo>
                    <a:pt x="2964935" y="5121730"/>
                  </a:lnTo>
                  <a:lnTo>
                    <a:pt x="2958147" y="5121730"/>
                  </a:lnTo>
                  <a:lnTo>
                    <a:pt x="2951359" y="5121730"/>
                  </a:lnTo>
                  <a:lnTo>
                    <a:pt x="2669799" y="5121730"/>
                  </a:lnTo>
                  <a:lnTo>
                    <a:pt x="2663011" y="5121730"/>
                  </a:lnTo>
                  <a:lnTo>
                    <a:pt x="2656223" y="5121730"/>
                  </a:lnTo>
                  <a:lnTo>
                    <a:pt x="2374663" y="5121730"/>
                  </a:lnTo>
                  <a:lnTo>
                    <a:pt x="2367875" y="5121730"/>
                  </a:lnTo>
                  <a:lnTo>
                    <a:pt x="2361087" y="5121730"/>
                  </a:lnTo>
                  <a:lnTo>
                    <a:pt x="2079527" y="5121730"/>
                  </a:lnTo>
                  <a:lnTo>
                    <a:pt x="2072739" y="5121730"/>
                  </a:lnTo>
                  <a:lnTo>
                    <a:pt x="2065951" y="5121730"/>
                  </a:lnTo>
                  <a:lnTo>
                    <a:pt x="1784391" y="5121730"/>
                  </a:lnTo>
                  <a:lnTo>
                    <a:pt x="1777603" y="5121730"/>
                  </a:lnTo>
                  <a:lnTo>
                    <a:pt x="1770815" y="5121730"/>
                  </a:lnTo>
                  <a:lnTo>
                    <a:pt x="1489255" y="5121730"/>
                  </a:lnTo>
                  <a:lnTo>
                    <a:pt x="1482467" y="5121730"/>
                  </a:lnTo>
                  <a:lnTo>
                    <a:pt x="1475679" y="5121730"/>
                  </a:lnTo>
                  <a:lnTo>
                    <a:pt x="1194119" y="5121730"/>
                  </a:lnTo>
                  <a:lnTo>
                    <a:pt x="1187331" y="5121730"/>
                  </a:lnTo>
                  <a:lnTo>
                    <a:pt x="1180543" y="5121730"/>
                  </a:lnTo>
                  <a:lnTo>
                    <a:pt x="898984" y="5121730"/>
                  </a:lnTo>
                  <a:lnTo>
                    <a:pt x="892195" y="5121730"/>
                  </a:lnTo>
                  <a:lnTo>
                    <a:pt x="885407" y="5121730"/>
                  </a:lnTo>
                  <a:lnTo>
                    <a:pt x="603848" y="5121730"/>
                  </a:lnTo>
                  <a:lnTo>
                    <a:pt x="597059" y="5121730"/>
                  </a:lnTo>
                  <a:lnTo>
                    <a:pt x="590271" y="5121730"/>
                  </a:lnTo>
                  <a:lnTo>
                    <a:pt x="308712" y="5121730"/>
                  </a:lnTo>
                  <a:lnTo>
                    <a:pt x="301924" y="5121730"/>
                  </a:lnTo>
                  <a:lnTo>
                    <a:pt x="295135" y="5121730"/>
                  </a:lnTo>
                  <a:lnTo>
                    <a:pt x="13576" y="5121730"/>
                  </a:lnTo>
                  <a:lnTo>
                    <a:pt x="6788" y="5121730"/>
                  </a:lnTo>
                  <a:lnTo>
                    <a:pt x="0" y="5121730"/>
                  </a:lnTo>
                  <a:close/>
                </a:path>
              </a:pathLst>
            </a:custGeom>
            <a:solidFill>
              <a:srgbClr val="1CABE2">
                <a:alpha val="3921"/>
              </a:srgbClr>
            </a:solidFill>
          </p:spPr>
          <p:txBody>
            <a:bodyPr/>
            <a:lstStyle/>
            <a:p/>
          </p:txBody>
        </p:sp>
        <p:sp>
          <p:nvSpPr>
            <p:cNvPr id="39" name="pl39"/>
            <p:cNvSpPr/>
            <p:nvPr/>
          </p:nvSpPr>
          <p:spPr>
            <a:xfrm>
              <a:off x="810605" y="804505"/>
              <a:ext cx="6788126" cy="633616"/>
            </a:xfrm>
            <a:custGeom>
              <a:avLst/>
              <a:pathLst>
                <a:path w="6788126" h="633616">
                  <a:moveTo>
                    <a:pt x="0" y="633616"/>
                  </a:moveTo>
                  <a:lnTo>
                    <a:pt x="6788" y="632401"/>
                  </a:lnTo>
                  <a:lnTo>
                    <a:pt x="288347" y="582029"/>
                  </a:lnTo>
                  <a:lnTo>
                    <a:pt x="295135" y="580814"/>
                  </a:lnTo>
                  <a:lnTo>
                    <a:pt x="301924" y="582029"/>
                  </a:lnTo>
                  <a:lnTo>
                    <a:pt x="583483" y="632401"/>
                  </a:lnTo>
                  <a:lnTo>
                    <a:pt x="590271" y="633616"/>
                  </a:lnTo>
                  <a:lnTo>
                    <a:pt x="597059" y="631187"/>
                  </a:lnTo>
                  <a:lnTo>
                    <a:pt x="878619" y="530442"/>
                  </a:lnTo>
                  <a:lnTo>
                    <a:pt x="885407" y="528013"/>
                  </a:lnTo>
                  <a:lnTo>
                    <a:pt x="892195" y="526799"/>
                  </a:lnTo>
                  <a:lnTo>
                    <a:pt x="1173755" y="476426"/>
                  </a:lnTo>
                  <a:lnTo>
                    <a:pt x="1180543" y="475212"/>
                  </a:lnTo>
                  <a:lnTo>
                    <a:pt x="1187331" y="475212"/>
                  </a:lnTo>
                  <a:lnTo>
                    <a:pt x="1468891" y="475212"/>
                  </a:lnTo>
                  <a:lnTo>
                    <a:pt x="1475679" y="475212"/>
                  </a:lnTo>
                  <a:lnTo>
                    <a:pt x="1482467" y="470354"/>
                  </a:lnTo>
                  <a:lnTo>
                    <a:pt x="1764027" y="268864"/>
                  </a:lnTo>
                  <a:lnTo>
                    <a:pt x="1770815" y="264006"/>
                  </a:lnTo>
                  <a:lnTo>
                    <a:pt x="1777603" y="264006"/>
                  </a:lnTo>
                  <a:lnTo>
                    <a:pt x="2059163" y="264006"/>
                  </a:lnTo>
                  <a:lnTo>
                    <a:pt x="2065951" y="264006"/>
                  </a:lnTo>
                  <a:lnTo>
                    <a:pt x="2072739" y="260363"/>
                  </a:lnTo>
                  <a:lnTo>
                    <a:pt x="2354299" y="109245"/>
                  </a:lnTo>
                  <a:lnTo>
                    <a:pt x="2361087" y="105602"/>
                  </a:lnTo>
                  <a:lnTo>
                    <a:pt x="2367875" y="103173"/>
                  </a:lnTo>
                  <a:lnTo>
                    <a:pt x="2649435" y="2428"/>
                  </a:lnTo>
                  <a:lnTo>
                    <a:pt x="2656223" y="0"/>
                  </a:lnTo>
                  <a:lnTo>
                    <a:pt x="2663011" y="1214"/>
                  </a:lnTo>
                  <a:lnTo>
                    <a:pt x="2944571" y="51586"/>
                  </a:lnTo>
                  <a:lnTo>
                    <a:pt x="2951359" y="52801"/>
                  </a:lnTo>
                  <a:lnTo>
                    <a:pt x="2958147" y="51586"/>
                  </a:lnTo>
                  <a:lnTo>
                    <a:pt x="3239707" y="1214"/>
                  </a:lnTo>
                  <a:lnTo>
                    <a:pt x="3246495" y="0"/>
                  </a:lnTo>
                  <a:lnTo>
                    <a:pt x="3253283" y="0"/>
                  </a:lnTo>
                  <a:lnTo>
                    <a:pt x="3534842" y="0"/>
                  </a:lnTo>
                  <a:lnTo>
                    <a:pt x="3541631" y="0"/>
                  </a:lnTo>
                  <a:lnTo>
                    <a:pt x="3548419" y="3643"/>
                  </a:lnTo>
                  <a:lnTo>
                    <a:pt x="3829978" y="154760"/>
                  </a:lnTo>
                  <a:lnTo>
                    <a:pt x="3836766" y="158404"/>
                  </a:lnTo>
                  <a:lnTo>
                    <a:pt x="3843555" y="155975"/>
                  </a:lnTo>
                  <a:lnTo>
                    <a:pt x="4125114" y="55230"/>
                  </a:lnTo>
                  <a:lnTo>
                    <a:pt x="4131902" y="52801"/>
                  </a:lnTo>
                  <a:lnTo>
                    <a:pt x="4138691" y="54015"/>
                  </a:lnTo>
                  <a:lnTo>
                    <a:pt x="4420250" y="104388"/>
                  </a:lnTo>
                  <a:lnTo>
                    <a:pt x="4427038" y="105602"/>
                  </a:lnTo>
                  <a:lnTo>
                    <a:pt x="4433826" y="103173"/>
                  </a:lnTo>
                  <a:lnTo>
                    <a:pt x="4715386" y="2428"/>
                  </a:lnTo>
                  <a:lnTo>
                    <a:pt x="4722174" y="0"/>
                  </a:lnTo>
                  <a:lnTo>
                    <a:pt x="4728962" y="1214"/>
                  </a:lnTo>
                  <a:lnTo>
                    <a:pt x="5010522" y="51586"/>
                  </a:lnTo>
                  <a:lnTo>
                    <a:pt x="5017310" y="52801"/>
                  </a:lnTo>
                  <a:lnTo>
                    <a:pt x="5024098" y="54015"/>
                  </a:lnTo>
                  <a:lnTo>
                    <a:pt x="5305658" y="104388"/>
                  </a:lnTo>
                  <a:lnTo>
                    <a:pt x="5312446" y="105602"/>
                  </a:lnTo>
                  <a:lnTo>
                    <a:pt x="5319234" y="104388"/>
                  </a:lnTo>
                  <a:lnTo>
                    <a:pt x="5600794" y="54015"/>
                  </a:lnTo>
                  <a:lnTo>
                    <a:pt x="5607582" y="52801"/>
                  </a:lnTo>
                  <a:lnTo>
                    <a:pt x="5614370" y="54015"/>
                  </a:lnTo>
                  <a:lnTo>
                    <a:pt x="5895930" y="104388"/>
                  </a:lnTo>
                  <a:lnTo>
                    <a:pt x="5902718" y="105602"/>
                  </a:lnTo>
                  <a:lnTo>
                    <a:pt x="5909506" y="108031"/>
                  </a:lnTo>
                  <a:lnTo>
                    <a:pt x="6191066" y="208776"/>
                  </a:lnTo>
                  <a:lnTo>
                    <a:pt x="6197854" y="211205"/>
                  </a:lnTo>
                  <a:lnTo>
                    <a:pt x="6204642" y="208776"/>
                  </a:lnTo>
                  <a:lnTo>
                    <a:pt x="6486202" y="108031"/>
                  </a:lnTo>
                  <a:lnTo>
                    <a:pt x="6492990" y="105602"/>
                  </a:lnTo>
                  <a:lnTo>
                    <a:pt x="6499778" y="109245"/>
                  </a:lnTo>
                  <a:lnTo>
                    <a:pt x="6781338" y="260363"/>
                  </a:lnTo>
                  <a:lnTo>
                    <a:pt x="6788126" y="264006"/>
                  </a:lnTo>
                </a:path>
              </a:pathLst>
            </a:custGeom>
          </p:spPr>
          <p:txBody>
            <a:bodyPr/>
            <a:lstStyle/>
            <a:p/>
          </p:txBody>
        </p:sp>
        <p:sp>
          <p:nvSpPr>
            <p:cNvPr id="40" name="pg40"/>
            <p:cNvSpPr/>
            <p:nvPr/>
          </p:nvSpPr>
          <p:spPr>
            <a:xfrm>
              <a:off x="803816" y="910108"/>
              <a:ext cx="6801702" cy="5016127"/>
            </a:xfrm>
            <a:custGeom>
              <a:avLst/>
              <a:pathLst>
                <a:path w="6801702" h="5016127">
                  <a:moveTo>
                    <a:pt x="6788" y="2428861"/>
                  </a:moveTo>
                  <a:lnTo>
                    <a:pt x="13576" y="2420360"/>
                  </a:lnTo>
                  <a:lnTo>
                    <a:pt x="295135" y="2067753"/>
                  </a:lnTo>
                  <a:lnTo>
                    <a:pt x="301924" y="2059252"/>
                  </a:lnTo>
                  <a:lnTo>
                    <a:pt x="308712" y="2055609"/>
                  </a:lnTo>
                  <a:lnTo>
                    <a:pt x="590271" y="1904491"/>
                  </a:lnTo>
                  <a:lnTo>
                    <a:pt x="597059" y="1900848"/>
                  </a:lnTo>
                  <a:lnTo>
                    <a:pt x="603848" y="1888704"/>
                  </a:lnTo>
                  <a:lnTo>
                    <a:pt x="885407" y="1384979"/>
                  </a:lnTo>
                  <a:lnTo>
                    <a:pt x="892195" y="1372834"/>
                  </a:lnTo>
                  <a:lnTo>
                    <a:pt x="898984" y="1369191"/>
                  </a:lnTo>
                  <a:lnTo>
                    <a:pt x="1180543" y="1218074"/>
                  </a:lnTo>
                  <a:lnTo>
                    <a:pt x="1187331" y="1214430"/>
                  </a:lnTo>
                  <a:lnTo>
                    <a:pt x="1194119" y="1209573"/>
                  </a:lnTo>
                  <a:lnTo>
                    <a:pt x="1475679" y="1008083"/>
                  </a:lnTo>
                  <a:lnTo>
                    <a:pt x="1482467" y="1003225"/>
                  </a:lnTo>
                  <a:lnTo>
                    <a:pt x="1489255" y="992295"/>
                  </a:lnTo>
                  <a:lnTo>
                    <a:pt x="1770815" y="538943"/>
                  </a:lnTo>
                  <a:lnTo>
                    <a:pt x="1777603" y="528013"/>
                  </a:lnTo>
                  <a:lnTo>
                    <a:pt x="1784391" y="528013"/>
                  </a:lnTo>
                  <a:lnTo>
                    <a:pt x="2065951" y="528013"/>
                  </a:lnTo>
                  <a:lnTo>
                    <a:pt x="2072739" y="528013"/>
                  </a:lnTo>
                  <a:lnTo>
                    <a:pt x="2079527" y="523155"/>
                  </a:lnTo>
                  <a:lnTo>
                    <a:pt x="2361087" y="321665"/>
                  </a:lnTo>
                  <a:lnTo>
                    <a:pt x="2367875" y="316808"/>
                  </a:lnTo>
                  <a:lnTo>
                    <a:pt x="2374663" y="313164"/>
                  </a:lnTo>
                  <a:lnTo>
                    <a:pt x="2656223" y="162047"/>
                  </a:lnTo>
                  <a:lnTo>
                    <a:pt x="2663011" y="158404"/>
                  </a:lnTo>
                  <a:lnTo>
                    <a:pt x="2669799" y="158404"/>
                  </a:lnTo>
                  <a:lnTo>
                    <a:pt x="2951359" y="158404"/>
                  </a:lnTo>
                  <a:lnTo>
                    <a:pt x="2958147" y="158404"/>
                  </a:lnTo>
                  <a:lnTo>
                    <a:pt x="2964935" y="157189"/>
                  </a:lnTo>
                  <a:lnTo>
                    <a:pt x="3246495" y="106817"/>
                  </a:lnTo>
                  <a:lnTo>
                    <a:pt x="3253283" y="105602"/>
                  </a:lnTo>
                  <a:lnTo>
                    <a:pt x="3260071" y="105602"/>
                  </a:lnTo>
                  <a:lnTo>
                    <a:pt x="3541631" y="105602"/>
                  </a:lnTo>
                  <a:lnTo>
                    <a:pt x="3548419" y="105602"/>
                  </a:lnTo>
                  <a:lnTo>
                    <a:pt x="3555207" y="109245"/>
                  </a:lnTo>
                  <a:lnTo>
                    <a:pt x="3836766" y="260363"/>
                  </a:lnTo>
                  <a:lnTo>
                    <a:pt x="3843555" y="264006"/>
                  </a:lnTo>
                  <a:lnTo>
                    <a:pt x="3850343" y="261577"/>
                  </a:lnTo>
                  <a:lnTo>
                    <a:pt x="4131902" y="160832"/>
                  </a:lnTo>
                  <a:lnTo>
                    <a:pt x="4138691" y="158404"/>
                  </a:lnTo>
                  <a:lnTo>
                    <a:pt x="4145479" y="158404"/>
                  </a:lnTo>
                  <a:lnTo>
                    <a:pt x="4427038" y="158404"/>
                  </a:lnTo>
                  <a:lnTo>
                    <a:pt x="4433826" y="158404"/>
                  </a:lnTo>
                  <a:lnTo>
                    <a:pt x="4440615" y="157189"/>
                  </a:lnTo>
                  <a:lnTo>
                    <a:pt x="4722174" y="106817"/>
                  </a:lnTo>
                  <a:lnTo>
                    <a:pt x="4728962" y="105602"/>
                  </a:lnTo>
                  <a:lnTo>
                    <a:pt x="4735751" y="105602"/>
                  </a:lnTo>
                  <a:lnTo>
                    <a:pt x="5017310" y="105602"/>
                  </a:lnTo>
                  <a:lnTo>
                    <a:pt x="5024098" y="105602"/>
                  </a:lnTo>
                  <a:lnTo>
                    <a:pt x="5030886" y="108031"/>
                  </a:lnTo>
                  <a:lnTo>
                    <a:pt x="5312446" y="208776"/>
                  </a:lnTo>
                  <a:lnTo>
                    <a:pt x="5319234" y="211205"/>
                  </a:lnTo>
                  <a:lnTo>
                    <a:pt x="5326022" y="206347"/>
                  </a:lnTo>
                  <a:lnTo>
                    <a:pt x="5607582" y="4857"/>
                  </a:lnTo>
                  <a:lnTo>
                    <a:pt x="5614370" y="0"/>
                  </a:lnTo>
                  <a:lnTo>
                    <a:pt x="5621158" y="0"/>
                  </a:lnTo>
                  <a:lnTo>
                    <a:pt x="5902718" y="0"/>
                  </a:lnTo>
                  <a:lnTo>
                    <a:pt x="5909506" y="0"/>
                  </a:lnTo>
                  <a:lnTo>
                    <a:pt x="5916294" y="3643"/>
                  </a:lnTo>
                  <a:lnTo>
                    <a:pt x="6197854" y="154760"/>
                  </a:lnTo>
                  <a:lnTo>
                    <a:pt x="6204642" y="158404"/>
                  </a:lnTo>
                  <a:lnTo>
                    <a:pt x="6211430" y="155975"/>
                  </a:lnTo>
                  <a:lnTo>
                    <a:pt x="6492990" y="55230"/>
                  </a:lnTo>
                  <a:lnTo>
                    <a:pt x="6499778" y="52801"/>
                  </a:lnTo>
                  <a:lnTo>
                    <a:pt x="6506566" y="56444"/>
                  </a:lnTo>
                  <a:lnTo>
                    <a:pt x="6788126" y="207562"/>
                  </a:lnTo>
                  <a:lnTo>
                    <a:pt x="6794914" y="211205"/>
                  </a:lnTo>
                  <a:lnTo>
                    <a:pt x="6801702" y="5016127"/>
                  </a:lnTo>
                  <a:lnTo>
                    <a:pt x="6794914" y="5016127"/>
                  </a:lnTo>
                  <a:lnTo>
                    <a:pt x="6788126" y="5016127"/>
                  </a:lnTo>
                  <a:lnTo>
                    <a:pt x="6506566" y="5016127"/>
                  </a:lnTo>
                  <a:lnTo>
                    <a:pt x="6499778" y="5016127"/>
                  </a:lnTo>
                  <a:lnTo>
                    <a:pt x="6492990" y="5016127"/>
                  </a:lnTo>
                  <a:lnTo>
                    <a:pt x="6211430" y="5016127"/>
                  </a:lnTo>
                  <a:lnTo>
                    <a:pt x="6204642" y="5016127"/>
                  </a:lnTo>
                  <a:lnTo>
                    <a:pt x="6197854" y="5016127"/>
                  </a:lnTo>
                  <a:lnTo>
                    <a:pt x="5916294" y="5016127"/>
                  </a:lnTo>
                  <a:lnTo>
                    <a:pt x="5909506" y="5016127"/>
                  </a:lnTo>
                  <a:lnTo>
                    <a:pt x="5902718" y="5016127"/>
                  </a:lnTo>
                  <a:lnTo>
                    <a:pt x="5621158" y="5016127"/>
                  </a:lnTo>
                  <a:lnTo>
                    <a:pt x="5614370" y="5016127"/>
                  </a:lnTo>
                  <a:lnTo>
                    <a:pt x="5607582" y="5016127"/>
                  </a:lnTo>
                  <a:lnTo>
                    <a:pt x="5326022" y="5016127"/>
                  </a:lnTo>
                  <a:lnTo>
                    <a:pt x="5319234" y="5016127"/>
                  </a:lnTo>
                  <a:lnTo>
                    <a:pt x="5312446" y="5016127"/>
                  </a:lnTo>
                  <a:lnTo>
                    <a:pt x="5030886" y="5016127"/>
                  </a:lnTo>
                  <a:lnTo>
                    <a:pt x="5024098" y="5016127"/>
                  </a:lnTo>
                  <a:lnTo>
                    <a:pt x="5017310" y="5016127"/>
                  </a:lnTo>
                  <a:lnTo>
                    <a:pt x="4735751" y="5016127"/>
                  </a:lnTo>
                  <a:lnTo>
                    <a:pt x="4728962" y="5016127"/>
                  </a:lnTo>
                  <a:lnTo>
                    <a:pt x="4722174" y="5016127"/>
                  </a:lnTo>
                  <a:lnTo>
                    <a:pt x="4440615" y="5016127"/>
                  </a:lnTo>
                  <a:lnTo>
                    <a:pt x="4433826" y="5016127"/>
                  </a:lnTo>
                  <a:lnTo>
                    <a:pt x="4427038" y="5016127"/>
                  </a:lnTo>
                  <a:lnTo>
                    <a:pt x="4145479" y="5016127"/>
                  </a:lnTo>
                  <a:lnTo>
                    <a:pt x="4138691" y="5016127"/>
                  </a:lnTo>
                  <a:lnTo>
                    <a:pt x="4131902" y="5016127"/>
                  </a:lnTo>
                  <a:lnTo>
                    <a:pt x="3850343" y="5016127"/>
                  </a:lnTo>
                  <a:lnTo>
                    <a:pt x="3843555" y="5016127"/>
                  </a:lnTo>
                  <a:lnTo>
                    <a:pt x="3836766" y="5016127"/>
                  </a:lnTo>
                  <a:lnTo>
                    <a:pt x="3555207" y="5016127"/>
                  </a:lnTo>
                  <a:lnTo>
                    <a:pt x="3548419" y="5016127"/>
                  </a:lnTo>
                  <a:lnTo>
                    <a:pt x="3541631" y="5016127"/>
                  </a:lnTo>
                  <a:lnTo>
                    <a:pt x="3260071" y="5016127"/>
                  </a:lnTo>
                  <a:lnTo>
                    <a:pt x="3253283" y="5016127"/>
                  </a:lnTo>
                  <a:lnTo>
                    <a:pt x="3246495" y="5016127"/>
                  </a:lnTo>
                  <a:lnTo>
                    <a:pt x="2964935" y="5016127"/>
                  </a:lnTo>
                  <a:lnTo>
                    <a:pt x="2958147" y="5016127"/>
                  </a:lnTo>
                  <a:lnTo>
                    <a:pt x="2951359" y="5016127"/>
                  </a:lnTo>
                  <a:lnTo>
                    <a:pt x="2669799" y="5016127"/>
                  </a:lnTo>
                  <a:lnTo>
                    <a:pt x="2663011" y="5016127"/>
                  </a:lnTo>
                  <a:lnTo>
                    <a:pt x="2656223" y="5016127"/>
                  </a:lnTo>
                  <a:lnTo>
                    <a:pt x="2374663" y="5016127"/>
                  </a:lnTo>
                  <a:lnTo>
                    <a:pt x="2367875" y="5016127"/>
                  </a:lnTo>
                  <a:lnTo>
                    <a:pt x="2361087" y="5016127"/>
                  </a:lnTo>
                  <a:lnTo>
                    <a:pt x="2079527" y="5016127"/>
                  </a:lnTo>
                  <a:lnTo>
                    <a:pt x="2072739" y="5016127"/>
                  </a:lnTo>
                  <a:lnTo>
                    <a:pt x="2065951" y="5016127"/>
                  </a:lnTo>
                  <a:lnTo>
                    <a:pt x="1784391" y="5016127"/>
                  </a:lnTo>
                  <a:lnTo>
                    <a:pt x="1777603" y="5016127"/>
                  </a:lnTo>
                  <a:lnTo>
                    <a:pt x="1770815" y="5016127"/>
                  </a:lnTo>
                  <a:lnTo>
                    <a:pt x="1489255" y="5016127"/>
                  </a:lnTo>
                  <a:lnTo>
                    <a:pt x="1482467" y="5016127"/>
                  </a:lnTo>
                  <a:lnTo>
                    <a:pt x="1475679" y="5016127"/>
                  </a:lnTo>
                  <a:lnTo>
                    <a:pt x="1194119" y="5016127"/>
                  </a:lnTo>
                  <a:lnTo>
                    <a:pt x="1187331" y="5016127"/>
                  </a:lnTo>
                  <a:lnTo>
                    <a:pt x="1180543" y="5016127"/>
                  </a:lnTo>
                  <a:lnTo>
                    <a:pt x="898984" y="5016127"/>
                  </a:lnTo>
                  <a:lnTo>
                    <a:pt x="892195" y="5016127"/>
                  </a:lnTo>
                  <a:lnTo>
                    <a:pt x="885407" y="5016127"/>
                  </a:lnTo>
                  <a:lnTo>
                    <a:pt x="603848" y="5016127"/>
                  </a:lnTo>
                  <a:lnTo>
                    <a:pt x="597059" y="5016127"/>
                  </a:lnTo>
                  <a:lnTo>
                    <a:pt x="590271" y="5016127"/>
                  </a:lnTo>
                  <a:lnTo>
                    <a:pt x="308712" y="5016127"/>
                  </a:lnTo>
                  <a:lnTo>
                    <a:pt x="301924" y="5016127"/>
                  </a:lnTo>
                  <a:lnTo>
                    <a:pt x="295135" y="5016127"/>
                  </a:lnTo>
                  <a:lnTo>
                    <a:pt x="13576" y="5016127"/>
                  </a:lnTo>
                  <a:lnTo>
                    <a:pt x="6788" y="5016127"/>
                  </a:lnTo>
                  <a:lnTo>
                    <a:pt x="0" y="5016127"/>
                  </a:lnTo>
                  <a:close/>
                </a:path>
              </a:pathLst>
            </a:custGeom>
            <a:solidFill>
              <a:srgbClr val="1CABE2">
                <a:alpha val="3921"/>
              </a:srgbClr>
            </a:solidFill>
          </p:spPr>
          <p:txBody>
            <a:bodyPr/>
            <a:lstStyle/>
            <a:p/>
          </p:txBody>
        </p:sp>
        <p:sp>
          <p:nvSpPr>
            <p:cNvPr id="41" name="pl41"/>
            <p:cNvSpPr/>
            <p:nvPr/>
          </p:nvSpPr>
          <p:spPr>
            <a:xfrm>
              <a:off x="810605" y="910108"/>
              <a:ext cx="6788126" cy="2428861"/>
            </a:xfrm>
            <a:custGeom>
              <a:avLst/>
              <a:pathLst>
                <a:path w="6788126" h="2428861">
                  <a:moveTo>
                    <a:pt x="0" y="2428861"/>
                  </a:moveTo>
                  <a:lnTo>
                    <a:pt x="6788" y="2420360"/>
                  </a:lnTo>
                  <a:lnTo>
                    <a:pt x="288347" y="2067753"/>
                  </a:lnTo>
                  <a:lnTo>
                    <a:pt x="295135" y="2059252"/>
                  </a:lnTo>
                  <a:lnTo>
                    <a:pt x="301924" y="2055609"/>
                  </a:lnTo>
                  <a:lnTo>
                    <a:pt x="583483" y="1904491"/>
                  </a:lnTo>
                  <a:lnTo>
                    <a:pt x="590271" y="1900848"/>
                  </a:lnTo>
                  <a:lnTo>
                    <a:pt x="597059" y="1888704"/>
                  </a:lnTo>
                  <a:lnTo>
                    <a:pt x="878619" y="1384979"/>
                  </a:lnTo>
                  <a:lnTo>
                    <a:pt x="885407" y="1372834"/>
                  </a:lnTo>
                  <a:lnTo>
                    <a:pt x="892195" y="1369191"/>
                  </a:lnTo>
                  <a:lnTo>
                    <a:pt x="1173755" y="1218074"/>
                  </a:lnTo>
                  <a:lnTo>
                    <a:pt x="1180543" y="1214430"/>
                  </a:lnTo>
                  <a:lnTo>
                    <a:pt x="1187331" y="1209573"/>
                  </a:lnTo>
                  <a:lnTo>
                    <a:pt x="1468891" y="1008083"/>
                  </a:lnTo>
                  <a:lnTo>
                    <a:pt x="1475679" y="1003225"/>
                  </a:lnTo>
                  <a:lnTo>
                    <a:pt x="1482467" y="992295"/>
                  </a:lnTo>
                  <a:lnTo>
                    <a:pt x="1764027" y="538943"/>
                  </a:lnTo>
                  <a:lnTo>
                    <a:pt x="1770815" y="528013"/>
                  </a:lnTo>
                  <a:lnTo>
                    <a:pt x="1777603" y="528013"/>
                  </a:lnTo>
                  <a:lnTo>
                    <a:pt x="2059163" y="528013"/>
                  </a:lnTo>
                  <a:lnTo>
                    <a:pt x="2065951" y="528013"/>
                  </a:lnTo>
                  <a:lnTo>
                    <a:pt x="2072739" y="523155"/>
                  </a:lnTo>
                  <a:lnTo>
                    <a:pt x="2354299" y="321665"/>
                  </a:lnTo>
                  <a:lnTo>
                    <a:pt x="2361087" y="316808"/>
                  </a:lnTo>
                  <a:lnTo>
                    <a:pt x="2367875" y="313164"/>
                  </a:lnTo>
                  <a:lnTo>
                    <a:pt x="2649435" y="162047"/>
                  </a:lnTo>
                  <a:lnTo>
                    <a:pt x="2656223" y="158404"/>
                  </a:lnTo>
                  <a:lnTo>
                    <a:pt x="2663011" y="158404"/>
                  </a:lnTo>
                  <a:lnTo>
                    <a:pt x="2944571" y="158404"/>
                  </a:lnTo>
                  <a:lnTo>
                    <a:pt x="2951359" y="158404"/>
                  </a:lnTo>
                  <a:lnTo>
                    <a:pt x="2958147" y="157189"/>
                  </a:lnTo>
                  <a:lnTo>
                    <a:pt x="3239707" y="106817"/>
                  </a:lnTo>
                  <a:lnTo>
                    <a:pt x="3246495" y="105602"/>
                  </a:lnTo>
                  <a:lnTo>
                    <a:pt x="3253283" y="105602"/>
                  </a:lnTo>
                  <a:lnTo>
                    <a:pt x="3534842" y="105602"/>
                  </a:lnTo>
                  <a:lnTo>
                    <a:pt x="3541631" y="105602"/>
                  </a:lnTo>
                  <a:lnTo>
                    <a:pt x="3548419" y="109245"/>
                  </a:lnTo>
                  <a:lnTo>
                    <a:pt x="3829978" y="260363"/>
                  </a:lnTo>
                  <a:lnTo>
                    <a:pt x="3836766" y="264006"/>
                  </a:lnTo>
                  <a:lnTo>
                    <a:pt x="3843555" y="261577"/>
                  </a:lnTo>
                  <a:lnTo>
                    <a:pt x="4125114" y="160832"/>
                  </a:lnTo>
                  <a:lnTo>
                    <a:pt x="4131902" y="158404"/>
                  </a:lnTo>
                  <a:lnTo>
                    <a:pt x="4138691" y="158404"/>
                  </a:lnTo>
                  <a:lnTo>
                    <a:pt x="4420250" y="158404"/>
                  </a:lnTo>
                  <a:lnTo>
                    <a:pt x="4427038" y="158404"/>
                  </a:lnTo>
                  <a:lnTo>
                    <a:pt x="4433826" y="157189"/>
                  </a:lnTo>
                  <a:lnTo>
                    <a:pt x="4715386" y="106817"/>
                  </a:lnTo>
                  <a:lnTo>
                    <a:pt x="4722174" y="105602"/>
                  </a:lnTo>
                  <a:lnTo>
                    <a:pt x="4728962" y="105602"/>
                  </a:lnTo>
                  <a:lnTo>
                    <a:pt x="5010522" y="105602"/>
                  </a:lnTo>
                  <a:lnTo>
                    <a:pt x="5017310" y="105602"/>
                  </a:lnTo>
                  <a:lnTo>
                    <a:pt x="5024098" y="108031"/>
                  </a:lnTo>
                  <a:lnTo>
                    <a:pt x="5305658" y="208776"/>
                  </a:lnTo>
                  <a:lnTo>
                    <a:pt x="5312446" y="211205"/>
                  </a:lnTo>
                  <a:lnTo>
                    <a:pt x="5319234" y="206347"/>
                  </a:lnTo>
                  <a:lnTo>
                    <a:pt x="5600794" y="4857"/>
                  </a:lnTo>
                  <a:lnTo>
                    <a:pt x="5607582" y="0"/>
                  </a:lnTo>
                  <a:lnTo>
                    <a:pt x="5614370" y="0"/>
                  </a:lnTo>
                  <a:lnTo>
                    <a:pt x="5895930" y="0"/>
                  </a:lnTo>
                  <a:lnTo>
                    <a:pt x="5902718" y="0"/>
                  </a:lnTo>
                  <a:lnTo>
                    <a:pt x="5909506" y="3643"/>
                  </a:lnTo>
                  <a:lnTo>
                    <a:pt x="6191066" y="154760"/>
                  </a:lnTo>
                  <a:lnTo>
                    <a:pt x="6197854" y="158404"/>
                  </a:lnTo>
                  <a:lnTo>
                    <a:pt x="6204642" y="155975"/>
                  </a:lnTo>
                  <a:lnTo>
                    <a:pt x="6486202" y="55230"/>
                  </a:lnTo>
                  <a:lnTo>
                    <a:pt x="6492990" y="52801"/>
                  </a:lnTo>
                  <a:lnTo>
                    <a:pt x="6499778" y="56444"/>
                  </a:lnTo>
                  <a:lnTo>
                    <a:pt x="6781338" y="207562"/>
                  </a:lnTo>
                  <a:lnTo>
                    <a:pt x="6788126" y="211205"/>
                  </a:lnTo>
                </a:path>
              </a:pathLst>
            </a:custGeom>
          </p:spPr>
          <p:txBody>
            <a:bodyPr/>
            <a:lstStyle/>
            <a:p/>
          </p:txBody>
        </p:sp>
        <p:sp>
          <p:nvSpPr>
            <p:cNvPr id="42" name="pg42"/>
            <p:cNvSpPr/>
            <p:nvPr/>
          </p:nvSpPr>
          <p:spPr>
            <a:xfrm>
              <a:off x="803816" y="4130990"/>
              <a:ext cx="6801702" cy="1795245"/>
            </a:xfrm>
            <a:custGeom>
              <a:avLst/>
              <a:pathLst>
                <a:path w="6801702" h="1795245">
                  <a:moveTo>
                    <a:pt x="6788" y="1742444"/>
                  </a:moveTo>
                  <a:lnTo>
                    <a:pt x="13576" y="1742444"/>
                  </a:lnTo>
                  <a:lnTo>
                    <a:pt x="295135" y="1742444"/>
                  </a:lnTo>
                  <a:lnTo>
                    <a:pt x="301924" y="1742444"/>
                  </a:lnTo>
                  <a:lnTo>
                    <a:pt x="308712" y="1742444"/>
                  </a:lnTo>
                  <a:lnTo>
                    <a:pt x="590271" y="1742444"/>
                  </a:lnTo>
                  <a:lnTo>
                    <a:pt x="597059" y="1742444"/>
                  </a:lnTo>
                  <a:lnTo>
                    <a:pt x="603848" y="1742444"/>
                  </a:lnTo>
                  <a:lnTo>
                    <a:pt x="885407" y="1742444"/>
                  </a:lnTo>
                  <a:lnTo>
                    <a:pt x="892195" y="1742444"/>
                  </a:lnTo>
                  <a:lnTo>
                    <a:pt x="898984" y="1740015"/>
                  </a:lnTo>
                  <a:lnTo>
                    <a:pt x="1180543" y="1639270"/>
                  </a:lnTo>
                  <a:lnTo>
                    <a:pt x="1187331" y="1636841"/>
                  </a:lnTo>
                  <a:lnTo>
                    <a:pt x="1194119" y="1636841"/>
                  </a:lnTo>
                  <a:lnTo>
                    <a:pt x="1475679" y="1636841"/>
                  </a:lnTo>
                  <a:lnTo>
                    <a:pt x="1482467" y="1636841"/>
                  </a:lnTo>
                  <a:lnTo>
                    <a:pt x="1489255" y="1636841"/>
                  </a:lnTo>
                  <a:lnTo>
                    <a:pt x="1770815" y="1636841"/>
                  </a:lnTo>
                  <a:lnTo>
                    <a:pt x="1777603" y="1636841"/>
                  </a:lnTo>
                  <a:lnTo>
                    <a:pt x="1784391" y="1636841"/>
                  </a:lnTo>
                  <a:lnTo>
                    <a:pt x="2065951" y="1636841"/>
                  </a:lnTo>
                  <a:lnTo>
                    <a:pt x="2072739" y="1636841"/>
                  </a:lnTo>
                  <a:lnTo>
                    <a:pt x="2079527" y="1635627"/>
                  </a:lnTo>
                  <a:lnTo>
                    <a:pt x="2361087" y="1585254"/>
                  </a:lnTo>
                  <a:lnTo>
                    <a:pt x="2367875" y="1584040"/>
                  </a:lnTo>
                  <a:lnTo>
                    <a:pt x="2374663" y="1584040"/>
                  </a:lnTo>
                  <a:lnTo>
                    <a:pt x="2656223" y="1584040"/>
                  </a:lnTo>
                  <a:lnTo>
                    <a:pt x="2663011" y="1584040"/>
                  </a:lnTo>
                  <a:lnTo>
                    <a:pt x="2669799" y="1576753"/>
                  </a:lnTo>
                  <a:lnTo>
                    <a:pt x="2951359" y="1274518"/>
                  </a:lnTo>
                  <a:lnTo>
                    <a:pt x="2958147" y="1267232"/>
                  </a:lnTo>
                  <a:lnTo>
                    <a:pt x="2964935" y="1258731"/>
                  </a:lnTo>
                  <a:lnTo>
                    <a:pt x="3246495" y="906123"/>
                  </a:lnTo>
                  <a:lnTo>
                    <a:pt x="3253283" y="897622"/>
                  </a:lnTo>
                  <a:lnTo>
                    <a:pt x="3260071" y="889121"/>
                  </a:lnTo>
                  <a:lnTo>
                    <a:pt x="3541631" y="536514"/>
                  </a:lnTo>
                  <a:lnTo>
                    <a:pt x="3548419" y="528013"/>
                  </a:lnTo>
                  <a:lnTo>
                    <a:pt x="3555207" y="530442"/>
                  </a:lnTo>
                  <a:lnTo>
                    <a:pt x="3836766" y="631187"/>
                  </a:lnTo>
                  <a:lnTo>
                    <a:pt x="3843555" y="633616"/>
                  </a:lnTo>
                  <a:lnTo>
                    <a:pt x="3850343" y="629972"/>
                  </a:lnTo>
                  <a:lnTo>
                    <a:pt x="4131902" y="478855"/>
                  </a:lnTo>
                  <a:lnTo>
                    <a:pt x="4138691" y="475212"/>
                  </a:lnTo>
                  <a:lnTo>
                    <a:pt x="4145479" y="473997"/>
                  </a:lnTo>
                  <a:lnTo>
                    <a:pt x="4427038" y="423625"/>
                  </a:lnTo>
                  <a:lnTo>
                    <a:pt x="4433826" y="422410"/>
                  </a:lnTo>
                  <a:lnTo>
                    <a:pt x="4440615" y="423625"/>
                  </a:lnTo>
                  <a:lnTo>
                    <a:pt x="4722174" y="473997"/>
                  </a:lnTo>
                  <a:lnTo>
                    <a:pt x="4728962" y="475212"/>
                  </a:lnTo>
                  <a:lnTo>
                    <a:pt x="4735751" y="475212"/>
                  </a:lnTo>
                  <a:lnTo>
                    <a:pt x="5017310" y="475212"/>
                  </a:lnTo>
                  <a:lnTo>
                    <a:pt x="5024098" y="475212"/>
                  </a:lnTo>
                  <a:lnTo>
                    <a:pt x="5030886" y="473997"/>
                  </a:lnTo>
                  <a:lnTo>
                    <a:pt x="5312446" y="423625"/>
                  </a:lnTo>
                  <a:lnTo>
                    <a:pt x="5319234" y="422410"/>
                  </a:lnTo>
                  <a:lnTo>
                    <a:pt x="5326022" y="421196"/>
                  </a:lnTo>
                  <a:lnTo>
                    <a:pt x="5607582" y="370823"/>
                  </a:lnTo>
                  <a:lnTo>
                    <a:pt x="5614370" y="369609"/>
                  </a:lnTo>
                  <a:lnTo>
                    <a:pt x="5621158" y="364751"/>
                  </a:lnTo>
                  <a:lnTo>
                    <a:pt x="5902718" y="163261"/>
                  </a:lnTo>
                  <a:lnTo>
                    <a:pt x="5909506" y="158404"/>
                  </a:lnTo>
                  <a:lnTo>
                    <a:pt x="5916294" y="159618"/>
                  </a:lnTo>
                  <a:lnTo>
                    <a:pt x="6197854" y="209990"/>
                  </a:lnTo>
                  <a:lnTo>
                    <a:pt x="6204642" y="211205"/>
                  </a:lnTo>
                  <a:lnTo>
                    <a:pt x="6211430" y="206347"/>
                  </a:lnTo>
                  <a:lnTo>
                    <a:pt x="6492990" y="4857"/>
                  </a:lnTo>
                  <a:lnTo>
                    <a:pt x="6499778" y="0"/>
                  </a:lnTo>
                  <a:lnTo>
                    <a:pt x="6506566" y="1214"/>
                  </a:lnTo>
                  <a:lnTo>
                    <a:pt x="6788126" y="51586"/>
                  </a:lnTo>
                  <a:lnTo>
                    <a:pt x="6794914" y="52801"/>
                  </a:lnTo>
                  <a:lnTo>
                    <a:pt x="6801702" y="1795245"/>
                  </a:lnTo>
                  <a:lnTo>
                    <a:pt x="6794914" y="1795245"/>
                  </a:lnTo>
                  <a:lnTo>
                    <a:pt x="6788126" y="1795245"/>
                  </a:lnTo>
                  <a:lnTo>
                    <a:pt x="6506566" y="1795245"/>
                  </a:lnTo>
                  <a:lnTo>
                    <a:pt x="6499778" y="1795245"/>
                  </a:lnTo>
                  <a:lnTo>
                    <a:pt x="6492990" y="1795245"/>
                  </a:lnTo>
                  <a:lnTo>
                    <a:pt x="6211430" y="1795245"/>
                  </a:lnTo>
                  <a:lnTo>
                    <a:pt x="6204642" y="1795245"/>
                  </a:lnTo>
                  <a:lnTo>
                    <a:pt x="6197854" y="1795245"/>
                  </a:lnTo>
                  <a:lnTo>
                    <a:pt x="5916294" y="1795245"/>
                  </a:lnTo>
                  <a:lnTo>
                    <a:pt x="5909506" y="1795245"/>
                  </a:lnTo>
                  <a:lnTo>
                    <a:pt x="5902718" y="1795245"/>
                  </a:lnTo>
                  <a:lnTo>
                    <a:pt x="5621158" y="1795245"/>
                  </a:lnTo>
                  <a:lnTo>
                    <a:pt x="5614370" y="1795245"/>
                  </a:lnTo>
                  <a:lnTo>
                    <a:pt x="5607582" y="1795245"/>
                  </a:lnTo>
                  <a:lnTo>
                    <a:pt x="5326022" y="1795245"/>
                  </a:lnTo>
                  <a:lnTo>
                    <a:pt x="5319234" y="1795245"/>
                  </a:lnTo>
                  <a:lnTo>
                    <a:pt x="5312446" y="1795245"/>
                  </a:lnTo>
                  <a:lnTo>
                    <a:pt x="5030886" y="1795245"/>
                  </a:lnTo>
                  <a:lnTo>
                    <a:pt x="5024098" y="1795245"/>
                  </a:lnTo>
                  <a:lnTo>
                    <a:pt x="5017310" y="1795245"/>
                  </a:lnTo>
                  <a:lnTo>
                    <a:pt x="4735751" y="1795245"/>
                  </a:lnTo>
                  <a:lnTo>
                    <a:pt x="4728962" y="1795245"/>
                  </a:lnTo>
                  <a:lnTo>
                    <a:pt x="4722174" y="1795245"/>
                  </a:lnTo>
                  <a:lnTo>
                    <a:pt x="4440615" y="1795245"/>
                  </a:lnTo>
                  <a:lnTo>
                    <a:pt x="4433826" y="1795245"/>
                  </a:lnTo>
                  <a:lnTo>
                    <a:pt x="4427038" y="1795245"/>
                  </a:lnTo>
                  <a:lnTo>
                    <a:pt x="4145479" y="1795245"/>
                  </a:lnTo>
                  <a:lnTo>
                    <a:pt x="4138691" y="1795245"/>
                  </a:lnTo>
                  <a:lnTo>
                    <a:pt x="4131902" y="1795245"/>
                  </a:lnTo>
                  <a:lnTo>
                    <a:pt x="3850343" y="1795245"/>
                  </a:lnTo>
                  <a:lnTo>
                    <a:pt x="3843555" y="1795245"/>
                  </a:lnTo>
                  <a:lnTo>
                    <a:pt x="3836766" y="1795245"/>
                  </a:lnTo>
                  <a:lnTo>
                    <a:pt x="3555207" y="1795245"/>
                  </a:lnTo>
                  <a:lnTo>
                    <a:pt x="3548419" y="1795245"/>
                  </a:lnTo>
                  <a:lnTo>
                    <a:pt x="3541631" y="1795245"/>
                  </a:lnTo>
                  <a:lnTo>
                    <a:pt x="3260071" y="1795245"/>
                  </a:lnTo>
                  <a:lnTo>
                    <a:pt x="3253283" y="1795245"/>
                  </a:lnTo>
                  <a:lnTo>
                    <a:pt x="3246495" y="1795245"/>
                  </a:lnTo>
                  <a:lnTo>
                    <a:pt x="2964935" y="1795245"/>
                  </a:lnTo>
                  <a:lnTo>
                    <a:pt x="2958147" y="1795245"/>
                  </a:lnTo>
                  <a:lnTo>
                    <a:pt x="2951359" y="1795245"/>
                  </a:lnTo>
                  <a:lnTo>
                    <a:pt x="2669799" y="1795245"/>
                  </a:lnTo>
                  <a:lnTo>
                    <a:pt x="2663011" y="1795245"/>
                  </a:lnTo>
                  <a:lnTo>
                    <a:pt x="2656223" y="1795245"/>
                  </a:lnTo>
                  <a:lnTo>
                    <a:pt x="2374663" y="1795245"/>
                  </a:lnTo>
                  <a:lnTo>
                    <a:pt x="2367875" y="1795245"/>
                  </a:lnTo>
                  <a:lnTo>
                    <a:pt x="2361087" y="1795245"/>
                  </a:lnTo>
                  <a:lnTo>
                    <a:pt x="2079527" y="1795245"/>
                  </a:lnTo>
                  <a:lnTo>
                    <a:pt x="2072739" y="1795245"/>
                  </a:lnTo>
                  <a:lnTo>
                    <a:pt x="2065951" y="1795245"/>
                  </a:lnTo>
                  <a:lnTo>
                    <a:pt x="1784391" y="1795245"/>
                  </a:lnTo>
                  <a:lnTo>
                    <a:pt x="1777603" y="1795245"/>
                  </a:lnTo>
                  <a:lnTo>
                    <a:pt x="1770815" y="1795245"/>
                  </a:lnTo>
                  <a:lnTo>
                    <a:pt x="1489255" y="1795245"/>
                  </a:lnTo>
                  <a:lnTo>
                    <a:pt x="1482467" y="1795245"/>
                  </a:lnTo>
                  <a:lnTo>
                    <a:pt x="1475679" y="1795245"/>
                  </a:lnTo>
                  <a:lnTo>
                    <a:pt x="1194119" y="1795245"/>
                  </a:lnTo>
                  <a:lnTo>
                    <a:pt x="1187331" y="1795245"/>
                  </a:lnTo>
                  <a:lnTo>
                    <a:pt x="1180543" y="1795245"/>
                  </a:lnTo>
                  <a:lnTo>
                    <a:pt x="898984" y="1795245"/>
                  </a:lnTo>
                  <a:lnTo>
                    <a:pt x="892195" y="1795245"/>
                  </a:lnTo>
                  <a:lnTo>
                    <a:pt x="885407" y="1795245"/>
                  </a:lnTo>
                  <a:lnTo>
                    <a:pt x="603848" y="1795245"/>
                  </a:lnTo>
                  <a:lnTo>
                    <a:pt x="597059" y="1795245"/>
                  </a:lnTo>
                  <a:lnTo>
                    <a:pt x="590271" y="1795245"/>
                  </a:lnTo>
                  <a:lnTo>
                    <a:pt x="308712" y="1795245"/>
                  </a:lnTo>
                  <a:lnTo>
                    <a:pt x="301924" y="1795245"/>
                  </a:lnTo>
                  <a:lnTo>
                    <a:pt x="295135" y="1795245"/>
                  </a:lnTo>
                  <a:lnTo>
                    <a:pt x="13576" y="1795245"/>
                  </a:lnTo>
                  <a:lnTo>
                    <a:pt x="6788" y="1795245"/>
                  </a:lnTo>
                  <a:lnTo>
                    <a:pt x="0" y="1795245"/>
                  </a:lnTo>
                  <a:close/>
                </a:path>
              </a:pathLst>
            </a:custGeom>
            <a:solidFill>
              <a:srgbClr val="1CABE2">
                <a:alpha val="3921"/>
              </a:srgbClr>
            </a:solidFill>
          </p:spPr>
          <p:txBody>
            <a:bodyPr/>
            <a:lstStyle/>
            <a:p/>
          </p:txBody>
        </p:sp>
        <p:sp>
          <p:nvSpPr>
            <p:cNvPr id="43" name="pl43"/>
            <p:cNvSpPr/>
            <p:nvPr/>
          </p:nvSpPr>
          <p:spPr>
            <a:xfrm>
              <a:off x="810605" y="4130990"/>
              <a:ext cx="6788126" cy="1742444"/>
            </a:xfrm>
            <a:custGeom>
              <a:avLst/>
              <a:pathLst>
                <a:path w="6788126" h="1742444">
                  <a:moveTo>
                    <a:pt x="0" y="1742444"/>
                  </a:moveTo>
                  <a:lnTo>
                    <a:pt x="6788" y="1742444"/>
                  </a:lnTo>
                  <a:lnTo>
                    <a:pt x="288347" y="1742444"/>
                  </a:lnTo>
                  <a:lnTo>
                    <a:pt x="295135" y="1742444"/>
                  </a:lnTo>
                  <a:lnTo>
                    <a:pt x="301924" y="1742444"/>
                  </a:lnTo>
                  <a:lnTo>
                    <a:pt x="583483" y="1742444"/>
                  </a:lnTo>
                  <a:lnTo>
                    <a:pt x="590271" y="1742444"/>
                  </a:lnTo>
                  <a:lnTo>
                    <a:pt x="597059" y="1742444"/>
                  </a:lnTo>
                  <a:lnTo>
                    <a:pt x="878619" y="1742444"/>
                  </a:lnTo>
                  <a:lnTo>
                    <a:pt x="885407" y="1742444"/>
                  </a:lnTo>
                  <a:lnTo>
                    <a:pt x="892195" y="1740015"/>
                  </a:lnTo>
                  <a:lnTo>
                    <a:pt x="1173755" y="1639270"/>
                  </a:lnTo>
                  <a:lnTo>
                    <a:pt x="1180543" y="1636841"/>
                  </a:lnTo>
                  <a:lnTo>
                    <a:pt x="1187331" y="1636841"/>
                  </a:lnTo>
                  <a:lnTo>
                    <a:pt x="1468891" y="1636841"/>
                  </a:lnTo>
                  <a:lnTo>
                    <a:pt x="1475679" y="1636841"/>
                  </a:lnTo>
                  <a:lnTo>
                    <a:pt x="1482467" y="1636841"/>
                  </a:lnTo>
                  <a:lnTo>
                    <a:pt x="1764027" y="1636841"/>
                  </a:lnTo>
                  <a:lnTo>
                    <a:pt x="1770815" y="1636841"/>
                  </a:lnTo>
                  <a:lnTo>
                    <a:pt x="1777603" y="1636841"/>
                  </a:lnTo>
                  <a:lnTo>
                    <a:pt x="2059163" y="1636841"/>
                  </a:lnTo>
                  <a:lnTo>
                    <a:pt x="2065951" y="1636841"/>
                  </a:lnTo>
                  <a:lnTo>
                    <a:pt x="2072739" y="1635627"/>
                  </a:lnTo>
                  <a:lnTo>
                    <a:pt x="2354299" y="1585254"/>
                  </a:lnTo>
                  <a:lnTo>
                    <a:pt x="2361087" y="1584040"/>
                  </a:lnTo>
                  <a:lnTo>
                    <a:pt x="2367875" y="1584040"/>
                  </a:lnTo>
                  <a:lnTo>
                    <a:pt x="2649435" y="1584040"/>
                  </a:lnTo>
                  <a:lnTo>
                    <a:pt x="2656223" y="1584040"/>
                  </a:lnTo>
                  <a:lnTo>
                    <a:pt x="2663011" y="1576753"/>
                  </a:lnTo>
                  <a:lnTo>
                    <a:pt x="2944571" y="1274518"/>
                  </a:lnTo>
                  <a:lnTo>
                    <a:pt x="2951359" y="1267232"/>
                  </a:lnTo>
                  <a:lnTo>
                    <a:pt x="2958147" y="1258731"/>
                  </a:lnTo>
                  <a:lnTo>
                    <a:pt x="3239707" y="906123"/>
                  </a:lnTo>
                  <a:lnTo>
                    <a:pt x="3246495" y="897622"/>
                  </a:lnTo>
                  <a:lnTo>
                    <a:pt x="3253283" y="889121"/>
                  </a:lnTo>
                  <a:lnTo>
                    <a:pt x="3534842" y="536514"/>
                  </a:lnTo>
                  <a:lnTo>
                    <a:pt x="3541631" y="528013"/>
                  </a:lnTo>
                  <a:lnTo>
                    <a:pt x="3548419" y="530442"/>
                  </a:lnTo>
                  <a:lnTo>
                    <a:pt x="3829978" y="631187"/>
                  </a:lnTo>
                  <a:lnTo>
                    <a:pt x="3836766" y="633616"/>
                  </a:lnTo>
                  <a:lnTo>
                    <a:pt x="3843555" y="629972"/>
                  </a:lnTo>
                  <a:lnTo>
                    <a:pt x="4125114" y="478855"/>
                  </a:lnTo>
                  <a:lnTo>
                    <a:pt x="4131902" y="475212"/>
                  </a:lnTo>
                  <a:lnTo>
                    <a:pt x="4138691" y="473997"/>
                  </a:lnTo>
                  <a:lnTo>
                    <a:pt x="4420250" y="423625"/>
                  </a:lnTo>
                  <a:lnTo>
                    <a:pt x="4427038" y="422410"/>
                  </a:lnTo>
                  <a:lnTo>
                    <a:pt x="4433826" y="423625"/>
                  </a:lnTo>
                  <a:lnTo>
                    <a:pt x="4715386" y="473997"/>
                  </a:lnTo>
                  <a:lnTo>
                    <a:pt x="4722174" y="475212"/>
                  </a:lnTo>
                  <a:lnTo>
                    <a:pt x="4728962" y="475212"/>
                  </a:lnTo>
                  <a:lnTo>
                    <a:pt x="5010522" y="475212"/>
                  </a:lnTo>
                  <a:lnTo>
                    <a:pt x="5017310" y="475212"/>
                  </a:lnTo>
                  <a:lnTo>
                    <a:pt x="5024098" y="473997"/>
                  </a:lnTo>
                  <a:lnTo>
                    <a:pt x="5305658" y="423625"/>
                  </a:lnTo>
                  <a:lnTo>
                    <a:pt x="5312446" y="422410"/>
                  </a:lnTo>
                  <a:lnTo>
                    <a:pt x="5319234" y="421196"/>
                  </a:lnTo>
                  <a:lnTo>
                    <a:pt x="5600794" y="370823"/>
                  </a:lnTo>
                  <a:lnTo>
                    <a:pt x="5607582" y="369609"/>
                  </a:lnTo>
                  <a:lnTo>
                    <a:pt x="5614370" y="364751"/>
                  </a:lnTo>
                  <a:lnTo>
                    <a:pt x="5895930" y="163261"/>
                  </a:lnTo>
                  <a:lnTo>
                    <a:pt x="5902718" y="158404"/>
                  </a:lnTo>
                  <a:lnTo>
                    <a:pt x="5909506" y="159618"/>
                  </a:lnTo>
                  <a:lnTo>
                    <a:pt x="6191066" y="209990"/>
                  </a:lnTo>
                  <a:lnTo>
                    <a:pt x="6197854" y="211205"/>
                  </a:lnTo>
                  <a:lnTo>
                    <a:pt x="6204642" y="206347"/>
                  </a:lnTo>
                  <a:lnTo>
                    <a:pt x="6486202" y="4857"/>
                  </a:lnTo>
                  <a:lnTo>
                    <a:pt x="6492990" y="0"/>
                  </a:lnTo>
                  <a:lnTo>
                    <a:pt x="6499778" y="1214"/>
                  </a:lnTo>
                  <a:lnTo>
                    <a:pt x="6781338" y="51586"/>
                  </a:lnTo>
                  <a:lnTo>
                    <a:pt x="6788126" y="52801"/>
                  </a:lnTo>
                </a:path>
              </a:pathLst>
            </a:custGeom>
          </p:spPr>
          <p:txBody>
            <a:bodyPr/>
            <a:lstStyle/>
            <a:p/>
          </p:txBody>
        </p:sp>
        <p:sp>
          <p:nvSpPr>
            <p:cNvPr id="44" name="pg44"/>
            <p:cNvSpPr/>
            <p:nvPr/>
          </p:nvSpPr>
          <p:spPr>
            <a:xfrm>
              <a:off x="3755176" y="5556626"/>
              <a:ext cx="3850343" cy="369609"/>
            </a:xfrm>
            <a:custGeom>
              <a:avLst/>
              <a:pathLst>
                <a:path w="3850343" h="369609">
                  <a:moveTo>
                    <a:pt x="6788" y="316808"/>
                  </a:moveTo>
                  <a:lnTo>
                    <a:pt x="13576" y="314379"/>
                  </a:lnTo>
                  <a:lnTo>
                    <a:pt x="295135" y="213634"/>
                  </a:lnTo>
                  <a:lnTo>
                    <a:pt x="301924" y="211205"/>
                  </a:lnTo>
                  <a:lnTo>
                    <a:pt x="308712" y="211205"/>
                  </a:lnTo>
                  <a:lnTo>
                    <a:pt x="590271" y="211205"/>
                  </a:lnTo>
                  <a:lnTo>
                    <a:pt x="597059" y="211205"/>
                  </a:lnTo>
                  <a:lnTo>
                    <a:pt x="603848" y="209990"/>
                  </a:lnTo>
                  <a:lnTo>
                    <a:pt x="885407" y="159618"/>
                  </a:lnTo>
                  <a:lnTo>
                    <a:pt x="892195" y="158404"/>
                  </a:lnTo>
                  <a:lnTo>
                    <a:pt x="898984" y="159618"/>
                  </a:lnTo>
                  <a:lnTo>
                    <a:pt x="1180543" y="209990"/>
                  </a:lnTo>
                  <a:lnTo>
                    <a:pt x="1187331" y="211205"/>
                  </a:lnTo>
                  <a:lnTo>
                    <a:pt x="1194119" y="208776"/>
                  </a:lnTo>
                  <a:lnTo>
                    <a:pt x="1475679" y="108031"/>
                  </a:lnTo>
                  <a:lnTo>
                    <a:pt x="1482467" y="105602"/>
                  </a:lnTo>
                  <a:lnTo>
                    <a:pt x="1489255" y="105602"/>
                  </a:lnTo>
                  <a:lnTo>
                    <a:pt x="1770815" y="105602"/>
                  </a:lnTo>
                  <a:lnTo>
                    <a:pt x="1777603" y="105602"/>
                  </a:lnTo>
                  <a:lnTo>
                    <a:pt x="1784391" y="105602"/>
                  </a:lnTo>
                  <a:lnTo>
                    <a:pt x="2065951" y="105602"/>
                  </a:lnTo>
                  <a:lnTo>
                    <a:pt x="2072739" y="105602"/>
                  </a:lnTo>
                  <a:lnTo>
                    <a:pt x="2079527" y="105602"/>
                  </a:lnTo>
                  <a:lnTo>
                    <a:pt x="2361087" y="105602"/>
                  </a:lnTo>
                  <a:lnTo>
                    <a:pt x="2367875" y="105602"/>
                  </a:lnTo>
                  <a:lnTo>
                    <a:pt x="2374663" y="105602"/>
                  </a:lnTo>
                  <a:lnTo>
                    <a:pt x="2656223" y="105602"/>
                  </a:lnTo>
                  <a:lnTo>
                    <a:pt x="2663011" y="105602"/>
                  </a:lnTo>
                  <a:lnTo>
                    <a:pt x="2669799" y="104388"/>
                  </a:lnTo>
                  <a:lnTo>
                    <a:pt x="2951359" y="54015"/>
                  </a:lnTo>
                  <a:lnTo>
                    <a:pt x="2958147" y="52801"/>
                  </a:lnTo>
                  <a:lnTo>
                    <a:pt x="2964935" y="54015"/>
                  </a:lnTo>
                  <a:lnTo>
                    <a:pt x="3246495" y="104388"/>
                  </a:lnTo>
                  <a:lnTo>
                    <a:pt x="3253283" y="105602"/>
                  </a:lnTo>
                  <a:lnTo>
                    <a:pt x="3260071" y="106817"/>
                  </a:lnTo>
                  <a:lnTo>
                    <a:pt x="3541631" y="157189"/>
                  </a:lnTo>
                  <a:lnTo>
                    <a:pt x="3548419" y="158404"/>
                  </a:lnTo>
                  <a:lnTo>
                    <a:pt x="3555207" y="154760"/>
                  </a:lnTo>
                  <a:lnTo>
                    <a:pt x="3836766" y="3643"/>
                  </a:lnTo>
                  <a:lnTo>
                    <a:pt x="3843555" y="0"/>
                  </a:lnTo>
                  <a:lnTo>
                    <a:pt x="3850343" y="369609"/>
                  </a:lnTo>
                  <a:lnTo>
                    <a:pt x="3843555" y="369609"/>
                  </a:lnTo>
                  <a:lnTo>
                    <a:pt x="3836766" y="369609"/>
                  </a:lnTo>
                  <a:lnTo>
                    <a:pt x="3555207" y="369609"/>
                  </a:lnTo>
                  <a:lnTo>
                    <a:pt x="3548419" y="369609"/>
                  </a:lnTo>
                  <a:lnTo>
                    <a:pt x="3541631" y="369609"/>
                  </a:lnTo>
                  <a:lnTo>
                    <a:pt x="3260071" y="369609"/>
                  </a:lnTo>
                  <a:lnTo>
                    <a:pt x="3253283" y="369609"/>
                  </a:lnTo>
                  <a:lnTo>
                    <a:pt x="3246495" y="369609"/>
                  </a:lnTo>
                  <a:lnTo>
                    <a:pt x="2964935" y="369609"/>
                  </a:lnTo>
                  <a:lnTo>
                    <a:pt x="2958147" y="369609"/>
                  </a:lnTo>
                  <a:lnTo>
                    <a:pt x="2951359" y="369609"/>
                  </a:lnTo>
                  <a:lnTo>
                    <a:pt x="2669799" y="369609"/>
                  </a:lnTo>
                  <a:lnTo>
                    <a:pt x="2663011" y="369609"/>
                  </a:lnTo>
                  <a:lnTo>
                    <a:pt x="2656223" y="369609"/>
                  </a:lnTo>
                  <a:lnTo>
                    <a:pt x="2374663" y="369609"/>
                  </a:lnTo>
                  <a:lnTo>
                    <a:pt x="2367875" y="369609"/>
                  </a:lnTo>
                  <a:lnTo>
                    <a:pt x="2361087" y="369609"/>
                  </a:lnTo>
                  <a:lnTo>
                    <a:pt x="2079527" y="369609"/>
                  </a:lnTo>
                  <a:lnTo>
                    <a:pt x="2072739" y="369609"/>
                  </a:lnTo>
                  <a:lnTo>
                    <a:pt x="2065951" y="369609"/>
                  </a:lnTo>
                  <a:lnTo>
                    <a:pt x="1784391" y="369609"/>
                  </a:lnTo>
                  <a:lnTo>
                    <a:pt x="1777603" y="369609"/>
                  </a:lnTo>
                  <a:lnTo>
                    <a:pt x="1770815" y="369609"/>
                  </a:lnTo>
                  <a:lnTo>
                    <a:pt x="1489255" y="369609"/>
                  </a:lnTo>
                  <a:lnTo>
                    <a:pt x="1482467" y="369609"/>
                  </a:lnTo>
                  <a:lnTo>
                    <a:pt x="1475679" y="369609"/>
                  </a:lnTo>
                  <a:lnTo>
                    <a:pt x="1194119" y="369609"/>
                  </a:lnTo>
                  <a:lnTo>
                    <a:pt x="1187331" y="369609"/>
                  </a:lnTo>
                  <a:lnTo>
                    <a:pt x="1180543" y="369609"/>
                  </a:lnTo>
                  <a:lnTo>
                    <a:pt x="898984" y="369609"/>
                  </a:lnTo>
                  <a:lnTo>
                    <a:pt x="892195" y="369609"/>
                  </a:lnTo>
                  <a:lnTo>
                    <a:pt x="885407" y="369609"/>
                  </a:lnTo>
                  <a:lnTo>
                    <a:pt x="603848" y="369609"/>
                  </a:lnTo>
                  <a:lnTo>
                    <a:pt x="597059" y="369609"/>
                  </a:lnTo>
                  <a:lnTo>
                    <a:pt x="590271" y="369609"/>
                  </a:lnTo>
                  <a:lnTo>
                    <a:pt x="308712" y="369609"/>
                  </a:lnTo>
                  <a:lnTo>
                    <a:pt x="301924" y="369609"/>
                  </a:lnTo>
                  <a:lnTo>
                    <a:pt x="295135" y="369609"/>
                  </a:lnTo>
                  <a:lnTo>
                    <a:pt x="13576" y="369609"/>
                  </a:lnTo>
                  <a:lnTo>
                    <a:pt x="6788" y="369609"/>
                  </a:lnTo>
                  <a:lnTo>
                    <a:pt x="0" y="369609"/>
                  </a:lnTo>
                  <a:close/>
                </a:path>
              </a:pathLst>
            </a:custGeom>
            <a:solidFill>
              <a:srgbClr val="1CABE2">
                <a:alpha val="3921"/>
              </a:srgbClr>
            </a:solidFill>
          </p:spPr>
          <p:txBody>
            <a:bodyPr/>
            <a:lstStyle/>
            <a:p/>
          </p:txBody>
        </p:sp>
        <p:sp>
          <p:nvSpPr>
            <p:cNvPr id="45" name="pl45"/>
            <p:cNvSpPr/>
            <p:nvPr/>
          </p:nvSpPr>
          <p:spPr>
            <a:xfrm>
              <a:off x="3761964" y="5556626"/>
              <a:ext cx="3836766" cy="316808"/>
            </a:xfrm>
            <a:custGeom>
              <a:avLst/>
              <a:pathLst>
                <a:path w="3836766" h="316808">
                  <a:moveTo>
                    <a:pt x="0" y="316808"/>
                  </a:moveTo>
                  <a:lnTo>
                    <a:pt x="6788" y="314379"/>
                  </a:lnTo>
                  <a:lnTo>
                    <a:pt x="288347" y="213634"/>
                  </a:lnTo>
                  <a:lnTo>
                    <a:pt x="295135" y="211205"/>
                  </a:lnTo>
                  <a:lnTo>
                    <a:pt x="301924" y="211205"/>
                  </a:lnTo>
                  <a:lnTo>
                    <a:pt x="583483" y="211205"/>
                  </a:lnTo>
                  <a:lnTo>
                    <a:pt x="590271" y="211205"/>
                  </a:lnTo>
                  <a:lnTo>
                    <a:pt x="597059" y="209990"/>
                  </a:lnTo>
                  <a:lnTo>
                    <a:pt x="878619" y="159618"/>
                  </a:lnTo>
                  <a:lnTo>
                    <a:pt x="885407" y="158404"/>
                  </a:lnTo>
                  <a:lnTo>
                    <a:pt x="892195" y="159618"/>
                  </a:lnTo>
                  <a:lnTo>
                    <a:pt x="1173755" y="209990"/>
                  </a:lnTo>
                  <a:lnTo>
                    <a:pt x="1180543" y="211205"/>
                  </a:lnTo>
                  <a:lnTo>
                    <a:pt x="1187331" y="208776"/>
                  </a:lnTo>
                  <a:lnTo>
                    <a:pt x="1468891" y="108031"/>
                  </a:lnTo>
                  <a:lnTo>
                    <a:pt x="1475679" y="105602"/>
                  </a:lnTo>
                  <a:lnTo>
                    <a:pt x="1482467" y="105602"/>
                  </a:lnTo>
                  <a:lnTo>
                    <a:pt x="1764027" y="105602"/>
                  </a:lnTo>
                  <a:lnTo>
                    <a:pt x="1770815" y="105602"/>
                  </a:lnTo>
                  <a:lnTo>
                    <a:pt x="1777603" y="105602"/>
                  </a:lnTo>
                  <a:lnTo>
                    <a:pt x="2059163" y="105602"/>
                  </a:lnTo>
                  <a:lnTo>
                    <a:pt x="2065951" y="105602"/>
                  </a:lnTo>
                  <a:lnTo>
                    <a:pt x="2072739" y="105602"/>
                  </a:lnTo>
                  <a:lnTo>
                    <a:pt x="2354299" y="105602"/>
                  </a:lnTo>
                  <a:lnTo>
                    <a:pt x="2361087" y="105602"/>
                  </a:lnTo>
                  <a:lnTo>
                    <a:pt x="2367875" y="105602"/>
                  </a:lnTo>
                  <a:lnTo>
                    <a:pt x="2649435" y="105602"/>
                  </a:lnTo>
                  <a:lnTo>
                    <a:pt x="2656223" y="105602"/>
                  </a:lnTo>
                  <a:lnTo>
                    <a:pt x="2663011" y="104388"/>
                  </a:lnTo>
                  <a:lnTo>
                    <a:pt x="2944571" y="54015"/>
                  </a:lnTo>
                  <a:lnTo>
                    <a:pt x="2951359" y="52801"/>
                  </a:lnTo>
                  <a:lnTo>
                    <a:pt x="2958147" y="54015"/>
                  </a:lnTo>
                  <a:lnTo>
                    <a:pt x="3239707" y="104388"/>
                  </a:lnTo>
                  <a:lnTo>
                    <a:pt x="3246495" y="105602"/>
                  </a:lnTo>
                  <a:lnTo>
                    <a:pt x="3253283" y="106817"/>
                  </a:lnTo>
                  <a:lnTo>
                    <a:pt x="3534842" y="157189"/>
                  </a:lnTo>
                  <a:lnTo>
                    <a:pt x="3541631" y="158404"/>
                  </a:lnTo>
                  <a:lnTo>
                    <a:pt x="3548419" y="154760"/>
                  </a:lnTo>
                  <a:lnTo>
                    <a:pt x="3829978" y="3643"/>
                  </a:lnTo>
                  <a:lnTo>
                    <a:pt x="3836766" y="0"/>
                  </a:lnTo>
                </a:path>
              </a:pathLst>
            </a:custGeom>
          </p:spPr>
          <p:txBody>
            <a:bodyPr/>
            <a:lstStyle/>
            <a:p/>
          </p:txBody>
        </p:sp>
        <p:sp>
          <p:nvSpPr>
            <p:cNvPr id="46" name="pg46"/>
            <p:cNvSpPr/>
            <p:nvPr/>
          </p:nvSpPr>
          <p:spPr>
            <a:xfrm>
              <a:off x="5230855" y="962909"/>
              <a:ext cx="2374663" cy="4963326"/>
            </a:xfrm>
            <a:custGeom>
              <a:avLst/>
              <a:pathLst>
                <a:path w="2374663" h="4963326">
                  <a:moveTo>
                    <a:pt x="6788" y="4910525"/>
                  </a:moveTo>
                  <a:lnTo>
                    <a:pt x="13576" y="4877735"/>
                  </a:lnTo>
                  <a:lnTo>
                    <a:pt x="295135" y="3517678"/>
                  </a:lnTo>
                  <a:lnTo>
                    <a:pt x="301924" y="3484888"/>
                  </a:lnTo>
                  <a:lnTo>
                    <a:pt x="308712" y="3414451"/>
                  </a:lnTo>
                  <a:lnTo>
                    <a:pt x="590271" y="492847"/>
                  </a:lnTo>
                  <a:lnTo>
                    <a:pt x="597059" y="422410"/>
                  </a:lnTo>
                  <a:lnTo>
                    <a:pt x="603848" y="419981"/>
                  </a:lnTo>
                  <a:lnTo>
                    <a:pt x="885407" y="319236"/>
                  </a:lnTo>
                  <a:lnTo>
                    <a:pt x="892195" y="316808"/>
                  </a:lnTo>
                  <a:lnTo>
                    <a:pt x="898984" y="309521"/>
                  </a:lnTo>
                  <a:lnTo>
                    <a:pt x="1180543" y="7286"/>
                  </a:lnTo>
                  <a:lnTo>
                    <a:pt x="1187331" y="0"/>
                  </a:lnTo>
                  <a:lnTo>
                    <a:pt x="1194119" y="0"/>
                  </a:lnTo>
                  <a:lnTo>
                    <a:pt x="1475679" y="0"/>
                  </a:lnTo>
                  <a:lnTo>
                    <a:pt x="1482467" y="0"/>
                  </a:lnTo>
                  <a:lnTo>
                    <a:pt x="1489255" y="3643"/>
                  </a:lnTo>
                  <a:lnTo>
                    <a:pt x="1770815" y="154760"/>
                  </a:lnTo>
                  <a:lnTo>
                    <a:pt x="1777603" y="158404"/>
                  </a:lnTo>
                  <a:lnTo>
                    <a:pt x="1784391" y="154760"/>
                  </a:lnTo>
                  <a:lnTo>
                    <a:pt x="2065951" y="3643"/>
                  </a:lnTo>
                  <a:lnTo>
                    <a:pt x="2072739" y="0"/>
                  </a:lnTo>
                  <a:lnTo>
                    <a:pt x="2079527" y="1214"/>
                  </a:lnTo>
                  <a:lnTo>
                    <a:pt x="2361087" y="51586"/>
                  </a:lnTo>
                  <a:lnTo>
                    <a:pt x="2367875" y="52801"/>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47" name="pl47"/>
            <p:cNvSpPr/>
            <p:nvPr/>
          </p:nvSpPr>
          <p:spPr>
            <a:xfrm>
              <a:off x="5237643" y="962909"/>
              <a:ext cx="2361087" cy="4910525"/>
            </a:xfrm>
            <a:custGeom>
              <a:avLst/>
              <a:pathLst>
                <a:path w="2361087" h="4910525">
                  <a:moveTo>
                    <a:pt x="0" y="4910525"/>
                  </a:moveTo>
                  <a:lnTo>
                    <a:pt x="6788" y="4877735"/>
                  </a:lnTo>
                  <a:lnTo>
                    <a:pt x="288347" y="3517678"/>
                  </a:lnTo>
                  <a:lnTo>
                    <a:pt x="295135" y="3484888"/>
                  </a:lnTo>
                  <a:lnTo>
                    <a:pt x="301924" y="3414451"/>
                  </a:lnTo>
                  <a:lnTo>
                    <a:pt x="583483" y="492847"/>
                  </a:lnTo>
                  <a:lnTo>
                    <a:pt x="590271" y="422410"/>
                  </a:lnTo>
                  <a:lnTo>
                    <a:pt x="597059" y="419981"/>
                  </a:lnTo>
                  <a:lnTo>
                    <a:pt x="878619" y="319236"/>
                  </a:lnTo>
                  <a:lnTo>
                    <a:pt x="885407" y="316808"/>
                  </a:lnTo>
                  <a:lnTo>
                    <a:pt x="892195" y="309521"/>
                  </a:lnTo>
                  <a:lnTo>
                    <a:pt x="1173755" y="7286"/>
                  </a:lnTo>
                  <a:lnTo>
                    <a:pt x="1180543" y="0"/>
                  </a:lnTo>
                  <a:lnTo>
                    <a:pt x="1187331" y="0"/>
                  </a:lnTo>
                  <a:lnTo>
                    <a:pt x="1468891" y="0"/>
                  </a:lnTo>
                  <a:lnTo>
                    <a:pt x="1475679" y="0"/>
                  </a:lnTo>
                  <a:lnTo>
                    <a:pt x="1482467" y="3643"/>
                  </a:lnTo>
                  <a:lnTo>
                    <a:pt x="1764027" y="154760"/>
                  </a:lnTo>
                  <a:lnTo>
                    <a:pt x="1770815" y="158404"/>
                  </a:lnTo>
                  <a:lnTo>
                    <a:pt x="1777603" y="154760"/>
                  </a:lnTo>
                  <a:lnTo>
                    <a:pt x="2059163" y="3643"/>
                  </a:lnTo>
                  <a:lnTo>
                    <a:pt x="2065951" y="0"/>
                  </a:lnTo>
                  <a:lnTo>
                    <a:pt x="2072739" y="1214"/>
                  </a:lnTo>
                  <a:lnTo>
                    <a:pt x="2354299" y="51586"/>
                  </a:lnTo>
                  <a:lnTo>
                    <a:pt x="2361087" y="52801"/>
                  </a:lnTo>
                </a:path>
              </a:pathLst>
            </a:custGeom>
          </p:spPr>
          <p:txBody>
            <a:bodyPr/>
            <a:lstStyle/>
            <a:p/>
          </p:txBody>
        </p:sp>
        <p:sp>
          <p:nvSpPr>
            <p:cNvPr id="48" name="pg48"/>
            <p:cNvSpPr/>
            <p:nvPr/>
          </p:nvSpPr>
          <p:spPr>
            <a:xfrm>
              <a:off x="803816" y="804505"/>
              <a:ext cx="6801702" cy="5121730"/>
            </a:xfrm>
            <a:custGeom>
              <a:avLst/>
              <a:pathLst>
                <a:path w="6801702" h="5121730">
                  <a:moveTo>
                    <a:pt x="6788" y="633616"/>
                  </a:moveTo>
                  <a:lnTo>
                    <a:pt x="13576" y="632401"/>
                  </a:lnTo>
                  <a:lnTo>
                    <a:pt x="295135" y="582029"/>
                  </a:lnTo>
                  <a:lnTo>
                    <a:pt x="301924" y="580814"/>
                  </a:lnTo>
                  <a:lnTo>
                    <a:pt x="308712" y="580814"/>
                  </a:lnTo>
                  <a:lnTo>
                    <a:pt x="590271" y="580814"/>
                  </a:lnTo>
                  <a:lnTo>
                    <a:pt x="597059" y="580814"/>
                  </a:lnTo>
                  <a:lnTo>
                    <a:pt x="603848" y="580814"/>
                  </a:lnTo>
                  <a:lnTo>
                    <a:pt x="885407" y="580814"/>
                  </a:lnTo>
                  <a:lnTo>
                    <a:pt x="892195" y="580814"/>
                  </a:lnTo>
                  <a:lnTo>
                    <a:pt x="898984" y="578385"/>
                  </a:lnTo>
                  <a:lnTo>
                    <a:pt x="1180543" y="477640"/>
                  </a:lnTo>
                  <a:lnTo>
                    <a:pt x="1187331" y="475212"/>
                  </a:lnTo>
                  <a:lnTo>
                    <a:pt x="1194119" y="475212"/>
                  </a:lnTo>
                  <a:lnTo>
                    <a:pt x="1475679" y="475212"/>
                  </a:lnTo>
                  <a:lnTo>
                    <a:pt x="1482467" y="475212"/>
                  </a:lnTo>
                  <a:lnTo>
                    <a:pt x="1489255" y="469139"/>
                  </a:lnTo>
                  <a:lnTo>
                    <a:pt x="1770815" y="217277"/>
                  </a:lnTo>
                  <a:lnTo>
                    <a:pt x="1777603" y="211205"/>
                  </a:lnTo>
                  <a:lnTo>
                    <a:pt x="1784391" y="212419"/>
                  </a:lnTo>
                  <a:lnTo>
                    <a:pt x="2065951" y="262792"/>
                  </a:lnTo>
                  <a:lnTo>
                    <a:pt x="2072739" y="264006"/>
                  </a:lnTo>
                  <a:lnTo>
                    <a:pt x="2079527" y="260363"/>
                  </a:lnTo>
                  <a:lnTo>
                    <a:pt x="2361087" y="109245"/>
                  </a:lnTo>
                  <a:lnTo>
                    <a:pt x="2367875" y="105602"/>
                  </a:lnTo>
                  <a:lnTo>
                    <a:pt x="2374663" y="103173"/>
                  </a:lnTo>
                  <a:lnTo>
                    <a:pt x="2656223" y="2428"/>
                  </a:lnTo>
                  <a:lnTo>
                    <a:pt x="2663011" y="0"/>
                  </a:lnTo>
                  <a:lnTo>
                    <a:pt x="2669799" y="0"/>
                  </a:lnTo>
                  <a:lnTo>
                    <a:pt x="2951359" y="0"/>
                  </a:lnTo>
                  <a:lnTo>
                    <a:pt x="2958147" y="0"/>
                  </a:lnTo>
                  <a:lnTo>
                    <a:pt x="2964935" y="1214"/>
                  </a:lnTo>
                  <a:lnTo>
                    <a:pt x="3246495" y="51586"/>
                  </a:lnTo>
                  <a:lnTo>
                    <a:pt x="3253283" y="52801"/>
                  </a:lnTo>
                  <a:lnTo>
                    <a:pt x="3260071" y="52801"/>
                  </a:lnTo>
                  <a:lnTo>
                    <a:pt x="3541631" y="52801"/>
                  </a:lnTo>
                  <a:lnTo>
                    <a:pt x="3548419" y="52801"/>
                  </a:lnTo>
                  <a:lnTo>
                    <a:pt x="3555207" y="52801"/>
                  </a:lnTo>
                  <a:lnTo>
                    <a:pt x="3836766" y="52801"/>
                  </a:lnTo>
                  <a:lnTo>
                    <a:pt x="3843555" y="52801"/>
                  </a:lnTo>
                  <a:lnTo>
                    <a:pt x="3850343" y="52801"/>
                  </a:lnTo>
                  <a:lnTo>
                    <a:pt x="4131902" y="52801"/>
                  </a:lnTo>
                  <a:lnTo>
                    <a:pt x="4138691" y="52801"/>
                  </a:lnTo>
                  <a:lnTo>
                    <a:pt x="4145479" y="52801"/>
                  </a:lnTo>
                  <a:lnTo>
                    <a:pt x="4427038" y="52801"/>
                  </a:lnTo>
                  <a:lnTo>
                    <a:pt x="4433826" y="52801"/>
                  </a:lnTo>
                  <a:lnTo>
                    <a:pt x="4440615" y="52801"/>
                  </a:lnTo>
                  <a:lnTo>
                    <a:pt x="4722174" y="52801"/>
                  </a:lnTo>
                  <a:lnTo>
                    <a:pt x="4728962" y="52801"/>
                  </a:lnTo>
                  <a:lnTo>
                    <a:pt x="4735751" y="52801"/>
                  </a:lnTo>
                  <a:lnTo>
                    <a:pt x="5017310" y="52801"/>
                  </a:lnTo>
                  <a:lnTo>
                    <a:pt x="5024098" y="52801"/>
                  </a:lnTo>
                  <a:lnTo>
                    <a:pt x="5030886" y="52801"/>
                  </a:lnTo>
                  <a:lnTo>
                    <a:pt x="5312446" y="52801"/>
                  </a:lnTo>
                  <a:lnTo>
                    <a:pt x="5319234" y="52801"/>
                  </a:lnTo>
                  <a:lnTo>
                    <a:pt x="5326022" y="52801"/>
                  </a:lnTo>
                  <a:lnTo>
                    <a:pt x="5607582" y="52801"/>
                  </a:lnTo>
                  <a:lnTo>
                    <a:pt x="5614370" y="52801"/>
                  </a:lnTo>
                  <a:lnTo>
                    <a:pt x="5621158" y="54015"/>
                  </a:lnTo>
                  <a:lnTo>
                    <a:pt x="5902718" y="104388"/>
                  </a:lnTo>
                  <a:lnTo>
                    <a:pt x="5909506" y="105602"/>
                  </a:lnTo>
                  <a:lnTo>
                    <a:pt x="5916294" y="109245"/>
                  </a:lnTo>
                  <a:lnTo>
                    <a:pt x="6197854" y="260363"/>
                  </a:lnTo>
                  <a:lnTo>
                    <a:pt x="6204642" y="264006"/>
                  </a:lnTo>
                  <a:lnTo>
                    <a:pt x="6211430" y="262792"/>
                  </a:lnTo>
                  <a:lnTo>
                    <a:pt x="6492990" y="212419"/>
                  </a:lnTo>
                  <a:lnTo>
                    <a:pt x="6499778" y="211205"/>
                  </a:lnTo>
                  <a:lnTo>
                    <a:pt x="6506566" y="212419"/>
                  </a:lnTo>
                  <a:lnTo>
                    <a:pt x="6788126" y="262792"/>
                  </a:lnTo>
                  <a:lnTo>
                    <a:pt x="6794914" y="264006"/>
                  </a:lnTo>
                  <a:lnTo>
                    <a:pt x="6801702" y="5121730"/>
                  </a:lnTo>
                  <a:lnTo>
                    <a:pt x="6794914" y="5121730"/>
                  </a:lnTo>
                  <a:lnTo>
                    <a:pt x="6788126" y="5121730"/>
                  </a:lnTo>
                  <a:lnTo>
                    <a:pt x="6506566" y="5121730"/>
                  </a:lnTo>
                  <a:lnTo>
                    <a:pt x="6499778" y="5121730"/>
                  </a:lnTo>
                  <a:lnTo>
                    <a:pt x="6492990" y="5121730"/>
                  </a:lnTo>
                  <a:lnTo>
                    <a:pt x="6211430" y="5121730"/>
                  </a:lnTo>
                  <a:lnTo>
                    <a:pt x="6204642" y="5121730"/>
                  </a:lnTo>
                  <a:lnTo>
                    <a:pt x="6197854" y="5121730"/>
                  </a:lnTo>
                  <a:lnTo>
                    <a:pt x="5916294" y="5121730"/>
                  </a:lnTo>
                  <a:lnTo>
                    <a:pt x="5909506" y="5121730"/>
                  </a:lnTo>
                  <a:lnTo>
                    <a:pt x="5902718" y="5121730"/>
                  </a:lnTo>
                  <a:lnTo>
                    <a:pt x="5621158" y="5121730"/>
                  </a:lnTo>
                  <a:lnTo>
                    <a:pt x="5614370" y="5121730"/>
                  </a:lnTo>
                  <a:lnTo>
                    <a:pt x="5607582" y="5121730"/>
                  </a:lnTo>
                  <a:lnTo>
                    <a:pt x="5326022" y="5121730"/>
                  </a:lnTo>
                  <a:lnTo>
                    <a:pt x="5319234" y="5121730"/>
                  </a:lnTo>
                  <a:lnTo>
                    <a:pt x="5312446" y="5121730"/>
                  </a:lnTo>
                  <a:lnTo>
                    <a:pt x="5030886" y="5121730"/>
                  </a:lnTo>
                  <a:lnTo>
                    <a:pt x="5024098" y="5121730"/>
                  </a:lnTo>
                  <a:lnTo>
                    <a:pt x="5017310" y="5121730"/>
                  </a:lnTo>
                  <a:lnTo>
                    <a:pt x="4735751" y="5121730"/>
                  </a:lnTo>
                  <a:lnTo>
                    <a:pt x="4728962" y="5121730"/>
                  </a:lnTo>
                  <a:lnTo>
                    <a:pt x="4722174" y="5121730"/>
                  </a:lnTo>
                  <a:lnTo>
                    <a:pt x="4440615" y="5121730"/>
                  </a:lnTo>
                  <a:lnTo>
                    <a:pt x="4433826" y="5121730"/>
                  </a:lnTo>
                  <a:lnTo>
                    <a:pt x="4427038" y="5121730"/>
                  </a:lnTo>
                  <a:lnTo>
                    <a:pt x="4145479" y="5121730"/>
                  </a:lnTo>
                  <a:lnTo>
                    <a:pt x="4138691" y="5121730"/>
                  </a:lnTo>
                  <a:lnTo>
                    <a:pt x="4131902" y="5121730"/>
                  </a:lnTo>
                  <a:lnTo>
                    <a:pt x="3850343" y="5121730"/>
                  </a:lnTo>
                  <a:lnTo>
                    <a:pt x="3843555" y="5121730"/>
                  </a:lnTo>
                  <a:lnTo>
                    <a:pt x="3836766" y="5121730"/>
                  </a:lnTo>
                  <a:lnTo>
                    <a:pt x="3555207" y="5121730"/>
                  </a:lnTo>
                  <a:lnTo>
                    <a:pt x="3548419" y="5121730"/>
                  </a:lnTo>
                  <a:lnTo>
                    <a:pt x="3541631" y="5121730"/>
                  </a:lnTo>
                  <a:lnTo>
                    <a:pt x="3260071" y="5121730"/>
                  </a:lnTo>
                  <a:lnTo>
                    <a:pt x="3253283" y="5121730"/>
                  </a:lnTo>
                  <a:lnTo>
                    <a:pt x="3246495" y="5121730"/>
                  </a:lnTo>
                  <a:lnTo>
                    <a:pt x="2964935" y="5121730"/>
                  </a:lnTo>
                  <a:lnTo>
                    <a:pt x="2958147" y="5121730"/>
                  </a:lnTo>
                  <a:lnTo>
                    <a:pt x="2951359" y="5121730"/>
                  </a:lnTo>
                  <a:lnTo>
                    <a:pt x="2669799" y="5121730"/>
                  </a:lnTo>
                  <a:lnTo>
                    <a:pt x="2663011" y="5121730"/>
                  </a:lnTo>
                  <a:lnTo>
                    <a:pt x="2656223" y="5121730"/>
                  </a:lnTo>
                  <a:lnTo>
                    <a:pt x="2374663" y="5121730"/>
                  </a:lnTo>
                  <a:lnTo>
                    <a:pt x="2367875" y="5121730"/>
                  </a:lnTo>
                  <a:lnTo>
                    <a:pt x="2361087" y="5121730"/>
                  </a:lnTo>
                  <a:lnTo>
                    <a:pt x="2079527" y="5121730"/>
                  </a:lnTo>
                  <a:lnTo>
                    <a:pt x="2072739" y="5121730"/>
                  </a:lnTo>
                  <a:lnTo>
                    <a:pt x="2065951" y="5121730"/>
                  </a:lnTo>
                  <a:lnTo>
                    <a:pt x="1784391" y="5121730"/>
                  </a:lnTo>
                  <a:lnTo>
                    <a:pt x="1777603" y="5121730"/>
                  </a:lnTo>
                  <a:lnTo>
                    <a:pt x="1770815" y="5121730"/>
                  </a:lnTo>
                  <a:lnTo>
                    <a:pt x="1489255" y="5121730"/>
                  </a:lnTo>
                  <a:lnTo>
                    <a:pt x="1482467" y="5121730"/>
                  </a:lnTo>
                  <a:lnTo>
                    <a:pt x="1475679" y="5121730"/>
                  </a:lnTo>
                  <a:lnTo>
                    <a:pt x="1194119" y="5121730"/>
                  </a:lnTo>
                  <a:lnTo>
                    <a:pt x="1187331" y="5121730"/>
                  </a:lnTo>
                  <a:lnTo>
                    <a:pt x="1180543" y="5121730"/>
                  </a:lnTo>
                  <a:lnTo>
                    <a:pt x="898984" y="5121730"/>
                  </a:lnTo>
                  <a:lnTo>
                    <a:pt x="892195" y="5121730"/>
                  </a:lnTo>
                  <a:lnTo>
                    <a:pt x="885407" y="5121730"/>
                  </a:lnTo>
                  <a:lnTo>
                    <a:pt x="603848" y="5121730"/>
                  </a:lnTo>
                  <a:lnTo>
                    <a:pt x="597059" y="5121730"/>
                  </a:lnTo>
                  <a:lnTo>
                    <a:pt x="590271" y="5121730"/>
                  </a:lnTo>
                  <a:lnTo>
                    <a:pt x="308712" y="5121730"/>
                  </a:lnTo>
                  <a:lnTo>
                    <a:pt x="301924" y="5121730"/>
                  </a:lnTo>
                  <a:lnTo>
                    <a:pt x="295135" y="5121730"/>
                  </a:lnTo>
                  <a:lnTo>
                    <a:pt x="13576" y="5121730"/>
                  </a:lnTo>
                  <a:lnTo>
                    <a:pt x="6788" y="5121730"/>
                  </a:lnTo>
                  <a:lnTo>
                    <a:pt x="0" y="5121730"/>
                  </a:lnTo>
                  <a:close/>
                </a:path>
              </a:pathLst>
            </a:custGeom>
            <a:solidFill>
              <a:srgbClr val="1CABE2">
                <a:alpha val="3921"/>
              </a:srgbClr>
            </a:solidFill>
          </p:spPr>
          <p:txBody>
            <a:bodyPr/>
            <a:lstStyle/>
            <a:p/>
          </p:txBody>
        </p:sp>
        <p:sp>
          <p:nvSpPr>
            <p:cNvPr id="49" name="pl49"/>
            <p:cNvSpPr/>
            <p:nvPr/>
          </p:nvSpPr>
          <p:spPr>
            <a:xfrm>
              <a:off x="810605" y="804505"/>
              <a:ext cx="6788126" cy="633616"/>
            </a:xfrm>
            <a:custGeom>
              <a:avLst/>
              <a:pathLst>
                <a:path w="6788126" h="633616">
                  <a:moveTo>
                    <a:pt x="0" y="633616"/>
                  </a:moveTo>
                  <a:lnTo>
                    <a:pt x="6788" y="632401"/>
                  </a:lnTo>
                  <a:lnTo>
                    <a:pt x="288347" y="582029"/>
                  </a:lnTo>
                  <a:lnTo>
                    <a:pt x="295135" y="580814"/>
                  </a:lnTo>
                  <a:lnTo>
                    <a:pt x="301924" y="580814"/>
                  </a:lnTo>
                  <a:lnTo>
                    <a:pt x="583483" y="580814"/>
                  </a:lnTo>
                  <a:lnTo>
                    <a:pt x="590271" y="580814"/>
                  </a:lnTo>
                  <a:lnTo>
                    <a:pt x="597059" y="580814"/>
                  </a:lnTo>
                  <a:lnTo>
                    <a:pt x="878619" y="580814"/>
                  </a:lnTo>
                  <a:lnTo>
                    <a:pt x="885407" y="580814"/>
                  </a:lnTo>
                  <a:lnTo>
                    <a:pt x="892195" y="578385"/>
                  </a:lnTo>
                  <a:lnTo>
                    <a:pt x="1173755" y="477640"/>
                  </a:lnTo>
                  <a:lnTo>
                    <a:pt x="1180543" y="475212"/>
                  </a:lnTo>
                  <a:lnTo>
                    <a:pt x="1187331" y="475212"/>
                  </a:lnTo>
                  <a:lnTo>
                    <a:pt x="1468891" y="475212"/>
                  </a:lnTo>
                  <a:lnTo>
                    <a:pt x="1475679" y="475212"/>
                  </a:lnTo>
                  <a:lnTo>
                    <a:pt x="1482467" y="469139"/>
                  </a:lnTo>
                  <a:lnTo>
                    <a:pt x="1764027" y="217277"/>
                  </a:lnTo>
                  <a:lnTo>
                    <a:pt x="1770815" y="211205"/>
                  </a:lnTo>
                  <a:lnTo>
                    <a:pt x="1777603" y="212419"/>
                  </a:lnTo>
                  <a:lnTo>
                    <a:pt x="2059163" y="262792"/>
                  </a:lnTo>
                  <a:lnTo>
                    <a:pt x="2065951" y="264006"/>
                  </a:lnTo>
                  <a:lnTo>
                    <a:pt x="2072739" y="260363"/>
                  </a:lnTo>
                  <a:lnTo>
                    <a:pt x="2354299" y="109245"/>
                  </a:lnTo>
                  <a:lnTo>
                    <a:pt x="2361087" y="105602"/>
                  </a:lnTo>
                  <a:lnTo>
                    <a:pt x="2367875" y="103173"/>
                  </a:lnTo>
                  <a:lnTo>
                    <a:pt x="2649435" y="2428"/>
                  </a:lnTo>
                  <a:lnTo>
                    <a:pt x="2656223" y="0"/>
                  </a:lnTo>
                  <a:lnTo>
                    <a:pt x="2663011" y="0"/>
                  </a:lnTo>
                  <a:lnTo>
                    <a:pt x="2944571" y="0"/>
                  </a:lnTo>
                  <a:lnTo>
                    <a:pt x="2951359" y="0"/>
                  </a:lnTo>
                  <a:lnTo>
                    <a:pt x="2958147" y="1214"/>
                  </a:lnTo>
                  <a:lnTo>
                    <a:pt x="3239707" y="51586"/>
                  </a:lnTo>
                  <a:lnTo>
                    <a:pt x="3246495" y="52801"/>
                  </a:lnTo>
                  <a:lnTo>
                    <a:pt x="3253283" y="52801"/>
                  </a:lnTo>
                  <a:lnTo>
                    <a:pt x="3534842" y="52801"/>
                  </a:lnTo>
                  <a:lnTo>
                    <a:pt x="3541631" y="52801"/>
                  </a:lnTo>
                  <a:lnTo>
                    <a:pt x="3548419" y="52801"/>
                  </a:lnTo>
                  <a:lnTo>
                    <a:pt x="3829978" y="52801"/>
                  </a:lnTo>
                  <a:lnTo>
                    <a:pt x="3836766" y="52801"/>
                  </a:lnTo>
                  <a:lnTo>
                    <a:pt x="3843555" y="52801"/>
                  </a:lnTo>
                  <a:lnTo>
                    <a:pt x="4125114" y="52801"/>
                  </a:lnTo>
                  <a:lnTo>
                    <a:pt x="4131902" y="52801"/>
                  </a:lnTo>
                  <a:lnTo>
                    <a:pt x="4138691" y="52801"/>
                  </a:lnTo>
                  <a:lnTo>
                    <a:pt x="4420250" y="52801"/>
                  </a:lnTo>
                  <a:lnTo>
                    <a:pt x="4427038" y="52801"/>
                  </a:lnTo>
                  <a:lnTo>
                    <a:pt x="4433826" y="52801"/>
                  </a:lnTo>
                  <a:lnTo>
                    <a:pt x="4715386" y="52801"/>
                  </a:lnTo>
                  <a:lnTo>
                    <a:pt x="4722174" y="52801"/>
                  </a:lnTo>
                  <a:lnTo>
                    <a:pt x="4728962" y="52801"/>
                  </a:lnTo>
                  <a:lnTo>
                    <a:pt x="5010522" y="52801"/>
                  </a:lnTo>
                  <a:lnTo>
                    <a:pt x="5017310" y="52801"/>
                  </a:lnTo>
                  <a:lnTo>
                    <a:pt x="5024098" y="52801"/>
                  </a:lnTo>
                  <a:lnTo>
                    <a:pt x="5305658" y="52801"/>
                  </a:lnTo>
                  <a:lnTo>
                    <a:pt x="5312446" y="52801"/>
                  </a:lnTo>
                  <a:lnTo>
                    <a:pt x="5319234" y="52801"/>
                  </a:lnTo>
                  <a:lnTo>
                    <a:pt x="5600794" y="52801"/>
                  </a:lnTo>
                  <a:lnTo>
                    <a:pt x="5607582" y="52801"/>
                  </a:lnTo>
                  <a:lnTo>
                    <a:pt x="5614370" y="54015"/>
                  </a:lnTo>
                  <a:lnTo>
                    <a:pt x="5895930" y="104388"/>
                  </a:lnTo>
                  <a:lnTo>
                    <a:pt x="5902718" y="105602"/>
                  </a:lnTo>
                  <a:lnTo>
                    <a:pt x="5909506" y="109245"/>
                  </a:lnTo>
                  <a:lnTo>
                    <a:pt x="6191066" y="260363"/>
                  </a:lnTo>
                  <a:lnTo>
                    <a:pt x="6197854" y="264006"/>
                  </a:lnTo>
                  <a:lnTo>
                    <a:pt x="6204642" y="262792"/>
                  </a:lnTo>
                  <a:lnTo>
                    <a:pt x="6486202" y="212419"/>
                  </a:lnTo>
                  <a:lnTo>
                    <a:pt x="6492990" y="211205"/>
                  </a:lnTo>
                  <a:lnTo>
                    <a:pt x="6499778" y="212419"/>
                  </a:lnTo>
                  <a:lnTo>
                    <a:pt x="6781338" y="262792"/>
                  </a:lnTo>
                  <a:lnTo>
                    <a:pt x="6788126" y="264006"/>
                  </a:lnTo>
                </a:path>
              </a:pathLst>
            </a:custGeom>
          </p:spPr>
          <p:txBody>
            <a:bodyPr/>
            <a:lstStyle/>
            <a:p/>
          </p:txBody>
        </p:sp>
        <p:sp>
          <p:nvSpPr>
            <p:cNvPr id="50" name="pg50"/>
            <p:cNvSpPr/>
            <p:nvPr/>
          </p:nvSpPr>
          <p:spPr>
            <a:xfrm>
              <a:off x="803816" y="1015710"/>
              <a:ext cx="6801702" cy="4910525"/>
            </a:xfrm>
            <a:custGeom>
              <a:avLst/>
              <a:pathLst>
                <a:path w="6801702" h="4910525">
                  <a:moveTo>
                    <a:pt x="6788" y="4804922"/>
                  </a:moveTo>
                  <a:lnTo>
                    <a:pt x="13576" y="4804922"/>
                  </a:lnTo>
                  <a:lnTo>
                    <a:pt x="295135" y="4804922"/>
                  </a:lnTo>
                  <a:lnTo>
                    <a:pt x="301924" y="4804922"/>
                  </a:lnTo>
                  <a:lnTo>
                    <a:pt x="308712" y="4803707"/>
                  </a:lnTo>
                  <a:lnTo>
                    <a:pt x="590271" y="4753335"/>
                  </a:lnTo>
                  <a:lnTo>
                    <a:pt x="597059" y="4752121"/>
                  </a:lnTo>
                  <a:lnTo>
                    <a:pt x="603848" y="4752121"/>
                  </a:lnTo>
                  <a:lnTo>
                    <a:pt x="885407" y="4752121"/>
                  </a:lnTo>
                  <a:lnTo>
                    <a:pt x="892195" y="4752121"/>
                  </a:lnTo>
                  <a:lnTo>
                    <a:pt x="898984" y="4750906"/>
                  </a:lnTo>
                  <a:lnTo>
                    <a:pt x="1180543" y="4700534"/>
                  </a:lnTo>
                  <a:lnTo>
                    <a:pt x="1187331" y="4699319"/>
                  </a:lnTo>
                  <a:lnTo>
                    <a:pt x="1194119" y="4626453"/>
                  </a:lnTo>
                  <a:lnTo>
                    <a:pt x="1475679" y="1604104"/>
                  </a:lnTo>
                  <a:lnTo>
                    <a:pt x="1482467" y="1531239"/>
                  </a:lnTo>
                  <a:lnTo>
                    <a:pt x="1489255" y="1522737"/>
                  </a:lnTo>
                  <a:lnTo>
                    <a:pt x="1770815" y="1170130"/>
                  </a:lnTo>
                  <a:lnTo>
                    <a:pt x="1777603" y="1161629"/>
                  </a:lnTo>
                  <a:lnTo>
                    <a:pt x="1784391" y="1161629"/>
                  </a:lnTo>
                  <a:lnTo>
                    <a:pt x="2065951" y="1161629"/>
                  </a:lnTo>
                  <a:lnTo>
                    <a:pt x="2072739" y="1161629"/>
                  </a:lnTo>
                  <a:lnTo>
                    <a:pt x="2079527" y="1148270"/>
                  </a:lnTo>
                  <a:lnTo>
                    <a:pt x="2361087" y="594173"/>
                  </a:lnTo>
                  <a:lnTo>
                    <a:pt x="2367875" y="580814"/>
                  </a:lnTo>
                  <a:lnTo>
                    <a:pt x="2374663" y="575957"/>
                  </a:lnTo>
                  <a:lnTo>
                    <a:pt x="2656223" y="374467"/>
                  </a:lnTo>
                  <a:lnTo>
                    <a:pt x="2663011" y="369609"/>
                  </a:lnTo>
                  <a:lnTo>
                    <a:pt x="2669799" y="368394"/>
                  </a:lnTo>
                  <a:lnTo>
                    <a:pt x="2951359" y="318022"/>
                  </a:lnTo>
                  <a:lnTo>
                    <a:pt x="2958147" y="316808"/>
                  </a:lnTo>
                  <a:lnTo>
                    <a:pt x="2964935" y="314379"/>
                  </a:lnTo>
                  <a:lnTo>
                    <a:pt x="3246495" y="213634"/>
                  </a:lnTo>
                  <a:lnTo>
                    <a:pt x="3253283" y="211205"/>
                  </a:lnTo>
                  <a:lnTo>
                    <a:pt x="3260071" y="209990"/>
                  </a:lnTo>
                  <a:lnTo>
                    <a:pt x="3541631" y="159618"/>
                  </a:lnTo>
                  <a:lnTo>
                    <a:pt x="3548419" y="158404"/>
                  </a:lnTo>
                  <a:lnTo>
                    <a:pt x="3555207" y="157189"/>
                  </a:lnTo>
                  <a:lnTo>
                    <a:pt x="3836766" y="106817"/>
                  </a:lnTo>
                  <a:lnTo>
                    <a:pt x="3843555" y="105602"/>
                  </a:lnTo>
                  <a:lnTo>
                    <a:pt x="3850343" y="104388"/>
                  </a:lnTo>
                  <a:lnTo>
                    <a:pt x="4131902" y="54015"/>
                  </a:lnTo>
                  <a:lnTo>
                    <a:pt x="4138691" y="52801"/>
                  </a:lnTo>
                  <a:lnTo>
                    <a:pt x="4145479" y="52801"/>
                  </a:lnTo>
                  <a:lnTo>
                    <a:pt x="4427038" y="52801"/>
                  </a:lnTo>
                  <a:lnTo>
                    <a:pt x="4433826" y="52801"/>
                  </a:lnTo>
                  <a:lnTo>
                    <a:pt x="4440615" y="51586"/>
                  </a:lnTo>
                  <a:lnTo>
                    <a:pt x="4722174" y="1214"/>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0"/>
                  </a:lnTo>
                  <a:lnTo>
                    <a:pt x="5902718" y="0"/>
                  </a:lnTo>
                  <a:lnTo>
                    <a:pt x="5909506" y="0"/>
                  </a:lnTo>
                  <a:lnTo>
                    <a:pt x="5916294" y="2428"/>
                  </a:lnTo>
                  <a:lnTo>
                    <a:pt x="6197854" y="103173"/>
                  </a:lnTo>
                  <a:lnTo>
                    <a:pt x="6204642" y="105602"/>
                  </a:lnTo>
                  <a:lnTo>
                    <a:pt x="6211430" y="104388"/>
                  </a:lnTo>
                  <a:lnTo>
                    <a:pt x="6492990" y="54015"/>
                  </a:lnTo>
                  <a:lnTo>
                    <a:pt x="6499778" y="52801"/>
                  </a:lnTo>
                  <a:lnTo>
                    <a:pt x="6506566" y="55230"/>
                  </a:lnTo>
                  <a:lnTo>
                    <a:pt x="6788126" y="155975"/>
                  </a:lnTo>
                  <a:lnTo>
                    <a:pt x="6794914" y="158404"/>
                  </a:lnTo>
                  <a:lnTo>
                    <a:pt x="6801702" y="4910525"/>
                  </a:lnTo>
                  <a:lnTo>
                    <a:pt x="6794914" y="4910525"/>
                  </a:lnTo>
                  <a:lnTo>
                    <a:pt x="6788126" y="4910525"/>
                  </a:lnTo>
                  <a:lnTo>
                    <a:pt x="6506566" y="4910525"/>
                  </a:lnTo>
                  <a:lnTo>
                    <a:pt x="6499778" y="4910525"/>
                  </a:lnTo>
                  <a:lnTo>
                    <a:pt x="6492990" y="4910525"/>
                  </a:lnTo>
                  <a:lnTo>
                    <a:pt x="6211430" y="4910525"/>
                  </a:lnTo>
                  <a:lnTo>
                    <a:pt x="6204642" y="4910525"/>
                  </a:lnTo>
                  <a:lnTo>
                    <a:pt x="6197854" y="4910525"/>
                  </a:lnTo>
                  <a:lnTo>
                    <a:pt x="5916294" y="4910525"/>
                  </a:lnTo>
                  <a:lnTo>
                    <a:pt x="5909506" y="4910525"/>
                  </a:lnTo>
                  <a:lnTo>
                    <a:pt x="5902718" y="4910525"/>
                  </a:lnTo>
                  <a:lnTo>
                    <a:pt x="5621158" y="4910525"/>
                  </a:lnTo>
                  <a:lnTo>
                    <a:pt x="5614370" y="4910525"/>
                  </a:lnTo>
                  <a:lnTo>
                    <a:pt x="5607582" y="4910525"/>
                  </a:lnTo>
                  <a:lnTo>
                    <a:pt x="5326022" y="4910525"/>
                  </a:lnTo>
                  <a:lnTo>
                    <a:pt x="5319234" y="4910525"/>
                  </a:lnTo>
                  <a:lnTo>
                    <a:pt x="5312446" y="4910525"/>
                  </a:lnTo>
                  <a:lnTo>
                    <a:pt x="5030886" y="4910525"/>
                  </a:lnTo>
                  <a:lnTo>
                    <a:pt x="5024098" y="4910525"/>
                  </a:lnTo>
                  <a:lnTo>
                    <a:pt x="5017310" y="4910525"/>
                  </a:lnTo>
                  <a:lnTo>
                    <a:pt x="4735751" y="4910525"/>
                  </a:lnTo>
                  <a:lnTo>
                    <a:pt x="4728962" y="4910525"/>
                  </a:lnTo>
                  <a:lnTo>
                    <a:pt x="4722174" y="4910525"/>
                  </a:lnTo>
                  <a:lnTo>
                    <a:pt x="4440615" y="4910525"/>
                  </a:lnTo>
                  <a:lnTo>
                    <a:pt x="4433826" y="4910525"/>
                  </a:lnTo>
                  <a:lnTo>
                    <a:pt x="4427038" y="4910525"/>
                  </a:lnTo>
                  <a:lnTo>
                    <a:pt x="4145479" y="4910525"/>
                  </a:lnTo>
                  <a:lnTo>
                    <a:pt x="4138691" y="4910525"/>
                  </a:lnTo>
                  <a:lnTo>
                    <a:pt x="4131902" y="4910525"/>
                  </a:lnTo>
                  <a:lnTo>
                    <a:pt x="3850343" y="4910525"/>
                  </a:lnTo>
                  <a:lnTo>
                    <a:pt x="3843555" y="4910525"/>
                  </a:lnTo>
                  <a:lnTo>
                    <a:pt x="3836766" y="4910525"/>
                  </a:lnTo>
                  <a:lnTo>
                    <a:pt x="3555207" y="4910525"/>
                  </a:lnTo>
                  <a:lnTo>
                    <a:pt x="3548419" y="4910525"/>
                  </a:lnTo>
                  <a:lnTo>
                    <a:pt x="3541631" y="4910525"/>
                  </a:lnTo>
                  <a:lnTo>
                    <a:pt x="3260071" y="4910525"/>
                  </a:lnTo>
                  <a:lnTo>
                    <a:pt x="3253283" y="4910525"/>
                  </a:lnTo>
                  <a:lnTo>
                    <a:pt x="3246495" y="4910525"/>
                  </a:lnTo>
                  <a:lnTo>
                    <a:pt x="2964935" y="4910525"/>
                  </a:lnTo>
                  <a:lnTo>
                    <a:pt x="2958147" y="4910525"/>
                  </a:lnTo>
                  <a:lnTo>
                    <a:pt x="2951359" y="4910525"/>
                  </a:lnTo>
                  <a:lnTo>
                    <a:pt x="2669799" y="4910525"/>
                  </a:lnTo>
                  <a:lnTo>
                    <a:pt x="2663011" y="4910525"/>
                  </a:lnTo>
                  <a:lnTo>
                    <a:pt x="2656223" y="4910525"/>
                  </a:lnTo>
                  <a:lnTo>
                    <a:pt x="2374663" y="4910525"/>
                  </a:lnTo>
                  <a:lnTo>
                    <a:pt x="2367875" y="4910525"/>
                  </a:lnTo>
                  <a:lnTo>
                    <a:pt x="2361087" y="4910525"/>
                  </a:lnTo>
                  <a:lnTo>
                    <a:pt x="2079527" y="4910525"/>
                  </a:lnTo>
                  <a:lnTo>
                    <a:pt x="2072739" y="4910525"/>
                  </a:lnTo>
                  <a:lnTo>
                    <a:pt x="2065951" y="4910525"/>
                  </a:lnTo>
                  <a:lnTo>
                    <a:pt x="1784391" y="4910525"/>
                  </a:lnTo>
                  <a:lnTo>
                    <a:pt x="1777603" y="4910525"/>
                  </a:lnTo>
                  <a:lnTo>
                    <a:pt x="1770815" y="4910525"/>
                  </a:lnTo>
                  <a:lnTo>
                    <a:pt x="1489255" y="4910525"/>
                  </a:lnTo>
                  <a:lnTo>
                    <a:pt x="1482467" y="4910525"/>
                  </a:lnTo>
                  <a:lnTo>
                    <a:pt x="1475679" y="4910525"/>
                  </a:lnTo>
                  <a:lnTo>
                    <a:pt x="1194119" y="4910525"/>
                  </a:lnTo>
                  <a:lnTo>
                    <a:pt x="1187331" y="4910525"/>
                  </a:lnTo>
                  <a:lnTo>
                    <a:pt x="1180543" y="4910525"/>
                  </a:lnTo>
                  <a:lnTo>
                    <a:pt x="898984" y="4910525"/>
                  </a:lnTo>
                  <a:lnTo>
                    <a:pt x="892195" y="4910525"/>
                  </a:lnTo>
                  <a:lnTo>
                    <a:pt x="885407" y="4910525"/>
                  </a:lnTo>
                  <a:lnTo>
                    <a:pt x="603848" y="4910525"/>
                  </a:lnTo>
                  <a:lnTo>
                    <a:pt x="597059" y="4910525"/>
                  </a:lnTo>
                  <a:lnTo>
                    <a:pt x="590271" y="4910525"/>
                  </a:lnTo>
                  <a:lnTo>
                    <a:pt x="308712" y="4910525"/>
                  </a:lnTo>
                  <a:lnTo>
                    <a:pt x="301924" y="4910525"/>
                  </a:lnTo>
                  <a:lnTo>
                    <a:pt x="295135" y="4910525"/>
                  </a:lnTo>
                  <a:lnTo>
                    <a:pt x="13576" y="4910525"/>
                  </a:lnTo>
                  <a:lnTo>
                    <a:pt x="6788" y="4910525"/>
                  </a:lnTo>
                  <a:lnTo>
                    <a:pt x="0" y="4910525"/>
                  </a:lnTo>
                  <a:close/>
                </a:path>
              </a:pathLst>
            </a:custGeom>
            <a:solidFill>
              <a:srgbClr val="1CABE2">
                <a:alpha val="3921"/>
              </a:srgbClr>
            </a:solidFill>
          </p:spPr>
          <p:txBody>
            <a:bodyPr/>
            <a:lstStyle/>
            <a:p/>
          </p:txBody>
        </p:sp>
        <p:sp>
          <p:nvSpPr>
            <p:cNvPr id="51" name="pl51"/>
            <p:cNvSpPr/>
            <p:nvPr/>
          </p:nvSpPr>
          <p:spPr>
            <a:xfrm>
              <a:off x="810605" y="1015710"/>
              <a:ext cx="6788126" cy="4804922"/>
            </a:xfrm>
            <a:custGeom>
              <a:avLst/>
              <a:pathLst>
                <a:path w="6788126" h="4804922">
                  <a:moveTo>
                    <a:pt x="0" y="4804922"/>
                  </a:moveTo>
                  <a:lnTo>
                    <a:pt x="6788" y="4804922"/>
                  </a:lnTo>
                  <a:lnTo>
                    <a:pt x="288347" y="4804922"/>
                  </a:lnTo>
                  <a:lnTo>
                    <a:pt x="295135" y="4804922"/>
                  </a:lnTo>
                  <a:lnTo>
                    <a:pt x="301924" y="4803707"/>
                  </a:lnTo>
                  <a:lnTo>
                    <a:pt x="583483" y="4753335"/>
                  </a:lnTo>
                  <a:lnTo>
                    <a:pt x="590271" y="4752121"/>
                  </a:lnTo>
                  <a:lnTo>
                    <a:pt x="597059" y="4752121"/>
                  </a:lnTo>
                  <a:lnTo>
                    <a:pt x="878619" y="4752121"/>
                  </a:lnTo>
                  <a:lnTo>
                    <a:pt x="885407" y="4752121"/>
                  </a:lnTo>
                  <a:lnTo>
                    <a:pt x="892195" y="4750906"/>
                  </a:lnTo>
                  <a:lnTo>
                    <a:pt x="1173755" y="4700534"/>
                  </a:lnTo>
                  <a:lnTo>
                    <a:pt x="1180543" y="4699319"/>
                  </a:lnTo>
                  <a:lnTo>
                    <a:pt x="1187331" y="4626453"/>
                  </a:lnTo>
                  <a:lnTo>
                    <a:pt x="1468891" y="1604104"/>
                  </a:lnTo>
                  <a:lnTo>
                    <a:pt x="1475679" y="1531239"/>
                  </a:lnTo>
                  <a:lnTo>
                    <a:pt x="1482467" y="1522737"/>
                  </a:lnTo>
                  <a:lnTo>
                    <a:pt x="1764027" y="1170130"/>
                  </a:lnTo>
                  <a:lnTo>
                    <a:pt x="1770815" y="1161629"/>
                  </a:lnTo>
                  <a:lnTo>
                    <a:pt x="1777603" y="1161629"/>
                  </a:lnTo>
                  <a:lnTo>
                    <a:pt x="2059163" y="1161629"/>
                  </a:lnTo>
                  <a:lnTo>
                    <a:pt x="2065951" y="1161629"/>
                  </a:lnTo>
                  <a:lnTo>
                    <a:pt x="2072739" y="1148270"/>
                  </a:lnTo>
                  <a:lnTo>
                    <a:pt x="2354299" y="594173"/>
                  </a:lnTo>
                  <a:lnTo>
                    <a:pt x="2361087" y="580814"/>
                  </a:lnTo>
                  <a:lnTo>
                    <a:pt x="2367875" y="575957"/>
                  </a:lnTo>
                  <a:lnTo>
                    <a:pt x="2649435" y="374467"/>
                  </a:lnTo>
                  <a:lnTo>
                    <a:pt x="2656223" y="369609"/>
                  </a:lnTo>
                  <a:lnTo>
                    <a:pt x="2663011" y="368394"/>
                  </a:lnTo>
                  <a:lnTo>
                    <a:pt x="2944571" y="318022"/>
                  </a:lnTo>
                  <a:lnTo>
                    <a:pt x="2951359" y="316808"/>
                  </a:lnTo>
                  <a:lnTo>
                    <a:pt x="2958147" y="314379"/>
                  </a:lnTo>
                  <a:lnTo>
                    <a:pt x="3239707" y="213634"/>
                  </a:lnTo>
                  <a:lnTo>
                    <a:pt x="3246495" y="211205"/>
                  </a:lnTo>
                  <a:lnTo>
                    <a:pt x="3253283" y="209990"/>
                  </a:lnTo>
                  <a:lnTo>
                    <a:pt x="3534842" y="159618"/>
                  </a:lnTo>
                  <a:lnTo>
                    <a:pt x="3541631" y="158404"/>
                  </a:lnTo>
                  <a:lnTo>
                    <a:pt x="3548419" y="157189"/>
                  </a:lnTo>
                  <a:lnTo>
                    <a:pt x="3829978" y="106817"/>
                  </a:lnTo>
                  <a:lnTo>
                    <a:pt x="3836766" y="105602"/>
                  </a:lnTo>
                  <a:lnTo>
                    <a:pt x="3843555" y="104388"/>
                  </a:lnTo>
                  <a:lnTo>
                    <a:pt x="4125114" y="54015"/>
                  </a:lnTo>
                  <a:lnTo>
                    <a:pt x="4131902" y="52801"/>
                  </a:lnTo>
                  <a:lnTo>
                    <a:pt x="4138691" y="52801"/>
                  </a:lnTo>
                  <a:lnTo>
                    <a:pt x="4420250" y="52801"/>
                  </a:lnTo>
                  <a:lnTo>
                    <a:pt x="4427038" y="52801"/>
                  </a:lnTo>
                  <a:lnTo>
                    <a:pt x="4433826" y="51586"/>
                  </a:lnTo>
                  <a:lnTo>
                    <a:pt x="4715386" y="1214"/>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0"/>
                  </a:lnTo>
                  <a:lnTo>
                    <a:pt x="5895930" y="0"/>
                  </a:lnTo>
                  <a:lnTo>
                    <a:pt x="5902718" y="0"/>
                  </a:lnTo>
                  <a:lnTo>
                    <a:pt x="5909506" y="2428"/>
                  </a:lnTo>
                  <a:lnTo>
                    <a:pt x="6191066" y="103173"/>
                  </a:lnTo>
                  <a:lnTo>
                    <a:pt x="6197854" y="105602"/>
                  </a:lnTo>
                  <a:lnTo>
                    <a:pt x="6204642" y="104388"/>
                  </a:lnTo>
                  <a:lnTo>
                    <a:pt x="6486202" y="54015"/>
                  </a:lnTo>
                  <a:lnTo>
                    <a:pt x="6492990" y="52801"/>
                  </a:lnTo>
                  <a:lnTo>
                    <a:pt x="6499778" y="55230"/>
                  </a:lnTo>
                  <a:lnTo>
                    <a:pt x="6781338" y="155975"/>
                  </a:lnTo>
                  <a:lnTo>
                    <a:pt x="6788126" y="158404"/>
                  </a:lnTo>
                </a:path>
              </a:pathLst>
            </a:custGeom>
          </p:spPr>
          <p:txBody>
            <a:bodyPr/>
            <a:lstStyle/>
            <a:p/>
          </p:txBody>
        </p:sp>
        <p:sp>
          <p:nvSpPr>
            <p:cNvPr id="52" name="pg52"/>
            <p:cNvSpPr/>
            <p:nvPr/>
          </p:nvSpPr>
          <p:spPr>
            <a:xfrm>
              <a:off x="3164904" y="4553401"/>
              <a:ext cx="4440615" cy="1372834"/>
            </a:xfrm>
            <a:custGeom>
              <a:avLst/>
              <a:pathLst>
                <a:path w="4440615" h="1372834">
                  <a:moveTo>
                    <a:pt x="6788" y="1320033"/>
                  </a:moveTo>
                  <a:lnTo>
                    <a:pt x="13576" y="1320033"/>
                  </a:lnTo>
                  <a:lnTo>
                    <a:pt x="295135" y="1320033"/>
                  </a:lnTo>
                  <a:lnTo>
                    <a:pt x="301924" y="1320033"/>
                  </a:lnTo>
                  <a:lnTo>
                    <a:pt x="308712" y="1320033"/>
                  </a:lnTo>
                  <a:lnTo>
                    <a:pt x="590271" y="1320033"/>
                  </a:lnTo>
                  <a:lnTo>
                    <a:pt x="597059" y="1320033"/>
                  </a:lnTo>
                  <a:lnTo>
                    <a:pt x="603848" y="1313961"/>
                  </a:lnTo>
                  <a:lnTo>
                    <a:pt x="885407" y="1062099"/>
                  </a:lnTo>
                  <a:lnTo>
                    <a:pt x="892195" y="1056026"/>
                  </a:lnTo>
                  <a:lnTo>
                    <a:pt x="898984" y="1057241"/>
                  </a:lnTo>
                  <a:lnTo>
                    <a:pt x="1180543" y="1107613"/>
                  </a:lnTo>
                  <a:lnTo>
                    <a:pt x="1187331" y="1108828"/>
                  </a:lnTo>
                  <a:lnTo>
                    <a:pt x="1194119" y="1108828"/>
                  </a:lnTo>
                  <a:lnTo>
                    <a:pt x="1475679" y="1108828"/>
                  </a:lnTo>
                  <a:lnTo>
                    <a:pt x="1482467" y="1108828"/>
                  </a:lnTo>
                  <a:lnTo>
                    <a:pt x="1489255" y="1103970"/>
                  </a:lnTo>
                  <a:lnTo>
                    <a:pt x="1770815" y="902480"/>
                  </a:lnTo>
                  <a:lnTo>
                    <a:pt x="1777603" y="897622"/>
                  </a:lnTo>
                  <a:lnTo>
                    <a:pt x="1784391" y="895194"/>
                  </a:lnTo>
                  <a:lnTo>
                    <a:pt x="2065951" y="794449"/>
                  </a:lnTo>
                  <a:lnTo>
                    <a:pt x="2072739" y="792020"/>
                  </a:lnTo>
                  <a:lnTo>
                    <a:pt x="2079527" y="789591"/>
                  </a:lnTo>
                  <a:lnTo>
                    <a:pt x="2361087" y="688846"/>
                  </a:lnTo>
                  <a:lnTo>
                    <a:pt x="2367875" y="686417"/>
                  </a:lnTo>
                  <a:lnTo>
                    <a:pt x="2374663" y="687631"/>
                  </a:lnTo>
                  <a:lnTo>
                    <a:pt x="2656223" y="738004"/>
                  </a:lnTo>
                  <a:lnTo>
                    <a:pt x="2663011" y="739218"/>
                  </a:lnTo>
                  <a:lnTo>
                    <a:pt x="2669799" y="735575"/>
                  </a:lnTo>
                  <a:lnTo>
                    <a:pt x="2951359" y="584458"/>
                  </a:lnTo>
                  <a:lnTo>
                    <a:pt x="2958147" y="580814"/>
                  </a:lnTo>
                  <a:lnTo>
                    <a:pt x="2964935" y="579600"/>
                  </a:lnTo>
                  <a:lnTo>
                    <a:pt x="3246495" y="529227"/>
                  </a:lnTo>
                  <a:lnTo>
                    <a:pt x="3253283" y="528013"/>
                  </a:lnTo>
                  <a:lnTo>
                    <a:pt x="3260071" y="524370"/>
                  </a:lnTo>
                  <a:lnTo>
                    <a:pt x="3541631" y="373252"/>
                  </a:lnTo>
                  <a:lnTo>
                    <a:pt x="3548419" y="369609"/>
                  </a:lnTo>
                  <a:lnTo>
                    <a:pt x="3555207" y="367180"/>
                  </a:lnTo>
                  <a:lnTo>
                    <a:pt x="3836766" y="266435"/>
                  </a:lnTo>
                  <a:lnTo>
                    <a:pt x="3843555" y="264006"/>
                  </a:lnTo>
                  <a:lnTo>
                    <a:pt x="3850343" y="259149"/>
                  </a:lnTo>
                  <a:lnTo>
                    <a:pt x="4131902" y="57659"/>
                  </a:lnTo>
                  <a:lnTo>
                    <a:pt x="4138691" y="52801"/>
                  </a:lnTo>
                  <a:lnTo>
                    <a:pt x="4145479" y="51586"/>
                  </a:lnTo>
                  <a:lnTo>
                    <a:pt x="4427038" y="1214"/>
                  </a:lnTo>
                  <a:lnTo>
                    <a:pt x="4433826" y="0"/>
                  </a:lnTo>
                  <a:lnTo>
                    <a:pt x="4440615" y="1372834"/>
                  </a:lnTo>
                  <a:lnTo>
                    <a:pt x="4433826" y="1372834"/>
                  </a:lnTo>
                  <a:lnTo>
                    <a:pt x="4427038" y="1372834"/>
                  </a:lnTo>
                  <a:lnTo>
                    <a:pt x="4145479" y="1372834"/>
                  </a:lnTo>
                  <a:lnTo>
                    <a:pt x="4138691" y="1372834"/>
                  </a:lnTo>
                  <a:lnTo>
                    <a:pt x="4131902" y="1372834"/>
                  </a:lnTo>
                  <a:lnTo>
                    <a:pt x="3850343" y="1372834"/>
                  </a:lnTo>
                  <a:lnTo>
                    <a:pt x="3843555" y="1372834"/>
                  </a:lnTo>
                  <a:lnTo>
                    <a:pt x="3836766" y="1372834"/>
                  </a:lnTo>
                  <a:lnTo>
                    <a:pt x="3555207" y="1372834"/>
                  </a:lnTo>
                  <a:lnTo>
                    <a:pt x="3548419" y="1372834"/>
                  </a:lnTo>
                  <a:lnTo>
                    <a:pt x="3541631" y="1372834"/>
                  </a:lnTo>
                  <a:lnTo>
                    <a:pt x="3260071" y="1372834"/>
                  </a:lnTo>
                  <a:lnTo>
                    <a:pt x="3253283" y="1372834"/>
                  </a:lnTo>
                  <a:lnTo>
                    <a:pt x="3246495" y="1372834"/>
                  </a:lnTo>
                  <a:lnTo>
                    <a:pt x="2964935" y="1372834"/>
                  </a:lnTo>
                  <a:lnTo>
                    <a:pt x="2958147" y="1372834"/>
                  </a:lnTo>
                  <a:lnTo>
                    <a:pt x="2951359" y="1372834"/>
                  </a:lnTo>
                  <a:lnTo>
                    <a:pt x="2669799" y="1372834"/>
                  </a:lnTo>
                  <a:lnTo>
                    <a:pt x="2663011" y="1372834"/>
                  </a:lnTo>
                  <a:lnTo>
                    <a:pt x="2656223" y="1372834"/>
                  </a:lnTo>
                  <a:lnTo>
                    <a:pt x="2374663" y="1372834"/>
                  </a:lnTo>
                  <a:lnTo>
                    <a:pt x="2367875" y="1372834"/>
                  </a:lnTo>
                  <a:lnTo>
                    <a:pt x="2361087" y="1372834"/>
                  </a:lnTo>
                  <a:lnTo>
                    <a:pt x="2079527" y="1372834"/>
                  </a:lnTo>
                  <a:lnTo>
                    <a:pt x="2072739" y="1372834"/>
                  </a:lnTo>
                  <a:lnTo>
                    <a:pt x="2065951" y="1372834"/>
                  </a:lnTo>
                  <a:lnTo>
                    <a:pt x="1784391" y="1372834"/>
                  </a:lnTo>
                  <a:lnTo>
                    <a:pt x="1777603" y="1372834"/>
                  </a:lnTo>
                  <a:lnTo>
                    <a:pt x="1770815" y="1372834"/>
                  </a:lnTo>
                  <a:lnTo>
                    <a:pt x="1489255" y="1372834"/>
                  </a:lnTo>
                  <a:lnTo>
                    <a:pt x="1482467" y="1372834"/>
                  </a:lnTo>
                  <a:lnTo>
                    <a:pt x="1475679" y="1372834"/>
                  </a:lnTo>
                  <a:lnTo>
                    <a:pt x="1194119" y="1372834"/>
                  </a:lnTo>
                  <a:lnTo>
                    <a:pt x="1187331" y="1372834"/>
                  </a:lnTo>
                  <a:lnTo>
                    <a:pt x="1180543" y="1372834"/>
                  </a:lnTo>
                  <a:lnTo>
                    <a:pt x="898984" y="1372834"/>
                  </a:lnTo>
                  <a:lnTo>
                    <a:pt x="892195" y="1372834"/>
                  </a:lnTo>
                  <a:lnTo>
                    <a:pt x="885407" y="1372834"/>
                  </a:lnTo>
                  <a:lnTo>
                    <a:pt x="603848" y="1372834"/>
                  </a:lnTo>
                  <a:lnTo>
                    <a:pt x="597059" y="1372834"/>
                  </a:lnTo>
                  <a:lnTo>
                    <a:pt x="590271" y="1372834"/>
                  </a:lnTo>
                  <a:lnTo>
                    <a:pt x="308712" y="1372834"/>
                  </a:lnTo>
                  <a:lnTo>
                    <a:pt x="301924" y="1372834"/>
                  </a:lnTo>
                  <a:lnTo>
                    <a:pt x="295135" y="1372834"/>
                  </a:lnTo>
                  <a:lnTo>
                    <a:pt x="13576" y="1372834"/>
                  </a:lnTo>
                  <a:lnTo>
                    <a:pt x="6788" y="1372834"/>
                  </a:lnTo>
                  <a:lnTo>
                    <a:pt x="0" y="1372834"/>
                  </a:lnTo>
                  <a:close/>
                </a:path>
              </a:pathLst>
            </a:custGeom>
            <a:solidFill>
              <a:srgbClr val="1CABE2">
                <a:alpha val="3921"/>
              </a:srgbClr>
            </a:solidFill>
          </p:spPr>
          <p:txBody>
            <a:bodyPr/>
            <a:lstStyle/>
            <a:p/>
          </p:txBody>
        </p:sp>
        <p:sp>
          <p:nvSpPr>
            <p:cNvPr id="53" name="pl53"/>
            <p:cNvSpPr/>
            <p:nvPr/>
          </p:nvSpPr>
          <p:spPr>
            <a:xfrm>
              <a:off x="3171692" y="4553401"/>
              <a:ext cx="4427038" cy="1320033"/>
            </a:xfrm>
            <a:custGeom>
              <a:avLst/>
              <a:pathLst>
                <a:path w="4427038" h="1320033">
                  <a:moveTo>
                    <a:pt x="0" y="1320033"/>
                  </a:moveTo>
                  <a:lnTo>
                    <a:pt x="6788" y="1320033"/>
                  </a:lnTo>
                  <a:lnTo>
                    <a:pt x="288347" y="1320033"/>
                  </a:lnTo>
                  <a:lnTo>
                    <a:pt x="295135" y="1320033"/>
                  </a:lnTo>
                  <a:lnTo>
                    <a:pt x="301924" y="1320033"/>
                  </a:lnTo>
                  <a:lnTo>
                    <a:pt x="583483" y="1320033"/>
                  </a:lnTo>
                  <a:lnTo>
                    <a:pt x="590271" y="1320033"/>
                  </a:lnTo>
                  <a:lnTo>
                    <a:pt x="597059" y="1313961"/>
                  </a:lnTo>
                  <a:lnTo>
                    <a:pt x="878619" y="1062099"/>
                  </a:lnTo>
                  <a:lnTo>
                    <a:pt x="885407" y="1056026"/>
                  </a:lnTo>
                  <a:lnTo>
                    <a:pt x="892195" y="1057241"/>
                  </a:lnTo>
                  <a:lnTo>
                    <a:pt x="1173755" y="1107613"/>
                  </a:lnTo>
                  <a:lnTo>
                    <a:pt x="1180543" y="1108828"/>
                  </a:lnTo>
                  <a:lnTo>
                    <a:pt x="1187331" y="1108828"/>
                  </a:lnTo>
                  <a:lnTo>
                    <a:pt x="1468891" y="1108828"/>
                  </a:lnTo>
                  <a:lnTo>
                    <a:pt x="1475679" y="1108828"/>
                  </a:lnTo>
                  <a:lnTo>
                    <a:pt x="1482467" y="1103970"/>
                  </a:lnTo>
                  <a:lnTo>
                    <a:pt x="1764027" y="902480"/>
                  </a:lnTo>
                  <a:lnTo>
                    <a:pt x="1770815" y="897622"/>
                  </a:lnTo>
                  <a:lnTo>
                    <a:pt x="1777603" y="895194"/>
                  </a:lnTo>
                  <a:lnTo>
                    <a:pt x="2059163" y="794449"/>
                  </a:lnTo>
                  <a:lnTo>
                    <a:pt x="2065951" y="792020"/>
                  </a:lnTo>
                  <a:lnTo>
                    <a:pt x="2072739" y="789591"/>
                  </a:lnTo>
                  <a:lnTo>
                    <a:pt x="2354299" y="688846"/>
                  </a:lnTo>
                  <a:lnTo>
                    <a:pt x="2361087" y="686417"/>
                  </a:lnTo>
                  <a:lnTo>
                    <a:pt x="2367875" y="687631"/>
                  </a:lnTo>
                  <a:lnTo>
                    <a:pt x="2649435" y="738004"/>
                  </a:lnTo>
                  <a:lnTo>
                    <a:pt x="2656223" y="739218"/>
                  </a:lnTo>
                  <a:lnTo>
                    <a:pt x="2663011" y="735575"/>
                  </a:lnTo>
                  <a:lnTo>
                    <a:pt x="2944571" y="584458"/>
                  </a:lnTo>
                  <a:lnTo>
                    <a:pt x="2951359" y="580814"/>
                  </a:lnTo>
                  <a:lnTo>
                    <a:pt x="2958147" y="579600"/>
                  </a:lnTo>
                  <a:lnTo>
                    <a:pt x="3239707" y="529227"/>
                  </a:lnTo>
                  <a:lnTo>
                    <a:pt x="3246495" y="528013"/>
                  </a:lnTo>
                  <a:lnTo>
                    <a:pt x="3253283" y="524370"/>
                  </a:lnTo>
                  <a:lnTo>
                    <a:pt x="3534842" y="373252"/>
                  </a:lnTo>
                  <a:lnTo>
                    <a:pt x="3541631" y="369609"/>
                  </a:lnTo>
                  <a:lnTo>
                    <a:pt x="3548419" y="367180"/>
                  </a:lnTo>
                  <a:lnTo>
                    <a:pt x="3829978" y="266435"/>
                  </a:lnTo>
                  <a:lnTo>
                    <a:pt x="3836766" y="264006"/>
                  </a:lnTo>
                  <a:lnTo>
                    <a:pt x="3843555" y="259149"/>
                  </a:lnTo>
                  <a:lnTo>
                    <a:pt x="4125114" y="57659"/>
                  </a:lnTo>
                  <a:lnTo>
                    <a:pt x="4131902" y="52801"/>
                  </a:lnTo>
                  <a:lnTo>
                    <a:pt x="4138691" y="51586"/>
                  </a:lnTo>
                  <a:lnTo>
                    <a:pt x="4420250" y="1214"/>
                  </a:lnTo>
                  <a:lnTo>
                    <a:pt x="4427038" y="0"/>
                  </a:lnTo>
                </a:path>
              </a:pathLst>
            </a:custGeom>
          </p:spPr>
          <p:txBody>
            <a:bodyPr/>
            <a:lstStyle/>
            <a:p/>
          </p:txBody>
        </p:sp>
        <p:sp>
          <p:nvSpPr>
            <p:cNvPr id="54" name="pg54"/>
            <p:cNvSpPr/>
            <p:nvPr/>
          </p:nvSpPr>
          <p:spPr>
            <a:xfrm>
              <a:off x="803816" y="804505"/>
              <a:ext cx="6801702" cy="5121730"/>
            </a:xfrm>
            <a:custGeom>
              <a:avLst/>
              <a:pathLst>
                <a:path w="6801702" h="5121730">
                  <a:moveTo>
                    <a:pt x="6788" y="580814"/>
                  </a:moveTo>
                  <a:lnTo>
                    <a:pt x="13576" y="582029"/>
                  </a:lnTo>
                  <a:lnTo>
                    <a:pt x="295135" y="632401"/>
                  </a:lnTo>
                  <a:lnTo>
                    <a:pt x="301924" y="633616"/>
                  </a:lnTo>
                  <a:lnTo>
                    <a:pt x="308712" y="633616"/>
                  </a:lnTo>
                  <a:lnTo>
                    <a:pt x="590271" y="633616"/>
                  </a:lnTo>
                  <a:lnTo>
                    <a:pt x="597059" y="633616"/>
                  </a:lnTo>
                  <a:lnTo>
                    <a:pt x="603848" y="629972"/>
                  </a:lnTo>
                  <a:lnTo>
                    <a:pt x="885407" y="478855"/>
                  </a:lnTo>
                  <a:lnTo>
                    <a:pt x="892195" y="475212"/>
                  </a:lnTo>
                  <a:lnTo>
                    <a:pt x="898984" y="475212"/>
                  </a:lnTo>
                  <a:lnTo>
                    <a:pt x="1180543" y="475212"/>
                  </a:lnTo>
                  <a:lnTo>
                    <a:pt x="1187331" y="475212"/>
                  </a:lnTo>
                  <a:lnTo>
                    <a:pt x="1194119" y="475212"/>
                  </a:lnTo>
                  <a:lnTo>
                    <a:pt x="1475679" y="475212"/>
                  </a:lnTo>
                  <a:lnTo>
                    <a:pt x="1482467" y="475212"/>
                  </a:lnTo>
                  <a:lnTo>
                    <a:pt x="1489255" y="469139"/>
                  </a:lnTo>
                  <a:lnTo>
                    <a:pt x="1770815" y="217277"/>
                  </a:lnTo>
                  <a:lnTo>
                    <a:pt x="1777603" y="211205"/>
                  </a:lnTo>
                  <a:lnTo>
                    <a:pt x="1784391" y="211205"/>
                  </a:lnTo>
                  <a:lnTo>
                    <a:pt x="2065951" y="211205"/>
                  </a:lnTo>
                  <a:lnTo>
                    <a:pt x="2072739" y="211205"/>
                  </a:lnTo>
                  <a:lnTo>
                    <a:pt x="2079527" y="207562"/>
                  </a:lnTo>
                  <a:lnTo>
                    <a:pt x="2361087" y="56444"/>
                  </a:lnTo>
                  <a:lnTo>
                    <a:pt x="2367875" y="52801"/>
                  </a:lnTo>
                  <a:lnTo>
                    <a:pt x="2374663" y="51586"/>
                  </a:lnTo>
                  <a:lnTo>
                    <a:pt x="2656223" y="1214"/>
                  </a:lnTo>
                  <a:lnTo>
                    <a:pt x="2663011" y="0"/>
                  </a:lnTo>
                  <a:lnTo>
                    <a:pt x="2669799" y="0"/>
                  </a:lnTo>
                  <a:lnTo>
                    <a:pt x="2951359" y="0"/>
                  </a:lnTo>
                  <a:lnTo>
                    <a:pt x="2958147" y="0"/>
                  </a:lnTo>
                  <a:lnTo>
                    <a:pt x="2964935" y="0"/>
                  </a:lnTo>
                  <a:lnTo>
                    <a:pt x="3246495" y="0"/>
                  </a:lnTo>
                  <a:lnTo>
                    <a:pt x="3253283" y="0"/>
                  </a:lnTo>
                  <a:lnTo>
                    <a:pt x="3260071" y="0"/>
                  </a:lnTo>
                  <a:lnTo>
                    <a:pt x="3541631" y="0"/>
                  </a:lnTo>
                  <a:lnTo>
                    <a:pt x="3548419" y="0"/>
                  </a:lnTo>
                  <a:lnTo>
                    <a:pt x="3555207" y="1214"/>
                  </a:lnTo>
                  <a:lnTo>
                    <a:pt x="3836766" y="51586"/>
                  </a:lnTo>
                  <a:lnTo>
                    <a:pt x="3843555" y="52801"/>
                  </a:lnTo>
                  <a:lnTo>
                    <a:pt x="3850343" y="52801"/>
                  </a:lnTo>
                  <a:lnTo>
                    <a:pt x="4131902" y="52801"/>
                  </a:lnTo>
                  <a:lnTo>
                    <a:pt x="4138691" y="52801"/>
                  </a:lnTo>
                  <a:lnTo>
                    <a:pt x="4145479" y="52801"/>
                  </a:lnTo>
                  <a:lnTo>
                    <a:pt x="4427038" y="52801"/>
                  </a:lnTo>
                  <a:lnTo>
                    <a:pt x="4433826" y="52801"/>
                  </a:lnTo>
                  <a:lnTo>
                    <a:pt x="4440615" y="52801"/>
                  </a:lnTo>
                  <a:lnTo>
                    <a:pt x="4722174" y="52801"/>
                  </a:lnTo>
                  <a:lnTo>
                    <a:pt x="4728962" y="52801"/>
                  </a:lnTo>
                  <a:lnTo>
                    <a:pt x="4735751" y="52801"/>
                  </a:lnTo>
                  <a:lnTo>
                    <a:pt x="5017310" y="52801"/>
                  </a:lnTo>
                  <a:lnTo>
                    <a:pt x="5024098" y="52801"/>
                  </a:lnTo>
                  <a:lnTo>
                    <a:pt x="5030886" y="52801"/>
                  </a:lnTo>
                  <a:lnTo>
                    <a:pt x="5312446" y="52801"/>
                  </a:lnTo>
                  <a:lnTo>
                    <a:pt x="5319234" y="52801"/>
                  </a:lnTo>
                  <a:lnTo>
                    <a:pt x="5326022" y="52801"/>
                  </a:lnTo>
                  <a:lnTo>
                    <a:pt x="5607582" y="52801"/>
                  </a:lnTo>
                  <a:lnTo>
                    <a:pt x="5614370" y="52801"/>
                  </a:lnTo>
                  <a:lnTo>
                    <a:pt x="5621158" y="55230"/>
                  </a:lnTo>
                  <a:lnTo>
                    <a:pt x="5902718" y="155975"/>
                  </a:lnTo>
                  <a:lnTo>
                    <a:pt x="5909506" y="158404"/>
                  </a:lnTo>
                  <a:lnTo>
                    <a:pt x="5916294" y="160832"/>
                  </a:lnTo>
                  <a:lnTo>
                    <a:pt x="6197854" y="261577"/>
                  </a:lnTo>
                  <a:lnTo>
                    <a:pt x="6204642" y="264006"/>
                  </a:lnTo>
                  <a:lnTo>
                    <a:pt x="6211430" y="262792"/>
                  </a:lnTo>
                  <a:lnTo>
                    <a:pt x="6492990" y="212419"/>
                  </a:lnTo>
                  <a:lnTo>
                    <a:pt x="6499778" y="211205"/>
                  </a:lnTo>
                  <a:lnTo>
                    <a:pt x="6506566" y="214848"/>
                  </a:lnTo>
                  <a:lnTo>
                    <a:pt x="6788126" y="365966"/>
                  </a:lnTo>
                  <a:lnTo>
                    <a:pt x="6794914" y="369609"/>
                  </a:lnTo>
                  <a:lnTo>
                    <a:pt x="6801702" y="5121730"/>
                  </a:lnTo>
                  <a:lnTo>
                    <a:pt x="6794914" y="5121730"/>
                  </a:lnTo>
                  <a:lnTo>
                    <a:pt x="6788126" y="5121730"/>
                  </a:lnTo>
                  <a:lnTo>
                    <a:pt x="6506566" y="5121730"/>
                  </a:lnTo>
                  <a:lnTo>
                    <a:pt x="6499778" y="5121730"/>
                  </a:lnTo>
                  <a:lnTo>
                    <a:pt x="6492990" y="5121730"/>
                  </a:lnTo>
                  <a:lnTo>
                    <a:pt x="6211430" y="5121730"/>
                  </a:lnTo>
                  <a:lnTo>
                    <a:pt x="6204642" y="5121730"/>
                  </a:lnTo>
                  <a:lnTo>
                    <a:pt x="6197854" y="5121730"/>
                  </a:lnTo>
                  <a:lnTo>
                    <a:pt x="5916294" y="5121730"/>
                  </a:lnTo>
                  <a:lnTo>
                    <a:pt x="5909506" y="5121730"/>
                  </a:lnTo>
                  <a:lnTo>
                    <a:pt x="5902718" y="5121730"/>
                  </a:lnTo>
                  <a:lnTo>
                    <a:pt x="5621158" y="5121730"/>
                  </a:lnTo>
                  <a:lnTo>
                    <a:pt x="5614370" y="5121730"/>
                  </a:lnTo>
                  <a:lnTo>
                    <a:pt x="5607582" y="5121730"/>
                  </a:lnTo>
                  <a:lnTo>
                    <a:pt x="5326022" y="5121730"/>
                  </a:lnTo>
                  <a:lnTo>
                    <a:pt x="5319234" y="5121730"/>
                  </a:lnTo>
                  <a:lnTo>
                    <a:pt x="5312446" y="5121730"/>
                  </a:lnTo>
                  <a:lnTo>
                    <a:pt x="5030886" y="5121730"/>
                  </a:lnTo>
                  <a:lnTo>
                    <a:pt x="5024098" y="5121730"/>
                  </a:lnTo>
                  <a:lnTo>
                    <a:pt x="5017310" y="5121730"/>
                  </a:lnTo>
                  <a:lnTo>
                    <a:pt x="4735751" y="5121730"/>
                  </a:lnTo>
                  <a:lnTo>
                    <a:pt x="4728962" y="5121730"/>
                  </a:lnTo>
                  <a:lnTo>
                    <a:pt x="4722174" y="5121730"/>
                  </a:lnTo>
                  <a:lnTo>
                    <a:pt x="4440615" y="5121730"/>
                  </a:lnTo>
                  <a:lnTo>
                    <a:pt x="4433826" y="5121730"/>
                  </a:lnTo>
                  <a:lnTo>
                    <a:pt x="4427038" y="5121730"/>
                  </a:lnTo>
                  <a:lnTo>
                    <a:pt x="4145479" y="5121730"/>
                  </a:lnTo>
                  <a:lnTo>
                    <a:pt x="4138691" y="5121730"/>
                  </a:lnTo>
                  <a:lnTo>
                    <a:pt x="4131902" y="5121730"/>
                  </a:lnTo>
                  <a:lnTo>
                    <a:pt x="3850343" y="5121730"/>
                  </a:lnTo>
                  <a:lnTo>
                    <a:pt x="3843555" y="5121730"/>
                  </a:lnTo>
                  <a:lnTo>
                    <a:pt x="3836766" y="5121730"/>
                  </a:lnTo>
                  <a:lnTo>
                    <a:pt x="3555207" y="5121730"/>
                  </a:lnTo>
                  <a:lnTo>
                    <a:pt x="3548419" y="5121730"/>
                  </a:lnTo>
                  <a:lnTo>
                    <a:pt x="3541631" y="5121730"/>
                  </a:lnTo>
                  <a:lnTo>
                    <a:pt x="3260071" y="5121730"/>
                  </a:lnTo>
                  <a:lnTo>
                    <a:pt x="3253283" y="5121730"/>
                  </a:lnTo>
                  <a:lnTo>
                    <a:pt x="3246495" y="5121730"/>
                  </a:lnTo>
                  <a:lnTo>
                    <a:pt x="2964935" y="5121730"/>
                  </a:lnTo>
                  <a:lnTo>
                    <a:pt x="2958147" y="5121730"/>
                  </a:lnTo>
                  <a:lnTo>
                    <a:pt x="2951359" y="5121730"/>
                  </a:lnTo>
                  <a:lnTo>
                    <a:pt x="2669799" y="5121730"/>
                  </a:lnTo>
                  <a:lnTo>
                    <a:pt x="2663011" y="5121730"/>
                  </a:lnTo>
                  <a:lnTo>
                    <a:pt x="2656223" y="5121730"/>
                  </a:lnTo>
                  <a:lnTo>
                    <a:pt x="2374663" y="5121730"/>
                  </a:lnTo>
                  <a:lnTo>
                    <a:pt x="2367875" y="5121730"/>
                  </a:lnTo>
                  <a:lnTo>
                    <a:pt x="2361087" y="5121730"/>
                  </a:lnTo>
                  <a:lnTo>
                    <a:pt x="2079527" y="5121730"/>
                  </a:lnTo>
                  <a:lnTo>
                    <a:pt x="2072739" y="5121730"/>
                  </a:lnTo>
                  <a:lnTo>
                    <a:pt x="2065951" y="5121730"/>
                  </a:lnTo>
                  <a:lnTo>
                    <a:pt x="1784391" y="5121730"/>
                  </a:lnTo>
                  <a:lnTo>
                    <a:pt x="1777603" y="5121730"/>
                  </a:lnTo>
                  <a:lnTo>
                    <a:pt x="1770815" y="5121730"/>
                  </a:lnTo>
                  <a:lnTo>
                    <a:pt x="1489255" y="5121730"/>
                  </a:lnTo>
                  <a:lnTo>
                    <a:pt x="1482467" y="5121730"/>
                  </a:lnTo>
                  <a:lnTo>
                    <a:pt x="1475679" y="5121730"/>
                  </a:lnTo>
                  <a:lnTo>
                    <a:pt x="1194119" y="5121730"/>
                  </a:lnTo>
                  <a:lnTo>
                    <a:pt x="1187331" y="5121730"/>
                  </a:lnTo>
                  <a:lnTo>
                    <a:pt x="1180543" y="5121730"/>
                  </a:lnTo>
                  <a:lnTo>
                    <a:pt x="898984" y="5121730"/>
                  </a:lnTo>
                  <a:lnTo>
                    <a:pt x="892195" y="5121730"/>
                  </a:lnTo>
                  <a:lnTo>
                    <a:pt x="885407" y="5121730"/>
                  </a:lnTo>
                  <a:lnTo>
                    <a:pt x="603848" y="5121730"/>
                  </a:lnTo>
                  <a:lnTo>
                    <a:pt x="597059" y="5121730"/>
                  </a:lnTo>
                  <a:lnTo>
                    <a:pt x="590271" y="5121730"/>
                  </a:lnTo>
                  <a:lnTo>
                    <a:pt x="308712" y="5121730"/>
                  </a:lnTo>
                  <a:lnTo>
                    <a:pt x="301924" y="5121730"/>
                  </a:lnTo>
                  <a:lnTo>
                    <a:pt x="295135" y="5121730"/>
                  </a:lnTo>
                  <a:lnTo>
                    <a:pt x="13576" y="5121730"/>
                  </a:lnTo>
                  <a:lnTo>
                    <a:pt x="6788" y="5121730"/>
                  </a:lnTo>
                  <a:lnTo>
                    <a:pt x="0" y="5121730"/>
                  </a:lnTo>
                  <a:close/>
                </a:path>
              </a:pathLst>
            </a:custGeom>
            <a:solidFill>
              <a:srgbClr val="1CABE2">
                <a:alpha val="3921"/>
              </a:srgbClr>
            </a:solidFill>
          </p:spPr>
          <p:txBody>
            <a:bodyPr/>
            <a:lstStyle/>
            <a:p/>
          </p:txBody>
        </p:sp>
        <p:sp>
          <p:nvSpPr>
            <p:cNvPr id="55" name="pl55"/>
            <p:cNvSpPr/>
            <p:nvPr/>
          </p:nvSpPr>
          <p:spPr>
            <a:xfrm>
              <a:off x="810605" y="804505"/>
              <a:ext cx="6788126" cy="633616"/>
            </a:xfrm>
            <a:custGeom>
              <a:avLst/>
              <a:pathLst>
                <a:path w="6788126" h="633616">
                  <a:moveTo>
                    <a:pt x="0" y="580814"/>
                  </a:moveTo>
                  <a:lnTo>
                    <a:pt x="6788" y="582029"/>
                  </a:lnTo>
                  <a:lnTo>
                    <a:pt x="288347" y="632401"/>
                  </a:lnTo>
                  <a:lnTo>
                    <a:pt x="295135" y="633616"/>
                  </a:lnTo>
                  <a:lnTo>
                    <a:pt x="301924" y="633616"/>
                  </a:lnTo>
                  <a:lnTo>
                    <a:pt x="583483" y="633616"/>
                  </a:lnTo>
                  <a:lnTo>
                    <a:pt x="590271" y="633616"/>
                  </a:lnTo>
                  <a:lnTo>
                    <a:pt x="597059" y="629972"/>
                  </a:lnTo>
                  <a:lnTo>
                    <a:pt x="878619" y="478855"/>
                  </a:lnTo>
                  <a:lnTo>
                    <a:pt x="885407" y="475212"/>
                  </a:lnTo>
                  <a:lnTo>
                    <a:pt x="892195" y="475212"/>
                  </a:lnTo>
                  <a:lnTo>
                    <a:pt x="1173755" y="475212"/>
                  </a:lnTo>
                  <a:lnTo>
                    <a:pt x="1180543" y="475212"/>
                  </a:lnTo>
                  <a:lnTo>
                    <a:pt x="1187331" y="475212"/>
                  </a:lnTo>
                  <a:lnTo>
                    <a:pt x="1468891" y="475212"/>
                  </a:lnTo>
                  <a:lnTo>
                    <a:pt x="1475679" y="475212"/>
                  </a:lnTo>
                  <a:lnTo>
                    <a:pt x="1482467" y="469139"/>
                  </a:lnTo>
                  <a:lnTo>
                    <a:pt x="1764027" y="217277"/>
                  </a:lnTo>
                  <a:lnTo>
                    <a:pt x="1770815" y="211205"/>
                  </a:lnTo>
                  <a:lnTo>
                    <a:pt x="1777603" y="211205"/>
                  </a:lnTo>
                  <a:lnTo>
                    <a:pt x="2059163" y="211205"/>
                  </a:lnTo>
                  <a:lnTo>
                    <a:pt x="2065951" y="211205"/>
                  </a:lnTo>
                  <a:lnTo>
                    <a:pt x="2072739" y="207562"/>
                  </a:lnTo>
                  <a:lnTo>
                    <a:pt x="2354299" y="56444"/>
                  </a:lnTo>
                  <a:lnTo>
                    <a:pt x="2361087" y="52801"/>
                  </a:lnTo>
                  <a:lnTo>
                    <a:pt x="2367875" y="51586"/>
                  </a:lnTo>
                  <a:lnTo>
                    <a:pt x="2649435" y="1214"/>
                  </a:lnTo>
                  <a:lnTo>
                    <a:pt x="2656223" y="0"/>
                  </a:lnTo>
                  <a:lnTo>
                    <a:pt x="2663011" y="0"/>
                  </a:lnTo>
                  <a:lnTo>
                    <a:pt x="2944571" y="0"/>
                  </a:lnTo>
                  <a:lnTo>
                    <a:pt x="2951359" y="0"/>
                  </a:lnTo>
                  <a:lnTo>
                    <a:pt x="2958147" y="0"/>
                  </a:lnTo>
                  <a:lnTo>
                    <a:pt x="3239707" y="0"/>
                  </a:lnTo>
                  <a:lnTo>
                    <a:pt x="3246495" y="0"/>
                  </a:lnTo>
                  <a:lnTo>
                    <a:pt x="3253283" y="0"/>
                  </a:lnTo>
                  <a:lnTo>
                    <a:pt x="3534842" y="0"/>
                  </a:lnTo>
                  <a:lnTo>
                    <a:pt x="3541631" y="0"/>
                  </a:lnTo>
                  <a:lnTo>
                    <a:pt x="3548419" y="1214"/>
                  </a:lnTo>
                  <a:lnTo>
                    <a:pt x="3829978" y="51586"/>
                  </a:lnTo>
                  <a:lnTo>
                    <a:pt x="3836766" y="52801"/>
                  </a:lnTo>
                  <a:lnTo>
                    <a:pt x="3843555" y="52801"/>
                  </a:lnTo>
                  <a:lnTo>
                    <a:pt x="4125114" y="52801"/>
                  </a:lnTo>
                  <a:lnTo>
                    <a:pt x="4131902" y="52801"/>
                  </a:lnTo>
                  <a:lnTo>
                    <a:pt x="4138691" y="52801"/>
                  </a:lnTo>
                  <a:lnTo>
                    <a:pt x="4420250" y="52801"/>
                  </a:lnTo>
                  <a:lnTo>
                    <a:pt x="4427038" y="52801"/>
                  </a:lnTo>
                  <a:lnTo>
                    <a:pt x="4433826" y="52801"/>
                  </a:lnTo>
                  <a:lnTo>
                    <a:pt x="4715386" y="52801"/>
                  </a:lnTo>
                  <a:lnTo>
                    <a:pt x="4722174" y="52801"/>
                  </a:lnTo>
                  <a:lnTo>
                    <a:pt x="4728962" y="52801"/>
                  </a:lnTo>
                  <a:lnTo>
                    <a:pt x="5010522" y="52801"/>
                  </a:lnTo>
                  <a:lnTo>
                    <a:pt x="5017310" y="52801"/>
                  </a:lnTo>
                  <a:lnTo>
                    <a:pt x="5024098" y="52801"/>
                  </a:lnTo>
                  <a:lnTo>
                    <a:pt x="5305658" y="52801"/>
                  </a:lnTo>
                  <a:lnTo>
                    <a:pt x="5312446" y="52801"/>
                  </a:lnTo>
                  <a:lnTo>
                    <a:pt x="5319234" y="52801"/>
                  </a:lnTo>
                  <a:lnTo>
                    <a:pt x="5600794" y="52801"/>
                  </a:lnTo>
                  <a:lnTo>
                    <a:pt x="5607582" y="52801"/>
                  </a:lnTo>
                  <a:lnTo>
                    <a:pt x="5614370" y="55230"/>
                  </a:lnTo>
                  <a:lnTo>
                    <a:pt x="5895930" y="155975"/>
                  </a:lnTo>
                  <a:lnTo>
                    <a:pt x="5902718" y="158404"/>
                  </a:lnTo>
                  <a:lnTo>
                    <a:pt x="5909506" y="160832"/>
                  </a:lnTo>
                  <a:lnTo>
                    <a:pt x="6191066" y="261577"/>
                  </a:lnTo>
                  <a:lnTo>
                    <a:pt x="6197854" y="264006"/>
                  </a:lnTo>
                  <a:lnTo>
                    <a:pt x="6204642" y="262792"/>
                  </a:lnTo>
                  <a:lnTo>
                    <a:pt x="6486202" y="212419"/>
                  </a:lnTo>
                  <a:lnTo>
                    <a:pt x="6492990" y="211205"/>
                  </a:lnTo>
                  <a:lnTo>
                    <a:pt x="6499778" y="214848"/>
                  </a:lnTo>
                  <a:lnTo>
                    <a:pt x="6781338" y="365966"/>
                  </a:lnTo>
                  <a:lnTo>
                    <a:pt x="6788126" y="369609"/>
                  </a:lnTo>
                </a:path>
              </a:pathLst>
            </a:custGeom>
          </p:spPr>
          <p:txBody>
            <a:bodyPr/>
            <a:lstStyle/>
            <a:p/>
          </p:txBody>
        </p:sp>
        <p:sp>
          <p:nvSpPr>
            <p:cNvPr id="56" name="pg56"/>
            <p:cNvSpPr/>
            <p:nvPr/>
          </p:nvSpPr>
          <p:spPr>
            <a:xfrm>
              <a:off x="2574632" y="5556626"/>
              <a:ext cx="5030886" cy="369609"/>
            </a:xfrm>
            <a:custGeom>
              <a:avLst/>
              <a:pathLst>
                <a:path w="5030886" h="369609">
                  <a:moveTo>
                    <a:pt x="6788" y="369609"/>
                  </a:moveTo>
                  <a:lnTo>
                    <a:pt x="13576" y="369609"/>
                  </a:lnTo>
                  <a:lnTo>
                    <a:pt x="295135" y="369609"/>
                  </a:lnTo>
                  <a:lnTo>
                    <a:pt x="301924" y="369609"/>
                  </a:lnTo>
                  <a:lnTo>
                    <a:pt x="308712" y="368394"/>
                  </a:lnTo>
                  <a:lnTo>
                    <a:pt x="590271" y="318022"/>
                  </a:lnTo>
                  <a:lnTo>
                    <a:pt x="597059" y="316808"/>
                  </a:lnTo>
                  <a:lnTo>
                    <a:pt x="603848" y="316808"/>
                  </a:lnTo>
                  <a:lnTo>
                    <a:pt x="885407" y="316808"/>
                  </a:lnTo>
                  <a:lnTo>
                    <a:pt x="892195" y="316808"/>
                  </a:lnTo>
                  <a:lnTo>
                    <a:pt x="898984" y="316808"/>
                  </a:lnTo>
                  <a:lnTo>
                    <a:pt x="1180543" y="316808"/>
                  </a:lnTo>
                  <a:lnTo>
                    <a:pt x="1187331" y="316808"/>
                  </a:lnTo>
                  <a:lnTo>
                    <a:pt x="1194119" y="316808"/>
                  </a:lnTo>
                  <a:lnTo>
                    <a:pt x="1475679" y="316808"/>
                  </a:lnTo>
                  <a:lnTo>
                    <a:pt x="1482467" y="316808"/>
                  </a:lnTo>
                  <a:lnTo>
                    <a:pt x="1489255" y="316808"/>
                  </a:lnTo>
                  <a:lnTo>
                    <a:pt x="1770815" y="316808"/>
                  </a:lnTo>
                  <a:lnTo>
                    <a:pt x="1777603" y="316808"/>
                  </a:lnTo>
                  <a:lnTo>
                    <a:pt x="1784391" y="313164"/>
                  </a:lnTo>
                  <a:lnTo>
                    <a:pt x="2065951" y="162047"/>
                  </a:lnTo>
                  <a:lnTo>
                    <a:pt x="2072739" y="158404"/>
                  </a:lnTo>
                  <a:lnTo>
                    <a:pt x="2079527" y="162047"/>
                  </a:lnTo>
                  <a:lnTo>
                    <a:pt x="2361087" y="313164"/>
                  </a:lnTo>
                  <a:lnTo>
                    <a:pt x="2367875" y="316808"/>
                  </a:lnTo>
                  <a:lnTo>
                    <a:pt x="2374663" y="316808"/>
                  </a:lnTo>
                  <a:lnTo>
                    <a:pt x="2656223" y="316808"/>
                  </a:lnTo>
                  <a:lnTo>
                    <a:pt x="2663011" y="316808"/>
                  </a:lnTo>
                  <a:lnTo>
                    <a:pt x="2669799" y="316808"/>
                  </a:lnTo>
                  <a:lnTo>
                    <a:pt x="2951359" y="316808"/>
                  </a:lnTo>
                  <a:lnTo>
                    <a:pt x="2958147" y="316808"/>
                  </a:lnTo>
                  <a:lnTo>
                    <a:pt x="2964935" y="316808"/>
                  </a:lnTo>
                  <a:lnTo>
                    <a:pt x="3246495" y="316808"/>
                  </a:lnTo>
                  <a:lnTo>
                    <a:pt x="3253283" y="316808"/>
                  </a:lnTo>
                  <a:lnTo>
                    <a:pt x="3260071" y="315593"/>
                  </a:lnTo>
                  <a:lnTo>
                    <a:pt x="3541631" y="265221"/>
                  </a:lnTo>
                  <a:lnTo>
                    <a:pt x="3548419" y="264006"/>
                  </a:lnTo>
                  <a:lnTo>
                    <a:pt x="3555207" y="264006"/>
                  </a:lnTo>
                  <a:lnTo>
                    <a:pt x="3836766" y="264006"/>
                  </a:lnTo>
                  <a:lnTo>
                    <a:pt x="3843555" y="264006"/>
                  </a:lnTo>
                  <a:lnTo>
                    <a:pt x="3850343" y="264006"/>
                  </a:lnTo>
                  <a:lnTo>
                    <a:pt x="4131902" y="264006"/>
                  </a:lnTo>
                  <a:lnTo>
                    <a:pt x="4138691" y="264006"/>
                  </a:lnTo>
                  <a:lnTo>
                    <a:pt x="4145479" y="264006"/>
                  </a:lnTo>
                  <a:lnTo>
                    <a:pt x="4427038" y="264006"/>
                  </a:lnTo>
                  <a:lnTo>
                    <a:pt x="4433826" y="264006"/>
                  </a:lnTo>
                  <a:lnTo>
                    <a:pt x="4440615" y="261577"/>
                  </a:lnTo>
                  <a:lnTo>
                    <a:pt x="4722174" y="160832"/>
                  </a:lnTo>
                  <a:lnTo>
                    <a:pt x="4728962" y="158404"/>
                  </a:lnTo>
                  <a:lnTo>
                    <a:pt x="4735751" y="154760"/>
                  </a:lnTo>
                  <a:lnTo>
                    <a:pt x="5017310" y="3643"/>
                  </a:lnTo>
                  <a:lnTo>
                    <a:pt x="5024098" y="0"/>
                  </a:lnTo>
                  <a:lnTo>
                    <a:pt x="5030886" y="369609"/>
                  </a:lnTo>
                  <a:lnTo>
                    <a:pt x="5024098" y="369609"/>
                  </a:lnTo>
                  <a:lnTo>
                    <a:pt x="5017310" y="369609"/>
                  </a:lnTo>
                  <a:lnTo>
                    <a:pt x="4735751" y="369609"/>
                  </a:lnTo>
                  <a:lnTo>
                    <a:pt x="4728962" y="369609"/>
                  </a:lnTo>
                  <a:lnTo>
                    <a:pt x="4722174" y="369609"/>
                  </a:lnTo>
                  <a:lnTo>
                    <a:pt x="4440615" y="369609"/>
                  </a:lnTo>
                  <a:lnTo>
                    <a:pt x="4433826" y="369609"/>
                  </a:lnTo>
                  <a:lnTo>
                    <a:pt x="4427038" y="369609"/>
                  </a:lnTo>
                  <a:lnTo>
                    <a:pt x="4145479" y="369609"/>
                  </a:lnTo>
                  <a:lnTo>
                    <a:pt x="4138691" y="369609"/>
                  </a:lnTo>
                  <a:lnTo>
                    <a:pt x="4131902" y="369609"/>
                  </a:lnTo>
                  <a:lnTo>
                    <a:pt x="3850343" y="369609"/>
                  </a:lnTo>
                  <a:lnTo>
                    <a:pt x="3843555" y="369609"/>
                  </a:lnTo>
                  <a:lnTo>
                    <a:pt x="3836766" y="369609"/>
                  </a:lnTo>
                  <a:lnTo>
                    <a:pt x="3555207" y="369609"/>
                  </a:lnTo>
                  <a:lnTo>
                    <a:pt x="3548419" y="369609"/>
                  </a:lnTo>
                  <a:lnTo>
                    <a:pt x="3541631" y="369609"/>
                  </a:lnTo>
                  <a:lnTo>
                    <a:pt x="3260071" y="369609"/>
                  </a:lnTo>
                  <a:lnTo>
                    <a:pt x="3253283" y="369609"/>
                  </a:lnTo>
                  <a:lnTo>
                    <a:pt x="3246495" y="369609"/>
                  </a:lnTo>
                  <a:lnTo>
                    <a:pt x="2964935" y="369609"/>
                  </a:lnTo>
                  <a:lnTo>
                    <a:pt x="2958147" y="369609"/>
                  </a:lnTo>
                  <a:lnTo>
                    <a:pt x="2951359" y="369609"/>
                  </a:lnTo>
                  <a:lnTo>
                    <a:pt x="2669799" y="369609"/>
                  </a:lnTo>
                  <a:lnTo>
                    <a:pt x="2663011" y="369609"/>
                  </a:lnTo>
                  <a:lnTo>
                    <a:pt x="2656223" y="369609"/>
                  </a:lnTo>
                  <a:lnTo>
                    <a:pt x="2374663" y="369609"/>
                  </a:lnTo>
                  <a:lnTo>
                    <a:pt x="2367875" y="369609"/>
                  </a:lnTo>
                  <a:lnTo>
                    <a:pt x="2361087" y="369609"/>
                  </a:lnTo>
                  <a:lnTo>
                    <a:pt x="2079527" y="369609"/>
                  </a:lnTo>
                  <a:lnTo>
                    <a:pt x="2072739" y="369609"/>
                  </a:lnTo>
                  <a:lnTo>
                    <a:pt x="2065951" y="369609"/>
                  </a:lnTo>
                  <a:lnTo>
                    <a:pt x="1784391" y="369609"/>
                  </a:lnTo>
                  <a:lnTo>
                    <a:pt x="1777603" y="369609"/>
                  </a:lnTo>
                  <a:lnTo>
                    <a:pt x="1770815" y="369609"/>
                  </a:lnTo>
                  <a:lnTo>
                    <a:pt x="1489255" y="369609"/>
                  </a:lnTo>
                  <a:lnTo>
                    <a:pt x="1482467" y="369609"/>
                  </a:lnTo>
                  <a:lnTo>
                    <a:pt x="1475679" y="369609"/>
                  </a:lnTo>
                  <a:lnTo>
                    <a:pt x="1194119" y="369609"/>
                  </a:lnTo>
                  <a:lnTo>
                    <a:pt x="1187331" y="369609"/>
                  </a:lnTo>
                  <a:lnTo>
                    <a:pt x="1180543" y="369609"/>
                  </a:lnTo>
                  <a:lnTo>
                    <a:pt x="898984" y="369609"/>
                  </a:lnTo>
                  <a:lnTo>
                    <a:pt x="892195" y="369609"/>
                  </a:lnTo>
                  <a:lnTo>
                    <a:pt x="885407" y="369609"/>
                  </a:lnTo>
                  <a:lnTo>
                    <a:pt x="603848" y="369609"/>
                  </a:lnTo>
                  <a:lnTo>
                    <a:pt x="597059" y="369609"/>
                  </a:lnTo>
                  <a:lnTo>
                    <a:pt x="590271" y="369609"/>
                  </a:lnTo>
                  <a:lnTo>
                    <a:pt x="308712" y="369609"/>
                  </a:lnTo>
                  <a:lnTo>
                    <a:pt x="301924" y="369609"/>
                  </a:lnTo>
                  <a:lnTo>
                    <a:pt x="295135" y="369609"/>
                  </a:lnTo>
                  <a:lnTo>
                    <a:pt x="13576" y="369609"/>
                  </a:lnTo>
                  <a:lnTo>
                    <a:pt x="6788" y="369609"/>
                  </a:lnTo>
                  <a:lnTo>
                    <a:pt x="0" y="369609"/>
                  </a:lnTo>
                  <a:close/>
                </a:path>
              </a:pathLst>
            </a:custGeom>
            <a:solidFill>
              <a:srgbClr val="1CABE2">
                <a:alpha val="3921"/>
              </a:srgbClr>
            </a:solidFill>
          </p:spPr>
          <p:txBody>
            <a:bodyPr/>
            <a:lstStyle/>
            <a:p/>
          </p:txBody>
        </p:sp>
        <p:sp>
          <p:nvSpPr>
            <p:cNvPr id="57" name="pl57"/>
            <p:cNvSpPr/>
            <p:nvPr/>
          </p:nvSpPr>
          <p:spPr>
            <a:xfrm>
              <a:off x="2581420" y="5556626"/>
              <a:ext cx="5017310" cy="369609"/>
            </a:xfrm>
            <a:custGeom>
              <a:avLst/>
              <a:pathLst>
                <a:path w="5017310" h="369609">
                  <a:moveTo>
                    <a:pt x="0" y="369609"/>
                  </a:moveTo>
                  <a:lnTo>
                    <a:pt x="6788" y="369609"/>
                  </a:lnTo>
                  <a:lnTo>
                    <a:pt x="288347" y="369609"/>
                  </a:lnTo>
                  <a:lnTo>
                    <a:pt x="295135" y="369609"/>
                  </a:lnTo>
                  <a:lnTo>
                    <a:pt x="301924" y="368394"/>
                  </a:lnTo>
                  <a:lnTo>
                    <a:pt x="583483" y="318022"/>
                  </a:lnTo>
                  <a:lnTo>
                    <a:pt x="590271" y="316808"/>
                  </a:lnTo>
                  <a:lnTo>
                    <a:pt x="597059" y="316808"/>
                  </a:lnTo>
                  <a:lnTo>
                    <a:pt x="878619" y="316808"/>
                  </a:lnTo>
                  <a:lnTo>
                    <a:pt x="885407" y="316808"/>
                  </a:lnTo>
                  <a:lnTo>
                    <a:pt x="892195" y="316808"/>
                  </a:lnTo>
                  <a:lnTo>
                    <a:pt x="1173755" y="316808"/>
                  </a:lnTo>
                  <a:lnTo>
                    <a:pt x="1180543" y="316808"/>
                  </a:lnTo>
                  <a:lnTo>
                    <a:pt x="1187331" y="316808"/>
                  </a:lnTo>
                  <a:lnTo>
                    <a:pt x="1468891" y="316808"/>
                  </a:lnTo>
                  <a:lnTo>
                    <a:pt x="1475679" y="316808"/>
                  </a:lnTo>
                  <a:lnTo>
                    <a:pt x="1482467" y="316808"/>
                  </a:lnTo>
                  <a:lnTo>
                    <a:pt x="1764027" y="316808"/>
                  </a:lnTo>
                  <a:lnTo>
                    <a:pt x="1770815" y="316808"/>
                  </a:lnTo>
                  <a:lnTo>
                    <a:pt x="1777603" y="313164"/>
                  </a:lnTo>
                  <a:lnTo>
                    <a:pt x="2059163" y="162047"/>
                  </a:lnTo>
                  <a:lnTo>
                    <a:pt x="2065951" y="158404"/>
                  </a:lnTo>
                  <a:lnTo>
                    <a:pt x="2072739" y="162047"/>
                  </a:lnTo>
                  <a:lnTo>
                    <a:pt x="2354299" y="313164"/>
                  </a:lnTo>
                  <a:lnTo>
                    <a:pt x="2361087" y="316808"/>
                  </a:lnTo>
                  <a:lnTo>
                    <a:pt x="2367875" y="316808"/>
                  </a:lnTo>
                  <a:lnTo>
                    <a:pt x="2649435" y="316808"/>
                  </a:lnTo>
                  <a:lnTo>
                    <a:pt x="2656223" y="316808"/>
                  </a:lnTo>
                  <a:lnTo>
                    <a:pt x="2663011" y="316808"/>
                  </a:lnTo>
                  <a:lnTo>
                    <a:pt x="2944571" y="316808"/>
                  </a:lnTo>
                  <a:lnTo>
                    <a:pt x="2951359" y="316808"/>
                  </a:lnTo>
                  <a:lnTo>
                    <a:pt x="2958147" y="316808"/>
                  </a:lnTo>
                  <a:lnTo>
                    <a:pt x="3239707" y="316808"/>
                  </a:lnTo>
                  <a:lnTo>
                    <a:pt x="3246495" y="316808"/>
                  </a:lnTo>
                  <a:lnTo>
                    <a:pt x="3253283" y="315593"/>
                  </a:lnTo>
                  <a:lnTo>
                    <a:pt x="3534842" y="265221"/>
                  </a:lnTo>
                  <a:lnTo>
                    <a:pt x="3541631" y="264006"/>
                  </a:lnTo>
                  <a:lnTo>
                    <a:pt x="3548419" y="264006"/>
                  </a:lnTo>
                  <a:lnTo>
                    <a:pt x="3829978" y="264006"/>
                  </a:lnTo>
                  <a:lnTo>
                    <a:pt x="3836766" y="264006"/>
                  </a:lnTo>
                  <a:lnTo>
                    <a:pt x="3843555" y="264006"/>
                  </a:lnTo>
                  <a:lnTo>
                    <a:pt x="4125114" y="264006"/>
                  </a:lnTo>
                  <a:lnTo>
                    <a:pt x="4131902" y="264006"/>
                  </a:lnTo>
                  <a:lnTo>
                    <a:pt x="4138691" y="264006"/>
                  </a:lnTo>
                  <a:lnTo>
                    <a:pt x="4420250" y="264006"/>
                  </a:lnTo>
                  <a:lnTo>
                    <a:pt x="4427038" y="264006"/>
                  </a:lnTo>
                  <a:lnTo>
                    <a:pt x="4433826" y="261577"/>
                  </a:lnTo>
                  <a:lnTo>
                    <a:pt x="4715386" y="160832"/>
                  </a:lnTo>
                  <a:lnTo>
                    <a:pt x="4722174" y="158404"/>
                  </a:lnTo>
                  <a:lnTo>
                    <a:pt x="4728962" y="154760"/>
                  </a:lnTo>
                  <a:lnTo>
                    <a:pt x="5010522" y="3643"/>
                  </a:lnTo>
                  <a:lnTo>
                    <a:pt x="5017310" y="0"/>
                  </a:lnTo>
                </a:path>
              </a:pathLst>
            </a:custGeom>
          </p:spPr>
          <p:txBody>
            <a:bodyPr/>
            <a:lstStyle/>
            <a:p/>
          </p:txBody>
        </p:sp>
        <p:sp>
          <p:nvSpPr>
            <p:cNvPr id="58" name="pg58"/>
            <p:cNvSpPr/>
            <p:nvPr/>
          </p:nvSpPr>
          <p:spPr>
            <a:xfrm>
              <a:off x="803816" y="857306"/>
              <a:ext cx="6801702" cy="5068929"/>
            </a:xfrm>
            <a:custGeom>
              <a:avLst/>
              <a:pathLst>
                <a:path w="6801702" h="5068929">
                  <a:moveTo>
                    <a:pt x="6788" y="4488114"/>
                  </a:moveTo>
                  <a:lnTo>
                    <a:pt x="13576" y="4488114"/>
                  </a:lnTo>
                  <a:lnTo>
                    <a:pt x="295135" y="4488114"/>
                  </a:lnTo>
                  <a:lnTo>
                    <a:pt x="301924" y="4488114"/>
                  </a:lnTo>
                  <a:lnTo>
                    <a:pt x="308712" y="4489328"/>
                  </a:lnTo>
                  <a:lnTo>
                    <a:pt x="590271" y="4539701"/>
                  </a:lnTo>
                  <a:lnTo>
                    <a:pt x="597059" y="4540915"/>
                  </a:lnTo>
                  <a:lnTo>
                    <a:pt x="603848" y="4540915"/>
                  </a:lnTo>
                  <a:lnTo>
                    <a:pt x="885407" y="4540915"/>
                  </a:lnTo>
                  <a:lnTo>
                    <a:pt x="892195" y="4540915"/>
                  </a:lnTo>
                  <a:lnTo>
                    <a:pt x="898984" y="4540915"/>
                  </a:lnTo>
                  <a:lnTo>
                    <a:pt x="1180543" y="4540915"/>
                  </a:lnTo>
                  <a:lnTo>
                    <a:pt x="1187331" y="4540915"/>
                  </a:lnTo>
                  <a:lnTo>
                    <a:pt x="1194119" y="4540915"/>
                  </a:lnTo>
                  <a:lnTo>
                    <a:pt x="1475679" y="4540915"/>
                  </a:lnTo>
                  <a:lnTo>
                    <a:pt x="1482467" y="4540915"/>
                  </a:lnTo>
                  <a:lnTo>
                    <a:pt x="1489255" y="4540915"/>
                  </a:lnTo>
                  <a:lnTo>
                    <a:pt x="1770815" y="4540915"/>
                  </a:lnTo>
                  <a:lnTo>
                    <a:pt x="1777603" y="4540915"/>
                  </a:lnTo>
                  <a:lnTo>
                    <a:pt x="1784391" y="4540915"/>
                  </a:lnTo>
                  <a:lnTo>
                    <a:pt x="2065951" y="4540915"/>
                  </a:lnTo>
                  <a:lnTo>
                    <a:pt x="2072739" y="4540915"/>
                  </a:lnTo>
                  <a:lnTo>
                    <a:pt x="2079527" y="4542130"/>
                  </a:lnTo>
                  <a:lnTo>
                    <a:pt x="2361087" y="4592502"/>
                  </a:lnTo>
                  <a:lnTo>
                    <a:pt x="2367875" y="4593717"/>
                  </a:lnTo>
                  <a:lnTo>
                    <a:pt x="2374663" y="4593717"/>
                  </a:lnTo>
                  <a:lnTo>
                    <a:pt x="2656223" y="4593717"/>
                  </a:lnTo>
                  <a:lnTo>
                    <a:pt x="2663011" y="4593717"/>
                  </a:lnTo>
                  <a:lnTo>
                    <a:pt x="2669799" y="4529352"/>
                  </a:lnTo>
                  <a:lnTo>
                    <a:pt x="2951359" y="1859610"/>
                  </a:lnTo>
                  <a:lnTo>
                    <a:pt x="2958147" y="1795245"/>
                  </a:lnTo>
                  <a:lnTo>
                    <a:pt x="2964935" y="1774600"/>
                  </a:lnTo>
                  <a:lnTo>
                    <a:pt x="3246495" y="918268"/>
                  </a:lnTo>
                  <a:lnTo>
                    <a:pt x="3253283" y="897622"/>
                  </a:lnTo>
                  <a:lnTo>
                    <a:pt x="3260071" y="889121"/>
                  </a:lnTo>
                  <a:lnTo>
                    <a:pt x="3541631" y="536514"/>
                  </a:lnTo>
                  <a:lnTo>
                    <a:pt x="3548419" y="528013"/>
                  </a:lnTo>
                  <a:lnTo>
                    <a:pt x="3555207" y="526799"/>
                  </a:lnTo>
                  <a:lnTo>
                    <a:pt x="3836766" y="476426"/>
                  </a:lnTo>
                  <a:lnTo>
                    <a:pt x="3843555" y="475212"/>
                  </a:lnTo>
                  <a:lnTo>
                    <a:pt x="3850343" y="472783"/>
                  </a:lnTo>
                  <a:lnTo>
                    <a:pt x="4131902" y="372038"/>
                  </a:lnTo>
                  <a:lnTo>
                    <a:pt x="4138691" y="369609"/>
                  </a:lnTo>
                  <a:lnTo>
                    <a:pt x="4145479" y="364751"/>
                  </a:lnTo>
                  <a:lnTo>
                    <a:pt x="4427038" y="163261"/>
                  </a:lnTo>
                  <a:lnTo>
                    <a:pt x="4433826" y="158404"/>
                  </a:lnTo>
                  <a:lnTo>
                    <a:pt x="4440615" y="154760"/>
                  </a:lnTo>
                  <a:lnTo>
                    <a:pt x="4722174" y="3643"/>
                  </a:lnTo>
                  <a:lnTo>
                    <a:pt x="4728962" y="0"/>
                  </a:lnTo>
                  <a:lnTo>
                    <a:pt x="4735751" y="0"/>
                  </a:lnTo>
                  <a:lnTo>
                    <a:pt x="5017310" y="0"/>
                  </a:lnTo>
                  <a:lnTo>
                    <a:pt x="5024098" y="0"/>
                  </a:lnTo>
                  <a:lnTo>
                    <a:pt x="5030886" y="0"/>
                  </a:lnTo>
                  <a:lnTo>
                    <a:pt x="5312446" y="0"/>
                  </a:lnTo>
                  <a:lnTo>
                    <a:pt x="5319234" y="0"/>
                  </a:lnTo>
                  <a:lnTo>
                    <a:pt x="5326022" y="0"/>
                  </a:lnTo>
                  <a:lnTo>
                    <a:pt x="5607582" y="0"/>
                  </a:lnTo>
                  <a:lnTo>
                    <a:pt x="5614370" y="0"/>
                  </a:lnTo>
                  <a:lnTo>
                    <a:pt x="5621158" y="1214"/>
                  </a:lnTo>
                  <a:lnTo>
                    <a:pt x="5902718" y="51586"/>
                  </a:lnTo>
                  <a:lnTo>
                    <a:pt x="5909506" y="52801"/>
                  </a:lnTo>
                  <a:lnTo>
                    <a:pt x="5916294" y="56444"/>
                  </a:lnTo>
                  <a:lnTo>
                    <a:pt x="6197854" y="207562"/>
                  </a:lnTo>
                  <a:lnTo>
                    <a:pt x="6204642" y="211205"/>
                  </a:lnTo>
                  <a:lnTo>
                    <a:pt x="6211430" y="209990"/>
                  </a:lnTo>
                  <a:lnTo>
                    <a:pt x="6492990" y="159618"/>
                  </a:lnTo>
                  <a:lnTo>
                    <a:pt x="6499778" y="158404"/>
                  </a:lnTo>
                  <a:lnTo>
                    <a:pt x="6506566" y="159618"/>
                  </a:lnTo>
                  <a:lnTo>
                    <a:pt x="6788126" y="209990"/>
                  </a:lnTo>
                  <a:lnTo>
                    <a:pt x="6794914" y="211205"/>
                  </a:lnTo>
                  <a:lnTo>
                    <a:pt x="6801702" y="5068929"/>
                  </a:lnTo>
                  <a:lnTo>
                    <a:pt x="6794914" y="5068929"/>
                  </a:lnTo>
                  <a:lnTo>
                    <a:pt x="6788126" y="5068929"/>
                  </a:lnTo>
                  <a:lnTo>
                    <a:pt x="6506566" y="5068929"/>
                  </a:lnTo>
                  <a:lnTo>
                    <a:pt x="6499778" y="5068929"/>
                  </a:lnTo>
                  <a:lnTo>
                    <a:pt x="6492990" y="5068929"/>
                  </a:lnTo>
                  <a:lnTo>
                    <a:pt x="6211430" y="5068929"/>
                  </a:lnTo>
                  <a:lnTo>
                    <a:pt x="6204642" y="5068929"/>
                  </a:lnTo>
                  <a:lnTo>
                    <a:pt x="6197854" y="5068929"/>
                  </a:lnTo>
                  <a:lnTo>
                    <a:pt x="5916294" y="5068929"/>
                  </a:lnTo>
                  <a:lnTo>
                    <a:pt x="5909506" y="5068929"/>
                  </a:lnTo>
                  <a:lnTo>
                    <a:pt x="5902718" y="5068929"/>
                  </a:lnTo>
                  <a:lnTo>
                    <a:pt x="5621158" y="5068929"/>
                  </a:lnTo>
                  <a:lnTo>
                    <a:pt x="5614370" y="5068929"/>
                  </a:lnTo>
                  <a:lnTo>
                    <a:pt x="5607582" y="5068929"/>
                  </a:lnTo>
                  <a:lnTo>
                    <a:pt x="5326022" y="5068929"/>
                  </a:lnTo>
                  <a:lnTo>
                    <a:pt x="5319234" y="5068929"/>
                  </a:lnTo>
                  <a:lnTo>
                    <a:pt x="5312446" y="5068929"/>
                  </a:lnTo>
                  <a:lnTo>
                    <a:pt x="5030886" y="5068929"/>
                  </a:lnTo>
                  <a:lnTo>
                    <a:pt x="5024098" y="5068929"/>
                  </a:lnTo>
                  <a:lnTo>
                    <a:pt x="5017310" y="5068929"/>
                  </a:lnTo>
                  <a:lnTo>
                    <a:pt x="4735751" y="5068929"/>
                  </a:lnTo>
                  <a:lnTo>
                    <a:pt x="4728962" y="5068929"/>
                  </a:lnTo>
                  <a:lnTo>
                    <a:pt x="4722174" y="5068929"/>
                  </a:lnTo>
                  <a:lnTo>
                    <a:pt x="4440615" y="5068929"/>
                  </a:lnTo>
                  <a:lnTo>
                    <a:pt x="4433826" y="5068929"/>
                  </a:lnTo>
                  <a:lnTo>
                    <a:pt x="4427038" y="5068929"/>
                  </a:lnTo>
                  <a:lnTo>
                    <a:pt x="4145479" y="5068929"/>
                  </a:lnTo>
                  <a:lnTo>
                    <a:pt x="4138691" y="5068929"/>
                  </a:lnTo>
                  <a:lnTo>
                    <a:pt x="4131902" y="5068929"/>
                  </a:lnTo>
                  <a:lnTo>
                    <a:pt x="3850343" y="5068929"/>
                  </a:lnTo>
                  <a:lnTo>
                    <a:pt x="3843555" y="5068929"/>
                  </a:lnTo>
                  <a:lnTo>
                    <a:pt x="3836766" y="5068929"/>
                  </a:lnTo>
                  <a:lnTo>
                    <a:pt x="3555207" y="5068929"/>
                  </a:lnTo>
                  <a:lnTo>
                    <a:pt x="3548419" y="5068929"/>
                  </a:lnTo>
                  <a:lnTo>
                    <a:pt x="3541631" y="5068929"/>
                  </a:lnTo>
                  <a:lnTo>
                    <a:pt x="3260071" y="5068929"/>
                  </a:lnTo>
                  <a:lnTo>
                    <a:pt x="3253283" y="5068929"/>
                  </a:lnTo>
                  <a:lnTo>
                    <a:pt x="3246495" y="5068929"/>
                  </a:lnTo>
                  <a:lnTo>
                    <a:pt x="2964935" y="5068929"/>
                  </a:lnTo>
                  <a:lnTo>
                    <a:pt x="2958147" y="5068929"/>
                  </a:lnTo>
                  <a:lnTo>
                    <a:pt x="2951359" y="5068929"/>
                  </a:lnTo>
                  <a:lnTo>
                    <a:pt x="2669799" y="5068929"/>
                  </a:lnTo>
                  <a:lnTo>
                    <a:pt x="2663011" y="5068929"/>
                  </a:lnTo>
                  <a:lnTo>
                    <a:pt x="2656223" y="5068929"/>
                  </a:lnTo>
                  <a:lnTo>
                    <a:pt x="2374663" y="5068929"/>
                  </a:lnTo>
                  <a:lnTo>
                    <a:pt x="2367875" y="5068929"/>
                  </a:lnTo>
                  <a:lnTo>
                    <a:pt x="2361087" y="5068929"/>
                  </a:lnTo>
                  <a:lnTo>
                    <a:pt x="2079527" y="5068929"/>
                  </a:lnTo>
                  <a:lnTo>
                    <a:pt x="2072739" y="5068929"/>
                  </a:lnTo>
                  <a:lnTo>
                    <a:pt x="2065951" y="5068929"/>
                  </a:lnTo>
                  <a:lnTo>
                    <a:pt x="1784391" y="5068929"/>
                  </a:lnTo>
                  <a:lnTo>
                    <a:pt x="1777603" y="5068929"/>
                  </a:lnTo>
                  <a:lnTo>
                    <a:pt x="1770815" y="5068929"/>
                  </a:lnTo>
                  <a:lnTo>
                    <a:pt x="1489255" y="5068929"/>
                  </a:lnTo>
                  <a:lnTo>
                    <a:pt x="1482467" y="5068929"/>
                  </a:lnTo>
                  <a:lnTo>
                    <a:pt x="1475679" y="5068929"/>
                  </a:lnTo>
                  <a:lnTo>
                    <a:pt x="1194119" y="5068929"/>
                  </a:lnTo>
                  <a:lnTo>
                    <a:pt x="1187331" y="5068929"/>
                  </a:lnTo>
                  <a:lnTo>
                    <a:pt x="1180543" y="5068929"/>
                  </a:lnTo>
                  <a:lnTo>
                    <a:pt x="898984" y="5068929"/>
                  </a:lnTo>
                  <a:lnTo>
                    <a:pt x="892195" y="5068929"/>
                  </a:lnTo>
                  <a:lnTo>
                    <a:pt x="885407" y="5068929"/>
                  </a:lnTo>
                  <a:lnTo>
                    <a:pt x="603848" y="5068929"/>
                  </a:lnTo>
                  <a:lnTo>
                    <a:pt x="597059" y="5068929"/>
                  </a:lnTo>
                  <a:lnTo>
                    <a:pt x="590271" y="5068929"/>
                  </a:lnTo>
                  <a:lnTo>
                    <a:pt x="308712" y="5068929"/>
                  </a:lnTo>
                  <a:lnTo>
                    <a:pt x="301924" y="5068929"/>
                  </a:lnTo>
                  <a:lnTo>
                    <a:pt x="295135" y="5068929"/>
                  </a:lnTo>
                  <a:lnTo>
                    <a:pt x="13576" y="5068929"/>
                  </a:lnTo>
                  <a:lnTo>
                    <a:pt x="6788" y="5068929"/>
                  </a:lnTo>
                  <a:lnTo>
                    <a:pt x="0" y="5068929"/>
                  </a:lnTo>
                  <a:close/>
                </a:path>
              </a:pathLst>
            </a:custGeom>
            <a:solidFill>
              <a:srgbClr val="1CABE2">
                <a:alpha val="3921"/>
              </a:srgbClr>
            </a:solidFill>
          </p:spPr>
          <p:txBody>
            <a:bodyPr/>
            <a:lstStyle/>
            <a:p/>
          </p:txBody>
        </p:sp>
        <p:sp>
          <p:nvSpPr>
            <p:cNvPr id="59" name="pl59"/>
            <p:cNvSpPr/>
            <p:nvPr/>
          </p:nvSpPr>
          <p:spPr>
            <a:xfrm>
              <a:off x="810605" y="857306"/>
              <a:ext cx="6788126" cy="4593717"/>
            </a:xfrm>
            <a:custGeom>
              <a:avLst/>
              <a:pathLst>
                <a:path w="6788126" h="4593717">
                  <a:moveTo>
                    <a:pt x="0" y="4488114"/>
                  </a:moveTo>
                  <a:lnTo>
                    <a:pt x="6788" y="4488114"/>
                  </a:lnTo>
                  <a:lnTo>
                    <a:pt x="288347" y="4488114"/>
                  </a:lnTo>
                  <a:lnTo>
                    <a:pt x="295135" y="4488114"/>
                  </a:lnTo>
                  <a:lnTo>
                    <a:pt x="301924" y="4489328"/>
                  </a:lnTo>
                  <a:lnTo>
                    <a:pt x="583483" y="4539701"/>
                  </a:lnTo>
                  <a:lnTo>
                    <a:pt x="590271" y="4540915"/>
                  </a:lnTo>
                  <a:lnTo>
                    <a:pt x="597059" y="4540915"/>
                  </a:lnTo>
                  <a:lnTo>
                    <a:pt x="878619" y="4540915"/>
                  </a:lnTo>
                  <a:lnTo>
                    <a:pt x="885407" y="4540915"/>
                  </a:lnTo>
                  <a:lnTo>
                    <a:pt x="892195" y="4540915"/>
                  </a:lnTo>
                  <a:lnTo>
                    <a:pt x="1173755" y="4540915"/>
                  </a:lnTo>
                  <a:lnTo>
                    <a:pt x="1180543" y="4540915"/>
                  </a:lnTo>
                  <a:lnTo>
                    <a:pt x="1187331" y="4540915"/>
                  </a:lnTo>
                  <a:lnTo>
                    <a:pt x="1468891" y="4540915"/>
                  </a:lnTo>
                  <a:lnTo>
                    <a:pt x="1475679" y="4540915"/>
                  </a:lnTo>
                  <a:lnTo>
                    <a:pt x="1482467" y="4540915"/>
                  </a:lnTo>
                  <a:lnTo>
                    <a:pt x="1764027" y="4540915"/>
                  </a:lnTo>
                  <a:lnTo>
                    <a:pt x="1770815" y="4540915"/>
                  </a:lnTo>
                  <a:lnTo>
                    <a:pt x="1777603" y="4540915"/>
                  </a:lnTo>
                  <a:lnTo>
                    <a:pt x="2059163" y="4540915"/>
                  </a:lnTo>
                  <a:lnTo>
                    <a:pt x="2065951" y="4540915"/>
                  </a:lnTo>
                  <a:lnTo>
                    <a:pt x="2072739" y="4542130"/>
                  </a:lnTo>
                  <a:lnTo>
                    <a:pt x="2354299" y="4592502"/>
                  </a:lnTo>
                  <a:lnTo>
                    <a:pt x="2361087" y="4593717"/>
                  </a:lnTo>
                  <a:lnTo>
                    <a:pt x="2367875" y="4593717"/>
                  </a:lnTo>
                  <a:lnTo>
                    <a:pt x="2649435" y="4593717"/>
                  </a:lnTo>
                  <a:lnTo>
                    <a:pt x="2656223" y="4593717"/>
                  </a:lnTo>
                  <a:lnTo>
                    <a:pt x="2663011" y="4529352"/>
                  </a:lnTo>
                  <a:lnTo>
                    <a:pt x="2944571" y="1859610"/>
                  </a:lnTo>
                  <a:lnTo>
                    <a:pt x="2951359" y="1795245"/>
                  </a:lnTo>
                  <a:lnTo>
                    <a:pt x="2958147" y="1774600"/>
                  </a:lnTo>
                  <a:lnTo>
                    <a:pt x="3239707" y="918268"/>
                  </a:lnTo>
                  <a:lnTo>
                    <a:pt x="3246495" y="897622"/>
                  </a:lnTo>
                  <a:lnTo>
                    <a:pt x="3253283" y="889121"/>
                  </a:lnTo>
                  <a:lnTo>
                    <a:pt x="3534842" y="536514"/>
                  </a:lnTo>
                  <a:lnTo>
                    <a:pt x="3541631" y="528013"/>
                  </a:lnTo>
                  <a:lnTo>
                    <a:pt x="3548419" y="526799"/>
                  </a:lnTo>
                  <a:lnTo>
                    <a:pt x="3829978" y="476426"/>
                  </a:lnTo>
                  <a:lnTo>
                    <a:pt x="3836766" y="475212"/>
                  </a:lnTo>
                  <a:lnTo>
                    <a:pt x="3843555" y="472783"/>
                  </a:lnTo>
                  <a:lnTo>
                    <a:pt x="4125114" y="372038"/>
                  </a:lnTo>
                  <a:lnTo>
                    <a:pt x="4131902" y="369609"/>
                  </a:lnTo>
                  <a:lnTo>
                    <a:pt x="4138691" y="364751"/>
                  </a:lnTo>
                  <a:lnTo>
                    <a:pt x="4420250" y="163261"/>
                  </a:lnTo>
                  <a:lnTo>
                    <a:pt x="4427038" y="158404"/>
                  </a:lnTo>
                  <a:lnTo>
                    <a:pt x="4433826" y="154760"/>
                  </a:lnTo>
                  <a:lnTo>
                    <a:pt x="4715386" y="3643"/>
                  </a:lnTo>
                  <a:lnTo>
                    <a:pt x="4722174" y="0"/>
                  </a:lnTo>
                  <a:lnTo>
                    <a:pt x="4728962" y="0"/>
                  </a:lnTo>
                  <a:lnTo>
                    <a:pt x="5010522" y="0"/>
                  </a:lnTo>
                  <a:lnTo>
                    <a:pt x="5017310" y="0"/>
                  </a:lnTo>
                  <a:lnTo>
                    <a:pt x="5024098" y="0"/>
                  </a:lnTo>
                  <a:lnTo>
                    <a:pt x="5305658" y="0"/>
                  </a:lnTo>
                  <a:lnTo>
                    <a:pt x="5312446" y="0"/>
                  </a:lnTo>
                  <a:lnTo>
                    <a:pt x="5319234" y="0"/>
                  </a:lnTo>
                  <a:lnTo>
                    <a:pt x="5600794" y="0"/>
                  </a:lnTo>
                  <a:lnTo>
                    <a:pt x="5607582" y="0"/>
                  </a:lnTo>
                  <a:lnTo>
                    <a:pt x="5614370" y="1214"/>
                  </a:lnTo>
                  <a:lnTo>
                    <a:pt x="5895930" y="51586"/>
                  </a:lnTo>
                  <a:lnTo>
                    <a:pt x="5902718" y="52801"/>
                  </a:lnTo>
                  <a:lnTo>
                    <a:pt x="5909506" y="56444"/>
                  </a:lnTo>
                  <a:lnTo>
                    <a:pt x="6191066" y="207562"/>
                  </a:lnTo>
                  <a:lnTo>
                    <a:pt x="6197854" y="211205"/>
                  </a:lnTo>
                  <a:lnTo>
                    <a:pt x="6204642" y="209990"/>
                  </a:lnTo>
                  <a:lnTo>
                    <a:pt x="6486202" y="159618"/>
                  </a:lnTo>
                  <a:lnTo>
                    <a:pt x="6492990" y="158404"/>
                  </a:lnTo>
                  <a:lnTo>
                    <a:pt x="6499778" y="159618"/>
                  </a:lnTo>
                  <a:lnTo>
                    <a:pt x="6781338" y="209990"/>
                  </a:lnTo>
                  <a:lnTo>
                    <a:pt x="6788126" y="211205"/>
                  </a:lnTo>
                </a:path>
              </a:pathLst>
            </a:custGeom>
          </p:spPr>
          <p:txBody>
            <a:bodyPr/>
            <a:lstStyle/>
            <a:p/>
          </p:txBody>
        </p:sp>
        <p:sp>
          <p:nvSpPr>
            <p:cNvPr id="60" name="pl60"/>
            <p:cNvSpPr/>
            <p:nvPr/>
          </p:nvSpPr>
          <p:spPr>
            <a:xfrm>
              <a:off x="810605" y="804505"/>
              <a:ext cx="6788126" cy="633616"/>
            </a:xfrm>
            <a:custGeom>
              <a:avLst/>
              <a:pathLst>
                <a:path w="6788126" h="633616">
                  <a:moveTo>
                    <a:pt x="0" y="633616"/>
                  </a:moveTo>
                  <a:lnTo>
                    <a:pt x="295135" y="580814"/>
                  </a:lnTo>
                  <a:lnTo>
                    <a:pt x="590271" y="633616"/>
                  </a:lnTo>
                  <a:lnTo>
                    <a:pt x="885407" y="528013"/>
                  </a:lnTo>
                  <a:lnTo>
                    <a:pt x="1180543" y="475212"/>
                  </a:lnTo>
                  <a:lnTo>
                    <a:pt x="1475679" y="475212"/>
                  </a:lnTo>
                  <a:lnTo>
                    <a:pt x="1770815" y="264006"/>
                  </a:lnTo>
                  <a:lnTo>
                    <a:pt x="2065951" y="264006"/>
                  </a:lnTo>
                  <a:lnTo>
                    <a:pt x="2361087" y="105602"/>
                  </a:lnTo>
                  <a:lnTo>
                    <a:pt x="2656223" y="0"/>
                  </a:lnTo>
                  <a:lnTo>
                    <a:pt x="2951359" y="52801"/>
                  </a:lnTo>
                  <a:lnTo>
                    <a:pt x="3246495" y="0"/>
                  </a:lnTo>
                  <a:lnTo>
                    <a:pt x="3541631" y="0"/>
                  </a:lnTo>
                  <a:lnTo>
                    <a:pt x="3836766" y="158404"/>
                  </a:lnTo>
                  <a:lnTo>
                    <a:pt x="4131902" y="52801"/>
                  </a:lnTo>
                  <a:lnTo>
                    <a:pt x="4427038" y="105602"/>
                  </a:lnTo>
                  <a:lnTo>
                    <a:pt x="4722174" y="0"/>
                  </a:lnTo>
                  <a:lnTo>
                    <a:pt x="5017310" y="52801"/>
                  </a:lnTo>
                  <a:lnTo>
                    <a:pt x="5312446" y="105602"/>
                  </a:lnTo>
                  <a:lnTo>
                    <a:pt x="5607582" y="52801"/>
                  </a:lnTo>
                  <a:lnTo>
                    <a:pt x="5902718" y="105602"/>
                  </a:lnTo>
                  <a:lnTo>
                    <a:pt x="6197854" y="211205"/>
                  </a:lnTo>
                  <a:lnTo>
                    <a:pt x="6492990" y="105602"/>
                  </a:lnTo>
                  <a:lnTo>
                    <a:pt x="6788126" y="264006"/>
                  </a:lnTo>
                </a:path>
              </a:pathLst>
            </a:custGeom>
            <a:ln w="27101" cap="flat">
              <a:solidFill>
                <a:srgbClr val="1C86EE">
                  <a:alpha val="100000"/>
                </a:srgbClr>
              </a:solidFill>
              <a:prstDash val="solid"/>
              <a:round/>
            </a:ln>
          </p:spPr>
          <p:txBody>
            <a:bodyPr/>
            <a:lstStyle/>
            <a:p/>
          </p:txBody>
        </p:sp>
        <p:sp>
          <p:nvSpPr>
            <p:cNvPr id="61" name="pl61"/>
            <p:cNvSpPr/>
            <p:nvPr/>
          </p:nvSpPr>
          <p:spPr>
            <a:xfrm>
              <a:off x="810605" y="910108"/>
              <a:ext cx="6788126" cy="2428861"/>
            </a:xfrm>
            <a:custGeom>
              <a:avLst/>
              <a:pathLst>
                <a:path w="6788126" h="2428861">
                  <a:moveTo>
                    <a:pt x="0" y="2428861"/>
                  </a:moveTo>
                  <a:lnTo>
                    <a:pt x="295135" y="2059252"/>
                  </a:lnTo>
                  <a:lnTo>
                    <a:pt x="590271" y="1900848"/>
                  </a:lnTo>
                  <a:lnTo>
                    <a:pt x="885407" y="1372834"/>
                  </a:lnTo>
                  <a:lnTo>
                    <a:pt x="1180543" y="1214430"/>
                  </a:lnTo>
                  <a:lnTo>
                    <a:pt x="1475679" y="1003225"/>
                  </a:lnTo>
                  <a:lnTo>
                    <a:pt x="1770815" y="528013"/>
                  </a:lnTo>
                  <a:lnTo>
                    <a:pt x="2065951" y="528013"/>
                  </a:lnTo>
                  <a:lnTo>
                    <a:pt x="2361087" y="316808"/>
                  </a:lnTo>
                  <a:lnTo>
                    <a:pt x="2656223" y="158404"/>
                  </a:lnTo>
                  <a:lnTo>
                    <a:pt x="2951359" y="158404"/>
                  </a:lnTo>
                  <a:lnTo>
                    <a:pt x="3246495" y="105602"/>
                  </a:lnTo>
                  <a:lnTo>
                    <a:pt x="3541631" y="105602"/>
                  </a:lnTo>
                  <a:lnTo>
                    <a:pt x="3836766" y="264006"/>
                  </a:lnTo>
                  <a:lnTo>
                    <a:pt x="4131902" y="158404"/>
                  </a:lnTo>
                  <a:lnTo>
                    <a:pt x="4427038" y="158404"/>
                  </a:lnTo>
                  <a:lnTo>
                    <a:pt x="4722174" y="105602"/>
                  </a:lnTo>
                  <a:lnTo>
                    <a:pt x="5017310" y="105602"/>
                  </a:lnTo>
                  <a:lnTo>
                    <a:pt x="5312446" y="211205"/>
                  </a:lnTo>
                  <a:lnTo>
                    <a:pt x="5607582" y="0"/>
                  </a:lnTo>
                  <a:lnTo>
                    <a:pt x="5902718" y="0"/>
                  </a:lnTo>
                  <a:lnTo>
                    <a:pt x="6197854" y="158404"/>
                  </a:lnTo>
                  <a:lnTo>
                    <a:pt x="6492990" y="52801"/>
                  </a:lnTo>
                  <a:lnTo>
                    <a:pt x="6788126" y="211205"/>
                  </a:lnTo>
                </a:path>
              </a:pathLst>
            </a:custGeom>
            <a:ln w="27101" cap="flat">
              <a:solidFill>
                <a:srgbClr val="80BD41">
                  <a:alpha val="100000"/>
                </a:srgbClr>
              </a:solidFill>
              <a:prstDash val="solid"/>
              <a:round/>
            </a:ln>
          </p:spPr>
          <p:txBody>
            <a:bodyPr/>
            <a:lstStyle/>
            <a:p/>
          </p:txBody>
        </p:sp>
        <p:sp>
          <p:nvSpPr>
            <p:cNvPr id="62" name="pl62"/>
            <p:cNvSpPr/>
            <p:nvPr/>
          </p:nvSpPr>
          <p:spPr>
            <a:xfrm>
              <a:off x="810605" y="4130990"/>
              <a:ext cx="6788126" cy="1742444"/>
            </a:xfrm>
            <a:custGeom>
              <a:avLst/>
              <a:pathLst>
                <a:path w="6788126" h="1742444">
                  <a:moveTo>
                    <a:pt x="0" y="1742444"/>
                  </a:moveTo>
                  <a:lnTo>
                    <a:pt x="295135" y="1742444"/>
                  </a:lnTo>
                  <a:lnTo>
                    <a:pt x="590271" y="1742444"/>
                  </a:lnTo>
                  <a:lnTo>
                    <a:pt x="885407" y="1742444"/>
                  </a:lnTo>
                  <a:lnTo>
                    <a:pt x="1180543" y="1636841"/>
                  </a:lnTo>
                  <a:lnTo>
                    <a:pt x="1475679" y="1636841"/>
                  </a:lnTo>
                  <a:lnTo>
                    <a:pt x="1770815" y="1636841"/>
                  </a:lnTo>
                  <a:lnTo>
                    <a:pt x="2065951" y="1636841"/>
                  </a:lnTo>
                  <a:lnTo>
                    <a:pt x="2361087" y="1584040"/>
                  </a:lnTo>
                  <a:lnTo>
                    <a:pt x="2656223" y="1584040"/>
                  </a:lnTo>
                  <a:lnTo>
                    <a:pt x="2951359" y="1267232"/>
                  </a:lnTo>
                  <a:lnTo>
                    <a:pt x="3246495" y="897622"/>
                  </a:lnTo>
                  <a:lnTo>
                    <a:pt x="3541631" y="528013"/>
                  </a:lnTo>
                  <a:lnTo>
                    <a:pt x="3836766" y="633616"/>
                  </a:lnTo>
                  <a:lnTo>
                    <a:pt x="4131902" y="475212"/>
                  </a:lnTo>
                  <a:lnTo>
                    <a:pt x="4427038" y="422410"/>
                  </a:lnTo>
                  <a:lnTo>
                    <a:pt x="4722174" y="475212"/>
                  </a:lnTo>
                  <a:lnTo>
                    <a:pt x="5017310" y="475212"/>
                  </a:lnTo>
                  <a:lnTo>
                    <a:pt x="5312446" y="422410"/>
                  </a:lnTo>
                  <a:lnTo>
                    <a:pt x="5607582" y="369609"/>
                  </a:lnTo>
                  <a:lnTo>
                    <a:pt x="5902718" y="158404"/>
                  </a:lnTo>
                  <a:lnTo>
                    <a:pt x="6197854" y="211205"/>
                  </a:lnTo>
                  <a:lnTo>
                    <a:pt x="6492990" y="0"/>
                  </a:lnTo>
                  <a:lnTo>
                    <a:pt x="6788126" y="52801"/>
                  </a:lnTo>
                </a:path>
              </a:pathLst>
            </a:custGeom>
            <a:ln w="27101" cap="flat">
              <a:solidFill>
                <a:srgbClr val="EE00EE">
                  <a:alpha val="100000"/>
                </a:srgbClr>
              </a:solidFill>
              <a:prstDash val="solid"/>
              <a:round/>
            </a:ln>
          </p:spPr>
          <p:txBody>
            <a:bodyPr/>
            <a:lstStyle/>
            <a:p/>
          </p:txBody>
        </p:sp>
        <p:sp>
          <p:nvSpPr>
            <p:cNvPr id="63" name="pl63"/>
            <p:cNvSpPr/>
            <p:nvPr/>
          </p:nvSpPr>
          <p:spPr>
            <a:xfrm>
              <a:off x="3761964" y="5556626"/>
              <a:ext cx="3836766" cy="316808"/>
            </a:xfrm>
            <a:custGeom>
              <a:avLst/>
              <a:pathLst>
                <a:path w="3836766" h="316808">
                  <a:moveTo>
                    <a:pt x="0" y="316808"/>
                  </a:moveTo>
                  <a:lnTo>
                    <a:pt x="295135" y="211205"/>
                  </a:lnTo>
                  <a:lnTo>
                    <a:pt x="590271" y="211205"/>
                  </a:lnTo>
                  <a:lnTo>
                    <a:pt x="885407" y="158404"/>
                  </a:lnTo>
                  <a:lnTo>
                    <a:pt x="1180543" y="211205"/>
                  </a:lnTo>
                  <a:lnTo>
                    <a:pt x="1475679" y="105602"/>
                  </a:lnTo>
                  <a:lnTo>
                    <a:pt x="1770815" y="105602"/>
                  </a:lnTo>
                  <a:lnTo>
                    <a:pt x="2065951" y="105602"/>
                  </a:lnTo>
                  <a:lnTo>
                    <a:pt x="2361087" y="105602"/>
                  </a:lnTo>
                  <a:lnTo>
                    <a:pt x="2656223" y="105602"/>
                  </a:lnTo>
                  <a:lnTo>
                    <a:pt x="2951359" y="52801"/>
                  </a:lnTo>
                  <a:lnTo>
                    <a:pt x="3246495" y="105602"/>
                  </a:lnTo>
                  <a:lnTo>
                    <a:pt x="3541631" y="158404"/>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962909"/>
              <a:ext cx="2361087" cy="4910525"/>
            </a:xfrm>
            <a:custGeom>
              <a:avLst/>
              <a:pathLst>
                <a:path w="2361087" h="4910525">
                  <a:moveTo>
                    <a:pt x="0" y="4910525"/>
                  </a:moveTo>
                  <a:lnTo>
                    <a:pt x="295135" y="3484888"/>
                  </a:lnTo>
                  <a:lnTo>
                    <a:pt x="590271" y="422410"/>
                  </a:lnTo>
                  <a:lnTo>
                    <a:pt x="885407" y="316808"/>
                  </a:lnTo>
                  <a:lnTo>
                    <a:pt x="1180543" y="0"/>
                  </a:lnTo>
                  <a:lnTo>
                    <a:pt x="1475679" y="0"/>
                  </a:lnTo>
                  <a:lnTo>
                    <a:pt x="1770815" y="158404"/>
                  </a:lnTo>
                  <a:lnTo>
                    <a:pt x="2065951" y="0"/>
                  </a:lnTo>
                  <a:lnTo>
                    <a:pt x="2361087" y="52801"/>
                  </a:lnTo>
                </a:path>
              </a:pathLst>
            </a:custGeom>
            <a:ln w="27101" cap="flat">
              <a:solidFill>
                <a:srgbClr val="E31A1C">
                  <a:alpha val="100000"/>
                </a:srgbClr>
              </a:solidFill>
              <a:prstDash val="solid"/>
              <a:round/>
            </a:ln>
          </p:spPr>
          <p:txBody>
            <a:bodyPr/>
            <a:lstStyle/>
            <a:p/>
          </p:txBody>
        </p:sp>
        <p:sp>
          <p:nvSpPr>
            <p:cNvPr id="65" name="pl65"/>
            <p:cNvSpPr/>
            <p:nvPr/>
          </p:nvSpPr>
          <p:spPr>
            <a:xfrm>
              <a:off x="810605" y="804505"/>
              <a:ext cx="6788126" cy="633616"/>
            </a:xfrm>
            <a:custGeom>
              <a:avLst/>
              <a:pathLst>
                <a:path w="6788126" h="633616">
                  <a:moveTo>
                    <a:pt x="0" y="633616"/>
                  </a:moveTo>
                  <a:lnTo>
                    <a:pt x="295135" y="580814"/>
                  </a:lnTo>
                  <a:lnTo>
                    <a:pt x="590271" y="580814"/>
                  </a:lnTo>
                  <a:lnTo>
                    <a:pt x="885407" y="580814"/>
                  </a:lnTo>
                  <a:lnTo>
                    <a:pt x="1180543" y="475212"/>
                  </a:lnTo>
                  <a:lnTo>
                    <a:pt x="1475679" y="475212"/>
                  </a:lnTo>
                  <a:lnTo>
                    <a:pt x="1770815" y="211205"/>
                  </a:lnTo>
                  <a:lnTo>
                    <a:pt x="2065951" y="264006"/>
                  </a:lnTo>
                  <a:lnTo>
                    <a:pt x="2361087" y="105602"/>
                  </a:lnTo>
                  <a:lnTo>
                    <a:pt x="2656223" y="0"/>
                  </a:lnTo>
                  <a:lnTo>
                    <a:pt x="2951359" y="0"/>
                  </a:lnTo>
                  <a:lnTo>
                    <a:pt x="3246495" y="52801"/>
                  </a:lnTo>
                  <a:lnTo>
                    <a:pt x="3541631" y="52801"/>
                  </a:lnTo>
                  <a:lnTo>
                    <a:pt x="3836766" y="52801"/>
                  </a:lnTo>
                  <a:lnTo>
                    <a:pt x="4131902" y="52801"/>
                  </a:lnTo>
                  <a:lnTo>
                    <a:pt x="4427038" y="52801"/>
                  </a:lnTo>
                  <a:lnTo>
                    <a:pt x="4722174" y="52801"/>
                  </a:lnTo>
                  <a:lnTo>
                    <a:pt x="5017310" y="52801"/>
                  </a:lnTo>
                  <a:lnTo>
                    <a:pt x="5312446" y="52801"/>
                  </a:lnTo>
                  <a:lnTo>
                    <a:pt x="5607582" y="52801"/>
                  </a:lnTo>
                  <a:lnTo>
                    <a:pt x="5902718" y="105602"/>
                  </a:lnTo>
                  <a:lnTo>
                    <a:pt x="6197854" y="264006"/>
                  </a:lnTo>
                  <a:lnTo>
                    <a:pt x="6492990" y="211205"/>
                  </a:lnTo>
                  <a:lnTo>
                    <a:pt x="6788126" y="264006"/>
                  </a:lnTo>
                </a:path>
              </a:pathLst>
            </a:custGeom>
            <a:ln w="27101" cap="flat">
              <a:solidFill>
                <a:srgbClr val="FF7F00">
                  <a:alpha val="100000"/>
                </a:srgbClr>
              </a:solidFill>
              <a:prstDash val="solid"/>
              <a:round/>
            </a:ln>
          </p:spPr>
          <p:txBody>
            <a:bodyPr/>
            <a:lstStyle/>
            <a:p/>
          </p:txBody>
        </p:sp>
        <p:sp>
          <p:nvSpPr>
            <p:cNvPr id="66" name="pl66"/>
            <p:cNvSpPr/>
            <p:nvPr/>
          </p:nvSpPr>
          <p:spPr>
            <a:xfrm>
              <a:off x="810605" y="1015710"/>
              <a:ext cx="6788126" cy="4804922"/>
            </a:xfrm>
            <a:custGeom>
              <a:avLst/>
              <a:pathLst>
                <a:path w="6788126" h="4804922">
                  <a:moveTo>
                    <a:pt x="0" y="4804922"/>
                  </a:moveTo>
                  <a:lnTo>
                    <a:pt x="295135" y="4804922"/>
                  </a:lnTo>
                  <a:lnTo>
                    <a:pt x="590271" y="4752121"/>
                  </a:lnTo>
                  <a:lnTo>
                    <a:pt x="885407" y="4752121"/>
                  </a:lnTo>
                  <a:lnTo>
                    <a:pt x="1180543" y="4699319"/>
                  </a:lnTo>
                  <a:lnTo>
                    <a:pt x="1475679" y="1531239"/>
                  </a:lnTo>
                  <a:lnTo>
                    <a:pt x="1770815" y="1161629"/>
                  </a:lnTo>
                  <a:lnTo>
                    <a:pt x="2065951" y="1161629"/>
                  </a:lnTo>
                  <a:lnTo>
                    <a:pt x="2361087" y="580814"/>
                  </a:lnTo>
                  <a:lnTo>
                    <a:pt x="2656223" y="369609"/>
                  </a:lnTo>
                  <a:lnTo>
                    <a:pt x="2951359" y="316808"/>
                  </a:lnTo>
                  <a:lnTo>
                    <a:pt x="3246495" y="211205"/>
                  </a:lnTo>
                  <a:lnTo>
                    <a:pt x="3541631" y="158404"/>
                  </a:lnTo>
                  <a:lnTo>
                    <a:pt x="3836766" y="105602"/>
                  </a:lnTo>
                  <a:lnTo>
                    <a:pt x="4131902" y="52801"/>
                  </a:lnTo>
                  <a:lnTo>
                    <a:pt x="4427038" y="52801"/>
                  </a:lnTo>
                  <a:lnTo>
                    <a:pt x="4722174" y="0"/>
                  </a:lnTo>
                  <a:lnTo>
                    <a:pt x="5017310" y="0"/>
                  </a:lnTo>
                  <a:lnTo>
                    <a:pt x="5312446" y="0"/>
                  </a:lnTo>
                  <a:lnTo>
                    <a:pt x="5607582" y="0"/>
                  </a:lnTo>
                  <a:lnTo>
                    <a:pt x="5902718" y="0"/>
                  </a:lnTo>
                  <a:lnTo>
                    <a:pt x="6197854" y="105602"/>
                  </a:lnTo>
                  <a:lnTo>
                    <a:pt x="6492990" y="52801"/>
                  </a:lnTo>
                  <a:lnTo>
                    <a:pt x="6788126" y="158404"/>
                  </a:lnTo>
                </a:path>
              </a:pathLst>
            </a:custGeom>
            <a:ln w="27101" cap="flat">
              <a:solidFill>
                <a:srgbClr val="FFC20E">
                  <a:alpha val="100000"/>
                </a:srgbClr>
              </a:solidFill>
              <a:prstDash val="solid"/>
              <a:round/>
            </a:ln>
          </p:spPr>
          <p:txBody>
            <a:bodyPr/>
            <a:lstStyle/>
            <a:p/>
          </p:txBody>
        </p:sp>
        <p:sp>
          <p:nvSpPr>
            <p:cNvPr id="67" name="pl67"/>
            <p:cNvSpPr/>
            <p:nvPr/>
          </p:nvSpPr>
          <p:spPr>
            <a:xfrm>
              <a:off x="3171692" y="4553401"/>
              <a:ext cx="4427038" cy="1320033"/>
            </a:xfrm>
            <a:custGeom>
              <a:avLst/>
              <a:pathLst>
                <a:path w="4427038" h="1320033">
                  <a:moveTo>
                    <a:pt x="0" y="1320033"/>
                  </a:moveTo>
                  <a:lnTo>
                    <a:pt x="295135" y="1320033"/>
                  </a:lnTo>
                  <a:lnTo>
                    <a:pt x="590271" y="1320033"/>
                  </a:lnTo>
                  <a:lnTo>
                    <a:pt x="885407" y="1056026"/>
                  </a:lnTo>
                  <a:lnTo>
                    <a:pt x="1180543" y="1108828"/>
                  </a:lnTo>
                  <a:lnTo>
                    <a:pt x="1475679" y="1108828"/>
                  </a:lnTo>
                  <a:lnTo>
                    <a:pt x="1770815" y="897622"/>
                  </a:lnTo>
                  <a:lnTo>
                    <a:pt x="2065951" y="792020"/>
                  </a:lnTo>
                  <a:lnTo>
                    <a:pt x="2361087" y="686417"/>
                  </a:lnTo>
                  <a:lnTo>
                    <a:pt x="2656223" y="739218"/>
                  </a:lnTo>
                  <a:lnTo>
                    <a:pt x="2951359" y="580814"/>
                  </a:lnTo>
                  <a:lnTo>
                    <a:pt x="3246495" y="528013"/>
                  </a:lnTo>
                  <a:lnTo>
                    <a:pt x="3541631" y="369609"/>
                  </a:lnTo>
                  <a:lnTo>
                    <a:pt x="3836766" y="264006"/>
                  </a:lnTo>
                  <a:lnTo>
                    <a:pt x="4131902" y="52801"/>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804505"/>
              <a:ext cx="6788126" cy="633616"/>
            </a:xfrm>
            <a:custGeom>
              <a:avLst/>
              <a:pathLst>
                <a:path w="6788126" h="633616">
                  <a:moveTo>
                    <a:pt x="0" y="580814"/>
                  </a:moveTo>
                  <a:lnTo>
                    <a:pt x="295135" y="633616"/>
                  </a:lnTo>
                  <a:lnTo>
                    <a:pt x="590271" y="633616"/>
                  </a:lnTo>
                  <a:lnTo>
                    <a:pt x="885407" y="475212"/>
                  </a:lnTo>
                  <a:lnTo>
                    <a:pt x="1180543" y="475212"/>
                  </a:lnTo>
                  <a:lnTo>
                    <a:pt x="1475679" y="475212"/>
                  </a:lnTo>
                  <a:lnTo>
                    <a:pt x="1770815" y="211205"/>
                  </a:lnTo>
                  <a:lnTo>
                    <a:pt x="2065951" y="211205"/>
                  </a:lnTo>
                  <a:lnTo>
                    <a:pt x="2361087" y="52801"/>
                  </a:lnTo>
                  <a:lnTo>
                    <a:pt x="2656223" y="0"/>
                  </a:lnTo>
                  <a:lnTo>
                    <a:pt x="2951359" y="0"/>
                  </a:lnTo>
                  <a:lnTo>
                    <a:pt x="3246495" y="0"/>
                  </a:lnTo>
                  <a:lnTo>
                    <a:pt x="3541631" y="0"/>
                  </a:lnTo>
                  <a:lnTo>
                    <a:pt x="3836766" y="52801"/>
                  </a:lnTo>
                  <a:lnTo>
                    <a:pt x="4131902" y="52801"/>
                  </a:lnTo>
                  <a:lnTo>
                    <a:pt x="4427038" y="52801"/>
                  </a:lnTo>
                  <a:lnTo>
                    <a:pt x="4722174" y="52801"/>
                  </a:lnTo>
                  <a:lnTo>
                    <a:pt x="5017310" y="52801"/>
                  </a:lnTo>
                  <a:lnTo>
                    <a:pt x="5312446" y="52801"/>
                  </a:lnTo>
                  <a:lnTo>
                    <a:pt x="5607582" y="52801"/>
                  </a:lnTo>
                  <a:lnTo>
                    <a:pt x="5902718" y="158404"/>
                  </a:lnTo>
                  <a:lnTo>
                    <a:pt x="6197854" y="264006"/>
                  </a:lnTo>
                  <a:lnTo>
                    <a:pt x="6492990" y="211205"/>
                  </a:lnTo>
                  <a:lnTo>
                    <a:pt x="6788126" y="369609"/>
                  </a:lnTo>
                </a:path>
              </a:pathLst>
            </a:custGeom>
            <a:ln w="27101" cap="flat">
              <a:solidFill>
                <a:srgbClr val="9A32CD">
                  <a:alpha val="100000"/>
                </a:srgbClr>
              </a:solidFill>
              <a:prstDash val="solid"/>
              <a:round/>
            </a:ln>
          </p:spPr>
          <p:txBody>
            <a:bodyPr/>
            <a:lstStyle/>
            <a:p/>
          </p:txBody>
        </p:sp>
        <p:sp>
          <p:nvSpPr>
            <p:cNvPr id="69" name="pl69"/>
            <p:cNvSpPr/>
            <p:nvPr/>
          </p:nvSpPr>
          <p:spPr>
            <a:xfrm>
              <a:off x="2581420" y="5556626"/>
              <a:ext cx="5017310" cy="369609"/>
            </a:xfrm>
            <a:custGeom>
              <a:avLst/>
              <a:pathLst>
                <a:path w="5017310" h="369609">
                  <a:moveTo>
                    <a:pt x="0" y="369609"/>
                  </a:moveTo>
                  <a:lnTo>
                    <a:pt x="295135" y="369609"/>
                  </a:lnTo>
                  <a:lnTo>
                    <a:pt x="590271" y="316808"/>
                  </a:lnTo>
                  <a:lnTo>
                    <a:pt x="885407" y="316808"/>
                  </a:lnTo>
                  <a:lnTo>
                    <a:pt x="1180543" y="316808"/>
                  </a:lnTo>
                  <a:lnTo>
                    <a:pt x="1475679" y="316808"/>
                  </a:lnTo>
                  <a:lnTo>
                    <a:pt x="1770815" y="316808"/>
                  </a:lnTo>
                  <a:lnTo>
                    <a:pt x="2065951" y="158404"/>
                  </a:lnTo>
                  <a:lnTo>
                    <a:pt x="2361087" y="316808"/>
                  </a:lnTo>
                  <a:lnTo>
                    <a:pt x="2656223" y="316808"/>
                  </a:lnTo>
                  <a:lnTo>
                    <a:pt x="2951359" y="316808"/>
                  </a:lnTo>
                  <a:lnTo>
                    <a:pt x="3246495" y="316808"/>
                  </a:lnTo>
                  <a:lnTo>
                    <a:pt x="3541631" y="264006"/>
                  </a:lnTo>
                  <a:lnTo>
                    <a:pt x="3836766" y="264006"/>
                  </a:lnTo>
                  <a:lnTo>
                    <a:pt x="4131902" y="264006"/>
                  </a:lnTo>
                  <a:lnTo>
                    <a:pt x="4427038" y="264006"/>
                  </a:lnTo>
                  <a:lnTo>
                    <a:pt x="4722174" y="158404"/>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857306"/>
              <a:ext cx="6788126" cy="4593717"/>
            </a:xfrm>
            <a:custGeom>
              <a:avLst/>
              <a:pathLst>
                <a:path w="6788126" h="4593717">
                  <a:moveTo>
                    <a:pt x="0" y="4488114"/>
                  </a:moveTo>
                  <a:lnTo>
                    <a:pt x="295135" y="4488114"/>
                  </a:lnTo>
                  <a:lnTo>
                    <a:pt x="590271" y="4540915"/>
                  </a:lnTo>
                  <a:lnTo>
                    <a:pt x="885407" y="4540915"/>
                  </a:lnTo>
                  <a:lnTo>
                    <a:pt x="1180543" y="4540915"/>
                  </a:lnTo>
                  <a:lnTo>
                    <a:pt x="1475679" y="4540915"/>
                  </a:lnTo>
                  <a:lnTo>
                    <a:pt x="1770815" y="4540915"/>
                  </a:lnTo>
                  <a:lnTo>
                    <a:pt x="2065951" y="4540915"/>
                  </a:lnTo>
                  <a:lnTo>
                    <a:pt x="2361087" y="4593717"/>
                  </a:lnTo>
                  <a:lnTo>
                    <a:pt x="2656223" y="4593717"/>
                  </a:lnTo>
                  <a:lnTo>
                    <a:pt x="2951359" y="1795245"/>
                  </a:lnTo>
                  <a:lnTo>
                    <a:pt x="3246495" y="897622"/>
                  </a:lnTo>
                  <a:lnTo>
                    <a:pt x="3541631" y="528013"/>
                  </a:lnTo>
                  <a:lnTo>
                    <a:pt x="3836766" y="475212"/>
                  </a:lnTo>
                  <a:lnTo>
                    <a:pt x="4131902" y="369609"/>
                  </a:lnTo>
                  <a:lnTo>
                    <a:pt x="4427038" y="158404"/>
                  </a:lnTo>
                  <a:lnTo>
                    <a:pt x="4722174" y="0"/>
                  </a:lnTo>
                  <a:lnTo>
                    <a:pt x="5017310" y="0"/>
                  </a:lnTo>
                  <a:lnTo>
                    <a:pt x="5312446" y="0"/>
                  </a:lnTo>
                  <a:lnTo>
                    <a:pt x="5607582" y="0"/>
                  </a:lnTo>
                  <a:lnTo>
                    <a:pt x="5902718" y="52801"/>
                  </a:lnTo>
                  <a:lnTo>
                    <a:pt x="6197854" y="211205"/>
                  </a:lnTo>
                  <a:lnTo>
                    <a:pt x="6492990" y="158404"/>
                  </a:lnTo>
                  <a:lnTo>
                    <a:pt x="6788126" y="211205"/>
                  </a:lnTo>
                </a:path>
              </a:pathLst>
            </a:custGeom>
            <a:ln w="27101" cap="flat">
              <a:solidFill>
                <a:srgbClr val="FB9A99">
                  <a:alpha val="100000"/>
                </a:srgbClr>
              </a:solidFill>
              <a:prstDash val="solid"/>
              <a:round/>
            </a:ln>
          </p:spPr>
          <p:txBody>
            <a:bodyPr/>
            <a:lstStyle/>
            <a:p/>
          </p:txBody>
        </p:sp>
        <p:sp>
          <p:nvSpPr>
            <p:cNvPr id="71" name="pl71"/>
            <p:cNvSpPr/>
            <p:nvPr/>
          </p:nvSpPr>
          <p:spPr>
            <a:xfrm>
              <a:off x="810605" y="2230141"/>
              <a:ext cx="6788126" cy="1689643"/>
            </a:xfrm>
            <a:custGeom>
              <a:avLst/>
              <a:pathLst>
                <a:path w="6788126" h="1689643">
                  <a:moveTo>
                    <a:pt x="0" y="1689643"/>
                  </a:moveTo>
                  <a:lnTo>
                    <a:pt x="295135" y="1689643"/>
                  </a:lnTo>
                  <a:lnTo>
                    <a:pt x="590271" y="1689643"/>
                  </a:lnTo>
                  <a:lnTo>
                    <a:pt x="885407" y="1584040"/>
                  </a:lnTo>
                  <a:lnTo>
                    <a:pt x="1180543" y="1531239"/>
                  </a:lnTo>
                  <a:lnTo>
                    <a:pt x="1475679" y="1267232"/>
                  </a:lnTo>
                  <a:lnTo>
                    <a:pt x="1770815" y="1108828"/>
                  </a:lnTo>
                  <a:lnTo>
                    <a:pt x="2065951" y="1161629"/>
                  </a:lnTo>
                  <a:lnTo>
                    <a:pt x="2361087" y="1003225"/>
                  </a:lnTo>
                  <a:lnTo>
                    <a:pt x="2656223" y="950424"/>
                  </a:lnTo>
                  <a:lnTo>
                    <a:pt x="2951359" y="686417"/>
                  </a:lnTo>
                  <a:lnTo>
                    <a:pt x="3246495" y="580814"/>
                  </a:lnTo>
                  <a:lnTo>
                    <a:pt x="3541631" y="528013"/>
                  </a:lnTo>
                  <a:lnTo>
                    <a:pt x="3836766" y="528013"/>
                  </a:lnTo>
                  <a:lnTo>
                    <a:pt x="4131902" y="475212"/>
                  </a:lnTo>
                  <a:lnTo>
                    <a:pt x="4427038" y="475212"/>
                  </a:lnTo>
                  <a:lnTo>
                    <a:pt x="4722174" y="316808"/>
                  </a:lnTo>
                  <a:lnTo>
                    <a:pt x="5017310" y="52801"/>
                  </a:lnTo>
                  <a:lnTo>
                    <a:pt x="5312446" y="52801"/>
                  </a:lnTo>
                  <a:lnTo>
                    <a:pt x="5607582" y="0"/>
                  </a:lnTo>
                  <a:lnTo>
                    <a:pt x="5902718" y="0"/>
                  </a:lnTo>
                  <a:lnTo>
                    <a:pt x="6197854" y="105602"/>
                  </a:lnTo>
                  <a:lnTo>
                    <a:pt x="6492990" y="0"/>
                  </a:lnTo>
                  <a:lnTo>
                    <a:pt x="6788126" y="52801"/>
                  </a:lnTo>
                </a:path>
              </a:pathLst>
            </a:custGeom>
            <a:ln w="27101" cap="flat">
              <a:solidFill>
                <a:srgbClr val="002759">
                  <a:alpha val="100000"/>
                </a:srgbClr>
              </a:solidFill>
              <a:prstDash val="solid"/>
              <a:round/>
            </a:ln>
          </p:spPr>
          <p:txBody>
            <a:bodyPr/>
            <a:lstStyle/>
            <a:p/>
          </p:txBody>
        </p:sp>
        <p:sp>
          <p:nvSpPr>
            <p:cNvPr id="72" name="pt72"/>
            <p:cNvSpPr/>
            <p:nvPr/>
          </p:nvSpPr>
          <p:spPr>
            <a:xfrm>
              <a:off x="785779"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331414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20854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289173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273332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52212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08116" y="1078353"/>
              <a:ext cx="531855" cy="557720"/>
            </a:xfrm>
            <a:custGeom>
              <a:avLst/>
              <a:pathLst>
                <a:path w="531855" h="557720">
                  <a:moveTo>
                    <a:pt x="531855" y="557720"/>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09061" y="1130761"/>
              <a:ext cx="1213494" cy="1109852"/>
            </a:xfrm>
            <a:custGeom>
              <a:avLst/>
              <a:pathLst>
                <a:path w="1213494" h="1109852">
                  <a:moveTo>
                    <a:pt x="1213494" y="1109852"/>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5706" y="4187703"/>
              <a:ext cx="1158883" cy="267066"/>
            </a:xfrm>
            <a:custGeom>
              <a:avLst/>
              <a:pathLst>
                <a:path w="1158883" h="267066">
                  <a:moveTo>
                    <a:pt x="1158883" y="267066"/>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5732" y="1019578"/>
              <a:ext cx="1146789" cy="260850"/>
            </a:xfrm>
            <a:custGeom>
              <a:avLst/>
              <a:pathLst>
                <a:path w="1146789" h="260850">
                  <a:moveTo>
                    <a:pt x="1146789" y="260850"/>
                  </a:moveTo>
                  <a:lnTo>
                    <a:pt x="0" y="0"/>
                  </a:lnTo>
                </a:path>
              </a:pathLst>
            </a:custGeom>
            <a:ln w="27101" cap="rnd">
              <a:solidFill>
                <a:srgbClr val="E31A1C">
                  <a:alpha val="100000"/>
                </a:srgbClr>
              </a:solidFill>
              <a:prstDash val="dot"/>
              <a:round/>
            </a:ln>
          </p:spPr>
          <p:txBody>
            <a:bodyPr/>
            <a:lstStyle/>
            <a:p/>
          </p:txBody>
        </p:sp>
        <p:sp>
          <p:nvSpPr>
            <p:cNvPr id="100" name="pl100"/>
            <p:cNvSpPr/>
            <p:nvPr/>
          </p:nvSpPr>
          <p:spPr>
            <a:xfrm>
              <a:off x="7612892" y="1075655"/>
              <a:ext cx="920698" cy="464430"/>
            </a:xfrm>
            <a:custGeom>
              <a:avLst/>
              <a:pathLst>
                <a:path w="920698" h="464430">
                  <a:moveTo>
                    <a:pt x="920698" y="464430"/>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4387" y="1185056"/>
              <a:ext cx="453025" cy="876372"/>
            </a:xfrm>
            <a:custGeom>
              <a:avLst/>
              <a:pathLst>
                <a:path w="453025" h="876372">
                  <a:moveTo>
                    <a:pt x="453025" y="876372"/>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9350" y="4562717"/>
              <a:ext cx="924133" cy="810730"/>
            </a:xfrm>
            <a:custGeom>
              <a:avLst/>
              <a:pathLst>
                <a:path w="924133" h="810730">
                  <a:moveTo>
                    <a:pt x="924133" y="810730"/>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08075" y="1183972"/>
              <a:ext cx="1248760" cy="1317262"/>
            </a:xfrm>
            <a:custGeom>
              <a:avLst/>
              <a:pathLst>
                <a:path w="1248760" h="1317262">
                  <a:moveTo>
                    <a:pt x="1248760" y="1317262"/>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10378" y="1077313"/>
              <a:ext cx="959259" cy="724911"/>
            </a:xfrm>
            <a:custGeom>
              <a:avLst/>
              <a:pathLst>
                <a:path w="959259" h="724911">
                  <a:moveTo>
                    <a:pt x="959259" y="724911"/>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01722" y="2294305"/>
              <a:ext cx="329130" cy="1250392"/>
            </a:xfrm>
            <a:custGeom>
              <a:avLst/>
              <a:pathLst>
                <a:path w="329130" h="1250392">
                  <a:moveTo>
                    <a:pt x="329130" y="1250392"/>
                  </a:moveTo>
                  <a:lnTo>
                    <a:pt x="0" y="0"/>
                  </a:lnTo>
                </a:path>
              </a:pathLst>
            </a:custGeom>
            <a:ln w="27101" cap="rnd">
              <a:solidFill>
                <a:srgbClr val="002759">
                  <a:alpha val="100000"/>
                </a:srgbClr>
              </a:solidFill>
              <a:prstDash val="dot"/>
              <a:round/>
            </a:ln>
          </p:spPr>
          <p:txBody>
            <a:bodyPr/>
            <a:lstStyle/>
            <a:p/>
          </p:txBody>
        </p:sp>
        <p:sp>
          <p:nvSpPr>
            <p:cNvPr id="106" name="pg106"/>
            <p:cNvSpPr/>
            <p:nvPr/>
          </p:nvSpPr>
          <p:spPr>
            <a:xfrm>
              <a:off x="7464699" y="1636074"/>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7" name="tx107"/>
            <p:cNvSpPr/>
            <p:nvPr/>
          </p:nvSpPr>
          <p:spPr>
            <a:xfrm>
              <a:off x="7487559" y="1660250"/>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8" name="pg108"/>
            <p:cNvSpPr/>
            <p:nvPr/>
          </p:nvSpPr>
          <p:spPr>
            <a:xfrm>
              <a:off x="8567381" y="2240613"/>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09" name="tx109"/>
            <p:cNvSpPr/>
            <p:nvPr/>
          </p:nvSpPr>
          <p:spPr>
            <a:xfrm>
              <a:off x="8590241" y="2264790"/>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0" name="pg110"/>
            <p:cNvSpPr/>
            <p:nvPr/>
          </p:nvSpPr>
          <p:spPr>
            <a:xfrm>
              <a:off x="8706010" y="4372880"/>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1" name="tx111"/>
            <p:cNvSpPr/>
            <p:nvPr/>
          </p:nvSpPr>
          <p:spPr>
            <a:xfrm>
              <a:off x="8728870" y="4417330"/>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2" name="pg112"/>
            <p:cNvSpPr/>
            <p:nvPr/>
          </p:nvSpPr>
          <p:spPr>
            <a:xfrm>
              <a:off x="8693942" y="1198529"/>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3" name="tx113"/>
            <p:cNvSpPr/>
            <p:nvPr/>
          </p:nvSpPr>
          <p:spPr>
            <a:xfrm>
              <a:off x="8716802" y="1244249"/>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4" name="pg114"/>
            <p:cNvSpPr/>
            <p:nvPr/>
          </p:nvSpPr>
          <p:spPr>
            <a:xfrm>
              <a:off x="8465010" y="1461065"/>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5" name="tx115"/>
            <p:cNvSpPr/>
            <p:nvPr/>
          </p:nvSpPr>
          <p:spPr>
            <a:xfrm>
              <a:off x="8487870" y="1505515"/>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6" name="pg116"/>
            <p:cNvSpPr/>
            <p:nvPr/>
          </p:nvSpPr>
          <p:spPr>
            <a:xfrm>
              <a:off x="7988833" y="1984087"/>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17" name="tx117"/>
            <p:cNvSpPr/>
            <p:nvPr/>
          </p:nvSpPr>
          <p:spPr>
            <a:xfrm>
              <a:off x="8011693" y="2028219"/>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18" name="pg118"/>
            <p:cNvSpPr/>
            <p:nvPr/>
          </p:nvSpPr>
          <p:spPr>
            <a:xfrm>
              <a:off x="8464904" y="5294505"/>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19" name="tx119"/>
            <p:cNvSpPr/>
            <p:nvPr/>
          </p:nvSpPr>
          <p:spPr>
            <a:xfrm>
              <a:off x="8487764" y="5338954"/>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0" name="pg120"/>
            <p:cNvSpPr/>
            <p:nvPr/>
          </p:nvSpPr>
          <p:spPr>
            <a:xfrm>
              <a:off x="8627618" y="2501234"/>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1" name="tx121"/>
            <p:cNvSpPr/>
            <p:nvPr/>
          </p:nvSpPr>
          <p:spPr>
            <a:xfrm>
              <a:off x="8650478" y="2545684"/>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2" name="pg122"/>
            <p:cNvSpPr/>
            <p:nvPr/>
          </p:nvSpPr>
          <p:spPr>
            <a:xfrm>
              <a:off x="8501057" y="1723236"/>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3" name="tx123"/>
            <p:cNvSpPr/>
            <p:nvPr/>
          </p:nvSpPr>
          <p:spPr>
            <a:xfrm>
              <a:off x="8523917" y="1767686"/>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4" name="pg124"/>
            <p:cNvSpPr/>
            <p:nvPr/>
          </p:nvSpPr>
          <p:spPr>
            <a:xfrm>
              <a:off x="7862272" y="3465657"/>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5" name="tx125"/>
            <p:cNvSpPr/>
            <p:nvPr/>
          </p:nvSpPr>
          <p:spPr>
            <a:xfrm>
              <a:off x="7885132" y="3488510"/>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6" name="pl126"/>
            <p:cNvSpPr/>
            <p:nvPr/>
          </p:nvSpPr>
          <p:spPr>
            <a:xfrm>
              <a:off x="822107" y="3928663"/>
              <a:ext cx="110039" cy="84943"/>
            </a:xfrm>
            <a:custGeom>
              <a:avLst/>
              <a:pathLst>
                <a:path w="110039" h="84943">
                  <a:moveTo>
                    <a:pt x="110039" y="84943"/>
                  </a:moveTo>
                  <a:lnTo>
                    <a:pt x="0" y="0"/>
                  </a:lnTo>
                </a:path>
              </a:pathLst>
            </a:custGeom>
            <a:ln w="13550" cap="rnd">
              <a:solidFill>
                <a:srgbClr val="002759">
                  <a:alpha val="100000"/>
                </a:srgbClr>
              </a:solidFill>
              <a:prstDash val="solid"/>
              <a:round/>
            </a:ln>
          </p:spPr>
          <p:txBody>
            <a:bodyPr/>
            <a:lstStyle/>
            <a:p/>
          </p:txBody>
        </p:sp>
        <p:sp>
          <p:nvSpPr>
            <p:cNvPr id="127" name="pg127"/>
            <p:cNvSpPr/>
            <p:nvPr/>
          </p:nvSpPr>
          <p:spPr>
            <a:xfrm>
              <a:off x="849536" y="40136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8" name="tx128"/>
            <p:cNvSpPr/>
            <p:nvPr/>
          </p:nvSpPr>
          <p:spPr>
            <a:xfrm>
              <a:off x="895256" y="405735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38</a:t>
              </a:r>
            </a:p>
          </p:txBody>
        </p:sp>
        <p:sp>
          <p:nvSpPr>
            <p:cNvPr id="129" name="pg129"/>
            <p:cNvSpPr/>
            <p:nvPr/>
          </p:nvSpPr>
          <p:spPr>
            <a:xfrm>
              <a:off x="3675424" y="30103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0" name="tx130"/>
            <p:cNvSpPr/>
            <p:nvPr/>
          </p:nvSpPr>
          <p:spPr>
            <a:xfrm>
              <a:off x="3721144" y="305572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57</a:t>
              </a:r>
            </a:p>
          </p:txBody>
        </p:sp>
        <p:sp>
          <p:nvSpPr>
            <p:cNvPr id="131" name="pg131"/>
            <p:cNvSpPr/>
            <p:nvPr/>
          </p:nvSpPr>
          <p:spPr>
            <a:xfrm>
              <a:off x="6331656" y="23239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2" name="tx132"/>
            <p:cNvSpPr/>
            <p:nvPr/>
          </p:nvSpPr>
          <p:spPr>
            <a:xfrm>
              <a:off x="6377376" y="23677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70</a:t>
              </a:r>
            </a:p>
          </p:txBody>
        </p:sp>
        <p:sp>
          <p:nvSpPr>
            <p:cNvPr id="133" name="pg133"/>
            <p:cNvSpPr/>
            <p:nvPr/>
          </p:nvSpPr>
          <p:spPr>
            <a:xfrm>
              <a:off x="7512175" y="237676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7557895" y="24205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69</a:t>
              </a:r>
            </a:p>
          </p:txBody>
        </p:sp>
        <p:sp>
          <p:nvSpPr>
            <p:cNvPr id="135" name="rc135"/>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36" name="tx136"/>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1" name="tx141"/>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3" name="tx143"/>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4" name="tx144"/>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5" name="tx145"/>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6" name="tx146"/>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7" name="tx147"/>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9" name="tx149"/>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0" name="tx150"/>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1" name="tx151"/>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tx154"/>
            <p:cNvSpPr/>
            <p:nvPr/>
          </p:nvSpPr>
          <p:spPr>
            <a:xfrm>
              <a:off x="3604832" y="403202"/>
              <a:ext cx="266856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WPR, 2000-2023</a:t>
              </a:r>
            </a:p>
          </p:txBody>
        </p:sp>
        <p:sp>
          <p:nvSpPr>
            <p:cNvPr id="155" name="tx15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6" name="tx156"/>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57" name="tx157"/>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69%.</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736909"/>
              <a:ext cx="336759" cy="34242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94488"/>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791435"/>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476277"/>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764172"/>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 name="rc14"/>
            <p:cNvSpPr/>
            <p:nvPr/>
          </p:nvSpPr>
          <p:spPr>
            <a:xfrm>
              <a:off x="1295275"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205206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2736909"/>
              <a:ext cx="336759" cy="3424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2394488"/>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5476277"/>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5133856"/>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4" name="rc24"/>
            <p:cNvSpPr/>
            <p:nvPr/>
          </p:nvSpPr>
          <p:spPr>
            <a:xfrm>
              <a:off x="1632034"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 name="rc25"/>
            <p:cNvSpPr/>
            <p:nvPr/>
          </p:nvSpPr>
          <p:spPr>
            <a:xfrm>
              <a:off x="1632034"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2736909"/>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394488"/>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34" name="rc34"/>
            <p:cNvSpPr/>
            <p:nvPr/>
          </p:nvSpPr>
          <p:spPr>
            <a:xfrm>
              <a:off x="1968793" y="1024804"/>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 name="rc35"/>
            <p:cNvSpPr/>
            <p:nvPr/>
          </p:nvSpPr>
          <p:spPr>
            <a:xfrm>
              <a:off x="1968793"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1968793" y="205206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2736909"/>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367225"/>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2394488"/>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4791435"/>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44" name="rc44"/>
            <p:cNvSpPr/>
            <p:nvPr/>
          </p:nvSpPr>
          <p:spPr>
            <a:xfrm>
              <a:off x="2305552"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5" name="rc45"/>
            <p:cNvSpPr/>
            <p:nvPr/>
          </p:nvSpPr>
          <p:spPr>
            <a:xfrm>
              <a:off x="2305552"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 name="rc46"/>
            <p:cNvSpPr/>
            <p:nvPr/>
          </p:nvSpPr>
          <p:spPr>
            <a:xfrm>
              <a:off x="2305552"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2305552" y="2736909"/>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367225"/>
              <a:ext cx="336759" cy="3424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5476277"/>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54" name="rc54"/>
            <p:cNvSpPr/>
            <p:nvPr/>
          </p:nvSpPr>
          <p:spPr>
            <a:xfrm>
              <a:off x="2642311"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5" name="rc55"/>
            <p:cNvSpPr/>
            <p:nvPr/>
          </p:nvSpPr>
          <p:spPr>
            <a:xfrm>
              <a:off x="2642311" y="170964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 name="rc56"/>
            <p:cNvSpPr/>
            <p:nvPr/>
          </p:nvSpPr>
          <p:spPr>
            <a:xfrm>
              <a:off x="2642311"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36909"/>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 name="rc58"/>
            <p:cNvSpPr/>
            <p:nvPr/>
          </p:nvSpPr>
          <p:spPr>
            <a:xfrm>
              <a:off x="2642311" y="1367225"/>
              <a:ext cx="336759" cy="3424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5476277"/>
              <a:ext cx="336759" cy="3424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64" name="rc64"/>
            <p:cNvSpPr/>
            <p:nvPr/>
          </p:nvSpPr>
          <p:spPr>
            <a:xfrm>
              <a:off x="2979070"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5" name="rc65"/>
            <p:cNvSpPr/>
            <p:nvPr/>
          </p:nvSpPr>
          <p:spPr>
            <a:xfrm>
              <a:off x="2979070"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2979070"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7" name="rc67"/>
            <p:cNvSpPr/>
            <p:nvPr/>
          </p:nvSpPr>
          <p:spPr>
            <a:xfrm>
              <a:off x="2979070" y="2736909"/>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8" name="rc68"/>
            <p:cNvSpPr/>
            <p:nvPr/>
          </p:nvSpPr>
          <p:spPr>
            <a:xfrm>
              <a:off x="2979070" y="1367225"/>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69" name="rc69"/>
            <p:cNvSpPr/>
            <p:nvPr/>
          </p:nvSpPr>
          <p:spPr>
            <a:xfrm>
              <a:off x="2979070"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5476277"/>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315830"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6" name="rc76"/>
            <p:cNvSpPr/>
            <p:nvPr/>
          </p:nvSpPr>
          <p:spPr>
            <a:xfrm>
              <a:off x="3315830"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 name="rc78"/>
            <p:cNvSpPr/>
            <p:nvPr/>
          </p:nvSpPr>
          <p:spPr>
            <a:xfrm>
              <a:off x="3315830" y="2736909"/>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9" name="rc79"/>
            <p:cNvSpPr/>
            <p:nvPr/>
          </p:nvSpPr>
          <p:spPr>
            <a:xfrm>
              <a:off x="3315830" y="1367225"/>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3315830" y="2394488"/>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1" name="rc81"/>
            <p:cNvSpPr/>
            <p:nvPr/>
          </p:nvSpPr>
          <p:spPr>
            <a:xfrm>
              <a:off x="3315830"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5476277"/>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5133856"/>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652589" y="1024804"/>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7" name="rc87"/>
            <p:cNvSpPr/>
            <p:nvPr/>
          </p:nvSpPr>
          <p:spPr>
            <a:xfrm>
              <a:off x="3652589"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3652589"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9" name="rc89"/>
            <p:cNvSpPr/>
            <p:nvPr/>
          </p:nvSpPr>
          <p:spPr>
            <a:xfrm>
              <a:off x="3652589"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0" name="rc90"/>
            <p:cNvSpPr/>
            <p:nvPr/>
          </p:nvSpPr>
          <p:spPr>
            <a:xfrm>
              <a:off x="3652589" y="1367225"/>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1" name="rc91"/>
            <p:cNvSpPr/>
            <p:nvPr/>
          </p:nvSpPr>
          <p:spPr>
            <a:xfrm>
              <a:off x="3652589" y="2394488"/>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92" name="rc92"/>
            <p:cNvSpPr/>
            <p:nvPr/>
          </p:nvSpPr>
          <p:spPr>
            <a:xfrm>
              <a:off x="3652589"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3652589" y="5476277"/>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3079330"/>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5133856"/>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98" name="rc98"/>
            <p:cNvSpPr/>
            <p:nvPr/>
          </p:nvSpPr>
          <p:spPr>
            <a:xfrm>
              <a:off x="3989348"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9" name="rc99"/>
            <p:cNvSpPr/>
            <p:nvPr/>
          </p:nvSpPr>
          <p:spPr>
            <a:xfrm>
              <a:off x="3989348" y="1709646"/>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0" name="rc100"/>
            <p:cNvSpPr/>
            <p:nvPr/>
          </p:nvSpPr>
          <p:spPr>
            <a:xfrm>
              <a:off x="3989348" y="2052067"/>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1" name="rc101"/>
            <p:cNvSpPr/>
            <p:nvPr/>
          </p:nvSpPr>
          <p:spPr>
            <a:xfrm>
              <a:off x="3989348"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2" name="rc102"/>
            <p:cNvSpPr/>
            <p:nvPr/>
          </p:nvSpPr>
          <p:spPr>
            <a:xfrm>
              <a:off x="3989348" y="1367225"/>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3" name="rc103"/>
            <p:cNvSpPr/>
            <p:nvPr/>
          </p:nvSpPr>
          <p:spPr>
            <a:xfrm>
              <a:off x="3989348" y="2394488"/>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04" name="rc104"/>
            <p:cNvSpPr/>
            <p:nvPr/>
          </p:nvSpPr>
          <p:spPr>
            <a:xfrm>
              <a:off x="3989348" y="4791435"/>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989348" y="547627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6" name="rc106"/>
            <p:cNvSpPr/>
            <p:nvPr/>
          </p:nvSpPr>
          <p:spPr>
            <a:xfrm>
              <a:off x="3989348" y="3079330"/>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3764172"/>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5133856"/>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326107"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1" name="rc111"/>
            <p:cNvSpPr/>
            <p:nvPr/>
          </p:nvSpPr>
          <p:spPr>
            <a:xfrm>
              <a:off x="4326107"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4326107" y="2052067"/>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3" name="rc113"/>
            <p:cNvSpPr/>
            <p:nvPr/>
          </p:nvSpPr>
          <p:spPr>
            <a:xfrm>
              <a:off x="4326107"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4" name="rc114"/>
            <p:cNvSpPr/>
            <p:nvPr/>
          </p:nvSpPr>
          <p:spPr>
            <a:xfrm>
              <a:off x="4326107" y="1367225"/>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5" name="rc115"/>
            <p:cNvSpPr/>
            <p:nvPr/>
          </p:nvSpPr>
          <p:spPr>
            <a:xfrm>
              <a:off x="4326107" y="2394488"/>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16" name="rc116"/>
            <p:cNvSpPr/>
            <p:nvPr/>
          </p:nvSpPr>
          <p:spPr>
            <a:xfrm>
              <a:off x="4326107" y="4791435"/>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7" name="rc117"/>
            <p:cNvSpPr/>
            <p:nvPr/>
          </p:nvSpPr>
          <p:spPr>
            <a:xfrm>
              <a:off x="4326107" y="547627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8" name="rc118"/>
            <p:cNvSpPr/>
            <p:nvPr/>
          </p:nvSpPr>
          <p:spPr>
            <a:xfrm>
              <a:off x="4326107" y="3079330"/>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326107" y="3764172"/>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5133856"/>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62866"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4662866" y="1709646"/>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4" name="rc124"/>
            <p:cNvSpPr/>
            <p:nvPr/>
          </p:nvSpPr>
          <p:spPr>
            <a:xfrm>
              <a:off x="4662866" y="2052067"/>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662866"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6" name="rc126"/>
            <p:cNvSpPr/>
            <p:nvPr/>
          </p:nvSpPr>
          <p:spPr>
            <a:xfrm>
              <a:off x="4662866" y="1367225"/>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4662866" y="2394488"/>
              <a:ext cx="336759" cy="34242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28" name="rc128"/>
            <p:cNvSpPr/>
            <p:nvPr/>
          </p:nvSpPr>
          <p:spPr>
            <a:xfrm>
              <a:off x="4662866"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4662866" y="547627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0" name="rc130"/>
            <p:cNvSpPr/>
            <p:nvPr/>
          </p:nvSpPr>
          <p:spPr>
            <a:xfrm>
              <a:off x="4662866" y="3079330"/>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31" name="rc131"/>
            <p:cNvSpPr/>
            <p:nvPr/>
          </p:nvSpPr>
          <p:spPr>
            <a:xfrm>
              <a:off x="4662866" y="3764172"/>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4662866" y="5133856"/>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1709646"/>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052067"/>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136722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394488"/>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547627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9330"/>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764172"/>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5133856"/>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5336384" y="1024804"/>
              <a:ext cx="336759" cy="34242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5336384"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8" name="rc148"/>
            <p:cNvSpPr/>
            <p:nvPr/>
          </p:nvSpPr>
          <p:spPr>
            <a:xfrm>
              <a:off x="5336384" y="2052067"/>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9" name="rc149"/>
            <p:cNvSpPr/>
            <p:nvPr/>
          </p:nvSpPr>
          <p:spPr>
            <a:xfrm>
              <a:off x="5336384"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0" name="rc150"/>
            <p:cNvSpPr/>
            <p:nvPr/>
          </p:nvSpPr>
          <p:spPr>
            <a:xfrm>
              <a:off x="5336384" y="1367225"/>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1" name="rc151"/>
            <p:cNvSpPr/>
            <p:nvPr/>
          </p:nvSpPr>
          <p:spPr>
            <a:xfrm>
              <a:off x="5336384" y="2394488"/>
              <a:ext cx="336759" cy="34242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52" name="rc152"/>
            <p:cNvSpPr/>
            <p:nvPr/>
          </p:nvSpPr>
          <p:spPr>
            <a:xfrm>
              <a:off x="5336384"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3" name="rc153"/>
            <p:cNvSpPr/>
            <p:nvPr/>
          </p:nvSpPr>
          <p:spPr>
            <a:xfrm>
              <a:off x="5336384"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4" name="rc154"/>
            <p:cNvSpPr/>
            <p:nvPr/>
          </p:nvSpPr>
          <p:spPr>
            <a:xfrm>
              <a:off x="5336384" y="3079330"/>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55" name="rc155"/>
            <p:cNvSpPr/>
            <p:nvPr/>
          </p:nvSpPr>
          <p:spPr>
            <a:xfrm>
              <a:off x="5336384"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6" name="rc156"/>
            <p:cNvSpPr/>
            <p:nvPr/>
          </p:nvSpPr>
          <p:spPr>
            <a:xfrm>
              <a:off x="5336384" y="5133856"/>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7" name="rc157"/>
            <p:cNvSpPr/>
            <p:nvPr/>
          </p:nvSpPr>
          <p:spPr>
            <a:xfrm>
              <a:off x="5336384" y="3421751"/>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58" name="rc158"/>
            <p:cNvSpPr/>
            <p:nvPr/>
          </p:nvSpPr>
          <p:spPr>
            <a:xfrm>
              <a:off x="5673143"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9" name="rc159"/>
            <p:cNvSpPr/>
            <p:nvPr/>
          </p:nvSpPr>
          <p:spPr>
            <a:xfrm>
              <a:off x="5673143"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0" name="rc160"/>
            <p:cNvSpPr/>
            <p:nvPr/>
          </p:nvSpPr>
          <p:spPr>
            <a:xfrm>
              <a:off x="5673143" y="2052067"/>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5673143"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2" name="rc162"/>
            <p:cNvSpPr/>
            <p:nvPr/>
          </p:nvSpPr>
          <p:spPr>
            <a:xfrm>
              <a:off x="5673143" y="136722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3" name="rc163"/>
            <p:cNvSpPr/>
            <p:nvPr/>
          </p:nvSpPr>
          <p:spPr>
            <a:xfrm>
              <a:off x="5673143" y="2394488"/>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5" name="rc165"/>
            <p:cNvSpPr/>
            <p:nvPr/>
          </p:nvSpPr>
          <p:spPr>
            <a:xfrm>
              <a:off x="5673143"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6" name="rc166"/>
            <p:cNvSpPr/>
            <p:nvPr/>
          </p:nvSpPr>
          <p:spPr>
            <a:xfrm>
              <a:off x="5673143" y="3079330"/>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67" name="rc167"/>
            <p:cNvSpPr/>
            <p:nvPr/>
          </p:nvSpPr>
          <p:spPr>
            <a:xfrm>
              <a:off x="5673143"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8" name="rc168"/>
            <p:cNvSpPr/>
            <p:nvPr/>
          </p:nvSpPr>
          <p:spPr>
            <a:xfrm>
              <a:off x="5673143" y="5133856"/>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9" name="rc169"/>
            <p:cNvSpPr/>
            <p:nvPr/>
          </p:nvSpPr>
          <p:spPr>
            <a:xfrm>
              <a:off x="5673143"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6009902"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1" name="rc171"/>
            <p:cNvSpPr/>
            <p:nvPr/>
          </p:nvSpPr>
          <p:spPr>
            <a:xfrm>
              <a:off x="6009902"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6009902"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3" name="rc173"/>
            <p:cNvSpPr/>
            <p:nvPr/>
          </p:nvSpPr>
          <p:spPr>
            <a:xfrm>
              <a:off x="6009902"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4" name="rc174"/>
            <p:cNvSpPr/>
            <p:nvPr/>
          </p:nvSpPr>
          <p:spPr>
            <a:xfrm>
              <a:off x="6009902" y="136722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5" name="rc175"/>
            <p:cNvSpPr/>
            <p:nvPr/>
          </p:nvSpPr>
          <p:spPr>
            <a:xfrm>
              <a:off x="6009902" y="2394488"/>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76" name="rc176"/>
            <p:cNvSpPr/>
            <p:nvPr/>
          </p:nvSpPr>
          <p:spPr>
            <a:xfrm>
              <a:off x="6009902" y="4106593"/>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77" name="rc177"/>
            <p:cNvSpPr/>
            <p:nvPr/>
          </p:nvSpPr>
          <p:spPr>
            <a:xfrm>
              <a:off x="6009902"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6009902"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9" name="rc179"/>
            <p:cNvSpPr/>
            <p:nvPr/>
          </p:nvSpPr>
          <p:spPr>
            <a:xfrm>
              <a:off x="6009902" y="3079330"/>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80" name="rc180"/>
            <p:cNvSpPr/>
            <p:nvPr/>
          </p:nvSpPr>
          <p:spPr>
            <a:xfrm>
              <a:off x="6009902"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6009902"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2" name="rc182"/>
            <p:cNvSpPr/>
            <p:nvPr/>
          </p:nvSpPr>
          <p:spPr>
            <a:xfrm>
              <a:off x="6009902"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6346662"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4" name="rc184"/>
            <p:cNvSpPr/>
            <p:nvPr/>
          </p:nvSpPr>
          <p:spPr>
            <a:xfrm>
              <a:off x="6346662"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5" name="rc185"/>
            <p:cNvSpPr/>
            <p:nvPr/>
          </p:nvSpPr>
          <p:spPr>
            <a:xfrm>
              <a:off x="6346662" y="2052067"/>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6346662"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7" name="rc187"/>
            <p:cNvSpPr/>
            <p:nvPr/>
          </p:nvSpPr>
          <p:spPr>
            <a:xfrm>
              <a:off x="6346662" y="136722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8" name="rc188"/>
            <p:cNvSpPr/>
            <p:nvPr/>
          </p:nvSpPr>
          <p:spPr>
            <a:xfrm>
              <a:off x="6346662" y="2394488"/>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89" name="rc189"/>
            <p:cNvSpPr/>
            <p:nvPr/>
          </p:nvSpPr>
          <p:spPr>
            <a:xfrm>
              <a:off x="6346662" y="4106593"/>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90" name="rc190"/>
            <p:cNvSpPr/>
            <p:nvPr/>
          </p:nvSpPr>
          <p:spPr>
            <a:xfrm>
              <a:off x="6346662"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1" name="rc191"/>
            <p:cNvSpPr/>
            <p:nvPr/>
          </p:nvSpPr>
          <p:spPr>
            <a:xfrm>
              <a:off x="6346662"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2" name="rc192"/>
            <p:cNvSpPr/>
            <p:nvPr/>
          </p:nvSpPr>
          <p:spPr>
            <a:xfrm>
              <a:off x="6346662" y="3079330"/>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93" name="rc193"/>
            <p:cNvSpPr/>
            <p:nvPr/>
          </p:nvSpPr>
          <p:spPr>
            <a:xfrm>
              <a:off x="6346662"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4" name="rc194"/>
            <p:cNvSpPr/>
            <p:nvPr/>
          </p:nvSpPr>
          <p:spPr>
            <a:xfrm>
              <a:off x="6346662" y="513385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5" name="rc195"/>
            <p:cNvSpPr/>
            <p:nvPr/>
          </p:nvSpPr>
          <p:spPr>
            <a:xfrm>
              <a:off x="6346662"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96" name="rc196"/>
            <p:cNvSpPr/>
            <p:nvPr/>
          </p:nvSpPr>
          <p:spPr>
            <a:xfrm>
              <a:off x="6683421"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6683421"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6683421" y="2052067"/>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9" name="rc199"/>
            <p:cNvSpPr/>
            <p:nvPr/>
          </p:nvSpPr>
          <p:spPr>
            <a:xfrm>
              <a:off x="6683421" y="2736909"/>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0" name="rc200"/>
            <p:cNvSpPr/>
            <p:nvPr/>
          </p:nvSpPr>
          <p:spPr>
            <a:xfrm>
              <a:off x="6683421" y="1367225"/>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1" name="rc201"/>
            <p:cNvSpPr/>
            <p:nvPr/>
          </p:nvSpPr>
          <p:spPr>
            <a:xfrm>
              <a:off x="6683421" y="2394488"/>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02" name="rc202"/>
            <p:cNvSpPr/>
            <p:nvPr/>
          </p:nvSpPr>
          <p:spPr>
            <a:xfrm>
              <a:off x="6683421" y="4106593"/>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03" name="rc203"/>
            <p:cNvSpPr/>
            <p:nvPr/>
          </p:nvSpPr>
          <p:spPr>
            <a:xfrm>
              <a:off x="6683421"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4" name="rc204"/>
            <p:cNvSpPr/>
            <p:nvPr/>
          </p:nvSpPr>
          <p:spPr>
            <a:xfrm>
              <a:off x="6683421"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5" name="rc205"/>
            <p:cNvSpPr/>
            <p:nvPr/>
          </p:nvSpPr>
          <p:spPr>
            <a:xfrm>
              <a:off x="6683421" y="3079330"/>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6" name="rc206"/>
            <p:cNvSpPr/>
            <p:nvPr/>
          </p:nvSpPr>
          <p:spPr>
            <a:xfrm>
              <a:off x="6683421"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7" name="rc207"/>
            <p:cNvSpPr/>
            <p:nvPr/>
          </p:nvSpPr>
          <p:spPr>
            <a:xfrm>
              <a:off x="6683421" y="513385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6683421" y="3421751"/>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09" name="rc209"/>
            <p:cNvSpPr/>
            <p:nvPr/>
          </p:nvSpPr>
          <p:spPr>
            <a:xfrm>
              <a:off x="7020180"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7020180"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1" name="rc211"/>
            <p:cNvSpPr/>
            <p:nvPr/>
          </p:nvSpPr>
          <p:spPr>
            <a:xfrm>
              <a:off x="7020180"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2" name="rc212"/>
            <p:cNvSpPr/>
            <p:nvPr/>
          </p:nvSpPr>
          <p:spPr>
            <a:xfrm>
              <a:off x="7020180"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3" name="rc213"/>
            <p:cNvSpPr/>
            <p:nvPr/>
          </p:nvSpPr>
          <p:spPr>
            <a:xfrm>
              <a:off x="7020180" y="136722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14" name="rc214"/>
            <p:cNvSpPr/>
            <p:nvPr/>
          </p:nvSpPr>
          <p:spPr>
            <a:xfrm>
              <a:off x="7020180" y="2394488"/>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15" name="rc215"/>
            <p:cNvSpPr/>
            <p:nvPr/>
          </p:nvSpPr>
          <p:spPr>
            <a:xfrm>
              <a:off x="7020180" y="4106593"/>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6" name="rc216"/>
            <p:cNvSpPr/>
            <p:nvPr/>
          </p:nvSpPr>
          <p:spPr>
            <a:xfrm>
              <a:off x="7020180"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7" name="rc217"/>
            <p:cNvSpPr/>
            <p:nvPr/>
          </p:nvSpPr>
          <p:spPr>
            <a:xfrm>
              <a:off x="7020180"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8" name="rc218"/>
            <p:cNvSpPr/>
            <p:nvPr/>
          </p:nvSpPr>
          <p:spPr>
            <a:xfrm>
              <a:off x="7020180" y="3079330"/>
              <a:ext cx="336759" cy="3424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219" name="rc219"/>
            <p:cNvSpPr/>
            <p:nvPr/>
          </p:nvSpPr>
          <p:spPr>
            <a:xfrm>
              <a:off x="7020180"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0" name="rc220"/>
            <p:cNvSpPr/>
            <p:nvPr/>
          </p:nvSpPr>
          <p:spPr>
            <a:xfrm>
              <a:off x="7020180" y="513385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1" name="rc221"/>
            <p:cNvSpPr/>
            <p:nvPr/>
          </p:nvSpPr>
          <p:spPr>
            <a:xfrm>
              <a:off x="7020180"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22" name="rc222"/>
            <p:cNvSpPr/>
            <p:nvPr/>
          </p:nvSpPr>
          <p:spPr>
            <a:xfrm>
              <a:off x="7356939" y="1024804"/>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3" name="rc223"/>
            <p:cNvSpPr/>
            <p:nvPr/>
          </p:nvSpPr>
          <p:spPr>
            <a:xfrm>
              <a:off x="7356939" y="1709646"/>
              <a:ext cx="336759" cy="34242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4" name="rc224"/>
            <p:cNvSpPr/>
            <p:nvPr/>
          </p:nvSpPr>
          <p:spPr>
            <a:xfrm>
              <a:off x="7356939" y="2052067"/>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5" name="rc225"/>
            <p:cNvSpPr/>
            <p:nvPr/>
          </p:nvSpPr>
          <p:spPr>
            <a:xfrm>
              <a:off x="7356939" y="2736909"/>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6" name="rc226"/>
            <p:cNvSpPr/>
            <p:nvPr/>
          </p:nvSpPr>
          <p:spPr>
            <a:xfrm>
              <a:off x="7356939" y="1367225"/>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7" name="rc227"/>
            <p:cNvSpPr/>
            <p:nvPr/>
          </p:nvSpPr>
          <p:spPr>
            <a:xfrm>
              <a:off x="7356939" y="2394488"/>
              <a:ext cx="336759" cy="34242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28" name="rc228"/>
            <p:cNvSpPr/>
            <p:nvPr/>
          </p:nvSpPr>
          <p:spPr>
            <a:xfrm>
              <a:off x="7356939" y="4106593"/>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7356939" y="4791435"/>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0" name="rc230"/>
            <p:cNvSpPr/>
            <p:nvPr/>
          </p:nvSpPr>
          <p:spPr>
            <a:xfrm>
              <a:off x="7356939"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1" name="rc231"/>
            <p:cNvSpPr/>
            <p:nvPr/>
          </p:nvSpPr>
          <p:spPr>
            <a:xfrm>
              <a:off x="7356939" y="3079330"/>
              <a:ext cx="336759" cy="34242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232" name="rc232"/>
            <p:cNvSpPr/>
            <p:nvPr/>
          </p:nvSpPr>
          <p:spPr>
            <a:xfrm>
              <a:off x="7356939" y="3764172"/>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3" name="rc233"/>
            <p:cNvSpPr/>
            <p:nvPr/>
          </p:nvSpPr>
          <p:spPr>
            <a:xfrm>
              <a:off x="7356939" y="513385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4" name="rc234"/>
            <p:cNvSpPr/>
            <p:nvPr/>
          </p:nvSpPr>
          <p:spPr>
            <a:xfrm>
              <a:off x="7356939"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35" name="rc235"/>
            <p:cNvSpPr/>
            <p:nvPr/>
          </p:nvSpPr>
          <p:spPr>
            <a:xfrm>
              <a:off x="7693698"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6" name="rc236"/>
            <p:cNvSpPr/>
            <p:nvPr/>
          </p:nvSpPr>
          <p:spPr>
            <a:xfrm>
              <a:off x="7693698"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7" name="rc237"/>
            <p:cNvSpPr/>
            <p:nvPr/>
          </p:nvSpPr>
          <p:spPr>
            <a:xfrm>
              <a:off x="7693698"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8" name="rc238"/>
            <p:cNvSpPr/>
            <p:nvPr/>
          </p:nvSpPr>
          <p:spPr>
            <a:xfrm>
              <a:off x="7693698" y="2736909"/>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9" name="rc239"/>
            <p:cNvSpPr/>
            <p:nvPr/>
          </p:nvSpPr>
          <p:spPr>
            <a:xfrm>
              <a:off x="7693698" y="1367225"/>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40" name="rc240"/>
            <p:cNvSpPr/>
            <p:nvPr/>
          </p:nvSpPr>
          <p:spPr>
            <a:xfrm>
              <a:off x="7693698" y="2394488"/>
              <a:ext cx="336759" cy="34242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1" name="rc241"/>
            <p:cNvSpPr/>
            <p:nvPr/>
          </p:nvSpPr>
          <p:spPr>
            <a:xfrm>
              <a:off x="7693698" y="4106593"/>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2" name="rc242"/>
            <p:cNvSpPr/>
            <p:nvPr/>
          </p:nvSpPr>
          <p:spPr>
            <a:xfrm>
              <a:off x="7693698" y="4791435"/>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3" name="rc243"/>
            <p:cNvSpPr/>
            <p:nvPr/>
          </p:nvSpPr>
          <p:spPr>
            <a:xfrm>
              <a:off x="7693698" y="547627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4" name="rc244"/>
            <p:cNvSpPr/>
            <p:nvPr/>
          </p:nvSpPr>
          <p:spPr>
            <a:xfrm>
              <a:off x="7693698" y="3079330"/>
              <a:ext cx="336759" cy="342421"/>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45" name="rc245"/>
            <p:cNvSpPr/>
            <p:nvPr/>
          </p:nvSpPr>
          <p:spPr>
            <a:xfrm>
              <a:off x="7693698" y="3764172"/>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6" name="rc246"/>
            <p:cNvSpPr/>
            <p:nvPr/>
          </p:nvSpPr>
          <p:spPr>
            <a:xfrm>
              <a:off x="7693698" y="5133856"/>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7" name="rc247"/>
            <p:cNvSpPr/>
            <p:nvPr/>
          </p:nvSpPr>
          <p:spPr>
            <a:xfrm>
              <a:off x="7693698"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48" name="rc248"/>
            <p:cNvSpPr/>
            <p:nvPr/>
          </p:nvSpPr>
          <p:spPr>
            <a:xfrm>
              <a:off x="8030457"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9" name="rc249"/>
            <p:cNvSpPr/>
            <p:nvPr/>
          </p:nvSpPr>
          <p:spPr>
            <a:xfrm>
              <a:off x="8030457"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8030457" y="2052067"/>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1" name="rc251"/>
            <p:cNvSpPr/>
            <p:nvPr/>
          </p:nvSpPr>
          <p:spPr>
            <a:xfrm>
              <a:off x="8030457"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2" name="rc252"/>
            <p:cNvSpPr/>
            <p:nvPr/>
          </p:nvSpPr>
          <p:spPr>
            <a:xfrm>
              <a:off x="8030457" y="136722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3" name="rc253"/>
            <p:cNvSpPr/>
            <p:nvPr/>
          </p:nvSpPr>
          <p:spPr>
            <a:xfrm>
              <a:off x="8030457" y="2394488"/>
              <a:ext cx="336759" cy="34242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4" name="rc254"/>
            <p:cNvSpPr/>
            <p:nvPr/>
          </p:nvSpPr>
          <p:spPr>
            <a:xfrm>
              <a:off x="8030457" y="4106593"/>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5" name="rc255"/>
            <p:cNvSpPr/>
            <p:nvPr/>
          </p:nvSpPr>
          <p:spPr>
            <a:xfrm>
              <a:off x="8030457" y="4449014"/>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6" name="rc256"/>
            <p:cNvSpPr/>
            <p:nvPr/>
          </p:nvSpPr>
          <p:spPr>
            <a:xfrm>
              <a:off x="8030457"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7" name="rc257"/>
            <p:cNvSpPr/>
            <p:nvPr/>
          </p:nvSpPr>
          <p:spPr>
            <a:xfrm>
              <a:off x="8030457" y="547627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8" name="rc258"/>
            <p:cNvSpPr/>
            <p:nvPr/>
          </p:nvSpPr>
          <p:spPr>
            <a:xfrm>
              <a:off x="8030457" y="3079330"/>
              <a:ext cx="336759" cy="342421"/>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259" name="rc259"/>
            <p:cNvSpPr/>
            <p:nvPr/>
          </p:nvSpPr>
          <p:spPr>
            <a:xfrm>
              <a:off x="8030457"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0" name="rc260"/>
            <p:cNvSpPr/>
            <p:nvPr/>
          </p:nvSpPr>
          <p:spPr>
            <a:xfrm>
              <a:off x="8030457" y="513385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1" name="rc261"/>
            <p:cNvSpPr/>
            <p:nvPr/>
          </p:nvSpPr>
          <p:spPr>
            <a:xfrm>
              <a:off x="8030457" y="3421751"/>
              <a:ext cx="336759" cy="342421"/>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62" name="rc262"/>
            <p:cNvSpPr/>
            <p:nvPr/>
          </p:nvSpPr>
          <p:spPr>
            <a:xfrm>
              <a:off x="8367216" y="1024804"/>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3" name="rc263"/>
            <p:cNvSpPr/>
            <p:nvPr/>
          </p:nvSpPr>
          <p:spPr>
            <a:xfrm>
              <a:off x="8367216" y="1709646"/>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4" name="rc264"/>
            <p:cNvSpPr/>
            <p:nvPr/>
          </p:nvSpPr>
          <p:spPr>
            <a:xfrm>
              <a:off x="8367216" y="2052067"/>
              <a:ext cx="336759" cy="34242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5" name="rc265"/>
            <p:cNvSpPr/>
            <p:nvPr/>
          </p:nvSpPr>
          <p:spPr>
            <a:xfrm>
              <a:off x="8367216" y="2736909"/>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6" name="rc266"/>
            <p:cNvSpPr/>
            <p:nvPr/>
          </p:nvSpPr>
          <p:spPr>
            <a:xfrm>
              <a:off x="8367216" y="136722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7" name="rc267"/>
            <p:cNvSpPr/>
            <p:nvPr/>
          </p:nvSpPr>
          <p:spPr>
            <a:xfrm>
              <a:off x="8367216" y="2394488"/>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68" name="rc268"/>
            <p:cNvSpPr/>
            <p:nvPr/>
          </p:nvSpPr>
          <p:spPr>
            <a:xfrm>
              <a:off x="8367216" y="4106593"/>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9" name="rc269"/>
            <p:cNvSpPr/>
            <p:nvPr/>
          </p:nvSpPr>
          <p:spPr>
            <a:xfrm>
              <a:off x="8367216" y="4449014"/>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0" name="rc270"/>
            <p:cNvSpPr/>
            <p:nvPr/>
          </p:nvSpPr>
          <p:spPr>
            <a:xfrm>
              <a:off x="8367216"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1" name="rc271"/>
            <p:cNvSpPr/>
            <p:nvPr/>
          </p:nvSpPr>
          <p:spPr>
            <a:xfrm>
              <a:off x="8367216" y="547627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2" name="rc272"/>
            <p:cNvSpPr/>
            <p:nvPr/>
          </p:nvSpPr>
          <p:spPr>
            <a:xfrm>
              <a:off x="8367216" y="3079330"/>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73" name="rc273"/>
            <p:cNvSpPr/>
            <p:nvPr/>
          </p:nvSpPr>
          <p:spPr>
            <a:xfrm>
              <a:off x="8367216" y="3764172"/>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4" name="rc274"/>
            <p:cNvSpPr/>
            <p:nvPr/>
          </p:nvSpPr>
          <p:spPr>
            <a:xfrm>
              <a:off x="8367216"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5" name="rc275"/>
            <p:cNvSpPr/>
            <p:nvPr/>
          </p:nvSpPr>
          <p:spPr>
            <a:xfrm>
              <a:off x="8367216" y="3421751"/>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76" name="rc276"/>
            <p:cNvSpPr/>
            <p:nvPr/>
          </p:nvSpPr>
          <p:spPr>
            <a:xfrm>
              <a:off x="8703975" y="1024804"/>
              <a:ext cx="336759" cy="34242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8703975"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8703975"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9" name="rc279"/>
            <p:cNvSpPr/>
            <p:nvPr/>
          </p:nvSpPr>
          <p:spPr>
            <a:xfrm>
              <a:off x="8703975"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0" name="rc280"/>
            <p:cNvSpPr/>
            <p:nvPr/>
          </p:nvSpPr>
          <p:spPr>
            <a:xfrm>
              <a:off x="8703975" y="1367225"/>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1" name="rc281"/>
            <p:cNvSpPr/>
            <p:nvPr/>
          </p:nvSpPr>
          <p:spPr>
            <a:xfrm>
              <a:off x="8703975" y="2394488"/>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82" name="rc282"/>
            <p:cNvSpPr/>
            <p:nvPr/>
          </p:nvSpPr>
          <p:spPr>
            <a:xfrm>
              <a:off x="8703975" y="4106593"/>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3" name="rc283"/>
            <p:cNvSpPr/>
            <p:nvPr/>
          </p:nvSpPr>
          <p:spPr>
            <a:xfrm>
              <a:off x="8703975" y="4449014"/>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84" name="rc284"/>
            <p:cNvSpPr/>
            <p:nvPr/>
          </p:nvSpPr>
          <p:spPr>
            <a:xfrm>
              <a:off x="8703975" y="4791435"/>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5" name="rc285"/>
            <p:cNvSpPr/>
            <p:nvPr/>
          </p:nvSpPr>
          <p:spPr>
            <a:xfrm>
              <a:off x="8703975" y="547627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6" name="rc286"/>
            <p:cNvSpPr/>
            <p:nvPr/>
          </p:nvSpPr>
          <p:spPr>
            <a:xfrm>
              <a:off x="8703975" y="3079330"/>
              <a:ext cx="336759" cy="342421"/>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87" name="rc287"/>
            <p:cNvSpPr/>
            <p:nvPr/>
          </p:nvSpPr>
          <p:spPr>
            <a:xfrm>
              <a:off x="8703975"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8" name="rc288"/>
            <p:cNvSpPr/>
            <p:nvPr/>
          </p:nvSpPr>
          <p:spPr>
            <a:xfrm>
              <a:off x="8703975" y="513385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89" name="rc289"/>
            <p:cNvSpPr/>
            <p:nvPr/>
          </p:nvSpPr>
          <p:spPr>
            <a:xfrm>
              <a:off x="8703975" y="3421751"/>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90" name="tx290"/>
            <p:cNvSpPr/>
            <p:nvPr/>
          </p:nvSpPr>
          <p:spPr>
            <a:xfrm>
              <a:off x="10666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1" name="tx291"/>
            <p:cNvSpPr/>
            <p:nvPr/>
          </p:nvSpPr>
          <p:spPr>
            <a:xfrm>
              <a:off x="10666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2" name="tx292"/>
            <p:cNvSpPr/>
            <p:nvPr/>
          </p:nvSpPr>
          <p:spPr>
            <a:xfrm>
              <a:off x="10666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3" name="tx293"/>
            <p:cNvSpPr/>
            <p:nvPr/>
          </p:nvSpPr>
          <p:spPr>
            <a:xfrm>
              <a:off x="10666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94" name="tx294"/>
            <p:cNvSpPr/>
            <p:nvPr/>
          </p:nvSpPr>
          <p:spPr>
            <a:xfrm>
              <a:off x="10666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5" name="tx295"/>
            <p:cNvSpPr/>
            <p:nvPr/>
          </p:nvSpPr>
          <p:spPr>
            <a:xfrm>
              <a:off x="14033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6" name="tx296"/>
            <p:cNvSpPr/>
            <p:nvPr/>
          </p:nvSpPr>
          <p:spPr>
            <a:xfrm>
              <a:off x="14033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14033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8" name="tx298"/>
            <p:cNvSpPr/>
            <p:nvPr/>
          </p:nvSpPr>
          <p:spPr>
            <a:xfrm>
              <a:off x="14033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9" name="tx299"/>
            <p:cNvSpPr/>
            <p:nvPr/>
          </p:nvSpPr>
          <p:spPr>
            <a:xfrm>
              <a:off x="14033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174012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1" name="tx301"/>
            <p:cNvSpPr/>
            <p:nvPr/>
          </p:nvSpPr>
          <p:spPr>
            <a:xfrm>
              <a:off x="1740124"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2" name="tx302"/>
            <p:cNvSpPr/>
            <p:nvPr/>
          </p:nvSpPr>
          <p:spPr>
            <a:xfrm>
              <a:off x="174012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3" name="tx303"/>
            <p:cNvSpPr/>
            <p:nvPr/>
          </p:nvSpPr>
          <p:spPr>
            <a:xfrm>
              <a:off x="174012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4" name="tx304"/>
            <p:cNvSpPr/>
            <p:nvPr/>
          </p:nvSpPr>
          <p:spPr>
            <a:xfrm>
              <a:off x="174012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5" name="tx305"/>
            <p:cNvSpPr/>
            <p:nvPr/>
          </p:nvSpPr>
          <p:spPr>
            <a:xfrm>
              <a:off x="207688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06" name="tx306"/>
            <p:cNvSpPr/>
            <p:nvPr/>
          </p:nvSpPr>
          <p:spPr>
            <a:xfrm>
              <a:off x="207688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7" name="tx307"/>
            <p:cNvSpPr/>
            <p:nvPr/>
          </p:nvSpPr>
          <p:spPr>
            <a:xfrm>
              <a:off x="207688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08" name="tx308"/>
            <p:cNvSpPr/>
            <p:nvPr/>
          </p:nvSpPr>
          <p:spPr>
            <a:xfrm>
              <a:off x="207688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09" name="tx309"/>
            <p:cNvSpPr/>
            <p:nvPr/>
          </p:nvSpPr>
          <p:spPr>
            <a:xfrm>
              <a:off x="207688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0" name="tx310"/>
            <p:cNvSpPr/>
            <p:nvPr/>
          </p:nvSpPr>
          <p:spPr>
            <a:xfrm>
              <a:off x="207688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1" name="tx311"/>
            <p:cNvSpPr/>
            <p:nvPr/>
          </p:nvSpPr>
          <p:spPr>
            <a:xfrm>
              <a:off x="241364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2" name="tx312"/>
            <p:cNvSpPr/>
            <p:nvPr/>
          </p:nvSpPr>
          <p:spPr>
            <a:xfrm>
              <a:off x="241364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3" name="tx313"/>
            <p:cNvSpPr/>
            <p:nvPr/>
          </p:nvSpPr>
          <p:spPr>
            <a:xfrm>
              <a:off x="241364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4" name="tx314"/>
            <p:cNvSpPr/>
            <p:nvPr/>
          </p:nvSpPr>
          <p:spPr>
            <a:xfrm>
              <a:off x="2413642"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5" name="tx315"/>
            <p:cNvSpPr/>
            <p:nvPr/>
          </p:nvSpPr>
          <p:spPr>
            <a:xfrm>
              <a:off x="241364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6" name="tx316"/>
            <p:cNvSpPr/>
            <p:nvPr/>
          </p:nvSpPr>
          <p:spPr>
            <a:xfrm>
              <a:off x="241364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7" name="tx317"/>
            <p:cNvSpPr/>
            <p:nvPr/>
          </p:nvSpPr>
          <p:spPr>
            <a:xfrm>
              <a:off x="275040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8" name="tx318"/>
            <p:cNvSpPr/>
            <p:nvPr/>
          </p:nvSpPr>
          <p:spPr>
            <a:xfrm>
              <a:off x="275040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9" name="tx319"/>
            <p:cNvSpPr/>
            <p:nvPr/>
          </p:nvSpPr>
          <p:spPr>
            <a:xfrm>
              <a:off x="275040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275040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1" name="tx321"/>
            <p:cNvSpPr/>
            <p:nvPr/>
          </p:nvSpPr>
          <p:spPr>
            <a:xfrm>
              <a:off x="2750401"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22" name="tx322"/>
            <p:cNvSpPr/>
            <p:nvPr/>
          </p:nvSpPr>
          <p:spPr>
            <a:xfrm>
              <a:off x="275040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3" name="tx323"/>
            <p:cNvSpPr/>
            <p:nvPr/>
          </p:nvSpPr>
          <p:spPr>
            <a:xfrm>
              <a:off x="275040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24" name="tx324"/>
            <p:cNvSpPr/>
            <p:nvPr/>
          </p:nvSpPr>
          <p:spPr>
            <a:xfrm>
              <a:off x="275040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308716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308716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7" name="tx327"/>
            <p:cNvSpPr/>
            <p:nvPr/>
          </p:nvSpPr>
          <p:spPr>
            <a:xfrm>
              <a:off x="308716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308716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3087160"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0" name="tx330"/>
            <p:cNvSpPr/>
            <p:nvPr/>
          </p:nvSpPr>
          <p:spPr>
            <a:xfrm>
              <a:off x="3087160"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1" name="tx331"/>
            <p:cNvSpPr/>
            <p:nvPr/>
          </p:nvSpPr>
          <p:spPr>
            <a:xfrm>
              <a:off x="3087160"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2" name="tx332"/>
            <p:cNvSpPr/>
            <p:nvPr/>
          </p:nvSpPr>
          <p:spPr>
            <a:xfrm>
              <a:off x="3087160"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3" name="tx333"/>
            <p:cNvSpPr/>
            <p:nvPr/>
          </p:nvSpPr>
          <p:spPr>
            <a:xfrm>
              <a:off x="3423919"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4" name="tx334"/>
            <p:cNvSpPr/>
            <p:nvPr/>
          </p:nvSpPr>
          <p:spPr>
            <a:xfrm>
              <a:off x="342391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5" name="tx335"/>
            <p:cNvSpPr/>
            <p:nvPr/>
          </p:nvSpPr>
          <p:spPr>
            <a:xfrm>
              <a:off x="342391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6" name="tx336"/>
            <p:cNvSpPr/>
            <p:nvPr/>
          </p:nvSpPr>
          <p:spPr>
            <a:xfrm>
              <a:off x="342391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7" name="tx337"/>
            <p:cNvSpPr/>
            <p:nvPr/>
          </p:nvSpPr>
          <p:spPr>
            <a:xfrm>
              <a:off x="342391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8" name="tx338"/>
            <p:cNvSpPr/>
            <p:nvPr/>
          </p:nvSpPr>
          <p:spPr>
            <a:xfrm>
              <a:off x="342391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9" name="tx339"/>
            <p:cNvSpPr/>
            <p:nvPr/>
          </p:nvSpPr>
          <p:spPr>
            <a:xfrm>
              <a:off x="3423919"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0" name="tx340"/>
            <p:cNvSpPr/>
            <p:nvPr/>
          </p:nvSpPr>
          <p:spPr>
            <a:xfrm>
              <a:off x="3423919"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1" name="tx341"/>
            <p:cNvSpPr/>
            <p:nvPr/>
          </p:nvSpPr>
          <p:spPr>
            <a:xfrm>
              <a:off x="376067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376067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376067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376067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5" name="tx345"/>
            <p:cNvSpPr/>
            <p:nvPr/>
          </p:nvSpPr>
          <p:spPr>
            <a:xfrm>
              <a:off x="3760679"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6" name="tx346"/>
            <p:cNvSpPr/>
            <p:nvPr/>
          </p:nvSpPr>
          <p:spPr>
            <a:xfrm>
              <a:off x="376067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7" name="tx347"/>
            <p:cNvSpPr/>
            <p:nvPr/>
          </p:nvSpPr>
          <p:spPr>
            <a:xfrm>
              <a:off x="3760679"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8" name="tx348"/>
            <p:cNvSpPr/>
            <p:nvPr/>
          </p:nvSpPr>
          <p:spPr>
            <a:xfrm>
              <a:off x="376067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9" name="tx349"/>
            <p:cNvSpPr/>
            <p:nvPr/>
          </p:nvSpPr>
          <p:spPr>
            <a:xfrm>
              <a:off x="409743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0" name="tx350"/>
            <p:cNvSpPr/>
            <p:nvPr/>
          </p:nvSpPr>
          <p:spPr>
            <a:xfrm>
              <a:off x="409743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1" name="tx351"/>
            <p:cNvSpPr/>
            <p:nvPr/>
          </p:nvSpPr>
          <p:spPr>
            <a:xfrm>
              <a:off x="409743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409743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3" name="tx353"/>
            <p:cNvSpPr/>
            <p:nvPr/>
          </p:nvSpPr>
          <p:spPr>
            <a:xfrm>
              <a:off x="4097438"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409743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5" name="tx355"/>
            <p:cNvSpPr/>
            <p:nvPr/>
          </p:nvSpPr>
          <p:spPr>
            <a:xfrm>
              <a:off x="409743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6" name="tx356"/>
            <p:cNvSpPr/>
            <p:nvPr/>
          </p:nvSpPr>
          <p:spPr>
            <a:xfrm>
              <a:off x="409743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443419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8" name="tx358"/>
            <p:cNvSpPr/>
            <p:nvPr/>
          </p:nvSpPr>
          <p:spPr>
            <a:xfrm>
              <a:off x="443419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9" name="tx359"/>
            <p:cNvSpPr/>
            <p:nvPr/>
          </p:nvSpPr>
          <p:spPr>
            <a:xfrm>
              <a:off x="443419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0" name="tx360"/>
            <p:cNvSpPr/>
            <p:nvPr/>
          </p:nvSpPr>
          <p:spPr>
            <a:xfrm>
              <a:off x="4434197"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1" name="tx361"/>
            <p:cNvSpPr/>
            <p:nvPr/>
          </p:nvSpPr>
          <p:spPr>
            <a:xfrm>
              <a:off x="4434197"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2" name="tx362"/>
            <p:cNvSpPr/>
            <p:nvPr/>
          </p:nvSpPr>
          <p:spPr>
            <a:xfrm>
              <a:off x="443419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443419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4" name="tx364"/>
            <p:cNvSpPr/>
            <p:nvPr/>
          </p:nvSpPr>
          <p:spPr>
            <a:xfrm>
              <a:off x="443419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443419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6" name="tx366"/>
            <p:cNvSpPr/>
            <p:nvPr/>
          </p:nvSpPr>
          <p:spPr>
            <a:xfrm>
              <a:off x="477095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477095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477095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4770956"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4770956" y="150064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1" name="tx371"/>
            <p:cNvSpPr/>
            <p:nvPr/>
          </p:nvSpPr>
          <p:spPr>
            <a:xfrm>
              <a:off x="477095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2" name="tx372"/>
            <p:cNvSpPr/>
            <p:nvPr/>
          </p:nvSpPr>
          <p:spPr>
            <a:xfrm>
              <a:off x="477095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3" name="tx373"/>
            <p:cNvSpPr/>
            <p:nvPr/>
          </p:nvSpPr>
          <p:spPr>
            <a:xfrm>
              <a:off x="477095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4" name="tx374"/>
            <p:cNvSpPr/>
            <p:nvPr/>
          </p:nvSpPr>
          <p:spPr>
            <a:xfrm>
              <a:off x="477095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5" name="tx375"/>
            <p:cNvSpPr/>
            <p:nvPr/>
          </p:nvSpPr>
          <p:spPr>
            <a:xfrm>
              <a:off x="510771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6" name="tx376"/>
            <p:cNvSpPr/>
            <p:nvPr/>
          </p:nvSpPr>
          <p:spPr>
            <a:xfrm>
              <a:off x="510771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7" name="tx377"/>
            <p:cNvSpPr/>
            <p:nvPr/>
          </p:nvSpPr>
          <p:spPr>
            <a:xfrm>
              <a:off x="510771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8" name="tx378"/>
            <p:cNvSpPr/>
            <p:nvPr/>
          </p:nvSpPr>
          <p:spPr>
            <a:xfrm>
              <a:off x="5107715"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9" name="tx379"/>
            <p:cNvSpPr/>
            <p:nvPr/>
          </p:nvSpPr>
          <p:spPr>
            <a:xfrm>
              <a:off x="510771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510771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510771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2" name="tx382"/>
            <p:cNvSpPr/>
            <p:nvPr/>
          </p:nvSpPr>
          <p:spPr>
            <a:xfrm>
              <a:off x="510771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3" name="tx383"/>
            <p:cNvSpPr/>
            <p:nvPr/>
          </p:nvSpPr>
          <p:spPr>
            <a:xfrm>
              <a:off x="510771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544447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544447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544447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5444474"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5444474"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9" name="tx389"/>
            <p:cNvSpPr/>
            <p:nvPr/>
          </p:nvSpPr>
          <p:spPr>
            <a:xfrm>
              <a:off x="544447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0" name="tx390"/>
            <p:cNvSpPr/>
            <p:nvPr/>
          </p:nvSpPr>
          <p:spPr>
            <a:xfrm>
              <a:off x="544447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544447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2" name="tx392"/>
            <p:cNvSpPr/>
            <p:nvPr/>
          </p:nvSpPr>
          <p:spPr>
            <a:xfrm>
              <a:off x="5444474"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578123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578123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578123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6" name="tx396"/>
            <p:cNvSpPr/>
            <p:nvPr/>
          </p:nvSpPr>
          <p:spPr>
            <a:xfrm>
              <a:off x="5781233"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7" name="tx397"/>
            <p:cNvSpPr/>
            <p:nvPr/>
          </p:nvSpPr>
          <p:spPr>
            <a:xfrm>
              <a:off x="578123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8" name="tx398"/>
            <p:cNvSpPr/>
            <p:nvPr/>
          </p:nvSpPr>
          <p:spPr>
            <a:xfrm>
              <a:off x="578123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9" name="tx399"/>
            <p:cNvSpPr/>
            <p:nvPr/>
          </p:nvSpPr>
          <p:spPr>
            <a:xfrm>
              <a:off x="5781233"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0" name="tx400"/>
            <p:cNvSpPr/>
            <p:nvPr/>
          </p:nvSpPr>
          <p:spPr>
            <a:xfrm>
              <a:off x="578123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781233"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2" name="tx402"/>
            <p:cNvSpPr/>
            <p:nvPr/>
          </p:nvSpPr>
          <p:spPr>
            <a:xfrm>
              <a:off x="611799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3" name="tx403"/>
            <p:cNvSpPr/>
            <p:nvPr/>
          </p:nvSpPr>
          <p:spPr>
            <a:xfrm>
              <a:off x="611799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611799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5" name="tx405"/>
            <p:cNvSpPr/>
            <p:nvPr/>
          </p:nvSpPr>
          <p:spPr>
            <a:xfrm>
              <a:off x="611799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6" name="tx406"/>
            <p:cNvSpPr/>
            <p:nvPr/>
          </p:nvSpPr>
          <p:spPr>
            <a:xfrm>
              <a:off x="6117992"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611799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8" name="tx408"/>
            <p:cNvSpPr/>
            <p:nvPr/>
          </p:nvSpPr>
          <p:spPr>
            <a:xfrm>
              <a:off x="6117992"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9" name="tx409"/>
            <p:cNvSpPr/>
            <p:nvPr/>
          </p:nvSpPr>
          <p:spPr>
            <a:xfrm>
              <a:off x="611799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0" name="tx410"/>
            <p:cNvSpPr/>
            <p:nvPr/>
          </p:nvSpPr>
          <p:spPr>
            <a:xfrm>
              <a:off x="6117992"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645475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2" name="tx412"/>
            <p:cNvSpPr/>
            <p:nvPr/>
          </p:nvSpPr>
          <p:spPr>
            <a:xfrm>
              <a:off x="645475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3" name="tx413"/>
            <p:cNvSpPr/>
            <p:nvPr/>
          </p:nvSpPr>
          <p:spPr>
            <a:xfrm>
              <a:off x="645475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4" name="tx414"/>
            <p:cNvSpPr/>
            <p:nvPr/>
          </p:nvSpPr>
          <p:spPr>
            <a:xfrm>
              <a:off x="6454751"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5" name="tx415"/>
            <p:cNvSpPr/>
            <p:nvPr/>
          </p:nvSpPr>
          <p:spPr>
            <a:xfrm>
              <a:off x="6454751"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6" name="tx416"/>
            <p:cNvSpPr/>
            <p:nvPr/>
          </p:nvSpPr>
          <p:spPr>
            <a:xfrm>
              <a:off x="645475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6454751"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645475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9" name="tx419"/>
            <p:cNvSpPr/>
            <p:nvPr/>
          </p:nvSpPr>
          <p:spPr>
            <a:xfrm>
              <a:off x="645475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0" name="tx420"/>
            <p:cNvSpPr/>
            <p:nvPr/>
          </p:nvSpPr>
          <p:spPr>
            <a:xfrm>
              <a:off x="679151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1" name="tx421"/>
            <p:cNvSpPr/>
            <p:nvPr/>
          </p:nvSpPr>
          <p:spPr>
            <a:xfrm>
              <a:off x="679151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2" name="tx422"/>
            <p:cNvSpPr/>
            <p:nvPr/>
          </p:nvSpPr>
          <p:spPr>
            <a:xfrm>
              <a:off x="679151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3" name="tx423"/>
            <p:cNvSpPr/>
            <p:nvPr/>
          </p:nvSpPr>
          <p:spPr>
            <a:xfrm>
              <a:off x="6791511"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4" name="tx424"/>
            <p:cNvSpPr/>
            <p:nvPr/>
          </p:nvSpPr>
          <p:spPr>
            <a:xfrm>
              <a:off x="6791511"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5" name="tx425"/>
            <p:cNvSpPr/>
            <p:nvPr/>
          </p:nvSpPr>
          <p:spPr>
            <a:xfrm>
              <a:off x="679151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6" name="tx426"/>
            <p:cNvSpPr/>
            <p:nvPr/>
          </p:nvSpPr>
          <p:spPr>
            <a:xfrm>
              <a:off x="679151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6791511"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679151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679151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712827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31" name="tx431"/>
            <p:cNvSpPr/>
            <p:nvPr/>
          </p:nvSpPr>
          <p:spPr>
            <a:xfrm>
              <a:off x="712827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712827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3" name="tx433"/>
            <p:cNvSpPr/>
            <p:nvPr/>
          </p:nvSpPr>
          <p:spPr>
            <a:xfrm>
              <a:off x="712827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7128270"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5" name="tx435"/>
            <p:cNvSpPr/>
            <p:nvPr/>
          </p:nvSpPr>
          <p:spPr>
            <a:xfrm>
              <a:off x="7128270"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6" name="tx436"/>
            <p:cNvSpPr/>
            <p:nvPr/>
          </p:nvSpPr>
          <p:spPr>
            <a:xfrm>
              <a:off x="7128270"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7" name="tx437"/>
            <p:cNvSpPr/>
            <p:nvPr/>
          </p:nvSpPr>
          <p:spPr>
            <a:xfrm>
              <a:off x="7128270"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8" name="tx438"/>
            <p:cNvSpPr/>
            <p:nvPr/>
          </p:nvSpPr>
          <p:spPr>
            <a:xfrm>
              <a:off x="712827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9" name="tx439"/>
            <p:cNvSpPr/>
            <p:nvPr/>
          </p:nvSpPr>
          <p:spPr>
            <a:xfrm>
              <a:off x="712827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0" name="tx440"/>
            <p:cNvSpPr/>
            <p:nvPr/>
          </p:nvSpPr>
          <p:spPr>
            <a:xfrm>
              <a:off x="746502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1" name="tx441"/>
            <p:cNvSpPr/>
            <p:nvPr/>
          </p:nvSpPr>
          <p:spPr>
            <a:xfrm>
              <a:off x="746502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2" name="tx442"/>
            <p:cNvSpPr/>
            <p:nvPr/>
          </p:nvSpPr>
          <p:spPr>
            <a:xfrm>
              <a:off x="746502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3" name="tx443"/>
            <p:cNvSpPr/>
            <p:nvPr/>
          </p:nvSpPr>
          <p:spPr>
            <a:xfrm>
              <a:off x="746502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4" name="tx444"/>
            <p:cNvSpPr/>
            <p:nvPr/>
          </p:nvSpPr>
          <p:spPr>
            <a:xfrm>
              <a:off x="7465029"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7465029"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6" name="tx446"/>
            <p:cNvSpPr/>
            <p:nvPr/>
          </p:nvSpPr>
          <p:spPr>
            <a:xfrm>
              <a:off x="746502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7" name="tx447"/>
            <p:cNvSpPr/>
            <p:nvPr/>
          </p:nvSpPr>
          <p:spPr>
            <a:xfrm>
              <a:off x="7465029"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8" name="tx448"/>
            <p:cNvSpPr/>
            <p:nvPr/>
          </p:nvSpPr>
          <p:spPr>
            <a:xfrm>
              <a:off x="746502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465029"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0" name="tx450"/>
            <p:cNvSpPr/>
            <p:nvPr/>
          </p:nvSpPr>
          <p:spPr>
            <a:xfrm>
              <a:off x="780178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780178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780178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3" name="tx453"/>
            <p:cNvSpPr/>
            <p:nvPr/>
          </p:nvSpPr>
          <p:spPr>
            <a:xfrm>
              <a:off x="780178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7801788"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7801788"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6" name="tx456"/>
            <p:cNvSpPr/>
            <p:nvPr/>
          </p:nvSpPr>
          <p:spPr>
            <a:xfrm>
              <a:off x="780178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7" name="tx457"/>
            <p:cNvSpPr/>
            <p:nvPr/>
          </p:nvSpPr>
          <p:spPr>
            <a:xfrm>
              <a:off x="7801788"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8" name="tx458"/>
            <p:cNvSpPr/>
            <p:nvPr/>
          </p:nvSpPr>
          <p:spPr>
            <a:xfrm>
              <a:off x="780178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9" name="tx459"/>
            <p:cNvSpPr/>
            <p:nvPr/>
          </p:nvSpPr>
          <p:spPr>
            <a:xfrm>
              <a:off x="7801788"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0" name="tx460"/>
            <p:cNvSpPr/>
            <p:nvPr/>
          </p:nvSpPr>
          <p:spPr>
            <a:xfrm>
              <a:off x="8138547"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813854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2" name="tx462"/>
            <p:cNvSpPr/>
            <p:nvPr/>
          </p:nvSpPr>
          <p:spPr>
            <a:xfrm>
              <a:off x="8138547"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8138547"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4" name="tx464"/>
            <p:cNvSpPr/>
            <p:nvPr/>
          </p:nvSpPr>
          <p:spPr>
            <a:xfrm>
              <a:off x="813854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65" name="tx465"/>
            <p:cNvSpPr/>
            <p:nvPr/>
          </p:nvSpPr>
          <p:spPr>
            <a:xfrm>
              <a:off x="8138547"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6" name="tx466"/>
            <p:cNvSpPr/>
            <p:nvPr/>
          </p:nvSpPr>
          <p:spPr>
            <a:xfrm>
              <a:off x="8138547" y="45811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67" name="tx467"/>
            <p:cNvSpPr/>
            <p:nvPr/>
          </p:nvSpPr>
          <p:spPr>
            <a:xfrm>
              <a:off x="813854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8" name="tx468"/>
            <p:cNvSpPr/>
            <p:nvPr/>
          </p:nvSpPr>
          <p:spPr>
            <a:xfrm>
              <a:off x="813854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9" name="tx469"/>
            <p:cNvSpPr/>
            <p:nvPr/>
          </p:nvSpPr>
          <p:spPr>
            <a:xfrm>
              <a:off x="813854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0" name="tx470"/>
            <p:cNvSpPr/>
            <p:nvPr/>
          </p:nvSpPr>
          <p:spPr>
            <a:xfrm>
              <a:off x="813854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1" name="tx471"/>
            <p:cNvSpPr/>
            <p:nvPr/>
          </p:nvSpPr>
          <p:spPr>
            <a:xfrm>
              <a:off x="84753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2" name="tx472"/>
            <p:cNvSpPr/>
            <p:nvPr/>
          </p:nvSpPr>
          <p:spPr>
            <a:xfrm>
              <a:off x="84753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3" name="tx473"/>
            <p:cNvSpPr/>
            <p:nvPr/>
          </p:nvSpPr>
          <p:spPr>
            <a:xfrm>
              <a:off x="84753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4" name="tx474"/>
            <p:cNvSpPr/>
            <p:nvPr/>
          </p:nvSpPr>
          <p:spPr>
            <a:xfrm>
              <a:off x="84753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5" name="tx475"/>
            <p:cNvSpPr/>
            <p:nvPr/>
          </p:nvSpPr>
          <p:spPr>
            <a:xfrm>
              <a:off x="8475306"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6" name="tx476"/>
            <p:cNvSpPr/>
            <p:nvPr/>
          </p:nvSpPr>
          <p:spPr>
            <a:xfrm>
              <a:off x="8475306"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7" name="tx477"/>
            <p:cNvSpPr/>
            <p:nvPr/>
          </p:nvSpPr>
          <p:spPr>
            <a:xfrm>
              <a:off x="8475306" y="45797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8" name="tx478"/>
            <p:cNvSpPr/>
            <p:nvPr/>
          </p:nvSpPr>
          <p:spPr>
            <a:xfrm>
              <a:off x="8475306"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79" name="tx479"/>
            <p:cNvSpPr/>
            <p:nvPr/>
          </p:nvSpPr>
          <p:spPr>
            <a:xfrm>
              <a:off x="847530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0" name="tx480"/>
            <p:cNvSpPr/>
            <p:nvPr/>
          </p:nvSpPr>
          <p:spPr>
            <a:xfrm>
              <a:off x="8475306"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1" name="tx481"/>
            <p:cNvSpPr/>
            <p:nvPr/>
          </p:nvSpPr>
          <p:spPr>
            <a:xfrm>
              <a:off x="8475306"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2" name="tx482"/>
            <p:cNvSpPr/>
            <p:nvPr/>
          </p:nvSpPr>
          <p:spPr>
            <a:xfrm>
              <a:off x="88120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3" name="tx483"/>
            <p:cNvSpPr/>
            <p:nvPr/>
          </p:nvSpPr>
          <p:spPr>
            <a:xfrm>
              <a:off x="88120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88120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88120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6" name="tx486"/>
            <p:cNvSpPr/>
            <p:nvPr/>
          </p:nvSpPr>
          <p:spPr>
            <a:xfrm>
              <a:off x="8812065"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87" name="tx487"/>
            <p:cNvSpPr/>
            <p:nvPr/>
          </p:nvSpPr>
          <p:spPr>
            <a:xfrm>
              <a:off x="8812065"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8" name="tx488"/>
            <p:cNvSpPr/>
            <p:nvPr/>
          </p:nvSpPr>
          <p:spPr>
            <a:xfrm>
              <a:off x="8812065" y="45797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9" name="tx489"/>
            <p:cNvSpPr/>
            <p:nvPr/>
          </p:nvSpPr>
          <p:spPr>
            <a:xfrm>
              <a:off x="88120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0" name="tx490"/>
            <p:cNvSpPr/>
            <p:nvPr/>
          </p:nvSpPr>
          <p:spPr>
            <a:xfrm>
              <a:off x="881206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1" name="tx491"/>
            <p:cNvSpPr/>
            <p:nvPr/>
          </p:nvSpPr>
          <p:spPr>
            <a:xfrm>
              <a:off x="88120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2" name="tx492"/>
            <p:cNvSpPr/>
            <p:nvPr/>
          </p:nvSpPr>
          <p:spPr>
            <a:xfrm>
              <a:off x="88120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3" name="tx493"/>
            <p:cNvSpPr/>
            <p:nvPr/>
          </p:nvSpPr>
          <p:spPr>
            <a:xfrm>
              <a:off x="10666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494" name="tx494"/>
            <p:cNvSpPr/>
            <p:nvPr/>
          </p:nvSpPr>
          <p:spPr>
            <a:xfrm>
              <a:off x="1096750"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495" name="tx495"/>
            <p:cNvSpPr/>
            <p:nvPr/>
          </p:nvSpPr>
          <p:spPr>
            <a:xfrm>
              <a:off x="1096750"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6" name="tx496"/>
            <p:cNvSpPr/>
            <p:nvPr/>
          </p:nvSpPr>
          <p:spPr>
            <a:xfrm>
              <a:off x="1096750"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497" name="tx497"/>
            <p:cNvSpPr/>
            <p:nvPr/>
          </p:nvSpPr>
          <p:spPr>
            <a:xfrm>
              <a:off x="1066606"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498" name="tx498"/>
            <p:cNvSpPr/>
            <p:nvPr/>
          </p:nvSpPr>
          <p:spPr>
            <a:xfrm>
              <a:off x="14033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499" name="tx499"/>
            <p:cNvSpPr/>
            <p:nvPr/>
          </p:nvSpPr>
          <p:spPr>
            <a:xfrm>
              <a:off x="1433510"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0" name="tx500"/>
            <p:cNvSpPr/>
            <p:nvPr/>
          </p:nvSpPr>
          <p:spPr>
            <a:xfrm>
              <a:off x="1433510"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1" name="tx501"/>
            <p:cNvSpPr/>
            <p:nvPr/>
          </p:nvSpPr>
          <p:spPr>
            <a:xfrm>
              <a:off x="1433510" y="56083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2" name="tx502"/>
            <p:cNvSpPr/>
            <p:nvPr/>
          </p:nvSpPr>
          <p:spPr>
            <a:xfrm>
              <a:off x="1403365"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03" name="tx503"/>
            <p:cNvSpPr/>
            <p:nvPr/>
          </p:nvSpPr>
          <p:spPr>
            <a:xfrm>
              <a:off x="1740124"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04" name="tx504"/>
            <p:cNvSpPr/>
            <p:nvPr/>
          </p:nvSpPr>
          <p:spPr>
            <a:xfrm>
              <a:off x="1770269"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5" name="tx505"/>
            <p:cNvSpPr/>
            <p:nvPr/>
          </p:nvSpPr>
          <p:spPr>
            <a:xfrm>
              <a:off x="1770269"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6" name="tx506"/>
            <p:cNvSpPr/>
            <p:nvPr/>
          </p:nvSpPr>
          <p:spPr>
            <a:xfrm>
              <a:off x="1770269"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07" name="tx507"/>
            <p:cNvSpPr/>
            <p:nvPr/>
          </p:nvSpPr>
          <p:spPr>
            <a:xfrm>
              <a:off x="1740124"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08" name="tx508"/>
            <p:cNvSpPr/>
            <p:nvPr/>
          </p:nvSpPr>
          <p:spPr>
            <a:xfrm>
              <a:off x="2107028"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09" name="tx509"/>
            <p:cNvSpPr/>
            <p:nvPr/>
          </p:nvSpPr>
          <p:spPr>
            <a:xfrm>
              <a:off x="2107028" y="25265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10" name="tx510"/>
            <p:cNvSpPr/>
            <p:nvPr/>
          </p:nvSpPr>
          <p:spPr>
            <a:xfrm>
              <a:off x="2107028"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1" name="tx511"/>
            <p:cNvSpPr/>
            <p:nvPr/>
          </p:nvSpPr>
          <p:spPr>
            <a:xfrm>
              <a:off x="2076883"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12" name="tx512"/>
            <p:cNvSpPr/>
            <p:nvPr/>
          </p:nvSpPr>
          <p:spPr>
            <a:xfrm>
              <a:off x="2413642"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13" name="tx513"/>
            <p:cNvSpPr/>
            <p:nvPr/>
          </p:nvSpPr>
          <p:spPr>
            <a:xfrm>
              <a:off x="2443787"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4" name="tx514"/>
            <p:cNvSpPr/>
            <p:nvPr/>
          </p:nvSpPr>
          <p:spPr>
            <a:xfrm>
              <a:off x="2443787" y="560868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15" name="tx515"/>
            <p:cNvSpPr/>
            <p:nvPr/>
          </p:nvSpPr>
          <p:spPr>
            <a:xfrm>
              <a:off x="2413642"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16" name="tx516"/>
            <p:cNvSpPr/>
            <p:nvPr/>
          </p:nvSpPr>
          <p:spPr>
            <a:xfrm>
              <a:off x="2780546"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7" name="tx517"/>
            <p:cNvSpPr/>
            <p:nvPr/>
          </p:nvSpPr>
          <p:spPr>
            <a:xfrm>
              <a:off x="275040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18" name="tx518"/>
            <p:cNvSpPr/>
            <p:nvPr/>
          </p:nvSpPr>
          <p:spPr>
            <a:xfrm>
              <a:off x="3117305"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9" name="tx519"/>
            <p:cNvSpPr/>
            <p:nvPr/>
          </p:nvSpPr>
          <p:spPr>
            <a:xfrm>
              <a:off x="308716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20" name="tx520"/>
            <p:cNvSpPr/>
            <p:nvPr/>
          </p:nvSpPr>
          <p:spPr>
            <a:xfrm>
              <a:off x="311730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1" name="tx521"/>
            <p:cNvSpPr/>
            <p:nvPr/>
          </p:nvSpPr>
          <p:spPr>
            <a:xfrm>
              <a:off x="3454064" y="25252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22" name="tx522"/>
            <p:cNvSpPr/>
            <p:nvPr/>
          </p:nvSpPr>
          <p:spPr>
            <a:xfrm>
              <a:off x="3423919"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23" name="tx523"/>
            <p:cNvSpPr/>
            <p:nvPr/>
          </p:nvSpPr>
          <p:spPr>
            <a:xfrm>
              <a:off x="345406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4" name="tx524"/>
            <p:cNvSpPr/>
            <p:nvPr/>
          </p:nvSpPr>
          <p:spPr>
            <a:xfrm>
              <a:off x="3790823" y="25268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5" name="tx525"/>
            <p:cNvSpPr/>
            <p:nvPr/>
          </p:nvSpPr>
          <p:spPr>
            <a:xfrm>
              <a:off x="3790823" y="32114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26" name="tx526"/>
            <p:cNvSpPr/>
            <p:nvPr/>
          </p:nvSpPr>
          <p:spPr>
            <a:xfrm>
              <a:off x="3790823" y="52646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27" name="tx527"/>
            <p:cNvSpPr/>
            <p:nvPr/>
          </p:nvSpPr>
          <p:spPr>
            <a:xfrm>
              <a:off x="3790823"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28" name="tx528"/>
            <p:cNvSpPr/>
            <p:nvPr/>
          </p:nvSpPr>
          <p:spPr>
            <a:xfrm>
              <a:off x="4127582" y="25268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29" name="tx529"/>
            <p:cNvSpPr/>
            <p:nvPr/>
          </p:nvSpPr>
          <p:spPr>
            <a:xfrm>
              <a:off x="4127582" y="32114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0" name="tx530"/>
            <p:cNvSpPr/>
            <p:nvPr/>
          </p:nvSpPr>
          <p:spPr>
            <a:xfrm>
              <a:off x="4127582" y="52646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31" name="tx531"/>
            <p:cNvSpPr/>
            <p:nvPr/>
          </p:nvSpPr>
          <p:spPr>
            <a:xfrm>
              <a:off x="4127582"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2" name="tx532"/>
            <p:cNvSpPr/>
            <p:nvPr/>
          </p:nvSpPr>
          <p:spPr>
            <a:xfrm>
              <a:off x="4434197"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33" name="tx533"/>
            <p:cNvSpPr/>
            <p:nvPr/>
          </p:nvSpPr>
          <p:spPr>
            <a:xfrm>
              <a:off x="4464342" y="32114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4" name="tx534"/>
            <p:cNvSpPr/>
            <p:nvPr/>
          </p:nvSpPr>
          <p:spPr>
            <a:xfrm>
              <a:off x="4464342"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5" name="tx535"/>
            <p:cNvSpPr/>
            <p:nvPr/>
          </p:nvSpPr>
          <p:spPr>
            <a:xfrm>
              <a:off x="4770956"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36" name="tx536"/>
            <p:cNvSpPr/>
            <p:nvPr/>
          </p:nvSpPr>
          <p:spPr>
            <a:xfrm>
              <a:off x="4801101"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37" name="tx537"/>
            <p:cNvSpPr/>
            <p:nvPr/>
          </p:nvSpPr>
          <p:spPr>
            <a:xfrm>
              <a:off x="4801101"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38" name="tx538"/>
            <p:cNvSpPr/>
            <p:nvPr/>
          </p:nvSpPr>
          <p:spPr>
            <a:xfrm>
              <a:off x="5107715"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39" name="tx539"/>
            <p:cNvSpPr/>
            <p:nvPr/>
          </p:nvSpPr>
          <p:spPr>
            <a:xfrm>
              <a:off x="5137860" y="32114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40" name="tx540"/>
            <p:cNvSpPr/>
            <p:nvPr/>
          </p:nvSpPr>
          <p:spPr>
            <a:xfrm>
              <a:off x="5137860"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41" name="tx541"/>
            <p:cNvSpPr/>
            <p:nvPr/>
          </p:nvSpPr>
          <p:spPr>
            <a:xfrm>
              <a:off x="5444474"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42" name="tx542"/>
            <p:cNvSpPr/>
            <p:nvPr/>
          </p:nvSpPr>
          <p:spPr>
            <a:xfrm>
              <a:off x="5474619" y="321147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43" name="tx543"/>
            <p:cNvSpPr/>
            <p:nvPr/>
          </p:nvSpPr>
          <p:spPr>
            <a:xfrm>
              <a:off x="5474619" y="35541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4" name="tx544"/>
            <p:cNvSpPr/>
            <p:nvPr/>
          </p:nvSpPr>
          <p:spPr>
            <a:xfrm>
              <a:off x="5781233"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45" name="tx545"/>
            <p:cNvSpPr/>
            <p:nvPr/>
          </p:nvSpPr>
          <p:spPr>
            <a:xfrm>
              <a:off x="5811378"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46" name="tx546"/>
            <p:cNvSpPr/>
            <p:nvPr/>
          </p:nvSpPr>
          <p:spPr>
            <a:xfrm>
              <a:off x="5811378"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47" name="tx547"/>
            <p:cNvSpPr/>
            <p:nvPr/>
          </p:nvSpPr>
          <p:spPr>
            <a:xfrm>
              <a:off x="6117992"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548" name="tx548"/>
            <p:cNvSpPr/>
            <p:nvPr/>
          </p:nvSpPr>
          <p:spPr>
            <a:xfrm>
              <a:off x="6148137" y="42386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49" name="tx549"/>
            <p:cNvSpPr/>
            <p:nvPr/>
          </p:nvSpPr>
          <p:spPr>
            <a:xfrm>
              <a:off x="6117992"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50" name="tx550"/>
            <p:cNvSpPr/>
            <p:nvPr/>
          </p:nvSpPr>
          <p:spPr>
            <a:xfrm>
              <a:off x="6148137"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51" name="tx551"/>
            <p:cNvSpPr/>
            <p:nvPr/>
          </p:nvSpPr>
          <p:spPr>
            <a:xfrm>
              <a:off x="645475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52" name="tx552"/>
            <p:cNvSpPr/>
            <p:nvPr/>
          </p:nvSpPr>
          <p:spPr>
            <a:xfrm>
              <a:off x="645475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53" name="tx553"/>
            <p:cNvSpPr/>
            <p:nvPr/>
          </p:nvSpPr>
          <p:spPr>
            <a:xfrm>
              <a:off x="6454751"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54" name="tx554"/>
            <p:cNvSpPr/>
            <p:nvPr/>
          </p:nvSpPr>
          <p:spPr>
            <a:xfrm>
              <a:off x="6484896"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55" name="tx555"/>
            <p:cNvSpPr/>
            <p:nvPr/>
          </p:nvSpPr>
          <p:spPr>
            <a:xfrm>
              <a:off x="679151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56" name="tx556"/>
            <p:cNvSpPr/>
            <p:nvPr/>
          </p:nvSpPr>
          <p:spPr>
            <a:xfrm>
              <a:off x="6791511"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57" name="tx557"/>
            <p:cNvSpPr/>
            <p:nvPr/>
          </p:nvSpPr>
          <p:spPr>
            <a:xfrm>
              <a:off x="6821655"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58" name="tx558"/>
            <p:cNvSpPr/>
            <p:nvPr/>
          </p:nvSpPr>
          <p:spPr>
            <a:xfrm>
              <a:off x="7128270"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559" name="tx559"/>
            <p:cNvSpPr/>
            <p:nvPr/>
          </p:nvSpPr>
          <p:spPr>
            <a:xfrm>
              <a:off x="7128270"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60" name="tx560"/>
            <p:cNvSpPr/>
            <p:nvPr/>
          </p:nvSpPr>
          <p:spPr>
            <a:xfrm>
              <a:off x="7158415"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1" name="tx561"/>
            <p:cNvSpPr/>
            <p:nvPr/>
          </p:nvSpPr>
          <p:spPr>
            <a:xfrm>
              <a:off x="7465029"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62" name="tx562"/>
            <p:cNvSpPr/>
            <p:nvPr/>
          </p:nvSpPr>
          <p:spPr>
            <a:xfrm>
              <a:off x="7465029"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63" name="tx563"/>
            <p:cNvSpPr/>
            <p:nvPr/>
          </p:nvSpPr>
          <p:spPr>
            <a:xfrm>
              <a:off x="7495174"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4" name="tx564"/>
            <p:cNvSpPr/>
            <p:nvPr/>
          </p:nvSpPr>
          <p:spPr>
            <a:xfrm>
              <a:off x="7801788"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65" name="tx565"/>
            <p:cNvSpPr/>
            <p:nvPr/>
          </p:nvSpPr>
          <p:spPr>
            <a:xfrm>
              <a:off x="7801788"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66" name="tx566"/>
            <p:cNvSpPr/>
            <p:nvPr/>
          </p:nvSpPr>
          <p:spPr>
            <a:xfrm>
              <a:off x="7831933"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67" name="tx567"/>
            <p:cNvSpPr/>
            <p:nvPr/>
          </p:nvSpPr>
          <p:spPr>
            <a:xfrm>
              <a:off x="8138547"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68" name="tx568"/>
            <p:cNvSpPr/>
            <p:nvPr/>
          </p:nvSpPr>
          <p:spPr>
            <a:xfrm>
              <a:off x="8138547"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569" name="tx569"/>
            <p:cNvSpPr/>
            <p:nvPr/>
          </p:nvSpPr>
          <p:spPr>
            <a:xfrm>
              <a:off x="8168692" y="3553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570" name="tx570"/>
            <p:cNvSpPr/>
            <p:nvPr/>
          </p:nvSpPr>
          <p:spPr>
            <a:xfrm>
              <a:off x="8475306"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71" name="tx571"/>
            <p:cNvSpPr/>
            <p:nvPr/>
          </p:nvSpPr>
          <p:spPr>
            <a:xfrm>
              <a:off x="8475306"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72" name="tx572"/>
            <p:cNvSpPr/>
            <p:nvPr/>
          </p:nvSpPr>
          <p:spPr>
            <a:xfrm>
              <a:off x="8505451" y="355416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73" name="tx573"/>
            <p:cNvSpPr/>
            <p:nvPr/>
          </p:nvSpPr>
          <p:spPr>
            <a:xfrm>
              <a:off x="8812065"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74" name="tx574"/>
            <p:cNvSpPr/>
            <p:nvPr/>
          </p:nvSpPr>
          <p:spPr>
            <a:xfrm>
              <a:off x="8812065"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575" name="tx575"/>
            <p:cNvSpPr/>
            <p:nvPr/>
          </p:nvSpPr>
          <p:spPr>
            <a:xfrm>
              <a:off x="8842210" y="35551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76" name="tx576"/>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551705" y="560475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1" name="tx601"/>
            <p:cNvSpPr/>
            <p:nvPr/>
          </p:nvSpPr>
          <p:spPr>
            <a:xfrm>
              <a:off x="564092" y="5262338"/>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2" name="tx602"/>
            <p:cNvSpPr/>
            <p:nvPr/>
          </p:nvSpPr>
          <p:spPr>
            <a:xfrm>
              <a:off x="551705" y="49199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3" name="tx603"/>
            <p:cNvSpPr/>
            <p:nvPr/>
          </p:nvSpPr>
          <p:spPr>
            <a:xfrm>
              <a:off x="619917" y="4579897"/>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04" name="tx604"/>
            <p:cNvSpPr/>
            <p:nvPr/>
          </p:nvSpPr>
          <p:spPr>
            <a:xfrm>
              <a:off x="619917" y="423747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5" name="tx605"/>
            <p:cNvSpPr/>
            <p:nvPr/>
          </p:nvSpPr>
          <p:spPr>
            <a:xfrm>
              <a:off x="576425" y="389254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06" name="tx606"/>
            <p:cNvSpPr/>
            <p:nvPr/>
          </p:nvSpPr>
          <p:spPr>
            <a:xfrm>
              <a:off x="545429" y="355023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7" name="tx607"/>
            <p:cNvSpPr/>
            <p:nvPr/>
          </p:nvSpPr>
          <p:spPr>
            <a:xfrm>
              <a:off x="570259" y="3207757"/>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08" name="tx608"/>
            <p:cNvSpPr/>
            <p:nvPr/>
          </p:nvSpPr>
          <p:spPr>
            <a:xfrm>
              <a:off x="520490" y="284558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9" name="tx609"/>
            <p:cNvSpPr/>
            <p:nvPr/>
          </p:nvSpPr>
          <p:spPr>
            <a:xfrm>
              <a:off x="632360" y="2523952"/>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0" name="tx610"/>
            <p:cNvSpPr/>
            <p:nvPr/>
          </p:nvSpPr>
          <p:spPr>
            <a:xfrm>
              <a:off x="576534" y="2181531"/>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1" name="tx611"/>
            <p:cNvSpPr/>
            <p:nvPr/>
          </p:nvSpPr>
          <p:spPr>
            <a:xfrm>
              <a:off x="576534" y="184052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2" name="tx612"/>
            <p:cNvSpPr/>
            <p:nvPr/>
          </p:nvSpPr>
          <p:spPr>
            <a:xfrm>
              <a:off x="508103" y="1476225"/>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3" name="tx613"/>
            <p:cNvSpPr/>
            <p:nvPr/>
          </p:nvSpPr>
          <p:spPr>
            <a:xfrm>
              <a:off x="620027" y="1153286"/>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4" name="tx614"/>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15" name="pic615"/>
            <p:cNvPicPr/>
            <p:nvPr/>
          </p:nvPicPr>
          <p:blipFill>
            <a:blip r:embed="rId2" cstate="print"/>
            <a:stretch>
              <a:fillRect/>
            </a:stretch>
          </p:blipFill>
          <p:spPr>
            <a:xfrm>
              <a:off x="4676521" y="6061708"/>
              <a:ext cx="2160000" cy="219455"/>
            </a:xfrm>
            <a:prstGeom prst="rect">
              <a:avLst/>
            </a:prstGeom>
          </p:spPr>
        </p:pic>
        <p:sp>
          <p:nvSpPr>
            <p:cNvPr id="616" name="pl616"/>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tx628"/>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9" name="tx629"/>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0" name="tx630"/>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1" name="tx631"/>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2" name="tx632"/>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3" name="tx633"/>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4" name="tx634"/>
            <p:cNvSpPr/>
            <p:nvPr/>
          </p:nvSpPr>
          <p:spPr>
            <a:xfrm>
              <a:off x="924840" y="398022"/>
              <a:ext cx="36618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WPR, 2000-2023</a:t>
              </a:r>
            </a:p>
          </p:txBody>
        </p:sp>
        <p:sp>
          <p:nvSpPr>
            <p:cNvPr id="635" name="tx635"/>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WPR since 2000, with green cells indicating coverage of 90% or more.
In 2013, 7 out of 12 (58%) vaccines in the national immunization schedule achieved coverage of 90% or more.
In 2023, 9 out of 14 (64%) vaccines achieved coverage of 90% or more.
Since 2006, estimates have been made for 4 new vaccines. IPV2 is the newest vaccine being reported (2021), which achieved 84%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355761" y="2992523"/>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4386148" y="2992523"/>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2840567" y="2992523"/>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 name="rc7"/>
            <p:cNvSpPr/>
            <p:nvPr/>
          </p:nvSpPr>
          <p:spPr>
            <a:xfrm>
              <a:off x="3870955" y="2992523"/>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 name="rc8"/>
            <p:cNvSpPr/>
            <p:nvPr/>
          </p:nvSpPr>
          <p:spPr>
            <a:xfrm>
              <a:off x="6446923" y="2992523"/>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7477310" y="2992523"/>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0" name="rc10"/>
            <p:cNvSpPr/>
            <p:nvPr/>
          </p:nvSpPr>
          <p:spPr>
            <a:xfrm>
              <a:off x="8507697" y="2992523"/>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1" name="rc11"/>
            <p:cNvSpPr/>
            <p:nvPr/>
          </p:nvSpPr>
          <p:spPr>
            <a:xfrm>
              <a:off x="4901342" y="2992523"/>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 name="rc12"/>
            <p:cNvSpPr/>
            <p:nvPr/>
          </p:nvSpPr>
          <p:spPr>
            <a:xfrm>
              <a:off x="5931729" y="2992523"/>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 name="rc13"/>
            <p:cNvSpPr/>
            <p:nvPr/>
          </p:nvSpPr>
          <p:spPr>
            <a:xfrm>
              <a:off x="5416536" y="2992523"/>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 name="rc14"/>
            <p:cNvSpPr/>
            <p:nvPr/>
          </p:nvSpPr>
          <p:spPr>
            <a:xfrm>
              <a:off x="7992504" y="2992523"/>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5" name="rc15"/>
            <p:cNvSpPr/>
            <p:nvPr/>
          </p:nvSpPr>
          <p:spPr>
            <a:xfrm>
              <a:off x="4386148"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 name="rc16"/>
            <p:cNvSpPr/>
            <p:nvPr/>
          </p:nvSpPr>
          <p:spPr>
            <a:xfrm>
              <a:off x="3355761"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 name="rc17"/>
            <p:cNvSpPr/>
            <p:nvPr/>
          </p:nvSpPr>
          <p:spPr>
            <a:xfrm>
              <a:off x="1810180"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2840567"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2325374" y="1338010"/>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 name="rc20"/>
            <p:cNvSpPr/>
            <p:nvPr/>
          </p:nvSpPr>
          <p:spPr>
            <a:xfrm>
              <a:off x="3870955"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446923"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477310" y="133801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8507697"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5931729" y="133801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7992504" y="133801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7477310"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1810180" y="1999815"/>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2840567" y="1999815"/>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 name="rc29"/>
            <p:cNvSpPr/>
            <p:nvPr/>
          </p:nvSpPr>
          <p:spPr>
            <a:xfrm>
              <a:off x="3355761"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4386148"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 name="rc31"/>
            <p:cNvSpPr/>
            <p:nvPr/>
          </p:nvSpPr>
          <p:spPr>
            <a:xfrm>
              <a:off x="2325374" y="1999815"/>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2" name="rc32"/>
            <p:cNvSpPr/>
            <p:nvPr/>
          </p:nvSpPr>
          <p:spPr>
            <a:xfrm>
              <a:off x="6446923" y="1999815"/>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6962116" y="1999815"/>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 name="rc34"/>
            <p:cNvSpPr/>
            <p:nvPr/>
          </p:nvSpPr>
          <p:spPr>
            <a:xfrm>
              <a:off x="8507697" y="1999815"/>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 name="rc35"/>
            <p:cNvSpPr/>
            <p:nvPr/>
          </p:nvSpPr>
          <p:spPr>
            <a:xfrm>
              <a:off x="5931729"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7992504" y="1999815"/>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1810180" y="431613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2840567" y="4316134"/>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 name="rc39"/>
            <p:cNvSpPr/>
            <p:nvPr/>
          </p:nvSpPr>
          <p:spPr>
            <a:xfrm>
              <a:off x="3355761" y="4316134"/>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 name="rc40"/>
            <p:cNvSpPr/>
            <p:nvPr/>
          </p:nvSpPr>
          <p:spPr>
            <a:xfrm>
              <a:off x="4386148" y="4316134"/>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1" name="rc41"/>
            <p:cNvSpPr/>
            <p:nvPr/>
          </p:nvSpPr>
          <p:spPr>
            <a:xfrm>
              <a:off x="2325374" y="431613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3870955" y="4316134"/>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3" name="rc43"/>
            <p:cNvSpPr/>
            <p:nvPr/>
          </p:nvSpPr>
          <p:spPr>
            <a:xfrm>
              <a:off x="6446923" y="4316134"/>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 name="rc44"/>
            <p:cNvSpPr/>
            <p:nvPr/>
          </p:nvSpPr>
          <p:spPr>
            <a:xfrm>
              <a:off x="7477310" y="4316134"/>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5" name="rc45"/>
            <p:cNvSpPr/>
            <p:nvPr/>
          </p:nvSpPr>
          <p:spPr>
            <a:xfrm>
              <a:off x="8507697" y="4316134"/>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 name="rc46"/>
            <p:cNvSpPr/>
            <p:nvPr/>
          </p:nvSpPr>
          <p:spPr>
            <a:xfrm>
              <a:off x="4901342" y="4316134"/>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 name="rc47"/>
            <p:cNvSpPr/>
            <p:nvPr/>
          </p:nvSpPr>
          <p:spPr>
            <a:xfrm>
              <a:off x="5931729" y="4316134"/>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8" name="rc48"/>
            <p:cNvSpPr/>
            <p:nvPr/>
          </p:nvSpPr>
          <p:spPr>
            <a:xfrm>
              <a:off x="5416536" y="4316134"/>
              <a:ext cx="515193" cy="16545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9" name="rc49"/>
            <p:cNvSpPr/>
            <p:nvPr/>
          </p:nvSpPr>
          <p:spPr>
            <a:xfrm>
              <a:off x="7992504" y="4316134"/>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0" name="rc50"/>
            <p:cNvSpPr/>
            <p:nvPr/>
          </p:nvSpPr>
          <p:spPr>
            <a:xfrm>
              <a:off x="2840567"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1810180"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3355761"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4386148"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 name="rc54"/>
            <p:cNvSpPr/>
            <p:nvPr/>
          </p:nvSpPr>
          <p:spPr>
            <a:xfrm>
              <a:off x="2325374" y="166891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 name="rc55"/>
            <p:cNvSpPr/>
            <p:nvPr/>
          </p:nvSpPr>
          <p:spPr>
            <a:xfrm>
              <a:off x="3870955"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6446923"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7477310"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8507697" y="166891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9" name="rc59"/>
            <p:cNvSpPr/>
            <p:nvPr/>
          </p:nvSpPr>
          <p:spPr>
            <a:xfrm>
              <a:off x="4901342"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5931729"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5416536"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7992504" y="1668912"/>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1810180" y="4977939"/>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4" name="rc64"/>
            <p:cNvSpPr/>
            <p:nvPr/>
          </p:nvSpPr>
          <p:spPr>
            <a:xfrm>
              <a:off x="2840567" y="497793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3355761" y="4977939"/>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6" name="rc66"/>
            <p:cNvSpPr/>
            <p:nvPr/>
          </p:nvSpPr>
          <p:spPr>
            <a:xfrm>
              <a:off x="4386148" y="4977939"/>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7" name="rc67"/>
            <p:cNvSpPr/>
            <p:nvPr/>
          </p:nvSpPr>
          <p:spPr>
            <a:xfrm>
              <a:off x="2325374" y="4977939"/>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8" name="rc68"/>
            <p:cNvSpPr/>
            <p:nvPr/>
          </p:nvSpPr>
          <p:spPr>
            <a:xfrm>
              <a:off x="3870955" y="4977939"/>
              <a:ext cx="515193" cy="16545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9" name="rc69"/>
            <p:cNvSpPr/>
            <p:nvPr/>
          </p:nvSpPr>
          <p:spPr>
            <a:xfrm>
              <a:off x="6446923" y="497793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0" name="rc70"/>
            <p:cNvSpPr/>
            <p:nvPr/>
          </p:nvSpPr>
          <p:spPr>
            <a:xfrm>
              <a:off x="7477310" y="4977939"/>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1" name="rc71"/>
            <p:cNvSpPr/>
            <p:nvPr/>
          </p:nvSpPr>
          <p:spPr>
            <a:xfrm>
              <a:off x="8507697" y="4977939"/>
              <a:ext cx="515193" cy="16545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2" name="rc72"/>
            <p:cNvSpPr/>
            <p:nvPr/>
          </p:nvSpPr>
          <p:spPr>
            <a:xfrm>
              <a:off x="4901342" y="4977939"/>
              <a:ext cx="515193" cy="16545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3" name="rc73"/>
            <p:cNvSpPr/>
            <p:nvPr/>
          </p:nvSpPr>
          <p:spPr>
            <a:xfrm>
              <a:off x="5931729" y="4977939"/>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4" name="rc74"/>
            <p:cNvSpPr/>
            <p:nvPr/>
          </p:nvSpPr>
          <p:spPr>
            <a:xfrm>
              <a:off x="5416536" y="4977939"/>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5" name="rc75"/>
            <p:cNvSpPr/>
            <p:nvPr/>
          </p:nvSpPr>
          <p:spPr>
            <a:xfrm>
              <a:off x="7992504" y="4977939"/>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6" name="rc76"/>
            <p:cNvSpPr/>
            <p:nvPr/>
          </p:nvSpPr>
          <p:spPr>
            <a:xfrm>
              <a:off x="5931729" y="2661620"/>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7" name="rc77"/>
            <p:cNvSpPr/>
            <p:nvPr/>
          </p:nvSpPr>
          <p:spPr>
            <a:xfrm>
              <a:off x="7477310" y="4150682"/>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8" name="rc78"/>
            <p:cNvSpPr/>
            <p:nvPr/>
          </p:nvSpPr>
          <p:spPr>
            <a:xfrm>
              <a:off x="8507697" y="4150682"/>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7992504" y="4150682"/>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0" name="rc80"/>
            <p:cNvSpPr/>
            <p:nvPr/>
          </p:nvSpPr>
          <p:spPr>
            <a:xfrm>
              <a:off x="3355761"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1" name="rc81"/>
            <p:cNvSpPr/>
            <p:nvPr/>
          </p:nvSpPr>
          <p:spPr>
            <a:xfrm>
              <a:off x="1810180" y="249616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2" name="rc82"/>
            <p:cNvSpPr/>
            <p:nvPr/>
          </p:nvSpPr>
          <p:spPr>
            <a:xfrm>
              <a:off x="1810180" y="266162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2840567" y="2661620"/>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4" name="rc84"/>
            <p:cNvSpPr/>
            <p:nvPr/>
          </p:nvSpPr>
          <p:spPr>
            <a:xfrm>
              <a:off x="3355761" y="2661620"/>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5" name="rc85"/>
            <p:cNvSpPr/>
            <p:nvPr/>
          </p:nvSpPr>
          <p:spPr>
            <a:xfrm>
              <a:off x="4386148" y="2661620"/>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6" name="rc86"/>
            <p:cNvSpPr/>
            <p:nvPr/>
          </p:nvSpPr>
          <p:spPr>
            <a:xfrm>
              <a:off x="3870955" y="2661620"/>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7" name="rc87"/>
            <p:cNvSpPr/>
            <p:nvPr/>
          </p:nvSpPr>
          <p:spPr>
            <a:xfrm>
              <a:off x="6446923" y="2661620"/>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8" name="rc88"/>
            <p:cNvSpPr/>
            <p:nvPr/>
          </p:nvSpPr>
          <p:spPr>
            <a:xfrm>
              <a:off x="7477310" y="2661620"/>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8507697" y="2661620"/>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4901342" y="2661620"/>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5416536" y="2661620"/>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7992504" y="2661620"/>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1810180" y="3819780"/>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94" name="rc94"/>
            <p:cNvSpPr/>
            <p:nvPr/>
          </p:nvSpPr>
          <p:spPr>
            <a:xfrm>
              <a:off x="2840567" y="3819780"/>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5" name="rc95"/>
            <p:cNvSpPr/>
            <p:nvPr/>
          </p:nvSpPr>
          <p:spPr>
            <a:xfrm>
              <a:off x="3355761" y="3819780"/>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6" name="rc96"/>
            <p:cNvSpPr/>
            <p:nvPr/>
          </p:nvSpPr>
          <p:spPr>
            <a:xfrm>
              <a:off x="4386148" y="3819780"/>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7" name="rc97"/>
            <p:cNvSpPr/>
            <p:nvPr/>
          </p:nvSpPr>
          <p:spPr>
            <a:xfrm>
              <a:off x="2325374" y="3819780"/>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8" name="rc98"/>
            <p:cNvSpPr/>
            <p:nvPr/>
          </p:nvSpPr>
          <p:spPr>
            <a:xfrm>
              <a:off x="3870955" y="3819780"/>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9" name="rc99"/>
            <p:cNvSpPr/>
            <p:nvPr/>
          </p:nvSpPr>
          <p:spPr>
            <a:xfrm>
              <a:off x="6446923" y="3819780"/>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0" name="rc100"/>
            <p:cNvSpPr/>
            <p:nvPr/>
          </p:nvSpPr>
          <p:spPr>
            <a:xfrm>
              <a:off x="7477310" y="3819780"/>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1" name="rc101"/>
            <p:cNvSpPr/>
            <p:nvPr/>
          </p:nvSpPr>
          <p:spPr>
            <a:xfrm>
              <a:off x="8507697" y="3819780"/>
              <a:ext cx="515193" cy="16545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02" name="rc102"/>
            <p:cNvSpPr/>
            <p:nvPr/>
          </p:nvSpPr>
          <p:spPr>
            <a:xfrm>
              <a:off x="4901342" y="3819780"/>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3" name="rc103"/>
            <p:cNvSpPr/>
            <p:nvPr/>
          </p:nvSpPr>
          <p:spPr>
            <a:xfrm>
              <a:off x="5931729" y="3819780"/>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4" name="rc104"/>
            <p:cNvSpPr/>
            <p:nvPr/>
          </p:nvSpPr>
          <p:spPr>
            <a:xfrm>
              <a:off x="7992504" y="3819780"/>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5" name="rc105"/>
            <p:cNvSpPr/>
            <p:nvPr/>
          </p:nvSpPr>
          <p:spPr>
            <a:xfrm>
              <a:off x="1810180" y="365432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2840567" y="365432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3355761" y="3654328"/>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8" name="rc108"/>
            <p:cNvSpPr/>
            <p:nvPr/>
          </p:nvSpPr>
          <p:spPr>
            <a:xfrm>
              <a:off x="4386148" y="3654328"/>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9" name="rc109"/>
            <p:cNvSpPr/>
            <p:nvPr/>
          </p:nvSpPr>
          <p:spPr>
            <a:xfrm>
              <a:off x="2325374" y="365432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0" name="rc110"/>
            <p:cNvSpPr/>
            <p:nvPr/>
          </p:nvSpPr>
          <p:spPr>
            <a:xfrm>
              <a:off x="3870955" y="3654328"/>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11" name="rc111"/>
            <p:cNvSpPr/>
            <p:nvPr/>
          </p:nvSpPr>
          <p:spPr>
            <a:xfrm>
              <a:off x="6446923" y="3654328"/>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7477310" y="3654328"/>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3" name="rc113"/>
            <p:cNvSpPr/>
            <p:nvPr/>
          </p:nvSpPr>
          <p:spPr>
            <a:xfrm>
              <a:off x="8507697" y="3654328"/>
              <a:ext cx="515193" cy="16545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14" name="rc114"/>
            <p:cNvSpPr/>
            <p:nvPr/>
          </p:nvSpPr>
          <p:spPr>
            <a:xfrm>
              <a:off x="4901342" y="3654328"/>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15" name="rc115"/>
            <p:cNvSpPr/>
            <p:nvPr/>
          </p:nvSpPr>
          <p:spPr>
            <a:xfrm>
              <a:off x="5931729" y="3654328"/>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6" name="rc116"/>
            <p:cNvSpPr/>
            <p:nvPr/>
          </p:nvSpPr>
          <p:spPr>
            <a:xfrm>
              <a:off x="5416536" y="3654328"/>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17" name="rc117"/>
            <p:cNvSpPr/>
            <p:nvPr/>
          </p:nvSpPr>
          <p:spPr>
            <a:xfrm>
              <a:off x="7992504" y="3654328"/>
              <a:ext cx="515193" cy="16545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8" name="rc118"/>
            <p:cNvSpPr/>
            <p:nvPr/>
          </p:nvSpPr>
          <p:spPr>
            <a:xfrm>
              <a:off x="2840567" y="249616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9" name="rc119"/>
            <p:cNvSpPr/>
            <p:nvPr/>
          </p:nvSpPr>
          <p:spPr>
            <a:xfrm>
              <a:off x="3355761" y="249616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0" name="rc120"/>
            <p:cNvSpPr/>
            <p:nvPr/>
          </p:nvSpPr>
          <p:spPr>
            <a:xfrm>
              <a:off x="4386148"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1" name="rc121"/>
            <p:cNvSpPr/>
            <p:nvPr/>
          </p:nvSpPr>
          <p:spPr>
            <a:xfrm>
              <a:off x="2325374" y="2496169"/>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22" name="rc122"/>
            <p:cNvSpPr/>
            <p:nvPr/>
          </p:nvSpPr>
          <p:spPr>
            <a:xfrm>
              <a:off x="3870955" y="2496169"/>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3" name="rc123"/>
            <p:cNvSpPr/>
            <p:nvPr/>
          </p:nvSpPr>
          <p:spPr>
            <a:xfrm>
              <a:off x="6446923" y="2496169"/>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4" name="rc124"/>
            <p:cNvSpPr/>
            <p:nvPr/>
          </p:nvSpPr>
          <p:spPr>
            <a:xfrm>
              <a:off x="7477310"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8507697" y="2496169"/>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6" name="rc126"/>
            <p:cNvSpPr/>
            <p:nvPr/>
          </p:nvSpPr>
          <p:spPr>
            <a:xfrm>
              <a:off x="4901342"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5931729"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7992504" y="2496169"/>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1810180" y="4150682"/>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30" name="rc130"/>
            <p:cNvSpPr/>
            <p:nvPr/>
          </p:nvSpPr>
          <p:spPr>
            <a:xfrm>
              <a:off x="2840567" y="4150682"/>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1" name="rc131"/>
            <p:cNvSpPr/>
            <p:nvPr/>
          </p:nvSpPr>
          <p:spPr>
            <a:xfrm>
              <a:off x="4386148"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2" name="rc132"/>
            <p:cNvSpPr/>
            <p:nvPr/>
          </p:nvSpPr>
          <p:spPr>
            <a:xfrm>
              <a:off x="2325374" y="4150682"/>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3" name="rc133"/>
            <p:cNvSpPr/>
            <p:nvPr/>
          </p:nvSpPr>
          <p:spPr>
            <a:xfrm>
              <a:off x="3870955" y="4150682"/>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4" name="rc134"/>
            <p:cNvSpPr/>
            <p:nvPr/>
          </p:nvSpPr>
          <p:spPr>
            <a:xfrm>
              <a:off x="6446923" y="4150682"/>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5" name="rc135"/>
            <p:cNvSpPr/>
            <p:nvPr/>
          </p:nvSpPr>
          <p:spPr>
            <a:xfrm>
              <a:off x="4901342" y="4150682"/>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6" name="rc136"/>
            <p:cNvSpPr/>
            <p:nvPr/>
          </p:nvSpPr>
          <p:spPr>
            <a:xfrm>
              <a:off x="5931729" y="4150682"/>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7" name="rc137"/>
            <p:cNvSpPr/>
            <p:nvPr/>
          </p:nvSpPr>
          <p:spPr>
            <a:xfrm>
              <a:off x="2325374"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3870955" y="3985231"/>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9" name="rc139"/>
            <p:cNvSpPr/>
            <p:nvPr/>
          </p:nvSpPr>
          <p:spPr>
            <a:xfrm>
              <a:off x="6446923" y="398523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0" name="rc140"/>
            <p:cNvSpPr/>
            <p:nvPr/>
          </p:nvSpPr>
          <p:spPr>
            <a:xfrm>
              <a:off x="8507697" y="3985231"/>
              <a:ext cx="515193" cy="16545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1" name="rc141"/>
            <p:cNvSpPr/>
            <p:nvPr/>
          </p:nvSpPr>
          <p:spPr>
            <a:xfrm>
              <a:off x="4901342" y="3985231"/>
              <a:ext cx="515193" cy="16545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42" name="rc142"/>
            <p:cNvSpPr/>
            <p:nvPr/>
          </p:nvSpPr>
          <p:spPr>
            <a:xfrm>
              <a:off x="3870955"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3" name="rc143"/>
            <p:cNvSpPr/>
            <p:nvPr/>
          </p:nvSpPr>
          <p:spPr>
            <a:xfrm>
              <a:off x="6446923"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4" name="rc144"/>
            <p:cNvSpPr/>
            <p:nvPr/>
          </p:nvSpPr>
          <p:spPr>
            <a:xfrm>
              <a:off x="1810180" y="398523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2840567" y="398523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3355761" y="3985231"/>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7" name="rc147"/>
            <p:cNvSpPr/>
            <p:nvPr/>
          </p:nvSpPr>
          <p:spPr>
            <a:xfrm>
              <a:off x="4386148" y="3985231"/>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48" name="rc148"/>
            <p:cNvSpPr/>
            <p:nvPr/>
          </p:nvSpPr>
          <p:spPr>
            <a:xfrm>
              <a:off x="2325374" y="398523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7477310" y="3985231"/>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50" name="rc150"/>
            <p:cNvSpPr/>
            <p:nvPr/>
          </p:nvSpPr>
          <p:spPr>
            <a:xfrm>
              <a:off x="5931729" y="3985231"/>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1" name="rc151"/>
            <p:cNvSpPr/>
            <p:nvPr/>
          </p:nvSpPr>
          <p:spPr>
            <a:xfrm>
              <a:off x="5416536" y="3985231"/>
              <a:ext cx="515193" cy="16545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52" name="rc152"/>
            <p:cNvSpPr/>
            <p:nvPr/>
          </p:nvSpPr>
          <p:spPr>
            <a:xfrm>
              <a:off x="7992504" y="3985231"/>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53" name="rc153"/>
            <p:cNvSpPr/>
            <p:nvPr/>
          </p:nvSpPr>
          <p:spPr>
            <a:xfrm>
              <a:off x="1810180" y="233071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2840567" y="2330718"/>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5" name="rc155"/>
            <p:cNvSpPr/>
            <p:nvPr/>
          </p:nvSpPr>
          <p:spPr>
            <a:xfrm>
              <a:off x="3355761"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6" name="rc156"/>
            <p:cNvSpPr/>
            <p:nvPr/>
          </p:nvSpPr>
          <p:spPr>
            <a:xfrm>
              <a:off x="4386148"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7" name="rc157"/>
            <p:cNvSpPr/>
            <p:nvPr/>
          </p:nvSpPr>
          <p:spPr>
            <a:xfrm>
              <a:off x="2325374" y="233071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8" name="rc158"/>
            <p:cNvSpPr/>
            <p:nvPr/>
          </p:nvSpPr>
          <p:spPr>
            <a:xfrm>
              <a:off x="7477310"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9" name="rc159"/>
            <p:cNvSpPr/>
            <p:nvPr/>
          </p:nvSpPr>
          <p:spPr>
            <a:xfrm>
              <a:off x="8507697"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0" name="rc160"/>
            <p:cNvSpPr/>
            <p:nvPr/>
          </p:nvSpPr>
          <p:spPr>
            <a:xfrm>
              <a:off x="4901342"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5931729" y="2330718"/>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7992504" y="2330718"/>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3" name="rc163"/>
            <p:cNvSpPr/>
            <p:nvPr/>
          </p:nvSpPr>
          <p:spPr>
            <a:xfrm>
              <a:off x="5416536" y="3323426"/>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4" name="rc164"/>
            <p:cNvSpPr/>
            <p:nvPr/>
          </p:nvSpPr>
          <p:spPr>
            <a:xfrm>
              <a:off x="1810180"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2840567"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6" name="rc166"/>
            <p:cNvSpPr/>
            <p:nvPr/>
          </p:nvSpPr>
          <p:spPr>
            <a:xfrm>
              <a:off x="2840567"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7" name="rc167"/>
            <p:cNvSpPr/>
            <p:nvPr/>
          </p:nvSpPr>
          <p:spPr>
            <a:xfrm>
              <a:off x="3355761"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8" name="rc168"/>
            <p:cNvSpPr/>
            <p:nvPr/>
          </p:nvSpPr>
          <p:spPr>
            <a:xfrm>
              <a:off x="2325374"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9" name="rc169"/>
            <p:cNvSpPr/>
            <p:nvPr/>
          </p:nvSpPr>
          <p:spPr>
            <a:xfrm>
              <a:off x="3355761" y="315797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0" name="rc170"/>
            <p:cNvSpPr/>
            <p:nvPr/>
          </p:nvSpPr>
          <p:spPr>
            <a:xfrm>
              <a:off x="4386148"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3870955"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6446923" y="183436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3" name="rc173"/>
            <p:cNvSpPr/>
            <p:nvPr/>
          </p:nvSpPr>
          <p:spPr>
            <a:xfrm>
              <a:off x="7477310"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4" name="rc174"/>
            <p:cNvSpPr/>
            <p:nvPr/>
          </p:nvSpPr>
          <p:spPr>
            <a:xfrm>
              <a:off x="8507697"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5" name="rc175"/>
            <p:cNvSpPr/>
            <p:nvPr/>
          </p:nvSpPr>
          <p:spPr>
            <a:xfrm>
              <a:off x="4901342" y="1834364"/>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6" name="rc176"/>
            <p:cNvSpPr/>
            <p:nvPr/>
          </p:nvSpPr>
          <p:spPr>
            <a:xfrm>
              <a:off x="5931729" y="183436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7" name="rc177"/>
            <p:cNvSpPr/>
            <p:nvPr/>
          </p:nvSpPr>
          <p:spPr>
            <a:xfrm>
              <a:off x="7992504" y="183436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8" name="rc178"/>
            <p:cNvSpPr/>
            <p:nvPr/>
          </p:nvSpPr>
          <p:spPr>
            <a:xfrm>
              <a:off x="4901342" y="3157974"/>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79" name="rc179"/>
            <p:cNvSpPr/>
            <p:nvPr/>
          </p:nvSpPr>
          <p:spPr>
            <a:xfrm>
              <a:off x="5931729" y="3157974"/>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1810180"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1" name="rc181"/>
            <p:cNvSpPr/>
            <p:nvPr/>
          </p:nvSpPr>
          <p:spPr>
            <a:xfrm>
              <a:off x="2840567"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2" name="rc182"/>
            <p:cNvSpPr/>
            <p:nvPr/>
          </p:nvSpPr>
          <p:spPr>
            <a:xfrm>
              <a:off x="3355761"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3" name="rc183"/>
            <p:cNvSpPr/>
            <p:nvPr/>
          </p:nvSpPr>
          <p:spPr>
            <a:xfrm>
              <a:off x="4386148"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4" name="rc184"/>
            <p:cNvSpPr/>
            <p:nvPr/>
          </p:nvSpPr>
          <p:spPr>
            <a:xfrm>
              <a:off x="2325374" y="1172558"/>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85" name="rc185"/>
            <p:cNvSpPr/>
            <p:nvPr/>
          </p:nvSpPr>
          <p:spPr>
            <a:xfrm>
              <a:off x="3870955"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6446923"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7" name="rc187"/>
            <p:cNvSpPr/>
            <p:nvPr/>
          </p:nvSpPr>
          <p:spPr>
            <a:xfrm>
              <a:off x="7477310"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8" name="rc188"/>
            <p:cNvSpPr/>
            <p:nvPr/>
          </p:nvSpPr>
          <p:spPr>
            <a:xfrm>
              <a:off x="8507697"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9" name="rc189"/>
            <p:cNvSpPr/>
            <p:nvPr/>
          </p:nvSpPr>
          <p:spPr>
            <a:xfrm>
              <a:off x="4901342"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0" name="rc190"/>
            <p:cNvSpPr/>
            <p:nvPr/>
          </p:nvSpPr>
          <p:spPr>
            <a:xfrm>
              <a:off x="5931729"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1" name="rc191"/>
            <p:cNvSpPr/>
            <p:nvPr/>
          </p:nvSpPr>
          <p:spPr>
            <a:xfrm>
              <a:off x="5416536"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2" name="rc192"/>
            <p:cNvSpPr/>
            <p:nvPr/>
          </p:nvSpPr>
          <p:spPr>
            <a:xfrm>
              <a:off x="7992504" y="1172558"/>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3" name="rc193"/>
            <p:cNvSpPr/>
            <p:nvPr/>
          </p:nvSpPr>
          <p:spPr>
            <a:xfrm>
              <a:off x="1810180"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3355761"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86148"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3870955"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7" name="rc197"/>
            <p:cNvSpPr/>
            <p:nvPr/>
          </p:nvSpPr>
          <p:spPr>
            <a:xfrm>
              <a:off x="6446923"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7477310" y="150346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8507697" y="1503461"/>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4901342"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5931729"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416536" y="1503461"/>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3" name="rc203"/>
            <p:cNvSpPr/>
            <p:nvPr/>
          </p:nvSpPr>
          <p:spPr>
            <a:xfrm>
              <a:off x="7992504" y="1503461"/>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4" name="rc204"/>
            <p:cNvSpPr/>
            <p:nvPr/>
          </p:nvSpPr>
          <p:spPr>
            <a:xfrm>
              <a:off x="2840567" y="3323426"/>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5" name="rc205"/>
            <p:cNvSpPr/>
            <p:nvPr/>
          </p:nvSpPr>
          <p:spPr>
            <a:xfrm>
              <a:off x="3355761"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06" name="rc206"/>
            <p:cNvSpPr/>
            <p:nvPr/>
          </p:nvSpPr>
          <p:spPr>
            <a:xfrm>
              <a:off x="4386148"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07" name="rc207"/>
            <p:cNvSpPr/>
            <p:nvPr/>
          </p:nvSpPr>
          <p:spPr>
            <a:xfrm>
              <a:off x="3870955"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08" name="rc208"/>
            <p:cNvSpPr/>
            <p:nvPr/>
          </p:nvSpPr>
          <p:spPr>
            <a:xfrm>
              <a:off x="6446923" y="3323426"/>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09" name="rc209"/>
            <p:cNvSpPr/>
            <p:nvPr/>
          </p:nvSpPr>
          <p:spPr>
            <a:xfrm>
              <a:off x="7477310" y="3323426"/>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10" name="rc210"/>
            <p:cNvSpPr/>
            <p:nvPr/>
          </p:nvSpPr>
          <p:spPr>
            <a:xfrm>
              <a:off x="8507697" y="3323426"/>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1" name="rc211"/>
            <p:cNvSpPr/>
            <p:nvPr/>
          </p:nvSpPr>
          <p:spPr>
            <a:xfrm>
              <a:off x="3355761" y="5308842"/>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2" name="rc212"/>
            <p:cNvSpPr/>
            <p:nvPr/>
          </p:nvSpPr>
          <p:spPr>
            <a:xfrm>
              <a:off x="3870955" y="5308842"/>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13" name="rc213"/>
            <p:cNvSpPr/>
            <p:nvPr/>
          </p:nvSpPr>
          <p:spPr>
            <a:xfrm>
              <a:off x="4901342" y="3323426"/>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4" name="rc214"/>
            <p:cNvSpPr/>
            <p:nvPr/>
          </p:nvSpPr>
          <p:spPr>
            <a:xfrm>
              <a:off x="5931729" y="3323426"/>
              <a:ext cx="515193" cy="165451"/>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15" name="rc215"/>
            <p:cNvSpPr/>
            <p:nvPr/>
          </p:nvSpPr>
          <p:spPr>
            <a:xfrm>
              <a:off x="7992504" y="3323426"/>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16" name="rc216"/>
            <p:cNvSpPr/>
            <p:nvPr/>
          </p:nvSpPr>
          <p:spPr>
            <a:xfrm>
              <a:off x="7992504" y="2827072"/>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4386148" y="4481585"/>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8" name="rc218"/>
            <p:cNvSpPr/>
            <p:nvPr/>
          </p:nvSpPr>
          <p:spPr>
            <a:xfrm>
              <a:off x="7477310" y="315797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9" name="rc219"/>
            <p:cNvSpPr/>
            <p:nvPr/>
          </p:nvSpPr>
          <p:spPr>
            <a:xfrm>
              <a:off x="1810180" y="4481585"/>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20" name="rc220"/>
            <p:cNvSpPr/>
            <p:nvPr/>
          </p:nvSpPr>
          <p:spPr>
            <a:xfrm>
              <a:off x="2840567" y="4481585"/>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21" name="rc221"/>
            <p:cNvSpPr/>
            <p:nvPr/>
          </p:nvSpPr>
          <p:spPr>
            <a:xfrm>
              <a:off x="3355761" y="4481585"/>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2" name="rc222"/>
            <p:cNvSpPr/>
            <p:nvPr/>
          </p:nvSpPr>
          <p:spPr>
            <a:xfrm>
              <a:off x="2325374" y="4481585"/>
              <a:ext cx="515193" cy="16545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3" name="rc223"/>
            <p:cNvSpPr/>
            <p:nvPr/>
          </p:nvSpPr>
          <p:spPr>
            <a:xfrm>
              <a:off x="3870955" y="4481585"/>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24" name="rc224"/>
            <p:cNvSpPr/>
            <p:nvPr/>
          </p:nvSpPr>
          <p:spPr>
            <a:xfrm>
              <a:off x="6446923" y="4481585"/>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25" name="rc225"/>
            <p:cNvSpPr/>
            <p:nvPr/>
          </p:nvSpPr>
          <p:spPr>
            <a:xfrm>
              <a:off x="6962116" y="4481585"/>
              <a:ext cx="515193" cy="165451"/>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6" name="rc226"/>
            <p:cNvSpPr/>
            <p:nvPr/>
          </p:nvSpPr>
          <p:spPr>
            <a:xfrm>
              <a:off x="7477310" y="4481585"/>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27" name="rc227"/>
            <p:cNvSpPr/>
            <p:nvPr/>
          </p:nvSpPr>
          <p:spPr>
            <a:xfrm>
              <a:off x="8507697" y="4481585"/>
              <a:ext cx="515193" cy="16545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8" name="rc228"/>
            <p:cNvSpPr/>
            <p:nvPr/>
          </p:nvSpPr>
          <p:spPr>
            <a:xfrm>
              <a:off x="4901342" y="4481585"/>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9" name="rc229"/>
            <p:cNvSpPr/>
            <p:nvPr/>
          </p:nvSpPr>
          <p:spPr>
            <a:xfrm>
              <a:off x="5931729" y="4481585"/>
              <a:ext cx="515193" cy="16545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0" name="rc230"/>
            <p:cNvSpPr/>
            <p:nvPr/>
          </p:nvSpPr>
          <p:spPr>
            <a:xfrm>
              <a:off x="7992504" y="4481585"/>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1" name="rc231"/>
            <p:cNvSpPr/>
            <p:nvPr/>
          </p:nvSpPr>
          <p:spPr>
            <a:xfrm>
              <a:off x="2840567" y="315797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4386148" y="5308842"/>
              <a:ext cx="515193" cy="165451"/>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233" name="rc233"/>
            <p:cNvSpPr/>
            <p:nvPr/>
          </p:nvSpPr>
          <p:spPr>
            <a:xfrm>
              <a:off x="2325374" y="5308842"/>
              <a:ext cx="515193" cy="16545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4" name="rc234"/>
            <p:cNvSpPr/>
            <p:nvPr/>
          </p:nvSpPr>
          <p:spPr>
            <a:xfrm>
              <a:off x="4386148" y="3157974"/>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5" name="rc235"/>
            <p:cNvSpPr/>
            <p:nvPr/>
          </p:nvSpPr>
          <p:spPr>
            <a:xfrm>
              <a:off x="2325374" y="315797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3870955" y="3157974"/>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37" name="rc237"/>
            <p:cNvSpPr/>
            <p:nvPr/>
          </p:nvSpPr>
          <p:spPr>
            <a:xfrm>
              <a:off x="6446923" y="3157974"/>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8507697" y="3157974"/>
              <a:ext cx="515193" cy="165451"/>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39" name="rc239"/>
            <p:cNvSpPr/>
            <p:nvPr/>
          </p:nvSpPr>
          <p:spPr>
            <a:xfrm>
              <a:off x="5416536" y="3157974"/>
              <a:ext cx="515193" cy="165451"/>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240" name="rc240"/>
            <p:cNvSpPr/>
            <p:nvPr/>
          </p:nvSpPr>
          <p:spPr>
            <a:xfrm>
              <a:off x="7992504" y="3157974"/>
              <a:ext cx="515193" cy="165451"/>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1" name="rc241"/>
            <p:cNvSpPr/>
            <p:nvPr/>
          </p:nvSpPr>
          <p:spPr>
            <a:xfrm>
              <a:off x="1810180" y="5308842"/>
              <a:ext cx="515193" cy="16545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42" name="rc242"/>
            <p:cNvSpPr/>
            <p:nvPr/>
          </p:nvSpPr>
          <p:spPr>
            <a:xfrm>
              <a:off x="2840567" y="5308842"/>
              <a:ext cx="515193" cy="165451"/>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43" name="rc243"/>
            <p:cNvSpPr/>
            <p:nvPr/>
          </p:nvSpPr>
          <p:spPr>
            <a:xfrm>
              <a:off x="6446923" y="5308842"/>
              <a:ext cx="515193" cy="165451"/>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44" name="rc244"/>
            <p:cNvSpPr/>
            <p:nvPr/>
          </p:nvSpPr>
          <p:spPr>
            <a:xfrm>
              <a:off x="6962116" y="5308842"/>
              <a:ext cx="515193" cy="16545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45" name="rc245"/>
            <p:cNvSpPr/>
            <p:nvPr/>
          </p:nvSpPr>
          <p:spPr>
            <a:xfrm>
              <a:off x="7477310" y="5308842"/>
              <a:ext cx="515193" cy="16545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6" name="rc246"/>
            <p:cNvSpPr/>
            <p:nvPr/>
          </p:nvSpPr>
          <p:spPr>
            <a:xfrm>
              <a:off x="8507697" y="5308842"/>
              <a:ext cx="515193" cy="165451"/>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47" name="rc247"/>
            <p:cNvSpPr/>
            <p:nvPr/>
          </p:nvSpPr>
          <p:spPr>
            <a:xfrm>
              <a:off x="4901342" y="5308842"/>
              <a:ext cx="515193" cy="16545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48" name="rc248"/>
            <p:cNvSpPr/>
            <p:nvPr/>
          </p:nvSpPr>
          <p:spPr>
            <a:xfrm>
              <a:off x="5931729" y="5308842"/>
              <a:ext cx="515193" cy="16545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49" name="rc249"/>
            <p:cNvSpPr/>
            <p:nvPr/>
          </p:nvSpPr>
          <p:spPr>
            <a:xfrm>
              <a:off x="7992504" y="5308842"/>
              <a:ext cx="515193" cy="16545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50" name="rc250"/>
            <p:cNvSpPr/>
            <p:nvPr/>
          </p:nvSpPr>
          <p:spPr>
            <a:xfrm>
              <a:off x="3355761"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1" name="rc251"/>
            <p:cNvSpPr/>
            <p:nvPr/>
          </p:nvSpPr>
          <p:spPr>
            <a:xfrm>
              <a:off x="1810180"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2" name="rc252"/>
            <p:cNvSpPr/>
            <p:nvPr/>
          </p:nvSpPr>
          <p:spPr>
            <a:xfrm>
              <a:off x="2840567"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3" name="rc253"/>
            <p:cNvSpPr/>
            <p:nvPr/>
          </p:nvSpPr>
          <p:spPr>
            <a:xfrm>
              <a:off x="4386148" y="2827072"/>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4" name="rc254"/>
            <p:cNvSpPr/>
            <p:nvPr/>
          </p:nvSpPr>
          <p:spPr>
            <a:xfrm>
              <a:off x="2325374" y="2827072"/>
              <a:ext cx="515193" cy="165451"/>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55" name="rc255"/>
            <p:cNvSpPr/>
            <p:nvPr/>
          </p:nvSpPr>
          <p:spPr>
            <a:xfrm>
              <a:off x="3870955"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6" name="rc256"/>
            <p:cNvSpPr/>
            <p:nvPr/>
          </p:nvSpPr>
          <p:spPr>
            <a:xfrm>
              <a:off x="6446923"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7" name="rc257"/>
            <p:cNvSpPr/>
            <p:nvPr/>
          </p:nvSpPr>
          <p:spPr>
            <a:xfrm>
              <a:off x="7477310" y="2827072"/>
              <a:ext cx="515193" cy="165451"/>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8507697" y="2827072"/>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59" name="rc259"/>
            <p:cNvSpPr/>
            <p:nvPr/>
          </p:nvSpPr>
          <p:spPr>
            <a:xfrm>
              <a:off x="4901342" y="2827072"/>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60" name="rc260"/>
            <p:cNvSpPr/>
            <p:nvPr/>
          </p:nvSpPr>
          <p:spPr>
            <a:xfrm>
              <a:off x="5931729" y="2827072"/>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1" name="rc261"/>
            <p:cNvSpPr/>
            <p:nvPr/>
          </p:nvSpPr>
          <p:spPr>
            <a:xfrm>
              <a:off x="1810180" y="4647036"/>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62" name="rc262"/>
            <p:cNvSpPr/>
            <p:nvPr/>
          </p:nvSpPr>
          <p:spPr>
            <a:xfrm>
              <a:off x="2840567" y="4647036"/>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63" name="rc263"/>
            <p:cNvSpPr/>
            <p:nvPr/>
          </p:nvSpPr>
          <p:spPr>
            <a:xfrm>
              <a:off x="3355761" y="4647036"/>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4" name="rc264"/>
            <p:cNvSpPr/>
            <p:nvPr/>
          </p:nvSpPr>
          <p:spPr>
            <a:xfrm>
              <a:off x="4386148" y="4647036"/>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5" name="rc265"/>
            <p:cNvSpPr/>
            <p:nvPr/>
          </p:nvSpPr>
          <p:spPr>
            <a:xfrm>
              <a:off x="2325374" y="4647036"/>
              <a:ext cx="515193" cy="16545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3870955" y="4647036"/>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7" name="rc267"/>
            <p:cNvSpPr/>
            <p:nvPr/>
          </p:nvSpPr>
          <p:spPr>
            <a:xfrm>
              <a:off x="6446923" y="4647036"/>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8" name="rc268"/>
            <p:cNvSpPr/>
            <p:nvPr/>
          </p:nvSpPr>
          <p:spPr>
            <a:xfrm>
              <a:off x="7477310" y="4647036"/>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9" name="rc269"/>
            <p:cNvSpPr/>
            <p:nvPr/>
          </p:nvSpPr>
          <p:spPr>
            <a:xfrm>
              <a:off x="8507697" y="4647036"/>
              <a:ext cx="515193" cy="165451"/>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0" name="rc270"/>
            <p:cNvSpPr/>
            <p:nvPr/>
          </p:nvSpPr>
          <p:spPr>
            <a:xfrm>
              <a:off x="4901342" y="4647036"/>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1" name="rc271"/>
            <p:cNvSpPr/>
            <p:nvPr/>
          </p:nvSpPr>
          <p:spPr>
            <a:xfrm>
              <a:off x="5931729" y="4647036"/>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2" name="rc272"/>
            <p:cNvSpPr/>
            <p:nvPr/>
          </p:nvSpPr>
          <p:spPr>
            <a:xfrm>
              <a:off x="5416536" y="4647036"/>
              <a:ext cx="515193" cy="16545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3" name="rc273"/>
            <p:cNvSpPr/>
            <p:nvPr/>
          </p:nvSpPr>
          <p:spPr>
            <a:xfrm>
              <a:off x="7992504" y="4647036"/>
              <a:ext cx="515193" cy="16545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74" name="rc274"/>
            <p:cNvSpPr/>
            <p:nvPr/>
          </p:nvSpPr>
          <p:spPr>
            <a:xfrm>
              <a:off x="1810180"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8507697"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6" name="rc276"/>
            <p:cNvSpPr/>
            <p:nvPr/>
          </p:nvSpPr>
          <p:spPr>
            <a:xfrm>
              <a:off x="4901342"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3870955"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8" name="rc278"/>
            <p:cNvSpPr/>
            <p:nvPr/>
          </p:nvSpPr>
          <p:spPr>
            <a:xfrm>
              <a:off x="6446923"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1810180"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2840567"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3355761"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4386148"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2325374"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3870955"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446923"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477310"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992504"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5931729"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5416536" y="100710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3870955" y="4812488"/>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91" name="rc291"/>
            <p:cNvSpPr/>
            <p:nvPr/>
          </p:nvSpPr>
          <p:spPr>
            <a:xfrm>
              <a:off x="6446923" y="4812488"/>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2" name="rc292"/>
            <p:cNvSpPr/>
            <p:nvPr/>
          </p:nvSpPr>
          <p:spPr>
            <a:xfrm>
              <a:off x="6962116" y="4812488"/>
              <a:ext cx="515193" cy="16545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3" name="rc293"/>
            <p:cNvSpPr/>
            <p:nvPr/>
          </p:nvSpPr>
          <p:spPr>
            <a:xfrm>
              <a:off x="7477310" y="5143390"/>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4" name="rc294"/>
            <p:cNvSpPr/>
            <p:nvPr/>
          </p:nvSpPr>
          <p:spPr>
            <a:xfrm>
              <a:off x="8507697" y="5143390"/>
              <a:ext cx="515193" cy="16545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95" name="rc295"/>
            <p:cNvSpPr/>
            <p:nvPr/>
          </p:nvSpPr>
          <p:spPr>
            <a:xfrm>
              <a:off x="4901342" y="5143390"/>
              <a:ext cx="515193" cy="16545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96" name="rc296"/>
            <p:cNvSpPr/>
            <p:nvPr/>
          </p:nvSpPr>
          <p:spPr>
            <a:xfrm>
              <a:off x="7992504"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7" name="rc297"/>
            <p:cNvSpPr/>
            <p:nvPr/>
          </p:nvSpPr>
          <p:spPr>
            <a:xfrm>
              <a:off x="3355761" y="5143390"/>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8" name="rc298"/>
            <p:cNvSpPr/>
            <p:nvPr/>
          </p:nvSpPr>
          <p:spPr>
            <a:xfrm>
              <a:off x="3355761" y="3488877"/>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9" name="rc299"/>
            <p:cNvSpPr/>
            <p:nvPr/>
          </p:nvSpPr>
          <p:spPr>
            <a:xfrm>
              <a:off x="2840567"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0" name="rc300"/>
            <p:cNvSpPr/>
            <p:nvPr/>
          </p:nvSpPr>
          <p:spPr>
            <a:xfrm>
              <a:off x="3355761"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1" name="rc301"/>
            <p:cNvSpPr/>
            <p:nvPr/>
          </p:nvSpPr>
          <p:spPr>
            <a:xfrm>
              <a:off x="4386148"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2" name="rc302"/>
            <p:cNvSpPr/>
            <p:nvPr/>
          </p:nvSpPr>
          <p:spPr>
            <a:xfrm>
              <a:off x="2325374" y="2165266"/>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7477310"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4" name="rc304"/>
            <p:cNvSpPr/>
            <p:nvPr/>
          </p:nvSpPr>
          <p:spPr>
            <a:xfrm>
              <a:off x="8507697"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5" name="rc305"/>
            <p:cNvSpPr/>
            <p:nvPr/>
          </p:nvSpPr>
          <p:spPr>
            <a:xfrm>
              <a:off x="4901342" y="2165266"/>
              <a:ext cx="515193" cy="165451"/>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5931729"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7" name="rc307"/>
            <p:cNvSpPr/>
            <p:nvPr/>
          </p:nvSpPr>
          <p:spPr>
            <a:xfrm>
              <a:off x="5416536" y="2165266"/>
              <a:ext cx="515193" cy="16545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8" name="rc308"/>
            <p:cNvSpPr/>
            <p:nvPr/>
          </p:nvSpPr>
          <p:spPr>
            <a:xfrm>
              <a:off x="2840567" y="5143390"/>
              <a:ext cx="515193" cy="165451"/>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09" name="rc309"/>
            <p:cNvSpPr/>
            <p:nvPr/>
          </p:nvSpPr>
          <p:spPr>
            <a:xfrm>
              <a:off x="1810180" y="4812488"/>
              <a:ext cx="515193" cy="165451"/>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0" name="rc310"/>
            <p:cNvSpPr/>
            <p:nvPr/>
          </p:nvSpPr>
          <p:spPr>
            <a:xfrm>
              <a:off x="8507697" y="4812488"/>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1" name="rc311"/>
            <p:cNvSpPr/>
            <p:nvPr/>
          </p:nvSpPr>
          <p:spPr>
            <a:xfrm>
              <a:off x="2840567" y="4812488"/>
              <a:ext cx="515193" cy="16545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12" name="rc312"/>
            <p:cNvSpPr/>
            <p:nvPr/>
          </p:nvSpPr>
          <p:spPr>
            <a:xfrm>
              <a:off x="3355761" y="4812488"/>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3" name="rc313"/>
            <p:cNvSpPr/>
            <p:nvPr/>
          </p:nvSpPr>
          <p:spPr>
            <a:xfrm>
              <a:off x="4386148" y="4812488"/>
              <a:ext cx="515193" cy="16545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14" name="rc314"/>
            <p:cNvSpPr/>
            <p:nvPr/>
          </p:nvSpPr>
          <p:spPr>
            <a:xfrm>
              <a:off x="2325374" y="4812488"/>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5" name="rc315"/>
            <p:cNvSpPr/>
            <p:nvPr/>
          </p:nvSpPr>
          <p:spPr>
            <a:xfrm>
              <a:off x="7477310" y="4812488"/>
              <a:ext cx="515193" cy="16545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6" name="rc316"/>
            <p:cNvSpPr/>
            <p:nvPr/>
          </p:nvSpPr>
          <p:spPr>
            <a:xfrm>
              <a:off x="5931729" y="4812488"/>
              <a:ext cx="515193" cy="16545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7" name="rc317"/>
            <p:cNvSpPr/>
            <p:nvPr/>
          </p:nvSpPr>
          <p:spPr>
            <a:xfrm>
              <a:off x="7992504" y="4812488"/>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8" name="rc318"/>
            <p:cNvSpPr/>
            <p:nvPr/>
          </p:nvSpPr>
          <p:spPr>
            <a:xfrm>
              <a:off x="1810180" y="5143390"/>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9" name="rc319"/>
            <p:cNvSpPr/>
            <p:nvPr/>
          </p:nvSpPr>
          <p:spPr>
            <a:xfrm>
              <a:off x="4386148" y="5143390"/>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0" name="rc320"/>
            <p:cNvSpPr/>
            <p:nvPr/>
          </p:nvSpPr>
          <p:spPr>
            <a:xfrm>
              <a:off x="2325374" y="5143390"/>
              <a:ext cx="515193" cy="16545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1" name="rc321"/>
            <p:cNvSpPr/>
            <p:nvPr/>
          </p:nvSpPr>
          <p:spPr>
            <a:xfrm>
              <a:off x="3870955" y="5143390"/>
              <a:ext cx="515193" cy="16545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22" name="rc322"/>
            <p:cNvSpPr/>
            <p:nvPr/>
          </p:nvSpPr>
          <p:spPr>
            <a:xfrm>
              <a:off x="6446923" y="5143390"/>
              <a:ext cx="515193" cy="16545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3" name="rc323"/>
            <p:cNvSpPr/>
            <p:nvPr/>
          </p:nvSpPr>
          <p:spPr>
            <a:xfrm>
              <a:off x="8507697" y="3488877"/>
              <a:ext cx="515193" cy="16545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24" name="rc324"/>
            <p:cNvSpPr/>
            <p:nvPr/>
          </p:nvSpPr>
          <p:spPr>
            <a:xfrm>
              <a:off x="4901342" y="3488877"/>
              <a:ext cx="515193" cy="165451"/>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25" name="rc325"/>
            <p:cNvSpPr/>
            <p:nvPr/>
          </p:nvSpPr>
          <p:spPr>
            <a:xfrm>
              <a:off x="5931729" y="3488877"/>
              <a:ext cx="515193" cy="16545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6" name="rc326"/>
            <p:cNvSpPr/>
            <p:nvPr/>
          </p:nvSpPr>
          <p:spPr>
            <a:xfrm>
              <a:off x="5416536" y="3488877"/>
              <a:ext cx="515193" cy="16545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7" name="rc327"/>
            <p:cNvSpPr/>
            <p:nvPr/>
          </p:nvSpPr>
          <p:spPr>
            <a:xfrm>
              <a:off x="5931729" y="5143390"/>
              <a:ext cx="515193" cy="16545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28" name="rc328"/>
            <p:cNvSpPr/>
            <p:nvPr/>
          </p:nvSpPr>
          <p:spPr>
            <a:xfrm>
              <a:off x="5416536" y="5143390"/>
              <a:ext cx="515193" cy="16545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29" name="rc329"/>
            <p:cNvSpPr/>
            <p:nvPr/>
          </p:nvSpPr>
          <p:spPr>
            <a:xfrm>
              <a:off x="7992504" y="5143390"/>
              <a:ext cx="515193" cy="16545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0" name="rc330"/>
            <p:cNvSpPr/>
            <p:nvPr/>
          </p:nvSpPr>
          <p:spPr>
            <a:xfrm>
              <a:off x="1810180" y="348887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2840567" y="3488877"/>
              <a:ext cx="515193" cy="165451"/>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4386148" y="3488877"/>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3" name="rc333"/>
            <p:cNvSpPr/>
            <p:nvPr/>
          </p:nvSpPr>
          <p:spPr>
            <a:xfrm>
              <a:off x="2325374" y="3488877"/>
              <a:ext cx="515193" cy="165451"/>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34" name="rc334"/>
            <p:cNvSpPr/>
            <p:nvPr/>
          </p:nvSpPr>
          <p:spPr>
            <a:xfrm>
              <a:off x="3870955" y="3488877"/>
              <a:ext cx="515193" cy="16545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5" name="rc335"/>
            <p:cNvSpPr/>
            <p:nvPr/>
          </p:nvSpPr>
          <p:spPr>
            <a:xfrm>
              <a:off x="6446923" y="3488877"/>
              <a:ext cx="515193" cy="16545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6" name="rc336"/>
            <p:cNvSpPr/>
            <p:nvPr/>
          </p:nvSpPr>
          <p:spPr>
            <a:xfrm>
              <a:off x="7477310" y="3488877"/>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7" name="rc337"/>
            <p:cNvSpPr/>
            <p:nvPr/>
          </p:nvSpPr>
          <p:spPr>
            <a:xfrm>
              <a:off x="7992504" y="3488877"/>
              <a:ext cx="515193" cy="16545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8" name="tx338"/>
            <p:cNvSpPr/>
            <p:nvPr/>
          </p:nvSpPr>
          <p:spPr>
            <a:xfrm>
              <a:off x="3553068"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9" name="tx339"/>
            <p:cNvSpPr/>
            <p:nvPr/>
          </p:nvSpPr>
          <p:spPr>
            <a:xfrm>
              <a:off x="4583455"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0" name="tx340"/>
            <p:cNvSpPr/>
            <p:nvPr/>
          </p:nvSpPr>
          <p:spPr>
            <a:xfrm>
              <a:off x="3037874"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4068262"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2" name="tx342"/>
            <p:cNvSpPr/>
            <p:nvPr/>
          </p:nvSpPr>
          <p:spPr>
            <a:xfrm>
              <a:off x="6644230"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7674617"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4" name="tx344"/>
            <p:cNvSpPr/>
            <p:nvPr/>
          </p:nvSpPr>
          <p:spPr>
            <a:xfrm>
              <a:off x="8705005" y="30347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5098649"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6129036"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5613843"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8189811" y="30348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4583455"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0" name="tx350"/>
            <p:cNvSpPr/>
            <p:nvPr/>
          </p:nvSpPr>
          <p:spPr>
            <a:xfrm>
              <a:off x="3553068"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1" name="tx351"/>
            <p:cNvSpPr/>
            <p:nvPr/>
          </p:nvSpPr>
          <p:spPr>
            <a:xfrm>
              <a:off x="2007487"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2" name="tx352"/>
            <p:cNvSpPr/>
            <p:nvPr/>
          </p:nvSpPr>
          <p:spPr>
            <a:xfrm>
              <a:off x="3037874"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3" name="tx353"/>
            <p:cNvSpPr/>
            <p:nvPr/>
          </p:nvSpPr>
          <p:spPr>
            <a:xfrm>
              <a:off x="2522681"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4068262"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5" name="tx355"/>
            <p:cNvSpPr/>
            <p:nvPr/>
          </p:nvSpPr>
          <p:spPr>
            <a:xfrm>
              <a:off x="6644230"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6" name="tx356"/>
            <p:cNvSpPr/>
            <p:nvPr/>
          </p:nvSpPr>
          <p:spPr>
            <a:xfrm>
              <a:off x="7674617"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7" name="tx357"/>
            <p:cNvSpPr/>
            <p:nvPr/>
          </p:nvSpPr>
          <p:spPr>
            <a:xfrm>
              <a:off x="8705005"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8" name="tx358"/>
            <p:cNvSpPr/>
            <p:nvPr/>
          </p:nvSpPr>
          <p:spPr>
            <a:xfrm>
              <a:off x="6129036"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8189811" y="1380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7674617"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2007487"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3037874"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3" name="tx363"/>
            <p:cNvSpPr/>
            <p:nvPr/>
          </p:nvSpPr>
          <p:spPr>
            <a:xfrm>
              <a:off x="3553068"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4583455"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2522681" y="2042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6644230"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159424"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8705005"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6129036"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8189811" y="204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1" name="tx371"/>
            <p:cNvSpPr/>
            <p:nvPr/>
          </p:nvSpPr>
          <p:spPr>
            <a:xfrm>
              <a:off x="2007487"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3037874"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3" name="tx373"/>
            <p:cNvSpPr/>
            <p:nvPr/>
          </p:nvSpPr>
          <p:spPr>
            <a:xfrm>
              <a:off x="3553068"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4" name="tx374"/>
            <p:cNvSpPr/>
            <p:nvPr/>
          </p:nvSpPr>
          <p:spPr>
            <a:xfrm>
              <a:off x="4583455"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5" name="tx375"/>
            <p:cNvSpPr/>
            <p:nvPr/>
          </p:nvSpPr>
          <p:spPr>
            <a:xfrm>
              <a:off x="2522681"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4068262"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7" name="tx377"/>
            <p:cNvSpPr/>
            <p:nvPr/>
          </p:nvSpPr>
          <p:spPr>
            <a:xfrm>
              <a:off x="6644230"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8" name="tx378"/>
            <p:cNvSpPr/>
            <p:nvPr/>
          </p:nvSpPr>
          <p:spPr>
            <a:xfrm>
              <a:off x="7674617"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9" name="tx379"/>
            <p:cNvSpPr/>
            <p:nvPr/>
          </p:nvSpPr>
          <p:spPr>
            <a:xfrm>
              <a:off x="8705005" y="436106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5098649" y="436106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1" name="tx381"/>
            <p:cNvSpPr/>
            <p:nvPr/>
          </p:nvSpPr>
          <p:spPr>
            <a:xfrm>
              <a:off x="6129036"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2" name="tx382"/>
            <p:cNvSpPr/>
            <p:nvPr/>
          </p:nvSpPr>
          <p:spPr>
            <a:xfrm>
              <a:off x="5613843"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3" name="tx383"/>
            <p:cNvSpPr/>
            <p:nvPr/>
          </p:nvSpPr>
          <p:spPr>
            <a:xfrm>
              <a:off x="8189811" y="43584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3037874"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5" name="tx385"/>
            <p:cNvSpPr/>
            <p:nvPr/>
          </p:nvSpPr>
          <p:spPr>
            <a:xfrm>
              <a:off x="2007487"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3553068"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7" name="tx387"/>
            <p:cNvSpPr/>
            <p:nvPr/>
          </p:nvSpPr>
          <p:spPr>
            <a:xfrm>
              <a:off x="4583455"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2522681"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4068262"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6644230"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1" name="tx391"/>
            <p:cNvSpPr/>
            <p:nvPr/>
          </p:nvSpPr>
          <p:spPr>
            <a:xfrm>
              <a:off x="7674617"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8705005" y="17111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3" name="tx393"/>
            <p:cNvSpPr/>
            <p:nvPr/>
          </p:nvSpPr>
          <p:spPr>
            <a:xfrm>
              <a:off x="5098649"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6129036"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5613843"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8189811" y="17111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2007487" y="502287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8" name="tx398"/>
            <p:cNvSpPr/>
            <p:nvPr/>
          </p:nvSpPr>
          <p:spPr>
            <a:xfrm>
              <a:off x="3037874"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3553068"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0" name="tx400"/>
            <p:cNvSpPr/>
            <p:nvPr/>
          </p:nvSpPr>
          <p:spPr>
            <a:xfrm>
              <a:off x="4583455"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1" name="tx401"/>
            <p:cNvSpPr/>
            <p:nvPr/>
          </p:nvSpPr>
          <p:spPr>
            <a:xfrm>
              <a:off x="2522681"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2" name="tx402"/>
            <p:cNvSpPr/>
            <p:nvPr/>
          </p:nvSpPr>
          <p:spPr>
            <a:xfrm>
              <a:off x="4068262"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03" name="tx403"/>
            <p:cNvSpPr/>
            <p:nvPr/>
          </p:nvSpPr>
          <p:spPr>
            <a:xfrm>
              <a:off x="6644230"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4" name="tx404"/>
            <p:cNvSpPr/>
            <p:nvPr/>
          </p:nvSpPr>
          <p:spPr>
            <a:xfrm>
              <a:off x="7674617"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5098649"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6" name="tx406"/>
            <p:cNvSpPr/>
            <p:nvPr/>
          </p:nvSpPr>
          <p:spPr>
            <a:xfrm>
              <a:off x="6129036"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8189811"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8" name="tx408"/>
            <p:cNvSpPr/>
            <p:nvPr/>
          </p:nvSpPr>
          <p:spPr>
            <a:xfrm>
              <a:off x="6129036"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9" name="tx409"/>
            <p:cNvSpPr/>
            <p:nvPr/>
          </p:nvSpPr>
          <p:spPr>
            <a:xfrm>
              <a:off x="7674617"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0" name="tx410"/>
            <p:cNvSpPr/>
            <p:nvPr/>
          </p:nvSpPr>
          <p:spPr>
            <a:xfrm>
              <a:off x="8705005"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1" name="tx411"/>
            <p:cNvSpPr/>
            <p:nvPr/>
          </p:nvSpPr>
          <p:spPr>
            <a:xfrm>
              <a:off x="8189811"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2" name="tx412"/>
            <p:cNvSpPr/>
            <p:nvPr/>
          </p:nvSpPr>
          <p:spPr>
            <a:xfrm>
              <a:off x="3553068"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3" name="tx413"/>
            <p:cNvSpPr/>
            <p:nvPr/>
          </p:nvSpPr>
          <p:spPr>
            <a:xfrm>
              <a:off x="2007487"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2007487"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5" name="tx415"/>
            <p:cNvSpPr/>
            <p:nvPr/>
          </p:nvSpPr>
          <p:spPr>
            <a:xfrm>
              <a:off x="3037874"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3553068"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7" name="tx417"/>
            <p:cNvSpPr/>
            <p:nvPr/>
          </p:nvSpPr>
          <p:spPr>
            <a:xfrm>
              <a:off x="4583455"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18" name="tx418"/>
            <p:cNvSpPr/>
            <p:nvPr/>
          </p:nvSpPr>
          <p:spPr>
            <a:xfrm>
              <a:off x="4068262"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9" name="tx419"/>
            <p:cNvSpPr/>
            <p:nvPr/>
          </p:nvSpPr>
          <p:spPr>
            <a:xfrm>
              <a:off x="6644230"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0" name="tx420"/>
            <p:cNvSpPr/>
            <p:nvPr/>
          </p:nvSpPr>
          <p:spPr>
            <a:xfrm>
              <a:off x="7674617"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8705005"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2" name="tx422"/>
            <p:cNvSpPr/>
            <p:nvPr/>
          </p:nvSpPr>
          <p:spPr>
            <a:xfrm>
              <a:off x="5098649"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3" name="tx423"/>
            <p:cNvSpPr/>
            <p:nvPr/>
          </p:nvSpPr>
          <p:spPr>
            <a:xfrm>
              <a:off x="5613843"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4" name="tx424"/>
            <p:cNvSpPr/>
            <p:nvPr/>
          </p:nvSpPr>
          <p:spPr>
            <a:xfrm>
              <a:off x="8189811" y="27039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5" name="tx425"/>
            <p:cNvSpPr/>
            <p:nvPr/>
          </p:nvSpPr>
          <p:spPr>
            <a:xfrm>
              <a:off x="2007487"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3037874" y="3862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3553068"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8" name="tx428"/>
            <p:cNvSpPr/>
            <p:nvPr/>
          </p:nvSpPr>
          <p:spPr>
            <a:xfrm>
              <a:off x="4583455"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9" name="tx429"/>
            <p:cNvSpPr/>
            <p:nvPr/>
          </p:nvSpPr>
          <p:spPr>
            <a:xfrm>
              <a:off x="2522681"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4068262"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1" name="tx431"/>
            <p:cNvSpPr/>
            <p:nvPr/>
          </p:nvSpPr>
          <p:spPr>
            <a:xfrm>
              <a:off x="6644230" y="38620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2" name="tx432"/>
            <p:cNvSpPr/>
            <p:nvPr/>
          </p:nvSpPr>
          <p:spPr>
            <a:xfrm>
              <a:off x="7674617"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3" name="tx433"/>
            <p:cNvSpPr/>
            <p:nvPr/>
          </p:nvSpPr>
          <p:spPr>
            <a:xfrm>
              <a:off x="8705005"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34" name="tx434"/>
            <p:cNvSpPr/>
            <p:nvPr/>
          </p:nvSpPr>
          <p:spPr>
            <a:xfrm>
              <a:off x="5098649"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6129036"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8189811" y="3862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7" name="tx437"/>
            <p:cNvSpPr/>
            <p:nvPr/>
          </p:nvSpPr>
          <p:spPr>
            <a:xfrm>
              <a:off x="2007487"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8" name="tx438"/>
            <p:cNvSpPr/>
            <p:nvPr/>
          </p:nvSpPr>
          <p:spPr>
            <a:xfrm>
              <a:off x="3037874"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3553068"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4583455"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1" name="tx441"/>
            <p:cNvSpPr/>
            <p:nvPr/>
          </p:nvSpPr>
          <p:spPr>
            <a:xfrm>
              <a:off x="2522681"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2" name="tx442"/>
            <p:cNvSpPr/>
            <p:nvPr/>
          </p:nvSpPr>
          <p:spPr>
            <a:xfrm>
              <a:off x="4068262"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3" name="tx443"/>
            <p:cNvSpPr/>
            <p:nvPr/>
          </p:nvSpPr>
          <p:spPr>
            <a:xfrm>
              <a:off x="6644230"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4" name="tx444"/>
            <p:cNvSpPr/>
            <p:nvPr/>
          </p:nvSpPr>
          <p:spPr>
            <a:xfrm>
              <a:off x="7674617"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5" name="tx445"/>
            <p:cNvSpPr/>
            <p:nvPr/>
          </p:nvSpPr>
          <p:spPr>
            <a:xfrm>
              <a:off x="5098649"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6" name="tx446"/>
            <p:cNvSpPr/>
            <p:nvPr/>
          </p:nvSpPr>
          <p:spPr>
            <a:xfrm>
              <a:off x="6129036"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5613843"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8" name="tx448"/>
            <p:cNvSpPr/>
            <p:nvPr/>
          </p:nvSpPr>
          <p:spPr>
            <a:xfrm>
              <a:off x="8189811" y="36966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9" name="tx449"/>
            <p:cNvSpPr/>
            <p:nvPr/>
          </p:nvSpPr>
          <p:spPr>
            <a:xfrm>
              <a:off x="3037874"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0" name="tx450"/>
            <p:cNvSpPr/>
            <p:nvPr/>
          </p:nvSpPr>
          <p:spPr>
            <a:xfrm>
              <a:off x="3553068"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1" name="tx451"/>
            <p:cNvSpPr/>
            <p:nvPr/>
          </p:nvSpPr>
          <p:spPr>
            <a:xfrm>
              <a:off x="4583455"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2" name="tx452"/>
            <p:cNvSpPr/>
            <p:nvPr/>
          </p:nvSpPr>
          <p:spPr>
            <a:xfrm>
              <a:off x="2522681"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3" name="tx453"/>
            <p:cNvSpPr/>
            <p:nvPr/>
          </p:nvSpPr>
          <p:spPr>
            <a:xfrm>
              <a:off x="4068262"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4" name="tx454"/>
            <p:cNvSpPr/>
            <p:nvPr/>
          </p:nvSpPr>
          <p:spPr>
            <a:xfrm>
              <a:off x="6644230"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5" name="tx455"/>
            <p:cNvSpPr/>
            <p:nvPr/>
          </p:nvSpPr>
          <p:spPr>
            <a:xfrm>
              <a:off x="7674617"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6" name="tx456"/>
            <p:cNvSpPr/>
            <p:nvPr/>
          </p:nvSpPr>
          <p:spPr>
            <a:xfrm>
              <a:off x="8705005"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5098649"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6129036"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8189811" y="25384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0" name="tx460"/>
            <p:cNvSpPr/>
            <p:nvPr/>
          </p:nvSpPr>
          <p:spPr>
            <a:xfrm>
              <a:off x="2007487" y="4192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3037874"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62" name="tx462"/>
            <p:cNvSpPr/>
            <p:nvPr/>
          </p:nvSpPr>
          <p:spPr>
            <a:xfrm>
              <a:off x="4583455"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3" name="tx463"/>
            <p:cNvSpPr/>
            <p:nvPr/>
          </p:nvSpPr>
          <p:spPr>
            <a:xfrm>
              <a:off x="2522681"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4" name="tx464"/>
            <p:cNvSpPr/>
            <p:nvPr/>
          </p:nvSpPr>
          <p:spPr>
            <a:xfrm>
              <a:off x="4068262"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5" name="tx465"/>
            <p:cNvSpPr/>
            <p:nvPr/>
          </p:nvSpPr>
          <p:spPr>
            <a:xfrm>
              <a:off x="6644230"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6" name="tx466"/>
            <p:cNvSpPr/>
            <p:nvPr/>
          </p:nvSpPr>
          <p:spPr>
            <a:xfrm>
              <a:off x="5098649" y="4192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7" name="tx467"/>
            <p:cNvSpPr/>
            <p:nvPr/>
          </p:nvSpPr>
          <p:spPr>
            <a:xfrm>
              <a:off x="6129036" y="4192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8" name="tx468"/>
            <p:cNvSpPr/>
            <p:nvPr/>
          </p:nvSpPr>
          <p:spPr>
            <a:xfrm>
              <a:off x="2522681"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4068262" y="40288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0" name="tx470"/>
            <p:cNvSpPr/>
            <p:nvPr/>
          </p:nvSpPr>
          <p:spPr>
            <a:xfrm>
              <a:off x="6644230"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1" name="tx471"/>
            <p:cNvSpPr/>
            <p:nvPr/>
          </p:nvSpPr>
          <p:spPr>
            <a:xfrm>
              <a:off x="8705005"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72" name="tx472"/>
            <p:cNvSpPr/>
            <p:nvPr/>
          </p:nvSpPr>
          <p:spPr>
            <a:xfrm>
              <a:off x="5098649"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3" name="tx473"/>
            <p:cNvSpPr/>
            <p:nvPr/>
          </p:nvSpPr>
          <p:spPr>
            <a:xfrm>
              <a:off x="4068262"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4" name="tx474"/>
            <p:cNvSpPr/>
            <p:nvPr/>
          </p:nvSpPr>
          <p:spPr>
            <a:xfrm>
              <a:off x="6644230"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5" name="tx475"/>
            <p:cNvSpPr/>
            <p:nvPr/>
          </p:nvSpPr>
          <p:spPr>
            <a:xfrm>
              <a:off x="2007487"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3037874"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3553068"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8" name="tx478"/>
            <p:cNvSpPr/>
            <p:nvPr/>
          </p:nvSpPr>
          <p:spPr>
            <a:xfrm>
              <a:off x="4583455"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79" name="tx479"/>
            <p:cNvSpPr/>
            <p:nvPr/>
          </p:nvSpPr>
          <p:spPr>
            <a:xfrm>
              <a:off x="2522681"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7674617"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6129036"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2" name="tx482"/>
            <p:cNvSpPr/>
            <p:nvPr/>
          </p:nvSpPr>
          <p:spPr>
            <a:xfrm>
              <a:off x="8189811" y="40275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3" name="tx483"/>
            <p:cNvSpPr/>
            <p:nvPr/>
          </p:nvSpPr>
          <p:spPr>
            <a:xfrm>
              <a:off x="2007487"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3037874"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5" name="tx485"/>
            <p:cNvSpPr/>
            <p:nvPr/>
          </p:nvSpPr>
          <p:spPr>
            <a:xfrm>
              <a:off x="3553068"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4583455"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7" name="tx487"/>
            <p:cNvSpPr/>
            <p:nvPr/>
          </p:nvSpPr>
          <p:spPr>
            <a:xfrm>
              <a:off x="2522681"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674617"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8705005"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0" name="tx490"/>
            <p:cNvSpPr/>
            <p:nvPr/>
          </p:nvSpPr>
          <p:spPr>
            <a:xfrm>
              <a:off x="5098649"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6129036"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8189811" y="23730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5613843" y="33656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4" name="tx494"/>
            <p:cNvSpPr/>
            <p:nvPr/>
          </p:nvSpPr>
          <p:spPr>
            <a:xfrm>
              <a:off x="2007487"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3037874"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3037874"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3553068"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8" name="tx498"/>
            <p:cNvSpPr/>
            <p:nvPr/>
          </p:nvSpPr>
          <p:spPr>
            <a:xfrm>
              <a:off x="2522681"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355306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0" name="tx500"/>
            <p:cNvSpPr/>
            <p:nvPr/>
          </p:nvSpPr>
          <p:spPr>
            <a:xfrm>
              <a:off x="4583455"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1" name="tx501"/>
            <p:cNvSpPr/>
            <p:nvPr/>
          </p:nvSpPr>
          <p:spPr>
            <a:xfrm>
              <a:off x="4068262"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2" name="tx502"/>
            <p:cNvSpPr/>
            <p:nvPr/>
          </p:nvSpPr>
          <p:spPr>
            <a:xfrm>
              <a:off x="6644230"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3" name="tx503"/>
            <p:cNvSpPr/>
            <p:nvPr/>
          </p:nvSpPr>
          <p:spPr>
            <a:xfrm>
              <a:off x="7674617"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4" name="tx504"/>
            <p:cNvSpPr/>
            <p:nvPr/>
          </p:nvSpPr>
          <p:spPr>
            <a:xfrm>
              <a:off x="8705005"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5" name="tx505"/>
            <p:cNvSpPr/>
            <p:nvPr/>
          </p:nvSpPr>
          <p:spPr>
            <a:xfrm>
              <a:off x="5098649"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6" name="tx506"/>
            <p:cNvSpPr/>
            <p:nvPr/>
          </p:nvSpPr>
          <p:spPr>
            <a:xfrm>
              <a:off x="6129036"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07" name="tx507"/>
            <p:cNvSpPr/>
            <p:nvPr/>
          </p:nvSpPr>
          <p:spPr>
            <a:xfrm>
              <a:off x="8189811" y="187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8" name="tx508"/>
            <p:cNvSpPr/>
            <p:nvPr/>
          </p:nvSpPr>
          <p:spPr>
            <a:xfrm>
              <a:off x="5098649"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9" name="tx509"/>
            <p:cNvSpPr/>
            <p:nvPr/>
          </p:nvSpPr>
          <p:spPr>
            <a:xfrm>
              <a:off x="612903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0" name="tx510"/>
            <p:cNvSpPr/>
            <p:nvPr/>
          </p:nvSpPr>
          <p:spPr>
            <a:xfrm>
              <a:off x="2007487"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3037874"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3553068"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4583455"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2522681" y="12147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5" name="tx515"/>
            <p:cNvSpPr/>
            <p:nvPr/>
          </p:nvSpPr>
          <p:spPr>
            <a:xfrm>
              <a:off x="4068262"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6644230"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7" name="tx517"/>
            <p:cNvSpPr/>
            <p:nvPr/>
          </p:nvSpPr>
          <p:spPr>
            <a:xfrm>
              <a:off x="7674617"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8" name="tx518"/>
            <p:cNvSpPr/>
            <p:nvPr/>
          </p:nvSpPr>
          <p:spPr>
            <a:xfrm>
              <a:off x="8705005"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9" name="tx519"/>
            <p:cNvSpPr/>
            <p:nvPr/>
          </p:nvSpPr>
          <p:spPr>
            <a:xfrm>
              <a:off x="5098649"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6129036"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1" name="tx521"/>
            <p:cNvSpPr/>
            <p:nvPr/>
          </p:nvSpPr>
          <p:spPr>
            <a:xfrm>
              <a:off x="5613843"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2" name="tx522"/>
            <p:cNvSpPr/>
            <p:nvPr/>
          </p:nvSpPr>
          <p:spPr>
            <a:xfrm>
              <a:off x="8189811" y="1214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3" name="tx523"/>
            <p:cNvSpPr/>
            <p:nvPr/>
          </p:nvSpPr>
          <p:spPr>
            <a:xfrm>
              <a:off x="2007487"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3553068"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4583455"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6" name="tx526"/>
            <p:cNvSpPr/>
            <p:nvPr/>
          </p:nvSpPr>
          <p:spPr>
            <a:xfrm>
              <a:off x="4068262"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7" name="tx527"/>
            <p:cNvSpPr/>
            <p:nvPr/>
          </p:nvSpPr>
          <p:spPr>
            <a:xfrm>
              <a:off x="6644230"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8" name="tx528"/>
            <p:cNvSpPr/>
            <p:nvPr/>
          </p:nvSpPr>
          <p:spPr>
            <a:xfrm>
              <a:off x="7674617"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9" name="tx529"/>
            <p:cNvSpPr/>
            <p:nvPr/>
          </p:nvSpPr>
          <p:spPr>
            <a:xfrm>
              <a:off x="8705005"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0" name="tx530"/>
            <p:cNvSpPr/>
            <p:nvPr/>
          </p:nvSpPr>
          <p:spPr>
            <a:xfrm>
              <a:off x="5098649"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1" name="tx531"/>
            <p:cNvSpPr/>
            <p:nvPr/>
          </p:nvSpPr>
          <p:spPr>
            <a:xfrm>
              <a:off x="6129036"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2" name="tx532"/>
            <p:cNvSpPr/>
            <p:nvPr/>
          </p:nvSpPr>
          <p:spPr>
            <a:xfrm>
              <a:off x="5613843"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3" name="tx533"/>
            <p:cNvSpPr/>
            <p:nvPr/>
          </p:nvSpPr>
          <p:spPr>
            <a:xfrm>
              <a:off x="8189811" y="15457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4" name="tx534"/>
            <p:cNvSpPr/>
            <p:nvPr/>
          </p:nvSpPr>
          <p:spPr>
            <a:xfrm>
              <a:off x="3037874" y="33656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5" name="tx535"/>
            <p:cNvSpPr/>
            <p:nvPr/>
          </p:nvSpPr>
          <p:spPr>
            <a:xfrm>
              <a:off x="3553068"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6" name="tx536"/>
            <p:cNvSpPr/>
            <p:nvPr/>
          </p:nvSpPr>
          <p:spPr>
            <a:xfrm>
              <a:off x="4583455"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7" name="tx537"/>
            <p:cNvSpPr/>
            <p:nvPr/>
          </p:nvSpPr>
          <p:spPr>
            <a:xfrm>
              <a:off x="4068262"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38" name="tx538"/>
            <p:cNvSpPr/>
            <p:nvPr/>
          </p:nvSpPr>
          <p:spPr>
            <a:xfrm>
              <a:off x="6644230" y="33656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9" name="tx539"/>
            <p:cNvSpPr/>
            <p:nvPr/>
          </p:nvSpPr>
          <p:spPr>
            <a:xfrm>
              <a:off x="7674617"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0" name="tx540"/>
            <p:cNvSpPr/>
            <p:nvPr/>
          </p:nvSpPr>
          <p:spPr>
            <a:xfrm>
              <a:off x="8705005"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1" name="tx541"/>
            <p:cNvSpPr/>
            <p:nvPr/>
          </p:nvSpPr>
          <p:spPr>
            <a:xfrm>
              <a:off x="5098649"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2" name="tx542"/>
            <p:cNvSpPr/>
            <p:nvPr/>
          </p:nvSpPr>
          <p:spPr>
            <a:xfrm>
              <a:off x="6129036"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43" name="tx543"/>
            <p:cNvSpPr/>
            <p:nvPr/>
          </p:nvSpPr>
          <p:spPr>
            <a:xfrm>
              <a:off x="8189811" y="33657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4" name="tx544"/>
            <p:cNvSpPr/>
            <p:nvPr/>
          </p:nvSpPr>
          <p:spPr>
            <a:xfrm>
              <a:off x="8189811"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5" name="tx545"/>
            <p:cNvSpPr/>
            <p:nvPr/>
          </p:nvSpPr>
          <p:spPr>
            <a:xfrm>
              <a:off x="4583455"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6" name="tx546"/>
            <p:cNvSpPr/>
            <p:nvPr/>
          </p:nvSpPr>
          <p:spPr>
            <a:xfrm>
              <a:off x="767461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7" name="tx547"/>
            <p:cNvSpPr/>
            <p:nvPr/>
          </p:nvSpPr>
          <p:spPr>
            <a:xfrm>
              <a:off x="2007487"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8" name="tx548"/>
            <p:cNvSpPr/>
            <p:nvPr/>
          </p:nvSpPr>
          <p:spPr>
            <a:xfrm>
              <a:off x="3037874"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49" name="tx549"/>
            <p:cNvSpPr/>
            <p:nvPr/>
          </p:nvSpPr>
          <p:spPr>
            <a:xfrm>
              <a:off x="3553068"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0" name="tx550"/>
            <p:cNvSpPr/>
            <p:nvPr/>
          </p:nvSpPr>
          <p:spPr>
            <a:xfrm>
              <a:off x="4068262"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51" name="tx551"/>
            <p:cNvSpPr/>
            <p:nvPr/>
          </p:nvSpPr>
          <p:spPr>
            <a:xfrm>
              <a:off x="6644230"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2" name="tx552"/>
            <p:cNvSpPr/>
            <p:nvPr/>
          </p:nvSpPr>
          <p:spPr>
            <a:xfrm>
              <a:off x="7674617"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3" name="tx553"/>
            <p:cNvSpPr/>
            <p:nvPr/>
          </p:nvSpPr>
          <p:spPr>
            <a:xfrm>
              <a:off x="8705005"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54" name="tx554"/>
            <p:cNvSpPr/>
            <p:nvPr/>
          </p:nvSpPr>
          <p:spPr>
            <a:xfrm>
              <a:off x="5098649"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5" name="tx555"/>
            <p:cNvSpPr/>
            <p:nvPr/>
          </p:nvSpPr>
          <p:spPr>
            <a:xfrm>
              <a:off x="6129036" y="45265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56" name="tx556"/>
            <p:cNvSpPr/>
            <p:nvPr/>
          </p:nvSpPr>
          <p:spPr>
            <a:xfrm>
              <a:off x="8189811"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7" name="tx557"/>
            <p:cNvSpPr/>
            <p:nvPr/>
          </p:nvSpPr>
          <p:spPr>
            <a:xfrm>
              <a:off x="303787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8" name="tx558"/>
            <p:cNvSpPr/>
            <p:nvPr/>
          </p:nvSpPr>
          <p:spPr>
            <a:xfrm>
              <a:off x="458345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9" name="tx559"/>
            <p:cNvSpPr/>
            <p:nvPr/>
          </p:nvSpPr>
          <p:spPr>
            <a:xfrm>
              <a:off x="252268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406826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61" name="tx561"/>
            <p:cNvSpPr/>
            <p:nvPr/>
          </p:nvSpPr>
          <p:spPr>
            <a:xfrm>
              <a:off x="664423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2" name="tx562"/>
            <p:cNvSpPr/>
            <p:nvPr/>
          </p:nvSpPr>
          <p:spPr>
            <a:xfrm>
              <a:off x="870500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63" name="tx563"/>
            <p:cNvSpPr/>
            <p:nvPr/>
          </p:nvSpPr>
          <p:spPr>
            <a:xfrm>
              <a:off x="818981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4" name="tx564"/>
            <p:cNvSpPr/>
            <p:nvPr/>
          </p:nvSpPr>
          <p:spPr>
            <a:xfrm>
              <a:off x="3553068"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5" name="tx565"/>
            <p:cNvSpPr/>
            <p:nvPr/>
          </p:nvSpPr>
          <p:spPr>
            <a:xfrm>
              <a:off x="2007487"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6" name="tx566"/>
            <p:cNvSpPr/>
            <p:nvPr/>
          </p:nvSpPr>
          <p:spPr>
            <a:xfrm>
              <a:off x="3037874"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7" name="tx567"/>
            <p:cNvSpPr/>
            <p:nvPr/>
          </p:nvSpPr>
          <p:spPr>
            <a:xfrm>
              <a:off x="4583455"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8" name="tx568"/>
            <p:cNvSpPr/>
            <p:nvPr/>
          </p:nvSpPr>
          <p:spPr>
            <a:xfrm>
              <a:off x="2522681"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9" name="tx569"/>
            <p:cNvSpPr/>
            <p:nvPr/>
          </p:nvSpPr>
          <p:spPr>
            <a:xfrm>
              <a:off x="4068262"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0" name="tx570"/>
            <p:cNvSpPr/>
            <p:nvPr/>
          </p:nvSpPr>
          <p:spPr>
            <a:xfrm>
              <a:off x="6644230"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1" name="tx571"/>
            <p:cNvSpPr/>
            <p:nvPr/>
          </p:nvSpPr>
          <p:spPr>
            <a:xfrm>
              <a:off x="7674617"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2" name="tx572"/>
            <p:cNvSpPr/>
            <p:nvPr/>
          </p:nvSpPr>
          <p:spPr>
            <a:xfrm>
              <a:off x="8705005"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3" name="tx573"/>
            <p:cNvSpPr/>
            <p:nvPr/>
          </p:nvSpPr>
          <p:spPr>
            <a:xfrm>
              <a:off x="5098649" y="2869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4" name="tx574"/>
            <p:cNvSpPr/>
            <p:nvPr/>
          </p:nvSpPr>
          <p:spPr>
            <a:xfrm>
              <a:off x="6129036" y="2869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5" name="tx575"/>
            <p:cNvSpPr/>
            <p:nvPr/>
          </p:nvSpPr>
          <p:spPr>
            <a:xfrm>
              <a:off x="2007487" y="46892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6" name="tx576"/>
            <p:cNvSpPr/>
            <p:nvPr/>
          </p:nvSpPr>
          <p:spPr>
            <a:xfrm>
              <a:off x="3037874"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77" name="tx577"/>
            <p:cNvSpPr/>
            <p:nvPr/>
          </p:nvSpPr>
          <p:spPr>
            <a:xfrm>
              <a:off x="3553068"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8" name="tx578"/>
            <p:cNvSpPr/>
            <p:nvPr/>
          </p:nvSpPr>
          <p:spPr>
            <a:xfrm>
              <a:off x="4583455"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9" name="tx579"/>
            <p:cNvSpPr/>
            <p:nvPr/>
          </p:nvSpPr>
          <p:spPr>
            <a:xfrm>
              <a:off x="2522681" y="46906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80" name="tx580"/>
            <p:cNvSpPr/>
            <p:nvPr/>
          </p:nvSpPr>
          <p:spPr>
            <a:xfrm>
              <a:off x="4068262"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81" name="tx581"/>
            <p:cNvSpPr/>
            <p:nvPr/>
          </p:nvSpPr>
          <p:spPr>
            <a:xfrm>
              <a:off x="6644230"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82" name="tx582"/>
            <p:cNvSpPr/>
            <p:nvPr/>
          </p:nvSpPr>
          <p:spPr>
            <a:xfrm>
              <a:off x="7674617"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83" name="tx583"/>
            <p:cNvSpPr/>
            <p:nvPr/>
          </p:nvSpPr>
          <p:spPr>
            <a:xfrm>
              <a:off x="5098649"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4" name="tx584"/>
            <p:cNvSpPr/>
            <p:nvPr/>
          </p:nvSpPr>
          <p:spPr>
            <a:xfrm>
              <a:off x="6129036"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5" name="tx585"/>
            <p:cNvSpPr/>
            <p:nvPr/>
          </p:nvSpPr>
          <p:spPr>
            <a:xfrm>
              <a:off x="5613843"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6" name="tx586"/>
            <p:cNvSpPr/>
            <p:nvPr/>
          </p:nvSpPr>
          <p:spPr>
            <a:xfrm>
              <a:off x="8189811"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87" name="tx587"/>
            <p:cNvSpPr/>
            <p:nvPr/>
          </p:nvSpPr>
          <p:spPr>
            <a:xfrm>
              <a:off x="2007487"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8" name="tx588"/>
            <p:cNvSpPr/>
            <p:nvPr/>
          </p:nvSpPr>
          <p:spPr>
            <a:xfrm>
              <a:off x="8705005"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9" name="tx589"/>
            <p:cNvSpPr/>
            <p:nvPr/>
          </p:nvSpPr>
          <p:spPr>
            <a:xfrm>
              <a:off x="5098649"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4068262"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1" name="tx591"/>
            <p:cNvSpPr/>
            <p:nvPr/>
          </p:nvSpPr>
          <p:spPr>
            <a:xfrm>
              <a:off x="6644230"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2" name="tx592"/>
            <p:cNvSpPr/>
            <p:nvPr/>
          </p:nvSpPr>
          <p:spPr>
            <a:xfrm>
              <a:off x="2007487"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3037874"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3553068"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4583455"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2522681"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4068262"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6644230"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9" name="tx599"/>
            <p:cNvSpPr/>
            <p:nvPr/>
          </p:nvSpPr>
          <p:spPr>
            <a:xfrm>
              <a:off x="7674617"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0" name="tx600"/>
            <p:cNvSpPr/>
            <p:nvPr/>
          </p:nvSpPr>
          <p:spPr>
            <a:xfrm>
              <a:off x="8189811"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1" name="tx601"/>
            <p:cNvSpPr/>
            <p:nvPr/>
          </p:nvSpPr>
          <p:spPr>
            <a:xfrm>
              <a:off x="6129036"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2" name="tx602"/>
            <p:cNvSpPr/>
            <p:nvPr/>
          </p:nvSpPr>
          <p:spPr>
            <a:xfrm>
              <a:off x="5613843" y="1049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3" name="tx603"/>
            <p:cNvSpPr/>
            <p:nvPr/>
          </p:nvSpPr>
          <p:spPr>
            <a:xfrm>
              <a:off x="4068262"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04" name="tx604"/>
            <p:cNvSpPr/>
            <p:nvPr/>
          </p:nvSpPr>
          <p:spPr>
            <a:xfrm>
              <a:off x="6644230"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05" name="tx605"/>
            <p:cNvSpPr/>
            <p:nvPr/>
          </p:nvSpPr>
          <p:spPr>
            <a:xfrm>
              <a:off x="7159424"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06" name="tx606"/>
            <p:cNvSpPr/>
            <p:nvPr/>
          </p:nvSpPr>
          <p:spPr>
            <a:xfrm>
              <a:off x="7674617"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07" name="tx607"/>
            <p:cNvSpPr/>
            <p:nvPr/>
          </p:nvSpPr>
          <p:spPr>
            <a:xfrm>
              <a:off x="5098649"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08" name="tx608"/>
            <p:cNvSpPr/>
            <p:nvPr/>
          </p:nvSpPr>
          <p:spPr>
            <a:xfrm>
              <a:off x="8189811"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9" name="tx609"/>
            <p:cNvSpPr/>
            <p:nvPr/>
          </p:nvSpPr>
          <p:spPr>
            <a:xfrm>
              <a:off x="3553068"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10" name="tx610"/>
            <p:cNvSpPr/>
            <p:nvPr/>
          </p:nvSpPr>
          <p:spPr>
            <a:xfrm>
              <a:off x="3553068"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11" name="tx611"/>
            <p:cNvSpPr/>
            <p:nvPr/>
          </p:nvSpPr>
          <p:spPr>
            <a:xfrm>
              <a:off x="3037874"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3553068"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3" name="tx613"/>
            <p:cNvSpPr/>
            <p:nvPr/>
          </p:nvSpPr>
          <p:spPr>
            <a:xfrm>
              <a:off x="4583455"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2522681"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5" name="tx615"/>
            <p:cNvSpPr/>
            <p:nvPr/>
          </p:nvSpPr>
          <p:spPr>
            <a:xfrm>
              <a:off x="7674617"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6" name="tx616"/>
            <p:cNvSpPr/>
            <p:nvPr/>
          </p:nvSpPr>
          <p:spPr>
            <a:xfrm>
              <a:off x="8705005"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7" name="tx617"/>
            <p:cNvSpPr/>
            <p:nvPr/>
          </p:nvSpPr>
          <p:spPr>
            <a:xfrm>
              <a:off x="5098649"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8" name="tx618"/>
            <p:cNvSpPr/>
            <p:nvPr/>
          </p:nvSpPr>
          <p:spPr>
            <a:xfrm>
              <a:off x="6129036"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9" name="tx619"/>
            <p:cNvSpPr/>
            <p:nvPr/>
          </p:nvSpPr>
          <p:spPr>
            <a:xfrm>
              <a:off x="5613843" y="22075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0" name="tx620"/>
            <p:cNvSpPr/>
            <p:nvPr/>
          </p:nvSpPr>
          <p:spPr>
            <a:xfrm>
              <a:off x="3037874"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21" name="tx621"/>
            <p:cNvSpPr/>
            <p:nvPr/>
          </p:nvSpPr>
          <p:spPr>
            <a:xfrm>
              <a:off x="2007487"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2" name="tx622"/>
            <p:cNvSpPr/>
            <p:nvPr/>
          </p:nvSpPr>
          <p:spPr>
            <a:xfrm>
              <a:off x="8705005"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3" name="tx623"/>
            <p:cNvSpPr/>
            <p:nvPr/>
          </p:nvSpPr>
          <p:spPr>
            <a:xfrm>
              <a:off x="3037874"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24" name="tx624"/>
            <p:cNvSpPr/>
            <p:nvPr/>
          </p:nvSpPr>
          <p:spPr>
            <a:xfrm>
              <a:off x="3553068"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5" name="tx625"/>
            <p:cNvSpPr/>
            <p:nvPr/>
          </p:nvSpPr>
          <p:spPr>
            <a:xfrm>
              <a:off x="4583455"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6" name="tx626"/>
            <p:cNvSpPr/>
            <p:nvPr/>
          </p:nvSpPr>
          <p:spPr>
            <a:xfrm>
              <a:off x="2522681"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7" name="tx627"/>
            <p:cNvSpPr/>
            <p:nvPr/>
          </p:nvSpPr>
          <p:spPr>
            <a:xfrm>
              <a:off x="7674617"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28" name="tx628"/>
            <p:cNvSpPr/>
            <p:nvPr/>
          </p:nvSpPr>
          <p:spPr>
            <a:xfrm>
              <a:off x="6129036"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29" name="tx629"/>
            <p:cNvSpPr/>
            <p:nvPr/>
          </p:nvSpPr>
          <p:spPr>
            <a:xfrm>
              <a:off x="8189811" y="4854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30" name="tx630"/>
            <p:cNvSpPr/>
            <p:nvPr/>
          </p:nvSpPr>
          <p:spPr>
            <a:xfrm>
              <a:off x="2007487"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31" name="tx631"/>
            <p:cNvSpPr/>
            <p:nvPr/>
          </p:nvSpPr>
          <p:spPr>
            <a:xfrm>
              <a:off x="4583455"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2" name="tx632"/>
            <p:cNvSpPr/>
            <p:nvPr/>
          </p:nvSpPr>
          <p:spPr>
            <a:xfrm>
              <a:off x="2522681"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33" name="tx633"/>
            <p:cNvSpPr/>
            <p:nvPr/>
          </p:nvSpPr>
          <p:spPr>
            <a:xfrm>
              <a:off x="4068262"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34" name="tx634"/>
            <p:cNvSpPr/>
            <p:nvPr/>
          </p:nvSpPr>
          <p:spPr>
            <a:xfrm>
              <a:off x="6644230"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5" name="tx635"/>
            <p:cNvSpPr/>
            <p:nvPr/>
          </p:nvSpPr>
          <p:spPr>
            <a:xfrm>
              <a:off x="8705005" y="35324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36" name="tx636"/>
            <p:cNvSpPr/>
            <p:nvPr/>
          </p:nvSpPr>
          <p:spPr>
            <a:xfrm>
              <a:off x="5098649"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37" name="tx637"/>
            <p:cNvSpPr/>
            <p:nvPr/>
          </p:nvSpPr>
          <p:spPr>
            <a:xfrm>
              <a:off x="6129036"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38" name="tx638"/>
            <p:cNvSpPr/>
            <p:nvPr/>
          </p:nvSpPr>
          <p:spPr>
            <a:xfrm>
              <a:off x="5613843"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39" name="tx639"/>
            <p:cNvSpPr/>
            <p:nvPr/>
          </p:nvSpPr>
          <p:spPr>
            <a:xfrm>
              <a:off x="6129036"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40" name="tx640"/>
            <p:cNvSpPr/>
            <p:nvPr/>
          </p:nvSpPr>
          <p:spPr>
            <a:xfrm>
              <a:off x="5613843" y="51856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41" name="tx641"/>
            <p:cNvSpPr/>
            <p:nvPr/>
          </p:nvSpPr>
          <p:spPr>
            <a:xfrm>
              <a:off x="8189811" y="51856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42" name="tx642"/>
            <p:cNvSpPr/>
            <p:nvPr/>
          </p:nvSpPr>
          <p:spPr>
            <a:xfrm>
              <a:off x="2007487"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3" name="tx643"/>
            <p:cNvSpPr/>
            <p:nvPr/>
          </p:nvSpPr>
          <p:spPr>
            <a:xfrm>
              <a:off x="3037874"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4" name="tx644"/>
            <p:cNvSpPr/>
            <p:nvPr/>
          </p:nvSpPr>
          <p:spPr>
            <a:xfrm>
              <a:off x="4583455"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5" name="tx645"/>
            <p:cNvSpPr/>
            <p:nvPr/>
          </p:nvSpPr>
          <p:spPr>
            <a:xfrm>
              <a:off x="2522681"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6" name="tx646"/>
            <p:cNvSpPr/>
            <p:nvPr/>
          </p:nvSpPr>
          <p:spPr>
            <a:xfrm>
              <a:off x="4068262" y="35311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7" name="tx647"/>
            <p:cNvSpPr/>
            <p:nvPr/>
          </p:nvSpPr>
          <p:spPr>
            <a:xfrm>
              <a:off x="6644230"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8" name="tx648"/>
            <p:cNvSpPr/>
            <p:nvPr/>
          </p:nvSpPr>
          <p:spPr>
            <a:xfrm>
              <a:off x="7674617"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49" name="tx649"/>
            <p:cNvSpPr/>
            <p:nvPr/>
          </p:nvSpPr>
          <p:spPr>
            <a:xfrm>
              <a:off x="8189811" y="3531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50" name="tx650"/>
            <p:cNvSpPr/>
            <p:nvPr/>
          </p:nvSpPr>
          <p:spPr>
            <a:xfrm>
              <a:off x="8705005" y="5020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51" name="tx651"/>
            <p:cNvSpPr/>
            <p:nvPr/>
          </p:nvSpPr>
          <p:spPr>
            <a:xfrm>
              <a:off x="5613843" y="5020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2" name="tx652"/>
            <p:cNvSpPr/>
            <p:nvPr/>
          </p:nvSpPr>
          <p:spPr>
            <a:xfrm>
              <a:off x="8705005" y="36982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653" name="tx653"/>
            <p:cNvSpPr/>
            <p:nvPr/>
          </p:nvSpPr>
          <p:spPr>
            <a:xfrm>
              <a:off x="5613843" y="402915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654" name="tx654"/>
            <p:cNvSpPr/>
            <p:nvPr/>
          </p:nvSpPr>
          <p:spPr>
            <a:xfrm>
              <a:off x="3553068"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5" name="tx655"/>
            <p:cNvSpPr/>
            <p:nvPr/>
          </p:nvSpPr>
          <p:spPr>
            <a:xfrm>
              <a:off x="4068262"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6" name="tx656"/>
            <p:cNvSpPr/>
            <p:nvPr/>
          </p:nvSpPr>
          <p:spPr>
            <a:xfrm>
              <a:off x="2522681" y="45251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657" name="tx657"/>
            <p:cNvSpPr/>
            <p:nvPr/>
          </p:nvSpPr>
          <p:spPr>
            <a:xfrm>
              <a:off x="7159424" y="45238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658" name="tx658"/>
            <p:cNvSpPr/>
            <p:nvPr/>
          </p:nvSpPr>
          <p:spPr>
            <a:xfrm>
              <a:off x="4583455"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659" name="tx659"/>
            <p:cNvSpPr/>
            <p:nvPr/>
          </p:nvSpPr>
          <p:spPr>
            <a:xfrm>
              <a:off x="2522681"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660" name="tx660"/>
            <p:cNvSpPr/>
            <p:nvPr/>
          </p:nvSpPr>
          <p:spPr>
            <a:xfrm>
              <a:off x="5613843"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661" name="tx661"/>
            <p:cNvSpPr/>
            <p:nvPr/>
          </p:nvSpPr>
          <p:spPr>
            <a:xfrm>
              <a:off x="2007487"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662" name="tx662"/>
            <p:cNvSpPr/>
            <p:nvPr/>
          </p:nvSpPr>
          <p:spPr>
            <a:xfrm>
              <a:off x="3037874" y="535144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663" name="tx663"/>
            <p:cNvSpPr/>
            <p:nvPr/>
          </p:nvSpPr>
          <p:spPr>
            <a:xfrm>
              <a:off x="6644230" y="53524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664" name="tx664"/>
            <p:cNvSpPr/>
            <p:nvPr/>
          </p:nvSpPr>
          <p:spPr>
            <a:xfrm>
              <a:off x="7159424" y="5351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665" name="tx665"/>
            <p:cNvSpPr/>
            <p:nvPr/>
          </p:nvSpPr>
          <p:spPr>
            <a:xfrm>
              <a:off x="7674617"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66" name="tx666"/>
            <p:cNvSpPr/>
            <p:nvPr/>
          </p:nvSpPr>
          <p:spPr>
            <a:xfrm>
              <a:off x="8705005" y="53524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667" name="tx667"/>
            <p:cNvSpPr/>
            <p:nvPr/>
          </p:nvSpPr>
          <p:spPr>
            <a:xfrm>
              <a:off x="5098649"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668" name="tx668"/>
            <p:cNvSpPr/>
            <p:nvPr/>
          </p:nvSpPr>
          <p:spPr>
            <a:xfrm>
              <a:off x="6129036"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669" name="tx669"/>
            <p:cNvSpPr/>
            <p:nvPr/>
          </p:nvSpPr>
          <p:spPr>
            <a:xfrm>
              <a:off x="8189811" y="5351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670" name="tx670"/>
            <p:cNvSpPr/>
            <p:nvPr/>
          </p:nvSpPr>
          <p:spPr>
            <a:xfrm>
              <a:off x="8705005" y="46893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671" name="tx671"/>
            <p:cNvSpPr/>
            <p:nvPr/>
          </p:nvSpPr>
          <p:spPr>
            <a:xfrm>
              <a:off x="8705005" y="51869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672" name="tx672"/>
            <p:cNvSpPr/>
            <p:nvPr/>
          </p:nvSpPr>
          <p:spPr>
            <a:xfrm>
              <a:off x="1946685"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73" name="tx673"/>
            <p:cNvSpPr/>
            <p:nvPr/>
          </p:nvSpPr>
          <p:spPr>
            <a:xfrm>
              <a:off x="2405917"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4" name="tx674"/>
            <p:cNvSpPr/>
            <p:nvPr/>
          </p:nvSpPr>
          <p:spPr>
            <a:xfrm>
              <a:off x="2955326"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5" name="tx675"/>
            <p:cNvSpPr/>
            <p:nvPr/>
          </p:nvSpPr>
          <p:spPr>
            <a:xfrm>
              <a:off x="3470520"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6" name="tx676"/>
            <p:cNvSpPr/>
            <p:nvPr/>
          </p:nvSpPr>
          <p:spPr>
            <a:xfrm>
              <a:off x="4013626"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7" name="tx677"/>
            <p:cNvSpPr/>
            <p:nvPr/>
          </p:nvSpPr>
          <p:spPr>
            <a:xfrm>
              <a:off x="4472885"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8" name="tx678"/>
            <p:cNvSpPr/>
            <p:nvPr/>
          </p:nvSpPr>
          <p:spPr>
            <a:xfrm>
              <a:off x="5012963"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9" name="tx679"/>
            <p:cNvSpPr/>
            <p:nvPr/>
          </p:nvSpPr>
          <p:spPr>
            <a:xfrm>
              <a:off x="5515742"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80" name="tx680"/>
            <p:cNvSpPr/>
            <p:nvPr/>
          </p:nvSpPr>
          <p:spPr>
            <a:xfrm>
              <a:off x="6046434"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81" name="tx681"/>
            <p:cNvSpPr/>
            <p:nvPr/>
          </p:nvSpPr>
          <p:spPr>
            <a:xfrm>
              <a:off x="6583374"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82" name="tx682"/>
            <p:cNvSpPr/>
            <p:nvPr/>
          </p:nvSpPr>
          <p:spPr>
            <a:xfrm>
              <a:off x="7098567"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83" name="tx683"/>
            <p:cNvSpPr/>
            <p:nvPr/>
          </p:nvSpPr>
          <p:spPr>
            <a:xfrm>
              <a:off x="7579654"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84" name="tx684"/>
            <p:cNvSpPr/>
            <p:nvPr/>
          </p:nvSpPr>
          <p:spPr>
            <a:xfrm>
              <a:off x="8101042"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85" name="tx685"/>
            <p:cNvSpPr/>
            <p:nvPr/>
          </p:nvSpPr>
          <p:spPr>
            <a:xfrm>
              <a:off x="8610042"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86" name="tx686"/>
            <p:cNvSpPr/>
            <p:nvPr/>
          </p:nvSpPr>
          <p:spPr>
            <a:xfrm>
              <a:off x="1393302" y="5338157"/>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687" name="tx687"/>
            <p:cNvSpPr/>
            <p:nvPr/>
          </p:nvSpPr>
          <p:spPr>
            <a:xfrm>
              <a:off x="1175566" y="5174479"/>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688" name="tx688"/>
            <p:cNvSpPr/>
            <p:nvPr/>
          </p:nvSpPr>
          <p:spPr>
            <a:xfrm>
              <a:off x="1020586" y="5009027"/>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689" name="tx689"/>
            <p:cNvSpPr/>
            <p:nvPr/>
          </p:nvSpPr>
          <p:spPr>
            <a:xfrm>
              <a:off x="1121541" y="4843576"/>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690" name="tx690"/>
            <p:cNvSpPr/>
            <p:nvPr/>
          </p:nvSpPr>
          <p:spPr>
            <a:xfrm>
              <a:off x="663219" y="467635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691" name="tx691"/>
            <p:cNvSpPr/>
            <p:nvPr/>
          </p:nvSpPr>
          <p:spPr>
            <a:xfrm>
              <a:off x="1020382" y="4486548"/>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692" name="tx692"/>
            <p:cNvSpPr/>
            <p:nvPr/>
          </p:nvSpPr>
          <p:spPr>
            <a:xfrm>
              <a:off x="888458" y="4345449"/>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693" name="tx693"/>
            <p:cNvSpPr/>
            <p:nvPr/>
          </p:nvSpPr>
          <p:spPr>
            <a:xfrm>
              <a:off x="1393097" y="4181771"/>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694" name="tx694"/>
            <p:cNvSpPr/>
            <p:nvPr/>
          </p:nvSpPr>
          <p:spPr>
            <a:xfrm>
              <a:off x="686684" y="4016319"/>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695" name="tx695"/>
            <p:cNvSpPr/>
            <p:nvPr/>
          </p:nvSpPr>
          <p:spPr>
            <a:xfrm>
              <a:off x="1059263" y="384909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696" name="tx696"/>
            <p:cNvSpPr/>
            <p:nvPr/>
          </p:nvSpPr>
          <p:spPr>
            <a:xfrm>
              <a:off x="1269018" y="3685417"/>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697" name="tx697"/>
            <p:cNvSpPr/>
            <p:nvPr/>
          </p:nvSpPr>
          <p:spPr>
            <a:xfrm>
              <a:off x="1253397" y="3518192"/>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698" name="tx698"/>
            <p:cNvSpPr/>
            <p:nvPr/>
          </p:nvSpPr>
          <p:spPr>
            <a:xfrm>
              <a:off x="872905" y="3354514"/>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699" name="tx699"/>
            <p:cNvSpPr/>
            <p:nvPr/>
          </p:nvSpPr>
          <p:spPr>
            <a:xfrm>
              <a:off x="1338731" y="318906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700" name="tx700"/>
            <p:cNvSpPr/>
            <p:nvPr/>
          </p:nvSpPr>
          <p:spPr>
            <a:xfrm>
              <a:off x="1152510" y="3023611"/>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701" name="tx701"/>
            <p:cNvSpPr/>
            <p:nvPr/>
          </p:nvSpPr>
          <p:spPr>
            <a:xfrm>
              <a:off x="1059127" y="282869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702" name="tx702"/>
            <p:cNvSpPr/>
            <p:nvPr/>
          </p:nvSpPr>
          <p:spPr>
            <a:xfrm>
              <a:off x="1315402" y="2666583"/>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703" name="tx703"/>
            <p:cNvSpPr/>
            <p:nvPr/>
          </p:nvSpPr>
          <p:spPr>
            <a:xfrm>
              <a:off x="585525" y="2499427"/>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704" name="tx704"/>
            <p:cNvSpPr/>
            <p:nvPr/>
          </p:nvSpPr>
          <p:spPr>
            <a:xfrm>
              <a:off x="1129113" y="2334043"/>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705" name="tx705"/>
            <p:cNvSpPr/>
            <p:nvPr/>
          </p:nvSpPr>
          <p:spPr>
            <a:xfrm>
              <a:off x="1276726" y="219635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706" name="tx706"/>
            <p:cNvSpPr/>
            <p:nvPr/>
          </p:nvSpPr>
          <p:spPr>
            <a:xfrm>
              <a:off x="1331023" y="2029130"/>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707" name="tx707"/>
            <p:cNvSpPr/>
            <p:nvPr/>
          </p:nvSpPr>
          <p:spPr>
            <a:xfrm>
              <a:off x="1144802" y="1837689"/>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708" name="tx708"/>
            <p:cNvSpPr/>
            <p:nvPr/>
          </p:nvSpPr>
          <p:spPr>
            <a:xfrm>
              <a:off x="1517585" y="1672238"/>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709" name="tx709"/>
            <p:cNvSpPr/>
            <p:nvPr/>
          </p:nvSpPr>
          <p:spPr>
            <a:xfrm>
              <a:off x="1315539" y="1534549"/>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710" name="tx710"/>
            <p:cNvSpPr/>
            <p:nvPr/>
          </p:nvSpPr>
          <p:spPr>
            <a:xfrm>
              <a:off x="508103" y="1369098"/>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711" name="tx711"/>
            <p:cNvSpPr/>
            <p:nvPr/>
          </p:nvSpPr>
          <p:spPr>
            <a:xfrm>
              <a:off x="1408718" y="120364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712" name="tx712"/>
            <p:cNvSpPr/>
            <p:nvPr/>
          </p:nvSpPr>
          <p:spPr>
            <a:xfrm>
              <a:off x="1299918" y="101043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713" name="tx713"/>
            <p:cNvSpPr/>
            <p:nvPr/>
          </p:nvSpPr>
          <p:spPr>
            <a:xfrm>
              <a:off x="3579639"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714" name="pic714"/>
            <p:cNvPicPr/>
            <p:nvPr/>
          </p:nvPicPr>
          <p:blipFill>
            <a:blip r:embed="rId2" cstate="print"/>
            <a:stretch>
              <a:fillRect/>
            </a:stretch>
          </p:blipFill>
          <p:spPr>
            <a:xfrm>
              <a:off x="5093432" y="5699605"/>
              <a:ext cx="2160000" cy="219455"/>
            </a:xfrm>
            <a:prstGeom prst="rect">
              <a:avLst/>
            </a:prstGeom>
          </p:spPr>
        </p:pic>
        <p:sp>
          <p:nvSpPr>
            <p:cNvPr id="715" name="pl715"/>
            <p:cNvSpPr/>
            <p:nvPr/>
          </p:nvSpPr>
          <p:spPr>
            <a:xfrm>
              <a:off x="509703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6" name="pl716"/>
            <p:cNvSpPr/>
            <p:nvPr/>
          </p:nvSpPr>
          <p:spPr>
            <a:xfrm>
              <a:off x="636718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7" name="pl717"/>
            <p:cNvSpPr/>
            <p:nvPr/>
          </p:nvSpPr>
          <p:spPr>
            <a:xfrm>
              <a:off x="658246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8" name="pl718"/>
            <p:cNvSpPr/>
            <p:nvPr/>
          </p:nvSpPr>
          <p:spPr>
            <a:xfrm>
              <a:off x="679774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19" name="pl719"/>
            <p:cNvSpPr/>
            <p:nvPr/>
          </p:nvSpPr>
          <p:spPr>
            <a:xfrm>
              <a:off x="7013024"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0" name="pl720"/>
            <p:cNvSpPr/>
            <p:nvPr/>
          </p:nvSpPr>
          <p:spPr>
            <a:xfrm>
              <a:off x="7249832"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721" name="pl721"/>
            <p:cNvSpPr/>
            <p:nvPr/>
          </p:nvSpPr>
          <p:spPr>
            <a:xfrm>
              <a:off x="509703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2" name="pl722"/>
            <p:cNvSpPr/>
            <p:nvPr/>
          </p:nvSpPr>
          <p:spPr>
            <a:xfrm>
              <a:off x="636718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3" name="pl723"/>
            <p:cNvSpPr/>
            <p:nvPr/>
          </p:nvSpPr>
          <p:spPr>
            <a:xfrm>
              <a:off x="658246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4" name="pl724"/>
            <p:cNvSpPr/>
            <p:nvPr/>
          </p:nvSpPr>
          <p:spPr>
            <a:xfrm>
              <a:off x="679774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5" name="pl725"/>
            <p:cNvSpPr/>
            <p:nvPr/>
          </p:nvSpPr>
          <p:spPr>
            <a:xfrm>
              <a:off x="7013024"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6" name="pl726"/>
            <p:cNvSpPr/>
            <p:nvPr/>
          </p:nvSpPr>
          <p:spPr>
            <a:xfrm>
              <a:off x="7249832"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727" name="tx727"/>
            <p:cNvSpPr/>
            <p:nvPr/>
          </p:nvSpPr>
          <p:spPr>
            <a:xfrm>
              <a:off x="5065954"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728" name="tx728"/>
            <p:cNvSpPr/>
            <p:nvPr/>
          </p:nvSpPr>
          <p:spPr>
            <a:xfrm>
              <a:off x="630502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729" name="tx729"/>
            <p:cNvSpPr/>
            <p:nvPr/>
          </p:nvSpPr>
          <p:spPr>
            <a:xfrm>
              <a:off x="652030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730" name="tx730"/>
            <p:cNvSpPr/>
            <p:nvPr/>
          </p:nvSpPr>
          <p:spPr>
            <a:xfrm>
              <a:off x="673558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731" name="tx731"/>
            <p:cNvSpPr/>
            <p:nvPr/>
          </p:nvSpPr>
          <p:spPr>
            <a:xfrm>
              <a:off x="6950868"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732" name="tx732"/>
            <p:cNvSpPr/>
            <p:nvPr/>
          </p:nvSpPr>
          <p:spPr>
            <a:xfrm>
              <a:off x="7156598"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33" name="tx733"/>
            <p:cNvSpPr/>
            <p:nvPr/>
          </p:nvSpPr>
          <p:spPr>
            <a:xfrm>
              <a:off x="1758661" y="399578"/>
              <a:ext cx="314947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WPR, 2023</a:t>
              </a:r>
            </a:p>
          </p:txBody>
        </p:sp>
        <p:sp>
          <p:nvSpPr>
            <p:cNvPr id="734" name="tx73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35" name="tx735"/>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736" name="tx736"/>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737" name="tx737"/>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7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26 out of 27 countries achieved coverage of 90% or higher in at least one vaccine.
Brunei Darussalam, China, Japan, Republic of Korea, Malaysia, Mongolia, Nauru, Niue, Singapore, Tuvalu, and Tonga had the highest percentage of vaccines (100%) in the national immunization schedule with coverage of at least 90%, followed by Fiji (92%).
1 country had not achieved 90% coverage of any vaccine (PNG).</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5" name="pl25"/>
            <p:cNvSpPr/>
            <p:nvPr/>
          </p:nvSpPr>
          <p:spPr>
            <a:xfrm>
              <a:off x="764633"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175611" y="2838360"/>
              <a:ext cx="3052980" cy="1670442"/>
            </a:xfrm>
            <a:custGeom>
              <a:avLst/>
              <a:pathLst>
                <a:path w="3052980" h="1670442">
                  <a:moveTo>
                    <a:pt x="0" y="1670442"/>
                  </a:moveTo>
                  <a:lnTo>
                    <a:pt x="234844" y="1484838"/>
                  </a:lnTo>
                  <a:lnTo>
                    <a:pt x="469689" y="1484838"/>
                  </a:lnTo>
                  <a:lnTo>
                    <a:pt x="704534" y="1299233"/>
                  </a:lnTo>
                  <a:lnTo>
                    <a:pt x="939378" y="1484838"/>
                  </a:lnTo>
                  <a:lnTo>
                    <a:pt x="1174223" y="928023"/>
                  </a:lnTo>
                  <a:lnTo>
                    <a:pt x="1409068" y="556814"/>
                  </a:lnTo>
                  <a:lnTo>
                    <a:pt x="1643912" y="742419"/>
                  </a:lnTo>
                  <a:lnTo>
                    <a:pt x="1878757" y="742419"/>
                  </a:lnTo>
                  <a:lnTo>
                    <a:pt x="2113602" y="556814"/>
                  </a:lnTo>
                  <a:lnTo>
                    <a:pt x="2348446" y="371209"/>
                  </a:lnTo>
                  <a:lnTo>
                    <a:pt x="2583291" y="928023"/>
                  </a:lnTo>
                  <a:lnTo>
                    <a:pt x="2818136" y="742419"/>
                  </a:lnTo>
                  <a:lnTo>
                    <a:pt x="3052980" y="0"/>
                  </a:lnTo>
                </a:path>
              </a:pathLst>
            </a:custGeom>
            <a:ln w="29811" cap="flat">
              <a:solidFill>
                <a:srgbClr val="1CABE2">
                  <a:alpha val="100000"/>
                </a:srgbClr>
              </a:solidFill>
              <a:prstDash val="solid"/>
              <a:round/>
            </a:ln>
          </p:spPr>
          <p:txBody>
            <a:bodyPr/>
            <a:lstStyle/>
            <a:p/>
          </p:txBody>
        </p:sp>
        <p:sp>
          <p:nvSpPr>
            <p:cNvPr id="42" name="pl42"/>
            <p:cNvSpPr/>
            <p:nvPr/>
          </p:nvSpPr>
          <p:spPr>
            <a:xfrm>
              <a:off x="1175611" y="4694408"/>
              <a:ext cx="3052980" cy="185604"/>
            </a:xfrm>
            <a:custGeom>
              <a:avLst/>
              <a:pathLst>
                <a:path w="3052980" h="185604">
                  <a:moveTo>
                    <a:pt x="0" y="185604"/>
                  </a:moveTo>
                  <a:lnTo>
                    <a:pt x="234844" y="185604"/>
                  </a:lnTo>
                  <a:lnTo>
                    <a:pt x="469689" y="185604"/>
                  </a:lnTo>
                  <a:lnTo>
                    <a:pt x="704534" y="185604"/>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3" name="pl43"/>
            <p:cNvSpPr/>
            <p:nvPr/>
          </p:nvSpPr>
          <p:spPr>
            <a:xfrm>
              <a:off x="1175611" y="3580779"/>
              <a:ext cx="3052980" cy="1113628"/>
            </a:xfrm>
            <a:custGeom>
              <a:avLst/>
              <a:pathLst>
                <a:path w="3052980" h="1113628">
                  <a:moveTo>
                    <a:pt x="0" y="1113628"/>
                  </a:moveTo>
                  <a:lnTo>
                    <a:pt x="234844" y="742419"/>
                  </a:lnTo>
                  <a:lnTo>
                    <a:pt x="469689" y="742419"/>
                  </a:lnTo>
                  <a:lnTo>
                    <a:pt x="704534" y="556814"/>
                  </a:lnTo>
                  <a:lnTo>
                    <a:pt x="939378" y="742419"/>
                  </a:lnTo>
                  <a:lnTo>
                    <a:pt x="1174223" y="371209"/>
                  </a:lnTo>
                  <a:lnTo>
                    <a:pt x="1409068" y="371209"/>
                  </a:lnTo>
                  <a:lnTo>
                    <a:pt x="1643912" y="371209"/>
                  </a:lnTo>
                  <a:lnTo>
                    <a:pt x="1878757" y="371209"/>
                  </a:lnTo>
                  <a:lnTo>
                    <a:pt x="2113602" y="371209"/>
                  </a:lnTo>
                  <a:lnTo>
                    <a:pt x="2348446" y="185604"/>
                  </a:lnTo>
                  <a:lnTo>
                    <a:pt x="2583291" y="371209"/>
                  </a:lnTo>
                  <a:lnTo>
                    <a:pt x="2818136" y="556814"/>
                  </a:lnTo>
                  <a:lnTo>
                    <a:pt x="3052980" y="0"/>
                  </a:lnTo>
                </a:path>
              </a:pathLst>
            </a:custGeom>
            <a:ln w="29811" cap="flat">
              <a:solidFill>
                <a:srgbClr val="6A1E74">
                  <a:alpha val="100000"/>
                </a:srgbClr>
              </a:solidFill>
              <a:prstDash val="solid"/>
              <a:round/>
            </a:ln>
          </p:spPr>
          <p:txBody>
            <a:bodyPr/>
            <a:lstStyle/>
            <a:p/>
          </p:txBody>
        </p:sp>
        <p:sp>
          <p:nvSpPr>
            <p:cNvPr id="44" name="pl44"/>
            <p:cNvSpPr/>
            <p:nvPr/>
          </p:nvSpPr>
          <p:spPr>
            <a:xfrm>
              <a:off x="1175611" y="4694408"/>
              <a:ext cx="3052980" cy="185604"/>
            </a:xfrm>
            <a:custGeom>
              <a:avLst/>
              <a:pathLst>
                <a:path w="3052980" h="185604">
                  <a:moveTo>
                    <a:pt x="0" y="185604"/>
                  </a:moveTo>
                  <a:lnTo>
                    <a:pt x="234844" y="185604"/>
                  </a:lnTo>
                  <a:lnTo>
                    <a:pt x="469689" y="185604"/>
                  </a:lnTo>
                  <a:lnTo>
                    <a:pt x="704534" y="185604"/>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5" name="pt45"/>
            <p:cNvSpPr/>
            <p:nvPr/>
          </p:nvSpPr>
          <p:spPr>
            <a:xfrm>
              <a:off x="1150786"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6" name="pt46"/>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1620475"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9" name="pt49"/>
            <p:cNvSpPr/>
            <p:nvPr/>
          </p:nvSpPr>
          <p:spPr>
            <a:xfrm>
              <a:off x="2090164"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2325009"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1" name="pt51"/>
            <p:cNvSpPr/>
            <p:nvPr/>
          </p:nvSpPr>
          <p:spPr>
            <a:xfrm>
              <a:off x="2325009"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2" name="pt52"/>
            <p:cNvSpPr/>
            <p:nvPr/>
          </p:nvSpPr>
          <p:spPr>
            <a:xfrm>
              <a:off x="2794698"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3" name="pt53"/>
            <p:cNvSpPr/>
            <p:nvPr/>
          </p:nvSpPr>
          <p:spPr>
            <a:xfrm>
              <a:off x="2794698"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3029543" y="355595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5" name="pt55"/>
            <p:cNvSpPr/>
            <p:nvPr/>
          </p:nvSpPr>
          <p:spPr>
            <a:xfrm>
              <a:off x="3029543"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6" name="pt56"/>
            <p:cNvSpPr/>
            <p:nvPr/>
          </p:nvSpPr>
          <p:spPr>
            <a:xfrm>
              <a:off x="3499232"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7" name="pt57"/>
            <p:cNvSpPr/>
            <p:nvPr/>
          </p:nvSpPr>
          <p:spPr>
            <a:xfrm>
              <a:off x="3499232"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8" name="pt58"/>
            <p:cNvSpPr/>
            <p:nvPr/>
          </p:nvSpPr>
          <p:spPr>
            <a:xfrm>
              <a:off x="3734077"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9" name="pt59"/>
            <p:cNvSpPr/>
            <p:nvPr/>
          </p:nvSpPr>
          <p:spPr>
            <a:xfrm>
              <a:off x="4203766" y="355595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0" name="pt60"/>
            <p:cNvSpPr/>
            <p:nvPr/>
          </p:nvSpPr>
          <p:spPr>
            <a:xfrm>
              <a:off x="1385630"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1" name="pt61"/>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2" name="pt62"/>
            <p:cNvSpPr/>
            <p:nvPr/>
          </p:nvSpPr>
          <p:spPr>
            <a:xfrm>
              <a:off x="1385630"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3" name="pt63"/>
            <p:cNvSpPr/>
            <p:nvPr/>
          </p:nvSpPr>
          <p:spPr>
            <a:xfrm>
              <a:off x="2090164"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4" name="pt64"/>
            <p:cNvSpPr/>
            <p:nvPr/>
          </p:nvSpPr>
          <p:spPr>
            <a:xfrm>
              <a:off x="2090164"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5" name="pt65"/>
            <p:cNvSpPr/>
            <p:nvPr/>
          </p:nvSpPr>
          <p:spPr>
            <a:xfrm>
              <a:off x="2090164"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6" name="pt66"/>
            <p:cNvSpPr/>
            <p:nvPr/>
          </p:nvSpPr>
          <p:spPr>
            <a:xfrm>
              <a:off x="2325009"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7" name="pt67"/>
            <p:cNvSpPr/>
            <p:nvPr/>
          </p:nvSpPr>
          <p:spPr>
            <a:xfrm>
              <a:off x="2794698"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8" name="pt68"/>
            <p:cNvSpPr/>
            <p:nvPr/>
          </p:nvSpPr>
          <p:spPr>
            <a:xfrm>
              <a:off x="3029543"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3734077"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3734077"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1" name="pt71"/>
            <p:cNvSpPr/>
            <p:nvPr/>
          </p:nvSpPr>
          <p:spPr>
            <a:xfrm>
              <a:off x="3734077"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1855320"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185532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5" name="pt75"/>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2559854"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59854"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8" name="pt78"/>
            <p:cNvSpPr/>
            <p:nvPr/>
          </p:nvSpPr>
          <p:spPr>
            <a:xfrm>
              <a:off x="2559854"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9" name="pt79"/>
            <p:cNvSpPr/>
            <p:nvPr/>
          </p:nvSpPr>
          <p:spPr>
            <a:xfrm>
              <a:off x="2559854"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3264388"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3264388"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2" name="pt82"/>
            <p:cNvSpPr/>
            <p:nvPr/>
          </p:nvSpPr>
          <p:spPr>
            <a:xfrm>
              <a:off x="3264388"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3" name="pt83"/>
            <p:cNvSpPr/>
            <p:nvPr/>
          </p:nvSpPr>
          <p:spPr>
            <a:xfrm>
              <a:off x="3968922" y="355595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968922"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5" name="pt85"/>
            <p:cNvSpPr/>
            <p:nvPr/>
          </p:nvSpPr>
          <p:spPr>
            <a:xfrm>
              <a:off x="3968922"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4203766"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115078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1620475"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0" name="pt90"/>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2" name="pt92"/>
            <p:cNvSpPr/>
            <p:nvPr/>
          </p:nvSpPr>
          <p:spPr>
            <a:xfrm>
              <a:off x="2325009"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2794698" y="355595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3029543"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5" name="pt95"/>
            <p:cNvSpPr/>
            <p:nvPr/>
          </p:nvSpPr>
          <p:spPr>
            <a:xfrm>
              <a:off x="3264388"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3499232" y="318474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499232"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8" name="pt98"/>
            <p:cNvSpPr/>
            <p:nvPr/>
          </p:nvSpPr>
          <p:spPr>
            <a:xfrm>
              <a:off x="3968922"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4203766" y="281353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pt100"/>
            <p:cNvSpPr/>
            <p:nvPr/>
          </p:nvSpPr>
          <p:spPr>
            <a:xfrm>
              <a:off x="4203766"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1" name="tx101"/>
            <p:cNvSpPr/>
            <p:nvPr/>
          </p:nvSpPr>
          <p:spPr>
            <a:xfrm>
              <a:off x="1027706" y="4597308"/>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a:t>
              </a:r>
            </a:p>
          </p:txBody>
        </p:sp>
        <p:sp>
          <p:nvSpPr>
            <p:cNvPr id="102" name="tx102"/>
            <p:cNvSpPr/>
            <p:nvPr/>
          </p:nvSpPr>
          <p:spPr>
            <a:xfrm>
              <a:off x="1025550" y="480607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3" name="tx103"/>
            <p:cNvSpPr/>
            <p:nvPr/>
          </p:nvSpPr>
          <p:spPr>
            <a:xfrm>
              <a:off x="1035815" y="44123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a:t>
              </a:r>
            </a:p>
          </p:txBody>
        </p:sp>
        <p:sp>
          <p:nvSpPr>
            <p:cNvPr id="104" name="tx104"/>
            <p:cNvSpPr/>
            <p:nvPr/>
          </p:nvSpPr>
          <p:spPr>
            <a:xfrm>
              <a:off x="1232989" y="475849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5" name="tx105"/>
            <p:cNvSpPr/>
            <p:nvPr/>
          </p:nvSpPr>
          <p:spPr>
            <a:xfrm>
              <a:off x="4270795" y="3491421"/>
              <a:ext cx="70337"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7</a:t>
              </a:r>
            </a:p>
          </p:txBody>
        </p:sp>
        <p:sp>
          <p:nvSpPr>
            <p:cNvPr id="106" name="tx106"/>
            <p:cNvSpPr/>
            <p:nvPr/>
          </p:nvSpPr>
          <p:spPr>
            <a:xfrm>
              <a:off x="4270795" y="46035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1</a:t>
              </a:r>
            </a:p>
          </p:txBody>
        </p:sp>
        <p:sp>
          <p:nvSpPr>
            <p:cNvPr id="107" name="tx107"/>
            <p:cNvSpPr/>
            <p:nvPr/>
          </p:nvSpPr>
          <p:spPr>
            <a:xfrm>
              <a:off x="4312998" y="27474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11</a:t>
              </a:r>
            </a:p>
          </p:txBody>
        </p:sp>
        <p:sp>
          <p:nvSpPr>
            <p:cNvPr id="108" name="tx108"/>
            <p:cNvSpPr/>
            <p:nvPr/>
          </p:nvSpPr>
          <p:spPr>
            <a:xfrm>
              <a:off x="4270795" y="46035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1</a:t>
              </a:r>
            </a:p>
          </p:txBody>
        </p:sp>
        <p:sp>
          <p:nvSpPr>
            <p:cNvPr id="109" name="tx109"/>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0" name="tx110"/>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1" name="tx111"/>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2" name="tx112"/>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3" name="tx113"/>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4" name="tx114"/>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5" name="tx115"/>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6" name="tx116"/>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7" name="tx117"/>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8" name="tx118"/>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9" name="tx119"/>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0" name="tx120"/>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1" name="tx121"/>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2" name="tx122"/>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3" name="tx123"/>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4" name="tx124"/>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5" name="tx125"/>
            <p:cNvSpPr/>
            <p:nvPr/>
          </p:nvSpPr>
          <p:spPr>
            <a:xfrm>
              <a:off x="577692"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6" name="tx126"/>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7" name="tx127"/>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8" name="pl128"/>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29" name="pl129"/>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0" name="pl130"/>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1" name="pl131"/>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2" name="tx132"/>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3" name="tx133"/>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4" name="tx134"/>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5" name="tx135"/>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36" name="pl136"/>
            <p:cNvSpPr/>
            <p:nvPr/>
          </p:nvSpPr>
          <p:spPr>
            <a:xfrm>
              <a:off x="5129884"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7" name="pl137"/>
            <p:cNvSpPr/>
            <p:nvPr/>
          </p:nvSpPr>
          <p:spPr>
            <a:xfrm>
              <a:off x="5129884"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8" name="pl138"/>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6" name="pl156"/>
            <p:cNvSpPr/>
            <p:nvPr/>
          </p:nvSpPr>
          <p:spPr>
            <a:xfrm>
              <a:off x="5129884"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7" name="pl157"/>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8" name="pl158"/>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540862" y="2838360"/>
              <a:ext cx="3052980" cy="2041652"/>
            </a:xfrm>
            <a:custGeom>
              <a:avLst/>
              <a:pathLst>
                <a:path w="3052980" h="2041652">
                  <a:moveTo>
                    <a:pt x="0" y="2041652"/>
                  </a:moveTo>
                  <a:lnTo>
                    <a:pt x="234844" y="2041652"/>
                  </a:lnTo>
                  <a:lnTo>
                    <a:pt x="469689" y="1670442"/>
                  </a:lnTo>
                  <a:lnTo>
                    <a:pt x="704534" y="1484838"/>
                  </a:lnTo>
                  <a:lnTo>
                    <a:pt x="939378" y="1484838"/>
                  </a:lnTo>
                  <a:lnTo>
                    <a:pt x="1174223" y="1299233"/>
                  </a:lnTo>
                  <a:lnTo>
                    <a:pt x="1409068" y="1299233"/>
                  </a:lnTo>
                  <a:lnTo>
                    <a:pt x="1643912" y="1299233"/>
                  </a:lnTo>
                  <a:lnTo>
                    <a:pt x="1878757" y="1113628"/>
                  </a:lnTo>
                  <a:lnTo>
                    <a:pt x="2113602" y="928023"/>
                  </a:lnTo>
                  <a:lnTo>
                    <a:pt x="2348446" y="928023"/>
                  </a:lnTo>
                  <a:lnTo>
                    <a:pt x="2583291" y="185604"/>
                  </a:lnTo>
                  <a:lnTo>
                    <a:pt x="2818136" y="0"/>
                  </a:lnTo>
                  <a:lnTo>
                    <a:pt x="3052980" y="185604"/>
                  </a:lnTo>
                </a:path>
              </a:pathLst>
            </a:custGeom>
            <a:ln w="29811" cap="flat">
              <a:solidFill>
                <a:srgbClr val="1CABE2">
                  <a:alpha val="100000"/>
                </a:srgbClr>
              </a:solidFill>
              <a:prstDash val="solid"/>
              <a:round/>
            </a:ln>
          </p:spPr>
          <p:txBody>
            <a:bodyPr/>
            <a:lstStyle/>
            <a:p/>
          </p:txBody>
        </p:sp>
        <p:sp>
          <p:nvSpPr>
            <p:cNvPr id="173" name="pl173"/>
            <p:cNvSpPr/>
            <p:nvPr/>
          </p:nvSpPr>
          <p:spPr>
            <a:xfrm>
              <a:off x="5540862" y="4694408"/>
              <a:ext cx="3052980" cy="185604"/>
            </a:xfrm>
            <a:custGeom>
              <a:avLst/>
              <a:pathLst>
                <a:path w="3052980" h="185604">
                  <a:moveTo>
                    <a:pt x="0" y="185604"/>
                  </a:moveTo>
                  <a:lnTo>
                    <a:pt x="234844" y="185604"/>
                  </a:lnTo>
                  <a:lnTo>
                    <a:pt x="469689" y="185604"/>
                  </a:lnTo>
                  <a:lnTo>
                    <a:pt x="704534" y="185604"/>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4" name="pl174"/>
            <p:cNvSpPr/>
            <p:nvPr/>
          </p:nvSpPr>
          <p:spPr>
            <a:xfrm>
              <a:off x="5540862" y="3209570"/>
              <a:ext cx="3052980" cy="1670442"/>
            </a:xfrm>
            <a:custGeom>
              <a:avLst/>
              <a:pathLst>
                <a:path w="3052980" h="1670442">
                  <a:moveTo>
                    <a:pt x="0" y="1670442"/>
                  </a:moveTo>
                  <a:lnTo>
                    <a:pt x="234844" y="1670442"/>
                  </a:lnTo>
                  <a:lnTo>
                    <a:pt x="469689" y="1484838"/>
                  </a:lnTo>
                  <a:lnTo>
                    <a:pt x="704534" y="1113628"/>
                  </a:lnTo>
                  <a:lnTo>
                    <a:pt x="939378" y="1113628"/>
                  </a:lnTo>
                  <a:lnTo>
                    <a:pt x="1174223" y="928023"/>
                  </a:lnTo>
                  <a:lnTo>
                    <a:pt x="1409068" y="1113628"/>
                  </a:lnTo>
                  <a:lnTo>
                    <a:pt x="1643912" y="1113628"/>
                  </a:lnTo>
                  <a:lnTo>
                    <a:pt x="1878757" y="928023"/>
                  </a:lnTo>
                  <a:lnTo>
                    <a:pt x="2113602" y="742419"/>
                  </a:lnTo>
                  <a:lnTo>
                    <a:pt x="2348446" y="742419"/>
                  </a:lnTo>
                  <a:lnTo>
                    <a:pt x="2583291" y="185604"/>
                  </a:lnTo>
                  <a:lnTo>
                    <a:pt x="2818136" y="0"/>
                  </a:lnTo>
                  <a:lnTo>
                    <a:pt x="3052980" y="742419"/>
                  </a:lnTo>
                </a:path>
              </a:pathLst>
            </a:custGeom>
            <a:ln w="29811" cap="flat">
              <a:solidFill>
                <a:srgbClr val="6A1E74">
                  <a:alpha val="100000"/>
                </a:srgbClr>
              </a:solidFill>
              <a:prstDash val="solid"/>
              <a:round/>
            </a:ln>
          </p:spPr>
          <p:txBody>
            <a:bodyPr/>
            <a:lstStyle/>
            <a:p/>
          </p:txBody>
        </p:sp>
        <p:sp>
          <p:nvSpPr>
            <p:cNvPr id="175" name="pl175"/>
            <p:cNvSpPr/>
            <p:nvPr/>
          </p:nvSpPr>
          <p:spPr>
            <a:xfrm>
              <a:off x="5540862" y="4694408"/>
              <a:ext cx="3052980" cy="185604"/>
            </a:xfrm>
            <a:custGeom>
              <a:avLst/>
              <a:pathLst>
                <a:path w="3052980" h="185604">
                  <a:moveTo>
                    <a:pt x="0" y="185604"/>
                  </a:moveTo>
                  <a:lnTo>
                    <a:pt x="234844" y="185604"/>
                  </a:lnTo>
                  <a:lnTo>
                    <a:pt x="469689" y="185604"/>
                  </a:lnTo>
                  <a:lnTo>
                    <a:pt x="704534" y="185604"/>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76" name="pt176"/>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77" name="pt177"/>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8" name="pt178"/>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79" name="pt179"/>
            <p:cNvSpPr/>
            <p:nvPr/>
          </p:nvSpPr>
          <p:spPr>
            <a:xfrm>
              <a:off x="6690260"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6690260"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6925105"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2" name="pt182"/>
            <p:cNvSpPr/>
            <p:nvPr/>
          </p:nvSpPr>
          <p:spPr>
            <a:xfrm>
              <a:off x="7159949"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3" name="pt183"/>
            <p:cNvSpPr/>
            <p:nvPr/>
          </p:nvSpPr>
          <p:spPr>
            <a:xfrm>
              <a:off x="7394794" y="392716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7394794"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7629639"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6" name="pt186"/>
            <p:cNvSpPr/>
            <p:nvPr/>
          </p:nvSpPr>
          <p:spPr>
            <a:xfrm>
              <a:off x="7864483"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8099328"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8569017"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9" name="pt189"/>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1" name="pt191"/>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2" name="pt192"/>
            <p:cNvSpPr/>
            <p:nvPr/>
          </p:nvSpPr>
          <p:spPr>
            <a:xfrm>
              <a:off x="6455415"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6455415"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4" name="pt194"/>
            <p:cNvSpPr/>
            <p:nvPr/>
          </p:nvSpPr>
          <p:spPr>
            <a:xfrm>
              <a:off x="6690260"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5" name="pt195"/>
            <p:cNvSpPr/>
            <p:nvPr/>
          </p:nvSpPr>
          <p:spPr>
            <a:xfrm>
              <a:off x="6925105"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6" name="pt196"/>
            <p:cNvSpPr/>
            <p:nvPr/>
          </p:nvSpPr>
          <p:spPr>
            <a:xfrm>
              <a:off x="7159949"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7394794"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8" name="pt198"/>
            <p:cNvSpPr/>
            <p:nvPr/>
          </p:nvSpPr>
          <p:spPr>
            <a:xfrm>
              <a:off x="7629639"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9" name="pt199"/>
            <p:cNvSpPr/>
            <p:nvPr/>
          </p:nvSpPr>
          <p:spPr>
            <a:xfrm>
              <a:off x="7864483"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8099328"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1" name="pt201"/>
            <p:cNvSpPr/>
            <p:nvPr/>
          </p:nvSpPr>
          <p:spPr>
            <a:xfrm>
              <a:off x="8334173"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2" name="pt202"/>
            <p:cNvSpPr/>
            <p:nvPr/>
          </p:nvSpPr>
          <p:spPr>
            <a:xfrm>
              <a:off x="8334173"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3" name="pt203"/>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4" name="pt204"/>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5" name="pt205"/>
            <p:cNvSpPr/>
            <p:nvPr/>
          </p:nvSpPr>
          <p:spPr>
            <a:xfrm>
              <a:off x="598572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6220571"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7" name="pt207"/>
            <p:cNvSpPr/>
            <p:nvPr/>
          </p:nvSpPr>
          <p:spPr>
            <a:xfrm>
              <a:off x="6455415"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6925105"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9" name="pt209"/>
            <p:cNvSpPr/>
            <p:nvPr/>
          </p:nvSpPr>
          <p:spPr>
            <a:xfrm>
              <a:off x="7159949"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0" name="pt210"/>
            <p:cNvSpPr/>
            <p:nvPr/>
          </p:nvSpPr>
          <p:spPr>
            <a:xfrm>
              <a:off x="7629639"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7629639"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2" name="pt212"/>
            <p:cNvSpPr/>
            <p:nvPr/>
          </p:nvSpPr>
          <p:spPr>
            <a:xfrm>
              <a:off x="7864483"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3" name="pt213"/>
            <p:cNvSpPr/>
            <p:nvPr/>
          </p:nvSpPr>
          <p:spPr>
            <a:xfrm>
              <a:off x="8099328"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8334173" y="281353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334173" y="318474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6" name="pt216"/>
            <p:cNvSpPr/>
            <p:nvPr/>
          </p:nvSpPr>
          <p:spPr>
            <a:xfrm>
              <a:off x="8569017"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7" name="pt217"/>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9" name="pt219"/>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0" name="pt220"/>
            <p:cNvSpPr/>
            <p:nvPr/>
          </p:nvSpPr>
          <p:spPr>
            <a:xfrm>
              <a:off x="5985726"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1" name="pt221"/>
            <p:cNvSpPr/>
            <p:nvPr/>
          </p:nvSpPr>
          <p:spPr>
            <a:xfrm>
              <a:off x="6220571"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6455415"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4" name="pt224"/>
            <p:cNvSpPr/>
            <p:nvPr/>
          </p:nvSpPr>
          <p:spPr>
            <a:xfrm>
              <a:off x="6690260"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5" name="pt225"/>
            <p:cNvSpPr/>
            <p:nvPr/>
          </p:nvSpPr>
          <p:spPr>
            <a:xfrm>
              <a:off x="6925105"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7159949"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7" name="pt227"/>
            <p:cNvSpPr/>
            <p:nvPr/>
          </p:nvSpPr>
          <p:spPr>
            <a:xfrm>
              <a:off x="7394794"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8" name="pt228"/>
            <p:cNvSpPr/>
            <p:nvPr/>
          </p:nvSpPr>
          <p:spPr>
            <a:xfrm>
              <a:off x="7864483"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9" name="pt229"/>
            <p:cNvSpPr/>
            <p:nvPr/>
          </p:nvSpPr>
          <p:spPr>
            <a:xfrm>
              <a:off x="8099328" y="4669582"/>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0" name="pt230"/>
            <p:cNvSpPr/>
            <p:nvPr/>
          </p:nvSpPr>
          <p:spPr>
            <a:xfrm>
              <a:off x="8569017" y="299913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569017"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2" name="pl232"/>
            <p:cNvSpPr/>
            <p:nvPr/>
          </p:nvSpPr>
          <p:spPr>
            <a:xfrm>
              <a:off x="5435617" y="4842304"/>
              <a:ext cx="92605" cy="33179"/>
            </a:xfrm>
            <a:custGeom>
              <a:avLst/>
              <a:pathLst>
                <a:path w="92605" h="33179">
                  <a:moveTo>
                    <a:pt x="0" y="0"/>
                  </a:moveTo>
                  <a:lnTo>
                    <a:pt x="92605" y="33179"/>
                  </a:lnTo>
                </a:path>
              </a:pathLst>
            </a:custGeom>
            <a:ln w="13550" cap="rnd">
              <a:solidFill>
                <a:srgbClr val="6A1E74">
                  <a:alpha val="100000"/>
                </a:srgbClr>
              </a:solidFill>
              <a:prstDash val="solid"/>
              <a:round/>
            </a:ln>
          </p:spPr>
          <p:txBody>
            <a:bodyPr/>
            <a:lstStyle/>
            <a:p/>
          </p:txBody>
        </p:sp>
        <p:sp>
          <p:nvSpPr>
            <p:cNvPr id="233" name="pl233"/>
            <p:cNvSpPr/>
            <p:nvPr/>
          </p:nvSpPr>
          <p:spPr>
            <a:xfrm>
              <a:off x="5538539" y="4739073"/>
              <a:ext cx="2091" cy="126873"/>
            </a:xfrm>
            <a:custGeom>
              <a:avLst/>
              <a:pathLst>
                <a:path w="2091" h="126873">
                  <a:moveTo>
                    <a:pt x="0" y="0"/>
                  </a:moveTo>
                  <a:lnTo>
                    <a:pt x="2091" y="126873"/>
                  </a:lnTo>
                </a:path>
              </a:pathLst>
            </a:custGeom>
            <a:ln w="13550" cap="rnd">
              <a:solidFill>
                <a:srgbClr val="80BD41">
                  <a:alpha val="100000"/>
                </a:srgbClr>
              </a:solidFill>
              <a:prstDash val="solid"/>
              <a:round/>
            </a:ln>
          </p:spPr>
          <p:txBody>
            <a:bodyPr/>
            <a:lstStyle/>
            <a:p/>
          </p:txBody>
        </p:sp>
        <p:sp>
          <p:nvSpPr>
            <p:cNvPr id="234" name="pl234"/>
            <p:cNvSpPr/>
            <p:nvPr/>
          </p:nvSpPr>
          <p:spPr>
            <a:xfrm>
              <a:off x="5547043" y="4569487"/>
              <a:ext cx="147735" cy="298055"/>
            </a:xfrm>
            <a:custGeom>
              <a:avLst/>
              <a:pathLst>
                <a:path w="147735" h="298055">
                  <a:moveTo>
                    <a:pt x="147735" y="0"/>
                  </a:moveTo>
                  <a:lnTo>
                    <a:pt x="0" y="298055"/>
                  </a:lnTo>
                </a:path>
              </a:pathLst>
            </a:custGeom>
            <a:ln w="13550" cap="rnd">
              <a:solidFill>
                <a:srgbClr val="1CABE2">
                  <a:alpha val="100000"/>
                </a:srgbClr>
              </a:solidFill>
              <a:prstDash val="solid"/>
              <a:round/>
            </a:ln>
          </p:spPr>
          <p:txBody>
            <a:bodyPr/>
            <a:lstStyle/>
            <a:p/>
          </p:txBody>
        </p:sp>
        <p:sp>
          <p:nvSpPr>
            <p:cNvPr id="235" name="pl235"/>
            <p:cNvSpPr/>
            <p:nvPr/>
          </p:nvSpPr>
          <p:spPr>
            <a:xfrm>
              <a:off x="5275323" y="4884282"/>
              <a:ext cx="252819" cy="84867"/>
            </a:xfrm>
            <a:custGeom>
              <a:avLst/>
              <a:pathLst>
                <a:path w="252819" h="84867">
                  <a:moveTo>
                    <a:pt x="0" y="84867"/>
                  </a:moveTo>
                  <a:lnTo>
                    <a:pt x="252819" y="0"/>
                  </a:lnTo>
                </a:path>
              </a:pathLst>
            </a:custGeom>
            <a:ln w="13550" cap="rnd">
              <a:solidFill>
                <a:srgbClr val="F26A21">
                  <a:alpha val="100000"/>
                </a:srgbClr>
              </a:solidFill>
              <a:prstDash val="solid"/>
              <a:round/>
            </a:ln>
          </p:spPr>
          <p:txBody>
            <a:bodyPr/>
            <a:lstStyle/>
            <a:p/>
          </p:txBody>
        </p:sp>
        <p:sp>
          <p:nvSpPr>
            <p:cNvPr id="236" name="tx236"/>
            <p:cNvSpPr/>
            <p:nvPr/>
          </p:nvSpPr>
          <p:spPr>
            <a:xfrm>
              <a:off x="5342419" y="479273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37" name="tx237"/>
            <p:cNvSpPr/>
            <p:nvPr/>
          </p:nvSpPr>
          <p:spPr>
            <a:xfrm>
              <a:off x="5503369" y="462376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8" name="tx238"/>
            <p:cNvSpPr/>
            <p:nvPr/>
          </p:nvSpPr>
          <p:spPr>
            <a:xfrm>
              <a:off x="5663633" y="445418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9" name="tx239"/>
            <p:cNvSpPr/>
            <p:nvPr/>
          </p:nvSpPr>
          <p:spPr>
            <a:xfrm>
              <a:off x="5182125" y="492515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0" name="tx240"/>
            <p:cNvSpPr/>
            <p:nvPr/>
          </p:nvSpPr>
          <p:spPr>
            <a:xfrm>
              <a:off x="8636046" y="3861148"/>
              <a:ext cx="70337"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5</a:t>
              </a:r>
            </a:p>
          </p:txBody>
        </p:sp>
        <p:sp>
          <p:nvSpPr>
            <p:cNvPr id="241" name="tx241"/>
            <p:cNvSpPr/>
            <p:nvPr/>
          </p:nvSpPr>
          <p:spPr>
            <a:xfrm>
              <a:off x="8636046" y="46035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1</a:t>
              </a:r>
            </a:p>
          </p:txBody>
        </p:sp>
        <p:sp>
          <p:nvSpPr>
            <p:cNvPr id="242" name="tx242"/>
            <p:cNvSpPr/>
            <p:nvPr/>
          </p:nvSpPr>
          <p:spPr>
            <a:xfrm>
              <a:off x="8678249" y="29315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10</a:t>
              </a:r>
            </a:p>
          </p:txBody>
        </p:sp>
        <p:sp>
          <p:nvSpPr>
            <p:cNvPr id="243" name="tx243"/>
            <p:cNvSpPr/>
            <p:nvPr/>
          </p:nvSpPr>
          <p:spPr>
            <a:xfrm>
              <a:off x="8636046" y="46035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1</a:t>
              </a:r>
            </a:p>
          </p:txBody>
        </p:sp>
        <p:sp>
          <p:nvSpPr>
            <p:cNvPr id="244" name="tx244"/>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5" name="tx245"/>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6" name="tx246"/>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7" name="tx247"/>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48" name="tx248"/>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49" name="tx249"/>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0" name="tx250"/>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1" name="tx251"/>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2" name="tx252"/>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3" name="tx253"/>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4" name="tx254"/>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5" name="tx255"/>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6" name="tx256"/>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7" name="tx257"/>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58" name="tx258"/>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59" name="tx259"/>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0" name="tx260"/>
            <p:cNvSpPr/>
            <p:nvPr/>
          </p:nvSpPr>
          <p:spPr>
            <a:xfrm>
              <a:off x="4942943"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1" name="tx261"/>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2" name="tx262"/>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3" name="pl263"/>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64" name="pl264"/>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5" name="pl265"/>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6" name="pl266"/>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67" name="tx267"/>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68" name="tx268"/>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69" name="tx269"/>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0" name="tx270"/>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1" name="tx271"/>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2" name="tx272"/>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3" name="tx273"/>
            <p:cNvSpPr/>
            <p:nvPr/>
          </p:nvSpPr>
          <p:spPr>
            <a:xfrm>
              <a:off x="2221408" y="398022"/>
              <a:ext cx="49755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WPR, 2010-2023</a:t>
              </a:r>
            </a:p>
          </p:txBody>
        </p:sp>
      </p:grpSp>
      <p:sp>
        <p:nvSpPr>
          <p:cNvPr id="2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decreased to 7% and last dose (HPVc) coverage decreased to 4%.
First dose coverage among boys same to 1% and last dose coverage same to 1%.
HPV was available in 22 countries for girls and 3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360925"/>
              <a:ext cx="6404837" cy="457190"/>
            </a:xfrm>
            <a:custGeom>
              <a:avLst/>
              <a:pathLst>
                <a:path w="6404837" h="457190">
                  <a:moveTo>
                    <a:pt x="0" y="457190"/>
                  </a:moveTo>
                  <a:lnTo>
                    <a:pt x="278471" y="419091"/>
                  </a:lnTo>
                  <a:lnTo>
                    <a:pt x="556942" y="457190"/>
                  </a:lnTo>
                  <a:lnTo>
                    <a:pt x="835413" y="380992"/>
                  </a:lnTo>
                  <a:lnTo>
                    <a:pt x="1113884" y="342892"/>
                  </a:lnTo>
                  <a:lnTo>
                    <a:pt x="1392355" y="342892"/>
                  </a:lnTo>
                  <a:lnTo>
                    <a:pt x="1670827" y="190496"/>
                  </a:lnTo>
                  <a:lnTo>
                    <a:pt x="1949298" y="190496"/>
                  </a:lnTo>
                  <a:lnTo>
                    <a:pt x="2227769" y="76198"/>
                  </a:lnTo>
                  <a:lnTo>
                    <a:pt x="2506240" y="0"/>
                  </a:lnTo>
                  <a:lnTo>
                    <a:pt x="2784711" y="38099"/>
                  </a:lnTo>
                  <a:lnTo>
                    <a:pt x="3063182" y="0"/>
                  </a:lnTo>
                  <a:lnTo>
                    <a:pt x="3341654" y="0"/>
                  </a:lnTo>
                  <a:lnTo>
                    <a:pt x="3620125" y="114297"/>
                  </a:lnTo>
                  <a:lnTo>
                    <a:pt x="3898596" y="38099"/>
                  </a:lnTo>
                  <a:lnTo>
                    <a:pt x="4177067" y="76198"/>
                  </a:lnTo>
                  <a:lnTo>
                    <a:pt x="4455538" y="0"/>
                  </a:lnTo>
                  <a:lnTo>
                    <a:pt x="4734010" y="38099"/>
                  </a:lnTo>
                  <a:lnTo>
                    <a:pt x="5012481" y="76198"/>
                  </a:lnTo>
                  <a:lnTo>
                    <a:pt x="5290952" y="38099"/>
                  </a:lnTo>
                  <a:lnTo>
                    <a:pt x="5569423" y="76198"/>
                  </a:lnTo>
                  <a:lnTo>
                    <a:pt x="5847894" y="152396"/>
                  </a:lnTo>
                  <a:lnTo>
                    <a:pt x="6126365" y="76198"/>
                  </a:lnTo>
                  <a:lnTo>
                    <a:pt x="6404837" y="190496"/>
                  </a:lnTo>
                </a:path>
              </a:pathLst>
            </a:custGeom>
            <a:ln w="27101" cap="flat">
              <a:solidFill>
                <a:srgbClr val="F8766D">
                  <a:alpha val="100000"/>
                </a:srgbClr>
              </a:solidFill>
              <a:prstDash val="solid"/>
              <a:round/>
            </a:ln>
          </p:spPr>
          <p:txBody>
            <a:bodyPr/>
            <a:lstStyle/>
            <a:p/>
          </p:txBody>
        </p:sp>
        <p:sp>
          <p:nvSpPr>
            <p:cNvPr id="30" name="pl30"/>
            <p:cNvSpPr/>
            <p:nvPr/>
          </p:nvSpPr>
          <p:spPr>
            <a:xfrm>
              <a:off x="1736695" y="1513322"/>
              <a:ext cx="6404837" cy="3467029"/>
            </a:xfrm>
            <a:custGeom>
              <a:avLst/>
              <a:pathLst>
                <a:path w="6404837" h="3467029">
                  <a:moveTo>
                    <a:pt x="0" y="3467029"/>
                  </a:moveTo>
                  <a:lnTo>
                    <a:pt x="278471" y="3467029"/>
                  </a:lnTo>
                  <a:lnTo>
                    <a:pt x="556942" y="3428929"/>
                  </a:lnTo>
                  <a:lnTo>
                    <a:pt x="835413" y="3428929"/>
                  </a:lnTo>
                  <a:lnTo>
                    <a:pt x="1113884" y="3390830"/>
                  </a:lnTo>
                  <a:lnTo>
                    <a:pt x="1392355" y="1104877"/>
                  </a:lnTo>
                  <a:lnTo>
                    <a:pt x="1670827" y="838182"/>
                  </a:lnTo>
                  <a:lnTo>
                    <a:pt x="1949298" y="838182"/>
                  </a:lnTo>
                  <a:lnTo>
                    <a:pt x="2227769" y="419091"/>
                  </a:lnTo>
                  <a:lnTo>
                    <a:pt x="2506240" y="266694"/>
                  </a:lnTo>
                  <a:lnTo>
                    <a:pt x="2784711" y="228595"/>
                  </a:lnTo>
                  <a:lnTo>
                    <a:pt x="3063182" y="152396"/>
                  </a:lnTo>
                  <a:lnTo>
                    <a:pt x="3341654" y="114297"/>
                  </a:lnTo>
                  <a:lnTo>
                    <a:pt x="3620125" y="76198"/>
                  </a:lnTo>
                  <a:lnTo>
                    <a:pt x="3898596" y="38099"/>
                  </a:lnTo>
                  <a:lnTo>
                    <a:pt x="4177067" y="38099"/>
                  </a:lnTo>
                  <a:lnTo>
                    <a:pt x="4455538" y="0"/>
                  </a:lnTo>
                  <a:lnTo>
                    <a:pt x="4734010" y="0"/>
                  </a:lnTo>
                  <a:lnTo>
                    <a:pt x="5012481" y="0"/>
                  </a:lnTo>
                  <a:lnTo>
                    <a:pt x="5290952" y="0"/>
                  </a:lnTo>
                  <a:lnTo>
                    <a:pt x="5569423" y="0"/>
                  </a:lnTo>
                  <a:lnTo>
                    <a:pt x="5847894" y="76198"/>
                  </a:lnTo>
                  <a:lnTo>
                    <a:pt x="6126365" y="38099"/>
                  </a:lnTo>
                  <a:lnTo>
                    <a:pt x="6404837" y="114297"/>
                  </a:lnTo>
                </a:path>
              </a:pathLst>
            </a:custGeom>
            <a:ln w="27101" cap="flat">
              <a:solidFill>
                <a:srgbClr val="7CAE00">
                  <a:alpha val="100000"/>
                </a:srgbClr>
              </a:solidFill>
              <a:prstDash val="solid"/>
              <a:round/>
            </a:ln>
          </p:spPr>
          <p:txBody>
            <a:bodyPr/>
            <a:lstStyle/>
            <a:p/>
          </p:txBody>
        </p:sp>
        <p:sp>
          <p:nvSpPr>
            <p:cNvPr id="31" name="pl31"/>
            <p:cNvSpPr/>
            <p:nvPr/>
          </p:nvSpPr>
          <p:spPr>
            <a:xfrm>
              <a:off x="3964464" y="4065969"/>
              <a:ext cx="4177067" cy="952480"/>
            </a:xfrm>
            <a:custGeom>
              <a:avLst/>
              <a:pathLst>
                <a:path w="4177067" h="952480">
                  <a:moveTo>
                    <a:pt x="0" y="952480"/>
                  </a:moveTo>
                  <a:lnTo>
                    <a:pt x="278471" y="952480"/>
                  </a:lnTo>
                  <a:lnTo>
                    <a:pt x="556942" y="952480"/>
                  </a:lnTo>
                  <a:lnTo>
                    <a:pt x="835413" y="761984"/>
                  </a:lnTo>
                  <a:lnTo>
                    <a:pt x="1113884" y="800083"/>
                  </a:lnTo>
                  <a:lnTo>
                    <a:pt x="1392355" y="800083"/>
                  </a:lnTo>
                  <a:lnTo>
                    <a:pt x="1670827" y="647686"/>
                  </a:lnTo>
                  <a:lnTo>
                    <a:pt x="1949298" y="571488"/>
                  </a:lnTo>
                  <a:lnTo>
                    <a:pt x="2227769" y="495289"/>
                  </a:lnTo>
                  <a:lnTo>
                    <a:pt x="2506240" y="533389"/>
                  </a:lnTo>
                  <a:lnTo>
                    <a:pt x="2784711" y="419091"/>
                  </a:lnTo>
                  <a:lnTo>
                    <a:pt x="3063182" y="380992"/>
                  </a:lnTo>
                  <a:lnTo>
                    <a:pt x="3341654" y="266694"/>
                  </a:lnTo>
                  <a:lnTo>
                    <a:pt x="3620125" y="190496"/>
                  </a:lnTo>
                  <a:lnTo>
                    <a:pt x="3898596" y="38099"/>
                  </a:lnTo>
                  <a:lnTo>
                    <a:pt x="4177067" y="0"/>
                  </a:lnTo>
                </a:path>
              </a:pathLst>
            </a:custGeom>
            <a:ln w="27101" cap="flat">
              <a:solidFill>
                <a:srgbClr val="00BFC4">
                  <a:alpha val="100000"/>
                </a:srgbClr>
              </a:solidFill>
              <a:prstDash val="solid"/>
              <a:round/>
            </a:ln>
          </p:spPr>
          <p:txBody>
            <a:bodyPr/>
            <a:lstStyle/>
            <a:p/>
          </p:txBody>
        </p:sp>
        <p:sp>
          <p:nvSpPr>
            <p:cNvPr id="32" name="pl32"/>
            <p:cNvSpPr/>
            <p:nvPr/>
          </p:nvSpPr>
          <p:spPr>
            <a:xfrm>
              <a:off x="4521407" y="4789855"/>
              <a:ext cx="3620125" cy="228595"/>
            </a:xfrm>
            <a:custGeom>
              <a:avLst/>
              <a:pathLst>
                <a:path w="3620125" h="228595">
                  <a:moveTo>
                    <a:pt x="0" y="228595"/>
                  </a:moveTo>
                  <a:lnTo>
                    <a:pt x="278471" y="152396"/>
                  </a:lnTo>
                  <a:lnTo>
                    <a:pt x="556942" y="152396"/>
                  </a:lnTo>
                  <a:lnTo>
                    <a:pt x="835413" y="114297"/>
                  </a:lnTo>
                  <a:lnTo>
                    <a:pt x="1113884" y="152396"/>
                  </a:lnTo>
                  <a:lnTo>
                    <a:pt x="1392355" y="76198"/>
                  </a:lnTo>
                  <a:lnTo>
                    <a:pt x="1670827" y="76198"/>
                  </a:lnTo>
                  <a:lnTo>
                    <a:pt x="1949298" y="76198"/>
                  </a:lnTo>
                  <a:lnTo>
                    <a:pt x="2227769" y="76198"/>
                  </a:lnTo>
                  <a:lnTo>
                    <a:pt x="2506240" y="76198"/>
                  </a:lnTo>
                  <a:lnTo>
                    <a:pt x="2784711" y="38099"/>
                  </a:lnTo>
                  <a:lnTo>
                    <a:pt x="3063182" y="76198"/>
                  </a:lnTo>
                  <a:lnTo>
                    <a:pt x="3341654" y="114297"/>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1" y="18287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85</a:t>
              </a:r>
            </a:p>
          </p:txBody>
        </p:sp>
        <p:sp>
          <p:nvSpPr>
            <p:cNvPr id="35" name="tx35"/>
            <p:cNvSpPr/>
            <p:nvPr/>
          </p:nvSpPr>
          <p:spPr>
            <a:xfrm>
              <a:off x="1591625" y="4944902"/>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2</a:t>
              </a:r>
            </a:p>
          </p:txBody>
        </p:sp>
        <p:sp>
          <p:nvSpPr>
            <p:cNvPr id="36" name="tx36"/>
            <p:cNvSpPr/>
            <p:nvPr/>
          </p:nvSpPr>
          <p:spPr>
            <a:xfrm>
              <a:off x="3819390" y="4983003"/>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1</a:t>
              </a:r>
            </a:p>
          </p:txBody>
        </p:sp>
        <p:sp>
          <p:nvSpPr>
            <p:cNvPr id="37" name="tx37"/>
            <p:cNvSpPr/>
            <p:nvPr/>
          </p:nvSpPr>
          <p:spPr>
            <a:xfrm>
              <a:off x="4376315" y="4982993"/>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1</a:t>
              </a:r>
            </a:p>
          </p:txBody>
        </p:sp>
        <p:sp>
          <p:nvSpPr>
            <p:cNvPr id="38" name="tx38"/>
            <p:cNvSpPr/>
            <p:nvPr/>
          </p:nvSpPr>
          <p:spPr>
            <a:xfrm>
              <a:off x="8238094" y="1424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92</a:t>
              </a:r>
            </a:p>
          </p:txBody>
        </p:sp>
        <p:sp>
          <p:nvSpPr>
            <p:cNvPr id="39" name="tx39"/>
            <p:cNvSpPr/>
            <p:nvPr/>
          </p:nvSpPr>
          <p:spPr>
            <a:xfrm>
              <a:off x="8237908" y="16194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90</a:t>
              </a:r>
            </a:p>
          </p:txBody>
        </p:sp>
        <p:sp>
          <p:nvSpPr>
            <p:cNvPr id="40" name="tx40"/>
            <p:cNvSpPr/>
            <p:nvPr/>
          </p:nvSpPr>
          <p:spPr>
            <a:xfrm>
              <a:off x="8237983" y="40017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26</a:t>
              </a:r>
            </a:p>
          </p:txBody>
        </p:sp>
        <p:sp>
          <p:nvSpPr>
            <p:cNvPr id="41" name="tx41"/>
            <p:cNvSpPr/>
            <p:nvPr/>
          </p:nvSpPr>
          <p:spPr>
            <a:xfrm>
              <a:off x="7998195" y="4795859"/>
              <a:ext cx="80386"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7</a:t>
              </a:r>
            </a:p>
          </p:txBody>
        </p:sp>
        <p:sp>
          <p:nvSpPr>
            <p:cNvPr id="42" name="tx42"/>
            <p:cNvSpPr/>
            <p:nvPr/>
          </p:nvSpPr>
          <p:spPr>
            <a:xfrm>
              <a:off x="4808745" y="908700"/>
              <a:ext cx="260736"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WPR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WPR had achieved at least 90% coverage of 2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94%. The number of children missing out on any vaccination (zero-dose children) increased from 653,000 in 2022 to 823,000 in 2023.
DTP3 coverage declined at 92% in 2023, leaving 1,253,000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326748"/>
              <a:ext cx="3397293" cy="472180"/>
            </a:xfrm>
            <a:custGeom>
              <a:avLst/>
              <a:pathLst>
                <a:path w="3397293" h="472180">
                  <a:moveTo>
                    <a:pt x="0" y="472180"/>
                  </a:moveTo>
                  <a:lnTo>
                    <a:pt x="147708" y="472180"/>
                  </a:lnTo>
                  <a:lnTo>
                    <a:pt x="295416" y="416630"/>
                  </a:lnTo>
                  <a:lnTo>
                    <a:pt x="443125" y="361079"/>
                  </a:lnTo>
                  <a:lnTo>
                    <a:pt x="590833" y="305528"/>
                  </a:lnTo>
                  <a:lnTo>
                    <a:pt x="738541" y="277753"/>
                  </a:lnTo>
                  <a:lnTo>
                    <a:pt x="886250" y="194427"/>
                  </a:lnTo>
                  <a:lnTo>
                    <a:pt x="1033958" y="166652"/>
                  </a:lnTo>
                  <a:lnTo>
                    <a:pt x="1181667" y="83326"/>
                  </a:lnTo>
                  <a:lnTo>
                    <a:pt x="1329375" y="27775"/>
                  </a:lnTo>
                  <a:lnTo>
                    <a:pt x="1477083" y="83326"/>
                  </a:lnTo>
                  <a:lnTo>
                    <a:pt x="1624792" y="83326"/>
                  </a:lnTo>
                  <a:lnTo>
                    <a:pt x="1772500" y="138876"/>
                  </a:lnTo>
                  <a:lnTo>
                    <a:pt x="1920209" y="166652"/>
                  </a:lnTo>
                  <a:lnTo>
                    <a:pt x="2067917" y="138876"/>
                  </a:lnTo>
                  <a:lnTo>
                    <a:pt x="2215625" y="111101"/>
                  </a:lnTo>
                  <a:lnTo>
                    <a:pt x="2363334" y="55550"/>
                  </a:lnTo>
                  <a:lnTo>
                    <a:pt x="2511042" y="55550"/>
                  </a:lnTo>
                  <a:lnTo>
                    <a:pt x="2658751" y="27775"/>
                  </a:lnTo>
                  <a:lnTo>
                    <a:pt x="2806459" y="0"/>
                  </a:lnTo>
                  <a:lnTo>
                    <a:pt x="2954167" y="27775"/>
                  </a:lnTo>
                  <a:lnTo>
                    <a:pt x="3101876" y="55550"/>
                  </a:lnTo>
                  <a:lnTo>
                    <a:pt x="3249584" y="55550"/>
                  </a:lnTo>
                  <a:lnTo>
                    <a:pt x="3397293" y="0"/>
                  </a:lnTo>
                </a:path>
              </a:pathLst>
            </a:custGeom>
            <a:ln w="27101" cap="flat">
              <a:solidFill>
                <a:srgbClr val="F4A81D">
                  <a:alpha val="69803"/>
                </a:srgbClr>
              </a:solidFill>
              <a:prstDash val="solid"/>
              <a:round/>
            </a:ln>
          </p:spPr>
          <p:txBody>
            <a:bodyPr/>
            <a:lstStyle/>
            <a:p/>
          </p:txBody>
        </p:sp>
        <p:sp>
          <p:nvSpPr>
            <p:cNvPr id="26" name="pl26"/>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27101" cap="flat">
              <a:solidFill>
                <a:srgbClr val="F26829">
                  <a:alpha val="69803"/>
                </a:srgbClr>
              </a:solidFill>
              <a:prstDash val="solid"/>
              <a:round/>
            </a:ln>
          </p:spPr>
          <p:txBody>
            <a:bodyPr/>
            <a:lstStyle/>
            <a:p/>
          </p:txBody>
        </p:sp>
        <p:sp>
          <p:nvSpPr>
            <p:cNvPr id="27" name="pl27"/>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10117"/>
              <a:ext cx="3397293" cy="111101"/>
            </a:xfrm>
            <a:custGeom>
              <a:avLst/>
              <a:pathLst>
                <a:path w="3397293" h="111101">
                  <a:moveTo>
                    <a:pt x="0" y="27775"/>
                  </a:moveTo>
                  <a:lnTo>
                    <a:pt x="147708" y="27775"/>
                  </a:lnTo>
                  <a:lnTo>
                    <a:pt x="295416" y="83326"/>
                  </a:lnTo>
                  <a:lnTo>
                    <a:pt x="443125" y="111101"/>
                  </a:lnTo>
                  <a:lnTo>
                    <a:pt x="590833" y="55550"/>
                  </a:lnTo>
                  <a:lnTo>
                    <a:pt x="738541" y="27775"/>
                  </a:lnTo>
                  <a:lnTo>
                    <a:pt x="886250" y="27775"/>
                  </a:lnTo>
                  <a:lnTo>
                    <a:pt x="1033958" y="0"/>
                  </a:lnTo>
                  <a:lnTo>
                    <a:pt x="1181667" y="27775"/>
                  </a:lnTo>
                  <a:lnTo>
                    <a:pt x="1329375" y="27775"/>
                  </a:lnTo>
                  <a:lnTo>
                    <a:pt x="1477083" y="55550"/>
                  </a:lnTo>
                  <a:lnTo>
                    <a:pt x="1624792" y="55550"/>
                  </a:lnTo>
                  <a:lnTo>
                    <a:pt x="1772500" y="27775"/>
                  </a:lnTo>
                  <a:lnTo>
                    <a:pt x="1920209" y="27775"/>
                  </a:lnTo>
                  <a:lnTo>
                    <a:pt x="2067917" y="55550"/>
                  </a:lnTo>
                  <a:lnTo>
                    <a:pt x="2215625" y="55550"/>
                  </a:lnTo>
                  <a:lnTo>
                    <a:pt x="2363334" y="55550"/>
                  </a:lnTo>
                  <a:lnTo>
                    <a:pt x="2511042" y="27775"/>
                  </a:lnTo>
                  <a:lnTo>
                    <a:pt x="2658751" y="27775"/>
                  </a:lnTo>
                  <a:lnTo>
                    <a:pt x="2806459" y="0"/>
                  </a:lnTo>
                  <a:lnTo>
                    <a:pt x="2954167" y="27775"/>
                  </a:lnTo>
                  <a:lnTo>
                    <a:pt x="3101876" y="27775"/>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27101" cap="flat">
              <a:solidFill>
                <a:srgbClr val="40BF73">
                  <a:alpha val="69803"/>
                </a:srgbClr>
              </a:solidFill>
              <a:prstDash val="solid"/>
              <a:round/>
            </a:ln>
          </p:spPr>
          <p:txBody>
            <a:bodyPr/>
            <a:lstStyle/>
            <a:p/>
          </p:txBody>
        </p:sp>
        <p:sp>
          <p:nvSpPr>
            <p:cNvPr id="31" name="pl31"/>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65043" cap="flat">
              <a:solidFill>
                <a:srgbClr val="000000">
                  <a:alpha val="100000"/>
                </a:srgbClr>
              </a:solidFill>
              <a:prstDash val="solid"/>
              <a:round/>
            </a:ln>
          </p:spPr>
          <p:txBody>
            <a:bodyPr/>
            <a:lstStyle/>
            <a:p/>
          </p:txBody>
        </p:sp>
        <p:sp>
          <p:nvSpPr>
            <p:cNvPr id="32" name="pl32"/>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40651" cap="flat">
              <a:solidFill>
                <a:srgbClr val="40BF73">
                  <a:alpha val="100000"/>
                </a:srgbClr>
              </a:solidFill>
              <a:prstDash val="solid"/>
              <a:round/>
            </a:ln>
          </p:spPr>
          <p:txBody>
            <a:bodyPr/>
            <a:lstStyle/>
            <a:p/>
          </p:txBody>
        </p:sp>
        <p:sp>
          <p:nvSpPr>
            <p:cNvPr id="33" name="tx33"/>
            <p:cNvSpPr/>
            <p:nvPr/>
          </p:nvSpPr>
          <p:spPr>
            <a:xfrm>
              <a:off x="1060675"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 name="tx34"/>
            <p:cNvSpPr/>
            <p:nvPr/>
          </p:nvSpPr>
          <p:spPr>
            <a:xfrm>
              <a:off x="1799217" y="821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 name="tx35"/>
            <p:cNvSpPr/>
            <p:nvPr/>
          </p:nvSpPr>
          <p:spPr>
            <a:xfrm>
              <a:off x="2537759"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 name="tx36"/>
            <p:cNvSpPr/>
            <p:nvPr/>
          </p:nvSpPr>
          <p:spPr>
            <a:xfrm>
              <a:off x="3276301"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 name="tx37"/>
            <p:cNvSpPr/>
            <p:nvPr/>
          </p:nvSpPr>
          <p:spPr>
            <a:xfrm>
              <a:off x="3867135"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 name="tx38"/>
            <p:cNvSpPr/>
            <p:nvPr/>
          </p:nvSpPr>
          <p:spPr>
            <a:xfrm>
              <a:off x="4457968"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63328" y="472419"/>
              <a:ext cx="2312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WPR, 2000-2023</a:t>
              </a:r>
            </a:p>
          </p:txBody>
        </p:sp>
        <p:sp>
          <p:nvSpPr>
            <p:cNvPr id="65" name="pl65"/>
            <p:cNvSpPr/>
            <p:nvPr/>
          </p:nvSpPr>
          <p:spPr>
            <a:xfrm>
              <a:off x="5267799" y="3418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0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1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67799" y="2884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16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477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816021"/>
              <a:ext cx="3397293" cy="1816079"/>
            </a:xfrm>
            <a:custGeom>
              <a:avLst/>
              <a:pathLst>
                <a:path w="3397293" h="1816079">
                  <a:moveTo>
                    <a:pt x="0" y="1816079"/>
                  </a:moveTo>
                  <a:lnTo>
                    <a:pt x="147708" y="1816079"/>
                  </a:lnTo>
                  <a:lnTo>
                    <a:pt x="295416" y="1602423"/>
                  </a:lnTo>
                  <a:lnTo>
                    <a:pt x="443125" y="1388767"/>
                  </a:lnTo>
                  <a:lnTo>
                    <a:pt x="590833" y="1175110"/>
                  </a:lnTo>
                  <a:lnTo>
                    <a:pt x="738541" y="1068282"/>
                  </a:lnTo>
                  <a:lnTo>
                    <a:pt x="886250" y="747797"/>
                  </a:lnTo>
                  <a:lnTo>
                    <a:pt x="1033958" y="640969"/>
                  </a:lnTo>
                  <a:lnTo>
                    <a:pt x="1181667" y="320484"/>
                  </a:lnTo>
                  <a:lnTo>
                    <a:pt x="1329375" y="106828"/>
                  </a:lnTo>
                  <a:lnTo>
                    <a:pt x="1477083" y="320484"/>
                  </a:lnTo>
                  <a:lnTo>
                    <a:pt x="1624792" y="320484"/>
                  </a:lnTo>
                  <a:lnTo>
                    <a:pt x="1772500" y="534141"/>
                  </a:lnTo>
                  <a:lnTo>
                    <a:pt x="1920209" y="640969"/>
                  </a:lnTo>
                  <a:lnTo>
                    <a:pt x="2067917" y="534141"/>
                  </a:lnTo>
                  <a:lnTo>
                    <a:pt x="2215625" y="427312"/>
                  </a:lnTo>
                  <a:lnTo>
                    <a:pt x="2363334" y="213656"/>
                  </a:lnTo>
                  <a:lnTo>
                    <a:pt x="2511042" y="213656"/>
                  </a:lnTo>
                  <a:lnTo>
                    <a:pt x="2658751" y="106828"/>
                  </a:lnTo>
                  <a:lnTo>
                    <a:pt x="2806459" y="0"/>
                  </a:lnTo>
                  <a:lnTo>
                    <a:pt x="2954167" y="106828"/>
                  </a:lnTo>
                  <a:lnTo>
                    <a:pt x="3101876" y="213656"/>
                  </a:lnTo>
                  <a:lnTo>
                    <a:pt x="3249584" y="213656"/>
                  </a:lnTo>
                  <a:lnTo>
                    <a:pt x="3397293" y="0"/>
                  </a:lnTo>
                </a:path>
              </a:pathLst>
            </a:custGeom>
            <a:ln w="27101" cap="flat">
              <a:solidFill>
                <a:srgbClr val="F4A81D">
                  <a:alpha val="69803"/>
                </a:srgbClr>
              </a:solidFill>
              <a:prstDash val="solid"/>
              <a:round/>
            </a:ln>
          </p:spPr>
          <p:txBody>
            <a:bodyPr/>
            <a:lstStyle/>
            <a:p/>
          </p:txBody>
        </p:sp>
        <p:sp>
          <p:nvSpPr>
            <p:cNvPr id="83" name="pl83"/>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27101" cap="flat">
              <a:solidFill>
                <a:srgbClr val="F26829">
                  <a:alpha val="69803"/>
                </a:srgbClr>
              </a:solidFill>
              <a:prstDash val="solid"/>
              <a:round/>
            </a:ln>
          </p:spPr>
          <p:txBody>
            <a:bodyPr/>
            <a:lstStyle/>
            <a:p/>
          </p:txBody>
        </p:sp>
        <p:sp>
          <p:nvSpPr>
            <p:cNvPr id="84" name="pl84"/>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27101" cap="flat">
              <a:solidFill>
                <a:srgbClr val="BD53BD">
                  <a:alpha val="69803"/>
                </a:srgbClr>
              </a:solidFill>
              <a:prstDash val="solid"/>
              <a:round/>
            </a:ln>
          </p:spPr>
          <p:txBody>
            <a:bodyPr/>
            <a:lstStyle/>
            <a:p/>
          </p:txBody>
        </p:sp>
        <p:sp>
          <p:nvSpPr>
            <p:cNvPr id="85" name="pl85"/>
            <p:cNvSpPr/>
            <p:nvPr/>
          </p:nvSpPr>
          <p:spPr>
            <a:xfrm>
              <a:off x="5437664" y="1816021"/>
              <a:ext cx="3397293" cy="427312"/>
            </a:xfrm>
            <a:custGeom>
              <a:avLst/>
              <a:pathLst>
                <a:path w="3397293" h="427312">
                  <a:moveTo>
                    <a:pt x="0" y="106828"/>
                  </a:moveTo>
                  <a:lnTo>
                    <a:pt x="147708" y="106828"/>
                  </a:lnTo>
                  <a:lnTo>
                    <a:pt x="295416" y="320484"/>
                  </a:lnTo>
                  <a:lnTo>
                    <a:pt x="443125" y="427312"/>
                  </a:lnTo>
                  <a:lnTo>
                    <a:pt x="590833" y="213656"/>
                  </a:lnTo>
                  <a:lnTo>
                    <a:pt x="738541" y="106828"/>
                  </a:lnTo>
                  <a:lnTo>
                    <a:pt x="886250" y="106828"/>
                  </a:lnTo>
                  <a:lnTo>
                    <a:pt x="1033958" y="0"/>
                  </a:lnTo>
                  <a:lnTo>
                    <a:pt x="1181667" y="106828"/>
                  </a:lnTo>
                  <a:lnTo>
                    <a:pt x="1329375" y="106828"/>
                  </a:lnTo>
                  <a:lnTo>
                    <a:pt x="1477083" y="213656"/>
                  </a:lnTo>
                  <a:lnTo>
                    <a:pt x="1624792" y="213656"/>
                  </a:lnTo>
                  <a:lnTo>
                    <a:pt x="1772500" y="106828"/>
                  </a:lnTo>
                  <a:lnTo>
                    <a:pt x="1920209" y="106828"/>
                  </a:lnTo>
                  <a:lnTo>
                    <a:pt x="2067917" y="213656"/>
                  </a:lnTo>
                  <a:lnTo>
                    <a:pt x="2215625" y="213656"/>
                  </a:lnTo>
                  <a:lnTo>
                    <a:pt x="2363334" y="213656"/>
                  </a:lnTo>
                  <a:lnTo>
                    <a:pt x="2511042" y="106828"/>
                  </a:lnTo>
                  <a:lnTo>
                    <a:pt x="2658751" y="106828"/>
                  </a:lnTo>
                  <a:lnTo>
                    <a:pt x="2806459" y="0"/>
                  </a:lnTo>
                  <a:lnTo>
                    <a:pt x="2954167" y="106828"/>
                  </a:lnTo>
                  <a:lnTo>
                    <a:pt x="3101876" y="106828"/>
                  </a:lnTo>
                  <a:lnTo>
                    <a:pt x="3249584" y="106828"/>
                  </a:lnTo>
                  <a:lnTo>
                    <a:pt x="3397293" y="106828"/>
                  </a:lnTo>
                </a:path>
              </a:pathLst>
            </a:custGeom>
            <a:ln w="27101" cap="flat">
              <a:solidFill>
                <a:srgbClr val="6363C0">
                  <a:alpha val="69803"/>
                </a:srgbClr>
              </a:solidFill>
              <a:prstDash val="solid"/>
              <a:round/>
            </a:ln>
          </p:spPr>
          <p:txBody>
            <a:bodyPr/>
            <a:lstStyle/>
            <a:p/>
          </p:txBody>
        </p:sp>
        <p:sp>
          <p:nvSpPr>
            <p:cNvPr id="86" name="pl86"/>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27101" cap="flat">
              <a:solidFill>
                <a:srgbClr val="008DC9">
                  <a:alpha val="69803"/>
                </a:srgbClr>
              </a:solidFill>
              <a:prstDash val="solid"/>
              <a:round/>
            </a:ln>
          </p:spPr>
          <p:txBody>
            <a:bodyPr/>
            <a:lstStyle/>
            <a:p/>
          </p:txBody>
        </p:sp>
        <p:sp>
          <p:nvSpPr>
            <p:cNvPr id="87" name="pl87"/>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27101" cap="flat">
              <a:solidFill>
                <a:srgbClr val="40BF73">
                  <a:alpha val="69803"/>
                </a:srgbClr>
              </a:solidFill>
              <a:prstDash val="solid"/>
              <a:round/>
            </a:ln>
          </p:spPr>
          <p:txBody>
            <a:bodyPr/>
            <a:lstStyle/>
            <a:p/>
          </p:txBody>
        </p:sp>
        <p:sp>
          <p:nvSpPr>
            <p:cNvPr id="88" name="pl88"/>
            <p:cNvSpPr/>
            <p:nvPr/>
          </p:nvSpPr>
          <p:spPr>
            <a:xfrm>
              <a:off x="5437664" y="1816021"/>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9" name="pl89"/>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65043" cap="flat">
              <a:solidFill>
                <a:srgbClr val="000000">
                  <a:alpha val="100000"/>
                </a:srgbClr>
              </a:solidFill>
              <a:prstDash val="solid"/>
              <a:round/>
            </a:ln>
          </p:spPr>
          <p:txBody>
            <a:bodyPr/>
            <a:lstStyle/>
            <a:p/>
          </p:txBody>
        </p:sp>
        <p:sp>
          <p:nvSpPr>
            <p:cNvPr id="90" name="pl90"/>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40651" cap="flat">
              <a:solidFill>
                <a:srgbClr val="40BF73">
                  <a:alpha val="100000"/>
                </a:srgbClr>
              </a:solidFill>
              <a:prstDash val="solid"/>
              <a:round/>
            </a:ln>
          </p:spPr>
          <p:txBody>
            <a:bodyPr/>
            <a:lstStyle/>
            <a:p/>
          </p:txBody>
        </p:sp>
        <p:sp>
          <p:nvSpPr>
            <p:cNvPr id="91" name="tx91"/>
            <p:cNvSpPr/>
            <p:nvPr/>
          </p:nvSpPr>
          <p:spPr>
            <a:xfrm>
              <a:off x="5389469" y="19563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2" name="tx92"/>
            <p:cNvSpPr/>
            <p:nvPr/>
          </p:nvSpPr>
          <p:spPr>
            <a:xfrm>
              <a:off x="6128011" y="18508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3" name="tx93"/>
            <p:cNvSpPr/>
            <p:nvPr/>
          </p:nvSpPr>
          <p:spPr>
            <a:xfrm>
              <a:off x="6884603"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7623145"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8213978"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8786762" y="19563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7" name="tx97"/>
            <p:cNvSpPr/>
            <p:nvPr/>
          </p:nvSpPr>
          <p:spPr>
            <a:xfrm>
              <a:off x="5003259" y="28321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639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695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8" name="pl108"/>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9" name="pl109"/>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0" name="pl110"/>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1" name="pl111"/>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2" name="pl112"/>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3" name="pl113"/>
            <p:cNvSpPr/>
            <p:nvPr/>
          </p:nvSpPr>
          <p:spPr>
            <a:xfrm>
              <a:off x="7492593"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4" name="tx114"/>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5" name="tx115"/>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6" name="tx116"/>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7" name="tx117"/>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8" name="tx118"/>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9" name="tx119"/>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0" name="tx120"/>
            <p:cNvSpPr/>
            <p:nvPr/>
          </p:nvSpPr>
          <p:spPr>
            <a:xfrm>
              <a:off x="5395542" y="471005"/>
              <a:ext cx="3481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WPR</a:t>
              </a:r>
            </a:p>
          </p:txBody>
        </p:sp>
        <p:sp>
          <p:nvSpPr>
            <p:cNvPr id="121" name="pl121"/>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2" name="pl122"/>
            <p:cNvSpPr/>
            <p:nvPr/>
          </p:nvSpPr>
          <p:spPr>
            <a:xfrm>
              <a:off x="22070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9866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7662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459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9682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7647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5611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3576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93155"/>
              <a:ext cx="6042016" cy="194233"/>
            </a:xfrm>
            <a:prstGeom prst="rect">
              <a:avLst/>
            </a:prstGeom>
            <a:solidFill>
              <a:srgbClr val="40BF73">
                <a:alpha val="80000"/>
              </a:srgbClr>
            </a:solidFill>
          </p:spPr>
          <p:txBody>
            <a:bodyPr/>
            <a:lstStyle/>
            <a:p/>
          </p:txBody>
        </p:sp>
        <p:sp>
          <p:nvSpPr>
            <p:cNvPr id="134" name="rc134"/>
            <p:cNvSpPr/>
            <p:nvPr/>
          </p:nvSpPr>
          <p:spPr>
            <a:xfrm>
              <a:off x="1317178" y="5482382"/>
              <a:ext cx="7321564" cy="194233"/>
            </a:xfrm>
            <a:prstGeom prst="rect">
              <a:avLst/>
            </a:prstGeom>
            <a:solidFill>
              <a:srgbClr val="40BF73">
                <a:alpha val="80000"/>
              </a:srgbClr>
            </a:solidFill>
          </p:spPr>
          <p:txBody>
            <a:bodyPr/>
            <a:lstStyle/>
            <a:p/>
          </p:txBody>
        </p:sp>
        <p:sp>
          <p:nvSpPr>
            <p:cNvPr id="135" name="tx135"/>
            <p:cNvSpPr/>
            <p:nvPr/>
          </p:nvSpPr>
          <p:spPr>
            <a:xfrm>
              <a:off x="6679977"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679,000</a:t>
              </a:r>
            </a:p>
          </p:txBody>
        </p:sp>
        <p:sp>
          <p:nvSpPr>
            <p:cNvPr id="136" name="tx136"/>
            <p:cNvSpPr/>
            <p:nvPr/>
          </p:nvSpPr>
          <p:spPr>
            <a:xfrm>
              <a:off x="7959525"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823,000</a:t>
              </a:r>
            </a:p>
          </p:txBody>
        </p:sp>
        <p:sp>
          <p:nvSpPr>
            <p:cNvPr id="137" name="tx137"/>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5918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437149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61511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79307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4" name="tx144"/>
            <p:cNvSpPr/>
            <p:nvPr/>
          </p:nvSpPr>
          <p:spPr>
            <a:xfrm>
              <a:off x="951100" y="5222938"/>
              <a:ext cx="354947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WPR, 2019 and 2023</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DTP1 coverage of 94%.
DTP1 coverage (94%) was 3 percentage points lower than in 2019 (97%).
This equates to 823,000 zero-dose children in 2023 compared to 679,000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035019"/>
              <a:ext cx="3432608" cy="138876"/>
            </a:xfrm>
            <a:custGeom>
              <a:avLst/>
              <a:pathLst>
                <a:path w="3432608" h="138876">
                  <a:moveTo>
                    <a:pt x="0" y="69438"/>
                  </a:moveTo>
                  <a:lnTo>
                    <a:pt x="686521" y="0"/>
                  </a:lnTo>
                  <a:lnTo>
                    <a:pt x="1373043" y="69438"/>
                  </a:lnTo>
                  <a:lnTo>
                    <a:pt x="2059565" y="138876"/>
                  </a:lnTo>
                  <a:lnTo>
                    <a:pt x="2746087" y="138876"/>
                  </a:lnTo>
                  <a:lnTo>
                    <a:pt x="3432608" y="0"/>
                  </a:lnTo>
                </a:path>
              </a:pathLst>
            </a:custGeom>
            <a:ln w="27101" cap="flat">
              <a:solidFill>
                <a:srgbClr val="F4A81D">
                  <a:alpha val="69803"/>
                </a:srgbClr>
              </a:solidFill>
              <a:prstDash val="solid"/>
              <a:round/>
            </a:ln>
          </p:spPr>
          <p:txBody>
            <a:bodyPr/>
            <a:lstStyle/>
            <a:p/>
          </p:txBody>
        </p:sp>
        <p:sp>
          <p:nvSpPr>
            <p:cNvPr id="26" name="pl26"/>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27101" cap="flat">
              <a:solidFill>
                <a:srgbClr val="F26829">
                  <a:alpha val="69803"/>
                </a:srgbClr>
              </a:solidFill>
              <a:prstDash val="solid"/>
              <a:round/>
            </a:ln>
          </p:spPr>
          <p:txBody>
            <a:bodyPr/>
            <a:lstStyle/>
            <a:p/>
          </p:txBody>
        </p:sp>
        <p:sp>
          <p:nvSpPr>
            <p:cNvPr id="27" name="pl27"/>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27101" cap="flat">
              <a:solidFill>
                <a:srgbClr val="BD53BD">
                  <a:alpha val="69803"/>
                </a:srgbClr>
              </a:solidFill>
              <a:prstDash val="solid"/>
              <a:round/>
            </a:ln>
          </p:spPr>
          <p:txBody>
            <a:bodyPr/>
            <a:lstStyle/>
            <a:p/>
          </p:txBody>
        </p:sp>
        <p:sp>
          <p:nvSpPr>
            <p:cNvPr id="28" name="pl28"/>
            <p:cNvSpPr/>
            <p:nvPr/>
          </p:nvSpPr>
          <p:spPr>
            <a:xfrm>
              <a:off x="1122730" y="993444"/>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6363C0">
                  <a:alpha val="69803"/>
                </a:srgbClr>
              </a:solidFill>
              <a:prstDash val="solid"/>
              <a:round/>
            </a:ln>
          </p:spPr>
          <p:txBody>
            <a:bodyPr/>
            <a:lstStyle/>
            <a:p/>
          </p:txBody>
        </p:sp>
        <p:sp>
          <p:nvSpPr>
            <p:cNvPr id="29" name="pl29"/>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27101" cap="flat">
              <a:solidFill>
                <a:srgbClr val="40BF73">
                  <a:alpha val="69803"/>
                </a:srgbClr>
              </a:solidFill>
              <a:prstDash val="solid"/>
              <a:round/>
            </a:ln>
          </p:spPr>
          <p:txBody>
            <a:bodyPr/>
            <a:lstStyle/>
            <a:p/>
          </p:txBody>
        </p:sp>
        <p:sp>
          <p:nvSpPr>
            <p:cNvPr id="31" name="pl31"/>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65043" cap="flat">
              <a:solidFill>
                <a:srgbClr val="000000">
                  <a:alpha val="100000"/>
                </a:srgbClr>
              </a:solidFill>
              <a:prstDash val="solid"/>
              <a:round/>
            </a:ln>
          </p:spPr>
          <p:txBody>
            <a:bodyPr/>
            <a:lstStyle/>
            <a:p/>
          </p:txBody>
        </p:sp>
        <p:sp>
          <p:nvSpPr>
            <p:cNvPr id="32" name="pl32"/>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40651" cap="flat">
              <a:solidFill>
                <a:srgbClr val="40BF73">
                  <a:alpha val="100000"/>
                </a:srgbClr>
              </a:solidFill>
              <a:prstDash val="solid"/>
              <a:round/>
            </a:ln>
          </p:spPr>
          <p:txBody>
            <a:bodyPr/>
            <a:lstStyle/>
            <a:p/>
          </p:txBody>
        </p:sp>
        <p:sp>
          <p:nvSpPr>
            <p:cNvPr id="33" name="tx33"/>
            <p:cNvSpPr/>
            <p:nvPr/>
          </p:nvSpPr>
          <p:spPr>
            <a:xfrm>
              <a:off x="1062441"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 name="tx34"/>
            <p:cNvSpPr/>
            <p:nvPr/>
          </p:nvSpPr>
          <p:spPr>
            <a:xfrm>
              <a:off x="1748963" y="890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 name="tx35"/>
            <p:cNvSpPr/>
            <p:nvPr/>
          </p:nvSpPr>
          <p:spPr>
            <a:xfrm>
              <a:off x="2435484"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 name="tx36"/>
            <p:cNvSpPr/>
            <p:nvPr/>
          </p:nvSpPr>
          <p:spPr>
            <a:xfrm>
              <a:off x="3122006"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 name="tx37"/>
            <p:cNvSpPr/>
            <p:nvPr/>
          </p:nvSpPr>
          <p:spPr>
            <a:xfrm>
              <a:off x="380852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 name="tx38"/>
            <p:cNvSpPr/>
            <p:nvPr/>
          </p:nvSpPr>
          <p:spPr>
            <a:xfrm>
              <a:off x="4495050"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82752" y="472419"/>
              <a:ext cx="231256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WPR, 2018-2023</a:t>
              </a:r>
            </a:p>
          </p:txBody>
        </p:sp>
        <p:sp>
          <p:nvSpPr>
            <p:cNvPr id="65" name="pl65"/>
            <p:cNvSpPr/>
            <p:nvPr/>
          </p:nvSpPr>
          <p:spPr>
            <a:xfrm>
              <a:off x="5228952" y="350584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7483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99083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123332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28952" y="312709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228952" y="236958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6" name="pl76"/>
            <p:cNvSpPr/>
            <p:nvPr/>
          </p:nvSpPr>
          <p:spPr>
            <a:xfrm>
              <a:off x="5228952" y="161207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612076"/>
              <a:ext cx="3432608" cy="505006"/>
            </a:xfrm>
            <a:custGeom>
              <a:avLst/>
              <a:pathLst>
                <a:path w="3432608" h="505006">
                  <a:moveTo>
                    <a:pt x="0" y="252503"/>
                  </a:moveTo>
                  <a:lnTo>
                    <a:pt x="686521" y="0"/>
                  </a:lnTo>
                  <a:lnTo>
                    <a:pt x="1373043" y="252503"/>
                  </a:lnTo>
                  <a:lnTo>
                    <a:pt x="2059565" y="505006"/>
                  </a:lnTo>
                  <a:lnTo>
                    <a:pt x="2746087" y="505006"/>
                  </a:lnTo>
                  <a:lnTo>
                    <a:pt x="3432608" y="0"/>
                  </a:lnTo>
                </a:path>
              </a:pathLst>
            </a:custGeom>
            <a:ln w="27101" cap="flat">
              <a:solidFill>
                <a:srgbClr val="F4A81D">
                  <a:alpha val="69803"/>
                </a:srgbClr>
              </a:solidFill>
              <a:prstDash val="solid"/>
              <a:round/>
            </a:ln>
          </p:spPr>
          <p:txBody>
            <a:bodyPr/>
            <a:lstStyle/>
            <a:p/>
          </p:txBody>
        </p:sp>
        <p:sp>
          <p:nvSpPr>
            <p:cNvPr id="85" name="pl85"/>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27101" cap="flat">
              <a:solidFill>
                <a:srgbClr val="F26829">
                  <a:alpha val="69803"/>
                </a:srgbClr>
              </a:solidFill>
              <a:prstDash val="solid"/>
              <a:round/>
            </a:ln>
          </p:spPr>
          <p:txBody>
            <a:bodyPr/>
            <a:lstStyle/>
            <a:p/>
          </p:txBody>
        </p:sp>
        <p:sp>
          <p:nvSpPr>
            <p:cNvPr id="86" name="pl86"/>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27101" cap="flat">
              <a:solidFill>
                <a:srgbClr val="BD53BD">
                  <a:alpha val="69803"/>
                </a:srgbClr>
              </a:solidFill>
              <a:prstDash val="solid"/>
              <a:round/>
            </a:ln>
          </p:spPr>
          <p:txBody>
            <a:bodyPr/>
            <a:lstStyle/>
            <a:p/>
          </p:txBody>
        </p:sp>
        <p:sp>
          <p:nvSpPr>
            <p:cNvPr id="87" name="pl87"/>
            <p:cNvSpPr/>
            <p:nvPr/>
          </p:nvSpPr>
          <p:spPr>
            <a:xfrm>
              <a:off x="5400582" y="1612076"/>
              <a:ext cx="3432608" cy="252503"/>
            </a:xfrm>
            <a:custGeom>
              <a:avLst/>
              <a:pathLst>
                <a:path w="3432608" h="252503">
                  <a:moveTo>
                    <a:pt x="0" y="252503"/>
                  </a:moveTo>
                  <a:lnTo>
                    <a:pt x="686521" y="0"/>
                  </a:lnTo>
                  <a:lnTo>
                    <a:pt x="1373043" y="252503"/>
                  </a:lnTo>
                  <a:lnTo>
                    <a:pt x="2059565" y="252503"/>
                  </a:lnTo>
                  <a:lnTo>
                    <a:pt x="2746087" y="252503"/>
                  </a:lnTo>
                  <a:lnTo>
                    <a:pt x="3432608" y="252503"/>
                  </a:lnTo>
                </a:path>
              </a:pathLst>
            </a:custGeom>
            <a:ln w="27101" cap="flat">
              <a:solidFill>
                <a:srgbClr val="6363C0">
                  <a:alpha val="69803"/>
                </a:srgbClr>
              </a:solidFill>
              <a:prstDash val="solid"/>
              <a:round/>
            </a:ln>
          </p:spPr>
          <p:txBody>
            <a:bodyPr/>
            <a:lstStyle/>
            <a:p/>
          </p:txBody>
        </p:sp>
        <p:sp>
          <p:nvSpPr>
            <p:cNvPr id="88" name="pl88"/>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27101" cap="flat">
              <a:solidFill>
                <a:srgbClr val="008DC9">
                  <a:alpha val="69803"/>
                </a:srgbClr>
              </a:solidFill>
              <a:prstDash val="solid"/>
              <a:round/>
            </a:ln>
          </p:spPr>
          <p:txBody>
            <a:bodyPr/>
            <a:lstStyle/>
            <a:p/>
          </p:txBody>
        </p:sp>
        <p:sp>
          <p:nvSpPr>
            <p:cNvPr id="89" name="pl89"/>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27101" cap="flat">
              <a:solidFill>
                <a:srgbClr val="40BF73">
                  <a:alpha val="69803"/>
                </a:srgbClr>
              </a:solidFill>
              <a:prstDash val="solid"/>
              <a:round/>
            </a:ln>
          </p:spPr>
          <p:txBody>
            <a:bodyPr/>
            <a:lstStyle/>
            <a:p/>
          </p:txBody>
        </p:sp>
        <p:sp>
          <p:nvSpPr>
            <p:cNvPr id="90" name="pl90"/>
            <p:cNvSpPr/>
            <p:nvPr/>
          </p:nvSpPr>
          <p:spPr>
            <a:xfrm>
              <a:off x="5400582" y="1612076"/>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1" name="pl91"/>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65043" cap="flat">
              <a:solidFill>
                <a:srgbClr val="000000">
                  <a:alpha val="100000"/>
                </a:srgbClr>
              </a:solidFill>
              <a:prstDash val="solid"/>
              <a:round/>
            </a:ln>
          </p:spPr>
          <p:txBody>
            <a:bodyPr/>
            <a:lstStyle/>
            <a:p/>
          </p:txBody>
        </p:sp>
        <p:sp>
          <p:nvSpPr>
            <p:cNvPr id="92" name="pl92"/>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40651" cap="flat">
              <a:solidFill>
                <a:srgbClr val="40BF73">
                  <a:alpha val="100000"/>
                </a:srgbClr>
              </a:solidFill>
              <a:prstDash val="solid"/>
              <a:round/>
            </a:ln>
          </p:spPr>
          <p:txBody>
            <a:bodyPr/>
            <a:lstStyle/>
            <a:p/>
          </p:txBody>
        </p:sp>
        <p:sp>
          <p:nvSpPr>
            <p:cNvPr id="93" name="tx93"/>
            <p:cNvSpPr/>
            <p:nvPr/>
          </p:nvSpPr>
          <p:spPr>
            <a:xfrm>
              <a:off x="5352387"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4" name="tx94"/>
            <p:cNvSpPr/>
            <p:nvPr/>
          </p:nvSpPr>
          <p:spPr>
            <a:xfrm>
              <a:off x="6056959"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725431"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7411953" y="218941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7" name="tx97"/>
            <p:cNvSpPr/>
            <p:nvPr/>
          </p:nvSpPr>
          <p:spPr>
            <a:xfrm>
              <a:off x="8098474"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8784996" y="218941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5042106" y="3074980"/>
              <a:ext cx="12421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00" name="tx100"/>
            <p:cNvSpPr/>
            <p:nvPr/>
          </p:nvSpPr>
          <p:spPr>
            <a:xfrm>
              <a:off x="5042106" y="2317402"/>
              <a:ext cx="12421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1" name="tx101"/>
            <p:cNvSpPr/>
            <p:nvPr/>
          </p:nvSpPr>
          <p:spPr>
            <a:xfrm>
              <a:off x="5088627" y="15599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88627" y="80238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3" name="tx103"/>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4" name="tx104"/>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6" name="pl116"/>
            <p:cNvSpPr/>
            <p:nvPr/>
          </p:nvSpPr>
          <p:spPr>
            <a:xfrm>
              <a:off x="7473169" y="4927884"/>
              <a:ext cx="175564" cy="0"/>
            </a:xfrm>
            <a:custGeom>
              <a:avLst/>
              <a:pathLst>
                <a:path w="175564" h="0">
                  <a:moveTo>
                    <a:pt x="0" y="0"/>
                  </a:moveTo>
                  <a:lnTo>
                    <a:pt x="175564" y="0"/>
                  </a:lnTo>
                </a:path>
              </a:pathLst>
            </a:custGeom>
            <a:ln w="40651" cap="flat">
              <a:solidFill>
                <a:srgbClr val="40BF73">
                  <a:alpha val="100000"/>
                </a:srgbClr>
              </a:solidFill>
              <a:prstDash val="solid"/>
              <a:round/>
            </a:ln>
          </p:spPr>
          <p:txBody>
            <a:bodyPr/>
            <a:lstStyle/>
            <a:p/>
          </p:txBody>
        </p:sp>
        <p:sp>
          <p:nvSpPr>
            <p:cNvPr id="117" name="tx117"/>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76118" y="471005"/>
              <a:ext cx="34815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WPR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20700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8664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7662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5459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09682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87647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65611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3576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6042016" cy="194233"/>
            </a:xfrm>
            <a:prstGeom prst="rect">
              <a:avLst/>
            </a:prstGeom>
            <a:solidFill>
              <a:srgbClr val="40BF73">
                <a:alpha val="80000"/>
              </a:srgbClr>
            </a:solidFill>
          </p:spPr>
          <p:txBody>
            <a:bodyPr/>
            <a:lstStyle/>
            <a:p/>
          </p:txBody>
        </p:sp>
        <p:sp>
          <p:nvSpPr>
            <p:cNvPr id="137" name="rc137"/>
            <p:cNvSpPr/>
            <p:nvPr/>
          </p:nvSpPr>
          <p:spPr>
            <a:xfrm>
              <a:off x="1317178" y="5482382"/>
              <a:ext cx="7321564" cy="194233"/>
            </a:xfrm>
            <a:prstGeom prst="rect">
              <a:avLst/>
            </a:prstGeom>
            <a:solidFill>
              <a:srgbClr val="40BF73">
                <a:alpha val="80000"/>
              </a:srgbClr>
            </a:solidFill>
          </p:spPr>
          <p:txBody>
            <a:bodyPr/>
            <a:lstStyle/>
            <a:p/>
          </p:txBody>
        </p:sp>
        <p:sp>
          <p:nvSpPr>
            <p:cNvPr id="138" name="tx138"/>
            <p:cNvSpPr/>
            <p:nvPr/>
          </p:nvSpPr>
          <p:spPr>
            <a:xfrm>
              <a:off x="6679977" y="5817648"/>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679,000</a:t>
              </a:r>
            </a:p>
          </p:txBody>
        </p:sp>
        <p:sp>
          <p:nvSpPr>
            <p:cNvPr id="139" name="tx139"/>
            <p:cNvSpPr/>
            <p:nvPr/>
          </p:nvSpPr>
          <p:spPr>
            <a:xfrm>
              <a:off x="7959525" y="5506875"/>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823,000</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5918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437149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615113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6" name="tx146"/>
            <p:cNvSpPr/>
            <p:nvPr/>
          </p:nvSpPr>
          <p:spPr>
            <a:xfrm>
              <a:off x="793078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800,000</a:t>
              </a:r>
            </a:p>
          </p:txBody>
        </p:sp>
        <p:sp>
          <p:nvSpPr>
            <p:cNvPr id="147" name="tx147"/>
            <p:cNvSpPr/>
            <p:nvPr/>
          </p:nvSpPr>
          <p:spPr>
            <a:xfrm>
              <a:off x="951100" y="5222938"/>
              <a:ext cx="354947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WPR, 2019 and 2023</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WPR ranked number 2 out of 6 WHO regions, with DTP1 coverage of 94%.
DTP1 coverage (94%) was 3 percentage points lower than in 2019 (97%).
This equates to 823,000 zero-dose children in 2023 compared to 679,000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4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37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998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29058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17685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296273" y="2755010"/>
              <a:ext cx="259963" cy="1288180"/>
            </a:xfrm>
            <a:prstGeom prst="rect">
              <a:avLst/>
            </a:prstGeom>
            <a:solidFill>
              <a:srgbClr val="80BD41">
                <a:alpha val="100000"/>
              </a:srgbClr>
            </a:solidFill>
          </p:spPr>
          <p:txBody>
            <a:bodyPr/>
            <a:lstStyle/>
            <a:p/>
          </p:txBody>
        </p:sp>
        <p:sp>
          <p:nvSpPr>
            <p:cNvPr id="29" name="rc29"/>
            <p:cNvSpPr/>
            <p:nvPr/>
          </p:nvSpPr>
          <p:spPr>
            <a:xfrm>
              <a:off x="1296273" y="2665896"/>
              <a:ext cx="259963" cy="89113"/>
            </a:xfrm>
            <a:prstGeom prst="rect">
              <a:avLst/>
            </a:prstGeom>
            <a:solidFill>
              <a:srgbClr val="1CABE2">
                <a:alpha val="100000"/>
              </a:srgbClr>
            </a:solidFill>
          </p:spPr>
          <p:txBody>
            <a:bodyPr/>
            <a:lstStyle/>
            <a:p/>
          </p:txBody>
        </p:sp>
        <p:sp>
          <p:nvSpPr>
            <p:cNvPr id="30" name="rc30"/>
            <p:cNvSpPr/>
            <p:nvPr/>
          </p:nvSpPr>
          <p:spPr>
            <a:xfrm>
              <a:off x="1585121" y="2794000"/>
              <a:ext cx="259963" cy="1249190"/>
            </a:xfrm>
            <a:prstGeom prst="rect">
              <a:avLst/>
            </a:prstGeom>
            <a:solidFill>
              <a:srgbClr val="80BD41">
                <a:alpha val="100000"/>
              </a:srgbClr>
            </a:solidFill>
          </p:spPr>
          <p:txBody>
            <a:bodyPr/>
            <a:lstStyle/>
            <a:p/>
          </p:txBody>
        </p:sp>
        <p:sp>
          <p:nvSpPr>
            <p:cNvPr id="31" name="rc31"/>
            <p:cNvSpPr/>
            <p:nvPr/>
          </p:nvSpPr>
          <p:spPr>
            <a:xfrm>
              <a:off x="1585121" y="2719704"/>
              <a:ext cx="259963" cy="74295"/>
            </a:xfrm>
            <a:prstGeom prst="rect">
              <a:avLst/>
            </a:prstGeom>
            <a:solidFill>
              <a:srgbClr val="1CABE2">
                <a:alpha val="100000"/>
              </a:srgbClr>
            </a:solidFill>
          </p:spPr>
          <p:txBody>
            <a:bodyPr/>
            <a:lstStyle/>
            <a:p/>
          </p:txBody>
        </p:sp>
        <p:sp>
          <p:nvSpPr>
            <p:cNvPr id="32" name="rc32"/>
            <p:cNvSpPr/>
            <p:nvPr/>
          </p:nvSpPr>
          <p:spPr>
            <a:xfrm>
              <a:off x="1873969" y="2829284"/>
              <a:ext cx="259963" cy="1213905"/>
            </a:xfrm>
            <a:prstGeom prst="rect">
              <a:avLst/>
            </a:prstGeom>
            <a:solidFill>
              <a:srgbClr val="80BD41">
                <a:alpha val="100000"/>
              </a:srgbClr>
            </a:solidFill>
          </p:spPr>
          <p:txBody>
            <a:bodyPr/>
            <a:lstStyle/>
            <a:p/>
          </p:txBody>
        </p:sp>
        <p:sp>
          <p:nvSpPr>
            <p:cNvPr id="33" name="rc33"/>
            <p:cNvSpPr/>
            <p:nvPr/>
          </p:nvSpPr>
          <p:spPr>
            <a:xfrm>
              <a:off x="1873969" y="2733782"/>
              <a:ext cx="259963" cy="95501"/>
            </a:xfrm>
            <a:prstGeom prst="rect">
              <a:avLst/>
            </a:prstGeom>
            <a:solidFill>
              <a:srgbClr val="1CABE2">
                <a:alpha val="100000"/>
              </a:srgbClr>
            </a:solidFill>
          </p:spPr>
          <p:txBody>
            <a:bodyPr/>
            <a:lstStyle/>
            <a:p/>
          </p:txBody>
        </p:sp>
        <p:sp>
          <p:nvSpPr>
            <p:cNvPr id="34" name="rc34"/>
            <p:cNvSpPr/>
            <p:nvPr/>
          </p:nvSpPr>
          <p:spPr>
            <a:xfrm>
              <a:off x="2162817" y="2818632"/>
              <a:ext cx="259963" cy="1224557"/>
            </a:xfrm>
            <a:prstGeom prst="rect">
              <a:avLst/>
            </a:prstGeom>
            <a:solidFill>
              <a:srgbClr val="80BD41">
                <a:alpha val="100000"/>
              </a:srgbClr>
            </a:solidFill>
          </p:spPr>
          <p:txBody>
            <a:bodyPr/>
            <a:lstStyle/>
            <a:p/>
          </p:txBody>
        </p:sp>
        <p:sp>
          <p:nvSpPr>
            <p:cNvPr id="35" name="rc35"/>
            <p:cNvSpPr/>
            <p:nvPr/>
          </p:nvSpPr>
          <p:spPr>
            <a:xfrm>
              <a:off x="2162817" y="2742059"/>
              <a:ext cx="259963" cy="76573"/>
            </a:xfrm>
            <a:prstGeom prst="rect">
              <a:avLst/>
            </a:prstGeom>
            <a:solidFill>
              <a:srgbClr val="1CABE2">
                <a:alpha val="100000"/>
              </a:srgbClr>
            </a:solidFill>
          </p:spPr>
          <p:txBody>
            <a:bodyPr/>
            <a:lstStyle/>
            <a:p/>
          </p:txBody>
        </p:sp>
        <p:sp>
          <p:nvSpPr>
            <p:cNvPr id="36" name="rc36"/>
            <p:cNvSpPr/>
            <p:nvPr/>
          </p:nvSpPr>
          <p:spPr>
            <a:xfrm>
              <a:off x="2451665" y="2797487"/>
              <a:ext cx="259963" cy="1245703"/>
            </a:xfrm>
            <a:prstGeom prst="rect">
              <a:avLst/>
            </a:prstGeom>
            <a:solidFill>
              <a:srgbClr val="80BD41">
                <a:alpha val="100000"/>
              </a:srgbClr>
            </a:solidFill>
          </p:spPr>
          <p:txBody>
            <a:bodyPr/>
            <a:lstStyle/>
            <a:p/>
          </p:txBody>
        </p:sp>
        <p:sp>
          <p:nvSpPr>
            <p:cNvPr id="37" name="rc37"/>
            <p:cNvSpPr/>
            <p:nvPr/>
          </p:nvSpPr>
          <p:spPr>
            <a:xfrm>
              <a:off x="2451665" y="2728833"/>
              <a:ext cx="259963" cy="68653"/>
            </a:xfrm>
            <a:prstGeom prst="rect">
              <a:avLst/>
            </a:prstGeom>
            <a:solidFill>
              <a:srgbClr val="1CABE2">
                <a:alpha val="100000"/>
              </a:srgbClr>
            </a:solidFill>
          </p:spPr>
          <p:txBody>
            <a:bodyPr/>
            <a:lstStyle/>
            <a:p/>
          </p:txBody>
        </p:sp>
        <p:sp>
          <p:nvSpPr>
            <p:cNvPr id="38" name="rc38"/>
            <p:cNvSpPr/>
            <p:nvPr/>
          </p:nvSpPr>
          <p:spPr>
            <a:xfrm>
              <a:off x="2740513" y="2795335"/>
              <a:ext cx="259963" cy="1247854"/>
            </a:xfrm>
            <a:prstGeom prst="rect">
              <a:avLst/>
            </a:prstGeom>
            <a:solidFill>
              <a:srgbClr val="80BD41">
                <a:alpha val="100000"/>
              </a:srgbClr>
            </a:solidFill>
          </p:spPr>
          <p:txBody>
            <a:bodyPr/>
            <a:lstStyle/>
            <a:p/>
          </p:txBody>
        </p:sp>
        <p:sp>
          <p:nvSpPr>
            <p:cNvPr id="39" name="rc39"/>
            <p:cNvSpPr/>
            <p:nvPr/>
          </p:nvSpPr>
          <p:spPr>
            <a:xfrm>
              <a:off x="2740513" y="2724582"/>
              <a:ext cx="259963" cy="70753"/>
            </a:xfrm>
            <a:prstGeom prst="rect">
              <a:avLst/>
            </a:prstGeom>
            <a:solidFill>
              <a:srgbClr val="1CABE2">
                <a:alpha val="100000"/>
              </a:srgbClr>
            </a:solidFill>
          </p:spPr>
          <p:txBody>
            <a:bodyPr/>
            <a:lstStyle/>
            <a:p/>
          </p:txBody>
        </p:sp>
        <p:sp>
          <p:nvSpPr>
            <p:cNvPr id="40" name="rc40"/>
            <p:cNvSpPr/>
            <p:nvPr/>
          </p:nvSpPr>
          <p:spPr>
            <a:xfrm>
              <a:off x="3029361" y="2740142"/>
              <a:ext cx="259963" cy="1303047"/>
            </a:xfrm>
            <a:prstGeom prst="rect">
              <a:avLst/>
            </a:prstGeom>
            <a:solidFill>
              <a:srgbClr val="80BD41">
                <a:alpha val="100000"/>
              </a:srgbClr>
            </a:solidFill>
          </p:spPr>
          <p:txBody>
            <a:bodyPr/>
            <a:lstStyle/>
            <a:p/>
          </p:txBody>
        </p:sp>
        <p:sp>
          <p:nvSpPr>
            <p:cNvPr id="41" name="rc41"/>
            <p:cNvSpPr/>
            <p:nvPr/>
          </p:nvSpPr>
          <p:spPr>
            <a:xfrm>
              <a:off x="3029361" y="2701704"/>
              <a:ext cx="259963" cy="38438"/>
            </a:xfrm>
            <a:prstGeom prst="rect">
              <a:avLst/>
            </a:prstGeom>
            <a:solidFill>
              <a:srgbClr val="1CABE2">
                <a:alpha val="100000"/>
              </a:srgbClr>
            </a:solidFill>
          </p:spPr>
          <p:txBody>
            <a:bodyPr/>
            <a:lstStyle/>
            <a:p/>
          </p:txBody>
        </p:sp>
        <p:sp>
          <p:nvSpPr>
            <p:cNvPr id="42" name="rc42"/>
            <p:cNvSpPr/>
            <p:nvPr/>
          </p:nvSpPr>
          <p:spPr>
            <a:xfrm>
              <a:off x="3318209" y="2718021"/>
              <a:ext cx="259963" cy="1325169"/>
            </a:xfrm>
            <a:prstGeom prst="rect">
              <a:avLst/>
            </a:prstGeom>
            <a:solidFill>
              <a:srgbClr val="80BD41">
                <a:alpha val="100000"/>
              </a:srgbClr>
            </a:solidFill>
          </p:spPr>
          <p:txBody>
            <a:bodyPr/>
            <a:lstStyle/>
            <a:p/>
          </p:txBody>
        </p:sp>
        <p:sp>
          <p:nvSpPr>
            <p:cNvPr id="43" name="rc43"/>
            <p:cNvSpPr/>
            <p:nvPr/>
          </p:nvSpPr>
          <p:spPr>
            <a:xfrm>
              <a:off x="3318209" y="2674906"/>
              <a:ext cx="259963" cy="43115"/>
            </a:xfrm>
            <a:prstGeom prst="rect">
              <a:avLst/>
            </a:prstGeom>
            <a:solidFill>
              <a:srgbClr val="1CABE2">
                <a:alpha val="100000"/>
              </a:srgbClr>
            </a:solidFill>
          </p:spPr>
          <p:txBody>
            <a:bodyPr/>
            <a:lstStyle/>
            <a:p/>
          </p:txBody>
        </p:sp>
        <p:sp>
          <p:nvSpPr>
            <p:cNvPr id="44" name="rc44"/>
            <p:cNvSpPr/>
            <p:nvPr/>
          </p:nvSpPr>
          <p:spPr>
            <a:xfrm>
              <a:off x="3607057" y="2675023"/>
              <a:ext cx="259963" cy="1368167"/>
            </a:xfrm>
            <a:prstGeom prst="rect">
              <a:avLst/>
            </a:prstGeom>
            <a:solidFill>
              <a:srgbClr val="80BD41">
                <a:alpha val="100000"/>
              </a:srgbClr>
            </a:solidFill>
          </p:spPr>
          <p:txBody>
            <a:bodyPr/>
            <a:lstStyle/>
            <a:p/>
          </p:txBody>
        </p:sp>
        <p:sp>
          <p:nvSpPr>
            <p:cNvPr id="45" name="rc45"/>
            <p:cNvSpPr/>
            <p:nvPr/>
          </p:nvSpPr>
          <p:spPr>
            <a:xfrm>
              <a:off x="3607057" y="2638443"/>
              <a:ext cx="259963" cy="36579"/>
            </a:xfrm>
            <a:prstGeom prst="rect">
              <a:avLst/>
            </a:prstGeom>
            <a:solidFill>
              <a:srgbClr val="1CABE2">
                <a:alpha val="100000"/>
              </a:srgbClr>
            </a:solidFill>
          </p:spPr>
          <p:txBody>
            <a:bodyPr/>
            <a:lstStyle/>
            <a:p/>
          </p:txBody>
        </p:sp>
        <p:sp>
          <p:nvSpPr>
            <p:cNvPr id="46" name="rc46"/>
            <p:cNvSpPr/>
            <p:nvPr/>
          </p:nvSpPr>
          <p:spPr>
            <a:xfrm>
              <a:off x="3895905" y="2650798"/>
              <a:ext cx="259963" cy="1392392"/>
            </a:xfrm>
            <a:prstGeom prst="rect">
              <a:avLst/>
            </a:prstGeom>
            <a:solidFill>
              <a:srgbClr val="80BD41">
                <a:alpha val="100000"/>
              </a:srgbClr>
            </a:solidFill>
          </p:spPr>
          <p:txBody>
            <a:bodyPr/>
            <a:lstStyle/>
            <a:p/>
          </p:txBody>
        </p:sp>
        <p:sp>
          <p:nvSpPr>
            <p:cNvPr id="47" name="rc47"/>
            <p:cNvSpPr/>
            <p:nvPr/>
          </p:nvSpPr>
          <p:spPr>
            <a:xfrm>
              <a:off x="3895905" y="2617570"/>
              <a:ext cx="259963" cy="33227"/>
            </a:xfrm>
            <a:prstGeom prst="rect">
              <a:avLst/>
            </a:prstGeom>
            <a:solidFill>
              <a:srgbClr val="1CABE2">
                <a:alpha val="100000"/>
              </a:srgbClr>
            </a:solidFill>
          </p:spPr>
          <p:txBody>
            <a:bodyPr/>
            <a:lstStyle/>
            <a:p/>
          </p:txBody>
        </p:sp>
        <p:sp>
          <p:nvSpPr>
            <p:cNvPr id="48" name="rc48"/>
            <p:cNvSpPr/>
            <p:nvPr/>
          </p:nvSpPr>
          <p:spPr>
            <a:xfrm>
              <a:off x="4184753" y="2659336"/>
              <a:ext cx="259963" cy="1383853"/>
            </a:xfrm>
            <a:prstGeom prst="rect">
              <a:avLst/>
            </a:prstGeom>
            <a:solidFill>
              <a:srgbClr val="80BD41">
                <a:alpha val="100000"/>
              </a:srgbClr>
            </a:solidFill>
          </p:spPr>
          <p:txBody>
            <a:bodyPr/>
            <a:lstStyle/>
            <a:p/>
          </p:txBody>
        </p:sp>
        <p:sp>
          <p:nvSpPr>
            <p:cNvPr id="49" name="rc49"/>
            <p:cNvSpPr/>
            <p:nvPr/>
          </p:nvSpPr>
          <p:spPr>
            <a:xfrm>
              <a:off x="4184753" y="2621634"/>
              <a:ext cx="259963" cy="37702"/>
            </a:xfrm>
            <a:prstGeom prst="rect">
              <a:avLst/>
            </a:prstGeom>
            <a:solidFill>
              <a:srgbClr val="1CABE2">
                <a:alpha val="100000"/>
              </a:srgbClr>
            </a:solidFill>
          </p:spPr>
          <p:txBody>
            <a:bodyPr/>
            <a:lstStyle/>
            <a:p/>
          </p:txBody>
        </p:sp>
        <p:sp>
          <p:nvSpPr>
            <p:cNvPr id="50" name="rc50"/>
            <p:cNvSpPr/>
            <p:nvPr/>
          </p:nvSpPr>
          <p:spPr>
            <a:xfrm>
              <a:off x="4473601" y="2655828"/>
              <a:ext cx="259963" cy="1387362"/>
            </a:xfrm>
            <a:prstGeom prst="rect">
              <a:avLst/>
            </a:prstGeom>
            <a:solidFill>
              <a:srgbClr val="80BD41">
                <a:alpha val="100000"/>
              </a:srgbClr>
            </a:solidFill>
          </p:spPr>
          <p:txBody>
            <a:bodyPr/>
            <a:lstStyle/>
            <a:p/>
          </p:txBody>
        </p:sp>
        <p:sp>
          <p:nvSpPr>
            <p:cNvPr id="51" name="rc51"/>
            <p:cNvSpPr/>
            <p:nvPr/>
          </p:nvSpPr>
          <p:spPr>
            <a:xfrm>
              <a:off x="4473601" y="2623389"/>
              <a:ext cx="259963" cy="32438"/>
            </a:xfrm>
            <a:prstGeom prst="rect">
              <a:avLst/>
            </a:prstGeom>
            <a:solidFill>
              <a:srgbClr val="1CABE2">
                <a:alpha val="100000"/>
              </a:srgbClr>
            </a:solidFill>
          </p:spPr>
          <p:txBody>
            <a:bodyPr/>
            <a:lstStyle/>
            <a:p/>
          </p:txBody>
        </p:sp>
        <p:sp>
          <p:nvSpPr>
            <p:cNvPr id="52" name="rc52"/>
            <p:cNvSpPr/>
            <p:nvPr/>
          </p:nvSpPr>
          <p:spPr>
            <a:xfrm>
              <a:off x="4762449" y="2569652"/>
              <a:ext cx="259963" cy="1473537"/>
            </a:xfrm>
            <a:prstGeom prst="rect">
              <a:avLst/>
            </a:prstGeom>
            <a:solidFill>
              <a:srgbClr val="80BD41">
                <a:alpha val="100000"/>
              </a:srgbClr>
            </a:solidFill>
          </p:spPr>
          <p:txBody>
            <a:bodyPr/>
            <a:lstStyle/>
            <a:p/>
          </p:txBody>
        </p:sp>
        <p:sp>
          <p:nvSpPr>
            <p:cNvPr id="53" name="rc53"/>
            <p:cNvSpPr/>
            <p:nvPr/>
          </p:nvSpPr>
          <p:spPr>
            <a:xfrm>
              <a:off x="4762449" y="2540522"/>
              <a:ext cx="259963" cy="29130"/>
            </a:xfrm>
            <a:prstGeom prst="rect">
              <a:avLst/>
            </a:prstGeom>
            <a:solidFill>
              <a:srgbClr val="1CABE2">
                <a:alpha val="100000"/>
              </a:srgbClr>
            </a:solidFill>
          </p:spPr>
          <p:txBody>
            <a:bodyPr/>
            <a:lstStyle/>
            <a:p/>
          </p:txBody>
        </p:sp>
        <p:sp>
          <p:nvSpPr>
            <p:cNvPr id="54" name="rc54"/>
            <p:cNvSpPr/>
            <p:nvPr/>
          </p:nvSpPr>
          <p:spPr>
            <a:xfrm>
              <a:off x="5051297" y="2645071"/>
              <a:ext cx="259963" cy="1398118"/>
            </a:xfrm>
            <a:prstGeom prst="rect">
              <a:avLst/>
            </a:prstGeom>
            <a:solidFill>
              <a:srgbClr val="80BD41">
                <a:alpha val="100000"/>
              </a:srgbClr>
            </a:solidFill>
          </p:spPr>
          <p:txBody>
            <a:bodyPr/>
            <a:lstStyle/>
            <a:p/>
          </p:txBody>
        </p:sp>
        <p:sp>
          <p:nvSpPr>
            <p:cNvPr id="55" name="rc55"/>
            <p:cNvSpPr/>
            <p:nvPr/>
          </p:nvSpPr>
          <p:spPr>
            <a:xfrm>
              <a:off x="5051297" y="2595058"/>
              <a:ext cx="259963" cy="50013"/>
            </a:xfrm>
            <a:prstGeom prst="rect">
              <a:avLst/>
            </a:prstGeom>
            <a:solidFill>
              <a:srgbClr val="1CABE2">
                <a:alpha val="100000"/>
              </a:srgbClr>
            </a:solidFill>
          </p:spPr>
          <p:txBody>
            <a:bodyPr/>
            <a:lstStyle/>
            <a:p/>
          </p:txBody>
        </p:sp>
        <p:sp>
          <p:nvSpPr>
            <p:cNvPr id="56" name="rc56"/>
            <p:cNvSpPr/>
            <p:nvPr/>
          </p:nvSpPr>
          <p:spPr>
            <a:xfrm>
              <a:off x="5340145" y="2612896"/>
              <a:ext cx="259963" cy="1430293"/>
            </a:xfrm>
            <a:prstGeom prst="rect">
              <a:avLst/>
            </a:prstGeom>
            <a:solidFill>
              <a:srgbClr val="80BD41">
                <a:alpha val="100000"/>
              </a:srgbClr>
            </a:solidFill>
          </p:spPr>
          <p:txBody>
            <a:bodyPr/>
            <a:lstStyle/>
            <a:p/>
          </p:txBody>
        </p:sp>
        <p:sp>
          <p:nvSpPr>
            <p:cNvPr id="57" name="rc57"/>
            <p:cNvSpPr/>
            <p:nvPr/>
          </p:nvSpPr>
          <p:spPr>
            <a:xfrm>
              <a:off x="5340145" y="2568196"/>
              <a:ext cx="259963" cy="44700"/>
            </a:xfrm>
            <a:prstGeom prst="rect">
              <a:avLst/>
            </a:prstGeom>
            <a:solidFill>
              <a:srgbClr val="1CABE2">
                <a:alpha val="100000"/>
              </a:srgbClr>
            </a:solidFill>
          </p:spPr>
          <p:txBody>
            <a:bodyPr/>
            <a:lstStyle/>
            <a:p/>
          </p:txBody>
        </p:sp>
        <p:sp>
          <p:nvSpPr>
            <p:cNvPr id="58" name="rc58"/>
            <p:cNvSpPr/>
            <p:nvPr/>
          </p:nvSpPr>
          <p:spPr>
            <a:xfrm>
              <a:off x="5628993" y="2684905"/>
              <a:ext cx="259963" cy="1358284"/>
            </a:xfrm>
            <a:prstGeom prst="rect">
              <a:avLst/>
            </a:prstGeom>
            <a:solidFill>
              <a:srgbClr val="80BD41">
                <a:alpha val="100000"/>
              </a:srgbClr>
            </a:solidFill>
          </p:spPr>
          <p:txBody>
            <a:bodyPr/>
            <a:lstStyle/>
            <a:p/>
          </p:txBody>
        </p:sp>
        <p:sp>
          <p:nvSpPr>
            <p:cNvPr id="59" name="rc59"/>
            <p:cNvSpPr/>
            <p:nvPr/>
          </p:nvSpPr>
          <p:spPr>
            <a:xfrm>
              <a:off x="5628993" y="2638289"/>
              <a:ext cx="259963" cy="46615"/>
            </a:xfrm>
            <a:prstGeom prst="rect">
              <a:avLst/>
            </a:prstGeom>
            <a:solidFill>
              <a:srgbClr val="1CABE2">
                <a:alpha val="100000"/>
              </a:srgbClr>
            </a:solidFill>
          </p:spPr>
          <p:txBody>
            <a:bodyPr/>
            <a:lstStyle/>
            <a:p/>
          </p:txBody>
        </p:sp>
        <p:sp>
          <p:nvSpPr>
            <p:cNvPr id="60" name="rc60"/>
            <p:cNvSpPr/>
            <p:nvPr/>
          </p:nvSpPr>
          <p:spPr>
            <a:xfrm>
              <a:off x="5917841" y="2645739"/>
              <a:ext cx="259963" cy="1397450"/>
            </a:xfrm>
            <a:prstGeom prst="rect">
              <a:avLst/>
            </a:prstGeom>
            <a:solidFill>
              <a:srgbClr val="80BD41">
                <a:alpha val="100000"/>
              </a:srgbClr>
            </a:solidFill>
          </p:spPr>
          <p:txBody>
            <a:bodyPr/>
            <a:lstStyle/>
            <a:p/>
          </p:txBody>
        </p:sp>
        <p:sp>
          <p:nvSpPr>
            <p:cNvPr id="61" name="rc61"/>
            <p:cNvSpPr/>
            <p:nvPr/>
          </p:nvSpPr>
          <p:spPr>
            <a:xfrm>
              <a:off x="5917841" y="2605418"/>
              <a:ext cx="259963" cy="40321"/>
            </a:xfrm>
            <a:prstGeom prst="rect">
              <a:avLst/>
            </a:prstGeom>
            <a:solidFill>
              <a:srgbClr val="1CABE2">
                <a:alpha val="100000"/>
              </a:srgbClr>
            </a:solidFill>
          </p:spPr>
          <p:txBody>
            <a:bodyPr/>
            <a:lstStyle/>
            <a:p/>
          </p:txBody>
        </p:sp>
        <p:sp>
          <p:nvSpPr>
            <p:cNvPr id="62" name="rc62"/>
            <p:cNvSpPr/>
            <p:nvPr/>
          </p:nvSpPr>
          <p:spPr>
            <a:xfrm>
              <a:off x="6206689" y="2660820"/>
              <a:ext cx="259963" cy="1382370"/>
            </a:xfrm>
            <a:prstGeom prst="rect">
              <a:avLst/>
            </a:prstGeom>
            <a:solidFill>
              <a:srgbClr val="80BD41">
                <a:alpha val="100000"/>
              </a:srgbClr>
            </a:solidFill>
          </p:spPr>
          <p:txBody>
            <a:bodyPr/>
            <a:lstStyle/>
            <a:p/>
          </p:txBody>
        </p:sp>
        <p:sp>
          <p:nvSpPr>
            <p:cNvPr id="63" name="rc63"/>
            <p:cNvSpPr/>
            <p:nvPr/>
          </p:nvSpPr>
          <p:spPr>
            <a:xfrm>
              <a:off x="6206689" y="2620608"/>
              <a:ext cx="259963" cy="40212"/>
            </a:xfrm>
            <a:prstGeom prst="rect">
              <a:avLst/>
            </a:prstGeom>
            <a:solidFill>
              <a:srgbClr val="1CABE2">
                <a:alpha val="100000"/>
              </a:srgbClr>
            </a:solidFill>
          </p:spPr>
          <p:txBody>
            <a:bodyPr/>
            <a:lstStyle/>
            <a:p/>
          </p:txBody>
        </p:sp>
        <p:sp>
          <p:nvSpPr>
            <p:cNvPr id="64" name="rc64"/>
            <p:cNvSpPr/>
            <p:nvPr/>
          </p:nvSpPr>
          <p:spPr>
            <a:xfrm>
              <a:off x="6495537" y="2854065"/>
              <a:ext cx="259963" cy="1189125"/>
            </a:xfrm>
            <a:prstGeom prst="rect">
              <a:avLst/>
            </a:prstGeom>
            <a:solidFill>
              <a:srgbClr val="80BD41">
                <a:alpha val="100000"/>
              </a:srgbClr>
            </a:solidFill>
          </p:spPr>
          <p:txBody>
            <a:bodyPr/>
            <a:lstStyle/>
            <a:p/>
          </p:txBody>
        </p:sp>
        <p:sp>
          <p:nvSpPr>
            <p:cNvPr id="65" name="rc65"/>
            <p:cNvSpPr/>
            <p:nvPr/>
          </p:nvSpPr>
          <p:spPr>
            <a:xfrm>
              <a:off x="6495537" y="2799382"/>
              <a:ext cx="259963" cy="54683"/>
            </a:xfrm>
            <a:prstGeom prst="rect">
              <a:avLst/>
            </a:prstGeom>
            <a:solidFill>
              <a:srgbClr val="1CABE2">
                <a:alpha val="100000"/>
              </a:srgbClr>
            </a:solidFill>
          </p:spPr>
          <p:txBody>
            <a:bodyPr/>
            <a:lstStyle/>
            <a:p/>
          </p:txBody>
        </p:sp>
        <p:sp>
          <p:nvSpPr>
            <p:cNvPr id="66" name="rc66"/>
            <p:cNvSpPr/>
            <p:nvPr/>
          </p:nvSpPr>
          <p:spPr>
            <a:xfrm>
              <a:off x="6784385" y="2890204"/>
              <a:ext cx="259963" cy="1152986"/>
            </a:xfrm>
            <a:prstGeom prst="rect">
              <a:avLst/>
            </a:prstGeom>
            <a:solidFill>
              <a:srgbClr val="80BD41">
                <a:alpha val="100000"/>
              </a:srgbClr>
            </a:solidFill>
          </p:spPr>
          <p:txBody>
            <a:bodyPr/>
            <a:lstStyle/>
            <a:p/>
          </p:txBody>
        </p:sp>
        <p:sp>
          <p:nvSpPr>
            <p:cNvPr id="67" name="rc67"/>
            <p:cNvSpPr/>
            <p:nvPr/>
          </p:nvSpPr>
          <p:spPr>
            <a:xfrm>
              <a:off x="6784385" y="2851590"/>
              <a:ext cx="259963" cy="38613"/>
            </a:xfrm>
            <a:prstGeom prst="rect">
              <a:avLst/>
            </a:prstGeom>
            <a:solidFill>
              <a:srgbClr val="1CABE2">
                <a:alpha val="100000"/>
              </a:srgbClr>
            </a:solidFill>
          </p:spPr>
          <p:txBody>
            <a:bodyPr/>
            <a:lstStyle/>
            <a:p/>
          </p:txBody>
        </p:sp>
        <p:sp>
          <p:nvSpPr>
            <p:cNvPr id="68" name="rc68"/>
            <p:cNvSpPr/>
            <p:nvPr/>
          </p:nvSpPr>
          <p:spPr>
            <a:xfrm>
              <a:off x="7073233" y="3055501"/>
              <a:ext cx="259963" cy="987689"/>
            </a:xfrm>
            <a:prstGeom prst="rect">
              <a:avLst/>
            </a:prstGeom>
            <a:solidFill>
              <a:srgbClr val="80BD41">
                <a:alpha val="100000"/>
              </a:srgbClr>
            </a:solidFill>
          </p:spPr>
          <p:txBody>
            <a:bodyPr/>
            <a:lstStyle/>
            <a:p/>
          </p:txBody>
        </p:sp>
        <p:sp>
          <p:nvSpPr>
            <p:cNvPr id="69" name="rc69"/>
            <p:cNvSpPr/>
            <p:nvPr/>
          </p:nvSpPr>
          <p:spPr>
            <a:xfrm>
              <a:off x="7073233" y="3019404"/>
              <a:ext cx="259963" cy="36096"/>
            </a:xfrm>
            <a:prstGeom prst="rect">
              <a:avLst/>
            </a:prstGeom>
            <a:solidFill>
              <a:srgbClr val="1CABE2">
                <a:alpha val="100000"/>
              </a:srgbClr>
            </a:solidFill>
          </p:spPr>
          <p:txBody>
            <a:bodyPr/>
            <a:lstStyle/>
            <a:p/>
          </p:txBody>
        </p:sp>
        <p:sp>
          <p:nvSpPr>
            <p:cNvPr id="70" name="rc70"/>
            <p:cNvSpPr/>
            <p:nvPr/>
          </p:nvSpPr>
          <p:spPr>
            <a:xfrm>
              <a:off x="7362081" y="3168637"/>
              <a:ext cx="259963" cy="874553"/>
            </a:xfrm>
            <a:prstGeom prst="rect">
              <a:avLst/>
            </a:prstGeom>
            <a:solidFill>
              <a:srgbClr val="80BD41">
                <a:alpha val="100000"/>
              </a:srgbClr>
            </a:solidFill>
          </p:spPr>
          <p:txBody>
            <a:bodyPr/>
            <a:lstStyle/>
            <a:p/>
          </p:txBody>
        </p:sp>
        <p:sp>
          <p:nvSpPr>
            <p:cNvPr id="71" name="rc71"/>
            <p:cNvSpPr/>
            <p:nvPr/>
          </p:nvSpPr>
          <p:spPr>
            <a:xfrm>
              <a:off x="7362081" y="3108021"/>
              <a:ext cx="259963" cy="60615"/>
            </a:xfrm>
            <a:prstGeom prst="rect">
              <a:avLst/>
            </a:prstGeom>
            <a:solidFill>
              <a:srgbClr val="1CABE2">
                <a:alpha val="100000"/>
              </a:srgbClr>
            </a:solidFill>
          </p:spPr>
          <p:txBody>
            <a:bodyPr/>
            <a:lstStyle/>
            <a:p/>
          </p:txBody>
        </p:sp>
        <p:sp>
          <p:nvSpPr>
            <p:cNvPr id="72" name="rc72"/>
            <p:cNvSpPr/>
            <p:nvPr/>
          </p:nvSpPr>
          <p:spPr>
            <a:xfrm>
              <a:off x="7650929" y="3205215"/>
              <a:ext cx="259963" cy="837975"/>
            </a:xfrm>
            <a:prstGeom prst="rect">
              <a:avLst/>
            </a:prstGeom>
            <a:solidFill>
              <a:srgbClr val="80BD41">
                <a:alpha val="100000"/>
              </a:srgbClr>
            </a:solidFill>
          </p:spPr>
          <p:txBody>
            <a:bodyPr/>
            <a:lstStyle/>
            <a:p/>
          </p:txBody>
        </p:sp>
        <p:sp>
          <p:nvSpPr>
            <p:cNvPr id="73" name="rc73"/>
            <p:cNvSpPr/>
            <p:nvPr/>
          </p:nvSpPr>
          <p:spPr>
            <a:xfrm>
              <a:off x="7650929" y="3168067"/>
              <a:ext cx="259963" cy="37147"/>
            </a:xfrm>
            <a:prstGeom prst="rect">
              <a:avLst/>
            </a:prstGeom>
            <a:solidFill>
              <a:srgbClr val="1CABE2">
                <a:alpha val="100000"/>
              </a:srgbClr>
            </a:solidFill>
          </p:spPr>
          <p:txBody>
            <a:bodyPr/>
            <a:lstStyle/>
            <a:p/>
          </p:txBody>
        </p:sp>
        <p:sp>
          <p:nvSpPr>
            <p:cNvPr id="74" name="rc74"/>
            <p:cNvSpPr/>
            <p:nvPr/>
          </p:nvSpPr>
          <p:spPr>
            <a:xfrm>
              <a:off x="7939777" y="3250686"/>
              <a:ext cx="259963" cy="792503"/>
            </a:xfrm>
            <a:prstGeom prst="rect">
              <a:avLst/>
            </a:prstGeom>
            <a:solidFill>
              <a:srgbClr val="80BD41">
                <a:alpha val="100000"/>
              </a:srgbClr>
            </a:solidFill>
          </p:spPr>
          <p:txBody>
            <a:bodyPr/>
            <a:lstStyle/>
            <a:p/>
          </p:txBody>
        </p:sp>
        <p:sp>
          <p:nvSpPr>
            <p:cNvPr id="75" name="rc75"/>
            <p:cNvSpPr/>
            <p:nvPr/>
          </p:nvSpPr>
          <p:spPr>
            <a:xfrm>
              <a:off x="7939777" y="3203895"/>
              <a:ext cx="259963" cy="46790"/>
            </a:xfrm>
            <a:prstGeom prst="rect">
              <a:avLst/>
            </a:prstGeom>
            <a:solidFill>
              <a:srgbClr val="1CABE2">
                <a:alpha val="100000"/>
              </a:srgbClr>
            </a:solidFill>
          </p:spPr>
          <p:txBody>
            <a:bodyPr/>
            <a:lstStyle/>
            <a:p/>
          </p:txBody>
        </p:sp>
        <p:sp>
          <p:nvSpPr>
            <p:cNvPr id="76" name="pl76"/>
            <p:cNvSpPr/>
            <p:nvPr/>
          </p:nvSpPr>
          <p:spPr>
            <a:xfrm>
              <a:off x="1426255" y="1097960"/>
              <a:ext cx="6643503" cy="150266"/>
            </a:xfrm>
            <a:custGeom>
              <a:avLst/>
              <a:pathLst>
                <a:path w="6643503" h="150266">
                  <a:moveTo>
                    <a:pt x="0" y="120213"/>
                  </a:moveTo>
                  <a:lnTo>
                    <a:pt x="288847" y="120213"/>
                  </a:lnTo>
                  <a:lnTo>
                    <a:pt x="577695" y="150266"/>
                  </a:lnTo>
                  <a:lnTo>
                    <a:pt x="866543" y="120213"/>
                  </a:lnTo>
                  <a:lnTo>
                    <a:pt x="1155391" y="90160"/>
                  </a:lnTo>
                  <a:lnTo>
                    <a:pt x="1444239" y="90160"/>
                  </a:lnTo>
                  <a:lnTo>
                    <a:pt x="1733087" y="30053"/>
                  </a:lnTo>
                  <a:lnTo>
                    <a:pt x="2021935" y="30053"/>
                  </a:lnTo>
                  <a:lnTo>
                    <a:pt x="2310783" y="30053"/>
                  </a:lnTo>
                  <a:lnTo>
                    <a:pt x="2599631" y="0"/>
                  </a:lnTo>
                  <a:lnTo>
                    <a:pt x="2888479" y="30053"/>
                  </a:lnTo>
                  <a:lnTo>
                    <a:pt x="3177327" y="0"/>
                  </a:lnTo>
                  <a:lnTo>
                    <a:pt x="3466175" y="0"/>
                  </a:lnTo>
                  <a:lnTo>
                    <a:pt x="3755023" y="30053"/>
                  </a:lnTo>
                  <a:lnTo>
                    <a:pt x="4043871" y="30053"/>
                  </a:lnTo>
                  <a:lnTo>
                    <a:pt x="4332719" y="30053"/>
                  </a:lnTo>
                  <a:lnTo>
                    <a:pt x="4621567" y="30053"/>
                  </a:lnTo>
                  <a:lnTo>
                    <a:pt x="4910415" y="30053"/>
                  </a:lnTo>
                  <a:lnTo>
                    <a:pt x="5199263" y="60106"/>
                  </a:lnTo>
                  <a:lnTo>
                    <a:pt x="5488111" y="30053"/>
                  </a:lnTo>
                  <a:lnTo>
                    <a:pt x="5776959" y="60106"/>
                  </a:lnTo>
                  <a:lnTo>
                    <a:pt x="6065807" y="120213"/>
                  </a:lnTo>
                  <a:lnTo>
                    <a:pt x="6354655" y="60106"/>
                  </a:lnTo>
                  <a:lnTo>
                    <a:pt x="6643503" y="120213"/>
                  </a:lnTo>
                </a:path>
              </a:pathLst>
            </a:custGeom>
            <a:ln w="27101" cap="flat">
              <a:solidFill>
                <a:srgbClr val="0058AB">
                  <a:alpha val="100000"/>
                </a:srgbClr>
              </a:solidFill>
              <a:prstDash val="solid"/>
              <a:round/>
            </a:ln>
          </p:spPr>
          <p:txBody>
            <a:bodyPr/>
            <a:lstStyle/>
            <a:p/>
          </p:txBody>
        </p:sp>
        <p:sp>
          <p:nvSpPr>
            <p:cNvPr id="77" name="tx77"/>
            <p:cNvSpPr/>
            <p:nvPr/>
          </p:nvSpPr>
          <p:spPr>
            <a:xfrm>
              <a:off x="1355917"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78" name="tx78"/>
            <p:cNvSpPr/>
            <p:nvPr/>
          </p:nvSpPr>
          <p:spPr>
            <a:xfrm>
              <a:off x="2800157" y="10051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9" name="tx79"/>
            <p:cNvSpPr/>
            <p:nvPr/>
          </p:nvSpPr>
          <p:spPr>
            <a:xfrm>
              <a:off x="424439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0" name="tx80"/>
            <p:cNvSpPr/>
            <p:nvPr/>
          </p:nvSpPr>
          <p:spPr>
            <a:xfrm>
              <a:off x="568863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1" name="tx81"/>
            <p:cNvSpPr/>
            <p:nvPr/>
          </p:nvSpPr>
          <p:spPr>
            <a:xfrm>
              <a:off x="6844029"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2" name="tx82"/>
            <p:cNvSpPr/>
            <p:nvPr/>
          </p:nvSpPr>
          <p:spPr>
            <a:xfrm>
              <a:off x="7132877"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3" name="tx83"/>
            <p:cNvSpPr/>
            <p:nvPr/>
          </p:nvSpPr>
          <p:spPr>
            <a:xfrm>
              <a:off x="7421725"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4" name="tx84"/>
            <p:cNvSpPr/>
            <p:nvPr/>
          </p:nvSpPr>
          <p:spPr>
            <a:xfrm>
              <a:off x="7710573" y="9750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85" name="tx85"/>
            <p:cNvSpPr/>
            <p:nvPr/>
          </p:nvSpPr>
          <p:spPr>
            <a:xfrm>
              <a:off x="7999421"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6" name="tx86"/>
            <p:cNvSpPr/>
            <p:nvPr/>
          </p:nvSpPr>
          <p:spPr>
            <a:xfrm>
              <a:off x="1320761" y="33599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87" name="tx87"/>
            <p:cNvSpPr/>
            <p:nvPr/>
          </p:nvSpPr>
          <p:spPr>
            <a:xfrm>
              <a:off x="1350906" y="26700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8" name="tx88"/>
            <p:cNvSpPr/>
            <p:nvPr/>
          </p:nvSpPr>
          <p:spPr>
            <a:xfrm>
              <a:off x="2765001" y="33788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a:t>
              </a:r>
            </a:p>
          </p:txBody>
        </p:sp>
        <p:sp>
          <p:nvSpPr>
            <p:cNvPr id="89" name="tx89"/>
            <p:cNvSpPr/>
            <p:nvPr/>
          </p:nvSpPr>
          <p:spPr>
            <a:xfrm>
              <a:off x="2795146" y="27208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4209241" y="33107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24.3</a:t>
              </a:r>
            </a:p>
          </p:txBody>
        </p:sp>
        <p:sp>
          <p:nvSpPr>
            <p:cNvPr id="91" name="tx91"/>
            <p:cNvSpPr/>
            <p:nvPr/>
          </p:nvSpPr>
          <p:spPr>
            <a:xfrm>
              <a:off x="4239386" y="260004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2" name="tx92"/>
            <p:cNvSpPr/>
            <p:nvPr/>
          </p:nvSpPr>
          <p:spPr>
            <a:xfrm>
              <a:off x="5653481" y="332355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3" name="tx93"/>
            <p:cNvSpPr/>
            <p:nvPr/>
          </p:nvSpPr>
          <p:spPr>
            <a:xfrm>
              <a:off x="5683626" y="26211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4" name="tx94"/>
            <p:cNvSpPr/>
            <p:nvPr/>
          </p:nvSpPr>
          <p:spPr>
            <a:xfrm>
              <a:off x="6808873" y="34262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95" name="tx95"/>
            <p:cNvSpPr/>
            <p:nvPr/>
          </p:nvSpPr>
          <p:spPr>
            <a:xfrm>
              <a:off x="6839018" y="28304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6" name="tx96"/>
            <p:cNvSpPr/>
            <p:nvPr/>
          </p:nvSpPr>
          <p:spPr>
            <a:xfrm>
              <a:off x="7097721" y="35102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97" name="tx97"/>
            <p:cNvSpPr/>
            <p:nvPr/>
          </p:nvSpPr>
          <p:spPr>
            <a:xfrm>
              <a:off x="7127866" y="29970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7386569" y="35654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99" name="tx99"/>
            <p:cNvSpPr/>
            <p:nvPr/>
          </p:nvSpPr>
          <p:spPr>
            <a:xfrm>
              <a:off x="7416714" y="309921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0" name="tx100"/>
            <p:cNvSpPr/>
            <p:nvPr/>
          </p:nvSpPr>
          <p:spPr>
            <a:xfrm>
              <a:off x="7675417" y="358508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101" name="tx101"/>
            <p:cNvSpPr/>
            <p:nvPr/>
          </p:nvSpPr>
          <p:spPr>
            <a:xfrm>
              <a:off x="7705562" y="31462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102" name="tx102"/>
            <p:cNvSpPr/>
            <p:nvPr/>
          </p:nvSpPr>
          <p:spPr>
            <a:xfrm>
              <a:off x="7964265" y="36064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03" name="tx103"/>
            <p:cNvSpPr/>
            <p:nvPr/>
          </p:nvSpPr>
          <p:spPr>
            <a:xfrm>
              <a:off x="7994410" y="31868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4" name="tx104"/>
            <p:cNvSpPr/>
            <p:nvPr/>
          </p:nvSpPr>
          <p:spPr>
            <a:xfrm>
              <a:off x="1320761" y="251038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24.2</a:t>
              </a:r>
            </a:p>
          </p:txBody>
        </p:sp>
        <p:sp>
          <p:nvSpPr>
            <p:cNvPr id="105" name="tx105"/>
            <p:cNvSpPr/>
            <p:nvPr/>
          </p:nvSpPr>
          <p:spPr>
            <a:xfrm>
              <a:off x="2765001" y="256769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06" name="tx106"/>
            <p:cNvSpPr/>
            <p:nvPr/>
          </p:nvSpPr>
          <p:spPr>
            <a:xfrm>
              <a:off x="4254445" y="24647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7" name="tx107"/>
            <p:cNvSpPr/>
            <p:nvPr/>
          </p:nvSpPr>
          <p:spPr>
            <a:xfrm>
              <a:off x="5653481" y="248277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24.7</a:t>
              </a:r>
            </a:p>
          </p:txBody>
        </p:sp>
        <p:sp>
          <p:nvSpPr>
            <p:cNvPr id="108" name="tx108"/>
            <p:cNvSpPr/>
            <p:nvPr/>
          </p:nvSpPr>
          <p:spPr>
            <a:xfrm>
              <a:off x="6854077" y="26960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7142925" y="28625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7386569" y="295118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16.4</a:t>
              </a:r>
            </a:p>
          </p:txBody>
        </p:sp>
        <p:sp>
          <p:nvSpPr>
            <p:cNvPr id="111" name="tx111"/>
            <p:cNvSpPr/>
            <p:nvPr/>
          </p:nvSpPr>
          <p:spPr>
            <a:xfrm>
              <a:off x="7675417" y="301122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a:t>
              </a:r>
            </a:p>
          </p:txBody>
        </p:sp>
        <p:sp>
          <p:nvSpPr>
            <p:cNvPr id="112" name="tx112"/>
            <p:cNvSpPr/>
            <p:nvPr/>
          </p:nvSpPr>
          <p:spPr>
            <a:xfrm>
              <a:off x="7964265" y="30470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13" name="tx113"/>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4" name="tx114"/>
            <p:cNvSpPr/>
            <p:nvPr/>
          </p:nvSpPr>
          <p:spPr>
            <a:xfrm>
              <a:off x="616710" y="2853733"/>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5" name="tx115"/>
            <p:cNvSpPr/>
            <p:nvPr/>
          </p:nvSpPr>
          <p:spPr>
            <a:xfrm>
              <a:off x="616710" y="171639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6" name="tx116"/>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2" name="tx122"/>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3" name="tx123"/>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4" name="tx124"/>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5" name="tx125"/>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6" name="tx126"/>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7" name="tx127"/>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28" name="tx128"/>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29" name="tx129"/>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0" name="tx130"/>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1" name="tx131"/>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2" name="pl132"/>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tx133"/>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4" name="rc134"/>
            <p:cNvSpPr/>
            <p:nvPr/>
          </p:nvSpPr>
          <p:spPr>
            <a:xfrm>
              <a:off x="4056806" y="4984592"/>
              <a:ext cx="201456" cy="201456"/>
            </a:xfrm>
            <a:prstGeom prst="rect">
              <a:avLst/>
            </a:prstGeom>
            <a:solidFill>
              <a:srgbClr val="1CABE2">
                <a:alpha val="100000"/>
              </a:srgbClr>
            </a:solidFill>
          </p:spPr>
          <p:txBody>
            <a:bodyPr/>
            <a:lstStyle/>
            <a:p/>
          </p:txBody>
        </p:sp>
        <p:sp>
          <p:nvSpPr>
            <p:cNvPr id="135" name="rc135"/>
            <p:cNvSpPr/>
            <p:nvPr/>
          </p:nvSpPr>
          <p:spPr>
            <a:xfrm>
              <a:off x="6014964" y="4984592"/>
              <a:ext cx="201456" cy="201456"/>
            </a:xfrm>
            <a:prstGeom prst="rect">
              <a:avLst/>
            </a:prstGeom>
            <a:solidFill>
              <a:srgbClr val="80BD41">
                <a:alpha val="100000"/>
              </a:srgbClr>
            </a:solidFill>
          </p:spPr>
          <p:txBody>
            <a:bodyPr/>
            <a:lstStyle/>
            <a:p/>
          </p:txBody>
        </p:sp>
        <p:sp>
          <p:nvSpPr>
            <p:cNvPr id="136" name="tx136"/>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7" name="tx137"/>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8" name="tx138"/>
            <p:cNvSpPr/>
            <p:nvPr/>
          </p:nvSpPr>
          <p:spPr>
            <a:xfrm>
              <a:off x="951100" y="467611"/>
              <a:ext cx="73524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WPR, 2000-2023</a:t>
              </a:r>
            </a:p>
          </p:txBody>
        </p:sp>
        <p:sp>
          <p:nvSpPr>
            <p:cNvPr id="139" name="pl139"/>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0" name="pl140"/>
            <p:cNvSpPr/>
            <p:nvPr/>
          </p:nvSpPr>
          <p:spPr>
            <a:xfrm>
              <a:off x="208069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64953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218373"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78721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8356052"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86511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43395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00279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757163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823753"/>
              <a:ext cx="6361677" cy="242738"/>
            </a:xfrm>
            <a:prstGeom prst="rect">
              <a:avLst/>
            </a:prstGeom>
            <a:solidFill>
              <a:srgbClr val="80BD41">
                <a:alpha val="100000"/>
              </a:srgbClr>
            </a:solidFill>
          </p:spPr>
          <p:txBody>
            <a:bodyPr/>
            <a:lstStyle/>
            <a:p/>
          </p:txBody>
        </p:sp>
        <p:sp>
          <p:nvSpPr>
            <p:cNvPr id="153" name="rc153"/>
            <p:cNvSpPr/>
            <p:nvPr/>
          </p:nvSpPr>
          <p:spPr>
            <a:xfrm>
              <a:off x="7657951" y="5823753"/>
              <a:ext cx="213052" cy="242738"/>
            </a:xfrm>
            <a:prstGeom prst="rect">
              <a:avLst/>
            </a:prstGeom>
            <a:solidFill>
              <a:srgbClr val="1CABE2">
                <a:alpha val="100000"/>
              </a:srgbClr>
            </a:solidFill>
          </p:spPr>
          <p:txBody>
            <a:bodyPr/>
            <a:lstStyle/>
            <a:p/>
          </p:txBody>
        </p:sp>
        <p:sp>
          <p:nvSpPr>
            <p:cNvPr id="154" name="rc154"/>
            <p:cNvSpPr/>
            <p:nvPr/>
          </p:nvSpPr>
          <p:spPr>
            <a:xfrm>
              <a:off x="1296273" y="5435371"/>
              <a:ext cx="4372692" cy="242738"/>
            </a:xfrm>
            <a:prstGeom prst="rect">
              <a:avLst/>
            </a:prstGeom>
            <a:solidFill>
              <a:srgbClr val="80BD41">
                <a:alpha val="100000"/>
              </a:srgbClr>
            </a:solidFill>
          </p:spPr>
          <p:txBody>
            <a:bodyPr/>
            <a:lstStyle/>
            <a:p/>
          </p:txBody>
        </p:sp>
        <p:sp>
          <p:nvSpPr>
            <p:cNvPr id="155" name="rc155"/>
            <p:cNvSpPr/>
            <p:nvPr/>
          </p:nvSpPr>
          <p:spPr>
            <a:xfrm>
              <a:off x="5668966" y="5435371"/>
              <a:ext cx="258171" cy="242738"/>
            </a:xfrm>
            <a:prstGeom prst="rect">
              <a:avLst/>
            </a:prstGeom>
            <a:solidFill>
              <a:srgbClr val="1CABE2">
                <a:alpha val="100000"/>
              </a:srgbClr>
            </a:solidFill>
          </p:spPr>
          <p:txBody>
            <a:bodyPr/>
            <a:lstStyle/>
            <a:p/>
          </p:txBody>
        </p:sp>
        <p:sp>
          <p:nvSpPr>
            <p:cNvPr id="156" name="tx156"/>
            <p:cNvSpPr/>
            <p:nvPr/>
          </p:nvSpPr>
          <p:spPr>
            <a:xfrm>
              <a:off x="4340674"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20.3</a:t>
              </a:r>
            </a:p>
          </p:txBody>
        </p:sp>
        <p:sp>
          <p:nvSpPr>
            <p:cNvPr id="157" name="tx157"/>
            <p:cNvSpPr/>
            <p:nvPr/>
          </p:nvSpPr>
          <p:spPr>
            <a:xfrm>
              <a:off x="7667026"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0.7</a:t>
              </a:r>
            </a:p>
          </p:txBody>
        </p:sp>
        <p:sp>
          <p:nvSpPr>
            <p:cNvPr id="158" name="tx158"/>
            <p:cNvSpPr/>
            <p:nvPr/>
          </p:nvSpPr>
          <p:spPr>
            <a:xfrm>
              <a:off x="3346181"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13.9</a:t>
              </a:r>
            </a:p>
          </p:txBody>
        </p:sp>
        <p:sp>
          <p:nvSpPr>
            <p:cNvPr id="159" name="tx159"/>
            <p:cNvSpPr/>
            <p:nvPr/>
          </p:nvSpPr>
          <p:spPr>
            <a:xfrm>
              <a:off x="5700600"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0.8</a:t>
              </a:r>
            </a:p>
          </p:txBody>
        </p:sp>
        <p:sp>
          <p:nvSpPr>
            <p:cNvPr id="160" name="tx160"/>
            <p:cNvSpPr/>
            <p:nvPr/>
          </p:nvSpPr>
          <p:spPr>
            <a:xfrm>
              <a:off x="8119354" y="589296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21</a:t>
              </a:r>
            </a:p>
          </p:txBody>
        </p:sp>
        <p:sp>
          <p:nvSpPr>
            <p:cNvPr id="161" name="tx161"/>
            <p:cNvSpPr/>
            <p:nvPr/>
          </p:nvSpPr>
          <p:spPr>
            <a:xfrm>
              <a:off x="601802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14.8</a:t>
              </a:r>
            </a:p>
          </p:txBody>
        </p:sp>
        <p:sp>
          <p:nvSpPr>
            <p:cNvPr id="162" name="tx162"/>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5" name="tx165"/>
            <p:cNvSpPr/>
            <p:nvPr/>
          </p:nvSpPr>
          <p:spPr>
            <a:xfrm>
              <a:off x="2748674"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6" name="tx166"/>
            <p:cNvSpPr/>
            <p:nvPr/>
          </p:nvSpPr>
          <p:spPr>
            <a:xfrm>
              <a:off x="427866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7" name="tx167"/>
            <p:cNvSpPr/>
            <p:nvPr/>
          </p:nvSpPr>
          <p:spPr>
            <a:xfrm>
              <a:off x="584750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8" name="tx168"/>
            <p:cNvSpPr/>
            <p:nvPr/>
          </p:nvSpPr>
          <p:spPr>
            <a:xfrm>
              <a:off x="741634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69" name="tx169"/>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0" name="tx17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(94%) was lower than in 2019 (97%).
The number of children vaccinated with DTP1 decreased 31% from 20.3m in 2019 to 13.9m in 2023.
The number of surviving infants decreased approximately 30% from 21m in 2019 to 14.8m in 2023.
In 2023, 6.3m fewer children were vaccinated than in 2019.
In 2023, there were 6.2m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DAPMHHIV-502652578-1552365</_dlc_DocId>
    <_dlc_DocIdUrl xmlns="9e17fbd9-fb4c-4d20-9ec4-18aa77a91b0d">
      <Url>https://unicef.sharepoint.com/teams/DAPM-Health-HIV/_layouts/15/DocIdRedir.aspx?ID=DAPMHHIV-502652578-1552365</Url>
      <Description>DAPMHHIV-502652578-1552365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2024-07-10T10:08:22Z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e88b4bb1-1229-4bf1-ab4c-8f7ed67ca0a0</vt:lpwstr>
  </property>
  <property fmtid="{D5CDD505-2E9C-101B-9397-08002B2CF9AE}" pid="4" name="MediaServiceImageTags">
    <vt:lpwstr/>
  </property>
</Properties>
</file>