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EDE7F-9734-419C-ADEB-8159F2185F5E}" v="19" dt="2024-07-07T13:52:56.9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8" autoAdjust="0"/>
    <p:restoredTop sz="94660"/>
  </p:normalViewPr>
  <p:slideViewPr>
    <p:cSldViewPr snapToGrid="0">
      <p:cViewPr varScale="1">
        <p:scale>
          <a:sx n="74" d="100"/>
          <a:sy n="74" d="100"/>
        </p:scale>
        <p:origin x="37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 Id="rId54" Type="http://schemas.openxmlformats.org/officeDocument/2006/relationships/slide" Target="slides/slide43.xml"/>
<Relationship Id="rId55" Type="http://schemas.openxmlformats.org/officeDocument/2006/relationships/slide" Target="slides/slide44.xml"/>
<Relationship Id="rId56" Type="http://schemas.openxmlformats.org/officeDocument/2006/relationships/slide" Target="slides/slide45.xml"/>
<Relationship Id="rId57" Type="http://schemas.openxmlformats.org/officeDocument/2006/relationships/slide" Target="slides/slide46.xml"/>
<Relationship Id="rId58" Type="http://schemas.openxmlformats.org/officeDocument/2006/relationships/slide" Target="slides/slide47.xml"/>
<Relationship Id="rId59" Type="http://schemas.openxmlformats.org/officeDocument/2006/relationships/slide" Target="slides/slide48.xml"/>
<Relationship Id="rId60" Type="http://schemas.openxmlformats.org/officeDocument/2006/relationships/slide" Target="slides/slide49.xml"/>
<Relationship Id="rId61" Type="http://schemas.openxmlformats.org/officeDocument/2006/relationships/slide" Target="slides/slide50.xml"/>
<Relationship Id="rId62" Type="http://schemas.openxmlformats.org/officeDocument/2006/relationships/slide" Target="slides/slide51.xml"/>
<Relationship Id="rId63" Type="http://schemas.openxmlformats.org/officeDocument/2006/relationships/slide" Target="slides/slide52.xml"/>
<Relationship Id="rId64" Type="http://schemas.openxmlformats.org/officeDocument/2006/relationships/slide" Target="slides/slide53.xml"/>
<Relationship Id="rId65" Type="http://schemas.openxmlformats.org/officeDocument/2006/relationships/slide" Target="slides/slide54.xml"/>
<Relationship Id="rId66" Type="http://schemas.openxmlformats.org/officeDocument/2006/relationships/slide" Target="slides/slide55.xml"/>
<Relationship Id="rId67" Type="http://schemas.openxmlformats.org/officeDocument/2006/relationships/slide" Target="slides/slide56.xml"/>
<Relationship Id="rId68" Type="http://schemas.openxmlformats.org/officeDocument/2006/relationships/slide" Target="slides/slide57.xml"/>
<Relationship Id="rId69" Type="http://schemas.openxmlformats.org/officeDocument/2006/relationships/slide" Target="slides/slide5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4BBEDE7F-9734-419C-ADEB-8159F2185F5E}"/>
    <pc:docChg chg="undo custSel modMainMaster">
      <pc:chgData name="Lauren Francis" userId="b7c8c318-11b6-44df-a20d-cbfd05c86935" providerId="ADAL" clId="{4BBEDE7F-9734-419C-ADEB-8159F2185F5E}" dt="2024-07-07T14:56:33.865" v="818" actId="208"/>
      <pc:docMkLst>
        <pc:docMk/>
      </pc:docMkLst>
      <pc:sldMasterChg chg="delSldLayout modSldLayout">
        <pc:chgData name="Lauren Francis" userId="b7c8c318-11b6-44df-a20d-cbfd05c86935" providerId="ADAL" clId="{4BBEDE7F-9734-419C-ADEB-8159F2185F5E}" dt="2024-07-07T14:56:33.865" v="818" actId="208"/>
        <pc:sldMasterMkLst>
          <pc:docMk/>
          <pc:sldMasterMk cId="783407565" sldId="2147483648"/>
        </pc:sldMasterMkLst>
        <pc:sldLayoutChg chg="addSp delSp modSp mod">
          <pc:chgData name="Lauren Francis" userId="b7c8c318-11b6-44df-a20d-cbfd05c86935" providerId="ADAL" clId="{4BBEDE7F-9734-419C-ADEB-8159F2185F5E}" dt="2024-07-07T14:56:33.865" v="818" actId="208"/>
          <pc:sldLayoutMkLst>
            <pc:docMk/>
            <pc:sldMasterMk cId="783407565" sldId="2147483648"/>
            <pc:sldLayoutMk cId="294763625" sldId="2147483659"/>
          </pc:sldLayoutMkLst>
          <pc:spChg chg="mod">
            <ac:chgData name="Lauren Francis" userId="b7c8c318-11b6-44df-a20d-cbfd05c86935" providerId="ADAL" clId="{4BBEDE7F-9734-419C-ADEB-8159F2185F5E}" dt="2024-07-05T15:21:10.837" v="539" actId="20577"/>
            <ac:spMkLst>
              <pc:docMk/>
              <pc:sldMasterMk cId="783407565" sldId="2147483648"/>
              <pc:sldLayoutMk cId="294763625" sldId="2147483659"/>
              <ac:spMk id="14" creationId="{49B9043E-4280-904D-D697-3E0FE566A506}"/>
            </ac:spMkLst>
          </pc:spChg>
          <pc:picChg chg="add del mod">
            <ac:chgData name="Lauren Francis" userId="b7c8c318-11b6-44df-a20d-cbfd05c86935" providerId="ADAL" clId="{4BBEDE7F-9734-419C-ADEB-8159F2185F5E}" dt="2024-07-07T14:56:24.647" v="814" actId="478"/>
            <ac:picMkLst>
              <pc:docMk/>
              <pc:sldMasterMk cId="783407565" sldId="2147483648"/>
              <pc:sldLayoutMk cId="294763625" sldId="2147483659"/>
              <ac:picMk id="3" creationId="{B3D53FE9-BAEA-9BC6-6860-06B36151B6DF}"/>
            </ac:picMkLst>
          </pc:picChg>
          <pc:picChg chg="add del mod ord">
            <ac:chgData name="Lauren Francis" userId="b7c8c318-11b6-44df-a20d-cbfd05c86935" providerId="ADAL" clId="{4BBEDE7F-9734-419C-ADEB-8159F2185F5E}" dt="2024-07-07T14:44:13.884" v="653" actId="478"/>
            <ac:picMkLst>
              <pc:docMk/>
              <pc:sldMasterMk cId="783407565" sldId="2147483648"/>
              <pc:sldLayoutMk cId="294763625" sldId="2147483659"/>
              <ac:picMk id="5" creationId="{206A64E6-3D44-77B8-D0AD-2F7CC861EE39}"/>
            </ac:picMkLst>
          </pc:picChg>
          <pc:picChg chg="add mod ord">
            <ac:chgData name="Lauren Francis" userId="b7c8c318-11b6-44df-a20d-cbfd05c86935" providerId="ADAL" clId="{4BBEDE7F-9734-419C-ADEB-8159F2185F5E}" dt="2024-07-07T14:48:08.205" v="710" actId="1076"/>
            <ac:picMkLst>
              <pc:docMk/>
              <pc:sldMasterMk cId="783407565" sldId="2147483648"/>
              <pc:sldLayoutMk cId="294763625" sldId="2147483659"/>
              <ac:picMk id="7" creationId="{8AECD395-CB05-514A-5925-838F840F123E}"/>
            </ac:picMkLst>
          </pc:picChg>
          <pc:picChg chg="add mod ord">
            <ac:chgData name="Lauren Francis" userId="b7c8c318-11b6-44df-a20d-cbfd05c86935" providerId="ADAL" clId="{4BBEDE7F-9734-419C-ADEB-8159F2185F5E}" dt="2024-07-07T14:48:04.636" v="708" actId="1076"/>
            <ac:picMkLst>
              <pc:docMk/>
              <pc:sldMasterMk cId="783407565" sldId="2147483648"/>
              <pc:sldLayoutMk cId="294763625" sldId="2147483659"/>
              <ac:picMk id="13" creationId="{305D251E-FEA7-9EDB-1D51-6CCFE05C2F69}"/>
            </ac:picMkLst>
          </pc:picChg>
          <pc:picChg chg="del">
            <ac:chgData name="Lauren Francis" userId="b7c8c318-11b6-44df-a20d-cbfd05c86935" providerId="ADAL" clId="{4BBEDE7F-9734-419C-ADEB-8159F2185F5E}" dt="2024-07-07T14:43:25.901" v="642" actId="478"/>
            <ac:picMkLst>
              <pc:docMk/>
              <pc:sldMasterMk cId="783407565" sldId="2147483648"/>
              <pc:sldLayoutMk cId="294763625" sldId="2147483659"/>
              <ac:picMk id="16" creationId="{F8A99FF6-4126-B0D8-9825-9FB1EBB5EB54}"/>
            </ac:picMkLst>
          </pc:picChg>
          <pc:picChg chg="del">
            <ac:chgData name="Lauren Francis" userId="b7c8c318-11b6-44df-a20d-cbfd05c86935" providerId="ADAL" clId="{4BBEDE7F-9734-419C-ADEB-8159F2185F5E}" dt="2024-07-07T14:43:26.356" v="643" actId="478"/>
            <ac:picMkLst>
              <pc:docMk/>
              <pc:sldMasterMk cId="783407565" sldId="2147483648"/>
              <pc:sldLayoutMk cId="294763625" sldId="2147483659"/>
              <ac:picMk id="17" creationId="{AE5A17BD-631D-3156-6AAA-4FAC1ADA8054}"/>
            </ac:picMkLst>
          </pc:picChg>
          <pc:picChg chg="del">
            <ac:chgData name="Lauren Francis" userId="b7c8c318-11b6-44df-a20d-cbfd05c86935" providerId="ADAL" clId="{4BBEDE7F-9734-419C-ADEB-8159F2185F5E}" dt="2024-07-07T14:43:25.356" v="641" actId="478"/>
            <ac:picMkLst>
              <pc:docMk/>
              <pc:sldMasterMk cId="783407565" sldId="2147483648"/>
              <pc:sldLayoutMk cId="294763625" sldId="2147483659"/>
              <ac:picMk id="18" creationId="{09838414-E636-4B21-01DA-DCF19E1F973C}"/>
            </ac:picMkLst>
          </pc:picChg>
          <pc:picChg chg="add mod">
            <ac:chgData name="Lauren Francis" userId="b7c8c318-11b6-44df-a20d-cbfd05c86935" providerId="ADAL" clId="{4BBEDE7F-9734-419C-ADEB-8159F2185F5E}" dt="2024-07-07T14:56:33.865" v="818" actId="208"/>
            <ac:picMkLst>
              <pc:docMk/>
              <pc:sldMasterMk cId="783407565" sldId="2147483648"/>
              <pc:sldLayoutMk cId="294763625" sldId="2147483659"/>
              <ac:picMk id="20" creationId="{710340CC-7906-F20C-4CCA-10F264B2A596}"/>
            </ac:picMkLst>
          </pc:picChg>
        </pc:sldLayoutChg>
        <pc:sldLayoutChg chg="addSp delSp modSp mod">
          <pc:chgData name="Lauren Francis" userId="b7c8c318-11b6-44df-a20d-cbfd05c86935" providerId="ADAL" clId="{4BBEDE7F-9734-419C-ADEB-8159F2185F5E}" dt="2024-07-07T14:48:19.283" v="712" actId="14100"/>
          <pc:sldLayoutMkLst>
            <pc:docMk/>
            <pc:sldMasterMk cId="783407565" sldId="2147483648"/>
            <pc:sldLayoutMk cId="2728238326" sldId="2147483660"/>
          </pc:sldLayoutMkLst>
          <pc:spChg chg="add mod">
            <ac:chgData name="Lauren Francis" userId="b7c8c318-11b6-44df-a20d-cbfd05c86935" providerId="ADAL" clId="{4BBEDE7F-9734-419C-ADEB-8159F2185F5E}" dt="2024-07-05T15:21:08.309" v="538" actId="20577"/>
            <ac:spMkLst>
              <pc:docMk/>
              <pc:sldMasterMk cId="783407565" sldId="2147483648"/>
              <pc:sldLayoutMk cId="2728238326" sldId="2147483660"/>
              <ac:spMk id="2" creationId="{CAA0BBFD-2057-33CB-0BDE-A738B3CD75D1}"/>
            </ac:spMkLst>
          </pc:spChg>
          <pc:spChg chg="del mod">
            <ac:chgData name="Lauren Francis" userId="b7c8c318-11b6-44df-a20d-cbfd05c86935" providerId="ADAL" clId="{4BBEDE7F-9734-419C-ADEB-8159F2185F5E}" dt="2024-07-05T15:16:04.845" v="520" actId="478"/>
            <ac:spMkLst>
              <pc:docMk/>
              <pc:sldMasterMk cId="783407565" sldId="2147483648"/>
              <pc:sldLayoutMk cId="2728238326" sldId="2147483660"/>
              <ac:spMk id="10" creationId="{38F0F942-CF92-6FD1-4E02-E7ED63F8B0D6}"/>
            </ac:spMkLst>
          </pc:sp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3" creationId="{2E3E0BFC-C5E1-4E29-51A7-06E97C9CDB2F}"/>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4" creationId="{2D65887D-3A67-551B-C715-BB419F344AC8}"/>
            </ac:picMkLst>
          </pc:picChg>
          <pc:picChg chg="del">
            <ac:chgData name="Lauren Francis" userId="b7c8c318-11b6-44df-a20d-cbfd05c86935" providerId="ADAL" clId="{4BBEDE7F-9734-419C-ADEB-8159F2185F5E}" dt="2024-07-07T14:46:29.912" v="682" actId="478"/>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4BBEDE7F-9734-419C-ADEB-8159F2185F5E}" dt="2024-07-07T14:48:19.283" v="712" actId="14100"/>
            <ac:picMkLst>
              <pc:docMk/>
              <pc:sldMasterMk cId="783407565" sldId="2147483648"/>
              <pc:sldLayoutMk cId="2728238326" sldId="2147483660"/>
              <ac:picMk id="12" creationId="{44009942-AB20-D0DC-8D2B-65A38061DCB5}"/>
            </ac:picMkLst>
          </pc:picChg>
          <pc:picChg chg="add mod ord">
            <ac:chgData name="Lauren Francis" userId="b7c8c318-11b6-44df-a20d-cbfd05c86935" providerId="ADAL" clId="{4BBEDE7F-9734-419C-ADEB-8159F2185F5E}" dt="2024-07-07T14:47:52.402" v="704" actId="1076"/>
            <ac:picMkLst>
              <pc:docMk/>
              <pc:sldMasterMk cId="783407565" sldId="2147483648"/>
              <pc:sldLayoutMk cId="2728238326" sldId="2147483660"/>
              <ac:picMk id="14" creationId="{E98FD6BA-F5D7-2CCE-669B-5979C600F0DE}"/>
            </ac:picMkLst>
          </pc:picChg>
          <pc:picChg chg="add mod ord">
            <ac:chgData name="Lauren Francis" userId="b7c8c318-11b6-44df-a20d-cbfd05c86935" providerId="ADAL" clId="{4BBEDE7F-9734-419C-ADEB-8159F2185F5E}" dt="2024-07-07T14:47:55.395" v="705" actId="1076"/>
            <ac:picMkLst>
              <pc:docMk/>
              <pc:sldMasterMk cId="783407565" sldId="2147483648"/>
              <pc:sldLayoutMk cId="2728238326" sldId="2147483660"/>
              <ac:picMk id="16" creationId="{4397BBB3-97A6-5D33-CE32-6F89DCC9F802}"/>
            </ac:picMkLst>
          </pc:picChg>
        </pc:sldLayoutChg>
        <pc:sldLayoutChg chg="addSp delSp modSp mod">
          <pc:chgData name="Lauren Francis" userId="b7c8c318-11b6-44df-a20d-cbfd05c86935" providerId="ADAL" clId="{4BBEDE7F-9734-419C-ADEB-8159F2185F5E}" dt="2024-07-07T14:49:59.672" v="732" actId="1076"/>
          <pc:sldLayoutMkLst>
            <pc:docMk/>
            <pc:sldMasterMk cId="783407565" sldId="2147483648"/>
            <pc:sldLayoutMk cId="392758585" sldId="2147483661"/>
          </pc:sldLayoutMkLst>
          <pc:spChg chg="add mod">
            <ac:chgData name="Lauren Francis" userId="b7c8c318-11b6-44df-a20d-cbfd05c86935" providerId="ADAL" clId="{4BBEDE7F-9734-419C-ADEB-8159F2185F5E}" dt="2024-07-05T15:21:05.933" v="537" actId="20577"/>
            <ac:spMkLst>
              <pc:docMk/>
              <pc:sldMasterMk cId="783407565" sldId="2147483648"/>
              <pc:sldLayoutMk cId="392758585" sldId="2147483661"/>
              <ac:spMk id="2" creationId="{E5F2A43C-0EC9-C0C3-D78D-6FFF22E15934}"/>
            </ac:spMkLst>
          </pc:spChg>
          <pc:spChg chg="del mod">
            <ac:chgData name="Lauren Francis" userId="b7c8c318-11b6-44df-a20d-cbfd05c86935" providerId="ADAL" clId="{4BBEDE7F-9734-419C-ADEB-8159F2185F5E}" dt="2024-07-05T15:16:09.575" v="522" actId="478"/>
            <ac:spMkLst>
              <pc:docMk/>
              <pc:sldMasterMk cId="783407565" sldId="2147483648"/>
              <pc:sldLayoutMk cId="392758585" sldId="2147483661"/>
              <ac:spMk id="10" creationId="{AC4531A2-C0EB-FBAF-BC3F-0E4D8432C1D4}"/>
            </ac:spMkLst>
          </pc:sp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3" creationId="{112C7AC1-3988-7C1E-0569-4C7364BAD9A6}"/>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4" creationId="{FF84EA3F-D675-CCCF-F49A-F03BA84DADDB}"/>
            </ac:picMkLst>
          </pc:picChg>
          <pc:picChg chg="del">
            <ac:chgData name="Lauren Francis" userId="b7c8c318-11b6-44df-a20d-cbfd05c86935" providerId="ADAL" clId="{4BBEDE7F-9734-419C-ADEB-8159F2185F5E}" dt="2024-07-07T14:48:34.997" v="713" actId="478"/>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4BBEDE7F-9734-419C-ADEB-8159F2185F5E}" dt="2024-07-07T14:49:47.387" v="728" actId="208"/>
            <ac:picMkLst>
              <pc:docMk/>
              <pc:sldMasterMk cId="783407565" sldId="2147483648"/>
              <pc:sldLayoutMk cId="392758585" sldId="2147483661"/>
              <ac:picMk id="12" creationId="{242EA42C-DB0F-9E22-8666-A381D588B382}"/>
            </ac:picMkLst>
          </pc:picChg>
          <pc:picChg chg="add mod ord">
            <ac:chgData name="Lauren Francis" userId="b7c8c318-11b6-44df-a20d-cbfd05c86935" providerId="ADAL" clId="{4BBEDE7F-9734-419C-ADEB-8159F2185F5E}" dt="2024-07-07T14:49:51.017" v="730" actId="208"/>
            <ac:picMkLst>
              <pc:docMk/>
              <pc:sldMasterMk cId="783407565" sldId="2147483648"/>
              <pc:sldLayoutMk cId="392758585" sldId="2147483661"/>
              <ac:picMk id="14" creationId="{98E18356-F51B-2718-E15B-FDF87F1CA0A3}"/>
            </ac:picMkLst>
          </pc:picChg>
          <pc:picChg chg="add mod ord">
            <ac:chgData name="Lauren Francis" userId="b7c8c318-11b6-44df-a20d-cbfd05c86935" providerId="ADAL" clId="{4BBEDE7F-9734-419C-ADEB-8159F2185F5E}" dt="2024-07-07T14:49:59.672" v="732" actId="1076"/>
            <ac:picMkLst>
              <pc:docMk/>
              <pc:sldMasterMk cId="783407565" sldId="2147483648"/>
              <pc:sldLayoutMk cId="392758585" sldId="2147483661"/>
              <ac:picMk id="16" creationId="{665B2219-A656-939E-271E-90682A960784}"/>
            </ac:picMkLst>
          </pc:picChg>
        </pc:sldLayoutChg>
        <pc:sldLayoutChg chg="addSp delSp modSp mod">
          <pc:chgData name="Lauren Francis" userId="b7c8c318-11b6-44df-a20d-cbfd05c86935" providerId="ADAL" clId="{4BBEDE7F-9734-419C-ADEB-8159F2185F5E}" dt="2024-07-07T14:51:39.903" v="752" actId="1076"/>
          <pc:sldLayoutMkLst>
            <pc:docMk/>
            <pc:sldMasterMk cId="783407565" sldId="2147483648"/>
            <pc:sldLayoutMk cId="2364423304" sldId="2147483662"/>
          </pc:sldLayoutMkLst>
          <pc:spChg chg="add mod">
            <ac:chgData name="Lauren Francis" userId="b7c8c318-11b6-44df-a20d-cbfd05c86935" providerId="ADAL" clId="{4BBEDE7F-9734-419C-ADEB-8159F2185F5E}" dt="2024-07-05T15:21:03.370" v="536" actId="20577"/>
            <ac:spMkLst>
              <pc:docMk/>
              <pc:sldMasterMk cId="783407565" sldId="2147483648"/>
              <pc:sldLayoutMk cId="2364423304" sldId="2147483662"/>
              <ac:spMk id="2" creationId="{0FF861A2-B94D-AD35-5E4C-F181B15E7E06}"/>
            </ac:spMkLst>
          </pc:spChg>
          <pc:spChg chg="del mod">
            <ac:chgData name="Lauren Francis" userId="b7c8c318-11b6-44df-a20d-cbfd05c86935" providerId="ADAL" clId="{4BBEDE7F-9734-419C-ADEB-8159F2185F5E}" dt="2024-07-05T15:16:13.915" v="524" actId="478"/>
            <ac:spMkLst>
              <pc:docMk/>
              <pc:sldMasterMk cId="783407565" sldId="2147483648"/>
              <pc:sldLayoutMk cId="2364423304" sldId="2147483662"/>
              <ac:spMk id="10" creationId="{85A94DC4-AAF3-B465-5804-0123938A91AF}"/>
            </ac:spMkLst>
          </pc:sp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3" creationId="{619397AC-991B-256F-92C7-697645C7AF68}"/>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4" creationId="{FD9C278B-A320-9013-9D86-B525B3EFDECA}"/>
            </ac:picMkLst>
          </pc:picChg>
          <pc:picChg chg="del">
            <ac:chgData name="Lauren Francis" userId="b7c8c318-11b6-44df-a20d-cbfd05c86935" providerId="ADAL" clId="{4BBEDE7F-9734-419C-ADEB-8159F2185F5E}" dt="2024-07-07T14:50:07.967" v="733" actId="478"/>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4BBEDE7F-9734-419C-ADEB-8159F2185F5E}" dt="2024-07-07T14:51:30.641" v="747" actId="208"/>
            <ac:picMkLst>
              <pc:docMk/>
              <pc:sldMasterMk cId="783407565" sldId="2147483648"/>
              <pc:sldLayoutMk cId="2364423304" sldId="2147483662"/>
              <ac:picMk id="12" creationId="{C6A88207-7F7E-88DD-B3FD-79FCABD503DF}"/>
            </ac:picMkLst>
          </pc:picChg>
          <pc:picChg chg="add mod ord">
            <ac:chgData name="Lauren Francis" userId="b7c8c318-11b6-44df-a20d-cbfd05c86935" providerId="ADAL" clId="{4BBEDE7F-9734-419C-ADEB-8159F2185F5E}" dt="2024-07-07T14:51:36.313" v="750" actId="14100"/>
            <ac:picMkLst>
              <pc:docMk/>
              <pc:sldMasterMk cId="783407565" sldId="2147483648"/>
              <pc:sldLayoutMk cId="2364423304" sldId="2147483662"/>
              <ac:picMk id="14" creationId="{D919B080-643F-94EF-7210-0542A2DD7FCA}"/>
            </ac:picMkLst>
          </pc:picChg>
          <pc:picChg chg="add mod ord">
            <ac:chgData name="Lauren Francis" userId="b7c8c318-11b6-44df-a20d-cbfd05c86935" providerId="ADAL" clId="{4BBEDE7F-9734-419C-ADEB-8159F2185F5E}" dt="2024-07-07T14:51:39.903" v="752" actId="1076"/>
            <ac:picMkLst>
              <pc:docMk/>
              <pc:sldMasterMk cId="783407565" sldId="2147483648"/>
              <pc:sldLayoutMk cId="2364423304" sldId="2147483662"/>
              <ac:picMk id="16" creationId="{F05EC6E2-69C6-BC88-A898-8BA2F5D17299}"/>
            </ac:picMkLst>
          </pc:picChg>
        </pc:sldLayoutChg>
        <pc:sldLayoutChg chg="addSp delSp modSp mod">
          <pc:chgData name="Lauren Francis" userId="b7c8c318-11b6-44df-a20d-cbfd05c86935" providerId="ADAL" clId="{4BBEDE7F-9734-419C-ADEB-8159F2185F5E}" dt="2024-07-07T14:53:20.749" v="778" actId="1076"/>
          <pc:sldLayoutMkLst>
            <pc:docMk/>
            <pc:sldMasterMk cId="783407565" sldId="2147483648"/>
            <pc:sldLayoutMk cId="2006673658" sldId="2147483663"/>
          </pc:sldLayoutMkLst>
          <pc:spChg chg="add mod">
            <ac:chgData name="Lauren Francis" userId="b7c8c318-11b6-44df-a20d-cbfd05c86935" providerId="ADAL" clId="{4BBEDE7F-9734-419C-ADEB-8159F2185F5E}" dt="2024-07-05T15:21:01.463" v="535" actId="20577"/>
            <ac:spMkLst>
              <pc:docMk/>
              <pc:sldMasterMk cId="783407565" sldId="2147483648"/>
              <pc:sldLayoutMk cId="2006673658" sldId="2147483663"/>
              <ac:spMk id="2" creationId="{096A09CB-4F96-2217-27F8-CF436EB271A1}"/>
            </ac:spMkLst>
          </pc:spChg>
          <pc:spChg chg="del mod">
            <ac:chgData name="Lauren Francis" userId="b7c8c318-11b6-44df-a20d-cbfd05c86935" providerId="ADAL" clId="{4BBEDE7F-9734-419C-ADEB-8159F2185F5E}" dt="2024-07-05T15:16:16.991" v="526" actId="478"/>
            <ac:spMkLst>
              <pc:docMk/>
              <pc:sldMasterMk cId="783407565" sldId="2147483648"/>
              <pc:sldLayoutMk cId="2006673658" sldId="2147483663"/>
              <ac:spMk id="10" creationId="{C2B2B5FE-9E18-9E62-35EB-F252E22ED5F6}"/>
            </ac:spMkLst>
          </pc:sp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3" creationId="{F0F1D36C-2FD0-2725-9029-03CB83D5F9A4}"/>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4" creationId="{DD0422A4-9B64-C19E-6C20-B78EB6C37F86}"/>
            </ac:picMkLst>
          </pc:picChg>
          <pc:picChg chg="del">
            <ac:chgData name="Lauren Francis" userId="b7c8c318-11b6-44df-a20d-cbfd05c86935" providerId="ADAL" clId="{4BBEDE7F-9734-419C-ADEB-8159F2185F5E}" dt="2024-07-07T14:51:46.510" v="753" actId="478"/>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4BBEDE7F-9734-419C-ADEB-8159F2185F5E}" dt="2024-07-07T14:53:11.443" v="773" actId="208"/>
            <ac:picMkLst>
              <pc:docMk/>
              <pc:sldMasterMk cId="783407565" sldId="2147483648"/>
              <pc:sldLayoutMk cId="2006673658" sldId="2147483663"/>
              <ac:picMk id="12" creationId="{B04E43BE-045F-12F7-EEA1-86CE91C1C81C}"/>
            </ac:picMkLst>
          </pc:picChg>
          <pc:picChg chg="add mod ord">
            <ac:chgData name="Lauren Francis" userId="b7c8c318-11b6-44df-a20d-cbfd05c86935" providerId="ADAL" clId="{4BBEDE7F-9734-419C-ADEB-8159F2185F5E}" dt="2024-07-07T14:53:19.575" v="777" actId="1076"/>
            <ac:picMkLst>
              <pc:docMk/>
              <pc:sldMasterMk cId="783407565" sldId="2147483648"/>
              <pc:sldLayoutMk cId="2006673658" sldId="2147483663"/>
              <ac:picMk id="14" creationId="{4A9E9BEB-2C49-0858-FA0C-9155AAC8EF63}"/>
            </ac:picMkLst>
          </pc:picChg>
          <pc:picChg chg="add mod ord">
            <ac:chgData name="Lauren Francis" userId="b7c8c318-11b6-44df-a20d-cbfd05c86935" providerId="ADAL" clId="{4BBEDE7F-9734-419C-ADEB-8159F2185F5E}" dt="2024-07-07T14:53:20.749" v="778" actId="1076"/>
            <ac:picMkLst>
              <pc:docMk/>
              <pc:sldMasterMk cId="783407565" sldId="2147483648"/>
              <pc:sldLayoutMk cId="2006673658" sldId="2147483663"/>
              <ac:picMk id="16" creationId="{F0DC1EEC-8956-4339-1290-D73E9CD50383}"/>
            </ac:picMkLst>
          </pc:picChg>
        </pc:sldLayoutChg>
        <pc:sldLayoutChg chg="addSp delSp modSp mod">
          <pc:chgData name="Lauren Francis" userId="b7c8c318-11b6-44df-a20d-cbfd05c86935" providerId="ADAL" clId="{4BBEDE7F-9734-419C-ADEB-8159F2185F5E}" dt="2024-07-07T14:54:58.985" v="795" actId="208"/>
          <pc:sldLayoutMkLst>
            <pc:docMk/>
            <pc:sldMasterMk cId="783407565" sldId="2147483648"/>
            <pc:sldLayoutMk cId="1105485309" sldId="2147483664"/>
          </pc:sldLayoutMkLst>
          <pc:spChg chg="add mod">
            <ac:chgData name="Lauren Francis" userId="b7c8c318-11b6-44df-a20d-cbfd05c86935" providerId="ADAL" clId="{4BBEDE7F-9734-419C-ADEB-8159F2185F5E}" dt="2024-07-05T15:20:58.233" v="534" actId="20577"/>
            <ac:spMkLst>
              <pc:docMk/>
              <pc:sldMasterMk cId="783407565" sldId="2147483648"/>
              <pc:sldLayoutMk cId="1105485309" sldId="2147483664"/>
              <ac:spMk id="2" creationId="{40DD98CC-C3F4-FFAE-BBE7-2E6976BFDFC6}"/>
            </ac:spMkLst>
          </pc:spChg>
          <pc:spChg chg="del mod">
            <ac:chgData name="Lauren Francis" userId="b7c8c318-11b6-44df-a20d-cbfd05c86935" providerId="ADAL" clId="{4BBEDE7F-9734-419C-ADEB-8159F2185F5E}" dt="2024-07-05T15:16:20.304" v="528" actId="478"/>
            <ac:spMkLst>
              <pc:docMk/>
              <pc:sldMasterMk cId="783407565" sldId="2147483648"/>
              <pc:sldLayoutMk cId="1105485309" sldId="2147483664"/>
              <ac:spMk id="7" creationId="{64DAFAF8-BB64-FEB1-88AE-9F0D9EF307F0}"/>
            </ac:spMkLst>
          </pc:sp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9" creationId="{66FA7975-C279-C4F1-8F27-3395E7A19AEC}"/>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0" creationId="{DAAA3903-B227-235E-BB16-015068685A61}"/>
            </ac:picMkLst>
          </pc:picChg>
          <pc:picChg chg="del">
            <ac:chgData name="Lauren Francis" userId="b7c8c318-11b6-44df-a20d-cbfd05c86935" providerId="ADAL" clId="{4BBEDE7F-9734-419C-ADEB-8159F2185F5E}" dt="2024-07-07T14:54:11.844" v="779" actId="478"/>
            <ac:picMkLst>
              <pc:docMk/>
              <pc:sldMasterMk cId="783407565" sldId="2147483648"/>
              <pc:sldLayoutMk cId="1105485309" sldId="2147483664"/>
              <ac:picMk id="11" creationId="{05201A29-085B-C847-A2DD-3D13D8D3AA95}"/>
            </ac:picMkLst>
          </pc:picChg>
          <pc:picChg chg="add mod">
            <ac:chgData name="Lauren Francis" userId="b7c8c318-11b6-44df-a20d-cbfd05c86935" providerId="ADAL" clId="{4BBEDE7F-9734-419C-ADEB-8159F2185F5E}" dt="2024-07-07T14:54:57.411" v="794" actId="208"/>
            <ac:picMkLst>
              <pc:docMk/>
              <pc:sldMasterMk cId="783407565" sldId="2147483648"/>
              <pc:sldLayoutMk cId="1105485309" sldId="2147483664"/>
              <ac:picMk id="12" creationId="{6A74A302-1750-767F-EF10-3C573F2C691A}"/>
            </ac:picMkLst>
          </pc:picChg>
          <pc:picChg chg="add mod ord">
            <ac:chgData name="Lauren Francis" userId="b7c8c318-11b6-44df-a20d-cbfd05c86935" providerId="ADAL" clId="{4BBEDE7F-9734-419C-ADEB-8159F2185F5E}" dt="2024-07-07T14:54:58.985" v="795" actId="208"/>
            <ac:picMkLst>
              <pc:docMk/>
              <pc:sldMasterMk cId="783407565" sldId="2147483648"/>
              <pc:sldLayoutMk cId="1105485309" sldId="2147483664"/>
              <ac:picMk id="14" creationId="{F1BC84C8-1C67-5303-29A1-4E6E3C7B0449}"/>
            </ac:picMkLst>
          </pc:picChg>
          <pc:picChg chg="add mod ord">
            <ac:chgData name="Lauren Francis" userId="b7c8c318-11b6-44df-a20d-cbfd05c86935" providerId="ADAL" clId="{4BBEDE7F-9734-419C-ADEB-8159F2185F5E}" dt="2024-07-07T14:54:54.766" v="793" actId="208"/>
            <ac:picMkLst>
              <pc:docMk/>
              <pc:sldMasterMk cId="783407565" sldId="2147483648"/>
              <pc:sldLayoutMk cId="1105485309" sldId="2147483664"/>
              <ac:picMk id="16" creationId="{21EA6A10-94F9-12D8-6A40-3FD8B895CA7C}"/>
            </ac:picMkLst>
          </pc:picChg>
        </pc:sldLayoutChg>
        <pc:sldLayoutChg chg="addSp delSp modSp mod">
          <pc:chgData name="Lauren Francis" userId="b7c8c318-11b6-44df-a20d-cbfd05c86935" providerId="ADAL" clId="{4BBEDE7F-9734-419C-ADEB-8159F2185F5E}" dt="2024-07-07T14:56:04.502" v="813" actId="208"/>
          <pc:sldLayoutMkLst>
            <pc:docMk/>
            <pc:sldMasterMk cId="783407565" sldId="2147483648"/>
            <pc:sldLayoutMk cId="2902913774" sldId="2147483665"/>
          </pc:sldLayoutMkLst>
          <pc:spChg chg="add mod">
            <ac:chgData name="Lauren Francis" userId="b7c8c318-11b6-44df-a20d-cbfd05c86935" providerId="ADAL" clId="{4BBEDE7F-9734-419C-ADEB-8159F2185F5E}" dt="2024-07-05T15:20:54.311" v="533" actId="20577"/>
            <ac:spMkLst>
              <pc:docMk/>
              <pc:sldMasterMk cId="783407565" sldId="2147483648"/>
              <pc:sldLayoutMk cId="2902913774" sldId="2147483665"/>
              <ac:spMk id="2" creationId="{A709A2EB-43E8-E88F-504B-014E12DA2246}"/>
            </ac:spMkLst>
          </pc:spChg>
          <pc:spChg chg="del mod">
            <ac:chgData name="Lauren Francis" userId="b7c8c318-11b6-44df-a20d-cbfd05c86935" providerId="ADAL" clId="{4BBEDE7F-9734-419C-ADEB-8159F2185F5E}" dt="2024-07-05T15:16:24.395" v="530" actId="478"/>
            <ac:spMkLst>
              <pc:docMk/>
              <pc:sldMasterMk cId="783407565" sldId="2147483648"/>
              <pc:sldLayoutMk cId="2902913774" sldId="2147483665"/>
              <ac:spMk id="10" creationId="{E8F98A27-81A1-A4DC-8788-7DEFF4C540EC}"/>
            </ac:spMkLst>
          </pc:sp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3" creationId="{6A29406C-8919-74D3-B66C-51CE55529DED}"/>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4" creationId="{914E38EF-FE60-C329-0FA9-06F9754099AF}"/>
            </ac:picMkLst>
          </pc:picChg>
          <pc:picChg chg="del">
            <ac:chgData name="Lauren Francis" userId="b7c8c318-11b6-44df-a20d-cbfd05c86935" providerId="ADAL" clId="{4BBEDE7F-9734-419C-ADEB-8159F2185F5E}" dt="2024-07-07T14:55:03.807" v="796" actId="478"/>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4BBEDE7F-9734-419C-ADEB-8159F2185F5E}" dt="2024-07-07T14:56:04.502" v="813" actId="208"/>
            <ac:picMkLst>
              <pc:docMk/>
              <pc:sldMasterMk cId="783407565" sldId="2147483648"/>
              <pc:sldLayoutMk cId="2902913774" sldId="2147483665"/>
              <ac:picMk id="12" creationId="{3E286448-CC1E-A3C3-69F3-827B19A96BF6}"/>
            </ac:picMkLst>
          </pc:picChg>
          <pc:picChg chg="add mod ord">
            <ac:chgData name="Lauren Francis" userId="b7c8c318-11b6-44df-a20d-cbfd05c86935" providerId="ADAL" clId="{4BBEDE7F-9734-419C-ADEB-8159F2185F5E}" dt="2024-07-07T14:56:03.101" v="812" actId="208"/>
            <ac:picMkLst>
              <pc:docMk/>
              <pc:sldMasterMk cId="783407565" sldId="2147483648"/>
              <pc:sldLayoutMk cId="2902913774" sldId="2147483665"/>
              <ac:picMk id="14" creationId="{1DB0824E-24E4-DFF2-AD2F-0E140E2ABC37}"/>
            </ac:picMkLst>
          </pc:picChg>
          <pc:picChg chg="add mod ord">
            <ac:chgData name="Lauren Francis" userId="b7c8c318-11b6-44df-a20d-cbfd05c86935" providerId="ADAL" clId="{4BBEDE7F-9734-419C-ADEB-8159F2185F5E}" dt="2024-07-07T14:56:01.472" v="811" actId="208"/>
            <ac:picMkLst>
              <pc:docMk/>
              <pc:sldMasterMk cId="783407565" sldId="2147483648"/>
              <pc:sldLayoutMk cId="2902913774" sldId="2147483665"/>
              <ac:picMk id="16" creationId="{4BA8A8B3-BA36-C301-C3B3-5008B7F25906}"/>
            </ac:picMkLst>
          </pc:picChg>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pChg chg="mod">
            <ac:chgData name="Lauren Francis" userId="b7c8c318-11b6-44df-a20d-cbfd05c86935" providerId="ADAL" clId="{4BBEDE7F-9734-419C-ADEB-8159F2185F5E}" dt="2024-07-07T13:50:11.760" v="606" actId="1076"/>
            <ac:spMkLst>
              <pc:docMk/>
              <pc:sldMasterMk cId="783407565" sldId="2147483648"/>
              <pc:sldLayoutMk cId="3451759316" sldId="2147483671"/>
              <ac:spMk id="19" creationId="{00608F6B-0818-8C97-2AA3-955405B8FBCA}"/>
            </ac:spMkLst>
          </pc:spChg>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pChg chg="mod">
            <ac:chgData name="Lauren Francis" userId="b7c8c318-11b6-44df-a20d-cbfd05c86935" providerId="ADAL" clId="{4BBEDE7F-9734-419C-ADEB-8159F2185F5E}" dt="2024-07-07T13:49:39.398" v="599" actId="1076"/>
            <ac:spMkLst>
              <pc:docMk/>
              <pc:sldMasterMk cId="783407565" sldId="2147483648"/>
              <pc:sldLayoutMk cId="2839592603" sldId="2147483674"/>
              <ac:spMk id="11" creationId="{D467AB6F-5056-5571-6A53-4276B6678E81}"/>
            </ac:spMkLst>
          </pc:spChg>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pChg chg="add mod">
            <ac:chgData name="Lauren Francis" userId="b7c8c318-11b6-44df-a20d-cbfd05c86935" providerId="ADAL" clId="{4BBEDE7F-9734-419C-ADEB-8159F2185F5E}" dt="2024-07-04T21:35:22.835" v="442" actId="1035"/>
            <ac:spMkLst>
              <pc:docMk/>
              <pc:sldMasterMk cId="783407565" sldId="2147483648"/>
              <pc:sldLayoutMk cId="753425887" sldId="2147483676"/>
              <ac:spMk id="2" creationId="{B4BB6C55-EFB0-B13C-453D-644DC4282242}"/>
            </ac:spMkLst>
          </pc:spChg>
          <pc:spChg chg="mod">
            <ac:chgData name="Lauren Francis" userId="b7c8c318-11b6-44df-a20d-cbfd05c86935" providerId="ADAL" clId="{4BBEDE7F-9734-419C-ADEB-8159F2185F5E}" dt="2024-07-04T21:35:33.381" v="448" actId="1035"/>
            <ac:spMkLst>
              <pc:docMk/>
              <pc:sldMasterMk cId="783407565" sldId="2147483648"/>
              <pc:sldLayoutMk cId="753425887" sldId="2147483676"/>
              <ac:spMk id="5" creationId="{24EAF092-EEE0-8503-C501-1FD8B47F4494}"/>
            </ac:spMkLst>
          </pc:spChg>
        </pc:sldLayoutChg>
        <pc:sldLayoutChg chg="delSp mod">
          <pc:chgData name="Lauren Francis" userId="b7c8c318-11b6-44df-a20d-cbfd05c86935" providerId="ADAL" clId="{4BBEDE7F-9734-419C-ADEB-8159F2185F5E}" dt="2024-07-05T13:36:20.329" v="451" actId="6014"/>
          <pc:sldLayoutMkLst>
            <pc:docMk/>
            <pc:sldMasterMk cId="783407565" sldId="2147483648"/>
            <pc:sldLayoutMk cId="3920694061" sldId="2147483677"/>
          </pc:sldLayoutMkLst>
          <pc:spChg chg="del">
            <ac:chgData name="Lauren Francis" userId="b7c8c318-11b6-44df-a20d-cbfd05c86935" providerId="ADAL" clId="{4BBEDE7F-9734-419C-ADEB-8159F2185F5E}" dt="2024-07-05T13:36:12.467" v="449" actId="478"/>
            <ac:spMkLst>
              <pc:docMk/>
              <pc:sldMasterMk cId="783407565" sldId="2147483648"/>
              <pc:sldLayoutMk cId="3920694061" sldId="2147483677"/>
              <ac:spMk id="3" creationId="{6E6B2815-9F97-329C-3782-EE06EFD316C9}"/>
            </ac:spMkLst>
          </pc:spChg>
          <pc:spChg chg="del">
            <ac:chgData name="Lauren Francis" userId="b7c8c318-11b6-44df-a20d-cbfd05c86935" providerId="ADAL" clId="{4BBEDE7F-9734-419C-ADEB-8159F2185F5E}" dt="2024-07-05T13:36:14.048" v="450" actId="478"/>
            <ac:spMkLst>
              <pc:docMk/>
              <pc:sldMasterMk cId="783407565" sldId="2147483648"/>
              <pc:sldLayoutMk cId="3920694061" sldId="2147483677"/>
              <ac:spMk id="5" creationId="{24EAF092-EEE0-8503-C501-1FD8B47F4494}"/>
            </ac:spMkLst>
          </pc:spChg>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pChg chg="del">
            <ac:chgData name="Lauren Francis" userId="b7c8c318-11b6-44df-a20d-cbfd05c86935" providerId="ADAL" clId="{4BBEDE7F-9734-419C-ADEB-8159F2185F5E}" dt="2024-07-07T13:44:45.675" v="541" actId="478"/>
            <ac:spMkLst>
              <pc:docMk/>
              <pc:sldMasterMk cId="783407565" sldId="2147483648"/>
              <pc:sldLayoutMk cId="3049626277" sldId="2147483678"/>
              <ac:spMk id="6" creationId="{A0E1ECE0-07AB-EED7-43AF-6A65242F3022}"/>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7" creationId="{75436EFE-19C3-C680-68BC-967B0E2C40CC}"/>
            </ac:spMkLst>
          </pc:spChg>
          <pc:spChg chg="add del mod">
            <ac:chgData name="Lauren Francis" userId="b7c8c318-11b6-44df-a20d-cbfd05c86935" providerId="ADAL" clId="{4BBEDE7F-9734-419C-ADEB-8159F2185F5E}" dt="2024-07-07T13:52:50.595" v="636" actId="478"/>
            <ac:spMkLst>
              <pc:docMk/>
              <pc:sldMasterMk cId="783407565" sldId="2147483648"/>
              <pc:sldLayoutMk cId="3049626277" sldId="2147483678"/>
              <ac:spMk id="9" creationId="{8822E159-1B24-1D06-967A-B79D2BE50A4D}"/>
            </ac:spMkLst>
          </pc:spChg>
          <pc:spChg chg="del">
            <ac:chgData name="Lauren Francis" userId="b7c8c318-11b6-44df-a20d-cbfd05c86935" providerId="ADAL" clId="{4BBEDE7F-9734-419C-ADEB-8159F2185F5E}" dt="2024-07-07T13:52:37.530" v="635" actId="478"/>
            <ac:spMkLst>
              <pc:docMk/>
              <pc:sldMasterMk cId="783407565" sldId="2147483648"/>
              <pc:sldLayoutMk cId="3049626277" sldId="2147483678"/>
              <ac:spMk id="12" creationId="{B11C40C4-CCE7-FF1C-9907-835950ED1229}"/>
            </ac:spMkLst>
          </pc:spChg>
          <pc:spChg chg="del">
            <ac:chgData name="Lauren Francis" userId="b7c8c318-11b6-44df-a20d-cbfd05c86935" providerId="ADAL" clId="{4BBEDE7F-9734-419C-ADEB-8159F2185F5E}" dt="2024-07-07T13:44:54.470" v="546" actId="478"/>
            <ac:spMkLst>
              <pc:docMk/>
              <pc:sldMasterMk cId="783407565" sldId="2147483648"/>
              <pc:sldLayoutMk cId="3049626277" sldId="2147483678"/>
              <ac:spMk id="19" creationId="{00608F6B-0818-8C97-2AA3-955405B8FBCA}"/>
            </ac:spMkLst>
          </pc:spChg>
          <pc:spChg chg="del mod">
            <ac:chgData name="Lauren Francis" userId="b7c8c318-11b6-44df-a20d-cbfd05c86935" providerId="ADAL" clId="{4BBEDE7F-9734-419C-ADEB-8159F2185F5E}" dt="2024-07-07T13:44:47.775" v="543" actId="478"/>
            <ac:spMkLst>
              <pc:docMk/>
              <pc:sldMasterMk cId="783407565" sldId="2147483648"/>
              <pc:sldLayoutMk cId="3049626277" sldId="2147483678"/>
              <ac:spMk id="22" creationId="{6E3B0B49-027D-8F06-5A33-6EAC6E5D5BF6}"/>
            </ac:spMkLst>
          </pc:spChg>
          <pc:spChg chg="add mod">
            <ac:chgData name="Lauren Francis" userId="b7c8c318-11b6-44df-a20d-cbfd05c86935" providerId="ADAL" clId="{4BBEDE7F-9734-419C-ADEB-8159F2185F5E}" dt="2024-07-07T13:52:52.039" v="637"/>
            <ac:spMkLst>
              <pc:docMk/>
              <pc:sldMasterMk cId="783407565" sldId="2147483648"/>
              <pc:sldLayoutMk cId="3049626277" sldId="2147483678"/>
              <ac:spMk id="23" creationId="{C345A233-A48B-40D0-205A-51BF78B79F83}"/>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4" creationId="{28AD9568-2078-99EC-FA55-A933A0D183B2}"/>
            </ac:spMkLst>
          </pc:spChg>
          <pc:spChg chg="add mod">
            <ac:chgData name="Lauren Francis" userId="b7c8c318-11b6-44df-a20d-cbfd05c86935" providerId="ADAL" clId="{4BBEDE7F-9734-419C-ADEB-8159F2185F5E}" dt="2024-07-07T13:52:56.982" v="638"/>
            <ac:spMkLst>
              <pc:docMk/>
              <pc:sldMasterMk cId="783407565" sldId="2147483648"/>
              <pc:sldLayoutMk cId="3049626277" sldId="2147483678"/>
              <ac:spMk id="26" creationId="{B50BE3C3-33AE-F99E-55F0-DC091B974F67}"/>
            </ac:spMkLst>
          </pc:spChg>
          <pc:picChg chg="mod ord">
            <ac:chgData name="Lauren Francis" userId="b7c8c318-11b6-44df-a20d-cbfd05c86935" providerId="ADAL" clId="{4BBEDE7F-9734-419C-ADEB-8159F2185F5E}" dt="2024-07-07T13:49:08.693" v="595" actId="167"/>
            <ac:picMkLst>
              <pc:docMk/>
              <pc:sldMasterMk cId="783407565" sldId="2147483648"/>
              <pc:sldLayoutMk cId="3049626277" sldId="2147483678"/>
              <ac:picMk id="2" creationId="{D8F3C0BD-298D-F51E-B324-4A74A9C0ABC5}"/>
            </ac:picMkLst>
          </pc:picChg>
          <pc:picChg chg="mod">
            <ac:chgData name="Lauren Francis" userId="b7c8c318-11b6-44df-a20d-cbfd05c86935" providerId="ADAL" clId="{4BBEDE7F-9734-419C-ADEB-8159F2185F5E}" dt="2024-07-07T13:47:01.333" v="567" actId="1076"/>
            <ac:picMkLst>
              <pc:docMk/>
              <pc:sldMasterMk cId="783407565" sldId="2147483648"/>
              <pc:sldLayoutMk cId="3049626277" sldId="2147483678"/>
              <ac:picMk id="3" creationId="{741188A5-8A9C-86DC-29A5-E40F76168104}"/>
            </ac:picMkLst>
          </pc:picChg>
          <pc:picChg chg="mod ord modCrop">
            <ac:chgData name="Lauren Francis" userId="b7c8c318-11b6-44df-a20d-cbfd05c86935" providerId="ADAL" clId="{4BBEDE7F-9734-419C-ADEB-8159F2185F5E}" dt="2024-07-07T13:48:20.192" v="585" actId="167"/>
            <ac:picMkLst>
              <pc:docMk/>
              <pc:sldMasterMk cId="783407565" sldId="2147483648"/>
              <pc:sldLayoutMk cId="3049626277" sldId="2147483678"/>
              <ac:picMk id="4" creationId="{6A977FE2-8A2E-6FD2-91C7-70807858A447}"/>
            </ac:picMkLst>
          </pc:picChg>
          <pc:picChg chg="mod modCrop">
            <ac:chgData name="Lauren Francis" userId="b7c8c318-11b6-44df-a20d-cbfd05c86935" providerId="ADAL" clId="{4BBEDE7F-9734-419C-ADEB-8159F2185F5E}" dt="2024-07-07T13:48:58.038" v="593" actId="1076"/>
            <ac:picMkLst>
              <pc:docMk/>
              <pc:sldMasterMk cId="783407565" sldId="2147483648"/>
              <pc:sldLayoutMk cId="3049626277" sldId="2147483678"/>
              <ac:picMk id="5" creationId="{6BEB3AFE-1F41-611F-CC78-52C2062A0A97}"/>
            </ac:picMkLst>
          </pc:picChg>
          <pc:picChg chg="del mod">
            <ac:chgData name="Lauren Francis" userId="b7c8c318-11b6-44df-a20d-cbfd05c86935" providerId="ADAL" clId="{4BBEDE7F-9734-419C-ADEB-8159F2185F5E}" dt="2024-07-07T13:46:50.459" v="564" actId="478"/>
            <ac:picMkLst>
              <pc:docMk/>
              <pc:sldMasterMk cId="783407565" sldId="2147483648"/>
              <pc:sldLayoutMk cId="3049626277" sldId="2147483678"/>
              <ac:picMk id="8" creationId="{F5290273-5C3F-27E5-CF91-750453FF512A}"/>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0" creationId="{312B5C7A-0F74-CF44-D33B-9F4387BFFB47}"/>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1" creationId="{6B09F921-E4C1-067D-C21B-733A2279B8F3}"/>
            </ac:picMkLst>
          </pc:picChg>
          <pc:picChg chg="add 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3" creationId="{E38446FD-4C9F-8B09-4647-B465E5B66E77}"/>
            </ac:picMkLst>
          </pc:picChg>
          <pc:picChg chg="mod modCrop">
            <ac:chgData name="Lauren Francis" userId="b7c8c318-11b6-44df-a20d-cbfd05c86935" providerId="ADAL" clId="{4BBEDE7F-9734-419C-ADEB-8159F2185F5E}" dt="2024-07-07T13:50:27.863" v="611" actId="1076"/>
            <ac:picMkLst>
              <pc:docMk/>
              <pc:sldMasterMk cId="783407565" sldId="2147483648"/>
              <pc:sldLayoutMk cId="3049626277" sldId="2147483678"/>
              <ac:picMk id="14" creationId="{8AE5FAA1-D4EF-D64A-3DE1-93B5747A66E4}"/>
            </ac:picMkLst>
          </pc:picChg>
          <pc:picChg chg="add del mod modCrop">
            <ac:chgData name="Lauren Francis" userId="b7c8c318-11b6-44df-a20d-cbfd05c86935" providerId="ADAL" clId="{4BBEDE7F-9734-419C-ADEB-8159F2185F5E}" dt="2024-07-07T13:50:03.980" v="604" actId="478"/>
            <ac:picMkLst>
              <pc:docMk/>
              <pc:sldMasterMk cId="783407565" sldId="2147483648"/>
              <pc:sldLayoutMk cId="3049626277" sldId="2147483678"/>
              <ac:picMk id="15" creationId="{6EE45D72-5300-FADE-BB60-6AA340A798D1}"/>
            </ac:picMkLst>
          </pc:picChg>
          <pc:picChg chg="add mod ord modCrop">
            <ac:chgData name="Lauren Francis" userId="b7c8c318-11b6-44df-a20d-cbfd05c86935" providerId="ADAL" clId="{4BBEDE7F-9734-419C-ADEB-8159F2185F5E}" dt="2024-07-07T13:52:32.665" v="634" actId="732"/>
            <ac:picMkLst>
              <pc:docMk/>
              <pc:sldMasterMk cId="783407565" sldId="2147483648"/>
              <pc:sldLayoutMk cId="3049626277" sldId="2147483678"/>
              <ac:picMk id="16" creationId="{702EBF41-7F75-25E5-9B64-A82CF5D3ACFE}"/>
            </ac:picMkLst>
          </pc:picChg>
          <pc:picChg chg="del mod ord">
            <ac:chgData name="Lauren Francis" userId="b7c8c318-11b6-44df-a20d-cbfd05c86935" providerId="ADAL" clId="{4BBEDE7F-9734-419C-ADEB-8159F2185F5E}" dt="2024-07-07T13:52:22.847" v="632" actId="478"/>
            <ac:picMkLst>
              <pc:docMk/>
              <pc:sldMasterMk cId="783407565" sldId="2147483648"/>
              <pc:sldLayoutMk cId="3049626277" sldId="2147483678"/>
              <ac:picMk id="17" creationId="{1FA245F2-5403-DC60-6EB6-E8AD80C5D232}"/>
            </ac:picMkLst>
          </pc:picChg>
          <pc:picChg chg="del mod">
            <ac:chgData name="Lauren Francis" userId="b7c8c318-11b6-44df-a20d-cbfd05c86935" providerId="ADAL" clId="{4BBEDE7F-9734-419C-ADEB-8159F2185F5E}" dt="2024-07-07T13:52:50.595" v="636" actId="478"/>
            <ac:picMkLst>
              <pc:docMk/>
              <pc:sldMasterMk cId="783407565" sldId="2147483648"/>
              <pc:sldLayoutMk cId="3049626277" sldId="2147483678"/>
              <ac:picMk id="18" creationId="{6A892379-7F99-9D0C-09EB-4569EB8BF149}"/>
            </ac:picMkLst>
          </pc:picChg>
          <pc:picChg chg="del mod ord">
            <ac:chgData name="Lauren Francis" userId="b7c8c318-11b6-44df-a20d-cbfd05c86935" providerId="ADAL" clId="{4BBEDE7F-9734-419C-ADEB-8159F2185F5E}" dt="2024-07-07T13:46:39.645" v="562" actId="478"/>
            <ac:picMkLst>
              <pc:docMk/>
              <pc:sldMasterMk cId="783407565" sldId="2147483648"/>
              <pc:sldLayoutMk cId="3049626277" sldId="2147483678"/>
              <ac:picMk id="20" creationId="{419F3F17-6E6C-684E-5FFD-3B7AE0705273}"/>
            </ac:picMkLst>
          </pc:picChg>
          <pc:picChg chg="del">
            <ac:chgData name="Lauren Francis" userId="b7c8c318-11b6-44df-a20d-cbfd05c86935" providerId="ADAL" clId="{4BBEDE7F-9734-419C-ADEB-8159F2185F5E}" dt="2024-07-07T13:44:50.268" v="545" actId="478"/>
            <ac:picMkLst>
              <pc:docMk/>
              <pc:sldMasterMk cId="783407565" sldId="2147483648"/>
              <pc:sldLayoutMk cId="3049626277" sldId="2147483678"/>
              <ac:picMk id="21" creationId="{4BD1E55C-E0AB-3F84-B803-637DF3562C03}"/>
            </ac:picMkLst>
          </pc:picChg>
          <pc:picChg chg="del">
            <ac:chgData name="Lauren Francis" userId="b7c8c318-11b6-44df-a20d-cbfd05c86935" providerId="ADAL" clId="{4BBEDE7F-9734-419C-ADEB-8159F2185F5E}" dt="2024-07-07T13:44:49.772" v="544" actId="478"/>
            <ac:picMkLst>
              <pc:docMk/>
              <pc:sldMasterMk cId="783407565" sldId="2147483648"/>
              <pc:sldLayoutMk cId="3049626277" sldId="2147483678"/>
              <ac:picMk id="25" creationId="{A756EF23-522F-AF76-A5DD-EC0267C20AB8}"/>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7" creationId="{EC8C28DE-8CE5-325E-5115-51DA8A366623}"/>
            </ac:picMkLst>
          </pc:picChg>
          <pc:picChg chg="add mod">
            <ac:chgData name="Lauren Francis" userId="b7c8c318-11b6-44df-a20d-cbfd05c86935" providerId="ADAL" clId="{4BBEDE7F-9734-419C-ADEB-8159F2185F5E}" dt="2024-07-07T13:52:56.982" v="638"/>
            <ac:picMkLst>
              <pc:docMk/>
              <pc:sldMasterMk cId="783407565" sldId="2147483648"/>
              <pc:sldLayoutMk cId="3049626277" sldId="2147483678"/>
              <ac:picMk id="28" creationId="{6CC1C0AD-4010-8FF4-B455-2FCA74BA523A}"/>
            </ac:picMkLst>
          </pc:picChg>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pChg chg="mod">
          <ac:chgData name="Lauren Francis" userId="b7c8c318-11b6-44df-a20d-cbfd05c86935" providerId="ADAL" clId="{C38C7FE3-EEFC-4541-A9F6-30EA223E2397}" dt="2024-04-09T22:52:35.891" v="34" actId="122"/>
          <ac:spMkLst>
            <pc:docMk/>
            <pc:sldMasterMk cId="783407565" sldId="2147483648"/>
            <ac:spMk id="2" creationId="{7DC530BC-E96F-A655-74F4-F47880701A39}"/>
          </ac:spMkLst>
        </pc:spChg>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pChg chg="add mod ord">
            <ac:chgData name="Lauren Francis" userId="b7c8c318-11b6-44df-a20d-cbfd05c86935" providerId="ADAL" clId="{C38C7FE3-EEFC-4541-A9F6-30EA223E2397}" dt="2024-04-09T22:51:41.630" v="21" actId="207"/>
            <ac:spMkLst>
              <pc:docMk/>
              <pc:sldMasterMk cId="783407565" sldId="2147483648"/>
              <pc:sldLayoutMk cId="1462231767" sldId="2147483649"/>
              <ac:spMk id="2" creationId="{D795ED70-1292-CD30-5013-47BC9058BBE7}"/>
            </ac:spMkLst>
          </pc:spChg>
          <pc:spChg chg="del mod">
            <ac:chgData name="Lauren Francis" userId="b7c8c318-11b6-44df-a20d-cbfd05c86935" providerId="ADAL" clId="{C38C7FE3-EEFC-4541-A9F6-30EA223E2397}" dt="2024-04-09T22:51:23.537" v="18" actId="478"/>
            <ac:spMkLst>
              <pc:docMk/>
              <pc:sldMasterMk cId="783407565" sldId="2147483648"/>
              <pc:sldLayoutMk cId="1462231767" sldId="2147483649"/>
              <ac:spMk id="7" creationId="{67974EA7-E98A-F6FC-D6F9-6C01A4BDE7EC}"/>
            </ac:spMkLst>
          </pc:spChg>
          <pc:spChg chg="mod">
            <ac:chgData name="Lauren Francis" userId="b7c8c318-11b6-44df-a20d-cbfd05c86935" providerId="ADAL" clId="{C38C7FE3-EEFC-4541-A9F6-30EA223E2397}" dt="2024-04-09T22:59:07.055" v="60" actId="14100"/>
            <ac:spMkLst>
              <pc:docMk/>
              <pc:sldMasterMk cId="783407565" sldId="2147483648"/>
              <pc:sldLayoutMk cId="1462231767" sldId="2147483649"/>
              <ac:spMk id="11" creationId="{9EB5AE9F-4287-A334-4516-24BC8782E828}"/>
            </ac:spMkLst>
          </pc:spChg>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pChg chg="add mod ord">
            <ac:chgData name="Lauren Francis" userId="b7c8c318-11b6-44df-a20d-cbfd05c86935" providerId="ADAL" clId="{C38C7FE3-EEFC-4541-A9F6-30EA223E2397}" dt="2024-04-09T22:52:04.099" v="25" actId="207"/>
            <ac:spMkLst>
              <pc:docMk/>
              <pc:sldMasterMk cId="783407565" sldId="2147483648"/>
              <pc:sldLayoutMk cId="347735146" sldId="2147483650"/>
              <ac:spMk id="2" creationId="{5CAC93C0-C36A-F527-BF02-80463FF3DFBE}"/>
            </ac:spMkLst>
          </pc:spChg>
          <pc:spChg chg="add mod">
            <ac:chgData name="Lauren Francis" userId="b7c8c318-11b6-44df-a20d-cbfd05c86935" providerId="ADAL" clId="{C38C7FE3-EEFC-4541-A9F6-30EA223E2397}" dt="2024-04-09T22:59:15.986" v="63" actId="1076"/>
            <ac:spMkLst>
              <pc:docMk/>
              <pc:sldMasterMk cId="783407565" sldId="2147483648"/>
              <pc:sldLayoutMk cId="347735146" sldId="2147483650"/>
              <ac:spMk id="3" creationId="{778DF02C-1EBA-1328-DD96-1CAA7B82F88C}"/>
            </ac:spMkLst>
          </pc:spChg>
          <pc:spChg chg="del mod">
            <ac:chgData name="Lauren Francis" userId="b7c8c318-11b6-44df-a20d-cbfd05c86935" providerId="ADAL" clId="{C38C7FE3-EEFC-4541-A9F6-30EA223E2397}" dt="2024-04-09T22:51:53.685" v="22" actId="478"/>
            <ac:spMkLst>
              <pc:docMk/>
              <pc:sldMasterMk cId="783407565" sldId="2147483648"/>
              <pc:sldLayoutMk cId="347735146" sldId="2147483650"/>
              <ac:spMk id="6" creationId="{41F5C69E-B735-DD22-B9AA-9F8484C8D7AF}"/>
            </ac:spMkLst>
          </pc:spChg>
          <pc:spChg chg="del">
            <ac:chgData name="Lauren Francis" userId="b7c8c318-11b6-44df-a20d-cbfd05c86935" providerId="ADAL" clId="{C38C7FE3-EEFC-4541-A9F6-30EA223E2397}" dt="2024-04-09T22:59:11.870" v="61" actId="478"/>
            <ac:spMkLst>
              <pc:docMk/>
              <pc:sldMasterMk cId="783407565" sldId="2147483648"/>
              <pc:sldLayoutMk cId="347735146" sldId="2147483650"/>
              <ac:spMk id="10" creationId="{4D3782F3-C3EA-163C-CCC1-D7800BCF412F}"/>
            </ac:spMkLst>
          </pc:spChg>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pChg chg="add del mod">
            <ac:chgData name="Lauren Francis" userId="b7c8c318-11b6-44df-a20d-cbfd05c86935" providerId="ADAL" clId="{C38C7FE3-EEFC-4541-A9F6-30EA223E2397}" dt="2024-04-09T22:59:22.753" v="65" actId="478"/>
            <ac:spMkLst>
              <pc:docMk/>
              <pc:sldMasterMk cId="783407565" sldId="2147483648"/>
              <pc:sldLayoutMk cId="3249202066" sldId="2147483651"/>
              <ac:spMk id="2" creationId="{C7482411-A33C-9D1C-FFF3-E13310F82D04}"/>
            </ac:spMkLst>
          </pc:spChg>
          <pc:spChg chg="add del mod">
            <ac:chgData name="Lauren Francis" userId="b7c8c318-11b6-44df-a20d-cbfd05c86935" providerId="ADAL" clId="{C38C7FE3-EEFC-4541-A9F6-30EA223E2397}" dt="2024-04-09T22:52:14.859" v="27" actId="478"/>
            <ac:spMkLst>
              <pc:docMk/>
              <pc:sldMasterMk cId="783407565" sldId="2147483648"/>
              <pc:sldLayoutMk cId="3249202066" sldId="2147483651"/>
              <ac:spMk id="2" creationId="{E87F3631-982D-2DA0-73B9-8CE30B49D7A8}"/>
            </ac:spMkLst>
          </pc:spChg>
          <pc:spChg chg="add mod ord">
            <ac:chgData name="Lauren Francis" userId="b7c8c318-11b6-44df-a20d-cbfd05c86935" providerId="ADAL" clId="{C38C7FE3-EEFC-4541-A9F6-30EA223E2397}" dt="2024-04-09T22:52:23.463" v="31" actId="207"/>
            <ac:spMkLst>
              <pc:docMk/>
              <pc:sldMasterMk cId="783407565" sldId="2147483648"/>
              <pc:sldLayoutMk cId="3249202066" sldId="2147483651"/>
              <ac:spMk id="3" creationId="{FC3A3DCC-B4A1-1548-61FE-0D38A75AF36C}"/>
            </ac:spMkLst>
          </pc:spChg>
          <pc:spChg chg="del mod">
            <ac:chgData name="Lauren Francis" userId="b7c8c318-11b6-44df-a20d-cbfd05c86935" providerId="ADAL" clId="{C38C7FE3-EEFC-4541-A9F6-30EA223E2397}" dt="2024-04-09T22:52:16.795" v="28" actId="478"/>
            <ac:spMkLst>
              <pc:docMk/>
              <pc:sldMasterMk cId="783407565" sldId="2147483648"/>
              <pc:sldLayoutMk cId="3249202066" sldId="2147483651"/>
              <ac:spMk id="6" creationId="{28ECAA5C-4799-27E6-F308-9E2EA744B518}"/>
            </ac:spMkLst>
          </pc:spChg>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pChg chg="add del mod">
            <ac:chgData name="Lauren Francis" userId="b7c8c318-11b6-44df-a20d-cbfd05c86935" providerId="ADAL" clId="{C38C7FE3-EEFC-4541-A9F6-30EA223E2397}" dt="2024-04-09T22:53:44.634" v="37" actId="478"/>
            <ac:spMkLst>
              <pc:docMk/>
              <pc:sldMasterMk cId="783407565" sldId="2147483648"/>
              <pc:sldLayoutMk cId="1756085151" sldId="2147483652"/>
              <ac:spMk id="2" creationId="{81AF0803-336A-339D-826B-968D6555CE9A}"/>
            </ac:spMkLst>
          </pc:spChg>
          <pc:spChg chg="add mod">
            <ac:chgData name="Lauren Francis" userId="b7c8c318-11b6-44df-a20d-cbfd05c86935" providerId="ADAL" clId="{C38C7FE3-EEFC-4541-A9F6-30EA223E2397}" dt="2024-04-09T22:54:01.932" v="42" actId="207"/>
            <ac:spMkLst>
              <pc:docMk/>
              <pc:sldMasterMk cId="783407565" sldId="2147483648"/>
              <pc:sldLayoutMk cId="1756085151" sldId="2147483652"/>
              <ac:spMk id="3" creationId="{157BCFB4-E32A-E84D-FE4A-2ECE084CD541}"/>
            </ac:spMkLst>
          </pc:spChg>
          <pc:spChg chg="del">
            <ac:chgData name="Lauren Francis" userId="b7c8c318-11b6-44df-a20d-cbfd05c86935" providerId="ADAL" clId="{C38C7FE3-EEFC-4541-A9F6-30EA223E2397}" dt="2024-04-09T18:09:02.823" v="5" actId="478"/>
            <ac:spMkLst>
              <pc:docMk/>
              <pc:sldMasterMk cId="783407565" sldId="2147483648"/>
              <pc:sldLayoutMk cId="1756085151" sldId="2147483652"/>
              <ac:spMk id="7" creationId="{AC659F81-41D5-BE74-12A3-A7D409F5CD60}"/>
            </ac:spMkLst>
          </pc:spChg>
          <pc:spChg chg="add mod ord">
            <ac:chgData name="Lauren Francis" userId="b7c8c318-11b6-44df-a20d-cbfd05c86935" providerId="ADAL" clId="{C38C7FE3-EEFC-4541-A9F6-30EA223E2397}" dt="2024-04-09T18:09:16.727" v="9" actId="207"/>
            <ac:spMkLst>
              <pc:docMk/>
              <pc:sldMasterMk cId="783407565" sldId="2147483648"/>
              <pc:sldLayoutMk cId="1756085151" sldId="2147483652"/>
              <ac:spMk id="11" creationId="{D467AB6F-5056-5571-6A53-4276B6678E81}"/>
            </ac:spMkLst>
          </pc:spChg>
          <pc:picChg chg="ord">
            <ac:chgData name="Lauren Francis" userId="b7c8c318-11b6-44df-a20d-cbfd05c86935" providerId="ADAL" clId="{C38C7FE3-EEFC-4541-A9F6-30EA223E2397}" dt="2024-04-09T18:09:07.609" v="8" actId="167"/>
            <ac:picMkLst>
              <pc:docMk/>
              <pc:sldMasterMk cId="783407565" sldId="2147483648"/>
              <pc:sldLayoutMk cId="1756085151" sldId="2147483652"/>
              <ac:picMk id="6" creationId="{B1839FCA-ED11-DB80-A874-B0F3613C6EF6}"/>
            </ac:picMkLst>
          </pc:picChg>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pChg chg="del">
            <ac:chgData name="Lauren Francis" userId="b7c8c318-11b6-44df-a20d-cbfd05c86935" providerId="ADAL" clId="{C38C7FE3-EEFC-4541-A9F6-30EA223E2397}" dt="2024-04-09T18:08:51.343" v="0" actId="478"/>
            <ac:spMkLst>
              <pc:docMk/>
              <pc:sldMasterMk cId="783407565" sldId="2147483648"/>
              <pc:sldLayoutMk cId="3339540598" sldId="2147483653"/>
              <ac:spMk id="8" creationId="{252B01E0-780B-CD8D-39C3-90E87D26713D}"/>
            </ac:spMkLst>
          </pc:spChg>
          <pc:spChg chg="add mod ord">
            <ac:chgData name="Lauren Francis" userId="b7c8c318-11b6-44df-a20d-cbfd05c86935" providerId="ADAL" clId="{C38C7FE3-EEFC-4541-A9F6-30EA223E2397}" dt="2024-04-09T18:08:55.725" v="3" actId="167"/>
            <ac:spMkLst>
              <pc:docMk/>
              <pc:sldMasterMk cId="783407565" sldId="2147483648"/>
              <pc:sldLayoutMk cId="3339540598" sldId="2147483653"/>
              <ac:spMk id="13" creationId="{51771CE8-4371-D8D6-1C7A-A267D2CF504A}"/>
            </ac:spMkLst>
          </pc:spChg>
          <pc:picChg chg="ord">
            <ac:chgData name="Lauren Francis" userId="b7c8c318-11b6-44df-a20d-cbfd05c86935" providerId="ADAL" clId="{C38C7FE3-EEFC-4541-A9F6-30EA223E2397}" dt="2024-04-09T18:08:57.891" v="4" actId="167"/>
            <ac:picMkLst>
              <pc:docMk/>
              <pc:sldMasterMk cId="783407565" sldId="2147483648"/>
              <pc:sldLayoutMk cId="3339540598" sldId="2147483653"/>
              <ac:picMk id="7" creationId="{AF9E4685-1C39-1676-E912-1F2868A837A0}"/>
            </ac:picMkLst>
          </pc:picChg>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pChg chg="del">
            <ac:chgData name="Lauren Francis" userId="b7c8c318-11b6-44df-a20d-cbfd05c86935" providerId="ADAL" clId="{C38C7FE3-EEFC-4541-A9F6-30EA223E2397}" dt="2024-04-09T22:58:10.333" v="44" actId="478"/>
            <ac:spMkLst>
              <pc:docMk/>
              <pc:sldMasterMk cId="783407565" sldId="2147483648"/>
              <pc:sldLayoutMk cId="294763625" sldId="2147483659"/>
              <ac:spMk id="2" creationId="{C227FD4A-15F1-D92D-4E9F-0F1DDDBA2087}"/>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3" creationId="{6CF933CF-601C-1260-66AA-D891F71B1070}"/>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6" creationId="{5691A99D-61BE-3D51-2709-5CD3ADAF5E8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7" creationId="{9BA21959-C0B4-8061-1793-BD5C727C6C4E}"/>
            </ac:spMkLst>
          </pc:spChg>
          <pc:spChg chg="add del mod">
            <ac:chgData name="Lauren Francis" userId="b7c8c318-11b6-44df-a20d-cbfd05c86935" providerId="ADAL" clId="{C38C7FE3-EEFC-4541-A9F6-30EA223E2397}" dt="2024-04-09T22:58:58.989" v="50" actId="478"/>
            <ac:spMkLst>
              <pc:docMk/>
              <pc:sldMasterMk cId="783407565" sldId="2147483648"/>
              <pc:sldLayoutMk cId="294763625" sldId="2147483659"/>
              <ac:spMk id="8" creationId="{84421EA4-4635-06EE-B76F-667C7B5EA638}"/>
            </ac:spMkLst>
          </pc:spChg>
          <pc:spChg chg="add mod">
            <ac:chgData name="Lauren Francis" userId="b7c8c318-11b6-44df-a20d-cbfd05c86935" providerId="ADAL" clId="{C38C7FE3-EEFC-4541-A9F6-30EA223E2397}" dt="2024-04-09T22:58:39.522" v="47"/>
            <ac:spMkLst>
              <pc:docMk/>
              <pc:sldMasterMk cId="783407565" sldId="2147483648"/>
              <pc:sldLayoutMk cId="294763625" sldId="2147483659"/>
              <ac:spMk id="9" creationId="{07214D5E-0291-DA4B-19E7-2D1E7A3B884E}"/>
            </ac:spMkLst>
          </pc:spChg>
          <pc:spChg chg="add del mod">
            <ac:chgData name="Lauren Francis" userId="b7c8c318-11b6-44df-a20d-cbfd05c86935" providerId="ADAL" clId="{C38C7FE3-EEFC-4541-A9F6-30EA223E2397}" dt="2024-04-09T22:59:26.849" v="66" actId="478"/>
            <ac:spMkLst>
              <pc:docMk/>
              <pc:sldMasterMk cId="783407565" sldId="2147483648"/>
              <pc:sldLayoutMk cId="294763625" sldId="2147483659"/>
              <ac:spMk id="13" creationId="{3D1EC411-FEF3-DBB6-CBFD-0DBAEC08939B}"/>
            </ac:spMkLst>
          </pc:spChg>
          <pc:spChg chg="add mod">
            <ac:chgData name="Lauren Francis" userId="b7c8c318-11b6-44df-a20d-cbfd05c86935" providerId="ADAL" clId="{C38C7FE3-EEFC-4541-A9F6-30EA223E2397}" dt="2024-04-09T22:58:52.011" v="49" actId="1076"/>
            <ac:spMkLst>
              <pc:docMk/>
              <pc:sldMasterMk cId="783407565" sldId="2147483648"/>
              <pc:sldLayoutMk cId="294763625" sldId="2147483659"/>
              <ac:spMk id="14" creationId="{49B9043E-4280-904D-D697-3E0FE566A506}"/>
            </ac:spMkLst>
          </pc:spChg>
          <pc:spChg chg="add mod">
            <ac:chgData name="Lauren Francis" userId="b7c8c318-11b6-44df-a20d-cbfd05c86935" providerId="ADAL" clId="{C38C7FE3-EEFC-4541-A9F6-30EA223E2397}" dt="2024-04-09T22:59:27.425" v="67"/>
            <ac:spMkLst>
              <pc:docMk/>
              <pc:sldMasterMk cId="783407565" sldId="2147483648"/>
              <pc:sldLayoutMk cId="294763625" sldId="2147483659"/>
              <ac:spMk id="15" creationId="{F219940B-2638-94F1-291C-E7FAF8615CF2}"/>
            </ac:spMkLst>
          </pc:spChg>
          <pc:picChg chg="add del mod">
            <ac:chgData name="Lauren Francis" userId="b7c8c318-11b6-44df-a20d-cbfd05c86935" providerId="ADAL" clId="{C38C7FE3-EEFC-4541-A9F6-30EA223E2397}" dt="2024-04-09T22:58:58.989" v="50" actId="478"/>
            <ac:picMkLst>
              <pc:docMk/>
              <pc:sldMasterMk cId="783407565" sldId="2147483648"/>
              <pc:sldLayoutMk cId="294763625" sldId="2147483659"/>
              <ac:picMk id="4" creationId="{3698F6DC-A0A8-2F3B-93FC-1BFE5DE625DB}"/>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0" creationId="{C8ADB860-58E2-47D0-F878-906BDEF57A02}"/>
            </ac:picMkLst>
          </pc:picChg>
          <pc:picChg chg="add mod">
            <ac:chgData name="Lauren Francis" userId="b7c8c318-11b6-44df-a20d-cbfd05c86935" providerId="ADAL" clId="{C38C7FE3-EEFC-4541-A9F6-30EA223E2397}" dt="2024-04-09T22:58:39.522" v="47"/>
            <ac:picMkLst>
              <pc:docMk/>
              <pc:sldMasterMk cId="783407565" sldId="2147483648"/>
              <pc:sldLayoutMk cId="294763625" sldId="2147483659"/>
              <ac:picMk id="11" creationId="{6442C20E-CFF8-E424-D3D4-82CDD85A3A2C}"/>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6" creationId="{F8A99FF6-4126-B0D8-9825-9FB1EBB5EB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7" creationId="{AE5A17BD-631D-3156-6AAA-4FAC1ADA8054}"/>
            </ac:picMkLst>
          </pc:picChg>
          <pc:picChg chg="add mod">
            <ac:chgData name="Lauren Francis" userId="b7c8c318-11b6-44df-a20d-cbfd05c86935" providerId="ADAL" clId="{C38C7FE3-EEFC-4541-A9F6-30EA223E2397}" dt="2024-04-09T22:59:53.526" v="68"/>
            <ac:picMkLst>
              <pc:docMk/>
              <pc:sldMasterMk cId="783407565" sldId="2147483648"/>
              <pc:sldLayoutMk cId="294763625" sldId="2147483659"/>
              <ac:picMk id="18" creationId="{09838414-E636-4B21-01DA-DCF19E1F973C}"/>
            </ac:picMkLst>
          </pc:picChg>
          <pc:cxnChg chg="add del mod">
            <ac:chgData name="Lauren Francis" userId="b7c8c318-11b6-44df-a20d-cbfd05c86935" providerId="ADAL" clId="{C38C7FE3-EEFC-4541-A9F6-30EA223E2397}" dt="2024-04-09T22:58:58.989" v="50" actId="478"/>
            <ac:cxnSpMkLst>
              <pc:docMk/>
              <pc:sldMasterMk cId="783407565" sldId="2147483648"/>
              <pc:sldLayoutMk cId="294763625" sldId="2147483659"/>
              <ac:cxnSpMk id="5" creationId="{CBECBE1C-6858-885B-D348-848EEBA469C2}"/>
            </ac:cxnSpMkLst>
          </pc:cxnChg>
          <pc:cxnChg chg="add mod">
            <ac:chgData name="Lauren Francis" userId="b7c8c318-11b6-44df-a20d-cbfd05c86935" providerId="ADAL" clId="{C38C7FE3-EEFC-4541-A9F6-30EA223E2397}" dt="2024-04-09T22:58:39.522" v="47"/>
            <ac:cxnSpMkLst>
              <pc:docMk/>
              <pc:sldMasterMk cId="783407565" sldId="2147483648"/>
              <pc:sldLayoutMk cId="294763625" sldId="2147483659"/>
              <ac:cxnSpMk id="12" creationId="{21FA5F04-B8D6-F4D3-8CAE-F93BC1D6F725}"/>
            </ac:cxnSpMkLst>
          </pc:cxnChg>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pChg chg="del">
            <ac:chgData name="Lauren Francis" userId="b7c8c318-11b6-44df-a20d-cbfd05c86935" providerId="ADAL" clId="{C38C7FE3-EEFC-4541-A9F6-30EA223E2397}" dt="2024-04-09T23:00:28.470" v="73" actId="478"/>
            <ac:spMkLst>
              <pc:docMk/>
              <pc:sldMasterMk cId="783407565" sldId="2147483648"/>
              <pc:sldLayoutMk cId="2728238326" sldId="2147483660"/>
              <ac:spMk id="2" creationId="{B40C42EF-7677-70B5-D9C1-C8FFA759D5E5}"/>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6" creationId="{3A94A2CA-E548-F1FF-277D-55EF096A1C9B}"/>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0" creationId="{38F0F942-CF92-6FD1-4E02-E7ED63F8B0D6}"/>
            </ac:spMkLst>
          </pc:spChg>
          <pc:spChg chg="add mod">
            <ac:chgData name="Lauren Francis" userId="b7c8c318-11b6-44df-a20d-cbfd05c86935" providerId="ADAL" clId="{C38C7FE3-EEFC-4541-A9F6-30EA223E2397}" dt="2024-04-09T23:00:53.817" v="75"/>
            <ac:spMkLst>
              <pc:docMk/>
              <pc:sldMasterMk cId="783407565" sldId="2147483648"/>
              <pc:sldLayoutMk cId="2728238326" sldId="2147483660"/>
              <ac:spMk id="11" creationId="{4BF5A9A2-96E9-DF35-F3A2-EC9593C3F8ED}"/>
            </ac:spMkLst>
          </pc:sp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3" creationId="{2E3E0BFC-C5E1-4E29-51A7-06E97C9CDB2F}"/>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4" creationId="{2D65887D-3A67-551B-C715-BB419F344AC8}"/>
            </ac:picMkLst>
          </pc:picChg>
          <pc:picChg chg="add mod">
            <ac:chgData name="Lauren Francis" userId="b7c8c318-11b6-44df-a20d-cbfd05c86935" providerId="ADAL" clId="{C38C7FE3-EEFC-4541-A9F6-30EA223E2397}" dt="2024-04-09T23:00:43.939" v="74"/>
            <ac:picMkLst>
              <pc:docMk/>
              <pc:sldMasterMk cId="783407565" sldId="2147483648"/>
              <pc:sldLayoutMk cId="2728238326" sldId="2147483660"/>
              <ac:picMk id="5" creationId="{E776905D-1D7E-5460-CBB1-BA8B67DC593F}"/>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7" creationId="{995B041F-0AD6-48B0-E873-42F569743988}"/>
            </ac:picMkLst>
          </pc:picChg>
          <pc:picChg chg="add mod">
            <ac:chgData name="Lauren Francis" userId="b7c8c318-11b6-44df-a20d-cbfd05c86935" providerId="ADAL" clId="{C38C7FE3-EEFC-4541-A9F6-30EA223E2397}" dt="2024-04-09T23:00:53.817" v="75"/>
            <ac:picMkLst>
              <pc:docMk/>
              <pc:sldMasterMk cId="783407565" sldId="2147483648"/>
              <pc:sldLayoutMk cId="2728238326" sldId="2147483660"/>
              <ac:picMk id="8" creationId="{E607F22F-DAAC-E1D6-617A-5E46E8B3EE68}"/>
            </ac:picMkLst>
          </pc:picChg>
          <pc:cxnChg chg="add mod">
            <ac:chgData name="Lauren Francis" userId="b7c8c318-11b6-44df-a20d-cbfd05c86935" providerId="ADAL" clId="{C38C7FE3-EEFC-4541-A9F6-30EA223E2397}" dt="2024-04-09T23:00:53.817" v="75"/>
            <ac:cxnSpMkLst>
              <pc:docMk/>
              <pc:sldMasterMk cId="783407565" sldId="2147483648"/>
              <pc:sldLayoutMk cId="2728238326" sldId="2147483660"/>
              <ac:cxnSpMk id="9" creationId="{B00DAF1A-A16C-CC7E-F880-B2858B11F043}"/>
            </ac:cxnSpMkLst>
          </pc:cxnChg>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pChg chg="del">
            <ac:chgData name="Lauren Francis" userId="b7c8c318-11b6-44df-a20d-cbfd05c86935" providerId="ADAL" clId="{C38C7FE3-EEFC-4541-A9F6-30EA223E2397}" dt="2024-04-09T23:01:21.547" v="78" actId="478"/>
            <ac:spMkLst>
              <pc:docMk/>
              <pc:sldMasterMk cId="783407565" sldId="2147483648"/>
              <pc:sldLayoutMk cId="392758585" sldId="2147483661"/>
              <ac:spMk id="2" creationId="{75AB9297-BEF8-F8F9-D220-2A7C36B0732B}"/>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6" creationId="{7DDB053D-6033-9B0A-D481-C3C1ED994CA8}"/>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0" creationId="{AC4531A2-C0EB-FBAF-BC3F-0E4D8432C1D4}"/>
            </ac:spMkLst>
          </pc:spChg>
          <pc:spChg chg="add mod">
            <ac:chgData name="Lauren Francis" userId="b7c8c318-11b6-44df-a20d-cbfd05c86935" providerId="ADAL" clId="{C38C7FE3-EEFC-4541-A9F6-30EA223E2397}" dt="2024-04-09T23:01:39.577" v="80"/>
            <ac:spMkLst>
              <pc:docMk/>
              <pc:sldMasterMk cId="783407565" sldId="2147483648"/>
              <pc:sldLayoutMk cId="392758585" sldId="2147483661"/>
              <ac:spMk id="11" creationId="{8B3E239C-881A-0DF8-A345-67A88FFA69E6}"/>
            </ac:spMkLst>
          </pc:sp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3" creationId="{112C7AC1-3988-7C1E-0569-4C7364BAD9A6}"/>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4" creationId="{FF84EA3F-D675-CCCF-F49A-F03BA84DADDB}"/>
            </ac:picMkLst>
          </pc:picChg>
          <pc:picChg chg="add mod">
            <ac:chgData name="Lauren Francis" userId="b7c8c318-11b6-44df-a20d-cbfd05c86935" providerId="ADAL" clId="{C38C7FE3-EEFC-4541-A9F6-30EA223E2397}" dt="2024-04-09T23:01:35.666" v="79"/>
            <ac:picMkLst>
              <pc:docMk/>
              <pc:sldMasterMk cId="783407565" sldId="2147483648"/>
              <pc:sldLayoutMk cId="392758585" sldId="2147483661"/>
              <ac:picMk id="5" creationId="{EBD6AFE3-9B7C-3462-FA7A-4E2ED060ABF2}"/>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7" creationId="{6DAE41DF-3286-9531-63BB-FD01A4BD7494}"/>
            </ac:picMkLst>
          </pc:picChg>
          <pc:picChg chg="add mod">
            <ac:chgData name="Lauren Francis" userId="b7c8c318-11b6-44df-a20d-cbfd05c86935" providerId="ADAL" clId="{C38C7FE3-EEFC-4541-A9F6-30EA223E2397}" dt="2024-04-09T23:01:39.577" v="80"/>
            <ac:picMkLst>
              <pc:docMk/>
              <pc:sldMasterMk cId="783407565" sldId="2147483648"/>
              <pc:sldLayoutMk cId="392758585" sldId="2147483661"/>
              <ac:picMk id="8" creationId="{D3CB52BA-FAE6-4D2E-5271-2DBD9BB647D6}"/>
            </ac:picMkLst>
          </pc:picChg>
          <pc:cxnChg chg="add mod">
            <ac:chgData name="Lauren Francis" userId="b7c8c318-11b6-44df-a20d-cbfd05c86935" providerId="ADAL" clId="{C38C7FE3-EEFC-4541-A9F6-30EA223E2397}" dt="2024-04-09T23:01:39.577" v="80"/>
            <ac:cxnSpMkLst>
              <pc:docMk/>
              <pc:sldMasterMk cId="783407565" sldId="2147483648"/>
              <pc:sldLayoutMk cId="392758585" sldId="2147483661"/>
              <ac:cxnSpMk id="9" creationId="{314F8C88-DD70-ECEB-E16D-33CC3884E2A3}"/>
            </ac:cxnSpMkLst>
          </pc:cxnChg>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pChg chg="del">
            <ac:chgData name="Lauren Francis" userId="b7c8c318-11b6-44df-a20d-cbfd05c86935" providerId="ADAL" clId="{C38C7FE3-EEFC-4541-A9F6-30EA223E2397}" dt="2024-04-09T23:02:01.854" v="83" actId="478"/>
            <ac:spMkLst>
              <pc:docMk/>
              <pc:sldMasterMk cId="783407565" sldId="2147483648"/>
              <pc:sldLayoutMk cId="2364423304" sldId="2147483662"/>
              <ac:spMk id="2" creationId="{21D5FB38-CB84-37B8-EC84-7D1B59B84605}"/>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6" creationId="{2A6CC2E3-1D0E-FE60-279E-0C8A364EF846}"/>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0" creationId="{85A94DC4-AAF3-B465-5804-0123938A91AF}"/>
            </ac:spMkLst>
          </pc:spChg>
          <pc:spChg chg="add mod">
            <ac:chgData name="Lauren Francis" userId="b7c8c318-11b6-44df-a20d-cbfd05c86935" providerId="ADAL" clId="{C38C7FE3-EEFC-4541-A9F6-30EA223E2397}" dt="2024-04-09T23:02:06.313" v="85"/>
            <ac:spMkLst>
              <pc:docMk/>
              <pc:sldMasterMk cId="783407565" sldId="2147483648"/>
              <pc:sldLayoutMk cId="2364423304" sldId="2147483662"/>
              <ac:spMk id="11" creationId="{6883C858-39F8-502E-872E-5FBCD1880B5D}"/>
            </ac:spMkLst>
          </pc:sp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3" creationId="{619397AC-991B-256F-92C7-697645C7AF68}"/>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4" creationId="{FD9C278B-A320-9013-9D86-B525B3EFDECA}"/>
            </ac:picMkLst>
          </pc:picChg>
          <pc:picChg chg="add mod">
            <ac:chgData name="Lauren Francis" userId="b7c8c318-11b6-44df-a20d-cbfd05c86935" providerId="ADAL" clId="{C38C7FE3-EEFC-4541-A9F6-30EA223E2397}" dt="2024-04-09T23:02:02.121" v="84"/>
            <ac:picMkLst>
              <pc:docMk/>
              <pc:sldMasterMk cId="783407565" sldId="2147483648"/>
              <pc:sldLayoutMk cId="2364423304" sldId="2147483662"/>
              <ac:picMk id="5" creationId="{E0CA8ABB-8F38-F87B-ECBE-BEFEECAA9955}"/>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7" creationId="{3D2EA53C-6146-A5D4-3484-2EA4F3C88FED}"/>
            </ac:picMkLst>
          </pc:picChg>
          <pc:picChg chg="add mod">
            <ac:chgData name="Lauren Francis" userId="b7c8c318-11b6-44df-a20d-cbfd05c86935" providerId="ADAL" clId="{C38C7FE3-EEFC-4541-A9F6-30EA223E2397}" dt="2024-04-09T23:02:06.313" v="85"/>
            <ac:picMkLst>
              <pc:docMk/>
              <pc:sldMasterMk cId="783407565" sldId="2147483648"/>
              <pc:sldLayoutMk cId="2364423304" sldId="2147483662"/>
              <ac:picMk id="8" creationId="{18FABE87-C173-6CB3-7337-4A82E314DC4F}"/>
            </ac:picMkLst>
          </pc:picChg>
          <pc:cxnChg chg="add mod">
            <ac:chgData name="Lauren Francis" userId="b7c8c318-11b6-44df-a20d-cbfd05c86935" providerId="ADAL" clId="{C38C7FE3-EEFC-4541-A9F6-30EA223E2397}" dt="2024-04-09T23:02:06.313" v="85"/>
            <ac:cxnSpMkLst>
              <pc:docMk/>
              <pc:sldMasterMk cId="783407565" sldId="2147483648"/>
              <pc:sldLayoutMk cId="2364423304" sldId="2147483662"/>
              <ac:cxnSpMk id="9" creationId="{D1820A3A-362E-E0FE-52D2-69E30C23DB80}"/>
            </ac:cxnSpMkLst>
          </pc:cxnChg>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pChg chg="del">
            <ac:chgData name="Lauren Francis" userId="b7c8c318-11b6-44df-a20d-cbfd05c86935" providerId="ADAL" clId="{C38C7FE3-EEFC-4541-A9F6-30EA223E2397}" dt="2024-04-09T23:02:18.628" v="88" actId="478"/>
            <ac:spMkLst>
              <pc:docMk/>
              <pc:sldMasterMk cId="783407565" sldId="2147483648"/>
              <pc:sldLayoutMk cId="2006673658" sldId="2147483663"/>
              <ac:spMk id="2" creationId="{35A6843B-02A7-1ECA-B6BD-C93DC1921E72}"/>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6" creationId="{FB1561EC-8FD1-9C2A-B8B6-A311EFC6FC4C}"/>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0" creationId="{C2B2B5FE-9E18-9E62-35EB-F252E22ED5F6}"/>
            </ac:spMkLst>
          </pc:spChg>
          <pc:spChg chg="add mod">
            <ac:chgData name="Lauren Francis" userId="b7c8c318-11b6-44df-a20d-cbfd05c86935" providerId="ADAL" clId="{C38C7FE3-EEFC-4541-A9F6-30EA223E2397}" dt="2024-04-09T23:02:35.847" v="91"/>
            <ac:spMkLst>
              <pc:docMk/>
              <pc:sldMasterMk cId="783407565" sldId="2147483648"/>
              <pc:sldLayoutMk cId="2006673658" sldId="2147483663"/>
              <ac:spMk id="11" creationId="{3B950337-2A6E-0EB5-AF90-63D4474C0DBA}"/>
            </ac:spMkLst>
          </pc:sp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3" creationId="{F0F1D36C-2FD0-2725-9029-03CB83D5F9A4}"/>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4" creationId="{DD0422A4-9B64-C19E-6C20-B78EB6C37F86}"/>
            </ac:picMkLst>
          </pc:picChg>
          <pc:picChg chg="add mod">
            <ac:chgData name="Lauren Francis" userId="b7c8c318-11b6-44df-a20d-cbfd05c86935" providerId="ADAL" clId="{C38C7FE3-EEFC-4541-A9F6-30EA223E2397}" dt="2024-04-09T23:02:31.708" v="90" actId="1076"/>
            <ac:picMkLst>
              <pc:docMk/>
              <pc:sldMasterMk cId="783407565" sldId="2147483648"/>
              <pc:sldLayoutMk cId="2006673658" sldId="2147483663"/>
              <ac:picMk id="5" creationId="{3EB43EA3-DB11-705D-E970-4D36395EF928}"/>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7" creationId="{FC43404A-A772-9CA1-02CF-652CA480582C}"/>
            </ac:picMkLst>
          </pc:picChg>
          <pc:picChg chg="add mod">
            <ac:chgData name="Lauren Francis" userId="b7c8c318-11b6-44df-a20d-cbfd05c86935" providerId="ADAL" clId="{C38C7FE3-EEFC-4541-A9F6-30EA223E2397}" dt="2024-04-09T23:02:35.847" v="91"/>
            <ac:picMkLst>
              <pc:docMk/>
              <pc:sldMasterMk cId="783407565" sldId="2147483648"/>
              <pc:sldLayoutMk cId="2006673658" sldId="2147483663"/>
              <ac:picMk id="8" creationId="{BA6734B9-29B9-C437-3F2A-7ADBE89D7DDC}"/>
            </ac:picMkLst>
          </pc:picChg>
          <pc:cxnChg chg="add mod">
            <ac:chgData name="Lauren Francis" userId="b7c8c318-11b6-44df-a20d-cbfd05c86935" providerId="ADAL" clId="{C38C7FE3-EEFC-4541-A9F6-30EA223E2397}" dt="2024-04-09T23:02:35.847" v="91"/>
            <ac:cxnSpMkLst>
              <pc:docMk/>
              <pc:sldMasterMk cId="783407565" sldId="2147483648"/>
              <pc:sldLayoutMk cId="2006673658" sldId="2147483663"/>
              <ac:cxnSpMk id="9" creationId="{44A4FC71-B237-62B1-4B96-B6CD09CF949D}"/>
            </ac:cxnSpMkLst>
          </pc:cxnChg>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pChg chg="del">
            <ac:chgData name="Lauren Francis" userId="b7c8c318-11b6-44df-a20d-cbfd05c86935" providerId="ADAL" clId="{C38C7FE3-EEFC-4541-A9F6-30EA223E2397}" dt="2024-04-09T23:02:40.132" v="93" actId="478"/>
            <ac:spMkLst>
              <pc:docMk/>
              <pc:sldMasterMk cId="783407565" sldId="2147483648"/>
              <pc:sldLayoutMk cId="1105485309" sldId="2147483664"/>
              <ac:spMk id="2" creationId="{EEC6388E-5EC1-C69E-0F62-21FDD31E1E08}"/>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3" creationId="{2010E84C-6A94-3CB3-E539-6E8F108ABFCE}"/>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7" creationId="{64DAFAF8-BB64-FEB1-88AE-9F0D9EF307F0}"/>
            </ac:spMkLst>
          </pc:spChg>
          <pc:spChg chg="add mod">
            <ac:chgData name="Lauren Francis" userId="b7c8c318-11b6-44df-a20d-cbfd05c86935" providerId="ADAL" clId="{C38C7FE3-EEFC-4541-A9F6-30EA223E2397}" dt="2024-04-09T23:02:44.988" v="94"/>
            <ac:spMkLst>
              <pc:docMk/>
              <pc:sldMasterMk cId="783407565" sldId="2147483648"/>
              <pc:sldLayoutMk cId="1105485309" sldId="2147483664"/>
              <ac:spMk id="8" creationId="{672252C6-1597-1A56-C8B5-21D5924C3DF3}"/>
            </ac:spMkLst>
          </pc:sp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4" creationId="{BFAE86D9-64FB-3D34-20B2-7CBB1822766F}"/>
            </ac:picMkLst>
          </pc:picChg>
          <pc:picChg chg="add mod">
            <ac:chgData name="Lauren Francis" userId="b7c8c318-11b6-44df-a20d-cbfd05c86935" providerId="ADAL" clId="{C38C7FE3-EEFC-4541-A9F6-30EA223E2397}" dt="2024-04-09T23:02:44.988" v="94"/>
            <ac:picMkLst>
              <pc:docMk/>
              <pc:sldMasterMk cId="783407565" sldId="2147483648"/>
              <pc:sldLayoutMk cId="1105485309" sldId="2147483664"/>
              <ac:picMk id="5" creationId="{DA787029-0774-1A28-369A-60B8A83FDA8B}"/>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9" creationId="{66FA7975-C279-C4F1-8F27-3395E7A19AEC}"/>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0" creationId="{DAAA3903-B227-235E-BB16-015068685A61}"/>
            </ac:picMkLst>
          </pc:picChg>
          <pc:picChg chg="add mod">
            <ac:chgData name="Lauren Francis" userId="b7c8c318-11b6-44df-a20d-cbfd05c86935" providerId="ADAL" clId="{C38C7FE3-EEFC-4541-A9F6-30EA223E2397}" dt="2024-04-09T23:02:58.741" v="95"/>
            <ac:picMkLst>
              <pc:docMk/>
              <pc:sldMasterMk cId="783407565" sldId="2147483648"/>
              <pc:sldLayoutMk cId="1105485309" sldId="2147483664"/>
              <ac:picMk id="11" creationId="{05201A29-085B-C847-A2DD-3D13D8D3AA95}"/>
            </ac:picMkLst>
          </pc:picChg>
          <pc:cxnChg chg="add mod">
            <ac:chgData name="Lauren Francis" userId="b7c8c318-11b6-44df-a20d-cbfd05c86935" providerId="ADAL" clId="{C38C7FE3-EEFC-4541-A9F6-30EA223E2397}" dt="2024-04-09T23:02:44.988" v="94"/>
            <ac:cxnSpMkLst>
              <pc:docMk/>
              <pc:sldMasterMk cId="783407565" sldId="2147483648"/>
              <pc:sldLayoutMk cId="1105485309" sldId="2147483664"/>
              <ac:cxnSpMk id="6" creationId="{309175A1-CD93-FB14-2151-68FDF2831075}"/>
            </ac:cxnSpMkLst>
          </pc:cxnChg>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pChg chg="del">
            <ac:chgData name="Lauren Francis" userId="b7c8c318-11b6-44df-a20d-cbfd05c86935" providerId="ADAL" clId="{C38C7FE3-EEFC-4541-A9F6-30EA223E2397}" dt="2024-04-09T23:03:10.646" v="98" actId="478"/>
            <ac:spMkLst>
              <pc:docMk/>
              <pc:sldMasterMk cId="783407565" sldId="2147483648"/>
              <pc:sldLayoutMk cId="2902913774" sldId="2147483665"/>
              <ac:spMk id="2" creationId="{49D47306-FE2C-BD5A-43D9-5A5E2DE3BACF}"/>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6" creationId="{5D56488C-85C2-28D9-EFC4-602E0AFC96A3}"/>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0" creationId="{E8F98A27-81A1-A4DC-8788-7DEFF4C540EC}"/>
            </ac:spMkLst>
          </pc:spChg>
          <pc:spChg chg="add mod">
            <ac:chgData name="Lauren Francis" userId="b7c8c318-11b6-44df-a20d-cbfd05c86935" providerId="ADAL" clId="{C38C7FE3-EEFC-4541-A9F6-30EA223E2397}" dt="2024-04-09T23:03:30.010" v="103"/>
            <ac:spMkLst>
              <pc:docMk/>
              <pc:sldMasterMk cId="783407565" sldId="2147483648"/>
              <pc:sldLayoutMk cId="2902913774" sldId="2147483665"/>
              <ac:spMk id="11" creationId="{ED69B491-6E68-455F-284B-45EE3C103ABB}"/>
            </ac:spMkLst>
          </pc:sp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3" creationId="{6A29406C-8919-74D3-B66C-51CE55529DED}"/>
            </ac:picMkLst>
          </pc:picChg>
          <pc:picChg chg="add mod">
            <ac:chgData name="Lauren Francis" userId="b7c8c318-11b6-44df-a20d-cbfd05c86935" providerId="ADAL" clId="{C38C7FE3-EEFC-4541-A9F6-30EA223E2397}" dt="2024-04-09T23:03:25.949" v="102" actId="1076"/>
            <ac:picMkLst>
              <pc:docMk/>
              <pc:sldMasterMk cId="783407565" sldId="2147483648"/>
              <pc:sldLayoutMk cId="2902913774" sldId="2147483665"/>
              <ac:picMk id="4" creationId="{914E38EF-FE60-C329-0FA9-06F9754099AF}"/>
            </ac:picMkLst>
          </pc:picChg>
          <pc:picChg chg="add mod">
            <ac:chgData name="Lauren Francis" userId="b7c8c318-11b6-44df-a20d-cbfd05c86935" providerId="ADAL" clId="{C38C7FE3-EEFC-4541-A9F6-30EA223E2397}" dt="2024-04-09T23:03:23.557" v="101" actId="1076"/>
            <ac:picMkLst>
              <pc:docMk/>
              <pc:sldMasterMk cId="783407565" sldId="2147483648"/>
              <pc:sldLayoutMk cId="2902913774" sldId="2147483665"/>
              <ac:picMk id="5" creationId="{97320C8E-E14D-7E28-472F-F66430C54D45}"/>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7" creationId="{7FB64564-EA92-52A7-DE67-D9CF906995C6}"/>
            </ac:picMkLst>
          </pc:picChg>
          <pc:picChg chg="add mod">
            <ac:chgData name="Lauren Francis" userId="b7c8c318-11b6-44df-a20d-cbfd05c86935" providerId="ADAL" clId="{C38C7FE3-EEFC-4541-A9F6-30EA223E2397}" dt="2024-04-09T23:03:30.010" v="103"/>
            <ac:picMkLst>
              <pc:docMk/>
              <pc:sldMasterMk cId="783407565" sldId="2147483648"/>
              <pc:sldLayoutMk cId="2902913774" sldId="2147483665"/>
              <ac:picMk id="8" creationId="{3CA231FA-9A14-DD2C-CE80-9949B580CA8B}"/>
            </ac:picMkLst>
          </pc:picChg>
          <pc:cxnChg chg="add mod">
            <ac:chgData name="Lauren Francis" userId="b7c8c318-11b6-44df-a20d-cbfd05c86935" providerId="ADAL" clId="{C38C7FE3-EEFC-4541-A9F6-30EA223E2397}" dt="2024-04-09T23:03:30.010" v="103"/>
            <ac:cxnSpMkLst>
              <pc:docMk/>
              <pc:sldMasterMk cId="783407565" sldId="2147483648"/>
              <pc:sldLayoutMk cId="2902913774" sldId="2147483665"/>
              <ac:cxnSpMk id="9" creationId="{D706DFEA-AB94-F76A-DD0C-C01B824176DB}"/>
            </ac:cxnSpMkLst>
          </pc:cxnChg>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pChg chg="add del">
          <ac:chgData name="Lauren Francis" userId="b7c8c318-11b6-44df-a20d-cbfd05c86935" providerId="ADAL" clId="{65C9459A-0CE4-4905-8325-71C5D01DA6A3}" dt="2024-06-14T20:43:20.522" v="650" actId="478"/>
          <ac:spMkLst>
            <pc:docMk/>
            <pc:sldMk cId="0" sldId="267"/>
            <ac:spMk id="2"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3"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7"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8" creationId="{00000000-0000-0000-0000-000000000000}"/>
          </ac:spMkLst>
        </pc:spChg>
        <pc:spChg chg="add del">
          <ac:chgData name="Lauren Francis" userId="b7c8c318-11b6-44df-a20d-cbfd05c86935" providerId="ADAL" clId="{65C9459A-0CE4-4905-8325-71C5D01DA6A3}" dt="2024-06-14T20:43:20.522" v="650" actId="478"/>
          <ac:spMkLst>
            <pc:docMk/>
            <pc:sldMk cId="0" sldId="267"/>
            <ac:spMk id="9" creationId="{00000000-0000-0000-0000-000000000000}"/>
          </ac:spMkLst>
        </pc:spChg>
        <pc:spChg chg="add del mod">
          <ac:chgData name="Lauren Francis" userId="b7c8c318-11b6-44df-a20d-cbfd05c86935" providerId="ADAL" clId="{65C9459A-0CE4-4905-8325-71C5D01DA6A3}" dt="2024-06-14T20:43:20.522" v="650" actId="478"/>
          <ac:spMkLst>
            <pc:docMk/>
            <pc:sldMk cId="0" sldId="267"/>
            <ac:spMk id="11" creationId="{02323191-E6EB-A458-8593-91E92FD11E58}"/>
          </ac:spMkLst>
        </pc:spChg>
        <pc:spChg chg="add del mod">
          <ac:chgData name="Lauren Francis" userId="b7c8c318-11b6-44df-a20d-cbfd05c86935" providerId="ADAL" clId="{65C9459A-0CE4-4905-8325-71C5D01DA6A3}" dt="2024-06-14T20:43:20.522" v="650" actId="478"/>
          <ac:spMkLst>
            <pc:docMk/>
            <pc:sldMk cId="0" sldId="267"/>
            <ac:spMk id="13" creationId="{6923FDDA-018D-EFB2-3C9B-F42A6C155CFD}"/>
          </ac:spMkLst>
        </pc:spChg>
        <pc:spChg chg="add del mod">
          <ac:chgData name="Lauren Francis" userId="b7c8c318-11b6-44df-a20d-cbfd05c86935" providerId="ADAL" clId="{65C9459A-0CE4-4905-8325-71C5D01DA6A3}" dt="2024-06-14T20:43:20.522" v="650" actId="478"/>
          <ac:spMkLst>
            <pc:docMk/>
            <pc:sldMk cId="0" sldId="267"/>
            <ac:spMk id="15" creationId="{E715CC48-0E5B-A53C-527B-FD63EE35C031}"/>
          </ac:spMkLst>
        </pc:spChg>
        <pc:spChg chg="add del mod">
          <ac:chgData name="Lauren Francis" userId="b7c8c318-11b6-44df-a20d-cbfd05c86935" providerId="ADAL" clId="{65C9459A-0CE4-4905-8325-71C5D01DA6A3}" dt="2024-06-14T20:43:20.522" v="650" actId="478"/>
          <ac:spMkLst>
            <pc:docMk/>
            <pc:sldMk cId="0" sldId="267"/>
            <ac:spMk id="17" creationId="{2850A090-C490-02C4-A0F8-53ACC28D5C43}"/>
          </ac:spMkLst>
        </pc:spChg>
        <pc:spChg chg="add del mod">
          <ac:chgData name="Lauren Francis" userId="b7c8c318-11b6-44df-a20d-cbfd05c86935" providerId="ADAL" clId="{65C9459A-0CE4-4905-8325-71C5D01DA6A3}" dt="2024-06-14T20:43:20.522" v="650" actId="478"/>
          <ac:spMkLst>
            <pc:docMk/>
            <pc:sldMk cId="0" sldId="267"/>
            <ac:spMk id="19" creationId="{623D2E1B-5D4C-28FE-DED5-F9C7B37154CF}"/>
          </ac:spMkLst>
        </pc:spChg>
        <pc:spChg chg="add del mod">
          <ac:chgData name="Lauren Francis" userId="b7c8c318-11b6-44df-a20d-cbfd05c86935" providerId="ADAL" clId="{65C9459A-0CE4-4905-8325-71C5D01DA6A3}" dt="2024-06-14T20:43:20.522" v="650" actId="478"/>
          <ac:spMkLst>
            <pc:docMk/>
            <pc:sldMk cId="0" sldId="267"/>
            <ac:spMk id="21" creationId="{FEA8F386-3E16-9ADA-FEDA-B1FB63768586}"/>
          </ac:spMkLst>
        </pc:spChg>
        <pc:graphicFrameChg chg="add del">
          <ac:chgData name="Lauren Francis" userId="b7c8c318-11b6-44df-a20d-cbfd05c86935" providerId="ADAL" clId="{65C9459A-0CE4-4905-8325-71C5D01DA6A3}" dt="2024-06-14T20:43:20.522" v="650" actId="478"/>
          <ac:graphicFrameMkLst>
            <pc:docMk/>
            <pc:sldMk cId="0" sldId="267"/>
            <ac:graphicFrameMk id="5" creationId="{00000000-0000-0000-0000-000000000000}"/>
          </ac:graphicFrameMkLst>
        </pc:graphicFrameChg>
        <pc:graphicFrameChg chg="add del">
          <ac:chgData name="Lauren Francis" userId="b7c8c318-11b6-44df-a20d-cbfd05c86935" providerId="ADAL" clId="{65C9459A-0CE4-4905-8325-71C5D01DA6A3}" dt="2024-06-14T20:43:20.522" v="650" actId="478"/>
          <ac:graphicFrameMkLst>
            <pc:docMk/>
            <pc:sldMk cId="0" sldId="267"/>
            <ac:graphicFrameMk id="6" creationId="{00000000-0000-0000-0000-000000000000}"/>
          </ac:graphicFrameMkLst>
        </pc:graphicFrameChg>
        <pc:picChg chg="add del">
          <ac:chgData name="Lauren Francis" userId="b7c8c318-11b6-44df-a20d-cbfd05c86935" providerId="ADAL" clId="{65C9459A-0CE4-4905-8325-71C5D01DA6A3}" dt="2024-06-14T20:43:20.522" v="650" actId="478"/>
          <ac:picMkLst>
            <pc:docMk/>
            <pc:sldMk cId="0" sldId="267"/>
            <ac:picMk id="4" creationId="{00000000-0000-0000-0000-000000000000}"/>
          </ac:picMkLst>
        </pc:picChg>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8" creationId="{8412F8FB-319A-506A-9307-6134A89FF9BD}"/>
            </ac:picMkLst>
          </pc:picChg>
          <pc:picChg chg="mod">
            <ac:chgData name="Lauren Francis" userId="b7c8c318-11b6-44df-a20d-cbfd05c86935" providerId="ADAL" clId="{65C9459A-0CE4-4905-8325-71C5D01DA6A3}" dt="2024-05-23T16:09:01.343" v="39" actId="1035"/>
            <ac:picMkLst>
              <pc:docMk/>
              <pc:sldMasterMk cId="783407565" sldId="2147483648"/>
              <pc:sldLayoutMk cId="1462231767" sldId="2147483649"/>
              <ac:picMk id="9" creationId="{A59FB520-FC60-F42A-38AA-0134E49DA426}"/>
            </ac:picMkLst>
          </pc:picChg>
          <pc:cxnChg chg="mod">
            <ac:chgData name="Lauren Francis" userId="b7c8c318-11b6-44df-a20d-cbfd05c86935" providerId="ADAL" clId="{65C9459A-0CE4-4905-8325-71C5D01DA6A3}" dt="2024-05-23T16:09:01.343" v="39" actId="1035"/>
            <ac:cxnSpMkLst>
              <pc:docMk/>
              <pc:sldMasterMk cId="783407565" sldId="2147483648"/>
              <pc:sldLayoutMk cId="1462231767" sldId="2147483649"/>
              <ac:cxnSpMk id="10" creationId="{FBA22388-34CD-7440-9F59-61D346F7B5AB}"/>
            </ac:cxnSpMkLst>
          </pc:cxnChg>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pChg chg="mod">
            <ac:chgData name="Lauren Francis" userId="b7c8c318-11b6-44df-a20d-cbfd05c86935" providerId="ADAL" clId="{65C9459A-0CE4-4905-8325-71C5D01DA6A3}" dt="2024-05-30T03:36:42.010" v="46"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65C9459A-0CE4-4905-8325-71C5D01DA6A3}" dt="2024-05-30T17:35:18.394" v="59" actId="1036"/>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65C9459A-0CE4-4905-8325-71C5D01DA6A3}" dt="2024-05-30T17:35:16.426" v="55" actId="1036"/>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65C9459A-0CE4-4905-8325-71C5D01DA6A3}" dt="2024-05-30T17:35:22.531" v="65" actId="1036"/>
            <ac:cxnSpMkLst>
              <pc:docMk/>
              <pc:sldMasterMk cId="783407565" sldId="2147483648"/>
              <pc:sldLayoutMk cId="3249202066" sldId="2147483651"/>
              <ac:cxnSpMk id="9" creationId="{6434DA2D-3C3E-913B-FF11-5B782E92E1CE}"/>
            </ac:cxnSpMkLst>
          </pc:cxnChg>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pChg chg="add mod ord">
            <ac:chgData name="Lauren Francis" userId="b7c8c318-11b6-44df-a20d-cbfd05c86935" providerId="ADAL" clId="{65C9459A-0CE4-4905-8325-71C5D01DA6A3}" dt="2024-06-26T19:02:04.329" v="1123" actId="1076"/>
            <ac:spMkLst>
              <pc:docMk/>
              <pc:sldMasterMk cId="783407565" sldId="2147483648"/>
              <pc:sldLayoutMk cId="3339540598" sldId="2147483653"/>
              <ac:spMk id="2" creationId="{621CEEF3-19FF-2A18-CE98-E9366301C3FE}"/>
            </ac:spMkLst>
          </pc:spChg>
          <pc:spChg chg="add mod">
            <ac:chgData name="Lauren Francis" userId="b7c8c318-11b6-44df-a20d-cbfd05c86935" providerId="ADAL" clId="{65C9459A-0CE4-4905-8325-71C5D01DA6A3}" dt="2024-06-26T19:02:13.013" v="1124"/>
            <ac:spMkLst>
              <pc:docMk/>
              <pc:sldMasterMk cId="783407565" sldId="2147483648"/>
              <pc:sldLayoutMk cId="3339540598" sldId="2147483653"/>
              <ac:spMk id="5" creationId="{3629638F-39EF-3E49-D034-4234E60B8C9C}"/>
            </ac:spMkLst>
          </pc:spChg>
          <pc:spChg chg="del">
            <ac:chgData name="Lauren Francis" userId="b7c8c318-11b6-44df-a20d-cbfd05c86935" providerId="ADAL" clId="{65C9459A-0CE4-4905-8325-71C5D01DA6A3}" dt="2024-06-26T19:01:42.017" v="1118" actId="478"/>
            <ac:spMkLst>
              <pc:docMk/>
              <pc:sldMasterMk cId="783407565" sldId="2147483648"/>
              <pc:sldLayoutMk cId="3339540598" sldId="2147483653"/>
              <ac:spMk id="9" creationId="{8615DD7E-BF14-146F-B0DA-80854A83A766}"/>
            </ac:spMkLst>
          </pc:spChg>
          <pc:spChg chg="mod ord">
            <ac:chgData name="Lauren Francis" userId="b7c8c318-11b6-44df-a20d-cbfd05c86935" providerId="ADAL" clId="{65C9459A-0CE4-4905-8325-71C5D01DA6A3}" dt="2024-06-26T19:01:31.543" v="1116" actId="167"/>
            <ac:spMkLst>
              <pc:docMk/>
              <pc:sldMasterMk cId="783407565" sldId="2147483648"/>
              <pc:sldLayoutMk cId="3339540598" sldId="2147483653"/>
              <ac:spMk id="13" creationId="{51771CE8-4371-D8D6-1C7A-A267D2CF504A}"/>
            </ac:spMkLst>
          </pc:sp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3" creationId="{412FF3E4-4B01-6162-4666-0C80F5DD572C}"/>
            </ac:picMkLst>
          </pc:picChg>
          <pc:picChg chg="add mod">
            <ac:chgData name="Lauren Francis" userId="b7c8c318-11b6-44df-a20d-cbfd05c86935" providerId="ADAL" clId="{65C9459A-0CE4-4905-8325-71C5D01DA6A3}" dt="2024-06-26T19:01:53.327" v="1121"/>
            <ac:picMkLst>
              <pc:docMk/>
              <pc:sldMasterMk cId="783407565" sldId="2147483648"/>
              <pc:sldLayoutMk cId="3339540598" sldId="2147483653"/>
              <ac:picMk id="4" creationId="{E440AF53-66B9-8EB2-D2D2-BDDADDDBCA1F}"/>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6" creationId="{9C26E5D0-BD3A-4088-9E5A-264A8DCFCFFF}"/>
            </ac:picMkLst>
          </pc:picChg>
          <pc:picChg chg="mod ord modCrop">
            <ac:chgData name="Lauren Francis" userId="b7c8c318-11b6-44df-a20d-cbfd05c86935" providerId="ADAL" clId="{65C9459A-0CE4-4905-8325-71C5D01DA6A3}" dt="2024-06-26T19:01:34.998" v="1117" actId="167"/>
            <ac:picMkLst>
              <pc:docMk/>
              <pc:sldMasterMk cId="783407565" sldId="2147483648"/>
              <pc:sldLayoutMk cId="3339540598" sldId="2147483653"/>
              <ac:picMk id="7" creationId="{AF9E4685-1C39-1676-E912-1F2868A837A0}"/>
            </ac:picMkLst>
          </pc:picChg>
          <pc:picChg chg="add mod">
            <ac:chgData name="Lauren Francis" userId="b7c8c318-11b6-44df-a20d-cbfd05c86935" providerId="ADAL" clId="{65C9459A-0CE4-4905-8325-71C5D01DA6A3}" dt="2024-06-26T19:02:13.013" v="1124"/>
            <ac:picMkLst>
              <pc:docMk/>
              <pc:sldMasterMk cId="783407565" sldId="2147483648"/>
              <pc:sldLayoutMk cId="3339540598" sldId="2147483653"/>
              <ac:picMk id="8" creationId="{F56E0BF5-6F68-A3B6-69CE-59B039178DDE}"/>
            </ac:picMkLst>
          </pc:picChg>
          <pc:picChg chg="del">
            <ac:chgData name="Lauren Francis" userId="b7c8c318-11b6-44df-a20d-cbfd05c86935" providerId="ADAL" clId="{65C9459A-0CE4-4905-8325-71C5D01DA6A3}" dt="2024-06-26T19:01:43.795" v="1119" actId="478"/>
            <ac:picMkLst>
              <pc:docMk/>
              <pc:sldMasterMk cId="783407565" sldId="2147483648"/>
              <pc:sldLayoutMk cId="3339540598" sldId="2147483653"/>
              <ac:picMk id="10" creationId="{1B33087D-5ED1-8C85-CC2E-45C58DC4B9EB}"/>
            </ac:picMkLst>
          </pc:picChg>
          <pc:picChg chg="del">
            <ac:chgData name="Lauren Francis" userId="b7c8c318-11b6-44df-a20d-cbfd05c86935" providerId="ADAL" clId="{65C9459A-0CE4-4905-8325-71C5D01DA6A3}" dt="2024-06-26T19:01:45.093" v="1120" actId="478"/>
            <ac:picMkLst>
              <pc:docMk/>
              <pc:sldMasterMk cId="783407565" sldId="2147483648"/>
              <pc:sldLayoutMk cId="3339540598" sldId="2147483653"/>
              <ac:picMk id="11" creationId="{4345177A-023F-E419-1983-BD59EC05F259}"/>
            </ac:picMkLst>
          </pc:picChg>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pChg chg="add mod">
            <ac:chgData name="Lauren Francis" userId="b7c8c318-11b6-44df-a20d-cbfd05c86935" providerId="ADAL" clId="{65C9459A-0CE4-4905-8325-71C5D01DA6A3}" dt="2024-06-26T18:59:43.444" v="1100" actId="1582"/>
            <ac:spMkLst>
              <pc:docMk/>
              <pc:sldMasterMk cId="783407565" sldId="2147483648"/>
              <pc:sldLayoutMk cId="1547160261" sldId="2147483654"/>
              <ac:spMk id="2" creationId="{B1632629-A546-52E1-E66F-33BC72149BEB}"/>
            </ac:spMkLst>
          </pc:spChg>
          <pc:spChg chg="add mod">
            <ac:chgData name="Lauren Francis" userId="b7c8c318-11b6-44df-a20d-cbfd05c86935" providerId="ADAL" clId="{65C9459A-0CE4-4905-8325-71C5D01DA6A3}" dt="2024-06-19T15:19:33.593" v="912"/>
            <ac:spMkLst>
              <pc:docMk/>
              <pc:sldMasterMk cId="783407565" sldId="2147483648"/>
              <pc:sldLayoutMk cId="1547160261" sldId="2147483654"/>
              <ac:spMk id="3" creationId="{6F92560A-AF42-0B84-8249-117DCC5B9825}"/>
            </ac:spMkLst>
          </pc:spChg>
          <pc:spChg chg="del mod">
            <ac:chgData name="Lauren Francis" userId="b7c8c318-11b6-44df-a20d-cbfd05c86935" providerId="ADAL" clId="{65C9459A-0CE4-4905-8325-71C5D01DA6A3}" dt="2024-06-19T15:19:19.624" v="907" actId="478"/>
            <ac:spMkLst>
              <pc:docMk/>
              <pc:sldMasterMk cId="783407565" sldId="2147483648"/>
              <pc:sldLayoutMk cId="1547160261" sldId="2147483654"/>
              <ac:spMk id="7" creationId="{3F062B55-5D36-B17D-CF12-B5AC7EFDECE7}"/>
            </ac:spMkLst>
          </pc:spChg>
          <pc:spChg chg="del">
            <ac:chgData name="Lauren Francis" userId="b7c8c318-11b6-44df-a20d-cbfd05c86935" providerId="ADAL" clId="{65C9459A-0CE4-4905-8325-71C5D01DA6A3}" dt="2024-06-19T15:19:20.886" v="908" actId="478"/>
            <ac:spMkLst>
              <pc:docMk/>
              <pc:sldMasterMk cId="783407565" sldId="2147483648"/>
              <pc:sldLayoutMk cId="1547160261" sldId="2147483654"/>
              <ac:spMk id="8" creationId="{26C0A688-E168-1116-7671-E54FB639D7E3}"/>
            </ac:spMkLst>
          </pc:spChg>
          <pc:spChg chg="add mod ord">
            <ac:chgData name="Lauren Francis" userId="b7c8c318-11b6-44df-a20d-cbfd05c86935" providerId="ADAL" clId="{65C9459A-0CE4-4905-8325-71C5D01DA6A3}" dt="2024-06-26T18:59:35.444" v="1098" actId="1036"/>
            <ac:spMkLst>
              <pc:docMk/>
              <pc:sldMasterMk cId="783407565" sldId="2147483648"/>
              <pc:sldLayoutMk cId="1547160261" sldId="2147483654"/>
              <ac:spMk id="12" creationId="{07EC4299-E316-11E0-05DB-F037CE581634}"/>
            </ac:spMkLst>
          </pc:spChg>
          <pc:spChg chg="add del">
            <ac:chgData name="Lauren Francis" userId="b7c8c318-11b6-44df-a20d-cbfd05c86935" providerId="ADAL" clId="{65C9459A-0CE4-4905-8325-71C5D01DA6A3}" dt="2024-06-19T15:30:51.540" v="919" actId="478"/>
            <ac:spMkLst>
              <pc:docMk/>
              <pc:sldMasterMk cId="783407565" sldId="2147483648"/>
              <pc:sldLayoutMk cId="1547160261" sldId="2147483654"/>
              <ac:spMk id="13" creationId="{C37FD0F8-A614-E9EE-C8B9-4DBD5497A9AE}"/>
            </ac:spMkLst>
          </pc:sp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4" creationId="{54C6664E-44BF-BA9E-5D90-E9885AE84572}"/>
            </ac:picMkLst>
          </pc:picChg>
          <pc:picChg chg="add mod">
            <ac:chgData name="Lauren Francis" userId="b7c8c318-11b6-44df-a20d-cbfd05c86935" providerId="ADAL" clId="{65C9459A-0CE4-4905-8325-71C5D01DA6A3}" dt="2024-06-19T15:19:33.593" v="912"/>
            <ac:picMkLst>
              <pc:docMk/>
              <pc:sldMasterMk cId="783407565" sldId="2147483648"/>
              <pc:sldLayoutMk cId="1547160261" sldId="2147483654"/>
              <ac:picMk id="5" creationId="{230FEBFF-8C9F-E418-E5BC-38954075CB27}"/>
            </ac:picMkLst>
          </pc:picChg>
          <pc:picChg chg="del mod ord modCrop">
            <ac:chgData name="Lauren Francis" userId="b7c8c318-11b6-44df-a20d-cbfd05c86935" providerId="ADAL" clId="{65C9459A-0CE4-4905-8325-71C5D01DA6A3}" dt="2024-06-19T15:30:49.564" v="917" actId="478"/>
            <ac:picMkLst>
              <pc:docMk/>
              <pc:sldMasterMk cId="783407565" sldId="2147483648"/>
              <pc:sldLayoutMk cId="1547160261" sldId="2147483654"/>
              <ac:picMk id="6" creationId="{934C9D9A-2D5A-73F3-DA95-2EBFB753975E}"/>
            </ac:picMkLst>
          </pc:picChg>
          <pc:picChg chg="del">
            <ac:chgData name="Lauren Francis" userId="b7c8c318-11b6-44df-a20d-cbfd05c86935" providerId="ADAL" clId="{65C9459A-0CE4-4905-8325-71C5D01DA6A3}" dt="2024-06-19T15:19:21.618" v="909" actId="478"/>
            <ac:picMkLst>
              <pc:docMk/>
              <pc:sldMasterMk cId="783407565" sldId="2147483648"/>
              <pc:sldLayoutMk cId="1547160261" sldId="2147483654"/>
              <ac:picMk id="9" creationId="{252A7962-9958-5594-C65B-312386913C1A}"/>
            </ac:picMkLst>
          </pc:picChg>
          <pc:picChg chg="del">
            <ac:chgData name="Lauren Francis" userId="b7c8c318-11b6-44df-a20d-cbfd05c86935" providerId="ADAL" clId="{65C9459A-0CE4-4905-8325-71C5D01DA6A3}" dt="2024-06-19T15:19:22.187" v="910" actId="478"/>
            <ac:picMkLst>
              <pc:docMk/>
              <pc:sldMasterMk cId="783407565" sldId="2147483648"/>
              <pc:sldLayoutMk cId="1547160261" sldId="2147483654"/>
              <ac:picMk id="10" creationId="{B5EAFC63-1C6A-40D9-8857-8F192CBF4F94}"/>
            </ac:picMkLst>
          </pc:picChg>
          <pc:picChg chg="add mod ord modCrop">
            <ac:chgData name="Lauren Francis" userId="b7c8c318-11b6-44df-a20d-cbfd05c86935" providerId="ADAL" clId="{65C9459A-0CE4-4905-8325-71C5D01DA6A3}" dt="2024-06-19T15:31:07.579" v="925" actId="1076"/>
            <ac:picMkLst>
              <pc:docMk/>
              <pc:sldMasterMk cId="783407565" sldId="2147483648"/>
              <pc:sldLayoutMk cId="1547160261" sldId="2147483654"/>
              <ac:picMk id="14" creationId="{634C0993-78DB-029B-3E69-B5AE6BD79510}"/>
            </ac:picMkLst>
          </pc:picChg>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pChg chg="add mod">
            <ac:chgData name="Lauren Francis" userId="b7c8c318-11b6-44df-a20d-cbfd05c86935" providerId="ADAL" clId="{65C9459A-0CE4-4905-8325-71C5D01DA6A3}" dt="2024-06-26T18:59:22.806" v="1096" actId="1582"/>
            <ac:spMkLst>
              <pc:docMk/>
              <pc:sldMasterMk cId="783407565" sldId="2147483648"/>
              <pc:sldLayoutMk cId="416266728" sldId="2147483655"/>
              <ac:spMk id="2" creationId="{FA81CECB-3833-D315-565E-F3A6CF7962F8}"/>
            </ac:spMkLst>
          </pc:spChg>
          <pc:spChg chg="add mod">
            <ac:chgData name="Lauren Francis" userId="b7c8c318-11b6-44df-a20d-cbfd05c86935" providerId="ADAL" clId="{65C9459A-0CE4-4905-8325-71C5D01DA6A3}" dt="2024-06-19T15:10:02.610" v="883"/>
            <ac:spMkLst>
              <pc:docMk/>
              <pc:sldMasterMk cId="783407565" sldId="2147483648"/>
              <pc:sldLayoutMk cId="416266728" sldId="2147483655"/>
              <ac:spMk id="3" creationId="{D561E3F1-6C1F-EBAC-BDA9-7E4569F5F8BA}"/>
            </ac:spMkLst>
          </pc:spChg>
          <pc:spChg chg="add del">
            <ac:chgData name="Lauren Francis" userId="b7c8c318-11b6-44df-a20d-cbfd05c86935" providerId="ADAL" clId="{65C9459A-0CE4-4905-8325-71C5D01DA6A3}" dt="2024-06-19T15:13:42.910" v="888" actId="478"/>
            <ac:spMkLst>
              <pc:docMk/>
              <pc:sldMasterMk cId="783407565" sldId="2147483648"/>
              <pc:sldLayoutMk cId="416266728" sldId="2147483655"/>
              <ac:spMk id="6" creationId="{B374AB18-CBDA-C2E4-1644-54569EB075E5}"/>
            </ac:spMkLst>
          </pc:spChg>
          <pc:spChg chg="del">
            <ac:chgData name="Lauren Francis" userId="b7c8c318-11b6-44df-a20d-cbfd05c86935" providerId="ADAL" clId="{65C9459A-0CE4-4905-8325-71C5D01DA6A3}" dt="2024-06-19T15:09:44.711" v="877" actId="478"/>
            <ac:spMkLst>
              <pc:docMk/>
              <pc:sldMasterMk cId="783407565" sldId="2147483648"/>
              <pc:sldLayoutMk cId="416266728" sldId="2147483655"/>
              <ac:spMk id="8" creationId="{C60EF00A-346C-A9DD-9697-952289A26176}"/>
            </ac:spMkLst>
          </pc:spChg>
          <pc:spChg chg="del">
            <ac:chgData name="Lauren Francis" userId="b7c8c318-11b6-44df-a20d-cbfd05c86935" providerId="ADAL" clId="{65C9459A-0CE4-4905-8325-71C5D01DA6A3}" dt="2024-06-19T15:14:11.160" v="895" actId="478"/>
            <ac:spMkLst>
              <pc:docMk/>
              <pc:sldMasterMk cId="783407565" sldId="2147483648"/>
              <pc:sldLayoutMk cId="416266728" sldId="2147483655"/>
              <ac:spMk id="11" creationId="{3CC8E818-7CAD-E563-F369-FF38C728451F}"/>
            </ac:spMkLst>
          </pc:spChg>
          <pc:spChg chg="add mod">
            <ac:chgData name="Lauren Francis" userId="b7c8c318-11b6-44df-a20d-cbfd05c86935" providerId="ADAL" clId="{65C9459A-0CE4-4905-8325-71C5D01DA6A3}" dt="2024-06-19T15:14:56.216" v="900" actId="207"/>
            <ac:spMkLst>
              <pc:docMk/>
              <pc:sldMasterMk cId="783407565" sldId="2147483648"/>
              <pc:sldLayoutMk cId="416266728" sldId="2147483655"/>
              <ac:spMk id="12" creationId="{1A8EC7DC-BBA3-66E2-F3B4-EC86EA73C431}"/>
            </ac:spMkLst>
          </pc:spChg>
          <pc:spChg chg="add mod ord">
            <ac:chgData name="Lauren Francis" userId="b7c8c318-11b6-44df-a20d-cbfd05c86935" providerId="ADAL" clId="{65C9459A-0CE4-4905-8325-71C5D01DA6A3}" dt="2024-06-19T15:15:06.560" v="904" actId="167"/>
            <ac:spMkLst>
              <pc:docMk/>
              <pc:sldMasterMk cId="783407565" sldId="2147483648"/>
              <pc:sldLayoutMk cId="416266728" sldId="2147483655"/>
              <ac:spMk id="13" creationId="{F403DC02-0D31-CA3F-1EDC-1B63E3CE7376}"/>
            </ac:spMkLst>
          </pc:spChg>
          <pc:spChg chg="del">
            <ac:chgData name="Lauren Francis" userId="b7c8c318-11b6-44df-a20d-cbfd05c86935" providerId="ADAL" clId="{65C9459A-0CE4-4905-8325-71C5D01DA6A3}" dt="2024-06-19T15:09:46.181" v="880" actId="478"/>
            <ac:spMkLst>
              <pc:docMk/>
              <pc:sldMasterMk cId="783407565" sldId="2147483648"/>
              <pc:sldLayoutMk cId="416266728" sldId="2147483655"/>
              <ac:spMk id="17" creationId="{3F30B083-489C-6A41-C16A-1A329C98D301}"/>
            </ac:spMkLst>
          </pc:sp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4" creationId="{DDB43010-177C-E5E0-D270-5DD41B1698C0}"/>
            </ac:picMkLst>
          </pc:picChg>
          <pc:picChg chg="add mod">
            <ac:chgData name="Lauren Francis" userId="b7c8c318-11b6-44df-a20d-cbfd05c86935" providerId="ADAL" clId="{65C9459A-0CE4-4905-8325-71C5D01DA6A3}" dt="2024-06-19T15:10:02.610" v="883"/>
            <ac:picMkLst>
              <pc:docMk/>
              <pc:sldMasterMk cId="783407565" sldId="2147483648"/>
              <pc:sldLayoutMk cId="416266728" sldId="2147483655"/>
              <ac:picMk id="5" creationId="{279FBD2B-01A3-B84B-FFD4-75EF0EC8EFFC}"/>
            </ac:picMkLst>
          </pc:picChg>
          <pc:picChg chg="add mod ord modCrop">
            <ac:chgData name="Lauren Francis" userId="b7c8c318-11b6-44df-a20d-cbfd05c86935" providerId="ADAL" clId="{65C9459A-0CE4-4905-8325-71C5D01DA6A3}" dt="2024-06-19T15:15:07.964" v="905" actId="167"/>
            <ac:picMkLst>
              <pc:docMk/>
              <pc:sldMasterMk cId="783407565" sldId="2147483648"/>
              <pc:sldLayoutMk cId="416266728" sldId="2147483655"/>
              <ac:picMk id="7" creationId="{74E00017-91D0-2ADF-990E-71BAD430CB76}"/>
            </ac:picMkLst>
          </pc:picChg>
          <pc:picChg chg="del">
            <ac:chgData name="Lauren Francis" userId="b7c8c318-11b6-44df-a20d-cbfd05c86935" providerId="ADAL" clId="{65C9459A-0CE4-4905-8325-71C5D01DA6A3}" dt="2024-06-19T15:09:45.443" v="878" actId="478"/>
            <ac:picMkLst>
              <pc:docMk/>
              <pc:sldMasterMk cId="783407565" sldId="2147483648"/>
              <pc:sldLayoutMk cId="416266728" sldId="2147483655"/>
              <ac:picMk id="9" creationId="{3E6530E2-16EC-B980-C054-C7E54012FEB4}"/>
            </ac:picMkLst>
          </pc:picChg>
          <pc:picChg chg="del">
            <ac:chgData name="Lauren Francis" userId="b7c8c318-11b6-44df-a20d-cbfd05c86935" providerId="ADAL" clId="{65C9459A-0CE4-4905-8325-71C5D01DA6A3}" dt="2024-06-19T15:09:45.836" v="879" actId="478"/>
            <ac:picMkLst>
              <pc:docMk/>
              <pc:sldMasterMk cId="783407565" sldId="2147483648"/>
              <pc:sldLayoutMk cId="416266728" sldId="2147483655"/>
              <ac:picMk id="10" creationId="{D074DBE5-48D9-F888-9F4B-03A5803757D2}"/>
            </ac:picMkLst>
          </pc:picChg>
          <pc:picChg chg="del mod modCrop">
            <ac:chgData name="Lauren Francis" userId="b7c8c318-11b6-44df-a20d-cbfd05c86935" providerId="ADAL" clId="{65C9459A-0CE4-4905-8325-71C5D01DA6A3}" dt="2024-06-19T15:13:40.215" v="886" actId="478"/>
            <ac:picMkLst>
              <pc:docMk/>
              <pc:sldMasterMk cId="783407565" sldId="2147483648"/>
              <pc:sldLayoutMk cId="416266728" sldId="2147483655"/>
              <ac:picMk id="16" creationId="{6F40DA21-31EA-A0A2-990E-109BD30CD78E}"/>
            </ac:picMkLst>
          </pc:picChg>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pChg chg="add mod">
            <ac:chgData name="Lauren Francis" userId="b7c8c318-11b6-44df-a20d-cbfd05c86935" providerId="ADAL" clId="{65C9459A-0CE4-4905-8325-71C5D01DA6A3}" dt="2024-06-26T18:59:00.915" v="1092" actId="1582"/>
            <ac:spMkLst>
              <pc:docMk/>
              <pc:sldMasterMk cId="783407565" sldId="2147483648"/>
              <pc:sldLayoutMk cId="1558470754" sldId="2147483656"/>
              <ac:spMk id="2" creationId="{933CBDCF-086E-5AF1-8CEE-4856948B8A2A}"/>
            </ac:spMkLst>
          </pc:spChg>
          <pc:spChg chg="add mod">
            <ac:chgData name="Lauren Francis" userId="b7c8c318-11b6-44df-a20d-cbfd05c86935" providerId="ADAL" clId="{65C9459A-0CE4-4905-8325-71C5D01DA6A3}" dt="2024-06-19T15:07:53.906" v="853"/>
            <ac:spMkLst>
              <pc:docMk/>
              <pc:sldMasterMk cId="783407565" sldId="2147483648"/>
              <pc:sldLayoutMk cId="1558470754" sldId="2147483656"/>
              <ac:spMk id="3" creationId="{F51A328A-5190-BA35-2549-E87E84590250}"/>
            </ac:spMkLst>
          </pc:spChg>
          <pc:spChg chg="del mod">
            <ac:chgData name="Lauren Francis" userId="b7c8c318-11b6-44df-a20d-cbfd05c86935" providerId="ADAL" clId="{65C9459A-0CE4-4905-8325-71C5D01DA6A3}" dt="2024-06-19T15:07:45.451" v="849" actId="478"/>
            <ac:spMkLst>
              <pc:docMk/>
              <pc:sldMasterMk cId="783407565" sldId="2147483648"/>
              <pc:sldLayoutMk cId="1558470754" sldId="2147483656"/>
              <ac:spMk id="7" creationId="{87250C88-32FA-B24E-1712-66D7104FCE70}"/>
            </ac:spMkLst>
          </pc:spChg>
          <pc:spChg chg="del">
            <ac:chgData name="Lauren Francis" userId="b7c8c318-11b6-44df-a20d-cbfd05c86935" providerId="ADAL" clId="{65C9459A-0CE4-4905-8325-71C5D01DA6A3}" dt="2024-06-19T15:07:46.629" v="850" actId="478"/>
            <ac:spMkLst>
              <pc:docMk/>
              <pc:sldMasterMk cId="783407565" sldId="2147483648"/>
              <pc:sldLayoutMk cId="1558470754" sldId="2147483656"/>
              <ac:spMk id="8" creationId="{C16D5E77-5524-380F-CE7A-A3E7B463F933}"/>
            </ac:spMkLst>
          </pc:spChg>
          <pc:spChg chg="add mod ord">
            <ac:chgData name="Lauren Francis" userId="b7c8c318-11b6-44df-a20d-cbfd05c86935" providerId="ADAL" clId="{65C9459A-0CE4-4905-8325-71C5D01DA6A3}" dt="2024-06-19T15:08:25.394" v="861" actId="167"/>
            <ac:spMkLst>
              <pc:docMk/>
              <pc:sldMasterMk cId="783407565" sldId="2147483648"/>
              <pc:sldLayoutMk cId="1558470754" sldId="2147483656"/>
              <ac:spMk id="12" creationId="{60C3D00A-6564-ED11-98EB-968C3773AAF2}"/>
            </ac:spMkLst>
          </pc:sp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4" creationId="{229A5E1F-FAE0-B2DB-8A1F-BB8E7BD1E2CA}"/>
            </ac:picMkLst>
          </pc:picChg>
          <pc:picChg chg="add mod">
            <ac:chgData name="Lauren Francis" userId="b7c8c318-11b6-44df-a20d-cbfd05c86935" providerId="ADAL" clId="{65C9459A-0CE4-4905-8325-71C5D01DA6A3}" dt="2024-06-19T15:07:53.906" v="853"/>
            <ac:picMkLst>
              <pc:docMk/>
              <pc:sldMasterMk cId="783407565" sldId="2147483648"/>
              <pc:sldLayoutMk cId="1558470754" sldId="2147483656"/>
              <ac:picMk id="5" creationId="{1D1303A1-E061-8396-D16E-0E19BC3F9300}"/>
            </ac:picMkLst>
          </pc:picChg>
          <pc:picChg chg="mod ord modCrop">
            <ac:chgData name="Lauren Francis" userId="b7c8c318-11b6-44df-a20d-cbfd05c86935" providerId="ADAL" clId="{65C9459A-0CE4-4905-8325-71C5D01DA6A3}" dt="2024-06-19T15:08:27.245" v="862" actId="167"/>
            <ac:picMkLst>
              <pc:docMk/>
              <pc:sldMasterMk cId="783407565" sldId="2147483648"/>
              <pc:sldLayoutMk cId="1558470754" sldId="2147483656"/>
              <ac:picMk id="6" creationId="{24117198-1773-A98E-5A2B-37B5C5AD5E76}"/>
            </ac:picMkLst>
          </pc:picChg>
          <pc:picChg chg="del">
            <ac:chgData name="Lauren Francis" userId="b7c8c318-11b6-44df-a20d-cbfd05c86935" providerId="ADAL" clId="{65C9459A-0CE4-4905-8325-71C5D01DA6A3}" dt="2024-06-19T15:07:47.743" v="851" actId="478"/>
            <ac:picMkLst>
              <pc:docMk/>
              <pc:sldMasterMk cId="783407565" sldId="2147483648"/>
              <pc:sldLayoutMk cId="1558470754" sldId="2147483656"/>
              <ac:picMk id="9" creationId="{AB5DBFED-469E-0DD4-806B-B1837622923A}"/>
            </ac:picMkLst>
          </pc:picChg>
          <pc:picChg chg="del">
            <ac:chgData name="Lauren Francis" userId="b7c8c318-11b6-44df-a20d-cbfd05c86935" providerId="ADAL" clId="{65C9459A-0CE4-4905-8325-71C5D01DA6A3}" dt="2024-06-19T15:07:48.294" v="852" actId="478"/>
            <ac:picMkLst>
              <pc:docMk/>
              <pc:sldMasterMk cId="783407565" sldId="2147483648"/>
              <pc:sldLayoutMk cId="1558470754" sldId="2147483656"/>
              <ac:picMk id="10" creationId="{92EB84A3-71B3-8C55-3176-6BA3C41C7D02}"/>
            </ac:picMkLst>
          </pc:picChg>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pChg chg="mod">
            <ac:chgData name="Lauren Francis" userId="b7c8c318-11b6-44df-a20d-cbfd05c86935" providerId="ADAL" clId="{65C9459A-0CE4-4905-8325-71C5D01DA6A3}" dt="2024-06-19T15:05:25.732" v="821" actId="1076"/>
            <ac:spMkLst>
              <pc:docMk/>
              <pc:sldMasterMk cId="783407565" sldId="2147483648"/>
              <pc:sldLayoutMk cId="3953456683" sldId="2147483657"/>
              <ac:spMk id="8" creationId="{4866B4DF-E8BF-ABCB-785A-2FFBEB3E1272}"/>
            </ac:spMkLst>
          </pc:spChg>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pChg chg="add mod">
            <ac:chgData name="Lauren Francis" userId="b7c8c318-11b6-44df-a20d-cbfd05c86935" providerId="ADAL" clId="{65C9459A-0CE4-4905-8325-71C5D01DA6A3}" dt="2024-06-19T15:08:20.370" v="859"/>
            <ac:spMkLst>
              <pc:docMk/>
              <pc:sldMasterMk cId="783407565" sldId="2147483648"/>
              <pc:sldLayoutMk cId="1231232591" sldId="2147483658"/>
              <ac:spMk id="2" creationId="{F073D081-A1F3-B66A-9244-66A41809DCE8}"/>
            </ac:spMkLst>
          </pc:spChg>
          <pc:spChg chg="add mod">
            <ac:chgData name="Lauren Francis" userId="b7c8c318-11b6-44df-a20d-cbfd05c86935" providerId="ADAL" clId="{65C9459A-0CE4-4905-8325-71C5D01DA6A3}" dt="2024-06-26T18:59:10.322" v="1094" actId="1582"/>
            <ac:spMkLst>
              <pc:docMk/>
              <pc:sldMasterMk cId="783407565" sldId="2147483648"/>
              <pc:sldLayoutMk cId="1231232591" sldId="2147483658"/>
              <ac:spMk id="3" creationId="{A133CF1F-35F1-AEB9-CF04-EC79D6C19AC5}"/>
            </ac:spMkLst>
          </pc:spChg>
          <pc:spChg chg="add mod">
            <ac:chgData name="Lauren Francis" userId="b7c8c318-11b6-44df-a20d-cbfd05c86935" providerId="ADAL" clId="{65C9459A-0CE4-4905-8325-71C5D01DA6A3}" dt="2024-06-19T15:09:17.080" v="872"/>
            <ac:spMkLst>
              <pc:docMk/>
              <pc:sldMasterMk cId="783407565" sldId="2147483648"/>
              <pc:sldLayoutMk cId="1231232591" sldId="2147483658"/>
              <ac:spMk id="4" creationId="{F31FAE0C-05FD-E97F-8593-5CE7337F4550}"/>
            </ac:spMkLst>
          </pc:spChg>
          <pc:spChg chg="del">
            <ac:chgData name="Lauren Francis" userId="b7c8c318-11b6-44df-a20d-cbfd05c86935" providerId="ADAL" clId="{65C9459A-0CE4-4905-8325-71C5D01DA6A3}" dt="2024-06-19T15:08:48.833" v="863" actId="478"/>
            <ac:spMkLst>
              <pc:docMk/>
              <pc:sldMasterMk cId="783407565" sldId="2147483648"/>
              <pc:sldLayoutMk cId="1231232591" sldId="2147483658"/>
              <ac:spMk id="7" creationId="{F3E0EC45-F934-440C-8C32-4BC498380E72}"/>
            </ac:spMkLst>
          </pc:spChg>
          <pc:spChg chg="del">
            <ac:chgData name="Lauren Francis" userId="b7c8c318-11b6-44df-a20d-cbfd05c86935" providerId="ADAL" clId="{65C9459A-0CE4-4905-8325-71C5D01DA6A3}" dt="2024-06-19T15:08:53.808" v="868" actId="478"/>
            <ac:spMkLst>
              <pc:docMk/>
              <pc:sldMasterMk cId="783407565" sldId="2147483648"/>
              <pc:sldLayoutMk cId="1231232591" sldId="2147483658"/>
              <ac:spMk id="8" creationId="{EFD99921-BAF6-FA12-0C28-00495101C0B2}"/>
            </ac:spMkLst>
          </pc:spChg>
          <pc:spChg chg="add del mod ord">
            <ac:chgData name="Lauren Francis" userId="b7c8c318-11b6-44df-a20d-cbfd05c86935" providerId="ADAL" clId="{65C9459A-0CE4-4905-8325-71C5D01DA6A3}" dt="2024-06-19T15:15:02.669" v="902" actId="21"/>
            <ac:spMkLst>
              <pc:docMk/>
              <pc:sldMasterMk cId="783407565" sldId="2147483648"/>
              <pc:sldLayoutMk cId="1231232591" sldId="2147483658"/>
              <ac:spMk id="13" creationId="{2EFC01B6-BA3C-8F7F-B27F-D9222D65090F}"/>
            </ac:spMkLst>
          </pc:sp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5" creationId="{172A1D28-06B7-6CB0-550E-2C73500AD168}"/>
            </ac:picMkLst>
          </pc:picChg>
          <pc:picChg chg="add del mod ord modCrop">
            <ac:chgData name="Lauren Francis" userId="b7c8c318-11b6-44df-a20d-cbfd05c86935" providerId="ADAL" clId="{65C9459A-0CE4-4905-8325-71C5D01DA6A3}" dt="2024-06-19T15:09:30.128" v="876" actId="167"/>
            <ac:picMkLst>
              <pc:docMk/>
              <pc:sldMasterMk cId="783407565" sldId="2147483648"/>
              <pc:sldLayoutMk cId="1231232591" sldId="2147483658"/>
              <ac:picMk id="6" creationId="{9B7203F3-B6DC-378C-CF63-AF700EED0708}"/>
            </ac:picMkLst>
          </pc:picChg>
          <pc:picChg chg="del">
            <ac:chgData name="Lauren Francis" userId="b7c8c318-11b6-44df-a20d-cbfd05c86935" providerId="ADAL" clId="{65C9459A-0CE4-4905-8325-71C5D01DA6A3}" dt="2024-06-19T15:08:52.159" v="866" actId="478"/>
            <ac:picMkLst>
              <pc:docMk/>
              <pc:sldMasterMk cId="783407565" sldId="2147483648"/>
              <pc:sldLayoutMk cId="1231232591" sldId="2147483658"/>
              <ac:picMk id="9" creationId="{78B4731E-4A25-F553-B5FD-A95CAFEA4438}"/>
            </ac:picMkLst>
          </pc:picChg>
          <pc:picChg chg="del">
            <ac:chgData name="Lauren Francis" userId="b7c8c318-11b6-44df-a20d-cbfd05c86935" providerId="ADAL" clId="{65C9459A-0CE4-4905-8325-71C5D01DA6A3}" dt="2024-06-19T15:08:52.792" v="867" actId="478"/>
            <ac:picMkLst>
              <pc:docMk/>
              <pc:sldMasterMk cId="783407565" sldId="2147483648"/>
              <pc:sldLayoutMk cId="1231232591" sldId="2147483658"/>
              <ac:picMk id="10" creationId="{47CF9434-C96E-931A-74C8-1E51EB50E57E}"/>
            </ac:picMkLst>
          </pc:picChg>
          <pc:picChg chg="add mod">
            <ac:chgData name="Lauren Francis" userId="b7c8c318-11b6-44df-a20d-cbfd05c86935" providerId="ADAL" clId="{65C9459A-0CE4-4905-8325-71C5D01DA6A3}" dt="2024-06-19T15:09:17.080" v="872"/>
            <ac:picMkLst>
              <pc:docMk/>
              <pc:sldMasterMk cId="783407565" sldId="2147483648"/>
              <pc:sldLayoutMk cId="1231232591" sldId="2147483658"/>
              <ac:picMk id="12" creationId="{4EA8A5B0-231D-7C67-C7CB-882554213405}"/>
            </ac:picMkLst>
          </pc:picChg>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pChg chg="mod">
            <ac:chgData name="Lauren Francis" userId="b7c8c318-11b6-44df-a20d-cbfd05c86935" providerId="ADAL" clId="{65C9459A-0CE4-4905-8325-71C5D01DA6A3}" dt="2024-06-19T14:48:04.202" v="666" actId="207"/>
            <ac:spMkLst>
              <pc:docMk/>
              <pc:sldMasterMk cId="783407565" sldId="2147483648"/>
              <pc:sldLayoutMk cId="294763625" sldId="2147483659"/>
              <ac:spMk id="9" creationId="{07214D5E-0291-DA4B-19E7-2D1E7A3B884E}"/>
            </ac:spMkLst>
          </pc:spChg>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pChg chg="add mod ord">
            <ac:chgData name="Lauren Francis" userId="b7c8c318-11b6-44df-a20d-cbfd05c86935" providerId="ADAL" clId="{65C9459A-0CE4-4905-8325-71C5D01DA6A3}" dt="2024-06-26T19:00:16.165" v="1106" actId="1582"/>
            <ac:spMkLst>
              <pc:docMk/>
              <pc:sldMasterMk cId="783407565" sldId="2147483648"/>
              <pc:sldLayoutMk cId="4083002021" sldId="2147483666"/>
              <ac:spMk id="2" creationId="{9916A348-59ED-3D34-81E0-7B90E39F237C}"/>
            </ac:spMkLst>
          </pc:spChg>
          <pc:spChg chg="mod">
            <ac:chgData name="Lauren Francis" userId="b7c8c318-11b6-44df-a20d-cbfd05c86935" providerId="ADAL" clId="{65C9459A-0CE4-4905-8325-71C5D01DA6A3}" dt="2024-06-19T15:02:48.649" v="798" actId="404"/>
            <ac:spMkLst>
              <pc:docMk/>
              <pc:sldMasterMk cId="783407565" sldId="2147483648"/>
              <pc:sldLayoutMk cId="4083002021" sldId="2147483666"/>
              <ac:spMk id="8" creationId="{4C046EC4-C94E-67DE-C0E5-44A63B8FAA00}"/>
            </ac:spMkLst>
          </pc:spChg>
          <pc:spChg chg="mod ord">
            <ac:chgData name="Lauren Francis" userId="b7c8c318-11b6-44df-a20d-cbfd05c86935" providerId="ADAL" clId="{65C9459A-0CE4-4905-8325-71C5D01DA6A3}" dt="2024-06-19T15:04:38.467" v="817" actId="1035"/>
            <ac:spMkLst>
              <pc:docMk/>
              <pc:sldMasterMk cId="783407565" sldId="2147483648"/>
              <pc:sldLayoutMk cId="4083002021" sldId="2147483666"/>
              <ac:spMk id="11" creationId="{D467AB6F-5056-5571-6A53-4276B6678E81}"/>
            </ac:spMkLst>
          </pc:spChg>
          <pc:picChg chg="mod ord modCrop">
            <ac:chgData name="Lauren Francis" userId="b7c8c318-11b6-44df-a20d-cbfd05c86935" providerId="ADAL" clId="{65C9459A-0CE4-4905-8325-71C5D01DA6A3}" dt="2024-06-19T15:02:29.042" v="796" actId="167"/>
            <ac:picMkLst>
              <pc:docMk/>
              <pc:sldMasterMk cId="783407565" sldId="2147483648"/>
              <pc:sldLayoutMk cId="4083002021" sldId="2147483666"/>
              <ac:picMk id="6" creationId="{B1839FCA-ED11-DB80-A874-B0F3613C6EF6}"/>
            </ac:picMkLst>
          </pc:picChg>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pChg chg="del">
            <ac:chgData name="Lauren Francis" userId="b7c8c318-11b6-44df-a20d-cbfd05c86935" providerId="ADAL" clId="{65C9459A-0CE4-4905-8325-71C5D01DA6A3}" dt="2024-05-15T21:23:28.844" v="3" actId="478"/>
            <ac:spMkLst>
              <pc:docMk/>
              <pc:sldMasterMk cId="783407565" sldId="2147483648"/>
              <pc:sldLayoutMk cId="190540867" sldId="2147483667"/>
              <ac:spMk id="2" creationId="{557DB68A-300F-FFF6-D016-D554CF4B1918}"/>
            </ac:spMkLst>
          </pc:spChg>
          <pc:spChg chg="add mod">
            <ac:chgData name="Lauren Francis" userId="b7c8c318-11b6-44df-a20d-cbfd05c86935" providerId="ADAL" clId="{65C9459A-0CE4-4905-8325-71C5D01DA6A3}" dt="2024-05-15T21:23:37.853" v="6" actId="14100"/>
            <ac:spMkLst>
              <pc:docMk/>
              <pc:sldMasterMk cId="783407565" sldId="2147483648"/>
              <pc:sldLayoutMk cId="190540867" sldId="2147483667"/>
              <ac:spMk id="3" creationId="{E276FBD5-6F47-8B1A-8F86-CAA5E4BF611D}"/>
            </ac:spMkLst>
          </pc:spChg>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pChg chg="mod">
            <ac:chgData name="Lauren Francis" userId="b7c8c318-11b6-44df-a20d-cbfd05c86935" providerId="ADAL" clId="{65C9459A-0CE4-4905-8325-71C5D01DA6A3}" dt="2024-06-14T19:09:08.327" v="150" actId="1076"/>
            <ac:spMkLst>
              <pc:docMk/>
              <pc:sldMasterMk cId="783407565" sldId="2147483648"/>
              <pc:sldLayoutMk cId="3868494951" sldId="2147483668"/>
              <ac:spMk id="11" creationId="{D467AB6F-5056-5571-6A53-4276B6678E81}"/>
            </ac:spMkLst>
          </pc:spChg>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pChg chg="del">
            <ac:chgData name="Lauren Francis" userId="b7c8c318-11b6-44df-a20d-cbfd05c86935" providerId="ADAL" clId="{65C9459A-0CE4-4905-8325-71C5D01DA6A3}" dt="2024-05-30T03:47:39.274" v="50" actId="478"/>
            <ac:spMkLst>
              <pc:docMk/>
              <pc:sldMasterMk cId="783407565" sldId="2147483648"/>
              <pc:sldLayoutMk cId="1597473240" sldId="2147483669"/>
              <ac:spMk id="11" creationId="{9EB5AE9F-4287-A334-4516-24BC8782E828}"/>
            </ac:spMkLst>
          </pc:sp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8" creationId="{8412F8FB-319A-506A-9307-6134A89FF9BD}"/>
            </ac:picMkLst>
          </pc:picChg>
          <pc:picChg chg="del">
            <ac:chgData name="Lauren Francis" userId="b7c8c318-11b6-44df-a20d-cbfd05c86935" providerId="ADAL" clId="{65C9459A-0CE4-4905-8325-71C5D01DA6A3}" dt="2024-05-30T03:47:39.274" v="50" actId="478"/>
            <ac:picMkLst>
              <pc:docMk/>
              <pc:sldMasterMk cId="783407565" sldId="2147483648"/>
              <pc:sldLayoutMk cId="1597473240" sldId="2147483669"/>
              <ac:picMk id="9" creationId="{A59FB520-FC60-F42A-38AA-0134E49DA426}"/>
            </ac:picMkLst>
          </pc:picChg>
          <pc:cxnChg chg="del">
            <ac:chgData name="Lauren Francis" userId="b7c8c318-11b6-44df-a20d-cbfd05c86935" providerId="ADAL" clId="{65C9459A-0CE4-4905-8325-71C5D01DA6A3}" dt="2024-05-30T03:47:39.274" v="50" actId="478"/>
            <ac:cxnSpMkLst>
              <pc:docMk/>
              <pc:sldMasterMk cId="783407565" sldId="2147483648"/>
              <pc:sldLayoutMk cId="1597473240" sldId="2147483669"/>
              <ac:cxnSpMk id="10" creationId="{FBA22388-34CD-7440-9F59-61D346F7B5AB}"/>
            </ac:cxnSpMkLst>
          </pc:cxnChg>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pChg chg="add">
            <ac:chgData name="Lauren Francis" userId="b7c8c318-11b6-44df-a20d-cbfd05c86935" providerId="ADAL" clId="{65C9459A-0CE4-4905-8325-71C5D01DA6A3}" dt="2024-06-07T00:23:15.222" v="84"/>
            <ac:spMkLst>
              <pc:docMk/>
              <pc:sldMasterMk cId="783407565" sldId="2147483648"/>
              <pc:sldLayoutMk cId="2709734850" sldId="2147483670"/>
              <ac:spMk id="2" creationId="{4A4674CC-C2CD-8E89-3972-7C02E879ACA5}"/>
            </ac:spMkLst>
          </pc:spChg>
          <pc:spChg chg="add mod">
            <ac:chgData name="Lauren Francis" userId="b7c8c318-11b6-44df-a20d-cbfd05c86935" providerId="ADAL" clId="{65C9459A-0CE4-4905-8325-71C5D01DA6A3}" dt="2024-06-26T18:58:13.777" v="1088" actId="1582"/>
            <ac:spMkLst>
              <pc:docMk/>
              <pc:sldMasterMk cId="783407565" sldId="2147483648"/>
              <pc:sldLayoutMk cId="2709734850" sldId="2147483670"/>
              <ac:spMk id="2" creationId="{B5D72630-232D-E421-4330-97C84CEB6373}"/>
            </ac:spMkLst>
          </pc:spChg>
          <pc:spChg chg="add mod">
            <ac:chgData name="Lauren Francis" userId="b7c8c318-11b6-44df-a20d-cbfd05c86935" providerId="ADAL" clId="{65C9459A-0CE4-4905-8325-71C5D01DA6A3}" dt="2024-06-19T15:06:51.361" v="837"/>
            <ac:spMkLst>
              <pc:docMk/>
              <pc:sldMasterMk cId="783407565" sldId="2147483648"/>
              <pc:sldLayoutMk cId="2709734850" sldId="2147483670"/>
              <ac:spMk id="4" creationId="{BB4FD43B-3B83-4C82-68C2-4E1E908341CE}"/>
            </ac:spMkLst>
          </pc:spChg>
          <pc:spChg chg="add mod ord">
            <ac:chgData name="Lauren Francis" userId="b7c8c318-11b6-44df-a20d-cbfd05c86935" providerId="ADAL" clId="{65C9459A-0CE4-4905-8325-71C5D01DA6A3}" dt="2024-06-26T18:57:37.254" v="1085" actId="14100"/>
            <ac:spMkLst>
              <pc:docMk/>
              <pc:sldMasterMk cId="783407565" sldId="2147483648"/>
              <pc:sldLayoutMk cId="2709734850" sldId="2147483670"/>
              <ac:spMk id="7" creationId="{CD3ABE77-B8EA-2F42-B02F-F1CDA060D111}"/>
            </ac:spMkLst>
          </pc:spChg>
          <pc:spChg chg="del mod">
            <ac:chgData name="Lauren Francis" userId="b7c8c318-11b6-44df-a20d-cbfd05c86935" providerId="ADAL" clId="{65C9459A-0CE4-4905-8325-71C5D01DA6A3}" dt="2024-06-19T15:06:42.275" v="833" actId="478"/>
            <ac:spMkLst>
              <pc:docMk/>
              <pc:sldMasterMk cId="783407565" sldId="2147483648"/>
              <pc:sldLayoutMk cId="2709734850" sldId="2147483670"/>
              <ac:spMk id="8" creationId="{4866B4DF-E8BF-ABCB-785A-2FFBEB3E1272}"/>
            </ac:spMkLst>
          </pc:spChg>
          <pc:spChg chg="del">
            <ac:chgData name="Lauren Francis" userId="b7c8c318-11b6-44df-a20d-cbfd05c86935" providerId="ADAL" clId="{65C9459A-0CE4-4905-8325-71C5D01DA6A3}" dt="2024-06-19T15:06:45.703" v="834" actId="478"/>
            <ac:spMkLst>
              <pc:docMk/>
              <pc:sldMasterMk cId="783407565" sldId="2147483648"/>
              <pc:sldLayoutMk cId="2709734850" sldId="2147483670"/>
              <ac:spMk id="9" creationId="{8818F345-6E75-3190-5F68-FE8926922392}"/>
            </ac:spMkLst>
          </pc:spChg>
          <pc:spChg chg="mod">
            <ac:chgData name="Lauren Francis" userId="b7c8c318-11b6-44df-a20d-cbfd05c86935" providerId="ADAL" clId="{65C9459A-0CE4-4905-8325-71C5D01DA6A3}" dt="2024-06-07T00:24:55.511" v="133" actId="20577"/>
            <ac:spMkLst>
              <pc:docMk/>
              <pc:sldMasterMk cId="783407565" sldId="2147483648"/>
              <pc:sldLayoutMk cId="2709734850" sldId="2147483670"/>
              <ac:spMk id="12" creationId="{B11C40C4-CCE7-FF1C-9907-835950ED1229}"/>
            </ac:spMkLst>
          </pc:spChg>
          <pc:picChg chg="add mod ord modCrop">
            <ac:chgData name="Lauren Francis" userId="b7c8c318-11b6-44df-a20d-cbfd05c86935" providerId="ADAL" clId="{65C9459A-0CE4-4905-8325-71C5D01DA6A3}" dt="2024-06-26T18:57:32.684" v="1084" actId="14100"/>
            <ac:picMkLst>
              <pc:docMk/>
              <pc:sldMasterMk cId="783407565" sldId="2147483648"/>
              <pc:sldLayoutMk cId="2709734850" sldId="2147483670"/>
              <ac:picMk id="3" creationId="{741188A5-8A9C-86DC-29A5-E40F76168104}"/>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5" creationId="{34EFF398-11E2-BC9B-BCCD-393934C67525}"/>
            </ac:picMkLst>
          </pc:picChg>
          <pc:picChg chg="add mod">
            <ac:chgData name="Lauren Francis" userId="b7c8c318-11b6-44df-a20d-cbfd05c86935" providerId="ADAL" clId="{65C9459A-0CE4-4905-8325-71C5D01DA6A3}" dt="2024-06-19T15:06:51.361" v="837"/>
            <ac:picMkLst>
              <pc:docMk/>
              <pc:sldMasterMk cId="783407565" sldId="2147483648"/>
              <pc:sldLayoutMk cId="2709734850" sldId="2147483670"/>
              <ac:picMk id="6" creationId="{2C451E85-E7C3-32EA-B7D6-022531F79C85}"/>
            </ac:picMkLst>
          </pc:picChg>
          <pc:picChg chg="del">
            <ac:chgData name="Lauren Francis" userId="b7c8c318-11b6-44df-a20d-cbfd05c86935" providerId="ADAL" clId="{65C9459A-0CE4-4905-8325-71C5D01DA6A3}" dt="2024-06-07T00:21:41.128" v="68" actId="478"/>
            <ac:picMkLst>
              <pc:docMk/>
              <pc:sldMasterMk cId="783407565" sldId="2147483648"/>
              <pc:sldLayoutMk cId="2709734850" sldId="2147483670"/>
              <ac:picMk id="7" creationId="{57F8C5B6-BF47-5131-CD4C-0E609B4B8C7F}"/>
            </ac:picMkLst>
          </pc:picChg>
          <pc:picChg chg="del">
            <ac:chgData name="Lauren Francis" userId="b7c8c318-11b6-44df-a20d-cbfd05c86935" providerId="ADAL" clId="{65C9459A-0CE4-4905-8325-71C5D01DA6A3}" dt="2024-06-19T15:06:46.285" v="835" actId="478"/>
            <ac:picMkLst>
              <pc:docMk/>
              <pc:sldMasterMk cId="783407565" sldId="2147483648"/>
              <pc:sldLayoutMk cId="2709734850" sldId="2147483670"/>
              <ac:picMk id="10" creationId="{15E92780-60FD-8ECF-A5DA-DF9E73B44038}"/>
            </ac:picMkLst>
          </pc:picChg>
          <pc:picChg chg="del">
            <ac:chgData name="Lauren Francis" userId="b7c8c318-11b6-44df-a20d-cbfd05c86935" providerId="ADAL" clId="{65C9459A-0CE4-4905-8325-71C5D01DA6A3}" dt="2024-06-19T15:06:46.740" v="836" actId="478"/>
            <ac:picMkLst>
              <pc:docMk/>
              <pc:sldMasterMk cId="783407565" sldId="2147483648"/>
              <pc:sldLayoutMk cId="2709734850" sldId="2147483670"/>
              <ac:picMk id="11" creationId="{6B09F921-E4C1-067D-C21B-733A2279B8F3}"/>
            </ac:picMkLst>
          </pc:picChg>
          <pc:picChg chg="add del mod">
            <ac:chgData name="Lauren Francis" userId="b7c8c318-11b6-44df-a20d-cbfd05c86935" providerId="ADAL" clId="{65C9459A-0CE4-4905-8325-71C5D01DA6A3}" dt="2024-06-07T00:23:13.216" v="83" actId="478"/>
            <ac:picMkLst>
              <pc:docMk/>
              <pc:sldMasterMk cId="783407565" sldId="2147483648"/>
              <pc:sldLayoutMk cId="2709734850" sldId="2147483670"/>
              <ac:picMk id="1026" creationId="{CE104F9D-2D19-57CB-6362-1A1EBD046427}"/>
            </ac:picMkLst>
          </pc:picChg>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pChg chg="add del mod">
            <ac:chgData name="Lauren Francis" userId="b7c8c318-11b6-44df-a20d-cbfd05c86935" providerId="ADAL" clId="{65C9459A-0CE4-4905-8325-71C5D01DA6A3}" dt="2024-06-26T11:17:07.806" v="942" actId="478"/>
            <ac:spMkLst>
              <pc:docMk/>
              <pc:sldMasterMk cId="783407565" sldId="2147483648"/>
              <pc:sldLayoutMk cId="3451759316" sldId="2147483671"/>
              <ac:spMk id="5" creationId="{0CE7CDE1-BB1A-8BBC-0C4C-940E82FF9C20}"/>
            </ac:spMkLst>
          </pc:spChg>
          <pc:spChg chg="add del">
            <ac:chgData name="Lauren Francis" userId="b7c8c318-11b6-44df-a20d-cbfd05c86935" providerId="ADAL" clId="{65C9459A-0CE4-4905-8325-71C5D01DA6A3}" dt="2024-06-14T19:10:54.836" v="164" actId="478"/>
            <ac:spMkLst>
              <pc:docMk/>
              <pc:sldMasterMk cId="783407565" sldId="2147483648"/>
              <pc:sldLayoutMk cId="3451759316" sldId="2147483671"/>
              <ac:spMk id="6" creationId="{3F32B276-0F39-6BCC-2EA6-63925635031A}"/>
            </ac:spMkLst>
          </pc:spChg>
          <pc:spChg chg="add mod ord">
            <ac:chgData name="Lauren Francis" userId="b7c8c318-11b6-44df-a20d-cbfd05c86935" providerId="ADAL" clId="{65C9459A-0CE4-4905-8325-71C5D01DA6A3}" dt="2024-06-26T19:02:36.982" v="1125" actId="1037"/>
            <ac:spMkLst>
              <pc:docMk/>
              <pc:sldMasterMk cId="783407565" sldId="2147483648"/>
              <pc:sldLayoutMk cId="3451759316" sldId="2147483671"/>
              <ac:spMk id="6" creationId="{A0E1ECE0-07AB-EED7-43AF-6A65242F3022}"/>
            </ac:spMkLst>
          </pc:spChg>
          <pc:spChg chg="add del mod">
            <ac:chgData name="Lauren Francis" userId="b7c8c318-11b6-44df-a20d-cbfd05c86935" providerId="ADAL" clId="{65C9459A-0CE4-4905-8325-71C5D01DA6A3}" dt="2024-06-26T11:17:32.474" v="944" actId="478"/>
            <ac:spMkLst>
              <pc:docMk/>
              <pc:sldMasterMk cId="783407565" sldId="2147483648"/>
              <pc:sldLayoutMk cId="3451759316" sldId="2147483671"/>
              <ac:spMk id="7" creationId="{AAD0DA64-2896-85B8-8C51-43E21A970472}"/>
            </ac:spMkLst>
          </pc:spChg>
          <pc:spChg chg="del mod ord">
            <ac:chgData name="Lauren Francis" userId="b7c8c318-11b6-44df-a20d-cbfd05c86935" providerId="ADAL" clId="{65C9459A-0CE4-4905-8325-71C5D01DA6A3}" dt="2024-06-19T14:45:48.565" v="654" actId="478"/>
            <ac:spMkLst>
              <pc:docMk/>
              <pc:sldMasterMk cId="783407565" sldId="2147483648"/>
              <pc:sldLayoutMk cId="3451759316" sldId="2147483671"/>
              <ac:spMk id="8" creationId="{4866B4DF-E8BF-ABCB-785A-2FFBEB3E1272}"/>
            </ac:spMkLst>
          </pc:spChg>
          <pc:spChg chg="del">
            <ac:chgData name="Lauren Francis" userId="b7c8c318-11b6-44df-a20d-cbfd05c86935" providerId="ADAL" clId="{65C9459A-0CE4-4905-8325-71C5D01DA6A3}" dt="2024-06-19T14:58:20.981" v="761" actId="478"/>
            <ac:spMkLst>
              <pc:docMk/>
              <pc:sldMasterMk cId="783407565" sldId="2147483648"/>
              <pc:sldLayoutMk cId="3451759316" sldId="2147483671"/>
              <ac:spMk id="9" creationId="{8818F345-6E75-3190-5F68-FE8926922392}"/>
            </ac:spMkLst>
          </pc:spChg>
          <pc:spChg chg="add del mod">
            <ac:chgData name="Lauren Francis" userId="b7c8c318-11b6-44df-a20d-cbfd05c86935" providerId="ADAL" clId="{65C9459A-0CE4-4905-8325-71C5D01DA6A3}" dt="2024-06-26T18:56:53.337" v="1075" actId="478"/>
            <ac:spMkLst>
              <pc:docMk/>
              <pc:sldMasterMk cId="783407565" sldId="2147483648"/>
              <pc:sldLayoutMk cId="3451759316" sldId="2147483671"/>
              <ac:spMk id="9" creationId="{91A75346-CCAB-BE12-EFAA-12CA4328D1E9}"/>
            </ac:spMkLst>
          </pc:spChg>
          <pc:spChg chg="add mod">
            <ac:chgData name="Lauren Francis" userId="b7c8c318-11b6-44df-a20d-cbfd05c86935" providerId="ADAL" clId="{65C9459A-0CE4-4905-8325-71C5D01DA6A3}" dt="2024-06-26T18:56:11.133" v="1060" actId="1037"/>
            <ac:spMkLst>
              <pc:docMk/>
              <pc:sldMasterMk cId="783407565" sldId="2147483648"/>
              <pc:sldLayoutMk cId="3451759316" sldId="2147483671"/>
              <ac:spMk id="19" creationId="{00608F6B-0818-8C97-2AA3-955405B8FBCA}"/>
            </ac:spMkLst>
          </pc:spChg>
          <pc:spChg chg="add mod">
            <ac:chgData name="Lauren Francis" userId="b7c8c318-11b6-44df-a20d-cbfd05c86935" providerId="ADAL" clId="{65C9459A-0CE4-4905-8325-71C5D01DA6A3}" dt="2024-06-14T19:19:46.015" v="211"/>
            <ac:spMkLst>
              <pc:docMk/>
              <pc:sldMasterMk cId="783407565" sldId="2147483648"/>
              <pc:sldLayoutMk cId="3451759316" sldId="2147483671"/>
              <ac:spMk id="19" creationId="{2350CD72-8C02-AD29-4328-39015375F7A5}"/>
            </ac:spMkLst>
          </pc:spChg>
          <pc:spChg chg="add mod ord">
            <ac:chgData name="Lauren Francis" userId="b7c8c318-11b6-44df-a20d-cbfd05c86935" providerId="ADAL" clId="{65C9459A-0CE4-4905-8325-71C5D01DA6A3}" dt="2024-06-26T18:56:39.322" v="1066" actId="1036"/>
            <ac:spMkLst>
              <pc:docMk/>
              <pc:sldMasterMk cId="783407565" sldId="2147483648"/>
              <pc:sldLayoutMk cId="3451759316" sldId="2147483671"/>
              <ac:spMk id="22" creationId="{6E3B0B49-027D-8F06-5A33-6EAC6E5D5BF6}"/>
            </ac:spMkLst>
          </pc:spChg>
          <pc:picChg chg="add mod ord modCrop">
            <ac:chgData name="Lauren Francis" userId="b7c8c318-11b6-44df-a20d-cbfd05c86935" providerId="ADAL" clId="{65C9459A-0CE4-4905-8325-71C5D01DA6A3}" dt="2024-06-26T18:55:44.056" v="1029" actId="167"/>
            <ac:picMkLst>
              <pc:docMk/>
              <pc:sldMasterMk cId="783407565" sldId="2147483648"/>
              <pc:sldLayoutMk cId="3451759316" sldId="2147483671"/>
              <ac:picMk id="2" creationId="{D8F3C0BD-298D-F51E-B324-4A74A9C0ABC5}"/>
            </ac:picMkLst>
          </pc:picChg>
          <pc:picChg chg="mod">
            <ac:chgData name="Lauren Francis" userId="b7c8c318-11b6-44df-a20d-cbfd05c86935" providerId="ADAL" clId="{65C9459A-0CE4-4905-8325-71C5D01DA6A3}" dt="2024-06-19T14:46:14.618" v="658" actId="1035"/>
            <ac:picMkLst>
              <pc:docMk/>
              <pc:sldMasterMk cId="783407565" sldId="2147483648"/>
              <pc:sldLayoutMk cId="3451759316" sldId="2147483671"/>
              <ac:picMk id="3" creationId="{741188A5-8A9C-86DC-29A5-E40F76168104}"/>
            </ac:picMkLst>
          </pc:picChg>
          <pc:picChg chg="add mod ord">
            <ac:chgData name="Lauren Francis" userId="b7c8c318-11b6-44df-a20d-cbfd05c86935" providerId="ADAL" clId="{65C9459A-0CE4-4905-8325-71C5D01DA6A3}" dt="2024-06-19T14:46:15.782" v="660" actId="1035"/>
            <ac:picMkLst>
              <pc:docMk/>
              <pc:sldMasterMk cId="783407565" sldId="2147483648"/>
              <pc:sldLayoutMk cId="3451759316" sldId="2147483671"/>
              <ac:picMk id="4" creationId="{6A977FE2-8A2E-6FD2-91C7-70807858A447}"/>
            </ac:picMkLst>
          </pc:picChg>
          <pc:picChg chg="add mod ord modCrop">
            <ac:chgData name="Lauren Francis" userId="b7c8c318-11b6-44df-a20d-cbfd05c86935" providerId="ADAL" clId="{65C9459A-0CE4-4905-8325-71C5D01DA6A3}" dt="2024-06-26T18:53:15.297" v="1001" actId="732"/>
            <ac:picMkLst>
              <pc:docMk/>
              <pc:sldMasterMk cId="783407565" sldId="2147483648"/>
              <pc:sldLayoutMk cId="3451759316" sldId="2147483671"/>
              <ac:picMk id="5" creationId="{6BEB3AFE-1F41-611F-CC78-52C2062A0A97}"/>
            </ac:picMkLst>
          </pc:picChg>
          <pc:picChg chg="add del mod modCrop">
            <ac:chgData name="Lauren Francis" userId="b7c8c318-11b6-44df-a20d-cbfd05c86935" providerId="ADAL" clId="{65C9459A-0CE4-4905-8325-71C5D01DA6A3}" dt="2024-06-19T14:50:15.959" v="695" actId="21"/>
            <ac:picMkLst>
              <pc:docMk/>
              <pc:sldMasterMk cId="783407565" sldId="2147483648"/>
              <pc:sldLayoutMk cId="3451759316" sldId="2147483671"/>
              <ac:picMk id="5" creationId="{BE9EBF4B-BC1F-7F25-DFB0-BC45AB9EF517}"/>
            </ac:picMkLst>
          </pc:picChg>
          <pc:picChg chg="add del mod ord">
            <ac:chgData name="Lauren Francis" userId="b7c8c318-11b6-44df-a20d-cbfd05c86935" providerId="ADAL" clId="{65C9459A-0CE4-4905-8325-71C5D01DA6A3}" dt="2024-06-26T18:50:14.180" v="967" actId="478"/>
            <ac:picMkLst>
              <pc:docMk/>
              <pc:sldMasterMk cId="783407565" sldId="2147483648"/>
              <pc:sldLayoutMk cId="3451759316" sldId="2147483671"/>
              <ac:picMk id="7" creationId="{1C61F521-F2AB-8C2F-EFE9-58F31630E52A}"/>
            </ac:picMkLst>
          </pc:picChg>
          <pc:picChg chg="add del mod ord modCrop">
            <ac:chgData name="Lauren Francis" userId="b7c8c318-11b6-44df-a20d-cbfd05c86935" providerId="ADAL" clId="{65C9459A-0CE4-4905-8325-71C5D01DA6A3}" dt="2024-06-19T14:58:14.473" v="759" actId="478"/>
            <ac:picMkLst>
              <pc:docMk/>
              <pc:sldMasterMk cId="783407565" sldId="2147483648"/>
              <pc:sldLayoutMk cId="3451759316" sldId="2147483671"/>
              <ac:picMk id="7" creationId="{2FB1AC49-E798-5E7E-CCFA-F84C74174A09}"/>
            </ac:picMkLst>
          </pc:picChg>
          <pc:picChg chg="add mod ord modCrop">
            <ac:chgData name="Lauren Francis" userId="b7c8c318-11b6-44df-a20d-cbfd05c86935" providerId="ADAL" clId="{65C9459A-0CE4-4905-8325-71C5D01DA6A3}" dt="2024-06-26T18:56:01.811" v="1055" actId="1036"/>
            <ac:picMkLst>
              <pc:docMk/>
              <pc:sldMasterMk cId="783407565" sldId="2147483648"/>
              <pc:sldLayoutMk cId="3451759316" sldId="2147483671"/>
              <ac:picMk id="8" creationId="{F5290273-5C3F-27E5-CF91-750453FF512A}"/>
            </ac:picMkLst>
          </pc:picChg>
          <pc:picChg chg="del">
            <ac:chgData name="Lauren Francis" userId="b7c8c318-11b6-44df-a20d-cbfd05c86935" providerId="ADAL" clId="{65C9459A-0CE4-4905-8325-71C5D01DA6A3}" dt="2024-06-19T14:57:44.563" v="736" actId="478"/>
            <ac:picMkLst>
              <pc:docMk/>
              <pc:sldMasterMk cId="783407565" sldId="2147483648"/>
              <pc:sldLayoutMk cId="3451759316" sldId="2147483671"/>
              <ac:picMk id="10" creationId="{15E92780-60FD-8ECF-A5DA-DF9E73B44038}"/>
            </ac:picMkLst>
          </pc:picChg>
          <pc:picChg chg="add del mod modCrop">
            <ac:chgData name="Lauren Francis" userId="b7c8c318-11b6-44df-a20d-cbfd05c86935" providerId="ADAL" clId="{65C9459A-0CE4-4905-8325-71C5D01DA6A3}" dt="2024-06-19T14:46:04.928" v="655" actId="478"/>
            <ac:picMkLst>
              <pc:docMk/>
              <pc:sldMasterMk cId="783407565" sldId="2147483648"/>
              <pc:sldLayoutMk cId="3451759316" sldId="2147483671"/>
              <ac:picMk id="13" creationId="{51705061-8665-9463-D945-7C966AAD1D06}"/>
            </ac:picMkLst>
          </pc:picChg>
          <pc:picChg chg="add mod">
            <ac:chgData name="Lauren Francis" userId="b7c8c318-11b6-44df-a20d-cbfd05c86935" providerId="ADAL" clId="{65C9459A-0CE4-4905-8325-71C5D01DA6A3}" dt="2024-06-19T14:59:24.651" v="775" actId="1076"/>
            <ac:picMkLst>
              <pc:docMk/>
              <pc:sldMasterMk cId="783407565" sldId="2147483648"/>
              <pc:sldLayoutMk cId="3451759316" sldId="2147483671"/>
              <ac:picMk id="14" creationId="{8AE5FAA1-D4EF-D64A-3DE1-93B5747A66E4}"/>
            </ac:picMkLst>
          </pc:picChg>
          <pc:picChg chg="add del mod ord modCrop">
            <ac:chgData name="Lauren Francis" userId="b7c8c318-11b6-44df-a20d-cbfd05c86935" providerId="ADAL" clId="{65C9459A-0CE4-4905-8325-71C5D01DA6A3}" dt="2024-06-19T14:47:34.642" v="664" actId="478"/>
            <ac:picMkLst>
              <pc:docMk/>
              <pc:sldMasterMk cId="783407565" sldId="2147483648"/>
              <pc:sldLayoutMk cId="3451759316" sldId="2147483671"/>
              <ac:picMk id="15" creationId="{AD78E634-66CA-56E3-CCBA-A52421A23D9E}"/>
            </ac:picMkLst>
          </pc:picChg>
          <pc:picChg chg="add del mod ord modCrop">
            <ac:chgData name="Lauren Francis" userId="b7c8c318-11b6-44df-a20d-cbfd05c86935" providerId="ADAL" clId="{65C9459A-0CE4-4905-8325-71C5D01DA6A3}" dt="2024-06-26T18:46:30.072" v="956" actId="478"/>
            <ac:picMkLst>
              <pc:docMk/>
              <pc:sldMasterMk cId="783407565" sldId="2147483648"/>
              <pc:sldLayoutMk cId="3451759316" sldId="2147483671"/>
              <ac:picMk id="16" creationId="{5F6131C1-3A85-7A96-DF04-93E0747972A4}"/>
            </ac:picMkLst>
          </pc:picChg>
          <pc:picChg chg="add mod">
            <ac:chgData name="Lauren Francis" userId="b7c8c318-11b6-44df-a20d-cbfd05c86935" providerId="ADAL" clId="{65C9459A-0CE4-4905-8325-71C5D01DA6A3}" dt="2024-06-19T14:56:13.329" v="727" actId="1036"/>
            <ac:picMkLst>
              <pc:docMk/>
              <pc:sldMasterMk cId="783407565" sldId="2147483648"/>
              <pc:sldLayoutMk cId="3451759316" sldId="2147483671"/>
              <ac:picMk id="17" creationId="{1FA245F2-5403-DC60-6EB6-E8AD80C5D232}"/>
            </ac:picMkLst>
          </pc:picChg>
          <pc:picChg chg="add mod">
            <ac:chgData name="Lauren Francis" userId="b7c8c318-11b6-44df-a20d-cbfd05c86935" providerId="ADAL" clId="{65C9459A-0CE4-4905-8325-71C5D01DA6A3}" dt="2024-06-14T19:22:13.226" v="244" actId="1035"/>
            <ac:picMkLst>
              <pc:docMk/>
              <pc:sldMasterMk cId="783407565" sldId="2147483648"/>
              <pc:sldLayoutMk cId="3451759316" sldId="2147483671"/>
              <ac:picMk id="18" creationId="{6A892379-7F99-9D0C-09EB-4569EB8BF149}"/>
            </ac:picMkLst>
          </pc:picChg>
          <pc:picChg chg="add mod ord">
            <ac:chgData name="Lauren Francis" userId="b7c8c318-11b6-44df-a20d-cbfd05c86935" providerId="ADAL" clId="{65C9459A-0CE4-4905-8325-71C5D01DA6A3}" dt="2024-06-19T14:57:57.955" v="743" actId="14100"/>
            <ac:picMkLst>
              <pc:docMk/>
              <pc:sldMasterMk cId="783407565" sldId="2147483648"/>
              <pc:sldLayoutMk cId="3451759316" sldId="2147483671"/>
              <ac:picMk id="20" creationId="{419F3F17-6E6C-684E-5FFD-3B7AE0705273}"/>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0" creationId="{6976E53B-0C34-04BB-CF24-3841508A8D02}"/>
            </ac:picMkLst>
          </pc:picChg>
          <pc:picChg chg="add mod">
            <ac:chgData name="Lauren Francis" userId="b7c8c318-11b6-44df-a20d-cbfd05c86935" providerId="ADAL" clId="{65C9459A-0CE4-4905-8325-71C5D01DA6A3}" dt="2024-06-14T19:19:46.015" v="211"/>
            <ac:picMkLst>
              <pc:docMk/>
              <pc:sldMasterMk cId="783407565" sldId="2147483648"/>
              <pc:sldLayoutMk cId="3451759316" sldId="2147483671"/>
              <ac:picMk id="21" creationId="{2AC890F7-96F8-F54D-3B43-4F4B4CE881AB}"/>
            </ac:picMkLst>
          </pc:picChg>
          <pc:picChg chg="add mod">
            <ac:chgData name="Lauren Francis" userId="b7c8c318-11b6-44df-a20d-cbfd05c86935" providerId="ADAL" clId="{65C9459A-0CE4-4905-8325-71C5D01DA6A3}" dt="2024-06-19T15:00:44.958" v="783" actId="1076"/>
            <ac:picMkLst>
              <pc:docMk/>
              <pc:sldMasterMk cId="783407565" sldId="2147483648"/>
              <pc:sldLayoutMk cId="3451759316" sldId="2147483671"/>
              <ac:picMk id="21" creationId="{4BD1E55C-E0AB-3F84-B803-637DF3562C03}"/>
            </ac:picMkLst>
          </pc:picChg>
          <pc:picChg chg="add del mod ord">
            <ac:chgData name="Lauren Francis" userId="b7c8c318-11b6-44df-a20d-cbfd05c86935" providerId="ADAL" clId="{65C9459A-0CE4-4905-8325-71C5D01DA6A3}" dt="2024-06-19T15:00:17.234" v="779" actId="478"/>
            <ac:picMkLst>
              <pc:docMk/>
              <pc:sldMasterMk cId="783407565" sldId="2147483648"/>
              <pc:sldLayoutMk cId="3451759316" sldId="2147483671"/>
              <ac:picMk id="23" creationId="{A11A95B9-00B4-3059-8AA9-56E5ACF91989}"/>
            </ac:picMkLst>
          </pc:picChg>
          <pc:picChg chg="add del mod ord">
            <ac:chgData name="Lauren Francis" userId="b7c8c318-11b6-44df-a20d-cbfd05c86935" providerId="ADAL" clId="{65C9459A-0CE4-4905-8325-71C5D01DA6A3}" dt="2024-06-19T15:00:16.572" v="778" actId="478"/>
            <ac:picMkLst>
              <pc:docMk/>
              <pc:sldMasterMk cId="783407565" sldId="2147483648"/>
              <pc:sldLayoutMk cId="3451759316" sldId="2147483671"/>
              <ac:picMk id="24" creationId="{1E45B26F-B047-DDBF-90C6-8FA4ABD0728C}"/>
            </ac:picMkLst>
          </pc:picChg>
          <pc:picChg chg="add mod">
            <ac:chgData name="Lauren Francis" userId="b7c8c318-11b6-44df-a20d-cbfd05c86935" providerId="ADAL" clId="{65C9459A-0CE4-4905-8325-71C5D01DA6A3}" dt="2024-06-19T15:00:32.313" v="781" actId="14100"/>
            <ac:picMkLst>
              <pc:docMk/>
              <pc:sldMasterMk cId="783407565" sldId="2147483648"/>
              <pc:sldLayoutMk cId="3451759316" sldId="2147483671"/>
              <ac:picMk id="25" creationId="{A756EF23-522F-AF76-A5DD-EC0267C20AB8}"/>
            </ac:picMkLst>
          </pc:picChg>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pChg chg="del">
            <ac:chgData name="Lauren Francis" userId="b7c8c318-11b6-44df-a20d-cbfd05c86935" providerId="ADAL" clId="{65C9459A-0CE4-4905-8325-71C5D01DA6A3}" dt="2024-06-14T19:59:42.635" v="249" actId="478"/>
            <ac:spMkLst>
              <pc:docMk/>
              <pc:sldMasterMk cId="783407565" sldId="2147483648"/>
              <pc:sldLayoutMk cId="10904998" sldId="2147483672"/>
              <ac:spMk id="2" creationId="{228BD87E-960D-6475-489B-701AAD997B8C}"/>
            </ac:spMkLst>
          </pc:spChg>
          <pc:spChg chg="add mod">
            <ac:chgData name="Lauren Francis" userId="b7c8c318-11b6-44df-a20d-cbfd05c86935" providerId="ADAL" clId="{65C9459A-0CE4-4905-8325-71C5D01DA6A3}" dt="2024-06-14T19:59:49.459" v="252" actId="14100"/>
            <ac:spMkLst>
              <pc:docMk/>
              <pc:sldMasterMk cId="783407565" sldId="2147483648"/>
              <pc:sldLayoutMk cId="10904998" sldId="2147483672"/>
              <ac:spMk id="3" creationId="{6E6B2815-9F97-329C-3782-EE06EFD316C9}"/>
            </ac:spMkLst>
          </pc:spChg>
          <pc:spChg chg="add del mod">
            <ac:chgData name="Lauren Francis" userId="b7c8c318-11b6-44df-a20d-cbfd05c86935" providerId="ADAL" clId="{65C9459A-0CE4-4905-8325-71C5D01DA6A3}" dt="2024-06-14T21:07:45.667" v="652" actId="478"/>
            <ac:spMkLst>
              <pc:docMk/>
              <pc:sldMasterMk cId="783407565" sldId="2147483648"/>
              <pc:sldLayoutMk cId="10904998" sldId="2147483672"/>
              <ac:spMk id="4" creationId="{671ADE66-9267-BC26-C3C8-67C15411708E}"/>
            </ac:spMkLst>
          </pc:spChg>
          <pc:spChg chg="add mod">
            <ac:chgData name="Lauren Francis" userId="b7c8c318-11b6-44df-a20d-cbfd05c86935" providerId="ADAL" clId="{65C9459A-0CE4-4905-8325-71C5D01DA6A3}" dt="2024-06-14T20:12:44.126" v="482" actId="20577"/>
            <ac:spMkLst>
              <pc:docMk/>
              <pc:sldMasterMk cId="783407565" sldId="2147483648"/>
              <pc:sldLayoutMk cId="10904998" sldId="2147483672"/>
              <ac:spMk id="5" creationId="{24EAF092-EEE0-8503-C501-1FD8B47F4494}"/>
            </ac:spMkLst>
          </pc:spChg>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pChg chg="mod">
            <ac:chgData name="Lauren Francis" userId="b7c8c318-11b6-44df-a20d-cbfd05c86935" providerId="ADAL" clId="{65C9459A-0CE4-4905-8325-71C5D01DA6A3}" dt="2024-06-26T19:00:07.568" v="1104" actId="1582"/>
            <ac:spMkLst>
              <pc:docMk/>
              <pc:sldMasterMk cId="783407565" sldId="2147483648"/>
              <pc:sldLayoutMk cId="505361819" sldId="2147483673"/>
              <ac:spMk id="2" creationId="{9916A348-59ED-3D34-81E0-7B90E39F237C}"/>
            </ac:spMkLst>
          </pc:spChg>
          <pc:spChg chg="mod">
            <ac:chgData name="Lauren Francis" userId="b7c8c318-11b6-44df-a20d-cbfd05c86935" providerId="ADAL" clId="{65C9459A-0CE4-4905-8325-71C5D01DA6A3}" dt="2024-06-19T15:04:36.540" v="814" actId="1035"/>
            <ac:spMkLst>
              <pc:docMk/>
              <pc:sldMasterMk cId="783407565" sldId="2147483648"/>
              <pc:sldLayoutMk cId="505361819" sldId="2147483673"/>
              <ac:spMk id="11" creationId="{D467AB6F-5056-5571-6A53-4276B6678E81}"/>
            </ac:spMkLst>
          </pc:spChg>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pChg chg="add del">
            <ac:chgData name="Lauren Francis" userId="b7c8c318-11b6-44df-a20d-cbfd05c86935" providerId="ADAL" clId="{65C9459A-0CE4-4905-8325-71C5D01DA6A3}" dt="2024-06-14T20:43:17.770" v="645" actId="478"/>
            <ac:spMkLst>
              <pc:docMk/>
              <pc:sldMasterMk cId="783407565" sldId="2147483648"/>
              <pc:sldLayoutMk cId="2938973593" sldId="2147483673"/>
              <ac:spMk id="5" creationId="{226A3070-CE06-4CEE-A226-D97212C3BEE6}"/>
            </ac:spMkLst>
          </pc:spChg>
          <pc:spChg chg="add del mod">
            <ac:chgData name="Lauren Francis" userId="b7c8c318-11b6-44df-a20d-cbfd05c86935" providerId="ADAL" clId="{65C9459A-0CE4-4905-8325-71C5D01DA6A3}" dt="2024-06-14T20:43:17.525" v="644" actId="1076"/>
            <ac:spMkLst>
              <pc:docMk/>
              <pc:sldMasterMk cId="783407565" sldId="2147483648"/>
              <pc:sldLayoutMk cId="2938973593" sldId="2147483673"/>
              <ac:spMk id="8" creationId="{C887375E-F637-44FE-AF63-8A8B04BD6ACA}"/>
            </ac:spMkLst>
          </pc:spChg>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pChg chg="mod">
            <ac:chgData name="Lauren Francis" userId="b7c8c318-11b6-44df-a20d-cbfd05c86935" providerId="ADAL" clId="{65C9459A-0CE4-4905-8325-71C5D01DA6A3}" dt="2024-06-26T18:59:52.669" v="1102" actId="1582"/>
            <ac:spMkLst>
              <pc:docMk/>
              <pc:sldMasterMk cId="783407565" sldId="2147483648"/>
              <pc:sldLayoutMk cId="2839592603" sldId="2147483674"/>
              <ac:spMk id="2" creationId="{9916A348-59ED-3D34-81E0-7B90E39F237C}"/>
            </ac:spMkLst>
          </pc:spChg>
          <pc:spChg chg="mod">
            <ac:chgData name="Lauren Francis" userId="b7c8c318-11b6-44df-a20d-cbfd05c86935" providerId="ADAL" clId="{65C9459A-0CE4-4905-8325-71C5D01DA6A3}" dt="2024-06-19T15:04:32.497" v="811" actId="1035"/>
            <ac:spMkLst>
              <pc:docMk/>
              <pc:sldMasterMk cId="783407565" sldId="2147483648"/>
              <pc:sldLayoutMk cId="2839592603" sldId="2147483674"/>
              <ac:spMk id="11" creationId="{D467AB6F-5056-5571-6A53-4276B6678E81}"/>
            </ac:spMkLst>
          </pc:spChg>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pChg chg="mod">
            <ac:chgData name="Lauren Francis" userId="b7c8c318-11b6-44df-a20d-cbfd05c86935" providerId="ADAL" clId="{65C9459A-0CE4-4905-8325-71C5D01DA6A3}" dt="2024-06-26T18:58:47.115" v="1090" actId="1582"/>
            <ac:spMkLst>
              <pc:docMk/>
              <pc:sldMasterMk cId="783407565" sldId="2147483648"/>
              <pc:sldLayoutMk cId="3585109708" sldId="2147483675"/>
              <ac:spMk id="2" creationId="{9916A348-59ED-3D34-81E0-7B90E39F237C}"/>
            </ac:spMkLst>
          </pc:spChg>
          <pc:spChg chg="del">
            <ac:chgData name="Lauren Francis" userId="b7c8c318-11b6-44df-a20d-cbfd05c86935" providerId="ADAL" clId="{65C9459A-0CE4-4905-8325-71C5D01DA6A3}" dt="2024-06-19T15:05:23.763" v="820" actId="478"/>
            <ac:spMkLst>
              <pc:docMk/>
              <pc:sldMasterMk cId="783407565" sldId="2147483648"/>
              <pc:sldLayoutMk cId="3585109708" sldId="2147483675"/>
              <ac:spMk id="3" creationId="{157BCFB4-E32A-E84D-FE4A-2ECE084CD541}"/>
            </ac:spMkLst>
          </pc:spChg>
          <pc:spChg chg="add mod ord">
            <ac:chgData name="Lauren Francis" userId="b7c8c318-11b6-44df-a20d-cbfd05c86935" providerId="ADAL" clId="{65C9459A-0CE4-4905-8325-71C5D01DA6A3}" dt="2024-06-19T15:06:03.461" v="829" actId="1076"/>
            <ac:spMkLst>
              <pc:docMk/>
              <pc:sldMasterMk cId="783407565" sldId="2147483648"/>
              <pc:sldLayoutMk cId="3585109708" sldId="2147483675"/>
              <ac:spMk id="5" creationId="{50EBBDF8-B8A6-6B4B-1997-0B51FA93FA27}"/>
            </ac:spMkLst>
          </pc:spChg>
          <pc:spChg chg="add mod">
            <ac:chgData name="Lauren Francis" userId="b7c8c318-11b6-44df-a20d-cbfd05c86935" providerId="ADAL" clId="{65C9459A-0CE4-4905-8325-71C5D01DA6A3}" dt="2024-06-19T15:06:08.868" v="830"/>
            <ac:spMkLst>
              <pc:docMk/>
              <pc:sldMasterMk cId="783407565" sldId="2147483648"/>
              <pc:sldLayoutMk cId="3585109708" sldId="2147483675"/>
              <ac:spMk id="7" creationId="{EAE9E160-B243-BB74-01B6-9337A9C71D68}"/>
            </ac:spMkLst>
          </pc:spChg>
          <pc:spChg chg="del">
            <ac:chgData name="Lauren Francis" userId="b7c8c318-11b6-44df-a20d-cbfd05c86935" providerId="ADAL" clId="{65C9459A-0CE4-4905-8325-71C5D01DA6A3}" dt="2024-06-19T15:05:14.049" v="818" actId="478"/>
            <ac:spMkLst>
              <pc:docMk/>
              <pc:sldMasterMk cId="783407565" sldId="2147483648"/>
              <pc:sldLayoutMk cId="3585109708" sldId="2147483675"/>
              <ac:spMk id="11" creationId="{D467AB6F-5056-5571-6A53-4276B6678E81}"/>
            </ac:spMkLst>
          </pc:spChg>
          <pc:picChg chg="add mod ord modCrop">
            <ac:chgData name="Lauren Francis" userId="b7c8c318-11b6-44df-a20d-cbfd05c86935" providerId="ADAL" clId="{65C9459A-0CE4-4905-8325-71C5D01DA6A3}" dt="2024-06-19T15:05:56.967" v="828" actId="167"/>
            <ac:picMkLst>
              <pc:docMk/>
              <pc:sldMasterMk cId="783407565" sldId="2147483648"/>
              <pc:sldLayoutMk cId="3585109708" sldId="2147483675"/>
              <ac:picMk id="4" creationId="{440C1A9C-9442-5DCD-D01B-B3E4A2513B15}"/>
            </ac:picMkLst>
          </pc:picChg>
          <pc:picChg chg="del">
            <ac:chgData name="Lauren Francis" userId="b7c8c318-11b6-44df-a20d-cbfd05c86935" providerId="ADAL" clId="{65C9459A-0CE4-4905-8325-71C5D01DA6A3}" dt="2024-06-19T15:05:21.386" v="819" actId="478"/>
            <ac:picMkLst>
              <pc:docMk/>
              <pc:sldMasterMk cId="783407565" sldId="2147483648"/>
              <pc:sldLayoutMk cId="3585109708" sldId="2147483675"/>
              <ac:picMk id="6" creationId="{B1839FCA-ED11-DB80-A874-B0F3613C6EF6}"/>
            </ac:picMkLst>
          </pc:pic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13" name="Rectangle 12">
            <a:extLst>
              <a:ext uri="{FF2B5EF4-FFF2-40B4-BE49-F238E27FC236}">
                <a16:creationId xmlns:a16="http://schemas.microsoft.com/office/drawing/2014/main" id="{F403DC02-0D31-CA3F-1EDC-1B63E3CE7376}"/>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D561E3F1-6C1F-EBAC-BDA9-7E4569F5F8BA}"/>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DDB43010-177C-E5E0-D270-5DD41B1698C0}"/>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79FBD2B-01A3-B84B-FFD4-75EF0EC8EFFC}"/>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3" name="Rectangle 12">
            <a:extLst>
              <a:ext uri="{FF2B5EF4-FFF2-40B4-BE49-F238E27FC236}">
                <a16:creationId xmlns:a16="http://schemas.microsoft.com/office/drawing/2014/main" id="{2EFC01B6-BA3C-8F7F-B27F-D9222D65090F}"/>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F31FAE0C-05FD-E97F-8593-5CE7337F45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172A1D28-06B7-6CB0-550E-2C73500AD168}"/>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2" name="Picture 11">
            <a:extLst>
              <a:ext uri="{FF2B5EF4-FFF2-40B4-BE49-F238E27FC236}">
                <a16:creationId xmlns:a16="http://schemas.microsoft.com/office/drawing/2014/main" id="{4EA8A5B0-231D-7C67-C7CB-88255421340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2" name="Rectangle 11">
            <a:extLst>
              <a:ext uri="{FF2B5EF4-FFF2-40B4-BE49-F238E27FC236}">
                <a16:creationId xmlns:a16="http://schemas.microsoft.com/office/drawing/2014/main" id="{60C3D00A-6564-ED11-98EB-968C3773AAF2}"/>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F51A328A-5190-BA35-2549-E87E8459025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229A5E1F-FAE0-B2DB-8A1F-BB8E7BD1E2CA}"/>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1D1303A1-E061-8396-D16E-0E19BC3F9300}"/>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5" name="Rectangle 4">
            <a:extLst>
              <a:ext uri="{FF2B5EF4-FFF2-40B4-BE49-F238E27FC236}">
                <a16:creationId xmlns:a16="http://schemas.microsoft.com/office/drawing/2014/main" id="{50EBBDF8-B8A6-6B4B-1997-0B51FA93FA27}"/>
              </a:ext>
            </a:extLst>
          </p:cNvPr>
          <p:cNvSpPr/>
          <p:nvPr userDrawn="1"/>
        </p:nvSpPr>
        <p:spPr>
          <a:xfrm>
            <a:off x="9837" y="15389"/>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7" name="Rectangle 6">
            <a:extLst>
              <a:ext uri="{FF2B5EF4-FFF2-40B4-BE49-F238E27FC236}">
                <a16:creationId xmlns:a16="http://schemas.microsoft.com/office/drawing/2014/main" id="{CD3ABE77-B8EA-2F42-B02F-F1CDA060D111}"/>
              </a:ext>
            </a:extLst>
          </p:cNvPr>
          <p:cNvSpPr/>
          <p:nvPr userDrawn="1"/>
        </p:nvSpPr>
        <p:spPr>
          <a:xfrm>
            <a:off x="9837" y="6597"/>
            <a:ext cx="12192000" cy="6866792"/>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ubtitle 9">
            <a:extLst>
              <a:ext uri="{FF2B5EF4-FFF2-40B4-BE49-F238E27FC236}">
                <a16:creationId xmlns:a16="http://schemas.microsoft.com/office/drawing/2014/main" id="{BB4FD43B-3B83-4C82-68C2-4E1E908341CE}"/>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5" name="Picture 4">
            <a:extLst>
              <a:ext uri="{FF2B5EF4-FFF2-40B4-BE49-F238E27FC236}">
                <a16:creationId xmlns:a16="http://schemas.microsoft.com/office/drawing/2014/main" id="{34EFF398-11E2-BC9B-BCCD-393934C67525}"/>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6" name="Picture 5">
            <a:extLst>
              <a:ext uri="{FF2B5EF4-FFF2-40B4-BE49-F238E27FC236}">
                <a16:creationId xmlns:a16="http://schemas.microsoft.com/office/drawing/2014/main" id="{2C451E85-E7C3-32EA-B7D6-022531F79C85}"/>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3" name="Rectangle 22">
            <a:extLst>
              <a:ext uri="{FF2B5EF4-FFF2-40B4-BE49-F238E27FC236}">
                <a16:creationId xmlns:a16="http://schemas.microsoft.com/office/drawing/2014/main" id="{C345A233-A48B-40D0-205A-51BF78B79F83}"/>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ubtitle 9">
            <a:extLst>
              <a:ext uri="{FF2B5EF4-FFF2-40B4-BE49-F238E27FC236}">
                <a16:creationId xmlns:a16="http://schemas.microsoft.com/office/drawing/2014/main" id="{B50BE3C3-33AE-F99E-55F0-DC091B974F67}"/>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27" name="Picture 26">
            <a:extLst>
              <a:ext uri="{FF2B5EF4-FFF2-40B4-BE49-F238E27FC236}">
                <a16:creationId xmlns:a16="http://schemas.microsoft.com/office/drawing/2014/main" id="{EC8C28DE-8CE5-325E-5115-51DA8A366623}"/>
              </a:ext>
            </a:extLst>
          </p:cNvPr>
          <p:cNvPicPr>
            <a:picLocks noChangeAspect="1"/>
          </p:cNvPicPr>
          <p:nvPr userDrawn="1"/>
        </p:nvPicPr>
        <p:blipFill>
          <a:blip r:embed="rId8"/>
          <a:stretch>
            <a:fillRect/>
          </a:stretch>
        </p:blipFill>
        <p:spPr>
          <a:xfrm>
            <a:off x="7243956" y="6009079"/>
            <a:ext cx="2171174" cy="522523"/>
          </a:xfrm>
          <a:prstGeom prst="rect">
            <a:avLst/>
          </a:prstGeom>
        </p:spPr>
      </p:pic>
      <p:pic>
        <p:nvPicPr>
          <p:cNvPr id="28" name="Picture 27">
            <a:extLst>
              <a:ext uri="{FF2B5EF4-FFF2-40B4-BE49-F238E27FC236}">
                <a16:creationId xmlns:a16="http://schemas.microsoft.com/office/drawing/2014/main" id="{6CC1C0AD-4010-8FF4-B455-2FCA74BA523A}"/>
              </a:ext>
            </a:extLst>
          </p:cNvPr>
          <p:cNvPicPr>
            <a:picLocks noChangeAspect="1"/>
          </p:cNvPicPr>
          <p:nvPr userDrawn="1"/>
        </p:nvPicPr>
        <p:blipFill>
          <a:blip r:embed="rId9"/>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595901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5943" y="2334"/>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ubtitle 9">
            <a:extLst>
              <a:ext uri="{FF2B5EF4-FFF2-40B4-BE49-F238E27FC236}">
                <a16:creationId xmlns:a16="http://schemas.microsoft.com/office/drawing/2014/main" id="{6E3B0B49-027D-8F06-5A33-6EAC6E5D5BF6}"/>
              </a:ext>
            </a:extLst>
          </p:cNvPr>
          <p:cNvSpPr txBox="1">
            <a:spLocks/>
          </p:cNvSpPr>
          <p:nvPr userDrawn="1"/>
        </p:nvSpPr>
        <p:spPr>
          <a:xfrm>
            <a:off x="3049754" y="3579949"/>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400" dirty="0">
                <a:solidFill>
                  <a:schemeClr val="bg1"/>
                </a:solidFill>
              </a:rPr>
              <a:t>WUENIC 2023 revision,</a:t>
            </a:r>
          </a:p>
          <a:p>
            <a:pPr marL="0" indent="0" algn="ctr">
              <a:buNone/>
            </a:pPr>
            <a:r>
              <a:rPr lang="en-GB" sz="2400" dirty="0">
                <a:solidFill>
                  <a:schemeClr val="bg1"/>
                </a:solidFill>
              </a:rPr>
              <a:t>Published 15 July 2024</a:t>
            </a:r>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7566708" y="6194471"/>
            <a:ext cx="2140488" cy="515138"/>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224307" y="6168864"/>
            <a:ext cx="1816201" cy="565207"/>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542936" y="142147"/>
            <a:ext cx="4459395" cy="5395478"/>
          </a:xfrm>
          <a:prstGeom prst="rect">
            <a:avLst/>
          </a:prstGeom>
          <a:ln>
            <a:solidFill>
              <a:schemeClr val="accent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accent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90989" y="538389"/>
            <a:ext cx="4367172" cy="5537625"/>
          </a:xfrm>
          <a:prstGeom prst="rect">
            <a:avLst/>
          </a:prstGeom>
          <a:ln>
            <a:solidFill>
              <a:schemeClr val="accent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accent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accent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443567"/>
            <a:ext cx="4389083" cy="5457893"/>
          </a:xfrm>
          <a:prstGeom prst="rect">
            <a:avLst/>
          </a:prstGeom>
          <a:ln>
            <a:solidFill>
              <a:schemeClr val="accent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accent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accent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accent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accent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accent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449222" y="641687"/>
            <a:ext cx="4308136" cy="5582992"/>
          </a:xfrm>
          <a:prstGeom prst="rect">
            <a:avLst/>
          </a:prstGeom>
          <a:ln>
            <a:solidFill>
              <a:schemeClr val="accent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accent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accent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accent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90354" y="142147"/>
            <a:ext cx="3967515" cy="4823138"/>
          </a:xfrm>
          <a:prstGeom prst="rect">
            <a:avLst/>
          </a:prstGeom>
          <a:ln>
            <a:solidFill>
              <a:schemeClr val="accent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602086" y="1293973"/>
            <a:ext cx="4409090" cy="5320431"/>
          </a:xfrm>
          <a:prstGeom prst="rect">
            <a:avLst/>
          </a:prstGeom>
          <a:ln>
            <a:solidFill>
              <a:schemeClr val="accent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06241" y="538656"/>
            <a:ext cx="4437556" cy="5686023"/>
          </a:xfrm>
          <a:prstGeom prst="rect">
            <a:avLst/>
          </a:prstGeom>
          <a:ln>
            <a:solidFill>
              <a:schemeClr val="accent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accent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accent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accent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2023 revision</a:t>
            </a:r>
          </a:p>
        </p:txBody>
      </p:sp>
    </p:spTree>
    <p:extLst>
      <p:ext uri="{BB962C8B-B14F-4D97-AF65-F5344CB8AC3E}">
        <p14:creationId xmlns:p14="http://schemas.microsoft.com/office/powerpoint/2010/main" val="109049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1432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810893"/>
            <a:ext cx="11179831" cy="5893921"/>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lain_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0694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11" name="Rectangle 10">
            <a:extLst>
              <a:ext uri="{FF2B5EF4-FFF2-40B4-BE49-F238E27FC236}">
                <a16:creationId xmlns:a16="http://schemas.microsoft.com/office/drawing/2014/main" id="{D467AB6F-5056-5571-6A53-4276B6678E81}"/>
              </a:ext>
            </a:extLst>
          </p:cNvPr>
          <p:cNvSpPr/>
          <p:nvPr userDrawn="1"/>
        </p:nvSpPr>
        <p:spPr>
          <a:xfrm>
            <a:off x="0" y="-1120"/>
            <a:ext cx="12192000" cy="6858000"/>
          </a:xfrm>
          <a:prstGeom prst="rect">
            <a:avLst/>
          </a:prstGeom>
          <a:solidFill>
            <a:srgbClr val="156082">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Subtitle 9">
            <a:extLst>
              <a:ext uri="{FF2B5EF4-FFF2-40B4-BE49-F238E27FC236}">
                <a16:creationId xmlns:a16="http://schemas.microsoft.com/office/drawing/2014/main" id="{4C046EC4-C94E-67DE-C0E5-44A63B8FAA00}"/>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887287" y="5959010"/>
            <a:ext cx="2000822" cy="622662"/>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13" name="Rectangle 12">
            <a:extLst>
              <a:ext uri="{FF2B5EF4-FFF2-40B4-BE49-F238E27FC236}">
                <a16:creationId xmlns:a16="http://schemas.microsoft.com/office/drawing/2014/main" id="{51771CE8-4371-D8D6-1C7A-A267D2CF504A}"/>
              </a:ext>
            </a:extLst>
          </p:cNvPr>
          <p:cNvSpPr/>
          <p:nvPr userDrawn="1"/>
        </p:nvSpPr>
        <p:spPr>
          <a:xfrm>
            <a:off x="0" y="0"/>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sp>
        <p:nvSpPr>
          <p:cNvPr id="5" name="Subtitle 9">
            <a:extLst>
              <a:ext uri="{FF2B5EF4-FFF2-40B4-BE49-F238E27FC236}">
                <a16:creationId xmlns:a16="http://schemas.microsoft.com/office/drawing/2014/main" id="{3629638F-39EF-3E49-D034-4234E60B8C9C}"/>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6" name="Picture 5">
            <a:extLst>
              <a:ext uri="{FF2B5EF4-FFF2-40B4-BE49-F238E27FC236}">
                <a16:creationId xmlns:a16="http://schemas.microsoft.com/office/drawing/2014/main" id="{9C26E5D0-BD3A-4088-9E5A-264A8DCFCFFF}"/>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8" name="Picture 7">
            <a:extLst>
              <a:ext uri="{FF2B5EF4-FFF2-40B4-BE49-F238E27FC236}">
                <a16:creationId xmlns:a16="http://schemas.microsoft.com/office/drawing/2014/main" id="{F56E0BF5-6F68-A3B6-69CE-59B039178DDE}"/>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2" name="Rectangle 11">
            <a:extLst>
              <a:ext uri="{FF2B5EF4-FFF2-40B4-BE49-F238E27FC236}">
                <a16:creationId xmlns:a16="http://schemas.microsoft.com/office/drawing/2014/main" id="{07EC4299-E316-11E0-05DB-F037CE581634}"/>
              </a:ext>
            </a:extLst>
          </p:cNvPr>
          <p:cNvSpPr/>
          <p:nvPr userDrawn="1"/>
        </p:nvSpPr>
        <p:spPr>
          <a:xfrm>
            <a:off x="9837" y="1863"/>
            <a:ext cx="12192000" cy="6858000"/>
          </a:xfrm>
          <a:prstGeom prst="rect">
            <a:avLst/>
          </a:prstGeom>
          <a:solidFill>
            <a:srgbClr val="156082">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9">
            <a:extLst>
              <a:ext uri="{FF2B5EF4-FFF2-40B4-BE49-F238E27FC236}">
                <a16:creationId xmlns:a16="http://schemas.microsoft.com/office/drawing/2014/main" id="{6F92560A-AF42-0B84-8249-117DCC5B9825}"/>
              </a:ext>
            </a:extLst>
          </p:cNvPr>
          <p:cNvSpPr txBox="1">
            <a:spLocks/>
          </p:cNvSpPr>
          <p:nvPr userDrawn="1"/>
        </p:nvSpPr>
        <p:spPr>
          <a:xfrm>
            <a:off x="6438795" y="4318110"/>
            <a:ext cx="6105194" cy="1117053"/>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2800" dirty="0">
                <a:solidFill>
                  <a:schemeClr val="bg1"/>
                </a:solidFill>
              </a:rPr>
              <a:t>WUENIC 2023 revision,</a:t>
            </a:r>
          </a:p>
          <a:p>
            <a:pPr marL="0" indent="0" algn="ctr">
              <a:buNone/>
            </a:pPr>
            <a:r>
              <a:rPr lang="en-GB" sz="2800" dirty="0">
                <a:solidFill>
                  <a:schemeClr val="bg1"/>
                </a:solidFill>
              </a:rPr>
              <a:t>Published 15 July 2024</a:t>
            </a:r>
          </a:p>
        </p:txBody>
      </p:sp>
      <p:pic>
        <p:nvPicPr>
          <p:cNvPr id="4" name="Picture 3">
            <a:extLst>
              <a:ext uri="{FF2B5EF4-FFF2-40B4-BE49-F238E27FC236}">
                <a16:creationId xmlns:a16="http://schemas.microsoft.com/office/drawing/2014/main" id="{54C6664E-44BF-BA9E-5D90-E9885AE84572}"/>
              </a:ext>
            </a:extLst>
          </p:cNvPr>
          <p:cNvPicPr>
            <a:picLocks noChangeAspect="1"/>
          </p:cNvPicPr>
          <p:nvPr userDrawn="1"/>
        </p:nvPicPr>
        <p:blipFill>
          <a:blip r:embed="rId3"/>
          <a:stretch>
            <a:fillRect/>
          </a:stretch>
        </p:blipFill>
        <p:spPr>
          <a:xfrm>
            <a:off x="7243956" y="6009079"/>
            <a:ext cx="2171174" cy="522523"/>
          </a:xfrm>
          <a:prstGeom prst="rect">
            <a:avLst/>
          </a:prstGeom>
        </p:spPr>
      </p:pic>
      <p:pic>
        <p:nvPicPr>
          <p:cNvPr id="5" name="Picture 4">
            <a:extLst>
              <a:ext uri="{FF2B5EF4-FFF2-40B4-BE49-F238E27FC236}">
                <a16:creationId xmlns:a16="http://schemas.microsoft.com/office/drawing/2014/main" id="{230FEBFF-8C9F-E418-E5BC-38954075CB27}"/>
              </a:ext>
            </a:extLst>
          </p:cNvPr>
          <p:cNvPicPr>
            <a:picLocks noChangeAspect="1"/>
          </p:cNvPicPr>
          <p:nvPr userDrawn="1"/>
        </p:nvPicPr>
        <p:blipFill>
          <a:blip r:embed="rId4"/>
          <a:stretch>
            <a:fillRect/>
          </a:stretch>
        </p:blipFill>
        <p:spPr>
          <a:xfrm>
            <a:off x="9887287" y="5959010"/>
            <a:ext cx="2000822" cy="622662"/>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2" r:id="rId24"/>
    <p:sldLayoutId id="2147483676" r:id="rId25"/>
    <p:sldLayoutId id="2147483677" r:id="rId26"/>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28e69337d3bdc892042c7ff3dee601ec38f711c.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0b5fc2c4a9215ce71c382c6892883c52c75b6c4.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4f5cd6572fea7fac977d485b60512b0b54ff8ba.png"/>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5.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3f41ebad697d229e75a319a3b5e02ab40ab87e2.png"/>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0aff6d1f4b4cbe30bb90a42ad637e029820e8a1.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56c441cc990ccd86eebb3db202e7cc70d8390ba.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ba186667def383e098c158d8df6f95e29211a1b.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2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357f71ca411253e3073bcfe525a4adec2af5c80.png"/>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b55b428d979fe789ce2cb85bd1a21b545fd0a34.png"/>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4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6.xml.rels><?xml version="1.0" encoding="UTF-8" standalone="yes"?>

<Relationships  xmlns="http://schemas.openxmlformats.org/package/2006/relationships">
<Relationship Id="rId1" Type="http://schemas.openxmlformats.org/officeDocument/2006/relationships/slideLayout" Target="../slideLayouts/slideLayout3.xml"/>
</Relationships>

</file>

<file path=ppt/slides/_rels/slide4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4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6055b97d8a6c9a3e437a854a5bdc4a41ea865ed.png"/>
</Relationships>

</file>

<file path=ppt/slides/_rels/slide5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a64408f83e0a502e4f8282653309009dfb1cf56.png"/>
</Relationships>

</file>

<file path=ppt/slides/_rels/slide5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8473b4a992e381414cab2289cda0664a615f325.png"/>
</Relationships>

</file>

<file path=ppt/slides/_rels/slide5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5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5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ed54dcd84fd748810d566f90bc7789e89b756208.png"/>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91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4513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983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515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6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85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27174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249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782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3789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2801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1813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08257"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37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850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7862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6874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5886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48991"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3911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923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1935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09481"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49960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8972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984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6997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009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45021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840337"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4" name="rc34"/>
            <p:cNvSpPr/>
            <p:nvPr/>
          </p:nvSpPr>
          <p:spPr>
            <a:xfrm>
              <a:off x="862335" y="2212006"/>
              <a:ext cx="351110" cy="1553282"/>
            </a:xfrm>
            <a:prstGeom prst="rect">
              <a:avLst/>
            </a:prstGeom>
            <a:solidFill>
              <a:srgbClr val="80BD41">
                <a:alpha val="100000"/>
              </a:srgbClr>
            </a:solidFill>
          </p:spPr>
          <p:txBody>
            <a:bodyPr/>
            <a:lstStyle/>
            <a:p/>
          </p:txBody>
        </p:sp>
        <p:sp>
          <p:nvSpPr>
            <p:cNvPr id="35" name="rc35"/>
            <p:cNvSpPr/>
            <p:nvPr/>
          </p:nvSpPr>
          <p:spPr>
            <a:xfrm>
              <a:off x="1252457" y="2062652"/>
              <a:ext cx="351110" cy="1702636"/>
            </a:xfrm>
            <a:prstGeom prst="rect">
              <a:avLst/>
            </a:prstGeom>
            <a:solidFill>
              <a:srgbClr val="80BD41">
                <a:alpha val="100000"/>
              </a:srgbClr>
            </a:solidFill>
          </p:spPr>
          <p:txBody>
            <a:bodyPr/>
            <a:lstStyle/>
            <a:p/>
          </p:txBody>
        </p:sp>
        <p:sp>
          <p:nvSpPr>
            <p:cNvPr id="36" name="rc36"/>
            <p:cNvSpPr/>
            <p:nvPr/>
          </p:nvSpPr>
          <p:spPr>
            <a:xfrm>
              <a:off x="1642580" y="2062652"/>
              <a:ext cx="351110" cy="1702636"/>
            </a:xfrm>
            <a:prstGeom prst="rect">
              <a:avLst/>
            </a:prstGeom>
            <a:solidFill>
              <a:srgbClr val="80BD41">
                <a:alpha val="100000"/>
              </a:srgbClr>
            </a:solidFill>
          </p:spPr>
          <p:txBody>
            <a:bodyPr/>
            <a:lstStyle/>
            <a:p/>
          </p:txBody>
        </p:sp>
        <p:sp>
          <p:nvSpPr>
            <p:cNvPr id="37" name="rc37"/>
            <p:cNvSpPr/>
            <p:nvPr/>
          </p:nvSpPr>
          <p:spPr>
            <a:xfrm>
              <a:off x="2032702" y="1763944"/>
              <a:ext cx="351110" cy="2001344"/>
            </a:xfrm>
            <a:prstGeom prst="rect">
              <a:avLst/>
            </a:prstGeom>
            <a:solidFill>
              <a:srgbClr val="80BD41">
                <a:alpha val="100000"/>
              </a:srgbClr>
            </a:solidFill>
          </p:spPr>
          <p:txBody>
            <a:bodyPr/>
            <a:lstStyle/>
            <a:p/>
          </p:txBody>
        </p:sp>
        <p:sp>
          <p:nvSpPr>
            <p:cNvPr id="38" name="rc38"/>
            <p:cNvSpPr/>
            <p:nvPr/>
          </p:nvSpPr>
          <p:spPr>
            <a:xfrm>
              <a:off x="2422824" y="1614590"/>
              <a:ext cx="351110" cy="2150698"/>
            </a:xfrm>
            <a:prstGeom prst="rect">
              <a:avLst/>
            </a:prstGeom>
            <a:solidFill>
              <a:srgbClr val="80BD41">
                <a:alpha val="100000"/>
              </a:srgbClr>
            </a:solidFill>
          </p:spPr>
          <p:txBody>
            <a:bodyPr/>
            <a:lstStyle/>
            <a:p/>
          </p:txBody>
        </p:sp>
        <p:sp>
          <p:nvSpPr>
            <p:cNvPr id="39" name="rc39"/>
            <p:cNvSpPr/>
            <p:nvPr/>
          </p:nvSpPr>
          <p:spPr>
            <a:xfrm>
              <a:off x="2812947" y="1554848"/>
              <a:ext cx="351110" cy="2210439"/>
            </a:xfrm>
            <a:prstGeom prst="rect">
              <a:avLst/>
            </a:prstGeom>
            <a:solidFill>
              <a:srgbClr val="80BD41">
                <a:alpha val="100000"/>
              </a:srgbClr>
            </a:solidFill>
          </p:spPr>
          <p:txBody>
            <a:bodyPr/>
            <a:lstStyle/>
            <a:p/>
          </p:txBody>
        </p:sp>
        <p:sp>
          <p:nvSpPr>
            <p:cNvPr id="40" name="rc40"/>
            <p:cNvSpPr/>
            <p:nvPr/>
          </p:nvSpPr>
          <p:spPr>
            <a:xfrm>
              <a:off x="3203069" y="1465236"/>
              <a:ext cx="351110" cy="2300052"/>
            </a:xfrm>
            <a:prstGeom prst="rect">
              <a:avLst/>
            </a:prstGeom>
            <a:solidFill>
              <a:srgbClr val="80BD41">
                <a:alpha val="100000"/>
              </a:srgbClr>
            </a:solidFill>
          </p:spPr>
          <p:txBody>
            <a:bodyPr/>
            <a:lstStyle/>
            <a:p/>
          </p:txBody>
        </p:sp>
        <p:sp>
          <p:nvSpPr>
            <p:cNvPr id="41" name="rc41"/>
            <p:cNvSpPr/>
            <p:nvPr/>
          </p:nvSpPr>
          <p:spPr>
            <a:xfrm>
              <a:off x="3593191" y="1435365"/>
              <a:ext cx="351110" cy="2329923"/>
            </a:xfrm>
            <a:prstGeom prst="rect">
              <a:avLst/>
            </a:prstGeom>
            <a:solidFill>
              <a:srgbClr val="80BD41">
                <a:alpha val="100000"/>
              </a:srgbClr>
            </a:solidFill>
          </p:spPr>
          <p:txBody>
            <a:bodyPr/>
            <a:lstStyle/>
            <a:p/>
          </p:txBody>
        </p:sp>
        <p:sp>
          <p:nvSpPr>
            <p:cNvPr id="42" name="rc42"/>
            <p:cNvSpPr/>
            <p:nvPr/>
          </p:nvSpPr>
          <p:spPr>
            <a:xfrm>
              <a:off x="3983314" y="957432"/>
              <a:ext cx="351110" cy="2807856"/>
            </a:xfrm>
            <a:prstGeom prst="rect">
              <a:avLst/>
            </a:prstGeom>
            <a:solidFill>
              <a:srgbClr val="80BD41">
                <a:alpha val="100000"/>
              </a:srgbClr>
            </a:solidFill>
          </p:spPr>
          <p:txBody>
            <a:bodyPr/>
            <a:lstStyle/>
            <a:p/>
          </p:txBody>
        </p:sp>
        <p:sp>
          <p:nvSpPr>
            <p:cNvPr id="43" name="rc43"/>
            <p:cNvSpPr/>
            <p:nvPr/>
          </p:nvSpPr>
          <p:spPr>
            <a:xfrm>
              <a:off x="4373436" y="867820"/>
              <a:ext cx="351110" cy="2897468"/>
            </a:xfrm>
            <a:prstGeom prst="rect">
              <a:avLst/>
            </a:prstGeom>
            <a:solidFill>
              <a:srgbClr val="80BD41">
                <a:alpha val="100000"/>
              </a:srgbClr>
            </a:solidFill>
          </p:spPr>
          <p:txBody>
            <a:bodyPr/>
            <a:lstStyle/>
            <a:p/>
          </p:txBody>
        </p:sp>
        <p:sp>
          <p:nvSpPr>
            <p:cNvPr id="44" name="rc44"/>
            <p:cNvSpPr/>
            <p:nvPr/>
          </p:nvSpPr>
          <p:spPr>
            <a:xfrm>
              <a:off x="5153681" y="867820"/>
              <a:ext cx="351110" cy="2897468"/>
            </a:xfrm>
            <a:prstGeom prst="rect">
              <a:avLst/>
            </a:prstGeom>
            <a:solidFill>
              <a:srgbClr val="80BD41">
                <a:alpha val="100000"/>
              </a:srgbClr>
            </a:solidFill>
          </p:spPr>
          <p:txBody>
            <a:bodyPr/>
            <a:lstStyle/>
            <a:p/>
          </p:txBody>
        </p:sp>
        <p:sp>
          <p:nvSpPr>
            <p:cNvPr id="45" name="rc45"/>
            <p:cNvSpPr/>
            <p:nvPr/>
          </p:nvSpPr>
          <p:spPr>
            <a:xfrm>
              <a:off x="4763558" y="867820"/>
              <a:ext cx="351110" cy="2897468"/>
            </a:xfrm>
            <a:prstGeom prst="rect">
              <a:avLst/>
            </a:prstGeom>
            <a:solidFill>
              <a:srgbClr val="80BD41">
                <a:alpha val="100000"/>
              </a:srgbClr>
            </a:solidFill>
          </p:spPr>
          <p:txBody>
            <a:bodyPr/>
            <a:lstStyle/>
            <a:p/>
          </p:txBody>
        </p:sp>
        <p:sp>
          <p:nvSpPr>
            <p:cNvPr id="46" name="rc46"/>
            <p:cNvSpPr/>
            <p:nvPr/>
          </p:nvSpPr>
          <p:spPr>
            <a:xfrm>
              <a:off x="5543803" y="837949"/>
              <a:ext cx="351110" cy="2927339"/>
            </a:xfrm>
            <a:prstGeom prst="rect">
              <a:avLst/>
            </a:prstGeom>
            <a:solidFill>
              <a:srgbClr val="80BD41">
                <a:alpha val="100000"/>
              </a:srgbClr>
            </a:solidFill>
          </p:spPr>
          <p:txBody>
            <a:bodyPr/>
            <a:lstStyle/>
            <a:p/>
          </p:txBody>
        </p:sp>
        <p:sp>
          <p:nvSpPr>
            <p:cNvPr id="47" name="rc47"/>
            <p:cNvSpPr/>
            <p:nvPr/>
          </p:nvSpPr>
          <p:spPr>
            <a:xfrm>
              <a:off x="5933925" y="837949"/>
              <a:ext cx="351110" cy="2927339"/>
            </a:xfrm>
            <a:prstGeom prst="rect">
              <a:avLst/>
            </a:prstGeom>
            <a:solidFill>
              <a:srgbClr val="80BD41">
                <a:alpha val="100000"/>
              </a:srgbClr>
            </a:solidFill>
          </p:spPr>
          <p:txBody>
            <a:bodyPr/>
            <a:lstStyle/>
            <a:p/>
          </p:txBody>
        </p:sp>
        <p:sp>
          <p:nvSpPr>
            <p:cNvPr id="48" name="rc48"/>
            <p:cNvSpPr/>
            <p:nvPr/>
          </p:nvSpPr>
          <p:spPr>
            <a:xfrm>
              <a:off x="6714170" y="808078"/>
              <a:ext cx="351110" cy="2957210"/>
            </a:xfrm>
            <a:prstGeom prst="rect">
              <a:avLst/>
            </a:prstGeom>
            <a:solidFill>
              <a:srgbClr val="80BD41">
                <a:alpha val="100000"/>
              </a:srgbClr>
            </a:solidFill>
          </p:spPr>
          <p:txBody>
            <a:bodyPr/>
            <a:lstStyle/>
            <a:p/>
          </p:txBody>
        </p:sp>
        <p:sp>
          <p:nvSpPr>
            <p:cNvPr id="49" name="rc49"/>
            <p:cNvSpPr/>
            <p:nvPr/>
          </p:nvSpPr>
          <p:spPr>
            <a:xfrm>
              <a:off x="7494415" y="808078"/>
              <a:ext cx="351110" cy="2957210"/>
            </a:xfrm>
            <a:prstGeom prst="rect">
              <a:avLst/>
            </a:prstGeom>
            <a:solidFill>
              <a:srgbClr val="80BD41">
                <a:alpha val="100000"/>
              </a:srgbClr>
            </a:solidFill>
          </p:spPr>
          <p:txBody>
            <a:bodyPr/>
            <a:lstStyle/>
            <a:p/>
          </p:txBody>
        </p:sp>
        <p:sp>
          <p:nvSpPr>
            <p:cNvPr id="50" name="rc50"/>
            <p:cNvSpPr/>
            <p:nvPr/>
          </p:nvSpPr>
          <p:spPr>
            <a:xfrm>
              <a:off x="8664782" y="808078"/>
              <a:ext cx="351110" cy="2957210"/>
            </a:xfrm>
            <a:prstGeom prst="rect">
              <a:avLst/>
            </a:prstGeom>
            <a:solidFill>
              <a:srgbClr val="80BD41">
                <a:alpha val="100000"/>
              </a:srgbClr>
            </a:solidFill>
          </p:spPr>
          <p:txBody>
            <a:bodyPr/>
            <a:lstStyle/>
            <a:p/>
          </p:txBody>
        </p:sp>
        <p:sp>
          <p:nvSpPr>
            <p:cNvPr id="51" name="rc51"/>
            <p:cNvSpPr/>
            <p:nvPr/>
          </p:nvSpPr>
          <p:spPr>
            <a:xfrm>
              <a:off x="7884537" y="808078"/>
              <a:ext cx="351110" cy="2957210"/>
            </a:xfrm>
            <a:prstGeom prst="rect">
              <a:avLst/>
            </a:prstGeom>
            <a:solidFill>
              <a:srgbClr val="80BD41">
                <a:alpha val="100000"/>
              </a:srgbClr>
            </a:solidFill>
          </p:spPr>
          <p:txBody>
            <a:bodyPr/>
            <a:lstStyle/>
            <a:p/>
          </p:txBody>
        </p:sp>
        <p:sp>
          <p:nvSpPr>
            <p:cNvPr id="52" name="rc52"/>
            <p:cNvSpPr/>
            <p:nvPr/>
          </p:nvSpPr>
          <p:spPr>
            <a:xfrm>
              <a:off x="7104293" y="808078"/>
              <a:ext cx="351110" cy="2957210"/>
            </a:xfrm>
            <a:prstGeom prst="rect">
              <a:avLst/>
            </a:prstGeom>
            <a:solidFill>
              <a:srgbClr val="80BD41">
                <a:alpha val="100000"/>
              </a:srgbClr>
            </a:solidFill>
          </p:spPr>
          <p:txBody>
            <a:bodyPr/>
            <a:lstStyle/>
            <a:p/>
          </p:txBody>
        </p:sp>
        <p:sp>
          <p:nvSpPr>
            <p:cNvPr id="53" name="rc53"/>
            <p:cNvSpPr/>
            <p:nvPr/>
          </p:nvSpPr>
          <p:spPr>
            <a:xfrm>
              <a:off x="8274660" y="808078"/>
              <a:ext cx="351110" cy="2957210"/>
            </a:xfrm>
            <a:prstGeom prst="rect">
              <a:avLst/>
            </a:prstGeom>
            <a:solidFill>
              <a:srgbClr val="80BD41">
                <a:alpha val="100000"/>
              </a:srgbClr>
            </a:solidFill>
          </p:spPr>
          <p:txBody>
            <a:bodyPr/>
            <a:lstStyle/>
            <a:p/>
          </p:txBody>
        </p:sp>
        <p:sp>
          <p:nvSpPr>
            <p:cNvPr id="54" name="rc54"/>
            <p:cNvSpPr/>
            <p:nvPr/>
          </p:nvSpPr>
          <p:spPr>
            <a:xfrm>
              <a:off x="6324048" y="808078"/>
              <a:ext cx="351110" cy="2957210"/>
            </a:xfrm>
            <a:prstGeom prst="rect">
              <a:avLst/>
            </a:prstGeom>
            <a:solidFill>
              <a:srgbClr val="80BD41">
                <a:alpha val="100000"/>
              </a:srgbClr>
            </a:solidFill>
          </p:spPr>
          <p:txBody>
            <a:bodyPr/>
            <a:lstStyle/>
            <a:p/>
          </p:txBody>
        </p:sp>
        <p:sp>
          <p:nvSpPr>
            <p:cNvPr id="55" name="rc55"/>
            <p:cNvSpPr/>
            <p:nvPr/>
          </p:nvSpPr>
          <p:spPr>
            <a:xfrm>
              <a:off x="862335" y="2212006"/>
              <a:ext cx="351110" cy="1553282"/>
            </a:xfrm>
            <a:prstGeom prst="rect">
              <a:avLst/>
            </a:prstGeom>
            <a:solidFill>
              <a:srgbClr val="80BD41">
                <a:alpha val="100000"/>
              </a:srgbClr>
            </a:solidFill>
          </p:spPr>
          <p:txBody>
            <a:bodyPr/>
            <a:lstStyle/>
            <a:p/>
          </p:txBody>
        </p:sp>
        <p:sp>
          <p:nvSpPr>
            <p:cNvPr id="56" name="rc56"/>
            <p:cNvSpPr/>
            <p:nvPr/>
          </p:nvSpPr>
          <p:spPr>
            <a:xfrm>
              <a:off x="1252457" y="2062652"/>
              <a:ext cx="351110" cy="1702636"/>
            </a:xfrm>
            <a:prstGeom prst="rect">
              <a:avLst/>
            </a:prstGeom>
            <a:solidFill>
              <a:srgbClr val="80BD41">
                <a:alpha val="100000"/>
              </a:srgbClr>
            </a:solidFill>
          </p:spPr>
          <p:txBody>
            <a:bodyPr/>
            <a:lstStyle/>
            <a:p/>
          </p:txBody>
        </p:sp>
        <p:sp>
          <p:nvSpPr>
            <p:cNvPr id="57" name="rc57"/>
            <p:cNvSpPr/>
            <p:nvPr/>
          </p:nvSpPr>
          <p:spPr>
            <a:xfrm>
              <a:off x="1642580" y="2062652"/>
              <a:ext cx="351110" cy="1702636"/>
            </a:xfrm>
            <a:prstGeom prst="rect">
              <a:avLst/>
            </a:prstGeom>
            <a:solidFill>
              <a:srgbClr val="80BD41">
                <a:alpha val="100000"/>
              </a:srgbClr>
            </a:solidFill>
          </p:spPr>
          <p:txBody>
            <a:bodyPr/>
            <a:lstStyle/>
            <a:p/>
          </p:txBody>
        </p:sp>
        <p:sp>
          <p:nvSpPr>
            <p:cNvPr id="58" name="rc58"/>
            <p:cNvSpPr/>
            <p:nvPr/>
          </p:nvSpPr>
          <p:spPr>
            <a:xfrm>
              <a:off x="2032702" y="1763944"/>
              <a:ext cx="351110" cy="2001344"/>
            </a:xfrm>
            <a:prstGeom prst="rect">
              <a:avLst/>
            </a:prstGeom>
            <a:solidFill>
              <a:srgbClr val="80BD41">
                <a:alpha val="100000"/>
              </a:srgbClr>
            </a:solidFill>
          </p:spPr>
          <p:txBody>
            <a:bodyPr/>
            <a:lstStyle/>
            <a:p/>
          </p:txBody>
        </p:sp>
        <p:sp>
          <p:nvSpPr>
            <p:cNvPr id="59" name="rc59"/>
            <p:cNvSpPr/>
            <p:nvPr/>
          </p:nvSpPr>
          <p:spPr>
            <a:xfrm>
              <a:off x="2422824" y="1614590"/>
              <a:ext cx="351110" cy="2150698"/>
            </a:xfrm>
            <a:prstGeom prst="rect">
              <a:avLst/>
            </a:prstGeom>
            <a:solidFill>
              <a:srgbClr val="80BD41">
                <a:alpha val="100000"/>
              </a:srgbClr>
            </a:solidFill>
          </p:spPr>
          <p:txBody>
            <a:bodyPr/>
            <a:lstStyle/>
            <a:p/>
          </p:txBody>
        </p:sp>
        <p:sp>
          <p:nvSpPr>
            <p:cNvPr id="60" name="rc60"/>
            <p:cNvSpPr/>
            <p:nvPr/>
          </p:nvSpPr>
          <p:spPr>
            <a:xfrm>
              <a:off x="2812947" y="1554848"/>
              <a:ext cx="351110" cy="2210439"/>
            </a:xfrm>
            <a:prstGeom prst="rect">
              <a:avLst/>
            </a:prstGeom>
            <a:solidFill>
              <a:srgbClr val="80BD41">
                <a:alpha val="100000"/>
              </a:srgbClr>
            </a:solidFill>
          </p:spPr>
          <p:txBody>
            <a:bodyPr/>
            <a:lstStyle/>
            <a:p/>
          </p:txBody>
        </p:sp>
        <p:sp>
          <p:nvSpPr>
            <p:cNvPr id="61" name="rc61"/>
            <p:cNvSpPr/>
            <p:nvPr/>
          </p:nvSpPr>
          <p:spPr>
            <a:xfrm>
              <a:off x="3203069" y="1465236"/>
              <a:ext cx="351110" cy="2300052"/>
            </a:xfrm>
            <a:prstGeom prst="rect">
              <a:avLst/>
            </a:prstGeom>
            <a:solidFill>
              <a:srgbClr val="80BD41">
                <a:alpha val="100000"/>
              </a:srgbClr>
            </a:solidFill>
          </p:spPr>
          <p:txBody>
            <a:bodyPr/>
            <a:lstStyle/>
            <a:p/>
          </p:txBody>
        </p:sp>
        <p:sp>
          <p:nvSpPr>
            <p:cNvPr id="62" name="rc62"/>
            <p:cNvSpPr/>
            <p:nvPr/>
          </p:nvSpPr>
          <p:spPr>
            <a:xfrm>
              <a:off x="3593191" y="1435365"/>
              <a:ext cx="351110" cy="2329923"/>
            </a:xfrm>
            <a:prstGeom prst="rect">
              <a:avLst/>
            </a:prstGeom>
            <a:solidFill>
              <a:srgbClr val="80BD41">
                <a:alpha val="100000"/>
              </a:srgbClr>
            </a:solidFill>
          </p:spPr>
          <p:txBody>
            <a:bodyPr/>
            <a:lstStyle/>
            <a:p/>
          </p:txBody>
        </p:sp>
        <p:sp>
          <p:nvSpPr>
            <p:cNvPr id="63" name="rc63"/>
            <p:cNvSpPr/>
            <p:nvPr/>
          </p:nvSpPr>
          <p:spPr>
            <a:xfrm>
              <a:off x="3983314" y="957432"/>
              <a:ext cx="351110" cy="2807856"/>
            </a:xfrm>
            <a:prstGeom prst="rect">
              <a:avLst/>
            </a:prstGeom>
            <a:solidFill>
              <a:srgbClr val="80BD41">
                <a:alpha val="100000"/>
              </a:srgbClr>
            </a:solidFill>
          </p:spPr>
          <p:txBody>
            <a:bodyPr/>
            <a:lstStyle/>
            <a:p/>
          </p:txBody>
        </p:sp>
        <p:sp>
          <p:nvSpPr>
            <p:cNvPr id="64" name="rc64"/>
            <p:cNvSpPr/>
            <p:nvPr/>
          </p:nvSpPr>
          <p:spPr>
            <a:xfrm>
              <a:off x="4373436" y="867820"/>
              <a:ext cx="351110" cy="2897468"/>
            </a:xfrm>
            <a:prstGeom prst="rect">
              <a:avLst/>
            </a:prstGeom>
            <a:solidFill>
              <a:srgbClr val="80BD41">
                <a:alpha val="100000"/>
              </a:srgbClr>
            </a:solidFill>
          </p:spPr>
          <p:txBody>
            <a:bodyPr/>
            <a:lstStyle/>
            <a:p/>
          </p:txBody>
        </p:sp>
        <p:sp>
          <p:nvSpPr>
            <p:cNvPr id="65" name="rc65"/>
            <p:cNvSpPr/>
            <p:nvPr/>
          </p:nvSpPr>
          <p:spPr>
            <a:xfrm>
              <a:off x="5153681" y="867820"/>
              <a:ext cx="351110" cy="2897468"/>
            </a:xfrm>
            <a:prstGeom prst="rect">
              <a:avLst/>
            </a:prstGeom>
            <a:solidFill>
              <a:srgbClr val="80BD41">
                <a:alpha val="100000"/>
              </a:srgbClr>
            </a:solidFill>
          </p:spPr>
          <p:txBody>
            <a:bodyPr/>
            <a:lstStyle/>
            <a:p/>
          </p:txBody>
        </p:sp>
        <p:sp>
          <p:nvSpPr>
            <p:cNvPr id="66" name="rc66"/>
            <p:cNvSpPr/>
            <p:nvPr/>
          </p:nvSpPr>
          <p:spPr>
            <a:xfrm>
              <a:off x="4763558" y="867820"/>
              <a:ext cx="351110" cy="2897468"/>
            </a:xfrm>
            <a:prstGeom prst="rect">
              <a:avLst/>
            </a:prstGeom>
            <a:solidFill>
              <a:srgbClr val="80BD41">
                <a:alpha val="100000"/>
              </a:srgbClr>
            </a:solidFill>
          </p:spPr>
          <p:txBody>
            <a:bodyPr/>
            <a:lstStyle/>
            <a:p/>
          </p:txBody>
        </p:sp>
        <p:sp>
          <p:nvSpPr>
            <p:cNvPr id="67" name="rc67"/>
            <p:cNvSpPr/>
            <p:nvPr/>
          </p:nvSpPr>
          <p:spPr>
            <a:xfrm>
              <a:off x="5543803" y="837949"/>
              <a:ext cx="351110" cy="2927339"/>
            </a:xfrm>
            <a:prstGeom prst="rect">
              <a:avLst/>
            </a:prstGeom>
            <a:solidFill>
              <a:srgbClr val="80BD41">
                <a:alpha val="100000"/>
              </a:srgbClr>
            </a:solidFill>
          </p:spPr>
          <p:txBody>
            <a:bodyPr/>
            <a:lstStyle/>
            <a:p/>
          </p:txBody>
        </p:sp>
        <p:sp>
          <p:nvSpPr>
            <p:cNvPr id="68" name="rc68"/>
            <p:cNvSpPr/>
            <p:nvPr/>
          </p:nvSpPr>
          <p:spPr>
            <a:xfrm>
              <a:off x="5933925" y="837949"/>
              <a:ext cx="351110" cy="2927339"/>
            </a:xfrm>
            <a:prstGeom prst="rect">
              <a:avLst/>
            </a:prstGeom>
            <a:solidFill>
              <a:srgbClr val="80BD41">
                <a:alpha val="100000"/>
              </a:srgbClr>
            </a:solidFill>
          </p:spPr>
          <p:txBody>
            <a:bodyPr/>
            <a:lstStyle/>
            <a:p/>
          </p:txBody>
        </p:sp>
        <p:sp>
          <p:nvSpPr>
            <p:cNvPr id="69" name="rc69"/>
            <p:cNvSpPr/>
            <p:nvPr/>
          </p:nvSpPr>
          <p:spPr>
            <a:xfrm>
              <a:off x="6714170" y="808078"/>
              <a:ext cx="351110" cy="2957210"/>
            </a:xfrm>
            <a:prstGeom prst="rect">
              <a:avLst/>
            </a:prstGeom>
            <a:solidFill>
              <a:srgbClr val="80BD41">
                <a:alpha val="100000"/>
              </a:srgbClr>
            </a:solidFill>
          </p:spPr>
          <p:txBody>
            <a:bodyPr/>
            <a:lstStyle/>
            <a:p/>
          </p:txBody>
        </p:sp>
        <p:sp>
          <p:nvSpPr>
            <p:cNvPr id="70" name="rc70"/>
            <p:cNvSpPr/>
            <p:nvPr/>
          </p:nvSpPr>
          <p:spPr>
            <a:xfrm>
              <a:off x="7494415" y="808078"/>
              <a:ext cx="351110" cy="2957210"/>
            </a:xfrm>
            <a:prstGeom prst="rect">
              <a:avLst/>
            </a:prstGeom>
            <a:solidFill>
              <a:srgbClr val="80BD41">
                <a:alpha val="100000"/>
              </a:srgbClr>
            </a:solidFill>
          </p:spPr>
          <p:txBody>
            <a:bodyPr/>
            <a:lstStyle/>
            <a:p/>
          </p:txBody>
        </p:sp>
        <p:sp>
          <p:nvSpPr>
            <p:cNvPr id="71" name="rc71"/>
            <p:cNvSpPr/>
            <p:nvPr/>
          </p:nvSpPr>
          <p:spPr>
            <a:xfrm>
              <a:off x="8664782" y="808078"/>
              <a:ext cx="351110" cy="2957210"/>
            </a:xfrm>
            <a:prstGeom prst="rect">
              <a:avLst/>
            </a:prstGeom>
            <a:solidFill>
              <a:srgbClr val="80BD41">
                <a:alpha val="100000"/>
              </a:srgbClr>
            </a:solidFill>
          </p:spPr>
          <p:txBody>
            <a:bodyPr/>
            <a:lstStyle/>
            <a:p/>
          </p:txBody>
        </p:sp>
        <p:sp>
          <p:nvSpPr>
            <p:cNvPr id="72" name="rc72"/>
            <p:cNvSpPr/>
            <p:nvPr/>
          </p:nvSpPr>
          <p:spPr>
            <a:xfrm>
              <a:off x="7884537" y="808078"/>
              <a:ext cx="351110" cy="2957210"/>
            </a:xfrm>
            <a:prstGeom prst="rect">
              <a:avLst/>
            </a:prstGeom>
            <a:solidFill>
              <a:srgbClr val="80BD41">
                <a:alpha val="100000"/>
              </a:srgbClr>
            </a:solidFill>
          </p:spPr>
          <p:txBody>
            <a:bodyPr/>
            <a:lstStyle/>
            <a:p/>
          </p:txBody>
        </p:sp>
        <p:sp>
          <p:nvSpPr>
            <p:cNvPr id="73" name="rc73"/>
            <p:cNvSpPr/>
            <p:nvPr/>
          </p:nvSpPr>
          <p:spPr>
            <a:xfrm>
              <a:off x="7104293" y="808078"/>
              <a:ext cx="351110" cy="2957210"/>
            </a:xfrm>
            <a:prstGeom prst="rect">
              <a:avLst/>
            </a:prstGeom>
            <a:solidFill>
              <a:srgbClr val="80BD41">
                <a:alpha val="100000"/>
              </a:srgbClr>
            </a:solidFill>
          </p:spPr>
          <p:txBody>
            <a:bodyPr/>
            <a:lstStyle/>
            <a:p/>
          </p:txBody>
        </p:sp>
        <p:sp>
          <p:nvSpPr>
            <p:cNvPr id="74" name="rc74"/>
            <p:cNvSpPr/>
            <p:nvPr/>
          </p:nvSpPr>
          <p:spPr>
            <a:xfrm>
              <a:off x="8274660" y="808078"/>
              <a:ext cx="351110" cy="2957210"/>
            </a:xfrm>
            <a:prstGeom prst="rect">
              <a:avLst/>
            </a:prstGeom>
            <a:solidFill>
              <a:srgbClr val="80BD41">
                <a:alpha val="100000"/>
              </a:srgbClr>
            </a:solidFill>
          </p:spPr>
          <p:txBody>
            <a:bodyPr/>
            <a:lstStyle/>
            <a:p/>
          </p:txBody>
        </p:sp>
        <p:sp>
          <p:nvSpPr>
            <p:cNvPr id="75" name="rc75"/>
            <p:cNvSpPr/>
            <p:nvPr/>
          </p:nvSpPr>
          <p:spPr>
            <a:xfrm>
              <a:off x="6324048" y="808078"/>
              <a:ext cx="351110" cy="2957210"/>
            </a:xfrm>
            <a:prstGeom prst="rect">
              <a:avLst/>
            </a:prstGeom>
            <a:solidFill>
              <a:srgbClr val="80BD41">
                <a:alpha val="100000"/>
              </a:srgbClr>
            </a:solidFill>
          </p:spPr>
          <p:txBody>
            <a:bodyPr/>
            <a:lstStyle/>
            <a:p/>
          </p:txBody>
        </p:sp>
        <p:sp>
          <p:nvSpPr>
            <p:cNvPr id="76" name="pg76"/>
            <p:cNvSpPr/>
            <p:nvPr/>
          </p:nvSpPr>
          <p:spPr>
            <a:xfrm>
              <a:off x="1155739" y="3707581"/>
              <a:ext cx="57706" cy="57706"/>
            </a:xfrm>
            <a:custGeom>
              <a:avLst/>
              <a:pathLst>
                <a:path w="57706" h="57706">
                  <a:moveTo>
                    <a:pt x="57706" y="0"/>
                  </a:moveTo>
                  <a:lnTo>
                    <a:pt x="57706" y="9200"/>
                  </a:lnTo>
                  <a:lnTo>
                    <a:pt x="9200" y="57706"/>
                  </a:lnTo>
                  <a:lnTo>
                    <a:pt x="0" y="57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063732" y="3615575"/>
              <a:ext cx="149713" cy="149713"/>
            </a:xfrm>
            <a:custGeom>
              <a:avLst/>
              <a:pathLst>
                <a:path w="149713" h="149713">
                  <a:moveTo>
                    <a:pt x="149713" y="0"/>
                  </a:moveTo>
                  <a:lnTo>
                    <a:pt x="149713" y="9200"/>
                  </a:lnTo>
                  <a:lnTo>
                    <a:pt x="9200" y="149713"/>
                  </a:lnTo>
                  <a:lnTo>
                    <a:pt x="0" y="1497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971725" y="3523568"/>
              <a:ext cx="241720" cy="241720"/>
            </a:xfrm>
            <a:custGeom>
              <a:avLst/>
              <a:pathLst>
                <a:path w="241720" h="241720">
                  <a:moveTo>
                    <a:pt x="241720" y="0"/>
                  </a:moveTo>
                  <a:lnTo>
                    <a:pt x="241720" y="9200"/>
                  </a:lnTo>
                  <a:lnTo>
                    <a:pt x="9200" y="241720"/>
                  </a:lnTo>
                  <a:lnTo>
                    <a:pt x="0" y="2417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879718" y="3431561"/>
              <a:ext cx="333726" cy="333726"/>
            </a:xfrm>
            <a:custGeom>
              <a:avLst/>
              <a:pathLst>
                <a:path w="333726" h="333726">
                  <a:moveTo>
                    <a:pt x="333726" y="0"/>
                  </a:moveTo>
                  <a:lnTo>
                    <a:pt x="333726" y="9200"/>
                  </a:lnTo>
                  <a:lnTo>
                    <a:pt x="9200" y="333726"/>
                  </a:lnTo>
                  <a:lnTo>
                    <a:pt x="0" y="333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2335" y="333955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2335" y="324754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2335" y="315554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2335" y="306353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2335" y="297152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2335" y="287952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2335" y="278751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2335" y="269550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2335" y="260350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62335" y="251149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62335" y="241948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62335" y="232748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862335" y="223547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862335" y="2212006"/>
              <a:ext cx="291771" cy="291771"/>
            </a:xfrm>
            <a:custGeom>
              <a:avLst/>
              <a:pathLst>
                <a:path w="291771" h="291771">
                  <a:moveTo>
                    <a:pt x="282570" y="0"/>
                  </a:moveTo>
                  <a:lnTo>
                    <a:pt x="291771" y="0"/>
                  </a:lnTo>
                  <a:lnTo>
                    <a:pt x="0" y="291771"/>
                  </a:lnTo>
                  <a:lnTo>
                    <a:pt x="0" y="282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862335" y="2212006"/>
              <a:ext cx="199764" cy="199764"/>
            </a:xfrm>
            <a:custGeom>
              <a:avLst/>
              <a:pathLst>
                <a:path w="199764" h="199764">
                  <a:moveTo>
                    <a:pt x="190563" y="0"/>
                  </a:moveTo>
                  <a:lnTo>
                    <a:pt x="199764" y="0"/>
                  </a:lnTo>
                  <a:lnTo>
                    <a:pt x="0" y="199764"/>
                  </a:lnTo>
                  <a:lnTo>
                    <a:pt x="0" y="1905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862335" y="2212006"/>
              <a:ext cx="107757" cy="107757"/>
            </a:xfrm>
            <a:custGeom>
              <a:avLst/>
              <a:pathLst>
                <a:path w="107757" h="107757">
                  <a:moveTo>
                    <a:pt x="98556" y="0"/>
                  </a:moveTo>
                  <a:lnTo>
                    <a:pt x="107757" y="0"/>
                  </a:lnTo>
                  <a:lnTo>
                    <a:pt x="0" y="107757"/>
                  </a:lnTo>
                  <a:lnTo>
                    <a:pt x="0" y="98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862335" y="2212006"/>
              <a:ext cx="15750" cy="15750"/>
            </a:xfrm>
            <a:custGeom>
              <a:avLst/>
              <a:pathLst>
                <a:path w="15750" h="15750">
                  <a:moveTo>
                    <a:pt x="6550" y="0"/>
                  </a:moveTo>
                  <a:lnTo>
                    <a:pt x="15750" y="0"/>
                  </a:lnTo>
                  <a:lnTo>
                    <a:pt x="0" y="15750"/>
                  </a:lnTo>
                  <a:lnTo>
                    <a:pt x="0" y="6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23766" y="3685486"/>
              <a:ext cx="79801" cy="79801"/>
            </a:xfrm>
            <a:custGeom>
              <a:avLst/>
              <a:pathLst>
                <a:path w="79801" h="79801">
                  <a:moveTo>
                    <a:pt x="79801" y="0"/>
                  </a:moveTo>
                  <a:lnTo>
                    <a:pt x="79801" y="9200"/>
                  </a:lnTo>
                  <a:lnTo>
                    <a:pt x="9200" y="79801"/>
                  </a:lnTo>
                  <a:lnTo>
                    <a:pt x="0" y="798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31759" y="3593479"/>
              <a:ext cx="171808" cy="171808"/>
            </a:xfrm>
            <a:custGeom>
              <a:avLst/>
              <a:pathLst>
                <a:path w="171808" h="171808">
                  <a:moveTo>
                    <a:pt x="171808" y="0"/>
                  </a:moveTo>
                  <a:lnTo>
                    <a:pt x="171808" y="9200"/>
                  </a:lnTo>
                  <a:lnTo>
                    <a:pt x="9200" y="171808"/>
                  </a:lnTo>
                  <a:lnTo>
                    <a:pt x="0" y="171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39752" y="3501473"/>
              <a:ext cx="263815" cy="263815"/>
            </a:xfrm>
            <a:custGeom>
              <a:avLst/>
              <a:pathLst>
                <a:path w="263815" h="263815">
                  <a:moveTo>
                    <a:pt x="263815" y="0"/>
                  </a:moveTo>
                  <a:lnTo>
                    <a:pt x="263815" y="9200"/>
                  </a:lnTo>
                  <a:lnTo>
                    <a:pt x="9200" y="263815"/>
                  </a:lnTo>
                  <a:lnTo>
                    <a:pt x="0" y="263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409466"/>
              <a:ext cx="351110" cy="355822"/>
            </a:xfrm>
            <a:custGeom>
              <a:avLst/>
              <a:pathLst>
                <a:path w="351110" h="355822">
                  <a:moveTo>
                    <a:pt x="351110" y="0"/>
                  </a:moveTo>
                  <a:lnTo>
                    <a:pt x="351110" y="9200"/>
                  </a:lnTo>
                  <a:lnTo>
                    <a:pt x="4488" y="355822"/>
                  </a:lnTo>
                  <a:lnTo>
                    <a:pt x="0" y="35582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331745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322545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313344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304143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94943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85742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76541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67341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58140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48939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239739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230538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221337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212137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2062652"/>
              <a:ext cx="327023" cy="327023"/>
            </a:xfrm>
            <a:custGeom>
              <a:avLst/>
              <a:pathLst>
                <a:path w="327023" h="327023">
                  <a:moveTo>
                    <a:pt x="317822" y="0"/>
                  </a:moveTo>
                  <a:lnTo>
                    <a:pt x="327023" y="0"/>
                  </a:lnTo>
                  <a:lnTo>
                    <a:pt x="0" y="327023"/>
                  </a:lnTo>
                  <a:lnTo>
                    <a:pt x="0" y="31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2062652"/>
              <a:ext cx="235016" cy="235016"/>
            </a:xfrm>
            <a:custGeom>
              <a:avLst/>
              <a:pathLst>
                <a:path w="235016" h="235016">
                  <a:moveTo>
                    <a:pt x="225815" y="0"/>
                  </a:moveTo>
                  <a:lnTo>
                    <a:pt x="235016" y="0"/>
                  </a:lnTo>
                  <a:lnTo>
                    <a:pt x="0" y="235016"/>
                  </a:lnTo>
                  <a:lnTo>
                    <a:pt x="0" y="225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2062652"/>
              <a:ext cx="143009" cy="143009"/>
            </a:xfrm>
            <a:custGeom>
              <a:avLst/>
              <a:pathLst>
                <a:path w="143009" h="143009">
                  <a:moveTo>
                    <a:pt x="133808" y="0"/>
                  </a:moveTo>
                  <a:lnTo>
                    <a:pt x="143009" y="0"/>
                  </a:lnTo>
                  <a:lnTo>
                    <a:pt x="0" y="143009"/>
                  </a:lnTo>
                  <a:lnTo>
                    <a:pt x="0" y="133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2062652"/>
              <a:ext cx="51002" cy="51002"/>
            </a:xfrm>
            <a:custGeom>
              <a:avLst/>
              <a:pathLst>
                <a:path w="51002" h="51002">
                  <a:moveTo>
                    <a:pt x="41802" y="0"/>
                  </a:moveTo>
                  <a:lnTo>
                    <a:pt x="51002" y="0"/>
                  </a:lnTo>
                  <a:lnTo>
                    <a:pt x="0" y="51002"/>
                  </a:lnTo>
                  <a:lnTo>
                    <a:pt x="0" y="41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983800" y="3755398"/>
              <a:ext cx="9890" cy="9890"/>
            </a:xfrm>
            <a:custGeom>
              <a:avLst/>
              <a:pathLst>
                <a:path w="9890" h="9890">
                  <a:moveTo>
                    <a:pt x="9890" y="0"/>
                  </a:moveTo>
                  <a:lnTo>
                    <a:pt x="9890" y="9200"/>
                  </a:lnTo>
                  <a:lnTo>
                    <a:pt x="9200" y="9890"/>
                  </a:lnTo>
                  <a:lnTo>
                    <a:pt x="0" y="9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1793" y="3663391"/>
              <a:ext cx="101896" cy="101896"/>
            </a:xfrm>
            <a:custGeom>
              <a:avLst/>
              <a:pathLst>
                <a:path w="101896" h="101896">
                  <a:moveTo>
                    <a:pt x="101896" y="0"/>
                  </a:moveTo>
                  <a:lnTo>
                    <a:pt x="101896" y="9200"/>
                  </a:lnTo>
                  <a:lnTo>
                    <a:pt x="9200" y="101896"/>
                  </a:lnTo>
                  <a:lnTo>
                    <a:pt x="0" y="101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99786" y="3571384"/>
              <a:ext cx="193903" cy="193903"/>
            </a:xfrm>
            <a:custGeom>
              <a:avLst/>
              <a:pathLst>
                <a:path w="193903" h="193903">
                  <a:moveTo>
                    <a:pt x="193903" y="0"/>
                  </a:moveTo>
                  <a:lnTo>
                    <a:pt x="193903" y="9200"/>
                  </a:lnTo>
                  <a:lnTo>
                    <a:pt x="9200" y="193903"/>
                  </a:lnTo>
                  <a:lnTo>
                    <a:pt x="0" y="193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07779" y="3479377"/>
              <a:ext cx="285910" cy="285910"/>
            </a:xfrm>
            <a:custGeom>
              <a:avLst/>
              <a:pathLst>
                <a:path w="285910" h="285910">
                  <a:moveTo>
                    <a:pt x="285910" y="0"/>
                  </a:moveTo>
                  <a:lnTo>
                    <a:pt x="285910" y="9200"/>
                  </a:lnTo>
                  <a:lnTo>
                    <a:pt x="9200" y="285910"/>
                  </a:lnTo>
                  <a:lnTo>
                    <a:pt x="0" y="285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338737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329536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320335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42580" y="311135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42580" y="301934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42580" y="292733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42580" y="283533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42580" y="274332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42580" y="265131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42580" y="255931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42580" y="246730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42580" y="237529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42580" y="228328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42580" y="219128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42580" y="209927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42580" y="2062652"/>
              <a:ext cx="304927" cy="304927"/>
            </a:xfrm>
            <a:custGeom>
              <a:avLst/>
              <a:pathLst>
                <a:path w="304927" h="304927">
                  <a:moveTo>
                    <a:pt x="295727" y="0"/>
                  </a:moveTo>
                  <a:lnTo>
                    <a:pt x="304927" y="0"/>
                  </a:lnTo>
                  <a:lnTo>
                    <a:pt x="0" y="304927"/>
                  </a:lnTo>
                  <a:lnTo>
                    <a:pt x="0" y="295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42580" y="2062652"/>
              <a:ext cx="212921" cy="212921"/>
            </a:xfrm>
            <a:custGeom>
              <a:avLst/>
              <a:pathLst>
                <a:path w="212921" h="212921">
                  <a:moveTo>
                    <a:pt x="203720" y="0"/>
                  </a:moveTo>
                  <a:lnTo>
                    <a:pt x="212921" y="0"/>
                  </a:lnTo>
                  <a:lnTo>
                    <a:pt x="0" y="212921"/>
                  </a:lnTo>
                  <a:lnTo>
                    <a:pt x="0" y="2037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42580" y="2062652"/>
              <a:ext cx="120914" cy="120914"/>
            </a:xfrm>
            <a:custGeom>
              <a:avLst/>
              <a:pathLst>
                <a:path w="120914" h="120914">
                  <a:moveTo>
                    <a:pt x="111713" y="0"/>
                  </a:moveTo>
                  <a:lnTo>
                    <a:pt x="120914" y="0"/>
                  </a:lnTo>
                  <a:lnTo>
                    <a:pt x="0" y="120914"/>
                  </a:lnTo>
                  <a:lnTo>
                    <a:pt x="0" y="1117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42580" y="2062652"/>
              <a:ext cx="28907" cy="28907"/>
            </a:xfrm>
            <a:custGeom>
              <a:avLst/>
              <a:pathLst>
                <a:path w="28907" h="28907">
                  <a:moveTo>
                    <a:pt x="19706" y="0"/>
                  </a:moveTo>
                  <a:lnTo>
                    <a:pt x="28907" y="0"/>
                  </a:lnTo>
                  <a:lnTo>
                    <a:pt x="0" y="28907"/>
                  </a:lnTo>
                  <a:lnTo>
                    <a:pt x="0" y="19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351827" y="3733303"/>
              <a:ext cx="31985" cy="31985"/>
            </a:xfrm>
            <a:custGeom>
              <a:avLst/>
              <a:pathLst>
                <a:path w="31985" h="31985">
                  <a:moveTo>
                    <a:pt x="31985" y="0"/>
                  </a:moveTo>
                  <a:lnTo>
                    <a:pt x="31985" y="9200"/>
                  </a:lnTo>
                  <a:lnTo>
                    <a:pt x="9200" y="31985"/>
                  </a:lnTo>
                  <a:lnTo>
                    <a:pt x="0" y="319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259820" y="3641296"/>
              <a:ext cx="123992" cy="123992"/>
            </a:xfrm>
            <a:custGeom>
              <a:avLst/>
              <a:pathLst>
                <a:path w="123992" h="123992">
                  <a:moveTo>
                    <a:pt x="123992" y="0"/>
                  </a:moveTo>
                  <a:lnTo>
                    <a:pt x="123992" y="9200"/>
                  </a:lnTo>
                  <a:lnTo>
                    <a:pt x="9200" y="123992"/>
                  </a:lnTo>
                  <a:lnTo>
                    <a:pt x="0" y="123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167813" y="3549289"/>
              <a:ext cx="215998" cy="215998"/>
            </a:xfrm>
            <a:custGeom>
              <a:avLst/>
              <a:pathLst>
                <a:path w="215998" h="215998">
                  <a:moveTo>
                    <a:pt x="215998" y="0"/>
                  </a:moveTo>
                  <a:lnTo>
                    <a:pt x="215998" y="9200"/>
                  </a:lnTo>
                  <a:lnTo>
                    <a:pt x="9200" y="215998"/>
                  </a:lnTo>
                  <a:lnTo>
                    <a:pt x="0" y="215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075806" y="3457282"/>
              <a:ext cx="308005" cy="308005"/>
            </a:xfrm>
            <a:custGeom>
              <a:avLst/>
              <a:pathLst>
                <a:path w="308005" h="308005">
                  <a:moveTo>
                    <a:pt x="308005" y="0"/>
                  </a:moveTo>
                  <a:lnTo>
                    <a:pt x="308005" y="9200"/>
                  </a:lnTo>
                  <a:lnTo>
                    <a:pt x="9200" y="308005"/>
                  </a:lnTo>
                  <a:lnTo>
                    <a:pt x="0" y="308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032702" y="336527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032702" y="327326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032702" y="318126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032702" y="308925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32702" y="299724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32702" y="290524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32702" y="281323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32702" y="272122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32702" y="262922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32702" y="253721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32702" y="244520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32702" y="235320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32702" y="226119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32702" y="216918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32702" y="207718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198517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189316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180116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1763944"/>
              <a:ext cx="305520" cy="305520"/>
            </a:xfrm>
            <a:custGeom>
              <a:avLst/>
              <a:pathLst>
                <a:path w="305520" h="305520">
                  <a:moveTo>
                    <a:pt x="296319" y="0"/>
                  </a:moveTo>
                  <a:lnTo>
                    <a:pt x="305520" y="0"/>
                  </a:lnTo>
                  <a:lnTo>
                    <a:pt x="0" y="305520"/>
                  </a:lnTo>
                  <a:lnTo>
                    <a:pt x="0" y="29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1763944"/>
              <a:ext cx="213513" cy="213513"/>
            </a:xfrm>
            <a:custGeom>
              <a:avLst/>
              <a:pathLst>
                <a:path w="213513" h="213513">
                  <a:moveTo>
                    <a:pt x="204312" y="0"/>
                  </a:moveTo>
                  <a:lnTo>
                    <a:pt x="213513" y="0"/>
                  </a:lnTo>
                  <a:lnTo>
                    <a:pt x="0" y="213513"/>
                  </a:lnTo>
                  <a:lnTo>
                    <a:pt x="0" y="20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1763944"/>
              <a:ext cx="121506" cy="121506"/>
            </a:xfrm>
            <a:custGeom>
              <a:avLst/>
              <a:pathLst>
                <a:path w="121506" h="121506">
                  <a:moveTo>
                    <a:pt x="112306" y="0"/>
                  </a:moveTo>
                  <a:lnTo>
                    <a:pt x="121506" y="0"/>
                  </a:lnTo>
                  <a:lnTo>
                    <a:pt x="0" y="121506"/>
                  </a:lnTo>
                  <a:lnTo>
                    <a:pt x="0" y="112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1763944"/>
              <a:ext cx="29500" cy="29500"/>
            </a:xfrm>
            <a:custGeom>
              <a:avLst/>
              <a:pathLst>
                <a:path w="29500" h="29500">
                  <a:moveTo>
                    <a:pt x="20299" y="0"/>
                  </a:moveTo>
                  <a:lnTo>
                    <a:pt x="29500" y="0"/>
                  </a:lnTo>
                  <a:lnTo>
                    <a:pt x="0" y="29500"/>
                  </a:lnTo>
                  <a:lnTo>
                    <a:pt x="0" y="20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719854" y="3711207"/>
              <a:ext cx="54080" cy="54080"/>
            </a:xfrm>
            <a:custGeom>
              <a:avLst/>
              <a:pathLst>
                <a:path w="54080" h="54080">
                  <a:moveTo>
                    <a:pt x="54080" y="0"/>
                  </a:moveTo>
                  <a:lnTo>
                    <a:pt x="54080" y="9200"/>
                  </a:lnTo>
                  <a:lnTo>
                    <a:pt x="9200" y="54080"/>
                  </a:lnTo>
                  <a:lnTo>
                    <a:pt x="0" y="54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627847" y="3619201"/>
              <a:ext cx="146087" cy="146087"/>
            </a:xfrm>
            <a:custGeom>
              <a:avLst/>
              <a:pathLst>
                <a:path w="146087" h="146087">
                  <a:moveTo>
                    <a:pt x="146087" y="0"/>
                  </a:moveTo>
                  <a:lnTo>
                    <a:pt x="146087" y="9200"/>
                  </a:lnTo>
                  <a:lnTo>
                    <a:pt x="9200" y="146087"/>
                  </a:lnTo>
                  <a:lnTo>
                    <a:pt x="0" y="146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535840" y="3527194"/>
              <a:ext cx="238094" cy="238094"/>
            </a:xfrm>
            <a:custGeom>
              <a:avLst/>
              <a:pathLst>
                <a:path w="238094" h="238094">
                  <a:moveTo>
                    <a:pt x="238094" y="0"/>
                  </a:moveTo>
                  <a:lnTo>
                    <a:pt x="238094" y="9200"/>
                  </a:lnTo>
                  <a:lnTo>
                    <a:pt x="9200" y="238094"/>
                  </a:lnTo>
                  <a:lnTo>
                    <a:pt x="0" y="238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443833" y="3435187"/>
              <a:ext cx="330100" cy="330100"/>
            </a:xfrm>
            <a:custGeom>
              <a:avLst/>
              <a:pathLst>
                <a:path w="330100" h="330100">
                  <a:moveTo>
                    <a:pt x="330100" y="0"/>
                  </a:moveTo>
                  <a:lnTo>
                    <a:pt x="330100" y="9200"/>
                  </a:lnTo>
                  <a:lnTo>
                    <a:pt x="9200" y="330100"/>
                  </a:lnTo>
                  <a:lnTo>
                    <a:pt x="0" y="33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422824" y="334318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422824" y="325117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422824" y="315916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422824" y="306716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422824" y="297515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422824" y="288314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422824" y="279114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422824" y="269913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22824" y="260712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422824" y="251511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422824" y="242311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422824" y="233110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422824" y="223909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422824" y="214709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422824" y="205508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422824" y="196307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422824" y="187107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422824" y="177906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422824" y="168705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422824" y="1614590"/>
              <a:ext cx="340772" cy="340772"/>
            </a:xfrm>
            <a:custGeom>
              <a:avLst/>
              <a:pathLst>
                <a:path w="340772" h="340772">
                  <a:moveTo>
                    <a:pt x="331571" y="0"/>
                  </a:moveTo>
                  <a:lnTo>
                    <a:pt x="340772" y="0"/>
                  </a:lnTo>
                  <a:lnTo>
                    <a:pt x="0" y="340772"/>
                  </a:lnTo>
                  <a:lnTo>
                    <a:pt x="0" y="331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422824" y="1614590"/>
              <a:ext cx="248765" cy="248765"/>
            </a:xfrm>
            <a:custGeom>
              <a:avLst/>
              <a:pathLst>
                <a:path w="248765" h="248765">
                  <a:moveTo>
                    <a:pt x="239564" y="0"/>
                  </a:moveTo>
                  <a:lnTo>
                    <a:pt x="248765" y="0"/>
                  </a:lnTo>
                  <a:lnTo>
                    <a:pt x="0" y="248765"/>
                  </a:lnTo>
                  <a:lnTo>
                    <a:pt x="0" y="239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422824" y="1614590"/>
              <a:ext cx="156758" cy="156758"/>
            </a:xfrm>
            <a:custGeom>
              <a:avLst/>
              <a:pathLst>
                <a:path w="156758" h="156758">
                  <a:moveTo>
                    <a:pt x="147558" y="0"/>
                  </a:moveTo>
                  <a:lnTo>
                    <a:pt x="156758" y="0"/>
                  </a:lnTo>
                  <a:lnTo>
                    <a:pt x="0" y="156758"/>
                  </a:lnTo>
                  <a:lnTo>
                    <a:pt x="0" y="1475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422824" y="1614590"/>
              <a:ext cx="64752" cy="64752"/>
            </a:xfrm>
            <a:custGeom>
              <a:avLst/>
              <a:pathLst>
                <a:path w="64752" h="64752">
                  <a:moveTo>
                    <a:pt x="55551" y="0"/>
                  </a:moveTo>
                  <a:lnTo>
                    <a:pt x="64752" y="0"/>
                  </a:lnTo>
                  <a:lnTo>
                    <a:pt x="0" y="64752"/>
                  </a:lnTo>
                  <a:lnTo>
                    <a:pt x="0" y="55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087881" y="3689112"/>
              <a:ext cx="76175" cy="76175"/>
            </a:xfrm>
            <a:custGeom>
              <a:avLst/>
              <a:pathLst>
                <a:path w="76175" h="76175">
                  <a:moveTo>
                    <a:pt x="76175" y="0"/>
                  </a:moveTo>
                  <a:lnTo>
                    <a:pt x="76175" y="9200"/>
                  </a:lnTo>
                  <a:lnTo>
                    <a:pt x="9200" y="76175"/>
                  </a:lnTo>
                  <a:lnTo>
                    <a:pt x="0" y="76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95874" y="3597105"/>
              <a:ext cx="168182" cy="168182"/>
            </a:xfrm>
            <a:custGeom>
              <a:avLst/>
              <a:pathLst>
                <a:path w="168182" h="168182">
                  <a:moveTo>
                    <a:pt x="168182" y="0"/>
                  </a:moveTo>
                  <a:lnTo>
                    <a:pt x="168182" y="9200"/>
                  </a:lnTo>
                  <a:lnTo>
                    <a:pt x="9200" y="168182"/>
                  </a:lnTo>
                  <a:lnTo>
                    <a:pt x="0" y="168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03867" y="3505099"/>
              <a:ext cx="260189" cy="260189"/>
            </a:xfrm>
            <a:custGeom>
              <a:avLst/>
              <a:pathLst>
                <a:path w="260189" h="260189">
                  <a:moveTo>
                    <a:pt x="260189" y="0"/>
                  </a:moveTo>
                  <a:lnTo>
                    <a:pt x="260189" y="9200"/>
                  </a:lnTo>
                  <a:lnTo>
                    <a:pt x="9200" y="260189"/>
                  </a:lnTo>
                  <a:lnTo>
                    <a:pt x="0" y="2601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812947" y="3413092"/>
              <a:ext cx="351110" cy="352196"/>
            </a:xfrm>
            <a:custGeom>
              <a:avLst/>
              <a:pathLst>
                <a:path w="351110" h="352196">
                  <a:moveTo>
                    <a:pt x="351110" y="0"/>
                  </a:moveTo>
                  <a:lnTo>
                    <a:pt x="351110" y="9200"/>
                  </a:lnTo>
                  <a:lnTo>
                    <a:pt x="8114" y="352196"/>
                  </a:lnTo>
                  <a:lnTo>
                    <a:pt x="0" y="35219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812947" y="332108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812947" y="322907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812947" y="313707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812947" y="304506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812947" y="295305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812947" y="286105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812947" y="276904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812947" y="267703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812947" y="258503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812947" y="249302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12947" y="240101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12947" y="230901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12947" y="221700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12947" y="212499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12947" y="203299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12947" y="194098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12947" y="184897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12947" y="175697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12947" y="166496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12947" y="157295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12947" y="1554848"/>
              <a:ext cx="286412" cy="286412"/>
            </a:xfrm>
            <a:custGeom>
              <a:avLst/>
              <a:pathLst>
                <a:path w="286412" h="286412">
                  <a:moveTo>
                    <a:pt x="277211" y="0"/>
                  </a:moveTo>
                  <a:lnTo>
                    <a:pt x="286412" y="0"/>
                  </a:lnTo>
                  <a:lnTo>
                    <a:pt x="0" y="286412"/>
                  </a:lnTo>
                  <a:lnTo>
                    <a:pt x="0" y="2772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12947" y="1554848"/>
              <a:ext cx="194405" cy="194405"/>
            </a:xfrm>
            <a:custGeom>
              <a:avLst/>
              <a:pathLst>
                <a:path w="194405" h="194405">
                  <a:moveTo>
                    <a:pt x="185204" y="0"/>
                  </a:moveTo>
                  <a:lnTo>
                    <a:pt x="194405" y="0"/>
                  </a:lnTo>
                  <a:lnTo>
                    <a:pt x="0" y="194405"/>
                  </a:lnTo>
                  <a:lnTo>
                    <a:pt x="0" y="185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12947" y="1554848"/>
              <a:ext cx="102398" cy="102398"/>
            </a:xfrm>
            <a:custGeom>
              <a:avLst/>
              <a:pathLst>
                <a:path w="102398" h="102398">
                  <a:moveTo>
                    <a:pt x="93197" y="0"/>
                  </a:moveTo>
                  <a:lnTo>
                    <a:pt x="102398" y="0"/>
                  </a:lnTo>
                  <a:lnTo>
                    <a:pt x="0" y="102398"/>
                  </a:lnTo>
                  <a:lnTo>
                    <a:pt x="0" y="93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12947" y="1554848"/>
              <a:ext cx="10391" cy="10391"/>
            </a:xfrm>
            <a:custGeom>
              <a:avLst/>
              <a:pathLst>
                <a:path w="10391" h="10391">
                  <a:moveTo>
                    <a:pt x="1191" y="0"/>
                  </a:moveTo>
                  <a:lnTo>
                    <a:pt x="10391" y="0"/>
                  </a:lnTo>
                  <a:lnTo>
                    <a:pt x="0" y="10391"/>
                  </a:lnTo>
                  <a:lnTo>
                    <a:pt x="0" y="11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15942" y="3736929"/>
              <a:ext cx="28359" cy="28359"/>
            </a:xfrm>
            <a:custGeom>
              <a:avLst/>
              <a:pathLst>
                <a:path w="28359" h="28359">
                  <a:moveTo>
                    <a:pt x="28359" y="0"/>
                  </a:moveTo>
                  <a:lnTo>
                    <a:pt x="28359" y="9200"/>
                  </a:lnTo>
                  <a:lnTo>
                    <a:pt x="9200" y="28359"/>
                  </a:lnTo>
                  <a:lnTo>
                    <a:pt x="0" y="2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823935" y="3644922"/>
              <a:ext cx="120366" cy="120366"/>
            </a:xfrm>
            <a:custGeom>
              <a:avLst/>
              <a:pathLst>
                <a:path w="120366" h="120366">
                  <a:moveTo>
                    <a:pt x="120366" y="0"/>
                  </a:moveTo>
                  <a:lnTo>
                    <a:pt x="120366" y="9200"/>
                  </a:lnTo>
                  <a:lnTo>
                    <a:pt x="9200" y="120366"/>
                  </a:lnTo>
                  <a:lnTo>
                    <a:pt x="0" y="12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731928" y="3552915"/>
              <a:ext cx="212372" cy="212372"/>
            </a:xfrm>
            <a:custGeom>
              <a:avLst/>
              <a:pathLst>
                <a:path w="212372" h="212372">
                  <a:moveTo>
                    <a:pt x="212372" y="0"/>
                  </a:moveTo>
                  <a:lnTo>
                    <a:pt x="212372" y="9200"/>
                  </a:lnTo>
                  <a:lnTo>
                    <a:pt x="9200" y="212372"/>
                  </a:lnTo>
                  <a:lnTo>
                    <a:pt x="0" y="212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39922" y="3460908"/>
              <a:ext cx="304379" cy="304379"/>
            </a:xfrm>
            <a:custGeom>
              <a:avLst/>
              <a:pathLst>
                <a:path w="304379" h="304379">
                  <a:moveTo>
                    <a:pt x="304379" y="0"/>
                  </a:moveTo>
                  <a:lnTo>
                    <a:pt x="304379" y="9200"/>
                  </a:lnTo>
                  <a:lnTo>
                    <a:pt x="9200" y="304379"/>
                  </a:lnTo>
                  <a:lnTo>
                    <a:pt x="0" y="304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93191" y="336890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93191" y="327689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93191" y="318488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93191" y="309288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93191" y="300087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93191" y="290886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93191" y="281686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93191" y="272485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93191" y="263284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593191" y="254084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593191" y="244883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593191" y="235682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593191" y="226482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593191" y="217281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593191" y="208080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593191" y="198880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593191" y="189679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593191" y="180478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593191" y="171277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593191" y="162077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593191" y="152876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593191" y="143675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593191" y="1435365"/>
              <a:ext cx="269698" cy="269698"/>
            </a:xfrm>
            <a:custGeom>
              <a:avLst/>
              <a:pathLst>
                <a:path w="269698" h="269698">
                  <a:moveTo>
                    <a:pt x="260497" y="0"/>
                  </a:moveTo>
                  <a:lnTo>
                    <a:pt x="269698" y="0"/>
                  </a:lnTo>
                  <a:lnTo>
                    <a:pt x="0" y="269698"/>
                  </a:lnTo>
                  <a:lnTo>
                    <a:pt x="0" y="260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593191" y="1435365"/>
              <a:ext cx="177691" cy="177691"/>
            </a:xfrm>
            <a:custGeom>
              <a:avLst/>
              <a:pathLst>
                <a:path w="177691" h="177691">
                  <a:moveTo>
                    <a:pt x="168490" y="0"/>
                  </a:moveTo>
                  <a:lnTo>
                    <a:pt x="177691" y="0"/>
                  </a:lnTo>
                  <a:lnTo>
                    <a:pt x="0" y="177691"/>
                  </a:lnTo>
                  <a:lnTo>
                    <a:pt x="0" y="168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593191" y="1435365"/>
              <a:ext cx="85684" cy="85684"/>
            </a:xfrm>
            <a:custGeom>
              <a:avLst/>
              <a:pathLst>
                <a:path w="85684" h="85684">
                  <a:moveTo>
                    <a:pt x="76483" y="0"/>
                  </a:moveTo>
                  <a:lnTo>
                    <a:pt x="85684" y="0"/>
                  </a:lnTo>
                  <a:lnTo>
                    <a:pt x="0" y="85684"/>
                  </a:lnTo>
                  <a:lnTo>
                    <a:pt x="0" y="76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283969" y="3714833"/>
              <a:ext cx="50454" cy="50454"/>
            </a:xfrm>
            <a:custGeom>
              <a:avLst/>
              <a:pathLst>
                <a:path w="50454" h="50454">
                  <a:moveTo>
                    <a:pt x="50454" y="0"/>
                  </a:moveTo>
                  <a:lnTo>
                    <a:pt x="50454" y="9200"/>
                  </a:lnTo>
                  <a:lnTo>
                    <a:pt x="9200" y="50454"/>
                  </a:lnTo>
                  <a:lnTo>
                    <a:pt x="0" y="50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91962" y="3622827"/>
              <a:ext cx="142461" cy="142461"/>
            </a:xfrm>
            <a:custGeom>
              <a:avLst/>
              <a:pathLst>
                <a:path w="142461" h="142461">
                  <a:moveTo>
                    <a:pt x="142461" y="0"/>
                  </a:moveTo>
                  <a:lnTo>
                    <a:pt x="142461" y="9200"/>
                  </a:lnTo>
                  <a:lnTo>
                    <a:pt x="9200" y="142461"/>
                  </a:lnTo>
                  <a:lnTo>
                    <a:pt x="0" y="142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99956" y="3530820"/>
              <a:ext cx="234468" cy="234468"/>
            </a:xfrm>
            <a:custGeom>
              <a:avLst/>
              <a:pathLst>
                <a:path w="234468" h="234468">
                  <a:moveTo>
                    <a:pt x="234468" y="0"/>
                  </a:moveTo>
                  <a:lnTo>
                    <a:pt x="234468" y="9200"/>
                  </a:lnTo>
                  <a:lnTo>
                    <a:pt x="9200" y="234468"/>
                  </a:lnTo>
                  <a:lnTo>
                    <a:pt x="0" y="23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07949" y="3438813"/>
              <a:ext cx="326475" cy="326475"/>
            </a:xfrm>
            <a:custGeom>
              <a:avLst/>
              <a:pathLst>
                <a:path w="326475" h="326475">
                  <a:moveTo>
                    <a:pt x="326475" y="0"/>
                  </a:moveTo>
                  <a:lnTo>
                    <a:pt x="326475" y="9200"/>
                  </a:lnTo>
                  <a:lnTo>
                    <a:pt x="9200" y="326475"/>
                  </a:lnTo>
                  <a:lnTo>
                    <a:pt x="0" y="3264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983314" y="334680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983314" y="325479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983314" y="316279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983314" y="307078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983314" y="297877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983314" y="288677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983314" y="279476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983314" y="270275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983314" y="261075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83314" y="251874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83314" y="242673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83314" y="233473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83314" y="224272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83314" y="215071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83314" y="205871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83314" y="196670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83314" y="187469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83314" y="178269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83314" y="169068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83314" y="159867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83314" y="150667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83314" y="141466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83314" y="132265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83314" y="123065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83314" y="113864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83314" y="104663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83314" y="957432"/>
              <a:ext cx="351110" cy="357508"/>
            </a:xfrm>
            <a:custGeom>
              <a:avLst/>
              <a:pathLst>
                <a:path w="351110" h="357508">
                  <a:moveTo>
                    <a:pt x="348307" y="0"/>
                  </a:moveTo>
                  <a:lnTo>
                    <a:pt x="351110" y="0"/>
                  </a:lnTo>
                  <a:lnTo>
                    <a:pt x="351110" y="6398"/>
                  </a:lnTo>
                  <a:lnTo>
                    <a:pt x="0" y="357508"/>
                  </a:lnTo>
                  <a:lnTo>
                    <a:pt x="0" y="348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83314" y="957432"/>
              <a:ext cx="265501" cy="265501"/>
            </a:xfrm>
            <a:custGeom>
              <a:avLst/>
              <a:pathLst>
                <a:path w="265501" h="265501">
                  <a:moveTo>
                    <a:pt x="256301" y="0"/>
                  </a:moveTo>
                  <a:lnTo>
                    <a:pt x="265501" y="0"/>
                  </a:lnTo>
                  <a:lnTo>
                    <a:pt x="0" y="265501"/>
                  </a:lnTo>
                  <a:lnTo>
                    <a:pt x="0" y="256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83314" y="957432"/>
              <a:ext cx="173495" cy="173495"/>
            </a:xfrm>
            <a:custGeom>
              <a:avLst/>
              <a:pathLst>
                <a:path w="173495" h="173495">
                  <a:moveTo>
                    <a:pt x="164294" y="0"/>
                  </a:moveTo>
                  <a:lnTo>
                    <a:pt x="173495" y="0"/>
                  </a:lnTo>
                  <a:lnTo>
                    <a:pt x="0" y="173495"/>
                  </a:lnTo>
                  <a:lnTo>
                    <a:pt x="0" y="1642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83314" y="957432"/>
              <a:ext cx="81488" cy="81488"/>
            </a:xfrm>
            <a:custGeom>
              <a:avLst/>
              <a:pathLst>
                <a:path w="81488" h="81488">
                  <a:moveTo>
                    <a:pt x="72287" y="0"/>
                  </a:moveTo>
                  <a:lnTo>
                    <a:pt x="81488" y="0"/>
                  </a:lnTo>
                  <a:lnTo>
                    <a:pt x="0" y="81488"/>
                  </a:lnTo>
                  <a:lnTo>
                    <a:pt x="0" y="72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651996" y="3692738"/>
              <a:ext cx="72549" cy="72549"/>
            </a:xfrm>
            <a:custGeom>
              <a:avLst/>
              <a:pathLst>
                <a:path w="72549" h="72549">
                  <a:moveTo>
                    <a:pt x="72549" y="0"/>
                  </a:moveTo>
                  <a:lnTo>
                    <a:pt x="72549" y="9200"/>
                  </a:lnTo>
                  <a:lnTo>
                    <a:pt x="9200" y="72549"/>
                  </a:lnTo>
                  <a:lnTo>
                    <a:pt x="0" y="725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9990" y="3600731"/>
              <a:ext cx="164556" cy="164556"/>
            </a:xfrm>
            <a:custGeom>
              <a:avLst/>
              <a:pathLst>
                <a:path w="164556" h="164556">
                  <a:moveTo>
                    <a:pt x="164556" y="0"/>
                  </a:moveTo>
                  <a:lnTo>
                    <a:pt x="164556" y="9200"/>
                  </a:lnTo>
                  <a:lnTo>
                    <a:pt x="9200" y="164556"/>
                  </a:lnTo>
                  <a:lnTo>
                    <a:pt x="0" y="16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67983" y="3508725"/>
              <a:ext cx="256563" cy="256563"/>
            </a:xfrm>
            <a:custGeom>
              <a:avLst/>
              <a:pathLst>
                <a:path w="256563" h="256563">
                  <a:moveTo>
                    <a:pt x="256563" y="0"/>
                  </a:moveTo>
                  <a:lnTo>
                    <a:pt x="256563" y="9200"/>
                  </a:lnTo>
                  <a:lnTo>
                    <a:pt x="9200" y="256563"/>
                  </a:lnTo>
                  <a:lnTo>
                    <a:pt x="0" y="2565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375976" y="3416718"/>
              <a:ext cx="348570" cy="348570"/>
            </a:xfrm>
            <a:custGeom>
              <a:avLst/>
              <a:pathLst>
                <a:path w="348570" h="348570">
                  <a:moveTo>
                    <a:pt x="348570" y="0"/>
                  </a:moveTo>
                  <a:lnTo>
                    <a:pt x="348570" y="9200"/>
                  </a:lnTo>
                  <a:lnTo>
                    <a:pt x="9200" y="348570"/>
                  </a:lnTo>
                  <a:lnTo>
                    <a:pt x="0" y="348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373436" y="332471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373436" y="323270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373436" y="314069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73436" y="304869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373436" y="295668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373436" y="286467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373436" y="277267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373436" y="268066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373436" y="258865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373436" y="249665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373436" y="240464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373436" y="231263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373436" y="222063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373436" y="212862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373436" y="203661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373436" y="194460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373436" y="185260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373436" y="176059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373436" y="166858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373436" y="157658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373436" y="148457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373436" y="139256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373436" y="130056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373436" y="120855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373436" y="111654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373436" y="102454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373436" y="93253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373436" y="867820"/>
              <a:ext cx="333019" cy="333019"/>
            </a:xfrm>
            <a:custGeom>
              <a:avLst/>
              <a:pathLst>
                <a:path w="333019" h="333019">
                  <a:moveTo>
                    <a:pt x="323818" y="0"/>
                  </a:moveTo>
                  <a:lnTo>
                    <a:pt x="333019" y="0"/>
                  </a:lnTo>
                  <a:lnTo>
                    <a:pt x="0" y="333019"/>
                  </a:lnTo>
                  <a:lnTo>
                    <a:pt x="0" y="323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373436" y="867820"/>
              <a:ext cx="241012" cy="241012"/>
            </a:xfrm>
            <a:custGeom>
              <a:avLst/>
              <a:pathLst>
                <a:path w="241012" h="241012">
                  <a:moveTo>
                    <a:pt x="231811" y="0"/>
                  </a:moveTo>
                  <a:lnTo>
                    <a:pt x="241012" y="0"/>
                  </a:lnTo>
                  <a:lnTo>
                    <a:pt x="0" y="241012"/>
                  </a:lnTo>
                  <a:lnTo>
                    <a:pt x="0" y="231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373436" y="867820"/>
              <a:ext cx="149005" cy="149005"/>
            </a:xfrm>
            <a:custGeom>
              <a:avLst/>
              <a:pathLst>
                <a:path w="149005" h="149005">
                  <a:moveTo>
                    <a:pt x="139804" y="0"/>
                  </a:moveTo>
                  <a:lnTo>
                    <a:pt x="149005" y="0"/>
                  </a:lnTo>
                  <a:lnTo>
                    <a:pt x="0" y="149005"/>
                  </a:lnTo>
                  <a:lnTo>
                    <a:pt x="0" y="1398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373436" y="867820"/>
              <a:ext cx="56998" cy="56998"/>
            </a:xfrm>
            <a:custGeom>
              <a:avLst/>
              <a:pathLst>
                <a:path w="56998" h="56998">
                  <a:moveTo>
                    <a:pt x="47798" y="0"/>
                  </a:moveTo>
                  <a:lnTo>
                    <a:pt x="56998" y="0"/>
                  </a:lnTo>
                  <a:lnTo>
                    <a:pt x="0" y="56998"/>
                  </a:lnTo>
                  <a:lnTo>
                    <a:pt x="0" y="47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848085" y="3718459"/>
              <a:ext cx="46828" cy="46828"/>
            </a:xfrm>
            <a:custGeom>
              <a:avLst/>
              <a:pathLst>
                <a:path w="46828" h="46828">
                  <a:moveTo>
                    <a:pt x="46828" y="0"/>
                  </a:moveTo>
                  <a:lnTo>
                    <a:pt x="46828" y="9200"/>
                  </a:lnTo>
                  <a:lnTo>
                    <a:pt x="9200" y="46828"/>
                  </a:lnTo>
                  <a:lnTo>
                    <a:pt x="0" y="46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756078" y="3626452"/>
              <a:ext cx="138835" cy="138835"/>
            </a:xfrm>
            <a:custGeom>
              <a:avLst/>
              <a:pathLst>
                <a:path w="138835" h="138835">
                  <a:moveTo>
                    <a:pt x="138835" y="0"/>
                  </a:moveTo>
                  <a:lnTo>
                    <a:pt x="138835" y="9200"/>
                  </a:lnTo>
                  <a:lnTo>
                    <a:pt x="9200" y="138835"/>
                  </a:lnTo>
                  <a:lnTo>
                    <a:pt x="0" y="13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64071" y="3534446"/>
              <a:ext cx="230842" cy="230842"/>
            </a:xfrm>
            <a:custGeom>
              <a:avLst/>
              <a:pathLst>
                <a:path w="230842" h="230842">
                  <a:moveTo>
                    <a:pt x="230842" y="0"/>
                  </a:moveTo>
                  <a:lnTo>
                    <a:pt x="230842" y="9200"/>
                  </a:lnTo>
                  <a:lnTo>
                    <a:pt x="9200" y="230842"/>
                  </a:lnTo>
                  <a:lnTo>
                    <a:pt x="0" y="2308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572064" y="3442439"/>
              <a:ext cx="322849" cy="322849"/>
            </a:xfrm>
            <a:custGeom>
              <a:avLst/>
              <a:pathLst>
                <a:path w="322849" h="322849">
                  <a:moveTo>
                    <a:pt x="322849" y="0"/>
                  </a:moveTo>
                  <a:lnTo>
                    <a:pt x="322849" y="9200"/>
                  </a:lnTo>
                  <a:lnTo>
                    <a:pt x="9200" y="322849"/>
                  </a:lnTo>
                  <a:lnTo>
                    <a:pt x="0" y="322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543803" y="335043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543803" y="325842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543803" y="316641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543803" y="307441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543803" y="298240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543803" y="289039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543803" y="279839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543803" y="270638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543803" y="261437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543803" y="252237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543803" y="243036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543803" y="233835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543803" y="224635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543803" y="215434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5543803" y="206233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5543803" y="197033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5543803" y="187832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5543803" y="178631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5543803" y="169431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5543803" y="160230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5543803" y="151029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5543803" y="141829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5543803" y="132628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5543803" y="123427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5543803" y="114226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5543803" y="105026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5543803" y="95825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5543803" y="86624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5543803" y="837949"/>
              <a:ext cx="296604" cy="296604"/>
            </a:xfrm>
            <a:custGeom>
              <a:avLst/>
              <a:pathLst>
                <a:path w="296604" h="296604">
                  <a:moveTo>
                    <a:pt x="287403" y="0"/>
                  </a:moveTo>
                  <a:lnTo>
                    <a:pt x="296604" y="0"/>
                  </a:lnTo>
                  <a:lnTo>
                    <a:pt x="0" y="296604"/>
                  </a:lnTo>
                  <a:lnTo>
                    <a:pt x="0" y="287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5543803" y="837949"/>
              <a:ext cx="204597" cy="204597"/>
            </a:xfrm>
            <a:custGeom>
              <a:avLst/>
              <a:pathLst>
                <a:path w="204597" h="204597">
                  <a:moveTo>
                    <a:pt x="195396" y="0"/>
                  </a:moveTo>
                  <a:lnTo>
                    <a:pt x="204597" y="0"/>
                  </a:lnTo>
                  <a:lnTo>
                    <a:pt x="0" y="204597"/>
                  </a:lnTo>
                  <a:lnTo>
                    <a:pt x="0" y="195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5543803" y="837949"/>
              <a:ext cx="112590" cy="112590"/>
            </a:xfrm>
            <a:custGeom>
              <a:avLst/>
              <a:pathLst>
                <a:path w="112590" h="112590">
                  <a:moveTo>
                    <a:pt x="103389" y="0"/>
                  </a:moveTo>
                  <a:lnTo>
                    <a:pt x="112590" y="0"/>
                  </a:lnTo>
                  <a:lnTo>
                    <a:pt x="0" y="112590"/>
                  </a:lnTo>
                  <a:lnTo>
                    <a:pt x="0" y="1033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5543803" y="837949"/>
              <a:ext cx="20583" cy="20583"/>
            </a:xfrm>
            <a:custGeom>
              <a:avLst/>
              <a:pathLst>
                <a:path w="20583" h="20583">
                  <a:moveTo>
                    <a:pt x="11383" y="0"/>
                  </a:moveTo>
                  <a:lnTo>
                    <a:pt x="20583" y="0"/>
                  </a:lnTo>
                  <a:lnTo>
                    <a:pt x="0" y="20583"/>
                  </a:lnTo>
                  <a:lnTo>
                    <a:pt x="0" y="113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rc357"/>
            <p:cNvSpPr/>
            <p:nvPr/>
          </p:nvSpPr>
          <p:spPr>
            <a:xfrm>
              <a:off x="862335" y="2212006"/>
              <a:ext cx="351110" cy="1553282"/>
            </a:xfrm>
            <a:prstGeom prst="rect">
              <a:avLst/>
            </a:prstGeom>
            <a:ln w="1355" cap="sq">
              <a:solidFill>
                <a:srgbClr val="000000">
                  <a:alpha val="100000"/>
                </a:srgbClr>
              </a:solidFill>
              <a:prstDash val="solid"/>
              <a:miter/>
            </a:ln>
          </p:spPr>
          <p:txBody>
            <a:bodyPr/>
            <a:lstStyle/>
            <a:p/>
          </p:txBody>
        </p:sp>
        <p:sp>
          <p:nvSpPr>
            <p:cNvPr id="358" name="rc358"/>
            <p:cNvSpPr/>
            <p:nvPr/>
          </p:nvSpPr>
          <p:spPr>
            <a:xfrm>
              <a:off x="1252457" y="2062652"/>
              <a:ext cx="351110" cy="1702636"/>
            </a:xfrm>
            <a:prstGeom prst="rect">
              <a:avLst/>
            </a:prstGeom>
            <a:ln w="1355" cap="sq">
              <a:solidFill>
                <a:srgbClr val="000000">
                  <a:alpha val="100000"/>
                </a:srgbClr>
              </a:solidFill>
              <a:prstDash val="solid"/>
              <a:miter/>
            </a:ln>
          </p:spPr>
          <p:txBody>
            <a:bodyPr/>
            <a:lstStyle/>
            <a:p/>
          </p:txBody>
        </p:sp>
        <p:sp>
          <p:nvSpPr>
            <p:cNvPr id="359" name="rc359"/>
            <p:cNvSpPr/>
            <p:nvPr/>
          </p:nvSpPr>
          <p:spPr>
            <a:xfrm>
              <a:off x="1642580" y="2062652"/>
              <a:ext cx="351110" cy="1702636"/>
            </a:xfrm>
            <a:prstGeom prst="rect">
              <a:avLst/>
            </a:prstGeom>
            <a:ln w="1355" cap="sq">
              <a:solidFill>
                <a:srgbClr val="000000">
                  <a:alpha val="100000"/>
                </a:srgbClr>
              </a:solidFill>
              <a:prstDash val="solid"/>
              <a:miter/>
            </a:ln>
          </p:spPr>
          <p:txBody>
            <a:bodyPr/>
            <a:lstStyle/>
            <a:p/>
          </p:txBody>
        </p:sp>
        <p:sp>
          <p:nvSpPr>
            <p:cNvPr id="360" name="rc360"/>
            <p:cNvSpPr/>
            <p:nvPr/>
          </p:nvSpPr>
          <p:spPr>
            <a:xfrm>
              <a:off x="2032702" y="1763944"/>
              <a:ext cx="351110" cy="2001344"/>
            </a:xfrm>
            <a:prstGeom prst="rect">
              <a:avLst/>
            </a:prstGeom>
            <a:ln w="1355" cap="sq">
              <a:solidFill>
                <a:srgbClr val="000000">
                  <a:alpha val="100000"/>
                </a:srgbClr>
              </a:solidFill>
              <a:prstDash val="solid"/>
              <a:miter/>
            </a:ln>
          </p:spPr>
          <p:txBody>
            <a:bodyPr/>
            <a:lstStyle/>
            <a:p/>
          </p:txBody>
        </p:sp>
        <p:sp>
          <p:nvSpPr>
            <p:cNvPr id="361" name="rc361"/>
            <p:cNvSpPr/>
            <p:nvPr/>
          </p:nvSpPr>
          <p:spPr>
            <a:xfrm>
              <a:off x="2422824" y="1614590"/>
              <a:ext cx="351110" cy="2150698"/>
            </a:xfrm>
            <a:prstGeom prst="rect">
              <a:avLst/>
            </a:prstGeom>
            <a:ln w="1355" cap="sq">
              <a:solidFill>
                <a:srgbClr val="000000">
                  <a:alpha val="100000"/>
                </a:srgbClr>
              </a:solidFill>
              <a:prstDash val="solid"/>
              <a:miter/>
            </a:ln>
          </p:spPr>
          <p:txBody>
            <a:bodyPr/>
            <a:lstStyle/>
            <a:p/>
          </p:txBody>
        </p:sp>
        <p:sp>
          <p:nvSpPr>
            <p:cNvPr id="362" name="rc362"/>
            <p:cNvSpPr/>
            <p:nvPr/>
          </p:nvSpPr>
          <p:spPr>
            <a:xfrm>
              <a:off x="2812947" y="1554848"/>
              <a:ext cx="351110" cy="2210439"/>
            </a:xfrm>
            <a:prstGeom prst="rect">
              <a:avLst/>
            </a:prstGeom>
            <a:ln w="1355" cap="sq">
              <a:solidFill>
                <a:srgbClr val="000000">
                  <a:alpha val="100000"/>
                </a:srgbClr>
              </a:solidFill>
              <a:prstDash val="solid"/>
              <a:miter/>
            </a:ln>
          </p:spPr>
          <p:txBody>
            <a:bodyPr/>
            <a:lstStyle/>
            <a:p/>
          </p:txBody>
        </p:sp>
        <p:sp>
          <p:nvSpPr>
            <p:cNvPr id="363" name="rc363"/>
            <p:cNvSpPr/>
            <p:nvPr/>
          </p:nvSpPr>
          <p:spPr>
            <a:xfrm>
              <a:off x="3203069" y="1465236"/>
              <a:ext cx="351110" cy="2300052"/>
            </a:xfrm>
            <a:prstGeom prst="rect">
              <a:avLst/>
            </a:prstGeom>
            <a:ln w="1355" cap="sq">
              <a:solidFill>
                <a:srgbClr val="000000">
                  <a:alpha val="100000"/>
                </a:srgbClr>
              </a:solidFill>
              <a:prstDash val="solid"/>
              <a:miter/>
            </a:ln>
          </p:spPr>
          <p:txBody>
            <a:bodyPr/>
            <a:lstStyle/>
            <a:p/>
          </p:txBody>
        </p:sp>
        <p:sp>
          <p:nvSpPr>
            <p:cNvPr id="364" name="rc364"/>
            <p:cNvSpPr/>
            <p:nvPr/>
          </p:nvSpPr>
          <p:spPr>
            <a:xfrm>
              <a:off x="3593191" y="1435365"/>
              <a:ext cx="351110" cy="2329923"/>
            </a:xfrm>
            <a:prstGeom prst="rect">
              <a:avLst/>
            </a:prstGeom>
            <a:ln w="1355" cap="sq">
              <a:solidFill>
                <a:srgbClr val="000000">
                  <a:alpha val="100000"/>
                </a:srgbClr>
              </a:solidFill>
              <a:prstDash val="solid"/>
              <a:miter/>
            </a:ln>
          </p:spPr>
          <p:txBody>
            <a:bodyPr/>
            <a:lstStyle/>
            <a:p/>
          </p:txBody>
        </p:sp>
        <p:sp>
          <p:nvSpPr>
            <p:cNvPr id="365" name="rc365"/>
            <p:cNvSpPr/>
            <p:nvPr/>
          </p:nvSpPr>
          <p:spPr>
            <a:xfrm>
              <a:off x="3983314" y="957432"/>
              <a:ext cx="351110" cy="2807856"/>
            </a:xfrm>
            <a:prstGeom prst="rect">
              <a:avLst/>
            </a:prstGeom>
            <a:ln w="1355" cap="sq">
              <a:solidFill>
                <a:srgbClr val="000000">
                  <a:alpha val="100000"/>
                </a:srgbClr>
              </a:solidFill>
              <a:prstDash val="solid"/>
              <a:miter/>
            </a:ln>
          </p:spPr>
          <p:txBody>
            <a:bodyPr/>
            <a:lstStyle/>
            <a:p/>
          </p:txBody>
        </p:sp>
        <p:sp>
          <p:nvSpPr>
            <p:cNvPr id="366" name="rc366"/>
            <p:cNvSpPr/>
            <p:nvPr/>
          </p:nvSpPr>
          <p:spPr>
            <a:xfrm>
              <a:off x="4373436" y="867820"/>
              <a:ext cx="351110" cy="2897468"/>
            </a:xfrm>
            <a:prstGeom prst="rect">
              <a:avLst/>
            </a:prstGeom>
            <a:ln w="1355" cap="sq">
              <a:solidFill>
                <a:srgbClr val="000000">
                  <a:alpha val="100000"/>
                </a:srgbClr>
              </a:solidFill>
              <a:prstDash val="solid"/>
              <a:miter/>
            </a:ln>
          </p:spPr>
          <p:txBody>
            <a:bodyPr/>
            <a:lstStyle/>
            <a:p/>
          </p:txBody>
        </p:sp>
        <p:sp>
          <p:nvSpPr>
            <p:cNvPr id="367" name="rc367"/>
            <p:cNvSpPr/>
            <p:nvPr/>
          </p:nvSpPr>
          <p:spPr>
            <a:xfrm>
              <a:off x="5153681" y="867820"/>
              <a:ext cx="351110" cy="2897468"/>
            </a:xfrm>
            <a:prstGeom prst="rect">
              <a:avLst/>
            </a:prstGeom>
            <a:ln w="1355" cap="sq">
              <a:solidFill>
                <a:srgbClr val="000000">
                  <a:alpha val="100000"/>
                </a:srgbClr>
              </a:solidFill>
              <a:prstDash val="solid"/>
              <a:miter/>
            </a:ln>
          </p:spPr>
          <p:txBody>
            <a:bodyPr/>
            <a:lstStyle/>
            <a:p/>
          </p:txBody>
        </p:sp>
        <p:sp>
          <p:nvSpPr>
            <p:cNvPr id="368" name="rc368"/>
            <p:cNvSpPr/>
            <p:nvPr/>
          </p:nvSpPr>
          <p:spPr>
            <a:xfrm>
              <a:off x="4763558" y="867820"/>
              <a:ext cx="351110" cy="2897468"/>
            </a:xfrm>
            <a:prstGeom prst="rect">
              <a:avLst/>
            </a:prstGeom>
            <a:ln w="1355" cap="sq">
              <a:solidFill>
                <a:srgbClr val="000000">
                  <a:alpha val="100000"/>
                </a:srgbClr>
              </a:solidFill>
              <a:prstDash val="solid"/>
              <a:miter/>
            </a:ln>
          </p:spPr>
          <p:txBody>
            <a:bodyPr/>
            <a:lstStyle/>
            <a:p/>
          </p:txBody>
        </p:sp>
        <p:sp>
          <p:nvSpPr>
            <p:cNvPr id="369" name="rc369"/>
            <p:cNvSpPr/>
            <p:nvPr/>
          </p:nvSpPr>
          <p:spPr>
            <a:xfrm>
              <a:off x="5543803" y="837949"/>
              <a:ext cx="351110" cy="2927339"/>
            </a:xfrm>
            <a:prstGeom prst="rect">
              <a:avLst/>
            </a:prstGeom>
            <a:ln w="1355" cap="sq">
              <a:solidFill>
                <a:srgbClr val="000000">
                  <a:alpha val="100000"/>
                </a:srgbClr>
              </a:solidFill>
              <a:prstDash val="solid"/>
              <a:miter/>
            </a:ln>
          </p:spPr>
          <p:txBody>
            <a:bodyPr/>
            <a:lstStyle/>
            <a:p/>
          </p:txBody>
        </p:sp>
        <p:sp>
          <p:nvSpPr>
            <p:cNvPr id="370" name="rc370"/>
            <p:cNvSpPr/>
            <p:nvPr/>
          </p:nvSpPr>
          <p:spPr>
            <a:xfrm>
              <a:off x="5933925" y="837949"/>
              <a:ext cx="351110" cy="2927339"/>
            </a:xfrm>
            <a:prstGeom prst="rect">
              <a:avLst/>
            </a:prstGeom>
            <a:ln w="1355" cap="sq">
              <a:solidFill>
                <a:srgbClr val="000000">
                  <a:alpha val="100000"/>
                </a:srgbClr>
              </a:solidFill>
              <a:prstDash val="solid"/>
              <a:miter/>
            </a:ln>
          </p:spPr>
          <p:txBody>
            <a:bodyPr/>
            <a:lstStyle/>
            <a:p/>
          </p:txBody>
        </p:sp>
        <p:sp>
          <p:nvSpPr>
            <p:cNvPr id="371" name="rc371"/>
            <p:cNvSpPr/>
            <p:nvPr/>
          </p:nvSpPr>
          <p:spPr>
            <a:xfrm>
              <a:off x="6714170" y="808078"/>
              <a:ext cx="351110" cy="2957210"/>
            </a:xfrm>
            <a:prstGeom prst="rect">
              <a:avLst/>
            </a:prstGeom>
            <a:ln w="1355" cap="sq">
              <a:solidFill>
                <a:srgbClr val="000000">
                  <a:alpha val="100000"/>
                </a:srgbClr>
              </a:solidFill>
              <a:prstDash val="solid"/>
              <a:miter/>
            </a:ln>
          </p:spPr>
          <p:txBody>
            <a:bodyPr/>
            <a:lstStyle/>
            <a:p/>
          </p:txBody>
        </p:sp>
        <p:sp>
          <p:nvSpPr>
            <p:cNvPr id="372" name="rc372"/>
            <p:cNvSpPr/>
            <p:nvPr/>
          </p:nvSpPr>
          <p:spPr>
            <a:xfrm>
              <a:off x="7494415" y="808078"/>
              <a:ext cx="351110" cy="2957210"/>
            </a:xfrm>
            <a:prstGeom prst="rect">
              <a:avLst/>
            </a:prstGeom>
            <a:ln w="1355" cap="sq">
              <a:solidFill>
                <a:srgbClr val="000000">
                  <a:alpha val="100000"/>
                </a:srgbClr>
              </a:solidFill>
              <a:prstDash val="solid"/>
              <a:miter/>
            </a:ln>
          </p:spPr>
          <p:txBody>
            <a:bodyPr/>
            <a:lstStyle/>
            <a:p/>
          </p:txBody>
        </p:sp>
        <p:sp>
          <p:nvSpPr>
            <p:cNvPr id="373" name="rc373"/>
            <p:cNvSpPr/>
            <p:nvPr/>
          </p:nvSpPr>
          <p:spPr>
            <a:xfrm>
              <a:off x="8664782" y="808078"/>
              <a:ext cx="351110" cy="2957210"/>
            </a:xfrm>
            <a:prstGeom prst="rect">
              <a:avLst/>
            </a:prstGeom>
            <a:ln w="1355" cap="sq">
              <a:solidFill>
                <a:srgbClr val="000000">
                  <a:alpha val="100000"/>
                </a:srgbClr>
              </a:solidFill>
              <a:prstDash val="solid"/>
              <a:miter/>
            </a:ln>
          </p:spPr>
          <p:txBody>
            <a:bodyPr/>
            <a:lstStyle/>
            <a:p/>
          </p:txBody>
        </p:sp>
        <p:sp>
          <p:nvSpPr>
            <p:cNvPr id="374" name="rc374"/>
            <p:cNvSpPr/>
            <p:nvPr/>
          </p:nvSpPr>
          <p:spPr>
            <a:xfrm>
              <a:off x="7884537" y="808078"/>
              <a:ext cx="351110" cy="2957210"/>
            </a:xfrm>
            <a:prstGeom prst="rect">
              <a:avLst/>
            </a:prstGeom>
            <a:ln w="1355" cap="sq">
              <a:solidFill>
                <a:srgbClr val="000000">
                  <a:alpha val="100000"/>
                </a:srgbClr>
              </a:solidFill>
              <a:prstDash val="solid"/>
              <a:miter/>
            </a:ln>
          </p:spPr>
          <p:txBody>
            <a:bodyPr/>
            <a:lstStyle/>
            <a:p/>
          </p:txBody>
        </p:sp>
        <p:sp>
          <p:nvSpPr>
            <p:cNvPr id="375" name="rc375"/>
            <p:cNvSpPr/>
            <p:nvPr/>
          </p:nvSpPr>
          <p:spPr>
            <a:xfrm>
              <a:off x="7104293" y="808078"/>
              <a:ext cx="351110" cy="2957210"/>
            </a:xfrm>
            <a:prstGeom prst="rect">
              <a:avLst/>
            </a:prstGeom>
            <a:ln w="1355" cap="sq">
              <a:solidFill>
                <a:srgbClr val="000000">
                  <a:alpha val="100000"/>
                </a:srgbClr>
              </a:solidFill>
              <a:prstDash val="solid"/>
              <a:miter/>
            </a:ln>
          </p:spPr>
          <p:txBody>
            <a:bodyPr/>
            <a:lstStyle/>
            <a:p/>
          </p:txBody>
        </p:sp>
        <p:sp>
          <p:nvSpPr>
            <p:cNvPr id="376" name="rc376"/>
            <p:cNvSpPr/>
            <p:nvPr/>
          </p:nvSpPr>
          <p:spPr>
            <a:xfrm>
              <a:off x="8274660" y="808078"/>
              <a:ext cx="351110" cy="2957210"/>
            </a:xfrm>
            <a:prstGeom prst="rect">
              <a:avLst/>
            </a:prstGeom>
            <a:ln w="1355" cap="sq">
              <a:solidFill>
                <a:srgbClr val="000000">
                  <a:alpha val="100000"/>
                </a:srgbClr>
              </a:solidFill>
              <a:prstDash val="solid"/>
              <a:miter/>
            </a:ln>
          </p:spPr>
          <p:txBody>
            <a:bodyPr/>
            <a:lstStyle/>
            <a:p/>
          </p:txBody>
        </p:sp>
        <p:sp>
          <p:nvSpPr>
            <p:cNvPr id="377" name="rc377"/>
            <p:cNvSpPr/>
            <p:nvPr/>
          </p:nvSpPr>
          <p:spPr>
            <a:xfrm>
              <a:off x="6324048" y="808078"/>
              <a:ext cx="351110" cy="2957210"/>
            </a:xfrm>
            <a:prstGeom prst="rect">
              <a:avLst/>
            </a:prstGeom>
            <a:ln w="1355" cap="sq">
              <a:solidFill>
                <a:srgbClr val="000000">
                  <a:alpha val="100000"/>
                </a:srgbClr>
              </a:solidFill>
              <a:prstDash val="solid"/>
              <a:miter/>
            </a:ln>
          </p:spPr>
          <p:txBody>
            <a:bodyPr/>
            <a:lstStyle/>
            <a:p/>
          </p:txBody>
        </p:sp>
        <p:sp>
          <p:nvSpPr>
            <p:cNvPr id="378" name="tx378"/>
            <p:cNvSpPr/>
            <p:nvPr/>
          </p:nvSpPr>
          <p:spPr>
            <a:xfrm>
              <a:off x="957504" y="205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79" name="tx379"/>
            <p:cNvSpPr/>
            <p:nvPr/>
          </p:nvSpPr>
          <p:spPr>
            <a:xfrm>
              <a:off x="1347626" y="1907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380" name="tx380"/>
            <p:cNvSpPr/>
            <p:nvPr/>
          </p:nvSpPr>
          <p:spPr>
            <a:xfrm>
              <a:off x="1737748" y="1907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381" name="tx381"/>
            <p:cNvSpPr/>
            <p:nvPr/>
          </p:nvSpPr>
          <p:spPr>
            <a:xfrm>
              <a:off x="2127871" y="1606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82" name="tx382"/>
            <p:cNvSpPr/>
            <p:nvPr/>
          </p:nvSpPr>
          <p:spPr>
            <a:xfrm>
              <a:off x="2517993" y="145896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83" name="tx383"/>
            <p:cNvSpPr/>
            <p:nvPr/>
          </p:nvSpPr>
          <p:spPr>
            <a:xfrm>
              <a:off x="2908115" y="139965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84" name="tx384"/>
            <p:cNvSpPr/>
            <p:nvPr/>
          </p:nvSpPr>
          <p:spPr>
            <a:xfrm>
              <a:off x="3298238" y="1311380"/>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85" name="tx385"/>
            <p:cNvSpPr/>
            <p:nvPr/>
          </p:nvSpPr>
          <p:spPr>
            <a:xfrm>
              <a:off x="3688360" y="12779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86" name="tx386"/>
            <p:cNvSpPr/>
            <p:nvPr/>
          </p:nvSpPr>
          <p:spPr>
            <a:xfrm>
              <a:off x="4078483" y="8000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87" name="tx387"/>
            <p:cNvSpPr/>
            <p:nvPr/>
          </p:nvSpPr>
          <p:spPr>
            <a:xfrm>
              <a:off x="4468605"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88" name="tx388"/>
            <p:cNvSpPr/>
            <p:nvPr/>
          </p:nvSpPr>
          <p:spPr>
            <a:xfrm>
              <a:off x="5248850"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89" name="tx389"/>
            <p:cNvSpPr/>
            <p:nvPr/>
          </p:nvSpPr>
          <p:spPr>
            <a:xfrm>
              <a:off x="4858727"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90" name="tx390"/>
            <p:cNvSpPr/>
            <p:nvPr/>
          </p:nvSpPr>
          <p:spPr>
            <a:xfrm>
              <a:off x="5638972" y="68056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91" name="tx391"/>
            <p:cNvSpPr/>
            <p:nvPr/>
          </p:nvSpPr>
          <p:spPr>
            <a:xfrm>
              <a:off x="6029094" y="68056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92" name="tx392"/>
            <p:cNvSpPr/>
            <p:nvPr/>
          </p:nvSpPr>
          <p:spPr>
            <a:xfrm>
              <a:off x="6809339"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3" name="tx393"/>
            <p:cNvSpPr/>
            <p:nvPr/>
          </p:nvSpPr>
          <p:spPr>
            <a:xfrm>
              <a:off x="7589584"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4" name="tx394"/>
            <p:cNvSpPr/>
            <p:nvPr/>
          </p:nvSpPr>
          <p:spPr>
            <a:xfrm>
              <a:off x="8759951"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5" name="tx395"/>
            <p:cNvSpPr/>
            <p:nvPr/>
          </p:nvSpPr>
          <p:spPr>
            <a:xfrm>
              <a:off x="7979706"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6" name="tx396"/>
            <p:cNvSpPr/>
            <p:nvPr/>
          </p:nvSpPr>
          <p:spPr>
            <a:xfrm>
              <a:off x="7199461"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7" name="tx397"/>
            <p:cNvSpPr/>
            <p:nvPr/>
          </p:nvSpPr>
          <p:spPr>
            <a:xfrm>
              <a:off x="8369828"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8" name="tx398"/>
            <p:cNvSpPr/>
            <p:nvPr/>
          </p:nvSpPr>
          <p:spPr>
            <a:xfrm>
              <a:off x="6419217"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99" name="pg399"/>
            <p:cNvSpPr/>
            <p:nvPr/>
          </p:nvSpPr>
          <p:spPr>
            <a:xfrm>
              <a:off x="975224" y="28874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1007745" y="291971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1" name="pg401"/>
            <p:cNvSpPr/>
            <p:nvPr/>
          </p:nvSpPr>
          <p:spPr>
            <a:xfrm>
              <a:off x="1365346" y="2812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1397867" y="28449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03" name="pg403"/>
            <p:cNvSpPr/>
            <p:nvPr/>
          </p:nvSpPr>
          <p:spPr>
            <a:xfrm>
              <a:off x="1755468" y="2812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1787990" y="284498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05" name="pg405"/>
            <p:cNvSpPr/>
            <p:nvPr/>
          </p:nvSpPr>
          <p:spPr>
            <a:xfrm>
              <a:off x="2145591" y="26634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6" name="tx406"/>
            <p:cNvSpPr/>
            <p:nvPr/>
          </p:nvSpPr>
          <p:spPr>
            <a:xfrm>
              <a:off x="2178112" y="26942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07" name="pg407"/>
            <p:cNvSpPr/>
            <p:nvPr/>
          </p:nvSpPr>
          <p:spPr>
            <a:xfrm>
              <a:off x="2535713" y="25887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8" name="tx408"/>
            <p:cNvSpPr/>
            <p:nvPr/>
          </p:nvSpPr>
          <p:spPr>
            <a:xfrm>
              <a:off x="2568234" y="26196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09" name="pg409"/>
            <p:cNvSpPr/>
            <p:nvPr/>
          </p:nvSpPr>
          <p:spPr>
            <a:xfrm>
              <a:off x="2925835" y="25588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0" name="tx410"/>
            <p:cNvSpPr/>
            <p:nvPr/>
          </p:nvSpPr>
          <p:spPr>
            <a:xfrm>
              <a:off x="2958357" y="25897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11" name="pg411"/>
            <p:cNvSpPr/>
            <p:nvPr/>
          </p:nvSpPr>
          <p:spPr>
            <a:xfrm>
              <a:off x="3675935" y="249913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2" name="tx412"/>
            <p:cNvSpPr/>
            <p:nvPr/>
          </p:nvSpPr>
          <p:spPr>
            <a:xfrm>
              <a:off x="3708457" y="25300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13" name="pg413"/>
            <p:cNvSpPr/>
            <p:nvPr/>
          </p:nvSpPr>
          <p:spPr>
            <a:xfrm>
              <a:off x="4096202" y="22601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4" name="tx414"/>
            <p:cNvSpPr/>
            <p:nvPr/>
          </p:nvSpPr>
          <p:spPr>
            <a:xfrm>
              <a:off x="4128724" y="229269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15" name="pg415"/>
            <p:cNvSpPr/>
            <p:nvPr/>
          </p:nvSpPr>
          <p:spPr>
            <a:xfrm>
              <a:off x="4486325" y="22153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6" name="tx416"/>
            <p:cNvSpPr/>
            <p:nvPr/>
          </p:nvSpPr>
          <p:spPr>
            <a:xfrm>
              <a:off x="4518846" y="22462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17" name="pg417"/>
            <p:cNvSpPr/>
            <p:nvPr/>
          </p:nvSpPr>
          <p:spPr>
            <a:xfrm>
              <a:off x="5656692" y="220042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8" name="tx418"/>
            <p:cNvSpPr/>
            <p:nvPr/>
          </p:nvSpPr>
          <p:spPr>
            <a:xfrm>
              <a:off x="5689213" y="223395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19" name="tx419"/>
            <p:cNvSpPr/>
            <p:nvPr/>
          </p:nvSpPr>
          <p:spPr>
            <a:xfrm>
              <a:off x="663492" y="371317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20" name="tx420"/>
            <p:cNvSpPr/>
            <p:nvPr/>
          </p:nvSpPr>
          <p:spPr>
            <a:xfrm>
              <a:off x="585797" y="29664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21" name="tx421"/>
            <p:cNvSpPr/>
            <p:nvPr/>
          </p:nvSpPr>
          <p:spPr>
            <a:xfrm>
              <a:off x="585797" y="2219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2" name="tx422"/>
            <p:cNvSpPr/>
            <p:nvPr/>
          </p:nvSpPr>
          <p:spPr>
            <a:xfrm>
              <a:off x="585797" y="147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23" name="tx423"/>
            <p:cNvSpPr/>
            <p:nvPr/>
          </p:nvSpPr>
          <p:spPr>
            <a:xfrm>
              <a:off x="508103" y="7260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24" name="tx424"/>
            <p:cNvSpPr/>
            <p:nvPr/>
          </p:nvSpPr>
          <p:spPr>
            <a:xfrm rot="-5400000">
              <a:off x="793564" y="4737127"/>
              <a:ext cx="458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Somalia</a:t>
              </a:r>
            </a:p>
          </p:txBody>
        </p:sp>
        <p:sp>
          <p:nvSpPr>
            <p:cNvPr id="425" name="tx425"/>
            <p:cNvSpPr/>
            <p:nvPr/>
          </p:nvSpPr>
          <p:spPr>
            <a:xfrm rot="-5400000">
              <a:off x="738559"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(359,000)</a:t>
              </a:r>
            </a:p>
          </p:txBody>
        </p:sp>
        <p:sp>
          <p:nvSpPr>
            <p:cNvPr id="426" name="tx426"/>
            <p:cNvSpPr/>
            <p:nvPr/>
          </p:nvSpPr>
          <p:spPr>
            <a:xfrm rot="-5400000">
              <a:off x="1229482" y="4691332"/>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27" name="tx427"/>
            <p:cNvSpPr/>
            <p:nvPr/>
          </p:nvSpPr>
          <p:spPr>
            <a:xfrm rot="-5400000">
              <a:off x="1128682"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(701,000)</a:t>
              </a:r>
            </a:p>
          </p:txBody>
        </p:sp>
        <p:sp>
          <p:nvSpPr>
            <p:cNvPr id="428" name="tx428"/>
            <p:cNvSpPr/>
            <p:nvPr/>
          </p:nvSpPr>
          <p:spPr>
            <a:xfrm rot="-5400000">
              <a:off x="1602830" y="47097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Yemen</a:t>
              </a:r>
            </a:p>
          </p:txBody>
        </p:sp>
        <p:sp>
          <p:nvSpPr>
            <p:cNvPr id="429" name="tx429"/>
            <p:cNvSpPr/>
            <p:nvPr/>
          </p:nvSpPr>
          <p:spPr>
            <a:xfrm rot="-5400000">
              <a:off x="1518804"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(580,000)</a:t>
              </a:r>
            </a:p>
          </p:txBody>
        </p:sp>
        <p:sp>
          <p:nvSpPr>
            <p:cNvPr id="430" name="tx430"/>
            <p:cNvSpPr/>
            <p:nvPr/>
          </p:nvSpPr>
          <p:spPr>
            <a:xfrm rot="-5400000">
              <a:off x="1845364" y="4830517"/>
              <a:ext cx="6707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Afghanistan</a:t>
              </a:r>
            </a:p>
          </p:txBody>
        </p:sp>
        <p:sp>
          <p:nvSpPr>
            <p:cNvPr id="431" name="tx431"/>
            <p:cNvSpPr/>
            <p:nvPr/>
          </p:nvSpPr>
          <p:spPr>
            <a:xfrm rot="-5400000">
              <a:off x="1908926"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(467,000)</a:t>
              </a:r>
            </a:p>
          </p:txBody>
        </p:sp>
        <p:sp>
          <p:nvSpPr>
            <p:cNvPr id="432" name="tx432"/>
            <p:cNvSpPr/>
            <p:nvPr/>
          </p:nvSpPr>
          <p:spPr>
            <a:xfrm rot="-5400000">
              <a:off x="2426204" y="4639800"/>
              <a:ext cx="28934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Syria</a:t>
              </a:r>
            </a:p>
          </p:txBody>
        </p:sp>
        <p:sp>
          <p:nvSpPr>
            <p:cNvPr id="433" name="tx433"/>
            <p:cNvSpPr/>
            <p:nvPr/>
          </p:nvSpPr>
          <p:spPr>
            <a:xfrm rot="-5400000">
              <a:off x="2299049"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(144,000)</a:t>
              </a:r>
            </a:p>
          </p:txBody>
        </p:sp>
        <p:sp>
          <p:nvSpPr>
            <p:cNvPr id="434" name="tx434"/>
            <p:cNvSpPr/>
            <p:nvPr/>
          </p:nvSpPr>
          <p:spPr>
            <a:xfrm rot="-5400000">
              <a:off x="2809970" y="4577075"/>
              <a:ext cx="30360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Libya</a:t>
              </a:r>
            </a:p>
          </p:txBody>
        </p:sp>
        <p:sp>
          <p:nvSpPr>
            <p:cNvPr id="435" name="tx435"/>
            <p:cNvSpPr/>
            <p:nvPr/>
          </p:nvSpPr>
          <p:spPr>
            <a:xfrm rot="-5400000">
              <a:off x="2724487"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(32,000)</a:t>
              </a:r>
            </a:p>
          </p:txBody>
        </p:sp>
        <p:sp>
          <p:nvSpPr>
            <p:cNvPr id="436" name="tx436"/>
            <p:cNvSpPr/>
            <p:nvPr/>
          </p:nvSpPr>
          <p:spPr>
            <a:xfrm rot="-5400000">
              <a:off x="3140127" y="4566409"/>
              <a:ext cx="42354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Djibouti</a:t>
              </a:r>
            </a:p>
          </p:txBody>
        </p:sp>
        <p:sp>
          <p:nvSpPr>
            <p:cNvPr id="437" name="tx437"/>
            <p:cNvSpPr/>
            <p:nvPr/>
          </p:nvSpPr>
          <p:spPr>
            <a:xfrm rot="-5400000">
              <a:off x="3149925"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38" name="tx438"/>
            <p:cNvSpPr/>
            <p:nvPr/>
          </p:nvSpPr>
          <p:spPr>
            <a:xfrm rot="-5400000">
              <a:off x="3507429" y="4685100"/>
              <a:ext cx="49441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Lebanon</a:t>
              </a:r>
            </a:p>
          </p:txBody>
        </p:sp>
        <p:sp>
          <p:nvSpPr>
            <p:cNvPr id="439" name="tx439"/>
            <p:cNvSpPr/>
            <p:nvPr/>
          </p:nvSpPr>
          <p:spPr>
            <a:xfrm rot="-5400000">
              <a:off x="3504732"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440" name="tx440"/>
            <p:cNvSpPr/>
            <p:nvPr/>
          </p:nvSpPr>
          <p:spPr>
            <a:xfrm rot="-5400000">
              <a:off x="3901210" y="4752072"/>
              <a:ext cx="48710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Pakistan</a:t>
              </a:r>
            </a:p>
          </p:txBody>
        </p:sp>
        <p:sp>
          <p:nvSpPr>
            <p:cNvPr id="441" name="tx441"/>
            <p:cNvSpPr/>
            <p:nvPr/>
          </p:nvSpPr>
          <p:spPr>
            <a:xfrm rot="-5400000">
              <a:off x="3859538"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(396,000)</a:t>
              </a:r>
            </a:p>
          </p:txBody>
        </p:sp>
        <p:sp>
          <p:nvSpPr>
            <p:cNvPr id="442" name="tx442"/>
            <p:cNvSpPr/>
            <p:nvPr/>
          </p:nvSpPr>
          <p:spPr>
            <a:xfrm rot="-5400000">
              <a:off x="4413589" y="4535434"/>
              <a:ext cx="218839"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Iraq</a:t>
              </a:r>
            </a:p>
          </p:txBody>
        </p:sp>
        <p:sp>
          <p:nvSpPr>
            <p:cNvPr id="443" name="tx443"/>
            <p:cNvSpPr/>
            <p:nvPr/>
          </p:nvSpPr>
          <p:spPr>
            <a:xfrm rot="-5400000">
              <a:off x="4284976"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(34,000)</a:t>
              </a:r>
            </a:p>
          </p:txBody>
        </p:sp>
        <p:sp>
          <p:nvSpPr>
            <p:cNvPr id="444" name="tx444"/>
            <p:cNvSpPr/>
            <p:nvPr/>
          </p:nvSpPr>
          <p:spPr>
            <a:xfrm rot="-5400000">
              <a:off x="4730816" y="4561386"/>
              <a:ext cx="388317"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Jordan</a:t>
              </a:r>
            </a:p>
          </p:txBody>
        </p:sp>
        <p:sp>
          <p:nvSpPr>
            <p:cNvPr id="445" name="tx445"/>
            <p:cNvSpPr/>
            <p:nvPr/>
          </p:nvSpPr>
          <p:spPr>
            <a:xfrm rot="-5400000">
              <a:off x="4710414"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46" name="tx446"/>
            <p:cNvSpPr/>
            <p:nvPr/>
          </p:nvSpPr>
          <p:spPr>
            <a:xfrm rot="-5400000">
              <a:off x="5151913" y="5001887"/>
              <a:ext cx="324817"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Saudi</a:t>
              </a:r>
            </a:p>
          </p:txBody>
        </p:sp>
        <p:sp>
          <p:nvSpPr>
            <p:cNvPr id="447" name="tx447"/>
            <p:cNvSpPr/>
            <p:nvPr/>
          </p:nvSpPr>
          <p:spPr>
            <a:xfrm rot="-5400000">
              <a:off x="5131573" y="4621445"/>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Arabia</a:t>
              </a:r>
            </a:p>
          </p:txBody>
        </p:sp>
        <p:sp>
          <p:nvSpPr>
            <p:cNvPr id="448" name="tx448"/>
            <p:cNvSpPr/>
            <p:nvPr/>
          </p:nvSpPr>
          <p:spPr>
            <a:xfrm rot="-5400000">
              <a:off x="5065221"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49" name="tx449"/>
            <p:cNvSpPr/>
            <p:nvPr/>
          </p:nvSpPr>
          <p:spPr>
            <a:xfrm rot="-5400000">
              <a:off x="5530253" y="4587648"/>
              <a:ext cx="32475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Egypt</a:t>
              </a:r>
            </a:p>
          </p:txBody>
        </p:sp>
        <p:sp>
          <p:nvSpPr>
            <p:cNvPr id="450" name="tx450"/>
            <p:cNvSpPr/>
            <p:nvPr/>
          </p:nvSpPr>
          <p:spPr>
            <a:xfrm rot="-5400000">
              <a:off x="5455343"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(47,000)</a:t>
              </a:r>
            </a:p>
          </p:txBody>
        </p:sp>
        <p:sp>
          <p:nvSpPr>
            <p:cNvPr id="451" name="tx451"/>
            <p:cNvSpPr/>
            <p:nvPr/>
          </p:nvSpPr>
          <p:spPr>
            <a:xfrm rot="-5400000">
              <a:off x="5911787" y="5390669"/>
              <a:ext cx="367109"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United</a:t>
              </a:r>
            </a:p>
          </p:txBody>
        </p:sp>
        <p:sp>
          <p:nvSpPr>
            <p:cNvPr id="452" name="tx452"/>
            <p:cNvSpPr/>
            <p:nvPr/>
          </p:nvSpPr>
          <p:spPr>
            <a:xfrm rot="-5400000">
              <a:off x="5961242" y="5037729"/>
              <a:ext cx="2682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a:t>
              </a:r>
            </a:p>
          </p:txBody>
        </p:sp>
        <p:sp>
          <p:nvSpPr>
            <p:cNvPr id="453" name="tx453"/>
            <p:cNvSpPr/>
            <p:nvPr/>
          </p:nvSpPr>
          <p:spPr>
            <a:xfrm rot="-5400000">
              <a:off x="5844846" y="4617786"/>
              <a:ext cx="501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Emirates</a:t>
              </a:r>
            </a:p>
          </p:txBody>
        </p:sp>
        <p:sp>
          <p:nvSpPr>
            <p:cNvPr id="454" name="tx454"/>
            <p:cNvSpPr/>
            <p:nvPr/>
          </p:nvSpPr>
          <p:spPr>
            <a:xfrm rot="-5400000">
              <a:off x="5880781"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55" name="tx455"/>
            <p:cNvSpPr/>
            <p:nvPr/>
          </p:nvSpPr>
          <p:spPr>
            <a:xfrm rot="-5400000">
              <a:off x="6266625" y="4554379"/>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Bahrain</a:t>
              </a:r>
            </a:p>
          </p:txBody>
        </p:sp>
        <p:sp>
          <p:nvSpPr>
            <p:cNvPr id="456" name="tx456"/>
            <p:cNvSpPr/>
            <p:nvPr/>
          </p:nvSpPr>
          <p:spPr>
            <a:xfrm rot="-5400000">
              <a:off x="6286779"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457" name="tx457"/>
            <p:cNvSpPr/>
            <p:nvPr/>
          </p:nvSpPr>
          <p:spPr>
            <a:xfrm rot="-5400000">
              <a:off x="6766198" y="4547310"/>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Iran</a:t>
              </a:r>
            </a:p>
          </p:txBody>
        </p:sp>
        <p:sp>
          <p:nvSpPr>
            <p:cNvPr id="458" name="tx458"/>
            <p:cNvSpPr/>
            <p:nvPr/>
          </p:nvSpPr>
          <p:spPr>
            <a:xfrm rot="-5400000">
              <a:off x="6625710"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459" name="tx459"/>
            <p:cNvSpPr/>
            <p:nvPr/>
          </p:nvSpPr>
          <p:spPr>
            <a:xfrm rot="-5400000">
              <a:off x="7075147" y="4526102"/>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Kuwait</a:t>
              </a:r>
            </a:p>
          </p:txBody>
        </p:sp>
        <p:sp>
          <p:nvSpPr>
            <p:cNvPr id="460" name="tx460"/>
            <p:cNvSpPr/>
            <p:nvPr/>
          </p:nvSpPr>
          <p:spPr>
            <a:xfrm rot="-5400000">
              <a:off x="7067023"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61" name="tx461"/>
            <p:cNvSpPr/>
            <p:nvPr/>
          </p:nvSpPr>
          <p:spPr>
            <a:xfrm rot="-5400000">
              <a:off x="7412373" y="4610748"/>
              <a:ext cx="4869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Morocco</a:t>
              </a:r>
            </a:p>
          </p:txBody>
        </p:sp>
        <p:sp>
          <p:nvSpPr>
            <p:cNvPr id="462" name="tx462"/>
            <p:cNvSpPr/>
            <p:nvPr/>
          </p:nvSpPr>
          <p:spPr>
            <a:xfrm rot="-5400000">
              <a:off x="7441271"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63" name="tx463"/>
            <p:cNvSpPr/>
            <p:nvPr/>
          </p:nvSpPr>
          <p:spPr>
            <a:xfrm rot="-5400000">
              <a:off x="7872228" y="4613507"/>
              <a:ext cx="345839"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Oman</a:t>
              </a:r>
            </a:p>
          </p:txBody>
        </p:sp>
        <p:sp>
          <p:nvSpPr>
            <p:cNvPr id="464" name="tx464"/>
            <p:cNvSpPr/>
            <p:nvPr/>
          </p:nvSpPr>
          <p:spPr>
            <a:xfrm rot="-5400000">
              <a:off x="7794310" y="4154465"/>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65" name="tx465"/>
            <p:cNvSpPr/>
            <p:nvPr/>
          </p:nvSpPr>
          <p:spPr>
            <a:xfrm rot="-5400000">
              <a:off x="8273698" y="4490724"/>
              <a:ext cx="317624" cy="99590"/>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Qatar</a:t>
              </a:r>
            </a:p>
          </p:txBody>
        </p:sp>
        <p:sp>
          <p:nvSpPr>
            <p:cNvPr id="466" name="tx466"/>
            <p:cNvSpPr/>
            <p:nvPr/>
          </p:nvSpPr>
          <p:spPr>
            <a:xfrm rot="-5400000">
              <a:off x="8237390"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67" name="tx467"/>
            <p:cNvSpPr/>
            <p:nvPr/>
          </p:nvSpPr>
          <p:spPr>
            <a:xfrm rot="-5400000">
              <a:off x="8621529" y="4571959"/>
              <a:ext cx="4094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Tunisia</a:t>
              </a:r>
            </a:p>
          </p:txBody>
        </p:sp>
        <p:sp>
          <p:nvSpPr>
            <p:cNvPr id="468" name="tx468"/>
            <p:cNvSpPr/>
            <p:nvPr/>
          </p:nvSpPr>
          <p:spPr>
            <a:xfrm rot="-5400000">
              <a:off x="8611638"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69" name="tx469"/>
            <p:cNvSpPr/>
            <p:nvPr/>
          </p:nvSpPr>
          <p:spPr>
            <a:xfrm rot="-5400000">
              <a:off x="-52544" y="222113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70" name="rc470"/>
            <p:cNvSpPr/>
            <p:nvPr/>
          </p:nvSpPr>
          <p:spPr>
            <a:xfrm>
              <a:off x="3046718" y="5993415"/>
              <a:ext cx="219456" cy="219455"/>
            </a:xfrm>
            <a:prstGeom prst="rect">
              <a:avLst/>
            </a:prstGeom>
            <a:solidFill>
              <a:srgbClr val="FFFFFF">
                <a:alpha val="100000"/>
              </a:srgbClr>
            </a:solidFill>
          </p:spPr>
          <p:txBody>
            <a:bodyPr/>
            <a:lstStyle/>
            <a:p/>
          </p:txBody>
        </p:sp>
        <p:sp>
          <p:nvSpPr>
            <p:cNvPr id="471" name="pg471"/>
            <p:cNvSpPr/>
            <p:nvPr/>
          </p:nvSpPr>
          <p:spPr>
            <a:xfrm>
              <a:off x="3231270"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2" name="pg472"/>
            <p:cNvSpPr/>
            <p:nvPr/>
          </p:nvSpPr>
          <p:spPr>
            <a:xfrm>
              <a:off x="3136660"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3" name="pg473"/>
            <p:cNvSpPr/>
            <p:nvPr/>
          </p:nvSpPr>
          <p:spPr>
            <a:xfrm>
              <a:off x="304678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4" name="pg474"/>
            <p:cNvSpPr/>
            <p:nvPr/>
          </p:nvSpPr>
          <p:spPr>
            <a:xfrm>
              <a:off x="304678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5" name="pg475"/>
            <p:cNvSpPr/>
            <p:nvPr/>
          </p:nvSpPr>
          <p:spPr>
            <a:xfrm>
              <a:off x="304678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6" name="rc476"/>
            <p:cNvSpPr/>
            <p:nvPr/>
          </p:nvSpPr>
          <p:spPr>
            <a:xfrm>
              <a:off x="3046718" y="5993415"/>
              <a:ext cx="219456" cy="219455"/>
            </a:xfrm>
            <a:prstGeom prst="rect">
              <a:avLst/>
            </a:prstGeom>
            <a:ln w="476" cap="sq">
              <a:solidFill>
                <a:srgbClr val="000000">
                  <a:alpha val="100000"/>
                </a:srgbClr>
              </a:solidFill>
              <a:prstDash val="solid"/>
              <a:miter/>
            </a:ln>
          </p:spPr>
          <p:txBody>
            <a:bodyPr/>
            <a:lstStyle/>
            <a:p/>
          </p:txBody>
        </p:sp>
        <p:sp>
          <p:nvSpPr>
            <p:cNvPr id="477" name="rc477"/>
            <p:cNvSpPr/>
            <p:nvPr/>
          </p:nvSpPr>
          <p:spPr>
            <a:xfrm>
              <a:off x="4500306" y="5993415"/>
              <a:ext cx="219455" cy="219455"/>
            </a:xfrm>
            <a:prstGeom prst="rect">
              <a:avLst/>
            </a:prstGeom>
            <a:solidFill>
              <a:srgbClr val="FFFFFF">
                <a:alpha val="100000"/>
              </a:srgbClr>
            </a:solidFill>
          </p:spPr>
          <p:txBody>
            <a:bodyPr/>
            <a:lstStyle/>
            <a:p/>
          </p:txBody>
        </p:sp>
        <p:sp>
          <p:nvSpPr>
            <p:cNvPr id="478" name="rc478"/>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79" name="tx479"/>
            <p:cNvSpPr/>
            <p:nvPr/>
          </p:nvSpPr>
          <p:spPr>
            <a:xfrm>
              <a:off x="3335764" y="6024971"/>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80" name="tx480"/>
            <p:cNvSpPr/>
            <p:nvPr/>
          </p:nvSpPr>
          <p:spPr>
            <a:xfrm>
              <a:off x="4789351" y="6022038"/>
              <a:ext cx="20421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zero-dose (no stripes)</a:t>
              </a:r>
            </a:p>
          </p:txBody>
        </p:sp>
        <p:sp>
          <p:nvSpPr>
            <p:cNvPr id="481" name="tx481"/>
            <p:cNvSpPr/>
            <p:nvPr/>
          </p:nvSpPr>
          <p:spPr>
            <a:xfrm>
              <a:off x="803816" y="399578"/>
              <a:ext cx="296300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EMR, 2023</a:t>
              </a:r>
            </a:p>
          </p:txBody>
        </p:sp>
        <p:sp>
          <p:nvSpPr>
            <p:cNvPr id="482" name="tx482"/>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83" name="tx483"/>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84" name="tx484"/>
            <p:cNvSpPr/>
            <p:nvPr/>
          </p:nvSpPr>
          <p:spPr>
            <a:xfrm>
              <a:off x="1625781" y="6568567"/>
              <a:ext cx="744862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zero-dose children.Number in parentheses shows number of zero-dose children.</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DTP1 coverage in countries in EMR from lowest to highest coverage, and the rank of the top 10 countries with the most zero-dose children, based on absolute numbers.
In 2023, DTP1 coverage ranged from 52% in Somalia to 99% in Iran, Morocco, Tunisia, Oman, Kuwait, Qatar, and Bahrain.
13 out of 21 (62%) countries had coverage of at least 90%.
Sudan had DTP1 coverage of 57% and the highest absolute number of zero-dose children in the region, followed by Yemen.
Large cohort countries may have high numbers of zero-dose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869219" y="2232636"/>
              <a:ext cx="1015518" cy="1015518"/>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5" name="pt5"/>
            <p:cNvSpPr/>
            <p:nvPr/>
          </p:nvSpPr>
          <p:spPr>
            <a:xfrm>
              <a:off x="1984940" y="2272592"/>
              <a:ext cx="935605" cy="935605"/>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 name="pt6"/>
            <p:cNvSpPr/>
            <p:nvPr/>
          </p:nvSpPr>
          <p:spPr>
            <a:xfrm>
              <a:off x="3050827" y="2262714"/>
              <a:ext cx="955361" cy="955361"/>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7" name="pt7"/>
            <p:cNvSpPr/>
            <p:nvPr/>
          </p:nvSpPr>
          <p:spPr>
            <a:xfrm>
              <a:off x="3651229" y="1787351"/>
              <a:ext cx="1906087" cy="190608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8" name="pt8"/>
            <p:cNvSpPr/>
            <p:nvPr/>
          </p:nvSpPr>
          <p:spPr>
            <a:xfrm>
              <a:off x="5314827" y="2375184"/>
              <a:ext cx="730420" cy="730420"/>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9" name="pt9"/>
            <p:cNvSpPr/>
            <p:nvPr/>
          </p:nvSpPr>
          <p:spPr>
            <a:xfrm>
              <a:off x="6442434" y="2427027"/>
              <a:ext cx="626736" cy="626736"/>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0" name="pt10"/>
            <p:cNvSpPr/>
            <p:nvPr/>
          </p:nvSpPr>
          <p:spPr>
            <a:xfrm>
              <a:off x="7232607" y="2141435"/>
              <a:ext cx="1197919" cy="1197919"/>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1" name="pt11"/>
            <p:cNvSpPr/>
            <p:nvPr/>
          </p:nvSpPr>
          <p:spPr>
            <a:xfrm>
              <a:off x="8471895" y="2304959"/>
              <a:ext cx="870872" cy="870872"/>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2" name="pt12"/>
            <p:cNvSpPr/>
            <p:nvPr/>
          </p:nvSpPr>
          <p:spPr>
            <a:xfrm>
              <a:off x="9801006" y="2558304"/>
              <a:ext cx="364180" cy="364180"/>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3" name="pt13"/>
            <p:cNvSpPr/>
            <p:nvPr/>
          </p:nvSpPr>
          <p:spPr>
            <a:xfrm>
              <a:off x="10894725" y="2576259"/>
              <a:ext cx="328271" cy="328271"/>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4" name="pt14"/>
            <p:cNvSpPr/>
            <p:nvPr/>
          </p:nvSpPr>
          <p:spPr>
            <a:xfrm>
              <a:off x="1021531" y="2384947"/>
              <a:ext cx="710894" cy="71089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123740" y="2411392"/>
              <a:ext cx="658005" cy="65800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226805" y="2438692"/>
              <a:ext cx="603406" cy="6034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321522" y="2457644"/>
              <a:ext cx="565501" cy="56550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407891" y="2468248"/>
              <a:ext cx="544292" cy="544292"/>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62869" y="2547461"/>
              <a:ext cx="385866" cy="38586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702614" y="2611442"/>
              <a:ext cx="257905" cy="257905"/>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794491" y="2627555"/>
              <a:ext cx="225680" cy="22568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73766" y="2631065"/>
              <a:ext cx="218659" cy="21865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168002" y="1552777"/>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25" name="tx25"/>
            <p:cNvSpPr/>
            <p:nvPr/>
          </p:nvSpPr>
          <p:spPr>
            <a:xfrm>
              <a:off x="1115741"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701,000</a:t>
              </a:r>
            </a:p>
          </p:txBody>
        </p:sp>
        <p:sp>
          <p:nvSpPr>
            <p:cNvPr id="26" name="tx26"/>
            <p:cNvSpPr/>
            <p:nvPr/>
          </p:nvSpPr>
          <p:spPr>
            <a:xfrm>
              <a:off x="2223759" y="1554612"/>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580,000</a:t>
              </a:r>
            </a:p>
          </p:txBody>
        </p:sp>
        <p:sp>
          <p:nvSpPr>
            <p:cNvPr id="28" name="tx28"/>
            <p:cNvSpPr/>
            <p:nvPr/>
          </p:nvSpPr>
          <p:spPr>
            <a:xfrm>
              <a:off x="3146797" y="1524123"/>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467,000</a:t>
              </a:r>
            </a:p>
          </p:txBody>
        </p:sp>
        <p:sp>
          <p:nvSpPr>
            <p:cNvPr id="30" name="tx30"/>
            <p:cNvSpPr/>
            <p:nvPr/>
          </p:nvSpPr>
          <p:spPr>
            <a:xfrm>
              <a:off x="4327085" y="1554612"/>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396,000</a:t>
              </a:r>
            </a:p>
          </p:txBody>
        </p:sp>
        <p:sp>
          <p:nvSpPr>
            <p:cNvPr id="32" name="tx32"/>
            <p:cNvSpPr/>
            <p:nvPr/>
          </p:nvSpPr>
          <p:spPr>
            <a:xfrm>
              <a:off x="5418941" y="1552777"/>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359,000</a:t>
              </a:r>
            </a:p>
          </p:txBody>
        </p:sp>
        <p:sp>
          <p:nvSpPr>
            <p:cNvPr id="34" name="tx34"/>
            <p:cNvSpPr/>
            <p:nvPr/>
          </p:nvSpPr>
          <p:spPr>
            <a:xfrm>
              <a:off x="6591148" y="1524123"/>
              <a:ext cx="32930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Syria</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144,000</a:t>
              </a:r>
            </a:p>
          </p:txBody>
        </p:sp>
        <p:sp>
          <p:nvSpPr>
            <p:cNvPr id="36" name="tx36"/>
            <p:cNvSpPr/>
            <p:nvPr/>
          </p:nvSpPr>
          <p:spPr>
            <a:xfrm>
              <a:off x="7646763" y="1525888"/>
              <a:ext cx="36960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Egypt</a:t>
              </a:r>
            </a:p>
          </p:txBody>
        </p:sp>
        <p:sp>
          <p:nvSpPr>
            <p:cNvPr id="37" name="tx37"/>
            <p:cNvSpPr/>
            <p:nvPr/>
          </p:nvSpPr>
          <p:spPr>
            <a:xfrm>
              <a:off x="7610522"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47,000</a:t>
              </a:r>
            </a:p>
          </p:txBody>
        </p:sp>
        <p:sp>
          <p:nvSpPr>
            <p:cNvPr id="38" name="tx38"/>
            <p:cNvSpPr/>
            <p:nvPr/>
          </p:nvSpPr>
          <p:spPr>
            <a:xfrm>
              <a:off x="8782800" y="1527582"/>
              <a:ext cx="249063"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Iraq</a:t>
              </a:r>
            </a:p>
          </p:txBody>
        </p:sp>
        <p:sp>
          <p:nvSpPr>
            <p:cNvPr id="39" name="tx39"/>
            <p:cNvSpPr/>
            <p:nvPr/>
          </p:nvSpPr>
          <p:spPr>
            <a:xfrm>
              <a:off x="868628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34,000</a:t>
              </a:r>
            </a:p>
          </p:txBody>
        </p:sp>
        <p:sp>
          <p:nvSpPr>
            <p:cNvPr id="40" name="tx40"/>
            <p:cNvSpPr/>
            <p:nvPr/>
          </p:nvSpPr>
          <p:spPr>
            <a:xfrm>
              <a:off x="9810326" y="1525888"/>
              <a:ext cx="345540"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Libya</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32,000</a:t>
              </a:r>
            </a:p>
          </p:txBody>
        </p:sp>
        <p:sp>
          <p:nvSpPr>
            <p:cNvPr id="42" name="tx42"/>
            <p:cNvSpPr/>
            <p:nvPr/>
          </p:nvSpPr>
          <p:spPr>
            <a:xfrm>
              <a:off x="10777509" y="1554612"/>
              <a:ext cx="562703"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Lebanon</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20,000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3894287" y="3486476"/>
              <a:ext cx="122667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65" name="pt65"/>
            <p:cNvSpPr/>
            <p:nvPr/>
          </p:nvSpPr>
          <p:spPr>
            <a:xfrm>
              <a:off x="5214472"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5810078" y="3481778"/>
              <a:ext cx="171607" cy="171607"/>
            </a:xfrm>
            <a:prstGeom prst="ellipse">
              <a:avLst/>
            </a:prstGeom>
            <a:solidFill>
              <a:srgbClr val="E2231A">
                <a:alpha val="60000"/>
              </a:srgbClr>
            </a:solidFill>
            <a:ln w="9000" cap="rnd">
              <a:solidFill>
                <a:srgbClr val="E2231A">
                  <a:alpha val="60000"/>
                </a:srgbClr>
              </a:solidFill>
              <a:prstDash val="solid"/>
              <a:round/>
            </a:ln>
          </p:spPr>
          <p:txBody>
            <a:bodyPr/>
            <a:lstStyle/>
            <a:p/>
          </p:txBody>
        </p:sp>
        <p:sp>
          <p:nvSpPr>
            <p:cNvPr id="67" name="pt67"/>
            <p:cNvSpPr/>
            <p:nvPr/>
          </p:nvSpPr>
          <p:spPr>
            <a:xfrm>
              <a:off x="6526011"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8" name="pt68"/>
            <p:cNvSpPr/>
            <p:nvPr/>
          </p:nvSpPr>
          <p:spPr>
            <a:xfrm>
              <a:off x="7241944" y="3481778"/>
              <a:ext cx="171607" cy="171607"/>
            </a:xfrm>
            <a:prstGeom prst="ellipse">
              <a:avLst/>
            </a:prstGeom>
            <a:solidFill>
              <a:srgbClr val="80BD41">
                <a:alpha val="60000"/>
              </a:srgbClr>
            </a:solidFill>
            <a:ln w="9000" cap="rnd">
              <a:solidFill>
                <a:srgbClr val="80BD41">
                  <a:alpha val="60000"/>
                </a:srgbClr>
              </a:solidFill>
              <a:prstDash val="solid"/>
              <a:round/>
            </a:ln>
          </p:spPr>
          <p:txBody>
            <a:bodyPr/>
            <a:lstStyle/>
            <a:p/>
          </p:txBody>
        </p:sp>
        <p:sp>
          <p:nvSpPr>
            <p:cNvPr id="69" name="pt69"/>
            <p:cNvSpPr/>
            <p:nvPr/>
          </p:nvSpPr>
          <p:spPr>
            <a:xfrm>
              <a:off x="7957877"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70" name="tx70"/>
            <p:cNvSpPr/>
            <p:nvPr/>
          </p:nvSpPr>
          <p:spPr>
            <a:xfrm>
              <a:off x="5479593"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1" name="tx71"/>
            <p:cNvSpPr/>
            <p:nvPr/>
          </p:nvSpPr>
          <p:spPr>
            <a:xfrm>
              <a:off x="6075199"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60-69</a:t>
              </a:r>
            </a:p>
          </p:txBody>
        </p:sp>
        <p:sp>
          <p:nvSpPr>
            <p:cNvPr id="72" name="tx72"/>
            <p:cNvSpPr/>
            <p:nvPr/>
          </p:nvSpPr>
          <p:spPr>
            <a:xfrm>
              <a:off x="6791132"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3" name="tx73"/>
            <p:cNvSpPr/>
            <p:nvPr/>
          </p:nvSpPr>
          <p:spPr>
            <a:xfrm>
              <a:off x="7507065"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90-94</a:t>
              </a:r>
            </a:p>
          </p:txBody>
        </p:sp>
        <p:sp>
          <p:nvSpPr>
            <p:cNvPr id="74" name="tx74"/>
            <p:cNvSpPr/>
            <p:nvPr/>
          </p:nvSpPr>
          <p:spPr>
            <a:xfrm>
              <a:off x="8222998"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5" name="tx75"/>
            <p:cNvSpPr/>
            <p:nvPr/>
          </p:nvSpPr>
          <p:spPr>
            <a:xfrm>
              <a:off x="731520" y="819543"/>
              <a:ext cx="4174628"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zero-dose children, 2023</a:t>
              </a:r>
            </a:p>
          </p:txBody>
        </p:sp>
        <p:sp>
          <p:nvSpPr>
            <p:cNvPr id="76" name="tx76"/>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0" name="tx80"/>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81" name="tx81"/>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2" name="tx82"/>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3" name="tx83"/>
            <p:cNvSpPr/>
            <p:nvPr/>
          </p:nvSpPr>
          <p:spPr>
            <a:xfrm>
              <a:off x="5585132" y="3842715"/>
              <a:ext cx="61191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zero-dose children while the outer bubble reflects size of target population    </a:t>
              </a:r>
            </a:p>
          </p:txBody>
        </p:sp>
      </p:grpSp>
      <p:sp>
        <p:nvSpPr>
          <p:cNvPr id="84"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2,850,000 zero-dose children in EMR.
The top 10 countries (out of 21) accounted for 2,781,000 (98%) of zero-dose children in EMR.
Sudan had the highest number of zero-dose children (701,000), followed by Yemen (580,000). These account for approximately 25% and 20% of zero-dose children in the region, respectively.
Absolute numbers of zero-dose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420208" y="2709665"/>
              <a:ext cx="4929038" cy="1287824"/>
            </a:xfrm>
            <a:custGeom>
              <a:avLst/>
              <a:pathLst>
                <a:path w="4929038" h="1287824">
                  <a:moveTo>
                    <a:pt x="0" y="1287824"/>
                  </a:moveTo>
                  <a:lnTo>
                    <a:pt x="49788" y="1287748"/>
                  </a:lnTo>
                  <a:lnTo>
                    <a:pt x="99576" y="1287659"/>
                  </a:lnTo>
                  <a:lnTo>
                    <a:pt x="149364" y="1287554"/>
                  </a:lnTo>
                  <a:lnTo>
                    <a:pt x="199153" y="1287431"/>
                  </a:lnTo>
                  <a:lnTo>
                    <a:pt x="248941" y="1287287"/>
                  </a:lnTo>
                  <a:lnTo>
                    <a:pt x="298729" y="1287117"/>
                  </a:lnTo>
                  <a:lnTo>
                    <a:pt x="348517" y="1286917"/>
                  </a:lnTo>
                  <a:lnTo>
                    <a:pt x="398306" y="1286683"/>
                  </a:lnTo>
                  <a:lnTo>
                    <a:pt x="448094" y="1286407"/>
                  </a:lnTo>
                  <a:lnTo>
                    <a:pt x="497882" y="1286084"/>
                  </a:lnTo>
                  <a:lnTo>
                    <a:pt x="547670" y="1285703"/>
                  </a:lnTo>
                  <a:lnTo>
                    <a:pt x="597459" y="1285257"/>
                  </a:lnTo>
                  <a:lnTo>
                    <a:pt x="647247" y="1284732"/>
                  </a:lnTo>
                  <a:lnTo>
                    <a:pt x="697035" y="1284116"/>
                  </a:lnTo>
                  <a:lnTo>
                    <a:pt x="746824" y="1283392"/>
                  </a:lnTo>
                  <a:lnTo>
                    <a:pt x="796612" y="1282543"/>
                  </a:lnTo>
                  <a:lnTo>
                    <a:pt x="846400" y="1281546"/>
                  </a:lnTo>
                  <a:lnTo>
                    <a:pt x="896188" y="1280376"/>
                  </a:lnTo>
                  <a:lnTo>
                    <a:pt x="945977" y="1279004"/>
                  </a:lnTo>
                  <a:lnTo>
                    <a:pt x="995765" y="1277394"/>
                  </a:lnTo>
                  <a:lnTo>
                    <a:pt x="1045553" y="1275508"/>
                  </a:lnTo>
                  <a:lnTo>
                    <a:pt x="1095341" y="1273298"/>
                  </a:lnTo>
                  <a:lnTo>
                    <a:pt x="1145130" y="1270710"/>
                  </a:lnTo>
                  <a:lnTo>
                    <a:pt x="1194918" y="1267681"/>
                  </a:lnTo>
                  <a:lnTo>
                    <a:pt x="1244706" y="1264140"/>
                  </a:lnTo>
                  <a:lnTo>
                    <a:pt x="1294495" y="1260002"/>
                  </a:lnTo>
                  <a:lnTo>
                    <a:pt x="1344283" y="1255173"/>
                  </a:lnTo>
                  <a:lnTo>
                    <a:pt x="1394071" y="1249545"/>
                  </a:lnTo>
                  <a:lnTo>
                    <a:pt x="1443859" y="1242993"/>
                  </a:lnTo>
                  <a:lnTo>
                    <a:pt x="1493648" y="1235379"/>
                  </a:lnTo>
                  <a:lnTo>
                    <a:pt x="1543436" y="1226548"/>
                  </a:lnTo>
                  <a:lnTo>
                    <a:pt x="1593224" y="1216328"/>
                  </a:lnTo>
                  <a:lnTo>
                    <a:pt x="1643012" y="1204531"/>
                  </a:lnTo>
                  <a:lnTo>
                    <a:pt x="1692801" y="1190954"/>
                  </a:lnTo>
                  <a:lnTo>
                    <a:pt x="1742589" y="1175381"/>
                  </a:lnTo>
                  <a:lnTo>
                    <a:pt x="1792377" y="1157589"/>
                  </a:lnTo>
                  <a:lnTo>
                    <a:pt x="1842166" y="1137353"/>
                  </a:lnTo>
                  <a:lnTo>
                    <a:pt x="1891954" y="1114453"/>
                  </a:lnTo>
                  <a:lnTo>
                    <a:pt x="1941742" y="1088688"/>
                  </a:lnTo>
                  <a:lnTo>
                    <a:pt x="1991530" y="1059885"/>
                  </a:lnTo>
                  <a:lnTo>
                    <a:pt x="2041319" y="1027919"/>
                  </a:lnTo>
                  <a:lnTo>
                    <a:pt x="2091107" y="992726"/>
                  </a:lnTo>
                  <a:lnTo>
                    <a:pt x="2140895" y="954321"/>
                  </a:lnTo>
                  <a:lnTo>
                    <a:pt x="2190683" y="912811"/>
                  </a:lnTo>
                  <a:lnTo>
                    <a:pt x="2240472" y="868410"/>
                  </a:lnTo>
                  <a:lnTo>
                    <a:pt x="2290260" y="821442"/>
                  </a:lnTo>
                  <a:lnTo>
                    <a:pt x="2340048" y="772340"/>
                  </a:lnTo>
                  <a:lnTo>
                    <a:pt x="2389837" y="721634"/>
                  </a:lnTo>
                  <a:lnTo>
                    <a:pt x="2439625" y="669932"/>
                  </a:lnTo>
                  <a:lnTo>
                    <a:pt x="2489413" y="617892"/>
                  </a:lnTo>
                  <a:lnTo>
                    <a:pt x="2539201" y="566190"/>
                  </a:lnTo>
                  <a:lnTo>
                    <a:pt x="2588990" y="515484"/>
                  </a:lnTo>
                  <a:lnTo>
                    <a:pt x="2638778" y="466382"/>
                  </a:lnTo>
                  <a:lnTo>
                    <a:pt x="2688566" y="419414"/>
                  </a:lnTo>
                  <a:lnTo>
                    <a:pt x="2738354" y="375013"/>
                  </a:lnTo>
                  <a:lnTo>
                    <a:pt x="2788143" y="333503"/>
                  </a:lnTo>
                  <a:lnTo>
                    <a:pt x="2837931" y="295097"/>
                  </a:lnTo>
                  <a:lnTo>
                    <a:pt x="2887719" y="259904"/>
                  </a:lnTo>
                  <a:lnTo>
                    <a:pt x="2937508" y="227938"/>
                  </a:lnTo>
                  <a:lnTo>
                    <a:pt x="2987296" y="199136"/>
                  </a:lnTo>
                  <a:lnTo>
                    <a:pt x="3037084" y="173370"/>
                  </a:lnTo>
                  <a:lnTo>
                    <a:pt x="3086872" y="150470"/>
                  </a:lnTo>
                  <a:lnTo>
                    <a:pt x="3136661" y="130234"/>
                  </a:lnTo>
                  <a:lnTo>
                    <a:pt x="3186449" y="112442"/>
                  </a:lnTo>
                  <a:lnTo>
                    <a:pt x="3236237" y="96870"/>
                  </a:lnTo>
                  <a:lnTo>
                    <a:pt x="3286025" y="83292"/>
                  </a:lnTo>
                  <a:lnTo>
                    <a:pt x="3335814" y="71495"/>
                  </a:lnTo>
                  <a:lnTo>
                    <a:pt x="3385602" y="61275"/>
                  </a:lnTo>
                  <a:lnTo>
                    <a:pt x="3435390" y="52444"/>
                  </a:lnTo>
                  <a:lnTo>
                    <a:pt x="3485179" y="44831"/>
                  </a:lnTo>
                  <a:lnTo>
                    <a:pt x="3534967" y="38279"/>
                  </a:lnTo>
                  <a:lnTo>
                    <a:pt x="3584755" y="32650"/>
                  </a:lnTo>
                  <a:lnTo>
                    <a:pt x="3634543" y="27821"/>
                  </a:lnTo>
                  <a:lnTo>
                    <a:pt x="3684332" y="23684"/>
                  </a:lnTo>
                  <a:lnTo>
                    <a:pt x="3734120" y="20142"/>
                  </a:lnTo>
                  <a:lnTo>
                    <a:pt x="3783908" y="17114"/>
                  </a:lnTo>
                  <a:lnTo>
                    <a:pt x="3833696" y="14526"/>
                  </a:lnTo>
                  <a:lnTo>
                    <a:pt x="3883485" y="12315"/>
                  </a:lnTo>
                  <a:lnTo>
                    <a:pt x="3933273" y="10429"/>
                  </a:lnTo>
                  <a:lnTo>
                    <a:pt x="3983061" y="8820"/>
                  </a:lnTo>
                  <a:lnTo>
                    <a:pt x="4032850" y="7447"/>
                  </a:lnTo>
                  <a:lnTo>
                    <a:pt x="4082638" y="6278"/>
                  </a:lnTo>
                  <a:lnTo>
                    <a:pt x="4132426" y="5281"/>
                  </a:lnTo>
                  <a:lnTo>
                    <a:pt x="4182214" y="4431"/>
                  </a:lnTo>
                  <a:lnTo>
                    <a:pt x="4232003" y="3708"/>
                  </a:lnTo>
                  <a:lnTo>
                    <a:pt x="4281791" y="3092"/>
                  </a:lnTo>
                  <a:lnTo>
                    <a:pt x="4331579" y="2567"/>
                  </a:lnTo>
                  <a:lnTo>
                    <a:pt x="4381367" y="2120"/>
                  </a:lnTo>
                  <a:lnTo>
                    <a:pt x="4431156" y="1740"/>
                  </a:lnTo>
                  <a:lnTo>
                    <a:pt x="4480944" y="1416"/>
                  </a:lnTo>
                  <a:lnTo>
                    <a:pt x="4530732" y="1141"/>
                  </a:lnTo>
                  <a:lnTo>
                    <a:pt x="4580521" y="906"/>
                  </a:lnTo>
                  <a:lnTo>
                    <a:pt x="4630309" y="706"/>
                  </a:lnTo>
                  <a:lnTo>
                    <a:pt x="4680097" y="537"/>
                  </a:lnTo>
                  <a:lnTo>
                    <a:pt x="4729885" y="392"/>
                  </a:lnTo>
                  <a:lnTo>
                    <a:pt x="4779674" y="269"/>
                  </a:lnTo>
                  <a:lnTo>
                    <a:pt x="4829462" y="164"/>
                  </a:lnTo>
                  <a:lnTo>
                    <a:pt x="4879250" y="75"/>
                  </a:lnTo>
                  <a:lnTo>
                    <a:pt x="4929038" y="0"/>
                  </a:lnTo>
                </a:path>
              </a:pathLst>
            </a:custGeom>
            <a:ln w="40651" cap="flat">
              <a:solidFill>
                <a:srgbClr val="F26A21">
                  <a:alpha val="100000"/>
                </a:srgbClr>
              </a:solidFill>
              <a:prstDash val="solid"/>
              <a:round/>
            </a:ln>
          </p:spPr>
          <p:txBody>
            <a:bodyPr/>
            <a:lstStyle/>
            <a:p/>
          </p:txBody>
        </p:sp>
        <p:sp>
          <p:nvSpPr>
            <p:cNvPr id="25" name="pl25"/>
            <p:cNvSpPr/>
            <p:nvPr/>
          </p:nvSpPr>
          <p:spPr>
            <a:xfrm>
              <a:off x="2420208" y="2966970"/>
              <a:ext cx="4929038" cy="0"/>
            </a:xfrm>
            <a:custGeom>
              <a:avLst/>
              <a:pathLst>
                <a:path w="4929038" h="0">
                  <a:moveTo>
                    <a:pt x="0" y="0"/>
                  </a:moveTo>
                  <a:lnTo>
                    <a:pt x="49788" y="0"/>
                  </a:lnTo>
                  <a:lnTo>
                    <a:pt x="99576" y="0"/>
                  </a:lnTo>
                  <a:lnTo>
                    <a:pt x="149364" y="0"/>
                  </a:lnTo>
                  <a:lnTo>
                    <a:pt x="199153" y="0"/>
                  </a:lnTo>
                  <a:lnTo>
                    <a:pt x="248941" y="0"/>
                  </a:lnTo>
                  <a:lnTo>
                    <a:pt x="298729" y="0"/>
                  </a:lnTo>
                  <a:lnTo>
                    <a:pt x="348517" y="0"/>
                  </a:lnTo>
                  <a:lnTo>
                    <a:pt x="398306" y="0"/>
                  </a:lnTo>
                  <a:lnTo>
                    <a:pt x="448094" y="0"/>
                  </a:lnTo>
                  <a:lnTo>
                    <a:pt x="497882" y="0"/>
                  </a:lnTo>
                  <a:lnTo>
                    <a:pt x="547670" y="0"/>
                  </a:lnTo>
                  <a:lnTo>
                    <a:pt x="597459" y="0"/>
                  </a:lnTo>
                  <a:lnTo>
                    <a:pt x="647247" y="0"/>
                  </a:lnTo>
                  <a:lnTo>
                    <a:pt x="697035" y="0"/>
                  </a:lnTo>
                  <a:lnTo>
                    <a:pt x="746824" y="0"/>
                  </a:lnTo>
                  <a:lnTo>
                    <a:pt x="796612" y="0"/>
                  </a:lnTo>
                  <a:lnTo>
                    <a:pt x="846400" y="0"/>
                  </a:lnTo>
                  <a:lnTo>
                    <a:pt x="896188" y="0"/>
                  </a:lnTo>
                  <a:lnTo>
                    <a:pt x="945977" y="0"/>
                  </a:lnTo>
                  <a:lnTo>
                    <a:pt x="995765" y="0"/>
                  </a:lnTo>
                  <a:lnTo>
                    <a:pt x="1045553" y="0"/>
                  </a:lnTo>
                  <a:lnTo>
                    <a:pt x="1095341" y="0"/>
                  </a:lnTo>
                  <a:lnTo>
                    <a:pt x="1145130" y="0"/>
                  </a:lnTo>
                  <a:lnTo>
                    <a:pt x="1194918" y="0"/>
                  </a:lnTo>
                  <a:lnTo>
                    <a:pt x="1244706" y="0"/>
                  </a:lnTo>
                  <a:lnTo>
                    <a:pt x="1294495" y="0"/>
                  </a:lnTo>
                  <a:lnTo>
                    <a:pt x="1344283" y="0"/>
                  </a:lnTo>
                  <a:lnTo>
                    <a:pt x="1394071" y="0"/>
                  </a:lnTo>
                  <a:lnTo>
                    <a:pt x="1443859" y="0"/>
                  </a:lnTo>
                  <a:lnTo>
                    <a:pt x="1493648" y="0"/>
                  </a:lnTo>
                  <a:lnTo>
                    <a:pt x="1543436" y="0"/>
                  </a:lnTo>
                  <a:lnTo>
                    <a:pt x="1593224" y="0"/>
                  </a:lnTo>
                  <a:lnTo>
                    <a:pt x="1643012" y="0"/>
                  </a:lnTo>
                  <a:lnTo>
                    <a:pt x="1692801" y="0"/>
                  </a:lnTo>
                  <a:lnTo>
                    <a:pt x="1742589" y="0"/>
                  </a:lnTo>
                  <a:lnTo>
                    <a:pt x="1792377" y="0"/>
                  </a:lnTo>
                  <a:lnTo>
                    <a:pt x="1842166" y="0"/>
                  </a:lnTo>
                  <a:lnTo>
                    <a:pt x="1891954" y="0"/>
                  </a:lnTo>
                  <a:lnTo>
                    <a:pt x="1941742" y="0"/>
                  </a:lnTo>
                  <a:lnTo>
                    <a:pt x="1991530" y="0"/>
                  </a:lnTo>
                  <a:lnTo>
                    <a:pt x="2041319" y="0"/>
                  </a:lnTo>
                  <a:lnTo>
                    <a:pt x="2091107" y="0"/>
                  </a:lnTo>
                  <a:lnTo>
                    <a:pt x="2140895" y="0"/>
                  </a:lnTo>
                  <a:lnTo>
                    <a:pt x="2190683" y="0"/>
                  </a:lnTo>
                  <a:lnTo>
                    <a:pt x="2240472" y="0"/>
                  </a:lnTo>
                  <a:lnTo>
                    <a:pt x="2290260" y="0"/>
                  </a:lnTo>
                  <a:lnTo>
                    <a:pt x="2340048" y="0"/>
                  </a:lnTo>
                  <a:lnTo>
                    <a:pt x="2389837" y="0"/>
                  </a:lnTo>
                  <a:lnTo>
                    <a:pt x="2439625" y="0"/>
                  </a:lnTo>
                  <a:lnTo>
                    <a:pt x="2489413" y="0"/>
                  </a:lnTo>
                  <a:lnTo>
                    <a:pt x="2539201" y="0"/>
                  </a:lnTo>
                  <a:lnTo>
                    <a:pt x="2588990" y="0"/>
                  </a:lnTo>
                  <a:lnTo>
                    <a:pt x="2638778" y="0"/>
                  </a:lnTo>
                  <a:lnTo>
                    <a:pt x="2688566" y="0"/>
                  </a:lnTo>
                  <a:lnTo>
                    <a:pt x="2738354" y="0"/>
                  </a:lnTo>
                  <a:lnTo>
                    <a:pt x="2788143" y="0"/>
                  </a:lnTo>
                  <a:lnTo>
                    <a:pt x="2837931" y="0"/>
                  </a:lnTo>
                  <a:lnTo>
                    <a:pt x="2887719" y="0"/>
                  </a:lnTo>
                  <a:lnTo>
                    <a:pt x="2937508" y="0"/>
                  </a:lnTo>
                  <a:lnTo>
                    <a:pt x="2987296" y="0"/>
                  </a:lnTo>
                  <a:lnTo>
                    <a:pt x="3037084" y="0"/>
                  </a:lnTo>
                  <a:lnTo>
                    <a:pt x="3086872" y="0"/>
                  </a:lnTo>
                  <a:lnTo>
                    <a:pt x="3136661" y="0"/>
                  </a:lnTo>
                  <a:lnTo>
                    <a:pt x="3186449" y="0"/>
                  </a:lnTo>
                  <a:lnTo>
                    <a:pt x="3236237" y="0"/>
                  </a:lnTo>
                  <a:lnTo>
                    <a:pt x="3286025" y="0"/>
                  </a:lnTo>
                  <a:lnTo>
                    <a:pt x="3335814" y="0"/>
                  </a:lnTo>
                  <a:lnTo>
                    <a:pt x="3385602" y="0"/>
                  </a:lnTo>
                  <a:lnTo>
                    <a:pt x="3435390" y="0"/>
                  </a:lnTo>
                  <a:lnTo>
                    <a:pt x="3485179" y="0"/>
                  </a:lnTo>
                  <a:lnTo>
                    <a:pt x="3534967" y="0"/>
                  </a:lnTo>
                  <a:lnTo>
                    <a:pt x="3584755" y="0"/>
                  </a:lnTo>
                  <a:lnTo>
                    <a:pt x="3634543" y="0"/>
                  </a:lnTo>
                  <a:lnTo>
                    <a:pt x="3684332" y="0"/>
                  </a:lnTo>
                  <a:lnTo>
                    <a:pt x="3734120" y="0"/>
                  </a:lnTo>
                  <a:lnTo>
                    <a:pt x="3783908" y="0"/>
                  </a:lnTo>
                  <a:lnTo>
                    <a:pt x="3833696" y="0"/>
                  </a:lnTo>
                  <a:lnTo>
                    <a:pt x="3883485" y="0"/>
                  </a:lnTo>
                  <a:lnTo>
                    <a:pt x="3933273" y="0"/>
                  </a:lnTo>
                  <a:lnTo>
                    <a:pt x="3983061" y="0"/>
                  </a:lnTo>
                  <a:lnTo>
                    <a:pt x="4032850" y="0"/>
                  </a:lnTo>
                  <a:lnTo>
                    <a:pt x="4082638" y="0"/>
                  </a:lnTo>
                  <a:lnTo>
                    <a:pt x="4132426" y="0"/>
                  </a:lnTo>
                  <a:lnTo>
                    <a:pt x="4182214" y="0"/>
                  </a:lnTo>
                  <a:lnTo>
                    <a:pt x="4232003" y="0"/>
                  </a:lnTo>
                  <a:lnTo>
                    <a:pt x="4281791" y="0"/>
                  </a:lnTo>
                  <a:lnTo>
                    <a:pt x="4331579" y="0"/>
                  </a:lnTo>
                  <a:lnTo>
                    <a:pt x="4381367" y="0"/>
                  </a:lnTo>
                  <a:lnTo>
                    <a:pt x="4431156" y="0"/>
                  </a:lnTo>
                  <a:lnTo>
                    <a:pt x="4480944" y="0"/>
                  </a:lnTo>
                  <a:lnTo>
                    <a:pt x="4530732" y="0"/>
                  </a:lnTo>
                  <a:lnTo>
                    <a:pt x="4580521" y="0"/>
                  </a:lnTo>
                  <a:lnTo>
                    <a:pt x="4630309" y="0"/>
                  </a:lnTo>
                  <a:lnTo>
                    <a:pt x="4680097" y="0"/>
                  </a:lnTo>
                  <a:lnTo>
                    <a:pt x="4729885" y="0"/>
                  </a:lnTo>
                  <a:lnTo>
                    <a:pt x="4779674" y="0"/>
                  </a:lnTo>
                  <a:lnTo>
                    <a:pt x="4829462" y="0"/>
                  </a:lnTo>
                  <a:lnTo>
                    <a:pt x="4879250" y="0"/>
                  </a:lnTo>
                  <a:lnTo>
                    <a:pt x="4929038" y="0"/>
                  </a:lnTo>
                </a:path>
              </a:pathLst>
            </a:custGeom>
            <a:ln w="40651" cap="flat">
              <a:solidFill>
                <a:srgbClr val="D3D3D3">
                  <a:alpha val="100000"/>
                </a:srgbClr>
              </a:solidFill>
              <a:prstDash val="solid"/>
              <a:round/>
            </a:ln>
          </p:spPr>
          <p:txBody>
            <a:bodyPr/>
            <a:lstStyle/>
            <a:p/>
          </p:txBody>
        </p:sp>
        <p:sp>
          <p:nvSpPr>
            <p:cNvPr id="26" name="pl26"/>
            <p:cNvSpPr/>
            <p:nvPr/>
          </p:nvSpPr>
          <p:spPr>
            <a:xfrm>
              <a:off x="2420208" y="5028959"/>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7" name="pl27"/>
            <p:cNvSpPr/>
            <p:nvPr/>
          </p:nvSpPr>
          <p:spPr>
            <a:xfrm>
              <a:off x="2420208" y="1678454"/>
              <a:ext cx="4929038" cy="515129"/>
            </a:xfrm>
            <a:custGeom>
              <a:avLst/>
              <a:pathLst>
                <a:path w="4929038" h="515129">
                  <a:moveTo>
                    <a:pt x="0" y="515129"/>
                  </a:moveTo>
                  <a:lnTo>
                    <a:pt x="49788" y="515099"/>
                  </a:lnTo>
                  <a:lnTo>
                    <a:pt x="99576" y="515063"/>
                  </a:lnTo>
                  <a:lnTo>
                    <a:pt x="149364" y="515021"/>
                  </a:lnTo>
                  <a:lnTo>
                    <a:pt x="199153" y="514972"/>
                  </a:lnTo>
                  <a:lnTo>
                    <a:pt x="248941" y="514914"/>
                  </a:lnTo>
                  <a:lnTo>
                    <a:pt x="298729" y="514847"/>
                  </a:lnTo>
                  <a:lnTo>
                    <a:pt x="348517" y="514767"/>
                  </a:lnTo>
                  <a:lnTo>
                    <a:pt x="398306" y="514673"/>
                  </a:lnTo>
                  <a:lnTo>
                    <a:pt x="448094" y="514563"/>
                  </a:lnTo>
                  <a:lnTo>
                    <a:pt x="497882" y="514433"/>
                  </a:lnTo>
                  <a:lnTo>
                    <a:pt x="547670" y="514281"/>
                  </a:lnTo>
                  <a:lnTo>
                    <a:pt x="597459" y="514102"/>
                  </a:lnTo>
                  <a:lnTo>
                    <a:pt x="647247" y="513892"/>
                  </a:lnTo>
                  <a:lnTo>
                    <a:pt x="697035" y="513646"/>
                  </a:lnTo>
                  <a:lnTo>
                    <a:pt x="746824" y="513357"/>
                  </a:lnTo>
                  <a:lnTo>
                    <a:pt x="796612" y="513017"/>
                  </a:lnTo>
                  <a:lnTo>
                    <a:pt x="846400" y="512618"/>
                  </a:lnTo>
                  <a:lnTo>
                    <a:pt x="896188" y="512150"/>
                  </a:lnTo>
                  <a:lnTo>
                    <a:pt x="945977" y="511601"/>
                  </a:lnTo>
                  <a:lnTo>
                    <a:pt x="995765" y="510957"/>
                  </a:lnTo>
                  <a:lnTo>
                    <a:pt x="1045553" y="510203"/>
                  </a:lnTo>
                  <a:lnTo>
                    <a:pt x="1095341" y="509319"/>
                  </a:lnTo>
                  <a:lnTo>
                    <a:pt x="1145130" y="508284"/>
                  </a:lnTo>
                  <a:lnTo>
                    <a:pt x="1194918" y="507072"/>
                  </a:lnTo>
                  <a:lnTo>
                    <a:pt x="1244706" y="505656"/>
                  </a:lnTo>
                  <a:lnTo>
                    <a:pt x="1294495" y="504001"/>
                  </a:lnTo>
                  <a:lnTo>
                    <a:pt x="1344283" y="502069"/>
                  </a:lnTo>
                  <a:lnTo>
                    <a:pt x="1394071" y="499818"/>
                  </a:lnTo>
                  <a:lnTo>
                    <a:pt x="1443859" y="497197"/>
                  </a:lnTo>
                  <a:lnTo>
                    <a:pt x="1493648" y="494151"/>
                  </a:lnTo>
                  <a:lnTo>
                    <a:pt x="1543436" y="490619"/>
                  </a:lnTo>
                  <a:lnTo>
                    <a:pt x="1593224" y="486531"/>
                  </a:lnTo>
                  <a:lnTo>
                    <a:pt x="1643012" y="481812"/>
                  </a:lnTo>
                  <a:lnTo>
                    <a:pt x="1692801" y="476381"/>
                  </a:lnTo>
                  <a:lnTo>
                    <a:pt x="1742589" y="470152"/>
                  </a:lnTo>
                  <a:lnTo>
                    <a:pt x="1792377" y="463035"/>
                  </a:lnTo>
                  <a:lnTo>
                    <a:pt x="1842166" y="454941"/>
                  </a:lnTo>
                  <a:lnTo>
                    <a:pt x="1891954" y="445781"/>
                  </a:lnTo>
                  <a:lnTo>
                    <a:pt x="1941742" y="435475"/>
                  </a:lnTo>
                  <a:lnTo>
                    <a:pt x="1991530" y="423954"/>
                  </a:lnTo>
                  <a:lnTo>
                    <a:pt x="2041319" y="411167"/>
                  </a:lnTo>
                  <a:lnTo>
                    <a:pt x="2091107" y="397090"/>
                  </a:lnTo>
                  <a:lnTo>
                    <a:pt x="2140895" y="381728"/>
                  </a:lnTo>
                  <a:lnTo>
                    <a:pt x="2190683" y="365124"/>
                  </a:lnTo>
                  <a:lnTo>
                    <a:pt x="2240472" y="347364"/>
                  </a:lnTo>
                  <a:lnTo>
                    <a:pt x="2290260" y="328576"/>
                  </a:lnTo>
                  <a:lnTo>
                    <a:pt x="2340048" y="308936"/>
                  </a:lnTo>
                  <a:lnTo>
                    <a:pt x="2389837" y="288653"/>
                  </a:lnTo>
                  <a:lnTo>
                    <a:pt x="2439625" y="267972"/>
                  </a:lnTo>
                  <a:lnTo>
                    <a:pt x="2489413" y="247156"/>
                  </a:lnTo>
                  <a:lnTo>
                    <a:pt x="2539201" y="226476"/>
                  </a:lnTo>
                  <a:lnTo>
                    <a:pt x="2588990" y="206193"/>
                  </a:lnTo>
                  <a:lnTo>
                    <a:pt x="2638778" y="186552"/>
                  </a:lnTo>
                  <a:lnTo>
                    <a:pt x="2688566" y="167765"/>
                  </a:lnTo>
                  <a:lnTo>
                    <a:pt x="2738354" y="150005"/>
                  </a:lnTo>
                  <a:lnTo>
                    <a:pt x="2788143" y="133401"/>
                  </a:lnTo>
                  <a:lnTo>
                    <a:pt x="2837931" y="118039"/>
                  </a:lnTo>
                  <a:lnTo>
                    <a:pt x="2887719" y="103961"/>
                  </a:lnTo>
                  <a:lnTo>
                    <a:pt x="2937508" y="91175"/>
                  </a:lnTo>
                  <a:lnTo>
                    <a:pt x="2987296" y="79654"/>
                  </a:lnTo>
                  <a:lnTo>
                    <a:pt x="3037084" y="69348"/>
                  </a:lnTo>
                  <a:lnTo>
                    <a:pt x="3086872" y="60188"/>
                  </a:lnTo>
                  <a:lnTo>
                    <a:pt x="3136661" y="52093"/>
                  </a:lnTo>
                  <a:lnTo>
                    <a:pt x="3186449" y="44977"/>
                  </a:lnTo>
                  <a:lnTo>
                    <a:pt x="3236237" y="38748"/>
                  </a:lnTo>
                  <a:lnTo>
                    <a:pt x="3286025" y="33317"/>
                  </a:lnTo>
                  <a:lnTo>
                    <a:pt x="3335814" y="28598"/>
                  </a:lnTo>
                  <a:lnTo>
                    <a:pt x="3385602" y="24510"/>
                  </a:lnTo>
                  <a:lnTo>
                    <a:pt x="3435390" y="20977"/>
                  </a:lnTo>
                  <a:lnTo>
                    <a:pt x="3485179" y="17932"/>
                  </a:lnTo>
                  <a:lnTo>
                    <a:pt x="3534967" y="15311"/>
                  </a:lnTo>
                  <a:lnTo>
                    <a:pt x="3584755" y="13060"/>
                  </a:lnTo>
                  <a:lnTo>
                    <a:pt x="3634543" y="11128"/>
                  </a:lnTo>
                  <a:lnTo>
                    <a:pt x="3684332" y="9473"/>
                  </a:lnTo>
                  <a:lnTo>
                    <a:pt x="3734120" y="8057"/>
                  </a:lnTo>
                  <a:lnTo>
                    <a:pt x="3783908" y="6845"/>
                  </a:lnTo>
                  <a:lnTo>
                    <a:pt x="3833696" y="5810"/>
                  </a:lnTo>
                  <a:lnTo>
                    <a:pt x="3883485" y="4926"/>
                  </a:lnTo>
                  <a:lnTo>
                    <a:pt x="3933273" y="4171"/>
                  </a:lnTo>
                  <a:lnTo>
                    <a:pt x="3983061" y="3528"/>
                  </a:lnTo>
                  <a:lnTo>
                    <a:pt x="4032850" y="2979"/>
                  </a:lnTo>
                  <a:lnTo>
                    <a:pt x="4082638" y="2511"/>
                  </a:lnTo>
                  <a:lnTo>
                    <a:pt x="4132426" y="2112"/>
                  </a:lnTo>
                  <a:lnTo>
                    <a:pt x="4182214" y="1772"/>
                  </a:lnTo>
                  <a:lnTo>
                    <a:pt x="4232003" y="1483"/>
                  </a:lnTo>
                  <a:lnTo>
                    <a:pt x="4281791" y="1236"/>
                  </a:lnTo>
                  <a:lnTo>
                    <a:pt x="4331579" y="1026"/>
                  </a:lnTo>
                  <a:lnTo>
                    <a:pt x="4381367" y="848"/>
                  </a:lnTo>
                  <a:lnTo>
                    <a:pt x="4431156" y="696"/>
                  </a:lnTo>
                  <a:lnTo>
                    <a:pt x="4480944" y="566"/>
                  </a:lnTo>
                  <a:lnTo>
                    <a:pt x="4530732" y="456"/>
                  </a:lnTo>
                  <a:lnTo>
                    <a:pt x="4580521" y="362"/>
                  </a:lnTo>
                  <a:lnTo>
                    <a:pt x="4630309" y="282"/>
                  </a:lnTo>
                  <a:lnTo>
                    <a:pt x="4680097" y="214"/>
                  </a:lnTo>
                  <a:lnTo>
                    <a:pt x="4729885" y="156"/>
                  </a:lnTo>
                  <a:lnTo>
                    <a:pt x="4779674" y="107"/>
                  </a:lnTo>
                  <a:lnTo>
                    <a:pt x="4829462" y="65"/>
                  </a:lnTo>
                  <a:lnTo>
                    <a:pt x="4879250" y="30"/>
                  </a:lnTo>
                  <a:lnTo>
                    <a:pt x="4929038" y="0"/>
                  </a:lnTo>
                </a:path>
              </a:pathLst>
            </a:custGeom>
            <a:ln w="40651" cap="flat">
              <a:solidFill>
                <a:srgbClr val="D3D3D3">
                  <a:alpha val="100000"/>
                </a:srgbClr>
              </a:solidFill>
              <a:prstDash val="solid"/>
              <a:round/>
            </a:ln>
          </p:spPr>
          <p:txBody>
            <a:bodyPr/>
            <a:lstStyle/>
            <a:p/>
          </p:txBody>
        </p:sp>
        <p:sp>
          <p:nvSpPr>
            <p:cNvPr id="28" name="pl28"/>
            <p:cNvSpPr/>
            <p:nvPr/>
          </p:nvSpPr>
          <p:spPr>
            <a:xfrm>
              <a:off x="2420208" y="1420630"/>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29" name="pl29"/>
            <p:cNvSpPr/>
            <p:nvPr/>
          </p:nvSpPr>
          <p:spPr>
            <a:xfrm>
              <a:off x="2420208" y="905155"/>
              <a:ext cx="4929038" cy="257564"/>
            </a:xfrm>
            <a:custGeom>
              <a:avLst/>
              <a:pathLst>
                <a:path w="4929038" h="257564">
                  <a:moveTo>
                    <a:pt x="0" y="0"/>
                  </a:moveTo>
                  <a:lnTo>
                    <a:pt x="49788" y="15"/>
                  </a:lnTo>
                  <a:lnTo>
                    <a:pt x="99576" y="32"/>
                  </a:lnTo>
                  <a:lnTo>
                    <a:pt x="149364" y="53"/>
                  </a:lnTo>
                  <a:lnTo>
                    <a:pt x="199153" y="78"/>
                  </a:lnTo>
                  <a:lnTo>
                    <a:pt x="248941" y="107"/>
                  </a:lnTo>
                  <a:lnTo>
                    <a:pt x="298729" y="141"/>
                  </a:lnTo>
                  <a:lnTo>
                    <a:pt x="348517" y="181"/>
                  </a:lnTo>
                  <a:lnTo>
                    <a:pt x="398306" y="228"/>
                  </a:lnTo>
                  <a:lnTo>
                    <a:pt x="448094" y="283"/>
                  </a:lnTo>
                  <a:lnTo>
                    <a:pt x="497882" y="348"/>
                  </a:lnTo>
                  <a:lnTo>
                    <a:pt x="547670" y="424"/>
                  </a:lnTo>
                  <a:lnTo>
                    <a:pt x="597459" y="513"/>
                  </a:lnTo>
                  <a:lnTo>
                    <a:pt x="647247" y="618"/>
                  </a:lnTo>
                  <a:lnTo>
                    <a:pt x="697035" y="741"/>
                  </a:lnTo>
                  <a:lnTo>
                    <a:pt x="746824" y="886"/>
                  </a:lnTo>
                  <a:lnTo>
                    <a:pt x="796612" y="1056"/>
                  </a:lnTo>
                  <a:lnTo>
                    <a:pt x="846400" y="1255"/>
                  </a:lnTo>
                  <a:lnTo>
                    <a:pt x="896188" y="1489"/>
                  </a:lnTo>
                  <a:lnTo>
                    <a:pt x="945977" y="1764"/>
                  </a:lnTo>
                  <a:lnTo>
                    <a:pt x="995765" y="2085"/>
                  </a:lnTo>
                  <a:lnTo>
                    <a:pt x="1045553" y="2463"/>
                  </a:lnTo>
                  <a:lnTo>
                    <a:pt x="1095341" y="2905"/>
                  </a:lnTo>
                  <a:lnTo>
                    <a:pt x="1145130" y="3422"/>
                  </a:lnTo>
                  <a:lnTo>
                    <a:pt x="1194918" y="4028"/>
                  </a:lnTo>
                  <a:lnTo>
                    <a:pt x="1244706" y="4736"/>
                  </a:lnTo>
                  <a:lnTo>
                    <a:pt x="1294495" y="5564"/>
                  </a:lnTo>
                  <a:lnTo>
                    <a:pt x="1344283" y="6530"/>
                  </a:lnTo>
                  <a:lnTo>
                    <a:pt x="1394071" y="7655"/>
                  </a:lnTo>
                  <a:lnTo>
                    <a:pt x="1443859" y="8966"/>
                  </a:lnTo>
                  <a:lnTo>
                    <a:pt x="1493648" y="10488"/>
                  </a:lnTo>
                  <a:lnTo>
                    <a:pt x="1543436" y="12255"/>
                  </a:lnTo>
                  <a:lnTo>
                    <a:pt x="1593224" y="14299"/>
                  </a:lnTo>
                  <a:lnTo>
                    <a:pt x="1643012" y="16658"/>
                  </a:lnTo>
                  <a:lnTo>
                    <a:pt x="1692801" y="19374"/>
                  </a:lnTo>
                  <a:lnTo>
                    <a:pt x="1742589" y="22488"/>
                  </a:lnTo>
                  <a:lnTo>
                    <a:pt x="1792377" y="26046"/>
                  </a:lnTo>
                  <a:lnTo>
                    <a:pt x="1842166" y="30094"/>
                  </a:lnTo>
                  <a:lnTo>
                    <a:pt x="1891954" y="34674"/>
                  </a:lnTo>
                  <a:lnTo>
                    <a:pt x="1941742" y="39827"/>
                  </a:lnTo>
                  <a:lnTo>
                    <a:pt x="1991530" y="45587"/>
                  </a:lnTo>
                  <a:lnTo>
                    <a:pt x="2041319" y="51980"/>
                  </a:lnTo>
                  <a:lnTo>
                    <a:pt x="2091107" y="59019"/>
                  </a:lnTo>
                  <a:lnTo>
                    <a:pt x="2140895" y="66700"/>
                  </a:lnTo>
                  <a:lnTo>
                    <a:pt x="2190683" y="75002"/>
                  </a:lnTo>
                  <a:lnTo>
                    <a:pt x="2240472" y="83882"/>
                  </a:lnTo>
                  <a:lnTo>
                    <a:pt x="2290260" y="93276"/>
                  </a:lnTo>
                  <a:lnTo>
                    <a:pt x="2340048" y="103096"/>
                  </a:lnTo>
                  <a:lnTo>
                    <a:pt x="2389837" y="113238"/>
                  </a:lnTo>
                  <a:lnTo>
                    <a:pt x="2439625" y="123578"/>
                  </a:lnTo>
                  <a:lnTo>
                    <a:pt x="2489413" y="133986"/>
                  </a:lnTo>
                  <a:lnTo>
                    <a:pt x="2539201" y="144326"/>
                  </a:lnTo>
                  <a:lnTo>
                    <a:pt x="2588990" y="154468"/>
                  </a:lnTo>
                  <a:lnTo>
                    <a:pt x="2638778" y="164288"/>
                  </a:lnTo>
                  <a:lnTo>
                    <a:pt x="2688566" y="173682"/>
                  </a:lnTo>
                  <a:lnTo>
                    <a:pt x="2738354" y="182562"/>
                  </a:lnTo>
                  <a:lnTo>
                    <a:pt x="2788143" y="190864"/>
                  </a:lnTo>
                  <a:lnTo>
                    <a:pt x="2837931" y="198545"/>
                  </a:lnTo>
                  <a:lnTo>
                    <a:pt x="2887719" y="205583"/>
                  </a:lnTo>
                  <a:lnTo>
                    <a:pt x="2937508" y="211977"/>
                  </a:lnTo>
                  <a:lnTo>
                    <a:pt x="2987296" y="217737"/>
                  </a:lnTo>
                  <a:lnTo>
                    <a:pt x="3037084" y="222890"/>
                  </a:lnTo>
                  <a:lnTo>
                    <a:pt x="3086872" y="227470"/>
                  </a:lnTo>
                  <a:lnTo>
                    <a:pt x="3136661" y="231517"/>
                  </a:lnTo>
                  <a:lnTo>
                    <a:pt x="3186449" y="235076"/>
                  </a:lnTo>
                  <a:lnTo>
                    <a:pt x="3236237" y="238190"/>
                  </a:lnTo>
                  <a:lnTo>
                    <a:pt x="3286025" y="240906"/>
                  </a:lnTo>
                  <a:lnTo>
                    <a:pt x="3335814" y="243265"/>
                  </a:lnTo>
                  <a:lnTo>
                    <a:pt x="3385602" y="245309"/>
                  </a:lnTo>
                  <a:lnTo>
                    <a:pt x="3435390" y="247075"/>
                  </a:lnTo>
                  <a:lnTo>
                    <a:pt x="3485179" y="248598"/>
                  </a:lnTo>
                  <a:lnTo>
                    <a:pt x="3534967" y="249909"/>
                  </a:lnTo>
                  <a:lnTo>
                    <a:pt x="3584755" y="251034"/>
                  </a:lnTo>
                  <a:lnTo>
                    <a:pt x="3634543" y="252000"/>
                  </a:lnTo>
                  <a:lnTo>
                    <a:pt x="3684332" y="252828"/>
                  </a:lnTo>
                  <a:lnTo>
                    <a:pt x="3734120" y="253536"/>
                  </a:lnTo>
                  <a:lnTo>
                    <a:pt x="3783908" y="254142"/>
                  </a:lnTo>
                  <a:lnTo>
                    <a:pt x="3833696" y="254659"/>
                  </a:lnTo>
                  <a:lnTo>
                    <a:pt x="3883485" y="255101"/>
                  </a:lnTo>
                  <a:lnTo>
                    <a:pt x="3933273" y="255478"/>
                  </a:lnTo>
                  <a:lnTo>
                    <a:pt x="3983061" y="255800"/>
                  </a:lnTo>
                  <a:lnTo>
                    <a:pt x="4032850" y="256075"/>
                  </a:lnTo>
                  <a:lnTo>
                    <a:pt x="4082638" y="256309"/>
                  </a:lnTo>
                  <a:lnTo>
                    <a:pt x="4132426" y="256508"/>
                  </a:lnTo>
                  <a:lnTo>
                    <a:pt x="4182214" y="256678"/>
                  </a:lnTo>
                  <a:lnTo>
                    <a:pt x="4232003" y="256823"/>
                  </a:lnTo>
                  <a:lnTo>
                    <a:pt x="4281791" y="256946"/>
                  </a:lnTo>
                  <a:lnTo>
                    <a:pt x="4331579" y="257051"/>
                  </a:lnTo>
                  <a:lnTo>
                    <a:pt x="4381367" y="257140"/>
                  </a:lnTo>
                  <a:lnTo>
                    <a:pt x="4431156" y="257216"/>
                  </a:lnTo>
                  <a:lnTo>
                    <a:pt x="4480944" y="257281"/>
                  </a:lnTo>
                  <a:lnTo>
                    <a:pt x="4530732" y="257336"/>
                  </a:lnTo>
                  <a:lnTo>
                    <a:pt x="4580521" y="257383"/>
                  </a:lnTo>
                  <a:lnTo>
                    <a:pt x="4630309" y="257423"/>
                  </a:lnTo>
                  <a:lnTo>
                    <a:pt x="4680097" y="257457"/>
                  </a:lnTo>
                  <a:lnTo>
                    <a:pt x="4729885" y="257486"/>
                  </a:lnTo>
                  <a:lnTo>
                    <a:pt x="4779674" y="257510"/>
                  </a:lnTo>
                  <a:lnTo>
                    <a:pt x="4829462" y="257531"/>
                  </a:lnTo>
                  <a:lnTo>
                    <a:pt x="4879250" y="257549"/>
                  </a:lnTo>
                  <a:lnTo>
                    <a:pt x="4929038" y="257564"/>
                  </a:lnTo>
                </a:path>
              </a:pathLst>
            </a:custGeom>
            <a:ln w="40651" cap="flat">
              <a:solidFill>
                <a:srgbClr val="D3D3D3">
                  <a:alpha val="100000"/>
                </a:srgbClr>
              </a:solidFill>
              <a:prstDash val="solid"/>
              <a:round/>
            </a:ln>
          </p:spPr>
          <p:txBody>
            <a:bodyPr/>
            <a:lstStyle/>
            <a:p/>
          </p:txBody>
        </p:sp>
        <p:sp>
          <p:nvSpPr>
            <p:cNvPr id="30" name="pl30"/>
            <p:cNvSpPr/>
            <p:nvPr/>
          </p:nvSpPr>
          <p:spPr>
            <a:xfrm>
              <a:off x="2420208" y="1420803"/>
              <a:ext cx="4929038" cy="772694"/>
            </a:xfrm>
            <a:custGeom>
              <a:avLst/>
              <a:pathLst>
                <a:path w="4929038" h="772694">
                  <a:moveTo>
                    <a:pt x="0" y="0"/>
                  </a:moveTo>
                  <a:lnTo>
                    <a:pt x="49788" y="45"/>
                  </a:lnTo>
                  <a:lnTo>
                    <a:pt x="99576" y="98"/>
                  </a:lnTo>
                  <a:lnTo>
                    <a:pt x="149364" y="161"/>
                  </a:lnTo>
                  <a:lnTo>
                    <a:pt x="199153" y="235"/>
                  </a:lnTo>
                  <a:lnTo>
                    <a:pt x="248941" y="322"/>
                  </a:lnTo>
                  <a:lnTo>
                    <a:pt x="298729" y="424"/>
                  </a:lnTo>
                  <a:lnTo>
                    <a:pt x="348517" y="543"/>
                  </a:lnTo>
                  <a:lnTo>
                    <a:pt x="398306" y="684"/>
                  </a:lnTo>
                  <a:lnTo>
                    <a:pt x="448094" y="849"/>
                  </a:lnTo>
                  <a:lnTo>
                    <a:pt x="497882" y="1044"/>
                  </a:lnTo>
                  <a:lnTo>
                    <a:pt x="547670" y="1272"/>
                  </a:lnTo>
                  <a:lnTo>
                    <a:pt x="597459" y="1540"/>
                  </a:lnTo>
                  <a:lnTo>
                    <a:pt x="647247" y="1855"/>
                  </a:lnTo>
                  <a:lnTo>
                    <a:pt x="697035" y="2224"/>
                  </a:lnTo>
                  <a:lnTo>
                    <a:pt x="746824" y="2659"/>
                  </a:lnTo>
                  <a:lnTo>
                    <a:pt x="796612" y="3168"/>
                  </a:lnTo>
                  <a:lnTo>
                    <a:pt x="846400" y="3766"/>
                  </a:lnTo>
                  <a:lnTo>
                    <a:pt x="896188" y="4468"/>
                  </a:lnTo>
                  <a:lnTo>
                    <a:pt x="945977" y="5292"/>
                  </a:lnTo>
                  <a:lnTo>
                    <a:pt x="995765" y="6257"/>
                  </a:lnTo>
                  <a:lnTo>
                    <a:pt x="1045553" y="7389"/>
                  </a:lnTo>
                  <a:lnTo>
                    <a:pt x="1095341" y="8715"/>
                  </a:lnTo>
                  <a:lnTo>
                    <a:pt x="1145130" y="10268"/>
                  </a:lnTo>
                  <a:lnTo>
                    <a:pt x="1194918" y="12085"/>
                  </a:lnTo>
                  <a:lnTo>
                    <a:pt x="1244706" y="14210"/>
                  </a:lnTo>
                  <a:lnTo>
                    <a:pt x="1294495" y="16693"/>
                  </a:lnTo>
                  <a:lnTo>
                    <a:pt x="1344283" y="19590"/>
                  </a:lnTo>
                  <a:lnTo>
                    <a:pt x="1394071" y="22967"/>
                  </a:lnTo>
                  <a:lnTo>
                    <a:pt x="1443859" y="26898"/>
                  </a:lnTo>
                  <a:lnTo>
                    <a:pt x="1493648" y="31466"/>
                  </a:lnTo>
                  <a:lnTo>
                    <a:pt x="1543436" y="36765"/>
                  </a:lnTo>
                  <a:lnTo>
                    <a:pt x="1593224" y="42897"/>
                  </a:lnTo>
                  <a:lnTo>
                    <a:pt x="1643012" y="49975"/>
                  </a:lnTo>
                  <a:lnTo>
                    <a:pt x="1692801" y="58122"/>
                  </a:lnTo>
                  <a:lnTo>
                    <a:pt x="1742589" y="67465"/>
                  </a:lnTo>
                  <a:lnTo>
                    <a:pt x="1792377" y="78140"/>
                  </a:lnTo>
                  <a:lnTo>
                    <a:pt x="1842166" y="90282"/>
                  </a:lnTo>
                  <a:lnTo>
                    <a:pt x="1891954" y="104022"/>
                  </a:lnTo>
                  <a:lnTo>
                    <a:pt x="1941742" y="119481"/>
                  </a:lnTo>
                  <a:lnTo>
                    <a:pt x="1991530" y="136763"/>
                  </a:lnTo>
                  <a:lnTo>
                    <a:pt x="2041319" y="155942"/>
                  </a:lnTo>
                  <a:lnTo>
                    <a:pt x="2091107" y="177058"/>
                  </a:lnTo>
                  <a:lnTo>
                    <a:pt x="2140895" y="200102"/>
                  </a:lnTo>
                  <a:lnTo>
                    <a:pt x="2190683" y="225008"/>
                  </a:lnTo>
                  <a:lnTo>
                    <a:pt x="2240472" y="251648"/>
                  </a:lnTo>
                  <a:lnTo>
                    <a:pt x="2290260" y="279829"/>
                  </a:lnTo>
                  <a:lnTo>
                    <a:pt x="2340048" y="309290"/>
                  </a:lnTo>
                  <a:lnTo>
                    <a:pt x="2389837" y="339714"/>
                  </a:lnTo>
                  <a:lnTo>
                    <a:pt x="2439625" y="370735"/>
                  </a:lnTo>
                  <a:lnTo>
                    <a:pt x="2489413" y="401959"/>
                  </a:lnTo>
                  <a:lnTo>
                    <a:pt x="2539201" y="432980"/>
                  </a:lnTo>
                  <a:lnTo>
                    <a:pt x="2588990" y="463404"/>
                  </a:lnTo>
                  <a:lnTo>
                    <a:pt x="2638778" y="492865"/>
                  </a:lnTo>
                  <a:lnTo>
                    <a:pt x="2688566" y="521046"/>
                  </a:lnTo>
                  <a:lnTo>
                    <a:pt x="2738354" y="547686"/>
                  </a:lnTo>
                  <a:lnTo>
                    <a:pt x="2788143" y="572592"/>
                  </a:lnTo>
                  <a:lnTo>
                    <a:pt x="2837931" y="595636"/>
                  </a:lnTo>
                  <a:lnTo>
                    <a:pt x="2887719" y="616751"/>
                  </a:lnTo>
                  <a:lnTo>
                    <a:pt x="2937508" y="635931"/>
                  </a:lnTo>
                  <a:lnTo>
                    <a:pt x="2987296" y="653213"/>
                  </a:lnTo>
                  <a:lnTo>
                    <a:pt x="3037084" y="668672"/>
                  </a:lnTo>
                  <a:lnTo>
                    <a:pt x="3086872" y="682412"/>
                  </a:lnTo>
                  <a:lnTo>
                    <a:pt x="3136661" y="694553"/>
                  </a:lnTo>
                  <a:lnTo>
                    <a:pt x="3186449" y="705228"/>
                  </a:lnTo>
                  <a:lnTo>
                    <a:pt x="3236237" y="714572"/>
                  </a:lnTo>
                  <a:lnTo>
                    <a:pt x="3286025" y="722718"/>
                  </a:lnTo>
                  <a:lnTo>
                    <a:pt x="3335814" y="729797"/>
                  </a:lnTo>
                  <a:lnTo>
                    <a:pt x="3385602" y="735929"/>
                  </a:lnTo>
                  <a:lnTo>
                    <a:pt x="3435390" y="741227"/>
                  </a:lnTo>
                  <a:lnTo>
                    <a:pt x="3485179" y="745796"/>
                  </a:lnTo>
                  <a:lnTo>
                    <a:pt x="3534967" y="749727"/>
                  </a:lnTo>
                  <a:lnTo>
                    <a:pt x="3584755" y="753104"/>
                  </a:lnTo>
                  <a:lnTo>
                    <a:pt x="3634543" y="756001"/>
                  </a:lnTo>
                  <a:lnTo>
                    <a:pt x="3684332" y="758484"/>
                  </a:lnTo>
                  <a:lnTo>
                    <a:pt x="3734120" y="760608"/>
                  </a:lnTo>
                  <a:lnTo>
                    <a:pt x="3783908" y="762426"/>
                  </a:lnTo>
                  <a:lnTo>
                    <a:pt x="3833696" y="763979"/>
                  </a:lnTo>
                  <a:lnTo>
                    <a:pt x="3883485" y="765305"/>
                  </a:lnTo>
                  <a:lnTo>
                    <a:pt x="3933273" y="766436"/>
                  </a:lnTo>
                  <a:lnTo>
                    <a:pt x="3983061" y="767402"/>
                  </a:lnTo>
                  <a:lnTo>
                    <a:pt x="4032850" y="768225"/>
                  </a:lnTo>
                  <a:lnTo>
                    <a:pt x="4082638" y="768927"/>
                  </a:lnTo>
                  <a:lnTo>
                    <a:pt x="4132426" y="769525"/>
                  </a:lnTo>
                  <a:lnTo>
                    <a:pt x="4182214" y="770035"/>
                  </a:lnTo>
                  <a:lnTo>
                    <a:pt x="4232003" y="770469"/>
                  </a:lnTo>
                  <a:lnTo>
                    <a:pt x="4281791" y="770839"/>
                  </a:lnTo>
                  <a:lnTo>
                    <a:pt x="4331579" y="771154"/>
                  </a:lnTo>
                  <a:lnTo>
                    <a:pt x="4381367" y="771422"/>
                  </a:lnTo>
                  <a:lnTo>
                    <a:pt x="4431156" y="771650"/>
                  </a:lnTo>
                  <a:lnTo>
                    <a:pt x="4480944" y="771844"/>
                  </a:lnTo>
                  <a:lnTo>
                    <a:pt x="4530732" y="772010"/>
                  </a:lnTo>
                  <a:lnTo>
                    <a:pt x="4580521" y="772150"/>
                  </a:lnTo>
                  <a:lnTo>
                    <a:pt x="4630309" y="772270"/>
                  </a:lnTo>
                  <a:lnTo>
                    <a:pt x="4680097" y="772372"/>
                  </a:lnTo>
                  <a:lnTo>
                    <a:pt x="4729885" y="772459"/>
                  </a:lnTo>
                  <a:lnTo>
                    <a:pt x="4779674" y="772532"/>
                  </a:lnTo>
                  <a:lnTo>
                    <a:pt x="4829462" y="772595"/>
                  </a:lnTo>
                  <a:lnTo>
                    <a:pt x="4879250" y="772649"/>
                  </a:lnTo>
                  <a:lnTo>
                    <a:pt x="4929038" y="772694"/>
                  </a:lnTo>
                </a:path>
              </a:pathLst>
            </a:custGeom>
            <a:ln w="40651" cap="flat">
              <a:solidFill>
                <a:srgbClr val="D3D3D3">
                  <a:alpha val="100000"/>
                </a:srgbClr>
              </a:solidFill>
              <a:prstDash val="solid"/>
              <a:round/>
            </a:ln>
          </p:spPr>
          <p:txBody>
            <a:bodyPr/>
            <a:lstStyle/>
            <a:p/>
          </p:txBody>
        </p:sp>
        <p:sp>
          <p:nvSpPr>
            <p:cNvPr id="31" name="pl31"/>
            <p:cNvSpPr/>
            <p:nvPr/>
          </p:nvSpPr>
          <p:spPr>
            <a:xfrm>
              <a:off x="2420208" y="3998181"/>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D3D3D3">
                  <a:alpha val="100000"/>
                </a:srgbClr>
              </a:solidFill>
              <a:prstDash val="solid"/>
              <a:round/>
            </a:ln>
          </p:spPr>
          <p:txBody>
            <a:bodyPr/>
            <a:lstStyle/>
            <a:p/>
          </p:txBody>
        </p:sp>
        <p:sp>
          <p:nvSpPr>
            <p:cNvPr id="32" name="pl32"/>
            <p:cNvSpPr/>
            <p:nvPr/>
          </p:nvSpPr>
          <p:spPr>
            <a:xfrm>
              <a:off x="2420208" y="425574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3" name="pl33"/>
            <p:cNvSpPr/>
            <p:nvPr/>
          </p:nvSpPr>
          <p:spPr>
            <a:xfrm>
              <a:off x="2420208" y="3225572"/>
              <a:ext cx="4929038" cy="2575648"/>
            </a:xfrm>
            <a:custGeom>
              <a:avLst/>
              <a:pathLst>
                <a:path w="4929038" h="2575648">
                  <a:moveTo>
                    <a:pt x="0" y="0"/>
                  </a:moveTo>
                  <a:lnTo>
                    <a:pt x="49788" y="151"/>
                  </a:lnTo>
                  <a:lnTo>
                    <a:pt x="99576" y="329"/>
                  </a:lnTo>
                  <a:lnTo>
                    <a:pt x="149364" y="538"/>
                  </a:lnTo>
                  <a:lnTo>
                    <a:pt x="199153" y="784"/>
                  </a:lnTo>
                  <a:lnTo>
                    <a:pt x="248941" y="1074"/>
                  </a:lnTo>
                  <a:lnTo>
                    <a:pt x="298729" y="1413"/>
                  </a:lnTo>
                  <a:lnTo>
                    <a:pt x="348517" y="1812"/>
                  </a:lnTo>
                  <a:lnTo>
                    <a:pt x="398306" y="2282"/>
                  </a:lnTo>
                  <a:lnTo>
                    <a:pt x="448094" y="2833"/>
                  </a:lnTo>
                  <a:lnTo>
                    <a:pt x="497882" y="3480"/>
                  </a:lnTo>
                  <a:lnTo>
                    <a:pt x="547670" y="4241"/>
                  </a:lnTo>
                  <a:lnTo>
                    <a:pt x="597459" y="5134"/>
                  </a:lnTo>
                  <a:lnTo>
                    <a:pt x="647247" y="6184"/>
                  </a:lnTo>
                  <a:lnTo>
                    <a:pt x="697035" y="7416"/>
                  </a:lnTo>
                  <a:lnTo>
                    <a:pt x="746824" y="8863"/>
                  </a:lnTo>
                  <a:lnTo>
                    <a:pt x="796612" y="10562"/>
                  </a:lnTo>
                  <a:lnTo>
                    <a:pt x="846400" y="12556"/>
                  </a:lnTo>
                  <a:lnTo>
                    <a:pt x="896188" y="14895"/>
                  </a:lnTo>
                  <a:lnTo>
                    <a:pt x="945977" y="17640"/>
                  </a:lnTo>
                  <a:lnTo>
                    <a:pt x="995765" y="20859"/>
                  </a:lnTo>
                  <a:lnTo>
                    <a:pt x="1045553" y="24631"/>
                  </a:lnTo>
                  <a:lnTo>
                    <a:pt x="1095341" y="29052"/>
                  </a:lnTo>
                  <a:lnTo>
                    <a:pt x="1145130" y="34228"/>
                  </a:lnTo>
                  <a:lnTo>
                    <a:pt x="1194918" y="40285"/>
                  </a:lnTo>
                  <a:lnTo>
                    <a:pt x="1244706" y="47368"/>
                  </a:lnTo>
                  <a:lnTo>
                    <a:pt x="1294495" y="55643"/>
                  </a:lnTo>
                  <a:lnTo>
                    <a:pt x="1344283" y="65301"/>
                  </a:lnTo>
                  <a:lnTo>
                    <a:pt x="1394071" y="76558"/>
                  </a:lnTo>
                  <a:lnTo>
                    <a:pt x="1443859" y="89662"/>
                  </a:lnTo>
                  <a:lnTo>
                    <a:pt x="1493648" y="104889"/>
                  </a:lnTo>
                  <a:lnTo>
                    <a:pt x="1543436" y="122551"/>
                  </a:lnTo>
                  <a:lnTo>
                    <a:pt x="1593224" y="142991"/>
                  </a:lnTo>
                  <a:lnTo>
                    <a:pt x="1643012" y="166585"/>
                  </a:lnTo>
                  <a:lnTo>
                    <a:pt x="1692801" y="193740"/>
                  </a:lnTo>
                  <a:lnTo>
                    <a:pt x="1742589" y="224885"/>
                  </a:lnTo>
                  <a:lnTo>
                    <a:pt x="1792377" y="260469"/>
                  </a:lnTo>
                  <a:lnTo>
                    <a:pt x="1842166" y="300941"/>
                  </a:lnTo>
                  <a:lnTo>
                    <a:pt x="1891954" y="346741"/>
                  </a:lnTo>
                  <a:lnTo>
                    <a:pt x="1941742" y="398272"/>
                  </a:lnTo>
                  <a:lnTo>
                    <a:pt x="1991530" y="455877"/>
                  </a:lnTo>
                  <a:lnTo>
                    <a:pt x="2041319" y="519808"/>
                  </a:lnTo>
                  <a:lnTo>
                    <a:pt x="2091107" y="590195"/>
                  </a:lnTo>
                  <a:lnTo>
                    <a:pt x="2140895" y="667006"/>
                  </a:lnTo>
                  <a:lnTo>
                    <a:pt x="2190683" y="750026"/>
                  </a:lnTo>
                  <a:lnTo>
                    <a:pt x="2240472" y="838828"/>
                  </a:lnTo>
                  <a:lnTo>
                    <a:pt x="2290260" y="932764"/>
                  </a:lnTo>
                  <a:lnTo>
                    <a:pt x="2340048" y="1030968"/>
                  </a:lnTo>
                  <a:lnTo>
                    <a:pt x="2389837" y="1132380"/>
                  </a:lnTo>
                  <a:lnTo>
                    <a:pt x="2439625" y="1235784"/>
                  </a:lnTo>
                  <a:lnTo>
                    <a:pt x="2489413" y="1339864"/>
                  </a:lnTo>
                  <a:lnTo>
                    <a:pt x="2539201" y="1443268"/>
                  </a:lnTo>
                  <a:lnTo>
                    <a:pt x="2588990" y="1544680"/>
                  </a:lnTo>
                  <a:lnTo>
                    <a:pt x="2638778" y="1642884"/>
                  </a:lnTo>
                  <a:lnTo>
                    <a:pt x="2688566" y="1736820"/>
                  </a:lnTo>
                  <a:lnTo>
                    <a:pt x="2738354" y="1825622"/>
                  </a:lnTo>
                  <a:lnTo>
                    <a:pt x="2788143" y="1908642"/>
                  </a:lnTo>
                  <a:lnTo>
                    <a:pt x="2837931" y="1985453"/>
                  </a:lnTo>
                  <a:lnTo>
                    <a:pt x="2887719" y="2055839"/>
                  </a:lnTo>
                  <a:lnTo>
                    <a:pt x="2937508" y="2119771"/>
                  </a:lnTo>
                  <a:lnTo>
                    <a:pt x="2987296" y="2177376"/>
                  </a:lnTo>
                  <a:lnTo>
                    <a:pt x="3037084" y="2228907"/>
                  </a:lnTo>
                  <a:lnTo>
                    <a:pt x="3086872" y="2274707"/>
                  </a:lnTo>
                  <a:lnTo>
                    <a:pt x="3136661" y="2315179"/>
                  </a:lnTo>
                  <a:lnTo>
                    <a:pt x="3186449" y="2350763"/>
                  </a:lnTo>
                  <a:lnTo>
                    <a:pt x="3236237" y="2381908"/>
                  </a:lnTo>
                  <a:lnTo>
                    <a:pt x="3286025" y="2409063"/>
                  </a:lnTo>
                  <a:lnTo>
                    <a:pt x="3335814" y="2432657"/>
                  </a:lnTo>
                  <a:lnTo>
                    <a:pt x="3385602" y="2453097"/>
                  </a:lnTo>
                  <a:lnTo>
                    <a:pt x="3435390" y="2470759"/>
                  </a:lnTo>
                  <a:lnTo>
                    <a:pt x="3485179" y="2485986"/>
                  </a:lnTo>
                  <a:lnTo>
                    <a:pt x="3534967" y="2499090"/>
                  </a:lnTo>
                  <a:lnTo>
                    <a:pt x="3584755" y="2510347"/>
                  </a:lnTo>
                  <a:lnTo>
                    <a:pt x="3634543" y="2520005"/>
                  </a:lnTo>
                  <a:lnTo>
                    <a:pt x="3684332" y="2528280"/>
                  </a:lnTo>
                  <a:lnTo>
                    <a:pt x="3734120" y="2535363"/>
                  </a:lnTo>
                  <a:lnTo>
                    <a:pt x="3783908" y="2541420"/>
                  </a:lnTo>
                  <a:lnTo>
                    <a:pt x="3833696" y="2546596"/>
                  </a:lnTo>
                  <a:lnTo>
                    <a:pt x="3883485" y="2551017"/>
                  </a:lnTo>
                  <a:lnTo>
                    <a:pt x="3933273" y="2554789"/>
                  </a:lnTo>
                  <a:lnTo>
                    <a:pt x="3983061" y="2558008"/>
                  </a:lnTo>
                  <a:lnTo>
                    <a:pt x="4032850" y="2560753"/>
                  </a:lnTo>
                  <a:lnTo>
                    <a:pt x="4082638" y="2563092"/>
                  </a:lnTo>
                  <a:lnTo>
                    <a:pt x="4132426" y="2565086"/>
                  </a:lnTo>
                  <a:lnTo>
                    <a:pt x="4182214" y="2566785"/>
                  </a:lnTo>
                  <a:lnTo>
                    <a:pt x="4232003" y="2568232"/>
                  </a:lnTo>
                  <a:lnTo>
                    <a:pt x="4281791" y="2569464"/>
                  </a:lnTo>
                  <a:lnTo>
                    <a:pt x="4331579" y="2570514"/>
                  </a:lnTo>
                  <a:lnTo>
                    <a:pt x="4381367" y="2571407"/>
                  </a:lnTo>
                  <a:lnTo>
                    <a:pt x="4431156" y="2572168"/>
                  </a:lnTo>
                  <a:lnTo>
                    <a:pt x="4480944" y="2572815"/>
                  </a:lnTo>
                  <a:lnTo>
                    <a:pt x="4530732" y="2573366"/>
                  </a:lnTo>
                  <a:lnTo>
                    <a:pt x="4580521" y="2573835"/>
                  </a:lnTo>
                  <a:lnTo>
                    <a:pt x="4630309" y="2574235"/>
                  </a:lnTo>
                  <a:lnTo>
                    <a:pt x="4680097" y="2574574"/>
                  </a:lnTo>
                  <a:lnTo>
                    <a:pt x="4729885" y="2574863"/>
                  </a:lnTo>
                  <a:lnTo>
                    <a:pt x="4779674" y="2575109"/>
                  </a:lnTo>
                  <a:lnTo>
                    <a:pt x="4829462" y="2575319"/>
                  </a:lnTo>
                  <a:lnTo>
                    <a:pt x="4879250" y="2575497"/>
                  </a:lnTo>
                  <a:lnTo>
                    <a:pt x="4929038" y="2575648"/>
                  </a:lnTo>
                </a:path>
              </a:pathLst>
            </a:custGeom>
            <a:ln w="40651" cap="flat">
              <a:solidFill>
                <a:srgbClr val="D3D3D3">
                  <a:alpha val="100000"/>
                </a:srgbClr>
              </a:solidFill>
              <a:prstDash val="solid"/>
              <a:round/>
            </a:ln>
          </p:spPr>
          <p:txBody>
            <a:bodyPr/>
            <a:lstStyle/>
            <a:p/>
          </p:txBody>
        </p:sp>
        <p:sp>
          <p:nvSpPr>
            <p:cNvPr id="34" name="pl34"/>
            <p:cNvSpPr/>
            <p:nvPr/>
          </p:nvSpPr>
          <p:spPr>
            <a:xfrm>
              <a:off x="2420208" y="905155"/>
              <a:ext cx="4929038" cy="257564"/>
            </a:xfrm>
            <a:custGeom>
              <a:avLst/>
              <a:pathLst>
                <a:path w="4929038" h="257564">
                  <a:moveTo>
                    <a:pt x="0" y="257564"/>
                  </a:moveTo>
                  <a:lnTo>
                    <a:pt x="49788" y="257549"/>
                  </a:lnTo>
                  <a:lnTo>
                    <a:pt x="99576" y="257531"/>
                  </a:lnTo>
                  <a:lnTo>
                    <a:pt x="149364" y="257510"/>
                  </a:lnTo>
                  <a:lnTo>
                    <a:pt x="199153" y="257486"/>
                  </a:lnTo>
                  <a:lnTo>
                    <a:pt x="248941" y="257457"/>
                  </a:lnTo>
                  <a:lnTo>
                    <a:pt x="298729" y="257423"/>
                  </a:lnTo>
                  <a:lnTo>
                    <a:pt x="348517" y="257383"/>
                  </a:lnTo>
                  <a:lnTo>
                    <a:pt x="398306" y="257336"/>
                  </a:lnTo>
                  <a:lnTo>
                    <a:pt x="448094" y="257281"/>
                  </a:lnTo>
                  <a:lnTo>
                    <a:pt x="497882" y="257216"/>
                  </a:lnTo>
                  <a:lnTo>
                    <a:pt x="547670" y="257140"/>
                  </a:lnTo>
                  <a:lnTo>
                    <a:pt x="597459" y="257051"/>
                  </a:lnTo>
                  <a:lnTo>
                    <a:pt x="647247" y="256946"/>
                  </a:lnTo>
                  <a:lnTo>
                    <a:pt x="697035" y="256823"/>
                  </a:lnTo>
                  <a:lnTo>
                    <a:pt x="746824" y="256678"/>
                  </a:lnTo>
                  <a:lnTo>
                    <a:pt x="796612" y="256508"/>
                  </a:lnTo>
                  <a:lnTo>
                    <a:pt x="846400" y="256309"/>
                  </a:lnTo>
                  <a:lnTo>
                    <a:pt x="896188" y="256075"/>
                  </a:lnTo>
                  <a:lnTo>
                    <a:pt x="945977" y="255800"/>
                  </a:lnTo>
                  <a:lnTo>
                    <a:pt x="995765" y="255478"/>
                  </a:lnTo>
                  <a:lnTo>
                    <a:pt x="1045553" y="255101"/>
                  </a:lnTo>
                  <a:lnTo>
                    <a:pt x="1095341" y="254659"/>
                  </a:lnTo>
                  <a:lnTo>
                    <a:pt x="1145130" y="254142"/>
                  </a:lnTo>
                  <a:lnTo>
                    <a:pt x="1194918" y="253536"/>
                  </a:lnTo>
                  <a:lnTo>
                    <a:pt x="1244706" y="252828"/>
                  </a:lnTo>
                  <a:lnTo>
                    <a:pt x="1294495" y="252000"/>
                  </a:lnTo>
                  <a:lnTo>
                    <a:pt x="1344283" y="251034"/>
                  </a:lnTo>
                  <a:lnTo>
                    <a:pt x="1394071" y="249909"/>
                  </a:lnTo>
                  <a:lnTo>
                    <a:pt x="1443859" y="248598"/>
                  </a:lnTo>
                  <a:lnTo>
                    <a:pt x="1493648" y="247075"/>
                  </a:lnTo>
                  <a:lnTo>
                    <a:pt x="1543436" y="245309"/>
                  </a:lnTo>
                  <a:lnTo>
                    <a:pt x="1593224" y="243265"/>
                  </a:lnTo>
                  <a:lnTo>
                    <a:pt x="1643012" y="240906"/>
                  </a:lnTo>
                  <a:lnTo>
                    <a:pt x="1692801" y="238190"/>
                  </a:lnTo>
                  <a:lnTo>
                    <a:pt x="1742589" y="235076"/>
                  </a:lnTo>
                  <a:lnTo>
                    <a:pt x="1792377" y="231517"/>
                  </a:lnTo>
                  <a:lnTo>
                    <a:pt x="1842166" y="227470"/>
                  </a:lnTo>
                  <a:lnTo>
                    <a:pt x="1891954" y="222890"/>
                  </a:lnTo>
                  <a:lnTo>
                    <a:pt x="1941742" y="217737"/>
                  </a:lnTo>
                  <a:lnTo>
                    <a:pt x="1991530" y="211977"/>
                  </a:lnTo>
                  <a:lnTo>
                    <a:pt x="2041319" y="205583"/>
                  </a:lnTo>
                  <a:lnTo>
                    <a:pt x="2091107" y="198545"/>
                  </a:lnTo>
                  <a:lnTo>
                    <a:pt x="2140895" y="190864"/>
                  </a:lnTo>
                  <a:lnTo>
                    <a:pt x="2190683" y="182562"/>
                  </a:lnTo>
                  <a:lnTo>
                    <a:pt x="2240472" y="173682"/>
                  </a:lnTo>
                  <a:lnTo>
                    <a:pt x="2290260" y="164288"/>
                  </a:lnTo>
                  <a:lnTo>
                    <a:pt x="2340048" y="154468"/>
                  </a:lnTo>
                  <a:lnTo>
                    <a:pt x="2389837" y="144326"/>
                  </a:lnTo>
                  <a:lnTo>
                    <a:pt x="2439625" y="133986"/>
                  </a:lnTo>
                  <a:lnTo>
                    <a:pt x="2489413" y="123578"/>
                  </a:lnTo>
                  <a:lnTo>
                    <a:pt x="2539201" y="113238"/>
                  </a:lnTo>
                  <a:lnTo>
                    <a:pt x="2588990" y="103096"/>
                  </a:lnTo>
                  <a:lnTo>
                    <a:pt x="2638778" y="93276"/>
                  </a:lnTo>
                  <a:lnTo>
                    <a:pt x="2688566" y="83882"/>
                  </a:lnTo>
                  <a:lnTo>
                    <a:pt x="2738354" y="75002"/>
                  </a:lnTo>
                  <a:lnTo>
                    <a:pt x="2788143" y="66700"/>
                  </a:lnTo>
                  <a:lnTo>
                    <a:pt x="2837931" y="59019"/>
                  </a:lnTo>
                  <a:lnTo>
                    <a:pt x="2887719" y="51980"/>
                  </a:lnTo>
                  <a:lnTo>
                    <a:pt x="2937508" y="45587"/>
                  </a:lnTo>
                  <a:lnTo>
                    <a:pt x="2987296" y="39827"/>
                  </a:lnTo>
                  <a:lnTo>
                    <a:pt x="3037084" y="34674"/>
                  </a:lnTo>
                  <a:lnTo>
                    <a:pt x="3086872" y="30094"/>
                  </a:lnTo>
                  <a:lnTo>
                    <a:pt x="3136661" y="26046"/>
                  </a:lnTo>
                  <a:lnTo>
                    <a:pt x="3186449" y="22488"/>
                  </a:lnTo>
                  <a:lnTo>
                    <a:pt x="3236237" y="19374"/>
                  </a:lnTo>
                  <a:lnTo>
                    <a:pt x="3286025" y="16658"/>
                  </a:lnTo>
                  <a:lnTo>
                    <a:pt x="3335814" y="14299"/>
                  </a:lnTo>
                  <a:lnTo>
                    <a:pt x="3385602" y="12255"/>
                  </a:lnTo>
                  <a:lnTo>
                    <a:pt x="3435390" y="10488"/>
                  </a:lnTo>
                  <a:lnTo>
                    <a:pt x="3485179" y="8966"/>
                  </a:lnTo>
                  <a:lnTo>
                    <a:pt x="3534967" y="7655"/>
                  </a:lnTo>
                  <a:lnTo>
                    <a:pt x="3584755" y="6530"/>
                  </a:lnTo>
                  <a:lnTo>
                    <a:pt x="3634543" y="5564"/>
                  </a:lnTo>
                  <a:lnTo>
                    <a:pt x="3684332" y="4736"/>
                  </a:lnTo>
                  <a:lnTo>
                    <a:pt x="3734120" y="4028"/>
                  </a:lnTo>
                  <a:lnTo>
                    <a:pt x="3783908" y="3422"/>
                  </a:lnTo>
                  <a:lnTo>
                    <a:pt x="3833696" y="2905"/>
                  </a:lnTo>
                  <a:lnTo>
                    <a:pt x="3883485" y="2463"/>
                  </a:lnTo>
                  <a:lnTo>
                    <a:pt x="3933273" y="2085"/>
                  </a:lnTo>
                  <a:lnTo>
                    <a:pt x="3983061" y="1764"/>
                  </a:lnTo>
                  <a:lnTo>
                    <a:pt x="4032850" y="1489"/>
                  </a:lnTo>
                  <a:lnTo>
                    <a:pt x="4082638" y="1255"/>
                  </a:lnTo>
                  <a:lnTo>
                    <a:pt x="4132426" y="1056"/>
                  </a:lnTo>
                  <a:lnTo>
                    <a:pt x="4182214" y="886"/>
                  </a:lnTo>
                  <a:lnTo>
                    <a:pt x="4232003" y="741"/>
                  </a:lnTo>
                  <a:lnTo>
                    <a:pt x="4281791" y="618"/>
                  </a:lnTo>
                  <a:lnTo>
                    <a:pt x="4331579" y="513"/>
                  </a:lnTo>
                  <a:lnTo>
                    <a:pt x="4381367" y="424"/>
                  </a:lnTo>
                  <a:lnTo>
                    <a:pt x="4431156" y="348"/>
                  </a:lnTo>
                  <a:lnTo>
                    <a:pt x="4480944" y="283"/>
                  </a:lnTo>
                  <a:lnTo>
                    <a:pt x="4530732" y="228"/>
                  </a:lnTo>
                  <a:lnTo>
                    <a:pt x="4580521" y="181"/>
                  </a:lnTo>
                  <a:lnTo>
                    <a:pt x="4630309" y="141"/>
                  </a:lnTo>
                  <a:lnTo>
                    <a:pt x="4680097" y="107"/>
                  </a:lnTo>
                  <a:lnTo>
                    <a:pt x="4729885" y="78"/>
                  </a:lnTo>
                  <a:lnTo>
                    <a:pt x="4779674" y="53"/>
                  </a:lnTo>
                  <a:lnTo>
                    <a:pt x="4829462" y="32"/>
                  </a:lnTo>
                  <a:lnTo>
                    <a:pt x="4879250" y="15"/>
                  </a:lnTo>
                  <a:lnTo>
                    <a:pt x="4929038" y="0"/>
                  </a:lnTo>
                </a:path>
              </a:pathLst>
            </a:custGeom>
            <a:ln w="40651" cap="flat">
              <a:solidFill>
                <a:srgbClr val="D3D3D3">
                  <a:alpha val="100000"/>
                </a:srgbClr>
              </a:solidFill>
              <a:prstDash val="solid"/>
              <a:round/>
            </a:ln>
          </p:spPr>
          <p:txBody>
            <a:bodyPr/>
            <a:lstStyle/>
            <a:p/>
          </p:txBody>
        </p:sp>
        <p:sp>
          <p:nvSpPr>
            <p:cNvPr id="35" name="pl35"/>
            <p:cNvSpPr/>
            <p:nvPr/>
          </p:nvSpPr>
          <p:spPr>
            <a:xfrm>
              <a:off x="2420208" y="2709405"/>
              <a:ext cx="4929038" cy="515129"/>
            </a:xfrm>
            <a:custGeom>
              <a:avLst/>
              <a:pathLst>
                <a:path w="4929038" h="515129">
                  <a:moveTo>
                    <a:pt x="0" y="0"/>
                  </a:moveTo>
                  <a:lnTo>
                    <a:pt x="49788" y="30"/>
                  </a:lnTo>
                  <a:lnTo>
                    <a:pt x="99576" y="65"/>
                  </a:lnTo>
                  <a:lnTo>
                    <a:pt x="149364" y="107"/>
                  </a:lnTo>
                  <a:lnTo>
                    <a:pt x="199153" y="156"/>
                  </a:lnTo>
                  <a:lnTo>
                    <a:pt x="248941" y="214"/>
                  </a:lnTo>
                  <a:lnTo>
                    <a:pt x="298729" y="282"/>
                  </a:lnTo>
                  <a:lnTo>
                    <a:pt x="348517" y="362"/>
                  </a:lnTo>
                  <a:lnTo>
                    <a:pt x="398306" y="456"/>
                  </a:lnTo>
                  <a:lnTo>
                    <a:pt x="448094" y="566"/>
                  </a:lnTo>
                  <a:lnTo>
                    <a:pt x="497882" y="696"/>
                  </a:lnTo>
                  <a:lnTo>
                    <a:pt x="547670" y="848"/>
                  </a:lnTo>
                  <a:lnTo>
                    <a:pt x="597459" y="1026"/>
                  </a:lnTo>
                  <a:lnTo>
                    <a:pt x="647247" y="1236"/>
                  </a:lnTo>
                  <a:lnTo>
                    <a:pt x="697035" y="1483"/>
                  </a:lnTo>
                  <a:lnTo>
                    <a:pt x="746824" y="1772"/>
                  </a:lnTo>
                  <a:lnTo>
                    <a:pt x="796612" y="2112"/>
                  </a:lnTo>
                  <a:lnTo>
                    <a:pt x="846400" y="2511"/>
                  </a:lnTo>
                  <a:lnTo>
                    <a:pt x="896188" y="2979"/>
                  </a:lnTo>
                  <a:lnTo>
                    <a:pt x="945977" y="3528"/>
                  </a:lnTo>
                  <a:lnTo>
                    <a:pt x="995765" y="4171"/>
                  </a:lnTo>
                  <a:lnTo>
                    <a:pt x="1045553" y="4926"/>
                  </a:lnTo>
                  <a:lnTo>
                    <a:pt x="1095341" y="5810"/>
                  </a:lnTo>
                  <a:lnTo>
                    <a:pt x="1145130" y="6845"/>
                  </a:lnTo>
                  <a:lnTo>
                    <a:pt x="1194918" y="8057"/>
                  </a:lnTo>
                  <a:lnTo>
                    <a:pt x="1244706" y="9473"/>
                  </a:lnTo>
                  <a:lnTo>
                    <a:pt x="1294495" y="11128"/>
                  </a:lnTo>
                  <a:lnTo>
                    <a:pt x="1344283" y="13060"/>
                  </a:lnTo>
                  <a:lnTo>
                    <a:pt x="1394071" y="15311"/>
                  </a:lnTo>
                  <a:lnTo>
                    <a:pt x="1443859" y="17932"/>
                  </a:lnTo>
                  <a:lnTo>
                    <a:pt x="1493648" y="20977"/>
                  </a:lnTo>
                  <a:lnTo>
                    <a:pt x="1543436" y="24510"/>
                  </a:lnTo>
                  <a:lnTo>
                    <a:pt x="1593224" y="28598"/>
                  </a:lnTo>
                  <a:lnTo>
                    <a:pt x="1643012" y="33317"/>
                  </a:lnTo>
                  <a:lnTo>
                    <a:pt x="1692801" y="38748"/>
                  </a:lnTo>
                  <a:lnTo>
                    <a:pt x="1742589" y="44977"/>
                  </a:lnTo>
                  <a:lnTo>
                    <a:pt x="1792377" y="52093"/>
                  </a:lnTo>
                  <a:lnTo>
                    <a:pt x="1842166" y="60188"/>
                  </a:lnTo>
                  <a:lnTo>
                    <a:pt x="1891954" y="69348"/>
                  </a:lnTo>
                  <a:lnTo>
                    <a:pt x="1941742" y="79654"/>
                  </a:lnTo>
                  <a:lnTo>
                    <a:pt x="1991530" y="91175"/>
                  </a:lnTo>
                  <a:lnTo>
                    <a:pt x="2041319" y="103961"/>
                  </a:lnTo>
                  <a:lnTo>
                    <a:pt x="2091107" y="118039"/>
                  </a:lnTo>
                  <a:lnTo>
                    <a:pt x="2140895" y="133401"/>
                  </a:lnTo>
                  <a:lnTo>
                    <a:pt x="2190683" y="150005"/>
                  </a:lnTo>
                  <a:lnTo>
                    <a:pt x="2240472" y="167765"/>
                  </a:lnTo>
                  <a:lnTo>
                    <a:pt x="2290260" y="186552"/>
                  </a:lnTo>
                  <a:lnTo>
                    <a:pt x="2340048" y="206193"/>
                  </a:lnTo>
                  <a:lnTo>
                    <a:pt x="2389837" y="226476"/>
                  </a:lnTo>
                  <a:lnTo>
                    <a:pt x="2439625" y="247156"/>
                  </a:lnTo>
                  <a:lnTo>
                    <a:pt x="2489413" y="267972"/>
                  </a:lnTo>
                  <a:lnTo>
                    <a:pt x="2539201" y="288653"/>
                  </a:lnTo>
                  <a:lnTo>
                    <a:pt x="2588990" y="308936"/>
                  </a:lnTo>
                  <a:lnTo>
                    <a:pt x="2638778" y="328576"/>
                  </a:lnTo>
                  <a:lnTo>
                    <a:pt x="2688566" y="347364"/>
                  </a:lnTo>
                  <a:lnTo>
                    <a:pt x="2738354" y="365124"/>
                  </a:lnTo>
                  <a:lnTo>
                    <a:pt x="2788143" y="381728"/>
                  </a:lnTo>
                  <a:lnTo>
                    <a:pt x="2837931" y="397090"/>
                  </a:lnTo>
                  <a:lnTo>
                    <a:pt x="2887719" y="411167"/>
                  </a:lnTo>
                  <a:lnTo>
                    <a:pt x="2937508" y="423954"/>
                  </a:lnTo>
                  <a:lnTo>
                    <a:pt x="2987296" y="435475"/>
                  </a:lnTo>
                  <a:lnTo>
                    <a:pt x="3037084" y="445781"/>
                  </a:lnTo>
                  <a:lnTo>
                    <a:pt x="3086872" y="454941"/>
                  </a:lnTo>
                  <a:lnTo>
                    <a:pt x="3136661" y="463035"/>
                  </a:lnTo>
                  <a:lnTo>
                    <a:pt x="3186449" y="470152"/>
                  </a:lnTo>
                  <a:lnTo>
                    <a:pt x="3236237" y="476381"/>
                  </a:lnTo>
                  <a:lnTo>
                    <a:pt x="3286025" y="481812"/>
                  </a:lnTo>
                  <a:lnTo>
                    <a:pt x="3335814" y="486531"/>
                  </a:lnTo>
                  <a:lnTo>
                    <a:pt x="3385602" y="490619"/>
                  </a:lnTo>
                  <a:lnTo>
                    <a:pt x="3435390" y="494151"/>
                  </a:lnTo>
                  <a:lnTo>
                    <a:pt x="3485179" y="497197"/>
                  </a:lnTo>
                  <a:lnTo>
                    <a:pt x="3534967" y="499818"/>
                  </a:lnTo>
                  <a:lnTo>
                    <a:pt x="3584755" y="502069"/>
                  </a:lnTo>
                  <a:lnTo>
                    <a:pt x="3634543" y="504001"/>
                  </a:lnTo>
                  <a:lnTo>
                    <a:pt x="3684332" y="505656"/>
                  </a:lnTo>
                  <a:lnTo>
                    <a:pt x="3734120" y="507072"/>
                  </a:lnTo>
                  <a:lnTo>
                    <a:pt x="3783908" y="508284"/>
                  </a:lnTo>
                  <a:lnTo>
                    <a:pt x="3833696" y="509319"/>
                  </a:lnTo>
                  <a:lnTo>
                    <a:pt x="3883485" y="510203"/>
                  </a:lnTo>
                  <a:lnTo>
                    <a:pt x="3933273" y="510957"/>
                  </a:lnTo>
                  <a:lnTo>
                    <a:pt x="3983061" y="511601"/>
                  </a:lnTo>
                  <a:lnTo>
                    <a:pt x="4032850" y="512150"/>
                  </a:lnTo>
                  <a:lnTo>
                    <a:pt x="4082638" y="512618"/>
                  </a:lnTo>
                  <a:lnTo>
                    <a:pt x="4132426" y="513017"/>
                  </a:lnTo>
                  <a:lnTo>
                    <a:pt x="4182214" y="513357"/>
                  </a:lnTo>
                  <a:lnTo>
                    <a:pt x="4232003" y="513646"/>
                  </a:lnTo>
                  <a:lnTo>
                    <a:pt x="4281791" y="513892"/>
                  </a:lnTo>
                  <a:lnTo>
                    <a:pt x="4331579" y="514102"/>
                  </a:lnTo>
                  <a:lnTo>
                    <a:pt x="4381367" y="514281"/>
                  </a:lnTo>
                  <a:lnTo>
                    <a:pt x="4431156" y="514433"/>
                  </a:lnTo>
                  <a:lnTo>
                    <a:pt x="4480944" y="514563"/>
                  </a:lnTo>
                  <a:lnTo>
                    <a:pt x="4530732" y="514673"/>
                  </a:lnTo>
                  <a:lnTo>
                    <a:pt x="4580521" y="514767"/>
                  </a:lnTo>
                  <a:lnTo>
                    <a:pt x="4630309" y="514847"/>
                  </a:lnTo>
                  <a:lnTo>
                    <a:pt x="4680097" y="514914"/>
                  </a:lnTo>
                  <a:lnTo>
                    <a:pt x="4729885" y="514972"/>
                  </a:lnTo>
                  <a:lnTo>
                    <a:pt x="4779674" y="515021"/>
                  </a:lnTo>
                  <a:lnTo>
                    <a:pt x="4829462" y="515063"/>
                  </a:lnTo>
                  <a:lnTo>
                    <a:pt x="4879250" y="515099"/>
                  </a:lnTo>
                  <a:lnTo>
                    <a:pt x="4929038" y="515129"/>
                  </a:lnTo>
                </a:path>
              </a:pathLst>
            </a:custGeom>
            <a:ln w="40651" cap="flat">
              <a:solidFill>
                <a:srgbClr val="3B00FB">
                  <a:alpha val="100000"/>
                </a:srgbClr>
              </a:solidFill>
              <a:prstDash val="solid"/>
              <a:round/>
            </a:ln>
          </p:spPr>
          <p:txBody>
            <a:bodyPr/>
            <a:lstStyle/>
            <a:p/>
          </p:txBody>
        </p:sp>
        <p:sp>
          <p:nvSpPr>
            <p:cNvPr id="36" name="pl36"/>
            <p:cNvSpPr/>
            <p:nvPr/>
          </p:nvSpPr>
          <p:spPr>
            <a:xfrm>
              <a:off x="2420208" y="3482705"/>
              <a:ext cx="4929038" cy="772694"/>
            </a:xfrm>
            <a:custGeom>
              <a:avLst/>
              <a:pathLst>
                <a:path w="4929038" h="772694">
                  <a:moveTo>
                    <a:pt x="0" y="772694"/>
                  </a:moveTo>
                  <a:lnTo>
                    <a:pt x="49788" y="772649"/>
                  </a:lnTo>
                  <a:lnTo>
                    <a:pt x="99576" y="772595"/>
                  </a:lnTo>
                  <a:lnTo>
                    <a:pt x="149364" y="772532"/>
                  </a:lnTo>
                  <a:lnTo>
                    <a:pt x="199153" y="772459"/>
                  </a:lnTo>
                  <a:lnTo>
                    <a:pt x="248941" y="772372"/>
                  </a:lnTo>
                  <a:lnTo>
                    <a:pt x="298729" y="772270"/>
                  </a:lnTo>
                  <a:lnTo>
                    <a:pt x="348517" y="772150"/>
                  </a:lnTo>
                  <a:lnTo>
                    <a:pt x="398306" y="772010"/>
                  </a:lnTo>
                  <a:lnTo>
                    <a:pt x="448094" y="771844"/>
                  </a:lnTo>
                  <a:lnTo>
                    <a:pt x="497882" y="771650"/>
                  </a:lnTo>
                  <a:lnTo>
                    <a:pt x="547670" y="771422"/>
                  </a:lnTo>
                  <a:lnTo>
                    <a:pt x="597459" y="771154"/>
                  </a:lnTo>
                  <a:lnTo>
                    <a:pt x="647247" y="770839"/>
                  </a:lnTo>
                  <a:lnTo>
                    <a:pt x="697035" y="770469"/>
                  </a:lnTo>
                  <a:lnTo>
                    <a:pt x="746824" y="770035"/>
                  </a:lnTo>
                  <a:lnTo>
                    <a:pt x="796612" y="769525"/>
                  </a:lnTo>
                  <a:lnTo>
                    <a:pt x="846400" y="768927"/>
                  </a:lnTo>
                  <a:lnTo>
                    <a:pt x="896188" y="768225"/>
                  </a:lnTo>
                  <a:lnTo>
                    <a:pt x="945977" y="767402"/>
                  </a:lnTo>
                  <a:lnTo>
                    <a:pt x="995765" y="766436"/>
                  </a:lnTo>
                  <a:lnTo>
                    <a:pt x="1045553" y="765305"/>
                  </a:lnTo>
                  <a:lnTo>
                    <a:pt x="1095341" y="763979"/>
                  </a:lnTo>
                  <a:lnTo>
                    <a:pt x="1145130" y="762426"/>
                  </a:lnTo>
                  <a:lnTo>
                    <a:pt x="1194918" y="760608"/>
                  </a:lnTo>
                  <a:lnTo>
                    <a:pt x="1244706" y="758484"/>
                  </a:lnTo>
                  <a:lnTo>
                    <a:pt x="1294495" y="756001"/>
                  </a:lnTo>
                  <a:lnTo>
                    <a:pt x="1344283" y="753104"/>
                  </a:lnTo>
                  <a:lnTo>
                    <a:pt x="1394071" y="749727"/>
                  </a:lnTo>
                  <a:lnTo>
                    <a:pt x="1443859" y="745796"/>
                  </a:lnTo>
                  <a:lnTo>
                    <a:pt x="1493648" y="741227"/>
                  </a:lnTo>
                  <a:lnTo>
                    <a:pt x="1543436" y="735929"/>
                  </a:lnTo>
                  <a:lnTo>
                    <a:pt x="1593224" y="729797"/>
                  </a:lnTo>
                  <a:lnTo>
                    <a:pt x="1643012" y="722718"/>
                  </a:lnTo>
                  <a:lnTo>
                    <a:pt x="1692801" y="714572"/>
                  </a:lnTo>
                  <a:lnTo>
                    <a:pt x="1742589" y="705228"/>
                  </a:lnTo>
                  <a:lnTo>
                    <a:pt x="1792377" y="694553"/>
                  </a:lnTo>
                  <a:lnTo>
                    <a:pt x="1842166" y="682412"/>
                  </a:lnTo>
                  <a:lnTo>
                    <a:pt x="1891954" y="668672"/>
                  </a:lnTo>
                  <a:lnTo>
                    <a:pt x="1941742" y="653213"/>
                  </a:lnTo>
                  <a:lnTo>
                    <a:pt x="1991530" y="635931"/>
                  </a:lnTo>
                  <a:lnTo>
                    <a:pt x="2041319" y="616751"/>
                  </a:lnTo>
                  <a:lnTo>
                    <a:pt x="2091107" y="595636"/>
                  </a:lnTo>
                  <a:lnTo>
                    <a:pt x="2140895" y="572592"/>
                  </a:lnTo>
                  <a:lnTo>
                    <a:pt x="2190683" y="547686"/>
                  </a:lnTo>
                  <a:lnTo>
                    <a:pt x="2240472" y="521046"/>
                  </a:lnTo>
                  <a:lnTo>
                    <a:pt x="2290260" y="492865"/>
                  </a:lnTo>
                  <a:lnTo>
                    <a:pt x="2340048" y="463404"/>
                  </a:lnTo>
                  <a:lnTo>
                    <a:pt x="2389837" y="432980"/>
                  </a:lnTo>
                  <a:lnTo>
                    <a:pt x="2439625" y="401959"/>
                  </a:lnTo>
                  <a:lnTo>
                    <a:pt x="2489413" y="370735"/>
                  </a:lnTo>
                  <a:lnTo>
                    <a:pt x="2539201" y="339714"/>
                  </a:lnTo>
                  <a:lnTo>
                    <a:pt x="2588990" y="309290"/>
                  </a:lnTo>
                  <a:lnTo>
                    <a:pt x="2638778" y="279829"/>
                  </a:lnTo>
                  <a:lnTo>
                    <a:pt x="2688566" y="251648"/>
                  </a:lnTo>
                  <a:lnTo>
                    <a:pt x="2738354" y="225008"/>
                  </a:lnTo>
                  <a:lnTo>
                    <a:pt x="2788143" y="200102"/>
                  </a:lnTo>
                  <a:lnTo>
                    <a:pt x="2837931" y="177058"/>
                  </a:lnTo>
                  <a:lnTo>
                    <a:pt x="2887719" y="155942"/>
                  </a:lnTo>
                  <a:lnTo>
                    <a:pt x="2937508" y="136763"/>
                  </a:lnTo>
                  <a:lnTo>
                    <a:pt x="2987296" y="119481"/>
                  </a:lnTo>
                  <a:lnTo>
                    <a:pt x="3037084" y="104022"/>
                  </a:lnTo>
                  <a:lnTo>
                    <a:pt x="3086872" y="90282"/>
                  </a:lnTo>
                  <a:lnTo>
                    <a:pt x="3136661" y="78140"/>
                  </a:lnTo>
                  <a:lnTo>
                    <a:pt x="3186449" y="67465"/>
                  </a:lnTo>
                  <a:lnTo>
                    <a:pt x="3236237" y="58122"/>
                  </a:lnTo>
                  <a:lnTo>
                    <a:pt x="3286025" y="49975"/>
                  </a:lnTo>
                  <a:lnTo>
                    <a:pt x="3335814" y="42897"/>
                  </a:lnTo>
                  <a:lnTo>
                    <a:pt x="3385602" y="36765"/>
                  </a:lnTo>
                  <a:lnTo>
                    <a:pt x="3435390" y="31466"/>
                  </a:lnTo>
                  <a:lnTo>
                    <a:pt x="3485179" y="26898"/>
                  </a:lnTo>
                  <a:lnTo>
                    <a:pt x="3534967" y="22967"/>
                  </a:lnTo>
                  <a:lnTo>
                    <a:pt x="3584755" y="19590"/>
                  </a:lnTo>
                  <a:lnTo>
                    <a:pt x="3634543" y="16693"/>
                  </a:lnTo>
                  <a:lnTo>
                    <a:pt x="3684332" y="14210"/>
                  </a:lnTo>
                  <a:lnTo>
                    <a:pt x="3734120" y="12085"/>
                  </a:lnTo>
                  <a:lnTo>
                    <a:pt x="3783908" y="10268"/>
                  </a:lnTo>
                  <a:lnTo>
                    <a:pt x="3833696" y="8715"/>
                  </a:lnTo>
                  <a:lnTo>
                    <a:pt x="3883485" y="7389"/>
                  </a:lnTo>
                  <a:lnTo>
                    <a:pt x="3933273" y="6257"/>
                  </a:lnTo>
                  <a:lnTo>
                    <a:pt x="3983061" y="5292"/>
                  </a:lnTo>
                  <a:lnTo>
                    <a:pt x="4032850" y="4468"/>
                  </a:lnTo>
                  <a:lnTo>
                    <a:pt x="4082638" y="3766"/>
                  </a:lnTo>
                  <a:lnTo>
                    <a:pt x="4132426" y="3168"/>
                  </a:lnTo>
                  <a:lnTo>
                    <a:pt x="4182214" y="2659"/>
                  </a:lnTo>
                  <a:lnTo>
                    <a:pt x="4232003" y="2224"/>
                  </a:lnTo>
                  <a:lnTo>
                    <a:pt x="4281791" y="1855"/>
                  </a:lnTo>
                  <a:lnTo>
                    <a:pt x="4331579" y="1540"/>
                  </a:lnTo>
                  <a:lnTo>
                    <a:pt x="4381367" y="1272"/>
                  </a:lnTo>
                  <a:lnTo>
                    <a:pt x="4431156" y="1044"/>
                  </a:lnTo>
                  <a:lnTo>
                    <a:pt x="4480944" y="849"/>
                  </a:lnTo>
                  <a:lnTo>
                    <a:pt x="4530732" y="684"/>
                  </a:lnTo>
                  <a:lnTo>
                    <a:pt x="4580521" y="543"/>
                  </a:lnTo>
                  <a:lnTo>
                    <a:pt x="4630309" y="424"/>
                  </a:lnTo>
                  <a:lnTo>
                    <a:pt x="4680097" y="322"/>
                  </a:lnTo>
                  <a:lnTo>
                    <a:pt x="4729885" y="235"/>
                  </a:lnTo>
                  <a:lnTo>
                    <a:pt x="4779674" y="161"/>
                  </a:lnTo>
                  <a:lnTo>
                    <a:pt x="4829462" y="98"/>
                  </a:lnTo>
                  <a:lnTo>
                    <a:pt x="4879250" y="45"/>
                  </a:lnTo>
                  <a:lnTo>
                    <a:pt x="4929038" y="0"/>
                  </a:lnTo>
                </a:path>
              </a:pathLst>
            </a:custGeom>
            <a:ln w="40651" cap="flat">
              <a:solidFill>
                <a:srgbClr val="FE00FA">
                  <a:alpha val="100000"/>
                </a:srgbClr>
              </a:solidFill>
              <a:prstDash val="solid"/>
              <a:round/>
            </a:ln>
          </p:spPr>
          <p:txBody>
            <a:bodyPr/>
            <a:lstStyle/>
            <a:p/>
          </p:txBody>
        </p:sp>
        <p:sp>
          <p:nvSpPr>
            <p:cNvPr id="37" name="pl37"/>
            <p:cNvSpPr/>
            <p:nvPr/>
          </p:nvSpPr>
          <p:spPr>
            <a:xfrm>
              <a:off x="2420208" y="3740875"/>
              <a:ext cx="4929038" cy="2060519"/>
            </a:xfrm>
            <a:custGeom>
              <a:avLst/>
              <a:pathLst>
                <a:path w="4929038" h="2060519">
                  <a:moveTo>
                    <a:pt x="0" y="2060519"/>
                  </a:moveTo>
                  <a:lnTo>
                    <a:pt x="49788" y="2060397"/>
                  </a:lnTo>
                  <a:lnTo>
                    <a:pt x="99576" y="2060255"/>
                  </a:lnTo>
                  <a:lnTo>
                    <a:pt x="149364" y="2060087"/>
                  </a:lnTo>
                  <a:lnTo>
                    <a:pt x="199153" y="2059891"/>
                  </a:lnTo>
                  <a:lnTo>
                    <a:pt x="248941" y="2059659"/>
                  </a:lnTo>
                  <a:lnTo>
                    <a:pt x="298729" y="2059388"/>
                  </a:lnTo>
                  <a:lnTo>
                    <a:pt x="348517" y="2059068"/>
                  </a:lnTo>
                  <a:lnTo>
                    <a:pt x="398306" y="2058693"/>
                  </a:lnTo>
                  <a:lnTo>
                    <a:pt x="448094" y="2058252"/>
                  </a:lnTo>
                  <a:lnTo>
                    <a:pt x="497882" y="2057734"/>
                  </a:lnTo>
                  <a:lnTo>
                    <a:pt x="547670" y="2057126"/>
                  </a:lnTo>
                  <a:lnTo>
                    <a:pt x="597459" y="2056411"/>
                  </a:lnTo>
                  <a:lnTo>
                    <a:pt x="647247" y="2055571"/>
                  </a:lnTo>
                  <a:lnTo>
                    <a:pt x="697035" y="2054585"/>
                  </a:lnTo>
                  <a:lnTo>
                    <a:pt x="746824" y="2053428"/>
                  </a:lnTo>
                  <a:lnTo>
                    <a:pt x="796612" y="2052069"/>
                  </a:lnTo>
                  <a:lnTo>
                    <a:pt x="846400" y="2050474"/>
                  </a:lnTo>
                  <a:lnTo>
                    <a:pt x="896188" y="2048602"/>
                  </a:lnTo>
                  <a:lnTo>
                    <a:pt x="945977" y="2046406"/>
                  </a:lnTo>
                  <a:lnTo>
                    <a:pt x="995765" y="2043831"/>
                  </a:lnTo>
                  <a:lnTo>
                    <a:pt x="1045553" y="2040813"/>
                  </a:lnTo>
                  <a:lnTo>
                    <a:pt x="1095341" y="2037277"/>
                  </a:lnTo>
                  <a:lnTo>
                    <a:pt x="1145130" y="2033136"/>
                  </a:lnTo>
                  <a:lnTo>
                    <a:pt x="1194918" y="2028290"/>
                  </a:lnTo>
                  <a:lnTo>
                    <a:pt x="1244706" y="2022624"/>
                  </a:lnTo>
                  <a:lnTo>
                    <a:pt x="1294495" y="2016004"/>
                  </a:lnTo>
                  <a:lnTo>
                    <a:pt x="1344283" y="2008278"/>
                  </a:lnTo>
                  <a:lnTo>
                    <a:pt x="1394071" y="1999272"/>
                  </a:lnTo>
                  <a:lnTo>
                    <a:pt x="1443859" y="1988789"/>
                  </a:lnTo>
                  <a:lnTo>
                    <a:pt x="1493648" y="1976607"/>
                  </a:lnTo>
                  <a:lnTo>
                    <a:pt x="1543436" y="1962477"/>
                  </a:lnTo>
                  <a:lnTo>
                    <a:pt x="1593224" y="1946125"/>
                  </a:lnTo>
                  <a:lnTo>
                    <a:pt x="1643012" y="1927250"/>
                  </a:lnTo>
                  <a:lnTo>
                    <a:pt x="1692801" y="1905526"/>
                  </a:lnTo>
                  <a:lnTo>
                    <a:pt x="1742589" y="1880610"/>
                  </a:lnTo>
                  <a:lnTo>
                    <a:pt x="1792377" y="1852143"/>
                  </a:lnTo>
                  <a:lnTo>
                    <a:pt x="1842166" y="1819765"/>
                  </a:lnTo>
                  <a:lnTo>
                    <a:pt x="1891954" y="1783126"/>
                  </a:lnTo>
                  <a:lnTo>
                    <a:pt x="1941742" y="1741901"/>
                  </a:lnTo>
                  <a:lnTo>
                    <a:pt x="1991530" y="1695817"/>
                  </a:lnTo>
                  <a:lnTo>
                    <a:pt x="2041319" y="1644671"/>
                  </a:lnTo>
                  <a:lnTo>
                    <a:pt x="2091107" y="1588362"/>
                  </a:lnTo>
                  <a:lnTo>
                    <a:pt x="2140895" y="1526913"/>
                  </a:lnTo>
                  <a:lnTo>
                    <a:pt x="2190683" y="1460497"/>
                  </a:lnTo>
                  <a:lnTo>
                    <a:pt x="2240472" y="1389456"/>
                  </a:lnTo>
                  <a:lnTo>
                    <a:pt x="2290260" y="1314307"/>
                  </a:lnTo>
                  <a:lnTo>
                    <a:pt x="2340048" y="1235744"/>
                  </a:lnTo>
                  <a:lnTo>
                    <a:pt x="2389837" y="1154614"/>
                  </a:lnTo>
                  <a:lnTo>
                    <a:pt x="2439625" y="1071891"/>
                  </a:lnTo>
                  <a:lnTo>
                    <a:pt x="2489413" y="988627"/>
                  </a:lnTo>
                  <a:lnTo>
                    <a:pt x="2539201" y="905904"/>
                  </a:lnTo>
                  <a:lnTo>
                    <a:pt x="2588990" y="824774"/>
                  </a:lnTo>
                  <a:lnTo>
                    <a:pt x="2638778" y="746211"/>
                  </a:lnTo>
                  <a:lnTo>
                    <a:pt x="2688566" y="671062"/>
                  </a:lnTo>
                  <a:lnTo>
                    <a:pt x="2738354" y="600021"/>
                  </a:lnTo>
                  <a:lnTo>
                    <a:pt x="2788143" y="533605"/>
                  </a:lnTo>
                  <a:lnTo>
                    <a:pt x="2837931" y="472156"/>
                  </a:lnTo>
                  <a:lnTo>
                    <a:pt x="2887719" y="415847"/>
                  </a:lnTo>
                  <a:lnTo>
                    <a:pt x="2937508" y="364701"/>
                  </a:lnTo>
                  <a:lnTo>
                    <a:pt x="2987296" y="318617"/>
                  </a:lnTo>
                  <a:lnTo>
                    <a:pt x="3037084" y="277393"/>
                  </a:lnTo>
                  <a:lnTo>
                    <a:pt x="3086872" y="240753"/>
                  </a:lnTo>
                  <a:lnTo>
                    <a:pt x="3136661" y="208375"/>
                  </a:lnTo>
                  <a:lnTo>
                    <a:pt x="3186449" y="179908"/>
                  </a:lnTo>
                  <a:lnTo>
                    <a:pt x="3236237" y="154992"/>
                  </a:lnTo>
                  <a:lnTo>
                    <a:pt x="3286025" y="133268"/>
                  </a:lnTo>
                  <a:lnTo>
                    <a:pt x="3335814" y="114393"/>
                  </a:lnTo>
                  <a:lnTo>
                    <a:pt x="3385602" y="98041"/>
                  </a:lnTo>
                  <a:lnTo>
                    <a:pt x="3435390" y="83911"/>
                  </a:lnTo>
                  <a:lnTo>
                    <a:pt x="3485179" y="71729"/>
                  </a:lnTo>
                  <a:lnTo>
                    <a:pt x="3534967" y="61246"/>
                  </a:lnTo>
                  <a:lnTo>
                    <a:pt x="3584755" y="52240"/>
                  </a:lnTo>
                  <a:lnTo>
                    <a:pt x="3634543" y="44514"/>
                  </a:lnTo>
                  <a:lnTo>
                    <a:pt x="3684332" y="37894"/>
                  </a:lnTo>
                  <a:lnTo>
                    <a:pt x="3734120" y="32228"/>
                  </a:lnTo>
                  <a:lnTo>
                    <a:pt x="3783908" y="27382"/>
                  </a:lnTo>
                  <a:lnTo>
                    <a:pt x="3833696" y="23241"/>
                  </a:lnTo>
                  <a:lnTo>
                    <a:pt x="3883485" y="19705"/>
                  </a:lnTo>
                  <a:lnTo>
                    <a:pt x="3933273" y="16687"/>
                  </a:lnTo>
                  <a:lnTo>
                    <a:pt x="3983061" y="14112"/>
                  </a:lnTo>
                  <a:lnTo>
                    <a:pt x="4032850" y="11916"/>
                  </a:lnTo>
                  <a:lnTo>
                    <a:pt x="4082638" y="10044"/>
                  </a:lnTo>
                  <a:lnTo>
                    <a:pt x="4132426" y="8449"/>
                  </a:lnTo>
                  <a:lnTo>
                    <a:pt x="4182214" y="7090"/>
                  </a:lnTo>
                  <a:lnTo>
                    <a:pt x="4232003" y="5933"/>
                  </a:lnTo>
                  <a:lnTo>
                    <a:pt x="4281791" y="4947"/>
                  </a:lnTo>
                  <a:lnTo>
                    <a:pt x="4331579" y="4107"/>
                  </a:lnTo>
                  <a:lnTo>
                    <a:pt x="4381367" y="3392"/>
                  </a:lnTo>
                  <a:lnTo>
                    <a:pt x="4431156" y="2784"/>
                  </a:lnTo>
                  <a:lnTo>
                    <a:pt x="4480944" y="2266"/>
                  </a:lnTo>
                  <a:lnTo>
                    <a:pt x="4530732" y="1825"/>
                  </a:lnTo>
                  <a:lnTo>
                    <a:pt x="4580521" y="1450"/>
                  </a:lnTo>
                  <a:lnTo>
                    <a:pt x="4630309" y="1131"/>
                  </a:lnTo>
                  <a:lnTo>
                    <a:pt x="4680097" y="859"/>
                  </a:lnTo>
                  <a:lnTo>
                    <a:pt x="4729885" y="627"/>
                  </a:lnTo>
                  <a:lnTo>
                    <a:pt x="4779674" y="431"/>
                  </a:lnTo>
                  <a:lnTo>
                    <a:pt x="4829462" y="263"/>
                  </a:lnTo>
                  <a:lnTo>
                    <a:pt x="4879250" y="121"/>
                  </a:lnTo>
                  <a:lnTo>
                    <a:pt x="4929038" y="0"/>
                  </a:lnTo>
                </a:path>
              </a:pathLst>
            </a:custGeom>
            <a:ln w="40651" cap="flat">
              <a:solidFill>
                <a:srgbClr val="D3D3D3">
                  <a:alpha val="100000"/>
                </a:srgbClr>
              </a:solidFill>
              <a:prstDash val="solid"/>
              <a:round/>
            </a:ln>
          </p:spPr>
          <p:txBody>
            <a:bodyPr/>
            <a:lstStyle/>
            <a:p/>
          </p:txBody>
        </p:sp>
        <p:sp>
          <p:nvSpPr>
            <p:cNvPr id="38" name="pt38"/>
            <p:cNvSpPr/>
            <p:nvPr/>
          </p:nvSpPr>
          <p:spPr>
            <a:xfrm>
              <a:off x="2334404"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334404"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2334404"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334404"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334404" y="185021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334404"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334404" y="236569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334404" y="2623429"/>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46" name="pt46"/>
            <p:cNvSpPr/>
            <p:nvPr/>
          </p:nvSpPr>
          <p:spPr>
            <a:xfrm>
              <a:off x="2334404"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334404" y="313890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334404" y="339664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334404"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334404" y="3912118"/>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2334404" y="4169855"/>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52" name="pt52"/>
            <p:cNvSpPr/>
            <p:nvPr/>
          </p:nvSpPr>
          <p:spPr>
            <a:xfrm>
              <a:off x="2334404"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334404"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334404"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334404"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334404"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334404"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7263443" y="81926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7263443" y="107700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263443" y="133474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263443" y="159247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263443" y="1850216"/>
              <a:ext cx="171607" cy="171607"/>
            </a:xfrm>
            <a:prstGeom prst="ellipse">
              <a:avLst/>
            </a:prstGeom>
            <a:solidFill>
              <a:srgbClr val="00CC99">
                <a:alpha val="100000"/>
              </a:srgbClr>
            </a:solidFill>
            <a:ln w="9000" cap="rnd">
              <a:solidFill>
                <a:srgbClr val="00CC99">
                  <a:alpha val="100000"/>
                </a:srgbClr>
              </a:solidFill>
              <a:prstDash val="solid"/>
              <a:round/>
            </a:ln>
          </p:spPr>
          <p:txBody>
            <a:bodyPr/>
            <a:lstStyle/>
            <a:p/>
          </p:txBody>
        </p:sp>
        <p:sp>
          <p:nvSpPr>
            <p:cNvPr id="63" name="pt63"/>
            <p:cNvSpPr/>
            <p:nvPr/>
          </p:nvSpPr>
          <p:spPr>
            <a:xfrm>
              <a:off x="7263443" y="210795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263443" y="2365691"/>
              <a:ext cx="171607" cy="171607"/>
            </a:xfrm>
            <a:prstGeom prst="ellipse">
              <a:avLst/>
            </a:prstGeom>
            <a:solidFill>
              <a:srgbClr val="3283FE">
                <a:alpha val="100000"/>
              </a:srgbClr>
            </a:solidFill>
            <a:ln w="9000" cap="rnd">
              <a:solidFill>
                <a:srgbClr val="3283FE">
                  <a:alpha val="100000"/>
                </a:srgbClr>
              </a:solidFill>
              <a:prstDash val="solid"/>
              <a:round/>
            </a:ln>
          </p:spPr>
          <p:txBody>
            <a:bodyPr/>
            <a:lstStyle/>
            <a:p/>
          </p:txBody>
        </p:sp>
        <p:sp>
          <p:nvSpPr>
            <p:cNvPr id="65" name="pt65"/>
            <p:cNvSpPr/>
            <p:nvPr/>
          </p:nvSpPr>
          <p:spPr>
            <a:xfrm>
              <a:off x="7263443" y="262342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6" name="pt66"/>
            <p:cNvSpPr/>
            <p:nvPr/>
          </p:nvSpPr>
          <p:spPr>
            <a:xfrm>
              <a:off x="7263443" y="28811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263443" y="3138904"/>
              <a:ext cx="171607" cy="171607"/>
            </a:xfrm>
            <a:prstGeom prst="ellipse">
              <a:avLst/>
            </a:prstGeom>
            <a:solidFill>
              <a:srgbClr val="3B00FB">
                <a:alpha val="100000"/>
              </a:srgbClr>
            </a:solidFill>
            <a:ln w="9000" cap="rnd">
              <a:solidFill>
                <a:srgbClr val="3B00FB">
                  <a:alpha val="100000"/>
                </a:srgbClr>
              </a:solidFill>
              <a:prstDash val="solid"/>
              <a:round/>
            </a:ln>
          </p:spPr>
          <p:txBody>
            <a:bodyPr/>
            <a:lstStyle/>
            <a:p/>
          </p:txBody>
        </p:sp>
        <p:sp>
          <p:nvSpPr>
            <p:cNvPr id="68" name="pt68"/>
            <p:cNvSpPr/>
            <p:nvPr/>
          </p:nvSpPr>
          <p:spPr>
            <a:xfrm>
              <a:off x="7263443" y="3396642"/>
              <a:ext cx="171607" cy="171607"/>
            </a:xfrm>
            <a:prstGeom prst="ellipse">
              <a:avLst/>
            </a:prstGeom>
            <a:solidFill>
              <a:srgbClr val="FE00FA">
                <a:alpha val="100000"/>
              </a:srgbClr>
            </a:solidFill>
            <a:ln w="9000" cap="rnd">
              <a:solidFill>
                <a:srgbClr val="FE00FA">
                  <a:alpha val="100000"/>
                </a:srgbClr>
              </a:solidFill>
              <a:prstDash val="solid"/>
              <a:round/>
            </a:ln>
          </p:spPr>
          <p:txBody>
            <a:bodyPr/>
            <a:lstStyle/>
            <a:p/>
          </p:txBody>
        </p:sp>
        <p:sp>
          <p:nvSpPr>
            <p:cNvPr id="69" name="pt69"/>
            <p:cNvSpPr/>
            <p:nvPr/>
          </p:nvSpPr>
          <p:spPr>
            <a:xfrm>
              <a:off x="7263443" y="36543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263443" y="391211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263443" y="416985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263443" y="44275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263443" y="468533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263443" y="494306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263443" y="52008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263443" y="545854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263443" y="571628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tx78"/>
            <p:cNvSpPr/>
            <p:nvPr/>
          </p:nvSpPr>
          <p:spPr>
            <a:xfrm>
              <a:off x="108088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(2,711,000)</a:t>
              </a:r>
            </a:p>
          </p:txBody>
        </p:sp>
        <p:sp>
          <p:nvSpPr>
            <p:cNvPr id="79" name="tx79"/>
            <p:cNvSpPr/>
            <p:nvPr/>
          </p:nvSpPr>
          <p:spPr>
            <a:xfrm>
              <a:off x="936414" y="1078891"/>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(2,247,000)</a:t>
              </a:r>
            </a:p>
          </p:txBody>
        </p:sp>
        <p:sp>
          <p:nvSpPr>
            <p:cNvPr id="80" name="tx80"/>
            <p:cNvSpPr/>
            <p:nvPr/>
          </p:nvSpPr>
          <p:spPr>
            <a:xfrm>
              <a:off x="767455" y="1336629"/>
              <a:ext cx="14063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(1,150,000)</a:t>
              </a:r>
            </a:p>
          </p:txBody>
        </p:sp>
        <p:sp>
          <p:nvSpPr>
            <p:cNvPr id="81" name="tx81"/>
            <p:cNvSpPr/>
            <p:nvPr/>
          </p:nvSpPr>
          <p:spPr>
            <a:xfrm>
              <a:off x="871978" y="1594366"/>
              <a:ext cx="13017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(1,134,000)</a:t>
              </a:r>
            </a:p>
          </p:txBody>
        </p:sp>
        <p:sp>
          <p:nvSpPr>
            <p:cNvPr id="82" name="tx82"/>
            <p:cNvSpPr/>
            <p:nvPr/>
          </p:nvSpPr>
          <p:spPr>
            <a:xfrm>
              <a:off x="695256" y="1852104"/>
              <a:ext cx="147850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 (1,048,000)</a:t>
              </a:r>
            </a:p>
          </p:txBody>
        </p:sp>
        <p:sp>
          <p:nvSpPr>
            <p:cNvPr id="83" name="tx83"/>
            <p:cNvSpPr/>
            <p:nvPr/>
          </p:nvSpPr>
          <p:spPr>
            <a:xfrm>
              <a:off x="1201710" y="2109842"/>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(734,000)</a:t>
              </a:r>
            </a:p>
          </p:txBody>
        </p:sp>
        <p:sp>
          <p:nvSpPr>
            <p:cNvPr id="84" name="tx84"/>
            <p:cNvSpPr/>
            <p:nvPr/>
          </p:nvSpPr>
          <p:spPr>
            <a:xfrm>
              <a:off x="1153436" y="2367580"/>
              <a:ext cx="1020319"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 (710,000)</a:t>
              </a:r>
            </a:p>
          </p:txBody>
        </p:sp>
        <p:sp>
          <p:nvSpPr>
            <p:cNvPr id="85" name="tx85"/>
            <p:cNvSpPr/>
            <p:nvPr/>
          </p:nvSpPr>
          <p:spPr>
            <a:xfrm>
              <a:off x="960481" y="262531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(611,000)</a:t>
              </a:r>
            </a:p>
          </p:txBody>
        </p:sp>
        <p:sp>
          <p:nvSpPr>
            <p:cNvPr id="86" name="tx86"/>
            <p:cNvSpPr/>
            <p:nvPr/>
          </p:nvSpPr>
          <p:spPr>
            <a:xfrm>
              <a:off x="1064793"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(553,000)</a:t>
              </a:r>
            </a:p>
          </p:txBody>
        </p:sp>
        <p:sp>
          <p:nvSpPr>
            <p:cNvPr id="87" name="tx87"/>
            <p:cNvSpPr/>
            <p:nvPr/>
          </p:nvSpPr>
          <p:spPr>
            <a:xfrm>
              <a:off x="912489" y="3140793"/>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(492,000)</a:t>
              </a:r>
            </a:p>
          </p:txBody>
        </p:sp>
        <p:sp>
          <p:nvSpPr>
            <p:cNvPr id="88" name="tx88"/>
            <p:cNvSpPr/>
            <p:nvPr/>
          </p:nvSpPr>
          <p:spPr>
            <a:xfrm>
              <a:off x="920253" y="3398531"/>
              <a:ext cx="125350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 (402,000)</a:t>
              </a:r>
            </a:p>
          </p:txBody>
        </p:sp>
        <p:sp>
          <p:nvSpPr>
            <p:cNvPr id="89" name="tx89"/>
            <p:cNvSpPr/>
            <p:nvPr/>
          </p:nvSpPr>
          <p:spPr>
            <a:xfrm>
              <a:off x="687351" y="3656268"/>
              <a:ext cx="148640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 (372,000)</a:t>
              </a:r>
            </a:p>
          </p:txBody>
        </p:sp>
        <p:sp>
          <p:nvSpPr>
            <p:cNvPr id="90" name="tx90"/>
            <p:cNvSpPr/>
            <p:nvPr/>
          </p:nvSpPr>
          <p:spPr>
            <a:xfrm>
              <a:off x="751434" y="3914006"/>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(361,000)</a:t>
              </a:r>
            </a:p>
          </p:txBody>
        </p:sp>
        <p:sp>
          <p:nvSpPr>
            <p:cNvPr id="91" name="tx91"/>
            <p:cNvSpPr/>
            <p:nvPr/>
          </p:nvSpPr>
          <p:spPr>
            <a:xfrm>
              <a:off x="992664" y="4171744"/>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(338,000)</a:t>
              </a:r>
            </a:p>
          </p:txBody>
        </p:sp>
        <p:sp>
          <p:nvSpPr>
            <p:cNvPr id="92" name="tx92"/>
            <p:cNvSpPr/>
            <p:nvPr/>
          </p:nvSpPr>
          <p:spPr>
            <a:xfrm>
              <a:off x="1057029" y="4429482"/>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(317,000)</a:t>
              </a:r>
            </a:p>
          </p:txBody>
        </p:sp>
        <p:sp>
          <p:nvSpPr>
            <p:cNvPr id="93" name="tx93"/>
            <p:cNvSpPr/>
            <p:nvPr/>
          </p:nvSpPr>
          <p:spPr>
            <a:xfrm>
              <a:off x="719463" y="4687219"/>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(304,000)</a:t>
              </a:r>
            </a:p>
          </p:txBody>
        </p:sp>
        <p:sp>
          <p:nvSpPr>
            <p:cNvPr id="94" name="tx94"/>
            <p:cNvSpPr/>
            <p:nvPr/>
          </p:nvSpPr>
          <p:spPr>
            <a:xfrm>
              <a:off x="840007" y="4944957"/>
              <a:ext cx="133374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 (219,000)</a:t>
              </a:r>
            </a:p>
          </p:txBody>
        </p:sp>
        <p:sp>
          <p:nvSpPr>
            <p:cNvPr id="95" name="tx95"/>
            <p:cNvSpPr/>
            <p:nvPr/>
          </p:nvSpPr>
          <p:spPr>
            <a:xfrm>
              <a:off x="1113278" y="5202695"/>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(197,000)</a:t>
              </a:r>
            </a:p>
          </p:txBody>
        </p:sp>
        <p:sp>
          <p:nvSpPr>
            <p:cNvPr id="96" name="tx96"/>
            <p:cNvSpPr/>
            <p:nvPr/>
          </p:nvSpPr>
          <p:spPr>
            <a:xfrm>
              <a:off x="1169316" y="5460433"/>
              <a:ext cx="1004440"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 (191,000)</a:t>
              </a:r>
            </a:p>
          </p:txBody>
        </p:sp>
        <p:sp>
          <p:nvSpPr>
            <p:cNvPr id="97" name="tx97"/>
            <p:cNvSpPr/>
            <p:nvPr/>
          </p:nvSpPr>
          <p:spPr>
            <a:xfrm>
              <a:off x="920464" y="5718170"/>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(187,000)</a:t>
              </a:r>
            </a:p>
          </p:txBody>
        </p:sp>
        <p:sp>
          <p:nvSpPr>
            <p:cNvPr id="98" name="tx98"/>
            <p:cNvSpPr/>
            <p:nvPr/>
          </p:nvSpPr>
          <p:spPr>
            <a:xfrm>
              <a:off x="7595699" y="821153"/>
              <a:ext cx="123734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 (2,134,000)</a:t>
              </a:r>
            </a:p>
          </p:txBody>
        </p:sp>
        <p:sp>
          <p:nvSpPr>
            <p:cNvPr id="99" name="tx99"/>
            <p:cNvSpPr/>
            <p:nvPr/>
          </p:nvSpPr>
          <p:spPr>
            <a:xfrm>
              <a:off x="7595699" y="1078891"/>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(1,592,000)</a:t>
              </a:r>
            </a:p>
          </p:txBody>
        </p:sp>
        <p:sp>
          <p:nvSpPr>
            <p:cNvPr id="100" name="tx100"/>
            <p:cNvSpPr/>
            <p:nvPr/>
          </p:nvSpPr>
          <p:spPr>
            <a:xfrm>
              <a:off x="7595699" y="1336629"/>
              <a:ext cx="118123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 (917,000)</a:t>
              </a:r>
            </a:p>
          </p:txBody>
        </p:sp>
        <p:sp>
          <p:nvSpPr>
            <p:cNvPr id="101" name="tx101"/>
            <p:cNvSpPr/>
            <p:nvPr/>
          </p:nvSpPr>
          <p:spPr>
            <a:xfrm>
              <a:off x="7595699" y="1594366"/>
              <a:ext cx="97204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 (839,000)</a:t>
              </a:r>
            </a:p>
          </p:txBody>
        </p:sp>
        <p:sp>
          <p:nvSpPr>
            <p:cNvPr id="102" name="tx102"/>
            <p:cNvSpPr/>
            <p:nvPr/>
          </p:nvSpPr>
          <p:spPr>
            <a:xfrm>
              <a:off x="7595699" y="1852104"/>
              <a:ext cx="10768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 (701,000)</a:t>
              </a:r>
            </a:p>
          </p:txBody>
        </p:sp>
        <p:sp>
          <p:nvSpPr>
            <p:cNvPr id="103" name="tx103"/>
            <p:cNvSpPr/>
            <p:nvPr/>
          </p:nvSpPr>
          <p:spPr>
            <a:xfrm>
              <a:off x="7595699" y="2109842"/>
              <a:ext cx="128575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 (662,000)</a:t>
              </a:r>
            </a:p>
          </p:txBody>
        </p:sp>
        <p:sp>
          <p:nvSpPr>
            <p:cNvPr id="104" name="tx104"/>
            <p:cNvSpPr/>
            <p:nvPr/>
          </p:nvSpPr>
          <p:spPr>
            <a:xfrm>
              <a:off x="7595699" y="2367580"/>
              <a:ext cx="111686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 (580,000)</a:t>
              </a:r>
            </a:p>
          </p:txBody>
        </p:sp>
        <p:sp>
          <p:nvSpPr>
            <p:cNvPr id="105" name="tx105"/>
            <p:cNvSpPr/>
            <p:nvPr/>
          </p:nvSpPr>
          <p:spPr>
            <a:xfrm>
              <a:off x="7595699" y="262531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(467,000)</a:t>
              </a:r>
            </a:p>
          </p:txBody>
        </p:sp>
        <p:sp>
          <p:nvSpPr>
            <p:cNvPr id="106" name="tx106"/>
            <p:cNvSpPr/>
            <p:nvPr/>
          </p:nvSpPr>
          <p:spPr>
            <a:xfrm>
              <a:off x="7595699" y="2883055"/>
              <a:ext cx="1108963"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 (411,000)</a:t>
              </a:r>
            </a:p>
          </p:txBody>
        </p:sp>
        <p:sp>
          <p:nvSpPr>
            <p:cNvPr id="107" name="tx107"/>
            <p:cNvSpPr/>
            <p:nvPr/>
          </p:nvSpPr>
          <p:spPr>
            <a:xfrm>
              <a:off x="7595699" y="3140793"/>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(396,000)</a:t>
              </a:r>
            </a:p>
          </p:txBody>
        </p:sp>
        <p:sp>
          <p:nvSpPr>
            <p:cNvPr id="108" name="tx108"/>
            <p:cNvSpPr/>
            <p:nvPr/>
          </p:nvSpPr>
          <p:spPr>
            <a:xfrm>
              <a:off x="7595699" y="3398531"/>
              <a:ext cx="11810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 (359,000)</a:t>
              </a:r>
            </a:p>
          </p:txBody>
        </p:sp>
        <p:sp>
          <p:nvSpPr>
            <p:cNvPr id="109" name="tx109"/>
            <p:cNvSpPr/>
            <p:nvPr/>
          </p:nvSpPr>
          <p:spPr>
            <a:xfrm>
              <a:off x="7595699" y="3656268"/>
              <a:ext cx="125329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 (274,000)</a:t>
              </a:r>
            </a:p>
          </p:txBody>
        </p:sp>
        <p:sp>
          <p:nvSpPr>
            <p:cNvPr id="110" name="tx110"/>
            <p:cNvSpPr/>
            <p:nvPr/>
          </p:nvSpPr>
          <p:spPr>
            <a:xfrm>
              <a:off x="7595699" y="3914006"/>
              <a:ext cx="145429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 (251,000)</a:t>
              </a:r>
            </a:p>
          </p:txBody>
        </p:sp>
        <p:sp>
          <p:nvSpPr>
            <p:cNvPr id="111" name="tx111"/>
            <p:cNvSpPr/>
            <p:nvPr/>
          </p:nvSpPr>
          <p:spPr>
            <a:xfrm>
              <a:off x="7595699" y="4171744"/>
              <a:ext cx="111672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 (222,000)</a:t>
              </a:r>
            </a:p>
          </p:txBody>
        </p:sp>
        <p:sp>
          <p:nvSpPr>
            <p:cNvPr id="112" name="tx112"/>
            <p:cNvSpPr/>
            <p:nvPr/>
          </p:nvSpPr>
          <p:spPr>
            <a:xfrm>
              <a:off x="7595699" y="4429482"/>
              <a:ext cx="144624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 (220,000)</a:t>
              </a:r>
            </a:p>
          </p:txBody>
        </p:sp>
        <p:sp>
          <p:nvSpPr>
            <p:cNvPr id="113" name="tx113"/>
            <p:cNvSpPr/>
            <p:nvPr/>
          </p:nvSpPr>
          <p:spPr>
            <a:xfrm>
              <a:off x="7595699" y="4687219"/>
              <a:ext cx="92391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Mali (199,000)</a:t>
              </a:r>
            </a:p>
          </p:txBody>
        </p:sp>
        <p:sp>
          <p:nvSpPr>
            <p:cNvPr id="114" name="tx114"/>
            <p:cNvSpPr/>
            <p:nvPr/>
          </p:nvSpPr>
          <p:spPr>
            <a:xfrm>
              <a:off x="7595699" y="4944957"/>
              <a:ext cx="106047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 (199,000)</a:t>
              </a:r>
            </a:p>
          </p:txBody>
        </p:sp>
        <p:sp>
          <p:nvSpPr>
            <p:cNvPr id="115" name="tx115"/>
            <p:cNvSpPr/>
            <p:nvPr/>
          </p:nvSpPr>
          <p:spPr>
            <a:xfrm>
              <a:off x="7595699" y="5202695"/>
              <a:ext cx="103655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 (177,000)</a:t>
              </a:r>
            </a:p>
          </p:txBody>
        </p:sp>
        <p:sp>
          <p:nvSpPr>
            <p:cNvPr id="116" name="tx116"/>
            <p:cNvSpPr/>
            <p:nvPr/>
          </p:nvSpPr>
          <p:spPr>
            <a:xfrm>
              <a:off x="7595699" y="5460433"/>
              <a:ext cx="112498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Guinea (176,000)</a:t>
              </a:r>
            </a:p>
          </p:txBody>
        </p:sp>
        <p:sp>
          <p:nvSpPr>
            <p:cNvPr id="117" name="tx117"/>
            <p:cNvSpPr/>
            <p:nvPr/>
          </p:nvSpPr>
          <p:spPr>
            <a:xfrm>
              <a:off x="7595699" y="5718170"/>
              <a:ext cx="1261266"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 (176,000)</a:t>
              </a:r>
            </a:p>
          </p:txBody>
        </p:sp>
        <p:sp>
          <p:nvSpPr>
            <p:cNvPr id="118" name="tx118"/>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19" name="tx119"/>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0" name="tx120"/>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1" name="tx121"/>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2" name="tx122"/>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3" name="tx123"/>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4" name="tx124"/>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5" name="tx125"/>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6" name="tx126"/>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7" name="tx127"/>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29" name="tx129"/>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0" name="tx130"/>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1" name="tx131"/>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2" name="tx132"/>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3" name="tx133"/>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4" name="tx134"/>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5" name="tx135"/>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6" name="tx136"/>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7" name="tx137"/>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2021-2023</a:t>
              </a:r>
            </a:p>
          </p:txBody>
        </p:sp>
        <p:sp>
          <p:nvSpPr>
            <p:cNvPr id="141" name="tx1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3676097" y="6568567"/>
              <a:ext cx="53983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in EMR are highlighted in colour. Number in parentheses is the number of zero-dose children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20 countries were prioritised in the context of the Immunization Agenda 2030, based on their number of zero-dose children in 2021. This chart compares the ranking of the top 20 countries in 2021 and 2023. Rank 1 indicates the country with the highest absolute number of zero-dose children.
In 2021, 3 countries in EMR were among the top 20 countries with the most zero-dose children globally (Pakistan, Afghanistan, and Somalia).
In 2023, 5 countries in the region were among the top 20 zero-dose countries (Sudan, Yemen, Afghanistan, Pakistan, and Somalia). Since 2021, Sudan moved into the top 20 countries and Yemen moved into the top 20 countries.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420208" y="905150"/>
              <a:ext cx="4929038" cy="489455"/>
            </a:xfrm>
            <a:custGeom>
              <a:avLst/>
              <a:pathLst>
                <a:path w="4929038" h="489455">
                  <a:moveTo>
                    <a:pt x="0" y="244686"/>
                  </a:moveTo>
                  <a:lnTo>
                    <a:pt x="24894" y="244672"/>
                  </a:lnTo>
                  <a:lnTo>
                    <a:pt x="49788" y="244655"/>
                  </a:lnTo>
                  <a:lnTo>
                    <a:pt x="74682" y="244635"/>
                  </a:lnTo>
                  <a:lnTo>
                    <a:pt x="99576" y="244612"/>
                  </a:lnTo>
                  <a:lnTo>
                    <a:pt x="124470" y="244584"/>
                  </a:lnTo>
                  <a:lnTo>
                    <a:pt x="149364" y="244552"/>
                  </a:lnTo>
                  <a:lnTo>
                    <a:pt x="174258" y="244514"/>
                  </a:lnTo>
                  <a:lnTo>
                    <a:pt x="199153" y="244469"/>
                  </a:lnTo>
                  <a:lnTo>
                    <a:pt x="224047" y="244417"/>
                  </a:lnTo>
                  <a:lnTo>
                    <a:pt x="248941" y="244355"/>
                  </a:lnTo>
                  <a:lnTo>
                    <a:pt x="273835" y="244283"/>
                  </a:lnTo>
                  <a:lnTo>
                    <a:pt x="298729" y="244198"/>
                  </a:lnTo>
                  <a:lnTo>
                    <a:pt x="323623" y="244099"/>
                  </a:lnTo>
                  <a:lnTo>
                    <a:pt x="348517" y="243982"/>
                  </a:lnTo>
                  <a:lnTo>
                    <a:pt x="373412" y="243844"/>
                  </a:lnTo>
                  <a:lnTo>
                    <a:pt x="398306" y="243683"/>
                  </a:lnTo>
                  <a:lnTo>
                    <a:pt x="423200" y="243493"/>
                  </a:lnTo>
                  <a:lnTo>
                    <a:pt x="448094" y="243271"/>
                  </a:lnTo>
                  <a:lnTo>
                    <a:pt x="472988" y="243010"/>
                  </a:lnTo>
                  <a:lnTo>
                    <a:pt x="497882" y="242705"/>
                  </a:lnTo>
                  <a:lnTo>
                    <a:pt x="522776" y="242346"/>
                  </a:lnTo>
                  <a:lnTo>
                    <a:pt x="547670" y="241926"/>
                  </a:lnTo>
                  <a:lnTo>
                    <a:pt x="572565" y="241434"/>
                  </a:lnTo>
                  <a:lnTo>
                    <a:pt x="597459" y="240859"/>
                  </a:lnTo>
                  <a:lnTo>
                    <a:pt x="622353" y="240186"/>
                  </a:lnTo>
                  <a:lnTo>
                    <a:pt x="647247" y="239400"/>
                  </a:lnTo>
                  <a:lnTo>
                    <a:pt x="672141" y="238483"/>
                  </a:lnTo>
                  <a:lnTo>
                    <a:pt x="697035" y="237413"/>
                  </a:lnTo>
                  <a:lnTo>
                    <a:pt x="721929" y="236168"/>
                  </a:lnTo>
                  <a:lnTo>
                    <a:pt x="746824" y="234722"/>
                  </a:lnTo>
                  <a:lnTo>
                    <a:pt x="771718" y="233044"/>
                  </a:lnTo>
                  <a:lnTo>
                    <a:pt x="796612" y="231102"/>
                  </a:lnTo>
                  <a:lnTo>
                    <a:pt x="821506" y="228860"/>
                  </a:lnTo>
                  <a:lnTo>
                    <a:pt x="846400" y="226281"/>
                  </a:lnTo>
                  <a:lnTo>
                    <a:pt x="871294" y="223322"/>
                  </a:lnTo>
                  <a:lnTo>
                    <a:pt x="896188" y="219942"/>
                  </a:lnTo>
                  <a:lnTo>
                    <a:pt x="921083" y="216097"/>
                  </a:lnTo>
                  <a:lnTo>
                    <a:pt x="945977" y="211746"/>
                  </a:lnTo>
                  <a:lnTo>
                    <a:pt x="970871" y="206850"/>
                  </a:lnTo>
                  <a:lnTo>
                    <a:pt x="995765" y="201378"/>
                  </a:lnTo>
                  <a:lnTo>
                    <a:pt x="1020659" y="195304"/>
                  </a:lnTo>
                  <a:lnTo>
                    <a:pt x="1045553" y="188618"/>
                  </a:lnTo>
                  <a:lnTo>
                    <a:pt x="1070447" y="181321"/>
                  </a:lnTo>
                  <a:lnTo>
                    <a:pt x="1095341" y="173434"/>
                  </a:lnTo>
                  <a:lnTo>
                    <a:pt x="1120236" y="164997"/>
                  </a:lnTo>
                  <a:lnTo>
                    <a:pt x="1145130" y="156074"/>
                  </a:lnTo>
                  <a:lnTo>
                    <a:pt x="1170024" y="146744"/>
                  </a:lnTo>
                  <a:lnTo>
                    <a:pt x="1194918" y="137110"/>
                  </a:lnTo>
                  <a:lnTo>
                    <a:pt x="1219812" y="127287"/>
                  </a:lnTo>
                  <a:lnTo>
                    <a:pt x="1244706" y="117399"/>
                  </a:lnTo>
                  <a:lnTo>
                    <a:pt x="1269600" y="107576"/>
                  </a:lnTo>
                  <a:lnTo>
                    <a:pt x="1294495" y="97941"/>
                  </a:lnTo>
                  <a:lnTo>
                    <a:pt x="1319389" y="88612"/>
                  </a:lnTo>
                  <a:lnTo>
                    <a:pt x="1344283" y="79688"/>
                  </a:lnTo>
                  <a:lnTo>
                    <a:pt x="1369177" y="71252"/>
                  </a:lnTo>
                  <a:lnTo>
                    <a:pt x="1394071" y="63365"/>
                  </a:lnTo>
                  <a:lnTo>
                    <a:pt x="1418965" y="56068"/>
                  </a:lnTo>
                  <a:lnTo>
                    <a:pt x="1443859" y="49381"/>
                  </a:lnTo>
                  <a:lnTo>
                    <a:pt x="1468754" y="43308"/>
                  </a:lnTo>
                  <a:lnTo>
                    <a:pt x="1493648" y="37835"/>
                  </a:lnTo>
                  <a:lnTo>
                    <a:pt x="1518542" y="32940"/>
                  </a:lnTo>
                  <a:lnTo>
                    <a:pt x="1543436" y="28589"/>
                  </a:lnTo>
                  <a:lnTo>
                    <a:pt x="1568330" y="24744"/>
                  </a:lnTo>
                  <a:lnTo>
                    <a:pt x="1593224" y="21364"/>
                  </a:lnTo>
                  <a:lnTo>
                    <a:pt x="1618118" y="18405"/>
                  </a:lnTo>
                  <a:lnTo>
                    <a:pt x="1643012" y="15825"/>
                  </a:lnTo>
                  <a:lnTo>
                    <a:pt x="1667907" y="13584"/>
                  </a:lnTo>
                  <a:lnTo>
                    <a:pt x="1692801" y="11642"/>
                  </a:lnTo>
                  <a:lnTo>
                    <a:pt x="1717695" y="9964"/>
                  </a:lnTo>
                  <a:lnTo>
                    <a:pt x="1742589" y="8517"/>
                  </a:lnTo>
                  <a:lnTo>
                    <a:pt x="1767483" y="7273"/>
                  </a:lnTo>
                  <a:lnTo>
                    <a:pt x="1792377" y="6203"/>
                  </a:lnTo>
                  <a:lnTo>
                    <a:pt x="1817271" y="5286"/>
                  </a:lnTo>
                  <a:lnTo>
                    <a:pt x="1842166" y="4500"/>
                  </a:lnTo>
                  <a:lnTo>
                    <a:pt x="1867060" y="3827"/>
                  </a:lnTo>
                  <a:lnTo>
                    <a:pt x="1891954" y="3251"/>
                  </a:lnTo>
                  <a:lnTo>
                    <a:pt x="1916848" y="2759"/>
                  </a:lnTo>
                  <a:lnTo>
                    <a:pt x="1941742" y="2340"/>
                  </a:lnTo>
                  <a:lnTo>
                    <a:pt x="1966636" y="1981"/>
                  </a:lnTo>
                  <a:lnTo>
                    <a:pt x="1991530" y="1675"/>
                  </a:lnTo>
                  <a:lnTo>
                    <a:pt x="2016425" y="1415"/>
                  </a:lnTo>
                  <a:lnTo>
                    <a:pt x="2041319" y="1192"/>
                  </a:lnTo>
                  <a:lnTo>
                    <a:pt x="2066213" y="1003"/>
                  </a:lnTo>
                  <a:lnTo>
                    <a:pt x="2091107" y="842"/>
                  </a:lnTo>
                  <a:lnTo>
                    <a:pt x="2116001" y="704"/>
                  </a:lnTo>
                  <a:lnTo>
                    <a:pt x="2140895" y="587"/>
                  </a:lnTo>
                  <a:lnTo>
                    <a:pt x="2165789" y="487"/>
                  </a:lnTo>
                  <a:lnTo>
                    <a:pt x="2190683" y="402"/>
                  </a:lnTo>
                  <a:lnTo>
                    <a:pt x="2215578" y="330"/>
                  </a:lnTo>
                  <a:lnTo>
                    <a:pt x="2240472" y="269"/>
                  </a:lnTo>
                  <a:lnTo>
                    <a:pt x="2265366" y="216"/>
                  </a:lnTo>
                  <a:lnTo>
                    <a:pt x="2290260" y="172"/>
                  </a:lnTo>
                  <a:lnTo>
                    <a:pt x="2315154" y="134"/>
                  </a:lnTo>
                  <a:lnTo>
                    <a:pt x="2340048" y="102"/>
                  </a:lnTo>
                  <a:lnTo>
                    <a:pt x="2364942" y="74"/>
                  </a:lnTo>
                  <a:lnTo>
                    <a:pt x="2389837" y="51"/>
                  </a:lnTo>
                  <a:lnTo>
                    <a:pt x="2414731" y="31"/>
                  </a:lnTo>
                  <a:lnTo>
                    <a:pt x="2439625" y="14"/>
                  </a:lnTo>
                  <a:lnTo>
                    <a:pt x="2464519" y="0"/>
                  </a:lnTo>
                  <a:lnTo>
                    <a:pt x="2464519" y="82"/>
                  </a:lnTo>
                  <a:lnTo>
                    <a:pt x="2489413" y="110"/>
                  </a:lnTo>
                  <a:lnTo>
                    <a:pt x="2514307" y="144"/>
                  </a:lnTo>
                  <a:lnTo>
                    <a:pt x="2539201" y="184"/>
                  </a:lnTo>
                  <a:lnTo>
                    <a:pt x="2564096" y="231"/>
                  </a:lnTo>
                  <a:lnTo>
                    <a:pt x="2588990" y="286"/>
                  </a:lnTo>
                  <a:lnTo>
                    <a:pt x="2613884" y="350"/>
                  </a:lnTo>
                  <a:lnTo>
                    <a:pt x="2638778" y="426"/>
                  </a:lnTo>
                  <a:lnTo>
                    <a:pt x="2663672" y="515"/>
                  </a:lnTo>
                  <a:lnTo>
                    <a:pt x="2688566" y="620"/>
                  </a:lnTo>
                  <a:lnTo>
                    <a:pt x="2713460" y="743"/>
                  </a:lnTo>
                  <a:lnTo>
                    <a:pt x="2738354" y="887"/>
                  </a:lnTo>
                  <a:lnTo>
                    <a:pt x="2763249" y="1057"/>
                  </a:lnTo>
                  <a:lnTo>
                    <a:pt x="2788143" y="1257"/>
                  </a:lnTo>
                  <a:lnTo>
                    <a:pt x="2813037" y="1491"/>
                  </a:lnTo>
                  <a:lnTo>
                    <a:pt x="2837931" y="1766"/>
                  </a:lnTo>
                  <a:lnTo>
                    <a:pt x="2862825" y="2088"/>
                  </a:lnTo>
                  <a:lnTo>
                    <a:pt x="2887719" y="2467"/>
                  </a:lnTo>
                  <a:lnTo>
                    <a:pt x="2912613" y="2912"/>
                  </a:lnTo>
                  <a:lnTo>
                    <a:pt x="2937508" y="3433"/>
                  </a:lnTo>
                  <a:lnTo>
                    <a:pt x="2962402" y="4045"/>
                  </a:lnTo>
                  <a:lnTo>
                    <a:pt x="2987296" y="4762"/>
                  </a:lnTo>
                  <a:lnTo>
                    <a:pt x="3012190" y="5602"/>
                  </a:lnTo>
                  <a:lnTo>
                    <a:pt x="3037084" y="6585"/>
                  </a:lnTo>
                  <a:lnTo>
                    <a:pt x="3061978" y="7736"/>
                  </a:lnTo>
                  <a:lnTo>
                    <a:pt x="3086872" y="9082"/>
                  </a:lnTo>
                  <a:lnTo>
                    <a:pt x="3111767" y="10654"/>
                  </a:lnTo>
                  <a:lnTo>
                    <a:pt x="3136661" y="12489"/>
                  </a:lnTo>
                  <a:lnTo>
                    <a:pt x="3161555" y="14628"/>
                  </a:lnTo>
                  <a:lnTo>
                    <a:pt x="3186449" y="17117"/>
                  </a:lnTo>
                  <a:lnTo>
                    <a:pt x="3211343" y="20011"/>
                  </a:lnTo>
                  <a:lnTo>
                    <a:pt x="3236237" y="23366"/>
                  </a:lnTo>
                  <a:lnTo>
                    <a:pt x="3261131" y="27250"/>
                  </a:lnTo>
                  <a:lnTo>
                    <a:pt x="3286025" y="31733"/>
                  </a:lnTo>
                  <a:lnTo>
                    <a:pt x="3310920" y="36892"/>
                  </a:lnTo>
                  <a:lnTo>
                    <a:pt x="3335814" y="42810"/>
                  </a:lnTo>
                  <a:lnTo>
                    <a:pt x="3360708" y="49571"/>
                  </a:lnTo>
                  <a:lnTo>
                    <a:pt x="3385602" y="57261"/>
                  </a:lnTo>
                  <a:lnTo>
                    <a:pt x="3410496" y="65962"/>
                  </a:lnTo>
                  <a:lnTo>
                    <a:pt x="3435390" y="75753"/>
                  </a:lnTo>
                  <a:lnTo>
                    <a:pt x="3460284" y="86698"/>
                  </a:lnTo>
                  <a:lnTo>
                    <a:pt x="3485179" y="98845"/>
                  </a:lnTo>
                  <a:lnTo>
                    <a:pt x="3510073" y="112219"/>
                  </a:lnTo>
                  <a:lnTo>
                    <a:pt x="3534967" y="126813"/>
                  </a:lnTo>
                  <a:lnTo>
                    <a:pt x="3559861" y="142587"/>
                  </a:lnTo>
                  <a:lnTo>
                    <a:pt x="3584755" y="159459"/>
                  </a:lnTo>
                  <a:lnTo>
                    <a:pt x="3609649" y="177307"/>
                  </a:lnTo>
                  <a:lnTo>
                    <a:pt x="3634543" y="195966"/>
                  </a:lnTo>
                  <a:lnTo>
                    <a:pt x="3659438" y="215234"/>
                  </a:lnTo>
                  <a:lnTo>
                    <a:pt x="3684332" y="234881"/>
                  </a:lnTo>
                  <a:lnTo>
                    <a:pt x="3709226" y="254656"/>
                  </a:lnTo>
                  <a:lnTo>
                    <a:pt x="3734120" y="274303"/>
                  </a:lnTo>
                  <a:lnTo>
                    <a:pt x="3759014" y="293571"/>
                  </a:lnTo>
                  <a:lnTo>
                    <a:pt x="3783908" y="312230"/>
                  </a:lnTo>
                  <a:lnTo>
                    <a:pt x="3808802" y="330077"/>
                  </a:lnTo>
                  <a:lnTo>
                    <a:pt x="3833696" y="346950"/>
                  </a:lnTo>
                  <a:lnTo>
                    <a:pt x="3858591" y="362724"/>
                  </a:lnTo>
                  <a:lnTo>
                    <a:pt x="3883485" y="377318"/>
                  </a:lnTo>
                  <a:lnTo>
                    <a:pt x="3908379" y="390691"/>
                  </a:lnTo>
                  <a:lnTo>
                    <a:pt x="3933273" y="402838"/>
                  </a:lnTo>
                  <a:lnTo>
                    <a:pt x="3958167" y="413783"/>
                  </a:lnTo>
                  <a:lnTo>
                    <a:pt x="3983061" y="423574"/>
                  </a:lnTo>
                  <a:lnTo>
                    <a:pt x="4007955" y="432276"/>
                  </a:lnTo>
                  <a:lnTo>
                    <a:pt x="4032850" y="439966"/>
                  </a:lnTo>
                  <a:lnTo>
                    <a:pt x="4057744" y="446727"/>
                  </a:lnTo>
                  <a:lnTo>
                    <a:pt x="4082638" y="452644"/>
                  </a:lnTo>
                  <a:lnTo>
                    <a:pt x="4107532" y="457804"/>
                  </a:lnTo>
                  <a:lnTo>
                    <a:pt x="4132426" y="462286"/>
                  </a:lnTo>
                  <a:lnTo>
                    <a:pt x="4157320" y="466170"/>
                  </a:lnTo>
                  <a:lnTo>
                    <a:pt x="4182214" y="469526"/>
                  </a:lnTo>
                  <a:lnTo>
                    <a:pt x="4207109" y="472419"/>
                  </a:lnTo>
                  <a:lnTo>
                    <a:pt x="4232003" y="474909"/>
                  </a:lnTo>
                  <a:lnTo>
                    <a:pt x="4256897" y="477048"/>
                  </a:lnTo>
                  <a:lnTo>
                    <a:pt x="4281791" y="478883"/>
                  </a:lnTo>
                  <a:lnTo>
                    <a:pt x="4306685" y="480455"/>
                  </a:lnTo>
                  <a:lnTo>
                    <a:pt x="4331579" y="481801"/>
                  </a:lnTo>
                  <a:lnTo>
                    <a:pt x="4356473" y="482952"/>
                  </a:lnTo>
                  <a:lnTo>
                    <a:pt x="4381367" y="483935"/>
                  </a:lnTo>
                  <a:lnTo>
                    <a:pt x="4406262" y="484775"/>
                  </a:lnTo>
                  <a:lnTo>
                    <a:pt x="4431156" y="485492"/>
                  </a:lnTo>
                  <a:lnTo>
                    <a:pt x="4456050" y="486103"/>
                  </a:lnTo>
                  <a:lnTo>
                    <a:pt x="4480944" y="486625"/>
                  </a:lnTo>
                  <a:lnTo>
                    <a:pt x="4505838" y="487069"/>
                  </a:lnTo>
                  <a:lnTo>
                    <a:pt x="4530732" y="487448"/>
                  </a:lnTo>
                  <a:lnTo>
                    <a:pt x="4555626" y="487771"/>
                  </a:lnTo>
                  <a:lnTo>
                    <a:pt x="4580521" y="488046"/>
                  </a:lnTo>
                  <a:lnTo>
                    <a:pt x="4605415" y="488280"/>
                  </a:lnTo>
                  <a:lnTo>
                    <a:pt x="4630309" y="488479"/>
                  </a:lnTo>
                  <a:lnTo>
                    <a:pt x="4655203" y="488649"/>
                  </a:lnTo>
                  <a:lnTo>
                    <a:pt x="4680097" y="488794"/>
                  </a:lnTo>
                  <a:lnTo>
                    <a:pt x="4704991" y="488917"/>
                  </a:lnTo>
                  <a:lnTo>
                    <a:pt x="4729885" y="489021"/>
                  </a:lnTo>
                  <a:lnTo>
                    <a:pt x="4754780" y="489110"/>
                  </a:lnTo>
                  <a:lnTo>
                    <a:pt x="4779674" y="489186"/>
                  </a:lnTo>
                  <a:lnTo>
                    <a:pt x="4804568" y="489251"/>
                  </a:lnTo>
                  <a:lnTo>
                    <a:pt x="4829462" y="489306"/>
                  </a:lnTo>
                  <a:lnTo>
                    <a:pt x="4854356" y="489352"/>
                  </a:lnTo>
                  <a:lnTo>
                    <a:pt x="4879250" y="489392"/>
                  </a:lnTo>
                  <a:lnTo>
                    <a:pt x="4904144" y="489426"/>
                  </a:lnTo>
                  <a:lnTo>
                    <a:pt x="4929038" y="489455"/>
                  </a:lnTo>
                </a:path>
              </a:pathLst>
            </a:custGeom>
            <a:ln w="40651" cap="flat">
              <a:solidFill>
                <a:srgbClr val="F8766D">
                  <a:alpha val="100000"/>
                </a:srgbClr>
              </a:solidFill>
              <a:prstDash val="solid"/>
              <a:round/>
            </a:ln>
          </p:spPr>
          <p:txBody>
            <a:bodyPr/>
            <a:lstStyle/>
            <a:p/>
          </p:txBody>
        </p:sp>
        <p:sp>
          <p:nvSpPr>
            <p:cNvPr id="26" name="pl26"/>
            <p:cNvSpPr/>
            <p:nvPr/>
          </p:nvSpPr>
          <p:spPr>
            <a:xfrm>
              <a:off x="2420208" y="5312548"/>
              <a:ext cx="4929038" cy="489373"/>
            </a:xfrm>
            <a:custGeom>
              <a:avLst/>
              <a:pathLst>
                <a:path w="4929038" h="489373">
                  <a:moveTo>
                    <a:pt x="0" y="489373"/>
                  </a:moveTo>
                  <a:lnTo>
                    <a:pt x="24894" y="489344"/>
                  </a:lnTo>
                  <a:lnTo>
                    <a:pt x="49788" y="489310"/>
                  </a:lnTo>
                  <a:lnTo>
                    <a:pt x="74682" y="489270"/>
                  </a:lnTo>
                  <a:lnTo>
                    <a:pt x="99576" y="489224"/>
                  </a:lnTo>
                  <a:lnTo>
                    <a:pt x="124470" y="489169"/>
                  </a:lnTo>
                  <a:lnTo>
                    <a:pt x="149364" y="489104"/>
                  </a:lnTo>
                  <a:lnTo>
                    <a:pt x="174258" y="489028"/>
                  </a:lnTo>
                  <a:lnTo>
                    <a:pt x="199153" y="488939"/>
                  </a:lnTo>
                  <a:lnTo>
                    <a:pt x="224047" y="488834"/>
                  </a:lnTo>
                  <a:lnTo>
                    <a:pt x="248941" y="488711"/>
                  </a:lnTo>
                  <a:lnTo>
                    <a:pt x="273835" y="488567"/>
                  </a:lnTo>
                  <a:lnTo>
                    <a:pt x="298729" y="488397"/>
                  </a:lnTo>
                  <a:lnTo>
                    <a:pt x="323623" y="488198"/>
                  </a:lnTo>
                  <a:lnTo>
                    <a:pt x="348517" y="487964"/>
                  </a:lnTo>
                  <a:lnTo>
                    <a:pt x="373412" y="487689"/>
                  </a:lnTo>
                  <a:lnTo>
                    <a:pt x="398306" y="487366"/>
                  </a:lnTo>
                  <a:lnTo>
                    <a:pt x="423200" y="486987"/>
                  </a:lnTo>
                  <a:lnTo>
                    <a:pt x="448094" y="486543"/>
                  </a:lnTo>
                  <a:lnTo>
                    <a:pt x="472988" y="486021"/>
                  </a:lnTo>
                  <a:lnTo>
                    <a:pt x="497882" y="485410"/>
                  </a:lnTo>
                  <a:lnTo>
                    <a:pt x="522776" y="484693"/>
                  </a:lnTo>
                  <a:lnTo>
                    <a:pt x="547670" y="483853"/>
                  </a:lnTo>
                  <a:lnTo>
                    <a:pt x="572565" y="482869"/>
                  </a:lnTo>
                  <a:lnTo>
                    <a:pt x="597459" y="481719"/>
                  </a:lnTo>
                  <a:lnTo>
                    <a:pt x="622353" y="480373"/>
                  </a:lnTo>
                  <a:lnTo>
                    <a:pt x="647247" y="478801"/>
                  </a:lnTo>
                  <a:lnTo>
                    <a:pt x="672141" y="476966"/>
                  </a:lnTo>
                  <a:lnTo>
                    <a:pt x="697035" y="474827"/>
                  </a:lnTo>
                  <a:lnTo>
                    <a:pt x="721929" y="472337"/>
                  </a:lnTo>
                  <a:lnTo>
                    <a:pt x="746824" y="469444"/>
                  </a:lnTo>
                  <a:lnTo>
                    <a:pt x="771718" y="466088"/>
                  </a:lnTo>
                  <a:lnTo>
                    <a:pt x="796612" y="462204"/>
                  </a:lnTo>
                  <a:lnTo>
                    <a:pt x="821506" y="457721"/>
                  </a:lnTo>
                  <a:lnTo>
                    <a:pt x="846400" y="452562"/>
                  </a:lnTo>
                  <a:lnTo>
                    <a:pt x="871294" y="446644"/>
                  </a:lnTo>
                  <a:lnTo>
                    <a:pt x="896188" y="439884"/>
                  </a:lnTo>
                  <a:lnTo>
                    <a:pt x="921083" y="432194"/>
                  </a:lnTo>
                  <a:lnTo>
                    <a:pt x="945977" y="423492"/>
                  </a:lnTo>
                  <a:lnTo>
                    <a:pt x="970871" y="413701"/>
                  </a:lnTo>
                  <a:lnTo>
                    <a:pt x="995765" y="402756"/>
                  </a:lnTo>
                  <a:lnTo>
                    <a:pt x="1020659" y="390609"/>
                  </a:lnTo>
                  <a:lnTo>
                    <a:pt x="1045553" y="377236"/>
                  </a:lnTo>
                  <a:lnTo>
                    <a:pt x="1070447" y="362642"/>
                  </a:lnTo>
                  <a:lnTo>
                    <a:pt x="1095341" y="346868"/>
                  </a:lnTo>
                  <a:lnTo>
                    <a:pt x="1120236" y="329995"/>
                  </a:lnTo>
                  <a:lnTo>
                    <a:pt x="1145130" y="312148"/>
                  </a:lnTo>
                  <a:lnTo>
                    <a:pt x="1170024" y="293489"/>
                  </a:lnTo>
                  <a:lnTo>
                    <a:pt x="1194918" y="274221"/>
                  </a:lnTo>
                  <a:lnTo>
                    <a:pt x="1219812" y="254574"/>
                  </a:lnTo>
                  <a:lnTo>
                    <a:pt x="1244706" y="234799"/>
                  </a:lnTo>
                  <a:lnTo>
                    <a:pt x="1269600" y="215152"/>
                  </a:lnTo>
                  <a:lnTo>
                    <a:pt x="1294495" y="195883"/>
                  </a:lnTo>
                  <a:lnTo>
                    <a:pt x="1319389" y="177225"/>
                  </a:lnTo>
                  <a:lnTo>
                    <a:pt x="1344283" y="159377"/>
                  </a:lnTo>
                  <a:lnTo>
                    <a:pt x="1369177" y="142505"/>
                  </a:lnTo>
                  <a:lnTo>
                    <a:pt x="1394071" y="126731"/>
                  </a:lnTo>
                  <a:lnTo>
                    <a:pt x="1418965" y="112137"/>
                  </a:lnTo>
                  <a:lnTo>
                    <a:pt x="1443859" y="98763"/>
                  </a:lnTo>
                  <a:lnTo>
                    <a:pt x="1468754" y="86616"/>
                  </a:lnTo>
                  <a:lnTo>
                    <a:pt x="1493648" y="75671"/>
                  </a:lnTo>
                  <a:lnTo>
                    <a:pt x="1518542" y="65880"/>
                  </a:lnTo>
                  <a:lnTo>
                    <a:pt x="1543436" y="57178"/>
                  </a:lnTo>
                  <a:lnTo>
                    <a:pt x="1568330" y="49489"/>
                  </a:lnTo>
                  <a:lnTo>
                    <a:pt x="1593224" y="42728"/>
                  </a:lnTo>
                  <a:lnTo>
                    <a:pt x="1618118" y="36810"/>
                  </a:lnTo>
                  <a:lnTo>
                    <a:pt x="1643012" y="31651"/>
                  </a:lnTo>
                  <a:lnTo>
                    <a:pt x="1667907" y="27168"/>
                  </a:lnTo>
                  <a:lnTo>
                    <a:pt x="1692801" y="23284"/>
                  </a:lnTo>
                  <a:lnTo>
                    <a:pt x="1717695" y="19929"/>
                  </a:lnTo>
                  <a:lnTo>
                    <a:pt x="1742589" y="17035"/>
                  </a:lnTo>
                  <a:lnTo>
                    <a:pt x="1767483" y="14546"/>
                  </a:lnTo>
                  <a:lnTo>
                    <a:pt x="1792377" y="12407"/>
                  </a:lnTo>
                  <a:lnTo>
                    <a:pt x="1817271" y="10572"/>
                  </a:lnTo>
                  <a:lnTo>
                    <a:pt x="1842166" y="9000"/>
                  </a:lnTo>
                  <a:lnTo>
                    <a:pt x="1867060" y="7654"/>
                  </a:lnTo>
                  <a:lnTo>
                    <a:pt x="1891954" y="6503"/>
                  </a:lnTo>
                  <a:lnTo>
                    <a:pt x="1916848" y="5519"/>
                  </a:lnTo>
                  <a:lnTo>
                    <a:pt x="1941742" y="4680"/>
                  </a:lnTo>
                  <a:lnTo>
                    <a:pt x="1966636" y="3963"/>
                  </a:lnTo>
                  <a:lnTo>
                    <a:pt x="1991530" y="3351"/>
                  </a:lnTo>
                  <a:lnTo>
                    <a:pt x="2016425" y="2830"/>
                  </a:lnTo>
                  <a:lnTo>
                    <a:pt x="2041319" y="2385"/>
                  </a:lnTo>
                  <a:lnTo>
                    <a:pt x="2066213" y="2006"/>
                  </a:lnTo>
                  <a:lnTo>
                    <a:pt x="2091107" y="1684"/>
                  </a:lnTo>
                  <a:lnTo>
                    <a:pt x="2116001" y="1409"/>
                  </a:lnTo>
                  <a:lnTo>
                    <a:pt x="2140895" y="1174"/>
                  </a:lnTo>
                  <a:lnTo>
                    <a:pt x="2165789" y="975"/>
                  </a:lnTo>
                  <a:lnTo>
                    <a:pt x="2190683" y="805"/>
                  </a:lnTo>
                  <a:lnTo>
                    <a:pt x="2215578" y="661"/>
                  </a:lnTo>
                  <a:lnTo>
                    <a:pt x="2240472" y="538"/>
                  </a:lnTo>
                  <a:lnTo>
                    <a:pt x="2265366" y="433"/>
                  </a:lnTo>
                  <a:lnTo>
                    <a:pt x="2290260" y="344"/>
                  </a:lnTo>
                  <a:lnTo>
                    <a:pt x="2315154" y="268"/>
                  </a:lnTo>
                  <a:lnTo>
                    <a:pt x="2340048" y="204"/>
                  </a:lnTo>
                  <a:lnTo>
                    <a:pt x="2364942" y="149"/>
                  </a:lnTo>
                  <a:lnTo>
                    <a:pt x="2389837" y="102"/>
                  </a:lnTo>
                  <a:lnTo>
                    <a:pt x="2414731" y="62"/>
                  </a:lnTo>
                  <a:lnTo>
                    <a:pt x="2439625" y="28"/>
                  </a:lnTo>
                  <a:lnTo>
                    <a:pt x="2464519" y="0"/>
                  </a:lnTo>
                  <a:lnTo>
                    <a:pt x="2464519" y="0"/>
                  </a:lnTo>
                  <a:lnTo>
                    <a:pt x="2489413" y="28"/>
                  </a:lnTo>
                  <a:lnTo>
                    <a:pt x="2514307" y="62"/>
                  </a:lnTo>
                  <a:lnTo>
                    <a:pt x="2539201" y="102"/>
                  </a:lnTo>
                  <a:lnTo>
                    <a:pt x="2564096" y="149"/>
                  </a:lnTo>
                  <a:lnTo>
                    <a:pt x="2588990" y="204"/>
                  </a:lnTo>
                  <a:lnTo>
                    <a:pt x="2613884" y="268"/>
                  </a:lnTo>
                  <a:lnTo>
                    <a:pt x="2638778" y="344"/>
                  </a:lnTo>
                  <a:lnTo>
                    <a:pt x="2663672" y="433"/>
                  </a:lnTo>
                  <a:lnTo>
                    <a:pt x="2688566" y="538"/>
                  </a:lnTo>
                  <a:lnTo>
                    <a:pt x="2713460" y="661"/>
                  </a:lnTo>
                  <a:lnTo>
                    <a:pt x="2738354" y="805"/>
                  </a:lnTo>
                  <a:lnTo>
                    <a:pt x="2763249" y="975"/>
                  </a:lnTo>
                  <a:lnTo>
                    <a:pt x="2788143" y="1174"/>
                  </a:lnTo>
                  <a:lnTo>
                    <a:pt x="2813037" y="1409"/>
                  </a:lnTo>
                  <a:lnTo>
                    <a:pt x="2837931" y="1684"/>
                  </a:lnTo>
                  <a:lnTo>
                    <a:pt x="2862825" y="2006"/>
                  </a:lnTo>
                  <a:lnTo>
                    <a:pt x="2887719" y="2385"/>
                  </a:lnTo>
                  <a:lnTo>
                    <a:pt x="2912613" y="2830"/>
                  </a:lnTo>
                  <a:lnTo>
                    <a:pt x="2937508" y="3351"/>
                  </a:lnTo>
                  <a:lnTo>
                    <a:pt x="2962402" y="3963"/>
                  </a:lnTo>
                  <a:lnTo>
                    <a:pt x="2987296" y="4680"/>
                  </a:lnTo>
                  <a:lnTo>
                    <a:pt x="3012190" y="5519"/>
                  </a:lnTo>
                  <a:lnTo>
                    <a:pt x="3037084" y="6503"/>
                  </a:lnTo>
                  <a:lnTo>
                    <a:pt x="3061978" y="7654"/>
                  </a:lnTo>
                  <a:lnTo>
                    <a:pt x="3086872" y="9000"/>
                  </a:lnTo>
                  <a:lnTo>
                    <a:pt x="3111767" y="10572"/>
                  </a:lnTo>
                  <a:lnTo>
                    <a:pt x="3136661" y="12407"/>
                  </a:lnTo>
                  <a:lnTo>
                    <a:pt x="3161555" y="14546"/>
                  </a:lnTo>
                  <a:lnTo>
                    <a:pt x="3186449" y="17035"/>
                  </a:lnTo>
                  <a:lnTo>
                    <a:pt x="3211343" y="19929"/>
                  </a:lnTo>
                  <a:lnTo>
                    <a:pt x="3236237" y="23284"/>
                  </a:lnTo>
                  <a:lnTo>
                    <a:pt x="3261131" y="27168"/>
                  </a:lnTo>
                  <a:lnTo>
                    <a:pt x="3286025" y="31651"/>
                  </a:lnTo>
                  <a:lnTo>
                    <a:pt x="3310920" y="36810"/>
                  </a:lnTo>
                  <a:lnTo>
                    <a:pt x="3335814" y="42728"/>
                  </a:lnTo>
                  <a:lnTo>
                    <a:pt x="3360708" y="49489"/>
                  </a:lnTo>
                  <a:lnTo>
                    <a:pt x="3385602" y="57178"/>
                  </a:lnTo>
                  <a:lnTo>
                    <a:pt x="3410496" y="65880"/>
                  </a:lnTo>
                  <a:lnTo>
                    <a:pt x="3435390" y="75671"/>
                  </a:lnTo>
                  <a:lnTo>
                    <a:pt x="3460284" y="86616"/>
                  </a:lnTo>
                  <a:lnTo>
                    <a:pt x="3485179" y="98763"/>
                  </a:lnTo>
                  <a:lnTo>
                    <a:pt x="3510073" y="112137"/>
                  </a:lnTo>
                  <a:lnTo>
                    <a:pt x="3534967" y="126731"/>
                  </a:lnTo>
                  <a:lnTo>
                    <a:pt x="3559861" y="142505"/>
                  </a:lnTo>
                  <a:lnTo>
                    <a:pt x="3584755" y="159377"/>
                  </a:lnTo>
                  <a:lnTo>
                    <a:pt x="3609649" y="177225"/>
                  </a:lnTo>
                  <a:lnTo>
                    <a:pt x="3634543" y="195883"/>
                  </a:lnTo>
                  <a:lnTo>
                    <a:pt x="3659438" y="215152"/>
                  </a:lnTo>
                  <a:lnTo>
                    <a:pt x="3684332" y="234799"/>
                  </a:lnTo>
                  <a:lnTo>
                    <a:pt x="3709226" y="254574"/>
                  </a:lnTo>
                  <a:lnTo>
                    <a:pt x="3734120" y="274221"/>
                  </a:lnTo>
                  <a:lnTo>
                    <a:pt x="3759014" y="293489"/>
                  </a:lnTo>
                  <a:lnTo>
                    <a:pt x="3783908" y="312148"/>
                  </a:lnTo>
                  <a:lnTo>
                    <a:pt x="3808802" y="329995"/>
                  </a:lnTo>
                  <a:lnTo>
                    <a:pt x="3833696" y="346868"/>
                  </a:lnTo>
                  <a:lnTo>
                    <a:pt x="3858591" y="362642"/>
                  </a:lnTo>
                  <a:lnTo>
                    <a:pt x="3883485" y="377236"/>
                  </a:lnTo>
                  <a:lnTo>
                    <a:pt x="3908379" y="390609"/>
                  </a:lnTo>
                  <a:lnTo>
                    <a:pt x="3933273" y="402756"/>
                  </a:lnTo>
                  <a:lnTo>
                    <a:pt x="3958167" y="413701"/>
                  </a:lnTo>
                  <a:lnTo>
                    <a:pt x="3983061" y="423492"/>
                  </a:lnTo>
                  <a:lnTo>
                    <a:pt x="4007955" y="432194"/>
                  </a:lnTo>
                  <a:lnTo>
                    <a:pt x="4032850" y="439884"/>
                  </a:lnTo>
                  <a:lnTo>
                    <a:pt x="4057744" y="446644"/>
                  </a:lnTo>
                  <a:lnTo>
                    <a:pt x="4082638" y="452562"/>
                  </a:lnTo>
                  <a:lnTo>
                    <a:pt x="4107532" y="457721"/>
                  </a:lnTo>
                  <a:lnTo>
                    <a:pt x="4132426" y="462204"/>
                  </a:lnTo>
                  <a:lnTo>
                    <a:pt x="4157320" y="466088"/>
                  </a:lnTo>
                  <a:lnTo>
                    <a:pt x="4182214" y="469444"/>
                  </a:lnTo>
                  <a:lnTo>
                    <a:pt x="4207109" y="472337"/>
                  </a:lnTo>
                  <a:lnTo>
                    <a:pt x="4232003" y="474827"/>
                  </a:lnTo>
                  <a:lnTo>
                    <a:pt x="4256897" y="476966"/>
                  </a:lnTo>
                  <a:lnTo>
                    <a:pt x="4281791" y="478801"/>
                  </a:lnTo>
                  <a:lnTo>
                    <a:pt x="4306685" y="480373"/>
                  </a:lnTo>
                  <a:lnTo>
                    <a:pt x="4331579" y="481719"/>
                  </a:lnTo>
                  <a:lnTo>
                    <a:pt x="4356473" y="482869"/>
                  </a:lnTo>
                  <a:lnTo>
                    <a:pt x="4381367" y="483853"/>
                  </a:lnTo>
                  <a:lnTo>
                    <a:pt x="4406262" y="484693"/>
                  </a:lnTo>
                  <a:lnTo>
                    <a:pt x="4431156" y="485410"/>
                  </a:lnTo>
                  <a:lnTo>
                    <a:pt x="4456050" y="486021"/>
                  </a:lnTo>
                  <a:lnTo>
                    <a:pt x="4480944" y="486543"/>
                  </a:lnTo>
                  <a:lnTo>
                    <a:pt x="4505838" y="486987"/>
                  </a:lnTo>
                  <a:lnTo>
                    <a:pt x="4530732" y="487366"/>
                  </a:lnTo>
                  <a:lnTo>
                    <a:pt x="4555626" y="487689"/>
                  </a:lnTo>
                  <a:lnTo>
                    <a:pt x="4580521" y="487964"/>
                  </a:lnTo>
                  <a:lnTo>
                    <a:pt x="4605415" y="488198"/>
                  </a:lnTo>
                  <a:lnTo>
                    <a:pt x="4630309" y="488397"/>
                  </a:lnTo>
                  <a:lnTo>
                    <a:pt x="4655203" y="488567"/>
                  </a:lnTo>
                  <a:lnTo>
                    <a:pt x="4680097" y="488711"/>
                  </a:lnTo>
                  <a:lnTo>
                    <a:pt x="4704991" y="488834"/>
                  </a:lnTo>
                  <a:lnTo>
                    <a:pt x="4729885" y="488939"/>
                  </a:lnTo>
                  <a:lnTo>
                    <a:pt x="4754780" y="489028"/>
                  </a:lnTo>
                  <a:lnTo>
                    <a:pt x="4779674" y="489104"/>
                  </a:lnTo>
                  <a:lnTo>
                    <a:pt x="4804568" y="489169"/>
                  </a:lnTo>
                  <a:lnTo>
                    <a:pt x="4829462" y="489224"/>
                  </a:lnTo>
                  <a:lnTo>
                    <a:pt x="4854356" y="489270"/>
                  </a:lnTo>
                  <a:lnTo>
                    <a:pt x="4879250" y="489310"/>
                  </a:lnTo>
                  <a:lnTo>
                    <a:pt x="4904144" y="489344"/>
                  </a:lnTo>
                  <a:lnTo>
                    <a:pt x="4929038" y="489373"/>
                  </a:lnTo>
                </a:path>
              </a:pathLst>
            </a:custGeom>
            <a:ln w="40651" cap="flat">
              <a:solidFill>
                <a:srgbClr val="EB8335">
                  <a:alpha val="100000"/>
                </a:srgbClr>
              </a:solidFill>
              <a:prstDash val="solid"/>
              <a:round/>
            </a:ln>
          </p:spPr>
          <p:txBody>
            <a:bodyPr/>
            <a:lstStyle/>
            <a:p/>
          </p:txBody>
        </p:sp>
        <p:sp>
          <p:nvSpPr>
            <p:cNvPr id="27" name="pl27"/>
            <p:cNvSpPr/>
            <p:nvPr/>
          </p:nvSpPr>
          <p:spPr>
            <a:xfrm>
              <a:off x="2420208" y="4088129"/>
              <a:ext cx="4929038" cy="244768"/>
            </a:xfrm>
            <a:custGeom>
              <a:avLst/>
              <a:pathLst>
                <a:path w="4929038" h="244768">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82"/>
                  </a:lnTo>
                  <a:lnTo>
                    <a:pt x="2489413" y="96"/>
                  </a:lnTo>
                  <a:lnTo>
                    <a:pt x="2514307" y="113"/>
                  </a:lnTo>
                  <a:lnTo>
                    <a:pt x="2539201" y="133"/>
                  </a:lnTo>
                  <a:lnTo>
                    <a:pt x="2564096" y="156"/>
                  </a:lnTo>
                  <a:lnTo>
                    <a:pt x="2588990" y="184"/>
                  </a:lnTo>
                  <a:lnTo>
                    <a:pt x="2613884" y="216"/>
                  </a:lnTo>
                  <a:lnTo>
                    <a:pt x="2638778" y="254"/>
                  </a:lnTo>
                  <a:lnTo>
                    <a:pt x="2663672" y="298"/>
                  </a:lnTo>
                  <a:lnTo>
                    <a:pt x="2688566" y="351"/>
                  </a:lnTo>
                  <a:lnTo>
                    <a:pt x="2713460" y="412"/>
                  </a:lnTo>
                  <a:lnTo>
                    <a:pt x="2738354" y="485"/>
                  </a:lnTo>
                  <a:lnTo>
                    <a:pt x="2763249" y="569"/>
                  </a:lnTo>
                  <a:lnTo>
                    <a:pt x="2788143" y="669"/>
                  </a:lnTo>
                  <a:lnTo>
                    <a:pt x="2813037" y="786"/>
                  </a:lnTo>
                  <a:lnTo>
                    <a:pt x="2837931" y="924"/>
                  </a:lnTo>
                  <a:lnTo>
                    <a:pt x="2862825" y="1085"/>
                  </a:lnTo>
                  <a:lnTo>
                    <a:pt x="2887719" y="1274"/>
                  </a:lnTo>
                  <a:lnTo>
                    <a:pt x="2912613" y="1497"/>
                  </a:lnTo>
                  <a:lnTo>
                    <a:pt x="2937508" y="1757"/>
                  </a:lnTo>
                  <a:lnTo>
                    <a:pt x="2962402" y="2063"/>
                  </a:lnTo>
                  <a:lnTo>
                    <a:pt x="2987296" y="2422"/>
                  </a:lnTo>
                  <a:lnTo>
                    <a:pt x="3012190" y="2842"/>
                  </a:lnTo>
                  <a:lnTo>
                    <a:pt x="3037084" y="3333"/>
                  </a:lnTo>
                  <a:lnTo>
                    <a:pt x="3061978" y="3909"/>
                  </a:lnTo>
                  <a:lnTo>
                    <a:pt x="3086872" y="4582"/>
                  </a:lnTo>
                  <a:lnTo>
                    <a:pt x="3111767" y="5368"/>
                  </a:lnTo>
                  <a:lnTo>
                    <a:pt x="3136661" y="6285"/>
                  </a:lnTo>
                  <a:lnTo>
                    <a:pt x="3161555" y="7355"/>
                  </a:lnTo>
                  <a:lnTo>
                    <a:pt x="3186449" y="8600"/>
                  </a:lnTo>
                  <a:lnTo>
                    <a:pt x="3211343" y="10046"/>
                  </a:lnTo>
                  <a:lnTo>
                    <a:pt x="3236237" y="11724"/>
                  </a:lnTo>
                  <a:lnTo>
                    <a:pt x="3261131" y="13666"/>
                  </a:lnTo>
                  <a:lnTo>
                    <a:pt x="3286025" y="15907"/>
                  </a:lnTo>
                  <a:lnTo>
                    <a:pt x="3310920" y="18487"/>
                  </a:lnTo>
                  <a:lnTo>
                    <a:pt x="3335814" y="21446"/>
                  </a:lnTo>
                  <a:lnTo>
                    <a:pt x="3360708" y="24826"/>
                  </a:lnTo>
                  <a:lnTo>
                    <a:pt x="3385602" y="28671"/>
                  </a:lnTo>
                  <a:lnTo>
                    <a:pt x="3410496" y="33022"/>
                  </a:lnTo>
                  <a:lnTo>
                    <a:pt x="3435390" y="37917"/>
                  </a:lnTo>
                  <a:lnTo>
                    <a:pt x="3460284" y="43390"/>
                  </a:lnTo>
                  <a:lnTo>
                    <a:pt x="3485179" y="49463"/>
                  </a:lnTo>
                  <a:lnTo>
                    <a:pt x="3510073" y="56150"/>
                  </a:lnTo>
                  <a:lnTo>
                    <a:pt x="3534967" y="63447"/>
                  </a:lnTo>
                  <a:lnTo>
                    <a:pt x="3559861" y="71334"/>
                  </a:lnTo>
                  <a:lnTo>
                    <a:pt x="3584755" y="79770"/>
                  </a:lnTo>
                  <a:lnTo>
                    <a:pt x="3609649" y="88694"/>
                  </a:lnTo>
                  <a:lnTo>
                    <a:pt x="3634543" y="98024"/>
                  </a:lnTo>
                  <a:lnTo>
                    <a:pt x="3659438" y="107658"/>
                  </a:lnTo>
                  <a:lnTo>
                    <a:pt x="3684332" y="117481"/>
                  </a:lnTo>
                  <a:lnTo>
                    <a:pt x="3709226" y="127369"/>
                  </a:lnTo>
                  <a:lnTo>
                    <a:pt x="3734120" y="137192"/>
                  </a:lnTo>
                  <a:lnTo>
                    <a:pt x="3759014" y="146826"/>
                  </a:lnTo>
                  <a:lnTo>
                    <a:pt x="3783908" y="156156"/>
                  </a:lnTo>
                  <a:lnTo>
                    <a:pt x="3808802" y="165080"/>
                  </a:lnTo>
                  <a:lnTo>
                    <a:pt x="3833696" y="173516"/>
                  </a:lnTo>
                  <a:lnTo>
                    <a:pt x="3858591" y="181403"/>
                  </a:lnTo>
                  <a:lnTo>
                    <a:pt x="3883485" y="188700"/>
                  </a:lnTo>
                  <a:lnTo>
                    <a:pt x="3908379" y="195386"/>
                  </a:lnTo>
                  <a:lnTo>
                    <a:pt x="3933273" y="201460"/>
                  </a:lnTo>
                  <a:lnTo>
                    <a:pt x="3958167" y="206932"/>
                  </a:lnTo>
                  <a:lnTo>
                    <a:pt x="3983061" y="211828"/>
                  </a:lnTo>
                  <a:lnTo>
                    <a:pt x="4007955" y="216179"/>
                  </a:lnTo>
                  <a:lnTo>
                    <a:pt x="4032850" y="220024"/>
                  </a:lnTo>
                  <a:lnTo>
                    <a:pt x="4057744" y="223404"/>
                  </a:lnTo>
                  <a:lnTo>
                    <a:pt x="4082638" y="226363"/>
                  </a:lnTo>
                  <a:lnTo>
                    <a:pt x="4107532" y="228943"/>
                  </a:lnTo>
                  <a:lnTo>
                    <a:pt x="4132426" y="231184"/>
                  </a:lnTo>
                  <a:lnTo>
                    <a:pt x="4157320" y="233126"/>
                  </a:lnTo>
                  <a:lnTo>
                    <a:pt x="4182214" y="234804"/>
                  </a:lnTo>
                  <a:lnTo>
                    <a:pt x="4207109" y="236250"/>
                  </a:lnTo>
                  <a:lnTo>
                    <a:pt x="4232003" y="237495"/>
                  </a:lnTo>
                  <a:lnTo>
                    <a:pt x="4256897" y="238565"/>
                  </a:lnTo>
                  <a:lnTo>
                    <a:pt x="4281791" y="239482"/>
                  </a:lnTo>
                  <a:lnTo>
                    <a:pt x="4306685" y="240268"/>
                  </a:lnTo>
                  <a:lnTo>
                    <a:pt x="4331579" y="240941"/>
                  </a:lnTo>
                  <a:lnTo>
                    <a:pt x="4356473" y="241517"/>
                  </a:lnTo>
                  <a:lnTo>
                    <a:pt x="4381367" y="242008"/>
                  </a:lnTo>
                  <a:lnTo>
                    <a:pt x="4406262" y="242428"/>
                  </a:lnTo>
                  <a:lnTo>
                    <a:pt x="4431156" y="242787"/>
                  </a:lnTo>
                  <a:lnTo>
                    <a:pt x="4456050" y="243092"/>
                  </a:lnTo>
                  <a:lnTo>
                    <a:pt x="4480944" y="243353"/>
                  </a:lnTo>
                  <a:lnTo>
                    <a:pt x="4505838" y="243575"/>
                  </a:lnTo>
                  <a:lnTo>
                    <a:pt x="4530732" y="243765"/>
                  </a:lnTo>
                  <a:lnTo>
                    <a:pt x="4555626" y="243926"/>
                  </a:lnTo>
                  <a:lnTo>
                    <a:pt x="4580521" y="244064"/>
                  </a:lnTo>
                  <a:lnTo>
                    <a:pt x="4605415" y="244181"/>
                  </a:lnTo>
                  <a:lnTo>
                    <a:pt x="4630309" y="244280"/>
                  </a:lnTo>
                  <a:lnTo>
                    <a:pt x="4655203" y="244365"/>
                  </a:lnTo>
                  <a:lnTo>
                    <a:pt x="4680097" y="244438"/>
                  </a:lnTo>
                  <a:lnTo>
                    <a:pt x="4704991" y="244499"/>
                  </a:lnTo>
                  <a:lnTo>
                    <a:pt x="4729885" y="244551"/>
                  </a:lnTo>
                  <a:lnTo>
                    <a:pt x="4754780" y="244596"/>
                  </a:lnTo>
                  <a:lnTo>
                    <a:pt x="4779674" y="244634"/>
                  </a:lnTo>
                  <a:lnTo>
                    <a:pt x="4804568" y="244666"/>
                  </a:lnTo>
                  <a:lnTo>
                    <a:pt x="4829462" y="244694"/>
                  </a:lnTo>
                  <a:lnTo>
                    <a:pt x="4854356" y="244717"/>
                  </a:lnTo>
                  <a:lnTo>
                    <a:pt x="4879250" y="244737"/>
                  </a:lnTo>
                  <a:lnTo>
                    <a:pt x="4904144" y="244754"/>
                  </a:lnTo>
                  <a:lnTo>
                    <a:pt x="4929038" y="244768"/>
                  </a:lnTo>
                </a:path>
              </a:pathLst>
            </a:custGeom>
            <a:ln w="40651" cap="flat">
              <a:solidFill>
                <a:srgbClr val="DA8F00">
                  <a:alpha val="100000"/>
                </a:srgbClr>
              </a:solidFill>
              <a:prstDash val="solid"/>
              <a:round/>
            </a:ln>
          </p:spPr>
          <p:txBody>
            <a:bodyPr/>
            <a:lstStyle/>
            <a:p/>
          </p:txBody>
        </p:sp>
        <p:sp>
          <p:nvSpPr>
            <p:cNvPr id="28" name="pl28"/>
            <p:cNvSpPr/>
            <p:nvPr/>
          </p:nvSpPr>
          <p:spPr>
            <a:xfrm>
              <a:off x="2420208" y="2374173"/>
              <a:ext cx="4929038" cy="244768"/>
            </a:xfrm>
            <a:custGeom>
              <a:avLst/>
              <a:pathLst>
                <a:path w="4929038" h="244768">
                  <a:moveTo>
                    <a:pt x="0" y="244768"/>
                  </a:moveTo>
                  <a:lnTo>
                    <a:pt x="24894" y="244754"/>
                  </a:lnTo>
                  <a:lnTo>
                    <a:pt x="49788" y="244737"/>
                  </a:lnTo>
                  <a:lnTo>
                    <a:pt x="74682" y="244717"/>
                  </a:lnTo>
                  <a:lnTo>
                    <a:pt x="99576" y="244694"/>
                  </a:lnTo>
                  <a:lnTo>
                    <a:pt x="124470" y="244666"/>
                  </a:lnTo>
                  <a:lnTo>
                    <a:pt x="149364" y="244634"/>
                  </a:lnTo>
                  <a:lnTo>
                    <a:pt x="174258" y="244596"/>
                  </a:lnTo>
                  <a:lnTo>
                    <a:pt x="199153" y="244551"/>
                  </a:lnTo>
                  <a:lnTo>
                    <a:pt x="224047" y="244499"/>
                  </a:lnTo>
                  <a:lnTo>
                    <a:pt x="248941" y="244438"/>
                  </a:lnTo>
                  <a:lnTo>
                    <a:pt x="273835" y="244365"/>
                  </a:lnTo>
                  <a:lnTo>
                    <a:pt x="298729" y="244280"/>
                  </a:lnTo>
                  <a:lnTo>
                    <a:pt x="323623" y="244181"/>
                  </a:lnTo>
                  <a:lnTo>
                    <a:pt x="348517" y="244064"/>
                  </a:lnTo>
                  <a:lnTo>
                    <a:pt x="373412" y="243926"/>
                  </a:lnTo>
                  <a:lnTo>
                    <a:pt x="398306" y="243765"/>
                  </a:lnTo>
                  <a:lnTo>
                    <a:pt x="423200" y="243575"/>
                  </a:lnTo>
                  <a:lnTo>
                    <a:pt x="448094" y="243353"/>
                  </a:lnTo>
                  <a:lnTo>
                    <a:pt x="472988" y="243092"/>
                  </a:lnTo>
                  <a:lnTo>
                    <a:pt x="497882" y="242787"/>
                  </a:lnTo>
                  <a:lnTo>
                    <a:pt x="522776" y="242428"/>
                  </a:lnTo>
                  <a:lnTo>
                    <a:pt x="547670" y="242008"/>
                  </a:lnTo>
                  <a:lnTo>
                    <a:pt x="572565" y="241517"/>
                  </a:lnTo>
                  <a:lnTo>
                    <a:pt x="597459" y="240941"/>
                  </a:lnTo>
                  <a:lnTo>
                    <a:pt x="622353" y="240268"/>
                  </a:lnTo>
                  <a:lnTo>
                    <a:pt x="647247" y="239482"/>
                  </a:lnTo>
                  <a:lnTo>
                    <a:pt x="672141" y="238565"/>
                  </a:lnTo>
                  <a:lnTo>
                    <a:pt x="697035" y="237495"/>
                  </a:lnTo>
                  <a:lnTo>
                    <a:pt x="721929" y="236250"/>
                  </a:lnTo>
                  <a:lnTo>
                    <a:pt x="746824" y="234804"/>
                  </a:lnTo>
                  <a:lnTo>
                    <a:pt x="771718" y="233126"/>
                  </a:lnTo>
                  <a:lnTo>
                    <a:pt x="796612" y="231184"/>
                  </a:lnTo>
                  <a:lnTo>
                    <a:pt x="821506" y="228943"/>
                  </a:lnTo>
                  <a:lnTo>
                    <a:pt x="846400" y="226363"/>
                  </a:lnTo>
                  <a:lnTo>
                    <a:pt x="871294" y="223404"/>
                  </a:lnTo>
                  <a:lnTo>
                    <a:pt x="896188" y="220024"/>
                  </a:lnTo>
                  <a:lnTo>
                    <a:pt x="921083" y="216179"/>
                  </a:lnTo>
                  <a:lnTo>
                    <a:pt x="945977" y="211828"/>
                  </a:lnTo>
                  <a:lnTo>
                    <a:pt x="970871" y="206932"/>
                  </a:lnTo>
                  <a:lnTo>
                    <a:pt x="995765" y="201460"/>
                  </a:lnTo>
                  <a:lnTo>
                    <a:pt x="1020659" y="195386"/>
                  </a:lnTo>
                  <a:lnTo>
                    <a:pt x="1045553" y="188700"/>
                  </a:lnTo>
                  <a:lnTo>
                    <a:pt x="1070447" y="181403"/>
                  </a:lnTo>
                  <a:lnTo>
                    <a:pt x="1095341" y="173516"/>
                  </a:lnTo>
                  <a:lnTo>
                    <a:pt x="1120236" y="165080"/>
                  </a:lnTo>
                  <a:lnTo>
                    <a:pt x="1145130" y="156156"/>
                  </a:lnTo>
                  <a:lnTo>
                    <a:pt x="1170024" y="146826"/>
                  </a:lnTo>
                  <a:lnTo>
                    <a:pt x="1194918" y="137192"/>
                  </a:lnTo>
                  <a:lnTo>
                    <a:pt x="1219812" y="127369"/>
                  </a:lnTo>
                  <a:lnTo>
                    <a:pt x="1244706" y="117481"/>
                  </a:lnTo>
                  <a:lnTo>
                    <a:pt x="1269600" y="107658"/>
                  </a:lnTo>
                  <a:lnTo>
                    <a:pt x="1294495" y="98024"/>
                  </a:lnTo>
                  <a:lnTo>
                    <a:pt x="1319389" y="88694"/>
                  </a:lnTo>
                  <a:lnTo>
                    <a:pt x="1344283" y="79770"/>
                  </a:lnTo>
                  <a:lnTo>
                    <a:pt x="1369177" y="71334"/>
                  </a:lnTo>
                  <a:lnTo>
                    <a:pt x="1394071" y="63447"/>
                  </a:lnTo>
                  <a:lnTo>
                    <a:pt x="1418965" y="56150"/>
                  </a:lnTo>
                  <a:lnTo>
                    <a:pt x="1443859" y="49463"/>
                  </a:lnTo>
                  <a:lnTo>
                    <a:pt x="1468754" y="43390"/>
                  </a:lnTo>
                  <a:lnTo>
                    <a:pt x="1493648" y="37917"/>
                  </a:lnTo>
                  <a:lnTo>
                    <a:pt x="1518542" y="33022"/>
                  </a:lnTo>
                  <a:lnTo>
                    <a:pt x="1543436" y="28671"/>
                  </a:lnTo>
                  <a:lnTo>
                    <a:pt x="1568330" y="24826"/>
                  </a:lnTo>
                  <a:lnTo>
                    <a:pt x="1593224" y="21446"/>
                  </a:lnTo>
                  <a:lnTo>
                    <a:pt x="1618118" y="18487"/>
                  </a:lnTo>
                  <a:lnTo>
                    <a:pt x="1643012" y="15907"/>
                  </a:lnTo>
                  <a:lnTo>
                    <a:pt x="1667907" y="13666"/>
                  </a:lnTo>
                  <a:lnTo>
                    <a:pt x="1692801" y="11724"/>
                  </a:lnTo>
                  <a:lnTo>
                    <a:pt x="1717695" y="10046"/>
                  </a:lnTo>
                  <a:lnTo>
                    <a:pt x="1742589" y="8600"/>
                  </a:lnTo>
                  <a:lnTo>
                    <a:pt x="1767483" y="7355"/>
                  </a:lnTo>
                  <a:lnTo>
                    <a:pt x="1792377" y="6285"/>
                  </a:lnTo>
                  <a:lnTo>
                    <a:pt x="1817271" y="5368"/>
                  </a:lnTo>
                  <a:lnTo>
                    <a:pt x="1842166" y="4582"/>
                  </a:lnTo>
                  <a:lnTo>
                    <a:pt x="1867060" y="3909"/>
                  </a:lnTo>
                  <a:lnTo>
                    <a:pt x="1891954" y="3333"/>
                  </a:lnTo>
                  <a:lnTo>
                    <a:pt x="1916848" y="2842"/>
                  </a:lnTo>
                  <a:lnTo>
                    <a:pt x="1941742" y="2422"/>
                  </a:lnTo>
                  <a:lnTo>
                    <a:pt x="1966636" y="2063"/>
                  </a:lnTo>
                  <a:lnTo>
                    <a:pt x="1991530" y="1757"/>
                  </a:lnTo>
                  <a:lnTo>
                    <a:pt x="2016425" y="1497"/>
                  </a:lnTo>
                  <a:lnTo>
                    <a:pt x="2041319" y="1274"/>
                  </a:lnTo>
                  <a:lnTo>
                    <a:pt x="2066213" y="1085"/>
                  </a:lnTo>
                  <a:lnTo>
                    <a:pt x="2091107" y="924"/>
                  </a:lnTo>
                  <a:lnTo>
                    <a:pt x="2116001" y="786"/>
                  </a:lnTo>
                  <a:lnTo>
                    <a:pt x="2140895" y="669"/>
                  </a:lnTo>
                  <a:lnTo>
                    <a:pt x="2165789" y="569"/>
                  </a:lnTo>
                  <a:lnTo>
                    <a:pt x="2190683" y="485"/>
                  </a:lnTo>
                  <a:lnTo>
                    <a:pt x="2215578" y="412"/>
                  </a:lnTo>
                  <a:lnTo>
                    <a:pt x="2240472" y="351"/>
                  </a:lnTo>
                  <a:lnTo>
                    <a:pt x="2265366" y="298"/>
                  </a:lnTo>
                  <a:lnTo>
                    <a:pt x="2290260" y="254"/>
                  </a:lnTo>
                  <a:lnTo>
                    <a:pt x="2315154" y="216"/>
                  </a:lnTo>
                  <a:lnTo>
                    <a:pt x="2340048" y="184"/>
                  </a:lnTo>
                  <a:lnTo>
                    <a:pt x="2364942" y="156"/>
                  </a:lnTo>
                  <a:lnTo>
                    <a:pt x="2389837" y="133"/>
                  </a:lnTo>
                  <a:lnTo>
                    <a:pt x="2414731" y="113"/>
                  </a:lnTo>
                  <a:lnTo>
                    <a:pt x="2439625" y="96"/>
                  </a:lnTo>
                  <a:lnTo>
                    <a:pt x="2464519" y="82"/>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C49A00">
                  <a:alpha val="100000"/>
                </a:srgbClr>
              </a:solidFill>
              <a:prstDash val="solid"/>
              <a:round/>
            </a:ln>
          </p:spPr>
          <p:txBody>
            <a:bodyPr/>
            <a:lstStyle/>
            <a:p/>
          </p:txBody>
        </p:sp>
        <p:sp>
          <p:nvSpPr>
            <p:cNvPr id="29" name="pl29"/>
            <p:cNvSpPr/>
            <p:nvPr/>
          </p:nvSpPr>
          <p:spPr>
            <a:xfrm>
              <a:off x="2420208" y="3108808"/>
              <a:ext cx="4929038" cy="489455"/>
            </a:xfrm>
            <a:custGeom>
              <a:avLst/>
              <a:pathLst>
                <a:path w="4929038" h="489455">
                  <a:moveTo>
                    <a:pt x="0" y="244686"/>
                  </a:moveTo>
                  <a:lnTo>
                    <a:pt x="24894" y="244672"/>
                  </a:lnTo>
                  <a:lnTo>
                    <a:pt x="49788" y="244655"/>
                  </a:lnTo>
                  <a:lnTo>
                    <a:pt x="74682" y="244635"/>
                  </a:lnTo>
                  <a:lnTo>
                    <a:pt x="99576" y="244612"/>
                  </a:lnTo>
                  <a:lnTo>
                    <a:pt x="124470" y="244584"/>
                  </a:lnTo>
                  <a:lnTo>
                    <a:pt x="149364" y="244552"/>
                  </a:lnTo>
                  <a:lnTo>
                    <a:pt x="174258" y="244514"/>
                  </a:lnTo>
                  <a:lnTo>
                    <a:pt x="199153" y="244469"/>
                  </a:lnTo>
                  <a:lnTo>
                    <a:pt x="224047" y="244417"/>
                  </a:lnTo>
                  <a:lnTo>
                    <a:pt x="248941" y="244355"/>
                  </a:lnTo>
                  <a:lnTo>
                    <a:pt x="273835" y="244283"/>
                  </a:lnTo>
                  <a:lnTo>
                    <a:pt x="298729" y="244198"/>
                  </a:lnTo>
                  <a:lnTo>
                    <a:pt x="323623" y="244099"/>
                  </a:lnTo>
                  <a:lnTo>
                    <a:pt x="348517" y="243982"/>
                  </a:lnTo>
                  <a:lnTo>
                    <a:pt x="373412" y="243844"/>
                  </a:lnTo>
                  <a:lnTo>
                    <a:pt x="398306" y="243683"/>
                  </a:lnTo>
                  <a:lnTo>
                    <a:pt x="423200" y="243493"/>
                  </a:lnTo>
                  <a:lnTo>
                    <a:pt x="448094" y="243271"/>
                  </a:lnTo>
                  <a:lnTo>
                    <a:pt x="472988" y="243010"/>
                  </a:lnTo>
                  <a:lnTo>
                    <a:pt x="497882" y="242705"/>
                  </a:lnTo>
                  <a:lnTo>
                    <a:pt x="522776" y="242346"/>
                  </a:lnTo>
                  <a:lnTo>
                    <a:pt x="547670" y="241926"/>
                  </a:lnTo>
                  <a:lnTo>
                    <a:pt x="572565" y="241434"/>
                  </a:lnTo>
                  <a:lnTo>
                    <a:pt x="597459" y="240859"/>
                  </a:lnTo>
                  <a:lnTo>
                    <a:pt x="622353" y="240186"/>
                  </a:lnTo>
                  <a:lnTo>
                    <a:pt x="647247" y="239400"/>
                  </a:lnTo>
                  <a:lnTo>
                    <a:pt x="672141" y="238483"/>
                  </a:lnTo>
                  <a:lnTo>
                    <a:pt x="697035" y="237413"/>
                  </a:lnTo>
                  <a:lnTo>
                    <a:pt x="721929" y="236168"/>
                  </a:lnTo>
                  <a:lnTo>
                    <a:pt x="746824" y="234722"/>
                  </a:lnTo>
                  <a:lnTo>
                    <a:pt x="771718" y="233044"/>
                  </a:lnTo>
                  <a:lnTo>
                    <a:pt x="796612" y="231102"/>
                  </a:lnTo>
                  <a:lnTo>
                    <a:pt x="821506" y="228860"/>
                  </a:lnTo>
                  <a:lnTo>
                    <a:pt x="846400" y="226281"/>
                  </a:lnTo>
                  <a:lnTo>
                    <a:pt x="871294" y="223322"/>
                  </a:lnTo>
                  <a:lnTo>
                    <a:pt x="896188" y="219942"/>
                  </a:lnTo>
                  <a:lnTo>
                    <a:pt x="921083" y="216097"/>
                  </a:lnTo>
                  <a:lnTo>
                    <a:pt x="945977" y="211746"/>
                  </a:lnTo>
                  <a:lnTo>
                    <a:pt x="970871" y="206850"/>
                  </a:lnTo>
                  <a:lnTo>
                    <a:pt x="995765" y="201378"/>
                  </a:lnTo>
                  <a:lnTo>
                    <a:pt x="1020659" y="195304"/>
                  </a:lnTo>
                  <a:lnTo>
                    <a:pt x="1045553" y="188618"/>
                  </a:lnTo>
                  <a:lnTo>
                    <a:pt x="1070447" y="181321"/>
                  </a:lnTo>
                  <a:lnTo>
                    <a:pt x="1095341" y="173434"/>
                  </a:lnTo>
                  <a:lnTo>
                    <a:pt x="1120236" y="164997"/>
                  </a:lnTo>
                  <a:lnTo>
                    <a:pt x="1145130" y="156074"/>
                  </a:lnTo>
                  <a:lnTo>
                    <a:pt x="1170024" y="146744"/>
                  </a:lnTo>
                  <a:lnTo>
                    <a:pt x="1194918" y="137110"/>
                  </a:lnTo>
                  <a:lnTo>
                    <a:pt x="1219812" y="127287"/>
                  </a:lnTo>
                  <a:lnTo>
                    <a:pt x="1244706" y="117399"/>
                  </a:lnTo>
                  <a:lnTo>
                    <a:pt x="1269600" y="107576"/>
                  </a:lnTo>
                  <a:lnTo>
                    <a:pt x="1294495" y="97941"/>
                  </a:lnTo>
                  <a:lnTo>
                    <a:pt x="1319389" y="88612"/>
                  </a:lnTo>
                  <a:lnTo>
                    <a:pt x="1344283" y="79688"/>
                  </a:lnTo>
                  <a:lnTo>
                    <a:pt x="1369177" y="71252"/>
                  </a:lnTo>
                  <a:lnTo>
                    <a:pt x="1394071" y="63365"/>
                  </a:lnTo>
                  <a:lnTo>
                    <a:pt x="1418965" y="56068"/>
                  </a:lnTo>
                  <a:lnTo>
                    <a:pt x="1443859" y="49381"/>
                  </a:lnTo>
                  <a:lnTo>
                    <a:pt x="1468754" y="43308"/>
                  </a:lnTo>
                  <a:lnTo>
                    <a:pt x="1493648" y="37835"/>
                  </a:lnTo>
                  <a:lnTo>
                    <a:pt x="1518542" y="32940"/>
                  </a:lnTo>
                  <a:lnTo>
                    <a:pt x="1543436" y="28589"/>
                  </a:lnTo>
                  <a:lnTo>
                    <a:pt x="1568330" y="24744"/>
                  </a:lnTo>
                  <a:lnTo>
                    <a:pt x="1593224" y="21364"/>
                  </a:lnTo>
                  <a:lnTo>
                    <a:pt x="1618118" y="18405"/>
                  </a:lnTo>
                  <a:lnTo>
                    <a:pt x="1643012" y="15825"/>
                  </a:lnTo>
                  <a:lnTo>
                    <a:pt x="1667907" y="13584"/>
                  </a:lnTo>
                  <a:lnTo>
                    <a:pt x="1692801" y="11642"/>
                  </a:lnTo>
                  <a:lnTo>
                    <a:pt x="1717695" y="9964"/>
                  </a:lnTo>
                  <a:lnTo>
                    <a:pt x="1742589" y="8517"/>
                  </a:lnTo>
                  <a:lnTo>
                    <a:pt x="1767483" y="7273"/>
                  </a:lnTo>
                  <a:lnTo>
                    <a:pt x="1792377" y="6203"/>
                  </a:lnTo>
                  <a:lnTo>
                    <a:pt x="1817271" y="5286"/>
                  </a:lnTo>
                  <a:lnTo>
                    <a:pt x="1842166" y="4500"/>
                  </a:lnTo>
                  <a:lnTo>
                    <a:pt x="1867060" y="3827"/>
                  </a:lnTo>
                  <a:lnTo>
                    <a:pt x="1891954" y="3251"/>
                  </a:lnTo>
                  <a:lnTo>
                    <a:pt x="1916848" y="2759"/>
                  </a:lnTo>
                  <a:lnTo>
                    <a:pt x="1941742" y="2340"/>
                  </a:lnTo>
                  <a:lnTo>
                    <a:pt x="1966636" y="1981"/>
                  </a:lnTo>
                  <a:lnTo>
                    <a:pt x="1991530" y="1675"/>
                  </a:lnTo>
                  <a:lnTo>
                    <a:pt x="2016425" y="1415"/>
                  </a:lnTo>
                  <a:lnTo>
                    <a:pt x="2041319" y="1192"/>
                  </a:lnTo>
                  <a:lnTo>
                    <a:pt x="2066213" y="1003"/>
                  </a:lnTo>
                  <a:lnTo>
                    <a:pt x="2091107" y="842"/>
                  </a:lnTo>
                  <a:lnTo>
                    <a:pt x="2116001" y="704"/>
                  </a:lnTo>
                  <a:lnTo>
                    <a:pt x="2140895" y="587"/>
                  </a:lnTo>
                  <a:lnTo>
                    <a:pt x="2165789" y="487"/>
                  </a:lnTo>
                  <a:lnTo>
                    <a:pt x="2190683" y="402"/>
                  </a:lnTo>
                  <a:lnTo>
                    <a:pt x="2215578" y="330"/>
                  </a:lnTo>
                  <a:lnTo>
                    <a:pt x="2240472" y="269"/>
                  </a:lnTo>
                  <a:lnTo>
                    <a:pt x="2265366" y="216"/>
                  </a:lnTo>
                  <a:lnTo>
                    <a:pt x="2290260" y="172"/>
                  </a:lnTo>
                  <a:lnTo>
                    <a:pt x="2315154" y="134"/>
                  </a:lnTo>
                  <a:lnTo>
                    <a:pt x="2340048" y="102"/>
                  </a:lnTo>
                  <a:lnTo>
                    <a:pt x="2364942" y="74"/>
                  </a:lnTo>
                  <a:lnTo>
                    <a:pt x="2389837" y="51"/>
                  </a:lnTo>
                  <a:lnTo>
                    <a:pt x="2414731" y="31"/>
                  </a:lnTo>
                  <a:lnTo>
                    <a:pt x="2439625" y="14"/>
                  </a:lnTo>
                  <a:lnTo>
                    <a:pt x="2464519" y="0"/>
                  </a:lnTo>
                  <a:lnTo>
                    <a:pt x="2464519" y="82"/>
                  </a:lnTo>
                  <a:lnTo>
                    <a:pt x="2489413" y="110"/>
                  </a:lnTo>
                  <a:lnTo>
                    <a:pt x="2514307" y="144"/>
                  </a:lnTo>
                  <a:lnTo>
                    <a:pt x="2539201" y="184"/>
                  </a:lnTo>
                  <a:lnTo>
                    <a:pt x="2564096" y="231"/>
                  </a:lnTo>
                  <a:lnTo>
                    <a:pt x="2588990" y="286"/>
                  </a:lnTo>
                  <a:lnTo>
                    <a:pt x="2613884" y="350"/>
                  </a:lnTo>
                  <a:lnTo>
                    <a:pt x="2638778" y="426"/>
                  </a:lnTo>
                  <a:lnTo>
                    <a:pt x="2663672" y="515"/>
                  </a:lnTo>
                  <a:lnTo>
                    <a:pt x="2688566" y="620"/>
                  </a:lnTo>
                  <a:lnTo>
                    <a:pt x="2713460" y="743"/>
                  </a:lnTo>
                  <a:lnTo>
                    <a:pt x="2738354" y="887"/>
                  </a:lnTo>
                  <a:lnTo>
                    <a:pt x="2763249" y="1057"/>
                  </a:lnTo>
                  <a:lnTo>
                    <a:pt x="2788143" y="1257"/>
                  </a:lnTo>
                  <a:lnTo>
                    <a:pt x="2813037" y="1491"/>
                  </a:lnTo>
                  <a:lnTo>
                    <a:pt x="2837931" y="1766"/>
                  </a:lnTo>
                  <a:lnTo>
                    <a:pt x="2862825" y="2088"/>
                  </a:lnTo>
                  <a:lnTo>
                    <a:pt x="2887719" y="2467"/>
                  </a:lnTo>
                  <a:lnTo>
                    <a:pt x="2912613" y="2912"/>
                  </a:lnTo>
                  <a:lnTo>
                    <a:pt x="2937508" y="3433"/>
                  </a:lnTo>
                  <a:lnTo>
                    <a:pt x="2962402" y="4045"/>
                  </a:lnTo>
                  <a:lnTo>
                    <a:pt x="2987296" y="4762"/>
                  </a:lnTo>
                  <a:lnTo>
                    <a:pt x="3012190" y="5602"/>
                  </a:lnTo>
                  <a:lnTo>
                    <a:pt x="3037084" y="6585"/>
                  </a:lnTo>
                  <a:lnTo>
                    <a:pt x="3061978" y="7736"/>
                  </a:lnTo>
                  <a:lnTo>
                    <a:pt x="3086872" y="9082"/>
                  </a:lnTo>
                  <a:lnTo>
                    <a:pt x="3111767" y="10654"/>
                  </a:lnTo>
                  <a:lnTo>
                    <a:pt x="3136661" y="12489"/>
                  </a:lnTo>
                  <a:lnTo>
                    <a:pt x="3161555" y="14628"/>
                  </a:lnTo>
                  <a:lnTo>
                    <a:pt x="3186449" y="17117"/>
                  </a:lnTo>
                  <a:lnTo>
                    <a:pt x="3211343" y="20011"/>
                  </a:lnTo>
                  <a:lnTo>
                    <a:pt x="3236237" y="23366"/>
                  </a:lnTo>
                  <a:lnTo>
                    <a:pt x="3261131" y="27250"/>
                  </a:lnTo>
                  <a:lnTo>
                    <a:pt x="3286025" y="31733"/>
                  </a:lnTo>
                  <a:lnTo>
                    <a:pt x="3310920" y="36892"/>
                  </a:lnTo>
                  <a:lnTo>
                    <a:pt x="3335814" y="42810"/>
                  </a:lnTo>
                  <a:lnTo>
                    <a:pt x="3360708" y="49571"/>
                  </a:lnTo>
                  <a:lnTo>
                    <a:pt x="3385602" y="57261"/>
                  </a:lnTo>
                  <a:lnTo>
                    <a:pt x="3410496" y="65962"/>
                  </a:lnTo>
                  <a:lnTo>
                    <a:pt x="3435390" y="75753"/>
                  </a:lnTo>
                  <a:lnTo>
                    <a:pt x="3460284" y="86698"/>
                  </a:lnTo>
                  <a:lnTo>
                    <a:pt x="3485179" y="98845"/>
                  </a:lnTo>
                  <a:lnTo>
                    <a:pt x="3510073" y="112219"/>
                  </a:lnTo>
                  <a:lnTo>
                    <a:pt x="3534967" y="126813"/>
                  </a:lnTo>
                  <a:lnTo>
                    <a:pt x="3559861" y="142587"/>
                  </a:lnTo>
                  <a:lnTo>
                    <a:pt x="3584755" y="159459"/>
                  </a:lnTo>
                  <a:lnTo>
                    <a:pt x="3609649" y="177307"/>
                  </a:lnTo>
                  <a:lnTo>
                    <a:pt x="3634543" y="195966"/>
                  </a:lnTo>
                  <a:lnTo>
                    <a:pt x="3659438" y="215234"/>
                  </a:lnTo>
                  <a:lnTo>
                    <a:pt x="3684332" y="234881"/>
                  </a:lnTo>
                  <a:lnTo>
                    <a:pt x="3709226" y="254656"/>
                  </a:lnTo>
                  <a:lnTo>
                    <a:pt x="3734120" y="274303"/>
                  </a:lnTo>
                  <a:lnTo>
                    <a:pt x="3759014" y="293571"/>
                  </a:lnTo>
                  <a:lnTo>
                    <a:pt x="3783908" y="312230"/>
                  </a:lnTo>
                  <a:lnTo>
                    <a:pt x="3808802" y="330077"/>
                  </a:lnTo>
                  <a:lnTo>
                    <a:pt x="3833696" y="346950"/>
                  </a:lnTo>
                  <a:lnTo>
                    <a:pt x="3858591" y="362724"/>
                  </a:lnTo>
                  <a:lnTo>
                    <a:pt x="3883485" y="377318"/>
                  </a:lnTo>
                  <a:lnTo>
                    <a:pt x="3908379" y="390691"/>
                  </a:lnTo>
                  <a:lnTo>
                    <a:pt x="3933273" y="402838"/>
                  </a:lnTo>
                  <a:lnTo>
                    <a:pt x="3958167" y="413783"/>
                  </a:lnTo>
                  <a:lnTo>
                    <a:pt x="3983061" y="423574"/>
                  </a:lnTo>
                  <a:lnTo>
                    <a:pt x="4007955" y="432276"/>
                  </a:lnTo>
                  <a:lnTo>
                    <a:pt x="4032850" y="439966"/>
                  </a:lnTo>
                  <a:lnTo>
                    <a:pt x="4057744" y="446727"/>
                  </a:lnTo>
                  <a:lnTo>
                    <a:pt x="4082638" y="452644"/>
                  </a:lnTo>
                  <a:lnTo>
                    <a:pt x="4107532" y="457804"/>
                  </a:lnTo>
                  <a:lnTo>
                    <a:pt x="4132426" y="462286"/>
                  </a:lnTo>
                  <a:lnTo>
                    <a:pt x="4157320" y="466170"/>
                  </a:lnTo>
                  <a:lnTo>
                    <a:pt x="4182214" y="469526"/>
                  </a:lnTo>
                  <a:lnTo>
                    <a:pt x="4207109" y="472419"/>
                  </a:lnTo>
                  <a:lnTo>
                    <a:pt x="4232003" y="474909"/>
                  </a:lnTo>
                  <a:lnTo>
                    <a:pt x="4256897" y="477048"/>
                  </a:lnTo>
                  <a:lnTo>
                    <a:pt x="4281791" y="478883"/>
                  </a:lnTo>
                  <a:lnTo>
                    <a:pt x="4306685" y="480455"/>
                  </a:lnTo>
                  <a:lnTo>
                    <a:pt x="4331579" y="481801"/>
                  </a:lnTo>
                  <a:lnTo>
                    <a:pt x="4356473" y="482952"/>
                  </a:lnTo>
                  <a:lnTo>
                    <a:pt x="4381367" y="483935"/>
                  </a:lnTo>
                  <a:lnTo>
                    <a:pt x="4406262" y="484775"/>
                  </a:lnTo>
                  <a:lnTo>
                    <a:pt x="4431156" y="485492"/>
                  </a:lnTo>
                  <a:lnTo>
                    <a:pt x="4456050" y="486103"/>
                  </a:lnTo>
                  <a:lnTo>
                    <a:pt x="4480944" y="486625"/>
                  </a:lnTo>
                  <a:lnTo>
                    <a:pt x="4505838" y="487069"/>
                  </a:lnTo>
                  <a:lnTo>
                    <a:pt x="4530732" y="487448"/>
                  </a:lnTo>
                  <a:lnTo>
                    <a:pt x="4555626" y="487771"/>
                  </a:lnTo>
                  <a:lnTo>
                    <a:pt x="4580521" y="488046"/>
                  </a:lnTo>
                  <a:lnTo>
                    <a:pt x="4605415" y="488280"/>
                  </a:lnTo>
                  <a:lnTo>
                    <a:pt x="4630309" y="488479"/>
                  </a:lnTo>
                  <a:lnTo>
                    <a:pt x="4655203" y="488649"/>
                  </a:lnTo>
                  <a:lnTo>
                    <a:pt x="4680097" y="488794"/>
                  </a:lnTo>
                  <a:lnTo>
                    <a:pt x="4704991" y="488917"/>
                  </a:lnTo>
                  <a:lnTo>
                    <a:pt x="4729885" y="489021"/>
                  </a:lnTo>
                  <a:lnTo>
                    <a:pt x="4754780" y="489110"/>
                  </a:lnTo>
                  <a:lnTo>
                    <a:pt x="4779674" y="489186"/>
                  </a:lnTo>
                  <a:lnTo>
                    <a:pt x="4804568" y="489251"/>
                  </a:lnTo>
                  <a:lnTo>
                    <a:pt x="4829462" y="489306"/>
                  </a:lnTo>
                  <a:lnTo>
                    <a:pt x="4854356" y="489352"/>
                  </a:lnTo>
                  <a:lnTo>
                    <a:pt x="4879250" y="489392"/>
                  </a:lnTo>
                  <a:lnTo>
                    <a:pt x="4904144" y="489426"/>
                  </a:lnTo>
                  <a:lnTo>
                    <a:pt x="4929038" y="489455"/>
                  </a:lnTo>
                </a:path>
              </a:pathLst>
            </a:custGeom>
            <a:ln w="40651" cap="flat">
              <a:solidFill>
                <a:srgbClr val="A9A400">
                  <a:alpha val="100000"/>
                </a:srgbClr>
              </a:solidFill>
              <a:prstDash val="solid"/>
              <a:round/>
            </a:ln>
          </p:spPr>
          <p:txBody>
            <a:bodyPr/>
            <a:lstStyle/>
            <a:p/>
          </p:txBody>
        </p:sp>
        <p:sp>
          <p:nvSpPr>
            <p:cNvPr id="30" name="pl30"/>
            <p:cNvSpPr/>
            <p:nvPr/>
          </p:nvSpPr>
          <p:spPr>
            <a:xfrm>
              <a:off x="2420208" y="2129733"/>
              <a:ext cx="4929038" cy="1223597"/>
            </a:xfrm>
            <a:custGeom>
              <a:avLst/>
              <a:pathLst>
                <a:path w="4929038" h="1223597">
                  <a:moveTo>
                    <a:pt x="0" y="0"/>
                  </a:moveTo>
                  <a:lnTo>
                    <a:pt x="24894" y="71"/>
                  </a:lnTo>
                  <a:lnTo>
                    <a:pt x="49788" y="156"/>
                  </a:lnTo>
                  <a:lnTo>
                    <a:pt x="74682" y="256"/>
                  </a:lnTo>
                  <a:lnTo>
                    <a:pt x="99576" y="372"/>
                  </a:lnTo>
                  <a:lnTo>
                    <a:pt x="124470" y="510"/>
                  </a:lnTo>
                  <a:lnTo>
                    <a:pt x="149364" y="671"/>
                  </a:lnTo>
                  <a:lnTo>
                    <a:pt x="174258" y="861"/>
                  </a:lnTo>
                  <a:lnTo>
                    <a:pt x="199153" y="1083"/>
                  </a:lnTo>
                  <a:lnTo>
                    <a:pt x="224047" y="1345"/>
                  </a:lnTo>
                  <a:lnTo>
                    <a:pt x="248941" y="1653"/>
                  </a:lnTo>
                  <a:lnTo>
                    <a:pt x="273835" y="2014"/>
                  </a:lnTo>
                  <a:lnTo>
                    <a:pt x="298729" y="2438"/>
                  </a:lnTo>
                  <a:lnTo>
                    <a:pt x="323623" y="2937"/>
                  </a:lnTo>
                  <a:lnTo>
                    <a:pt x="348517" y="3522"/>
                  </a:lnTo>
                  <a:lnTo>
                    <a:pt x="373412" y="4210"/>
                  </a:lnTo>
                  <a:lnTo>
                    <a:pt x="398306" y="5017"/>
                  </a:lnTo>
                  <a:lnTo>
                    <a:pt x="423200" y="5964"/>
                  </a:lnTo>
                  <a:lnTo>
                    <a:pt x="448094" y="7075"/>
                  </a:lnTo>
                  <a:lnTo>
                    <a:pt x="472988" y="8379"/>
                  </a:lnTo>
                  <a:lnTo>
                    <a:pt x="497882" y="9908"/>
                  </a:lnTo>
                  <a:lnTo>
                    <a:pt x="522776" y="11700"/>
                  </a:lnTo>
                  <a:lnTo>
                    <a:pt x="547670" y="13799"/>
                  </a:lnTo>
                  <a:lnTo>
                    <a:pt x="572565" y="16258"/>
                  </a:lnTo>
                  <a:lnTo>
                    <a:pt x="597459" y="19135"/>
                  </a:lnTo>
                  <a:lnTo>
                    <a:pt x="622353" y="22500"/>
                  </a:lnTo>
                  <a:lnTo>
                    <a:pt x="647247" y="26430"/>
                  </a:lnTo>
                  <a:lnTo>
                    <a:pt x="672141" y="31017"/>
                  </a:lnTo>
                  <a:lnTo>
                    <a:pt x="697035" y="36365"/>
                  </a:lnTo>
                  <a:lnTo>
                    <a:pt x="721929" y="42589"/>
                  </a:lnTo>
                  <a:lnTo>
                    <a:pt x="746824" y="49822"/>
                  </a:lnTo>
                  <a:lnTo>
                    <a:pt x="771718" y="58212"/>
                  </a:lnTo>
                  <a:lnTo>
                    <a:pt x="796612" y="67920"/>
                  </a:lnTo>
                  <a:lnTo>
                    <a:pt x="821506" y="79128"/>
                  </a:lnTo>
                  <a:lnTo>
                    <a:pt x="846400" y="92026"/>
                  </a:lnTo>
                  <a:lnTo>
                    <a:pt x="871294" y="106820"/>
                  </a:lnTo>
                  <a:lnTo>
                    <a:pt x="896188" y="123722"/>
                  </a:lnTo>
                  <a:lnTo>
                    <a:pt x="921083" y="142947"/>
                  </a:lnTo>
                  <a:lnTo>
                    <a:pt x="945977" y="164702"/>
                  </a:lnTo>
                  <a:lnTo>
                    <a:pt x="970871" y="189179"/>
                  </a:lnTo>
                  <a:lnTo>
                    <a:pt x="995765" y="216541"/>
                  </a:lnTo>
                  <a:lnTo>
                    <a:pt x="1020659" y="246909"/>
                  </a:lnTo>
                  <a:lnTo>
                    <a:pt x="1045553" y="280342"/>
                  </a:lnTo>
                  <a:lnTo>
                    <a:pt x="1070447" y="316828"/>
                  </a:lnTo>
                  <a:lnTo>
                    <a:pt x="1095341" y="356262"/>
                  </a:lnTo>
                  <a:lnTo>
                    <a:pt x="1120236" y="398443"/>
                  </a:lnTo>
                  <a:lnTo>
                    <a:pt x="1145130" y="443062"/>
                  </a:lnTo>
                  <a:lnTo>
                    <a:pt x="1170024" y="489709"/>
                  </a:lnTo>
                  <a:lnTo>
                    <a:pt x="1194918" y="537880"/>
                  </a:lnTo>
                  <a:lnTo>
                    <a:pt x="1219812" y="586997"/>
                  </a:lnTo>
                  <a:lnTo>
                    <a:pt x="1244706" y="636435"/>
                  </a:lnTo>
                  <a:lnTo>
                    <a:pt x="1269600" y="685552"/>
                  </a:lnTo>
                  <a:lnTo>
                    <a:pt x="1294495" y="733723"/>
                  </a:lnTo>
                  <a:lnTo>
                    <a:pt x="1319389" y="780370"/>
                  </a:lnTo>
                  <a:lnTo>
                    <a:pt x="1344283" y="824989"/>
                  </a:lnTo>
                  <a:lnTo>
                    <a:pt x="1369177" y="867170"/>
                  </a:lnTo>
                  <a:lnTo>
                    <a:pt x="1394071" y="906605"/>
                  </a:lnTo>
                  <a:lnTo>
                    <a:pt x="1418965" y="943090"/>
                  </a:lnTo>
                  <a:lnTo>
                    <a:pt x="1443859" y="976523"/>
                  </a:lnTo>
                  <a:lnTo>
                    <a:pt x="1468754" y="1006891"/>
                  </a:lnTo>
                  <a:lnTo>
                    <a:pt x="1493648" y="1034253"/>
                  </a:lnTo>
                  <a:lnTo>
                    <a:pt x="1518542" y="1058731"/>
                  </a:lnTo>
                  <a:lnTo>
                    <a:pt x="1543436" y="1080485"/>
                  </a:lnTo>
                  <a:lnTo>
                    <a:pt x="1568330" y="1099710"/>
                  </a:lnTo>
                  <a:lnTo>
                    <a:pt x="1593224" y="1116612"/>
                  </a:lnTo>
                  <a:lnTo>
                    <a:pt x="1618118" y="1131406"/>
                  </a:lnTo>
                  <a:lnTo>
                    <a:pt x="1643012" y="1144304"/>
                  </a:lnTo>
                  <a:lnTo>
                    <a:pt x="1667907" y="1155512"/>
                  </a:lnTo>
                  <a:lnTo>
                    <a:pt x="1692801" y="1165221"/>
                  </a:lnTo>
                  <a:lnTo>
                    <a:pt x="1717695" y="1173610"/>
                  </a:lnTo>
                  <a:lnTo>
                    <a:pt x="1742589" y="1180843"/>
                  </a:lnTo>
                  <a:lnTo>
                    <a:pt x="1767483" y="1187067"/>
                  </a:lnTo>
                  <a:lnTo>
                    <a:pt x="1792377" y="1192415"/>
                  </a:lnTo>
                  <a:lnTo>
                    <a:pt x="1817271" y="1197002"/>
                  </a:lnTo>
                  <a:lnTo>
                    <a:pt x="1842166" y="1200933"/>
                  </a:lnTo>
                  <a:lnTo>
                    <a:pt x="1867060" y="1204297"/>
                  </a:lnTo>
                  <a:lnTo>
                    <a:pt x="1891954" y="1207174"/>
                  </a:lnTo>
                  <a:lnTo>
                    <a:pt x="1916848" y="1209633"/>
                  </a:lnTo>
                  <a:lnTo>
                    <a:pt x="1941742" y="1211733"/>
                  </a:lnTo>
                  <a:lnTo>
                    <a:pt x="1966636" y="1213525"/>
                  </a:lnTo>
                  <a:lnTo>
                    <a:pt x="1991530" y="1215053"/>
                  </a:lnTo>
                  <a:lnTo>
                    <a:pt x="2016425" y="1216357"/>
                  </a:lnTo>
                  <a:lnTo>
                    <a:pt x="2041319" y="1217469"/>
                  </a:lnTo>
                  <a:lnTo>
                    <a:pt x="2066213" y="1218416"/>
                  </a:lnTo>
                  <a:lnTo>
                    <a:pt x="2091107" y="1219223"/>
                  </a:lnTo>
                  <a:lnTo>
                    <a:pt x="2116001" y="1219910"/>
                  </a:lnTo>
                  <a:lnTo>
                    <a:pt x="2140895" y="1220495"/>
                  </a:lnTo>
                  <a:lnTo>
                    <a:pt x="2165789" y="1220994"/>
                  </a:lnTo>
                  <a:lnTo>
                    <a:pt x="2190683" y="1221418"/>
                  </a:lnTo>
                  <a:lnTo>
                    <a:pt x="2215578" y="1221779"/>
                  </a:lnTo>
                  <a:lnTo>
                    <a:pt x="2240472" y="1222087"/>
                  </a:lnTo>
                  <a:lnTo>
                    <a:pt x="2265366" y="1222349"/>
                  </a:lnTo>
                  <a:lnTo>
                    <a:pt x="2290260" y="1222572"/>
                  </a:lnTo>
                  <a:lnTo>
                    <a:pt x="2315154" y="1222761"/>
                  </a:lnTo>
                  <a:lnTo>
                    <a:pt x="2340048" y="1222923"/>
                  </a:lnTo>
                  <a:lnTo>
                    <a:pt x="2364942" y="1223060"/>
                  </a:lnTo>
                  <a:lnTo>
                    <a:pt x="2389837" y="1223177"/>
                  </a:lnTo>
                  <a:lnTo>
                    <a:pt x="2414731" y="1223276"/>
                  </a:lnTo>
                  <a:lnTo>
                    <a:pt x="2439625" y="1223361"/>
                  </a:lnTo>
                  <a:lnTo>
                    <a:pt x="2464519" y="1223433"/>
                  </a:lnTo>
                  <a:lnTo>
                    <a:pt x="2464519" y="1223597"/>
                  </a:lnTo>
                  <a:lnTo>
                    <a:pt x="2489413" y="1223554"/>
                  </a:lnTo>
                  <a:lnTo>
                    <a:pt x="2514307" y="1223503"/>
                  </a:lnTo>
                  <a:lnTo>
                    <a:pt x="2539201" y="1223443"/>
                  </a:lnTo>
                  <a:lnTo>
                    <a:pt x="2564096" y="1223373"/>
                  </a:lnTo>
                  <a:lnTo>
                    <a:pt x="2588990" y="1223291"/>
                  </a:lnTo>
                  <a:lnTo>
                    <a:pt x="2613884" y="1223194"/>
                  </a:lnTo>
                  <a:lnTo>
                    <a:pt x="2638778" y="1223080"/>
                  </a:lnTo>
                  <a:lnTo>
                    <a:pt x="2663672" y="1222947"/>
                  </a:lnTo>
                  <a:lnTo>
                    <a:pt x="2688566" y="1222789"/>
                  </a:lnTo>
                  <a:lnTo>
                    <a:pt x="2713460" y="1222605"/>
                  </a:lnTo>
                  <a:lnTo>
                    <a:pt x="2738354" y="1222388"/>
                  </a:lnTo>
                  <a:lnTo>
                    <a:pt x="2763249" y="1222134"/>
                  </a:lnTo>
                  <a:lnTo>
                    <a:pt x="2788143" y="1221834"/>
                  </a:lnTo>
                  <a:lnTo>
                    <a:pt x="2813037" y="1221483"/>
                  </a:lnTo>
                  <a:lnTo>
                    <a:pt x="2837931" y="1221071"/>
                  </a:lnTo>
                  <a:lnTo>
                    <a:pt x="2862825" y="1220587"/>
                  </a:lnTo>
                  <a:lnTo>
                    <a:pt x="2887719" y="1220018"/>
                  </a:lnTo>
                  <a:lnTo>
                    <a:pt x="2912613" y="1219352"/>
                  </a:lnTo>
                  <a:lnTo>
                    <a:pt x="2937508" y="1218569"/>
                  </a:lnTo>
                  <a:lnTo>
                    <a:pt x="2962402" y="1217652"/>
                  </a:lnTo>
                  <a:lnTo>
                    <a:pt x="2987296" y="1216577"/>
                  </a:lnTo>
                  <a:lnTo>
                    <a:pt x="3012190" y="1215317"/>
                  </a:lnTo>
                  <a:lnTo>
                    <a:pt x="3037084" y="1213842"/>
                  </a:lnTo>
                  <a:lnTo>
                    <a:pt x="3061978" y="1212116"/>
                  </a:lnTo>
                  <a:lnTo>
                    <a:pt x="3086872" y="1210097"/>
                  </a:lnTo>
                  <a:lnTo>
                    <a:pt x="3111767" y="1207739"/>
                  </a:lnTo>
                  <a:lnTo>
                    <a:pt x="3136661" y="1204986"/>
                  </a:lnTo>
                  <a:lnTo>
                    <a:pt x="3161555" y="1201778"/>
                  </a:lnTo>
                  <a:lnTo>
                    <a:pt x="3186449" y="1198043"/>
                  </a:lnTo>
                  <a:lnTo>
                    <a:pt x="3211343" y="1193703"/>
                  </a:lnTo>
                  <a:lnTo>
                    <a:pt x="3236237" y="1188670"/>
                  </a:lnTo>
                  <a:lnTo>
                    <a:pt x="3261131" y="1182844"/>
                  </a:lnTo>
                  <a:lnTo>
                    <a:pt x="3286025" y="1176120"/>
                  </a:lnTo>
                  <a:lnTo>
                    <a:pt x="3310920" y="1168381"/>
                  </a:lnTo>
                  <a:lnTo>
                    <a:pt x="3335814" y="1159504"/>
                  </a:lnTo>
                  <a:lnTo>
                    <a:pt x="3360708" y="1149363"/>
                  </a:lnTo>
                  <a:lnTo>
                    <a:pt x="3385602" y="1137829"/>
                  </a:lnTo>
                  <a:lnTo>
                    <a:pt x="3410496" y="1124776"/>
                  </a:lnTo>
                  <a:lnTo>
                    <a:pt x="3435390" y="1110089"/>
                  </a:lnTo>
                  <a:lnTo>
                    <a:pt x="3460284" y="1093672"/>
                  </a:lnTo>
                  <a:lnTo>
                    <a:pt x="3485179" y="1075451"/>
                  </a:lnTo>
                  <a:lnTo>
                    <a:pt x="3510073" y="1055391"/>
                  </a:lnTo>
                  <a:lnTo>
                    <a:pt x="3534967" y="1033500"/>
                  </a:lnTo>
                  <a:lnTo>
                    <a:pt x="3559861" y="1009839"/>
                  </a:lnTo>
                  <a:lnTo>
                    <a:pt x="3584755" y="984531"/>
                  </a:lnTo>
                  <a:lnTo>
                    <a:pt x="3609649" y="957759"/>
                  </a:lnTo>
                  <a:lnTo>
                    <a:pt x="3634543" y="929771"/>
                  </a:lnTo>
                  <a:lnTo>
                    <a:pt x="3659438" y="900869"/>
                  </a:lnTo>
                  <a:lnTo>
                    <a:pt x="3684332" y="871398"/>
                  </a:lnTo>
                  <a:lnTo>
                    <a:pt x="3709226" y="841736"/>
                  </a:lnTo>
                  <a:lnTo>
                    <a:pt x="3734120" y="812265"/>
                  </a:lnTo>
                  <a:lnTo>
                    <a:pt x="3759014" y="783363"/>
                  </a:lnTo>
                  <a:lnTo>
                    <a:pt x="3783908" y="755375"/>
                  </a:lnTo>
                  <a:lnTo>
                    <a:pt x="3808802" y="728603"/>
                  </a:lnTo>
                  <a:lnTo>
                    <a:pt x="3833696" y="703295"/>
                  </a:lnTo>
                  <a:lnTo>
                    <a:pt x="3858591" y="679634"/>
                  </a:lnTo>
                  <a:lnTo>
                    <a:pt x="3883485" y="657743"/>
                  </a:lnTo>
                  <a:lnTo>
                    <a:pt x="3908379" y="637683"/>
                  </a:lnTo>
                  <a:lnTo>
                    <a:pt x="3933273" y="619462"/>
                  </a:lnTo>
                  <a:lnTo>
                    <a:pt x="3958167" y="603045"/>
                  </a:lnTo>
                  <a:lnTo>
                    <a:pt x="3983061" y="588358"/>
                  </a:lnTo>
                  <a:lnTo>
                    <a:pt x="4007955" y="575305"/>
                  </a:lnTo>
                  <a:lnTo>
                    <a:pt x="4032850" y="563771"/>
                  </a:lnTo>
                  <a:lnTo>
                    <a:pt x="4057744" y="553629"/>
                  </a:lnTo>
                  <a:lnTo>
                    <a:pt x="4082638" y="544753"/>
                  </a:lnTo>
                  <a:lnTo>
                    <a:pt x="4107532" y="537014"/>
                  </a:lnTo>
                  <a:lnTo>
                    <a:pt x="4132426" y="530290"/>
                  </a:lnTo>
                  <a:lnTo>
                    <a:pt x="4157320" y="524464"/>
                  </a:lnTo>
                  <a:lnTo>
                    <a:pt x="4182214" y="519431"/>
                  </a:lnTo>
                  <a:lnTo>
                    <a:pt x="4207109" y="515091"/>
                  </a:lnTo>
                  <a:lnTo>
                    <a:pt x="4232003" y="511356"/>
                  </a:lnTo>
                  <a:lnTo>
                    <a:pt x="4256897" y="508148"/>
                  </a:lnTo>
                  <a:lnTo>
                    <a:pt x="4281791" y="505395"/>
                  </a:lnTo>
                  <a:lnTo>
                    <a:pt x="4306685" y="503037"/>
                  </a:lnTo>
                  <a:lnTo>
                    <a:pt x="4331579" y="501018"/>
                  </a:lnTo>
                  <a:lnTo>
                    <a:pt x="4356473" y="499292"/>
                  </a:lnTo>
                  <a:lnTo>
                    <a:pt x="4381367" y="497817"/>
                  </a:lnTo>
                  <a:lnTo>
                    <a:pt x="4406262" y="496557"/>
                  </a:lnTo>
                  <a:lnTo>
                    <a:pt x="4431156" y="495482"/>
                  </a:lnTo>
                  <a:lnTo>
                    <a:pt x="4456050" y="494565"/>
                  </a:lnTo>
                  <a:lnTo>
                    <a:pt x="4480944" y="493782"/>
                  </a:lnTo>
                  <a:lnTo>
                    <a:pt x="4505838" y="493116"/>
                  </a:lnTo>
                  <a:lnTo>
                    <a:pt x="4530732" y="492547"/>
                  </a:lnTo>
                  <a:lnTo>
                    <a:pt x="4555626" y="492063"/>
                  </a:lnTo>
                  <a:lnTo>
                    <a:pt x="4580521" y="491651"/>
                  </a:lnTo>
                  <a:lnTo>
                    <a:pt x="4605415" y="491299"/>
                  </a:lnTo>
                  <a:lnTo>
                    <a:pt x="4630309" y="491000"/>
                  </a:lnTo>
                  <a:lnTo>
                    <a:pt x="4655203" y="490746"/>
                  </a:lnTo>
                  <a:lnTo>
                    <a:pt x="4680097" y="490529"/>
                  </a:lnTo>
                  <a:lnTo>
                    <a:pt x="4704991" y="490344"/>
                  </a:lnTo>
                  <a:lnTo>
                    <a:pt x="4729885" y="490187"/>
                  </a:lnTo>
                  <a:lnTo>
                    <a:pt x="4754780" y="490054"/>
                  </a:lnTo>
                  <a:lnTo>
                    <a:pt x="4779674" y="489940"/>
                  </a:lnTo>
                  <a:lnTo>
                    <a:pt x="4804568" y="489843"/>
                  </a:lnTo>
                  <a:lnTo>
                    <a:pt x="4829462" y="489761"/>
                  </a:lnTo>
                  <a:lnTo>
                    <a:pt x="4854356" y="489691"/>
                  </a:lnTo>
                  <a:lnTo>
                    <a:pt x="4879250" y="489631"/>
                  </a:lnTo>
                  <a:lnTo>
                    <a:pt x="4904144" y="489580"/>
                  </a:lnTo>
                  <a:lnTo>
                    <a:pt x="4929038" y="489537"/>
                  </a:lnTo>
                </a:path>
              </a:pathLst>
            </a:custGeom>
            <a:ln w="40651" cap="flat">
              <a:solidFill>
                <a:srgbClr val="86AC00">
                  <a:alpha val="100000"/>
                </a:srgbClr>
              </a:solidFill>
              <a:prstDash val="solid"/>
              <a:round/>
            </a:ln>
          </p:spPr>
          <p:txBody>
            <a:bodyPr/>
            <a:lstStyle/>
            <a:p/>
          </p:txBody>
        </p:sp>
        <p:sp>
          <p:nvSpPr>
            <p:cNvPr id="31" name="pl31"/>
            <p:cNvSpPr/>
            <p:nvPr/>
          </p:nvSpPr>
          <p:spPr>
            <a:xfrm>
              <a:off x="2420208" y="2863875"/>
              <a:ext cx="4929038" cy="979075"/>
            </a:xfrm>
            <a:custGeom>
              <a:avLst/>
              <a:pathLst>
                <a:path w="4929038" h="979075">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328"/>
                  </a:lnTo>
                  <a:lnTo>
                    <a:pt x="2489413" y="386"/>
                  </a:lnTo>
                  <a:lnTo>
                    <a:pt x="2514307" y="453"/>
                  </a:lnTo>
                  <a:lnTo>
                    <a:pt x="2539201" y="533"/>
                  </a:lnTo>
                  <a:lnTo>
                    <a:pt x="2564096" y="626"/>
                  </a:lnTo>
                  <a:lnTo>
                    <a:pt x="2588990" y="736"/>
                  </a:lnTo>
                  <a:lnTo>
                    <a:pt x="2613884" y="865"/>
                  </a:lnTo>
                  <a:lnTo>
                    <a:pt x="2638778" y="1017"/>
                  </a:lnTo>
                  <a:lnTo>
                    <a:pt x="2663672" y="1195"/>
                  </a:lnTo>
                  <a:lnTo>
                    <a:pt x="2688566" y="1405"/>
                  </a:lnTo>
                  <a:lnTo>
                    <a:pt x="2713460" y="1651"/>
                  </a:lnTo>
                  <a:lnTo>
                    <a:pt x="2738354" y="1940"/>
                  </a:lnTo>
                  <a:lnTo>
                    <a:pt x="2763249" y="2279"/>
                  </a:lnTo>
                  <a:lnTo>
                    <a:pt x="2788143" y="2678"/>
                  </a:lnTo>
                  <a:lnTo>
                    <a:pt x="2813037" y="3146"/>
                  </a:lnTo>
                  <a:lnTo>
                    <a:pt x="2837931" y="3696"/>
                  </a:lnTo>
                  <a:lnTo>
                    <a:pt x="2862825" y="4342"/>
                  </a:lnTo>
                  <a:lnTo>
                    <a:pt x="2887719" y="5099"/>
                  </a:lnTo>
                  <a:lnTo>
                    <a:pt x="2912613" y="5988"/>
                  </a:lnTo>
                  <a:lnTo>
                    <a:pt x="2937508" y="7031"/>
                  </a:lnTo>
                  <a:lnTo>
                    <a:pt x="2962402" y="8254"/>
                  </a:lnTo>
                  <a:lnTo>
                    <a:pt x="2987296" y="9688"/>
                  </a:lnTo>
                  <a:lnTo>
                    <a:pt x="3012190" y="11368"/>
                  </a:lnTo>
                  <a:lnTo>
                    <a:pt x="3037084" y="13335"/>
                  </a:lnTo>
                  <a:lnTo>
                    <a:pt x="3061978" y="15636"/>
                  </a:lnTo>
                  <a:lnTo>
                    <a:pt x="3086872" y="18328"/>
                  </a:lnTo>
                  <a:lnTo>
                    <a:pt x="3111767" y="21472"/>
                  </a:lnTo>
                  <a:lnTo>
                    <a:pt x="3136661" y="25142"/>
                  </a:lnTo>
                  <a:lnTo>
                    <a:pt x="3161555" y="29420"/>
                  </a:lnTo>
                  <a:lnTo>
                    <a:pt x="3186449" y="34400"/>
                  </a:lnTo>
                  <a:lnTo>
                    <a:pt x="3211343" y="40186"/>
                  </a:lnTo>
                  <a:lnTo>
                    <a:pt x="3236237" y="46898"/>
                  </a:lnTo>
                  <a:lnTo>
                    <a:pt x="3261131" y="54665"/>
                  </a:lnTo>
                  <a:lnTo>
                    <a:pt x="3286025" y="63631"/>
                  </a:lnTo>
                  <a:lnTo>
                    <a:pt x="3310920" y="73949"/>
                  </a:lnTo>
                  <a:lnTo>
                    <a:pt x="3335814" y="85785"/>
                  </a:lnTo>
                  <a:lnTo>
                    <a:pt x="3360708" y="99306"/>
                  </a:lnTo>
                  <a:lnTo>
                    <a:pt x="3385602" y="114686"/>
                  </a:lnTo>
                  <a:lnTo>
                    <a:pt x="3410496" y="132090"/>
                  </a:lnTo>
                  <a:lnTo>
                    <a:pt x="3435390" y="151671"/>
                  </a:lnTo>
                  <a:lnTo>
                    <a:pt x="3460284" y="173561"/>
                  </a:lnTo>
                  <a:lnTo>
                    <a:pt x="3485179" y="197855"/>
                  </a:lnTo>
                  <a:lnTo>
                    <a:pt x="3510073" y="224602"/>
                  </a:lnTo>
                  <a:lnTo>
                    <a:pt x="3534967" y="253790"/>
                  </a:lnTo>
                  <a:lnTo>
                    <a:pt x="3559861" y="285338"/>
                  </a:lnTo>
                  <a:lnTo>
                    <a:pt x="3584755" y="319083"/>
                  </a:lnTo>
                  <a:lnTo>
                    <a:pt x="3609649" y="354778"/>
                  </a:lnTo>
                  <a:lnTo>
                    <a:pt x="3634543" y="392096"/>
                  </a:lnTo>
                  <a:lnTo>
                    <a:pt x="3659438" y="430632"/>
                  </a:lnTo>
                  <a:lnTo>
                    <a:pt x="3684332" y="469926"/>
                  </a:lnTo>
                  <a:lnTo>
                    <a:pt x="3709226" y="509476"/>
                  </a:lnTo>
                  <a:lnTo>
                    <a:pt x="3734120" y="548770"/>
                  </a:lnTo>
                  <a:lnTo>
                    <a:pt x="3759014" y="587307"/>
                  </a:lnTo>
                  <a:lnTo>
                    <a:pt x="3783908" y="624624"/>
                  </a:lnTo>
                  <a:lnTo>
                    <a:pt x="3808802" y="660320"/>
                  </a:lnTo>
                  <a:lnTo>
                    <a:pt x="3833696" y="694064"/>
                  </a:lnTo>
                  <a:lnTo>
                    <a:pt x="3858591" y="725612"/>
                  </a:lnTo>
                  <a:lnTo>
                    <a:pt x="3883485" y="754800"/>
                  </a:lnTo>
                  <a:lnTo>
                    <a:pt x="3908379" y="781547"/>
                  </a:lnTo>
                  <a:lnTo>
                    <a:pt x="3933273" y="805841"/>
                  </a:lnTo>
                  <a:lnTo>
                    <a:pt x="3958167" y="827731"/>
                  </a:lnTo>
                  <a:lnTo>
                    <a:pt x="3983061" y="847313"/>
                  </a:lnTo>
                  <a:lnTo>
                    <a:pt x="4007955" y="864717"/>
                  </a:lnTo>
                  <a:lnTo>
                    <a:pt x="4032850" y="880096"/>
                  </a:lnTo>
                  <a:lnTo>
                    <a:pt x="4057744" y="893618"/>
                  </a:lnTo>
                  <a:lnTo>
                    <a:pt x="4082638" y="905453"/>
                  </a:lnTo>
                  <a:lnTo>
                    <a:pt x="4107532" y="915772"/>
                  </a:lnTo>
                  <a:lnTo>
                    <a:pt x="4132426" y="924738"/>
                  </a:lnTo>
                  <a:lnTo>
                    <a:pt x="4157320" y="932505"/>
                  </a:lnTo>
                  <a:lnTo>
                    <a:pt x="4182214" y="939216"/>
                  </a:lnTo>
                  <a:lnTo>
                    <a:pt x="4207109" y="945003"/>
                  </a:lnTo>
                  <a:lnTo>
                    <a:pt x="4232003" y="949982"/>
                  </a:lnTo>
                  <a:lnTo>
                    <a:pt x="4256897" y="954260"/>
                  </a:lnTo>
                  <a:lnTo>
                    <a:pt x="4281791" y="957930"/>
                  </a:lnTo>
                  <a:lnTo>
                    <a:pt x="4306685" y="961074"/>
                  </a:lnTo>
                  <a:lnTo>
                    <a:pt x="4331579" y="963766"/>
                  </a:lnTo>
                  <a:lnTo>
                    <a:pt x="4356473" y="966068"/>
                  </a:lnTo>
                  <a:lnTo>
                    <a:pt x="4381367" y="968035"/>
                  </a:lnTo>
                  <a:lnTo>
                    <a:pt x="4406262" y="969714"/>
                  </a:lnTo>
                  <a:lnTo>
                    <a:pt x="4431156" y="971148"/>
                  </a:lnTo>
                  <a:lnTo>
                    <a:pt x="4456050" y="972371"/>
                  </a:lnTo>
                  <a:lnTo>
                    <a:pt x="4480944" y="973414"/>
                  </a:lnTo>
                  <a:lnTo>
                    <a:pt x="4505838" y="974303"/>
                  </a:lnTo>
                  <a:lnTo>
                    <a:pt x="4530732" y="975061"/>
                  </a:lnTo>
                  <a:lnTo>
                    <a:pt x="4555626" y="975706"/>
                  </a:lnTo>
                  <a:lnTo>
                    <a:pt x="4580521" y="976256"/>
                  </a:lnTo>
                  <a:lnTo>
                    <a:pt x="4605415" y="976725"/>
                  </a:lnTo>
                  <a:lnTo>
                    <a:pt x="4630309" y="977123"/>
                  </a:lnTo>
                  <a:lnTo>
                    <a:pt x="4655203" y="977463"/>
                  </a:lnTo>
                  <a:lnTo>
                    <a:pt x="4680097" y="977752"/>
                  </a:lnTo>
                  <a:lnTo>
                    <a:pt x="4704991" y="977998"/>
                  </a:lnTo>
                  <a:lnTo>
                    <a:pt x="4729885" y="978207"/>
                  </a:lnTo>
                  <a:lnTo>
                    <a:pt x="4754780" y="978386"/>
                  </a:lnTo>
                  <a:lnTo>
                    <a:pt x="4779674" y="978537"/>
                  </a:lnTo>
                  <a:lnTo>
                    <a:pt x="4804568" y="978666"/>
                  </a:lnTo>
                  <a:lnTo>
                    <a:pt x="4829462" y="978776"/>
                  </a:lnTo>
                  <a:lnTo>
                    <a:pt x="4854356" y="978870"/>
                  </a:lnTo>
                  <a:lnTo>
                    <a:pt x="4879250" y="978949"/>
                  </a:lnTo>
                  <a:lnTo>
                    <a:pt x="4904144" y="979017"/>
                  </a:lnTo>
                  <a:lnTo>
                    <a:pt x="4929038" y="979075"/>
                  </a:lnTo>
                </a:path>
              </a:pathLst>
            </a:custGeom>
            <a:ln w="40651" cap="flat">
              <a:solidFill>
                <a:srgbClr val="53B400">
                  <a:alpha val="100000"/>
                </a:srgbClr>
              </a:solidFill>
              <a:prstDash val="solid"/>
              <a:round/>
            </a:ln>
          </p:spPr>
          <p:txBody>
            <a:bodyPr/>
            <a:lstStyle/>
            <a:p/>
          </p:txBody>
        </p:sp>
        <p:sp>
          <p:nvSpPr>
            <p:cNvPr id="32" name="pl32"/>
            <p:cNvSpPr/>
            <p:nvPr/>
          </p:nvSpPr>
          <p:spPr>
            <a:xfrm>
              <a:off x="2420208" y="5312466"/>
              <a:ext cx="4929038" cy="244686"/>
            </a:xfrm>
            <a:custGeom>
              <a:avLst/>
              <a:pathLst>
                <a:path w="4929038" h="244686">
                  <a:moveTo>
                    <a:pt x="0" y="0"/>
                  </a:moveTo>
                  <a:lnTo>
                    <a:pt x="24894" y="14"/>
                  </a:lnTo>
                  <a:lnTo>
                    <a:pt x="49788" y="31"/>
                  </a:lnTo>
                  <a:lnTo>
                    <a:pt x="74682" y="51"/>
                  </a:lnTo>
                  <a:lnTo>
                    <a:pt x="99576" y="74"/>
                  </a:lnTo>
                  <a:lnTo>
                    <a:pt x="124470" y="102"/>
                  </a:lnTo>
                  <a:lnTo>
                    <a:pt x="149364" y="134"/>
                  </a:lnTo>
                  <a:lnTo>
                    <a:pt x="174258" y="172"/>
                  </a:lnTo>
                  <a:lnTo>
                    <a:pt x="199153" y="216"/>
                  </a:lnTo>
                  <a:lnTo>
                    <a:pt x="224047" y="269"/>
                  </a:lnTo>
                  <a:lnTo>
                    <a:pt x="248941" y="330"/>
                  </a:lnTo>
                  <a:lnTo>
                    <a:pt x="273835" y="402"/>
                  </a:lnTo>
                  <a:lnTo>
                    <a:pt x="298729" y="487"/>
                  </a:lnTo>
                  <a:lnTo>
                    <a:pt x="323623" y="587"/>
                  </a:lnTo>
                  <a:lnTo>
                    <a:pt x="348517" y="704"/>
                  </a:lnTo>
                  <a:lnTo>
                    <a:pt x="373412" y="842"/>
                  </a:lnTo>
                  <a:lnTo>
                    <a:pt x="398306" y="1003"/>
                  </a:lnTo>
                  <a:lnTo>
                    <a:pt x="423200" y="1192"/>
                  </a:lnTo>
                  <a:lnTo>
                    <a:pt x="448094" y="1415"/>
                  </a:lnTo>
                  <a:lnTo>
                    <a:pt x="472988" y="1675"/>
                  </a:lnTo>
                  <a:lnTo>
                    <a:pt x="497882" y="1981"/>
                  </a:lnTo>
                  <a:lnTo>
                    <a:pt x="522776" y="2340"/>
                  </a:lnTo>
                  <a:lnTo>
                    <a:pt x="547670" y="2759"/>
                  </a:lnTo>
                  <a:lnTo>
                    <a:pt x="572565" y="3251"/>
                  </a:lnTo>
                  <a:lnTo>
                    <a:pt x="597459" y="3827"/>
                  </a:lnTo>
                  <a:lnTo>
                    <a:pt x="622353" y="4500"/>
                  </a:lnTo>
                  <a:lnTo>
                    <a:pt x="647247" y="5286"/>
                  </a:lnTo>
                  <a:lnTo>
                    <a:pt x="672141" y="6203"/>
                  </a:lnTo>
                  <a:lnTo>
                    <a:pt x="697035" y="7273"/>
                  </a:lnTo>
                  <a:lnTo>
                    <a:pt x="721929" y="8517"/>
                  </a:lnTo>
                  <a:lnTo>
                    <a:pt x="746824" y="9964"/>
                  </a:lnTo>
                  <a:lnTo>
                    <a:pt x="771718" y="11642"/>
                  </a:lnTo>
                  <a:lnTo>
                    <a:pt x="796612" y="13584"/>
                  </a:lnTo>
                  <a:lnTo>
                    <a:pt x="821506" y="15825"/>
                  </a:lnTo>
                  <a:lnTo>
                    <a:pt x="846400" y="18405"/>
                  </a:lnTo>
                  <a:lnTo>
                    <a:pt x="871294" y="21364"/>
                  </a:lnTo>
                  <a:lnTo>
                    <a:pt x="896188" y="24744"/>
                  </a:lnTo>
                  <a:lnTo>
                    <a:pt x="921083" y="28589"/>
                  </a:lnTo>
                  <a:lnTo>
                    <a:pt x="945977" y="32940"/>
                  </a:lnTo>
                  <a:lnTo>
                    <a:pt x="970871" y="37835"/>
                  </a:lnTo>
                  <a:lnTo>
                    <a:pt x="995765" y="43308"/>
                  </a:lnTo>
                  <a:lnTo>
                    <a:pt x="1020659" y="49381"/>
                  </a:lnTo>
                  <a:lnTo>
                    <a:pt x="1045553" y="56068"/>
                  </a:lnTo>
                  <a:lnTo>
                    <a:pt x="1070447" y="63365"/>
                  </a:lnTo>
                  <a:lnTo>
                    <a:pt x="1095341" y="71252"/>
                  </a:lnTo>
                  <a:lnTo>
                    <a:pt x="1120236" y="79688"/>
                  </a:lnTo>
                  <a:lnTo>
                    <a:pt x="1145130" y="88612"/>
                  </a:lnTo>
                  <a:lnTo>
                    <a:pt x="1170024" y="97941"/>
                  </a:lnTo>
                  <a:lnTo>
                    <a:pt x="1194918" y="107576"/>
                  </a:lnTo>
                  <a:lnTo>
                    <a:pt x="1219812" y="117399"/>
                  </a:lnTo>
                  <a:lnTo>
                    <a:pt x="1244706" y="127287"/>
                  </a:lnTo>
                  <a:lnTo>
                    <a:pt x="1269600" y="137110"/>
                  </a:lnTo>
                  <a:lnTo>
                    <a:pt x="1294495" y="146744"/>
                  </a:lnTo>
                  <a:lnTo>
                    <a:pt x="1319389" y="156074"/>
                  </a:lnTo>
                  <a:lnTo>
                    <a:pt x="1344283" y="164997"/>
                  </a:lnTo>
                  <a:lnTo>
                    <a:pt x="1369177" y="173434"/>
                  </a:lnTo>
                  <a:lnTo>
                    <a:pt x="1394071" y="181321"/>
                  </a:lnTo>
                  <a:lnTo>
                    <a:pt x="1418965" y="188618"/>
                  </a:lnTo>
                  <a:lnTo>
                    <a:pt x="1443859" y="195304"/>
                  </a:lnTo>
                  <a:lnTo>
                    <a:pt x="1468754" y="201378"/>
                  </a:lnTo>
                  <a:lnTo>
                    <a:pt x="1493648" y="206850"/>
                  </a:lnTo>
                  <a:lnTo>
                    <a:pt x="1518542" y="211746"/>
                  </a:lnTo>
                  <a:lnTo>
                    <a:pt x="1543436" y="216097"/>
                  </a:lnTo>
                  <a:lnTo>
                    <a:pt x="1568330" y="219942"/>
                  </a:lnTo>
                  <a:lnTo>
                    <a:pt x="1593224" y="223322"/>
                  </a:lnTo>
                  <a:lnTo>
                    <a:pt x="1618118" y="226281"/>
                  </a:lnTo>
                  <a:lnTo>
                    <a:pt x="1643012" y="228860"/>
                  </a:lnTo>
                  <a:lnTo>
                    <a:pt x="1667907" y="231102"/>
                  </a:lnTo>
                  <a:lnTo>
                    <a:pt x="1692801" y="233044"/>
                  </a:lnTo>
                  <a:lnTo>
                    <a:pt x="1717695" y="234722"/>
                  </a:lnTo>
                  <a:lnTo>
                    <a:pt x="1742589" y="236168"/>
                  </a:lnTo>
                  <a:lnTo>
                    <a:pt x="1767483" y="237413"/>
                  </a:lnTo>
                  <a:lnTo>
                    <a:pt x="1792377" y="238483"/>
                  </a:lnTo>
                  <a:lnTo>
                    <a:pt x="1817271" y="239400"/>
                  </a:lnTo>
                  <a:lnTo>
                    <a:pt x="1842166" y="240186"/>
                  </a:lnTo>
                  <a:lnTo>
                    <a:pt x="1867060" y="240859"/>
                  </a:lnTo>
                  <a:lnTo>
                    <a:pt x="1891954" y="241434"/>
                  </a:lnTo>
                  <a:lnTo>
                    <a:pt x="1916848" y="241926"/>
                  </a:lnTo>
                  <a:lnTo>
                    <a:pt x="1941742" y="242346"/>
                  </a:lnTo>
                  <a:lnTo>
                    <a:pt x="1966636" y="242705"/>
                  </a:lnTo>
                  <a:lnTo>
                    <a:pt x="1991530" y="243010"/>
                  </a:lnTo>
                  <a:lnTo>
                    <a:pt x="2016425" y="243271"/>
                  </a:lnTo>
                  <a:lnTo>
                    <a:pt x="2041319" y="243493"/>
                  </a:lnTo>
                  <a:lnTo>
                    <a:pt x="2066213" y="243683"/>
                  </a:lnTo>
                  <a:lnTo>
                    <a:pt x="2091107" y="243844"/>
                  </a:lnTo>
                  <a:lnTo>
                    <a:pt x="2116001" y="243982"/>
                  </a:lnTo>
                  <a:lnTo>
                    <a:pt x="2140895" y="244099"/>
                  </a:lnTo>
                  <a:lnTo>
                    <a:pt x="2165789" y="244198"/>
                  </a:lnTo>
                  <a:lnTo>
                    <a:pt x="2190683" y="244283"/>
                  </a:lnTo>
                  <a:lnTo>
                    <a:pt x="2215578" y="244355"/>
                  </a:lnTo>
                  <a:lnTo>
                    <a:pt x="2240472" y="244417"/>
                  </a:lnTo>
                  <a:lnTo>
                    <a:pt x="2265366" y="244469"/>
                  </a:lnTo>
                  <a:lnTo>
                    <a:pt x="2290260" y="244514"/>
                  </a:lnTo>
                  <a:lnTo>
                    <a:pt x="2315154" y="244552"/>
                  </a:lnTo>
                  <a:lnTo>
                    <a:pt x="2340048" y="244584"/>
                  </a:lnTo>
                  <a:lnTo>
                    <a:pt x="2364942" y="244612"/>
                  </a:lnTo>
                  <a:lnTo>
                    <a:pt x="2389837" y="244635"/>
                  </a:lnTo>
                  <a:lnTo>
                    <a:pt x="2414731" y="244655"/>
                  </a:lnTo>
                  <a:lnTo>
                    <a:pt x="2439625" y="244672"/>
                  </a:lnTo>
                  <a:lnTo>
                    <a:pt x="2464519" y="244686"/>
                  </a:lnTo>
                  <a:lnTo>
                    <a:pt x="2464519" y="244686"/>
                  </a:lnTo>
                  <a:lnTo>
                    <a:pt x="2489413" y="244672"/>
                  </a:lnTo>
                  <a:lnTo>
                    <a:pt x="2514307" y="244655"/>
                  </a:lnTo>
                  <a:lnTo>
                    <a:pt x="2539201" y="244635"/>
                  </a:lnTo>
                  <a:lnTo>
                    <a:pt x="2564096" y="244612"/>
                  </a:lnTo>
                  <a:lnTo>
                    <a:pt x="2588990" y="244584"/>
                  </a:lnTo>
                  <a:lnTo>
                    <a:pt x="2613884" y="244552"/>
                  </a:lnTo>
                  <a:lnTo>
                    <a:pt x="2638778" y="244514"/>
                  </a:lnTo>
                  <a:lnTo>
                    <a:pt x="2663672" y="244469"/>
                  </a:lnTo>
                  <a:lnTo>
                    <a:pt x="2688566" y="244417"/>
                  </a:lnTo>
                  <a:lnTo>
                    <a:pt x="2713460" y="244355"/>
                  </a:lnTo>
                  <a:lnTo>
                    <a:pt x="2738354" y="244283"/>
                  </a:lnTo>
                  <a:lnTo>
                    <a:pt x="2763249" y="244198"/>
                  </a:lnTo>
                  <a:lnTo>
                    <a:pt x="2788143" y="244099"/>
                  </a:lnTo>
                  <a:lnTo>
                    <a:pt x="2813037" y="243982"/>
                  </a:lnTo>
                  <a:lnTo>
                    <a:pt x="2837931" y="243844"/>
                  </a:lnTo>
                  <a:lnTo>
                    <a:pt x="2862825" y="243683"/>
                  </a:lnTo>
                  <a:lnTo>
                    <a:pt x="2887719" y="243493"/>
                  </a:lnTo>
                  <a:lnTo>
                    <a:pt x="2912613" y="243271"/>
                  </a:lnTo>
                  <a:lnTo>
                    <a:pt x="2937508" y="243010"/>
                  </a:lnTo>
                  <a:lnTo>
                    <a:pt x="2962402" y="242705"/>
                  </a:lnTo>
                  <a:lnTo>
                    <a:pt x="2987296" y="242346"/>
                  </a:lnTo>
                  <a:lnTo>
                    <a:pt x="3012190" y="241926"/>
                  </a:lnTo>
                  <a:lnTo>
                    <a:pt x="3037084" y="241434"/>
                  </a:lnTo>
                  <a:lnTo>
                    <a:pt x="3061978" y="240859"/>
                  </a:lnTo>
                  <a:lnTo>
                    <a:pt x="3086872" y="240186"/>
                  </a:lnTo>
                  <a:lnTo>
                    <a:pt x="3111767" y="239400"/>
                  </a:lnTo>
                  <a:lnTo>
                    <a:pt x="3136661" y="238483"/>
                  </a:lnTo>
                  <a:lnTo>
                    <a:pt x="3161555" y="237413"/>
                  </a:lnTo>
                  <a:lnTo>
                    <a:pt x="3186449" y="236168"/>
                  </a:lnTo>
                  <a:lnTo>
                    <a:pt x="3211343" y="234722"/>
                  </a:lnTo>
                  <a:lnTo>
                    <a:pt x="3236237" y="233044"/>
                  </a:lnTo>
                  <a:lnTo>
                    <a:pt x="3261131" y="231102"/>
                  </a:lnTo>
                  <a:lnTo>
                    <a:pt x="3286025" y="228860"/>
                  </a:lnTo>
                  <a:lnTo>
                    <a:pt x="3310920" y="226281"/>
                  </a:lnTo>
                  <a:lnTo>
                    <a:pt x="3335814" y="223322"/>
                  </a:lnTo>
                  <a:lnTo>
                    <a:pt x="3360708" y="219942"/>
                  </a:lnTo>
                  <a:lnTo>
                    <a:pt x="3385602" y="216097"/>
                  </a:lnTo>
                  <a:lnTo>
                    <a:pt x="3410496" y="211746"/>
                  </a:lnTo>
                  <a:lnTo>
                    <a:pt x="3435390" y="206850"/>
                  </a:lnTo>
                  <a:lnTo>
                    <a:pt x="3460284" y="201378"/>
                  </a:lnTo>
                  <a:lnTo>
                    <a:pt x="3485179" y="195304"/>
                  </a:lnTo>
                  <a:lnTo>
                    <a:pt x="3510073" y="188618"/>
                  </a:lnTo>
                  <a:lnTo>
                    <a:pt x="3534967" y="181321"/>
                  </a:lnTo>
                  <a:lnTo>
                    <a:pt x="3559861" y="173434"/>
                  </a:lnTo>
                  <a:lnTo>
                    <a:pt x="3584755" y="164997"/>
                  </a:lnTo>
                  <a:lnTo>
                    <a:pt x="3609649" y="156074"/>
                  </a:lnTo>
                  <a:lnTo>
                    <a:pt x="3634543" y="146744"/>
                  </a:lnTo>
                  <a:lnTo>
                    <a:pt x="3659438" y="137110"/>
                  </a:lnTo>
                  <a:lnTo>
                    <a:pt x="3684332" y="127287"/>
                  </a:lnTo>
                  <a:lnTo>
                    <a:pt x="3709226" y="117399"/>
                  </a:lnTo>
                  <a:lnTo>
                    <a:pt x="3734120" y="107576"/>
                  </a:lnTo>
                  <a:lnTo>
                    <a:pt x="3759014" y="97941"/>
                  </a:lnTo>
                  <a:lnTo>
                    <a:pt x="3783908" y="88612"/>
                  </a:lnTo>
                  <a:lnTo>
                    <a:pt x="3808802" y="79688"/>
                  </a:lnTo>
                  <a:lnTo>
                    <a:pt x="3833696" y="71252"/>
                  </a:lnTo>
                  <a:lnTo>
                    <a:pt x="3858591" y="63365"/>
                  </a:lnTo>
                  <a:lnTo>
                    <a:pt x="3883485" y="56068"/>
                  </a:lnTo>
                  <a:lnTo>
                    <a:pt x="3908379" y="49381"/>
                  </a:lnTo>
                  <a:lnTo>
                    <a:pt x="3933273" y="43308"/>
                  </a:lnTo>
                  <a:lnTo>
                    <a:pt x="3958167" y="37835"/>
                  </a:lnTo>
                  <a:lnTo>
                    <a:pt x="3983061" y="32940"/>
                  </a:lnTo>
                  <a:lnTo>
                    <a:pt x="4007955" y="28589"/>
                  </a:lnTo>
                  <a:lnTo>
                    <a:pt x="4032850" y="24744"/>
                  </a:lnTo>
                  <a:lnTo>
                    <a:pt x="4057744" y="21364"/>
                  </a:lnTo>
                  <a:lnTo>
                    <a:pt x="4082638" y="18405"/>
                  </a:lnTo>
                  <a:lnTo>
                    <a:pt x="4107532" y="15825"/>
                  </a:lnTo>
                  <a:lnTo>
                    <a:pt x="4132426" y="13584"/>
                  </a:lnTo>
                  <a:lnTo>
                    <a:pt x="4157320" y="11642"/>
                  </a:lnTo>
                  <a:lnTo>
                    <a:pt x="4182214" y="9964"/>
                  </a:lnTo>
                  <a:lnTo>
                    <a:pt x="4207109" y="8517"/>
                  </a:lnTo>
                  <a:lnTo>
                    <a:pt x="4232003" y="7273"/>
                  </a:lnTo>
                  <a:lnTo>
                    <a:pt x="4256897" y="6203"/>
                  </a:lnTo>
                  <a:lnTo>
                    <a:pt x="4281791" y="5286"/>
                  </a:lnTo>
                  <a:lnTo>
                    <a:pt x="4306685" y="4500"/>
                  </a:lnTo>
                  <a:lnTo>
                    <a:pt x="4331579" y="3827"/>
                  </a:lnTo>
                  <a:lnTo>
                    <a:pt x="4356473" y="3251"/>
                  </a:lnTo>
                  <a:lnTo>
                    <a:pt x="4381367" y="2759"/>
                  </a:lnTo>
                  <a:lnTo>
                    <a:pt x="4406262" y="2340"/>
                  </a:lnTo>
                  <a:lnTo>
                    <a:pt x="4431156" y="1981"/>
                  </a:lnTo>
                  <a:lnTo>
                    <a:pt x="4456050" y="1675"/>
                  </a:lnTo>
                  <a:lnTo>
                    <a:pt x="4480944" y="1415"/>
                  </a:lnTo>
                  <a:lnTo>
                    <a:pt x="4505838" y="1192"/>
                  </a:lnTo>
                  <a:lnTo>
                    <a:pt x="4530732" y="1003"/>
                  </a:lnTo>
                  <a:lnTo>
                    <a:pt x="4555626" y="842"/>
                  </a:lnTo>
                  <a:lnTo>
                    <a:pt x="4580521" y="704"/>
                  </a:lnTo>
                  <a:lnTo>
                    <a:pt x="4605415" y="587"/>
                  </a:lnTo>
                  <a:lnTo>
                    <a:pt x="4630309" y="487"/>
                  </a:lnTo>
                  <a:lnTo>
                    <a:pt x="4655203" y="402"/>
                  </a:lnTo>
                  <a:lnTo>
                    <a:pt x="4680097" y="330"/>
                  </a:lnTo>
                  <a:lnTo>
                    <a:pt x="4704991" y="269"/>
                  </a:lnTo>
                  <a:lnTo>
                    <a:pt x="4729885" y="216"/>
                  </a:lnTo>
                  <a:lnTo>
                    <a:pt x="4754780" y="172"/>
                  </a:lnTo>
                  <a:lnTo>
                    <a:pt x="4779674" y="134"/>
                  </a:lnTo>
                  <a:lnTo>
                    <a:pt x="4804568" y="102"/>
                  </a:lnTo>
                  <a:lnTo>
                    <a:pt x="4829462" y="74"/>
                  </a:lnTo>
                  <a:lnTo>
                    <a:pt x="4854356" y="51"/>
                  </a:lnTo>
                  <a:lnTo>
                    <a:pt x="4879250" y="31"/>
                  </a:lnTo>
                  <a:lnTo>
                    <a:pt x="4904144" y="14"/>
                  </a:lnTo>
                  <a:lnTo>
                    <a:pt x="4929038" y="0"/>
                  </a:lnTo>
                </a:path>
              </a:pathLst>
            </a:custGeom>
            <a:ln w="40651" cap="flat">
              <a:solidFill>
                <a:srgbClr val="00BA38">
                  <a:alpha val="100000"/>
                </a:srgbClr>
              </a:solidFill>
              <a:prstDash val="solid"/>
              <a:round/>
            </a:ln>
          </p:spPr>
          <p:txBody>
            <a:bodyPr/>
            <a:lstStyle/>
            <a:p/>
          </p:txBody>
        </p:sp>
        <p:sp>
          <p:nvSpPr>
            <p:cNvPr id="33" name="pl33"/>
            <p:cNvSpPr/>
            <p:nvPr/>
          </p:nvSpPr>
          <p:spPr>
            <a:xfrm>
              <a:off x="2420208" y="3108890"/>
              <a:ext cx="4929038" cy="734306"/>
            </a:xfrm>
            <a:custGeom>
              <a:avLst/>
              <a:pathLst>
                <a:path w="4929038" h="734306">
                  <a:moveTo>
                    <a:pt x="0" y="734306"/>
                  </a:moveTo>
                  <a:lnTo>
                    <a:pt x="24894" y="734291"/>
                  </a:lnTo>
                  <a:lnTo>
                    <a:pt x="49788" y="734274"/>
                  </a:lnTo>
                  <a:lnTo>
                    <a:pt x="74682" y="734255"/>
                  </a:lnTo>
                  <a:lnTo>
                    <a:pt x="99576" y="734231"/>
                  </a:lnTo>
                  <a:lnTo>
                    <a:pt x="124470" y="734204"/>
                  </a:lnTo>
                  <a:lnTo>
                    <a:pt x="149364" y="734171"/>
                  </a:lnTo>
                  <a:lnTo>
                    <a:pt x="174258" y="734134"/>
                  </a:lnTo>
                  <a:lnTo>
                    <a:pt x="199153" y="734089"/>
                  </a:lnTo>
                  <a:lnTo>
                    <a:pt x="224047" y="734037"/>
                  </a:lnTo>
                  <a:lnTo>
                    <a:pt x="248941" y="733975"/>
                  </a:lnTo>
                  <a:lnTo>
                    <a:pt x="273835" y="733903"/>
                  </a:lnTo>
                  <a:lnTo>
                    <a:pt x="298729" y="733818"/>
                  </a:lnTo>
                  <a:lnTo>
                    <a:pt x="323623" y="733718"/>
                  </a:lnTo>
                  <a:lnTo>
                    <a:pt x="348517" y="733601"/>
                  </a:lnTo>
                  <a:lnTo>
                    <a:pt x="373412" y="733464"/>
                  </a:lnTo>
                  <a:lnTo>
                    <a:pt x="398306" y="733302"/>
                  </a:lnTo>
                  <a:lnTo>
                    <a:pt x="423200" y="733113"/>
                  </a:lnTo>
                  <a:lnTo>
                    <a:pt x="448094" y="732891"/>
                  </a:lnTo>
                  <a:lnTo>
                    <a:pt x="472988" y="732630"/>
                  </a:lnTo>
                  <a:lnTo>
                    <a:pt x="497882" y="732324"/>
                  </a:lnTo>
                  <a:lnTo>
                    <a:pt x="522776" y="731966"/>
                  </a:lnTo>
                  <a:lnTo>
                    <a:pt x="547670" y="731546"/>
                  </a:lnTo>
                  <a:lnTo>
                    <a:pt x="572565" y="731054"/>
                  </a:lnTo>
                  <a:lnTo>
                    <a:pt x="597459" y="730479"/>
                  </a:lnTo>
                  <a:lnTo>
                    <a:pt x="622353" y="729806"/>
                  </a:lnTo>
                  <a:lnTo>
                    <a:pt x="647247" y="729020"/>
                  </a:lnTo>
                  <a:lnTo>
                    <a:pt x="672141" y="728102"/>
                  </a:lnTo>
                  <a:lnTo>
                    <a:pt x="697035" y="727033"/>
                  </a:lnTo>
                  <a:lnTo>
                    <a:pt x="721929" y="725788"/>
                  </a:lnTo>
                  <a:lnTo>
                    <a:pt x="746824" y="724341"/>
                  </a:lnTo>
                  <a:lnTo>
                    <a:pt x="771718" y="722663"/>
                  </a:lnTo>
                  <a:lnTo>
                    <a:pt x="796612" y="720722"/>
                  </a:lnTo>
                  <a:lnTo>
                    <a:pt x="821506" y="718480"/>
                  </a:lnTo>
                  <a:lnTo>
                    <a:pt x="846400" y="715900"/>
                  </a:lnTo>
                  <a:lnTo>
                    <a:pt x="871294" y="712942"/>
                  </a:lnTo>
                  <a:lnTo>
                    <a:pt x="896188" y="709561"/>
                  </a:lnTo>
                  <a:lnTo>
                    <a:pt x="921083" y="705716"/>
                  </a:lnTo>
                  <a:lnTo>
                    <a:pt x="945977" y="701365"/>
                  </a:lnTo>
                  <a:lnTo>
                    <a:pt x="970871" y="696470"/>
                  </a:lnTo>
                  <a:lnTo>
                    <a:pt x="995765" y="690997"/>
                  </a:lnTo>
                  <a:lnTo>
                    <a:pt x="1020659" y="684924"/>
                  </a:lnTo>
                  <a:lnTo>
                    <a:pt x="1045553" y="678237"/>
                  </a:lnTo>
                  <a:lnTo>
                    <a:pt x="1070447" y="670940"/>
                  </a:lnTo>
                  <a:lnTo>
                    <a:pt x="1095341" y="663053"/>
                  </a:lnTo>
                  <a:lnTo>
                    <a:pt x="1120236" y="654617"/>
                  </a:lnTo>
                  <a:lnTo>
                    <a:pt x="1145130" y="645693"/>
                  </a:lnTo>
                  <a:lnTo>
                    <a:pt x="1170024" y="636364"/>
                  </a:lnTo>
                  <a:lnTo>
                    <a:pt x="1194918" y="626730"/>
                  </a:lnTo>
                  <a:lnTo>
                    <a:pt x="1219812" y="616906"/>
                  </a:lnTo>
                  <a:lnTo>
                    <a:pt x="1244706" y="607019"/>
                  </a:lnTo>
                  <a:lnTo>
                    <a:pt x="1269600" y="597195"/>
                  </a:lnTo>
                  <a:lnTo>
                    <a:pt x="1294495" y="587561"/>
                  </a:lnTo>
                  <a:lnTo>
                    <a:pt x="1319389" y="578232"/>
                  </a:lnTo>
                  <a:lnTo>
                    <a:pt x="1344283" y="569308"/>
                  </a:lnTo>
                  <a:lnTo>
                    <a:pt x="1369177" y="560872"/>
                  </a:lnTo>
                  <a:lnTo>
                    <a:pt x="1394071" y="552985"/>
                  </a:lnTo>
                  <a:lnTo>
                    <a:pt x="1418965" y="545688"/>
                  </a:lnTo>
                  <a:lnTo>
                    <a:pt x="1443859" y="539001"/>
                  </a:lnTo>
                  <a:lnTo>
                    <a:pt x="1468754" y="532927"/>
                  </a:lnTo>
                  <a:lnTo>
                    <a:pt x="1493648" y="527455"/>
                  </a:lnTo>
                  <a:lnTo>
                    <a:pt x="1518542" y="522560"/>
                  </a:lnTo>
                  <a:lnTo>
                    <a:pt x="1543436" y="518209"/>
                  </a:lnTo>
                  <a:lnTo>
                    <a:pt x="1568330" y="514364"/>
                  </a:lnTo>
                  <a:lnTo>
                    <a:pt x="1593224" y="510983"/>
                  </a:lnTo>
                  <a:lnTo>
                    <a:pt x="1618118" y="508024"/>
                  </a:lnTo>
                  <a:lnTo>
                    <a:pt x="1643012" y="505445"/>
                  </a:lnTo>
                  <a:lnTo>
                    <a:pt x="1667907" y="503203"/>
                  </a:lnTo>
                  <a:lnTo>
                    <a:pt x="1692801" y="501262"/>
                  </a:lnTo>
                  <a:lnTo>
                    <a:pt x="1717695" y="499584"/>
                  </a:lnTo>
                  <a:lnTo>
                    <a:pt x="1742589" y="498137"/>
                  </a:lnTo>
                  <a:lnTo>
                    <a:pt x="1767483" y="496892"/>
                  </a:lnTo>
                  <a:lnTo>
                    <a:pt x="1792377" y="495823"/>
                  </a:lnTo>
                  <a:lnTo>
                    <a:pt x="1817271" y="494905"/>
                  </a:lnTo>
                  <a:lnTo>
                    <a:pt x="1842166" y="494119"/>
                  </a:lnTo>
                  <a:lnTo>
                    <a:pt x="1867060" y="493446"/>
                  </a:lnTo>
                  <a:lnTo>
                    <a:pt x="1891954" y="492871"/>
                  </a:lnTo>
                  <a:lnTo>
                    <a:pt x="1916848" y="492379"/>
                  </a:lnTo>
                  <a:lnTo>
                    <a:pt x="1941742" y="491959"/>
                  </a:lnTo>
                  <a:lnTo>
                    <a:pt x="1966636" y="491601"/>
                  </a:lnTo>
                  <a:lnTo>
                    <a:pt x="1991530" y="491295"/>
                  </a:lnTo>
                  <a:lnTo>
                    <a:pt x="2016425" y="491034"/>
                  </a:lnTo>
                  <a:lnTo>
                    <a:pt x="2041319" y="490812"/>
                  </a:lnTo>
                  <a:lnTo>
                    <a:pt x="2066213" y="490623"/>
                  </a:lnTo>
                  <a:lnTo>
                    <a:pt x="2091107" y="490461"/>
                  </a:lnTo>
                  <a:lnTo>
                    <a:pt x="2116001" y="490324"/>
                  </a:lnTo>
                  <a:lnTo>
                    <a:pt x="2140895" y="490207"/>
                  </a:lnTo>
                  <a:lnTo>
                    <a:pt x="2165789" y="490107"/>
                  </a:lnTo>
                  <a:lnTo>
                    <a:pt x="2190683" y="490022"/>
                  </a:lnTo>
                  <a:lnTo>
                    <a:pt x="2215578" y="489950"/>
                  </a:lnTo>
                  <a:lnTo>
                    <a:pt x="2240472" y="489888"/>
                  </a:lnTo>
                  <a:lnTo>
                    <a:pt x="2265366" y="489836"/>
                  </a:lnTo>
                  <a:lnTo>
                    <a:pt x="2290260" y="489791"/>
                  </a:lnTo>
                  <a:lnTo>
                    <a:pt x="2315154" y="489753"/>
                  </a:lnTo>
                  <a:lnTo>
                    <a:pt x="2340048" y="489721"/>
                  </a:lnTo>
                  <a:lnTo>
                    <a:pt x="2364942" y="489694"/>
                  </a:lnTo>
                  <a:lnTo>
                    <a:pt x="2389837" y="489670"/>
                  </a:lnTo>
                  <a:lnTo>
                    <a:pt x="2414731" y="489650"/>
                  </a:lnTo>
                  <a:lnTo>
                    <a:pt x="2439625" y="489634"/>
                  </a:lnTo>
                  <a:lnTo>
                    <a:pt x="2464519" y="489619"/>
                  </a:lnTo>
                  <a:lnTo>
                    <a:pt x="2464519" y="489373"/>
                  </a:lnTo>
                  <a:lnTo>
                    <a:pt x="2489413" y="489344"/>
                  </a:lnTo>
                  <a:lnTo>
                    <a:pt x="2514307" y="489310"/>
                  </a:lnTo>
                  <a:lnTo>
                    <a:pt x="2539201" y="489270"/>
                  </a:lnTo>
                  <a:lnTo>
                    <a:pt x="2564096" y="489224"/>
                  </a:lnTo>
                  <a:lnTo>
                    <a:pt x="2588990" y="489169"/>
                  </a:lnTo>
                  <a:lnTo>
                    <a:pt x="2613884" y="489104"/>
                  </a:lnTo>
                  <a:lnTo>
                    <a:pt x="2638778" y="489028"/>
                  </a:lnTo>
                  <a:lnTo>
                    <a:pt x="2663672" y="488939"/>
                  </a:lnTo>
                  <a:lnTo>
                    <a:pt x="2688566" y="488834"/>
                  </a:lnTo>
                  <a:lnTo>
                    <a:pt x="2713460" y="488711"/>
                  </a:lnTo>
                  <a:lnTo>
                    <a:pt x="2738354" y="488567"/>
                  </a:lnTo>
                  <a:lnTo>
                    <a:pt x="2763249" y="488397"/>
                  </a:lnTo>
                  <a:lnTo>
                    <a:pt x="2788143" y="488198"/>
                  </a:lnTo>
                  <a:lnTo>
                    <a:pt x="2813037" y="487964"/>
                  </a:lnTo>
                  <a:lnTo>
                    <a:pt x="2837931" y="487689"/>
                  </a:lnTo>
                  <a:lnTo>
                    <a:pt x="2862825" y="487366"/>
                  </a:lnTo>
                  <a:lnTo>
                    <a:pt x="2887719" y="486987"/>
                  </a:lnTo>
                  <a:lnTo>
                    <a:pt x="2912613" y="486543"/>
                  </a:lnTo>
                  <a:lnTo>
                    <a:pt x="2937508" y="486021"/>
                  </a:lnTo>
                  <a:lnTo>
                    <a:pt x="2962402" y="485410"/>
                  </a:lnTo>
                  <a:lnTo>
                    <a:pt x="2987296" y="484693"/>
                  </a:lnTo>
                  <a:lnTo>
                    <a:pt x="3012190" y="483853"/>
                  </a:lnTo>
                  <a:lnTo>
                    <a:pt x="3037084" y="482869"/>
                  </a:lnTo>
                  <a:lnTo>
                    <a:pt x="3061978" y="481719"/>
                  </a:lnTo>
                  <a:lnTo>
                    <a:pt x="3086872" y="480373"/>
                  </a:lnTo>
                  <a:lnTo>
                    <a:pt x="3111767" y="478801"/>
                  </a:lnTo>
                  <a:lnTo>
                    <a:pt x="3136661" y="476966"/>
                  </a:lnTo>
                  <a:lnTo>
                    <a:pt x="3161555" y="474827"/>
                  </a:lnTo>
                  <a:lnTo>
                    <a:pt x="3186449" y="472337"/>
                  </a:lnTo>
                  <a:lnTo>
                    <a:pt x="3211343" y="469444"/>
                  </a:lnTo>
                  <a:lnTo>
                    <a:pt x="3236237" y="466088"/>
                  </a:lnTo>
                  <a:lnTo>
                    <a:pt x="3261131" y="462204"/>
                  </a:lnTo>
                  <a:lnTo>
                    <a:pt x="3286025" y="457721"/>
                  </a:lnTo>
                  <a:lnTo>
                    <a:pt x="3310920" y="452562"/>
                  </a:lnTo>
                  <a:lnTo>
                    <a:pt x="3335814" y="446644"/>
                  </a:lnTo>
                  <a:lnTo>
                    <a:pt x="3360708" y="439884"/>
                  </a:lnTo>
                  <a:lnTo>
                    <a:pt x="3385602" y="432194"/>
                  </a:lnTo>
                  <a:lnTo>
                    <a:pt x="3410496" y="423492"/>
                  </a:lnTo>
                  <a:lnTo>
                    <a:pt x="3435390" y="413701"/>
                  </a:lnTo>
                  <a:lnTo>
                    <a:pt x="3460284" y="402756"/>
                  </a:lnTo>
                  <a:lnTo>
                    <a:pt x="3485179" y="390609"/>
                  </a:lnTo>
                  <a:lnTo>
                    <a:pt x="3510073" y="377236"/>
                  </a:lnTo>
                  <a:lnTo>
                    <a:pt x="3534967" y="362642"/>
                  </a:lnTo>
                  <a:lnTo>
                    <a:pt x="3559861" y="346868"/>
                  </a:lnTo>
                  <a:lnTo>
                    <a:pt x="3584755" y="329995"/>
                  </a:lnTo>
                  <a:lnTo>
                    <a:pt x="3609649" y="312148"/>
                  </a:lnTo>
                  <a:lnTo>
                    <a:pt x="3634543" y="293489"/>
                  </a:lnTo>
                  <a:lnTo>
                    <a:pt x="3659438" y="274221"/>
                  </a:lnTo>
                  <a:lnTo>
                    <a:pt x="3684332" y="254574"/>
                  </a:lnTo>
                  <a:lnTo>
                    <a:pt x="3709226" y="234799"/>
                  </a:lnTo>
                  <a:lnTo>
                    <a:pt x="3734120" y="215152"/>
                  </a:lnTo>
                  <a:lnTo>
                    <a:pt x="3759014" y="195883"/>
                  </a:lnTo>
                  <a:lnTo>
                    <a:pt x="3783908" y="177225"/>
                  </a:lnTo>
                  <a:lnTo>
                    <a:pt x="3808802" y="159377"/>
                  </a:lnTo>
                  <a:lnTo>
                    <a:pt x="3833696" y="142505"/>
                  </a:lnTo>
                  <a:lnTo>
                    <a:pt x="3858591" y="126731"/>
                  </a:lnTo>
                  <a:lnTo>
                    <a:pt x="3883485" y="112137"/>
                  </a:lnTo>
                  <a:lnTo>
                    <a:pt x="3908379" y="98763"/>
                  </a:lnTo>
                  <a:lnTo>
                    <a:pt x="3933273" y="86616"/>
                  </a:lnTo>
                  <a:lnTo>
                    <a:pt x="3958167" y="75671"/>
                  </a:lnTo>
                  <a:lnTo>
                    <a:pt x="3983061" y="65880"/>
                  </a:lnTo>
                  <a:lnTo>
                    <a:pt x="4007955" y="57178"/>
                  </a:lnTo>
                  <a:lnTo>
                    <a:pt x="4032850" y="49489"/>
                  </a:lnTo>
                  <a:lnTo>
                    <a:pt x="4057744" y="42728"/>
                  </a:lnTo>
                  <a:lnTo>
                    <a:pt x="4082638" y="36810"/>
                  </a:lnTo>
                  <a:lnTo>
                    <a:pt x="4107532" y="31651"/>
                  </a:lnTo>
                  <a:lnTo>
                    <a:pt x="4132426" y="27168"/>
                  </a:lnTo>
                  <a:lnTo>
                    <a:pt x="4157320" y="23284"/>
                  </a:lnTo>
                  <a:lnTo>
                    <a:pt x="4182214" y="19929"/>
                  </a:lnTo>
                  <a:lnTo>
                    <a:pt x="4207109" y="17035"/>
                  </a:lnTo>
                  <a:lnTo>
                    <a:pt x="4232003" y="14546"/>
                  </a:lnTo>
                  <a:lnTo>
                    <a:pt x="4256897" y="12407"/>
                  </a:lnTo>
                  <a:lnTo>
                    <a:pt x="4281791" y="10572"/>
                  </a:lnTo>
                  <a:lnTo>
                    <a:pt x="4306685" y="9000"/>
                  </a:lnTo>
                  <a:lnTo>
                    <a:pt x="4331579" y="7654"/>
                  </a:lnTo>
                  <a:lnTo>
                    <a:pt x="4356473" y="6503"/>
                  </a:lnTo>
                  <a:lnTo>
                    <a:pt x="4381367" y="5519"/>
                  </a:lnTo>
                  <a:lnTo>
                    <a:pt x="4406262" y="4680"/>
                  </a:lnTo>
                  <a:lnTo>
                    <a:pt x="4431156" y="3963"/>
                  </a:lnTo>
                  <a:lnTo>
                    <a:pt x="4456050" y="3351"/>
                  </a:lnTo>
                  <a:lnTo>
                    <a:pt x="4480944" y="2830"/>
                  </a:lnTo>
                  <a:lnTo>
                    <a:pt x="4505838" y="2385"/>
                  </a:lnTo>
                  <a:lnTo>
                    <a:pt x="4530732" y="2006"/>
                  </a:lnTo>
                  <a:lnTo>
                    <a:pt x="4555626" y="1684"/>
                  </a:lnTo>
                  <a:lnTo>
                    <a:pt x="4580521" y="1409"/>
                  </a:lnTo>
                  <a:lnTo>
                    <a:pt x="4605415" y="1174"/>
                  </a:lnTo>
                  <a:lnTo>
                    <a:pt x="4630309" y="975"/>
                  </a:lnTo>
                  <a:lnTo>
                    <a:pt x="4655203" y="805"/>
                  </a:lnTo>
                  <a:lnTo>
                    <a:pt x="4680097" y="661"/>
                  </a:lnTo>
                  <a:lnTo>
                    <a:pt x="4704991" y="538"/>
                  </a:lnTo>
                  <a:lnTo>
                    <a:pt x="4729885" y="433"/>
                  </a:lnTo>
                  <a:lnTo>
                    <a:pt x="4754780" y="344"/>
                  </a:lnTo>
                  <a:lnTo>
                    <a:pt x="4779674" y="268"/>
                  </a:lnTo>
                  <a:lnTo>
                    <a:pt x="4804568" y="204"/>
                  </a:lnTo>
                  <a:lnTo>
                    <a:pt x="4829462" y="149"/>
                  </a:lnTo>
                  <a:lnTo>
                    <a:pt x="4854356" y="102"/>
                  </a:lnTo>
                  <a:lnTo>
                    <a:pt x="4879250" y="62"/>
                  </a:lnTo>
                  <a:lnTo>
                    <a:pt x="4904144" y="28"/>
                  </a:lnTo>
                  <a:lnTo>
                    <a:pt x="4929038" y="0"/>
                  </a:lnTo>
                </a:path>
              </a:pathLst>
            </a:custGeom>
            <a:ln w="40651" cap="flat">
              <a:solidFill>
                <a:srgbClr val="00BE6D">
                  <a:alpha val="100000"/>
                </a:srgbClr>
              </a:solidFill>
              <a:prstDash val="solid"/>
              <a:round/>
            </a:ln>
          </p:spPr>
          <p:txBody>
            <a:bodyPr/>
            <a:lstStyle/>
            <a:p/>
          </p:txBody>
        </p:sp>
        <p:sp>
          <p:nvSpPr>
            <p:cNvPr id="34" name="pl34"/>
            <p:cNvSpPr/>
            <p:nvPr/>
          </p:nvSpPr>
          <p:spPr>
            <a:xfrm>
              <a:off x="2420208" y="2619106"/>
              <a:ext cx="4929038" cy="489455"/>
            </a:xfrm>
            <a:custGeom>
              <a:avLst/>
              <a:pathLst>
                <a:path w="4929038" h="489455">
                  <a:moveTo>
                    <a:pt x="0" y="489455"/>
                  </a:moveTo>
                  <a:lnTo>
                    <a:pt x="24894" y="489426"/>
                  </a:lnTo>
                  <a:lnTo>
                    <a:pt x="49788" y="489392"/>
                  </a:lnTo>
                  <a:lnTo>
                    <a:pt x="74682" y="489352"/>
                  </a:lnTo>
                  <a:lnTo>
                    <a:pt x="99576" y="489306"/>
                  </a:lnTo>
                  <a:lnTo>
                    <a:pt x="124470" y="489251"/>
                  </a:lnTo>
                  <a:lnTo>
                    <a:pt x="149364" y="489186"/>
                  </a:lnTo>
                  <a:lnTo>
                    <a:pt x="174258" y="489110"/>
                  </a:lnTo>
                  <a:lnTo>
                    <a:pt x="199153" y="489021"/>
                  </a:lnTo>
                  <a:lnTo>
                    <a:pt x="224047" y="488917"/>
                  </a:lnTo>
                  <a:lnTo>
                    <a:pt x="248941" y="488794"/>
                  </a:lnTo>
                  <a:lnTo>
                    <a:pt x="273835" y="488649"/>
                  </a:lnTo>
                  <a:lnTo>
                    <a:pt x="298729" y="488479"/>
                  </a:lnTo>
                  <a:lnTo>
                    <a:pt x="323623" y="488280"/>
                  </a:lnTo>
                  <a:lnTo>
                    <a:pt x="348517" y="488046"/>
                  </a:lnTo>
                  <a:lnTo>
                    <a:pt x="373412" y="487771"/>
                  </a:lnTo>
                  <a:lnTo>
                    <a:pt x="398306" y="487448"/>
                  </a:lnTo>
                  <a:lnTo>
                    <a:pt x="423200" y="487069"/>
                  </a:lnTo>
                  <a:lnTo>
                    <a:pt x="448094" y="486625"/>
                  </a:lnTo>
                  <a:lnTo>
                    <a:pt x="472988" y="486103"/>
                  </a:lnTo>
                  <a:lnTo>
                    <a:pt x="497882" y="485492"/>
                  </a:lnTo>
                  <a:lnTo>
                    <a:pt x="522776" y="484775"/>
                  </a:lnTo>
                  <a:lnTo>
                    <a:pt x="547670" y="483935"/>
                  </a:lnTo>
                  <a:lnTo>
                    <a:pt x="572565" y="482952"/>
                  </a:lnTo>
                  <a:lnTo>
                    <a:pt x="597459" y="481801"/>
                  </a:lnTo>
                  <a:lnTo>
                    <a:pt x="622353" y="480455"/>
                  </a:lnTo>
                  <a:lnTo>
                    <a:pt x="647247" y="478883"/>
                  </a:lnTo>
                  <a:lnTo>
                    <a:pt x="672141" y="477048"/>
                  </a:lnTo>
                  <a:lnTo>
                    <a:pt x="697035" y="474909"/>
                  </a:lnTo>
                  <a:lnTo>
                    <a:pt x="721929" y="472419"/>
                  </a:lnTo>
                  <a:lnTo>
                    <a:pt x="746824" y="469526"/>
                  </a:lnTo>
                  <a:lnTo>
                    <a:pt x="771718" y="466170"/>
                  </a:lnTo>
                  <a:lnTo>
                    <a:pt x="796612" y="462286"/>
                  </a:lnTo>
                  <a:lnTo>
                    <a:pt x="821506" y="457804"/>
                  </a:lnTo>
                  <a:lnTo>
                    <a:pt x="846400" y="452644"/>
                  </a:lnTo>
                  <a:lnTo>
                    <a:pt x="871294" y="446727"/>
                  </a:lnTo>
                  <a:lnTo>
                    <a:pt x="896188" y="439966"/>
                  </a:lnTo>
                  <a:lnTo>
                    <a:pt x="921083" y="432276"/>
                  </a:lnTo>
                  <a:lnTo>
                    <a:pt x="945977" y="423574"/>
                  </a:lnTo>
                  <a:lnTo>
                    <a:pt x="970871" y="413783"/>
                  </a:lnTo>
                  <a:lnTo>
                    <a:pt x="995765" y="402838"/>
                  </a:lnTo>
                  <a:lnTo>
                    <a:pt x="1020659" y="390691"/>
                  </a:lnTo>
                  <a:lnTo>
                    <a:pt x="1045553" y="377318"/>
                  </a:lnTo>
                  <a:lnTo>
                    <a:pt x="1070447" y="362724"/>
                  </a:lnTo>
                  <a:lnTo>
                    <a:pt x="1095341" y="346950"/>
                  </a:lnTo>
                  <a:lnTo>
                    <a:pt x="1120236" y="330077"/>
                  </a:lnTo>
                  <a:lnTo>
                    <a:pt x="1145130" y="312230"/>
                  </a:lnTo>
                  <a:lnTo>
                    <a:pt x="1170024" y="293571"/>
                  </a:lnTo>
                  <a:lnTo>
                    <a:pt x="1194918" y="274303"/>
                  </a:lnTo>
                  <a:lnTo>
                    <a:pt x="1219812" y="254656"/>
                  </a:lnTo>
                  <a:lnTo>
                    <a:pt x="1244706" y="234881"/>
                  </a:lnTo>
                  <a:lnTo>
                    <a:pt x="1269600" y="215234"/>
                  </a:lnTo>
                  <a:lnTo>
                    <a:pt x="1294495" y="195966"/>
                  </a:lnTo>
                  <a:lnTo>
                    <a:pt x="1319389" y="177307"/>
                  </a:lnTo>
                  <a:lnTo>
                    <a:pt x="1344283" y="159459"/>
                  </a:lnTo>
                  <a:lnTo>
                    <a:pt x="1369177" y="142587"/>
                  </a:lnTo>
                  <a:lnTo>
                    <a:pt x="1394071" y="126813"/>
                  </a:lnTo>
                  <a:lnTo>
                    <a:pt x="1418965" y="112219"/>
                  </a:lnTo>
                  <a:lnTo>
                    <a:pt x="1443859" y="98845"/>
                  </a:lnTo>
                  <a:lnTo>
                    <a:pt x="1468754" y="86698"/>
                  </a:lnTo>
                  <a:lnTo>
                    <a:pt x="1493648" y="75753"/>
                  </a:lnTo>
                  <a:lnTo>
                    <a:pt x="1518542" y="65962"/>
                  </a:lnTo>
                  <a:lnTo>
                    <a:pt x="1543436" y="57261"/>
                  </a:lnTo>
                  <a:lnTo>
                    <a:pt x="1568330" y="49571"/>
                  </a:lnTo>
                  <a:lnTo>
                    <a:pt x="1593224" y="42810"/>
                  </a:lnTo>
                  <a:lnTo>
                    <a:pt x="1618118" y="36892"/>
                  </a:lnTo>
                  <a:lnTo>
                    <a:pt x="1643012" y="31733"/>
                  </a:lnTo>
                  <a:lnTo>
                    <a:pt x="1667907" y="27250"/>
                  </a:lnTo>
                  <a:lnTo>
                    <a:pt x="1692801" y="23366"/>
                  </a:lnTo>
                  <a:lnTo>
                    <a:pt x="1717695" y="20011"/>
                  </a:lnTo>
                  <a:lnTo>
                    <a:pt x="1742589" y="17117"/>
                  </a:lnTo>
                  <a:lnTo>
                    <a:pt x="1767483" y="14628"/>
                  </a:lnTo>
                  <a:lnTo>
                    <a:pt x="1792377" y="12489"/>
                  </a:lnTo>
                  <a:lnTo>
                    <a:pt x="1817271" y="10654"/>
                  </a:lnTo>
                  <a:lnTo>
                    <a:pt x="1842166" y="9082"/>
                  </a:lnTo>
                  <a:lnTo>
                    <a:pt x="1867060" y="7736"/>
                  </a:lnTo>
                  <a:lnTo>
                    <a:pt x="1891954" y="6585"/>
                  </a:lnTo>
                  <a:lnTo>
                    <a:pt x="1916848" y="5602"/>
                  </a:lnTo>
                  <a:lnTo>
                    <a:pt x="1941742" y="4762"/>
                  </a:lnTo>
                  <a:lnTo>
                    <a:pt x="1966636" y="4045"/>
                  </a:lnTo>
                  <a:lnTo>
                    <a:pt x="1991530" y="3433"/>
                  </a:lnTo>
                  <a:lnTo>
                    <a:pt x="2016425" y="2912"/>
                  </a:lnTo>
                  <a:lnTo>
                    <a:pt x="2041319" y="2467"/>
                  </a:lnTo>
                  <a:lnTo>
                    <a:pt x="2066213" y="2088"/>
                  </a:lnTo>
                  <a:lnTo>
                    <a:pt x="2091107" y="1766"/>
                  </a:lnTo>
                  <a:lnTo>
                    <a:pt x="2116001" y="1491"/>
                  </a:lnTo>
                  <a:lnTo>
                    <a:pt x="2140895" y="1257"/>
                  </a:lnTo>
                  <a:lnTo>
                    <a:pt x="2165789" y="1057"/>
                  </a:lnTo>
                  <a:lnTo>
                    <a:pt x="2190683" y="887"/>
                  </a:lnTo>
                  <a:lnTo>
                    <a:pt x="2215578" y="743"/>
                  </a:lnTo>
                  <a:lnTo>
                    <a:pt x="2240472" y="620"/>
                  </a:lnTo>
                  <a:lnTo>
                    <a:pt x="2265366" y="515"/>
                  </a:lnTo>
                  <a:lnTo>
                    <a:pt x="2290260" y="426"/>
                  </a:lnTo>
                  <a:lnTo>
                    <a:pt x="2315154" y="350"/>
                  </a:lnTo>
                  <a:lnTo>
                    <a:pt x="2340048" y="286"/>
                  </a:lnTo>
                  <a:lnTo>
                    <a:pt x="2364942" y="231"/>
                  </a:lnTo>
                  <a:lnTo>
                    <a:pt x="2389837" y="184"/>
                  </a:lnTo>
                  <a:lnTo>
                    <a:pt x="2414731" y="144"/>
                  </a:lnTo>
                  <a:lnTo>
                    <a:pt x="2439625" y="110"/>
                  </a:lnTo>
                  <a:lnTo>
                    <a:pt x="2464519" y="82"/>
                  </a:lnTo>
                  <a:lnTo>
                    <a:pt x="2464519" y="0"/>
                  </a:lnTo>
                  <a:lnTo>
                    <a:pt x="2489413" y="14"/>
                  </a:lnTo>
                  <a:lnTo>
                    <a:pt x="2514307" y="31"/>
                  </a:lnTo>
                  <a:lnTo>
                    <a:pt x="2539201" y="51"/>
                  </a:lnTo>
                  <a:lnTo>
                    <a:pt x="2564096" y="74"/>
                  </a:lnTo>
                  <a:lnTo>
                    <a:pt x="2588990" y="102"/>
                  </a:lnTo>
                  <a:lnTo>
                    <a:pt x="2613884" y="134"/>
                  </a:lnTo>
                  <a:lnTo>
                    <a:pt x="2638778" y="172"/>
                  </a:lnTo>
                  <a:lnTo>
                    <a:pt x="2663672" y="216"/>
                  </a:lnTo>
                  <a:lnTo>
                    <a:pt x="2688566" y="269"/>
                  </a:lnTo>
                  <a:lnTo>
                    <a:pt x="2713460" y="330"/>
                  </a:lnTo>
                  <a:lnTo>
                    <a:pt x="2738354" y="402"/>
                  </a:lnTo>
                  <a:lnTo>
                    <a:pt x="2763249" y="487"/>
                  </a:lnTo>
                  <a:lnTo>
                    <a:pt x="2788143" y="587"/>
                  </a:lnTo>
                  <a:lnTo>
                    <a:pt x="2813037" y="704"/>
                  </a:lnTo>
                  <a:lnTo>
                    <a:pt x="2837931" y="842"/>
                  </a:lnTo>
                  <a:lnTo>
                    <a:pt x="2862825" y="1003"/>
                  </a:lnTo>
                  <a:lnTo>
                    <a:pt x="2887719" y="1192"/>
                  </a:lnTo>
                  <a:lnTo>
                    <a:pt x="2912613" y="1415"/>
                  </a:lnTo>
                  <a:lnTo>
                    <a:pt x="2937508" y="1675"/>
                  </a:lnTo>
                  <a:lnTo>
                    <a:pt x="2962402" y="1981"/>
                  </a:lnTo>
                  <a:lnTo>
                    <a:pt x="2987296" y="2340"/>
                  </a:lnTo>
                  <a:lnTo>
                    <a:pt x="3012190" y="2759"/>
                  </a:lnTo>
                  <a:lnTo>
                    <a:pt x="3037084" y="3251"/>
                  </a:lnTo>
                  <a:lnTo>
                    <a:pt x="3061978" y="3827"/>
                  </a:lnTo>
                  <a:lnTo>
                    <a:pt x="3086872" y="4500"/>
                  </a:lnTo>
                  <a:lnTo>
                    <a:pt x="3111767" y="5286"/>
                  </a:lnTo>
                  <a:lnTo>
                    <a:pt x="3136661" y="6203"/>
                  </a:lnTo>
                  <a:lnTo>
                    <a:pt x="3161555" y="7273"/>
                  </a:lnTo>
                  <a:lnTo>
                    <a:pt x="3186449" y="8517"/>
                  </a:lnTo>
                  <a:lnTo>
                    <a:pt x="3211343" y="9964"/>
                  </a:lnTo>
                  <a:lnTo>
                    <a:pt x="3236237" y="11642"/>
                  </a:lnTo>
                  <a:lnTo>
                    <a:pt x="3261131" y="13584"/>
                  </a:lnTo>
                  <a:lnTo>
                    <a:pt x="3286025" y="15825"/>
                  </a:lnTo>
                  <a:lnTo>
                    <a:pt x="3310920" y="18405"/>
                  </a:lnTo>
                  <a:lnTo>
                    <a:pt x="3335814" y="21364"/>
                  </a:lnTo>
                  <a:lnTo>
                    <a:pt x="3360708" y="24744"/>
                  </a:lnTo>
                  <a:lnTo>
                    <a:pt x="3385602" y="28589"/>
                  </a:lnTo>
                  <a:lnTo>
                    <a:pt x="3410496" y="32940"/>
                  </a:lnTo>
                  <a:lnTo>
                    <a:pt x="3435390" y="37835"/>
                  </a:lnTo>
                  <a:lnTo>
                    <a:pt x="3460284" y="43308"/>
                  </a:lnTo>
                  <a:lnTo>
                    <a:pt x="3485179" y="49381"/>
                  </a:lnTo>
                  <a:lnTo>
                    <a:pt x="3510073" y="56068"/>
                  </a:lnTo>
                  <a:lnTo>
                    <a:pt x="3534967" y="63365"/>
                  </a:lnTo>
                  <a:lnTo>
                    <a:pt x="3559861" y="71252"/>
                  </a:lnTo>
                  <a:lnTo>
                    <a:pt x="3584755" y="79688"/>
                  </a:lnTo>
                  <a:lnTo>
                    <a:pt x="3609649" y="88612"/>
                  </a:lnTo>
                  <a:lnTo>
                    <a:pt x="3634543" y="97941"/>
                  </a:lnTo>
                  <a:lnTo>
                    <a:pt x="3659438" y="107576"/>
                  </a:lnTo>
                  <a:lnTo>
                    <a:pt x="3684332" y="117399"/>
                  </a:lnTo>
                  <a:lnTo>
                    <a:pt x="3709226" y="127287"/>
                  </a:lnTo>
                  <a:lnTo>
                    <a:pt x="3734120" y="137110"/>
                  </a:lnTo>
                  <a:lnTo>
                    <a:pt x="3759014" y="146744"/>
                  </a:lnTo>
                  <a:lnTo>
                    <a:pt x="3783908" y="156074"/>
                  </a:lnTo>
                  <a:lnTo>
                    <a:pt x="3808802" y="164997"/>
                  </a:lnTo>
                  <a:lnTo>
                    <a:pt x="3833696" y="173434"/>
                  </a:lnTo>
                  <a:lnTo>
                    <a:pt x="3858591" y="181321"/>
                  </a:lnTo>
                  <a:lnTo>
                    <a:pt x="3883485" y="188618"/>
                  </a:lnTo>
                  <a:lnTo>
                    <a:pt x="3908379" y="195304"/>
                  </a:lnTo>
                  <a:lnTo>
                    <a:pt x="3933273" y="201378"/>
                  </a:lnTo>
                  <a:lnTo>
                    <a:pt x="3958167" y="206850"/>
                  </a:lnTo>
                  <a:lnTo>
                    <a:pt x="3983061" y="211746"/>
                  </a:lnTo>
                  <a:lnTo>
                    <a:pt x="4007955" y="216097"/>
                  </a:lnTo>
                  <a:lnTo>
                    <a:pt x="4032850" y="219942"/>
                  </a:lnTo>
                  <a:lnTo>
                    <a:pt x="4057744" y="223322"/>
                  </a:lnTo>
                  <a:lnTo>
                    <a:pt x="4082638" y="226281"/>
                  </a:lnTo>
                  <a:lnTo>
                    <a:pt x="4107532" y="228860"/>
                  </a:lnTo>
                  <a:lnTo>
                    <a:pt x="4132426" y="231102"/>
                  </a:lnTo>
                  <a:lnTo>
                    <a:pt x="4157320" y="233044"/>
                  </a:lnTo>
                  <a:lnTo>
                    <a:pt x="4182214" y="234722"/>
                  </a:lnTo>
                  <a:lnTo>
                    <a:pt x="4207109" y="236168"/>
                  </a:lnTo>
                  <a:lnTo>
                    <a:pt x="4232003" y="237413"/>
                  </a:lnTo>
                  <a:lnTo>
                    <a:pt x="4256897" y="238483"/>
                  </a:lnTo>
                  <a:lnTo>
                    <a:pt x="4281791" y="239400"/>
                  </a:lnTo>
                  <a:lnTo>
                    <a:pt x="4306685" y="240186"/>
                  </a:lnTo>
                  <a:lnTo>
                    <a:pt x="4331579" y="240859"/>
                  </a:lnTo>
                  <a:lnTo>
                    <a:pt x="4356473" y="241434"/>
                  </a:lnTo>
                  <a:lnTo>
                    <a:pt x="4381367" y="241926"/>
                  </a:lnTo>
                  <a:lnTo>
                    <a:pt x="4406262" y="242346"/>
                  </a:lnTo>
                  <a:lnTo>
                    <a:pt x="4431156" y="242705"/>
                  </a:lnTo>
                  <a:lnTo>
                    <a:pt x="4456050" y="243010"/>
                  </a:lnTo>
                  <a:lnTo>
                    <a:pt x="4480944" y="243271"/>
                  </a:lnTo>
                  <a:lnTo>
                    <a:pt x="4505838" y="243493"/>
                  </a:lnTo>
                  <a:lnTo>
                    <a:pt x="4530732" y="243683"/>
                  </a:lnTo>
                  <a:lnTo>
                    <a:pt x="4555626" y="243844"/>
                  </a:lnTo>
                  <a:lnTo>
                    <a:pt x="4580521" y="243982"/>
                  </a:lnTo>
                  <a:lnTo>
                    <a:pt x="4605415" y="244099"/>
                  </a:lnTo>
                  <a:lnTo>
                    <a:pt x="4630309" y="244198"/>
                  </a:lnTo>
                  <a:lnTo>
                    <a:pt x="4655203" y="244283"/>
                  </a:lnTo>
                  <a:lnTo>
                    <a:pt x="4680097" y="244355"/>
                  </a:lnTo>
                  <a:lnTo>
                    <a:pt x="4704991" y="244417"/>
                  </a:lnTo>
                  <a:lnTo>
                    <a:pt x="4729885" y="244469"/>
                  </a:lnTo>
                  <a:lnTo>
                    <a:pt x="4754780" y="244514"/>
                  </a:lnTo>
                  <a:lnTo>
                    <a:pt x="4779674" y="244552"/>
                  </a:lnTo>
                  <a:lnTo>
                    <a:pt x="4804568" y="244584"/>
                  </a:lnTo>
                  <a:lnTo>
                    <a:pt x="4829462" y="244612"/>
                  </a:lnTo>
                  <a:lnTo>
                    <a:pt x="4854356" y="244635"/>
                  </a:lnTo>
                  <a:lnTo>
                    <a:pt x="4879250" y="244655"/>
                  </a:lnTo>
                  <a:lnTo>
                    <a:pt x="4904144" y="244672"/>
                  </a:lnTo>
                  <a:lnTo>
                    <a:pt x="4929038" y="244686"/>
                  </a:lnTo>
                </a:path>
              </a:pathLst>
            </a:custGeom>
            <a:ln w="40651" cap="flat">
              <a:solidFill>
                <a:srgbClr val="00C094">
                  <a:alpha val="100000"/>
                </a:srgbClr>
              </a:solidFill>
              <a:prstDash val="solid"/>
              <a:round/>
            </a:ln>
          </p:spPr>
          <p:txBody>
            <a:bodyPr/>
            <a:lstStyle/>
            <a:p/>
          </p:txBody>
        </p:sp>
        <p:sp>
          <p:nvSpPr>
            <p:cNvPr id="35" name="pl35"/>
            <p:cNvSpPr/>
            <p:nvPr/>
          </p:nvSpPr>
          <p:spPr>
            <a:xfrm>
              <a:off x="2420208" y="4088212"/>
              <a:ext cx="4929038" cy="244768"/>
            </a:xfrm>
            <a:custGeom>
              <a:avLst/>
              <a:pathLst>
                <a:path w="4929038" h="244768">
                  <a:moveTo>
                    <a:pt x="0" y="244768"/>
                  </a:moveTo>
                  <a:lnTo>
                    <a:pt x="24894" y="244768"/>
                  </a:lnTo>
                  <a:lnTo>
                    <a:pt x="49788" y="244768"/>
                  </a:lnTo>
                  <a:lnTo>
                    <a:pt x="74682" y="244768"/>
                  </a:lnTo>
                  <a:lnTo>
                    <a:pt x="99576" y="244768"/>
                  </a:lnTo>
                  <a:lnTo>
                    <a:pt x="124470" y="244768"/>
                  </a:lnTo>
                  <a:lnTo>
                    <a:pt x="149364" y="244768"/>
                  </a:lnTo>
                  <a:lnTo>
                    <a:pt x="174258" y="244768"/>
                  </a:lnTo>
                  <a:lnTo>
                    <a:pt x="199153" y="244768"/>
                  </a:lnTo>
                  <a:lnTo>
                    <a:pt x="224047" y="244768"/>
                  </a:lnTo>
                  <a:lnTo>
                    <a:pt x="248941" y="244768"/>
                  </a:lnTo>
                  <a:lnTo>
                    <a:pt x="273835" y="244768"/>
                  </a:lnTo>
                  <a:lnTo>
                    <a:pt x="298729" y="244768"/>
                  </a:lnTo>
                  <a:lnTo>
                    <a:pt x="323623" y="244768"/>
                  </a:lnTo>
                  <a:lnTo>
                    <a:pt x="348517" y="244768"/>
                  </a:lnTo>
                  <a:lnTo>
                    <a:pt x="373412" y="244768"/>
                  </a:lnTo>
                  <a:lnTo>
                    <a:pt x="398306" y="244768"/>
                  </a:lnTo>
                  <a:lnTo>
                    <a:pt x="423200" y="244768"/>
                  </a:lnTo>
                  <a:lnTo>
                    <a:pt x="448094" y="244768"/>
                  </a:lnTo>
                  <a:lnTo>
                    <a:pt x="472988" y="244768"/>
                  </a:lnTo>
                  <a:lnTo>
                    <a:pt x="497882" y="244768"/>
                  </a:lnTo>
                  <a:lnTo>
                    <a:pt x="522776" y="244768"/>
                  </a:lnTo>
                  <a:lnTo>
                    <a:pt x="547670" y="244768"/>
                  </a:lnTo>
                  <a:lnTo>
                    <a:pt x="572565" y="244768"/>
                  </a:lnTo>
                  <a:lnTo>
                    <a:pt x="597459" y="244768"/>
                  </a:lnTo>
                  <a:lnTo>
                    <a:pt x="622353" y="244768"/>
                  </a:lnTo>
                  <a:lnTo>
                    <a:pt x="647247" y="244768"/>
                  </a:lnTo>
                  <a:lnTo>
                    <a:pt x="672141" y="244768"/>
                  </a:lnTo>
                  <a:lnTo>
                    <a:pt x="697035" y="244768"/>
                  </a:lnTo>
                  <a:lnTo>
                    <a:pt x="721929" y="244768"/>
                  </a:lnTo>
                  <a:lnTo>
                    <a:pt x="746824" y="244768"/>
                  </a:lnTo>
                  <a:lnTo>
                    <a:pt x="771718" y="244768"/>
                  </a:lnTo>
                  <a:lnTo>
                    <a:pt x="796612" y="244768"/>
                  </a:lnTo>
                  <a:lnTo>
                    <a:pt x="821506" y="244768"/>
                  </a:lnTo>
                  <a:lnTo>
                    <a:pt x="846400" y="244768"/>
                  </a:lnTo>
                  <a:lnTo>
                    <a:pt x="871294" y="244768"/>
                  </a:lnTo>
                  <a:lnTo>
                    <a:pt x="896188" y="244768"/>
                  </a:lnTo>
                  <a:lnTo>
                    <a:pt x="921083" y="244768"/>
                  </a:lnTo>
                  <a:lnTo>
                    <a:pt x="945977" y="244768"/>
                  </a:lnTo>
                  <a:lnTo>
                    <a:pt x="970871" y="244768"/>
                  </a:lnTo>
                  <a:lnTo>
                    <a:pt x="995765" y="244768"/>
                  </a:lnTo>
                  <a:lnTo>
                    <a:pt x="1020659" y="244768"/>
                  </a:lnTo>
                  <a:lnTo>
                    <a:pt x="1045553" y="244768"/>
                  </a:lnTo>
                  <a:lnTo>
                    <a:pt x="1070447" y="244768"/>
                  </a:lnTo>
                  <a:lnTo>
                    <a:pt x="1095341" y="244768"/>
                  </a:lnTo>
                  <a:lnTo>
                    <a:pt x="1120236" y="244768"/>
                  </a:lnTo>
                  <a:lnTo>
                    <a:pt x="1145130" y="244768"/>
                  </a:lnTo>
                  <a:lnTo>
                    <a:pt x="1170024" y="244768"/>
                  </a:lnTo>
                  <a:lnTo>
                    <a:pt x="1194918" y="244768"/>
                  </a:lnTo>
                  <a:lnTo>
                    <a:pt x="1219812" y="244768"/>
                  </a:lnTo>
                  <a:lnTo>
                    <a:pt x="1244706" y="244768"/>
                  </a:lnTo>
                  <a:lnTo>
                    <a:pt x="1269600" y="244768"/>
                  </a:lnTo>
                  <a:lnTo>
                    <a:pt x="1294495" y="244768"/>
                  </a:lnTo>
                  <a:lnTo>
                    <a:pt x="1319389" y="244768"/>
                  </a:lnTo>
                  <a:lnTo>
                    <a:pt x="1344283" y="244768"/>
                  </a:lnTo>
                  <a:lnTo>
                    <a:pt x="1369177" y="244768"/>
                  </a:lnTo>
                  <a:lnTo>
                    <a:pt x="1394071" y="244768"/>
                  </a:lnTo>
                  <a:lnTo>
                    <a:pt x="1418965" y="244768"/>
                  </a:lnTo>
                  <a:lnTo>
                    <a:pt x="1443859" y="244768"/>
                  </a:lnTo>
                  <a:lnTo>
                    <a:pt x="1468754" y="244768"/>
                  </a:lnTo>
                  <a:lnTo>
                    <a:pt x="1493648" y="244768"/>
                  </a:lnTo>
                  <a:lnTo>
                    <a:pt x="1518542" y="244768"/>
                  </a:lnTo>
                  <a:lnTo>
                    <a:pt x="1543436" y="244768"/>
                  </a:lnTo>
                  <a:lnTo>
                    <a:pt x="1568330" y="244768"/>
                  </a:lnTo>
                  <a:lnTo>
                    <a:pt x="1593224" y="244768"/>
                  </a:lnTo>
                  <a:lnTo>
                    <a:pt x="1618118" y="244768"/>
                  </a:lnTo>
                  <a:lnTo>
                    <a:pt x="1643012" y="244768"/>
                  </a:lnTo>
                  <a:lnTo>
                    <a:pt x="1667907" y="244768"/>
                  </a:lnTo>
                  <a:lnTo>
                    <a:pt x="1692801" y="244768"/>
                  </a:lnTo>
                  <a:lnTo>
                    <a:pt x="1717695" y="244768"/>
                  </a:lnTo>
                  <a:lnTo>
                    <a:pt x="1742589" y="244768"/>
                  </a:lnTo>
                  <a:lnTo>
                    <a:pt x="1767483" y="244768"/>
                  </a:lnTo>
                  <a:lnTo>
                    <a:pt x="1792377" y="244768"/>
                  </a:lnTo>
                  <a:lnTo>
                    <a:pt x="1817271" y="244768"/>
                  </a:lnTo>
                  <a:lnTo>
                    <a:pt x="1842166" y="244768"/>
                  </a:lnTo>
                  <a:lnTo>
                    <a:pt x="1867060" y="244768"/>
                  </a:lnTo>
                  <a:lnTo>
                    <a:pt x="1891954" y="244768"/>
                  </a:lnTo>
                  <a:lnTo>
                    <a:pt x="1916848" y="244768"/>
                  </a:lnTo>
                  <a:lnTo>
                    <a:pt x="1941742" y="244768"/>
                  </a:lnTo>
                  <a:lnTo>
                    <a:pt x="1966636" y="244768"/>
                  </a:lnTo>
                  <a:lnTo>
                    <a:pt x="1991530" y="244768"/>
                  </a:lnTo>
                  <a:lnTo>
                    <a:pt x="2016425" y="244768"/>
                  </a:lnTo>
                  <a:lnTo>
                    <a:pt x="2041319" y="244768"/>
                  </a:lnTo>
                  <a:lnTo>
                    <a:pt x="2066213" y="244768"/>
                  </a:lnTo>
                  <a:lnTo>
                    <a:pt x="2091107" y="244768"/>
                  </a:lnTo>
                  <a:lnTo>
                    <a:pt x="2116001" y="244768"/>
                  </a:lnTo>
                  <a:lnTo>
                    <a:pt x="2140895" y="244768"/>
                  </a:lnTo>
                  <a:lnTo>
                    <a:pt x="2165789" y="244768"/>
                  </a:lnTo>
                  <a:lnTo>
                    <a:pt x="2190683" y="244768"/>
                  </a:lnTo>
                  <a:lnTo>
                    <a:pt x="2215578" y="244768"/>
                  </a:lnTo>
                  <a:lnTo>
                    <a:pt x="2240472" y="244768"/>
                  </a:lnTo>
                  <a:lnTo>
                    <a:pt x="2265366" y="244768"/>
                  </a:lnTo>
                  <a:lnTo>
                    <a:pt x="2290260" y="244768"/>
                  </a:lnTo>
                  <a:lnTo>
                    <a:pt x="2315154" y="244768"/>
                  </a:lnTo>
                  <a:lnTo>
                    <a:pt x="2340048" y="244768"/>
                  </a:lnTo>
                  <a:lnTo>
                    <a:pt x="2364942" y="244768"/>
                  </a:lnTo>
                  <a:lnTo>
                    <a:pt x="2389837" y="244768"/>
                  </a:lnTo>
                  <a:lnTo>
                    <a:pt x="2414731" y="244768"/>
                  </a:lnTo>
                  <a:lnTo>
                    <a:pt x="2439625" y="244768"/>
                  </a:lnTo>
                  <a:lnTo>
                    <a:pt x="2464519" y="244768"/>
                  </a:lnTo>
                  <a:lnTo>
                    <a:pt x="2464519" y="244686"/>
                  </a:lnTo>
                  <a:lnTo>
                    <a:pt x="2489413" y="244672"/>
                  </a:lnTo>
                  <a:lnTo>
                    <a:pt x="2514307" y="244655"/>
                  </a:lnTo>
                  <a:lnTo>
                    <a:pt x="2539201" y="244635"/>
                  </a:lnTo>
                  <a:lnTo>
                    <a:pt x="2564096" y="244612"/>
                  </a:lnTo>
                  <a:lnTo>
                    <a:pt x="2588990" y="244584"/>
                  </a:lnTo>
                  <a:lnTo>
                    <a:pt x="2613884" y="244552"/>
                  </a:lnTo>
                  <a:lnTo>
                    <a:pt x="2638778" y="244514"/>
                  </a:lnTo>
                  <a:lnTo>
                    <a:pt x="2663672" y="244469"/>
                  </a:lnTo>
                  <a:lnTo>
                    <a:pt x="2688566" y="244417"/>
                  </a:lnTo>
                  <a:lnTo>
                    <a:pt x="2713460" y="244355"/>
                  </a:lnTo>
                  <a:lnTo>
                    <a:pt x="2738354" y="244283"/>
                  </a:lnTo>
                  <a:lnTo>
                    <a:pt x="2763249" y="244198"/>
                  </a:lnTo>
                  <a:lnTo>
                    <a:pt x="2788143" y="244099"/>
                  </a:lnTo>
                  <a:lnTo>
                    <a:pt x="2813037" y="243982"/>
                  </a:lnTo>
                  <a:lnTo>
                    <a:pt x="2837931" y="243844"/>
                  </a:lnTo>
                  <a:lnTo>
                    <a:pt x="2862825" y="243683"/>
                  </a:lnTo>
                  <a:lnTo>
                    <a:pt x="2887719" y="243493"/>
                  </a:lnTo>
                  <a:lnTo>
                    <a:pt x="2912613" y="243271"/>
                  </a:lnTo>
                  <a:lnTo>
                    <a:pt x="2937508" y="243010"/>
                  </a:lnTo>
                  <a:lnTo>
                    <a:pt x="2962402" y="242705"/>
                  </a:lnTo>
                  <a:lnTo>
                    <a:pt x="2987296" y="242346"/>
                  </a:lnTo>
                  <a:lnTo>
                    <a:pt x="3012190" y="241926"/>
                  </a:lnTo>
                  <a:lnTo>
                    <a:pt x="3037084" y="241434"/>
                  </a:lnTo>
                  <a:lnTo>
                    <a:pt x="3061978" y="240859"/>
                  </a:lnTo>
                  <a:lnTo>
                    <a:pt x="3086872" y="240186"/>
                  </a:lnTo>
                  <a:lnTo>
                    <a:pt x="3111767" y="239400"/>
                  </a:lnTo>
                  <a:lnTo>
                    <a:pt x="3136661" y="238483"/>
                  </a:lnTo>
                  <a:lnTo>
                    <a:pt x="3161555" y="237413"/>
                  </a:lnTo>
                  <a:lnTo>
                    <a:pt x="3186449" y="236168"/>
                  </a:lnTo>
                  <a:lnTo>
                    <a:pt x="3211343" y="234722"/>
                  </a:lnTo>
                  <a:lnTo>
                    <a:pt x="3236237" y="233044"/>
                  </a:lnTo>
                  <a:lnTo>
                    <a:pt x="3261131" y="231102"/>
                  </a:lnTo>
                  <a:lnTo>
                    <a:pt x="3286025" y="228860"/>
                  </a:lnTo>
                  <a:lnTo>
                    <a:pt x="3310920" y="226281"/>
                  </a:lnTo>
                  <a:lnTo>
                    <a:pt x="3335814" y="223322"/>
                  </a:lnTo>
                  <a:lnTo>
                    <a:pt x="3360708" y="219942"/>
                  </a:lnTo>
                  <a:lnTo>
                    <a:pt x="3385602" y="216097"/>
                  </a:lnTo>
                  <a:lnTo>
                    <a:pt x="3410496" y="211746"/>
                  </a:lnTo>
                  <a:lnTo>
                    <a:pt x="3435390" y="206850"/>
                  </a:lnTo>
                  <a:lnTo>
                    <a:pt x="3460284" y="201378"/>
                  </a:lnTo>
                  <a:lnTo>
                    <a:pt x="3485179" y="195304"/>
                  </a:lnTo>
                  <a:lnTo>
                    <a:pt x="3510073" y="188618"/>
                  </a:lnTo>
                  <a:lnTo>
                    <a:pt x="3534967" y="181321"/>
                  </a:lnTo>
                  <a:lnTo>
                    <a:pt x="3559861" y="173434"/>
                  </a:lnTo>
                  <a:lnTo>
                    <a:pt x="3584755" y="164997"/>
                  </a:lnTo>
                  <a:lnTo>
                    <a:pt x="3609649" y="156074"/>
                  </a:lnTo>
                  <a:lnTo>
                    <a:pt x="3634543" y="146744"/>
                  </a:lnTo>
                  <a:lnTo>
                    <a:pt x="3659438" y="137110"/>
                  </a:lnTo>
                  <a:lnTo>
                    <a:pt x="3684332" y="127287"/>
                  </a:lnTo>
                  <a:lnTo>
                    <a:pt x="3709226" y="117399"/>
                  </a:lnTo>
                  <a:lnTo>
                    <a:pt x="3734120" y="107576"/>
                  </a:lnTo>
                  <a:lnTo>
                    <a:pt x="3759014" y="97941"/>
                  </a:lnTo>
                  <a:lnTo>
                    <a:pt x="3783908" y="88612"/>
                  </a:lnTo>
                  <a:lnTo>
                    <a:pt x="3808802" y="79688"/>
                  </a:lnTo>
                  <a:lnTo>
                    <a:pt x="3833696" y="71252"/>
                  </a:lnTo>
                  <a:lnTo>
                    <a:pt x="3858591" y="63365"/>
                  </a:lnTo>
                  <a:lnTo>
                    <a:pt x="3883485" y="56068"/>
                  </a:lnTo>
                  <a:lnTo>
                    <a:pt x="3908379" y="49381"/>
                  </a:lnTo>
                  <a:lnTo>
                    <a:pt x="3933273" y="43308"/>
                  </a:lnTo>
                  <a:lnTo>
                    <a:pt x="3958167" y="37835"/>
                  </a:lnTo>
                  <a:lnTo>
                    <a:pt x="3983061" y="32940"/>
                  </a:lnTo>
                  <a:lnTo>
                    <a:pt x="4007955" y="28589"/>
                  </a:lnTo>
                  <a:lnTo>
                    <a:pt x="4032850" y="24744"/>
                  </a:lnTo>
                  <a:lnTo>
                    <a:pt x="4057744" y="21364"/>
                  </a:lnTo>
                  <a:lnTo>
                    <a:pt x="4082638" y="18405"/>
                  </a:lnTo>
                  <a:lnTo>
                    <a:pt x="4107532" y="15825"/>
                  </a:lnTo>
                  <a:lnTo>
                    <a:pt x="4132426" y="13584"/>
                  </a:lnTo>
                  <a:lnTo>
                    <a:pt x="4157320" y="11642"/>
                  </a:lnTo>
                  <a:lnTo>
                    <a:pt x="4182214" y="9964"/>
                  </a:lnTo>
                  <a:lnTo>
                    <a:pt x="4207109" y="8517"/>
                  </a:lnTo>
                  <a:lnTo>
                    <a:pt x="4232003" y="7273"/>
                  </a:lnTo>
                  <a:lnTo>
                    <a:pt x="4256897" y="6203"/>
                  </a:lnTo>
                  <a:lnTo>
                    <a:pt x="4281791" y="5286"/>
                  </a:lnTo>
                  <a:lnTo>
                    <a:pt x="4306685" y="4500"/>
                  </a:lnTo>
                  <a:lnTo>
                    <a:pt x="4331579" y="3827"/>
                  </a:lnTo>
                  <a:lnTo>
                    <a:pt x="4356473" y="3251"/>
                  </a:lnTo>
                  <a:lnTo>
                    <a:pt x="4381367" y="2759"/>
                  </a:lnTo>
                  <a:lnTo>
                    <a:pt x="4406262" y="2340"/>
                  </a:lnTo>
                  <a:lnTo>
                    <a:pt x="4431156" y="1981"/>
                  </a:lnTo>
                  <a:lnTo>
                    <a:pt x="4456050" y="1675"/>
                  </a:lnTo>
                  <a:lnTo>
                    <a:pt x="4480944" y="1415"/>
                  </a:lnTo>
                  <a:lnTo>
                    <a:pt x="4505838" y="1192"/>
                  </a:lnTo>
                  <a:lnTo>
                    <a:pt x="4530732" y="1003"/>
                  </a:lnTo>
                  <a:lnTo>
                    <a:pt x="4555626" y="842"/>
                  </a:lnTo>
                  <a:lnTo>
                    <a:pt x="4580521" y="704"/>
                  </a:lnTo>
                  <a:lnTo>
                    <a:pt x="4605415" y="587"/>
                  </a:lnTo>
                  <a:lnTo>
                    <a:pt x="4630309" y="487"/>
                  </a:lnTo>
                  <a:lnTo>
                    <a:pt x="4655203" y="402"/>
                  </a:lnTo>
                  <a:lnTo>
                    <a:pt x="4680097" y="330"/>
                  </a:lnTo>
                  <a:lnTo>
                    <a:pt x="4704991" y="269"/>
                  </a:lnTo>
                  <a:lnTo>
                    <a:pt x="4729885" y="216"/>
                  </a:lnTo>
                  <a:lnTo>
                    <a:pt x="4754780" y="172"/>
                  </a:lnTo>
                  <a:lnTo>
                    <a:pt x="4779674" y="134"/>
                  </a:lnTo>
                  <a:lnTo>
                    <a:pt x="4804568" y="102"/>
                  </a:lnTo>
                  <a:lnTo>
                    <a:pt x="4829462" y="74"/>
                  </a:lnTo>
                  <a:lnTo>
                    <a:pt x="4854356" y="51"/>
                  </a:lnTo>
                  <a:lnTo>
                    <a:pt x="4879250" y="31"/>
                  </a:lnTo>
                  <a:lnTo>
                    <a:pt x="4904144" y="14"/>
                  </a:lnTo>
                  <a:lnTo>
                    <a:pt x="4929038" y="0"/>
                  </a:lnTo>
                </a:path>
              </a:pathLst>
            </a:custGeom>
            <a:ln w="40651" cap="flat">
              <a:solidFill>
                <a:srgbClr val="00C0B5">
                  <a:alpha val="100000"/>
                </a:srgbClr>
              </a:solidFill>
              <a:prstDash val="solid"/>
              <a:round/>
            </a:ln>
          </p:spPr>
          <p:txBody>
            <a:bodyPr/>
            <a:lstStyle/>
            <a:p/>
          </p:txBody>
        </p:sp>
        <p:sp>
          <p:nvSpPr>
            <p:cNvPr id="36" name="pl36"/>
            <p:cNvSpPr/>
            <p:nvPr/>
          </p:nvSpPr>
          <p:spPr>
            <a:xfrm>
              <a:off x="2420208" y="5067533"/>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00BDD2">
                  <a:alpha val="100000"/>
                </a:srgbClr>
              </a:solidFill>
              <a:prstDash val="solid"/>
              <a:round/>
            </a:ln>
          </p:spPr>
          <p:txBody>
            <a:bodyPr/>
            <a:lstStyle/>
            <a:p/>
          </p:txBody>
        </p:sp>
        <p:sp>
          <p:nvSpPr>
            <p:cNvPr id="37" name="pl37"/>
            <p:cNvSpPr/>
            <p:nvPr/>
          </p:nvSpPr>
          <p:spPr>
            <a:xfrm>
              <a:off x="2420208" y="905150"/>
              <a:ext cx="4929038" cy="734306"/>
            </a:xfrm>
            <a:custGeom>
              <a:avLst/>
              <a:pathLst>
                <a:path w="4929038" h="734306">
                  <a:moveTo>
                    <a:pt x="0" y="0"/>
                  </a:moveTo>
                  <a:lnTo>
                    <a:pt x="24894" y="14"/>
                  </a:lnTo>
                  <a:lnTo>
                    <a:pt x="49788" y="31"/>
                  </a:lnTo>
                  <a:lnTo>
                    <a:pt x="74682" y="51"/>
                  </a:lnTo>
                  <a:lnTo>
                    <a:pt x="99576" y="74"/>
                  </a:lnTo>
                  <a:lnTo>
                    <a:pt x="124470" y="102"/>
                  </a:lnTo>
                  <a:lnTo>
                    <a:pt x="149364" y="134"/>
                  </a:lnTo>
                  <a:lnTo>
                    <a:pt x="174258" y="172"/>
                  </a:lnTo>
                  <a:lnTo>
                    <a:pt x="199153" y="216"/>
                  </a:lnTo>
                  <a:lnTo>
                    <a:pt x="224047" y="269"/>
                  </a:lnTo>
                  <a:lnTo>
                    <a:pt x="248941" y="330"/>
                  </a:lnTo>
                  <a:lnTo>
                    <a:pt x="273835" y="402"/>
                  </a:lnTo>
                  <a:lnTo>
                    <a:pt x="298729" y="487"/>
                  </a:lnTo>
                  <a:lnTo>
                    <a:pt x="323623" y="587"/>
                  </a:lnTo>
                  <a:lnTo>
                    <a:pt x="348517" y="704"/>
                  </a:lnTo>
                  <a:lnTo>
                    <a:pt x="373412" y="842"/>
                  </a:lnTo>
                  <a:lnTo>
                    <a:pt x="398306" y="1003"/>
                  </a:lnTo>
                  <a:lnTo>
                    <a:pt x="423200" y="1192"/>
                  </a:lnTo>
                  <a:lnTo>
                    <a:pt x="448094" y="1415"/>
                  </a:lnTo>
                  <a:lnTo>
                    <a:pt x="472988" y="1675"/>
                  </a:lnTo>
                  <a:lnTo>
                    <a:pt x="497882" y="1981"/>
                  </a:lnTo>
                  <a:lnTo>
                    <a:pt x="522776" y="2340"/>
                  </a:lnTo>
                  <a:lnTo>
                    <a:pt x="547670" y="2759"/>
                  </a:lnTo>
                  <a:lnTo>
                    <a:pt x="572565" y="3251"/>
                  </a:lnTo>
                  <a:lnTo>
                    <a:pt x="597459" y="3827"/>
                  </a:lnTo>
                  <a:lnTo>
                    <a:pt x="622353" y="4500"/>
                  </a:lnTo>
                  <a:lnTo>
                    <a:pt x="647247" y="5286"/>
                  </a:lnTo>
                  <a:lnTo>
                    <a:pt x="672141" y="6203"/>
                  </a:lnTo>
                  <a:lnTo>
                    <a:pt x="697035" y="7273"/>
                  </a:lnTo>
                  <a:lnTo>
                    <a:pt x="721929" y="8517"/>
                  </a:lnTo>
                  <a:lnTo>
                    <a:pt x="746824" y="9964"/>
                  </a:lnTo>
                  <a:lnTo>
                    <a:pt x="771718" y="11642"/>
                  </a:lnTo>
                  <a:lnTo>
                    <a:pt x="796612" y="13584"/>
                  </a:lnTo>
                  <a:lnTo>
                    <a:pt x="821506" y="15825"/>
                  </a:lnTo>
                  <a:lnTo>
                    <a:pt x="846400" y="18405"/>
                  </a:lnTo>
                  <a:lnTo>
                    <a:pt x="871294" y="21364"/>
                  </a:lnTo>
                  <a:lnTo>
                    <a:pt x="896188" y="24744"/>
                  </a:lnTo>
                  <a:lnTo>
                    <a:pt x="921083" y="28589"/>
                  </a:lnTo>
                  <a:lnTo>
                    <a:pt x="945977" y="32940"/>
                  </a:lnTo>
                  <a:lnTo>
                    <a:pt x="970871" y="37835"/>
                  </a:lnTo>
                  <a:lnTo>
                    <a:pt x="995765" y="43308"/>
                  </a:lnTo>
                  <a:lnTo>
                    <a:pt x="1020659" y="49381"/>
                  </a:lnTo>
                  <a:lnTo>
                    <a:pt x="1045553" y="56068"/>
                  </a:lnTo>
                  <a:lnTo>
                    <a:pt x="1070447" y="63365"/>
                  </a:lnTo>
                  <a:lnTo>
                    <a:pt x="1095341" y="71252"/>
                  </a:lnTo>
                  <a:lnTo>
                    <a:pt x="1120236" y="79688"/>
                  </a:lnTo>
                  <a:lnTo>
                    <a:pt x="1145130" y="88612"/>
                  </a:lnTo>
                  <a:lnTo>
                    <a:pt x="1170024" y="97941"/>
                  </a:lnTo>
                  <a:lnTo>
                    <a:pt x="1194918" y="107576"/>
                  </a:lnTo>
                  <a:lnTo>
                    <a:pt x="1219812" y="117399"/>
                  </a:lnTo>
                  <a:lnTo>
                    <a:pt x="1244706" y="127287"/>
                  </a:lnTo>
                  <a:lnTo>
                    <a:pt x="1269600" y="137110"/>
                  </a:lnTo>
                  <a:lnTo>
                    <a:pt x="1294495" y="146744"/>
                  </a:lnTo>
                  <a:lnTo>
                    <a:pt x="1319389" y="156074"/>
                  </a:lnTo>
                  <a:lnTo>
                    <a:pt x="1344283" y="164997"/>
                  </a:lnTo>
                  <a:lnTo>
                    <a:pt x="1369177" y="173434"/>
                  </a:lnTo>
                  <a:lnTo>
                    <a:pt x="1394071" y="181321"/>
                  </a:lnTo>
                  <a:lnTo>
                    <a:pt x="1418965" y="188618"/>
                  </a:lnTo>
                  <a:lnTo>
                    <a:pt x="1443859" y="195304"/>
                  </a:lnTo>
                  <a:lnTo>
                    <a:pt x="1468754" y="201378"/>
                  </a:lnTo>
                  <a:lnTo>
                    <a:pt x="1493648" y="206850"/>
                  </a:lnTo>
                  <a:lnTo>
                    <a:pt x="1518542" y="211746"/>
                  </a:lnTo>
                  <a:lnTo>
                    <a:pt x="1543436" y="216097"/>
                  </a:lnTo>
                  <a:lnTo>
                    <a:pt x="1568330" y="219942"/>
                  </a:lnTo>
                  <a:lnTo>
                    <a:pt x="1593224" y="223322"/>
                  </a:lnTo>
                  <a:lnTo>
                    <a:pt x="1618118" y="226281"/>
                  </a:lnTo>
                  <a:lnTo>
                    <a:pt x="1643012" y="228860"/>
                  </a:lnTo>
                  <a:lnTo>
                    <a:pt x="1667907" y="231102"/>
                  </a:lnTo>
                  <a:lnTo>
                    <a:pt x="1692801" y="233044"/>
                  </a:lnTo>
                  <a:lnTo>
                    <a:pt x="1717695" y="234722"/>
                  </a:lnTo>
                  <a:lnTo>
                    <a:pt x="1742589" y="236168"/>
                  </a:lnTo>
                  <a:lnTo>
                    <a:pt x="1767483" y="237413"/>
                  </a:lnTo>
                  <a:lnTo>
                    <a:pt x="1792377" y="238483"/>
                  </a:lnTo>
                  <a:lnTo>
                    <a:pt x="1817271" y="239400"/>
                  </a:lnTo>
                  <a:lnTo>
                    <a:pt x="1842166" y="240186"/>
                  </a:lnTo>
                  <a:lnTo>
                    <a:pt x="1867060" y="240859"/>
                  </a:lnTo>
                  <a:lnTo>
                    <a:pt x="1891954" y="241434"/>
                  </a:lnTo>
                  <a:lnTo>
                    <a:pt x="1916848" y="241926"/>
                  </a:lnTo>
                  <a:lnTo>
                    <a:pt x="1941742" y="242346"/>
                  </a:lnTo>
                  <a:lnTo>
                    <a:pt x="1966636" y="242705"/>
                  </a:lnTo>
                  <a:lnTo>
                    <a:pt x="1991530" y="243010"/>
                  </a:lnTo>
                  <a:lnTo>
                    <a:pt x="2016425" y="243271"/>
                  </a:lnTo>
                  <a:lnTo>
                    <a:pt x="2041319" y="243493"/>
                  </a:lnTo>
                  <a:lnTo>
                    <a:pt x="2066213" y="243683"/>
                  </a:lnTo>
                  <a:lnTo>
                    <a:pt x="2091107" y="243844"/>
                  </a:lnTo>
                  <a:lnTo>
                    <a:pt x="2116001" y="243982"/>
                  </a:lnTo>
                  <a:lnTo>
                    <a:pt x="2140895" y="244099"/>
                  </a:lnTo>
                  <a:lnTo>
                    <a:pt x="2165789" y="244198"/>
                  </a:lnTo>
                  <a:lnTo>
                    <a:pt x="2190683" y="244283"/>
                  </a:lnTo>
                  <a:lnTo>
                    <a:pt x="2215578" y="244355"/>
                  </a:lnTo>
                  <a:lnTo>
                    <a:pt x="2240472" y="244417"/>
                  </a:lnTo>
                  <a:lnTo>
                    <a:pt x="2265366" y="244469"/>
                  </a:lnTo>
                  <a:lnTo>
                    <a:pt x="2290260" y="244514"/>
                  </a:lnTo>
                  <a:lnTo>
                    <a:pt x="2315154" y="244552"/>
                  </a:lnTo>
                  <a:lnTo>
                    <a:pt x="2340048" y="244584"/>
                  </a:lnTo>
                  <a:lnTo>
                    <a:pt x="2364942" y="244612"/>
                  </a:lnTo>
                  <a:lnTo>
                    <a:pt x="2389837" y="244635"/>
                  </a:lnTo>
                  <a:lnTo>
                    <a:pt x="2414731" y="244655"/>
                  </a:lnTo>
                  <a:lnTo>
                    <a:pt x="2439625" y="244672"/>
                  </a:lnTo>
                  <a:lnTo>
                    <a:pt x="2464519" y="244686"/>
                  </a:lnTo>
                  <a:lnTo>
                    <a:pt x="2464519" y="244932"/>
                  </a:lnTo>
                  <a:lnTo>
                    <a:pt x="2489413" y="244961"/>
                  </a:lnTo>
                  <a:lnTo>
                    <a:pt x="2514307" y="244995"/>
                  </a:lnTo>
                  <a:lnTo>
                    <a:pt x="2539201" y="245035"/>
                  </a:lnTo>
                  <a:lnTo>
                    <a:pt x="2564096" y="245082"/>
                  </a:lnTo>
                  <a:lnTo>
                    <a:pt x="2588990" y="245137"/>
                  </a:lnTo>
                  <a:lnTo>
                    <a:pt x="2613884" y="245201"/>
                  </a:lnTo>
                  <a:lnTo>
                    <a:pt x="2638778" y="245277"/>
                  </a:lnTo>
                  <a:lnTo>
                    <a:pt x="2663672" y="245366"/>
                  </a:lnTo>
                  <a:lnTo>
                    <a:pt x="2688566" y="245471"/>
                  </a:lnTo>
                  <a:lnTo>
                    <a:pt x="2713460" y="245594"/>
                  </a:lnTo>
                  <a:lnTo>
                    <a:pt x="2738354" y="245738"/>
                  </a:lnTo>
                  <a:lnTo>
                    <a:pt x="2763249" y="245908"/>
                  </a:lnTo>
                  <a:lnTo>
                    <a:pt x="2788143" y="246107"/>
                  </a:lnTo>
                  <a:lnTo>
                    <a:pt x="2813037" y="246342"/>
                  </a:lnTo>
                  <a:lnTo>
                    <a:pt x="2837931" y="246617"/>
                  </a:lnTo>
                  <a:lnTo>
                    <a:pt x="2862825" y="246939"/>
                  </a:lnTo>
                  <a:lnTo>
                    <a:pt x="2887719" y="247318"/>
                  </a:lnTo>
                  <a:lnTo>
                    <a:pt x="2912613" y="247763"/>
                  </a:lnTo>
                  <a:lnTo>
                    <a:pt x="2937508" y="248284"/>
                  </a:lnTo>
                  <a:lnTo>
                    <a:pt x="2962402" y="248896"/>
                  </a:lnTo>
                  <a:lnTo>
                    <a:pt x="2987296" y="249613"/>
                  </a:lnTo>
                  <a:lnTo>
                    <a:pt x="3012190" y="250452"/>
                  </a:lnTo>
                  <a:lnTo>
                    <a:pt x="3037084" y="251436"/>
                  </a:lnTo>
                  <a:lnTo>
                    <a:pt x="3061978" y="252587"/>
                  </a:lnTo>
                  <a:lnTo>
                    <a:pt x="3086872" y="253932"/>
                  </a:lnTo>
                  <a:lnTo>
                    <a:pt x="3111767" y="255505"/>
                  </a:lnTo>
                  <a:lnTo>
                    <a:pt x="3136661" y="257340"/>
                  </a:lnTo>
                  <a:lnTo>
                    <a:pt x="3161555" y="259479"/>
                  </a:lnTo>
                  <a:lnTo>
                    <a:pt x="3186449" y="261968"/>
                  </a:lnTo>
                  <a:lnTo>
                    <a:pt x="3211343" y="264862"/>
                  </a:lnTo>
                  <a:lnTo>
                    <a:pt x="3236237" y="268217"/>
                  </a:lnTo>
                  <a:lnTo>
                    <a:pt x="3261131" y="272101"/>
                  </a:lnTo>
                  <a:lnTo>
                    <a:pt x="3286025" y="276584"/>
                  </a:lnTo>
                  <a:lnTo>
                    <a:pt x="3310920" y="281743"/>
                  </a:lnTo>
                  <a:lnTo>
                    <a:pt x="3335814" y="287661"/>
                  </a:lnTo>
                  <a:lnTo>
                    <a:pt x="3360708" y="294422"/>
                  </a:lnTo>
                  <a:lnTo>
                    <a:pt x="3385602" y="302111"/>
                  </a:lnTo>
                  <a:lnTo>
                    <a:pt x="3410496" y="310813"/>
                  </a:lnTo>
                  <a:lnTo>
                    <a:pt x="3435390" y="320604"/>
                  </a:lnTo>
                  <a:lnTo>
                    <a:pt x="3460284" y="331549"/>
                  </a:lnTo>
                  <a:lnTo>
                    <a:pt x="3485179" y="343696"/>
                  </a:lnTo>
                  <a:lnTo>
                    <a:pt x="3510073" y="357070"/>
                  </a:lnTo>
                  <a:lnTo>
                    <a:pt x="3534967" y="371664"/>
                  </a:lnTo>
                  <a:lnTo>
                    <a:pt x="3559861" y="387438"/>
                  </a:lnTo>
                  <a:lnTo>
                    <a:pt x="3584755" y="404310"/>
                  </a:lnTo>
                  <a:lnTo>
                    <a:pt x="3609649" y="422158"/>
                  </a:lnTo>
                  <a:lnTo>
                    <a:pt x="3634543" y="440816"/>
                  </a:lnTo>
                  <a:lnTo>
                    <a:pt x="3659438" y="460085"/>
                  </a:lnTo>
                  <a:lnTo>
                    <a:pt x="3684332" y="479732"/>
                  </a:lnTo>
                  <a:lnTo>
                    <a:pt x="3709226" y="499507"/>
                  </a:lnTo>
                  <a:lnTo>
                    <a:pt x="3734120" y="519154"/>
                  </a:lnTo>
                  <a:lnTo>
                    <a:pt x="3759014" y="538422"/>
                  </a:lnTo>
                  <a:lnTo>
                    <a:pt x="3783908" y="557081"/>
                  </a:lnTo>
                  <a:lnTo>
                    <a:pt x="3808802" y="574928"/>
                  </a:lnTo>
                  <a:lnTo>
                    <a:pt x="3833696" y="591801"/>
                  </a:lnTo>
                  <a:lnTo>
                    <a:pt x="3858591" y="607574"/>
                  </a:lnTo>
                  <a:lnTo>
                    <a:pt x="3883485" y="622169"/>
                  </a:lnTo>
                  <a:lnTo>
                    <a:pt x="3908379" y="635542"/>
                  </a:lnTo>
                  <a:lnTo>
                    <a:pt x="3933273" y="647689"/>
                  </a:lnTo>
                  <a:lnTo>
                    <a:pt x="3958167" y="658634"/>
                  </a:lnTo>
                  <a:lnTo>
                    <a:pt x="3983061" y="668425"/>
                  </a:lnTo>
                  <a:lnTo>
                    <a:pt x="4007955" y="677127"/>
                  </a:lnTo>
                  <a:lnTo>
                    <a:pt x="4032850" y="684817"/>
                  </a:lnTo>
                  <a:lnTo>
                    <a:pt x="4057744" y="691577"/>
                  </a:lnTo>
                  <a:lnTo>
                    <a:pt x="4082638" y="697495"/>
                  </a:lnTo>
                  <a:lnTo>
                    <a:pt x="4107532" y="702654"/>
                  </a:lnTo>
                  <a:lnTo>
                    <a:pt x="4132426" y="707137"/>
                  </a:lnTo>
                  <a:lnTo>
                    <a:pt x="4157320" y="711021"/>
                  </a:lnTo>
                  <a:lnTo>
                    <a:pt x="4182214" y="714377"/>
                  </a:lnTo>
                  <a:lnTo>
                    <a:pt x="4207109" y="717270"/>
                  </a:lnTo>
                  <a:lnTo>
                    <a:pt x="4232003" y="719760"/>
                  </a:lnTo>
                  <a:lnTo>
                    <a:pt x="4256897" y="721899"/>
                  </a:lnTo>
                  <a:lnTo>
                    <a:pt x="4281791" y="723733"/>
                  </a:lnTo>
                  <a:lnTo>
                    <a:pt x="4306685" y="725306"/>
                  </a:lnTo>
                  <a:lnTo>
                    <a:pt x="4331579" y="726651"/>
                  </a:lnTo>
                  <a:lnTo>
                    <a:pt x="4356473" y="727802"/>
                  </a:lnTo>
                  <a:lnTo>
                    <a:pt x="4381367" y="728786"/>
                  </a:lnTo>
                  <a:lnTo>
                    <a:pt x="4406262" y="729626"/>
                  </a:lnTo>
                  <a:lnTo>
                    <a:pt x="4431156" y="730343"/>
                  </a:lnTo>
                  <a:lnTo>
                    <a:pt x="4456050" y="730954"/>
                  </a:lnTo>
                  <a:lnTo>
                    <a:pt x="4480944" y="731476"/>
                  </a:lnTo>
                  <a:lnTo>
                    <a:pt x="4505838" y="731920"/>
                  </a:lnTo>
                  <a:lnTo>
                    <a:pt x="4530732" y="732299"/>
                  </a:lnTo>
                  <a:lnTo>
                    <a:pt x="4555626" y="732622"/>
                  </a:lnTo>
                  <a:lnTo>
                    <a:pt x="4580521" y="732897"/>
                  </a:lnTo>
                  <a:lnTo>
                    <a:pt x="4605415" y="733131"/>
                  </a:lnTo>
                  <a:lnTo>
                    <a:pt x="4630309" y="733330"/>
                  </a:lnTo>
                  <a:lnTo>
                    <a:pt x="4655203" y="733500"/>
                  </a:lnTo>
                  <a:lnTo>
                    <a:pt x="4680097" y="733644"/>
                  </a:lnTo>
                  <a:lnTo>
                    <a:pt x="4704991" y="733767"/>
                  </a:lnTo>
                  <a:lnTo>
                    <a:pt x="4729885" y="733872"/>
                  </a:lnTo>
                  <a:lnTo>
                    <a:pt x="4754780" y="733961"/>
                  </a:lnTo>
                  <a:lnTo>
                    <a:pt x="4779674" y="734037"/>
                  </a:lnTo>
                  <a:lnTo>
                    <a:pt x="4804568" y="734102"/>
                  </a:lnTo>
                  <a:lnTo>
                    <a:pt x="4829462" y="734157"/>
                  </a:lnTo>
                  <a:lnTo>
                    <a:pt x="4854356" y="734203"/>
                  </a:lnTo>
                  <a:lnTo>
                    <a:pt x="4879250" y="734243"/>
                  </a:lnTo>
                  <a:lnTo>
                    <a:pt x="4904144" y="734277"/>
                  </a:lnTo>
                  <a:lnTo>
                    <a:pt x="4929038" y="734306"/>
                  </a:lnTo>
                </a:path>
              </a:pathLst>
            </a:custGeom>
            <a:ln w="40651" cap="flat">
              <a:solidFill>
                <a:srgbClr val="00B6EB">
                  <a:alpha val="100000"/>
                </a:srgbClr>
              </a:solidFill>
              <a:prstDash val="solid"/>
              <a:round/>
            </a:ln>
          </p:spPr>
          <p:txBody>
            <a:bodyPr/>
            <a:lstStyle/>
            <a:p/>
          </p:txBody>
        </p:sp>
        <p:sp>
          <p:nvSpPr>
            <p:cNvPr id="38" name="pl38"/>
            <p:cNvSpPr/>
            <p:nvPr/>
          </p:nvSpPr>
          <p:spPr>
            <a:xfrm>
              <a:off x="2420208" y="5557317"/>
              <a:ext cx="4929038" cy="244686"/>
            </a:xfrm>
            <a:custGeom>
              <a:avLst/>
              <a:pathLst>
                <a:path w="4929038" h="244686">
                  <a:moveTo>
                    <a:pt x="0" y="0"/>
                  </a:moveTo>
                  <a:lnTo>
                    <a:pt x="24894" y="14"/>
                  </a:lnTo>
                  <a:lnTo>
                    <a:pt x="49788" y="31"/>
                  </a:lnTo>
                  <a:lnTo>
                    <a:pt x="74682" y="51"/>
                  </a:lnTo>
                  <a:lnTo>
                    <a:pt x="99576" y="74"/>
                  </a:lnTo>
                  <a:lnTo>
                    <a:pt x="124470" y="102"/>
                  </a:lnTo>
                  <a:lnTo>
                    <a:pt x="149364" y="134"/>
                  </a:lnTo>
                  <a:lnTo>
                    <a:pt x="174258" y="172"/>
                  </a:lnTo>
                  <a:lnTo>
                    <a:pt x="199153" y="216"/>
                  </a:lnTo>
                  <a:lnTo>
                    <a:pt x="224047" y="269"/>
                  </a:lnTo>
                  <a:lnTo>
                    <a:pt x="248941" y="330"/>
                  </a:lnTo>
                  <a:lnTo>
                    <a:pt x="273835" y="402"/>
                  </a:lnTo>
                  <a:lnTo>
                    <a:pt x="298729" y="487"/>
                  </a:lnTo>
                  <a:lnTo>
                    <a:pt x="323623" y="587"/>
                  </a:lnTo>
                  <a:lnTo>
                    <a:pt x="348517" y="704"/>
                  </a:lnTo>
                  <a:lnTo>
                    <a:pt x="373412" y="842"/>
                  </a:lnTo>
                  <a:lnTo>
                    <a:pt x="398306" y="1003"/>
                  </a:lnTo>
                  <a:lnTo>
                    <a:pt x="423200" y="1192"/>
                  </a:lnTo>
                  <a:lnTo>
                    <a:pt x="448094" y="1415"/>
                  </a:lnTo>
                  <a:lnTo>
                    <a:pt x="472988" y="1675"/>
                  </a:lnTo>
                  <a:lnTo>
                    <a:pt x="497882" y="1981"/>
                  </a:lnTo>
                  <a:lnTo>
                    <a:pt x="522776" y="2340"/>
                  </a:lnTo>
                  <a:lnTo>
                    <a:pt x="547670" y="2759"/>
                  </a:lnTo>
                  <a:lnTo>
                    <a:pt x="572565" y="3251"/>
                  </a:lnTo>
                  <a:lnTo>
                    <a:pt x="597459" y="3827"/>
                  </a:lnTo>
                  <a:lnTo>
                    <a:pt x="622353" y="4500"/>
                  </a:lnTo>
                  <a:lnTo>
                    <a:pt x="647247" y="5286"/>
                  </a:lnTo>
                  <a:lnTo>
                    <a:pt x="672141" y="6203"/>
                  </a:lnTo>
                  <a:lnTo>
                    <a:pt x="697035" y="7273"/>
                  </a:lnTo>
                  <a:lnTo>
                    <a:pt x="721929" y="8517"/>
                  </a:lnTo>
                  <a:lnTo>
                    <a:pt x="746824" y="9964"/>
                  </a:lnTo>
                  <a:lnTo>
                    <a:pt x="771718" y="11642"/>
                  </a:lnTo>
                  <a:lnTo>
                    <a:pt x="796612" y="13584"/>
                  </a:lnTo>
                  <a:lnTo>
                    <a:pt x="821506" y="15825"/>
                  </a:lnTo>
                  <a:lnTo>
                    <a:pt x="846400" y="18405"/>
                  </a:lnTo>
                  <a:lnTo>
                    <a:pt x="871294" y="21364"/>
                  </a:lnTo>
                  <a:lnTo>
                    <a:pt x="896188" y="24744"/>
                  </a:lnTo>
                  <a:lnTo>
                    <a:pt x="921083" y="28589"/>
                  </a:lnTo>
                  <a:lnTo>
                    <a:pt x="945977" y="32940"/>
                  </a:lnTo>
                  <a:lnTo>
                    <a:pt x="970871" y="37835"/>
                  </a:lnTo>
                  <a:lnTo>
                    <a:pt x="995765" y="43308"/>
                  </a:lnTo>
                  <a:lnTo>
                    <a:pt x="1020659" y="49381"/>
                  </a:lnTo>
                  <a:lnTo>
                    <a:pt x="1045553" y="56068"/>
                  </a:lnTo>
                  <a:lnTo>
                    <a:pt x="1070447" y="63365"/>
                  </a:lnTo>
                  <a:lnTo>
                    <a:pt x="1095341" y="71252"/>
                  </a:lnTo>
                  <a:lnTo>
                    <a:pt x="1120236" y="79688"/>
                  </a:lnTo>
                  <a:lnTo>
                    <a:pt x="1145130" y="88612"/>
                  </a:lnTo>
                  <a:lnTo>
                    <a:pt x="1170024" y="97941"/>
                  </a:lnTo>
                  <a:lnTo>
                    <a:pt x="1194918" y="107576"/>
                  </a:lnTo>
                  <a:lnTo>
                    <a:pt x="1219812" y="117399"/>
                  </a:lnTo>
                  <a:lnTo>
                    <a:pt x="1244706" y="127287"/>
                  </a:lnTo>
                  <a:lnTo>
                    <a:pt x="1269600" y="137110"/>
                  </a:lnTo>
                  <a:lnTo>
                    <a:pt x="1294495" y="146744"/>
                  </a:lnTo>
                  <a:lnTo>
                    <a:pt x="1319389" y="156074"/>
                  </a:lnTo>
                  <a:lnTo>
                    <a:pt x="1344283" y="164997"/>
                  </a:lnTo>
                  <a:lnTo>
                    <a:pt x="1369177" y="173434"/>
                  </a:lnTo>
                  <a:lnTo>
                    <a:pt x="1394071" y="181321"/>
                  </a:lnTo>
                  <a:lnTo>
                    <a:pt x="1418965" y="188618"/>
                  </a:lnTo>
                  <a:lnTo>
                    <a:pt x="1443859" y="195304"/>
                  </a:lnTo>
                  <a:lnTo>
                    <a:pt x="1468754" y="201378"/>
                  </a:lnTo>
                  <a:lnTo>
                    <a:pt x="1493648" y="206850"/>
                  </a:lnTo>
                  <a:lnTo>
                    <a:pt x="1518542" y="211746"/>
                  </a:lnTo>
                  <a:lnTo>
                    <a:pt x="1543436" y="216097"/>
                  </a:lnTo>
                  <a:lnTo>
                    <a:pt x="1568330" y="219942"/>
                  </a:lnTo>
                  <a:lnTo>
                    <a:pt x="1593224" y="223322"/>
                  </a:lnTo>
                  <a:lnTo>
                    <a:pt x="1618118" y="226281"/>
                  </a:lnTo>
                  <a:lnTo>
                    <a:pt x="1643012" y="228860"/>
                  </a:lnTo>
                  <a:lnTo>
                    <a:pt x="1667907" y="231102"/>
                  </a:lnTo>
                  <a:lnTo>
                    <a:pt x="1692801" y="233044"/>
                  </a:lnTo>
                  <a:lnTo>
                    <a:pt x="1717695" y="234722"/>
                  </a:lnTo>
                  <a:lnTo>
                    <a:pt x="1742589" y="236168"/>
                  </a:lnTo>
                  <a:lnTo>
                    <a:pt x="1767483" y="237413"/>
                  </a:lnTo>
                  <a:lnTo>
                    <a:pt x="1792377" y="238483"/>
                  </a:lnTo>
                  <a:lnTo>
                    <a:pt x="1817271" y="239400"/>
                  </a:lnTo>
                  <a:lnTo>
                    <a:pt x="1842166" y="240186"/>
                  </a:lnTo>
                  <a:lnTo>
                    <a:pt x="1867060" y="240859"/>
                  </a:lnTo>
                  <a:lnTo>
                    <a:pt x="1891954" y="241434"/>
                  </a:lnTo>
                  <a:lnTo>
                    <a:pt x="1916848" y="241926"/>
                  </a:lnTo>
                  <a:lnTo>
                    <a:pt x="1941742" y="242346"/>
                  </a:lnTo>
                  <a:lnTo>
                    <a:pt x="1966636" y="242705"/>
                  </a:lnTo>
                  <a:lnTo>
                    <a:pt x="1991530" y="243010"/>
                  </a:lnTo>
                  <a:lnTo>
                    <a:pt x="2016425" y="243271"/>
                  </a:lnTo>
                  <a:lnTo>
                    <a:pt x="2041319" y="243493"/>
                  </a:lnTo>
                  <a:lnTo>
                    <a:pt x="2066213" y="243683"/>
                  </a:lnTo>
                  <a:lnTo>
                    <a:pt x="2091107" y="243844"/>
                  </a:lnTo>
                  <a:lnTo>
                    <a:pt x="2116001" y="243982"/>
                  </a:lnTo>
                  <a:lnTo>
                    <a:pt x="2140895" y="244099"/>
                  </a:lnTo>
                  <a:lnTo>
                    <a:pt x="2165789" y="244198"/>
                  </a:lnTo>
                  <a:lnTo>
                    <a:pt x="2190683" y="244283"/>
                  </a:lnTo>
                  <a:lnTo>
                    <a:pt x="2215578" y="244355"/>
                  </a:lnTo>
                  <a:lnTo>
                    <a:pt x="2240472" y="244417"/>
                  </a:lnTo>
                  <a:lnTo>
                    <a:pt x="2265366" y="244469"/>
                  </a:lnTo>
                  <a:lnTo>
                    <a:pt x="2290260" y="244514"/>
                  </a:lnTo>
                  <a:lnTo>
                    <a:pt x="2315154" y="244552"/>
                  </a:lnTo>
                  <a:lnTo>
                    <a:pt x="2340048" y="244584"/>
                  </a:lnTo>
                  <a:lnTo>
                    <a:pt x="2364942" y="244612"/>
                  </a:lnTo>
                  <a:lnTo>
                    <a:pt x="2389837" y="244635"/>
                  </a:lnTo>
                  <a:lnTo>
                    <a:pt x="2414731" y="244655"/>
                  </a:lnTo>
                  <a:lnTo>
                    <a:pt x="2439625" y="244672"/>
                  </a:lnTo>
                  <a:lnTo>
                    <a:pt x="2464519" y="244686"/>
                  </a:lnTo>
                  <a:lnTo>
                    <a:pt x="2464519" y="244686"/>
                  </a:lnTo>
                  <a:lnTo>
                    <a:pt x="2489413" y="244672"/>
                  </a:lnTo>
                  <a:lnTo>
                    <a:pt x="2514307" y="244655"/>
                  </a:lnTo>
                  <a:lnTo>
                    <a:pt x="2539201" y="244635"/>
                  </a:lnTo>
                  <a:lnTo>
                    <a:pt x="2564096" y="244612"/>
                  </a:lnTo>
                  <a:lnTo>
                    <a:pt x="2588990" y="244584"/>
                  </a:lnTo>
                  <a:lnTo>
                    <a:pt x="2613884" y="244552"/>
                  </a:lnTo>
                  <a:lnTo>
                    <a:pt x="2638778" y="244514"/>
                  </a:lnTo>
                  <a:lnTo>
                    <a:pt x="2663672" y="244469"/>
                  </a:lnTo>
                  <a:lnTo>
                    <a:pt x="2688566" y="244417"/>
                  </a:lnTo>
                  <a:lnTo>
                    <a:pt x="2713460" y="244355"/>
                  </a:lnTo>
                  <a:lnTo>
                    <a:pt x="2738354" y="244283"/>
                  </a:lnTo>
                  <a:lnTo>
                    <a:pt x="2763249" y="244198"/>
                  </a:lnTo>
                  <a:lnTo>
                    <a:pt x="2788143" y="244099"/>
                  </a:lnTo>
                  <a:lnTo>
                    <a:pt x="2813037" y="243982"/>
                  </a:lnTo>
                  <a:lnTo>
                    <a:pt x="2837931" y="243844"/>
                  </a:lnTo>
                  <a:lnTo>
                    <a:pt x="2862825" y="243683"/>
                  </a:lnTo>
                  <a:lnTo>
                    <a:pt x="2887719" y="243493"/>
                  </a:lnTo>
                  <a:lnTo>
                    <a:pt x="2912613" y="243271"/>
                  </a:lnTo>
                  <a:lnTo>
                    <a:pt x="2937508" y="243010"/>
                  </a:lnTo>
                  <a:lnTo>
                    <a:pt x="2962402" y="242705"/>
                  </a:lnTo>
                  <a:lnTo>
                    <a:pt x="2987296" y="242346"/>
                  </a:lnTo>
                  <a:lnTo>
                    <a:pt x="3012190" y="241926"/>
                  </a:lnTo>
                  <a:lnTo>
                    <a:pt x="3037084" y="241434"/>
                  </a:lnTo>
                  <a:lnTo>
                    <a:pt x="3061978" y="240859"/>
                  </a:lnTo>
                  <a:lnTo>
                    <a:pt x="3086872" y="240186"/>
                  </a:lnTo>
                  <a:lnTo>
                    <a:pt x="3111767" y="239400"/>
                  </a:lnTo>
                  <a:lnTo>
                    <a:pt x="3136661" y="238483"/>
                  </a:lnTo>
                  <a:lnTo>
                    <a:pt x="3161555" y="237413"/>
                  </a:lnTo>
                  <a:lnTo>
                    <a:pt x="3186449" y="236168"/>
                  </a:lnTo>
                  <a:lnTo>
                    <a:pt x="3211343" y="234722"/>
                  </a:lnTo>
                  <a:lnTo>
                    <a:pt x="3236237" y="233044"/>
                  </a:lnTo>
                  <a:lnTo>
                    <a:pt x="3261131" y="231102"/>
                  </a:lnTo>
                  <a:lnTo>
                    <a:pt x="3286025" y="228860"/>
                  </a:lnTo>
                  <a:lnTo>
                    <a:pt x="3310920" y="226281"/>
                  </a:lnTo>
                  <a:lnTo>
                    <a:pt x="3335814" y="223322"/>
                  </a:lnTo>
                  <a:lnTo>
                    <a:pt x="3360708" y="219942"/>
                  </a:lnTo>
                  <a:lnTo>
                    <a:pt x="3385602" y="216097"/>
                  </a:lnTo>
                  <a:lnTo>
                    <a:pt x="3410496" y="211746"/>
                  </a:lnTo>
                  <a:lnTo>
                    <a:pt x="3435390" y="206850"/>
                  </a:lnTo>
                  <a:lnTo>
                    <a:pt x="3460284" y="201378"/>
                  </a:lnTo>
                  <a:lnTo>
                    <a:pt x="3485179" y="195304"/>
                  </a:lnTo>
                  <a:lnTo>
                    <a:pt x="3510073" y="188618"/>
                  </a:lnTo>
                  <a:lnTo>
                    <a:pt x="3534967" y="181321"/>
                  </a:lnTo>
                  <a:lnTo>
                    <a:pt x="3559861" y="173434"/>
                  </a:lnTo>
                  <a:lnTo>
                    <a:pt x="3584755" y="164997"/>
                  </a:lnTo>
                  <a:lnTo>
                    <a:pt x="3609649" y="156074"/>
                  </a:lnTo>
                  <a:lnTo>
                    <a:pt x="3634543" y="146744"/>
                  </a:lnTo>
                  <a:lnTo>
                    <a:pt x="3659438" y="137110"/>
                  </a:lnTo>
                  <a:lnTo>
                    <a:pt x="3684332" y="127287"/>
                  </a:lnTo>
                  <a:lnTo>
                    <a:pt x="3709226" y="117399"/>
                  </a:lnTo>
                  <a:lnTo>
                    <a:pt x="3734120" y="107576"/>
                  </a:lnTo>
                  <a:lnTo>
                    <a:pt x="3759014" y="97941"/>
                  </a:lnTo>
                  <a:lnTo>
                    <a:pt x="3783908" y="88612"/>
                  </a:lnTo>
                  <a:lnTo>
                    <a:pt x="3808802" y="79688"/>
                  </a:lnTo>
                  <a:lnTo>
                    <a:pt x="3833696" y="71252"/>
                  </a:lnTo>
                  <a:lnTo>
                    <a:pt x="3858591" y="63365"/>
                  </a:lnTo>
                  <a:lnTo>
                    <a:pt x="3883485" y="56068"/>
                  </a:lnTo>
                  <a:lnTo>
                    <a:pt x="3908379" y="49381"/>
                  </a:lnTo>
                  <a:lnTo>
                    <a:pt x="3933273" y="43308"/>
                  </a:lnTo>
                  <a:lnTo>
                    <a:pt x="3958167" y="37835"/>
                  </a:lnTo>
                  <a:lnTo>
                    <a:pt x="3983061" y="32940"/>
                  </a:lnTo>
                  <a:lnTo>
                    <a:pt x="4007955" y="28589"/>
                  </a:lnTo>
                  <a:lnTo>
                    <a:pt x="4032850" y="24744"/>
                  </a:lnTo>
                  <a:lnTo>
                    <a:pt x="4057744" y="21364"/>
                  </a:lnTo>
                  <a:lnTo>
                    <a:pt x="4082638" y="18405"/>
                  </a:lnTo>
                  <a:lnTo>
                    <a:pt x="4107532" y="15825"/>
                  </a:lnTo>
                  <a:lnTo>
                    <a:pt x="4132426" y="13584"/>
                  </a:lnTo>
                  <a:lnTo>
                    <a:pt x="4157320" y="11642"/>
                  </a:lnTo>
                  <a:lnTo>
                    <a:pt x="4182214" y="9964"/>
                  </a:lnTo>
                  <a:lnTo>
                    <a:pt x="4207109" y="8517"/>
                  </a:lnTo>
                  <a:lnTo>
                    <a:pt x="4232003" y="7273"/>
                  </a:lnTo>
                  <a:lnTo>
                    <a:pt x="4256897" y="6203"/>
                  </a:lnTo>
                  <a:lnTo>
                    <a:pt x="4281791" y="5286"/>
                  </a:lnTo>
                  <a:lnTo>
                    <a:pt x="4306685" y="4500"/>
                  </a:lnTo>
                  <a:lnTo>
                    <a:pt x="4331579" y="3827"/>
                  </a:lnTo>
                  <a:lnTo>
                    <a:pt x="4356473" y="3251"/>
                  </a:lnTo>
                  <a:lnTo>
                    <a:pt x="4381367" y="2759"/>
                  </a:lnTo>
                  <a:lnTo>
                    <a:pt x="4406262" y="2340"/>
                  </a:lnTo>
                  <a:lnTo>
                    <a:pt x="4431156" y="1981"/>
                  </a:lnTo>
                  <a:lnTo>
                    <a:pt x="4456050" y="1675"/>
                  </a:lnTo>
                  <a:lnTo>
                    <a:pt x="4480944" y="1415"/>
                  </a:lnTo>
                  <a:lnTo>
                    <a:pt x="4505838" y="1192"/>
                  </a:lnTo>
                  <a:lnTo>
                    <a:pt x="4530732" y="1003"/>
                  </a:lnTo>
                  <a:lnTo>
                    <a:pt x="4555626" y="842"/>
                  </a:lnTo>
                  <a:lnTo>
                    <a:pt x="4580521" y="704"/>
                  </a:lnTo>
                  <a:lnTo>
                    <a:pt x="4605415" y="587"/>
                  </a:lnTo>
                  <a:lnTo>
                    <a:pt x="4630309" y="487"/>
                  </a:lnTo>
                  <a:lnTo>
                    <a:pt x="4655203" y="402"/>
                  </a:lnTo>
                  <a:lnTo>
                    <a:pt x="4680097" y="330"/>
                  </a:lnTo>
                  <a:lnTo>
                    <a:pt x="4704991" y="269"/>
                  </a:lnTo>
                  <a:lnTo>
                    <a:pt x="4729885" y="216"/>
                  </a:lnTo>
                  <a:lnTo>
                    <a:pt x="4754780" y="172"/>
                  </a:lnTo>
                  <a:lnTo>
                    <a:pt x="4779674" y="134"/>
                  </a:lnTo>
                  <a:lnTo>
                    <a:pt x="4804568" y="102"/>
                  </a:lnTo>
                  <a:lnTo>
                    <a:pt x="4829462" y="74"/>
                  </a:lnTo>
                  <a:lnTo>
                    <a:pt x="4854356" y="51"/>
                  </a:lnTo>
                  <a:lnTo>
                    <a:pt x="4879250" y="31"/>
                  </a:lnTo>
                  <a:lnTo>
                    <a:pt x="4904144" y="14"/>
                  </a:lnTo>
                  <a:lnTo>
                    <a:pt x="4929038" y="0"/>
                  </a:lnTo>
                </a:path>
              </a:pathLst>
            </a:custGeom>
            <a:ln w="40651" cap="flat">
              <a:solidFill>
                <a:srgbClr val="00ABFD">
                  <a:alpha val="100000"/>
                </a:srgbClr>
              </a:solidFill>
              <a:prstDash val="solid"/>
              <a:round/>
            </a:ln>
          </p:spPr>
          <p:txBody>
            <a:bodyPr/>
            <a:lstStyle/>
            <a:p/>
          </p:txBody>
        </p:sp>
        <p:sp>
          <p:nvSpPr>
            <p:cNvPr id="39" name="pl39"/>
            <p:cNvSpPr/>
            <p:nvPr/>
          </p:nvSpPr>
          <p:spPr>
            <a:xfrm>
              <a:off x="2420208" y="3353741"/>
              <a:ext cx="4929038" cy="489455"/>
            </a:xfrm>
            <a:custGeom>
              <a:avLst/>
              <a:pathLst>
                <a:path w="4929038" h="489455">
                  <a:moveTo>
                    <a:pt x="0" y="244768"/>
                  </a:moveTo>
                  <a:lnTo>
                    <a:pt x="24894" y="244783"/>
                  </a:lnTo>
                  <a:lnTo>
                    <a:pt x="49788" y="244800"/>
                  </a:lnTo>
                  <a:lnTo>
                    <a:pt x="74682" y="244819"/>
                  </a:lnTo>
                  <a:lnTo>
                    <a:pt x="99576" y="244843"/>
                  </a:lnTo>
                  <a:lnTo>
                    <a:pt x="124470" y="244870"/>
                  </a:lnTo>
                  <a:lnTo>
                    <a:pt x="149364" y="244903"/>
                  </a:lnTo>
                  <a:lnTo>
                    <a:pt x="174258" y="244940"/>
                  </a:lnTo>
                  <a:lnTo>
                    <a:pt x="199153" y="244985"/>
                  </a:lnTo>
                  <a:lnTo>
                    <a:pt x="224047" y="245037"/>
                  </a:lnTo>
                  <a:lnTo>
                    <a:pt x="248941" y="245099"/>
                  </a:lnTo>
                  <a:lnTo>
                    <a:pt x="273835" y="245171"/>
                  </a:lnTo>
                  <a:lnTo>
                    <a:pt x="298729" y="245256"/>
                  </a:lnTo>
                  <a:lnTo>
                    <a:pt x="323623" y="245356"/>
                  </a:lnTo>
                  <a:lnTo>
                    <a:pt x="348517" y="245473"/>
                  </a:lnTo>
                  <a:lnTo>
                    <a:pt x="373412" y="245610"/>
                  </a:lnTo>
                  <a:lnTo>
                    <a:pt x="398306" y="245772"/>
                  </a:lnTo>
                  <a:lnTo>
                    <a:pt x="423200" y="245961"/>
                  </a:lnTo>
                  <a:lnTo>
                    <a:pt x="448094" y="246183"/>
                  </a:lnTo>
                  <a:lnTo>
                    <a:pt x="472988" y="246444"/>
                  </a:lnTo>
                  <a:lnTo>
                    <a:pt x="497882" y="246750"/>
                  </a:lnTo>
                  <a:lnTo>
                    <a:pt x="522776" y="247108"/>
                  </a:lnTo>
                  <a:lnTo>
                    <a:pt x="547670" y="247528"/>
                  </a:lnTo>
                  <a:lnTo>
                    <a:pt x="572565" y="248020"/>
                  </a:lnTo>
                  <a:lnTo>
                    <a:pt x="597459" y="248595"/>
                  </a:lnTo>
                  <a:lnTo>
                    <a:pt x="622353" y="249268"/>
                  </a:lnTo>
                  <a:lnTo>
                    <a:pt x="647247" y="250054"/>
                  </a:lnTo>
                  <a:lnTo>
                    <a:pt x="672141" y="250972"/>
                  </a:lnTo>
                  <a:lnTo>
                    <a:pt x="697035" y="252041"/>
                  </a:lnTo>
                  <a:lnTo>
                    <a:pt x="721929" y="253286"/>
                  </a:lnTo>
                  <a:lnTo>
                    <a:pt x="746824" y="254733"/>
                  </a:lnTo>
                  <a:lnTo>
                    <a:pt x="771718" y="256411"/>
                  </a:lnTo>
                  <a:lnTo>
                    <a:pt x="796612" y="258352"/>
                  </a:lnTo>
                  <a:lnTo>
                    <a:pt x="821506" y="260594"/>
                  </a:lnTo>
                  <a:lnTo>
                    <a:pt x="846400" y="263174"/>
                  </a:lnTo>
                  <a:lnTo>
                    <a:pt x="871294" y="266132"/>
                  </a:lnTo>
                  <a:lnTo>
                    <a:pt x="896188" y="269513"/>
                  </a:lnTo>
                  <a:lnTo>
                    <a:pt x="921083" y="273358"/>
                  </a:lnTo>
                  <a:lnTo>
                    <a:pt x="945977" y="277709"/>
                  </a:lnTo>
                  <a:lnTo>
                    <a:pt x="970871" y="282604"/>
                  </a:lnTo>
                  <a:lnTo>
                    <a:pt x="995765" y="288077"/>
                  </a:lnTo>
                  <a:lnTo>
                    <a:pt x="1020659" y="294150"/>
                  </a:lnTo>
                  <a:lnTo>
                    <a:pt x="1045553" y="300837"/>
                  </a:lnTo>
                  <a:lnTo>
                    <a:pt x="1070447" y="308134"/>
                  </a:lnTo>
                  <a:lnTo>
                    <a:pt x="1095341" y="316021"/>
                  </a:lnTo>
                  <a:lnTo>
                    <a:pt x="1120236" y="324457"/>
                  </a:lnTo>
                  <a:lnTo>
                    <a:pt x="1145130" y="333381"/>
                  </a:lnTo>
                  <a:lnTo>
                    <a:pt x="1170024" y="342710"/>
                  </a:lnTo>
                  <a:lnTo>
                    <a:pt x="1194918" y="352344"/>
                  </a:lnTo>
                  <a:lnTo>
                    <a:pt x="1219812" y="362168"/>
                  </a:lnTo>
                  <a:lnTo>
                    <a:pt x="1244706" y="372055"/>
                  </a:lnTo>
                  <a:lnTo>
                    <a:pt x="1269600" y="381879"/>
                  </a:lnTo>
                  <a:lnTo>
                    <a:pt x="1294495" y="391513"/>
                  </a:lnTo>
                  <a:lnTo>
                    <a:pt x="1319389" y="400842"/>
                  </a:lnTo>
                  <a:lnTo>
                    <a:pt x="1344283" y="409766"/>
                  </a:lnTo>
                  <a:lnTo>
                    <a:pt x="1369177" y="418202"/>
                  </a:lnTo>
                  <a:lnTo>
                    <a:pt x="1394071" y="426089"/>
                  </a:lnTo>
                  <a:lnTo>
                    <a:pt x="1418965" y="433386"/>
                  </a:lnTo>
                  <a:lnTo>
                    <a:pt x="1443859" y="440073"/>
                  </a:lnTo>
                  <a:lnTo>
                    <a:pt x="1468754" y="446147"/>
                  </a:lnTo>
                  <a:lnTo>
                    <a:pt x="1493648" y="451619"/>
                  </a:lnTo>
                  <a:lnTo>
                    <a:pt x="1518542" y="456514"/>
                  </a:lnTo>
                  <a:lnTo>
                    <a:pt x="1543436" y="460865"/>
                  </a:lnTo>
                  <a:lnTo>
                    <a:pt x="1568330" y="464710"/>
                  </a:lnTo>
                  <a:lnTo>
                    <a:pt x="1593224" y="468091"/>
                  </a:lnTo>
                  <a:lnTo>
                    <a:pt x="1618118" y="471050"/>
                  </a:lnTo>
                  <a:lnTo>
                    <a:pt x="1643012" y="473629"/>
                  </a:lnTo>
                  <a:lnTo>
                    <a:pt x="1667907" y="475871"/>
                  </a:lnTo>
                  <a:lnTo>
                    <a:pt x="1692801" y="477812"/>
                  </a:lnTo>
                  <a:lnTo>
                    <a:pt x="1717695" y="479490"/>
                  </a:lnTo>
                  <a:lnTo>
                    <a:pt x="1742589" y="480937"/>
                  </a:lnTo>
                  <a:lnTo>
                    <a:pt x="1767483" y="482182"/>
                  </a:lnTo>
                  <a:lnTo>
                    <a:pt x="1792377" y="483251"/>
                  </a:lnTo>
                  <a:lnTo>
                    <a:pt x="1817271" y="484169"/>
                  </a:lnTo>
                  <a:lnTo>
                    <a:pt x="1842166" y="484955"/>
                  </a:lnTo>
                  <a:lnTo>
                    <a:pt x="1867060" y="485628"/>
                  </a:lnTo>
                  <a:lnTo>
                    <a:pt x="1891954" y="486203"/>
                  </a:lnTo>
                  <a:lnTo>
                    <a:pt x="1916848" y="486695"/>
                  </a:lnTo>
                  <a:lnTo>
                    <a:pt x="1941742" y="487115"/>
                  </a:lnTo>
                  <a:lnTo>
                    <a:pt x="1966636" y="487473"/>
                  </a:lnTo>
                  <a:lnTo>
                    <a:pt x="1991530" y="487779"/>
                  </a:lnTo>
                  <a:lnTo>
                    <a:pt x="2016425" y="488040"/>
                  </a:lnTo>
                  <a:lnTo>
                    <a:pt x="2041319" y="488262"/>
                  </a:lnTo>
                  <a:lnTo>
                    <a:pt x="2066213" y="488451"/>
                  </a:lnTo>
                  <a:lnTo>
                    <a:pt x="2091107" y="488613"/>
                  </a:lnTo>
                  <a:lnTo>
                    <a:pt x="2116001" y="488750"/>
                  </a:lnTo>
                  <a:lnTo>
                    <a:pt x="2140895" y="488867"/>
                  </a:lnTo>
                  <a:lnTo>
                    <a:pt x="2165789" y="488967"/>
                  </a:lnTo>
                  <a:lnTo>
                    <a:pt x="2190683" y="489052"/>
                  </a:lnTo>
                  <a:lnTo>
                    <a:pt x="2215578" y="489124"/>
                  </a:lnTo>
                  <a:lnTo>
                    <a:pt x="2240472" y="489186"/>
                  </a:lnTo>
                  <a:lnTo>
                    <a:pt x="2265366" y="489238"/>
                  </a:lnTo>
                  <a:lnTo>
                    <a:pt x="2290260" y="489283"/>
                  </a:lnTo>
                  <a:lnTo>
                    <a:pt x="2315154" y="489321"/>
                  </a:lnTo>
                  <a:lnTo>
                    <a:pt x="2340048" y="489353"/>
                  </a:lnTo>
                  <a:lnTo>
                    <a:pt x="2364942" y="489380"/>
                  </a:lnTo>
                  <a:lnTo>
                    <a:pt x="2389837" y="489404"/>
                  </a:lnTo>
                  <a:lnTo>
                    <a:pt x="2414731" y="489424"/>
                  </a:lnTo>
                  <a:lnTo>
                    <a:pt x="2439625" y="489440"/>
                  </a:lnTo>
                  <a:lnTo>
                    <a:pt x="2464519" y="489455"/>
                  </a:lnTo>
                  <a:lnTo>
                    <a:pt x="2464519" y="489373"/>
                  </a:lnTo>
                  <a:lnTo>
                    <a:pt x="2489413" y="489344"/>
                  </a:lnTo>
                  <a:lnTo>
                    <a:pt x="2514307" y="489310"/>
                  </a:lnTo>
                  <a:lnTo>
                    <a:pt x="2539201" y="489270"/>
                  </a:lnTo>
                  <a:lnTo>
                    <a:pt x="2564096" y="489224"/>
                  </a:lnTo>
                  <a:lnTo>
                    <a:pt x="2588990" y="489169"/>
                  </a:lnTo>
                  <a:lnTo>
                    <a:pt x="2613884" y="489104"/>
                  </a:lnTo>
                  <a:lnTo>
                    <a:pt x="2638778" y="489028"/>
                  </a:lnTo>
                  <a:lnTo>
                    <a:pt x="2663672" y="488939"/>
                  </a:lnTo>
                  <a:lnTo>
                    <a:pt x="2688566" y="488834"/>
                  </a:lnTo>
                  <a:lnTo>
                    <a:pt x="2713460" y="488711"/>
                  </a:lnTo>
                  <a:lnTo>
                    <a:pt x="2738354" y="488567"/>
                  </a:lnTo>
                  <a:lnTo>
                    <a:pt x="2763249" y="488397"/>
                  </a:lnTo>
                  <a:lnTo>
                    <a:pt x="2788143" y="488198"/>
                  </a:lnTo>
                  <a:lnTo>
                    <a:pt x="2813037" y="487964"/>
                  </a:lnTo>
                  <a:lnTo>
                    <a:pt x="2837931" y="487689"/>
                  </a:lnTo>
                  <a:lnTo>
                    <a:pt x="2862825" y="487366"/>
                  </a:lnTo>
                  <a:lnTo>
                    <a:pt x="2887719" y="486987"/>
                  </a:lnTo>
                  <a:lnTo>
                    <a:pt x="2912613" y="486543"/>
                  </a:lnTo>
                  <a:lnTo>
                    <a:pt x="2937508" y="486021"/>
                  </a:lnTo>
                  <a:lnTo>
                    <a:pt x="2962402" y="485410"/>
                  </a:lnTo>
                  <a:lnTo>
                    <a:pt x="2987296" y="484693"/>
                  </a:lnTo>
                  <a:lnTo>
                    <a:pt x="3012190" y="483853"/>
                  </a:lnTo>
                  <a:lnTo>
                    <a:pt x="3037084" y="482869"/>
                  </a:lnTo>
                  <a:lnTo>
                    <a:pt x="3061978" y="481719"/>
                  </a:lnTo>
                  <a:lnTo>
                    <a:pt x="3086872" y="480373"/>
                  </a:lnTo>
                  <a:lnTo>
                    <a:pt x="3111767" y="478801"/>
                  </a:lnTo>
                  <a:lnTo>
                    <a:pt x="3136661" y="476966"/>
                  </a:lnTo>
                  <a:lnTo>
                    <a:pt x="3161555" y="474827"/>
                  </a:lnTo>
                  <a:lnTo>
                    <a:pt x="3186449" y="472337"/>
                  </a:lnTo>
                  <a:lnTo>
                    <a:pt x="3211343" y="469444"/>
                  </a:lnTo>
                  <a:lnTo>
                    <a:pt x="3236237" y="466088"/>
                  </a:lnTo>
                  <a:lnTo>
                    <a:pt x="3261131" y="462204"/>
                  </a:lnTo>
                  <a:lnTo>
                    <a:pt x="3286025" y="457721"/>
                  </a:lnTo>
                  <a:lnTo>
                    <a:pt x="3310920" y="452562"/>
                  </a:lnTo>
                  <a:lnTo>
                    <a:pt x="3335814" y="446644"/>
                  </a:lnTo>
                  <a:lnTo>
                    <a:pt x="3360708" y="439884"/>
                  </a:lnTo>
                  <a:lnTo>
                    <a:pt x="3385602" y="432194"/>
                  </a:lnTo>
                  <a:lnTo>
                    <a:pt x="3410496" y="423492"/>
                  </a:lnTo>
                  <a:lnTo>
                    <a:pt x="3435390" y="413701"/>
                  </a:lnTo>
                  <a:lnTo>
                    <a:pt x="3460284" y="402756"/>
                  </a:lnTo>
                  <a:lnTo>
                    <a:pt x="3485179" y="390609"/>
                  </a:lnTo>
                  <a:lnTo>
                    <a:pt x="3510073" y="377236"/>
                  </a:lnTo>
                  <a:lnTo>
                    <a:pt x="3534967" y="362642"/>
                  </a:lnTo>
                  <a:lnTo>
                    <a:pt x="3559861" y="346868"/>
                  </a:lnTo>
                  <a:lnTo>
                    <a:pt x="3584755" y="329995"/>
                  </a:lnTo>
                  <a:lnTo>
                    <a:pt x="3609649" y="312148"/>
                  </a:lnTo>
                  <a:lnTo>
                    <a:pt x="3634543" y="293489"/>
                  </a:lnTo>
                  <a:lnTo>
                    <a:pt x="3659438" y="274221"/>
                  </a:lnTo>
                  <a:lnTo>
                    <a:pt x="3684332" y="254574"/>
                  </a:lnTo>
                  <a:lnTo>
                    <a:pt x="3709226" y="234799"/>
                  </a:lnTo>
                  <a:lnTo>
                    <a:pt x="3734120" y="215152"/>
                  </a:lnTo>
                  <a:lnTo>
                    <a:pt x="3759014" y="195883"/>
                  </a:lnTo>
                  <a:lnTo>
                    <a:pt x="3783908" y="177225"/>
                  </a:lnTo>
                  <a:lnTo>
                    <a:pt x="3808802" y="159377"/>
                  </a:lnTo>
                  <a:lnTo>
                    <a:pt x="3833696" y="142505"/>
                  </a:lnTo>
                  <a:lnTo>
                    <a:pt x="3858591" y="126731"/>
                  </a:lnTo>
                  <a:lnTo>
                    <a:pt x="3883485" y="112137"/>
                  </a:lnTo>
                  <a:lnTo>
                    <a:pt x="3908379" y="98763"/>
                  </a:lnTo>
                  <a:lnTo>
                    <a:pt x="3933273" y="86616"/>
                  </a:lnTo>
                  <a:lnTo>
                    <a:pt x="3958167" y="75671"/>
                  </a:lnTo>
                  <a:lnTo>
                    <a:pt x="3983061" y="65880"/>
                  </a:lnTo>
                  <a:lnTo>
                    <a:pt x="4007955" y="57178"/>
                  </a:lnTo>
                  <a:lnTo>
                    <a:pt x="4032850" y="49489"/>
                  </a:lnTo>
                  <a:lnTo>
                    <a:pt x="4057744" y="42728"/>
                  </a:lnTo>
                  <a:lnTo>
                    <a:pt x="4082638" y="36810"/>
                  </a:lnTo>
                  <a:lnTo>
                    <a:pt x="4107532" y="31651"/>
                  </a:lnTo>
                  <a:lnTo>
                    <a:pt x="4132426" y="27168"/>
                  </a:lnTo>
                  <a:lnTo>
                    <a:pt x="4157320" y="23284"/>
                  </a:lnTo>
                  <a:lnTo>
                    <a:pt x="4182214" y="19929"/>
                  </a:lnTo>
                  <a:lnTo>
                    <a:pt x="4207109" y="17035"/>
                  </a:lnTo>
                  <a:lnTo>
                    <a:pt x="4232003" y="14546"/>
                  </a:lnTo>
                  <a:lnTo>
                    <a:pt x="4256897" y="12407"/>
                  </a:lnTo>
                  <a:lnTo>
                    <a:pt x="4281791" y="10572"/>
                  </a:lnTo>
                  <a:lnTo>
                    <a:pt x="4306685" y="9000"/>
                  </a:lnTo>
                  <a:lnTo>
                    <a:pt x="4331579" y="7654"/>
                  </a:lnTo>
                  <a:lnTo>
                    <a:pt x="4356473" y="6503"/>
                  </a:lnTo>
                  <a:lnTo>
                    <a:pt x="4381367" y="5519"/>
                  </a:lnTo>
                  <a:lnTo>
                    <a:pt x="4406262" y="4680"/>
                  </a:lnTo>
                  <a:lnTo>
                    <a:pt x="4431156" y="3963"/>
                  </a:lnTo>
                  <a:lnTo>
                    <a:pt x="4456050" y="3351"/>
                  </a:lnTo>
                  <a:lnTo>
                    <a:pt x="4480944" y="2830"/>
                  </a:lnTo>
                  <a:lnTo>
                    <a:pt x="4505838" y="2385"/>
                  </a:lnTo>
                  <a:lnTo>
                    <a:pt x="4530732" y="2006"/>
                  </a:lnTo>
                  <a:lnTo>
                    <a:pt x="4555626" y="1684"/>
                  </a:lnTo>
                  <a:lnTo>
                    <a:pt x="4580521" y="1409"/>
                  </a:lnTo>
                  <a:lnTo>
                    <a:pt x="4605415" y="1174"/>
                  </a:lnTo>
                  <a:lnTo>
                    <a:pt x="4630309" y="975"/>
                  </a:lnTo>
                  <a:lnTo>
                    <a:pt x="4655203" y="805"/>
                  </a:lnTo>
                  <a:lnTo>
                    <a:pt x="4680097" y="661"/>
                  </a:lnTo>
                  <a:lnTo>
                    <a:pt x="4704991" y="538"/>
                  </a:lnTo>
                  <a:lnTo>
                    <a:pt x="4729885" y="433"/>
                  </a:lnTo>
                  <a:lnTo>
                    <a:pt x="4754780" y="344"/>
                  </a:lnTo>
                  <a:lnTo>
                    <a:pt x="4779674" y="268"/>
                  </a:lnTo>
                  <a:lnTo>
                    <a:pt x="4804568" y="204"/>
                  </a:lnTo>
                  <a:lnTo>
                    <a:pt x="4829462" y="149"/>
                  </a:lnTo>
                  <a:lnTo>
                    <a:pt x="4854356" y="102"/>
                  </a:lnTo>
                  <a:lnTo>
                    <a:pt x="4879250" y="62"/>
                  </a:lnTo>
                  <a:lnTo>
                    <a:pt x="4904144" y="28"/>
                  </a:lnTo>
                  <a:lnTo>
                    <a:pt x="4929038" y="0"/>
                  </a:lnTo>
                </a:path>
              </a:pathLst>
            </a:custGeom>
            <a:ln w="40651" cap="flat">
              <a:solidFill>
                <a:srgbClr val="619CFF">
                  <a:alpha val="100000"/>
                </a:srgbClr>
              </a:solidFill>
              <a:prstDash val="solid"/>
              <a:round/>
            </a:ln>
          </p:spPr>
          <p:txBody>
            <a:bodyPr/>
            <a:lstStyle/>
            <a:p/>
          </p:txBody>
        </p:sp>
        <p:sp>
          <p:nvSpPr>
            <p:cNvPr id="40" name="pl40"/>
            <p:cNvSpPr/>
            <p:nvPr/>
          </p:nvSpPr>
          <p:spPr>
            <a:xfrm>
              <a:off x="2420208" y="1639703"/>
              <a:ext cx="4929038" cy="244768"/>
            </a:xfrm>
            <a:custGeom>
              <a:avLst/>
              <a:pathLst>
                <a:path w="4929038" h="244768">
                  <a:moveTo>
                    <a:pt x="0" y="0"/>
                  </a:moveTo>
                  <a:lnTo>
                    <a:pt x="24894" y="14"/>
                  </a:lnTo>
                  <a:lnTo>
                    <a:pt x="49788" y="31"/>
                  </a:lnTo>
                  <a:lnTo>
                    <a:pt x="74682" y="51"/>
                  </a:lnTo>
                  <a:lnTo>
                    <a:pt x="99576" y="74"/>
                  </a:lnTo>
                  <a:lnTo>
                    <a:pt x="124470" y="102"/>
                  </a:lnTo>
                  <a:lnTo>
                    <a:pt x="149364" y="134"/>
                  </a:lnTo>
                  <a:lnTo>
                    <a:pt x="174258" y="172"/>
                  </a:lnTo>
                  <a:lnTo>
                    <a:pt x="199153" y="216"/>
                  </a:lnTo>
                  <a:lnTo>
                    <a:pt x="224047" y="269"/>
                  </a:lnTo>
                  <a:lnTo>
                    <a:pt x="248941" y="330"/>
                  </a:lnTo>
                  <a:lnTo>
                    <a:pt x="273835" y="402"/>
                  </a:lnTo>
                  <a:lnTo>
                    <a:pt x="298729" y="487"/>
                  </a:lnTo>
                  <a:lnTo>
                    <a:pt x="323623" y="587"/>
                  </a:lnTo>
                  <a:lnTo>
                    <a:pt x="348517" y="704"/>
                  </a:lnTo>
                  <a:lnTo>
                    <a:pt x="373412" y="842"/>
                  </a:lnTo>
                  <a:lnTo>
                    <a:pt x="398306" y="1003"/>
                  </a:lnTo>
                  <a:lnTo>
                    <a:pt x="423200" y="1192"/>
                  </a:lnTo>
                  <a:lnTo>
                    <a:pt x="448094" y="1415"/>
                  </a:lnTo>
                  <a:lnTo>
                    <a:pt x="472988" y="1675"/>
                  </a:lnTo>
                  <a:lnTo>
                    <a:pt x="497882" y="1981"/>
                  </a:lnTo>
                  <a:lnTo>
                    <a:pt x="522776" y="2340"/>
                  </a:lnTo>
                  <a:lnTo>
                    <a:pt x="547670" y="2759"/>
                  </a:lnTo>
                  <a:lnTo>
                    <a:pt x="572565" y="3251"/>
                  </a:lnTo>
                  <a:lnTo>
                    <a:pt x="597459" y="3827"/>
                  </a:lnTo>
                  <a:lnTo>
                    <a:pt x="622353" y="4500"/>
                  </a:lnTo>
                  <a:lnTo>
                    <a:pt x="647247" y="5286"/>
                  </a:lnTo>
                  <a:lnTo>
                    <a:pt x="672141" y="6203"/>
                  </a:lnTo>
                  <a:lnTo>
                    <a:pt x="697035" y="7273"/>
                  </a:lnTo>
                  <a:lnTo>
                    <a:pt x="721929" y="8517"/>
                  </a:lnTo>
                  <a:lnTo>
                    <a:pt x="746824" y="9964"/>
                  </a:lnTo>
                  <a:lnTo>
                    <a:pt x="771718" y="11642"/>
                  </a:lnTo>
                  <a:lnTo>
                    <a:pt x="796612" y="13584"/>
                  </a:lnTo>
                  <a:lnTo>
                    <a:pt x="821506" y="15825"/>
                  </a:lnTo>
                  <a:lnTo>
                    <a:pt x="846400" y="18405"/>
                  </a:lnTo>
                  <a:lnTo>
                    <a:pt x="871294" y="21364"/>
                  </a:lnTo>
                  <a:lnTo>
                    <a:pt x="896188" y="24744"/>
                  </a:lnTo>
                  <a:lnTo>
                    <a:pt x="921083" y="28589"/>
                  </a:lnTo>
                  <a:lnTo>
                    <a:pt x="945977" y="32940"/>
                  </a:lnTo>
                  <a:lnTo>
                    <a:pt x="970871" y="37835"/>
                  </a:lnTo>
                  <a:lnTo>
                    <a:pt x="995765" y="43308"/>
                  </a:lnTo>
                  <a:lnTo>
                    <a:pt x="1020659" y="49381"/>
                  </a:lnTo>
                  <a:lnTo>
                    <a:pt x="1045553" y="56068"/>
                  </a:lnTo>
                  <a:lnTo>
                    <a:pt x="1070447" y="63365"/>
                  </a:lnTo>
                  <a:lnTo>
                    <a:pt x="1095341" y="71252"/>
                  </a:lnTo>
                  <a:lnTo>
                    <a:pt x="1120236" y="79688"/>
                  </a:lnTo>
                  <a:lnTo>
                    <a:pt x="1145130" y="88612"/>
                  </a:lnTo>
                  <a:lnTo>
                    <a:pt x="1170024" y="97941"/>
                  </a:lnTo>
                  <a:lnTo>
                    <a:pt x="1194918" y="107576"/>
                  </a:lnTo>
                  <a:lnTo>
                    <a:pt x="1219812" y="117399"/>
                  </a:lnTo>
                  <a:lnTo>
                    <a:pt x="1244706" y="127287"/>
                  </a:lnTo>
                  <a:lnTo>
                    <a:pt x="1269600" y="137110"/>
                  </a:lnTo>
                  <a:lnTo>
                    <a:pt x="1294495" y="146744"/>
                  </a:lnTo>
                  <a:lnTo>
                    <a:pt x="1319389" y="156074"/>
                  </a:lnTo>
                  <a:lnTo>
                    <a:pt x="1344283" y="164997"/>
                  </a:lnTo>
                  <a:lnTo>
                    <a:pt x="1369177" y="173434"/>
                  </a:lnTo>
                  <a:lnTo>
                    <a:pt x="1394071" y="181321"/>
                  </a:lnTo>
                  <a:lnTo>
                    <a:pt x="1418965" y="188618"/>
                  </a:lnTo>
                  <a:lnTo>
                    <a:pt x="1443859" y="195304"/>
                  </a:lnTo>
                  <a:lnTo>
                    <a:pt x="1468754" y="201378"/>
                  </a:lnTo>
                  <a:lnTo>
                    <a:pt x="1493648" y="206850"/>
                  </a:lnTo>
                  <a:lnTo>
                    <a:pt x="1518542" y="211746"/>
                  </a:lnTo>
                  <a:lnTo>
                    <a:pt x="1543436" y="216097"/>
                  </a:lnTo>
                  <a:lnTo>
                    <a:pt x="1568330" y="219942"/>
                  </a:lnTo>
                  <a:lnTo>
                    <a:pt x="1593224" y="223322"/>
                  </a:lnTo>
                  <a:lnTo>
                    <a:pt x="1618118" y="226281"/>
                  </a:lnTo>
                  <a:lnTo>
                    <a:pt x="1643012" y="228860"/>
                  </a:lnTo>
                  <a:lnTo>
                    <a:pt x="1667907" y="231102"/>
                  </a:lnTo>
                  <a:lnTo>
                    <a:pt x="1692801" y="233044"/>
                  </a:lnTo>
                  <a:lnTo>
                    <a:pt x="1717695" y="234722"/>
                  </a:lnTo>
                  <a:lnTo>
                    <a:pt x="1742589" y="236168"/>
                  </a:lnTo>
                  <a:lnTo>
                    <a:pt x="1767483" y="237413"/>
                  </a:lnTo>
                  <a:lnTo>
                    <a:pt x="1792377" y="238483"/>
                  </a:lnTo>
                  <a:lnTo>
                    <a:pt x="1817271" y="239400"/>
                  </a:lnTo>
                  <a:lnTo>
                    <a:pt x="1842166" y="240186"/>
                  </a:lnTo>
                  <a:lnTo>
                    <a:pt x="1867060" y="240859"/>
                  </a:lnTo>
                  <a:lnTo>
                    <a:pt x="1891954" y="241434"/>
                  </a:lnTo>
                  <a:lnTo>
                    <a:pt x="1916848" y="241926"/>
                  </a:lnTo>
                  <a:lnTo>
                    <a:pt x="1941742" y="242346"/>
                  </a:lnTo>
                  <a:lnTo>
                    <a:pt x="1966636" y="242705"/>
                  </a:lnTo>
                  <a:lnTo>
                    <a:pt x="1991530" y="243010"/>
                  </a:lnTo>
                  <a:lnTo>
                    <a:pt x="2016425" y="243271"/>
                  </a:lnTo>
                  <a:lnTo>
                    <a:pt x="2041319" y="243493"/>
                  </a:lnTo>
                  <a:lnTo>
                    <a:pt x="2066213" y="243683"/>
                  </a:lnTo>
                  <a:lnTo>
                    <a:pt x="2091107" y="243844"/>
                  </a:lnTo>
                  <a:lnTo>
                    <a:pt x="2116001" y="243982"/>
                  </a:lnTo>
                  <a:lnTo>
                    <a:pt x="2140895" y="244099"/>
                  </a:lnTo>
                  <a:lnTo>
                    <a:pt x="2165789" y="244198"/>
                  </a:lnTo>
                  <a:lnTo>
                    <a:pt x="2190683" y="244283"/>
                  </a:lnTo>
                  <a:lnTo>
                    <a:pt x="2215578" y="244355"/>
                  </a:lnTo>
                  <a:lnTo>
                    <a:pt x="2240472" y="244417"/>
                  </a:lnTo>
                  <a:lnTo>
                    <a:pt x="2265366" y="244469"/>
                  </a:lnTo>
                  <a:lnTo>
                    <a:pt x="2290260" y="244514"/>
                  </a:lnTo>
                  <a:lnTo>
                    <a:pt x="2315154" y="244552"/>
                  </a:lnTo>
                  <a:lnTo>
                    <a:pt x="2340048" y="244584"/>
                  </a:lnTo>
                  <a:lnTo>
                    <a:pt x="2364942" y="244612"/>
                  </a:lnTo>
                  <a:lnTo>
                    <a:pt x="2389837" y="244635"/>
                  </a:lnTo>
                  <a:lnTo>
                    <a:pt x="2414731" y="244655"/>
                  </a:lnTo>
                  <a:lnTo>
                    <a:pt x="2439625" y="244672"/>
                  </a:lnTo>
                  <a:lnTo>
                    <a:pt x="2464519" y="244686"/>
                  </a:lnTo>
                  <a:lnTo>
                    <a:pt x="2464519" y="244768"/>
                  </a:lnTo>
                  <a:lnTo>
                    <a:pt x="2489413" y="244768"/>
                  </a:lnTo>
                  <a:lnTo>
                    <a:pt x="2514307" y="244768"/>
                  </a:lnTo>
                  <a:lnTo>
                    <a:pt x="2539201" y="244768"/>
                  </a:lnTo>
                  <a:lnTo>
                    <a:pt x="2564096" y="244768"/>
                  </a:lnTo>
                  <a:lnTo>
                    <a:pt x="2588990" y="244768"/>
                  </a:lnTo>
                  <a:lnTo>
                    <a:pt x="2613884" y="244768"/>
                  </a:lnTo>
                  <a:lnTo>
                    <a:pt x="2638778" y="244768"/>
                  </a:lnTo>
                  <a:lnTo>
                    <a:pt x="2663672" y="244768"/>
                  </a:lnTo>
                  <a:lnTo>
                    <a:pt x="2688566" y="244768"/>
                  </a:lnTo>
                  <a:lnTo>
                    <a:pt x="2713460" y="244768"/>
                  </a:lnTo>
                  <a:lnTo>
                    <a:pt x="2738354" y="244768"/>
                  </a:lnTo>
                  <a:lnTo>
                    <a:pt x="2763249" y="244768"/>
                  </a:lnTo>
                  <a:lnTo>
                    <a:pt x="2788143" y="244768"/>
                  </a:lnTo>
                  <a:lnTo>
                    <a:pt x="2813037" y="244768"/>
                  </a:lnTo>
                  <a:lnTo>
                    <a:pt x="2837931" y="244768"/>
                  </a:lnTo>
                  <a:lnTo>
                    <a:pt x="2862825" y="244768"/>
                  </a:lnTo>
                  <a:lnTo>
                    <a:pt x="2887719" y="244768"/>
                  </a:lnTo>
                  <a:lnTo>
                    <a:pt x="2912613" y="244768"/>
                  </a:lnTo>
                  <a:lnTo>
                    <a:pt x="2937508" y="244768"/>
                  </a:lnTo>
                  <a:lnTo>
                    <a:pt x="2962402" y="244768"/>
                  </a:lnTo>
                  <a:lnTo>
                    <a:pt x="2987296" y="244768"/>
                  </a:lnTo>
                  <a:lnTo>
                    <a:pt x="3012190" y="244768"/>
                  </a:lnTo>
                  <a:lnTo>
                    <a:pt x="3037084" y="244768"/>
                  </a:lnTo>
                  <a:lnTo>
                    <a:pt x="3061978" y="244768"/>
                  </a:lnTo>
                  <a:lnTo>
                    <a:pt x="3086872" y="244768"/>
                  </a:lnTo>
                  <a:lnTo>
                    <a:pt x="3111767" y="244768"/>
                  </a:lnTo>
                  <a:lnTo>
                    <a:pt x="3136661" y="244768"/>
                  </a:lnTo>
                  <a:lnTo>
                    <a:pt x="3161555" y="244768"/>
                  </a:lnTo>
                  <a:lnTo>
                    <a:pt x="3186449" y="244768"/>
                  </a:lnTo>
                  <a:lnTo>
                    <a:pt x="3211343" y="244768"/>
                  </a:lnTo>
                  <a:lnTo>
                    <a:pt x="3236237" y="244768"/>
                  </a:lnTo>
                  <a:lnTo>
                    <a:pt x="3261131" y="244768"/>
                  </a:lnTo>
                  <a:lnTo>
                    <a:pt x="3286025" y="244768"/>
                  </a:lnTo>
                  <a:lnTo>
                    <a:pt x="3310920" y="244768"/>
                  </a:lnTo>
                  <a:lnTo>
                    <a:pt x="3335814" y="244768"/>
                  </a:lnTo>
                  <a:lnTo>
                    <a:pt x="3360708" y="244768"/>
                  </a:lnTo>
                  <a:lnTo>
                    <a:pt x="3385602" y="244768"/>
                  </a:lnTo>
                  <a:lnTo>
                    <a:pt x="3410496" y="244768"/>
                  </a:lnTo>
                  <a:lnTo>
                    <a:pt x="3435390" y="244768"/>
                  </a:lnTo>
                  <a:lnTo>
                    <a:pt x="3460284" y="244768"/>
                  </a:lnTo>
                  <a:lnTo>
                    <a:pt x="3485179" y="244768"/>
                  </a:lnTo>
                  <a:lnTo>
                    <a:pt x="3510073" y="244768"/>
                  </a:lnTo>
                  <a:lnTo>
                    <a:pt x="3534967" y="244768"/>
                  </a:lnTo>
                  <a:lnTo>
                    <a:pt x="3559861" y="244768"/>
                  </a:lnTo>
                  <a:lnTo>
                    <a:pt x="3584755" y="244768"/>
                  </a:lnTo>
                  <a:lnTo>
                    <a:pt x="3609649" y="244768"/>
                  </a:lnTo>
                  <a:lnTo>
                    <a:pt x="3634543" y="244768"/>
                  </a:lnTo>
                  <a:lnTo>
                    <a:pt x="3659438" y="244768"/>
                  </a:lnTo>
                  <a:lnTo>
                    <a:pt x="3684332" y="244768"/>
                  </a:lnTo>
                  <a:lnTo>
                    <a:pt x="3709226" y="244768"/>
                  </a:lnTo>
                  <a:lnTo>
                    <a:pt x="3734120" y="244768"/>
                  </a:lnTo>
                  <a:lnTo>
                    <a:pt x="3759014" y="244768"/>
                  </a:lnTo>
                  <a:lnTo>
                    <a:pt x="3783908" y="244768"/>
                  </a:lnTo>
                  <a:lnTo>
                    <a:pt x="3808802" y="244768"/>
                  </a:lnTo>
                  <a:lnTo>
                    <a:pt x="3833696" y="244768"/>
                  </a:lnTo>
                  <a:lnTo>
                    <a:pt x="3858591" y="244768"/>
                  </a:lnTo>
                  <a:lnTo>
                    <a:pt x="3883485" y="244768"/>
                  </a:lnTo>
                  <a:lnTo>
                    <a:pt x="3908379" y="244768"/>
                  </a:lnTo>
                  <a:lnTo>
                    <a:pt x="3933273" y="244768"/>
                  </a:lnTo>
                  <a:lnTo>
                    <a:pt x="3958167" y="244768"/>
                  </a:lnTo>
                  <a:lnTo>
                    <a:pt x="3983061" y="244768"/>
                  </a:lnTo>
                  <a:lnTo>
                    <a:pt x="4007955" y="244768"/>
                  </a:lnTo>
                  <a:lnTo>
                    <a:pt x="4032850" y="244768"/>
                  </a:lnTo>
                  <a:lnTo>
                    <a:pt x="4057744" y="244768"/>
                  </a:lnTo>
                  <a:lnTo>
                    <a:pt x="4082638" y="244768"/>
                  </a:lnTo>
                  <a:lnTo>
                    <a:pt x="4107532" y="244768"/>
                  </a:lnTo>
                  <a:lnTo>
                    <a:pt x="4132426" y="244768"/>
                  </a:lnTo>
                  <a:lnTo>
                    <a:pt x="4157320" y="244768"/>
                  </a:lnTo>
                  <a:lnTo>
                    <a:pt x="4182214" y="244768"/>
                  </a:lnTo>
                  <a:lnTo>
                    <a:pt x="4207109" y="244768"/>
                  </a:lnTo>
                  <a:lnTo>
                    <a:pt x="4232003" y="244768"/>
                  </a:lnTo>
                  <a:lnTo>
                    <a:pt x="4256897" y="244768"/>
                  </a:lnTo>
                  <a:lnTo>
                    <a:pt x="4281791" y="244768"/>
                  </a:lnTo>
                  <a:lnTo>
                    <a:pt x="4306685" y="244768"/>
                  </a:lnTo>
                  <a:lnTo>
                    <a:pt x="4331579" y="244768"/>
                  </a:lnTo>
                  <a:lnTo>
                    <a:pt x="4356473" y="244768"/>
                  </a:lnTo>
                  <a:lnTo>
                    <a:pt x="4381367" y="244768"/>
                  </a:lnTo>
                  <a:lnTo>
                    <a:pt x="4406262" y="244768"/>
                  </a:lnTo>
                  <a:lnTo>
                    <a:pt x="4431156" y="244768"/>
                  </a:lnTo>
                  <a:lnTo>
                    <a:pt x="4456050" y="244768"/>
                  </a:lnTo>
                  <a:lnTo>
                    <a:pt x="4480944" y="244768"/>
                  </a:lnTo>
                  <a:lnTo>
                    <a:pt x="4505838" y="244768"/>
                  </a:lnTo>
                  <a:lnTo>
                    <a:pt x="4530732" y="244768"/>
                  </a:lnTo>
                  <a:lnTo>
                    <a:pt x="4555626" y="244768"/>
                  </a:lnTo>
                  <a:lnTo>
                    <a:pt x="4580521" y="244768"/>
                  </a:lnTo>
                  <a:lnTo>
                    <a:pt x="4605415" y="244768"/>
                  </a:lnTo>
                  <a:lnTo>
                    <a:pt x="4630309" y="244768"/>
                  </a:lnTo>
                  <a:lnTo>
                    <a:pt x="4655203" y="244768"/>
                  </a:lnTo>
                  <a:lnTo>
                    <a:pt x="4680097" y="244768"/>
                  </a:lnTo>
                  <a:lnTo>
                    <a:pt x="4704991" y="244768"/>
                  </a:lnTo>
                  <a:lnTo>
                    <a:pt x="4729885" y="244768"/>
                  </a:lnTo>
                  <a:lnTo>
                    <a:pt x="4754780" y="244768"/>
                  </a:lnTo>
                  <a:lnTo>
                    <a:pt x="4779674" y="244768"/>
                  </a:lnTo>
                  <a:lnTo>
                    <a:pt x="4804568" y="244768"/>
                  </a:lnTo>
                  <a:lnTo>
                    <a:pt x="4829462" y="244768"/>
                  </a:lnTo>
                  <a:lnTo>
                    <a:pt x="4854356" y="244768"/>
                  </a:lnTo>
                  <a:lnTo>
                    <a:pt x="4879250" y="244768"/>
                  </a:lnTo>
                  <a:lnTo>
                    <a:pt x="4904144" y="244768"/>
                  </a:lnTo>
                  <a:lnTo>
                    <a:pt x="4929038" y="244768"/>
                  </a:lnTo>
                </a:path>
              </a:pathLst>
            </a:custGeom>
            <a:ln w="40651" cap="flat">
              <a:solidFill>
                <a:srgbClr val="A58AFF">
                  <a:alpha val="100000"/>
                </a:srgbClr>
              </a:solidFill>
              <a:prstDash val="solid"/>
              <a:round/>
            </a:ln>
          </p:spPr>
          <p:txBody>
            <a:bodyPr/>
            <a:lstStyle/>
            <a:p/>
          </p:txBody>
        </p:sp>
        <p:sp>
          <p:nvSpPr>
            <p:cNvPr id="41" name="pl41"/>
            <p:cNvSpPr/>
            <p:nvPr/>
          </p:nvSpPr>
          <p:spPr>
            <a:xfrm>
              <a:off x="2420208" y="905232"/>
              <a:ext cx="4929038" cy="1468612"/>
            </a:xfrm>
            <a:custGeom>
              <a:avLst/>
              <a:pathLst>
                <a:path w="4929038" h="1468612">
                  <a:moveTo>
                    <a:pt x="0" y="1468612"/>
                  </a:moveTo>
                  <a:lnTo>
                    <a:pt x="24894" y="1468554"/>
                  </a:lnTo>
                  <a:lnTo>
                    <a:pt x="49788" y="1468487"/>
                  </a:lnTo>
                  <a:lnTo>
                    <a:pt x="74682" y="1468407"/>
                  </a:lnTo>
                  <a:lnTo>
                    <a:pt x="99576" y="1468314"/>
                  </a:lnTo>
                  <a:lnTo>
                    <a:pt x="124470" y="1468204"/>
                  </a:lnTo>
                  <a:lnTo>
                    <a:pt x="149364" y="1468075"/>
                  </a:lnTo>
                  <a:lnTo>
                    <a:pt x="174258" y="1467923"/>
                  </a:lnTo>
                  <a:lnTo>
                    <a:pt x="199153" y="1467745"/>
                  </a:lnTo>
                  <a:lnTo>
                    <a:pt x="224047" y="1467535"/>
                  </a:lnTo>
                  <a:lnTo>
                    <a:pt x="248941" y="1467289"/>
                  </a:lnTo>
                  <a:lnTo>
                    <a:pt x="273835" y="1467000"/>
                  </a:lnTo>
                  <a:lnTo>
                    <a:pt x="298729" y="1466661"/>
                  </a:lnTo>
                  <a:lnTo>
                    <a:pt x="323623" y="1466262"/>
                  </a:lnTo>
                  <a:lnTo>
                    <a:pt x="348517" y="1465794"/>
                  </a:lnTo>
                  <a:lnTo>
                    <a:pt x="373412" y="1465244"/>
                  </a:lnTo>
                  <a:lnTo>
                    <a:pt x="398306" y="1464598"/>
                  </a:lnTo>
                  <a:lnTo>
                    <a:pt x="423200" y="1463841"/>
                  </a:lnTo>
                  <a:lnTo>
                    <a:pt x="448094" y="1462952"/>
                  </a:lnTo>
                  <a:lnTo>
                    <a:pt x="472988" y="1461909"/>
                  </a:lnTo>
                  <a:lnTo>
                    <a:pt x="497882" y="1460686"/>
                  </a:lnTo>
                  <a:lnTo>
                    <a:pt x="522776" y="1459252"/>
                  </a:lnTo>
                  <a:lnTo>
                    <a:pt x="547670" y="1457572"/>
                  </a:lnTo>
                  <a:lnTo>
                    <a:pt x="572565" y="1455605"/>
                  </a:lnTo>
                  <a:lnTo>
                    <a:pt x="597459" y="1453303"/>
                  </a:lnTo>
                  <a:lnTo>
                    <a:pt x="622353" y="1450612"/>
                  </a:lnTo>
                  <a:lnTo>
                    <a:pt x="647247" y="1447467"/>
                  </a:lnTo>
                  <a:lnTo>
                    <a:pt x="672141" y="1443798"/>
                  </a:lnTo>
                  <a:lnTo>
                    <a:pt x="697035" y="1439520"/>
                  </a:lnTo>
                  <a:lnTo>
                    <a:pt x="721929" y="1434540"/>
                  </a:lnTo>
                  <a:lnTo>
                    <a:pt x="746824" y="1428754"/>
                  </a:lnTo>
                  <a:lnTo>
                    <a:pt x="771718" y="1422042"/>
                  </a:lnTo>
                  <a:lnTo>
                    <a:pt x="796612" y="1414275"/>
                  </a:lnTo>
                  <a:lnTo>
                    <a:pt x="821506" y="1405309"/>
                  </a:lnTo>
                  <a:lnTo>
                    <a:pt x="846400" y="1394991"/>
                  </a:lnTo>
                  <a:lnTo>
                    <a:pt x="871294" y="1383155"/>
                  </a:lnTo>
                  <a:lnTo>
                    <a:pt x="896188" y="1369634"/>
                  </a:lnTo>
                  <a:lnTo>
                    <a:pt x="921083" y="1354254"/>
                  </a:lnTo>
                  <a:lnTo>
                    <a:pt x="945977" y="1336850"/>
                  </a:lnTo>
                  <a:lnTo>
                    <a:pt x="970871" y="1317269"/>
                  </a:lnTo>
                  <a:lnTo>
                    <a:pt x="995765" y="1295379"/>
                  </a:lnTo>
                  <a:lnTo>
                    <a:pt x="1020659" y="1271085"/>
                  </a:lnTo>
                  <a:lnTo>
                    <a:pt x="1045553" y="1244338"/>
                  </a:lnTo>
                  <a:lnTo>
                    <a:pt x="1070447" y="1215149"/>
                  </a:lnTo>
                  <a:lnTo>
                    <a:pt x="1095341" y="1183602"/>
                  </a:lnTo>
                  <a:lnTo>
                    <a:pt x="1120236" y="1149857"/>
                  </a:lnTo>
                  <a:lnTo>
                    <a:pt x="1145130" y="1114162"/>
                  </a:lnTo>
                  <a:lnTo>
                    <a:pt x="1170024" y="1076844"/>
                  </a:lnTo>
                  <a:lnTo>
                    <a:pt x="1194918" y="1038308"/>
                  </a:lnTo>
                  <a:lnTo>
                    <a:pt x="1219812" y="999014"/>
                  </a:lnTo>
                  <a:lnTo>
                    <a:pt x="1244706" y="959464"/>
                  </a:lnTo>
                  <a:lnTo>
                    <a:pt x="1269600" y="920170"/>
                  </a:lnTo>
                  <a:lnTo>
                    <a:pt x="1294495" y="881633"/>
                  </a:lnTo>
                  <a:lnTo>
                    <a:pt x="1319389" y="844316"/>
                  </a:lnTo>
                  <a:lnTo>
                    <a:pt x="1344283" y="808620"/>
                  </a:lnTo>
                  <a:lnTo>
                    <a:pt x="1369177" y="774876"/>
                  </a:lnTo>
                  <a:lnTo>
                    <a:pt x="1394071" y="743328"/>
                  </a:lnTo>
                  <a:lnTo>
                    <a:pt x="1418965" y="714140"/>
                  </a:lnTo>
                  <a:lnTo>
                    <a:pt x="1443859" y="687393"/>
                  </a:lnTo>
                  <a:lnTo>
                    <a:pt x="1468754" y="663099"/>
                  </a:lnTo>
                  <a:lnTo>
                    <a:pt x="1493648" y="641209"/>
                  </a:lnTo>
                  <a:lnTo>
                    <a:pt x="1518542" y="621627"/>
                  </a:lnTo>
                  <a:lnTo>
                    <a:pt x="1543436" y="604223"/>
                  </a:lnTo>
                  <a:lnTo>
                    <a:pt x="1568330" y="588844"/>
                  </a:lnTo>
                  <a:lnTo>
                    <a:pt x="1593224" y="575322"/>
                  </a:lnTo>
                  <a:lnTo>
                    <a:pt x="1618118" y="563487"/>
                  </a:lnTo>
                  <a:lnTo>
                    <a:pt x="1643012" y="553168"/>
                  </a:lnTo>
                  <a:lnTo>
                    <a:pt x="1667907" y="544202"/>
                  </a:lnTo>
                  <a:lnTo>
                    <a:pt x="1692801" y="536435"/>
                  </a:lnTo>
                  <a:lnTo>
                    <a:pt x="1717695" y="529724"/>
                  </a:lnTo>
                  <a:lnTo>
                    <a:pt x="1742589" y="523937"/>
                  </a:lnTo>
                  <a:lnTo>
                    <a:pt x="1767483" y="518958"/>
                  </a:lnTo>
                  <a:lnTo>
                    <a:pt x="1792377" y="514680"/>
                  </a:lnTo>
                  <a:lnTo>
                    <a:pt x="1817271" y="511010"/>
                  </a:lnTo>
                  <a:lnTo>
                    <a:pt x="1842166" y="507865"/>
                  </a:lnTo>
                  <a:lnTo>
                    <a:pt x="1867060" y="505174"/>
                  </a:lnTo>
                  <a:lnTo>
                    <a:pt x="1891954" y="502872"/>
                  </a:lnTo>
                  <a:lnTo>
                    <a:pt x="1916848" y="500905"/>
                  </a:lnTo>
                  <a:lnTo>
                    <a:pt x="1941742" y="499226"/>
                  </a:lnTo>
                  <a:lnTo>
                    <a:pt x="1966636" y="497792"/>
                  </a:lnTo>
                  <a:lnTo>
                    <a:pt x="1991530" y="496569"/>
                  </a:lnTo>
                  <a:lnTo>
                    <a:pt x="2016425" y="495526"/>
                  </a:lnTo>
                  <a:lnTo>
                    <a:pt x="2041319" y="494637"/>
                  </a:lnTo>
                  <a:lnTo>
                    <a:pt x="2066213" y="493879"/>
                  </a:lnTo>
                  <a:lnTo>
                    <a:pt x="2091107" y="493234"/>
                  </a:lnTo>
                  <a:lnTo>
                    <a:pt x="2116001" y="492684"/>
                  </a:lnTo>
                  <a:lnTo>
                    <a:pt x="2140895" y="492215"/>
                  </a:lnTo>
                  <a:lnTo>
                    <a:pt x="2165789" y="491817"/>
                  </a:lnTo>
                  <a:lnTo>
                    <a:pt x="2190683" y="491477"/>
                  </a:lnTo>
                  <a:lnTo>
                    <a:pt x="2215578" y="491188"/>
                  </a:lnTo>
                  <a:lnTo>
                    <a:pt x="2240472" y="490942"/>
                  </a:lnTo>
                  <a:lnTo>
                    <a:pt x="2265366" y="490733"/>
                  </a:lnTo>
                  <a:lnTo>
                    <a:pt x="2290260" y="490554"/>
                  </a:lnTo>
                  <a:lnTo>
                    <a:pt x="2315154" y="490403"/>
                  </a:lnTo>
                  <a:lnTo>
                    <a:pt x="2340048" y="490274"/>
                  </a:lnTo>
                  <a:lnTo>
                    <a:pt x="2364942" y="490164"/>
                  </a:lnTo>
                  <a:lnTo>
                    <a:pt x="2389837" y="490070"/>
                  </a:lnTo>
                  <a:lnTo>
                    <a:pt x="2414731" y="489991"/>
                  </a:lnTo>
                  <a:lnTo>
                    <a:pt x="2439625" y="489923"/>
                  </a:lnTo>
                  <a:lnTo>
                    <a:pt x="2464519" y="489865"/>
                  </a:lnTo>
                  <a:lnTo>
                    <a:pt x="2464519" y="489373"/>
                  </a:lnTo>
                  <a:lnTo>
                    <a:pt x="2489413" y="489344"/>
                  </a:lnTo>
                  <a:lnTo>
                    <a:pt x="2514307" y="489310"/>
                  </a:lnTo>
                  <a:lnTo>
                    <a:pt x="2539201" y="489270"/>
                  </a:lnTo>
                  <a:lnTo>
                    <a:pt x="2564096" y="489224"/>
                  </a:lnTo>
                  <a:lnTo>
                    <a:pt x="2588990" y="489169"/>
                  </a:lnTo>
                  <a:lnTo>
                    <a:pt x="2613884" y="489104"/>
                  </a:lnTo>
                  <a:lnTo>
                    <a:pt x="2638778" y="489028"/>
                  </a:lnTo>
                  <a:lnTo>
                    <a:pt x="2663672" y="488939"/>
                  </a:lnTo>
                  <a:lnTo>
                    <a:pt x="2688566" y="488834"/>
                  </a:lnTo>
                  <a:lnTo>
                    <a:pt x="2713460" y="488711"/>
                  </a:lnTo>
                  <a:lnTo>
                    <a:pt x="2738354" y="488567"/>
                  </a:lnTo>
                  <a:lnTo>
                    <a:pt x="2763249" y="488397"/>
                  </a:lnTo>
                  <a:lnTo>
                    <a:pt x="2788143" y="488198"/>
                  </a:lnTo>
                  <a:lnTo>
                    <a:pt x="2813037" y="487964"/>
                  </a:lnTo>
                  <a:lnTo>
                    <a:pt x="2837931" y="487689"/>
                  </a:lnTo>
                  <a:lnTo>
                    <a:pt x="2862825" y="487366"/>
                  </a:lnTo>
                  <a:lnTo>
                    <a:pt x="2887719" y="486987"/>
                  </a:lnTo>
                  <a:lnTo>
                    <a:pt x="2912613" y="486543"/>
                  </a:lnTo>
                  <a:lnTo>
                    <a:pt x="2937508" y="486021"/>
                  </a:lnTo>
                  <a:lnTo>
                    <a:pt x="2962402" y="485410"/>
                  </a:lnTo>
                  <a:lnTo>
                    <a:pt x="2987296" y="484693"/>
                  </a:lnTo>
                  <a:lnTo>
                    <a:pt x="3012190" y="483853"/>
                  </a:lnTo>
                  <a:lnTo>
                    <a:pt x="3037084" y="482869"/>
                  </a:lnTo>
                  <a:lnTo>
                    <a:pt x="3061978" y="481719"/>
                  </a:lnTo>
                  <a:lnTo>
                    <a:pt x="3086872" y="480373"/>
                  </a:lnTo>
                  <a:lnTo>
                    <a:pt x="3111767" y="478801"/>
                  </a:lnTo>
                  <a:lnTo>
                    <a:pt x="3136661" y="476966"/>
                  </a:lnTo>
                  <a:lnTo>
                    <a:pt x="3161555" y="474827"/>
                  </a:lnTo>
                  <a:lnTo>
                    <a:pt x="3186449" y="472337"/>
                  </a:lnTo>
                  <a:lnTo>
                    <a:pt x="3211343" y="469444"/>
                  </a:lnTo>
                  <a:lnTo>
                    <a:pt x="3236237" y="466088"/>
                  </a:lnTo>
                  <a:lnTo>
                    <a:pt x="3261131" y="462204"/>
                  </a:lnTo>
                  <a:lnTo>
                    <a:pt x="3286025" y="457721"/>
                  </a:lnTo>
                  <a:lnTo>
                    <a:pt x="3310920" y="452562"/>
                  </a:lnTo>
                  <a:lnTo>
                    <a:pt x="3335814" y="446644"/>
                  </a:lnTo>
                  <a:lnTo>
                    <a:pt x="3360708" y="439884"/>
                  </a:lnTo>
                  <a:lnTo>
                    <a:pt x="3385602" y="432194"/>
                  </a:lnTo>
                  <a:lnTo>
                    <a:pt x="3410496" y="423492"/>
                  </a:lnTo>
                  <a:lnTo>
                    <a:pt x="3435390" y="413701"/>
                  </a:lnTo>
                  <a:lnTo>
                    <a:pt x="3460284" y="402756"/>
                  </a:lnTo>
                  <a:lnTo>
                    <a:pt x="3485179" y="390609"/>
                  </a:lnTo>
                  <a:lnTo>
                    <a:pt x="3510073" y="377236"/>
                  </a:lnTo>
                  <a:lnTo>
                    <a:pt x="3534967" y="362642"/>
                  </a:lnTo>
                  <a:lnTo>
                    <a:pt x="3559861" y="346868"/>
                  </a:lnTo>
                  <a:lnTo>
                    <a:pt x="3584755" y="329995"/>
                  </a:lnTo>
                  <a:lnTo>
                    <a:pt x="3609649" y="312148"/>
                  </a:lnTo>
                  <a:lnTo>
                    <a:pt x="3634543" y="293489"/>
                  </a:lnTo>
                  <a:lnTo>
                    <a:pt x="3659438" y="274221"/>
                  </a:lnTo>
                  <a:lnTo>
                    <a:pt x="3684332" y="254574"/>
                  </a:lnTo>
                  <a:lnTo>
                    <a:pt x="3709226" y="234799"/>
                  </a:lnTo>
                  <a:lnTo>
                    <a:pt x="3734120" y="215152"/>
                  </a:lnTo>
                  <a:lnTo>
                    <a:pt x="3759014" y="195883"/>
                  </a:lnTo>
                  <a:lnTo>
                    <a:pt x="3783908" y="177225"/>
                  </a:lnTo>
                  <a:lnTo>
                    <a:pt x="3808802" y="159377"/>
                  </a:lnTo>
                  <a:lnTo>
                    <a:pt x="3833696" y="142505"/>
                  </a:lnTo>
                  <a:lnTo>
                    <a:pt x="3858591" y="126731"/>
                  </a:lnTo>
                  <a:lnTo>
                    <a:pt x="3883485" y="112137"/>
                  </a:lnTo>
                  <a:lnTo>
                    <a:pt x="3908379" y="98763"/>
                  </a:lnTo>
                  <a:lnTo>
                    <a:pt x="3933273" y="86616"/>
                  </a:lnTo>
                  <a:lnTo>
                    <a:pt x="3958167" y="75671"/>
                  </a:lnTo>
                  <a:lnTo>
                    <a:pt x="3983061" y="65880"/>
                  </a:lnTo>
                  <a:lnTo>
                    <a:pt x="4007955" y="57178"/>
                  </a:lnTo>
                  <a:lnTo>
                    <a:pt x="4032850" y="49489"/>
                  </a:lnTo>
                  <a:lnTo>
                    <a:pt x="4057744" y="42728"/>
                  </a:lnTo>
                  <a:lnTo>
                    <a:pt x="4082638" y="36810"/>
                  </a:lnTo>
                  <a:lnTo>
                    <a:pt x="4107532" y="31651"/>
                  </a:lnTo>
                  <a:lnTo>
                    <a:pt x="4132426" y="27168"/>
                  </a:lnTo>
                  <a:lnTo>
                    <a:pt x="4157320" y="23284"/>
                  </a:lnTo>
                  <a:lnTo>
                    <a:pt x="4182214" y="19929"/>
                  </a:lnTo>
                  <a:lnTo>
                    <a:pt x="4207109" y="17035"/>
                  </a:lnTo>
                  <a:lnTo>
                    <a:pt x="4232003" y="14546"/>
                  </a:lnTo>
                  <a:lnTo>
                    <a:pt x="4256897" y="12407"/>
                  </a:lnTo>
                  <a:lnTo>
                    <a:pt x="4281791" y="10572"/>
                  </a:lnTo>
                  <a:lnTo>
                    <a:pt x="4306685" y="9000"/>
                  </a:lnTo>
                  <a:lnTo>
                    <a:pt x="4331579" y="7654"/>
                  </a:lnTo>
                  <a:lnTo>
                    <a:pt x="4356473" y="6503"/>
                  </a:lnTo>
                  <a:lnTo>
                    <a:pt x="4381367" y="5519"/>
                  </a:lnTo>
                  <a:lnTo>
                    <a:pt x="4406262" y="4680"/>
                  </a:lnTo>
                  <a:lnTo>
                    <a:pt x="4431156" y="3963"/>
                  </a:lnTo>
                  <a:lnTo>
                    <a:pt x="4456050" y="3351"/>
                  </a:lnTo>
                  <a:lnTo>
                    <a:pt x="4480944" y="2830"/>
                  </a:lnTo>
                  <a:lnTo>
                    <a:pt x="4505838" y="2385"/>
                  </a:lnTo>
                  <a:lnTo>
                    <a:pt x="4530732" y="2006"/>
                  </a:lnTo>
                  <a:lnTo>
                    <a:pt x="4555626" y="1684"/>
                  </a:lnTo>
                  <a:lnTo>
                    <a:pt x="4580521" y="1409"/>
                  </a:lnTo>
                  <a:lnTo>
                    <a:pt x="4605415" y="1174"/>
                  </a:lnTo>
                  <a:lnTo>
                    <a:pt x="4630309" y="975"/>
                  </a:lnTo>
                  <a:lnTo>
                    <a:pt x="4655203" y="805"/>
                  </a:lnTo>
                  <a:lnTo>
                    <a:pt x="4680097" y="661"/>
                  </a:lnTo>
                  <a:lnTo>
                    <a:pt x="4704991" y="538"/>
                  </a:lnTo>
                  <a:lnTo>
                    <a:pt x="4729885" y="433"/>
                  </a:lnTo>
                  <a:lnTo>
                    <a:pt x="4754780" y="344"/>
                  </a:lnTo>
                  <a:lnTo>
                    <a:pt x="4779674" y="268"/>
                  </a:lnTo>
                  <a:lnTo>
                    <a:pt x="4804568" y="204"/>
                  </a:lnTo>
                  <a:lnTo>
                    <a:pt x="4829462" y="149"/>
                  </a:lnTo>
                  <a:lnTo>
                    <a:pt x="4854356" y="102"/>
                  </a:lnTo>
                  <a:lnTo>
                    <a:pt x="4879250" y="62"/>
                  </a:lnTo>
                  <a:lnTo>
                    <a:pt x="4904144" y="28"/>
                  </a:lnTo>
                  <a:lnTo>
                    <a:pt x="4929038" y="0"/>
                  </a:lnTo>
                </a:path>
              </a:pathLst>
            </a:custGeom>
            <a:ln w="40651" cap="flat">
              <a:solidFill>
                <a:srgbClr val="D078FF">
                  <a:alpha val="100000"/>
                </a:srgbClr>
              </a:solidFill>
              <a:prstDash val="solid"/>
              <a:round/>
            </a:ln>
          </p:spPr>
          <p:txBody>
            <a:bodyPr/>
            <a:lstStyle/>
            <a:p/>
          </p:txBody>
        </p:sp>
        <p:sp>
          <p:nvSpPr>
            <p:cNvPr id="42" name="pl42"/>
            <p:cNvSpPr/>
            <p:nvPr/>
          </p:nvSpPr>
          <p:spPr>
            <a:xfrm>
              <a:off x="2420208" y="1884554"/>
              <a:ext cx="4929038" cy="244768"/>
            </a:xfrm>
            <a:custGeom>
              <a:avLst/>
              <a:pathLst>
                <a:path w="4929038" h="244768">
                  <a:moveTo>
                    <a:pt x="0" y="0"/>
                  </a:moveTo>
                  <a:lnTo>
                    <a:pt x="24894" y="14"/>
                  </a:lnTo>
                  <a:lnTo>
                    <a:pt x="49788" y="31"/>
                  </a:lnTo>
                  <a:lnTo>
                    <a:pt x="74682" y="51"/>
                  </a:lnTo>
                  <a:lnTo>
                    <a:pt x="99576" y="74"/>
                  </a:lnTo>
                  <a:lnTo>
                    <a:pt x="124470" y="102"/>
                  </a:lnTo>
                  <a:lnTo>
                    <a:pt x="149364" y="134"/>
                  </a:lnTo>
                  <a:lnTo>
                    <a:pt x="174258" y="172"/>
                  </a:lnTo>
                  <a:lnTo>
                    <a:pt x="199153" y="216"/>
                  </a:lnTo>
                  <a:lnTo>
                    <a:pt x="224047" y="269"/>
                  </a:lnTo>
                  <a:lnTo>
                    <a:pt x="248941" y="330"/>
                  </a:lnTo>
                  <a:lnTo>
                    <a:pt x="273835" y="402"/>
                  </a:lnTo>
                  <a:lnTo>
                    <a:pt x="298729" y="487"/>
                  </a:lnTo>
                  <a:lnTo>
                    <a:pt x="323623" y="587"/>
                  </a:lnTo>
                  <a:lnTo>
                    <a:pt x="348517" y="704"/>
                  </a:lnTo>
                  <a:lnTo>
                    <a:pt x="373412" y="842"/>
                  </a:lnTo>
                  <a:lnTo>
                    <a:pt x="398306" y="1003"/>
                  </a:lnTo>
                  <a:lnTo>
                    <a:pt x="423200" y="1192"/>
                  </a:lnTo>
                  <a:lnTo>
                    <a:pt x="448094" y="1415"/>
                  </a:lnTo>
                  <a:lnTo>
                    <a:pt x="472988" y="1675"/>
                  </a:lnTo>
                  <a:lnTo>
                    <a:pt x="497882" y="1981"/>
                  </a:lnTo>
                  <a:lnTo>
                    <a:pt x="522776" y="2340"/>
                  </a:lnTo>
                  <a:lnTo>
                    <a:pt x="547670" y="2759"/>
                  </a:lnTo>
                  <a:lnTo>
                    <a:pt x="572565" y="3251"/>
                  </a:lnTo>
                  <a:lnTo>
                    <a:pt x="597459" y="3827"/>
                  </a:lnTo>
                  <a:lnTo>
                    <a:pt x="622353" y="4500"/>
                  </a:lnTo>
                  <a:lnTo>
                    <a:pt x="647247" y="5286"/>
                  </a:lnTo>
                  <a:lnTo>
                    <a:pt x="672141" y="6203"/>
                  </a:lnTo>
                  <a:lnTo>
                    <a:pt x="697035" y="7273"/>
                  </a:lnTo>
                  <a:lnTo>
                    <a:pt x="721929" y="8517"/>
                  </a:lnTo>
                  <a:lnTo>
                    <a:pt x="746824" y="9964"/>
                  </a:lnTo>
                  <a:lnTo>
                    <a:pt x="771718" y="11642"/>
                  </a:lnTo>
                  <a:lnTo>
                    <a:pt x="796612" y="13584"/>
                  </a:lnTo>
                  <a:lnTo>
                    <a:pt x="821506" y="15825"/>
                  </a:lnTo>
                  <a:lnTo>
                    <a:pt x="846400" y="18405"/>
                  </a:lnTo>
                  <a:lnTo>
                    <a:pt x="871294" y="21364"/>
                  </a:lnTo>
                  <a:lnTo>
                    <a:pt x="896188" y="24744"/>
                  </a:lnTo>
                  <a:lnTo>
                    <a:pt x="921083" y="28589"/>
                  </a:lnTo>
                  <a:lnTo>
                    <a:pt x="945977" y="32940"/>
                  </a:lnTo>
                  <a:lnTo>
                    <a:pt x="970871" y="37835"/>
                  </a:lnTo>
                  <a:lnTo>
                    <a:pt x="995765" y="43308"/>
                  </a:lnTo>
                  <a:lnTo>
                    <a:pt x="1020659" y="49381"/>
                  </a:lnTo>
                  <a:lnTo>
                    <a:pt x="1045553" y="56068"/>
                  </a:lnTo>
                  <a:lnTo>
                    <a:pt x="1070447" y="63365"/>
                  </a:lnTo>
                  <a:lnTo>
                    <a:pt x="1095341" y="71252"/>
                  </a:lnTo>
                  <a:lnTo>
                    <a:pt x="1120236" y="79688"/>
                  </a:lnTo>
                  <a:lnTo>
                    <a:pt x="1145130" y="88612"/>
                  </a:lnTo>
                  <a:lnTo>
                    <a:pt x="1170024" y="97941"/>
                  </a:lnTo>
                  <a:lnTo>
                    <a:pt x="1194918" y="107576"/>
                  </a:lnTo>
                  <a:lnTo>
                    <a:pt x="1219812" y="117399"/>
                  </a:lnTo>
                  <a:lnTo>
                    <a:pt x="1244706" y="127287"/>
                  </a:lnTo>
                  <a:lnTo>
                    <a:pt x="1269600" y="137110"/>
                  </a:lnTo>
                  <a:lnTo>
                    <a:pt x="1294495" y="146744"/>
                  </a:lnTo>
                  <a:lnTo>
                    <a:pt x="1319389" y="156074"/>
                  </a:lnTo>
                  <a:lnTo>
                    <a:pt x="1344283" y="164997"/>
                  </a:lnTo>
                  <a:lnTo>
                    <a:pt x="1369177" y="173434"/>
                  </a:lnTo>
                  <a:lnTo>
                    <a:pt x="1394071" y="181321"/>
                  </a:lnTo>
                  <a:lnTo>
                    <a:pt x="1418965" y="188618"/>
                  </a:lnTo>
                  <a:lnTo>
                    <a:pt x="1443859" y="195304"/>
                  </a:lnTo>
                  <a:lnTo>
                    <a:pt x="1468754" y="201378"/>
                  </a:lnTo>
                  <a:lnTo>
                    <a:pt x="1493648" y="206850"/>
                  </a:lnTo>
                  <a:lnTo>
                    <a:pt x="1518542" y="211746"/>
                  </a:lnTo>
                  <a:lnTo>
                    <a:pt x="1543436" y="216097"/>
                  </a:lnTo>
                  <a:lnTo>
                    <a:pt x="1568330" y="219942"/>
                  </a:lnTo>
                  <a:lnTo>
                    <a:pt x="1593224" y="223322"/>
                  </a:lnTo>
                  <a:lnTo>
                    <a:pt x="1618118" y="226281"/>
                  </a:lnTo>
                  <a:lnTo>
                    <a:pt x="1643012" y="228860"/>
                  </a:lnTo>
                  <a:lnTo>
                    <a:pt x="1667907" y="231102"/>
                  </a:lnTo>
                  <a:lnTo>
                    <a:pt x="1692801" y="233044"/>
                  </a:lnTo>
                  <a:lnTo>
                    <a:pt x="1717695" y="234722"/>
                  </a:lnTo>
                  <a:lnTo>
                    <a:pt x="1742589" y="236168"/>
                  </a:lnTo>
                  <a:lnTo>
                    <a:pt x="1767483" y="237413"/>
                  </a:lnTo>
                  <a:lnTo>
                    <a:pt x="1792377" y="238483"/>
                  </a:lnTo>
                  <a:lnTo>
                    <a:pt x="1817271" y="239400"/>
                  </a:lnTo>
                  <a:lnTo>
                    <a:pt x="1842166" y="240186"/>
                  </a:lnTo>
                  <a:lnTo>
                    <a:pt x="1867060" y="240859"/>
                  </a:lnTo>
                  <a:lnTo>
                    <a:pt x="1891954" y="241434"/>
                  </a:lnTo>
                  <a:lnTo>
                    <a:pt x="1916848" y="241926"/>
                  </a:lnTo>
                  <a:lnTo>
                    <a:pt x="1941742" y="242346"/>
                  </a:lnTo>
                  <a:lnTo>
                    <a:pt x="1966636" y="242705"/>
                  </a:lnTo>
                  <a:lnTo>
                    <a:pt x="1991530" y="243010"/>
                  </a:lnTo>
                  <a:lnTo>
                    <a:pt x="2016425" y="243271"/>
                  </a:lnTo>
                  <a:lnTo>
                    <a:pt x="2041319" y="243493"/>
                  </a:lnTo>
                  <a:lnTo>
                    <a:pt x="2066213" y="243683"/>
                  </a:lnTo>
                  <a:lnTo>
                    <a:pt x="2091107" y="243844"/>
                  </a:lnTo>
                  <a:lnTo>
                    <a:pt x="2116001" y="243982"/>
                  </a:lnTo>
                  <a:lnTo>
                    <a:pt x="2140895" y="244099"/>
                  </a:lnTo>
                  <a:lnTo>
                    <a:pt x="2165789" y="244198"/>
                  </a:lnTo>
                  <a:lnTo>
                    <a:pt x="2190683" y="244283"/>
                  </a:lnTo>
                  <a:lnTo>
                    <a:pt x="2215578" y="244355"/>
                  </a:lnTo>
                  <a:lnTo>
                    <a:pt x="2240472" y="244417"/>
                  </a:lnTo>
                  <a:lnTo>
                    <a:pt x="2265366" y="244469"/>
                  </a:lnTo>
                  <a:lnTo>
                    <a:pt x="2290260" y="244514"/>
                  </a:lnTo>
                  <a:lnTo>
                    <a:pt x="2315154" y="244552"/>
                  </a:lnTo>
                  <a:lnTo>
                    <a:pt x="2340048" y="244584"/>
                  </a:lnTo>
                  <a:lnTo>
                    <a:pt x="2364942" y="244612"/>
                  </a:lnTo>
                  <a:lnTo>
                    <a:pt x="2389837" y="244635"/>
                  </a:lnTo>
                  <a:lnTo>
                    <a:pt x="2414731" y="244655"/>
                  </a:lnTo>
                  <a:lnTo>
                    <a:pt x="2439625" y="244672"/>
                  </a:lnTo>
                  <a:lnTo>
                    <a:pt x="2464519" y="244686"/>
                  </a:lnTo>
                  <a:lnTo>
                    <a:pt x="2464519" y="244768"/>
                  </a:lnTo>
                  <a:lnTo>
                    <a:pt x="2489413" y="244768"/>
                  </a:lnTo>
                  <a:lnTo>
                    <a:pt x="2514307" y="244768"/>
                  </a:lnTo>
                  <a:lnTo>
                    <a:pt x="2539201" y="244768"/>
                  </a:lnTo>
                  <a:lnTo>
                    <a:pt x="2564096" y="244768"/>
                  </a:lnTo>
                  <a:lnTo>
                    <a:pt x="2588990" y="244768"/>
                  </a:lnTo>
                  <a:lnTo>
                    <a:pt x="2613884" y="244768"/>
                  </a:lnTo>
                  <a:lnTo>
                    <a:pt x="2638778" y="244768"/>
                  </a:lnTo>
                  <a:lnTo>
                    <a:pt x="2663672" y="244768"/>
                  </a:lnTo>
                  <a:lnTo>
                    <a:pt x="2688566" y="244768"/>
                  </a:lnTo>
                  <a:lnTo>
                    <a:pt x="2713460" y="244768"/>
                  </a:lnTo>
                  <a:lnTo>
                    <a:pt x="2738354" y="244768"/>
                  </a:lnTo>
                  <a:lnTo>
                    <a:pt x="2763249" y="244768"/>
                  </a:lnTo>
                  <a:lnTo>
                    <a:pt x="2788143" y="244768"/>
                  </a:lnTo>
                  <a:lnTo>
                    <a:pt x="2813037" y="244768"/>
                  </a:lnTo>
                  <a:lnTo>
                    <a:pt x="2837931" y="244768"/>
                  </a:lnTo>
                  <a:lnTo>
                    <a:pt x="2862825" y="244768"/>
                  </a:lnTo>
                  <a:lnTo>
                    <a:pt x="2887719" y="244768"/>
                  </a:lnTo>
                  <a:lnTo>
                    <a:pt x="2912613" y="244768"/>
                  </a:lnTo>
                  <a:lnTo>
                    <a:pt x="2937508" y="244768"/>
                  </a:lnTo>
                  <a:lnTo>
                    <a:pt x="2962402" y="244768"/>
                  </a:lnTo>
                  <a:lnTo>
                    <a:pt x="2987296" y="244768"/>
                  </a:lnTo>
                  <a:lnTo>
                    <a:pt x="3012190" y="244768"/>
                  </a:lnTo>
                  <a:lnTo>
                    <a:pt x="3037084" y="244768"/>
                  </a:lnTo>
                  <a:lnTo>
                    <a:pt x="3061978" y="244768"/>
                  </a:lnTo>
                  <a:lnTo>
                    <a:pt x="3086872" y="244768"/>
                  </a:lnTo>
                  <a:lnTo>
                    <a:pt x="3111767" y="244768"/>
                  </a:lnTo>
                  <a:lnTo>
                    <a:pt x="3136661" y="244768"/>
                  </a:lnTo>
                  <a:lnTo>
                    <a:pt x="3161555" y="244768"/>
                  </a:lnTo>
                  <a:lnTo>
                    <a:pt x="3186449" y="244768"/>
                  </a:lnTo>
                  <a:lnTo>
                    <a:pt x="3211343" y="244768"/>
                  </a:lnTo>
                  <a:lnTo>
                    <a:pt x="3236237" y="244768"/>
                  </a:lnTo>
                  <a:lnTo>
                    <a:pt x="3261131" y="244768"/>
                  </a:lnTo>
                  <a:lnTo>
                    <a:pt x="3286025" y="244768"/>
                  </a:lnTo>
                  <a:lnTo>
                    <a:pt x="3310920" y="244768"/>
                  </a:lnTo>
                  <a:lnTo>
                    <a:pt x="3335814" y="244768"/>
                  </a:lnTo>
                  <a:lnTo>
                    <a:pt x="3360708" y="244768"/>
                  </a:lnTo>
                  <a:lnTo>
                    <a:pt x="3385602" y="244768"/>
                  </a:lnTo>
                  <a:lnTo>
                    <a:pt x="3410496" y="244768"/>
                  </a:lnTo>
                  <a:lnTo>
                    <a:pt x="3435390" y="244768"/>
                  </a:lnTo>
                  <a:lnTo>
                    <a:pt x="3460284" y="244768"/>
                  </a:lnTo>
                  <a:lnTo>
                    <a:pt x="3485179" y="244768"/>
                  </a:lnTo>
                  <a:lnTo>
                    <a:pt x="3510073" y="244768"/>
                  </a:lnTo>
                  <a:lnTo>
                    <a:pt x="3534967" y="244768"/>
                  </a:lnTo>
                  <a:lnTo>
                    <a:pt x="3559861" y="244768"/>
                  </a:lnTo>
                  <a:lnTo>
                    <a:pt x="3584755" y="244768"/>
                  </a:lnTo>
                  <a:lnTo>
                    <a:pt x="3609649" y="244768"/>
                  </a:lnTo>
                  <a:lnTo>
                    <a:pt x="3634543" y="244768"/>
                  </a:lnTo>
                  <a:lnTo>
                    <a:pt x="3659438" y="244768"/>
                  </a:lnTo>
                  <a:lnTo>
                    <a:pt x="3684332" y="244768"/>
                  </a:lnTo>
                  <a:lnTo>
                    <a:pt x="3709226" y="244768"/>
                  </a:lnTo>
                  <a:lnTo>
                    <a:pt x="3734120" y="244768"/>
                  </a:lnTo>
                  <a:lnTo>
                    <a:pt x="3759014" y="244768"/>
                  </a:lnTo>
                  <a:lnTo>
                    <a:pt x="3783908" y="244768"/>
                  </a:lnTo>
                  <a:lnTo>
                    <a:pt x="3808802" y="244768"/>
                  </a:lnTo>
                  <a:lnTo>
                    <a:pt x="3833696" y="244768"/>
                  </a:lnTo>
                  <a:lnTo>
                    <a:pt x="3858591" y="244768"/>
                  </a:lnTo>
                  <a:lnTo>
                    <a:pt x="3883485" y="244768"/>
                  </a:lnTo>
                  <a:lnTo>
                    <a:pt x="3908379" y="244768"/>
                  </a:lnTo>
                  <a:lnTo>
                    <a:pt x="3933273" y="244768"/>
                  </a:lnTo>
                  <a:lnTo>
                    <a:pt x="3958167" y="244768"/>
                  </a:lnTo>
                  <a:lnTo>
                    <a:pt x="3983061" y="244768"/>
                  </a:lnTo>
                  <a:lnTo>
                    <a:pt x="4007955" y="244768"/>
                  </a:lnTo>
                  <a:lnTo>
                    <a:pt x="4032850" y="244768"/>
                  </a:lnTo>
                  <a:lnTo>
                    <a:pt x="4057744" y="244768"/>
                  </a:lnTo>
                  <a:lnTo>
                    <a:pt x="4082638" y="244768"/>
                  </a:lnTo>
                  <a:lnTo>
                    <a:pt x="4107532" y="244768"/>
                  </a:lnTo>
                  <a:lnTo>
                    <a:pt x="4132426" y="244768"/>
                  </a:lnTo>
                  <a:lnTo>
                    <a:pt x="4157320" y="244768"/>
                  </a:lnTo>
                  <a:lnTo>
                    <a:pt x="4182214" y="244768"/>
                  </a:lnTo>
                  <a:lnTo>
                    <a:pt x="4207109" y="244768"/>
                  </a:lnTo>
                  <a:lnTo>
                    <a:pt x="4232003" y="244768"/>
                  </a:lnTo>
                  <a:lnTo>
                    <a:pt x="4256897" y="244768"/>
                  </a:lnTo>
                  <a:lnTo>
                    <a:pt x="4281791" y="244768"/>
                  </a:lnTo>
                  <a:lnTo>
                    <a:pt x="4306685" y="244768"/>
                  </a:lnTo>
                  <a:lnTo>
                    <a:pt x="4331579" y="244768"/>
                  </a:lnTo>
                  <a:lnTo>
                    <a:pt x="4356473" y="244768"/>
                  </a:lnTo>
                  <a:lnTo>
                    <a:pt x="4381367" y="244768"/>
                  </a:lnTo>
                  <a:lnTo>
                    <a:pt x="4406262" y="244768"/>
                  </a:lnTo>
                  <a:lnTo>
                    <a:pt x="4431156" y="244768"/>
                  </a:lnTo>
                  <a:lnTo>
                    <a:pt x="4456050" y="244768"/>
                  </a:lnTo>
                  <a:lnTo>
                    <a:pt x="4480944" y="244768"/>
                  </a:lnTo>
                  <a:lnTo>
                    <a:pt x="4505838" y="244768"/>
                  </a:lnTo>
                  <a:lnTo>
                    <a:pt x="4530732" y="244768"/>
                  </a:lnTo>
                  <a:lnTo>
                    <a:pt x="4555626" y="244768"/>
                  </a:lnTo>
                  <a:lnTo>
                    <a:pt x="4580521" y="244768"/>
                  </a:lnTo>
                  <a:lnTo>
                    <a:pt x="4605415" y="244768"/>
                  </a:lnTo>
                  <a:lnTo>
                    <a:pt x="4630309" y="244768"/>
                  </a:lnTo>
                  <a:lnTo>
                    <a:pt x="4655203" y="244768"/>
                  </a:lnTo>
                  <a:lnTo>
                    <a:pt x="4680097" y="244768"/>
                  </a:lnTo>
                  <a:lnTo>
                    <a:pt x="4704991" y="244768"/>
                  </a:lnTo>
                  <a:lnTo>
                    <a:pt x="4729885" y="244768"/>
                  </a:lnTo>
                  <a:lnTo>
                    <a:pt x="4754780" y="244768"/>
                  </a:lnTo>
                  <a:lnTo>
                    <a:pt x="4779674" y="244768"/>
                  </a:lnTo>
                  <a:lnTo>
                    <a:pt x="4804568" y="244768"/>
                  </a:lnTo>
                  <a:lnTo>
                    <a:pt x="4829462" y="244768"/>
                  </a:lnTo>
                  <a:lnTo>
                    <a:pt x="4854356" y="244768"/>
                  </a:lnTo>
                  <a:lnTo>
                    <a:pt x="4879250" y="244768"/>
                  </a:lnTo>
                  <a:lnTo>
                    <a:pt x="4904144" y="244768"/>
                  </a:lnTo>
                  <a:lnTo>
                    <a:pt x="4929038" y="244768"/>
                  </a:lnTo>
                </a:path>
              </a:pathLst>
            </a:custGeom>
            <a:ln w="40651" cap="flat">
              <a:solidFill>
                <a:srgbClr val="EC69EF">
                  <a:alpha val="100000"/>
                </a:srgbClr>
              </a:solidFill>
              <a:prstDash val="solid"/>
              <a:round/>
            </a:ln>
          </p:spPr>
          <p:txBody>
            <a:bodyPr/>
            <a:lstStyle/>
            <a:p/>
          </p:txBody>
        </p:sp>
        <p:sp>
          <p:nvSpPr>
            <p:cNvPr id="43" name="pl43"/>
            <p:cNvSpPr/>
            <p:nvPr/>
          </p:nvSpPr>
          <p:spPr>
            <a:xfrm>
              <a:off x="2420208" y="4822682"/>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B61D7">
                  <a:alpha val="100000"/>
                </a:srgbClr>
              </a:solidFill>
              <a:prstDash val="solid"/>
              <a:round/>
            </a:ln>
          </p:spPr>
          <p:txBody>
            <a:bodyPr/>
            <a:lstStyle/>
            <a:p/>
          </p:txBody>
        </p:sp>
        <p:sp>
          <p:nvSpPr>
            <p:cNvPr id="44" name="pl44"/>
            <p:cNvSpPr/>
            <p:nvPr/>
          </p:nvSpPr>
          <p:spPr>
            <a:xfrm>
              <a:off x="2420208" y="4577831"/>
              <a:ext cx="4929038" cy="0"/>
            </a:xfrm>
            <a:custGeom>
              <a:avLst/>
              <a:pathLst>
                <a:path w="4929038" h="0">
                  <a:moveTo>
                    <a:pt x="0" y="0"/>
                  </a:moveTo>
                  <a:lnTo>
                    <a:pt x="24894" y="0"/>
                  </a:lnTo>
                  <a:lnTo>
                    <a:pt x="49788" y="0"/>
                  </a:lnTo>
                  <a:lnTo>
                    <a:pt x="74682" y="0"/>
                  </a:lnTo>
                  <a:lnTo>
                    <a:pt x="99576" y="0"/>
                  </a:lnTo>
                  <a:lnTo>
                    <a:pt x="124470" y="0"/>
                  </a:lnTo>
                  <a:lnTo>
                    <a:pt x="149364" y="0"/>
                  </a:lnTo>
                  <a:lnTo>
                    <a:pt x="174258" y="0"/>
                  </a:lnTo>
                  <a:lnTo>
                    <a:pt x="199153" y="0"/>
                  </a:lnTo>
                  <a:lnTo>
                    <a:pt x="224047" y="0"/>
                  </a:lnTo>
                  <a:lnTo>
                    <a:pt x="248941" y="0"/>
                  </a:lnTo>
                  <a:lnTo>
                    <a:pt x="273835" y="0"/>
                  </a:lnTo>
                  <a:lnTo>
                    <a:pt x="298729" y="0"/>
                  </a:lnTo>
                  <a:lnTo>
                    <a:pt x="323623" y="0"/>
                  </a:lnTo>
                  <a:lnTo>
                    <a:pt x="348517" y="0"/>
                  </a:lnTo>
                  <a:lnTo>
                    <a:pt x="373412" y="0"/>
                  </a:lnTo>
                  <a:lnTo>
                    <a:pt x="398306" y="0"/>
                  </a:lnTo>
                  <a:lnTo>
                    <a:pt x="423200" y="0"/>
                  </a:lnTo>
                  <a:lnTo>
                    <a:pt x="448094" y="0"/>
                  </a:lnTo>
                  <a:lnTo>
                    <a:pt x="472988" y="0"/>
                  </a:lnTo>
                  <a:lnTo>
                    <a:pt x="497882" y="0"/>
                  </a:lnTo>
                  <a:lnTo>
                    <a:pt x="522776" y="0"/>
                  </a:lnTo>
                  <a:lnTo>
                    <a:pt x="547670" y="0"/>
                  </a:lnTo>
                  <a:lnTo>
                    <a:pt x="572565" y="0"/>
                  </a:lnTo>
                  <a:lnTo>
                    <a:pt x="597459" y="0"/>
                  </a:lnTo>
                  <a:lnTo>
                    <a:pt x="622353" y="0"/>
                  </a:lnTo>
                  <a:lnTo>
                    <a:pt x="647247" y="0"/>
                  </a:lnTo>
                  <a:lnTo>
                    <a:pt x="672141" y="0"/>
                  </a:lnTo>
                  <a:lnTo>
                    <a:pt x="697035" y="0"/>
                  </a:lnTo>
                  <a:lnTo>
                    <a:pt x="721929" y="0"/>
                  </a:lnTo>
                  <a:lnTo>
                    <a:pt x="746824" y="0"/>
                  </a:lnTo>
                  <a:lnTo>
                    <a:pt x="771718" y="0"/>
                  </a:lnTo>
                  <a:lnTo>
                    <a:pt x="796612" y="0"/>
                  </a:lnTo>
                  <a:lnTo>
                    <a:pt x="821506" y="0"/>
                  </a:lnTo>
                  <a:lnTo>
                    <a:pt x="846400" y="0"/>
                  </a:lnTo>
                  <a:lnTo>
                    <a:pt x="871294" y="0"/>
                  </a:lnTo>
                  <a:lnTo>
                    <a:pt x="896188" y="0"/>
                  </a:lnTo>
                  <a:lnTo>
                    <a:pt x="921083" y="0"/>
                  </a:lnTo>
                  <a:lnTo>
                    <a:pt x="945977" y="0"/>
                  </a:lnTo>
                  <a:lnTo>
                    <a:pt x="970871" y="0"/>
                  </a:lnTo>
                  <a:lnTo>
                    <a:pt x="995765" y="0"/>
                  </a:lnTo>
                  <a:lnTo>
                    <a:pt x="1020659" y="0"/>
                  </a:lnTo>
                  <a:lnTo>
                    <a:pt x="1045553" y="0"/>
                  </a:lnTo>
                  <a:lnTo>
                    <a:pt x="1070447" y="0"/>
                  </a:lnTo>
                  <a:lnTo>
                    <a:pt x="1095341" y="0"/>
                  </a:lnTo>
                  <a:lnTo>
                    <a:pt x="1120236" y="0"/>
                  </a:lnTo>
                  <a:lnTo>
                    <a:pt x="1145130" y="0"/>
                  </a:lnTo>
                  <a:lnTo>
                    <a:pt x="1170024" y="0"/>
                  </a:lnTo>
                  <a:lnTo>
                    <a:pt x="1194918" y="0"/>
                  </a:lnTo>
                  <a:lnTo>
                    <a:pt x="1219812" y="0"/>
                  </a:lnTo>
                  <a:lnTo>
                    <a:pt x="1244706" y="0"/>
                  </a:lnTo>
                  <a:lnTo>
                    <a:pt x="1269600" y="0"/>
                  </a:lnTo>
                  <a:lnTo>
                    <a:pt x="1294495" y="0"/>
                  </a:lnTo>
                  <a:lnTo>
                    <a:pt x="1319389" y="0"/>
                  </a:lnTo>
                  <a:lnTo>
                    <a:pt x="1344283" y="0"/>
                  </a:lnTo>
                  <a:lnTo>
                    <a:pt x="1369177" y="0"/>
                  </a:lnTo>
                  <a:lnTo>
                    <a:pt x="1394071" y="0"/>
                  </a:lnTo>
                  <a:lnTo>
                    <a:pt x="1418965" y="0"/>
                  </a:lnTo>
                  <a:lnTo>
                    <a:pt x="1443859" y="0"/>
                  </a:lnTo>
                  <a:lnTo>
                    <a:pt x="1468754" y="0"/>
                  </a:lnTo>
                  <a:lnTo>
                    <a:pt x="1493648" y="0"/>
                  </a:lnTo>
                  <a:lnTo>
                    <a:pt x="1518542" y="0"/>
                  </a:lnTo>
                  <a:lnTo>
                    <a:pt x="1543436" y="0"/>
                  </a:lnTo>
                  <a:lnTo>
                    <a:pt x="1568330" y="0"/>
                  </a:lnTo>
                  <a:lnTo>
                    <a:pt x="1593224" y="0"/>
                  </a:lnTo>
                  <a:lnTo>
                    <a:pt x="1618118" y="0"/>
                  </a:lnTo>
                  <a:lnTo>
                    <a:pt x="1643012" y="0"/>
                  </a:lnTo>
                  <a:lnTo>
                    <a:pt x="1667907" y="0"/>
                  </a:lnTo>
                  <a:lnTo>
                    <a:pt x="1692801" y="0"/>
                  </a:lnTo>
                  <a:lnTo>
                    <a:pt x="1717695" y="0"/>
                  </a:lnTo>
                  <a:lnTo>
                    <a:pt x="1742589" y="0"/>
                  </a:lnTo>
                  <a:lnTo>
                    <a:pt x="1767483" y="0"/>
                  </a:lnTo>
                  <a:lnTo>
                    <a:pt x="1792377" y="0"/>
                  </a:lnTo>
                  <a:lnTo>
                    <a:pt x="1817271" y="0"/>
                  </a:lnTo>
                  <a:lnTo>
                    <a:pt x="1842166" y="0"/>
                  </a:lnTo>
                  <a:lnTo>
                    <a:pt x="1867060" y="0"/>
                  </a:lnTo>
                  <a:lnTo>
                    <a:pt x="1891954" y="0"/>
                  </a:lnTo>
                  <a:lnTo>
                    <a:pt x="1916848" y="0"/>
                  </a:lnTo>
                  <a:lnTo>
                    <a:pt x="1941742" y="0"/>
                  </a:lnTo>
                  <a:lnTo>
                    <a:pt x="1966636" y="0"/>
                  </a:lnTo>
                  <a:lnTo>
                    <a:pt x="1991530" y="0"/>
                  </a:lnTo>
                  <a:lnTo>
                    <a:pt x="2016425" y="0"/>
                  </a:lnTo>
                  <a:lnTo>
                    <a:pt x="2041319" y="0"/>
                  </a:lnTo>
                  <a:lnTo>
                    <a:pt x="2066213" y="0"/>
                  </a:lnTo>
                  <a:lnTo>
                    <a:pt x="2091107" y="0"/>
                  </a:lnTo>
                  <a:lnTo>
                    <a:pt x="2116001" y="0"/>
                  </a:lnTo>
                  <a:lnTo>
                    <a:pt x="2140895" y="0"/>
                  </a:lnTo>
                  <a:lnTo>
                    <a:pt x="2165789" y="0"/>
                  </a:lnTo>
                  <a:lnTo>
                    <a:pt x="2190683" y="0"/>
                  </a:lnTo>
                  <a:lnTo>
                    <a:pt x="2215578" y="0"/>
                  </a:lnTo>
                  <a:lnTo>
                    <a:pt x="2240472" y="0"/>
                  </a:lnTo>
                  <a:lnTo>
                    <a:pt x="2265366" y="0"/>
                  </a:lnTo>
                  <a:lnTo>
                    <a:pt x="2290260" y="0"/>
                  </a:lnTo>
                  <a:lnTo>
                    <a:pt x="2315154" y="0"/>
                  </a:lnTo>
                  <a:lnTo>
                    <a:pt x="2340048" y="0"/>
                  </a:lnTo>
                  <a:lnTo>
                    <a:pt x="2364942" y="0"/>
                  </a:lnTo>
                  <a:lnTo>
                    <a:pt x="2389837" y="0"/>
                  </a:lnTo>
                  <a:lnTo>
                    <a:pt x="2414731" y="0"/>
                  </a:lnTo>
                  <a:lnTo>
                    <a:pt x="2439625" y="0"/>
                  </a:lnTo>
                  <a:lnTo>
                    <a:pt x="2464519" y="0"/>
                  </a:lnTo>
                  <a:lnTo>
                    <a:pt x="2464519" y="0"/>
                  </a:lnTo>
                  <a:lnTo>
                    <a:pt x="2489413" y="0"/>
                  </a:lnTo>
                  <a:lnTo>
                    <a:pt x="2514307" y="0"/>
                  </a:lnTo>
                  <a:lnTo>
                    <a:pt x="2539201" y="0"/>
                  </a:lnTo>
                  <a:lnTo>
                    <a:pt x="2564096" y="0"/>
                  </a:lnTo>
                  <a:lnTo>
                    <a:pt x="2588990" y="0"/>
                  </a:lnTo>
                  <a:lnTo>
                    <a:pt x="2613884" y="0"/>
                  </a:lnTo>
                  <a:lnTo>
                    <a:pt x="2638778" y="0"/>
                  </a:lnTo>
                  <a:lnTo>
                    <a:pt x="2663672" y="0"/>
                  </a:lnTo>
                  <a:lnTo>
                    <a:pt x="2688566" y="0"/>
                  </a:lnTo>
                  <a:lnTo>
                    <a:pt x="2713460" y="0"/>
                  </a:lnTo>
                  <a:lnTo>
                    <a:pt x="2738354" y="0"/>
                  </a:lnTo>
                  <a:lnTo>
                    <a:pt x="2763249" y="0"/>
                  </a:lnTo>
                  <a:lnTo>
                    <a:pt x="2788143" y="0"/>
                  </a:lnTo>
                  <a:lnTo>
                    <a:pt x="2813037" y="0"/>
                  </a:lnTo>
                  <a:lnTo>
                    <a:pt x="2837931" y="0"/>
                  </a:lnTo>
                  <a:lnTo>
                    <a:pt x="2862825" y="0"/>
                  </a:lnTo>
                  <a:lnTo>
                    <a:pt x="2887719" y="0"/>
                  </a:lnTo>
                  <a:lnTo>
                    <a:pt x="2912613" y="0"/>
                  </a:lnTo>
                  <a:lnTo>
                    <a:pt x="2937508" y="0"/>
                  </a:lnTo>
                  <a:lnTo>
                    <a:pt x="2962402" y="0"/>
                  </a:lnTo>
                  <a:lnTo>
                    <a:pt x="2987296" y="0"/>
                  </a:lnTo>
                  <a:lnTo>
                    <a:pt x="3012190" y="0"/>
                  </a:lnTo>
                  <a:lnTo>
                    <a:pt x="3037084" y="0"/>
                  </a:lnTo>
                  <a:lnTo>
                    <a:pt x="3061978" y="0"/>
                  </a:lnTo>
                  <a:lnTo>
                    <a:pt x="3086872" y="0"/>
                  </a:lnTo>
                  <a:lnTo>
                    <a:pt x="3111767" y="0"/>
                  </a:lnTo>
                  <a:lnTo>
                    <a:pt x="3136661" y="0"/>
                  </a:lnTo>
                  <a:lnTo>
                    <a:pt x="3161555" y="0"/>
                  </a:lnTo>
                  <a:lnTo>
                    <a:pt x="3186449" y="0"/>
                  </a:lnTo>
                  <a:lnTo>
                    <a:pt x="3211343" y="0"/>
                  </a:lnTo>
                  <a:lnTo>
                    <a:pt x="3236237" y="0"/>
                  </a:lnTo>
                  <a:lnTo>
                    <a:pt x="3261131" y="0"/>
                  </a:lnTo>
                  <a:lnTo>
                    <a:pt x="3286025" y="0"/>
                  </a:lnTo>
                  <a:lnTo>
                    <a:pt x="3310920" y="0"/>
                  </a:lnTo>
                  <a:lnTo>
                    <a:pt x="3335814" y="0"/>
                  </a:lnTo>
                  <a:lnTo>
                    <a:pt x="3360708" y="0"/>
                  </a:lnTo>
                  <a:lnTo>
                    <a:pt x="3385602" y="0"/>
                  </a:lnTo>
                  <a:lnTo>
                    <a:pt x="3410496" y="0"/>
                  </a:lnTo>
                  <a:lnTo>
                    <a:pt x="3435390" y="0"/>
                  </a:lnTo>
                  <a:lnTo>
                    <a:pt x="3460284" y="0"/>
                  </a:lnTo>
                  <a:lnTo>
                    <a:pt x="3485179" y="0"/>
                  </a:lnTo>
                  <a:lnTo>
                    <a:pt x="3510073" y="0"/>
                  </a:lnTo>
                  <a:lnTo>
                    <a:pt x="3534967" y="0"/>
                  </a:lnTo>
                  <a:lnTo>
                    <a:pt x="3559861" y="0"/>
                  </a:lnTo>
                  <a:lnTo>
                    <a:pt x="3584755" y="0"/>
                  </a:lnTo>
                  <a:lnTo>
                    <a:pt x="3609649" y="0"/>
                  </a:lnTo>
                  <a:lnTo>
                    <a:pt x="3634543" y="0"/>
                  </a:lnTo>
                  <a:lnTo>
                    <a:pt x="3659438" y="0"/>
                  </a:lnTo>
                  <a:lnTo>
                    <a:pt x="3684332" y="0"/>
                  </a:lnTo>
                  <a:lnTo>
                    <a:pt x="3709226" y="0"/>
                  </a:lnTo>
                  <a:lnTo>
                    <a:pt x="3734120" y="0"/>
                  </a:lnTo>
                  <a:lnTo>
                    <a:pt x="3759014" y="0"/>
                  </a:lnTo>
                  <a:lnTo>
                    <a:pt x="3783908" y="0"/>
                  </a:lnTo>
                  <a:lnTo>
                    <a:pt x="3808802" y="0"/>
                  </a:lnTo>
                  <a:lnTo>
                    <a:pt x="3833696" y="0"/>
                  </a:lnTo>
                  <a:lnTo>
                    <a:pt x="3858591" y="0"/>
                  </a:lnTo>
                  <a:lnTo>
                    <a:pt x="3883485" y="0"/>
                  </a:lnTo>
                  <a:lnTo>
                    <a:pt x="3908379" y="0"/>
                  </a:lnTo>
                  <a:lnTo>
                    <a:pt x="3933273" y="0"/>
                  </a:lnTo>
                  <a:lnTo>
                    <a:pt x="3958167" y="0"/>
                  </a:lnTo>
                  <a:lnTo>
                    <a:pt x="3983061" y="0"/>
                  </a:lnTo>
                  <a:lnTo>
                    <a:pt x="4007955" y="0"/>
                  </a:lnTo>
                  <a:lnTo>
                    <a:pt x="4032850" y="0"/>
                  </a:lnTo>
                  <a:lnTo>
                    <a:pt x="4057744" y="0"/>
                  </a:lnTo>
                  <a:lnTo>
                    <a:pt x="4082638" y="0"/>
                  </a:lnTo>
                  <a:lnTo>
                    <a:pt x="4107532" y="0"/>
                  </a:lnTo>
                  <a:lnTo>
                    <a:pt x="4132426" y="0"/>
                  </a:lnTo>
                  <a:lnTo>
                    <a:pt x="4157320" y="0"/>
                  </a:lnTo>
                  <a:lnTo>
                    <a:pt x="4182214" y="0"/>
                  </a:lnTo>
                  <a:lnTo>
                    <a:pt x="4207109" y="0"/>
                  </a:lnTo>
                  <a:lnTo>
                    <a:pt x="4232003" y="0"/>
                  </a:lnTo>
                  <a:lnTo>
                    <a:pt x="4256897" y="0"/>
                  </a:lnTo>
                  <a:lnTo>
                    <a:pt x="4281791" y="0"/>
                  </a:lnTo>
                  <a:lnTo>
                    <a:pt x="4306685" y="0"/>
                  </a:lnTo>
                  <a:lnTo>
                    <a:pt x="4331579" y="0"/>
                  </a:lnTo>
                  <a:lnTo>
                    <a:pt x="4356473" y="0"/>
                  </a:lnTo>
                  <a:lnTo>
                    <a:pt x="4381367" y="0"/>
                  </a:lnTo>
                  <a:lnTo>
                    <a:pt x="4406262" y="0"/>
                  </a:lnTo>
                  <a:lnTo>
                    <a:pt x="4431156" y="0"/>
                  </a:lnTo>
                  <a:lnTo>
                    <a:pt x="4456050" y="0"/>
                  </a:lnTo>
                  <a:lnTo>
                    <a:pt x="4480944" y="0"/>
                  </a:lnTo>
                  <a:lnTo>
                    <a:pt x="4505838" y="0"/>
                  </a:lnTo>
                  <a:lnTo>
                    <a:pt x="4530732" y="0"/>
                  </a:lnTo>
                  <a:lnTo>
                    <a:pt x="4555626" y="0"/>
                  </a:lnTo>
                  <a:lnTo>
                    <a:pt x="4580521" y="0"/>
                  </a:lnTo>
                  <a:lnTo>
                    <a:pt x="4605415" y="0"/>
                  </a:lnTo>
                  <a:lnTo>
                    <a:pt x="4630309" y="0"/>
                  </a:lnTo>
                  <a:lnTo>
                    <a:pt x="4655203" y="0"/>
                  </a:lnTo>
                  <a:lnTo>
                    <a:pt x="4680097" y="0"/>
                  </a:lnTo>
                  <a:lnTo>
                    <a:pt x="4704991" y="0"/>
                  </a:lnTo>
                  <a:lnTo>
                    <a:pt x="4729885" y="0"/>
                  </a:lnTo>
                  <a:lnTo>
                    <a:pt x="4754780" y="0"/>
                  </a:lnTo>
                  <a:lnTo>
                    <a:pt x="4779674" y="0"/>
                  </a:lnTo>
                  <a:lnTo>
                    <a:pt x="4804568" y="0"/>
                  </a:lnTo>
                  <a:lnTo>
                    <a:pt x="4829462" y="0"/>
                  </a:lnTo>
                  <a:lnTo>
                    <a:pt x="4854356" y="0"/>
                  </a:lnTo>
                  <a:lnTo>
                    <a:pt x="4879250" y="0"/>
                  </a:lnTo>
                  <a:lnTo>
                    <a:pt x="4904144" y="0"/>
                  </a:lnTo>
                  <a:lnTo>
                    <a:pt x="4929038" y="0"/>
                  </a:lnTo>
                </a:path>
              </a:pathLst>
            </a:custGeom>
            <a:ln w="40651" cap="flat">
              <a:solidFill>
                <a:srgbClr val="FF63B9">
                  <a:alpha val="100000"/>
                </a:srgbClr>
              </a:solidFill>
              <a:prstDash val="solid"/>
              <a:round/>
            </a:ln>
          </p:spPr>
          <p:txBody>
            <a:bodyPr/>
            <a:lstStyle/>
            <a:p/>
          </p:txBody>
        </p:sp>
        <p:sp>
          <p:nvSpPr>
            <p:cNvPr id="45" name="pl45"/>
            <p:cNvSpPr/>
            <p:nvPr/>
          </p:nvSpPr>
          <p:spPr>
            <a:xfrm>
              <a:off x="2420208" y="1150083"/>
              <a:ext cx="4929038" cy="489455"/>
            </a:xfrm>
            <a:custGeom>
              <a:avLst/>
              <a:pathLst>
                <a:path w="4929038" h="489455">
                  <a:moveTo>
                    <a:pt x="0" y="244768"/>
                  </a:moveTo>
                  <a:lnTo>
                    <a:pt x="24894" y="244783"/>
                  </a:lnTo>
                  <a:lnTo>
                    <a:pt x="49788" y="244800"/>
                  </a:lnTo>
                  <a:lnTo>
                    <a:pt x="74682" y="244819"/>
                  </a:lnTo>
                  <a:lnTo>
                    <a:pt x="99576" y="244843"/>
                  </a:lnTo>
                  <a:lnTo>
                    <a:pt x="124470" y="244870"/>
                  </a:lnTo>
                  <a:lnTo>
                    <a:pt x="149364" y="244903"/>
                  </a:lnTo>
                  <a:lnTo>
                    <a:pt x="174258" y="244940"/>
                  </a:lnTo>
                  <a:lnTo>
                    <a:pt x="199153" y="244985"/>
                  </a:lnTo>
                  <a:lnTo>
                    <a:pt x="224047" y="245037"/>
                  </a:lnTo>
                  <a:lnTo>
                    <a:pt x="248941" y="245099"/>
                  </a:lnTo>
                  <a:lnTo>
                    <a:pt x="273835" y="245171"/>
                  </a:lnTo>
                  <a:lnTo>
                    <a:pt x="298729" y="245256"/>
                  </a:lnTo>
                  <a:lnTo>
                    <a:pt x="323623" y="245356"/>
                  </a:lnTo>
                  <a:lnTo>
                    <a:pt x="348517" y="245473"/>
                  </a:lnTo>
                  <a:lnTo>
                    <a:pt x="373412" y="245610"/>
                  </a:lnTo>
                  <a:lnTo>
                    <a:pt x="398306" y="245772"/>
                  </a:lnTo>
                  <a:lnTo>
                    <a:pt x="423200" y="245961"/>
                  </a:lnTo>
                  <a:lnTo>
                    <a:pt x="448094" y="246183"/>
                  </a:lnTo>
                  <a:lnTo>
                    <a:pt x="472988" y="246444"/>
                  </a:lnTo>
                  <a:lnTo>
                    <a:pt x="497882" y="246750"/>
                  </a:lnTo>
                  <a:lnTo>
                    <a:pt x="522776" y="247108"/>
                  </a:lnTo>
                  <a:lnTo>
                    <a:pt x="547670" y="247528"/>
                  </a:lnTo>
                  <a:lnTo>
                    <a:pt x="572565" y="248020"/>
                  </a:lnTo>
                  <a:lnTo>
                    <a:pt x="597459" y="248595"/>
                  </a:lnTo>
                  <a:lnTo>
                    <a:pt x="622353" y="249268"/>
                  </a:lnTo>
                  <a:lnTo>
                    <a:pt x="647247" y="250054"/>
                  </a:lnTo>
                  <a:lnTo>
                    <a:pt x="672141" y="250972"/>
                  </a:lnTo>
                  <a:lnTo>
                    <a:pt x="697035" y="252041"/>
                  </a:lnTo>
                  <a:lnTo>
                    <a:pt x="721929" y="253286"/>
                  </a:lnTo>
                  <a:lnTo>
                    <a:pt x="746824" y="254733"/>
                  </a:lnTo>
                  <a:lnTo>
                    <a:pt x="771718" y="256411"/>
                  </a:lnTo>
                  <a:lnTo>
                    <a:pt x="796612" y="258352"/>
                  </a:lnTo>
                  <a:lnTo>
                    <a:pt x="821506" y="260594"/>
                  </a:lnTo>
                  <a:lnTo>
                    <a:pt x="846400" y="263174"/>
                  </a:lnTo>
                  <a:lnTo>
                    <a:pt x="871294" y="266132"/>
                  </a:lnTo>
                  <a:lnTo>
                    <a:pt x="896188" y="269513"/>
                  </a:lnTo>
                  <a:lnTo>
                    <a:pt x="921083" y="273358"/>
                  </a:lnTo>
                  <a:lnTo>
                    <a:pt x="945977" y="277709"/>
                  </a:lnTo>
                  <a:lnTo>
                    <a:pt x="970871" y="282604"/>
                  </a:lnTo>
                  <a:lnTo>
                    <a:pt x="995765" y="288077"/>
                  </a:lnTo>
                  <a:lnTo>
                    <a:pt x="1020659" y="294150"/>
                  </a:lnTo>
                  <a:lnTo>
                    <a:pt x="1045553" y="300837"/>
                  </a:lnTo>
                  <a:lnTo>
                    <a:pt x="1070447" y="308134"/>
                  </a:lnTo>
                  <a:lnTo>
                    <a:pt x="1095341" y="316021"/>
                  </a:lnTo>
                  <a:lnTo>
                    <a:pt x="1120236" y="324457"/>
                  </a:lnTo>
                  <a:lnTo>
                    <a:pt x="1145130" y="333381"/>
                  </a:lnTo>
                  <a:lnTo>
                    <a:pt x="1170024" y="342710"/>
                  </a:lnTo>
                  <a:lnTo>
                    <a:pt x="1194918" y="352344"/>
                  </a:lnTo>
                  <a:lnTo>
                    <a:pt x="1219812" y="362168"/>
                  </a:lnTo>
                  <a:lnTo>
                    <a:pt x="1244706" y="372055"/>
                  </a:lnTo>
                  <a:lnTo>
                    <a:pt x="1269600" y="381879"/>
                  </a:lnTo>
                  <a:lnTo>
                    <a:pt x="1294495" y="391513"/>
                  </a:lnTo>
                  <a:lnTo>
                    <a:pt x="1319389" y="400842"/>
                  </a:lnTo>
                  <a:lnTo>
                    <a:pt x="1344283" y="409766"/>
                  </a:lnTo>
                  <a:lnTo>
                    <a:pt x="1369177" y="418202"/>
                  </a:lnTo>
                  <a:lnTo>
                    <a:pt x="1394071" y="426089"/>
                  </a:lnTo>
                  <a:lnTo>
                    <a:pt x="1418965" y="433386"/>
                  </a:lnTo>
                  <a:lnTo>
                    <a:pt x="1443859" y="440073"/>
                  </a:lnTo>
                  <a:lnTo>
                    <a:pt x="1468754" y="446147"/>
                  </a:lnTo>
                  <a:lnTo>
                    <a:pt x="1493648" y="451619"/>
                  </a:lnTo>
                  <a:lnTo>
                    <a:pt x="1518542" y="456514"/>
                  </a:lnTo>
                  <a:lnTo>
                    <a:pt x="1543436" y="460865"/>
                  </a:lnTo>
                  <a:lnTo>
                    <a:pt x="1568330" y="464710"/>
                  </a:lnTo>
                  <a:lnTo>
                    <a:pt x="1593224" y="468091"/>
                  </a:lnTo>
                  <a:lnTo>
                    <a:pt x="1618118" y="471050"/>
                  </a:lnTo>
                  <a:lnTo>
                    <a:pt x="1643012" y="473629"/>
                  </a:lnTo>
                  <a:lnTo>
                    <a:pt x="1667907" y="475871"/>
                  </a:lnTo>
                  <a:lnTo>
                    <a:pt x="1692801" y="477812"/>
                  </a:lnTo>
                  <a:lnTo>
                    <a:pt x="1717695" y="479490"/>
                  </a:lnTo>
                  <a:lnTo>
                    <a:pt x="1742589" y="480937"/>
                  </a:lnTo>
                  <a:lnTo>
                    <a:pt x="1767483" y="482182"/>
                  </a:lnTo>
                  <a:lnTo>
                    <a:pt x="1792377" y="483251"/>
                  </a:lnTo>
                  <a:lnTo>
                    <a:pt x="1817271" y="484169"/>
                  </a:lnTo>
                  <a:lnTo>
                    <a:pt x="1842166" y="484955"/>
                  </a:lnTo>
                  <a:lnTo>
                    <a:pt x="1867060" y="485628"/>
                  </a:lnTo>
                  <a:lnTo>
                    <a:pt x="1891954" y="486203"/>
                  </a:lnTo>
                  <a:lnTo>
                    <a:pt x="1916848" y="486695"/>
                  </a:lnTo>
                  <a:lnTo>
                    <a:pt x="1941742" y="487115"/>
                  </a:lnTo>
                  <a:lnTo>
                    <a:pt x="1966636" y="487473"/>
                  </a:lnTo>
                  <a:lnTo>
                    <a:pt x="1991530" y="487779"/>
                  </a:lnTo>
                  <a:lnTo>
                    <a:pt x="2016425" y="488040"/>
                  </a:lnTo>
                  <a:lnTo>
                    <a:pt x="2041319" y="488262"/>
                  </a:lnTo>
                  <a:lnTo>
                    <a:pt x="2066213" y="488451"/>
                  </a:lnTo>
                  <a:lnTo>
                    <a:pt x="2091107" y="488613"/>
                  </a:lnTo>
                  <a:lnTo>
                    <a:pt x="2116001" y="488750"/>
                  </a:lnTo>
                  <a:lnTo>
                    <a:pt x="2140895" y="488867"/>
                  </a:lnTo>
                  <a:lnTo>
                    <a:pt x="2165789" y="488967"/>
                  </a:lnTo>
                  <a:lnTo>
                    <a:pt x="2190683" y="489052"/>
                  </a:lnTo>
                  <a:lnTo>
                    <a:pt x="2215578" y="489124"/>
                  </a:lnTo>
                  <a:lnTo>
                    <a:pt x="2240472" y="489186"/>
                  </a:lnTo>
                  <a:lnTo>
                    <a:pt x="2265366" y="489238"/>
                  </a:lnTo>
                  <a:lnTo>
                    <a:pt x="2290260" y="489283"/>
                  </a:lnTo>
                  <a:lnTo>
                    <a:pt x="2315154" y="489321"/>
                  </a:lnTo>
                  <a:lnTo>
                    <a:pt x="2340048" y="489353"/>
                  </a:lnTo>
                  <a:lnTo>
                    <a:pt x="2364942" y="489380"/>
                  </a:lnTo>
                  <a:lnTo>
                    <a:pt x="2389837" y="489404"/>
                  </a:lnTo>
                  <a:lnTo>
                    <a:pt x="2414731" y="489424"/>
                  </a:lnTo>
                  <a:lnTo>
                    <a:pt x="2439625" y="489440"/>
                  </a:lnTo>
                  <a:lnTo>
                    <a:pt x="2464519" y="489455"/>
                  </a:lnTo>
                  <a:lnTo>
                    <a:pt x="2464519" y="489373"/>
                  </a:lnTo>
                  <a:lnTo>
                    <a:pt x="2489413" y="489344"/>
                  </a:lnTo>
                  <a:lnTo>
                    <a:pt x="2514307" y="489310"/>
                  </a:lnTo>
                  <a:lnTo>
                    <a:pt x="2539201" y="489270"/>
                  </a:lnTo>
                  <a:lnTo>
                    <a:pt x="2564096" y="489224"/>
                  </a:lnTo>
                  <a:lnTo>
                    <a:pt x="2588990" y="489169"/>
                  </a:lnTo>
                  <a:lnTo>
                    <a:pt x="2613884" y="489104"/>
                  </a:lnTo>
                  <a:lnTo>
                    <a:pt x="2638778" y="489028"/>
                  </a:lnTo>
                  <a:lnTo>
                    <a:pt x="2663672" y="488939"/>
                  </a:lnTo>
                  <a:lnTo>
                    <a:pt x="2688566" y="488834"/>
                  </a:lnTo>
                  <a:lnTo>
                    <a:pt x="2713460" y="488711"/>
                  </a:lnTo>
                  <a:lnTo>
                    <a:pt x="2738354" y="488567"/>
                  </a:lnTo>
                  <a:lnTo>
                    <a:pt x="2763249" y="488397"/>
                  </a:lnTo>
                  <a:lnTo>
                    <a:pt x="2788143" y="488198"/>
                  </a:lnTo>
                  <a:lnTo>
                    <a:pt x="2813037" y="487964"/>
                  </a:lnTo>
                  <a:lnTo>
                    <a:pt x="2837931" y="487689"/>
                  </a:lnTo>
                  <a:lnTo>
                    <a:pt x="2862825" y="487366"/>
                  </a:lnTo>
                  <a:lnTo>
                    <a:pt x="2887719" y="486987"/>
                  </a:lnTo>
                  <a:lnTo>
                    <a:pt x="2912613" y="486543"/>
                  </a:lnTo>
                  <a:lnTo>
                    <a:pt x="2937508" y="486021"/>
                  </a:lnTo>
                  <a:lnTo>
                    <a:pt x="2962402" y="485410"/>
                  </a:lnTo>
                  <a:lnTo>
                    <a:pt x="2987296" y="484693"/>
                  </a:lnTo>
                  <a:lnTo>
                    <a:pt x="3012190" y="483853"/>
                  </a:lnTo>
                  <a:lnTo>
                    <a:pt x="3037084" y="482869"/>
                  </a:lnTo>
                  <a:lnTo>
                    <a:pt x="3061978" y="481719"/>
                  </a:lnTo>
                  <a:lnTo>
                    <a:pt x="3086872" y="480373"/>
                  </a:lnTo>
                  <a:lnTo>
                    <a:pt x="3111767" y="478801"/>
                  </a:lnTo>
                  <a:lnTo>
                    <a:pt x="3136661" y="476966"/>
                  </a:lnTo>
                  <a:lnTo>
                    <a:pt x="3161555" y="474827"/>
                  </a:lnTo>
                  <a:lnTo>
                    <a:pt x="3186449" y="472337"/>
                  </a:lnTo>
                  <a:lnTo>
                    <a:pt x="3211343" y="469444"/>
                  </a:lnTo>
                  <a:lnTo>
                    <a:pt x="3236237" y="466088"/>
                  </a:lnTo>
                  <a:lnTo>
                    <a:pt x="3261131" y="462204"/>
                  </a:lnTo>
                  <a:lnTo>
                    <a:pt x="3286025" y="457721"/>
                  </a:lnTo>
                  <a:lnTo>
                    <a:pt x="3310920" y="452562"/>
                  </a:lnTo>
                  <a:lnTo>
                    <a:pt x="3335814" y="446644"/>
                  </a:lnTo>
                  <a:lnTo>
                    <a:pt x="3360708" y="439884"/>
                  </a:lnTo>
                  <a:lnTo>
                    <a:pt x="3385602" y="432194"/>
                  </a:lnTo>
                  <a:lnTo>
                    <a:pt x="3410496" y="423492"/>
                  </a:lnTo>
                  <a:lnTo>
                    <a:pt x="3435390" y="413701"/>
                  </a:lnTo>
                  <a:lnTo>
                    <a:pt x="3460284" y="402756"/>
                  </a:lnTo>
                  <a:lnTo>
                    <a:pt x="3485179" y="390609"/>
                  </a:lnTo>
                  <a:lnTo>
                    <a:pt x="3510073" y="377236"/>
                  </a:lnTo>
                  <a:lnTo>
                    <a:pt x="3534967" y="362642"/>
                  </a:lnTo>
                  <a:lnTo>
                    <a:pt x="3559861" y="346868"/>
                  </a:lnTo>
                  <a:lnTo>
                    <a:pt x="3584755" y="329995"/>
                  </a:lnTo>
                  <a:lnTo>
                    <a:pt x="3609649" y="312148"/>
                  </a:lnTo>
                  <a:lnTo>
                    <a:pt x="3634543" y="293489"/>
                  </a:lnTo>
                  <a:lnTo>
                    <a:pt x="3659438" y="274221"/>
                  </a:lnTo>
                  <a:lnTo>
                    <a:pt x="3684332" y="254574"/>
                  </a:lnTo>
                  <a:lnTo>
                    <a:pt x="3709226" y="234799"/>
                  </a:lnTo>
                  <a:lnTo>
                    <a:pt x="3734120" y="215152"/>
                  </a:lnTo>
                  <a:lnTo>
                    <a:pt x="3759014" y="195883"/>
                  </a:lnTo>
                  <a:lnTo>
                    <a:pt x="3783908" y="177225"/>
                  </a:lnTo>
                  <a:lnTo>
                    <a:pt x="3808802" y="159377"/>
                  </a:lnTo>
                  <a:lnTo>
                    <a:pt x="3833696" y="142505"/>
                  </a:lnTo>
                  <a:lnTo>
                    <a:pt x="3858591" y="126731"/>
                  </a:lnTo>
                  <a:lnTo>
                    <a:pt x="3883485" y="112137"/>
                  </a:lnTo>
                  <a:lnTo>
                    <a:pt x="3908379" y="98763"/>
                  </a:lnTo>
                  <a:lnTo>
                    <a:pt x="3933273" y="86616"/>
                  </a:lnTo>
                  <a:lnTo>
                    <a:pt x="3958167" y="75671"/>
                  </a:lnTo>
                  <a:lnTo>
                    <a:pt x="3983061" y="65880"/>
                  </a:lnTo>
                  <a:lnTo>
                    <a:pt x="4007955" y="57178"/>
                  </a:lnTo>
                  <a:lnTo>
                    <a:pt x="4032850" y="49489"/>
                  </a:lnTo>
                  <a:lnTo>
                    <a:pt x="4057744" y="42728"/>
                  </a:lnTo>
                  <a:lnTo>
                    <a:pt x="4082638" y="36810"/>
                  </a:lnTo>
                  <a:lnTo>
                    <a:pt x="4107532" y="31651"/>
                  </a:lnTo>
                  <a:lnTo>
                    <a:pt x="4132426" y="27168"/>
                  </a:lnTo>
                  <a:lnTo>
                    <a:pt x="4157320" y="23284"/>
                  </a:lnTo>
                  <a:lnTo>
                    <a:pt x="4182214" y="19929"/>
                  </a:lnTo>
                  <a:lnTo>
                    <a:pt x="4207109" y="17035"/>
                  </a:lnTo>
                  <a:lnTo>
                    <a:pt x="4232003" y="14546"/>
                  </a:lnTo>
                  <a:lnTo>
                    <a:pt x="4256897" y="12407"/>
                  </a:lnTo>
                  <a:lnTo>
                    <a:pt x="4281791" y="10572"/>
                  </a:lnTo>
                  <a:lnTo>
                    <a:pt x="4306685" y="9000"/>
                  </a:lnTo>
                  <a:lnTo>
                    <a:pt x="4331579" y="7654"/>
                  </a:lnTo>
                  <a:lnTo>
                    <a:pt x="4356473" y="6503"/>
                  </a:lnTo>
                  <a:lnTo>
                    <a:pt x="4381367" y="5519"/>
                  </a:lnTo>
                  <a:lnTo>
                    <a:pt x="4406262" y="4680"/>
                  </a:lnTo>
                  <a:lnTo>
                    <a:pt x="4431156" y="3963"/>
                  </a:lnTo>
                  <a:lnTo>
                    <a:pt x="4456050" y="3351"/>
                  </a:lnTo>
                  <a:lnTo>
                    <a:pt x="4480944" y="2830"/>
                  </a:lnTo>
                  <a:lnTo>
                    <a:pt x="4505838" y="2385"/>
                  </a:lnTo>
                  <a:lnTo>
                    <a:pt x="4530732" y="2006"/>
                  </a:lnTo>
                  <a:lnTo>
                    <a:pt x="4555626" y="1684"/>
                  </a:lnTo>
                  <a:lnTo>
                    <a:pt x="4580521" y="1409"/>
                  </a:lnTo>
                  <a:lnTo>
                    <a:pt x="4605415" y="1174"/>
                  </a:lnTo>
                  <a:lnTo>
                    <a:pt x="4630309" y="975"/>
                  </a:lnTo>
                  <a:lnTo>
                    <a:pt x="4655203" y="805"/>
                  </a:lnTo>
                  <a:lnTo>
                    <a:pt x="4680097" y="661"/>
                  </a:lnTo>
                  <a:lnTo>
                    <a:pt x="4704991" y="538"/>
                  </a:lnTo>
                  <a:lnTo>
                    <a:pt x="4729885" y="433"/>
                  </a:lnTo>
                  <a:lnTo>
                    <a:pt x="4754780" y="344"/>
                  </a:lnTo>
                  <a:lnTo>
                    <a:pt x="4779674" y="268"/>
                  </a:lnTo>
                  <a:lnTo>
                    <a:pt x="4804568" y="204"/>
                  </a:lnTo>
                  <a:lnTo>
                    <a:pt x="4829462" y="149"/>
                  </a:lnTo>
                  <a:lnTo>
                    <a:pt x="4854356" y="102"/>
                  </a:lnTo>
                  <a:lnTo>
                    <a:pt x="4879250" y="62"/>
                  </a:lnTo>
                  <a:lnTo>
                    <a:pt x="4904144" y="28"/>
                  </a:lnTo>
                  <a:lnTo>
                    <a:pt x="4929038" y="0"/>
                  </a:lnTo>
                </a:path>
              </a:pathLst>
            </a:custGeom>
            <a:ln w="40651" cap="flat">
              <a:solidFill>
                <a:srgbClr val="FF6B96">
                  <a:alpha val="100000"/>
                </a:srgbClr>
              </a:solidFill>
              <a:prstDash val="solid"/>
              <a:round/>
            </a:ln>
          </p:spPr>
          <p:txBody>
            <a:bodyPr/>
            <a:lstStyle/>
            <a:p/>
          </p:txBody>
        </p:sp>
        <p:sp>
          <p:nvSpPr>
            <p:cNvPr id="46" name="pt46"/>
            <p:cNvSpPr/>
            <p:nvPr/>
          </p:nvSpPr>
          <p:spPr>
            <a:xfrm>
              <a:off x="7290544" y="846366"/>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47" name="pt47"/>
            <p:cNvSpPr/>
            <p:nvPr/>
          </p:nvSpPr>
          <p:spPr>
            <a:xfrm>
              <a:off x="2361505" y="846366"/>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48" name="pt48"/>
            <p:cNvSpPr/>
            <p:nvPr/>
          </p:nvSpPr>
          <p:spPr>
            <a:xfrm>
              <a:off x="7290544" y="1091217"/>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49" name="pt49"/>
            <p:cNvSpPr/>
            <p:nvPr/>
          </p:nvSpPr>
          <p:spPr>
            <a:xfrm>
              <a:off x="2361505" y="109121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0" name="pt50"/>
            <p:cNvSpPr/>
            <p:nvPr/>
          </p:nvSpPr>
          <p:spPr>
            <a:xfrm>
              <a:off x="7290544" y="1336067"/>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1" name="pt51"/>
            <p:cNvSpPr/>
            <p:nvPr/>
          </p:nvSpPr>
          <p:spPr>
            <a:xfrm>
              <a:off x="4826025" y="846366"/>
              <a:ext cx="117405" cy="117405"/>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52" name="pt52"/>
            <p:cNvSpPr/>
            <p:nvPr/>
          </p:nvSpPr>
          <p:spPr>
            <a:xfrm>
              <a:off x="4826025" y="1091217"/>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53" name="pt53"/>
            <p:cNvSpPr/>
            <p:nvPr/>
          </p:nvSpPr>
          <p:spPr>
            <a:xfrm>
              <a:off x="2361505" y="1336067"/>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54" name="pt54"/>
            <p:cNvSpPr/>
            <p:nvPr/>
          </p:nvSpPr>
          <p:spPr>
            <a:xfrm>
              <a:off x="4826025" y="1336067"/>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55" name="pt55"/>
            <p:cNvSpPr/>
            <p:nvPr/>
          </p:nvSpPr>
          <p:spPr>
            <a:xfrm>
              <a:off x="7290544" y="1580918"/>
              <a:ext cx="117405" cy="117405"/>
            </a:xfrm>
            <a:prstGeom prst="ellipse">
              <a:avLst/>
            </a:prstGeom>
            <a:solidFill>
              <a:srgbClr val="00B6EB">
                <a:alpha val="100000"/>
              </a:srgbClr>
            </a:solidFill>
            <a:ln w="9000" cap="rnd">
              <a:solidFill>
                <a:srgbClr val="00B6EB">
                  <a:alpha val="100000"/>
                </a:srgbClr>
              </a:solidFill>
              <a:prstDash val="solid"/>
              <a:round/>
            </a:ln>
          </p:spPr>
          <p:txBody>
            <a:bodyPr/>
            <a:lstStyle/>
            <a:p/>
          </p:txBody>
        </p:sp>
        <p:sp>
          <p:nvSpPr>
            <p:cNvPr id="56" name="pt56"/>
            <p:cNvSpPr/>
            <p:nvPr/>
          </p:nvSpPr>
          <p:spPr>
            <a:xfrm>
              <a:off x="4826025" y="1580918"/>
              <a:ext cx="117405" cy="117405"/>
            </a:xfrm>
            <a:prstGeom prst="ellipse">
              <a:avLst/>
            </a:prstGeom>
            <a:solidFill>
              <a:srgbClr val="FF6B96">
                <a:alpha val="100000"/>
              </a:srgbClr>
            </a:solidFill>
            <a:ln w="9000" cap="rnd">
              <a:solidFill>
                <a:srgbClr val="FF6B96">
                  <a:alpha val="100000"/>
                </a:srgbClr>
              </a:solidFill>
              <a:prstDash val="solid"/>
              <a:round/>
            </a:ln>
          </p:spPr>
          <p:txBody>
            <a:bodyPr/>
            <a:lstStyle/>
            <a:p/>
          </p:txBody>
        </p:sp>
        <p:sp>
          <p:nvSpPr>
            <p:cNvPr id="57" name="pt57"/>
            <p:cNvSpPr/>
            <p:nvPr/>
          </p:nvSpPr>
          <p:spPr>
            <a:xfrm>
              <a:off x="7290544" y="1825769"/>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58" name="pt58"/>
            <p:cNvSpPr/>
            <p:nvPr/>
          </p:nvSpPr>
          <p:spPr>
            <a:xfrm>
              <a:off x="4826025" y="1825769"/>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59" name="pt59"/>
            <p:cNvSpPr/>
            <p:nvPr/>
          </p:nvSpPr>
          <p:spPr>
            <a:xfrm>
              <a:off x="2361505" y="1580918"/>
              <a:ext cx="117405" cy="117405"/>
            </a:xfrm>
            <a:prstGeom prst="ellipse">
              <a:avLst/>
            </a:prstGeom>
            <a:solidFill>
              <a:srgbClr val="A58AFF">
                <a:alpha val="100000"/>
              </a:srgbClr>
            </a:solidFill>
            <a:ln w="9000" cap="rnd">
              <a:solidFill>
                <a:srgbClr val="A58AFF">
                  <a:alpha val="100000"/>
                </a:srgbClr>
              </a:solidFill>
              <a:prstDash val="solid"/>
              <a:round/>
            </a:ln>
          </p:spPr>
          <p:txBody>
            <a:bodyPr/>
            <a:lstStyle/>
            <a:p/>
          </p:txBody>
        </p:sp>
        <p:sp>
          <p:nvSpPr>
            <p:cNvPr id="60" name="pt60"/>
            <p:cNvSpPr/>
            <p:nvPr/>
          </p:nvSpPr>
          <p:spPr>
            <a:xfrm>
              <a:off x="4826025" y="2070620"/>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61" name="pt61"/>
            <p:cNvSpPr/>
            <p:nvPr/>
          </p:nvSpPr>
          <p:spPr>
            <a:xfrm>
              <a:off x="7290544" y="2070620"/>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62" name="pt62"/>
            <p:cNvSpPr/>
            <p:nvPr/>
          </p:nvSpPr>
          <p:spPr>
            <a:xfrm>
              <a:off x="2361505" y="1825769"/>
              <a:ext cx="117405" cy="117405"/>
            </a:xfrm>
            <a:prstGeom prst="ellipse">
              <a:avLst/>
            </a:prstGeom>
            <a:solidFill>
              <a:srgbClr val="EC69EF">
                <a:alpha val="100000"/>
              </a:srgbClr>
            </a:solidFill>
            <a:ln w="9000" cap="rnd">
              <a:solidFill>
                <a:srgbClr val="EC69EF">
                  <a:alpha val="100000"/>
                </a:srgbClr>
              </a:solidFill>
              <a:prstDash val="solid"/>
              <a:round/>
            </a:ln>
          </p:spPr>
          <p:txBody>
            <a:bodyPr/>
            <a:lstStyle/>
            <a:p/>
          </p:txBody>
        </p:sp>
        <p:sp>
          <p:nvSpPr>
            <p:cNvPr id="63" name="pt63"/>
            <p:cNvSpPr/>
            <p:nvPr/>
          </p:nvSpPr>
          <p:spPr>
            <a:xfrm>
              <a:off x="2361505" y="2070620"/>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64" name="pt64"/>
            <p:cNvSpPr/>
            <p:nvPr/>
          </p:nvSpPr>
          <p:spPr>
            <a:xfrm>
              <a:off x="2361505" y="2315471"/>
              <a:ext cx="117405" cy="117405"/>
            </a:xfrm>
            <a:prstGeom prst="ellipse">
              <a:avLst/>
            </a:prstGeom>
            <a:solidFill>
              <a:srgbClr val="D078FF">
                <a:alpha val="100000"/>
              </a:srgbClr>
            </a:solidFill>
            <a:ln w="9000" cap="rnd">
              <a:solidFill>
                <a:srgbClr val="D078FF">
                  <a:alpha val="100000"/>
                </a:srgbClr>
              </a:solidFill>
              <a:prstDash val="solid"/>
              <a:round/>
            </a:ln>
          </p:spPr>
          <p:txBody>
            <a:bodyPr/>
            <a:lstStyle/>
            <a:p/>
          </p:txBody>
        </p:sp>
        <p:sp>
          <p:nvSpPr>
            <p:cNvPr id="65" name="pt65"/>
            <p:cNvSpPr/>
            <p:nvPr/>
          </p:nvSpPr>
          <p:spPr>
            <a:xfrm>
              <a:off x="4826025" y="2315471"/>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66" name="pt66"/>
            <p:cNvSpPr/>
            <p:nvPr/>
          </p:nvSpPr>
          <p:spPr>
            <a:xfrm>
              <a:off x="2361505" y="2560322"/>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67" name="pt67"/>
            <p:cNvSpPr/>
            <p:nvPr/>
          </p:nvSpPr>
          <p:spPr>
            <a:xfrm>
              <a:off x="7290544" y="2315471"/>
              <a:ext cx="117405" cy="117405"/>
            </a:xfrm>
            <a:prstGeom prst="ellipse">
              <a:avLst/>
            </a:prstGeom>
            <a:solidFill>
              <a:srgbClr val="C49A00">
                <a:alpha val="100000"/>
              </a:srgbClr>
            </a:solidFill>
            <a:ln w="9000" cap="rnd">
              <a:solidFill>
                <a:srgbClr val="C49A00">
                  <a:alpha val="100000"/>
                </a:srgbClr>
              </a:solidFill>
              <a:prstDash val="solid"/>
              <a:round/>
            </a:ln>
          </p:spPr>
          <p:txBody>
            <a:bodyPr/>
            <a:lstStyle/>
            <a:p/>
          </p:txBody>
        </p:sp>
        <p:sp>
          <p:nvSpPr>
            <p:cNvPr id="68" name="pt68"/>
            <p:cNvSpPr/>
            <p:nvPr/>
          </p:nvSpPr>
          <p:spPr>
            <a:xfrm>
              <a:off x="2361505" y="2805173"/>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69" name="pt69"/>
            <p:cNvSpPr/>
            <p:nvPr/>
          </p:nvSpPr>
          <p:spPr>
            <a:xfrm>
              <a:off x="7290544" y="2560322"/>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70" name="pt70"/>
            <p:cNvSpPr/>
            <p:nvPr/>
          </p:nvSpPr>
          <p:spPr>
            <a:xfrm>
              <a:off x="2361505" y="3050024"/>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71" name="pt71"/>
            <p:cNvSpPr/>
            <p:nvPr/>
          </p:nvSpPr>
          <p:spPr>
            <a:xfrm>
              <a:off x="4826025" y="2560322"/>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72" name="pt72"/>
            <p:cNvSpPr/>
            <p:nvPr/>
          </p:nvSpPr>
          <p:spPr>
            <a:xfrm>
              <a:off x="7290544" y="2805173"/>
              <a:ext cx="117405" cy="117405"/>
            </a:xfrm>
            <a:prstGeom prst="ellipse">
              <a:avLst/>
            </a:prstGeom>
            <a:solidFill>
              <a:srgbClr val="00C094">
                <a:alpha val="100000"/>
              </a:srgbClr>
            </a:solidFill>
            <a:ln w="9000" cap="rnd">
              <a:solidFill>
                <a:srgbClr val="00C094">
                  <a:alpha val="100000"/>
                </a:srgbClr>
              </a:solidFill>
              <a:prstDash val="solid"/>
              <a:round/>
            </a:ln>
          </p:spPr>
          <p:txBody>
            <a:bodyPr/>
            <a:lstStyle/>
            <a:p/>
          </p:txBody>
        </p:sp>
        <p:sp>
          <p:nvSpPr>
            <p:cNvPr id="73" name="pt73"/>
            <p:cNvSpPr/>
            <p:nvPr/>
          </p:nvSpPr>
          <p:spPr>
            <a:xfrm>
              <a:off x="2361505" y="3294874"/>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74" name="pt74"/>
            <p:cNvSpPr/>
            <p:nvPr/>
          </p:nvSpPr>
          <p:spPr>
            <a:xfrm>
              <a:off x="7290544" y="3050024"/>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75" name="pt75"/>
            <p:cNvSpPr/>
            <p:nvPr/>
          </p:nvSpPr>
          <p:spPr>
            <a:xfrm>
              <a:off x="4826025" y="2805173"/>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76" name="pt76"/>
            <p:cNvSpPr/>
            <p:nvPr/>
          </p:nvSpPr>
          <p:spPr>
            <a:xfrm>
              <a:off x="7290544" y="3294874"/>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7" name="pt77"/>
            <p:cNvSpPr/>
            <p:nvPr/>
          </p:nvSpPr>
          <p:spPr>
            <a:xfrm>
              <a:off x="2361505" y="3539725"/>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78" name="pt78"/>
            <p:cNvSpPr/>
            <p:nvPr/>
          </p:nvSpPr>
          <p:spPr>
            <a:xfrm>
              <a:off x="4826025" y="3050024"/>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79" name="pt79"/>
            <p:cNvSpPr/>
            <p:nvPr/>
          </p:nvSpPr>
          <p:spPr>
            <a:xfrm>
              <a:off x="7290544" y="3539725"/>
              <a:ext cx="117405" cy="117405"/>
            </a:xfrm>
            <a:prstGeom prst="ellipse">
              <a:avLst/>
            </a:prstGeom>
            <a:solidFill>
              <a:srgbClr val="A9A400">
                <a:alpha val="100000"/>
              </a:srgbClr>
            </a:solidFill>
            <a:ln w="9000" cap="rnd">
              <a:solidFill>
                <a:srgbClr val="A9A400">
                  <a:alpha val="100000"/>
                </a:srgbClr>
              </a:solidFill>
              <a:prstDash val="solid"/>
              <a:round/>
            </a:ln>
          </p:spPr>
          <p:txBody>
            <a:bodyPr/>
            <a:lstStyle/>
            <a:p/>
          </p:txBody>
        </p:sp>
        <p:sp>
          <p:nvSpPr>
            <p:cNvPr id="80" name="pt80"/>
            <p:cNvSpPr/>
            <p:nvPr/>
          </p:nvSpPr>
          <p:spPr>
            <a:xfrm>
              <a:off x="4826025" y="3294874"/>
              <a:ext cx="117405" cy="117405"/>
            </a:xfrm>
            <a:prstGeom prst="ellipse">
              <a:avLst/>
            </a:prstGeom>
            <a:solidFill>
              <a:srgbClr val="86AC00">
                <a:alpha val="100000"/>
              </a:srgbClr>
            </a:solidFill>
            <a:ln w="9000" cap="rnd">
              <a:solidFill>
                <a:srgbClr val="86AC00">
                  <a:alpha val="100000"/>
                </a:srgbClr>
              </a:solidFill>
              <a:prstDash val="solid"/>
              <a:round/>
            </a:ln>
          </p:spPr>
          <p:txBody>
            <a:bodyPr/>
            <a:lstStyle/>
            <a:p/>
          </p:txBody>
        </p:sp>
        <p:sp>
          <p:nvSpPr>
            <p:cNvPr id="81" name="pt81"/>
            <p:cNvSpPr/>
            <p:nvPr/>
          </p:nvSpPr>
          <p:spPr>
            <a:xfrm>
              <a:off x="2361505" y="3784576"/>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82" name="pt82"/>
            <p:cNvSpPr/>
            <p:nvPr/>
          </p:nvSpPr>
          <p:spPr>
            <a:xfrm>
              <a:off x="4826025" y="3539725"/>
              <a:ext cx="117405" cy="117405"/>
            </a:xfrm>
            <a:prstGeom prst="ellipse">
              <a:avLst/>
            </a:prstGeom>
            <a:solidFill>
              <a:srgbClr val="00BE6D">
                <a:alpha val="100000"/>
              </a:srgbClr>
            </a:solidFill>
            <a:ln w="9000" cap="rnd">
              <a:solidFill>
                <a:srgbClr val="00BE6D">
                  <a:alpha val="100000"/>
                </a:srgbClr>
              </a:solidFill>
              <a:prstDash val="solid"/>
              <a:round/>
            </a:ln>
          </p:spPr>
          <p:txBody>
            <a:bodyPr/>
            <a:lstStyle/>
            <a:p/>
          </p:txBody>
        </p:sp>
        <p:sp>
          <p:nvSpPr>
            <p:cNvPr id="83" name="pt83"/>
            <p:cNvSpPr/>
            <p:nvPr/>
          </p:nvSpPr>
          <p:spPr>
            <a:xfrm>
              <a:off x="4826025" y="3784576"/>
              <a:ext cx="117405" cy="117405"/>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84" name="pt84"/>
            <p:cNvSpPr/>
            <p:nvPr/>
          </p:nvSpPr>
          <p:spPr>
            <a:xfrm>
              <a:off x="7290544" y="3784576"/>
              <a:ext cx="117405" cy="117405"/>
            </a:xfrm>
            <a:prstGeom prst="ellipse">
              <a:avLst/>
            </a:prstGeom>
            <a:solidFill>
              <a:srgbClr val="53B400">
                <a:alpha val="100000"/>
              </a:srgbClr>
            </a:solidFill>
            <a:ln w="9000" cap="rnd">
              <a:solidFill>
                <a:srgbClr val="53B400">
                  <a:alpha val="100000"/>
                </a:srgbClr>
              </a:solidFill>
              <a:prstDash val="solid"/>
              <a:round/>
            </a:ln>
          </p:spPr>
          <p:txBody>
            <a:bodyPr/>
            <a:lstStyle/>
            <a:p/>
          </p:txBody>
        </p:sp>
        <p:sp>
          <p:nvSpPr>
            <p:cNvPr id="85" name="pt85"/>
            <p:cNvSpPr/>
            <p:nvPr/>
          </p:nvSpPr>
          <p:spPr>
            <a:xfrm>
              <a:off x="4826025" y="4029427"/>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86" name="pt86"/>
            <p:cNvSpPr/>
            <p:nvPr/>
          </p:nvSpPr>
          <p:spPr>
            <a:xfrm>
              <a:off x="2361505" y="4029427"/>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87" name="pt87"/>
            <p:cNvSpPr/>
            <p:nvPr/>
          </p:nvSpPr>
          <p:spPr>
            <a:xfrm>
              <a:off x="2361505" y="4274278"/>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88" name="pt88"/>
            <p:cNvSpPr/>
            <p:nvPr/>
          </p:nvSpPr>
          <p:spPr>
            <a:xfrm>
              <a:off x="4826025" y="4274278"/>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89" name="pt89"/>
            <p:cNvSpPr/>
            <p:nvPr/>
          </p:nvSpPr>
          <p:spPr>
            <a:xfrm>
              <a:off x="7290544" y="4029427"/>
              <a:ext cx="117405" cy="117405"/>
            </a:xfrm>
            <a:prstGeom prst="ellipse">
              <a:avLst/>
            </a:prstGeom>
            <a:solidFill>
              <a:srgbClr val="00C0B5">
                <a:alpha val="100000"/>
              </a:srgbClr>
            </a:solidFill>
            <a:ln w="9000" cap="rnd">
              <a:solidFill>
                <a:srgbClr val="00C0B5">
                  <a:alpha val="100000"/>
                </a:srgbClr>
              </a:solidFill>
              <a:prstDash val="solid"/>
              <a:round/>
            </a:ln>
          </p:spPr>
          <p:txBody>
            <a:bodyPr/>
            <a:lstStyle/>
            <a:p/>
          </p:txBody>
        </p:sp>
        <p:sp>
          <p:nvSpPr>
            <p:cNvPr id="90" name="pt90"/>
            <p:cNvSpPr/>
            <p:nvPr/>
          </p:nvSpPr>
          <p:spPr>
            <a:xfrm>
              <a:off x="7290544" y="4274278"/>
              <a:ext cx="117405" cy="117405"/>
            </a:xfrm>
            <a:prstGeom prst="ellipse">
              <a:avLst/>
            </a:prstGeom>
            <a:solidFill>
              <a:srgbClr val="DA8F00">
                <a:alpha val="100000"/>
              </a:srgbClr>
            </a:solidFill>
            <a:ln w="9000" cap="rnd">
              <a:solidFill>
                <a:srgbClr val="DA8F00">
                  <a:alpha val="100000"/>
                </a:srgbClr>
              </a:solidFill>
              <a:prstDash val="solid"/>
              <a:round/>
            </a:ln>
          </p:spPr>
          <p:txBody>
            <a:bodyPr/>
            <a:lstStyle/>
            <a:p/>
          </p:txBody>
        </p:sp>
        <p:sp>
          <p:nvSpPr>
            <p:cNvPr id="91" name="pt91"/>
            <p:cNvSpPr/>
            <p:nvPr/>
          </p:nvSpPr>
          <p:spPr>
            <a:xfrm>
              <a:off x="2361505" y="4519129"/>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92" name="pt92"/>
            <p:cNvSpPr/>
            <p:nvPr/>
          </p:nvSpPr>
          <p:spPr>
            <a:xfrm>
              <a:off x="7290544" y="4519129"/>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93" name="pt93"/>
            <p:cNvSpPr/>
            <p:nvPr/>
          </p:nvSpPr>
          <p:spPr>
            <a:xfrm>
              <a:off x="4826025" y="4519129"/>
              <a:ext cx="117405" cy="117405"/>
            </a:xfrm>
            <a:prstGeom prst="ellipse">
              <a:avLst/>
            </a:prstGeom>
            <a:solidFill>
              <a:srgbClr val="FF63B9">
                <a:alpha val="100000"/>
              </a:srgbClr>
            </a:solidFill>
            <a:ln w="9000" cap="rnd">
              <a:solidFill>
                <a:srgbClr val="FF63B9">
                  <a:alpha val="100000"/>
                </a:srgbClr>
              </a:solidFill>
              <a:prstDash val="solid"/>
              <a:round/>
            </a:ln>
          </p:spPr>
          <p:txBody>
            <a:bodyPr/>
            <a:lstStyle/>
            <a:p/>
          </p:txBody>
        </p:sp>
        <p:sp>
          <p:nvSpPr>
            <p:cNvPr id="94" name="pt94"/>
            <p:cNvSpPr/>
            <p:nvPr/>
          </p:nvSpPr>
          <p:spPr>
            <a:xfrm>
              <a:off x="4826025" y="4763980"/>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95" name="pt95"/>
            <p:cNvSpPr/>
            <p:nvPr/>
          </p:nvSpPr>
          <p:spPr>
            <a:xfrm>
              <a:off x="2361505" y="4763980"/>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96" name="pt96"/>
            <p:cNvSpPr/>
            <p:nvPr/>
          </p:nvSpPr>
          <p:spPr>
            <a:xfrm>
              <a:off x="7290544" y="4763980"/>
              <a:ext cx="117405" cy="117405"/>
            </a:xfrm>
            <a:prstGeom prst="ellipse">
              <a:avLst/>
            </a:prstGeom>
            <a:solidFill>
              <a:srgbClr val="FB61D7">
                <a:alpha val="100000"/>
              </a:srgbClr>
            </a:solidFill>
            <a:ln w="9000" cap="rnd">
              <a:solidFill>
                <a:srgbClr val="FB61D7">
                  <a:alpha val="100000"/>
                </a:srgbClr>
              </a:solidFill>
              <a:prstDash val="solid"/>
              <a:round/>
            </a:ln>
          </p:spPr>
          <p:txBody>
            <a:bodyPr/>
            <a:lstStyle/>
            <a:p/>
          </p:txBody>
        </p:sp>
        <p:sp>
          <p:nvSpPr>
            <p:cNvPr id="97" name="pt97"/>
            <p:cNvSpPr/>
            <p:nvPr/>
          </p:nvSpPr>
          <p:spPr>
            <a:xfrm>
              <a:off x="7290544" y="5008830"/>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98" name="pt98"/>
            <p:cNvSpPr/>
            <p:nvPr/>
          </p:nvSpPr>
          <p:spPr>
            <a:xfrm>
              <a:off x="2361505" y="5008830"/>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99" name="pt99"/>
            <p:cNvSpPr/>
            <p:nvPr/>
          </p:nvSpPr>
          <p:spPr>
            <a:xfrm>
              <a:off x="4826025" y="5008830"/>
              <a:ext cx="117405" cy="117405"/>
            </a:xfrm>
            <a:prstGeom prst="ellipse">
              <a:avLst/>
            </a:prstGeom>
            <a:solidFill>
              <a:srgbClr val="00BDD2">
                <a:alpha val="100000"/>
              </a:srgbClr>
            </a:solidFill>
            <a:ln w="9000" cap="rnd">
              <a:solidFill>
                <a:srgbClr val="00BDD2">
                  <a:alpha val="100000"/>
                </a:srgbClr>
              </a:solidFill>
              <a:prstDash val="solid"/>
              <a:round/>
            </a:ln>
          </p:spPr>
          <p:txBody>
            <a:bodyPr/>
            <a:lstStyle/>
            <a:p/>
          </p:txBody>
        </p:sp>
        <p:sp>
          <p:nvSpPr>
            <p:cNvPr id="100" name="pt100"/>
            <p:cNvSpPr/>
            <p:nvPr/>
          </p:nvSpPr>
          <p:spPr>
            <a:xfrm>
              <a:off x="4826025" y="5253681"/>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01" name="pt101"/>
            <p:cNvSpPr/>
            <p:nvPr/>
          </p:nvSpPr>
          <p:spPr>
            <a:xfrm>
              <a:off x="7290544" y="5253681"/>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02" name="pt102"/>
            <p:cNvSpPr/>
            <p:nvPr/>
          </p:nvSpPr>
          <p:spPr>
            <a:xfrm>
              <a:off x="4826025" y="5498532"/>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03" name="pt103"/>
            <p:cNvSpPr/>
            <p:nvPr/>
          </p:nvSpPr>
          <p:spPr>
            <a:xfrm>
              <a:off x="2361505" y="5253681"/>
              <a:ext cx="117405" cy="117405"/>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104" name="pt104"/>
            <p:cNvSpPr/>
            <p:nvPr/>
          </p:nvSpPr>
          <p:spPr>
            <a:xfrm>
              <a:off x="7290544" y="5498532"/>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05" name="pt105"/>
            <p:cNvSpPr/>
            <p:nvPr/>
          </p:nvSpPr>
          <p:spPr>
            <a:xfrm>
              <a:off x="4826025" y="5743383"/>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06" name="pt106"/>
            <p:cNvSpPr/>
            <p:nvPr/>
          </p:nvSpPr>
          <p:spPr>
            <a:xfrm>
              <a:off x="2361505" y="5498532"/>
              <a:ext cx="117405" cy="117405"/>
            </a:xfrm>
            <a:prstGeom prst="ellipse">
              <a:avLst/>
            </a:prstGeom>
            <a:solidFill>
              <a:srgbClr val="00ABFD">
                <a:alpha val="100000"/>
              </a:srgbClr>
            </a:solidFill>
            <a:ln w="9000" cap="rnd">
              <a:solidFill>
                <a:srgbClr val="00ABFD">
                  <a:alpha val="100000"/>
                </a:srgbClr>
              </a:solidFill>
              <a:prstDash val="solid"/>
              <a:round/>
            </a:ln>
          </p:spPr>
          <p:txBody>
            <a:bodyPr/>
            <a:lstStyle/>
            <a:p/>
          </p:txBody>
        </p:sp>
        <p:sp>
          <p:nvSpPr>
            <p:cNvPr id="107" name="pt107"/>
            <p:cNvSpPr/>
            <p:nvPr/>
          </p:nvSpPr>
          <p:spPr>
            <a:xfrm>
              <a:off x="2361505" y="5743383"/>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08" name="pt108"/>
            <p:cNvSpPr/>
            <p:nvPr/>
          </p:nvSpPr>
          <p:spPr>
            <a:xfrm>
              <a:off x="7290544" y="5743383"/>
              <a:ext cx="117405" cy="117405"/>
            </a:xfrm>
            <a:prstGeom prst="ellipse">
              <a:avLst/>
            </a:prstGeom>
            <a:solidFill>
              <a:srgbClr val="EB8335">
                <a:alpha val="100000"/>
              </a:srgbClr>
            </a:solidFill>
            <a:ln w="9000" cap="rnd">
              <a:solidFill>
                <a:srgbClr val="EB8335">
                  <a:alpha val="100000"/>
                </a:srgbClr>
              </a:solidFill>
              <a:prstDash val="solid"/>
              <a:round/>
            </a:ln>
          </p:spPr>
          <p:txBody>
            <a:bodyPr/>
            <a:lstStyle/>
            <a:p/>
          </p:txBody>
        </p:sp>
        <p:sp>
          <p:nvSpPr>
            <p:cNvPr id="109" name="tx109"/>
            <p:cNvSpPr/>
            <p:nvPr/>
          </p:nvSpPr>
          <p:spPr>
            <a:xfrm>
              <a:off x="1112140" y="831643"/>
              <a:ext cx="10616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Pakistan (651,000)</a:t>
              </a:r>
            </a:p>
          </p:txBody>
        </p:sp>
        <p:sp>
          <p:nvSpPr>
            <p:cNvPr id="110" name="tx110"/>
            <p:cNvSpPr/>
            <p:nvPr/>
          </p:nvSpPr>
          <p:spPr>
            <a:xfrm>
              <a:off x="929225" y="1076493"/>
              <a:ext cx="124453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Afghanistan (503,000)</a:t>
              </a:r>
            </a:p>
          </p:txBody>
        </p:sp>
        <p:sp>
          <p:nvSpPr>
            <p:cNvPr id="111" name="tx111"/>
            <p:cNvSpPr/>
            <p:nvPr/>
          </p:nvSpPr>
          <p:spPr>
            <a:xfrm>
              <a:off x="1196496" y="1321344"/>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12" name="tx112"/>
            <p:cNvSpPr/>
            <p:nvPr/>
          </p:nvSpPr>
          <p:spPr>
            <a:xfrm>
              <a:off x="1140300" y="1566195"/>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(346,000)</a:t>
              </a:r>
            </a:p>
          </p:txBody>
        </p:sp>
        <p:sp>
          <p:nvSpPr>
            <p:cNvPr id="113" name="tx113"/>
            <p:cNvSpPr/>
            <p:nvPr/>
          </p:nvSpPr>
          <p:spPr>
            <a:xfrm>
              <a:off x="1309074" y="181104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14" name="tx114"/>
            <p:cNvSpPr/>
            <p:nvPr/>
          </p:nvSpPr>
          <p:spPr>
            <a:xfrm>
              <a:off x="1379289" y="2055897"/>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15" name="tx115"/>
            <p:cNvSpPr/>
            <p:nvPr/>
          </p:nvSpPr>
          <p:spPr>
            <a:xfrm>
              <a:off x="1231511" y="2300748"/>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16" name="tx116"/>
            <p:cNvSpPr/>
            <p:nvPr/>
          </p:nvSpPr>
          <p:spPr>
            <a:xfrm>
              <a:off x="1344151" y="2545599"/>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17" name="tx117"/>
            <p:cNvSpPr/>
            <p:nvPr/>
          </p:nvSpPr>
          <p:spPr>
            <a:xfrm>
              <a:off x="1280853" y="279044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18" name="tx118"/>
            <p:cNvSpPr/>
            <p:nvPr/>
          </p:nvSpPr>
          <p:spPr>
            <a:xfrm>
              <a:off x="1365209" y="3035300"/>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19" name="tx119"/>
            <p:cNvSpPr/>
            <p:nvPr/>
          </p:nvSpPr>
          <p:spPr>
            <a:xfrm>
              <a:off x="1449627" y="328015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20" name="tx120"/>
            <p:cNvSpPr/>
            <p:nvPr/>
          </p:nvSpPr>
          <p:spPr>
            <a:xfrm>
              <a:off x="943366" y="352500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21" name="tx121"/>
            <p:cNvSpPr/>
            <p:nvPr/>
          </p:nvSpPr>
          <p:spPr>
            <a:xfrm>
              <a:off x="1175191" y="3769853"/>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22" name="tx122"/>
            <p:cNvSpPr/>
            <p:nvPr/>
          </p:nvSpPr>
          <p:spPr>
            <a:xfrm>
              <a:off x="1316114" y="4014704"/>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23" name="tx123"/>
            <p:cNvSpPr/>
            <p:nvPr/>
          </p:nvSpPr>
          <p:spPr>
            <a:xfrm>
              <a:off x="1252940" y="4259555"/>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24" name="tx124"/>
            <p:cNvSpPr/>
            <p:nvPr/>
          </p:nvSpPr>
          <p:spPr>
            <a:xfrm>
              <a:off x="535912" y="4504406"/>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25" name="tx125"/>
            <p:cNvSpPr/>
            <p:nvPr/>
          </p:nvSpPr>
          <p:spPr>
            <a:xfrm>
              <a:off x="1330194" y="4749256"/>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(2,000)</a:t>
              </a:r>
            </a:p>
          </p:txBody>
        </p:sp>
        <p:sp>
          <p:nvSpPr>
            <p:cNvPr id="126" name="tx126"/>
            <p:cNvSpPr/>
            <p:nvPr/>
          </p:nvSpPr>
          <p:spPr>
            <a:xfrm>
              <a:off x="1319634" y="499404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27" name="tx127"/>
            <p:cNvSpPr/>
            <p:nvPr/>
          </p:nvSpPr>
          <p:spPr>
            <a:xfrm>
              <a:off x="1389910" y="5238958"/>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28" name="tx128"/>
            <p:cNvSpPr/>
            <p:nvPr/>
          </p:nvSpPr>
          <p:spPr>
            <a:xfrm>
              <a:off x="1453208" y="5483747"/>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29" name="tx129"/>
            <p:cNvSpPr/>
            <p:nvPr/>
          </p:nvSpPr>
          <p:spPr>
            <a:xfrm>
              <a:off x="1333591"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30" name="tx130"/>
            <p:cNvSpPr/>
            <p:nvPr/>
          </p:nvSpPr>
          <p:spPr>
            <a:xfrm>
              <a:off x="7595699"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(701,000)</a:t>
              </a:r>
            </a:p>
          </p:txBody>
        </p:sp>
        <p:sp>
          <p:nvSpPr>
            <p:cNvPr id="131" name="tx131"/>
            <p:cNvSpPr/>
            <p:nvPr/>
          </p:nvSpPr>
          <p:spPr>
            <a:xfrm>
              <a:off x="7595699" y="107649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(580,000)</a:t>
              </a:r>
            </a:p>
          </p:txBody>
        </p:sp>
        <p:sp>
          <p:nvSpPr>
            <p:cNvPr id="132" name="tx132"/>
            <p:cNvSpPr/>
            <p:nvPr/>
          </p:nvSpPr>
          <p:spPr>
            <a:xfrm>
              <a:off x="7595699" y="1321344"/>
              <a:ext cx="124453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Afghanistan (467,000)</a:t>
              </a:r>
            </a:p>
          </p:txBody>
        </p:sp>
        <p:sp>
          <p:nvSpPr>
            <p:cNvPr id="133" name="tx133"/>
            <p:cNvSpPr/>
            <p:nvPr/>
          </p:nvSpPr>
          <p:spPr>
            <a:xfrm>
              <a:off x="7595699" y="1566195"/>
              <a:ext cx="10616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Pakistan (396,000)</a:t>
              </a:r>
            </a:p>
          </p:txBody>
        </p:sp>
        <p:sp>
          <p:nvSpPr>
            <p:cNvPr id="134" name="tx134"/>
            <p:cNvSpPr/>
            <p:nvPr/>
          </p:nvSpPr>
          <p:spPr>
            <a:xfrm>
              <a:off x="7595699"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(359,000)</a:t>
              </a:r>
            </a:p>
          </p:txBody>
        </p:sp>
        <p:sp>
          <p:nvSpPr>
            <p:cNvPr id="135" name="tx135"/>
            <p:cNvSpPr/>
            <p:nvPr/>
          </p:nvSpPr>
          <p:spPr>
            <a:xfrm>
              <a:off x="7595699" y="2055897"/>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(144,000)</a:t>
              </a:r>
            </a:p>
          </p:txBody>
        </p:sp>
        <p:sp>
          <p:nvSpPr>
            <p:cNvPr id="136" name="tx136"/>
            <p:cNvSpPr/>
            <p:nvPr/>
          </p:nvSpPr>
          <p:spPr>
            <a:xfrm>
              <a:off x="7595699" y="2300748"/>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(47,000)</a:t>
              </a:r>
            </a:p>
          </p:txBody>
        </p:sp>
        <p:sp>
          <p:nvSpPr>
            <p:cNvPr id="137" name="tx137"/>
            <p:cNvSpPr/>
            <p:nvPr/>
          </p:nvSpPr>
          <p:spPr>
            <a:xfrm>
              <a:off x="7595699" y="2545599"/>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(34,000)</a:t>
              </a:r>
            </a:p>
          </p:txBody>
        </p:sp>
        <p:sp>
          <p:nvSpPr>
            <p:cNvPr id="138" name="tx138"/>
            <p:cNvSpPr/>
            <p:nvPr/>
          </p:nvSpPr>
          <p:spPr>
            <a:xfrm>
              <a:off x="7595699" y="2790449"/>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(32,000)</a:t>
              </a:r>
            </a:p>
          </p:txBody>
        </p:sp>
        <p:sp>
          <p:nvSpPr>
            <p:cNvPr id="139" name="tx139"/>
            <p:cNvSpPr/>
            <p:nvPr/>
          </p:nvSpPr>
          <p:spPr>
            <a:xfrm>
              <a:off x="7595699" y="303530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(20,000)</a:t>
              </a:r>
            </a:p>
          </p:txBody>
        </p:sp>
        <p:sp>
          <p:nvSpPr>
            <p:cNvPr id="140" name="tx140"/>
            <p:cNvSpPr/>
            <p:nvPr/>
          </p:nvSpPr>
          <p:spPr>
            <a:xfrm>
              <a:off x="7595699" y="3280151"/>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(16,000)</a:t>
              </a:r>
            </a:p>
          </p:txBody>
        </p:sp>
        <p:sp>
          <p:nvSpPr>
            <p:cNvPr id="141" name="tx141"/>
            <p:cNvSpPr/>
            <p:nvPr/>
          </p:nvSpPr>
          <p:spPr>
            <a:xfrm>
              <a:off x="7595699" y="3525002"/>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(12,000)</a:t>
              </a:r>
            </a:p>
          </p:txBody>
        </p:sp>
        <p:sp>
          <p:nvSpPr>
            <p:cNvPr id="142" name="tx142"/>
            <p:cNvSpPr/>
            <p:nvPr/>
          </p:nvSpPr>
          <p:spPr>
            <a:xfrm>
              <a:off x="7595699" y="3769853"/>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43" name="tx143"/>
            <p:cNvSpPr/>
            <p:nvPr/>
          </p:nvSpPr>
          <p:spPr>
            <a:xfrm>
              <a:off x="7595699" y="4014704"/>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44" name="tx144"/>
            <p:cNvSpPr/>
            <p:nvPr/>
          </p:nvSpPr>
          <p:spPr>
            <a:xfrm>
              <a:off x="7595699" y="425955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(5,000)</a:t>
              </a:r>
            </a:p>
          </p:txBody>
        </p:sp>
        <p:sp>
          <p:nvSpPr>
            <p:cNvPr id="145" name="tx145"/>
            <p:cNvSpPr/>
            <p:nvPr/>
          </p:nvSpPr>
          <p:spPr>
            <a:xfrm>
              <a:off x="7595699" y="4504406"/>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(2,000)</a:t>
              </a:r>
            </a:p>
          </p:txBody>
        </p:sp>
        <p:sp>
          <p:nvSpPr>
            <p:cNvPr id="146" name="tx146"/>
            <p:cNvSpPr/>
            <p:nvPr/>
          </p:nvSpPr>
          <p:spPr>
            <a:xfrm>
              <a:off x="7595699" y="4749256"/>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(2,000)</a:t>
              </a:r>
            </a:p>
          </p:txBody>
        </p:sp>
        <p:sp>
          <p:nvSpPr>
            <p:cNvPr id="147" name="tx147"/>
            <p:cNvSpPr/>
            <p:nvPr/>
          </p:nvSpPr>
          <p:spPr>
            <a:xfrm>
              <a:off x="7595699" y="499404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8" name="tx148"/>
            <p:cNvSpPr/>
            <p:nvPr/>
          </p:nvSpPr>
          <p:spPr>
            <a:xfrm>
              <a:off x="7595699" y="5238958"/>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9" name="tx149"/>
            <p:cNvSpPr/>
            <p:nvPr/>
          </p:nvSpPr>
          <p:spPr>
            <a:xfrm>
              <a:off x="7595699" y="5483747"/>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50" name="tx150"/>
            <p:cNvSpPr/>
            <p:nvPr/>
          </p:nvSpPr>
          <p:spPr>
            <a:xfrm>
              <a:off x="7595699"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51" name="tx151"/>
            <p:cNvSpPr/>
            <p:nvPr/>
          </p:nvSpPr>
          <p:spPr>
            <a:xfrm>
              <a:off x="731910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078FF">
                      <a:alpha val="100000"/>
                    </a:srgbClr>
                  </a:solidFill>
                  <a:latin typeface="Arial"/>
                  <a:cs typeface="Arial"/>
                </a:rPr>
                <a:t>1</a:t>
              </a:r>
            </a:p>
          </p:txBody>
        </p:sp>
        <p:sp>
          <p:nvSpPr>
            <p:cNvPr id="152" name="tx152"/>
            <p:cNvSpPr/>
            <p:nvPr/>
          </p:nvSpPr>
          <p:spPr>
            <a:xfrm>
              <a:off x="2390063"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1</a:t>
              </a:r>
            </a:p>
          </p:txBody>
        </p:sp>
        <p:sp>
          <p:nvSpPr>
            <p:cNvPr id="153" name="tx153"/>
            <p:cNvSpPr/>
            <p:nvPr/>
          </p:nvSpPr>
          <p:spPr>
            <a:xfrm>
              <a:off x="7319102" y="11108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B96">
                      <a:alpha val="100000"/>
                    </a:srgbClr>
                  </a:solidFill>
                  <a:latin typeface="Arial"/>
                  <a:cs typeface="Arial"/>
                </a:rPr>
                <a:t>2</a:t>
              </a:r>
            </a:p>
          </p:txBody>
        </p:sp>
        <p:sp>
          <p:nvSpPr>
            <p:cNvPr id="154" name="tx154"/>
            <p:cNvSpPr/>
            <p:nvPr/>
          </p:nvSpPr>
          <p:spPr>
            <a:xfrm>
              <a:off x="2390063" y="11108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2</a:t>
              </a:r>
            </a:p>
          </p:txBody>
        </p:sp>
        <p:sp>
          <p:nvSpPr>
            <p:cNvPr id="155" name="tx155"/>
            <p:cNvSpPr/>
            <p:nvPr/>
          </p:nvSpPr>
          <p:spPr>
            <a:xfrm>
              <a:off x="7319102" y="1354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3</a:t>
              </a:r>
            </a:p>
          </p:txBody>
        </p:sp>
        <p:sp>
          <p:nvSpPr>
            <p:cNvPr id="156" name="tx156"/>
            <p:cNvSpPr/>
            <p:nvPr/>
          </p:nvSpPr>
          <p:spPr>
            <a:xfrm>
              <a:off x="4854582" y="8659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1</a:t>
              </a:r>
            </a:p>
          </p:txBody>
        </p:sp>
        <p:sp>
          <p:nvSpPr>
            <p:cNvPr id="157" name="tx157"/>
            <p:cNvSpPr/>
            <p:nvPr/>
          </p:nvSpPr>
          <p:spPr>
            <a:xfrm>
              <a:off x="4854582" y="111080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2</a:t>
              </a:r>
            </a:p>
          </p:txBody>
        </p:sp>
        <p:sp>
          <p:nvSpPr>
            <p:cNvPr id="158" name="tx158"/>
            <p:cNvSpPr/>
            <p:nvPr/>
          </p:nvSpPr>
          <p:spPr>
            <a:xfrm>
              <a:off x="2390063" y="1354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B96">
                      <a:alpha val="100000"/>
                    </a:srgbClr>
                  </a:solidFill>
                  <a:latin typeface="Arial"/>
                  <a:cs typeface="Arial"/>
                </a:rPr>
                <a:t>3</a:t>
              </a:r>
            </a:p>
          </p:txBody>
        </p:sp>
        <p:sp>
          <p:nvSpPr>
            <p:cNvPr id="159" name="tx159"/>
            <p:cNvSpPr/>
            <p:nvPr/>
          </p:nvSpPr>
          <p:spPr>
            <a:xfrm>
              <a:off x="4854582" y="135427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078FF">
                      <a:alpha val="100000"/>
                    </a:srgbClr>
                  </a:solidFill>
                  <a:latin typeface="Arial"/>
                  <a:cs typeface="Arial"/>
                </a:rPr>
                <a:t>3</a:t>
              </a:r>
            </a:p>
          </p:txBody>
        </p:sp>
        <p:sp>
          <p:nvSpPr>
            <p:cNvPr id="160" name="tx160"/>
            <p:cNvSpPr/>
            <p:nvPr/>
          </p:nvSpPr>
          <p:spPr>
            <a:xfrm>
              <a:off x="7319102" y="16008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6EB">
                      <a:alpha val="100000"/>
                    </a:srgbClr>
                  </a:solidFill>
                  <a:latin typeface="Arial"/>
                  <a:cs typeface="Arial"/>
                </a:rPr>
                <a:t>4</a:t>
              </a:r>
            </a:p>
          </p:txBody>
        </p:sp>
        <p:sp>
          <p:nvSpPr>
            <p:cNvPr id="161" name="tx161"/>
            <p:cNvSpPr/>
            <p:nvPr/>
          </p:nvSpPr>
          <p:spPr>
            <a:xfrm>
              <a:off x="4854582" y="16008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B96">
                      <a:alpha val="100000"/>
                    </a:srgbClr>
                  </a:solidFill>
                  <a:latin typeface="Arial"/>
                  <a:cs typeface="Arial"/>
                </a:rPr>
                <a:t>4</a:t>
              </a:r>
            </a:p>
          </p:txBody>
        </p:sp>
        <p:sp>
          <p:nvSpPr>
            <p:cNvPr id="162" name="tx162"/>
            <p:cNvSpPr/>
            <p:nvPr/>
          </p:nvSpPr>
          <p:spPr>
            <a:xfrm>
              <a:off x="7319102" y="18454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5</a:t>
              </a:r>
            </a:p>
          </p:txBody>
        </p:sp>
        <p:sp>
          <p:nvSpPr>
            <p:cNvPr id="163" name="tx163"/>
            <p:cNvSpPr/>
            <p:nvPr/>
          </p:nvSpPr>
          <p:spPr>
            <a:xfrm>
              <a:off x="4854582" y="18454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5</a:t>
              </a:r>
            </a:p>
          </p:txBody>
        </p:sp>
        <p:sp>
          <p:nvSpPr>
            <p:cNvPr id="164" name="tx164"/>
            <p:cNvSpPr/>
            <p:nvPr/>
          </p:nvSpPr>
          <p:spPr>
            <a:xfrm>
              <a:off x="2390063" y="16008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58AFF">
                      <a:alpha val="100000"/>
                    </a:srgbClr>
                  </a:solidFill>
                  <a:latin typeface="Arial"/>
                  <a:cs typeface="Arial"/>
                </a:rPr>
                <a:t>4</a:t>
              </a:r>
            </a:p>
          </p:txBody>
        </p:sp>
        <p:sp>
          <p:nvSpPr>
            <p:cNvPr id="165" name="tx165"/>
            <p:cNvSpPr/>
            <p:nvPr/>
          </p:nvSpPr>
          <p:spPr>
            <a:xfrm>
              <a:off x="4854582" y="2088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C69EF">
                      <a:alpha val="100000"/>
                    </a:srgbClr>
                  </a:solidFill>
                  <a:latin typeface="Arial"/>
                  <a:cs typeface="Arial"/>
                </a:rPr>
                <a:t>6</a:t>
              </a:r>
            </a:p>
          </p:txBody>
        </p:sp>
        <p:sp>
          <p:nvSpPr>
            <p:cNvPr id="166" name="tx166"/>
            <p:cNvSpPr/>
            <p:nvPr/>
          </p:nvSpPr>
          <p:spPr>
            <a:xfrm>
              <a:off x="7319102" y="2088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C69EF">
                      <a:alpha val="100000"/>
                    </a:srgbClr>
                  </a:solidFill>
                  <a:latin typeface="Arial"/>
                  <a:cs typeface="Arial"/>
                </a:rPr>
                <a:t>6</a:t>
              </a:r>
            </a:p>
          </p:txBody>
        </p:sp>
        <p:sp>
          <p:nvSpPr>
            <p:cNvPr id="167" name="tx167"/>
            <p:cNvSpPr/>
            <p:nvPr/>
          </p:nvSpPr>
          <p:spPr>
            <a:xfrm>
              <a:off x="2390063" y="184540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C69EF">
                      <a:alpha val="100000"/>
                    </a:srgbClr>
                  </a:solidFill>
                  <a:latin typeface="Arial"/>
                  <a:cs typeface="Arial"/>
                </a:rPr>
                <a:t>5</a:t>
              </a:r>
            </a:p>
          </p:txBody>
        </p:sp>
        <p:sp>
          <p:nvSpPr>
            <p:cNvPr id="168" name="tx168"/>
            <p:cNvSpPr/>
            <p:nvPr/>
          </p:nvSpPr>
          <p:spPr>
            <a:xfrm>
              <a:off x="2390063" y="20888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6AC00">
                      <a:alpha val="100000"/>
                    </a:srgbClr>
                  </a:solidFill>
                  <a:latin typeface="Arial"/>
                  <a:cs typeface="Arial"/>
                </a:rPr>
                <a:t>6</a:t>
              </a:r>
            </a:p>
          </p:txBody>
        </p:sp>
        <p:sp>
          <p:nvSpPr>
            <p:cNvPr id="169" name="tx169"/>
            <p:cNvSpPr/>
            <p:nvPr/>
          </p:nvSpPr>
          <p:spPr>
            <a:xfrm>
              <a:off x="2390063" y="23363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078FF">
                      <a:alpha val="100000"/>
                    </a:srgbClr>
                  </a:solidFill>
                  <a:latin typeface="Arial"/>
                  <a:cs typeface="Arial"/>
                </a:rPr>
                <a:t>7</a:t>
              </a:r>
            </a:p>
          </p:txBody>
        </p:sp>
        <p:sp>
          <p:nvSpPr>
            <p:cNvPr id="170" name="tx170"/>
            <p:cNvSpPr/>
            <p:nvPr/>
          </p:nvSpPr>
          <p:spPr>
            <a:xfrm>
              <a:off x="4854582" y="23363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7</a:t>
              </a:r>
            </a:p>
          </p:txBody>
        </p:sp>
        <p:sp>
          <p:nvSpPr>
            <p:cNvPr id="171" name="tx171"/>
            <p:cNvSpPr/>
            <p:nvPr/>
          </p:nvSpPr>
          <p:spPr>
            <a:xfrm>
              <a:off x="2390063" y="2578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8</a:t>
              </a:r>
            </a:p>
          </p:txBody>
        </p:sp>
        <p:sp>
          <p:nvSpPr>
            <p:cNvPr id="172" name="tx172"/>
            <p:cNvSpPr/>
            <p:nvPr/>
          </p:nvSpPr>
          <p:spPr>
            <a:xfrm>
              <a:off x="7319102" y="233638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C49A00">
                      <a:alpha val="100000"/>
                    </a:srgbClr>
                  </a:solidFill>
                  <a:latin typeface="Arial"/>
                  <a:cs typeface="Arial"/>
                </a:rPr>
                <a:t>7</a:t>
              </a:r>
            </a:p>
          </p:txBody>
        </p:sp>
        <p:sp>
          <p:nvSpPr>
            <p:cNvPr id="173" name="tx173"/>
            <p:cNvSpPr/>
            <p:nvPr/>
          </p:nvSpPr>
          <p:spPr>
            <a:xfrm>
              <a:off x="2390063" y="28234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9</a:t>
              </a:r>
            </a:p>
          </p:txBody>
        </p:sp>
        <p:sp>
          <p:nvSpPr>
            <p:cNvPr id="174" name="tx174"/>
            <p:cNvSpPr/>
            <p:nvPr/>
          </p:nvSpPr>
          <p:spPr>
            <a:xfrm>
              <a:off x="7319102" y="2578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6AC00">
                      <a:alpha val="100000"/>
                    </a:srgbClr>
                  </a:solidFill>
                  <a:latin typeface="Arial"/>
                  <a:cs typeface="Arial"/>
                </a:rPr>
                <a:t>8</a:t>
              </a:r>
            </a:p>
          </p:txBody>
        </p:sp>
        <p:sp>
          <p:nvSpPr>
            <p:cNvPr id="175" name="tx175"/>
            <p:cNvSpPr/>
            <p:nvPr/>
          </p:nvSpPr>
          <p:spPr>
            <a:xfrm>
              <a:off x="2359918" y="3068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10</a:t>
              </a:r>
            </a:p>
          </p:txBody>
        </p:sp>
        <p:sp>
          <p:nvSpPr>
            <p:cNvPr id="176" name="tx176"/>
            <p:cNvSpPr/>
            <p:nvPr/>
          </p:nvSpPr>
          <p:spPr>
            <a:xfrm>
              <a:off x="4854582" y="25785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8</a:t>
              </a:r>
            </a:p>
          </p:txBody>
        </p:sp>
        <p:sp>
          <p:nvSpPr>
            <p:cNvPr id="177" name="tx177"/>
            <p:cNvSpPr/>
            <p:nvPr/>
          </p:nvSpPr>
          <p:spPr>
            <a:xfrm>
              <a:off x="7319102" y="28234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94">
                      <a:alpha val="100000"/>
                    </a:srgbClr>
                  </a:solidFill>
                  <a:latin typeface="Arial"/>
                  <a:cs typeface="Arial"/>
                </a:rPr>
                <a:t>9</a:t>
              </a:r>
            </a:p>
          </p:txBody>
        </p:sp>
        <p:sp>
          <p:nvSpPr>
            <p:cNvPr id="178" name="tx178"/>
            <p:cNvSpPr/>
            <p:nvPr/>
          </p:nvSpPr>
          <p:spPr>
            <a:xfrm>
              <a:off x="2359918"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400">
                      <a:alpha val="100000"/>
                    </a:srgbClr>
                  </a:solidFill>
                  <a:latin typeface="Arial"/>
                  <a:cs typeface="Arial"/>
                </a:rPr>
                <a:t>11</a:t>
              </a:r>
            </a:p>
          </p:txBody>
        </p:sp>
        <p:sp>
          <p:nvSpPr>
            <p:cNvPr id="179" name="tx179"/>
            <p:cNvSpPr/>
            <p:nvPr/>
          </p:nvSpPr>
          <p:spPr>
            <a:xfrm>
              <a:off x="7288957" y="3068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D">
                      <a:alpha val="100000"/>
                    </a:srgbClr>
                  </a:solidFill>
                  <a:latin typeface="Arial"/>
                  <a:cs typeface="Arial"/>
                </a:rPr>
                <a:t>10</a:t>
              </a:r>
            </a:p>
          </p:txBody>
        </p:sp>
        <p:sp>
          <p:nvSpPr>
            <p:cNvPr id="180" name="tx180"/>
            <p:cNvSpPr/>
            <p:nvPr/>
          </p:nvSpPr>
          <p:spPr>
            <a:xfrm>
              <a:off x="4854582" y="282343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9</a:t>
              </a:r>
            </a:p>
          </p:txBody>
        </p:sp>
        <p:sp>
          <p:nvSpPr>
            <p:cNvPr id="181" name="tx181"/>
            <p:cNvSpPr/>
            <p:nvPr/>
          </p:nvSpPr>
          <p:spPr>
            <a:xfrm>
              <a:off x="7288957"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11</a:t>
              </a:r>
            </a:p>
          </p:txBody>
        </p:sp>
        <p:sp>
          <p:nvSpPr>
            <p:cNvPr id="182" name="tx182"/>
            <p:cNvSpPr/>
            <p:nvPr/>
          </p:nvSpPr>
          <p:spPr>
            <a:xfrm>
              <a:off x="2359918" y="35593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12</a:t>
              </a:r>
            </a:p>
          </p:txBody>
        </p:sp>
        <p:sp>
          <p:nvSpPr>
            <p:cNvPr id="183" name="tx183"/>
            <p:cNvSpPr/>
            <p:nvPr/>
          </p:nvSpPr>
          <p:spPr>
            <a:xfrm>
              <a:off x="4824438" y="30682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400">
                      <a:alpha val="100000"/>
                    </a:srgbClr>
                  </a:solidFill>
                  <a:latin typeface="Arial"/>
                  <a:cs typeface="Arial"/>
                </a:rPr>
                <a:t>10</a:t>
              </a:r>
            </a:p>
          </p:txBody>
        </p:sp>
        <p:sp>
          <p:nvSpPr>
            <p:cNvPr id="184" name="tx184"/>
            <p:cNvSpPr/>
            <p:nvPr/>
          </p:nvSpPr>
          <p:spPr>
            <a:xfrm>
              <a:off x="7288957" y="35593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400">
                      <a:alpha val="100000"/>
                    </a:srgbClr>
                  </a:solidFill>
                  <a:latin typeface="Arial"/>
                  <a:cs typeface="Arial"/>
                </a:rPr>
                <a:t>12</a:t>
              </a:r>
            </a:p>
          </p:txBody>
        </p:sp>
        <p:sp>
          <p:nvSpPr>
            <p:cNvPr id="185" name="tx185"/>
            <p:cNvSpPr/>
            <p:nvPr/>
          </p:nvSpPr>
          <p:spPr>
            <a:xfrm>
              <a:off x="4824438" y="33144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6AC00">
                      <a:alpha val="100000"/>
                    </a:srgbClr>
                  </a:solidFill>
                  <a:latin typeface="Arial"/>
                  <a:cs typeface="Arial"/>
                </a:rPr>
                <a:t>11</a:t>
              </a:r>
            </a:p>
          </p:txBody>
        </p:sp>
        <p:sp>
          <p:nvSpPr>
            <p:cNvPr id="186" name="tx186"/>
            <p:cNvSpPr/>
            <p:nvPr/>
          </p:nvSpPr>
          <p:spPr>
            <a:xfrm>
              <a:off x="2359918" y="38027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D">
                      <a:alpha val="100000"/>
                    </a:srgbClr>
                  </a:solidFill>
                  <a:latin typeface="Arial"/>
                  <a:cs typeface="Arial"/>
                </a:rPr>
                <a:t>13</a:t>
              </a:r>
            </a:p>
          </p:txBody>
        </p:sp>
        <p:sp>
          <p:nvSpPr>
            <p:cNvPr id="187" name="tx187"/>
            <p:cNvSpPr/>
            <p:nvPr/>
          </p:nvSpPr>
          <p:spPr>
            <a:xfrm>
              <a:off x="4824438" y="35593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E6D">
                      <a:alpha val="100000"/>
                    </a:srgbClr>
                  </a:solidFill>
                  <a:latin typeface="Arial"/>
                  <a:cs typeface="Arial"/>
                </a:rPr>
                <a:t>12</a:t>
              </a:r>
            </a:p>
          </p:txBody>
        </p:sp>
        <p:sp>
          <p:nvSpPr>
            <p:cNvPr id="188" name="tx188"/>
            <p:cNvSpPr/>
            <p:nvPr/>
          </p:nvSpPr>
          <p:spPr>
            <a:xfrm>
              <a:off x="4824438" y="38027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13</a:t>
              </a:r>
            </a:p>
          </p:txBody>
        </p:sp>
        <p:sp>
          <p:nvSpPr>
            <p:cNvPr id="189" name="tx189"/>
            <p:cNvSpPr/>
            <p:nvPr/>
          </p:nvSpPr>
          <p:spPr>
            <a:xfrm>
              <a:off x="7288957" y="380278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53B400">
                      <a:alpha val="100000"/>
                    </a:srgbClr>
                  </a:solidFill>
                  <a:latin typeface="Arial"/>
                  <a:cs typeface="Arial"/>
                </a:rPr>
                <a:t>13</a:t>
              </a:r>
            </a:p>
          </p:txBody>
        </p:sp>
        <p:sp>
          <p:nvSpPr>
            <p:cNvPr id="190" name="tx190"/>
            <p:cNvSpPr/>
            <p:nvPr/>
          </p:nvSpPr>
          <p:spPr>
            <a:xfrm>
              <a:off x="4824438" y="4049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A8F00">
                      <a:alpha val="100000"/>
                    </a:srgbClr>
                  </a:solidFill>
                  <a:latin typeface="Arial"/>
                  <a:cs typeface="Arial"/>
                </a:rPr>
                <a:t>14</a:t>
              </a:r>
            </a:p>
          </p:txBody>
        </p:sp>
        <p:sp>
          <p:nvSpPr>
            <p:cNvPr id="191" name="tx191"/>
            <p:cNvSpPr/>
            <p:nvPr/>
          </p:nvSpPr>
          <p:spPr>
            <a:xfrm>
              <a:off x="2359918" y="4049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A8F00">
                      <a:alpha val="100000"/>
                    </a:srgbClr>
                  </a:solidFill>
                  <a:latin typeface="Arial"/>
                  <a:cs typeface="Arial"/>
                </a:rPr>
                <a:t>14</a:t>
              </a:r>
            </a:p>
          </p:txBody>
        </p:sp>
        <p:sp>
          <p:nvSpPr>
            <p:cNvPr id="192" name="tx192"/>
            <p:cNvSpPr/>
            <p:nvPr/>
          </p:nvSpPr>
          <p:spPr>
            <a:xfrm>
              <a:off x="2359918" y="4292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5">
                      <a:alpha val="100000"/>
                    </a:srgbClr>
                  </a:solidFill>
                  <a:latin typeface="Arial"/>
                  <a:cs typeface="Arial"/>
                </a:rPr>
                <a:t>15</a:t>
              </a:r>
            </a:p>
          </p:txBody>
        </p:sp>
        <p:sp>
          <p:nvSpPr>
            <p:cNvPr id="193" name="tx193"/>
            <p:cNvSpPr/>
            <p:nvPr/>
          </p:nvSpPr>
          <p:spPr>
            <a:xfrm>
              <a:off x="4824438" y="4292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5">
                      <a:alpha val="100000"/>
                    </a:srgbClr>
                  </a:solidFill>
                  <a:latin typeface="Arial"/>
                  <a:cs typeface="Arial"/>
                </a:rPr>
                <a:t>15</a:t>
              </a:r>
            </a:p>
          </p:txBody>
        </p:sp>
        <p:sp>
          <p:nvSpPr>
            <p:cNvPr id="194" name="tx194"/>
            <p:cNvSpPr/>
            <p:nvPr/>
          </p:nvSpPr>
          <p:spPr>
            <a:xfrm>
              <a:off x="7288957" y="404901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0B5">
                      <a:alpha val="100000"/>
                    </a:srgbClr>
                  </a:solidFill>
                  <a:latin typeface="Arial"/>
                  <a:cs typeface="Arial"/>
                </a:rPr>
                <a:t>14</a:t>
              </a:r>
            </a:p>
          </p:txBody>
        </p:sp>
        <p:sp>
          <p:nvSpPr>
            <p:cNvPr id="195" name="tx195"/>
            <p:cNvSpPr/>
            <p:nvPr/>
          </p:nvSpPr>
          <p:spPr>
            <a:xfrm>
              <a:off x="7288957" y="42925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A8F00">
                      <a:alpha val="100000"/>
                    </a:srgbClr>
                  </a:solidFill>
                  <a:latin typeface="Arial"/>
                  <a:cs typeface="Arial"/>
                </a:rPr>
                <a:t>15</a:t>
              </a:r>
            </a:p>
          </p:txBody>
        </p:sp>
        <p:sp>
          <p:nvSpPr>
            <p:cNvPr id="196" name="tx196"/>
            <p:cNvSpPr/>
            <p:nvPr/>
          </p:nvSpPr>
          <p:spPr>
            <a:xfrm>
              <a:off x="2359918" y="4537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9">
                      <a:alpha val="100000"/>
                    </a:srgbClr>
                  </a:solidFill>
                  <a:latin typeface="Arial"/>
                  <a:cs typeface="Arial"/>
                </a:rPr>
                <a:t>16</a:t>
              </a:r>
            </a:p>
          </p:txBody>
        </p:sp>
        <p:sp>
          <p:nvSpPr>
            <p:cNvPr id="197" name="tx197"/>
            <p:cNvSpPr/>
            <p:nvPr/>
          </p:nvSpPr>
          <p:spPr>
            <a:xfrm>
              <a:off x="7288957" y="4537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9">
                      <a:alpha val="100000"/>
                    </a:srgbClr>
                  </a:solidFill>
                  <a:latin typeface="Arial"/>
                  <a:cs typeface="Arial"/>
                </a:rPr>
                <a:t>16</a:t>
              </a:r>
            </a:p>
          </p:txBody>
        </p:sp>
        <p:sp>
          <p:nvSpPr>
            <p:cNvPr id="198" name="tx198"/>
            <p:cNvSpPr/>
            <p:nvPr/>
          </p:nvSpPr>
          <p:spPr>
            <a:xfrm>
              <a:off x="4824438" y="4537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3B9">
                      <a:alpha val="100000"/>
                    </a:srgbClr>
                  </a:solidFill>
                  <a:latin typeface="Arial"/>
                  <a:cs typeface="Arial"/>
                </a:rPr>
                <a:t>16</a:t>
              </a:r>
            </a:p>
          </p:txBody>
        </p:sp>
        <p:sp>
          <p:nvSpPr>
            <p:cNvPr id="199" name="tx199"/>
            <p:cNvSpPr/>
            <p:nvPr/>
          </p:nvSpPr>
          <p:spPr>
            <a:xfrm>
              <a:off x="4824438"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17</a:t>
              </a:r>
            </a:p>
          </p:txBody>
        </p:sp>
        <p:sp>
          <p:nvSpPr>
            <p:cNvPr id="200" name="tx200"/>
            <p:cNvSpPr/>
            <p:nvPr/>
          </p:nvSpPr>
          <p:spPr>
            <a:xfrm>
              <a:off x="2359918"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17</a:t>
              </a:r>
            </a:p>
          </p:txBody>
        </p:sp>
        <p:sp>
          <p:nvSpPr>
            <p:cNvPr id="201" name="tx201"/>
            <p:cNvSpPr/>
            <p:nvPr/>
          </p:nvSpPr>
          <p:spPr>
            <a:xfrm>
              <a:off x="7288957" y="478356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61D7">
                      <a:alpha val="100000"/>
                    </a:srgbClr>
                  </a:solidFill>
                  <a:latin typeface="Arial"/>
                  <a:cs typeface="Arial"/>
                </a:rPr>
                <a:t>17</a:t>
              </a:r>
            </a:p>
          </p:txBody>
        </p:sp>
        <p:sp>
          <p:nvSpPr>
            <p:cNvPr id="202" name="tx202"/>
            <p:cNvSpPr/>
            <p:nvPr/>
          </p:nvSpPr>
          <p:spPr>
            <a:xfrm>
              <a:off x="7288957" y="5027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D2">
                      <a:alpha val="100000"/>
                    </a:srgbClr>
                  </a:solidFill>
                  <a:latin typeface="Arial"/>
                  <a:cs typeface="Arial"/>
                </a:rPr>
                <a:t>18</a:t>
              </a:r>
            </a:p>
          </p:txBody>
        </p:sp>
        <p:sp>
          <p:nvSpPr>
            <p:cNvPr id="203" name="tx203"/>
            <p:cNvSpPr/>
            <p:nvPr/>
          </p:nvSpPr>
          <p:spPr>
            <a:xfrm>
              <a:off x="2359918" y="5027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D2">
                      <a:alpha val="100000"/>
                    </a:srgbClr>
                  </a:solidFill>
                  <a:latin typeface="Arial"/>
                  <a:cs typeface="Arial"/>
                </a:rPr>
                <a:t>18</a:t>
              </a:r>
            </a:p>
          </p:txBody>
        </p:sp>
        <p:sp>
          <p:nvSpPr>
            <p:cNvPr id="204" name="tx204"/>
            <p:cNvSpPr/>
            <p:nvPr/>
          </p:nvSpPr>
          <p:spPr>
            <a:xfrm>
              <a:off x="4824438" y="502709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DD2">
                      <a:alpha val="100000"/>
                    </a:srgbClr>
                  </a:solidFill>
                  <a:latin typeface="Arial"/>
                  <a:cs typeface="Arial"/>
                </a:rPr>
                <a:t>18</a:t>
              </a:r>
            </a:p>
          </p:txBody>
        </p:sp>
        <p:sp>
          <p:nvSpPr>
            <p:cNvPr id="205" name="tx205"/>
            <p:cNvSpPr/>
            <p:nvPr/>
          </p:nvSpPr>
          <p:spPr>
            <a:xfrm>
              <a:off x="4824438"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8335">
                      <a:alpha val="100000"/>
                    </a:srgbClr>
                  </a:solidFill>
                  <a:latin typeface="Arial"/>
                  <a:cs typeface="Arial"/>
                </a:rPr>
                <a:t>19</a:t>
              </a:r>
            </a:p>
          </p:txBody>
        </p:sp>
        <p:sp>
          <p:nvSpPr>
            <p:cNvPr id="206" name="tx206"/>
            <p:cNvSpPr/>
            <p:nvPr/>
          </p:nvSpPr>
          <p:spPr>
            <a:xfrm>
              <a:off x="7288957"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19</a:t>
              </a:r>
            </a:p>
          </p:txBody>
        </p:sp>
        <p:sp>
          <p:nvSpPr>
            <p:cNvPr id="207" name="tx207"/>
            <p:cNvSpPr/>
            <p:nvPr/>
          </p:nvSpPr>
          <p:spPr>
            <a:xfrm>
              <a:off x="4824438" y="5516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20</a:t>
              </a:r>
            </a:p>
          </p:txBody>
        </p:sp>
        <p:sp>
          <p:nvSpPr>
            <p:cNvPr id="208" name="tx208"/>
            <p:cNvSpPr/>
            <p:nvPr/>
          </p:nvSpPr>
          <p:spPr>
            <a:xfrm>
              <a:off x="2359918" y="5271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19</a:t>
              </a:r>
            </a:p>
          </p:txBody>
        </p:sp>
        <p:sp>
          <p:nvSpPr>
            <p:cNvPr id="209" name="tx209"/>
            <p:cNvSpPr/>
            <p:nvPr/>
          </p:nvSpPr>
          <p:spPr>
            <a:xfrm>
              <a:off x="7288957" y="5516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BFD">
                      <a:alpha val="100000"/>
                    </a:srgbClr>
                  </a:solidFill>
                  <a:latin typeface="Arial"/>
                  <a:cs typeface="Arial"/>
                </a:rPr>
                <a:t>20</a:t>
              </a:r>
            </a:p>
          </p:txBody>
        </p:sp>
        <p:sp>
          <p:nvSpPr>
            <p:cNvPr id="210" name="tx210"/>
            <p:cNvSpPr/>
            <p:nvPr/>
          </p:nvSpPr>
          <p:spPr>
            <a:xfrm>
              <a:off x="482443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BFD">
                      <a:alpha val="100000"/>
                    </a:srgbClr>
                  </a:solidFill>
                  <a:latin typeface="Arial"/>
                  <a:cs typeface="Arial"/>
                </a:rPr>
                <a:t>21</a:t>
              </a:r>
            </a:p>
          </p:txBody>
        </p:sp>
        <p:sp>
          <p:nvSpPr>
            <p:cNvPr id="211" name="tx211"/>
            <p:cNvSpPr/>
            <p:nvPr/>
          </p:nvSpPr>
          <p:spPr>
            <a:xfrm>
              <a:off x="2359918" y="5516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ABFD">
                      <a:alpha val="100000"/>
                    </a:srgbClr>
                  </a:solidFill>
                  <a:latin typeface="Arial"/>
                  <a:cs typeface="Arial"/>
                </a:rPr>
                <a:t>20</a:t>
              </a:r>
            </a:p>
          </p:txBody>
        </p:sp>
        <p:sp>
          <p:nvSpPr>
            <p:cNvPr id="212" name="tx212"/>
            <p:cNvSpPr/>
            <p:nvPr/>
          </p:nvSpPr>
          <p:spPr>
            <a:xfrm>
              <a:off x="2359918"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8335">
                      <a:alpha val="100000"/>
                    </a:srgbClr>
                  </a:solidFill>
                  <a:latin typeface="Arial"/>
                  <a:cs typeface="Arial"/>
                </a:rPr>
                <a:t>21</a:t>
              </a:r>
            </a:p>
          </p:txBody>
        </p:sp>
        <p:sp>
          <p:nvSpPr>
            <p:cNvPr id="213" name="tx213"/>
            <p:cNvSpPr/>
            <p:nvPr/>
          </p:nvSpPr>
          <p:spPr>
            <a:xfrm>
              <a:off x="7288957" y="57629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B8335">
                      <a:alpha val="100000"/>
                    </a:srgbClr>
                  </a:solidFill>
                  <a:latin typeface="Arial"/>
                  <a:cs typeface="Arial"/>
                </a:rPr>
                <a:t>21</a:t>
              </a:r>
            </a:p>
          </p:txBody>
        </p:sp>
        <p:sp>
          <p:nvSpPr>
            <p:cNvPr id="214" name="tx21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15" name="tx215"/>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16" name="tx216"/>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17" name="tx217"/>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18" name="tx218"/>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19" name="tx21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0" name="tx220"/>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1" name="tx221"/>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2" name="tx222"/>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3" name="tx223"/>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24" name="tx224"/>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25" name="tx225"/>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26" name="tx226"/>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27" name="tx227"/>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28" name="tx228"/>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29" name="tx229"/>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0" name="tx230"/>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1" name="tx231"/>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2" name="tx232"/>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3" name="tx233"/>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34" name="tx234"/>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35" name="tx235"/>
            <p:cNvSpPr/>
            <p:nvPr/>
          </p:nvSpPr>
          <p:spPr>
            <a:xfrm>
              <a:off x="226481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36" name="tx236"/>
            <p:cNvSpPr/>
            <p:nvPr/>
          </p:nvSpPr>
          <p:spPr>
            <a:xfrm>
              <a:off x="472933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37" name="tx237"/>
            <p:cNvSpPr/>
            <p:nvPr/>
          </p:nvSpPr>
          <p:spPr>
            <a:xfrm>
              <a:off x="7193858"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38" name="tx238"/>
            <p:cNvSpPr/>
            <p:nvPr/>
          </p:nvSpPr>
          <p:spPr>
            <a:xfrm>
              <a:off x="695044" y="398022"/>
              <a:ext cx="50878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EMR, 2021-2023</a:t>
              </a:r>
            </a:p>
          </p:txBody>
        </p:sp>
        <p:sp>
          <p:nvSpPr>
            <p:cNvPr id="239" name="tx2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40" name="tx240"/>
            <p:cNvSpPr/>
            <p:nvPr/>
          </p:nvSpPr>
          <p:spPr>
            <a:xfrm>
              <a:off x="5831679" y="6569876"/>
              <a:ext cx="3242731"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compares the ranking of countries in EMR based on the absolute number of zero-dose children, with rank 1 representing the country in the region with the most zero-dose children.
In 2021, Pakistan had the highest number of zero-dose children (651,000), followed by Afghanistan (503,000).
In 2023, Sudan had the highest number of zero-dose children (701,000), followed by Yemen (580,000).
There was some change in the top 3 countries between 2021 and 2023.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288679"/>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095414"/>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1902149"/>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2136545"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3312654"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4488762"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547260"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488147"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193813"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8017089" y="875080"/>
              <a:ext cx="0" cy="4201195"/>
            </a:xfrm>
            <a:custGeom>
              <a:avLst/>
              <a:pathLst>
                <a:path w="0" h="4201195">
                  <a:moveTo>
                    <a:pt x="0" y="4201195"/>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1079223" y="4885312"/>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5" name="pl15"/>
            <p:cNvSpPr/>
            <p:nvPr/>
          </p:nvSpPr>
          <p:spPr>
            <a:xfrm>
              <a:off x="1079223" y="3692046"/>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6" name="pl16"/>
            <p:cNvSpPr/>
            <p:nvPr/>
          </p:nvSpPr>
          <p:spPr>
            <a:xfrm>
              <a:off x="1079223" y="2498781"/>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7" name="pl17"/>
            <p:cNvSpPr/>
            <p:nvPr/>
          </p:nvSpPr>
          <p:spPr>
            <a:xfrm>
              <a:off x="1079223" y="1305516"/>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8" name="pl18"/>
            <p:cNvSpPr/>
            <p:nvPr/>
          </p:nvSpPr>
          <p:spPr>
            <a:xfrm>
              <a:off x="1548490"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24599"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00708"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76817"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1770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958591"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29034"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605143" y="875080"/>
              <a:ext cx="0" cy="4201195"/>
            </a:xfrm>
            <a:custGeom>
              <a:avLst/>
              <a:pathLst>
                <a:path w="0" h="4201195">
                  <a:moveTo>
                    <a:pt x="0" y="4201195"/>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442641" y="1293512"/>
              <a:ext cx="211699" cy="3591799"/>
            </a:xfrm>
            <a:prstGeom prst="rect">
              <a:avLst/>
            </a:prstGeom>
            <a:solidFill>
              <a:srgbClr val="0058AB">
                <a:alpha val="100000"/>
              </a:srgbClr>
            </a:solidFill>
          </p:spPr>
          <p:txBody>
            <a:bodyPr/>
            <a:lstStyle/>
            <a:p/>
          </p:txBody>
        </p:sp>
        <p:sp>
          <p:nvSpPr>
            <p:cNvPr id="27" name="rc27"/>
            <p:cNvSpPr/>
            <p:nvPr/>
          </p:nvSpPr>
          <p:spPr>
            <a:xfrm>
              <a:off x="1677862" y="1577680"/>
              <a:ext cx="211699" cy="3307632"/>
            </a:xfrm>
            <a:prstGeom prst="rect">
              <a:avLst/>
            </a:prstGeom>
            <a:solidFill>
              <a:srgbClr val="0058AB">
                <a:alpha val="100000"/>
              </a:srgbClr>
            </a:solidFill>
          </p:spPr>
          <p:txBody>
            <a:bodyPr/>
            <a:lstStyle/>
            <a:p/>
          </p:txBody>
        </p:sp>
        <p:sp>
          <p:nvSpPr>
            <p:cNvPr id="28" name="rc28"/>
            <p:cNvSpPr/>
            <p:nvPr/>
          </p:nvSpPr>
          <p:spPr>
            <a:xfrm>
              <a:off x="1913084" y="1459396"/>
              <a:ext cx="211699" cy="3425915"/>
            </a:xfrm>
            <a:prstGeom prst="rect">
              <a:avLst/>
            </a:prstGeom>
            <a:solidFill>
              <a:srgbClr val="0058AB">
                <a:alpha val="100000"/>
              </a:srgbClr>
            </a:solidFill>
          </p:spPr>
          <p:txBody>
            <a:bodyPr/>
            <a:lstStyle/>
            <a:p/>
          </p:txBody>
        </p:sp>
        <p:sp>
          <p:nvSpPr>
            <p:cNvPr id="29" name="rc29"/>
            <p:cNvSpPr/>
            <p:nvPr/>
          </p:nvSpPr>
          <p:spPr>
            <a:xfrm>
              <a:off x="2148306" y="1724409"/>
              <a:ext cx="211699" cy="3160902"/>
            </a:xfrm>
            <a:prstGeom prst="rect">
              <a:avLst/>
            </a:prstGeom>
            <a:solidFill>
              <a:srgbClr val="0058AB">
                <a:alpha val="100000"/>
              </a:srgbClr>
            </a:solidFill>
          </p:spPr>
          <p:txBody>
            <a:bodyPr/>
            <a:lstStyle/>
            <a:p/>
          </p:txBody>
        </p:sp>
        <p:sp>
          <p:nvSpPr>
            <p:cNvPr id="30" name="rc30"/>
            <p:cNvSpPr/>
            <p:nvPr/>
          </p:nvSpPr>
          <p:spPr>
            <a:xfrm>
              <a:off x="2383528" y="1876609"/>
              <a:ext cx="211699" cy="3008702"/>
            </a:xfrm>
            <a:prstGeom prst="rect">
              <a:avLst/>
            </a:prstGeom>
            <a:solidFill>
              <a:srgbClr val="0058AB">
                <a:alpha val="100000"/>
              </a:srgbClr>
            </a:solidFill>
          </p:spPr>
          <p:txBody>
            <a:bodyPr/>
            <a:lstStyle/>
            <a:p/>
          </p:txBody>
        </p:sp>
        <p:sp>
          <p:nvSpPr>
            <p:cNvPr id="31" name="rc31"/>
            <p:cNvSpPr/>
            <p:nvPr/>
          </p:nvSpPr>
          <p:spPr>
            <a:xfrm>
              <a:off x="2618749" y="1798305"/>
              <a:ext cx="211699" cy="3087006"/>
            </a:xfrm>
            <a:prstGeom prst="rect">
              <a:avLst/>
            </a:prstGeom>
            <a:solidFill>
              <a:srgbClr val="0058AB">
                <a:alpha val="100000"/>
              </a:srgbClr>
            </a:solidFill>
          </p:spPr>
          <p:txBody>
            <a:bodyPr/>
            <a:lstStyle/>
            <a:p/>
          </p:txBody>
        </p:sp>
        <p:sp>
          <p:nvSpPr>
            <p:cNvPr id="32" name="rc32"/>
            <p:cNvSpPr/>
            <p:nvPr/>
          </p:nvSpPr>
          <p:spPr>
            <a:xfrm>
              <a:off x="2853971" y="1524952"/>
              <a:ext cx="211699" cy="3360360"/>
            </a:xfrm>
            <a:prstGeom prst="rect">
              <a:avLst/>
            </a:prstGeom>
            <a:solidFill>
              <a:srgbClr val="0058AB">
                <a:alpha val="100000"/>
              </a:srgbClr>
            </a:solidFill>
          </p:spPr>
          <p:txBody>
            <a:bodyPr/>
            <a:lstStyle/>
            <a:p/>
          </p:txBody>
        </p:sp>
        <p:sp>
          <p:nvSpPr>
            <p:cNvPr id="33" name="rc33"/>
            <p:cNvSpPr/>
            <p:nvPr/>
          </p:nvSpPr>
          <p:spPr>
            <a:xfrm>
              <a:off x="3089193" y="1448610"/>
              <a:ext cx="211699" cy="3436701"/>
            </a:xfrm>
            <a:prstGeom prst="rect">
              <a:avLst/>
            </a:prstGeom>
            <a:solidFill>
              <a:srgbClr val="0058AB">
                <a:alpha val="100000"/>
              </a:srgbClr>
            </a:solidFill>
          </p:spPr>
          <p:txBody>
            <a:bodyPr/>
            <a:lstStyle/>
            <a:p/>
          </p:txBody>
        </p:sp>
        <p:sp>
          <p:nvSpPr>
            <p:cNvPr id="34" name="rc34"/>
            <p:cNvSpPr/>
            <p:nvPr/>
          </p:nvSpPr>
          <p:spPr>
            <a:xfrm>
              <a:off x="3324415" y="1304843"/>
              <a:ext cx="211699" cy="3580468"/>
            </a:xfrm>
            <a:prstGeom prst="rect">
              <a:avLst/>
            </a:prstGeom>
            <a:solidFill>
              <a:srgbClr val="0058AB">
                <a:alpha val="100000"/>
              </a:srgbClr>
            </a:solidFill>
          </p:spPr>
          <p:txBody>
            <a:bodyPr/>
            <a:lstStyle/>
            <a:p/>
          </p:txBody>
        </p:sp>
        <p:sp>
          <p:nvSpPr>
            <p:cNvPr id="35" name="rc35"/>
            <p:cNvSpPr/>
            <p:nvPr/>
          </p:nvSpPr>
          <p:spPr>
            <a:xfrm>
              <a:off x="3559636" y="1066043"/>
              <a:ext cx="211699" cy="3819268"/>
            </a:xfrm>
            <a:prstGeom prst="rect">
              <a:avLst/>
            </a:prstGeom>
            <a:solidFill>
              <a:srgbClr val="0058AB">
                <a:alpha val="100000"/>
              </a:srgbClr>
            </a:solidFill>
          </p:spPr>
          <p:txBody>
            <a:bodyPr/>
            <a:lstStyle/>
            <a:p/>
          </p:txBody>
        </p:sp>
        <p:sp>
          <p:nvSpPr>
            <p:cNvPr id="36" name="rc36"/>
            <p:cNvSpPr/>
            <p:nvPr/>
          </p:nvSpPr>
          <p:spPr>
            <a:xfrm>
              <a:off x="3794858" y="1111995"/>
              <a:ext cx="211699" cy="3773317"/>
            </a:xfrm>
            <a:prstGeom prst="rect">
              <a:avLst/>
            </a:prstGeom>
            <a:solidFill>
              <a:srgbClr val="0058AB">
                <a:alpha val="100000"/>
              </a:srgbClr>
            </a:solidFill>
          </p:spPr>
          <p:txBody>
            <a:bodyPr/>
            <a:lstStyle/>
            <a:p/>
          </p:txBody>
        </p:sp>
        <p:sp>
          <p:nvSpPr>
            <p:cNvPr id="37" name="rc37"/>
            <p:cNvSpPr/>
            <p:nvPr/>
          </p:nvSpPr>
          <p:spPr>
            <a:xfrm>
              <a:off x="4030080" y="1924603"/>
              <a:ext cx="211699" cy="2960708"/>
            </a:xfrm>
            <a:prstGeom prst="rect">
              <a:avLst/>
            </a:prstGeom>
            <a:solidFill>
              <a:srgbClr val="0058AB">
                <a:alpha val="100000"/>
              </a:srgbClr>
            </a:solidFill>
          </p:spPr>
          <p:txBody>
            <a:bodyPr/>
            <a:lstStyle/>
            <a:p/>
          </p:txBody>
        </p:sp>
        <p:sp>
          <p:nvSpPr>
            <p:cNvPr id="38" name="rc38"/>
            <p:cNvSpPr/>
            <p:nvPr/>
          </p:nvSpPr>
          <p:spPr>
            <a:xfrm>
              <a:off x="4265302" y="1704525"/>
              <a:ext cx="211699" cy="3180786"/>
            </a:xfrm>
            <a:prstGeom prst="rect">
              <a:avLst/>
            </a:prstGeom>
            <a:solidFill>
              <a:srgbClr val="0058AB">
                <a:alpha val="100000"/>
              </a:srgbClr>
            </a:solidFill>
          </p:spPr>
          <p:txBody>
            <a:bodyPr/>
            <a:lstStyle/>
            <a:p/>
          </p:txBody>
        </p:sp>
        <p:sp>
          <p:nvSpPr>
            <p:cNvPr id="39" name="rc39"/>
            <p:cNvSpPr/>
            <p:nvPr/>
          </p:nvSpPr>
          <p:spPr>
            <a:xfrm>
              <a:off x="4500523" y="1602310"/>
              <a:ext cx="211699" cy="3283001"/>
            </a:xfrm>
            <a:prstGeom prst="rect">
              <a:avLst/>
            </a:prstGeom>
            <a:solidFill>
              <a:srgbClr val="0058AB">
                <a:alpha val="100000"/>
              </a:srgbClr>
            </a:solidFill>
          </p:spPr>
          <p:txBody>
            <a:bodyPr/>
            <a:lstStyle/>
            <a:p/>
          </p:txBody>
        </p:sp>
        <p:sp>
          <p:nvSpPr>
            <p:cNvPr id="40" name="rc40"/>
            <p:cNvSpPr/>
            <p:nvPr/>
          </p:nvSpPr>
          <p:spPr>
            <a:xfrm>
              <a:off x="4735745" y="1730514"/>
              <a:ext cx="211699" cy="3154797"/>
            </a:xfrm>
            <a:prstGeom prst="rect">
              <a:avLst/>
            </a:prstGeom>
            <a:solidFill>
              <a:srgbClr val="0058AB">
                <a:alpha val="100000"/>
              </a:srgbClr>
            </a:solidFill>
          </p:spPr>
          <p:txBody>
            <a:bodyPr/>
            <a:lstStyle/>
            <a:p/>
          </p:txBody>
        </p:sp>
        <p:sp>
          <p:nvSpPr>
            <p:cNvPr id="41" name="rc41"/>
            <p:cNvSpPr/>
            <p:nvPr/>
          </p:nvSpPr>
          <p:spPr>
            <a:xfrm>
              <a:off x="4970967" y="1639936"/>
              <a:ext cx="211699" cy="3245375"/>
            </a:xfrm>
            <a:prstGeom prst="rect">
              <a:avLst/>
            </a:prstGeom>
            <a:solidFill>
              <a:srgbClr val="0058AB">
                <a:alpha val="100000"/>
              </a:srgbClr>
            </a:solidFill>
          </p:spPr>
          <p:txBody>
            <a:bodyPr/>
            <a:lstStyle/>
            <a:p/>
          </p:txBody>
        </p:sp>
        <p:sp>
          <p:nvSpPr>
            <p:cNvPr id="42" name="rc42"/>
            <p:cNvSpPr/>
            <p:nvPr/>
          </p:nvSpPr>
          <p:spPr>
            <a:xfrm>
              <a:off x="5206189" y="1569219"/>
              <a:ext cx="211699" cy="3316092"/>
            </a:xfrm>
            <a:prstGeom prst="rect">
              <a:avLst/>
            </a:prstGeom>
            <a:solidFill>
              <a:srgbClr val="0058AB">
                <a:alpha val="100000"/>
              </a:srgbClr>
            </a:solidFill>
          </p:spPr>
          <p:txBody>
            <a:bodyPr/>
            <a:lstStyle/>
            <a:p/>
          </p:txBody>
        </p:sp>
        <p:sp>
          <p:nvSpPr>
            <p:cNvPr id="43" name="rc43"/>
            <p:cNvSpPr/>
            <p:nvPr/>
          </p:nvSpPr>
          <p:spPr>
            <a:xfrm>
              <a:off x="5441410" y="1793429"/>
              <a:ext cx="211699" cy="3091882"/>
            </a:xfrm>
            <a:prstGeom prst="rect">
              <a:avLst/>
            </a:prstGeom>
            <a:solidFill>
              <a:srgbClr val="0058AB">
                <a:alpha val="100000"/>
              </a:srgbClr>
            </a:solidFill>
          </p:spPr>
          <p:txBody>
            <a:bodyPr/>
            <a:lstStyle/>
            <a:p/>
          </p:txBody>
        </p:sp>
        <p:sp>
          <p:nvSpPr>
            <p:cNvPr id="44" name="rc44"/>
            <p:cNvSpPr/>
            <p:nvPr/>
          </p:nvSpPr>
          <p:spPr>
            <a:xfrm>
              <a:off x="5676632" y="2143489"/>
              <a:ext cx="211699" cy="2741822"/>
            </a:xfrm>
            <a:prstGeom prst="rect">
              <a:avLst/>
            </a:prstGeom>
            <a:solidFill>
              <a:srgbClr val="0058AB">
                <a:alpha val="100000"/>
              </a:srgbClr>
            </a:solidFill>
          </p:spPr>
          <p:txBody>
            <a:bodyPr/>
            <a:lstStyle/>
            <a:p/>
          </p:txBody>
        </p:sp>
        <p:sp>
          <p:nvSpPr>
            <p:cNvPr id="45" name="rc45"/>
            <p:cNvSpPr/>
            <p:nvPr/>
          </p:nvSpPr>
          <p:spPr>
            <a:xfrm>
              <a:off x="5911854" y="2250025"/>
              <a:ext cx="211699" cy="2635286"/>
            </a:xfrm>
            <a:prstGeom prst="rect">
              <a:avLst/>
            </a:prstGeom>
            <a:solidFill>
              <a:srgbClr val="0058AB">
                <a:alpha val="100000"/>
              </a:srgbClr>
            </a:solidFill>
          </p:spPr>
          <p:txBody>
            <a:bodyPr/>
            <a:lstStyle/>
            <a:p/>
          </p:txBody>
        </p:sp>
        <p:sp>
          <p:nvSpPr>
            <p:cNvPr id="46" name="rc46"/>
            <p:cNvSpPr/>
            <p:nvPr/>
          </p:nvSpPr>
          <p:spPr>
            <a:xfrm>
              <a:off x="6147076" y="1799750"/>
              <a:ext cx="211699" cy="3085561"/>
            </a:xfrm>
            <a:prstGeom prst="rect">
              <a:avLst/>
            </a:prstGeom>
            <a:solidFill>
              <a:srgbClr val="0058AB">
                <a:alpha val="100000"/>
              </a:srgbClr>
            </a:solidFill>
          </p:spPr>
          <p:txBody>
            <a:bodyPr/>
            <a:lstStyle/>
            <a:p/>
          </p:txBody>
        </p:sp>
        <p:sp>
          <p:nvSpPr>
            <p:cNvPr id="47" name="rc47"/>
            <p:cNvSpPr/>
            <p:nvPr/>
          </p:nvSpPr>
          <p:spPr>
            <a:xfrm>
              <a:off x="6382297" y="1898303"/>
              <a:ext cx="211699" cy="2987008"/>
            </a:xfrm>
            <a:prstGeom prst="rect">
              <a:avLst/>
            </a:prstGeom>
            <a:solidFill>
              <a:srgbClr val="0058AB">
                <a:alpha val="100000"/>
              </a:srgbClr>
            </a:solidFill>
          </p:spPr>
          <p:txBody>
            <a:bodyPr/>
            <a:lstStyle/>
            <a:p/>
          </p:txBody>
        </p:sp>
        <p:sp>
          <p:nvSpPr>
            <p:cNvPr id="48" name="rc48"/>
            <p:cNvSpPr/>
            <p:nvPr/>
          </p:nvSpPr>
          <p:spPr>
            <a:xfrm>
              <a:off x="6617519" y="2017973"/>
              <a:ext cx="211699" cy="2867338"/>
            </a:xfrm>
            <a:prstGeom prst="rect">
              <a:avLst/>
            </a:prstGeom>
            <a:solidFill>
              <a:srgbClr val="0058AB">
                <a:alpha val="100000"/>
              </a:srgbClr>
            </a:solidFill>
          </p:spPr>
          <p:txBody>
            <a:bodyPr/>
            <a:lstStyle/>
            <a:p/>
          </p:txBody>
        </p:sp>
        <p:sp>
          <p:nvSpPr>
            <p:cNvPr id="49" name="rc49"/>
            <p:cNvSpPr/>
            <p:nvPr/>
          </p:nvSpPr>
          <p:spPr>
            <a:xfrm>
              <a:off x="6852741" y="1484050"/>
              <a:ext cx="211699" cy="3401261"/>
            </a:xfrm>
            <a:prstGeom prst="rect">
              <a:avLst/>
            </a:prstGeom>
            <a:solidFill>
              <a:srgbClr val="0058AB">
                <a:alpha val="100000"/>
              </a:srgbClr>
            </a:solidFill>
          </p:spPr>
          <p:txBody>
            <a:bodyPr/>
            <a:lstStyle/>
            <a:p/>
          </p:txBody>
        </p:sp>
        <p:sp>
          <p:nvSpPr>
            <p:cNvPr id="50" name="rc50"/>
            <p:cNvSpPr/>
            <p:nvPr/>
          </p:nvSpPr>
          <p:spPr>
            <a:xfrm>
              <a:off x="8499293" y="3567668"/>
              <a:ext cx="211699" cy="1317644"/>
            </a:xfrm>
            <a:prstGeom prst="rect">
              <a:avLst/>
            </a:prstGeom>
            <a:solidFill>
              <a:srgbClr val="69DBFF">
                <a:alpha val="100000"/>
              </a:srgbClr>
            </a:solidFill>
          </p:spPr>
          <p:txBody>
            <a:bodyPr/>
            <a:lstStyle/>
            <a:p/>
          </p:txBody>
        </p:sp>
        <p:sp>
          <p:nvSpPr>
            <p:cNvPr id="51" name="pl51"/>
            <p:cNvSpPr/>
            <p:nvPr/>
          </p:nvSpPr>
          <p:spPr>
            <a:xfrm>
              <a:off x="6252925" y="2250025"/>
              <a:ext cx="2352217" cy="1317643"/>
            </a:xfrm>
            <a:custGeom>
              <a:avLst/>
              <a:pathLst>
                <a:path w="2352217" h="1317643">
                  <a:moveTo>
                    <a:pt x="0" y="0"/>
                  </a:moveTo>
                  <a:lnTo>
                    <a:pt x="235221" y="131764"/>
                  </a:lnTo>
                  <a:lnTo>
                    <a:pt x="470443" y="263528"/>
                  </a:lnTo>
                  <a:lnTo>
                    <a:pt x="705665" y="395293"/>
                  </a:lnTo>
                  <a:lnTo>
                    <a:pt x="940887" y="527057"/>
                  </a:lnTo>
                  <a:lnTo>
                    <a:pt x="1176108" y="658821"/>
                  </a:lnTo>
                  <a:lnTo>
                    <a:pt x="1411330" y="790586"/>
                  </a:lnTo>
                  <a:lnTo>
                    <a:pt x="1646552" y="922350"/>
                  </a:lnTo>
                  <a:lnTo>
                    <a:pt x="1881774" y="1054114"/>
                  </a:lnTo>
                  <a:lnTo>
                    <a:pt x="2116995" y="1185879"/>
                  </a:lnTo>
                  <a:lnTo>
                    <a:pt x="2352217" y="1317643"/>
                  </a:lnTo>
                </a:path>
              </a:pathLst>
            </a:custGeom>
            <a:ln w="13550" cap="flat">
              <a:solidFill>
                <a:srgbClr val="000000">
                  <a:alpha val="100000"/>
                </a:srgbClr>
              </a:solidFill>
              <a:prstDash val="solid"/>
              <a:round/>
            </a:ln>
          </p:spPr>
          <p:txBody>
            <a:bodyPr/>
            <a:lstStyle/>
            <a:p/>
          </p:txBody>
        </p:sp>
        <p:sp>
          <p:nvSpPr>
            <p:cNvPr id="52" name="pt52"/>
            <p:cNvSpPr/>
            <p:nvPr/>
          </p:nvSpPr>
          <p:spPr>
            <a:xfrm>
              <a:off x="6228100" y="22251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3" name="pt53"/>
            <p:cNvSpPr/>
            <p:nvPr/>
          </p:nvSpPr>
          <p:spPr>
            <a:xfrm>
              <a:off x="6463321" y="2356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4" name="pt54"/>
            <p:cNvSpPr/>
            <p:nvPr/>
          </p:nvSpPr>
          <p:spPr>
            <a:xfrm>
              <a:off x="6698543" y="24887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6933765" y="26204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7168987" y="27522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7404208" y="28840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7639430" y="30157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7874652" y="31475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8109874" y="32793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345095" y="34110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8580317" y="35428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tx63"/>
            <p:cNvSpPr/>
            <p:nvPr/>
          </p:nvSpPr>
          <p:spPr>
            <a:xfrm>
              <a:off x="4952642" y="727649"/>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EMR</a:t>
              </a:r>
            </a:p>
          </p:txBody>
        </p:sp>
        <p:sp>
          <p:nvSpPr>
            <p:cNvPr id="64" name="tx64"/>
            <p:cNvSpPr/>
            <p:nvPr/>
          </p:nvSpPr>
          <p:spPr>
            <a:xfrm rot="-5400000">
              <a:off x="14276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65" name="tx65"/>
            <p:cNvSpPr/>
            <p:nvPr/>
          </p:nvSpPr>
          <p:spPr>
            <a:xfrm rot="-5400000">
              <a:off x="26037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66" name="tx66"/>
            <p:cNvSpPr/>
            <p:nvPr/>
          </p:nvSpPr>
          <p:spPr>
            <a:xfrm rot="-5400000">
              <a:off x="377981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67" name="tx67"/>
            <p:cNvSpPr/>
            <p:nvPr/>
          </p:nvSpPr>
          <p:spPr>
            <a:xfrm rot="-5400000">
              <a:off x="49559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68" name="tx68"/>
            <p:cNvSpPr/>
            <p:nvPr/>
          </p:nvSpPr>
          <p:spPr>
            <a:xfrm rot="-5400000">
              <a:off x="589681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69" name="tx69"/>
            <p:cNvSpPr/>
            <p:nvPr/>
          </p:nvSpPr>
          <p:spPr>
            <a:xfrm rot="-5400000">
              <a:off x="6837674"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70" name="tx70"/>
            <p:cNvSpPr/>
            <p:nvPr/>
          </p:nvSpPr>
          <p:spPr>
            <a:xfrm rot="-5400000">
              <a:off x="730814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71" name="tx71"/>
            <p:cNvSpPr/>
            <p:nvPr/>
          </p:nvSpPr>
          <p:spPr>
            <a:xfrm rot="-5400000">
              <a:off x="848422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72" name="tx72"/>
            <p:cNvSpPr/>
            <p:nvPr/>
          </p:nvSpPr>
          <p:spPr>
            <a:xfrm>
              <a:off x="953025" y="48426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3" name="tx73"/>
            <p:cNvSpPr/>
            <p:nvPr/>
          </p:nvSpPr>
          <p:spPr>
            <a:xfrm>
              <a:off x="508103" y="363461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74" name="tx74"/>
            <p:cNvSpPr/>
            <p:nvPr/>
          </p:nvSpPr>
          <p:spPr>
            <a:xfrm>
              <a:off x="508103" y="2441352"/>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75" name="tx75"/>
            <p:cNvSpPr/>
            <p:nvPr/>
          </p:nvSpPr>
          <p:spPr>
            <a:xfrm>
              <a:off x="508103" y="124808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76" name="tx76"/>
            <p:cNvSpPr/>
            <p:nvPr/>
          </p:nvSpPr>
          <p:spPr>
            <a:xfrm rot="-5400000">
              <a:off x="-527885" y="2924006"/>
              <a:ext cx="184024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zero-dose children</a:t>
              </a:r>
            </a:p>
          </p:txBody>
        </p:sp>
        <p:sp>
          <p:nvSpPr>
            <p:cNvPr id="77" name="rc77"/>
            <p:cNvSpPr/>
            <p:nvPr/>
          </p:nvSpPr>
          <p:spPr>
            <a:xfrm>
              <a:off x="3740830" y="5761013"/>
              <a:ext cx="201456" cy="201456"/>
            </a:xfrm>
            <a:prstGeom prst="rect">
              <a:avLst/>
            </a:prstGeom>
            <a:solidFill>
              <a:srgbClr val="0058AB">
                <a:alpha val="100000"/>
              </a:srgbClr>
            </a:solidFill>
          </p:spPr>
          <p:txBody>
            <a:bodyPr/>
            <a:lstStyle/>
            <a:p/>
          </p:txBody>
        </p:sp>
        <p:sp>
          <p:nvSpPr>
            <p:cNvPr id="78" name="rc78"/>
            <p:cNvSpPr/>
            <p:nvPr/>
          </p:nvSpPr>
          <p:spPr>
            <a:xfrm>
              <a:off x="4642916" y="5761013"/>
              <a:ext cx="201456" cy="201456"/>
            </a:xfrm>
            <a:prstGeom prst="rect">
              <a:avLst/>
            </a:prstGeom>
            <a:solidFill>
              <a:srgbClr val="69DBFF">
                <a:alpha val="100000"/>
              </a:srgbClr>
            </a:solidFill>
          </p:spPr>
          <p:txBody>
            <a:bodyPr/>
            <a:lstStyle/>
            <a:p/>
          </p:txBody>
        </p:sp>
        <p:sp>
          <p:nvSpPr>
            <p:cNvPr id="79" name="tx79"/>
            <p:cNvSpPr/>
            <p:nvPr/>
          </p:nvSpPr>
          <p:spPr>
            <a:xfrm>
              <a:off x="402087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80" name="tx80"/>
            <p:cNvSpPr/>
            <p:nvPr/>
          </p:nvSpPr>
          <p:spPr>
            <a:xfrm>
              <a:off x="492296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81" name="tx81"/>
            <p:cNvSpPr/>
            <p:nvPr/>
          </p:nvSpPr>
          <p:spPr>
            <a:xfrm>
              <a:off x="2188014" y="398022"/>
              <a:ext cx="57776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2000-2023 and target by 2030, EMR</a:t>
              </a:r>
            </a:p>
          </p:txBody>
        </p:sp>
        <p:sp>
          <p:nvSpPr>
            <p:cNvPr id="82" name="tx82"/>
            <p:cNvSpPr/>
            <p:nvPr/>
          </p:nvSpPr>
          <p:spPr>
            <a:xfrm>
              <a:off x="4881773" y="608570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83" name="tx83"/>
            <p:cNvSpPr/>
            <p:nvPr/>
          </p:nvSpPr>
          <p:spPr>
            <a:xfrm>
              <a:off x="8857057" y="6311348"/>
              <a:ext cx="217353"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t>
              </a:r>
            </a:p>
          </p:txBody>
        </p:sp>
        <p:sp>
          <p:nvSpPr>
            <p:cNvPr id="84" name="tx8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85" name="tx85"/>
            <p:cNvSpPr/>
            <p:nvPr/>
          </p:nvSpPr>
          <p:spPr>
            <a:xfrm>
              <a:off x="1805918" y="6447866"/>
              <a:ext cx="7268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Dark blue bars are the estimated number of zero-dose children in 2000-2023, light blue bar is the target number of zero-dose children by 2030.</a:t>
              </a:r>
            </a:p>
          </p:txBody>
        </p:sp>
        <p:sp>
          <p:nvSpPr>
            <p:cNvPr id="86" name="tx86"/>
            <p:cNvSpPr/>
            <p:nvPr/>
          </p:nvSpPr>
          <p:spPr>
            <a:xfrm>
              <a:off x="2259124" y="6569603"/>
              <a:ext cx="6815286"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Line shows trajectory the country needs to be on, and points show annual goals to meet the target by 2030,assuming a linear decline.</a:t>
              </a:r>
            </a:p>
          </p:txBody>
        </p:sp>
      </p:grpSp>
      <p:sp>
        <p:nvSpPr>
          <p:cNvPr id="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Immunization Agenda 2030 (IA2030) aims to leave no one behind with immunization and calls on all countries to reduce the number of zero dose children by half by 2030.
This chart shows:
• Estimated number of zero-dose children in 2000-2023 (dark blue bars)
• Zero-dose target by 2030 (light blue bar)
• Annual goals to reach the 2030 target based on a linear trajectory (points)
In 2023, the number of zero-dose children was approximately 52% higher than the annual goal.</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Bahrain, Iran, Kuwait, Morocco, Oman, Qatar, and Tunisia had the highest coverage (99%), while Somalia had the lowest coverage (52%).
DTP1 coverage increased in 6 out of 21 countries between 2022 and 2023. The largest increase was 7% points in Djibouti from 70% to 77%.
5 countries saw a decrease in coverage (Iraq, Lebanon, Saudi Arabia, Sudan, and Yemen). The largest decline was 18% points in Sudan from 75% to 57%.
Coverage remained constant between 2022 and 2023 in the remaining 10 countries.
In 2023, 13 out of 21 countries had achieved DTP1 coverage of at least 90%.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DTP1 coverage compared to 2019, by country.
Coverage was higher in 2023 compared to 2019 in 6 countries (Egypt, Iraq, Jordan, Pakistan, Saudi Arabia, and Tunisia).
The largest increase in coverage was 7% points in Jordan from 90% in 2019 to 97% in 2023}.
Coverage was lower than in 2019 in 7 countries (Afghanistan, Djibouti, Lebanon, Sudan, Syria, United Arab Emirates, and Yemen).
The largest decline in coverage was 42% points in Sudan from 99% in 2019 to 57% in 2023}.</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EMR, 4 out of 21 (19%) countries had DTP1 coverage below 70% in 2023. These are Afghanistan, Sudan, Somalia, and Yemen.
These countries account for approximately 5,142,000 (27%) of the total annual cohort of surviving infants in the region.
There were 13 (62%) countries that achieved DTP1 of 90% or higher, accounting for 13,134,000 (69%) of the total cohort.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95894" y="1553729"/>
              <a:ext cx="1857013" cy="1857259"/>
            </a:xfrm>
            <a:custGeom>
              <a:avLst/>
              <a:pathLst>
                <a:path w="1857013" h="1857259">
                  <a:moveTo>
                    <a:pt x="0" y="1857259"/>
                  </a:moveTo>
                  <a:lnTo>
                    <a:pt x="64034" y="1856217"/>
                  </a:lnTo>
                  <a:lnTo>
                    <a:pt x="128069" y="1855175"/>
                  </a:lnTo>
                  <a:lnTo>
                    <a:pt x="192104" y="1854133"/>
                  </a:lnTo>
                  <a:lnTo>
                    <a:pt x="256139" y="1853091"/>
                  </a:lnTo>
                  <a:lnTo>
                    <a:pt x="320174" y="1852049"/>
                  </a:lnTo>
                  <a:lnTo>
                    <a:pt x="384209" y="1851007"/>
                  </a:lnTo>
                  <a:lnTo>
                    <a:pt x="448244" y="1849965"/>
                  </a:lnTo>
                  <a:lnTo>
                    <a:pt x="512279" y="1848922"/>
                  </a:lnTo>
                  <a:lnTo>
                    <a:pt x="576314" y="1847880"/>
                  </a:lnTo>
                  <a:lnTo>
                    <a:pt x="640349" y="1846838"/>
                  </a:lnTo>
                  <a:lnTo>
                    <a:pt x="704384" y="1845796"/>
                  </a:lnTo>
                  <a:lnTo>
                    <a:pt x="768419" y="1844754"/>
                  </a:lnTo>
                  <a:lnTo>
                    <a:pt x="832454" y="1843712"/>
                  </a:lnTo>
                  <a:lnTo>
                    <a:pt x="896489" y="1842670"/>
                  </a:lnTo>
                  <a:lnTo>
                    <a:pt x="960524" y="1841628"/>
                  </a:lnTo>
                  <a:lnTo>
                    <a:pt x="1024559" y="1840586"/>
                  </a:lnTo>
                  <a:lnTo>
                    <a:pt x="1088594" y="1839544"/>
                  </a:lnTo>
                  <a:lnTo>
                    <a:pt x="1152629" y="1838502"/>
                  </a:lnTo>
                  <a:lnTo>
                    <a:pt x="1216664" y="1837460"/>
                  </a:lnTo>
                  <a:lnTo>
                    <a:pt x="1280699" y="1836417"/>
                  </a:lnTo>
                  <a:lnTo>
                    <a:pt x="1344734" y="1835375"/>
                  </a:lnTo>
                  <a:lnTo>
                    <a:pt x="1408768" y="1834333"/>
                  </a:lnTo>
                  <a:lnTo>
                    <a:pt x="1472803" y="1833291"/>
                  </a:lnTo>
                  <a:lnTo>
                    <a:pt x="1536838" y="1832249"/>
                  </a:lnTo>
                  <a:lnTo>
                    <a:pt x="1600873" y="1831207"/>
                  </a:lnTo>
                  <a:lnTo>
                    <a:pt x="1664908" y="1830165"/>
                  </a:lnTo>
                  <a:lnTo>
                    <a:pt x="1728943" y="1829123"/>
                  </a:lnTo>
                  <a:lnTo>
                    <a:pt x="1792978" y="1828081"/>
                  </a:lnTo>
                  <a:lnTo>
                    <a:pt x="1857013" y="1827039"/>
                  </a:lnTo>
                  <a:lnTo>
                    <a:pt x="1854861" y="1762919"/>
                  </a:lnTo>
                  <a:lnTo>
                    <a:pt x="1850497" y="1698912"/>
                  </a:lnTo>
                  <a:lnTo>
                    <a:pt x="1843923" y="1635094"/>
                  </a:lnTo>
                  <a:lnTo>
                    <a:pt x="1835150" y="1571541"/>
                  </a:lnTo>
                  <a:lnTo>
                    <a:pt x="1824187" y="1508328"/>
                  </a:lnTo>
                  <a:lnTo>
                    <a:pt x="1811047" y="1445533"/>
                  </a:lnTo>
                  <a:lnTo>
                    <a:pt x="1795747" y="1383228"/>
                  </a:lnTo>
                  <a:lnTo>
                    <a:pt x="1778303" y="1321489"/>
                  </a:lnTo>
                  <a:lnTo>
                    <a:pt x="1758738" y="1260390"/>
                  </a:lnTo>
                  <a:lnTo>
                    <a:pt x="1737074" y="1200002"/>
                  </a:lnTo>
                  <a:lnTo>
                    <a:pt x="1713337" y="1140399"/>
                  </a:lnTo>
                  <a:lnTo>
                    <a:pt x="1687556" y="1081651"/>
                  </a:lnTo>
                  <a:lnTo>
                    <a:pt x="1659761" y="1023829"/>
                  </a:lnTo>
                  <a:lnTo>
                    <a:pt x="1629985" y="967001"/>
                  </a:lnTo>
                  <a:lnTo>
                    <a:pt x="1598265" y="911236"/>
                  </a:lnTo>
                  <a:lnTo>
                    <a:pt x="1564638" y="856599"/>
                  </a:lnTo>
                  <a:lnTo>
                    <a:pt x="1529143" y="803157"/>
                  </a:lnTo>
                  <a:lnTo>
                    <a:pt x="1491824" y="750972"/>
                  </a:lnTo>
                  <a:lnTo>
                    <a:pt x="1452725" y="700107"/>
                  </a:lnTo>
                  <a:lnTo>
                    <a:pt x="1411893" y="650623"/>
                  </a:lnTo>
                  <a:lnTo>
                    <a:pt x="1369375" y="602579"/>
                  </a:lnTo>
                  <a:lnTo>
                    <a:pt x="1325224" y="556032"/>
                  </a:lnTo>
                  <a:lnTo>
                    <a:pt x="1279491" y="511037"/>
                  </a:lnTo>
                  <a:lnTo>
                    <a:pt x="1232232" y="467649"/>
                  </a:lnTo>
                  <a:lnTo>
                    <a:pt x="1183502" y="425919"/>
                  </a:lnTo>
                  <a:lnTo>
                    <a:pt x="1133361" y="385897"/>
                  </a:lnTo>
                  <a:lnTo>
                    <a:pt x="1081866" y="347631"/>
                  </a:lnTo>
                  <a:lnTo>
                    <a:pt x="1029081" y="311166"/>
                  </a:lnTo>
                  <a:lnTo>
                    <a:pt x="975068" y="276546"/>
                  </a:lnTo>
                  <a:lnTo>
                    <a:pt x="919891" y="243812"/>
                  </a:lnTo>
                  <a:lnTo>
                    <a:pt x="863617" y="213003"/>
                  </a:lnTo>
                  <a:lnTo>
                    <a:pt x="806312" y="184156"/>
                  </a:lnTo>
                  <a:lnTo>
                    <a:pt x="748046" y="157306"/>
                  </a:lnTo>
                  <a:lnTo>
                    <a:pt x="688886" y="132484"/>
                  </a:lnTo>
                  <a:lnTo>
                    <a:pt x="628905" y="109720"/>
                  </a:lnTo>
                  <a:lnTo>
                    <a:pt x="568173" y="89042"/>
                  </a:lnTo>
                  <a:lnTo>
                    <a:pt x="506763" y="70473"/>
                  </a:lnTo>
                  <a:lnTo>
                    <a:pt x="444748" y="54037"/>
                  </a:lnTo>
                  <a:lnTo>
                    <a:pt x="382203" y="39752"/>
                  </a:lnTo>
                  <a:lnTo>
                    <a:pt x="319202" y="27635"/>
                  </a:lnTo>
                  <a:lnTo>
                    <a:pt x="255820" y="17702"/>
                  </a:lnTo>
                  <a:lnTo>
                    <a:pt x="192132" y="9964"/>
                  </a:lnTo>
                  <a:lnTo>
                    <a:pt x="128215" y="4430"/>
                  </a:lnTo>
                  <a:lnTo>
                    <a:pt x="64146" y="1108"/>
                  </a:lnTo>
                  <a:lnTo>
                    <a:pt x="0" y="0"/>
                  </a:lnTo>
                  <a:lnTo>
                    <a:pt x="0" y="64043"/>
                  </a:lnTo>
                  <a:lnTo>
                    <a:pt x="0" y="128086"/>
                  </a:lnTo>
                  <a:lnTo>
                    <a:pt x="0" y="192130"/>
                  </a:lnTo>
                  <a:lnTo>
                    <a:pt x="0" y="256173"/>
                  </a:lnTo>
                  <a:lnTo>
                    <a:pt x="0" y="320217"/>
                  </a:lnTo>
                  <a:lnTo>
                    <a:pt x="0" y="384260"/>
                  </a:lnTo>
                  <a:lnTo>
                    <a:pt x="0" y="448304"/>
                  </a:lnTo>
                  <a:lnTo>
                    <a:pt x="0" y="512347"/>
                  </a:lnTo>
                  <a:lnTo>
                    <a:pt x="0" y="576390"/>
                  </a:lnTo>
                  <a:lnTo>
                    <a:pt x="0" y="640434"/>
                  </a:lnTo>
                  <a:lnTo>
                    <a:pt x="0" y="704477"/>
                  </a:lnTo>
                  <a:lnTo>
                    <a:pt x="0" y="768521"/>
                  </a:lnTo>
                  <a:lnTo>
                    <a:pt x="0" y="832564"/>
                  </a:lnTo>
                  <a:lnTo>
                    <a:pt x="0" y="896608"/>
                  </a:lnTo>
                  <a:lnTo>
                    <a:pt x="0" y="960651"/>
                  </a:lnTo>
                  <a:lnTo>
                    <a:pt x="0" y="1024694"/>
                  </a:lnTo>
                  <a:lnTo>
                    <a:pt x="0" y="1088738"/>
                  </a:lnTo>
                  <a:lnTo>
                    <a:pt x="0" y="1152781"/>
                  </a:lnTo>
                  <a:lnTo>
                    <a:pt x="0" y="1216825"/>
                  </a:lnTo>
                  <a:lnTo>
                    <a:pt x="0" y="1280868"/>
                  </a:lnTo>
                  <a:lnTo>
                    <a:pt x="0" y="1344912"/>
                  </a:lnTo>
                  <a:lnTo>
                    <a:pt x="0" y="1408955"/>
                  </a:lnTo>
                  <a:lnTo>
                    <a:pt x="0" y="1472998"/>
                  </a:lnTo>
                  <a:lnTo>
                    <a:pt x="0" y="1537042"/>
                  </a:lnTo>
                  <a:lnTo>
                    <a:pt x="0" y="1601085"/>
                  </a:lnTo>
                  <a:lnTo>
                    <a:pt x="0" y="1665129"/>
                  </a:lnTo>
                  <a:lnTo>
                    <a:pt x="0" y="1729172"/>
                  </a:lnTo>
                  <a:lnTo>
                    <a:pt x="0" y="179321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595894" y="3380768"/>
              <a:ext cx="1857013" cy="1803796"/>
            </a:xfrm>
            <a:custGeom>
              <a:avLst/>
              <a:pathLst>
                <a:path w="1857013" h="1803796">
                  <a:moveTo>
                    <a:pt x="0" y="30220"/>
                  </a:moveTo>
                  <a:lnTo>
                    <a:pt x="19007" y="91378"/>
                  </a:lnTo>
                  <a:lnTo>
                    <a:pt x="38015" y="152535"/>
                  </a:lnTo>
                  <a:lnTo>
                    <a:pt x="57022" y="213693"/>
                  </a:lnTo>
                  <a:lnTo>
                    <a:pt x="76030" y="274851"/>
                  </a:lnTo>
                  <a:lnTo>
                    <a:pt x="95037" y="336009"/>
                  </a:lnTo>
                  <a:lnTo>
                    <a:pt x="114045" y="397166"/>
                  </a:lnTo>
                  <a:lnTo>
                    <a:pt x="133052" y="458324"/>
                  </a:lnTo>
                  <a:lnTo>
                    <a:pt x="152060" y="519482"/>
                  </a:lnTo>
                  <a:lnTo>
                    <a:pt x="171067" y="580640"/>
                  </a:lnTo>
                  <a:lnTo>
                    <a:pt x="190075" y="641798"/>
                  </a:lnTo>
                  <a:lnTo>
                    <a:pt x="209082" y="702955"/>
                  </a:lnTo>
                  <a:lnTo>
                    <a:pt x="228090" y="764113"/>
                  </a:lnTo>
                  <a:lnTo>
                    <a:pt x="247098" y="825271"/>
                  </a:lnTo>
                  <a:lnTo>
                    <a:pt x="266105" y="886429"/>
                  </a:lnTo>
                  <a:lnTo>
                    <a:pt x="285113" y="947587"/>
                  </a:lnTo>
                  <a:lnTo>
                    <a:pt x="304120" y="1008744"/>
                  </a:lnTo>
                  <a:lnTo>
                    <a:pt x="323128" y="1069902"/>
                  </a:lnTo>
                  <a:lnTo>
                    <a:pt x="342135" y="1131060"/>
                  </a:lnTo>
                  <a:lnTo>
                    <a:pt x="361143" y="1192218"/>
                  </a:lnTo>
                  <a:lnTo>
                    <a:pt x="380150" y="1253375"/>
                  </a:lnTo>
                  <a:lnTo>
                    <a:pt x="399158" y="1314533"/>
                  </a:lnTo>
                  <a:lnTo>
                    <a:pt x="418165" y="1375691"/>
                  </a:lnTo>
                  <a:lnTo>
                    <a:pt x="437173" y="1436849"/>
                  </a:lnTo>
                  <a:lnTo>
                    <a:pt x="456181" y="1498007"/>
                  </a:lnTo>
                  <a:lnTo>
                    <a:pt x="475188" y="1559164"/>
                  </a:lnTo>
                  <a:lnTo>
                    <a:pt x="494196" y="1620322"/>
                  </a:lnTo>
                  <a:lnTo>
                    <a:pt x="513203" y="1681480"/>
                  </a:lnTo>
                  <a:lnTo>
                    <a:pt x="532211" y="1742638"/>
                  </a:lnTo>
                  <a:lnTo>
                    <a:pt x="551218" y="1803796"/>
                  </a:lnTo>
                  <a:lnTo>
                    <a:pt x="610901" y="1784133"/>
                  </a:lnTo>
                  <a:lnTo>
                    <a:pt x="669884" y="1762464"/>
                  </a:lnTo>
                  <a:lnTo>
                    <a:pt x="728100" y="1738811"/>
                  </a:lnTo>
                  <a:lnTo>
                    <a:pt x="785483" y="1713202"/>
                  </a:lnTo>
                  <a:lnTo>
                    <a:pt x="841966" y="1685667"/>
                  </a:lnTo>
                  <a:lnTo>
                    <a:pt x="897486" y="1656237"/>
                  </a:lnTo>
                  <a:lnTo>
                    <a:pt x="951978" y="1624945"/>
                  </a:lnTo>
                  <a:lnTo>
                    <a:pt x="1005381" y="1591828"/>
                  </a:lnTo>
                  <a:lnTo>
                    <a:pt x="1057633" y="1556924"/>
                  </a:lnTo>
                  <a:lnTo>
                    <a:pt x="1108674" y="1520271"/>
                  </a:lnTo>
                  <a:lnTo>
                    <a:pt x="1158446" y="1481913"/>
                  </a:lnTo>
                  <a:lnTo>
                    <a:pt x="1206892" y="1441894"/>
                  </a:lnTo>
                  <a:lnTo>
                    <a:pt x="1253956" y="1400258"/>
                  </a:lnTo>
                  <a:lnTo>
                    <a:pt x="1299585" y="1357054"/>
                  </a:lnTo>
                  <a:lnTo>
                    <a:pt x="1343727" y="1312331"/>
                  </a:lnTo>
                  <a:lnTo>
                    <a:pt x="1386330" y="1266141"/>
                  </a:lnTo>
                  <a:lnTo>
                    <a:pt x="1427346" y="1218536"/>
                  </a:lnTo>
                  <a:lnTo>
                    <a:pt x="1466728" y="1169570"/>
                  </a:lnTo>
                  <a:lnTo>
                    <a:pt x="1504432" y="1119301"/>
                  </a:lnTo>
                  <a:lnTo>
                    <a:pt x="1540413" y="1067784"/>
                  </a:lnTo>
                  <a:lnTo>
                    <a:pt x="1574631" y="1015080"/>
                  </a:lnTo>
                  <a:lnTo>
                    <a:pt x="1607046" y="961249"/>
                  </a:lnTo>
                  <a:lnTo>
                    <a:pt x="1637622" y="906351"/>
                  </a:lnTo>
                  <a:lnTo>
                    <a:pt x="1666323" y="850451"/>
                  </a:lnTo>
                  <a:lnTo>
                    <a:pt x="1693116" y="793612"/>
                  </a:lnTo>
                  <a:lnTo>
                    <a:pt x="1717972" y="735899"/>
                  </a:lnTo>
                  <a:lnTo>
                    <a:pt x="1740861" y="677379"/>
                  </a:lnTo>
                  <a:lnTo>
                    <a:pt x="1761757" y="618117"/>
                  </a:lnTo>
                  <a:lnTo>
                    <a:pt x="1780637" y="558182"/>
                  </a:lnTo>
                  <a:lnTo>
                    <a:pt x="1797478" y="497644"/>
                  </a:lnTo>
                  <a:lnTo>
                    <a:pt x="1812261" y="436570"/>
                  </a:lnTo>
                  <a:lnTo>
                    <a:pt x="1824970" y="375030"/>
                  </a:lnTo>
                  <a:lnTo>
                    <a:pt x="1835590" y="313097"/>
                  </a:lnTo>
                  <a:lnTo>
                    <a:pt x="1844109" y="250839"/>
                  </a:lnTo>
                  <a:lnTo>
                    <a:pt x="1850517" y="188329"/>
                  </a:lnTo>
                  <a:lnTo>
                    <a:pt x="1854806" y="125638"/>
                  </a:lnTo>
                  <a:lnTo>
                    <a:pt x="1856973" y="62837"/>
                  </a:lnTo>
                  <a:lnTo>
                    <a:pt x="1857013" y="0"/>
                  </a:lnTo>
                  <a:lnTo>
                    <a:pt x="1792978" y="1042"/>
                  </a:lnTo>
                  <a:lnTo>
                    <a:pt x="1728943" y="2084"/>
                  </a:lnTo>
                  <a:lnTo>
                    <a:pt x="1664908" y="3126"/>
                  </a:lnTo>
                  <a:lnTo>
                    <a:pt x="1600873" y="4168"/>
                  </a:lnTo>
                  <a:lnTo>
                    <a:pt x="1536838" y="5210"/>
                  </a:lnTo>
                  <a:lnTo>
                    <a:pt x="1472803" y="6252"/>
                  </a:lnTo>
                  <a:lnTo>
                    <a:pt x="1408768" y="7294"/>
                  </a:lnTo>
                  <a:lnTo>
                    <a:pt x="1344734" y="8336"/>
                  </a:lnTo>
                  <a:lnTo>
                    <a:pt x="1280699" y="9378"/>
                  </a:lnTo>
                  <a:lnTo>
                    <a:pt x="1216664" y="10420"/>
                  </a:lnTo>
                  <a:lnTo>
                    <a:pt x="1152629" y="11462"/>
                  </a:lnTo>
                  <a:lnTo>
                    <a:pt x="1088594" y="12504"/>
                  </a:lnTo>
                  <a:lnTo>
                    <a:pt x="1024559" y="13547"/>
                  </a:lnTo>
                  <a:lnTo>
                    <a:pt x="960524" y="14589"/>
                  </a:lnTo>
                  <a:lnTo>
                    <a:pt x="896489" y="15631"/>
                  </a:lnTo>
                  <a:lnTo>
                    <a:pt x="832454" y="16673"/>
                  </a:lnTo>
                  <a:lnTo>
                    <a:pt x="768419" y="17715"/>
                  </a:lnTo>
                  <a:lnTo>
                    <a:pt x="704384" y="18757"/>
                  </a:lnTo>
                  <a:lnTo>
                    <a:pt x="640349" y="19799"/>
                  </a:lnTo>
                  <a:lnTo>
                    <a:pt x="576314" y="20841"/>
                  </a:lnTo>
                  <a:lnTo>
                    <a:pt x="512279" y="21883"/>
                  </a:lnTo>
                  <a:lnTo>
                    <a:pt x="448244" y="22925"/>
                  </a:lnTo>
                  <a:lnTo>
                    <a:pt x="384209" y="23967"/>
                  </a:lnTo>
                  <a:lnTo>
                    <a:pt x="320174" y="25009"/>
                  </a:lnTo>
                  <a:lnTo>
                    <a:pt x="256139" y="26051"/>
                  </a:lnTo>
                  <a:lnTo>
                    <a:pt x="192104" y="27094"/>
                  </a:lnTo>
                  <a:lnTo>
                    <a:pt x="128069" y="28136"/>
                  </a:lnTo>
                  <a:lnTo>
                    <a:pt x="64034" y="29178"/>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1351061" y="3410988"/>
              <a:ext cx="1796051" cy="1857176"/>
            </a:xfrm>
            <a:custGeom>
              <a:avLst/>
              <a:pathLst>
                <a:path w="1796051" h="1857176">
                  <a:moveTo>
                    <a:pt x="1244832" y="0"/>
                  </a:moveTo>
                  <a:lnTo>
                    <a:pt x="1201907" y="47528"/>
                  </a:lnTo>
                  <a:lnTo>
                    <a:pt x="1158982" y="95057"/>
                  </a:lnTo>
                  <a:lnTo>
                    <a:pt x="1116057" y="142586"/>
                  </a:lnTo>
                  <a:lnTo>
                    <a:pt x="1073131" y="190114"/>
                  </a:lnTo>
                  <a:lnTo>
                    <a:pt x="1030206" y="237643"/>
                  </a:lnTo>
                  <a:lnTo>
                    <a:pt x="987281" y="285172"/>
                  </a:lnTo>
                  <a:lnTo>
                    <a:pt x="944356" y="332701"/>
                  </a:lnTo>
                  <a:lnTo>
                    <a:pt x="901430" y="380229"/>
                  </a:lnTo>
                  <a:lnTo>
                    <a:pt x="858505" y="427758"/>
                  </a:lnTo>
                  <a:lnTo>
                    <a:pt x="815580" y="475287"/>
                  </a:lnTo>
                  <a:lnTo>
                    <a:pt x="772654" y="522816"/>
                  </a:lnTo>
                  <a:lnTo>
                    <a:pt x="729729" y="570344"/>
                  </a:lnTo>
                  <a:lnTo>
                    <a:pt x="686804" y="617873"/>
                  </a:lnTo>
                  <a:lnTo>
                    <a:pt x="643879" y="665402"/>
                  </a:lnTo>
                  <a:lnTo>
                    <a:pt x="600953" y="712931"/>
                  </a:lnTo>
                  <a:lnTo>
                    <a:pt x="558028" y="760459"/>
                  </a:lnTo>
                  <a:lnTo>
                    <a:pt x="515103" y="807988"/>
                  </a:lnTo>
                  <a:lnTo>
                    <a:pt x="472178" y="855517"/>
                  </a:lnTo>
                  <a:lnTo>
                    <a:pt x="429252" y="903046"/>
                  </a:lnTo>
                  <a:lnTo>
                    <a:pt x="386327" y="950574"/>
                  </a:lnTo>
                  <a:lnTo>
                    <a:pt x="343402" y="998103"/>
                  </a:lnTo>
                  <a:lnTo>
                    <a:pt x="300476" y="1045632"/>
                  </a:lnTo>
                  <a:lnTo>
                    <a:pt x="257551" y="1093161"/>
                  </a:lnTo>
                  <a:lnTo>
                    <a:pt x="214626" y="1140689"/>
                  </a:lnTo>
                  <a:lnTo>
                    <a:pt x="171701" y="1188218"/>
                  </a:lnTo>
                  <a:lnTo>
                    <a:pt x="128775" y="1235747"/>
                  </a:lnTo>
                  <a:lnTo>
                    <a:pt x="85850" y="1283276"/>
                  </a:lnTo>
                  <a:lnTo>
                    <a:pt x="42925" y="1330804"/>
                  </a:lnTo>
                  <a:lnTo>
                    <a:pt x="0" y="1378333"/>
                  </a:lnTo>
                  <a:lnTo>
                    <a:pt x="48325" y="1420486"/>
                  </a:lnTo>
                  <a:lnTo>
                    <a:pt x="98077" y="1460946"/>
                  </a:lnTo>
                  <a:lnTo>
                    <a:pt x="149196" y="1499664"/>
                  </a:lnTo>
                  <a:lnTo>
                    <a:pt x="201621" y="1536594"/>
                  </a:lnTo>
                  <a:lnTo>
                    <a:pt x="255290" y="1571692"/>
                  </a:lnTo>
                  <a:lnTo>
                    <a:pt x="310139" y="1604917"/>
                  </a:lnTo>
                  <a:lnTo>
                    <a:pt x="366102" y="1636228"/>
                  </a:lnTo>
                  <a:lnTo>
                    <a:pt x="423112" y="1665589"/>
                  </a:lnTo>
                  <a:lnTo>
                    <a:pt x="481102" y="1692964"/>
                  </a:lnTo>
                  <a:lnTo>
                    <a:pt x="540003" y="1718321"/>
                  </a:lnTo>
                  <a:lnTo>
                    <a:pt x="599743" y="1741629"/>
                  </a:lnTo>
                  <a:lnTo>
                    <a:pt x="660253" y="1762861"/>
                  </a:lnTo>
                  <a:lnTo>
                    <a:pt x="721460" y="1781991"/>
                  </a:lnTo>
                  <a:lnTo>
                    <a:pt x="783291" y="1798997"/>
                  </a:lnTo>
                  <a:lnTo>
                    <a:pt x="845672" y="1813858"/>
                  </a:lnTo>
                  <a:lnTo>
                    <a:pt x="908529" y="1826557"/>
                  </a:lnTo>
                  <a:lnTo>
                    <a:pt x="971786" y="1837078"/>
                  </a:lnTo>
                  <a:lnTo>
                    <a:pt x="1035370" y="1845410"/>
                  </a:lnTo>
                  <a:lnTo>
                    <a:pt x="1099203" y="1851541"/>
                  </a:lnTo>
                  <a:lnTo>
                    <a:pt x="1163209" y="1855465"/>
                  </a:lnTo>
                  <a:lnTo>
                    <a:pt x="1227313" y="1857176"/>
                  </a:lnTo>
                  <a:lnTo>
                    <a:pt x="1291438" y="1856674"/>
                  </a:lnTo>
                  <a:lnTo>
                    <a:pt x="1355507" y="1853959"/>
                  </a:lnTo>
                  <a:lnTo>
                    <a:pt x="1419444" y="1849033"/>
                  </a:lnTo>
                  <a:lnTo>
                    <a:pt x="1483174" y="1841902"/>
                  </a:lnTo>
                  <a:lnTo>
                    <a:pt x="1546618" y="1832576"/>
                  </a:lnTo>
                  <a:lnTo>
                    <a:pt x="1609704" y="1821066"/>
                  </a:lnTo>
                  <a:lnTo>
                    <a:pt x="1672354" y="1807384"/>
                  </a:lnTo>
                  <a:lnTo>
                    <a:pt x="1734494" y="1791547"/>
                  </a:lnTo>
                  <a:lnTo>
                    <a:pt x="1796051" y="1773575"/>
                  </a:lnTo>
                  <a:lnTo>
                    <a:pt x="1777044" y="1712417"/>
                  </a:lnTo>
                  <a:lnTo>
                    <a:pt x="1758036" y="1651260"/>
                  </a:lnTo>
                  <a:lnTo>
                    <a:pt x="1739029" y="1590102"/>
                  </a:lnTo>
                  <a:lnTo>
                    <a:pt x="1720021" y="1528944"/>
                  </a:lnTo>
                  <a:lnTo>
                    <a:pt x="1701014" y="1467786"/>
                  </a:lnTo>
                  <a:lnTo>
                    <a:pt x="1682006" y="1406629"/>
                  </a:lnTo>
                  <a:lnTo>
                    <a:pt x="1662998" y="1345471"/>
                  </a:lnTo>
                  <a:lnTo>
                    <a:pt x="1643991" y="1284313"/>
                  </a:lnTo>
                  <a:lnTo>
                    <a:pt x="1624983" y="1223155"/>
                  </a:lnTo>
                  <a:lnTo>
                    <a:pt x="1605976" y="1161997"/>
                  </a:lnTo>
                  <a:lnTo>
                    <a:pt x="1586968" y="1100840"/>
                  </a:lnTo>
                  <a:lnTo>
                    <a:pt x="1567961" y="1039682"/>
                  </a:lnTo>
                  <a:lnTo>
                    <a:pt x="1548953" y="978524"/>
                  </a:lnTo>
                  <a:lnTo>
                    <a:pt x="1529946" y="917366"/>
                  </a:lnTo>
                  <a:lnTo>
                    <a:pt x="1510938" y="856208"/>
                  </a:lnTo>
                  <a:lnTo>
                    <a:pt x="1491931" y="795051"/>
                  </a:lnTo>
                  <a:lnTo>
                    <a:pt x="1472923" y="733893"/>
                  </a:lnTo>
                  <a:lnTo>
                    <a:pt x="1453915" y="672735"/>
                  </a:lnTo>
                  <a:lnTo>
                    <a:pt x="1434908" y="611577"/>
                  </a:lnTo>
                  <a:lnTo>
                    <a:pt x="1415900" y="550420"/>
                  </a:lnTo>
                  <a:lnTo>
                    <a:pt x="1396893" y="489262"/>
                  </a:lnTo>
                  <a:lnTo>
                    <a:pt x="1377885" y="428104"/>
                  </a:lnTo>
                  <a:lnTo>
                    <a:pt x="1358878" y="366946"/>
                  </a:lnTo>
                  <a:lnTo>
                    <a:pt x="1339870" y="305788"/>
                  </a:lnTo>
                  <a:lnTo>
                    <a:pt x="1320863" y="244631"/>
                  </a:lnTo>
                  <a:lnTo>
                    <a:pt x="1301855" y="183473"/>
                  </a:lnTo>
                  <a:lnTo>
                    <a:pt x="1282848" y="122315"/>
                  </a:lnTo>
                  <a:lnTo>
                    <a:pt x="1263840" y="61157"/>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738687" y="3331757"/>
              <a:ext cx="1857207" cy="1457564"/>
            </a:xfrm>
            <a:custGeom>
              <a:avLst/>
              <a:pathLst>
                <a:path w="1857207" h="1457564">
                  <a:moveTo>
                    <a:pt x="1857207" y="79230"/>
                  </a:moveTo>
                  <a:lnTo>
                    <a:pt x="1793221" y="76498"/>
                  </a:lnTo>
                  <a:lnTo>
                    <a:pt x="1729236" y="73766"/>
                  </a:lnTo>
                  <a:lnTo>
                    <a:pt x="1665251" y="71034"/>
                  </a:lnTo>
                  <a:lnTo>
                    <a:pt x="1601266" y="68302"/>
                  </a:lnTo>
                  <a:lnTo>
                    <a:pt x="1537281" y="65570"/>
                  </a:lnTo>
                  <a:lnTo>
                    <a:pt x="1473296" y="62838"/>
                  </a:lnTo>
                  <a:lnTo>
                    <a:pt x="1409311" y="60106"/>
                  </a:lnTo>
                  <a:lnTo>
                    <a:pt x="1345326" y="57374"/>
                  </a:lnTo>
                  <a:lnTo>
                    <a:pt x="1281340" y="54642"/>
                  </a:lnTo>
                  <a:lnTo>
                    <a:pt x="1217355" y="51909"/>
                  </a:lnTo>
                  <a:lnTo>
                    <a:pt x="1153370" y="49177"/>
                  </a:lnTo>
                  <a:lnTo>
                    <a:pt x="1089385" y="46445"/>
                  </a:lnTo>
                  <a:lnTo>
                    <a:pt x="1025400" y="43713"/>
                  </a:lnTo>
                  <a:lnTo>
                    <a:pt x="961415" y="40981"/>
                  </a:lnTo>
                  <a:lnTo>
                    <a:pt x="897430" y="38249"/>
                  </a:lnTo>
                  <a:lnTo>
                    <a:pt x="833445" y="35517"/>
                  </a:lnTo>
                  <a:lnTo>
                    <a:pt x="769459" y="32785"/>
                  </a:lnTo>
                  <a:lnTo>
                    <a:pt x="705474" y="30053"/>
                  </a:lnTo>
                  <a:lnTo>
                    <a:pt x="641489" y="27321"/>
                  </a:lnTo>
                  <a:lnTo>
                    <a:pt x="577504" y="24588"/>
                  </a:lnTo>
                  <a:lnTo>
                    <a:pt x="513519" y="21856"/>
                  </a:lnTo>
                  <a:lnTo>
                    <a:pt x="449534" y="19124"/>
                  </a:lnTo>
                  <a:lnTo>
                    <a:pt x="385549" y="16392"/>
                  </a:lnTo>
                  <a:lnTo>
                    <a:pt x="321563" y="13660"/>
                  </a:lnTo>
                  <a:lnTo>
                    <a:pt x="257578" y="10928"/>
                  </a:lnTo>
                  <a:lnTo>
                    <a:pt x="193593" y="8196"/>
                  </a:lnTo>
                  <a:lnTo>
                    <a:pt x="129608" y="5464"/>
                  </a:lnTo>
                  <a:lnTo>
                    <a:pt x="65623" y="2732"/>
                  </a:lnTo>
                  <a:lnTo>
                    <a:pt x="1638" y="0"/>
                  </a:lnTo>
                  <a:lnTo>
                    <a:pt x="0" y="65271"/>
                  </a:lnTo>
                  <a:lnTo>
                    <a:pt x="656" y="130560"/>
                  </a:lnTo>
                  <a:lnTo>
                    <a:pt x="3608" y="195785"/>
                  </a:lnTo>
                  <a:lnTo>
                    <a:pt x="8850" y="260866"/>
                  </a:lnTo>
                  <a:lnTo>
                    <a:pt x="16377" y="325723"/>
                  </a:lnTo>
                  <a:lnTo>
                    <a:pt x="26178" y="390275"/>
                  </a:lnTo>
                  <a:lnTo>
                    <a:pt x="38243" y="454442"/>
                  </a:lnTo>
                  <a:lnTo>
                    <a:pt x="52555" y="518146"/>
                  </a:lnTo>
                  <a:lnTo>
                    <a:pt x="69098" y="581308"/>
                  </a:lnTo>
                  <a:lnTo>
                    <a:pt x="87851" y="643849"/>
                  </a:lnTo>
                  <a:lnTo>
                    <a:pt x="108790" y="705692"/>
                  </a:lnTo>
                  <a:lnTo>
                    <a:pt x="131891" y="766761"/>
                  </a:lnTo>
                  <a:lnTo>
                    <a:pt x="157123" y="826980"/>
                  </a:lnTo>
                  <a:lnTo>
                    <a:pt x="184457" y="886275"/>
                  </a:lnTo>
                  <a:lnTo>
                    <a:pt x="213858" y="944573"/>
                  </a:lnTo>
                  <a:lnTo>
                    <a:pt x="245290" y="1001801"/>
                  </a:lnTo>
                  <a:lnTo>
                    <a:pt x="278714" y="1057889"/>
                  </a:lnTo>
                  <a:lnTo>
                    <a:pt x="314089" y="1112768"/>
                  </a:lnTo>
                  <a:lnTo>
                    <a:pt x="351371" y="1166369"/>
                  </a:lnTo>
                  <a:lnTo>
                    <a:pt x="390514" y="1218627"/>
                  </a:lnTo>
                  <a:lnTo>
                    <a:pt x="431469" y="1269477"/>
                  </a:lnTo>
                  <a:lnTo>
                    <a:pt x="474187" y="1318855"/>
                  </a:lnTo>
                  <a:lnTo>
                    <a:pt x="518614" y="1366702"/>
                  </a:lnTo>
                  <a:lnTo>
                    <a:pt x="564695" y="1412957"/>
                  </a:lnTo>
                  <a:lnTo>
                    <a:pt x="612374" y="1457564"/>
                  </a:lnTo>
                  <a:lnTo>
                    <a:pt x="655299" y="1410035"/>
                  </a:lnTo>
                  <a:lnTo>
                    <a:pt x="698224" y="1362507"/>
                  </a:lnTo>
                  <a:lnTo>
                    <a:pt x="741149" y="1314978"/>
                  </a:lnTo>
                  <a:lnTo>
                    <a:pt x="784075" y="1267449"/>
                  </a:lnTo>
                  <a:lnTo>
                    <a:pt x="827000" y="1219920"/>
                  </a:lnTo>
                  <a:lnTo>
                    <a:pt x="869925" y="1172392"/>
                  </a:lnTo>
                  <a:lnTo>
                    <a:pt x="912851" y="1124863"/>
                  </a:lnTo>
                  <a:lnTo>
                    <a:pt x="955776" y="1077334"/>
                  </a:lnTo>
                  <a:lnTo>
                    <a:pt x="998701" y="1029805"/>
                  </a:lnTo>
                  <a:lnTo>
                    <a:pt x="1041626" y="982277"/>
                  </a:lnTo>
                  <a:lnTo>
                    <a:pt x="1084552" y="934748"/>
                  </a:lnTo>
                  <a:lnTo>
                    <a:pt x="1127477" y="887219"/>
                  </a:lnTo>
                  <a:lnTo>
                    <a:pt x="1170402" y="839690"/>
                  </a:lnTo>
                  <a:lnTo>
                    <a:pt x="1213327" y="792162"/>
                  </a:lnTo>
                  <a:lnTo>
                    <a:pt x="1256253" y="744633"/>
                  </a:lnTo>
                  <a:lnTo>
                    <a:pt x="1299178" y="697104"/>
                  </a:lnTo>
                  <a:lnTo>
                    <a:pt x="1342103" y="649575"/>
                  </a:lnTo>
                  <a:lnTo>
                    <a:pt x="1385029" y="602047"/>
                  </a:lnTo>
                  <a:lnTo>
                    <a:pt x="1427954" y="554518"/>
                  </a:lnTo>
                  <a:lnTo>
                    <a:pt x="1470879" y="506989"/>
                  </a:lnTo>
                  <a:lnTo>
                    <a:pt x="1513804" y="459460"/>
                  </a:lnTo>
                  <a:lnTo>
                    <a:pt x="1556730" y="411932"/>
                  </a:lnTo>
                  <a:lnTo>
                    <a:pt x="1599655" y="364403"/>
                  </a:lnTo>
                  <a:lnTo>
                    <a:pt x="1642580" y="316874"/>
                  </a:lnTo>
                  <a:lnTo>
                    <a:pt x="1685505" y="269345"/>
                  </a:lnTo>
                  <a:lnTo>
                    <a:pt x="1728431" y="221817"/>
                  </a:lnTo>
                  <a:lnTo>
                    <a:pt x="1771356" y="174288"/>
                  </a:lnTo>
                  <a:lnTo>
                    <a:pt x="1814281" y="12675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740325" y="2028400"/>
              <a:ext cx="1855568" cy="1382588"/>
            </a:xfrm>
            <a:custGeom>
              <a:avLst/>
              <a:pathLst>
                <a:path w="1855568" h="1382588">
                  <a:moveTo>
                    <a:pt x="1855568" y="1382588"/>
                  </a:moveTo>
                  <a:lnTo>
                    <a:pt x="1812806" y="1334912"/>
                  </a:lnTo>
                  <a:lnTo>
                    <a:pt x="1770044" y="1287237"/>
                  </a:lnTo>
                  <a:lnTo>
                    <a:pt x="1727281" y="1239561"/>
                  </a:lnTo>
                  <a:lnTo>
                    <a:pt x="1684519" y="1191886"/>
                  </a:lnTo>
                  <a:lnTo>
                    <a:pt x="1641757" y="1144211"/>
                  </a:lnTo>
                  <a:lnTo>
                    <a:pt x="1598995" y="1096535"/>
                  </a:lnTo>
                  <a:lnTo>
                    <a:pt x="1556232" y="1048860"/>
                  </a:lnTo>
                  <a:lnTo>
                    <a:pt x="1513470" y="1001184"/>
                  </a:lnTo>
                  <a:lnTo>
                    <a:pt x="1470708" y="953509"/>
                  </a:lnTo>
                  <a:lnTo>
                    <a:pt x="1427946" y="905833"/>
                  </a:lnTo>
                  <a:lnTo>
                    <a:pt x="1385183" y="858158"/>
                  </a:lnTo>
                  <a:lnTo>
                    <a:pt x="1342421" y="810482"/>
                  </a:lnTo>
                  <a:lnTo>
                    <a:pt x="1299659" y="762807"/>
                  </a:lnTo>
                  <a:lnTo>
                    <a:pt x="1256896" y="715131"/>
                  </a:lnTo>
                  <a:lnTo>
                    <a:pt x="1214134" y="667456"/>
                  </a:lnTo>
                  <a:lnTo>
                    <a:pt x="1171372" y="619780"/>
                  </a:lnTo>
                  <a:lnTo>
                    <a:pt x="1128610" y="572105"/>
                  </a:lnTo>
                  <a:lnTo>
                    <a:pt x="1085847" y="524430"/>
                  </a:lnTo>
                  <a:lnTo>
                    <a:pt x="1043085" y="476754"/>
                  </a:lnTo>
                  <a:lnTo>
                    <a:pt x="1000323" y="429079"/>
                  </a:lnTo>
                  <a:lnTo>
                    <a:pt x="957561" y="381403"/>
                  </a:lnTo>
                  <a:lnTo>
                    <a:pt x="914798" y="333728"/>
                  </a:lnTo>
                  <a:lnTo>
                    <a:pt x="872036" y="286052"/>
                  </a:lnTo>
                  <a:lnTo>
                    <a:pt x="829274" y="238377"/>
                  </a:lnTo>
                  <a:lnTo>
                    <a:pt x="786512" y="190701"/>
                  </a:lnTo>
                  <a:lnTo>
                    <a:pt x="743749" y="143026"/>
                  </a:lnTo>
                  <a:lnTo>
                    <a:pt x="700987" y="95350"/>
                  </a:lnTo>
                  <a:lnTo>
                    <a:pt x="658225" y="47675"/>
                  </a:lnTo>
                  <a:lnTo>
                    <a:pt x="615462" y="0"/>
                  </a:lnTo>
                  <a:lnTo>
                    <a:pt x="568307" y="43793"/>
                  </a:lnTo>
                  <a:lnTo>
                    <a:pt x="522697" y="89194"/>
                  </a:lnTo>
                  <a:lnTo>
                    <a:pt x="478687" y="136148"/>
                  </a:lnTo>
                  <a:lnTo>
                    <a:pt x="436331" y="184599"/>
                  </a:lnTo>
                  <a:lnTo>
                    <a:pt x="395678" y="234488"/>
                  </a:lnTo>
                  <a:lnTo>
                    <a:pt x="356778" y="285755"/>
                  </a:lnTo>
                  <a:lnTo>
                    <a:pt x="319678" y="338339"/>
                  </a:lnTo>
                  <a:lnTo>
                    <a:pt x="284422" y="392178"/>
                  </a:lnTo>
                  <a:lnTo>
                    <a:pt x="251052" y="447205"/>
                  </a:lnTo>
                  <a:lnTo>
                    <a:pt x="219609" y="503355"/>
                  </a:lnTo>
                  <a:lnTo>
                    <a:pt x="190130" y="560561"/>
                  </a:lnTo>
                  <a:lnTo>
                    <a:pt x="162651" y="618754"/>
                  </a:lnTo>
                  <a:lnTo>
                    <a:pt x="137204" y="677864"/>
                  </a:lnTo>
                  <a:lnTo>
                    <a:pt x="113820" y="737820"/>
                  </a:lnTo>
                  <a:lnTo>
                    <a:pt x="92527" y="798550"/>
                  </a:lnTo>
                  <a:lnTo>
                    <a:pt x="73352" y="859982"/>
                  </a:lnTo>
                  <a:lnTo>
                    <a:pt x="56316" y="922040"/>
                  </a:lnTo>
                  <a:lnTo>
                    <a:pt x="41440" y="984652"/>
                  </a:lnTo>
                  <a:lnTo>
                    <a:pt x="28743" y="1047742"/>
                  </a:lnTo>
                  <a:lnTo>
                    <a:pt x="18239" y="1111234"/>
                  </a:lnTo>
                  <a:lnTo>
                    <a:pt x="9941" y="1175051"/>
                  </a:lnTo>
                  <a:lnTo>
                    <a:pt x="3858" y="1239118"/>
                  </a:lnTo>
                  <a:lnTo>
                    <a:pt x="0" y="1303357"/>
                  </a:lnTo>
                  <a:lnTo>
                    <a:pt x="63985" y="1306089"/>
                  </a:lnTo>
                  <a:lnTo>
                    <a:pt x="127970" y="1308821"/>
                  </a:lnTo>
                  <a:lnTo>
                    <a:pt x="191955" y="1311553"/>
                  </a:lnTo>
                  <a:lnTo>
                    <a:pt x="255940" y="1314285"/>
                  </a:lnTo>
                  <a:lnTo>
                    <a:pt x="319925" y="1317017"/>
                  </a:lnTo>
                  <a:lnTo>
                    <a:pt x="383910" y="1319749"/>
                  </a:lnTo>
                  <a:lnTo>
                    <a:pt x="447895" y="1322482"/>
                  </a:lnTo>
                  <a:lnTo>
                    <a:pt x="511881" y="1325214"/>
                  </a:lnTo>
                  <a:lnTo>
                    <a:pt x="575866" y="1327946"/>
                  </a:lnTo>
                  <a:lnTo>
                    <a:pt x="639851" y="1330678"/>
                  </a:lnTo>
                  <a:lnTo>
                    <a:pt x="703836" y="1333410"/>
                  </a:lnTo>
                  <a:lnTo>
                    <a:pt x="767821" y="1336142"/>
                  </a:lnTo>
                  <a:lnTo>
                    <a:pt x="831806" y="1338874"/>
                  </a:lnTo>
                  <a:lnTo>
                    <a:pt x="895791" y="1341606"/>
                  </a:lnTo>
                  <a:lnTo>
                    <a:pt x="959776" y="1344338"/>
                  </a:lnTo>
                  <a:lnTo>
                    <a:pt x="1023762" y="1347071"/>
                  </a:lnTo>
                  <a:lnTo>
                    <a:pt x="1087747" y="1349803"/>
                  </a:lnTo>
                  <a:lnTo>
                    <a:pt x="1151732" y="1352535"/>
                  </a:lnTo>
                  <a:lnTo>
                    <a:pt x="1215717" y="1355267"/>
                  </a:lnTo>
                  <a:lnTo>
                    <a:pt x="1279702" y="1357999"/>
                  </a:lnTo>
                  <a:lnTo>
                    <a:pt x="1343687" y="1360731"/>
                  </a:lnTo>
                  <a:lnTo>
                    <a:pt x="1407672" y="1363463"/>
                  </a:lnTo>
                  <a:lnTo>
                    <a:pt x="1471657" y="1366195"/>
                  </a:lnTo>
                  <a:lnTo>
                    <a:pt x="1535643" y="1368927"/>
                  </a:lnTo>
                  <a:lnTo>
                    <a:pt x="1599628" y="1371659"/>
                  </a:lnTo>
                  <a:lnTo>
                    <a:pt x="1663613" y="1374392"/>
                  </a:lnTo>
                  <a:lnTo>
                    <a:pt x="1727598" y="1377124"/>
                  </a:lnTo>
                  <a:lnTo>
                    <a:pt x="1791583" y="1379856"/>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1355788" y="1709250"/>
              <a:ext cx="1240105" cy="1701738"/>
            </a:xfrm>
            <a:custGeom>
              <a:avLst/>
              <a:pathLst>
                <a:path w="1240105" h="1701738">
                  <a:moveTo>
                    <a:pt x="1240105" y="1701738"/>
                  </a:moveTo>
                  <a:lnTo>
                    <a:pt x="1214451" y="1643057"/>
                  </a:lnTo>
                  <a:lnTo>
                    <a:pt x="1188797" y="1584377"/>
                  </a:lnTo>
                  <a:lnTo>
                    <a:pt x="1163142" y="1525696"/>
                  </a:lnTo>
                  <a:lnTo>
                    <a:pt x="1137488" y="1467015"/>
                  </a:lnTo>
                  <a:lnTo>
                    <a:pt x="1111834" y="1408335"/>
                  </a:lnTo>
                  <a:lnTo>
                    <a:pt x="1086179" y="1349654"/>
                  </a:lnTo>
                  <a:lnTo>
                    <a:pt x="1060525" y="1290973"/>
                  </a:lnTo>
                  <a:lnTo>
                    <a:pt x="1034871" y="1232293"/>
                  </a:lnTo>
                  <a:lnTo>
                    <a:pt x="1009216" y="1173612"/>
                  </a:lnTo>
                  <a:lnTo>
                    <a:pt x="983562" y="1114931"/>
                  </a:lnTo>
                  <a:lnTo>
                    <a:pt x="957908" y="1056251"/>
                  </a:lnTo>
                  <a:lnTo>
                    <a:pt x="932253" y="997570"/>
                  </a:lnTo>
                  <a:lnTo>
                    <a:pt x="906599" y="938890"/>
                  </a:lnTo>
                  <a:lnTo>
                    <a:pt x="880945" y="880209"/>
                  </a:lnTo>
                  <a:lnTo>
                    <a:pt x="855290" y="821528"/>
                  </a:lnTo>
                  <a:lnTo>
                    <a:pt x="829636" y="762848"/>
                  </a:lnTo>
                  <a:lnTo>
                    <a:pt x="803982" y="704167"/>
                  </a:lnTo>
                  <a:lnTo>
                    <a:pt x="778327" y="645486"/>
                  </a:lnTo>
                  <a:lnTo>
                    <a:pt x="752673" y="586806"/>
                  </a:lnTo>
                  <a:lnTo>
                    <a:pt x="727019" y="528125"/>
                  </a:lnTo>
                  <a:lnTo>
                    <a:pt x="701364" y="469445"/>
                  </a:lnTo>
                  <a:lnTo>
                    <a:pt x="675710" y="410764"/>
                  </a:lnTo>
                  <a:lnTo>
                    <a:pt x="650056" y="352083"/>
                  </a:lnTo>
                  <a:lnTo>
                    <a:pt x="624401" y="293403"/>
                  </a:lnTo>
                  <a:lnTo>
                    <a:pt x="598747" y="234722"/>
                  </a:lnTo>
                  <a:lnTo>
                    <a:pt x="573093" y="176041"/>
                  </a:lnTo>
                  <a:lnTo>
                    <a:pt x="547438" y="117361"/>
                  </a:lnTo>
                  <a:lnTo>
                    <a:pt x="521784" y="58680"/>
                  </a:lnTo>
                  <a:lnTo>
                    <a:pt x="496130" y="0"/>
                  </a:lnTo>
                  <a:lnTo>
                    <a:pt x="436297" y="27431"/>
                  </a:lnTo>
                  <a:lnTo>
                    <a:pt x="377473" y="56965"/>
                  </a:lnTo>
                  <a:lnTo>
                    <a:pt x="319733" y="88565"/>
                  </a:lnTo>
                  <a:lnTo>
                    <a:pt x="263149" y="122191"/>
                  </a:lnTo>
                  <a:lnTo>
                    <a:pt x="207792" y="157801"/>
                  </a:lnTo>
                  <a:lnTo>
                    <a:pt x="153731" y="195350"/>
                  </a:lnTo>
                  <a:lnTo>
                    <a:pt x="101035" y="234791"/>
                  </a:lnTo>
                  <a:lnTo>
                    <a:pt x="49770" y="276075"/>
                  </a:lnTo>
                  <a:lnTo>
                    <a:pt x="0" y="319149"/>
                  </a:lnTo>
                  <a:lnTo>
                    <a:pt x="42762" y="366825"/>
                  </a:lnTo>
                  <a:lnTo>
                    <a:pt x="85524" y="414500"/>
                  </a:lnTo>
                  <a:lnTo>
                    <a:pt x="128286" y="462176"/>
                  </a:lnTo>
                  <a:lnTo>
                    <a:pt x="171049" y="509851"/>
                  </a:lnTo>
                  <a:lnTo>
                    <a:pt x="213811" y="557527"/>
                  </a:lnTo>
                  <a:lnTo>
                    <a:pt x="256573" y="605202"/>
                  </a:lnTo>
                  <a:lnTo>
                    <a:pt x="299335" y="652878"/>
                  </a:lnTo>
                  <a:lnTo>
                    <a:pt x="342098" y="700553"/>
                  </a:lnTo>
                  <a:lnTo>
                    <a:pt x="384860" y="748229"/>
                  </a:lnTo>
                  <a:lnTo>
                    <a:pt x="427622" y="795904"/>
                  </a:lnTo>
                  <a:lnTo>
                    <a:pt x="470384" y="843580"/>
                  </a:lnTo>
                  <a:lnTo>
                    <a:pt x="513147" y="891255"/>
                  </a:lnTo>
                  <a:lnTo>
                    <a:pt x="555909" y="938930"/>
                  </a:lnTo>
                  <a:lnTo>
                    <a:pt x="598671" y="986606"/>
                  </a:lnTo>
                  <a:lnTo>
                    <a:pt x="641434" y="1034281"/>
                  </a:lnTo>
                  <a:lnTo>
                    <a:pt x="684196" y="1081957"/>
                  </a:lnTo>
                  <a:lnTo>
                    <a:pt x="726958" y="1129632"/>
                  </a:lnTo>
                  <a:lnTo>
                    <a:pt x="769720" y="1177308"/>
                  </a:lnTo>
                  <a:lnTo>
                    <a:pt x="812483" y="1224983"/>
                  </a:lnTo>
                  <a:lnTo>
                    <a:pt x="855245" y="1272659"/>
                  </a:lnTo>
                  <a:lnTo>
                    <a:pt x="898007" y="1320334"/>
                  </a:lnTo>
                  <a:lnTo>
                    <a:pt x="940769" y="1368010"/>
                  </a:lnTo>
                  <a:lnTo>
                    <a:pt x="983532" y="1415685"/>
                  </a:lnTo>
                  <a:lnTo>
                    <a:pt x="1026294" y="1463361"/>
                  </a:lnTo>
                  <a:lnTo>
                    <a:pt x="1069056" y="1511036"/>
                  </a:lnTo>
                  <a:lnTo>
                    <a:pt x="1111819" y="1558711"/>
                  </a:lnTo>
                  <a:lnTo>
                    <a:pt x="1154581" y="1606387"/>
                  </a:lnTo>
                  <a:lnTo>
                    <a:pt x="1197343" y="1654062"/>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1851918" y="1640456"/>
              <a:ext cx="743975" cy="1770532"/>
            </a:xfrm>
            <a:custGeom>
              <a:avLst/>
              <a:pathLst>
                <a:path w="743975" h="1770532">
                  <a:moveTo>
                    <a:pt x="743975" y="1770532"/>
                  </a:moveTo>
                  <a:lnTo>
                    <a:pt x="724633" y="1709479"/>
                  </a:lnTo>
                  <a:lnTo>
                    <a:pt x="705291" y="1648426"/>
                  </a:lnTo>
                  <a:lnTo>
                    <a:pt x="685949" y="1587373"/>
                  </a:lnTo>
                  <a:lnTo>
                    <a:pt x="666607" y="1526320"/>
                  </a:lnTo>
                  <a:lnTo>
                    <a:pt x="647265" y="1465267"/>
                  </a:lnTo>
                  <a:lnTo>
                    <a:pt x="627923" y="1404215"/>
                  </a:lnTo>
                  <a:lnTo>
                    <a:pt x="608581" y="1343162"/>
                  </a:lnTo>
                  <a:lnTo>
                    <a:pt x="589239" y="1282109"/>
                  </a:lnTo>
                  <a:lnTo>
                    <a:pt x="569897" y="1221056"/>
                  </a:lnTo>
                  <a:lnTo>
                    <a:pt x="550555" y="1160003"/>
                  </a:lnTo>
                  <a:lnTo>
                    <a:pt x="531213" y="1098950"/>
                  </a:lnTo>
                  <a:lnTo>
                    <a:pt x="511871" y="1037898"/>
                  </a:lnTo>
                  <a:lnTo>
                    <a:pt x="492529" y="976845"/>
                  </a:lnTo>
                  <a:lnTo>
                    <a:pt x="473187" y="915792"/>
                  </a:lnTo>
                  <a:lnTo>
                    <a:pt x="453845" y="854739"/>
                  </a:lnTo>
                  <a:lnTo>
                    <a:pt x="434503" y="793686"/>
                  </a:lnTo>
                  <a:lnTo>
                    <a:pt x="415161" y="732633"/>
                  </a:lnTo>
                  <a:lnTo>
                    <a:pt x="395819" y="671581"/>
                  </a:lnTo>
                  <a:lnTo>
                    <a:pt x="376477" y="610528"/>
                  </a:lnTo>
                  <a:lnTo>
                    <a:pt x="357135" y="549475"/>
                  </a:lnTo>
                  <a:lnTo>
                    <a:pt x="337793" y="488422"/>
                  </a:lnTo>
                  <a:lnTo>
                    <a:pt x="318451" y="427369"/>
                  </a:lnTo>
                  <a:lnTo>
                    <a:pt x="299109" y="366316"/>
                  </a:lnTo>
                  <a:lnTo>
                    <a:pt x="279767" y="305264"/>
                  </a:lnTo>
                  <a:lnTo>
                    <a:pt x="260425" y="244211"/>
                  </a:lnTo>
                  <a:lnTo>
                    <a:pt x="241083" y="183158"/>
                  </a:lnTo>
                  <a:lnTo>
                    <a:pt x="221741" y="122105"/>
                  </a:lnTo>
                  <a:lnTo>
                    <a:pt x="202399" y="61052"/>
                  </a:lnTo>
                  <a:lnTo>
                    <a:pt x="183057" y="0"/>
                  </a:lnTo>
                  <a:lnTo>
                    <a:pt x="121245" y="20783"/>
                  </a:lnTo>
                  <a:lnTo>
                    <a:pt x="60201" y="43724"/>
                  </a:lnTo>
                  <a:lnTo>
                    <a:pt x="0" y="68793"/>
                  </a:lnTo>
                  <a:lnTo>
                    <a:pt x="25654" y="127474"/>
                  </a:lnTo>
                  <a:lnTo>
                    <a:pt x="51308" y="186155"/>
                  </a:lnTo>
                  <a:lnTo>
                    <a:pt x="76962" y="244835"/>
                  </a:lnTo>
                  <a:lnTo>
                    <a:pt x="102617" y="303516"/>
                  </a:lnTo>
                  <a:lnTo>
                    <a:pt x="128271" y="362196"/>
                  </a:lnTo>
                  <a:lnTo>
                    <a:pt x="153925" y="420877"/>
                  </a:lnTo>
                  <a:lnTo>
                    <a:pt x="179580" y="479558"/>
                  </a:lnTo>
                  <a:lnTo>
                    <a:pt x="205234" y="538238"/>
                  </a:lnTo>
                  <a:lnTo>
                    <a:pt x="230888" y="596919"/>
                  </a:lnTo>
                  <a:lnTo>
                    <a:pt x="256543" y="655600"/>
                  </a:lnTo>
                  <a:lnTo>
                    <a:pt x="282197" y="714280"/>
                  </a:lnTo>
                  <a:lnTo>
                    <a:pt x="307851" y="772961"/>
                  </a:lnTo>
                  <a:lnTo>
                    <a:pt x="333506" y="831641"/>
                  </a:lnTo>
                  <a:lnTo>
                    <a:pt x="359160" y="890322"/>
                  </a:lnTo>
                  <a:lnTo>
                    <a:pt x="384814" y="949003"/>
                  </a:lnTo>
                  <a:lnTo>
                    <a:pt x="410469" y="1007683"/>
                  </a:lnTo>
                  <a:lnTo>
                    <a:pt x="436123" y="1066364"/>
                  </a:lnTo>
                  <a:lnTo>
                    <a:pt x="461777" y="1125045"/>
                  </a:lnTo>
                  <a:lnTo>
                    <a:pt x="487432" y="1183725"/>
                  </a:lnTo>
                  <a:lnTo>
                    <a:pt x="513086" y="1242406"/>
                  </a:lnTo>
                  <a:lnTo>
                    <a:pt x="538740" y="1301087"/>
                  </a:lnTo>
                  <a:lnTo>
                    <a:pt x="564395" y="1359767"/>
                  </a:lnTo>
                  <a:lnTo>
                    <a:pt x="590049" y="1418448"/>
                  </a:lnTo>
                  <a:lnTo>
                    <a:pt x="615703" y="1477128"/>
                  </a:lnTo>
                  <a:lnTo>
                    <a:pt x="641358" y="1535809"/>
                  </a:lnTo>
                  <a:lnTo>
                    <a:pt x="667012" y="1594490"/>
                  </a:lnTo>
                  <a:lnTo>
                    <a:pt x="692666" y="1653170"/>
                  </a:lnTo>
                  <a:lnTo>
                    <a:pt x="718321" y="1711851"/>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2034976" y="1603049"/>
              <a:ext cx="560918" cy="1807939"/>
            </a:xfrm>
            <a:custGeom>
              <a:avLst/>
              <a:pathLst>
                <a:path w="560918" h="1807939">
                  <a:moveTo>
                    <a:pt x="560918" y="1807939"/>
                  </a:moveTo>
                  <a:lnTo>
                    <a:pt x="546257" y="1745596"/>
                  </a:lnTo>
                  <a:lnTo>
                    <a:pt x="531596" y="1683253"/>
                  </a:lnTo>
                  <a:lnTo>
                    <a:pt x="516935" y="1620911"/>
                  </a:lnTo>
                  <a:lnTo>
                    <a:pt x="502274" y="1558568"/>
                  </a:lnTo>
                  <a:lnTo>
                    <a:pt x="487613" y="1496225"/>
                  </a:lnTo>
                  <a:lnTo>
                    <a:pt x="472952" y="1433882"/>
                  </a:lnTo>
                  <a:lnTo>
                    <a:pt x="458291" y="1371540"/>
                  </a:lnTo>
                  <a:lnTo>
                    <a:pt x="443630" y="1309197"/>
                  </a:lnTo>
                  <a:lnTo>
                    <a:pt x="428969" y="1246854"/>
                  </a:lnTo>
                  <a:lnTo>
                    <a:pt x="414308" y="1184512"/>
                  </a:lnTo>
                  <a:lnTo>
                    <a:pt x="399647" y="1122169"/>
                  </a:lnTo>
                  <a:lnTo>
                    <a:pt x="384986" y="1059826"/>
                  </a:lnTo>
                  <a:lnTo>
                    <a:pt x="370325" y="997483"/>
                  </a:lnTo>
                  <a:lnTo>
                    <a:pt x="355664" y="935141"/>
                  </a:lnTo>
                  <a:lnTo>
                    <a:pt x="341003" y="872798"/>
                  </a:lnTo>
                  <a:lnTo>
                    <a:pt x="326342" y="810455"/>
                  </a:lnTo>
                  <a:lnTo>
                    <a:pt x="311681" y="748112"/>
                  </a:lnTo>
                  <a:lnTo>
                    <a:pt x="297020" y="685770"/>
                  </a:lnTo>
                  <a:lnTo>
                    <a:pt x="282359" y="623427"/>
                  </a:lnTo>
                  <a:lnTo>
                    <a:pt x="267698" y="561084"/>
                  </a:lnTo>
                  <a:lnTo>
                    <a:pt x="253037" y="498741"/>
                  </a:lnTo>
                  <a:lnTo>
                    <a:pt x="238376" y="436399"/>
                  </a:lnTo>
                  <a:lnTo>
                    <a:pt x="223715" y="374056"/>
                  </a:lnTo>
                  <a:lnTo>
                    <a:pt x="209054" y="311713"/>
                  </a:lnTo>
                  <a:lnTo>
                    <a:pt x="194393" y="249370"/>
                  </a:lnTo>
                  <a:lnTo>
                    <a:pt x="179732" y="187028"/>
                  </a:lnTo>
                  <a:lnTo>
                    <a:pt x="165071" y="124685"/>
                  </a:lnTo>
                  <a:lnTo>
                    <a:pt x="150410" y="62342"/>
                  </a:lnTo>
                  <a:lnTo>
                    <a:pt x="135749" y="0"/>
                  </a:lnTo>
                  <a:lnTo>
                    <a:pt x="67520" y="17416"/>
                  </a:lnTo>
                  <a:lnTo>
                    <a:pt x="0" y="37407"/>
                  </a:lnTo>
                  <a:lnTo>
                    <a:pt x="19342" y="98460"/>
                  </a:lnTo>
                  <a:lnTo>
                    <a:pt x="38684" y="159513"/>
                  </a:lnTo>
                  <a:lnTo>
                    <a:pt x="58026" y="220565"/>
                  </a:lnTo>
                  <a:lnTo>
                    <a:pt x="77368" y="281618"/>
                  </a:lnTo>
                  <a:lnTo>
                    <a:pt x="96710" y="342671"/>
                  </a:lnTo>
                  <a:lnTo>
                    <a:pt x="116052" y="403724"/>
                  </a:lnTo>
                  <a:lnTo>
                    <a:pt x="135394" y="464777"/>
                  </a:lnTo>
                  <a:lnTo>
                    <a:pt x="154736" y="525829"/>
                  </a:lnTo>
                  <a:lnTo>
                    <a:pt x="174078" y="586882"/>
                  </a:lnTo>
                  <a:lnTo>
                    <a:pt x="193420" y="647935"/>
                  </a:lnTo>
                  <a:lnTo>
                    <a:pt x="212762" y="708988"/>
                  </a:lnTo>
                  <a:lnTo>
                    <a:pt x="232104" y="770041"/>
                  </a:lnTo>
                  <a:lnTo>
                    <a:pt x="251446" y="831094"/>
                  </a:lnTo>
                  <a:lnTo>
                    <a:pt x="270788" y="892146"/>
                  </a:lnTo>
                  <a:lnTo>
                    <a:pt x="290130" y="953199"/>
                  </a:lnTo>
                  <a:lnTo>
                    <a:pt x="309472" y="1014252"/>
                  </a:lnTo>
                  <a:lnTo>
                    <a:pt x="328814" y="1075305"/>
                  </a:lnTo>
                  <a:lnTo>
                    <a:pt x="348156" y="1136358"/>
                  </a:lnTo>
                  <a:lnTo>
                    <a:pt x="367498" y="1197411"/>
                  </a:lnTo>
                  <a:lnTo>
                    <a:pt x="386840" y="1258463"/>
                  </a:lnTo>
                  <a:lnTo>
                    <a:pt x="406182" y="1319516"/>
                  </a:lnTo>
                  <a:lnTo>
                    <a:pt x="425524" y="1380569"/>
                  </a:lnTo>
                  <a:lnTo>
                    <a:pt x="444866" y="1441622"/>
                  </a:lnTo>
                  <a:lnTo>
                    <a:pt x="464208" y="1502675"/>
                  </a:lnTo>
                  <a:lnTo>
                    <a:pt x="483550" y="1563728"/>
                  </a:lnTo>
                  <a:lnTo>
                    <a:pt x="502892" y="1624780"/>
                  </a:lnTo>
                  <a:lnTo>
                    <a:pt x="522234" y="1685833"/>
                  </a:lnTo>
                  <a:lnTo>
                    <a:pt x="541576" y="174688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2170726" y="1577531"/>
              <a:ext cx="425168" cy="1833457"/>
            </a:xfrm>
            <a:custGeom>
              <a:avLst/>
              <a:pathLst>
                <a:path w="425168" h="1833457">
                  <a:moveTo>
                    <a:pt x="425168" y="1833457"/>
                  </a:moveTo>
                  <a:lnTo>
                    <a:pt x="414948" y="1770235"/>
                  </a:lnTo>
                  <a:lnTo>
                    <a:pt x="404727" y="1707012"/>
                  </a:lnTo>
                  <a:lnTo>
                    <a:pt x="394507" y="1643789"/>
                  </a:lnTo>
                  <a:lnTo>
                    <a:pt x="384287" y="1580567"/>
                  </a:lnTo>
                  <a:lnTo>
                    <a:pt x="374067" y="1517344"/>
                  </a:lnTo>
                  <a:lnTo>
                    <a:pt x="363846" y="1454121"/>
                  </a:lnTo>
                  <a:lnTo>
                    <a:pt x="353626" y="1390898"/>
                  </a:lnTo>
                  <a:lnTo>
                    <a:pt x="343406" y="1327676"/>
                  </a:lnTo>
                  <a:lnTo>
                    <a:pt x="333185" y="1264453"/>
                  </a:lnTo>
                  <a:lnTo>
                    <a:pt x="322965" y="1201230"/>
                  </a:lnTo>
                  <a:lnTo>
                    <a:pt x="312745" y="1138008"/>
                  </a:lnTo>
                  <a:lnTo>
                    <a:pt x="302525" y="1074785"/>
                  </a:lnTo>
                  <a:lnTo>
                    <a:pt x="292304" y="1011562"/>
                  </a:lnTo>
                  <a:lnTo>
                    <a:pt x="282084" y="948340"/>
                  </a:lnTo>
                  <a:lnTo>
                    <a:pt x="271864" y="885117"/>
                  </a:lnTo>
                  <a:lnTo>
                    <a:pt x="261644" y="821894"/>
                  </a:lnTo>
                  <a:lnTo>
                    <a:pt x="251423" y="758672"/>
                  </a:lnTo>
                  <a:lnTo>
                    <a:pt x="241203" y="695449"/>
                  </a:lnTo>
                  <a:lnTo>
                    <a:pt x="230983" y="632226"/>
                  </a:lnTo>
                  <a:lnTo>
                    <a:pt x="220762" y="569004"/>
                  </a:lnTo>
                  <a:lnTo>
                    <a:pt x="210542" y="505781"/>
                  </a:lnTo>
                  <a:lnTo>
                    <a:pt x="200322" y="442558"/>
                  </a:lnTo>
                  <a:lnTo>
                    <a:pt x="190102" y="379336"/>
                  </a:lnTo>
                  <a:lnTo>
                    <a:pt x="179881" y="316113"/>
                  </a:lnTo>
                  <a:lnTo>
                    <a:pt x="169661" y="252890"/>
                  </a:lnTo>
                  <a:lnTo>
                    <a:pt x="159441" y="189668"/>
                  </a:lnTo>
                  <a:lnTo>
                    <a:pt x="149221" y="126445"/>
                  </a:lnTo>
                  <a:lnTo>
                    <a:pt x="139000" y="63222"/>
                  </a:lnTo>
                  <a:lnTo>
                    <a:pt x="128780" y="0"/>
                  </a:lnTo>
                  <a:lnTo>
                    <a:pt x="64164" y="11620"/>
                  </a:lnTo>
                  <a:lnTo>
                    <a:pt x="0" y="25518"/>
                  </a:lnTo>
                  <a:lnTo>
                    <a:pt x="14660" y="87861"/>
                  </a:lnTo>
                  <a:lnTo>
                    <a:pt x="29321" y="150203"/>
                  </a:lnTo>
                  <a:lnTo>
                    <a:pt x="43982" y="212546"/>
                  </a:lnTo>
                  <a:lnTo>
                    <a:pt x="58643" y="274889"/>
                  </a:lnTo>
                  <a:lnTo>
                    <a:pt x="73304" y="337232"/>
                  </a:lnTo>
                  <a:lnTo>
                    <a:pt x="87965" y="399574"/>
                  </a:lnTo>
                  <a:lnTo>
                    <a:pt x="102626" y="461917"/>
                  </a:lnTo>
                  <a:lnTo>
                    <a:pt x="117287" y="524260"/>
                  </a:lnTo>
                  <a:lnTo>
                    <a:pt x="131948" y="586602"/>
                  </a:lnTo>
                  <a:lnTo>
                    <a:pt x="146609" y="648945"/>
                  </a:lnTo>
                  <a:lnTo>
                    <a:pt x="161270" y="711288"/>
                  </a:lnTo>
                  <a:lnTo>
                    <a:pt x="175931" y="773631"/>
                  </a:lnTo>
                  <a:lnTo>
                    <a:pt x="190592" y="835973"/>
                  </a:lnTo>
                  <a:lnTo>
                    <a:pt x="205253" y="898316"/>
                  </a:lnTo>
                  <a:lnTo>
                    <a:pt x="219914" y="960659"/>
                  </a:lnTo>
                  <a:lnTo>
                    <a:pt x="234575" y="1023002"/>
                  </a:lnTo>
                  <a:lnTo>
                    <a:pt x="249236" y="1085344"/>
                  </a:lnTo>
                  <a:lnTo>
                    <a:pt x="263897" y="1147687"/>
                  </a:lnTo>
                  <a:lnTo>
                    <a:pt x="278558" y="1210030"/>
                  </a:lnTo>
                  <a:lnTo>
                    <a:pt x="293219" y="1272373"/>
                  </a:lnTo>
                  <a:lnTo>
                    <a:pt x="307880" y="1334715"/>
                  </a:lnTo>
                  <a:lnTo>
                    <a:pt x="322541" y="1397058"/>
                  </a:lnTo>
                  <a:lnTo>
                    <a:pt x="337202" y="1459401"/>
                  </a:lnTo>
                  <a:lnTo>
                    <a:pt x="351863" y="1521744"/>
                  </a:lnTo>
                  <a:lnTo>
                    <a:pt x="366524" y="1584086"/>
                  </a:lnTo>
                  <a:lnTo>
                    <a:pt x="381185" y="1646429"/>
                  </a:lnTo>
                  <a:lnTo>
                    <a:pt x="395846" y="1708772"/>
                  </a:lnTo>
                  <a:lnTo>
                    <a:pt x="410507" y="1771115"/>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2299506" y="1566091"/>
              <a:ext cx="296387" cy="1844897"/>
            </a:xfrm>
            <a:custGeom>
              <a:avLst/>
              <a:pathLst>
                <a:path w="296387" h="1844897">
                  <a:moveTo>
                    <a:pt x="296387" y="1844897"/>
                  </a:moveTo>
                  <a:lnTo>
                    <a:pt x="289010" y="1781279"/>
                  </a:lnTo>
                  <a:lnTo>
                    <a:pt x="281633" y="1717662"/>
                  </a:lnTo>
                  <a:lnTo>
                    <a:pt x="274256" y="1654045"/>
                  </a:lnTo>
                  <a:lnTo>
                    <a:pt x="266879" y="1590428"/>
                  </a:lnTo>
                  <a:lnTo>
                    <a:pt x="259502" y="1526811"/>
                  </a:lnTo>
                  <a:lnTo>
                    <a:pt x="252125" y="1463194"/>
                  </a:lnTo>
                  <a:lnTo>
                    <a:pt x="244748" y="1399577"/>
                  </a:lnTo>
                  <a:lnTo>
                    <a:pt x="237371" y="1335959"/>
                  </a:lnTo>
                  <a:lnTo>
                    <a:pt x="229994" y="1272342"/>
                  </a:lnTo>
                  <a:lnTo>
                    <a:pt x="222617" y="1208725"/>
                  </a:lnTo>
                  <a:lnTo>
                    <a:pt x="215240" y="1145108"/>
                  </a:lnTo>
                  <a:lnTo>
                    <a:pt x="207863" y="1081491"/>
                  </a:lnTo>
                  <a:lnTo>
                    <a:pt x="200486" y="1017874"/>
                  </a:lnTo>
                  <a:lnTo>
                    <a:pt x="193109" y="954257"/>
                  </a:lnTo>
                  <a:lnTo>
                    <a:pt x="185732" y="890639"/>
                  </a:lnTo>
                  <a:lnTo>
                    <a:pt x="178355" y="827022"/>
                  </a:lnTo>
                  <a:lnTo>
                    <a:pt x="170978" y="763405"/>
                  </a:lnTo>
                  <a:lnTo>
                    <a:pt x="163601" y="699788"/>
                  </a:lnTo>
                  <a:lnTo>
                    <a:pt x="156224" y="636171"/>
                  </a:lnTo>
                  <a:lnTo>
                    <a:pt x="148847" y="572554"/>
                  </a:lnTo>
                  <a:lnTo>
                    <a:pt x="141470" y="508937"/>
                  </a:lnTo>
                  <a:lnTo>
                    <a:pt x="134093" y="445319"/>
                  </a:lnTo>
                  <a:lnTo>
                    <a:pt x="126716" y="381702"/>
                  </a:lnTo>
                  <a:lnTo>
                    <a:pt x="119338" y="318085"/>
                  </a:lnTo>
                  <a:lnTo>
                    <a:pt x="111961" y="254468"/>
                  </a:lnTo>
                  <a:lnTo>
                    <a:pt x="104584" y="190851"/>
                  </a:lnTo>
                  <a:lnTo>
                    <a:pt x="97207" y="127234"/>
                  </a:lnTo>
                  <a:lnTo>
                    <a:pt x="89830" y="63617"/>
                  </a:lnTo>
                  <a:lnTo>
                    <a:pt x="82453" y="0"/>
                  </a:lnTo>
                  <a:lnTo>
                    <a:pt x="0" y="11439"/>
                  </a:lnTo>
                  <a:lnTo>
                    <a:pt x="10220" y="74662"/>
                  </a:lnTo>
                  <a:lnTo>
                    <a:pt x="20440" y="137884"/>
                  </a:lnTo>
                  <a:lnTo>
                    <a:pt x="30660" y="201107"/>
                  </a:lnTo>
                  <a:lnTo>
                    <a:pt x="40881" y="264330"/>
                  </a:lnTo>
                  <a:lnTo>
                    <a:pt x="51101" y="327552"/>
                  </a:lnTo>
                  <a:lnTo>
                    <a:pt x="61321" y="390775"/>
                  </a:lnTo>
                  <a:lnTo>
                    <a:pt x="71541" y="453998"/>
                  </a:lnTo>
                  <a:lnTo>
                    <a:pt x="81762" y="517220"/>
                  </a:lnTo>
                  <a:lnTo>
                    <a:pt x="91982" y="580443"/>
                  </a:lnTo>
                  <a:lnTo>
                    <a:pt x="102202" y="643666"/>
                  </a:lnTo>
                  <a:lnTo>
                    <a:pt x="112422" y="706888"/>
                  </a:lnTo>
                  <a:lnTo>
                    <a:pt x="122643" y="770111"/>
                  </a:lnTo>
                  <a:lnTo>
                    <a:pt x="132863" y="833334"/>
                  </a:lnTo>
                  <a:lnTo>
                    <a:pt x="143083" y="896556"/>
                  </a:lnTo>
                  <a:lnTo>
                    <a:pt x="153304" y="959779"/>
                  </a:lnTo>
                  <a:lnTo>
                    <a:pt x="163524" y="1023002"/>
                  </a:lnTo>
                  <a:lnTo>
                    <a:pt x="173744" y="1086224"/>
                  </a:lnTo>
                  <a:lnTo>
                    <a:pt x="183964" y="1149447"/>
                  </a:lnTo>
                  <a:lnTo>
                    <a:pt x="194185" y="1212670"/>
                  </a:lnTo>
                  <a:lnTo>
                    <a:pt x="204405" y="1275892"/>
                  </a:lnTo>
                  <a:lnTo>
                    <a:pt x="214625" y="1339115"/>
                  </a:lnTo>
                  <a:lnTo>
                    <a:pt x="224845" y="1402338"/>
                  </a:lnTo>
                  <a:lnTo>
                    <a:pt x="235066" y="1465561"/>
                  </a:lnTo>
                  <a:lnTo>
                    <a:pt x="245286" y="1528783"/>
                  </a:lnTo>
                  <a:lnTo>
                    <a:pt x="255506" y="1592006"/>
                  </a:lnTo>
                  <a:lnTo>
                    <a:pt x="265727" y="1655229"/>
                  </a:lnTo>
                  <a:lnTo>
                    <a:pt x="275947" y="1718451"/>
                  </a:lnTo>
                  <a:lnTo>
                    <a:pt x="286167" y="1781674"/>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2381960" y="1559561"/>
              <a:ext cx="213934" cy="1851427"/>
            </a:xfrm>
            <a:custGeom>
              <a:avLst/>
              <a:pathLst>
                <a:path w="213934" h="1851427">
                  <a:moveTo>
                    <a:pt x="213934" y="1851427"/>
                  </a:moveTo>
                  <a:lnTo>
                    <a:pt x="208862" y="1787584"/>
                  </a:lnTo>
                  <a:lnTo>
                    <a:pt x="203790" y="1723742"/>
                  </a:lnTo>
                  <a:lnTo>
                    <a:pt x="198719" y="1659900"/>
                  </a:lnTo>
                  <a:lnTo>
                    <a:pt x="193647" y="1596057"/>
                  </a:lnTo>
                  <a:lnTo>
                    <a:pt x="188576" y="1532215"/>
                  </a:lnTo>
                  <a:lnTo>
                    <a:pt x="183504" y="1468373"/>
                  </a:lnTo>
                  <a:lnTo>
                    <a:pt x="178433" y="1404530"/>
                  </a:lnTo>
                  <a:lnTo>
                    <a:pt x="173361" y="1340688"/>
                  </a:lnTo>
                  <a:lnTo>
                    <a:pt x="168290" y="1276846"/>
                  </a:lnTo>
                  <a:lnTo>
                    <a:pt x="163218" y="1213003"/>
                  </a:lnTo>
                  <a:lnTo>
                    <a:pt x="158147" y="1149161"/>
                  </a:lnTo>
                  <a:lnTo>
                    <a:pt x="153075" y="1085319"/>
                  </a:lnTo>
                  <a:lnTo>
                    <a:pt x="148004" y="1021477"/>
                  </a:lnTo>
                  <a:lnTo>
                    <a:pt x="142932" y="957634"/>
                  </a:lnTo>
                  <a:lnTo>
                    <a:pt x="137861" y="893792"/>
                  </a:lnTo>
                  <a:lnTo>
                    <a:pt x="132789" y="829950"/>
                  </a:lnTo>
                  <a:lnTo>
                    <a:pt x="127718" y="766107"/>
                  </a:lnTo>
                  <a:lnTo>
                    <a:pt x="122646" y="702265"/>
                  </a:lnTo>
                  <a:lnTo>
                    <a:pt x="117575" y="638423"/>
                  </a:lnTo>
                  <a:lnTo>
                    <a:pt x="112503" y="574580"/>
                  </a:lnTo>
                  <a:lnTo>
                    <a:pt x="107432" y="510738"/>
                  </a:lnTo>
                  <a:lnTo>
                    <a:pt x="102360" y="446896"/>
                  </a:lnTo>
                  <a:lnTo>
                    <a:pt x="97289" y="383053"/>
                  </a:lnTo>
                  <a:lnTo>
                    <a:pt x="92217" y="319211"/>
                  </a:lnTo>
                  <a:lnTo>
                    <a:pt x="87146" y="255369"/>
                  </a:lnTo>
                  <a:lnTo>
                    <a:pt x="82074" y="191526"/>
                  </a:lnTo>
                  <a:lnTo>
                    <a:pt x="77003" y="127684"/>
                  </a:lnTo>
                  <a:lnTo>
                    <a:pt x="71931" y="63842"/>
                  </a:lnTo>
                  <a:lnTo>
                    <a:pt x="66860" y="0"/>
                  </a:lnTo>
                  <a:lnTo>
                    <a:pt x="0" y="6530"/>
                  </a:lnTo>
                  <a:lnTo>
                    <a:pt x="7377" y="70147"/>
                  </a:lnTo>
                  <a:lnTo>
                    <a:pt x="14754" y="133764"/>
                  </a:lnTo>
                  <a:lnTo>
                    <a:pt x="22131" y="197381"/>
                  </a:lnTo>
                  <a:lnTo>
                    <a:pt x="29508" y="260998"/>
                  </a:lnTo>
                  <a:lnTo>
                    <a:pt x="36885" y="324615"/>
                  </a:lnTo>
                  <a:lnTo>
                    <a:pt x="44262" y="388232"/>
                  </a:lnTo>
                  <a:lnTo>
                    <a:pt x="51639" y="451850"/>
                  </a:lnTo>
                  <a:lnTo>
                    <a:pt x="59016" y="515467"/>
                  </a:lnTo>
                  <a:lnTo>
                    <a:pt x="66393" y="579084"/>
                  </a:lnTo>
                  <a:lnTo>
                    <a:pt x="73770" y="642701"/>
                  </a:lnTo>
                  <a:lnTo>
                    <a:pt x="81147" y="706318"/>
                  </a:lnTo>
                  <a:lnTo>
                    <a:pt x="88524" y="769935"/>
                  </a:lnTo>
                  <a:lnTo>
                    <a:pt x="95901" y="833552"/>
                  </a:lnTo>
                  <a:lnTo>
                    <a:pt x="103278" y="897169"/>
                  </a:lnTo>
                  <a:lnTo>
                    <a:pt x="110655" y="960787"/>
                  </a:lnTo>
                  <a:lnTo>
                    <a:pt x="118032" y="1024404"/>
                  </a:lnTo>
                  <a:lnTo>
                    <a:pt x="125409" y="1088021"/>
                  </a:lnTo>
                  <a:lnTo>
                    <a:pt x="132786" y="1151638"/>
                  </a:lnTo>
                  <a:lnTo>
                    <a:pt x="140163" y="1215255"/>
                  </a:lnTo>
                  <a:lnTo>
                    <a:pt x="147540" y="1278872"/>
                  </a:lnTo>
                  <a:lnTo>
                    <a:pt x="154917" y="1342489"/>
                  </a:lnTo>
                  <a:lnTo>
                    <a:pt x="162294" y="1406107"/>
                  </a:lnTo>
                  <a:lnTo>
                    <a:pt x="169671" y="1469724"/>
                  </a:lnTo>
                  <a:lnTo>
                    <a:pt x="177048" y="1533341"/>
                  </a:lnTo>
                  <a:lnTo>
                    <a:pt x="184425" y="1596958"/>
                  </a:lnTo>
                  <a:lnTo>
                    <a:pt x="191802" y="1660575"/>
                  </a:lnTo>
                  <a:lnTo>
                    <a:pt x="199179" y="1724192"/>
                  </a:lnTo>
                  <a:lnTo>
                    <a:pt x="206556" y="1787809"/>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448820" y="1556383"/>
              <a:ext cx="147073" cy="1854605"/>
            </a:xfrm>
            <a:custGeom>
              <a:avLst/>
              <a:pathLst>
                <a:path w="147073" h="1854605">
                  <a:moveTo>
                    <a:pt x="147073" y="1854605"/>
                  </a:moveTo>
                  <a:lnTo>
                    <a:pt x="143651" y="1790653"/>
                  </a:lnTo>
                  <a:lnTo>
                    <a:pt x="140228" y="1726701"/>
                  </a:lnTo>
                  <a:lnTo>
                    <a:pt x="136805" y="1662749"/>
                  </a:lnTo>
                  <a:lnTo>
                    <a:pt x="133382" y="1598797"/>
                  </a:lnTo>
                  <a:lnTo>
                    <a:pt x="129960" y="1534845"/>
                  </a:lnTo>
                  <a:lnTo>
                    <a:pt x="126537" y="1470893"/>
                  </a:lnTo>
                  <a:lnTo>
                    <a:pt x="123114" y="1406941"/>
                  </a:lnTo>
                  <a:lnTo>
                    <a:pt x="119691" y="1342990"/>
                  </a:lnTo>
                  <a:lnTo>
                    <a:pt x="116269" y="1279038"/>
                  </a:lnTo>
                  <a:lnTo>
                    <a:pt x="112846" y="1215086"/>
                  </a:lnTo>
                  <a:lnTo>
                    <a:pt x="109423" y="1151134"/>
                  </a:lnTo>
                  <a:lnTo>
                    <a:pt x="106000" y="1087182"/>
                  </a:lnTo>
                  <a:lnTo>
                    <a:pt x="102578" y="1023230"/>
                  </a:lnTo>
                  <a:lnTo>
                    <a:pt x="99155" y="959278"/>
                  </a:lnTo>
                  <a:lnTo>
                    <a:pt x="95732" y="895326"/>
                  </a:lnTo>
                  <a:lnTo>
                    <a:pt x="92309" y="831374"/>
                  </a:lnTo>
                  <a:lnTo>
                    <a:pt x="88887" y="767422"/>
                  </a:lnTo>
                  <a:lnTo>
                    <a:pt x="85464" y="703470"/>
                  </a:lnTo>
                  <a:lnTo>
                    <a:pt x="82041" y="639519"/>
                  </a:lnTo>
                  <a:lnTo>
                    <a:pt x="78619" y="575567"/>
                  </a:lnTo>
                  <a:lnTo>
                    <a:pt x="75196" y="511615"/>
                  </a:lnTo>
                  <a:lnTo>
                    <a:pt x="71773" y="447663"/>
                  </a:lnTo>
                  <a:lnTo>
                    <a:pt x="68350" y="383711"/>
                  </a:lnTo>
                  <a:lnTo>
                    <a:pt x="64928" y="319759"/>
                  </a:lnTo>
                  <a:lnTo>
                    <a:pt x="61505" y="255807"/>
                  </a:lnTo>
                  <a:lnTo>
                    <a:pt x="58082" y="191855"/>
                  </a:lnTo>
                  <a:lnTo>
                    <a:pt x="54659" y="127903"/>
                  </a:lnTo>
                  <a:lnTo>
                    <a:pt x="51237" y="63951"/>
                  </a:lnTo>
                  <a:lnTo>
                    <a:pt x="47814" y="0"/>
                  </a:lnTo>
                  <a:lnTo>
                    <a:pt x="0" y="3178"/>
                  </a:lnTo>
                  <a:lnTo>
                    <a:pt x="5071" y="67020"/>
                  </a:lnTo>
                  <a:lnTo>
                    <a:pt x="10143" y="130862"/>
                  </a:lnTo>
                  <a:lnTo>
                    <a:pt x="15214" y="194705"/>
                  </a:lnTo>
                  <a:lnTo>
                    <a:pt x="20286" y="258547"/>
                  </a:lnTo>
                  <a:lnTo>
                    <a:pt x="25357" y="322389"/>
                  </a:lnTo>
                  <a:lnTo>
                    <a:pt x="30429" y="386232"/>
                  </a:lnTo>
                  <a:lnTo>
                    <a:pt x="35500" y="450074"/>
                  </a:lnTo>
                  <a:lnTo>
                    <a:pt x="40572" y="513916"/>
                  </a:lnTo>
                  <a:lnTo>
                    <a:pt x="45643" y="577758"/>
                  </a:lnTo>
                  <a:lnTo>
                    <a:pt x="50715" y="641601"/>
                  </a:lnTo>
                  <a:lnTo>
                    <a:pt x="55786" y="705443"/>
                  </a:lnTo>
                  <a:lnTo>
                    <a:pt x="60858" y="769285"/>
                  </a:lnTo>
                  <a:lnTo>
                    <a:pt x="65929" y="833128"/>
                  </a:lnTo>
                  <a:lnTo>
                    <a:pt x="71001" y="896970"/>
                  </a:lnTo>
                  <a:lnTo>
                    <a:pt x="76072" y="960812"/>
                  </a:lnTo>
                  <a:lnTo>
                    <a:pt x="81144" y="1024655"/>
                  </a:lnTo>
                  <a:lnTo>
                    <a:pt x="86215" y="1088497"/>
                  </a:lnTo>
                  <a:lnTo>
                    <a:pt x="91287" y="1152339"/>
                  </a:lnTo>
                  <a:lnTo>
                    <a:pt x="96358" y="1216182"/>
                  </a:lnTo>
                  <a:lnTo>
                    <a:pt x="101430" y="1280024"/>
                  </a:lnTo>
                  <a:lnTo>
                    <a:pt x="106501" y="1343866"/>
                  </a:lnTo>
                  <a:lnTo>
                    <a:pt x="111573" y="1407709"/>
                  </a:lnTo>
                  <a:lnTo>
                    <a:pt x="116644" y="1471551"/>
                  </a:lnTo>
                  <a:lnTo>
                    <a:pt x="121716" y="1535393"/>
                  </a:lnTo>
                  <a:lnTo>
                    <a:pt x="126787" y="1599235"/>
                  </a:lnTo>
                  <a:lnTo>
                    <a:pt x="131859" y="1663078"/>
                  </a:lnTo>
                  <a:lnTo>
                    <a:pt x="136930" y="1726920"/>
                  </a:lnTo>
                  <a:lnTo>
                    <a:pt x="142002" y="1790762"/>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496635" y="1555066"/>
              <a:ext cx="99259" cy="1855922"/>
            </a:xfrm>
            <a:custGeom>
              <a:avLst/>
              <a:pathLst>
                <a:path w="99259" h="1855922">
                  <a:moveTo>
                    <a:pt x="99259" y="1855922"/>
                  </a:moveTo>
                  <a:lnTo>
                    <a:pt x="96829" y="1791924"/>
                  </a:lnTo>
                  <a:lnTo>
                    <a:pt x="94399" y="1727927"/>
                  </a:lnTo>
                  <a:lnTo>
                    <a:pt x="91969" y="1663930"/>
                  </a:lnTo>
                  <a:lnTo>
                    <a:pt x="89539" y="1599932"/>
                  </a:lnTo>
                  <a:lnTo>
                    <a:pt x="87109" y="1535935"/>
                  </a:lnTo>
                  <a:lnTo>
                    <a:pt x="84679" y="1471938"/>
                  </a:lnTo>
                  <a:lnTo>
                    <a:pt x="82249" y="1407940"/>
                  </a:lnTo>
                  <a:lnTo>
                    <a:pt x="79819" y="1343943"/>
                  </a:lnTo>
                  <a:lnTo>
                    <a:pt x="77389" y="1279946"/>
                  </a:lnTo>
                  <a:lnTo>
                    <a:pt x="74959" y="1215949"/>
                  </a:lnTo>
                  <a:lnTo>
                    <a:pt x="72529" y="1151951"/>
                  </a:lnTo>
                  <a:lnTo>
                    <a:pt x="70099" y="1087954"/>
                  </a:lnTo>
                  <a:lnTo>
                    <a:pt x="67669" y="1023957"/>
                  </a:lnTo>
                  <a:lnTo>
                    <a:pt x="65240" y="959959"/>
                  </a:lnTo>
                  <a:lnTo>
                    <a:pt x="62810" y="895962"/>
                  </a:lnTo>
                  <a:lnTo>
                    <a:pt x="60380" y="831965"/>
                  </a:lnTo>
                  <a:lnTo>
                    <a:pt x="57950" y="767967"/>
                  </a:lnTo>
                  <a:lnTo>
                    <a:pt x="55520" y="703970"/>
                  </a:lnTo>
                  <a:lnTo>
                    <a:pt x="53090" y="639973"/>
                  </a:lnTo>
                  <a:lnTo>
                    <a:pt x="50660" y="575975"/>
                  </a:lnTo>
                  <a:lnTo>
                    <a:pt x="48230" y="511978"/>
                  </a:lnTo>
                  <a:lnTo>
                    <a:pt x="45800" y="447981"/>
                  </a:lnTo>
                  <a:lnTo>
                    <a:pt x="43370" y="383983"/>
                  </a:lnTo>
                  <a:lnTo>
                    <a:pt x="40940" y="319986"/>
                  </a:lnTo>
                  <a:lnTo>
                    <a:pt x="38510" y="255989"/>
                  </a:lnTo>
                  <a:lnTo>
                    <a:pt x="36080" y="191991"/>
                  </a:lnTo>
                  <a:lnTo>
                    <a:pt x="33650" y="127994"/>
                  </a:lnTo>
                  <a:lnTo>
                    <a:pt x="31220" y="63997"/>
                  </a:lnTo>
                  <a:lnTo>
                    <a:pt x="28790" y="0"/>
                  </a:lnTo>
                  <a:lnTo>
                    <a:pt x="0" y="1316"/>
                  </a:lnTo>
                  <a:lnTo>
                    <a:pt x="3422" y="65268"/>
                  </a:lnTo>
                  <a:lnTo>
                    <a:pt x="6845" y="129220"/>
                  </a:lnTo>
                  <a:lnTo>
                    <a:pt x="10268" y="193172"/>
                  </a:lnTo>
                  <a:lnTo>
                    <a:pt x="13690" y="257124"/>
                  </a:lnTo>
                  <a:lnTo>
                    <a:pt x="17113" y="321076"/>
                  </a:lnTo>
                  <a:lnTo>
                    <a:pt x="20536" y="385028"/>
                  </a:lnTo>
                  <a:lnTo>
                    <a:pt x="23959" y="448980"/>
                  </a:lnTo>
                  <a:lnTo>
                    <a:pt x="27381" y="512932"/>
                  </a:lnTo>
                  <a:lnTo>
                    <a:pt x="30804" y="576884"/>
                  </a:lnTo>
                  <a:lnTo>
                    <a:pt x="34227" y="640836"/>
                  </a:lnTo>
                  <a:lnTo>
                    <a:pt x="37650" y="704787"/>
                  </a:lnTo>
                  <a:lnTo>
                    <a:pt x="41072" y="768739"/>
                  </a:lnTo>
                  <a:lnTo>
                    <a:pt x="44495" y="832691"/>
                  </a:lnTo>
                  <a:lnTo>
                    <a:pt x="47918" y="896643"/>
                  </a:lnTo>
                  <a:lnTo>
                    <a:pt x="51341" y="960595"/>
                  </a:lnTo>
                  <a:lnTo>
                    <a:pt x="54763" y="1024547"/>
                  </a:lnTo>
                  <a:lnTo>
                    <a:pt x="58186" y="1088499"/>
                  </a:lnTo>
                  <a:lnTo>
                    <a:pt x="61609" y="1152451"/>
                  </a:lnTo>
                  <a:lnTo>
                    <a:pt x="65031" y="1216403"/>
                  </a:lnTo>
                  <a:lnTo>
                    <a:pt x="68454" y="1280355"/>
                  </a:lnTo>
                  <a:lnTo>
                    <a:pt x="71877" y="1344306"/>
                  </a:lnTo>
                  <a:lnTo>
                    <a:pt x="75300" y="1408258"/>
                  </a:lnTo>
                  <a:lnTo>
                    <a:pt x="78722" y="1472210"/>
                  </a:lnTo>
                  <a:lnTo>
                    <a:pt x="82145" y="1536162"/>
                  </a:lnTo>
                  <a:lnTo>
                    <a:pt x="85568" y="1600114"/>
                  </a:lnTo>
                  <a:lnTo>
                    <a:pt x="88991" y="1664066"/>
                  </a:lnTo>
                  <a:lnTo>
                    <a:pt x="92413" y="1728018"/>
                  </a:lnTo>
                  <a:lnTo>
                    <a:pt x="95836" y="1791970"/>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525425" y="1554271"/>
              <a:ext cx="70468" cy="1856717"/>
            </a:xfrm>
            <a:custGeom>
              <a:avLst/>
              <a:pathLst>
                <a:path w="70468" h="1856717">
                  <a:moveTo>
                    <a:pt x="70468" y="1856717"/>
                  </a:moveTo>
                  <a:lnTo>
                    <a:pt x="68921" y="1792692"/>
                  </a:lnTo>
                  <a:lnTo>
                    <a:pt x="67373" y="1728667"/>
                  </a:lnTo>
                  <a:lnTo>
                    <a:pt x="65826" y="1664643"/>
                  </a:lnTo>
                  <a:lnTo>
                    <a:pt x="64278" y="1600618"/>
                  </a:lnTo>
                  <a:lnTo>
                    <a:pt x="62731" y="1536593"/>
                  </a:lnTo>
                  <a:lnTo>
                    <a:pt x="61183" y="1472568"/>
                  </a:lnTo>
                  <a:lnTo>
                    <a:pt x="59636" y="1408544"/>
                  </a:lnTo>
                  <a:lnTo>
                    <a:pt x="58088" y="1344519"/>
                  </a:lnTo>
                  <a:lnTo>
                    <a:pt x="56541" y="1280494"/>
                  </a:lnTo>
                  <a:lnTo>
                    <a:pt x="54993" y="1216469"/>
                  </a:lnTo>
                  <a:lnTo>
                    <a:pt x="53446" y="1152445"/>
                  </a:lnTo>
                  <a:lnTo>
                    <a:pt x="51898" y="1088420"/>
                  </a:lnTo>
                  <a:lnTo>
                    <a:pt x="50351" y="1024395"/>
                  </a:lnTo>
                  <a:lnTo>
                    <a:pt x="48803" y="960371"/>
                  </a:lnTo>
                  <a:lnTo>
                    <a:pt x="47256" y="896346"/>
                  </a:lnTo>
                  <a:lnTo>
                    <a:pt x="45708" y="832321"/>
                  </a:lnTo>
                  <a:lnTo>
                    <a:pt x="44161" y="768296"/>
                  </a:lnTo>
                  <a:lnTo>
                    <a:pt x="42613" y="704272"/>
                  </a:lnTo>
                  <a:lnTo>
                    <a:pt x="41066" y="640247"/>
                  </a:lnTo>
                  <a:lnTo>
                    <a:pt x="39518" y="576222"/>
                  </a:lnTo>
                  <a:lnTo>
                    <a:pt x="37971" y="512197"/>
                  </a:lnTo>
                  <a:lnTo>
                    <a:pt x="36423" y="448173"/>
                  </a:lnTo>
                  <a:lnTo>
                    <a:pt x="34876" y="384148"/>
                  </a:lnTo>
                  <a:lnTo>
                    <a:pt x="33329" y="320123"/>
                  </a:lnTo>
                  <a:lnTo>
                    <a:pt x="31781" y="256098"/>
                  </a:lnTo>
                  <a:lnTo>
                    <a:pt x="30234" y="192074"/>
                  </a:lnTo>
                  <a:lnTo>
                    <a:pt x="28686" y="128049"/>
                  </a:lnTo>
                  <a:lnTo>
                    <a:pt x="27139" y="64024"/>
                  </a:lnTo>
                  <a:lnTo>
                    <a:pt x="25591" y="0"/>
                  </a:lnTo>
                  <a:lnTo>
                    <a:pt x="0" y="795"/>
                  </a:lnTo>
                  <a:lnTo>
                    <a:pt x="2429" y="64792"/>
                  </a:lnTo>
                  <a:lnTo>
                    <a:pt x="4859" y="128789"/>
                  </a:lnTo>
                  <a:lnTo>
                    <a:pt x="7289" y="192787"/>
                  </a:lnTo>
                  <a:lnTo>
                    <a:pt x="9719" y="256784"/>
                  </a:lnTo>
                  <a:lnTo>
                    <a:pt x="12149" y="320781"/>
                  </a:lnTo>
                  <a:lnTo>
                    <a:pt x="14579" y="384778"/>
                  </a:lnTo>
                  <a:lnTo>
                    <a:pt x="17009" y="448776"/>
                  </a:lnTo>
                  <a:lnTo>
                    <a:pt x="19439" y="512773"/>
                  </a:lnTo>
                  <a:lnTo>
                    <a:pt x="21869" y="576770"/>
                  </a:lnTo>
                  <a:lnTo>
                    <a:pt x="24299" y="640768"/>
                  </a:lnTo>
                  <a:lnTo>
                    <a:pt x="26729" y="704765"/>
                  </a:lnTo>
                  <a:lnTo>
                    <a:pt x="29159" y="768762"/>
                  </a:lnTo>
                  <a:lnTo>
                    <a:pt x="31589" y="832760"/>
                  </a:lnTo>
                  <a:lnTo>
                    <a:pt x="34019" y="896757"/>
                  </a:lnTo>
                  <a:lnTo>
                    <a:pt x="36449" y="960754"/>
                  </a:lnTo>
                  <a:lnTo>
                    <a:pt x="38879" y="1024752"/>
                  </a:lnTo>
                  <a:lnTo>
                    <a:pt x="41309" y="1088749"/>
                  </a:lnTo>
                  <a:lnTo>
                    <a:pt x="43739" y="1152746"/>
                  </a:lnTo>
                  <a:lnTo>
                    <a:pt x="46169" y="1216744"/>
                  </a:lnTo>
                  <a:lnTo>
                    <a:pt x="48599" y="1280741"/>
                  </a:lnTo>
                  <a:lnTo>
                    <a:pt x="51028" y="1344738"/>
                  </a:lnTo>
                  <a:lnTo>
                    <a:pt x="53458" y="1408736"/>
                  </a:lnTo>
                  <a:lnTo>
                    <a:pt x="55888" y="1472733"/>
                  </a:lnTo>
                  <a:lnTo>
                    <a:pt x="58318" y="1536730"/>
                  </a:lnTo>
                  <a:lnTo>
                    <a:pt x="60748" y="1600728"/>
                  </a:lnTo>
                  <a:lnTo>
                    <a:pt x="63178" y="1664725"/>
                  </a:lnTo>
                  <a:lnTo>
                    <a:pt x="65608" y="1728722"/>
                  </a:lnTo>
                  <a:lnTo>
                    <a:pt x="68038" y="1792719"/>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551017" y="1553870"/>
              <a:ext cx="44877" cy="1857118"/>
            </a:xfrm>
            <a:custGeom>
              <a:avLst/>
              <a:pathLst>
                <a:path w="44877" h="1857118">
                  <a:moveTo>
                    <a:pt x="44877" y="1857118"/>
                  </a:moveTo>
                  <a:lnTo>
                    <a:pt x="44087" y="1793079"/>
                  </a:lnTo>
                  <a:lnTo>
                    <a:pt x="43297" y="1729041"/>
                  </a:lnTo>
                  <a:lnTo>
                    <a:pt x="42508" y="1665002"/>
                  </a:lnTo>
                  <a:lnTo>
                    <a:pt x="41718" y="1600964"/>
                  </a:lnTo>
                  <a:lnTo>
                    <a:pt x="40929" y="1536925"/>
                  </a:lnTo>
                  <a:lnTo>
                    <a:pt x="40139" y="1472887"/>
                  </a:lnTo>
                  <a:lnTo>
                    <a:pt x="39350" y="1408848"/>
                  </a:lnTo>
                  <a:lnTo>
                    <a:pt x="38560" y="1344809"/>
                  </a:lnTo>
                  <a:lnTo>
                    <a:pt x="37770" y="1280771"/>
                  </a:lnTo>
                  <a:lnTo>
                    <a:pt x="36981" y="1216732"/>
                  </a:lnTo>
                  <a:lnTo>
                    <a:pt x="36191" y="1152694"/>
                  </a:lnTo>
                  <a:lnTo>
                    <a:pt x="35402" y="1088655"/>
                  </a:lnTo>
                  <a:lnTo>
                    <a:pt x="34612" y="1024617"/>
                  </a:lnTo>
                  <a:lnTo>
                    <a:pt x="33823" y="960578"/>
                  </a:lnTo>
                  <a:lnTo>
                    <a:pt x="33033" y="896539"/>
                  </a:lnTo>
                  <a:lnTo>
                    <a:pt x="32244" y="832501"/>
                  </a:lnTo>
                  <a:lnTo>
                    <a:pt x="31454" y="768462"/>
                  </a:lnTo>
                  <a:lnTo>
                    <a:pt x="30664" y="704424"/>
                  </a:lnTo>
                  <a:lnTo>
                    <a:pt x="29875" y="640385"/>
                  </a:lnTo>
                  <a:lnTo>
                    <a:pt x="29085" y="576347"/>
                  </a:lnTo>
                  <a:lnTo>
                    <a:pt x="28296" y="512308"/>
                  </a:lnTo>
                  <a:lnTo>
                    <a:pt x="27506" y="448269"/>
                  </a:lnTo>
                  <a:lnTo>
                    <a:pt x="26717" y="384231"/>
                  </a:lnTo>
                  <a:lnTo>
                    <a:pt x="25927" y="320192"/>
                  </a:lnTo>
                  <a:lnTo>
                    <a:pt x="25137" y="256154"/>
                  </a:lnTo>
                  <a:lnTo>
                    <a:pt x="24348" y="192115"/>
                  </a:lnTo>
                  <a:lnTo>
                    <a:pt x="23558" y="128077"/>
                  </a:lnTo>
                  <a:lnTo>
                    <a:pt x="22769" y="64038"/>
                  </a:lnTo>
                  <a:lnTo>
                    <a:pt x="21979" y="0"/>
                  </a:lnTo>
                  <a:lnTo>
                    <a:pt x="0" y="401"/>
                  </a:lnTo>
                  <a:lnTo>
                    <a:pt x="1547" y="64425"/>
                  </a:lnTo>
                  <a:lnTo>
                    <a:pt x="3094" y="128450"/>
                  </a:lnTo>
                  <a:lnTo>
                    <a:pt x="4642" y="192475"/>
                  </a:lnTo>
                  <a:lnTo>
                    <a:pt x="6189" y="256500"/>
                  </a:lnTo>
                  <a:lnTo>
                    <a:pt x="7737" y="320524"/>
                  </a:lnTo>
                  <a:lnTo>
                    <a:pt x="9284" y="384549"/>
                  </a:lnTo>
                  <a:lnTo>
                    <a:pt x="10832" y="448574"/>
                  </a:lnTo>
                  <a:lnTo>
                    <a:pt x="12379" y="512598"/>
                  </a:lnTo>
                  <a:lnTo>
                    <a:pt x="13927" y="576623"/>
                  </a:lnTo>
                  <a:lnTo>
                    <a:pt x="15474" y="640648"/>
                  </a:lnTo>
                  <a:lnTo>
                    <a:pt x="17022" y="704673"/>
                  </a:lnTo>
                  <a:lnTo>
                    <a:pt x="18569" y="768697"/>
                  </a:lnTo>
                  <a:lnTo>
                    <a:pt x="20117" y="832722"/>
                  </a:lnTo>
                  <a:lnTo>
                    <a:pt x="21664" y="896747"/>
                  </a:lnTo>
                  <a:lnTo>
                    <a:pt x="23212" y="960772"/>
                  </a:lnTo>
                  <a:lnTo>
                    <a:pt x="24759" y="1024796"/>
                  </a:lnTo>
                  <a:lnTo>
                    <a:pt x="26307" y="1088821"/>
                  </a:lnTo>
                  <a:lnTo>
                    <a:pt x="27854" y="1152846"/>
                  </a:lnTo>
                  <a:lnTo>
                    <a:pt x="29402" y="1216871"/>
                  </a:lnTo>
                  <a:lnTo>
                    <a:pt x="30949" y="1280895"/>
                  </a:lnTo>
                  <a:lnTo>
                    <a:pt x="32497" y="1344920"/>
                  </a:lnTo>
                  <a:lnTo>
                    <a:pt x="34044" y="1408945"/>
                  </a:lnTo>
                  <a:lnTo>
                    <a:pt x="35592" y="1472969"/>
                  </a:lnTo>
                  <a:lnTo>
                    <a:pt x="37139" y="1536994"/>
                  </a:lnTo>
                  <a:lnTo>
                    <a:pt x="38687" y="1601019"/>
                  </a:lnTo>
                  <a:lnTo>
                    <a:pt x="40234" y="1665044"/>
                  </a:lnTo>
                  <a:lnTo>
                    <a:pt x="41782" y="1729068"/>
                  </a:lnTo>
                  <a:lnTo>
                    <a:pt x="43329" y="1793093"/>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572997" y="1553784"/>
              <a:ext cx="22897" cy="1857204"/>
            </a:xfrm>
            <a:custGeom>
              <a:avLst/>
              <a:pathLst>
                <a:path w="22897" h="1857204">
                  <a:moveTo>
                    <a:pt x="22897" y="1857204"/>
                  </a:moveTo>
                  <a:lnTo>
                    <a:pt x="22402" y="1793162"/>
                  </a:lnTo>
                  <a:lnTo>
                    <a:pt x="21906" y="1729120"/>
                  </a:lnTo>
                  <a:lnTo>
                    <a:pt x="21411" y="1665079"/>
                  </a:lnTo>
                  <a:lnTo>
                    <a:pt x="20916" y="1601037"/>
                  </a:lnTo>
                  <a:lnTo>
                    <a:pt x="20420" y="1536996"/>
                  </a:lnTo>
                  <a:lnTo>
                    <a:pt x="19925" y="1472954"/>
                  </a:lnTo>
                  <a:lnTo>
                    <a:pt x="19430" y="1408913"/>
                  </a:lnTo>
                  <a:lnTo>
                    <a:pt x="18935" y="1344871"/>
                  </a:lnTo>
                  <a:lnTo>
                    <a:pt x="18439" y="1280830"/>
                  </a:lnTo>
                  <a:lnTo>
                    <a:pt x="17944" y="1216788"/>
                  </a:lnTo>
                  <a:lnTo>
                    <a:pt x="17449" y="1152747"/>
                  </a:lnTo>
                  <a:lnTo>
                    <a:pt x="16953" y="1088705"/>
                  </a:lnTo>
                  <a:lnTo>
                    <a:pt x="16458" y="1024664"/>
                  </a:lnTo>
                  <a:lnTo>
                    <a:pt x="15963" y="960622"/>
                  </a:lnTo>
                  <a:lnTo>
                    <a:pt x="15468" y="896581"/>
                  </a:lnTo>
                  <a:lnTo>
                    <a:pt x="14972" y="832539"/>
                  </a:lnTo>
                  <a:lnTo>
                    <a:pt x="14477" y="768498"/>
                  </a:lnTo>
                  <a:lnTo>
                    <a:pt x="13982" y="704456"/>
                  </a:lnTo>
                  <a:lnTo>
                    <a:pt x="13487" y="640415"/>
                  </a:lnTo>
                  <a:lnTo>
                    <a:pt x="12991" y="576373"/>
                  </a:lnTo>
                  <a:lnTo>
                    <a:pt x="12496" y="512332"/>
                  </a:lnTo>
                  <a:lnTo>
                    <a:pt x="12001" y="448290"/>
                  </a:lnTo>
                  <a:lnTo>
                    <a:pt x="11505" y="384249"/>
                  </a:lnTo>
                  <a:lnTo>
                    <a:pt x="11010" y="320207"/>
                  </a:lnTo>
                  <a:lnTo>
                    <a:pt x="10515" y="256166"/>
                  </a:lnTo>
                  <a:lnTo>
                    <a:pt x="10020" y="192124"/>
                  </a:lnTo>
                  <a:lnTo>
                    <a:pt x="9524" y="128083"/>
                  </a:lnTo>
                  <a:lnTo>
                    <a:pt x="9029" y="64041"/>
                  </a:lnTo>
                  <a:lnTo>
                    <a:pt x="8534" y="0"/>
                  </a:lnTo>
                  <a:lnTo>
                    <a:pt x="0" y="85"/>
                  </a:lnTo>
                  <a:lnTo>
                    <a:pt x="789" y="64124"/>
                  </a:lnTo>
                  <a:lnTo>
                    <a:pt x="1579" y="128162"/>
                  </a:lnTo>
                  <a:lnTo>
                    <a:pt x="2368" y="192201"/>
                  </a:lnTo>
                  <a:lnTo>
                    <a:pt x="3158" y="256239"/>
                  </a:lnTo>
                  <a:lnTo>
                    <a:pt x="3947" y="320278"/>
                  </a:lnTo>
                  <a:lnTo>
                    <a:pt x="4737" y="384317"/>
                  </a:lnTo>
                  <a:lnTo>
                    <a:pt x="5526" y="448355"/>
                  </a:lnTo>
                  <a:lnTo>
                    <a:pt x="6316" y="512394"/>
                  </a:lnTo>
                  <a:lnTo>
                    <a:pt x="7106" y="576432"/>
                  </a:lnTo>
                  <a:lnTo>
                    <a:pt x="7895" y="640471"/>
                  </a:lnTo>
                  <a:lnTo>
                    <a:pt x="8685" y="704509"/>
                  </a:lnTo>
                  <a:lnTo>
                    <a:pt x="9474" y="768548"/>
                  </a:lnTo>
                  <a:lnTo>
                    <a:pt x="10264" y="832586"/>
                  </a:lnTo>
                  <a:lnTo>
                    <a:pt x="11053" y="896625"/>
                  </a:lnTo>
                  <a:lnTo>
                    <a:pt x="11843" y="960664"/>
                  </a:lnTo>
                  <a:lnTo>
                    <a:pt x="12633" y="1024702"/>
                  </a:lnTo>
                  <a:lnTo>
                    <a:pt x="13422" y="1088741"/>
                  </a:lnTo>
                  <a:lnTo>
                    <a:pt x="14212" y="1152779"/>
                  </a:lnTo>
                  <a:lnTo>
                    <a:pt x="15001" y="1216818"/>
                  </a:lnTo>
                  <a:lnTo>
                    <a:pt x="15791" y="1280856"/>
                  </a:lnTo>
                  <a:lnTo>
                    <a:pt x="16580" y="1344895"/>
                  </a:lnTo>
                  <a:lnTo>
                    <a:pt x="17370" y="1408934"/>
                  </a:lnTo>
                  <a:lnTo>
                    <a:pt x="18159" y="1472972"/>
                  </a:lnTo>
                  <a:lnTo>
                    <a:pt x="18949" y="1537011"/>
                  </a:lnTo>
                  <a:lnTo>
                    <a:pt x="19739" y="1601049"/>
                  </a:lnTo>
                  <a:lnTo>
                    <a:pt x="20528" y="1665088"/>
                  </a:lnTo>
                  <a:lnTo>
                    <a:pt x="21318" y="1729126"/>
                  </a:lnTo>
                  <a:lnTo>
                    <a:pt x="22107" y="1793165"/>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581531" y="1553744"/>
              <a:ext cx="14363" cy="1857244"/>
            </a:xfrm>
            <a:custGeom>
              <a:avLst/>
              <a:pathLst>
                <a:path w="14363" h="1857244">
                  <a:moveTo>
                    <a:pt x="14363" y="1857244"/>
                  </a:moveTo>
                  <a:lnTo>
                    <a:pt x="14104" y="1793201"/>
                  </a:lnTo>
                  <a:lnTo>
                    <a:pt x="13845" y="1729158"/>
                  </a:lnTo>
                  <a:lnTo>
                    <a:pt x="13586" y="1665115"/>
                  </a:lnTo>
                  <a:lnTo>
                    <a:pt x="13327" y="1601072"/>
                  </a:lnTo>
                  <a:lnTo>
                    <a:pt x="13068" y="1537029"/>
                  </a:lnTo>
                  <a:lnTo>
                    <a:pt x="12809" y="1472986"/>
                  </a:lnTo>
                  <a:lnTo>
                    <a:pt x="12550" y="1408944"/>
                  </a:lnTo>
                  <a:lnTo>
                    <a:pt x="12291" y="1344901"/>
                  </a:lnTo>
                  <a:lnTo>
                    <a:pt x="12032" y="1280858"/>
                  </a:lnTo>
                  <a:lnTo>
                    <a:pt x="11773" y="1216815"/>
                  </a:lnTo>
                  <a:lnTo>
                    <a:pt x="11514" y="1152772"/>
                  </a:lnTo>
                  <a:lnTo>
                    <a:pt x="11255" y="1088729"/>
                  </a:lnTo>
                  <a:lnTo>
                    <a:pt x="10996" y="1024686"/>
                  </a:lnTo>
                  <a:lnTo>
                    <a:pt x="10737" y="960643"/>
                  </a:lnTo>
                  <a:lnTo>
                    <a:pt x="10479" y="896600"/>
                  </a:lnTo>
                  <a:lnTo>
                    <a:pt x="10220" y="832557"/>
                  </a:lnTo>
                  <a:lnTo>
                    <a:pt x="9961" y="768514"/>
                  </a:lnTo>
                  <a:lnTo>
                    <a:pt x="9702" y="704472"/>
                  </a:lnTo>
                  <a:lnTo>
                    <a:pt x="9443" y="640429"/>
                  </a:lnTo>
                  <a:lnTo>
                    <a:pt x="9184" y="576386"/>
                  </a:lnTo>
                  <a:lnTo>
                    <a:pt x="8925" y="512343"/>
                  </a:lnTo>
                  <a:lnTo>
                    <a:pt x="8666" y="448300"/>
                  </a:lnTo>
                  <a:lnTo>
                    <a:pt x="8407" y="384257"/>
                  </a:lnTo>
                  <a:lnTo>
                    <a:pt x="8148" y="320214"/>
                  </a:lnTo>
                  <a:lnTo>
                    <a:pt x="7889" y="256171"/>
                  </a:lnTo>
                  <a:lnTo>
                    <a:pt x="7630" y="192128"/>
                  </a:lnTo>
                  <a:lnTo>
                    <a:pt x="7371" y="128085"/>
                  </a:lnTo>
                  <a:lnTo>
                    <a:pt x="7112" y="64042"/>
                  </a:lnTo>
                  <a:lnTo>
                    <a:pt x="6854" y="0"/>
                  </a:lnTo>
                  <a:lnTo>
                    <a:pt x="0" y="40"/>
                  </a:lnTo>
                  <a:lnTo>
                    <a:pt x="495" y="64081"/>
                  </a:lnTo>
                  <a:lnTo>
                    <a:pt x="990" y="128123"/>
                  </a:lnTo>
                  <a:lnTo>
                    <a:pt x="1485" y="192164"/>
                  </a:lnTo>
                  <a:lnTo>
                    <a:pt x="1981" y="256206"/>
                  </a:lnTo>
                  <a:lnTo>
                    <a:pt x="2476" y="320247"/>
                  </a:lnTo>
                  <a:lnTo>
                    <a:pt x="2971" y="384289"/>
                  </a:lnTo>
                  <a:lnTo>
                    <a:pt x="3466" y="448330"/>
                  </a:lnTo>
                  <a:lnTo>
                    <a:pt x="3962" y="512372"/>
                  </a:lnTo>
                  <a:lnTo>
                    <a:pt x="4457" y="576414"/>
                  </a:lnTo>
                  <a:lnTo>
                    <a:pt x="4952" y="640455"/>
                  </a:lnTo>
                  <a:lnTo>
                    <a:pt x="5448" y="704497"/>
                  </a:lnTo>
                  <a:lnTo>
                    <a:pt x="5943" y="768538"/>
                  </a:lnTo>
                  <a:lnTo>
                    <a:pt x="6438" y="832580"/>
                  </a:lnTo>
                  <a:lnTo>
                    <a:pt x="6933" y="896621"/>
                  </a:lnTo>
                  <a:lnTo>
                    <a:pt x="7429" y="960663"/>
                  </a:lnTo>
                  <a:lnTo>
                    <a:pt x="7924" y="1024704"/>
                  </a:lnTo>
                  <a:lnTo>
                    <a:pt x="8419" y="1088746"/>
                  </a:lnTo>
                  <a:lnTo>
                    <a:pt x="8914" y="1152787"/>
                  </a:lnTo>
                  <a:lnTo>
                    <a:pt x="9410" y="1216829"/>
                  </a:lnTo>
                  <a:lnTo>
                    <a:pt x="9905" y="1280870"/>
                  </a:lnTo>
                  <a:lnTo>
                    <a:pt x="10400" y="1344912"/>
                  </a:lnTo>
                  <a:lnTo>
                    <a:pt x="10896" y="1408953"/>
                  </a:lnTo>
                  <a:lnTo>
                    <a:pt x="11391" y="1472995"/>
                  </a:lnTo>
                  <a:lnTo>
                    <a:pt x="11886" y="1537036"/>
                  </a:lnTo>
                  <a:lnTo>
                    <a:pt x="12381" y="1601078"/>
                  </a:lnTo>
                  <a:lnTo>
                    <a:pt x="12877" y="1665119"/>
                  </a:lnTo>
                  <a:lnTo>
                    <a:pt x="13372" y="1729161"/>
                  </a:lnTo>
                  <a:lnTo>
                    <a:pt x="13867" y="1793202"/>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588385" y="1553733"/>
              <a:ext cx="7509" cy="1857255"/>
            </a:xfrm>
            <a:custGeom>
              <a:avLst/>
              <a:pathLst>
                <a:path w="7509" h="1857255">
                  <a:moveTo>
                    <a:pt x="7509" y="1857255"/>
                  </a:moveTo>
                  <a:lnTo>
                    <a:pt x="7369" y="1793211"/>
                  </a:lnTo>
                  <a:lnTo>
                    <a:pt x="7230" y="1729168"/>
                  </a:lnTo>
                  <a:lnTo>
                    <a:pt x="7091" y="1665125"/>
                  </a:lnTo>
                  <a:lnTo>
                    <a:pt x="6952" y="1601082"/>
                  </a:lnTo>
                  <a:lnTo>
                    <a:pt x="6813" y="1537038"/>
                  </a:lnTo>
                  <a:lnTo>
                    <a:pt x="6674" y="1472995"/>
                  </a:lnTo>
                  <a:lnTo>
                    <a:pt x="6535" y="1408952"/>
                  </a:lnTo>
                  <a:lnTo>
                    <a:pt x="6396" y="1344908"/>
                  </a:lnTo>
                  <a:lnTo>
                    <a:pt x="6257" y="1280865"/>
                  </a:lnTo>
                  <a:lnTo>
                    <a:pt x="6118" y="1216822"/>
                  </a:lnTo>
                  <a:lnTo>
                    <a:pt x="5979" y="1152779"/>
                  </a:lnTo>
                  <a:lnTo>
                    <a:pt x="5840" y="1088735"/>
                  </a:lnTo>
                  <a:lnTo>
                    <a:pt x="5701" y="1024692"/>
                  </a:lnTo>
                  <a:lnTo>
                    <a:pt x="5562" y="960649"/>
                  </a:lnTo>
                  <a:lnTo>
                    <a:pt x="5423" y="896605"/>
                  </a:lnTo>
                  <a:lnTo>
                    <a:pt x="5284" y="832562"/>
                  </a:lnTo>
                  <a:lnTo>
                    <a:pt x="5145" y="768519"/>
                  </a:lnTo>
                  <a:lnTo>
                    <a:pt x="5006" y="704476"/>
                  </a:lnTo>
                  <a:lnTo>
                    <a:pt x="4867" y="640432"/>
                  </a:lnTo>
                  <a:lnTo>
                    <a:pt x="4727" y="576389"/>
                  </a:lnTo>
                  <a:lnTo>
                    <a:pt x="4588" y="512346"/>
                  </a:lnTo>
                  <a:lnTo>
                    <a:pt x="4449" y="448302"/>
                  </a:lnTo>
                  <a:lnTo>
                    <a:pt x="4310" y="384259"/>
                  </a:lnTo>
                  <a:lnTo>
                    <a:pt x="4171" y="320216"/>
                  </a:lnTo>
                  <a:lnTo>
                    <a:pt x="4032" y="256173"/>
                  </a:lnTo>
                  <a:lnTo>
                    <a:pt x="3893" y="192129"/>
                  </a:lnTo>
                  <a:lnTo>
                    <a:pt x="3754" y="128086"/>
                  </a:lnTo>
                  <a:lnTo>
                    <a:pt x="3615" y="64043"/>
                  </a:lnTo>
                  <a:lnTo>
                    <a:pt x="3476" y="0"/>
                  </a:lnTo>
                  <a:lnTo>
                    <a:pt x="0" y="10"/>
                  </a:lnTo>
                  <a:lnTo>
                    <a:pt x="258" y="64053"/>
                  </a:lnTo>
                  <a:lnTo>
                    <a:pt x="517" y="128096"/>
                  </a:lnTo>
                  <a:lnTo>
                    <a:pt x="776" y="192139"/>
                  </a:lnTo>
                  <a:lnTo>
                    <a:pt x="1035" y="256182"/>
                  </a:lnTo>
                  <a:lnTo>
                    <a:pt x="1294" y="320225"/>
                  </a:lnTo>
                  <a:lnTo>
                    <a:pt x="1553" y="384268"/>
                  </a:lnTo>
                  <a:lnTo>
                    <a:pt x="1812" y="448311"/>
                  </a:lnTo>
                  <a:lnTo>
                    <a:pt x="2071" y="512354"/>
                  </a:lnTo>
                  <a:lnTo>
                    <a:pt x="2330" y="576396"/>
                  </a:lnTo>
                  <a:lnTo>
                    <a:pt x="2589" y="640439"/>
                  </a:lnTo>
                  <a:lnTo>
                    <a:pt x="2848" y="704482"/>
                  </a:lnTo>
                  <a:lnTo>
                    <a:pt x="3107" y="768525"/>
                  </a:lnTo>
                  <a:lnTo>
                    <a:pt x="3366" y="832568"/>
                  </a:lnTo>
                  <a:lnTo>
                    <a:pt x="3625" y="896611"/>
                  </a:lnTo>
                  <a:lnTo>
                    <a:pt x="3883" y="960654"/>
                  </a:lnTo>
                  <a:lnTo>
                    <a:pt x="4142" y="1024697"/>
                  </a:lnTo>
                  <a:lnTo>
                    <a:pt x="4401" y="1088740"/>
                  </a:lnTo>
                  <a:lnTo>
                    <a:pt x="4660" y="1152783"/>
                  </a:lnTo>
                  <a:lnTo>
                    <a:pt x="4919" y="1216826"/>
                  </a:lnTo>
                  <a:lnTo>
                    <a:pt x="5178" y="1280868"/>
                  </a:lnTo>
                  <a:lnTo>
                    <a:pt x="5437" y="1344911"/>
                  </a:lnTo>
                  <a:lnTo>
                    <a:pt x="5696" y="1408954"/>
                  </a:lnTo>
                  <a:lnTo>
                    <a:pt x="5955" y="1472997"/>
                  </a:lnTo>
                  <a:lnTo>
                    <a:pt x="6214" y="1537040"/>
                  </a:lnTo>
                  <a:lnTo>
                    <a:pt x="6473" y="1601083"/>
                  </a:lnTo>
                  <a:lnTo>
                    <a:pt x="6732" y="1665126"/>
                  </a:lnTo>
                  <a:lnTo>
                    <a:pt x="6991" y="1729169"/>
                  </a:lnTo>
                  <a:lnTo>
                    <a:pt x="7250" y="1793212"/>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591861" y="1553730"/>
              <a:ext cx="4032" cy="1857258"/>
            </a:xfrm>
            <a:custGeom>
              <a:avLst/>
              <a:pathLst>
                <a:path w="4032" h="1857258">
                  <a:moveTo>
                    <a:pt x="4032" y="1857258"/>
                  </a:moveTo>
                  <a:lnTo>
                    <a:pt x="3963" y="1793215"/>
                  </a:lnTo>
                  <a:lnTo>
                    <a:pt x="3893" y="1729171"/>
                  </a:lnTo>
                  <a:lnTo>
                    <a:pt x="3824" y="1665128"/>
                  </a:lnTo>
                  <a:lnTo>
                    <a:pt x="3754" y="1601084"/>
                  </a:lnTo>
                  <a:lnTo>
                    <a:pt x="3685" y="1537041"/>
                  </a:lnTo>
                  <a:lnTo>
                    <a:pt x="3615" y="1472998"/>
                  </a:lnTo>
                  <a:lnTo>
                    <a:pt x="3546" y="1408954"/>
                  </a:lnTo>
                  <a:lnTo>
                    <a:pt x="3476" y="1344911"/>
                  </a:lnTo>
                  <a:lnTo>
                    <a:pt x="3407" y="1280867"/>
                  </a:lnTo>
                  <a:lnTo>
                    <a:pt x="3338" y="1216824"/>
                  </a:lnTo>
                  <a:lnTo>
                    <a:pt x="3268" y="1152781"/>
                  </a:lnTo>
                  <a:lnTo>
                    <a:pt x="3199" y="1088737"/>
                  </a:lnTo>
                  <a:lnTo>
                    <a:pt x="3129" y="1024694"/>
                  </a:lnTo>
                  <a:lnTo>
                    <a:pt x="3060" y="960650"/>
                  </a:lnTo>
                  <a:lnTo>
                    <a:pt x="2990" y="896607"/>
                  </a:lnTo>
                  <a:lnTo>
                    <a:pt x="2921" y="832564"/>
                  </a:lnTo>
                  <a:lnTo>
                    <a:pt x="2851" y="768520"/>
                  </a:lnTo>
                  <a:lnTo>
                    <a:pt x="2782" y="704477"/>
                  </a:lnTo>
                  <a:lnTo>
                    <a:pt x="2712" y="640433"/>
                  </a:lnTo>
                  <a:lnTo>
                    <a:pt x="2643" y="576390"/>
                  </a:lnTo>
                  <a:lnTo>
                    <a:pt x="2573" y="512347"/>
                  </a:lnTo>
                  <a:lnTo>
                    <a:pt x="2504" y="448303"/>
                  </a:lnTo>
                  <a:lnTo>
                    <a:pt x="2435" y="384260"/>
                  </a:lnTo>
                  <a:lnTo>
                    <a:pt x="2365" y="320216"/>
                  </a:lnTo>
                  <a:lnTo>
                    <a:pt x="2296" y="256173"/>
                  </a:lnTo>
                  <a:lnTo>
                    <a:pt x="2226" y="192130"/>
                  </a:lnTo>
                  <a:lnTo>
                    <a:pt x="2157" y="128086"/>
                  </a:lnTo>
                  <a:lnTo>
                    <a:pt x="2087" y="64043"/>
                  </a:lnTo>
                  <a:lnTo>
                    <a:pt x="2018" y="0"/>
                  </a:lnTo>
                  <a:lnTo>
                    <a:pt x="0" y="3"/>
                  </a:lnTo>
                  <a:lnTo>
                    <a:pt x="139" y="64046"/>
                  </a:lnTo>
                  <a:lnTo>
                    <a:pt x="278" y="128089"/>
                  </a:lnTo>
                  <a:lnTo>
                    <a:pt x="417" y="192133"/>
                  </a:lnTo>
                  <a:lnTo>
                    <a:pt x="556" y="256176"/>
                  </a:lnTo>
                  <a:lnTo>
                    <a:pt x="695" y="320219"/>
                  </a:lnTo>
                  <a:lnTo>
                    <a:pt x="834" y="384262"/>
                  </a:lnTo>
                  <a:lnTo>
                    <a:pt x="973" y="448306"/>
                  </a:lnTo>
                  <a:lnTo>
                    <a:pt x="1112" y="512349"/>
                  </a:lnTo>
                  <a:lnTo>
                    <a:pt x="1251" y="576392"/>
                  </a:lnTo>
                  <a:lnTo>
                    <a:pt x="1390" y="640436"/>
                  </a:lnTo>
                  <a:lnTo>
                    <a:pt x="1529" y="704479"/>
                  </a:lnTo>
                  <a:lnTo>
                    <a:pt x="1668" y="768522"/>
                  </a:lnTo>
                  <a:lnTo>
                    <a:pt x="1807" y="832565"/>
                  </a:lnTo>
                  <a:lnTo>
                    <a:pt x="1946" y="896609"/>
                  </a:lnTo>
                  <a:lnTo>
                    <a:pt x="2085" y="960652"/>
                  </a:lnTo>
                  <a:lnTo>
                    <a:pt x="2224" y="1024695"/>
                  </a:lnTo>
                  <a:lnTo>
                    <a:pt x="2363" y="1088739"/>
                  </a:lnTo>
                  <a:lnTo>
                    <a:pt x="2502" y="1152782"/>
                  </a:lnTo>
                  <a:lnTo>
                    <a:pt x="2642" y="1216825"/>
                  </a:lnTo>
                  <a:lnTo>
                    <a:pt x="2781" y="1280868"/>
                  </a:lnTo>
                  <a:lnTo>
                    <a:pt x="2920" y="1344912"/>
                  </a:lnTo>
                  <a:lnTo>
                    <a:pt x="3059" y="1408955"/>
                  </a:lnTo>
                  <a:lnTo>
                    <a:pt x="3198" y="1472998"/>
                  </a:lnTo>
                  <a:lnTo>
                    <a:pt x="3337" y="1537042"/>
                  </a:lnTo>
                  <a:lnTo>
                    <a:pt x="3476" y="1601085"/>
                  </a:lnTo>
                  <a:lnTo>
                    <a:pt x="3615" y="1665128"/>
                  </a:lnTo>
                  <a:lnTo>
                    <a:pt x="3754" y="1729171"/>
                  </a:lnTo>
                  <a:lnTo>
                    <a:pt x="3893" y="179321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593880" y="1553729"/>
              <a:ext cx="2014" cy="1857259"/>
            </a:xfrm>
            <a:custGeom>
              <a:avLst/>
              <a:pathLst>
                <a:path w="2014" h="1857259">
                  <a:moveTo>
                    <a:pt x="2014" y="1857259"/>
                  </a:moveTo>
                  <a:lnTo>
                    <a:pt x="1986" y="1793215"/>
                  </a:lnTo>
                  <a:lnTo>
                    <a:pt x="1958" y="1729172"/>
                  </a:lnTo>
                  <a:lnTo>
                    <a:pt x="1931" y="1665129"/>
                  </a:lnTo>
                  <a:lnTo>
                    <a:pt x="1903" y="1601085"/>
                  </a:lnTo>
                  <a:lnTo>
                    <a:pt x="1875" y="1537042"/>
                  </a:lnTo>
                  <a:lnTo>
                    <a:pt x="1848" y="1472998"/>
                  </a:lnTo>
                  <a:lnTo>
                    <a:pt x="1820" y="1408955"/>
                  </a:lnTo>
                  <a:lnTo>
                    <a:pt x="1792" y="1344911"/>
                  </a:lnTo>
                  <a:lnTo>
                    <a:pt x="1764" y="1280868"/>
                  </a:lnTo>
                  <a:lnTo>
                    <a:pt x="1737" y="1216825"/>
                  </a:lnTo>
                  <a:lnTo>
                    <a:pt x="1709" y="1152781"/>
                  </a:lnTo>
                  <a:lnTo>
                    <a:pt x="1681" y="1088738"/>
                  </a:lnTo>
                  <a:lnTo>
                    <a:pt x="1654" y="1024694"/>
                  </a:lnTo>
                  <a:lnTo>
                    <a:pt x="1626" y="960651"/>
                  </a:lnTo>
                  <a:lnTo>
                    <a:pt x="1598" y="896607"/>
                  </a:lnTo>
                  <a:lnTo>
                    <a:pt x="1571" y="832564"/>
                  </a:lnTo>
                  <a:lnTo>
                    <a:pt x="1543" y="768521"/>
                  </a:lnTo>
                  <a:lnTo>
                    <a:pt x="1515" y="704477"/>
                  </a:lnTo>
                  <a:lnTo>
                    <a:pt x="1487" y="640434"/>
                  </a:lnTo>
                  <a:lnTo>
                    <a:pt x="1460" y="576390"/>
                  </a:lnTo>
                  <a:lnTo>
                    <a:pt x="1432" y="512347"/>
                  </a:lnTo>
                  <a:lnTo>
                    <a:pt x="1404" y="448303"/>
                  </a:lnTo>
                  <a:lnTo>
                    <a:pt x="1377" y="384260"/>
                  </a:lnTo>
                  <a:lnTo>
                    <a:pt x="1349" y="320217"/>
                  </a:lnTo>
                  <a:lnTo>
                    <a:pt x="1321" y="256173"/>
                  </a:lnTo>
                  <a:lnTo>
                    <a:pt x="1294" y="192130"/>
                  </a:lnTo>
                  <a:lnTo>
                    <a:pt x="1266" y="128086"/>
                  </a:lnTo>
                  <a:lnTo>
                    <a:pt x="1238" y="64043"/>
                  </a:lnTo>
                  <a:lnTo>
                    <a:pt x="1211" y="0"/>
                  </a:lnTo>
                  <a:lnTo>
                    <a:pt x="0" y="0"/>
                  </a:lnTo>
                  <a:lnTo>
                    <a:pt x="69" y="64044"/>
                  </a:lnTo>
                  <a:lnTo>
                    <a:pt x="138" y="128087"/>
                  </a:lnTo>
                  <a:lnTo>
                    <a:pt x="208" y="192131"/>
                  </a:lnTo>
                  <a:lnTo>
                    <a:pt x="277" y="256174"/>
                  </a:lnTo>
                  <a:lnTo>
                    <a:pt x="347" y="320217"/>
                  </a:lnTo>
                  <a:lnTo>
                    <a:pt x="416" y="384261"/>
                  </a:lnTo>
                  <a:lnTo>
                    <a:pt x="486" y="448304"/>
                  </a:lnTo>
                  <a:lnTo>
                    <a:pt x="555" y="512348"/>
                  </a:lnTo>
                  <a:lnTo>
                    <a:pt x="625" y="576391"/>
                  </a:lnTo>
                  <a:lnTo>
                    <a:pt x="694" y="640434"/>
                  </a:lnTo>
                  <a:lnTo>
                    <a:pt x="764" y="704478"/>
                  </a:lnTo>
                  <a:lnTo>
                    <a:pt x="833" y="768521"/>
                  </a:lnTo>
                  <a:lnTo>
                    <a:pt x="902" y="832565"/>
                  </a:lnTo>
                  <a:lnTo>
                    <a:pt x="972" y="896608"/>
                  </a:lnTo>
                  <a:lnTo>
                    <a:pt x="1041" y="960651"/>
                  </a:lnTo>
                  <a:lnTo>
                    <a:pt x="1111" y="1024695"/>
                  </a:lnTo>
                  <a:lnTo>
                    <a:pt x="1180" y="1088738"/>
                  </a:lnTo>
                  <a:lnTo>
                    <a:pt x="1250" y="1152782"/>
                  </a:lnTo>
                  <a:lnTo>
                    <a:pt x="1319" y="1216825"/>
                  </a:lnTo>
                  <a:lnTo>
                    <a:pt x="1389" y="1280868"/>
                  </a:lnTo>
                  <a:lnTo>
                    <a:pt x="1458" y="1344912"/>
                  </a:lnTo>
                  <a:lnTo>
                    <a:pt x="1528" y="1408955"/>
                  </a:lnTo>
                  <a:lnTo>
                    <a:pt x="1597" y="1472999"/>
                  </a:lnTo>
                  <a:lnTo>
                    <a:pt x="1666" y="1537042"/>
                  </a:lnTo>
                  <a:lnTo>
                    <a:pt x="1736" y="1601085"/>
                  </a:lnTo>
                  <a:lnTo>
                    <a:pt x="1805" y="1665129"/>
                  </a:lnTo>
                  <a:lnTo>
                    <a:pt x="1875" y="1729172"/>
                  </a:lnTo>
                  <a:lnTo>
                    <a:pt x="1944" y="1793215"/>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595091" y="1553729"/>
              <a:ext cx="803" cy="1857259"/>
            </a:xfrm>
            <a:custGeom>
              <a:avLst/>
              <a:pathLst>
                <a:path w="803" h="1857259">
                  <a:moveTo>
                    <a:pt x="803" y="1857259"/>
                  </a:moveTo>
                  <a:lnTo>
                    <a:pt x="803" y="1793216"/>
                  </a:lnTo>
                  <a:lnTo>
                    <a:pt x="803" y="1729172"/>
                  </a:lnTo>
                  <a:lnTo>
                    <a:pt x="803" y="1665129"/>
                  </a:lnTo>
                  <a:lnTo>
                    <a:pt x="803" y="1601085"/>
                  </a:lnTo>
                  <a:lnTo>
                    <a:pt x="803" y="1537042"/>
                  </a:lnTo>
                  <a:lnTo>
                    <a:pt x="803" y="1472998"/>
                  </a:lnTo>
                  <a:lnTo>
                    <a:pt x="803" y="1408955"/>
                  </a:lnTo>
                  <a:lnTo>
                    <a:pt x="803" y="1344912"/>
                  </a:lnTo>
                  <a:lnTo>
                    <a:pt x="803" y="1280868"/>
                  </a:lnTo>
                  <a:lnTo>
                    <a:pt x="803" y="1216825"/>
                  </a:lnTo>
                  <a:lnTo>
                    <a:pt x="803" y="1152781"/>
                  </a:lnTo>
                  <a:lnTo>
                    <a:pt x="803" y="1088738"/>
                  </a:lnTo>
                  <a:lnTo>
                    <a:pt x="803" y="1024694"/>
                  </a:lnTo>
                  <a:lnTo>
                    <a:pt x="803" y="960651"/>
                  </a:lnTo>
                  <a:lnTo>
                    <a:pt x="803" y="896608"/>
                  </a:lnTo>
                  <a:lnTo>
                    <a:pt x="803" y="832564"/>
                  </a:lnTo>
                  <a:lnTo>
                    <a:pt x="803" y="768521"/>
                  </a:lnTo>
                  <a:lnTo>
                    <a:pt x="803" y="704477"/>
                  </a:lnTo>
                  <a:lnTo>
                    <a:pt x="803" y="640434"/>
                  </a:lnTo>
                  <a:lnTo>
                    <a:pt x="803" y="576390"/>
                  </a:lnTo>
                  <a:lnTo>
                    <a:pt x="803" y="512347"/>
                  </a:lnTo>
                  <a:lnTo>
                    <a:pt x="803" y="448304"/>
                  </a:lnTo>
                  <a:lnTo>
                    <a:pt x="803" y="384260"/>
                  </a:lnTo>
                  <a:lnTo>
                    <a:pt x="803" y="320217"/>
                  </a:lnTo>
                  <a:lnTo>
                    <a:pt x="803" y="256173"/>
                  </a:lnTo>
                  <a:lnTo>
                    <a:pt x="803" y="192130"/>
                  </a:lnTo>
                  <a:lnTo>
                    <a:pt x="803" y="128086"/>
                  </a:lnTo>
                  <a:lnTo>
                    <a:pt x="803" y="64043"/>
                  </a:lnTo>
                  <a:lnTo>
                    <a:pt x="803" y="0"/>
                  </a:lnTo>
                  <a:lnTo>
                    <a:pt x="0" y="0"/>
                  </a:lnTo>
                  <a:lnTo>
                    <a:pt x="27" y="64043"/>
                  </a:lnTo>
                  <a:lnTo>
                    <a:pt x="55" y="128087"/>
                  </a:lnTo>
                  <a:lnTo>
                    <a:pt x="83" y="192130"/>
                  </a:lnTo>
                  <a:lnTo>
                    <a:pt x="110" y="256173"/>
                  </a:lnTo>
                  <a:lnTo>
                    <a:pt x="138" y="320217"/>
                  </a:lnTo>
                  <a:lnTo>
                    <a:pt x="166" y="384260"/>
                  </a:lnTo>
                  <a:lnTo>
                    <a:pt x="193" y="448304"/>
                  </a:lnTo>
                  <a:lnTo>
                    <a:pt x="221" y="512347"/>
                  </a:lnTo>
                  <a:lnTo>
                    <a:pt x="249" y="576391"/>
                  </a:lnTo>
                  <a:lnTo>
                    <a:pt x="276" y="640434"/>
                  </a:lnTo>
                  <a:lnTo>
                    <a:pt x="304" y="704477"/>
                  </a:lnTo>
                  <a:lnTo>
                    <a:pt x="332" y="768521"/>
                  </a:lnTo>
                  <a:lnTo>
                    <a:pt x="360" y="832564"/>
                  </a:lnTo>
                  <a:lnTo>
                    <a:pt x="387" y="896608"/>
                  </a:lnTo>
                  <a:lnTo>
                    <a:pt x="415" y="960651"/>
                  </a:lnTo>
                  <a:lnTo>
                    <a:pt x="443" y="1024695"/>
                  </a:lnTo>
                  <a:lnTo>
                    <a:pt x="470" y="1088738"/>
                  </a:lnTo>
                  <a:lnTo>
                    <a:pt x="498" y="1152781"/>
                  </a:lnTo>
                  <a:lnTo>
                    <a:pt x="526" y="1216825"/>
                  </a:lnTo>
                  <a:lnTo>
                    <a:pt x="553" y="1280868"/>
                  </a:lnTo>
                  <a:lnTo>
                    <a:pt x="581" y="1344912"/>
                  </a:lnTo>
                  <a:lnTo>
                    <a:pt x="609" y="1408955"/>
                  </a:lnTo>
                  <a:lnTo>
                    <a:pt x="637" y="1472998"/>
                  </a:lnTo>
                  <a:lnTo>
                    <a:pt x="664" y="1537042"/>
                  </a:lnTo>
                  <a:lnTo>
                    <a:pt x="692" y="1601085"/>
                  </a:lnTo>
                  <a:lnTo>
                    <a:pt x="720" y="1665129"/>
                  </a:lnTo>
                  <a:lnTo>
                    <a:pt x="747" y="1729172"/>
                  </a:lnTo>
                  <a:lnTo>
                    <a:pt x="775" y="1793216"/>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5" name="tx25"/>
            <p:cNvSpPr/>
            <p:nvPr/>
          </p:nvSpPr>
          <p:spPr>
            <a:xfrm>
              <a:off x="4989468" y="208808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DTP1 unvaccinated (% of total unvaccinated)</a:t>
              </a:r>
            </a:p>
          </p:txBody>
        </p:sp>
        <p:sp>
          <p:nvSpPr>
            <p:cNvPr id="26" name="rc26"/>
            <p:cNvSpPr/>
            <p:nvPr/>
          </p:nvSpPr>
          <p:spPr>
            <a:xfrm>
              <a:off x="4998468" y="231247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7" name="rc27"/>
            <p:cNvSpPr/>
            <p:nvPr/>
          </p:nvSpPr>
          <p:spPr>
            <a:xfrm>
              <a:off x="4998468" y="253193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8" name="rc28"/>
            <p:cNvSpPr/>
            <p:nvPr/>
          </p:nvSpPr>
          <p:spPr>
            <a:xfrm>
              <a:off x="4998468" y="275138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9" name="rc29"/>
            <p:cNvSpPr/>
            <p:nvPr/>
          </p:nvSpPr>
          <p:spPr>
            <a:xfrm>
              <a:off x="4998468" y="297084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0" name="rc30"/>
            <p:cNvSpPr/>
            <p:nvPr/>
          </p:nvSpPr>
          <p:spPr>
            <a:xfrm>
              <a:off x="4998468" y="319029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1" name="rc31"/>
            <p:cNvSpPr/>
            <p:nvPr/>
          </p:nvSpPr>
          <p:spPr>
            <a:xfrm>
              <a:off x="4998468" y="340975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2" name="rc32"/>
            <p:cNvSpPr/>
            <p:nvPr/>
          </p:nvSpPr>
          <p:spPr>
            <a:xfrm>
              <a:off x="4998468" y="362921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3" name="rc33"/>
            <p:cNvSpPr/>
            <p:nvPr/>
          </p:nvSpPr>
          <p:spPr>
            <a:xfrm>
              <a:off x="4998468" y="384866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4" name="rc34"/>
            <p:cNvSpPr/>
            <p:nvPr/>
          </p:nvSpPr>
          <p:spPr>
            <a:xfrm>
              <a:off x="4998468" y="406812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5" name="rc35"/>
            <p:cNvSpPr/>
            <p:nvPr/>
          </p:nvSpPr>
          <p:spPr>
            <a:xfrm>
              <a:off x="4998468" y="428757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6" name="rc36"/>
            <p:cNvSpPr/>
            <p:nvPr/>
          </p:nvSpPr>
          <p:spPr>
            <a:xfrm>
              <a:off x="4998468" y="450703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7" name="rc37"/>
            <p:cNvSpPr/>
            <p:nvPr/>
          </p:nvSpPr>
          <p:spPr>
            <a:xfrm>
              <a:off x="6904116" y="231247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8" name="rc38"/>
            <p:cNvSpPr/>
            <p:nvPr/>
          </p:nvSpPr>
          <p:spPr>
            <a:xfrm>
              <a:off x="6904116" y="253193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9" name="rc39"/>
            <p:cNvSpPr/>
            <p:nvPr/>
          </p:nvSpPr>
          <p:spPr>
            <a:xfrm>
              <a:off x="6904116" y="275138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0" name="rc40"/>
            <p:cNvSpPr/>
            <p:nvPr/>
          </p:nvSpPr>
          <p:spPr>
            <a:xfrm>
              <a:off x="6904116" y="297084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1" name="rc41"/>
            <p:cNvSpPr/>
            <p:nvPr/>
          </p:nvSpPr>
          <p:spPr>
            <a:xfrm>
              <a:off x="6904116" y="319029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2" name="rc42"/>
            <p:cNvSpPr/>
            <p:nvPr/>
          </p:nvSpPr>
          <p:spPr>
            <a:xfrm>
              <a:off x="6904116" y="340975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3" name="rc43"/>
            <p:cNvSpPr/>
            <p:nvPr/>
          </p:nvSpPr>
          <p:spPr>
            <a:xfrm>
              <a:off x="6904116" y="362921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4" name="rc44"/>
            <p:cNvSpPr/>
            <p:nvPr/>
          </p:nvSpPr>
          <p:spPr>
            <a:xfrm>
              <a:off x="6904116" y="384866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5" name="rc45"/>
            <p:cNvSpPr/>
            <p:nvPr/>
          </p:nvSpPr>
          <p:spPr>
            <a:xfrm>
              <a:off x="6904116" y="406812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6904116" y="428757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7" name="tx47"/>
            <p:cNvSpPr/>
            <p:nvPr/>
          </p:nvSpPr>
          <p:spPr>
            <a:xfrm>
              <a:off x="5278513" y="2348319"/>
              <a:ext cx="12798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Sudan: 701,000 (25%) </a:t>
              </a:r>
            </a:p>
          </p:txBody>
        </p:sp>
        <p:sp>
          <p:nvSpPr>
            <p:cNvPr id="48" name="tx48"/>
            <p:cNvSpPr/>
            <p:nvPr/>
          </p:nvSpPr>
          <p:spPr>
            <a:xfrm>
              <a:off x="5278513" y="2567775"/>
              <a:ext cx="1310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Yemen: 580,000 (20%) </a:t>
              </a:r>
            </a:p>
          </p:txBody>
        </p:sp>
        <p:sp>
          <p:nvSpPr>
            <p:cNvPr id="49" name="tx49"/>
            <p:cNvSpPr/>
            <p:nvPr/>
          </p:nvSpPr>
          <p:spPr>
            <a:xfrm>
              <a:off x="5278513" y="2787231"/>
              <a:ext cx="15470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Afghanistan: 467,000 (16%) </a:t>
              </a:r>
            </a:p>
          </p:txBody>
        </p:sp>
        <p:sp>
          <p:nvSpPr>
            <p:cNvPr id="50" name="tx50"/>
            <p:cNvSpPr/>
            <p:nvPr/>
          </p:nvSpPr>
          <p:spPr>
            <a:xfrm>
              <a:off x="5278513" y="3006687"/>
              <a:ext cx="13853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Pakistan: 396,000 (14%) </a:t>
              </a:r>
            </a:p>
          </p:txBody>
        </p:sp>
        <p:sp>
          <p:nvSpPr>
            <p:cNvPr id="51" name="tx51"/>
            <p:cNvSpPr/>
            <p:nvPr/>
          </p:nvSpPr>
          <p:spPr>
            <a:xfrm>
              <a:off x="5278513" y="3226143"/>
              <a:ext cx="1360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Somalia: 359,000 (13%) </a:t>
              </a:r>
            </a:p>
          </p:txBody>
        </p:sp>
        <p:sp>
          <p:nvSpPr>
            <p:cNvPr id="52" name="tx52"/>
            <p:cNvSpPr/>
            <p:nvPr/>
          </p:nvSpPr>
          <p:spPr>
            <a:xfrm>
              <a:off x="5278513" y="3445599"/>
              <a:ext cx="11491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Syria: 144,000 (5%) </a:t>
              </a:r>
            </a:p>
          </p:txBody>
        </p:sp>
        <p:sp>
          <p:nvSpPr>
            <p:cNvPr id="53" name="tx53"/>
            <p:cNvSpPr/>
            <p:nvPr/>
          </p:nvSpPr>
          <p:spPr>
            <a:xfrm>
              <a:off x="5278513" y="3665055"/>
              <a:ext cx="11182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Egypt: 47,000 (2%) </a:t>
              </a:r>
            </a:p>
          </p:txBody>
        </p:sp>
        <p:sp>
          <p:nvSpPr>
            <p:cNvPr id="54" name="tx54"/>
            <p:cNvSpPr/>
            <p:nvPr/>
          </p:nvSpPr>
          <p:spPr>
            <a:xfrm>
              <a:off x="5278513" y="3884511"/>
              <a:ext cx="102499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Iraq: 34,000 (1%) </a:t>
              </a:r>
            </a:p>
          </p:txBody>
        </p:sp>
        <p:sp>
          <p:nvSpPr>
            <p:cNvPr id="55" name="tx55"/>
            <p:cNvSpPr/>
            <p:nvPr/>
          </p:nvSpPr>
          <p:spPr>
            <a:xfrm>
              <a:off x="5278513" y="4103967"/>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Libya: 32,000 (1%) </a:t>
              </a:r>
            </a:p>
          </p:txBody>
        </p:sp>
        <p:sp>
          <p:nvSpPr>
            <p:cNvPr id="56" name="tx56"/>
            <p:cNvSpPr/>
            <p:nvPr/>
          </p:nvSpPr>
          <p:spPr>
            <a:xfrm>
              <a:off x="5278513" y="4323423"/>
              <a:ext cx="13296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Lebanon: 20,000 (1%) </a:t>
              </a:r>
            </a:p>
          </p:txBody>
        </p:sp>
        <p:sp>
          <p:nvSpPr>
            <p:cNvPr id="57" name="tx57"/>
            <p:cNvSpPr/>
            <p:nvPr/>
          </p:nvSpPr>
          <p:spPr>
            <a:xfrm>
              <a:off x="5278513" y="4542879"/>
              <a:ext cx="153451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Saudi Arabia: 16,000 (1%) </a:t>
              </a:r>
            </a:p>
          </p:txBody>
        </p:sp>
        <p:sp>
          <p:nvSpPr>
            <p:cNvPr id="58" name="tx58"/>
            <p:cNvSpPr/>
            <p:nvPr/>
          </p:nvSpPr>
          <p:spPr>
            <a:xfrm>
              <a:off x="7184161" y="2348319"/>
              <a:ext cx="11524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Iran: 12,000 (&lt;1%) </a:t>
              </a:r>
            </a:p>
          </p:txBody>
        </p:sp>
        <p:sp>
          <p:nvSpPr>
            <p:cNvPr id="59" name="tx59"/>
            <p:cNvSpPr/>
            <p:nvPr/>
          </p:nvSpPr>
          <p:spPr>
            <a:xfrm>
              <a:off x="7184161" y="2567775"/>
              <a:ext cx="12394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Jordan: 7,000 (&lt;1%) </a:t>
              </a:r>
            </a:p>
          </p:txBody>
        </p:sp>
        <p:sp>
          <p:nvSpPr>
            <p:cNvPr id="60" name="tx60"/>
            <p:cNvSpPr/>
            <p:nvPr/>
          </p:nvSpPr>
          <p:spPr>
            <a:xfrm>
              <a:off x="7184161" y="2787231"/>
              <a:ext cx="132622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Morocco: 6,000 (&lt;1%) </a:t>
              </a:r>
            </a:p>
          </p:txBody>
        </p:sp>
        <p:sp>
          <p:nvSpPr>
            <p:cNvPr id="61" name="tx61"/>
            <p:cNvSpPr/>
            <p:nvPr/>
          </p:nvSpPr>
          <p:spPr>
            <a:xfrm>
              <a:off x="7184161" y="3006687"/>
              <a:ext cx="12703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Djibouti: 5,000 (&lt;1%) </a:t>
              </a:r>
            </a:p>
          </p:txBody>
        </p:sp>
        <p:sp>
          <p:nvSpPr>
            <p:cNvPr id="62" name="tx62"/>
            <p:cNvSpPr/>
            <p:nvPr/>
          </p:nvSpPr>
          <p:spPr>
            <a:xfrm>
              <a:off x="7184161" y="3226143"/>
              <a:ext cx="19598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United Arab Emirates: 2,000 (&lt;1%) </a:t>
              </a:r>
            </a:p>
          </p:txBody>
        </p:sp>
        <p:sp>
          <p:nvSpPr>
            <p:cNvPr id="63" name="tx63"/>
            <p:cNvSpPr/>
            <p:nvPr/>
          </p:nvSpPr>
          <p:spPr>
            <a:xfrm>
              <a:off x="7184161" y="3445599"/>
              <a:ext cx="12579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Tunisia: 2,000 (&lt;1%) </a:t>
              </a:r>
            </a:p>
          </p:txBody>
        </p:sp>
        <p:sp>
          <p:nvSpPr>
            <p:cNvPr id="64" name="tx64"/>
            <p:cNvSpPr/>
            <p:nvPr/>
          </p:nvSpPr>
          <p:spPr>
            <a:xfrm>
              <a:off x="7184161" y="3665000"/>
              <a:ext cx="12672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Oman: &lt;1,000 (&lt;1%) </a:t>
              </a:r>
            </a:p>
          </p:txBody>
        </p:sp>
        <p:sp>
          <p:nvSpPr>
            <p:cNvPr id="65" name="tx65"/>
            <p:cNvSpPr/>
            <p:nvPr/>
          </p:nvSpPr>
          <p:spPr>
            <a:xfrm>
              <a:off x="7184161" y="3884511"/>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Kuwait: &lt;500 (&lt;1%) </a:t>
              </a:r>
            </a:p>
          </p:txBody>
        </p:sp>
        <p:sp>
          <p:nvSpPr>
            <p:cNvPr id="66" name="tx66"/>
            <p:cNvSpPr/>
            <p:nvPr/>
          </p:nvSpPr>
          <p:spPr>
            <a:xfrm>
              <a:off x="7184161" y="4103912"/>
              <a:ext cx="1149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Qatar: &lt;500 (&lt;1%) </a:t>
              </a:r>
            </a:p>
          </p:txBody>
        </p:sp>
        <p:sp>
          <p:nvSpPr>
            <p:cNvPr id="67" name="tx67"/>
            <p:cNvSpPr/>
            <p:nvPr/>
          </p:nvSpPr>
          <p:spPr>
            <a:xfrm>
              <a:off x="7184161" y="4323423"/>
              <a:ext cx="12549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Bahrain: &lt;200 (&lt;1%) </a:t>
              </a:r>
            </a:p>
          </p:txBody>
        </p:sp>
        <p:sp>
          <p:nvSpPr>
            <p:cNvPr id="68" name="tx68"/>
            <p:cNvSpPr/>
            <p:nvPr/>
          </p:nvSpPr>
          <p:spPr>
            <a:xfrm>
              <a:off x="274320" y="896808"/>
              <a:ext cx="567495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zero-dose children, by country, EMR, 2023</a:t>
              </a:r>
            </a:p>
          </p:txBody>
        </p:sp>
        <p:sp>
          <p:nvSpPr>
            <p:cNvPr id="69" name="tx69"/>
            <p:cNvSpPr/>
            <p:nvPr/>
          </p:nvSpPr>
          <p:spPr>
            <a:xfrm>
              <a:off x="755882" y="577721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0" name="tx70"/>
            <p:cNvSpPr/>
            <p:nvPr/>
          </p:nvSpPr>
          <p:spPr>
            <a:xfrm>
              <a:off x="817219" y="5899333"/>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71" name="tx71"/>
            <p:cNvSpPr/>
            <p:nvPr/>
          </p:nvSpPr>
          <p:spPr>
            <a:xfrm>
              <a:off x="1301858" y="6019979"/>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72" name="tx72"/>
            <p:cNvSpPr/>
            <p:nvPr/>
          </p:nvSpPr>
          <p:spPr>
            <a:xfrm>
              <a:off x="2423114" y="6147065"/>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DTP1 = 2,833,000.</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(14%) countries accounted for over half (61%) of all zero-dose children in EMR.
Sudan had the highest number of children who did not receive DTP1 (n = 701,000), which is approximately 25% of all zero-dose children in EMR (n = 2,833,000).</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28082" y="5262545"/>
              <a:ext cx="296528" cy="22366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5" name="rc5"/>
            <p:cNvSpPr/>
            <p:nvPr/>
          </p:nvSpPr>
          <p:spPr>
            <a:xfrm>
              <a:off x="2224610" y="5262545"/>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6" name="rc6"/>
            <p:cNvSpPr/>
            <p:nvPr/>
          </p:nvSpPr>
          <p:spPr>
            <a:xfrm>
              <a:off x="2521138" y="5262545"/>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2817666" y="5262545"/>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 name="rc8"/>
            <p:cNvSpPr/>
            <p:nvPr/>
          </p:nvSpPr>
          <p:spPr>
            <a:xfrm>
              <a:off x="3114194" y="5262545"/>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 name="rc9"/>
            <p:cNvSpPr/>
            <p:nvPr/>
          </p:nvSpPr>
          <p:spPr>
            <a:xfrm>
              <a:off x="3410722" y="5262545"/>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 name="rc10"/>
            <p:cNvSpPr/>
            <p:nvPr/>
          </p:nvSpPr>
          <p:spPr>
            <a:xfrm>
              <a:off x="3707251" y="5262545"/>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 name="rc11"/>
            <p:cNvSpPr/>
            <p:nvPr/>
          </p:nvSpPr>
          <p:spPr>
            <a:xfrm>
              <a:off x="4003779" y="5262545"/>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 name="rc12"/>
            <p:cNvSpPr/>
            <p:nvPr/>
          </p:nvSpPr>
          <p:spPr>
            <a:xfrm>
              <a:off x="4300307" y="5262545"/>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 name="rc13"/>
            <p:cNvSpPr/>
            <p:nvPr/>
          </p:nvSpPr>
          <p:spPr>
            <a:xfrm>
              <a:off x="4596835" y="5262545"/>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4" name="rc14"/>
            <p:cNvSpPr/>
            <p:nvPr/>
          </p:nvSpPr>
          <p:spPr>
            <a:xfrm>
              <a:off x="4893363" y="5262545"/>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5" name="rc15"/>
            <p:cNvSpPr/>
            <p:nvPr/>
          </p:nvSpPr>
          <p:spPr>
            <a:xfrm>
              <a:off x="5189891" y="5262545"/>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 name="rc16"/>
            <p:cNvSpPr/>
            <p:nvPr/>
          </p:nvSpPr>
          <p:spPr>
            <a:xfrm>
              <a:off x="5486420" y="5262545"/>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 name="rc17"/>
            <p:cNvSpPr/>
            <p:nvPr/>
          </p:nvSpPr>
          <p:spPr>
            <a:xfrm>
              <a:off x="5782948" y="5262545"/>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 name="rc18"/>
            <p:cNvSpPr/>
            <p:nvPr/>
          </p:nvSpPr>
          <p:spPr>
            <a:xfrm>
              <a:off x="6079476" y="5262545"/>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 name="rc19"/>
            <p:cNvSpPr/>
            <p:nvPr/>
          </p:nvSpPr>
          <p:spPr>
            <a:xfrm>
              <a:off x="6376004" y="5262545"/>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 name="rc20"/>
            <p:cNvSpPr/>
            <p:nvPr/>
          </p:nvSpPr>
          <p:spPr>
            <a:xfrm>
              <a:off x="6672532" y="5262545"/>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 name="rc21"/>
            <p:cNvSpPr/>
            <p:nvPr/>
          </p:nvSpPr>
          <p:spPr>
            <a:xfrm>
              <a:off x="6969060" y="5262545"/>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 name="rc22"/>
            <p:cNvSpPr/>
            <p:nvPr/>
          </p:nvSpPr>
          <p:spPr>
            <a:xfrm>
              <a:off x="7265589" y="5262545"/>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 name="rc23"/>
            <p:cNvSpPr/>
            <p:nvPr/>
          </p:nvSpPr>
          <p:spPr>
            <a:xfrm>
              <a:off x="7562117" y="5262545"/>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 name="rc24"/>
            <p:cNvSpPr/>
            <p:nvPr/>
          </p:nvSpPr>
          <p:spPr>
            <a:xfrm>
              <a:off x="7858645" y="5262545"/>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5" name="rc25"/>
            <p:cNvSpPr/>
            <p:nvPr/>
          </p:nvSpPr>
          <p:spPr>
            <a:xfrm>
              <a:off x="8155173" y="5262545"/>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6" name="rc26"/>
            <p:cNvSpPr/>
            <p:nvPr/>
          </p:nvSpPr>
          <p:spPr>
            <a:xfrm>
              <a:off x="8451701" y="5262545"/>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7" name="rc27"/>
            <p:cNvSpPr/>
            <p:nvPr/>
          </p:nvSpPr>
          <p:spPr>
            <a:xfrm>
              <a:off x="8748229" y="5262545"/>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8" name="rc28"/>
            <p:cNvSpPr/>
            <p:nvPr/>
          </p:nvSpPr>
          <p:spPr>
            <a:xfrm>
              <a:off x="1928082"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 name="rc29"/>
            <p:cNvSpPr/>
            <p:nvPr/>
          </p:nvSpPr>
          <p:spPr>
            <a:xfrm>
              <a:off x="2224610"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0" name="rc30"/>
            <p:cNvSpPr/>
            <p:nvPr/>
          </p:nvSpPr>
          <p:spPr>
            <a:xfrm>
              <a:off x="2521138"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 name="rc31"/>
            <p:cNvSpPr/>
            <p:nvPr/>
          </p:nvSpPr>
          <p:spPr>
            <a:xfrm>
              <a:off x="2817666"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2" name="rc32"/>
            <p:cNvSpPr/>
            <p:nvPr/>
          </p:nvSpPr>
          <p:spPr>
            <a:xfrm>
              <a:off x="3114194"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 name="rc33"/>
            <p:cNvSpPr/>
            <p:nvPr/>
          </p:nvSpPr>
          <p:spPr>
            <a:xfrm>
              <a:off x="3410722" y="302590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3707251" y="302590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4003779" y="302590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 name="rc36"/>
            <p:cNvSpPr/>
            <p:nvPr/>
          </p:nvSpPr>
          <p:spPr>
            <a:xfrm>
              <a:off x="4300307"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 name="rc37"/>
            <p:cNvSpPr/>
            <p:nvPr/>
          </p:nvSpPr>
          <p:spPr>
            <a:xfrm>
              <a:off x="4596835" y="3025905"/>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 name="rc38"/>
            <p:cNvSpPr/>
            <p:nvPr/>
          </p:nvSpPr>
          <p:spPr>
            <a:xfrm>
              <a:off x="4893363" y="3025905"/>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5189891" y="3025905"/>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 name="rc40"/>
            <p:cNvSpPr/>
            <p:nvPr/>
          </p:nvSpPr>
          <p:spPr>
            <a:xfrm>
              <a:off x="5486420"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 name="rc41"/>
            <p:cNvSpPr/>
            <p:nvPr/>
          </p:nvSpPr>
          <p:spPr>
            <a:xfrm>
              <a:off x="5782948"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 name="rc42"/>
            <p:cNvSpPr/>
            <p:nvPr/>
          </p:nvSpPr>
          <p:spPr>
            <a:xfrm>
              <a:off x="6079476" y="3025905"/>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376004" y="3025905"/>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672532" y="3025905"/>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969060" y="302590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 name="rc46"/>
            <p:cNvSpPr/>
            <p:nvPr/>
          </p:nvSpPr>
          <p:spPr>
            <a:xfrm>
              <a:off x="7265589" y="3025905"/>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7562117" y="3025905"/>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7858645" y="3025905"/>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9" name="rc49"/>
            <p:cNvSpPr/>
            <p:nvPr/>
          </p:nvSpPr>
          <p:spPr>
            <a:xfrm>
              <a:off x="8155173"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0" name="rc50"/>
            <p:cNvSpPr/>
            <p:nvPr/>
          </p:nvSpPr>
          <p:spPr>
            <a:xfrm>
              <a:off x="8451701"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 name="rc51"/>
            <p:cNvSpPr/>
            <p:nvPr/>
          </p:nvSpPr>
          <p:spPr>
            <a:xfrm>
              <a:off x="8748229"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 name="rc52"/>
            <p:cNvSpPr/>
            <p:nvPr/>
          </p:nvSpPr>
          <p:spPr>
            <a:xfrm>
              <a:off x="4893363"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3" name="rc53"/>
            <p:cNvSpPr/>
            <p:nvPr/>
          </p:nvSpPr>
          <p:spPr>
            <a:xfrm>
              <a:off x="5189891"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4" name="rc54"/>
            <p:cNvSpPr/>
            <p:nvPr/>
          </p:nvSpPr>
          <p:spPr>
            <a:xfrm>
              <a:off x="5486420"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 name="rc55"/>
            <p:cNvSpPr/>
            <p:nvPr/>
          </p:nvSpPr>
          <p:spPr>
            <a:xfrm>
              <a:off x="5782948"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 name="rc56"/>
            <p:cNvSpPr/>
            <p:nvPr/>
          </p:nvSpPr>
          <p:spPr>
            <a:xfrm>
              <a:off x="6079476"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6376004" y="1683920"/>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8" name="rc58"/>
            <p:cNvSpPr/>
            <p:nvPr/>
          </p:nvSpPr>
          <p:spPr>
            <a:xfrm>
              <a:off x="6672532"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 name="rc59"/>
            <p:cNvSpPr/>
            <p:nvPr/>
          </p:nvSpPr>
          <p:spPr>
            <a:xfrm>
              <a:off x="6969060" y="1683920"/>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 name="rc60"/>
            <p:cNvSpPr/>
            <p:nvPr/>
          </p:nvSpPr>
          <p:spPr>
            <a:xfrm>
              <a:off x="7265589"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 name="rc61"/>
            <p:cNvSpPr/>
            <p:nvPr/>
          </p:nvSpPr>
          <p:spPr>
            <a:xfrm>
              <a:off x="7562117"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 name="rc62"/>
            <p:cNvSpPr/>
            <p:nvPr/>
          </p:nvSpPr>
          <p:spPr>
            <a:xfrm>
              <a:off x="7858645"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8155173"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 name="rc64"/>
            <p:cNvSpPr/>
            <p:nvPr/>
          </p:nvSpPr>
          <p:spPr>
            <a:xfrm>
              <a:off x="8451701" y="1683920"/>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5" name="rc65"/>
            <p:cNvSpPr/>
            <p:nvPr/>
          </p:nvSpPr>
          <p:spPr>
            <a:xfrm>
              <a:off x="8748229"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6" name="rc66"/>
            <p:cNvSpPr/>
            <p:nvPr/>
          </p:nvSpPr>
          <p:spPr>
            <a:xfrm>
              <a:off x="1928082" y="1683920"/>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7" name="rc67"/>
            <p:cNvSpPr/>
            <p:nvPr/>
          </p:nvSpPr>
          <p:spPr>
            <a:xfrm>
              <a:off x="2224610"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2521138"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2817666"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 name="rc70"/>
            <p:cNvSpPr/>
            <p:nvPr/>
          </p:nvSpPr>
          <p:spPr>
            <a:xfrm>
              <a:off x="3114194"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3410722"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3707251"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3" name="rc73"/>
            <p:cNvSpPr/>
            <p:nvPr/>
          </p:nvSpPr>
          <p:spPr>
            <a:xfrm>
              <a:off x="4003779" y="1683920"/>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4" name="rc74"/>
            <p:cNvSpPr/>
            <p:nvPr/>
          </p:nvSpPr>
          <p:spPr>
            <a:xfrm>
              <a:off x="4300307" y="1683920"/>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5" name="rc75"/>
            <p:cNvSpPr/>
            <p:nvPr/>
          </p:nvSpPr>
          <p:spPr>
            <a:xfrm>
              <a:off x="4596835" y="1683920"/>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6" name="rc76"/>
            <p:cNvSpPr/>
            <p:nvPr/>
          </p:nvSpPr>
          <p:spPr>
            <a:xfrm>
              <a:off x="1928082" y="4367889"/>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77" name="rc77"/>
            <p:cNvSpPr/>
            <p:nvPr/>
          </p:nvSpPr>
          <p:spPr>
            <a:xfrm>
              <a:off x="2224610" y="4367889"/>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78" name="rc78"/>
            <p:cNvSpPr/>
            <p:nvPr/>
          </p:nvSpPr>
          <p:spPr>
            <a:xfrm>
              <a:off x="2521138" y="4367889"/>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9" name="rc79"/>
            <p:cNvSpPr/>
            <p:nvPr/>
          </p:nvSpPr>
          <p:spPr>
            <a:xfrm>
              <a:off x="2817666" y="4367889"/>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0" name="rc80"/>
            <p:cNvSpPr/>
            <p:nvPr/>
          </p:nvSpPr>
          <p:spPr>
            <a:xfrm>
              <a:off x="3114194" y="4367889"/>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81" name="rc81"/>
            <p:cNvSpPr/>
            <p:nvPr/>
          </p:nvSpPr>
          <p:spPr>
            <a:xfrm>
              <a:off x="3410722" y="4367889"/>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2" name="rc82"/>
            <p:cNvSpPr/>
            <p:nvPr/>
          </p:nvSpPr>
          <p:spPr>
            <a:xfrm>
              <a:off x="3707251" y="4367889"/>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83" name="rc83"/>
            <p:cNvSpPr/>
            <p:nvPr/>
          </p:nvSpPr>
          <p:spPr>
            <a:xfrm>
              <a:off x="4003779" y="4367889"/>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84" name="rc84"/>
            <p:cNvSpPr/>
            <p:nvPr/>
          </p:nvSpPr>
          <p:spPr>
            <a:xfrm>
              <a:off x="4300307" y="4367889"/>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5" name="rc85"/>
            <p:cNvSpPr/>
            <p:nvPr/>
          </p:nvSpPr>
          <p:spPr>
            <a:xfrm>
              <a:off x="4596835" y="4367889"/>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6" name="rc86"/>
            <p:cNvSpPr/>
            <p:nvPr/>
          </p:nvSpPr>
          <p:spPr>
            <a:xfrm>
              <a:off x="4893363" y="4367889"/>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87" name="rc87"/>
            <p:cNvSpPr/>
            <p:nvPr/>
          </p:nvSpPr>
          <p:spPr>
            <a:xfrm>
              <a:off x="5189891" y="4367889"/>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8" name="rc88"/>
            <p:cNvSpPr/>
            <p:nvPr/>
          </p:nvSpPr>
          <p:spPr>
            <a:xfrm>
              <a:off x="5486420" y="4367889"/>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9" name="rc89"/>
            <p:cNvSpPr/>
            <p:nvPr/>
          </p:nvSpPr>
          <p:spPr>
            <a:xfrm>
              <a:off x="5782948" y="4367889"/>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90" name="rc90"/>
            <p:cNvSpPr/>
            <p:nvPr/>
          </p:nvSpPr>
          <p:spPr>
            <a:xfrm>
              <a:off x="6079476" y="4367889"/>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91" name="rc91"/>
            <p:cNvSpPr/>
            <p:nvPr/>
          </p:nvSpPr>
          <p:spPr>
            <a:xfrm>
              <a:off x="6376004" y="4367889"/>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2" name="rc92"/>
            <p:cNvSpPr/>
            <p:nvPr/>
          </p:nvSpPr>
          <p:spPr>
            <a:xfrm>
              <a:off x="6672532" y="4367889"/>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3" name="rc93"/>
            <p:cNvSpPr/>
            <p:nvPr/>
          </p:nvSpPr>
          <p:spPr>
            <a:xfrm>
              <a:off x="6969060" y="4367889"/>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4" name="rc94"/>
            <p:cNvSpPr/>
            <p:nvPr/>
          </p:nvSpPr>
          <p:spPr>
            <a:xfrm>
              <a:off x="7265589" y="4367889"/>
              <a:ext cx="296528"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95" name="rc95"/>
            <p:cNvSpPr/>
            <p:nvPr/>
          </p:nvSpPr>
          <p:spPr>
            <a:xfrm>
              <a:off x="7562117" y="4367889"/>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96" name="rc96"/>
            <p:cNvSpPr/>
            <p:nvPr/>
          </p:nvSpPr>
          <p:spPr>
            <a:xfrm>
              <a:off x="7858645" y="4367889"/>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7" name="rc97"/>
            <p:cNvSpPr/>
            <p:nvPr/>
          </p:nvSpPr>
          <p:spPr>
            <a:xfrm>
              <a:off x="8155173" y="4367889"/>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8" name="rc98"/>
            <p:cNvSpPr/>
            <p:nvPr/>
          </p:nvSpPr>
          <p:spPr>
            <a:xfrm>
              <a:off x="8451701" y="4367889"/>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9" name="rc99"/>
            <p:cNvSpPr/>
            <p:nvPr/>
          </p:nvSpPr>
          <p:spPr>
            <a:xfrm>
              <a:off x="8748229" y="4367889"/>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0" name="rc100"/>
            <p:cNvSpPr/>
            <p:nvPr/>
          </p:nvSpPr>
          <p:spPr>
            <a:xfrm>
              <a:off x="1928082"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1" name="rc101"/>
            <p:cNvSpPr/>
            <p:nvPr/>
          </p:nvSpPr>
          <p:spPr>
            <a:xfrm>
              <a:off x="2224610"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2521138"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3" name="rc103"/>
            <p:cNvSpPr/>
            <p:nvPr/>
          </p:nvSpPr>
          <p:spPr>
            <a:xfrm>
              <a:off x="2817666"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4" name="rc104"/>
            <p:cNvSpPr/>
            <p:nvPr/>
          </p:nvSpPr>
          <p:spPr>
            <a:xfrm>
              <a:off x="3114194"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5" name="rc105"/>
            <p:cNvSpPr/>
            <p:nvPr/>
          </p:nvSpPr>
          <p:spPr>
            <a:xfrm>
              <a:off x="3410722"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6" name="rc106"/>
            <p:cNvSpPr/>
            <p:nvPr/>
          </p:nvSpPr>
          <p:spPr>
            <a:xfrm>
              <a:off x="3707251"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4003779"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8" name="rc108"/>
            <p:cNvSpPr/>
            <p:nvPr/>
          </p:nvSpPr>
          <p:spPr>
            <a:xfrm>
              <a:off x="4300307"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9" name="rc109"/>
            <p:cNvSpPr/>
            <p:nvPr/>
          </p:nvSpPr>
          <p:spPr>
            <a:xfrm>
              <a:off x="4596835" y="2802241"/>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893363" y="2802241"/>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5189891" y="2802241"/>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2" name="rc112"/>
            <p:cNvSpPr/>
            <p:nvPr/>
          </p:nvSpPr>
          <p:spPr>
            <a:xfrm>
              <a:off x="5486420"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5782948" y="2802241"/>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6079476" y="2802241"/>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5" name="rc115"/>
            <p:cNvSpPr/>
            <p:nvPr/>
          </p:nvSpPr>
          <p:spPr>
            <a:xfrm>
              <a:off x="6376004"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6" name="rc116"/>
            <p:cNvSpPr/>
            <p:nvPr/>
          </p:nvSpPr>
          <p:spPr>
            <a:xfrm>
              <a:off x="6672532" y="2802241"/>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7" name="rc117"/>
            <p:cNvSpPr/>
            <p:nvPr/>
          </p:nvSpPr>
          <p:spPr>
            <a:xfrm>
              <a:off x="6969060" y="2802241"/>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8" name="rc118"/>
            <p:cNvSpPr/>
            <p:nvPr/>
          </p:nvSpPr>
          <p:spPr>
            <a:xfrm>
              <a:off x="7265589" y="2802241"/>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9" name="rc119"/>
            <p:cNvSpPr/>
            <p:nvPr/>
          </p:nvSpPr>
          <p:spPr>
            <a:xfrm>
              <a:off x="7562117" y="2802241"/>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0" name="rc120"/>
            <p:cNvSpPr/>
            <p:nvPr/>
          </p:nvSpPr>
          <p:spPr>
            <a:xfrm>
              <a:off x="7858645" y="2802241"/>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1" name="rc121"/>
            <p:cNvSpPr/>
            <p:nvPr/>
          </p:nvSpPr>
          <p:spPr>
            <a:xfrm>
              <a:off x="8155173" y="2802241"/>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2" name="rc122"/>
            <p:cNvSpPr/>
            <p:nvPr/>
          </p:nvSpPr>
          <p:spPr>
            <a:xfrm>
              <a:off x="8451701" y="2802241"/>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8748229"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24" name="rc124"/>
            <p:cNvSpPr/>
            <p:nvPr/>
          </p:nvSpPr>
          <p:spPr>
            <a:xfrm>
              <a:off x="6376004" y="4144225"/>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5" name="rc125"/>
            <p:cNvSpPr/>
            <p:nvPr/>
          </p:nvSpPr>
          <p:spPr>
            <a:xfrm>
              <a:off x="6672532" y="4144225"/>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6" name="rc126"/>
            <p:cNvSpPr/>
            <p:nvPr/>
          </p:nvSpPr>
          <p:spPr>
            <a:xfrm>
              <a:off x="6969060" y="4144225"/>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27" name="rc127"/>
            <p:cNvSpPr/>
            <p:nvPr/>
          </p:nvSpPr>
          <p:spPr>
            <a:xfrm>
              <a:off x="7265589" y="4144225"/>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8" name="rc128"/>
            <p:cNvSpPr/>
            <p:nvPr/>
          </p:nvSpPr>
          <p:spPr>
            <a:xfrm>
              <a:off x="7562117" y="4144225"/>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29" name="rc129"/>
            <p:cNvSpPr/>
            <p:nvPr/>
          </p:nvSpPr>
          <p:spPr>
            <a:xfrm>
              <a:off x="7858645" y="4144225"/>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30" name="rc130"/>
            <p:cNvSpPr/>
            <p:nvPr/>
          </p:nvSpPr>
          <p:spPr>
            <a:xfrm>
              <a:off x="8155173" y="4144225"/>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1" name="rc131"/>
            <p:cNvSpPr/>
            <p:nvPr/>
          </p:nvSpPr>
          <p:spPr>
            <a:xfrm>
              <a:off x="8451701" y="4144225"/>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2" name="rc132"/>
            <p:cNvSpPr/>
            <p:nvPr/>
          </p:nvSpPr>
          <p:spPr>
            <a:xfrm>
              <a:off x="8748229" y="414422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3" name="rc133"/>
            <p:cNvSpPr/>
            <p:nvPr/>
          </p:nvSpPr>
          <p:spPr>
            <a:xfrm>
              <a:off x="1928082"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2224610" y="1460256"/>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5" name="rc135"/>
            <p:cNvSpPr/>
            <p:nvPr/>
          </p:nvSpPr>
          <p:spPr>
            <a:xfrm>
              <a:off x="2521138"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2817666"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3114194"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8" name="rc138"/>
            <p:cNvSpPr/>
            <p:nvPr/>
          </p:nvSpPr>
          <p:spPr>
            <a:xfrm>
              <a:off x="3410722" y="1460256"/>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9" name="rc139"/>
            <p:cNvSpPr/>
            <p:nvPr/>
          </p:nvSpPr>
          <p:spPr>
            <a:xfrm>
              <a:off x="3707251"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0" name="rc140"/>
            <p:cNvSpPr/>
            <p:nvPr/>
          </p:nvSpPr>
          <p:spPr>
            <a:xfrm>
              <a:off x="4003779"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4300307"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4596835"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4893363"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5189891"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5486420"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6" name="rc146"/>
            <p:cNvSpPr/>
            <p:nvPr/>
          </p:nvSpPr>
          <p:spPr>
            <a:xfrm>
              <a:off x="5782948"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7" name="rc147"/>
            <p:cNvSpPr/>
            <p:nvPr/>
          </p:nvSpPr>
          <p:spPr>
            <a:xfrm>
              <a:off x="6079476"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6376004"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9" name="rc149"/>
            <p:cNvSpPr/>
            <p:nvPr/>
          </p:nvSpPr>
          <p:spPr>
            <a:xfrm>
              <a:off x="6672532"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0" name="rc150"/>
            <p:cNvSpPr/>
            <p:nvPr/>
          </p:nvSpPr>
          <p:spPr>
            <a:xfrm>
              <a:off x="6969060"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1" name="rc151"/>
            <p:cNvSpPr/>
            <p:nvPr/>
          </p:nvSpPr>
          <p:spPr>
            <a:xfrm>
              <a:off x="7265589"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2" name="rc152"/>
            <p:cNvSpPr/>
            <p:nvPr/>
          </p:nvSpPr>
          <p:spPr>
            <a:xfrm>
              <a:off x="7562117"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3" name="rc153"/>
            <p:cNvSpPr/>
            <p:nvPr/>
          </p:nvSpPr>
          <p:spPr>
            <a:xfrm>
              <a:off x="7858645"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4" name="rc154"/>
            <p:cNvSpPr/>
            <p:nvPr/>
          </p:nvSpPr>
          <p:spPr>
            <a:xfrm>
              <a:off x="8155173"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5" name="rc155"/>
            <p:cNvSpPr/>
            <p:nvPr/>
          </p:nvSpPr>
          <p:spPr>
            <a:xfrm>
              <a:off x="8451701"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6" name="rc156"/>
            <p:cNvSpPr/>
            <p:nvPr/>
          </p:nvSpPr>
          <p:spPr>
            <a:xfrm>
              <a:off x="8748229"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7" name="rc157"/>
            <p:cNvSpPr/>
            <p:nvPr/>
          </p:nvSpPr>
          <p:spPr>
            <a:xfrm>
              <a:off x="1928082" y="4144225"/>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58" name="rc158"/>
            <p:cNvSpPr/>
            <p:nvPr/>
          </p:nvSpPr>
          <p:spPr>
            <a:xfrm>
              <a:off x="2224610" y="4144225"/>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59" name="rc159"/>
            <p:cNvSpPr/>
            <p:nvPr/>
          </p:nvSpPr>
          <p:spPr>
            <a:xfrm>
              <a:off x="2521138" y="4144225"/>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60" name="rc160"/>
            <p:cNvSpPr/>
            <p:nvPr/>
          </p:nvSpPr>
          <p:spPr>
            <a:xfrm>
              <a:off x="2817666" y="4144225"/>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61" name="rc161"/>
            <p:cNvSpPr/>
            <p:nvPr/>
          </p:nvSpPr>
          <p:spPr>
            <a:xfrm>
              <a:off x="3114194" y="4144225"/>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2" name="rc162"/>
            <p:cNvSpPr/>
            <p:nvPr/>
          </p:nvSpPr>
          <p:spPr>
            <a:xfrm>
              <a:off x="3410722" y="4144225"/>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3" name="rc163"/>
            <p:cNvSpPr/>
            <p:nvPr/>
          </p:nvSpPr>
          <p:spPr>
            <a:xfrm>
              <a:off x="3707251" y="4144225"/>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64" name="rc164"/>
            <p:cNvSpPr/>
            <p:nvPr/>
          </p:nvSpPr>
          <p:spPr>
            <a:xfrm>
              <a:off x="4003779" y="4144225"/>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5" name="rc165"/>
            <p:cNvSpPr/>
            <p:nvPr/>
          </p:nvSpPr>
          <p:spPr>
            <a:xfrm>
              <a:off x="4300307" y="4144225"/>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6" name="rc166"/>
            <p:cNvSpPr/>
            <p:nvPr/>
          </p:nvSpPr>
          <p:spPr>
            <a:xfrm>
              <a:off x="4596835" y="4144225"/>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7" name="rc167"/>
            <p:cNvSpPr/>
            <p:nvPr/>
          </p:nvSpPr>
          <p:spPr>
            <a:xfrm>
              <a:off x="4893363" y="4144225"/>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8" name="rc168"/>
            <p:cNvSpPr/>
            <p:nvPr/>
          </p:nvSpPr>
          <p:spPr>
            <a:xfrm>
              <a:off x="5189891" y="4144225"/>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69" name="rc169"/>
            <p:cNvSpPr/>
            <p:nvPr/>
          </p:nvSpPr>
          <p:spPr>
            <a:xfrm>
              <a:off x="5486420" y="4144225"/>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0" name="rc170"/>
            <p:cNvSpPr/>
            <p:nvPr/>
          </p:nvSpPr>
          <p:spPr>
            <a:xfrm>
              <a:off x="5782948" y="4144225"/>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1" name="rc171"/>
            <p:cNvSpPr/>
            <p:nvPr/>
          </p:nvSpPr>
          <p:spPr>
            <a:xfrm>
              <a:off x="6079476" y="4144225"/>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2" name="rc172"/>
            <p:cNvSpPr/>
            <p:nvPr/>
          </p:nvSpPr>
          <p:spPr>
            <a:xfrm>
              <a:off x="1928082" y="3920561"/>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173" name="rc173"/>
            <p:cNvSpPr/>
            <p:nvPr/>
          </p:nvSpPr>
          <p:spPr>
            <a:xfrm>
              <a:off x="8748229" y="3473233"/>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4" name="rc174"/>
            <p:cNvSpPr/>
            <p:nvPr/>
          </p:nvSpPr>
          <p:spPr>
            <a:xfrm>
              <a:off x="2224610" y="3920561"/>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5" name="rc175"/>
            <p:cNvSpPr/>
            <p:nvPr/>
          </p:nvSpPr>
          <p:spPr>
            <a:xfrm>
              <a:off x="2521138" y="3920561"/>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76" name="rc176"/>
            <p:cNvSpPr/>
            <p:nvPr/>
          </p:nvSpPr>
          <p:spPr>
            <a:xfrm>
              <a:off x="2817666" y="3920561"/>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7" name="rc177"/>
            <p:cNvSpPr/>
            <p:nvPr/>
          </p:nvSpPr>
          <p:spPr>
            <a:xfrm>
              <a:off x="3114194" y="3920561"/>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8" name="rc178"/>
            <p:cNvSpPr/>
            <p:nvPr/>
          </p:nvSpPr>
          <p:spPr>
            <a:xfrm>
              <a:off x="3410722" y="3920561"/>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79" name="rc179"/>
            <p:cNvSpPr/>
            <p:nvPr/>
          </p:nvSpPr>
          <p:spPr>
            <a:xfrm>
              <a:off x="3707251" y="3920561"/>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80" name="rc180"/>
            <p:cNvSpPr/>
            <p:nvPr/>
          </p:nvSpPr>
          <p:spPr>
            <a:xfrm>
              <a:off x="4003779" y="3920561"/>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81" name="rc181"/>
            <p:cNvSpPr/>
            <p:nvPr/>
          </p:nvSpPr>
          <p:spPr>
            <a:xfrm>
              <a:off x="4300307" y="3920561"/>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2" name="rc182"/>
            <p:cNvSpPr/>
            <p:nvPr/>
          </p:nvSpPr>
          <p:spPr>
            <a:xfrm>
              <a:off x="4596835" y="3920561"/>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3" name="rc183"/>
            <p:cNvSpPr/>
            <p:nvPr/>
          </p:nvSpPr>
          <p:spPr>
            <a:xfrm>
              <a:off x="4893363" y="3920561"/>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84" name="rc184"/>
            <p:cNvSpPr/>
            <p:nvPr/>
          </p:nvSpPr>
          <p:spPr>
            <a:xfrm>
              <a:off x="5189891" y="3920561"/>
              <a:ext cx="296528"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5" name="rc185"/>
            <p:cNvSpPr/>
            <p:nvPr/>
          </p:nvSpPr>
          <p:spPr>
            <a:xfrm>
              <a:off x="5486420" y="3920561"/>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86" name="rc186"/>
            <p:cNvSpPr/>
            <p:nvPr/>
          </p:nvSpPr>
          <p:spPr>
            <a:xfrm>
              <a:off x="5782948" y="3920561"/>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7" name="rc187"/>
            <p:cNvSpPr/>
            <p:nvPr/>
          </p:nvSpPr>
          <p:spPr>
            <a:xfrm>
              <a:off x="1928082" y="3249569"/>
              <a:ext cx="296528"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8" name="rc188"/>
            <p:cNvSpPr/>
            <p:nvPr/>
          </p:nvSpPr>
          <p:spPr>
            <a:xfrm>
              <a:off x="2224610"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9" name="rc189"/>
            <p:cNvSpPr/>
            <p:nvPr/>
          </p:nvSpPr>
          <p:spPr>
            <a:xfrm>
              <a:off x="2521138" y="3249569"/>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0" name="rc190"/>
            <p:cNvSpPr/>
            <p:nvPr/>
          </p:nvSpPr>
          <p:spPr>
            <a:xfrm>
              <a:off x="2817666"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1" name="rc191"/>
            <p:cNvSpPr/>
            <p:nvPr/>
          </p:nvSpPr>
          <p:spPr>
            <a:xfrm>
              <a:off x="3114194" y="3249569"/>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2" name="rc192"/>
            <p:cNvSpPr/>
            <p:nvPr/>
          </p:nvSpPr>
          <p:spPr>
            <a:xfrm>
              <a:off x="3410722"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3" name="rc193"/>
            <p:cNvSpPr/>
            <p:nvPr/>
          </p:nvSpPr>
          <p:spPr>
            <a:xfrm>
              <a:off x="3707251"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4" name="rc194"/>
            <p:cNvSpPr/>
            <p:nvPr/>
          </p:nvSpPr>
          <p:spPr>
            <a:xfrm>
              <a:off x="4003779"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5" name="rc195"/>
            <p:cNvSpPr/>
            <p:nvPr/>
          </p:nvSpPr>
          <p:spPr>
            <a:xfrm>
              <a:off x="4300307"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6" name="rc196"/>
            <p:cNvSpPr/>
            <p:nvPr/>
          </p:nvSpPr>
          <p:spPr>
            <a:xfrm>
              <a:off x="4596835"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7" name="rc197"/>
            <p:cNvSpPr/>
            <p:nvPr/>
          </p:nvSpPr>
          <p:spPr>
            <a:xfrm>
              <a:off x="4893363"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8" name="rc198"/>
            <p:cNvSpPr/>
            <p:nvPr/>
          </p:nvSpPr>
          <p:spPr>
            <a:xfrm>
              <a:off x="5189891"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9" name="rc199"/>
            <p:cNvSpPr/>
            <p:nvPr/>
          </p:nvSpPr>
          <p:spPr>
            <a:xfrm>
              <a:off x="5486420"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0" name="rc200"/>
            <p:cNvSpPr/>
            <p:nvPr/>
          </p:nvSpPr>
          <p:spPr>
            <a:xfrm>
              <a:off x="5782948"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1" name="rc201"/>
            <p:cNvSpPr/>
            <p:nvPr/>
          </p:nvSpPr>
          <p:spPr>
            <a:xfrm>
              <a:off x="6079476"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2" name="rc202"/>
            <p:cNvSpPr/>
            <p:nvPr/>
          </p:nvSpPr>
          <p:spPr>
            <a:xfrm>
              <a:off x="6376004"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3" name="rc203"/>
            <p:cNvSpPr/>
            <p:nvPr/>
          </p:nvSpPr>
          <p:spPr>
            <a:xfrm>
              <a:off x="6672532"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6969060"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5" name="rc205"/>
            <p:cNvSpPr/>
            <p:nvPr/>
          </p:nvSpPr>
          <p:spPr>
            <a:xfrm>
              <a:off x="7265589"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6" name="rc206"/>
            <p:cNvSpPr/>
            <p:nvPr/>
          </p:nvSpPr>
          <p:spPr>
            <a:xfrm>
              <a:off x="7562117" y="3249569"/>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07" name="rc207"/>
            <p:cNvSpPr/>
            <p:nvPr/>
          </p:nvSpPr>
          <p:spPr>
            <a:xfrm>
              <a:off x="7858645" y="3249569"/>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8" name="rc208"/>
            <p:cNvSpPr/>
            <p:nvPr/>
          </p:nvSpPr>
          <p:spPr>
            <a:xfrm>
              <a:off x="8155173" y="3249569"/>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9" name="rc209"/>
            <p:cNvSpPr/>
            <p:nvPr/>
          </p:nvSpPr>
          <p:spPr>
            <a:xfrm>
              <a:off x="8451701" y="3249569"/>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10" name="rc210"/>
            <p:cNvSpPr/>
            <p:nvPr/>
          </p:nvSpPr>
          <p:spPr>
            <a:xfrm>
              <a:off x="8748229" y="3249569"/>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1928082" y="1236592"/>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2" name="rc212"/>
            <p:cNvSpPr/>
            <p:nvPr/>
          </p:nvSpPr>
          <p:spPr>
            <a:xfrm>
              <a:off x="2224610"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2521138"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4" name="rc214"/>
            <p:cNvSpPr/>
            <p:nvPr/>
          </p:nvSpPr>
          <p:spPr>
            <a:xfrm>
              <a:off x="2817666"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5" name="rc215"/>
            <p:cNvSpPr/>
            <p:nvPr/>
          </p:nvSpPr>
          <p:spPr>
            <a:xfrm>
              <a:off x="3114194"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6" name="rc216"/>
            <p:cNvSpPr/>
            <p:nvPr/>
          </p:nvSpPr>
          <p:spPr>
            <a:xfrm>
              <a:off x="3410722"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7" name="rc217"/>
            <p:cNvSpPr/>
            <p:nvPr/>
          </p:nvSpPr>
          <p:spPr>
            <a:xfrm>
              <a:off x="3707251"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8" name="rc218"/>
            <p:cNvSpPr/>
            <p:nvPr/>
          </p:nvSpPr>
          <p:spPr>
            <a:xfrm>
              <a:off x="4003779"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9" name="rc219"/>
            <p:cNvSpPr/>
            <p:nvPr/>
          </p:nvSpPr>
          <p:spPr>
            <a:xfrm>
              <a:off x="4300307"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0" name="rc220"/>
            <p:cNvSpPr/>
            <p:nvPr/>
          </p:nvSpPr>
          <p:spPr>
            <a:xfrm>
              <a:off x="4596835"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1" name="rc221"/>
            <p:cNvSpPr/>
            <p:nvPr/>
          </p:nvSpPr>
          <p:spPr>
            <a:xfrm>
              <a:off x="4893363" y="1236592"/>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22" name="rc222"/>
            <p:cNvSpPr/>
            <p:nvPr/>
          </p:nvSpPr>
          <p:spPr>
            <a:xfrm>
              <a:off x="5189891"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3" name="rc223"/>
            <p:cNvSpPr/>
            <p:nvPr/>
          </p:nvSpPr>
          <p:spPr>
            <a:xfrm>
              <a:off x="5486420"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4" name="rc224"/>
            <p:cNvSpPr/>
            <p:nvPr/>
          </p:nvSpPr>
          <p:spPr>
            <a:xfrm>
              <a:off x="5782948"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5" name="rc225"/>
            <p:cNvSpPr/>
            <p:nvPr/>
          </p:nvSpPr>
          <p:spPr>
            <a:xfrm>
              <a:off x="6079476" y="1236592"/>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6" name="rc226"/>
            <p:cNvSpPr/>
            <p:nvPr/>
          </p:nvSpPr>
          <p:spPr>
            <a:xfrm>
              <a:off x="6376004"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7" name="rc227"/>
            <p:cNvSpPr/>
            <p:nvPr/>
          </p:nvSpPr>
          <p:spPr>
            <a:xfrm>
              <a:off x="6672532"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8" name="rc228"/>
            <p:cNvSpPr/>
            <p:nvPr/>
          </p:nvSpPr>
          <p:spPr>
            <a:xfrm>
              <a:off x="6969060"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9" name="rc229"/>
            <p:cNvSpPr/>
            <p:nvPr/>
          </p:nvSpPr>
          <p:spPr>
            <a:xfrm>
              <a:off x="7265589"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0" name="rc230"/>
            <p:cNvSpPr/>
            <p:nvPr/>
          </p:nvSpPr>
          <p:spPr>
            <a:xfrm>
              <a:off x="7562117"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1" name="rc231"/>
            <p:cNvSpPr/>
            <p:nvPr/>
          </p:nvSpPr>
          <p:spPr>
            <a:xfrm>
              <a:off x="7858645"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2" name="rc232"/>
            <p:cNvSpPr/>
            <p:nvPr/>
          </p:nvSpPr>
          <p:spPr>
            <a:xfrm>
              <a:off x="8155173"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3" name="rc233"/>
            <p:cNvSpPr/>
            <p:nvPr/>
          </p:nvSpPr>
          <p:spPr>
            <a:xfrm>
              <a:off x="8451701"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4" name="rc234"/>
            <p:cNvSpPr/>
            <p:nvPr/>
          </p:nvSpPr>
          <p:spPr>
            <a:xfrm>
              <a:off x="8748229"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5" name="rc235"/>
            <p:cNvSpPr/>
            <p:nvPr/>
          </p:nvSpPr>
          <p:spPr>
            <a:xfrm>
              <a:off x="2817666" y="347323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3114194" y="347323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7" name="rc237"/>
            <p:cNvSpPr/>
            <p:nvPr/>
          </p:nvSpPr>
          <p:spPr>
            <a:xfrm>
              <a:off x="3410722"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8" name="rc238"/>
            <p:cNvSpPr/>
            <p:nvPr/>
          </p:nvSpPr>
          <p:spPr>
            <a:xfrm>
              <a:off x="3707251"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9" name="rc239"/>
            <p:cNvSpPr/>
            <p:nvPr/>
          </p:nvSpPr>
          <p:spPr>
            <a:xfrm>
              <a:off x="4003779"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0" name="rc240"/>
            <p:cNvSpPr/>
            <p:nvPr/>
          </p:nvSpPr>
          <p:spPr>
            <a:xfrm>
              <a:off x="4300307"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1" name="rc241"/>
            <p:cNvSpPr/>
            <p:nvPr/>
          </p:nvSpPr>
          <p:spPr>
            <a:xfrm>
              <a:off x="4596835"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2" name="rc242"/>
            <p:cNvSpPr/>
            <p:nvPr/>
          </p:nvSpPr>
          <p:spPr>
            <a:xfrm>
              <a:off x="4893363"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3" name="rc243"/>
            <p:cNvSpPr/>
            <p:nvPr/>
          </p:nvSpPr>
          <p:spPr>
            <a:xfrm>
              <a:off x="5189891" y="347323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4" name="rc244"/>
            <p:cNvSpPr/>
            <p:nvPr/>
          </p:nvSpPr>
          <p:spPr>
            <a:xfrm>
              <a:off x="5486420" y="347323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5" name="rc245"/>
            <p:cNvSpPr/>
            <p:nvPr/>
          </p:nvSpPr>
          <p:spPr>
            <a:xfrm>
              <a:off x="5782948"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6" name="rc246"/>
            <p:cNvSpPr/>
            <p:nvPr/>
          </p:nvSpPr>
          <p:spPr>
            <a:xfrm>
              <a:off x="6079476" y="347323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7" name="rc247"/>
            <p:cNvSpPr/>
            <p:nvPr/>
          </p:nvSpPr>
          <p:spPr>
            <a:xfrm>
              <a:off x="6376004"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8" name="rc248"/>
            <p:cNvSpPr/>
            <p:nvPr/>
          </p:nvSpPr>
          <p:spPr>
            <a:xfrm>
              <a:off x="6672532"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9" name="rc249"/>
            <p:cNvSpPr/>
            <p:nvPr/>
          </p:nvSpPr>
          <p:spPr>
            <a:xfrm>
              <a:off x="6969060" y="347323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0" name="rc250"/>
            <p:cNvSpPr/>
            <p:nvPr/>
          </p:nvSpPr>
          <p:spPr>
            <a:xfrm>
              <a:off x="7265589" y="3473233"/>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1" name="rc251"/>
            <p:cNvSpPr/>
            <p:nvPr/>
          </p:nvSpPr>
          <p:spPr>
            <a:xfrm>
              <a:off x="7562117" y="3473233"/>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2" name="rc252"/>
            <p:cNvSpPr/>
            <p:nvPr/>
          </p:nvSpPr>
          <p:spPr>
            <a:xfrm>
              <a:off x="7858645" y="3473233"/>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3" name="rc253"/>
            <p:cNvSpPr/>
            <p:nvPr/>
          </p:nvSpPr>
          <p:spPr>
            <a:xfrm>
              <a:off x="8155173" y="3473233"/>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4" name="rc254"/>
            <p:cNvSpPr/>
            <p:nvPr/>
          </p:nvSpPr>
          <p:spPr>
            <a:xfrm>
              <a:off x="8451701" y="3473233"/>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55" name="rc255"/>
            <p:cNvSpPr/>
            <p:nvPr/>
          </p:nvSpPr>
          <p:spPr>
            <a:xfrm>
              <a:off x="6079476" y="3920561"/>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6" name="rc256"/>
            <p:cNvSpPr/>
            <p:nvPr/>
          </p:nvSpPr>
          <p:spPr>
            <a:xfrm>
              <a:off x="6376004" y="3920561"/>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7" name="rc257"/>
            <p:cNvSpPr/>
            <p:nvPr/>
          </p:nvSpPr>
          <p:spPr>
            <a:xfrm>
              <a:off x="6672532" y="3920561"/>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58" name="rc258"/>
            <p:cNvSpPr/>
            <p:nvPr/>
          </p:nvSpPr>
          <p:spPr>
            <a:xfrm>
              <a:off x="6969060" y="392056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9" name="rc259"/>
            <p:cNvSpPr/>
            <p:nvPr/>
          </p:nvSpPr>
          <p:spPr>
            <a:xfrm>
              <a:off x="7265589" y="3920561"/>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0" name="rc260"/>
            <p:cNvSpPr/>
            <p:nvPr/>
          </p:nvSpPr>
          <p:spPr>
            <a:xfrm>
              <a:off x="7562117" y="3920561"/>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61" name="rc261"/>
            <p:cNvSpPr/>
            <p:nvPr/>
          </p:nvSpPr>
          <p:spPr>
            <a:xfrm>
              <a:off x="7858645" y="3920561"/>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2" name="rc262"/>
            <p:cNvSpPr/>
            <p:nvPr/>
          </p:nvSpPr>
          <p:spPr>
            <a:xfrm>
              <a:off x="8155173" y="3920561"/>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3" name="rc263"/>
            <p:cNvSpPr/>
            <p:nvPr/>
          </p:nvSpPr>
          <p:spPr>
            <a:xfrm>
              <a:off x="8451701" y="3920561"/>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64" name="rc264"/>
            <p:cNvSpPr/>
            <p:nvPr/>
          </p:nvSpPr>
          <p:spPr>
            <a:xfrm>
              <a:off x="8748229" y="3920561"/>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65" name="rc265"/>
            <p:cNvSpPr/>
            <p:nvPr/>
          </p:nvSpPr>
          <p:spPr>
            <a:xfrm>
              <a:off x="1928082" y="347323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6" name="rc266"/>
            <p:cNvSpPr/>
            <p:nvPr/>
          </p:nvSpPr>
          <p:spPr>
            <a:xfrm>
              <a:off x="2224610" y="347323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7" name="rc267"/>
            <p:cNvSpPr/>
            <p:nvPr/>
          </p:nvSpPr>
          <p:spPr>
            <a:xfrm>
              <a:off x="2521138" y="347323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8" name="rc268"/>
            <p:cNvSpPr/>
            <p:nvPr/>
          </p:nvSpPr>
          <p:spPr>
            <a:xfrm>
              <a:off x="1928082"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9" name="rc269"/>
            <p:cNvSpPr/>
            <p:nvPr/>
          </p:nvSpPr>
          <p:spPr>
            <a:xfrm>
              <a:off x="2224610" y="1907584"/>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0" name="rc270"/>
            <p:cNvSpPr/>
            <p:nvPr/>
          </p:nvSpPr>
          <p:spPr>
            <a:xfrm>
              <a:off x="2521138"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1" name="rc271"/>
            <p:cNvSpPr/>
            <p:nvPr/>
          </p:nvSpPr>
          <p:spPr>
            <a:xfrm>
              <a:off x="2817666" y="1907584"/>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2" name="rc272"/>
            <p:cNvSpPr/>
            <p:nvPr/>
          </p:nvSpPr>
          <p:spPr>
            <a:xfrm>
              <a:off x="3114194"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3" name="rc273"/>
            <p:cNvSpPr/>
            <p:nvPr/>
          </p:nvSpPr>
          <p:spPr>
            <a:xfrm>
              <a:off x="3410722"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4" name="rc274"/>
            <p:cNvSpPr/>
            <p:nvPr/>
          </p:nvSpPr>
          <p:spPr>
            <a:xfrm>
              <a:off x="3707251"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5" name="rc275"/>
            <p:cNvSpPr/>
            <p:nvPr/>
          </p:nvSpPr>
          <p:spPr>
            <a:xfrm>
              <a:off x="4003779"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6" name="rc276"/>
            <p:cNvSpPr/>
            <p:nvPr/>
          </p:nvSpPr>
          <p:spPr>
            <a:xfrm>
              <a:off x="4300307"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7" name="rc277"/>
            <p:cNvSpPr/>
            <p:nvPr/>
          </p:nvSpPr>
          <p:spPr>
            <a:xfrm>
              <a:off x="4596835"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8" name="rc278"/>
            <p:cNvSpPr/>
            <p:nvPr/>
          </p:nvSpPr>
          <p:spPr>
            <a:xfrm>
              <a:off x="4893363"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9" name="rc279"/>
            <p:cNvSpPr/>
            <p:nvPr/>
          </p:nvSpPr>
          <p:spPr>
            <a:xfrm>
              <a:off x="5189891"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5486420"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5782948"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2" name="rc282"/>
            <p:cNvSpPr/>
            <p:nvPr/>
          </p:nvSpPr>
          <p:spPr>
            <a:xfrm>
              <a:off x="6079476"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6376004"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4" name="rc284"/>
            <p:cNvSpPr/>
            <p:nvPr/>
          </p:nvSpPr>
          <p:spPr>
            <a:xfrm>
              <a:off x="6672532"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6969060"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7265589"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7562117"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8" name="rc288"/>
            <p:cNvSpPr/>
            <p:nvPr/>
          </p:nvSpPr>
          <p:spPr>
            <a:xfrm>
              <a:off x="7858645"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9" name="rc289"/>
            <p:cNvSpPr/>
            <p:nvPr/>
          </p:nvSpPr>
          <p:spPr>
            <a:xfrm>
              <a:off x="8155173"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0" name="rc290"/>
            <p:cNvSpPr/>
            <p:nvPr/>
          </p:nvSpPr>
          <p:spPr>
            <a:xfrm>
              <a:off x="8451701"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1" name="rc291"/>
            <p:cNvSpPr/>
            <p:nvPr/>
          </p:nvSpPr>
          <p:spPr>
            <a:xfrm>
              <a:off x="8748229"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2" name="rc292"/>
            <p:cNvSpPr/>
            <p:nvPr/>
          </p:nvSpPr>
          <p:spPr>
            <a:xfrm>
              <a:off x="1928082" y="4815217"/>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3" name="rc293"/>
            <p:cNvSpPr/>
            <p:nvPr/>
          </p:nvSpPr>
          <p:spPr>
            <a:xfrm>
              <a:off x="2224610" y="4815217"/>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94" name="rc294"/>
            <p:cNvSpPr/>
            <p:nvPr/>
          </p:nvSpPr>
          <p:spPr>
            <a:xfrm>
              <a:off x="2521138" y="4815217"/>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5" name="rc295"/>
            <p:cNvSpPr/>
            <p:nvPr/>
          </p:nvSpPr>
          <p:spPr>
            <a:xfrm>
              <a:off x="2817666" y="4815217"/>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96" name="rc296"/>
            <p:cNvSpPr/>
            <p:nvPr/>
          </p:nvSpPr>
          <p:spPr>
            <a:xfrm>
              <a:off x="3114194" y="4815217"/>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97" name="rc297"/>
            <p:cNvSpPr/>
            <p:nvPr/>
          </p:nvSpPr>
          <p:spPr>
            <a:xfrm>
              <a:off x="3410722" y="4815217"/>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8" name="rc298"/>
            <p:cNvSpPr/>
            <p:nvPr/>
          </p:nvSpPr>
          <p:spPr>
            <a:xfrm>
              <a:off x="3707251" y="4815217"/>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9" name="rc299"/>
            <p:cNvSpPr/>
            <p:nvPr/>
          </p:nvSpPr>
          <p:spPr>
            <a:xfrm>
              <a:off x="4003779" y="4815217"/>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300" name="rc300"/>
            <p:cNvSpPr/>
            <p:nvPr/>
          </p:nvSpPr>
          <p:spPr>
            <a:xfrm>
              <a:off x="4300307" y="4815217"/>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01" name="rc301"/>
            <p:cNvSpPr/>
            <p:nvPr/>
          </p:nvSpPr>
          <p:spPr>
            <a:xfrm>
              <a:off x="4596835" y="4815217"/>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2" name="rc302"/>
            <p:cNvSpPr/>
            <p:nvPr/>
          </p:nvSpPr>
          <p:spPr>
            <a:xfrm>
              <a:off x="4893363" y="4815217"/>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03" name="rc303"/>
            <p:cNvSpPr/>
            <p:nvPr/>
          </p:nvSpPr>
          <p:spPr>
            <a:xfrm>
              <a:off x="5189891" y="4815217"/>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304" name="rc304"/>
            <p:cNvSpPr/>
            <p:nvPr/>
          </p:nvSpPr>
          <p:spPr>
            <a:xfrm>
              <a:off x="1928082"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5" name="rc305"/>
            <p:cNvSpPr/>
            <p:nvPr/>
          </p:nvSpPr>
          <p:spPr>
            <a:xfrm>
              <a:off x="2224610"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6" name="rc306"/>
            <p:cNvSpPr/>
            <p:nvPr/>
          </p:nvSpPr>
          <p:spPr>
            <a:xfrm>
              <a:off x="2521138"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7" name="rc307"/>
            <p:cNvSpPr/>
            <p:nvPr/>
          </p:nvSpPr>
          <p:spPr>
            <a:xfrm>
              <a:off x="2817666"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8" name="rc308"/>
            <p:cNvSpPr/>
            <p:nvPr/>
          </p:nvSpPr>
          <p:spPr>
            <a:xfrm>
              <a:off x="3114194"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3410722"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0" name="rc310"/>
            <p:cNvSpPr/>
            <p:nvPr/>
          </p:nvSpPr>
          <p:spPr>
            <a:xfrm>
              <a:off x="3707251" y="101292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1" name="rc311"/>
            <p:cNvSpPr/>
            <p:nvPr/>
          </p:nvSpPr>
          <p:spPr>
            <a:xfrm>
              <a:off x="4003779"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2" name="rc312"/>
            <p:cNvSpPr/>
            <p:nvPr/>
          </p:nvSpPr>
          <p:spPr>
            <a:xfrm>
              <a:off x="4300307"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3" name="rc313"/>
            <p:cNvSpPr/>
            <p:nvPr/>
          </p:nvSpPr>
          <p:spPr>
            <a:xfrm>
              <a:off x="4596835"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4" name="rc314"/>
            <p:cNvSpPr/>
            <p:nvPr/>
          </p:nvSpPr>
          <p:spPr>
            <a:xfrm>
              <a:off x="4893363"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5" name="rc315"/>
            <p:cNvSpPr/>
            <p:nvPr/>
          </p:nvSpPr>
          <p:spPr>
            <a:xfrm>
              <a:off x="5189891"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6" name="rc316"/>
            <p:cNvSpPr/>
            <p:nvPr/>
          </p:nvSpPr>
          <p:spPr>
            <a:xfrm>
              <a:off x="5486420"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7" name="rc317"/>
            <p:cNvSpPr/>
            <p:nvPr/>
          </p:nvSpPr>
          <p:spPr>
            <a:xfrm>
              <a:off x="5782948"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8" name="rc318"/>
            <p:cNvSpPr/>
            <p:nvPr/>
          </p:nvSpPr>
          <p:spPr>
            <a:xfrm>
              <a:off x="6079476"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9" name="rc319"/>
            <p:cNvSpPr/>
            <p:nvPr/>
          </p:nvSpPr>
          <p:spPr>
            <a:xfrm>
              <a:off x="6376004"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0" name="rc320"/>
            <p:cNvSpPr/>
            <p:nvPr/>
          </p:nvSpPr>
          <p:spPr>
            <a:xfrm>
              <a:off x="6672532"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1" name="rc321"/>
            <p:cNvSpPr/>
            <p:nvPr/>
          </p:nvSpPr>
          <p:spPr>
            <a:xfrm>
              <a:off x="6969060"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2" name="rc322"/>
            <p:cNvSpPr/>
            <p:nvPr/>
          </p:nvSpPr>
          <p:spPr>
            <a:xfrm>
              <a:off x="7265589"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3" name="rc323"/>
            <p:cNvSpPr/>
            <p:nvPr/>
          </p:nvSpPr>
          <p:spPr>
            <a:xfrm>
              <a:off x="7562117"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4" name="rc324"/>
            <p:cNvSpPr/>
            <p:nvPr/>
          </p:nvSpPr>
          <p:spPr>
            <a:xfrm>
              <a:off x="7858645"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5" name="rc325"/>
            <p:cNvSpPr/>
            <p:nvPr/>
          </p:nvSpPr>
          <p:spPr>
            <a:xfrm>
              <a:off x="8155173"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6" name="rc326"/>
            <p:cNvSpPr/>
            <p:nvPr/>
          </p:nvSpPr>
          <p:spPr>
            <a:xfrm>
              <a:off x="8451701"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7" name="rc327"/>
            <p:cNvSpPr/>
            <p:nvPr/>
          </p:nvSpPr>
          <p:spPr>
            <a:xfrm>
              <a:off x="8748229"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8" name="rc328"/>
            <p:cNvSpPr/>
            <p:nvPr/>
          </p:nvSpPr>
          <p:spPr>
            <a:xfrm>
              <a:off x="5486420" y="4815217"/>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29" name="rc329"/>
            <p:cNvSpPr/>
            <p:nvPr/>
          </p:nvSpPr>
          <p:spPr>
            <a:xfrm>
              <a:off x="5782948" y="4815217"/>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30" name="rc330"/>
            <p:cNvSpPr/>
            <p:nvPr/>
          </p:nvSpPr>
          <p:spPr>
            <a:xfrm>
              <a:off x="6079476" y="4815217"/>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31" name="rc331"/>
            <p:cNvSpPr/>
            <p:nvPr/>
          </p:nvSpPr>
          <p:spPr>
            <a:xfrm>
              <a:off x="6376004" y="4815217"/>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32" name="rc332"/>
            <p:cNvSpPr/>
            <p:nvPr/>
          </p:nvSpPr>
          <p:spPr>
            <a:xfrm>
              <a:off x="6672532" y="4815217"/>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33" name="rc333"/>
            <p:cNvSpPr/>
            <p:nvPr/>
          </p:nvSpPr>
          <p:spPr>
            <a:xfrm>
              <a:off x="6969060" y="4815217"/>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34" name="rc334"/>
            <p:cNvSpPr/>
            <p:nvPr/>
          </p:nvSpPr>
          <p:spPr>
            <a:xfrm>
              <a:off x="7265589" y="4815217"/>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35" name="rc335"/>
            <p:cNvSpPr/>
            <p:nvPr/>
          </p:nvSpPr>
          <p:spPr>
            <a:xfrm>
              <a:off x="7562117" y="4815217"/>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36" name="rc336"/>
            <p:cNvSpPr/>
            <p:nvPr/>
          </p:nvSpPr>
          <p:spPr>
            <a:xfrm>
              <a:off x="7858645" y="4815217"/>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337" name="rc337"/>
            <p:cNvSpPr/>
            <p:nvPr/>
          </p:nvSpPr>
          <p:spPr>
            <a:xfrm>
              <a:off x="8155173" y="4815217"/>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38" name="rc338"/>
            <p:cNvSpPr/>
            <p:nvPr/>
          </p:nvSpPr>
          <p:spPr>
            <a:xfrm>
              <a:off x="8451701" y="481521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39" name="rc339"/>
            <p:cNvSpPr/>
            <p:nvPr/>
          </p:nvSpPr>
          <p:spPr>
            <a:xfrm>
              <a:off x="8748229" y="4815217"/>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0" name="rc340"/>
            <p:cNvSpPr/>
            <p:nvPr/>
          </p:nvSpPr>
          <p:spPr>
            <a:xfrm>
              <a:off x="1928082" y="2354913"/>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1" name="rc341"/>
            <p:cNvSpPr/>
            <p:nvPr/>
          </p:nvSpPr>
          <p:spPr>
            <a:xfrm>
              <a:off x="2224610" y="2354913"/>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42" name="rc342"/>
            <p:cNvSpPr/>
            <p:nvPr/>
          </p:nvSpPr>
          <p:spPr>
            <a:xfrm>
              <a:off x="2521138"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3" name="rc343"/>
            <p:cNvSpPr/>
            <p:nvPr/>
          </p:nvSpPr>
          <p:spPr>
            <a:xfrm>
              <a:off x="2817666"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4" name="rc344"/>
            <p:cNvSpPr/>
            <p:nvPr/>
          </p:nvSpPr>
          <p:spPr>
            <a:xfrm>
              <a:off x="3114194"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5" name="rc345"/>
            <p:cNvSpPr/>
            <p:nvPr/>
          </p:nvSpPr>
          <p:spPr>
            <a:xfrm>
              <a:off x="3410722"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6" name="rc346"/>
            <p:cNvSpPr/>
            <p:nvPr/>
          </p:nvSpPr>
          <p:spPr>
            <a:xfrm>
              <a:off x="3707251"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7" name="rc347"/>
            <p:cNvSpPr/>
            <p:nvPr/>
          </p:nvSpPr>
          <p:spPr>
            <a:xfrm>
              <a:off x="4003779"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8" name="rc348"/>
            <p:cNvSpPr/>
            <p:nvPr/>
          </p:nvSpPr>
          <p:spPr>
            <a:xfrm>
              <a:off x="4300307" y="235491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9" name="rc349"/>
            <p:cNvSpPr/>
            <p:nvPr/>
          </p:nvSpPr>
          <p:spPr>
            <a:xfrm>
              <a:off x="4596835"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0" name="rc350"/>
            <p:cNvSpPr/>
            <p:nvPr/>
          </p:nvSpPr>
          <p:spPr>
            <a:xfrm>
              <a:off x="4893363"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1" name="rc351"/>
            <p:cNvSpPr/>
            <p:nvPr/>
          </p:nvSpPr>
          <p:spPr>
            <a:xfrm>
              <a:off x="5189891" y="2354913"/>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2" name="rc352"/>
            <p:cNvSpPr/>
            <p:nvPr/>
          </p:nvSpPr>
          <p:spPr>
            <a:xfrm>
              <a:off x="5486420" y="2354913"/>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53" name="rc353"/>
            <p:cNvSpPr/>
            <p:nvPr/>
          </p:nvSpPr>
          <p:spPr>
            <a:xfrm>
              <a:off x="5782948"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4" name="rc354"/>
            <p:cNvSpPr/>
            <p:nvPr/>
          </p:nvSpPr>
          <p:spPr>
            <a:xfrm>
              <a:off x="6079476"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5" name="rc355"/>
            <p:cNvSpPr/>
            <p:nvPr/>
          </p:nvSpPr>
          <p:spPr>
            <a:xfrm>
              <a:off x="6376004"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6" name="rc356"/>
            <p:cNvSpPr/>
            <p:nvPr/>
          </p:nvSpPr>
          <p:spPr>
            <a:xfrm>
              <a:off x="6672532"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7" name="rc357"/>
            <p:cNvSpPr/>
            <p:nvPr/>
          </p:nvSpPr>
          <p:spPr>
            <a:xfrm>
              <a:off x="6969060"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8" name="rc358"/>
            <p:cNvSpPr/>
            <p:nvPr/>
          </p:nvSpPr>
          <p:spPr>
            <a:xfrm>
              <a:off x="7265589"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9" name="rc359"/>
            <p:cNvSpPr/>
            <p:nvPr/>
          </p:nvSpPr>
          <p:spPr>
            <a:xfrm>
              <a:off x="7562117"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0" name="rc360"/>
            <p:cNvSpPr/>
            <p:nvPr/>
          </p:nvSpPr>
          <p:spPr>
            <a:xfrm>
              <a:off x="7858645"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1" name="rc361"/>
            <p:cNvSpPr/>
            <p:nvPr/>
          </p:nvSpPr>
          <p:spPr>
            <a:xfrm>
              <a:off x="8155173"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2" name="rc362"/>
            <p:cNvSpPr/>
            <p:nvPr/>
          </p:nvSpPr>
          <p:spPr>
            <a:xfrm>
              <a:off x="8451701"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3" name="rc363"/>
            <p:cNvSpPr/>
            <p:nvPr/>
          </p:nvSpPr>
          <p:spPr>
            <a:xfrm>
              <a:off x="8748229" y="235491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4" name="rc364"/>
            <p:cNvSpPr/>
            <p:nvPr/>
          </p:nvSpPr>
          <p:spPr>
            <a:xfrm>
              <a:off x="1928082" y="2578577"/>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5" name="rc365"/>
            <p:cNvSpPr/>
            <p:nvPr/>
          </p:nvSpPr>
          <p:spPr>
            <a:xfrm>
              <a:off x="2224610" y="257857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6" name="rc366"/>
            <p:cNvSpPr/>
            <p:nvPr/>
          </p:nvSpPr>
          <p:spPr>
            <a:xfrm>
              <a:off x="2521138"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7" name="rc367"/>
            <p:cNvSpPr/>
            <p:nvPr/>
          </p:nvSpPr>
          <p:spPr>
            <a:xfrm>
              <a:off x="2817666"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8" name="rc368"/>
            <p:cNvSpPr/>
            <p:nvPr/>
          </p:nvSpPr>
          <p:spPr>
            <a:xfrm>
              <a:off x="3114194"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9" name="rc369"/>
            <p:cNvSpPr/>
            <p:nvPr/>
          </p:nvSpPr>
          <p:spPr>
            <a:xfrm>
              <a:off x="3410722"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3707251"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1" name="rc371"/>
            <p:cNvSpPr/>
            <p:nvPr/>
          </p:nvSpPr>
          <p:spPr>
            <a:xfrm>
              <a:off x="4003779"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2" name="rc372"/>
            <p:cNvSpPr/>
            <p:nvPr/>
          </p:nvSpPr>
          <p:spPr>
            <a:xfrm>
              <a:off x="4300307"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3" name="rc373"/>
            <p:cNvSpPr/>
            <p:nvPr/>
          </p:nvSpPr>
          <p:spPr>
            <a:xfrm>
              <a:off x="4596835"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4" name="rc374"/>
            <p:cNvSpPr/>
            <p:nvPr/>
          </p:nvSpPr>
          <p:spPr>
            <a:xfrm>
              <a:off x="4893363"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5" name="rc375"/>
            <p:cNvSpPr/>
            <p:nvPr/>
          </p:nvSpPr>
          <p:spPr>
            <a:xfrm>
              <a:off x="5189891" y="257857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6" name="rc376"/>
            <p:cNvSpPr/>
            <p:nvPr/>
          </p:nvSpPr>
          <p:spPr>
            <a:xfrm>
              <a:off x="5486420"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7" name="rc377"/>
            <p:cNvSpPr/>
            <p:nvPr/>
          </p:nvSpPr>
          <p:spPr>
            <a:xfrm>
              <a:off x="5782948"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8" name="rc378"/>
            <p:cNvSpPr/>
            <p:nvPr/>
          </p:nvSpPr>
          <p:spPr>
            <a:xfrm>
              <a:off x="6079476" y="257857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9" name="rc379"/>
            <p:cNvSpPr/>
            <p:nvPr/>
          </p:nvSpPr>
          <p:spPr>
            <a:xfrm>
              <a:off x="6376004"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0" name="rc380"/>
            <p:cNvSpPr/>
            <p:nvPr/>
          </p:nvSpPr>
          <p:spPr>
            <a:xfrm>
              <a:off x="6672532"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1" name="rc381"/>
            <p:cNvSpPr/>
            <p:nvPr/>
          </p:nvSpPr>
          <p:spPr>
            <a:xfrm>
              <a:off x="6969060" y="257857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2" name="rc382"/>
            <p:cNvSpPr/>
            <p:nvPr/>
          </p:nvSpPr>
          <p:spPr>
            <a:xfrm>
              <a:off x="7265589"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3" name="rc383"/>
            <p:cNvSpPr/>
            <p:nvPr/>
          </p:nvSpPr>
          <p:spPr>
            <a:xfrm>
              <a:off x="7562117"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4" name="rc384"/>
            <p:cNvSpPr/>
            <p:nvPr/>
          </p:nvSpPr>
          <p:spPr>
            <a:xfrm>
              <a:off x="7858645"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5" name="rc385"/>
            <p:cNvSpPr/>
            <p:nvPr/>
          </p:nvSpPr>
          <p:spPr>
            <a:xfrm>
              <a:off x="8155173"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6" name="rc386"/>
            <p:cNvSpPr/>
            <p:nvPr/>
          </p:nvSpPr>
          <p:spPr>
            <a:xfrm>
              <a:off x="8451701"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7" name="rc387"/>
            <p:cNvSpPr/>
            <p:nvPr/>
          </p:nvSpPr>
          <p:spPr>
            <a:xfrm>
              <a:off x="8748229"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8" name="rc388"/>
            <p:cNvSpPr/>
            <p:nvPr/>
          </p:nvSpPr>
          <p:spPr>
            <a:xfrm>
              <a:off x="1928082" y="3696897"/>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89" name="rc389"/>
            <p:cNvSpPr/>
            <p:nvPr/>
          </p:nvSpPr>
          <p:spPr>
            <a:xfrm>
              <a:off x="2224610" y="3696897"/>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0" name="rc390"/>
            <p:cNvSpPr/>
            <p:nvPr/>
          </p:nvSpPr>
          <p:spPr>
            <a:xfrm>
              <a:off x="2521138" y="3696897"/>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91" name="rc391"/>
            <p:cNvSpPr/>
            <p:nvPr/>
          </p:nvSpPr>
          <p:spPr>
            <a:xfrm>
              <a:off x="2817666" y="3696897"/>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92" name="rc392"/>
            <p:cNvSpPr/>
            <p:nvPr/>
          </p:nvSpPr>
          <p:spPr>
            <a:xfrm>
              <a:off x="3114194" y="3696897"/>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93" name="rc393"/>
            <p:cNvSpPr/>
            <p:nvPr/>
          </p:nvSpPr>
          <p:spPr>
            <a:xfrm>
              <a:off x="3410722" y="3696897"/>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394" name="rc394"/>
            <p:cNvSpPr/>
            <p:nvPr/>
          </p:nvSpPr>
          <p:spPr>
            <a:xfrm>
              <a:off x="3707251" y="3696897"/>
              <a:ext cx="296528"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95" name="rc395"/>
            <p:cNvSpPr/>
            <p:nvPr/>
          </p:nvSpPr>
          <p:spPr>
            <a:xfrm>
              <a:off x="4003779" y="3696897"/>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96" name="rc396"/>
            <p:cNvSpPr/>
            <p:nvPr/>
          </p:nvSpPr>
          <p:spPr>
            <a:xfrm>
              <a:off x="4300307" y="369689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97" name="rc397"/>
            <p:cNvSpPr/>
            <p:nvPr/>
          </p:nvSpPr>
          <p:spPr>
            <a:xfrm>
              <a:off x="4596835" y="3696897"/>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8" name="rc398"/>
            <p:cNvSpPr/>
            <p:nvPr/>
          </p:nvSpPr>
          <p:spPr>
            <a:xfrm>
              <a:off x="4893363" y="369689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9" name="rc399"/>
            <p:cNvSpPr/>
            <p:nvPr/>
          </p:nvSpPr>
          <p:spPr>
            <a:xfrm>
              <a:off x="5189891" y="369689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0" name="rc400"/>
            <p:cNvSpPr/>
            <p:nvPr/>
          </p:nvSpPr>
          <p:spPr>
            <a:xfrm>
              <a:off x="5486420" y="369689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1" name="rc401"/>
            <p:cNvSpPr/>
            <p:nvPr/>
          </p:nvSpPr>
          <p:spPr>
            <a:xfrm>
              <a:off x="5782948" y="369689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2" name="rc402"/>
            <p:cNvSpPr/>
            <p:nvPr/>
          </p:nvSpPr>
          <p:spPr>
            <a:xfrm>
              <a:off x="6079476" y="369689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3" name="rc403"/>
            <p:cNvSpPr/>
            <p:nvPr/>
          </p:nvSpPr>
          <p:spPr>
            <a:xfrm>
              <a:off x="6376004" y="369689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4" name="rc404"/>
            <p:cNvSpPr/>
            <p:nvPr/>
          </p:nvSpPr>
          <p:spPr>
            <a:xfrm>
              <a:off x="6672532" y="369689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5" name="rc405"/>
            <p:cNvSpPr/>
            <p:nvPr/>
          </p:nvSpPr>
          <p:spPr>
            <a:xfrm>
              <a:off x="6969060" y="369689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6" name="rc406"/>
            <p:cNvSpPr/>
            <p:nvPr/>
          </p:nvSpPr>
          <p:spPr>
            <a:xfrm>
              <a:off x="7265589" y="369689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7" name="rc407"/>
            <p:cNvSpPr/>
            <p:nvPr/>
          </p:nvSpPr>
          <p:spPr>
            <a:xfrm>
              <a:off x="7562117" y="369689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8" name="rc408"/>
            <p:cNvSpPr/>
            <p:nvPr/>
          </p:nvSpPr>
          <p:spPr>
            <a:xfrm>
              <a:off x="7858645" y="369689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09" name="rc409"/>
            <p:cNvSpPr/>
            <p:nvPr/>
          </p:nvSpPr>
          <p:spPr>
            <a:xfrm>
              <a:off x="8155173" y="369689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0" name="rc410"/>
            <p:cNvSpPr/>
            <p:nvPr/>
          </p:nvSpPr>
          <p:spPr>
            <a:xfrm>
              <a:off x="8451701" y="3696897"/>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411" name="rc411"/>
            <p:cNvSpPr/>
            <p:nvPr/>
          </p:nvSpPr>
          <p:spPr>
            <a:xfrm>
              <a:off x="8748229" y="3696897"/>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2" name="rc412"/>
            <p:cNvSpPr/>
            <p:nvPr/>
          </p:nvSpPr>
          <p:spPr>
            <a:xfrm>
              <a:off x="1928082" y="5486209"/>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3" name="rc413"/>
            <p:cNvSpPr/>
            <p:nvPr/>
          </p:nvSpPr>
          <p:spPr>
            <a:xfrm>
              <a:off x="2224610" y="5486209"/>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414" name="rc414"/>
            <p:cNvSpPr/>
            <p:nvPr/>
          </p:nvSpPr>
          <p:spPr>
            <a:xfrm>
              <a:off x="2521138" y="5486209"/>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15" name="rc415"/>
            <p:cNvSpPr/>
            <p:nvPr/>
          </p:nvSpPr>
          <p:spPr>
            <a:xfrm>
              <a:off x="2817666" y="5486209"/>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16" name="rc416"/>
            <p:cNvSpPr/>
            <p:nvPr/>
          </p:nvSpPr>
          <p:spPr>
            <a:xfrm>
              <a:off x="3114194" y="5486209"/>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7" name="rc417"/>
            <p:cNvSpPr/>
            <p:nvPr/>
          </p:nvSpPr>
          <p:spPr>
            <a:xfrm>
              <a:off x="3410722" y="5486209"/>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8" name="rc418"/>
            <p:cNvSpPr/>
            <p:nvPr/>
          </p:nvSpPr>
          <p:spPr>
            <a:xfrm>
              <a:off x="3707251" y="5486209"/>
              <a:ext cx="296528"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19" name="rc419"/>
            <p:cNvSpPr/>
            <p:nvPr/>
          </p:nvSpPr>
          <p:spPr>
            <a:xfrm>
              <a:off x="4003779" y="5486209"/>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20" name="rc420"/>
            <p:cNvSpPr/>
            <p:nvPr/>
          </p:nvSpPr>
          <p:spPr>
            <a:xfrm>
              <a:off x="4300307" y="5486209"/>
              <a:ext cx="296528"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21" name="rc421"/>
            <p:cNvSpPr/>
            <p:nvPr/>
          </p:nvSpPr>
          <p:spPr>
            <a:xfrm>
              <a:off x="4596835"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2" name="rc422"/>
            <p:cNvSpPr/>
            <p:nvPr/>
          </p:nvSpPr>
          <p:spPr>
            <a:xfrm>
              <a:off x="4893363" y="5486209"/>
              <a:ext cx="296528"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23" name="rc423"/>
            <p:cNvSpPr/>
            <p:nvPr/>
          </p:nvSpPr>
          <p:spPr>
            <a:xfrm>
              <a:off x="5189891"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4" name="rc424"/>
            <p:cNvSpPr/>
            <p:nvPr/>
          </p:nvSpPr>
          <p:spPr>
            <a:xfrm>
              <a:off x="5486420"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5" name="rc425"/>
            <p:cNvSpPr/>
            <p:nvPr/>
          </p:nvSpPr>
          <p:spPr>
            <a:xfrm>
              <a:off x="5782948"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6" name="rc426"/>
            <p:cNvSpPr/>
            <p:nvPr/>
          </p:nvSpPr>
          <p:spPr>
            <a:xfrm>
              <a:off x="6079476"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7" name="rc427"/>
            <p:cNvSpPr/>
            <p:nvPr/>
          </p:nvSpPr>
          <p:spPr>
            <a:xfrm>
              <a:off x="6376004"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8" name="rc428"/>
            <p:cNvSpPr/>
            <p:nvPr/>
          </p:nvSpPr>
          <p:spPr>
            <a:xfrm>
              <a:off x="6672532"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29" name="rc429"/>
            <p:cNvSpPr/>
            <p:nvPr/>
          </p:nvSpPr>
          <p:spPr>
            <a:xfrm>
              <a:off x="6969060"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0" name="rc430"/>
            <p:cNvSpPr/>
            <p:nvPr/>
          </p:nvSpPr>
          <p:spPr>
            <a:xfrm>
              <a:off x="7265589"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1" name="rc431"/>
            <p:cNvSpPr/>
            <p:nvPr/>
          </p:nvSpPr>
          <p:spPr>
            <a:xfrm>
              <a:off x="7562117"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2" name="rc432"/>
            <p:cNvSpPr/>
            <p:nvPr/>
          </p:nvSpPr>
          <p:spPr>
            <a:xfrm>
              <a:off x="7858645"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3" name="rc433"/>
            <p:cNvSpPr/>
            <p:nvPr/>
          </p:nvSpPr>
          <p:spPr>
            <a:xfrm>
              <a:off x="8155173"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4" name="rc434"/>
            <p:cNvSpPr/>
            <p:nvPr/>
          </p:nvSpPr>
          <p:spPr>
            <a:xfrm>
              <a:off x="8451701"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5" name="rc435"/>
            <p:cNvSpPr/>
            <p:nvPr/>
          </p:nvSpPr>
          <p:spPr>
            <a:xfrm>
              <a:off x="8748229" y="5486209"/>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36" name="rc436"/>
            <p:cNvSpPr/>
            <p:nvPr/>
          </p:nvSpPr>
          <p:spPr>
            <a:xfrm>
              <a:off x="3410722" y="4591553"/>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37" name="rc437"/>
            <p:cNvSpPr/>
            <p:nvPr/>
          </p:nvSpPr>
          <p:spPr>
            <a:xfrm>
              <a:off x="3707251" y="4591553"/>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38" name="rc438"/>
            <p:cNvSpPr/>
            <p:nvPr/>
          </p:nvSpPr>
          <p:spPr>
            <a:xfrm>
              <a:off x="4003779" y="4591553"/>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39" name="rc439"/>
            <p:cNvSpPr/>
            <p:nvPr/>
          </p:nvSpPr>
          <p:spPr>
            <a:xfrm>
              <a:off x="4300307" y="4591553"/>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40" name="rc440"/>
            <p:cNvSpPr/>
            <p:nvPr/>
          </p:nvSpPr>
          <p:spPr>
            <a:xfrm>
              <a:off x="4596835" y="4591553"/>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1" name="rc441"/>
            <p:cNvSpPr/>
            <p:nvPr/>
          </p:nvSpPr>
          <p:spPr>
            <a:xfrm>
              <a:off x="4893363" y="4591553"/>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42" name="rc442"/>
            <p:cNvSpPr/>
            <p:nvPr/>
          </p:nvSpPr>
          <p:spPr>
            <a:xfrm>
              <a:off x="5189891" y="4591553"/>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43" name="rc443"/>
            <p:cNvSpPr/>
            <p:nvPr/>
          </p:nvSpPr>
          <p:spPr>
            <a:xfrm>
              <a:off x="5486420" y="459155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44" name="rc444"/>
            <p:cNvSpPr/>
            <p:nvPr/>
          </p:nvSpPr>
          <p:spPr>
            <a:xfrm>
              <a:off x="5782948" y="4591553"/>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45" name="rc445"/>
            <p:cNvSpPr/>
            <p:nvPr/>
          </p:nvSpPr>
          <p:spPr>
            <a:xfrm>
              <a:off x="6079476" y="4591553"/>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46" name="rc446"/>
            <p:cNvSpPr/>
            <p:nvPr/>
          </p:nvSpPr>
          <p:spPr>
            <a:xfrm>
              <a:off x="6376004" y="4591553"/>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47" name="rc447"/>
            <p:cNvSpPr/>
            <p:nvPr/>
          </p:nvSpPr>
          <p:spPr>
            <a:xfrm>
              <a:off x="6672532" y="4591553"/>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48" name="rc448"/>
            <p:cNvSpPr/>
            <p:nvPr/>
          </p:nvSpPr>
          <p:spPr>
            <a:xfrm>
              <a:off x="6969060" y="4591553"/>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49" name="rc449"/>
            <p:cNvSpPr/>
            <p:nvPr/>
          </p:nvSpPr>
          <p:spPr>
            <a:xfrm>
              <a:off x="7265589" y="4591553"/>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50" name="rc450"/>
            <p:cNvSpPr/>
            <p:nvPr/>
          </p:nvSpPr>
          <p:spPr>
            <a:xfrm>
              <a:off x="7562117" y="4591553"/>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51" name="rc451"/>
            <p:cNvSpPr/>
            <p:nvPr/>
          </p:nvSpPr>
          <p:spPr>
            <a:xfrm>
              <a:off x="7858645" y="4591553"/>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2" name="rc452"/>
            <p:cNvSpPr/>
            <p:nvPr/>
          </p:nvSpPr>
          <p:spPr>
            <a:xfrm>
              <a:off x="8155173" y="4591553"/>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3" name="rc453"/>
            <p:cNvSpPr/>
            <p:nvPr/>
          </p:nvSpPr>
          <p:spPr>
            <a:xfrm>
              <a:off x="1928082" y="4591553"/>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54" name="rc454"/>
            <p:cNvSpPr/>
            <p:nvPr/>
          </p:nvSpPr>
          <p:spPr>
            <a:xfrm>
              <a:off x="2224610" y="4591553"/>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55" name="rc455"/>
            <p:cNvSpPr/>
            <p:nvPr/>
          </p:nvSpPr>
          <p:spPr>
            <a:xfrm>
              <a:off x="2521138" y="4591553"/>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56" name="rc456"/>
            <p:cNvSpPr/>
            <p:nvPr/>
          </p:nvSpPr>
          <p:spPr>
            <a:xfrm>
              <a:off x="2817666" y="4591553"/>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57" name="rc457"/>
            <p:cNvSpPr/>
            <p:nvPr/>
          </p:nvSpPr>
          <p:spPr>
            <a:xfrm>
              <a:off x="3114194" y="4591553"/>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58" name="rc458"/>
            <p:cNvSpPr/>
            <p:nvPr/>
          </p:nvSpPr>
          <p:spPr>
            <a:xfrm>
              <a:off x="8451701" y="4591553"/>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9" name="rc459"/>
            <p:cNvSpPr/>
            <p:nvPr/>
          </p:nvSpPr>
          <p:spPr>
            <a:xfrm>
              <a:off x="8748229" y="4591553"/>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60" name="rc460"/>
            <p:cNvSpPr/>
            <p:nvPr/>
          </p:nvSpPr>
          <p:spPr>
            <a:xfrm>
              <a:off x="1928082"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1" name="rc461"/>
            <p:cNvSpPr/>
            <p:nvPr/>
          </p:nvSpPr>
          <p:spPr>
            <a:xfrm>
              <a:off x="2224610"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2" name="rc462"/>
            <p:cNvSpPr/>
            <p:nvPr/>
          </p:nvSpPr>
          <p:spPr>
            <a:xfrm>
              <a:off x="2521138" y="2131248"/>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3" name="rc463"/>
            <p:cNvSpPr/>
            <p:nvPr/>
          </p:nvSpPr>
          <p:spPr>
            <a:xfrm>
              <a:off x="2817666" y="2131248"/>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4" name="rc464"/>
            <p:cNvSpPr/>
            <p:nvPr/>
          </p:nvSpPr>
          <p:spPr>
            <a:xfrm>
              <a:off x="3114194" y="2131248"/>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5" name="rc465"/>
            <p:cNvSpPr/>
            <p:nvPr/>
          </p:nvSpPr>
          <p:spPr>
            <a:xfrm>
              <a:off x="3410722"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6" name="rc466"/>
            <p:cNvSpPr/>
            <p:nvPr/>
          </p:nvSpPr>
          <p:spPr>
            <a:xfrm>
              <a:off x="3707251"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7" name="rc467"/>
            <p:cNvSpPr/>
            <p:nvPr/>
          </p:nvSpPr>
          <p:spPr>
            <a:xfrm>
              <a:off x="4003779"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8" name="rc468"/>
            <p:cNvSpPr/>
            <p:nvPr/>
          </p:nvSpPr>
          <p:spPr>
            <a:xfrm>
              <a:off x="4300307"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9" name="rc469"/>
            <p:cNvSpPr/>
            <p:nvPr/>
          </p:nvSpPr>
          <p:spPr>
            <a:xfrm>
              <a:off x="4596835"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0" name="rc470"/>
            <p:cNvSpPr/>
            <p:nvPr/>
          </p:nvSpPr>
          <p:spPr>
            <a:xfrm>
              <a:off x="4893363"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1" name="rc471"/>
            <p:cNvSpPr/>
            <p:nvPr/>
          </p:nvSpPr>
          <p:spPr>
            <a:xfrm>
              <a:off x="5189891"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2" name="rc472"/>
            <p:cNvSpPr/>
            <p:nvPr/>
          </p:nvSpPr>
          <p:spPr>
            <a:xfrm>
              <a:off x="5486420"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3" name="rc473"/>
            <p:cNvSpPr/>
            <p:nvPr/>
          </p:nvSpPr>
          <p:spPr>
            <a:xfrm>
              <a:off x="5782948"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4" name="rc474"/>
            <p:cNvSpPr/>
            <p:nvPr/>
          </p:nvSpPr>
          <p:spPr>
            <a:xfrm>
              <a:off x="6079476"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5" name="rc475"/>
            <p:cNvSpPr/>
            <p:nvPr/>
          </p:nvSpPr>
          <p:spPr>
            <a:xfrm>
              <a:off x="6376004"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6" name="rc476"/>
            <p:cNvSpPr/>
            <p:nvPr/>
          </p:nvSpPr>
          <p:spPr>
            <a:xfrm>
              <a:off x="6672532"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7" name="rc477"/>
            <p:cNvSpPr/>
            <p:nvPr/>
          </p:nvSpPr>
          <p:spPr>
            <a:xfrm>
              <a:off x="6969060"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8" name="rc478"/>
            <p:cNvSpPr/>
            <p:nvPr/>
          </p:nvSpPr>
          <p:spPr>
            <a:xfrm>
              <a:off x="7265589"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9" name="rc479"/>
            <p:cNvSpPr/>
            <p:nvPr/>
          </p:nvSpPr>
          <p:spPr>
            <a:xfrm>
              <a:off x="7562117"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0" name="rc480"/>
            <p:cNvSpPr/>
            <p:nvPr/>
          </p:nvSpPr>
          <p:spPr>
            <a:xfrm>
              <a:off x="7858645"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1" name="rc481"/>
            <p:cNvSpPr/>
            <p:nvPr/>
          </p:nvSpPr>
          <p:spPr>
            <a:xfrm>
              <a:off x="8155173"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2" name="rc482"/>
            <p:cNvSpPr/>
            <p:nvPr/>
          </p:nvSpPr>
          <p:spPr>
            <a:xfrm>
              <a:off x="8451701"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3" name="rc483"/>
            <p:cNvSpPr/>
            <p:nvPr/>
          </p:nvSpPr>
          <p:spPr>
            <a:xfrm>
              <a:off x="8748229"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4" name="rc484"/>
            <p:cNvSpPr/>
            <p:nvPr/>
          </p:nvSpPr>
          <p:spPr>
            <a:xfrm>
              <a:off x="2521138" y="5038881"/>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5" name="rc485"/>
            <p:cNvSpPr/>
            <p:nvPr/>
          </p:nvSpPr>
          <p:spPr>
            <a:xfrm>
              <a:off x="2817666" y="5038881"/>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86" name="rc486"/>
            <p:cNvSpPr/>
            <p:nvPr/>
          </p:nvSpPr>
          <p:spPr>
            <a:xfrm>
              <a:off x="3114194" y="5038881"/>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87" name="rc487"/>
            <p:cNvSpPr/>
            <p:nvPr/>
          </p:nvSpPr>
          <p:spPr>
            <a:xfrm>
              <a:off x="3410722" y="5038881"/>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88" name="rc488"/>
            <p:cNvSpPr/>
            <p:nvPr/>
          </p:nvSpPr>
          <p:spPr>
            <a:xfrm>
              <a:off x="3707251" y="5038881"/>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89" name="rc489"/>
            <p:cNvSpPr/>
            <p:nvPr/>
          </p:nvSpPr>
          <p:spPr>
            <a:xfrm>
              <a:off x="4003779" y="5038881"/>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90" name="rc490"/>
            <p:cNvSpPr/>
            <p:nvPr/>
          </p:nvSpPr>
          <p:spPr>
            <a:xfrm>
              <a:off x="4300307" y="5038881"/>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91" name="rc491"/>
            <p:cNvSpPr/>
            <p:nvPr/>
          </p:nvSpPr>
          <p:spPr>
            <a:xfrm>
              <a:off x="4596835" y="5038881"/>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92" name="rc492"/>
            <p:cNvSpPr/>
            <p:nvPr/>
          </p:nvSpPr>
          <p:spPr>
            <a:xfrm>
              <a:off x="4893363" y="5038881"/>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93" name="rc493"/>
            <p:cNvSpPr/>
            <p:nvPr/>
          </p:nvSpPr>
          <p:spPr>
            <a:xfrm>
              <a:off x="5189891" y="5038881"/>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4" name="rc494"/>
            <p:cNvSpPr/>
            <p:nvPr/>
          </p:nvSpPr>
          <p:spPr>
            <a:xfrm>
              <a:off x="5486420" y="5038881"/>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5" name="rc495"/>
            <p:cNvSpPr/>
            <p:nvPr/>
          </p:nvSpPr>
          <p:spPr>
            <a:xfrm>
              <a:off x="5782948" y="5038881"/>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96" name="rc496"/>
            <p:cNvSpPr/>
            <p:nvPr/>
          </p:nvSpPr>
          <p:spPr>
            <a:xfrm>
              <a:off x="6079476" y="5038881"/>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497" name="rc497"/>
            <p:cNvSpPr/>
            <p:nvPr/>
          </p:nvSpPr>
          <p:spPr>
            <a:xfrm>
              <a:off x="6376004" y="5038881"/>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8" name="rc498"/>
            <p:cNvSpPr/>
            <p:nvPr/>
          </p:nvSpPr>
          <p:spPr>
            <a:xfrm>
              <a:off x="6672532" y="5038881"/>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99" name="rc499"/>
            <p:cNvSpPr/>
            <p:nvPr/>
          </p:nvSpPr>
          <p:spPr>
            <a:xfrm>
              <a:off x="6969060" y="5038881"/>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00" name="rc500"/>
            <p:cNvSpPr/>
            <p:nvPr/>
          </p:nvSpPr>
          <p:spPr>
            <a:xfrm>
              <a:off x="7265589" y="5038881"/>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01" name="rc501"/>
            <p:cNvSpPr/>
            <p:nvPr/>
          </p:nvSpPr>
          <p:spPr>
            <a:xfrm>
              <a:off x="7562117" y="5038881"/>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2" name="rc502"/>
            <p:cNvSpPr/>
            <p:nvPr/>
          </p:nvSpPr>
          <p:spPr>
            <a:xfrm>
              <a:off x="7858645" y="5038881"/>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503" name="rc503"/>
            <p:cNvSpPr/>
            <p:nvPr/>
          </p:nvSpPr>
          <p:spPr>
            <a:xfrm>
              <a:off x="1928082" y="5038881"/>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504" name="rc504"/>
            <p:cNvSpPr/>
            <p:nvPr/>
          </p:nvSpPr>
          <p:spPr>
            <a:xfrm>
              <a:off x="2224610" y="5038881"/>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505" name="rc505"/>
            <p:cNvSpPr/>
            <p:nvPr/>
          </p:nvSpPr>
          <p:spPr>
            <a:xfrm>
              <a:off x="8155173" y="5038881"/>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506" name="rc506"/>
            <p:cNvSpPr/>
            <p:nvPr/>
          </p:nvSpPr>
          <p:spPr>
            <a:xfrm>
              <a:off x="8451701" y="5038881"/>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07" name="rc507"/>
            <p:cNvSpPr/>
            <p:nvPr/>
          </p:nvSpPr>
          <p:spPr>
            <a:xfrm>
              <a:off x="8748229" y="5038881"/>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08" name="tx508"/>
            <p:cNvSpPr/>
            <p:nvPr/>
          </p:nvSpPr>
          <p:spPr>
            <a:xfrm>
              <a:off x="260911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09" name="tx509"/>
            <p:cNvSpPr/>
            <p:nvPr/>
          </p:nvSpPr>
          <p:spPr>
            <a:xfrm>
              <a:off x="2905640"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0" name="tx510"/>
            <p:cNvSpPr/>
            <p:nvPr/>
          </p:nvSpPr>
          <p:spPr>
            <a:xfrm>
              <a:off x="3202169"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1" name="tx511"/>
            <p:cNvSpPr/>
            <p:nvPr/>
          </p:nvSpPr>
          <p:spPr>
            <a:xfrm>
              <a:off x="349869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2" name="tx512"/>
            <p:cNvSpPr/>
            <p:nvPr/>
          </p:nvSpPr>
          <p:spPr>
            <a:xfrm>
              <a:off x="3795225"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13" name="tx513"/>
            <p:cNvSpPr/>
            <p:nvPr/>
          </p:nvSpPr>
          <p:spPr>
            <a:xfrm>
              <a:off x="409175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4" name="tx514"/>
            <p:cNvSpPr/>
            <p:nvPr/>
          </p:nvSpPr>
          <p:spPr>
            <a:xfrm>
              <a:off x="4388281"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15" name="tx515"/>
            <p:cNvSpPr/>
            <p:nvPr/>
          </p:nvSpPr>
          <p:spPr>
            <a:xfrm>
              <a:off x="4684809"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6" name="tx516"/>
            <p:cNvSpPr/>
            <p:nvPr/>
          </p:nvSpPr>
          <p:spPr>
            <a:xfrm>
              <a:off x="4981338"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17" name="tx517"/>
            <p:cNvSpPr/>
            <p:nvPr/>
          </p:nvSpPr>
          <p:spPr>
            <a:xfrm>
              <a:off x="5277866"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18" name="tx518"/>
            <p:cNvSpPr/>
            <p:nvPr/>
          </p:nvSpPr>
          <p:spPr>
            <a:xfrm>
              <a:off x="557439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19" name="tx519"/>
            <p:cNvSpPr/>
            <p:nvPr/>
          </p:nvSpPr>
          <p:spPr>
            <a:xfrm>
              <a:off x="587092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20" name="tx520"/>
            <p:cNvSpPr/>
            <p:nvPr/>
          </p:nvSpPr>
          <p:spPr>
            <a:xfrm>
              <a:off x="6167450"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21" name="tx521"/>
            <p:cNvSpPr/>
            <p:nvPr/>
          </p:nvSpPr>
          <p:spPr>
            <a:xfrm>
              <a:off x="6463979"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22" name="tx522"/>
            <p:cNvSpPr/>
            <p:nvPr/>
          </p:nvSpPr>
          <p:spPr>
            <a:xfrm>
              <a:off x="6760507"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23" name="tx523"/>
            <p:cNvSpPr/>
            <p:nvPr/>
          </p:nvSpPr>
          <p:spPr>
            <a:xfrm>
              <a:off x="7057035"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24" name="tx524"/>
            <p:cNvSpPr/>
            <p:nvPr/>
          </p:nvSpPr>
          <p:spPr>
            <a:xfrm>
              <a:off x="7353563" y="53365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25" name="tx525"/>
            <p:cNvSpPr/>
            <p:nvPr/>
          </p:nvSpPr>
          <p:spPr>
            <a:xfrm>
              <a:off x="765009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26" name="tx526"/>
            <p:cNvSpPr/>
            <p:nvPr/>
          </p:nvSpPr>
          <p:spPr>
            <a:xfrm>
              <a:off x="794661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27" name="tx527"/>
            <p:cNvSpPr/>
            <p:nvPr/>
          </p:nvSpPr>
          <p:spPr>
            <a:xfrm>
              <a:off x="8243148"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28" name="tx528"/>
            <p:cNvSpPr/>
            <p:nvPr/>
          </p:nvSpPr>
          <p:spPr>
            <a:xfrm>
              <a:off x="8539676"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29" name="tx529"/>
            <p:cNvSpPr/>
            <p:nvPr/>
          </p:nvSpPr>
          <p:spPr>
            <a:xfrm>
              <a:off x="883620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30" name="tx530"/>
            <p:cNvSpPr/>
            <p:nvPr/>
          </p:nvSpPr>
          <p:spPr>
            <a:xfrm>
              <a:off x="201605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1" name="tx531"/>
            <p:cNvSpPr/>
            <p:nvPr/>
          </p:nvSpPr>
          <p:spPr>
            <a:xfrm>
              <a:off x="231258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2" name="tx532"/>
            <p:cNvSpPr/>
            <p:nvPr/>
          </p:nvSpPr>
          <p:spPr>
            <a:xfrm>
              <a:off x="260911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3" name="tx533"/>
            <p:cNvSpPr/>
            <p:nvPr/>
          </p:nvSpPr>
          <p:spPr>
            <a:xfrm>
              <a:off x="290564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4" name="tx534"/>
            <p:cNvSpPr/>
            <p:nvPr/>
          </p:nvSpPr>
          <p:spPr>
            <a:xfrm>
              <a:off x="320216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5" name="tx535"/>
            <p:cNvSpPr/>
            <p:nvPr/>
          </p:nvSpPr>
          <p:spPr>
            <a:xfrm>
              <a:off x="349869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6" name="tx536"/>
            <p:cNvSpPr/>
            <p:nvPr/>
          </p:nvSpPr>
          <p:spPr>
            <a:xfrm>
              <a:off x="379522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7" name="tx537"/>
            <p:cNvSpPr/>
            <p:nvPr/>
          </p:nvSpPr>
          <p:spPr>
            <a:xfrm>
              <a:off x="409175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8" name="tx538"/>
            <p:cNvSpPr/>
            <p:nvPr/>
          </p:nvSpPr>
          <p:spPr>
            <a:xfrm>
              <a:off x="438828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9" name="tx539"/>
            <p:cNvSpPr/>
            <p:nvPr/>
          </p:nvSpPr>
          <p:spPr>
            <a:xfrm>
              <a:off x="468480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0" name="tx540"/>
            <p:cNvSpPr/>
            <p:nvPr/>
          </p:nvSpPr>
          <p:spPr>
            <a:xfrm>
              <a:off x="498133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1" name="tx541"/>
            <p:cNvSpPr/>
            <p:nvPr/>
          </p:nvSpPr>
          <p:spPr>
            <a:xfrm>
              <a:off x="527786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42" name="tx542"/>
            <p:cNvSpPr/>
            <p:nvPr/>
          </p:nvSpPr>
          <p:spPr>
            <a:xfrm>
              <a:off x="557439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3" name="tx543"/>
            <p:cNvSpPr/>
            <p:nvPr/>
          </p:nvSpPr>
          <p:spPr>
            <a:xfrm>
              <a:off x="587092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4" name="tx544"/>
            <p:cNvSpPr/>
            <p:nvPr/>
          </p:nvSpPr>
          <p:spPr>
            <a:xfrm>
              <a:off x="616745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5" name="tx545"/>
            <p:cNvSpPr/>
            <p:nvPr/>
          </p:nvSpPr>
          <p:spPr>
            <a:xfrm>
              <a:off x="646397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6" name="tx546"/>
            <p:cNvSpPr/>
            <p:nvPr/>
          </p:nvSpPr>
          <p:spPr>
            <a:xfrm>
              <a:off x="676050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7" name="tx547"/>
            <p:cNvSpPr/>
            <p:nvPr/>
          </p:nvSpPr>
          <p:spPr>
            <a:xfrm>
              <a:off x="705703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8" name="tx548"/>
            <p:cNvSpPr/>
            <p:nvPr/>
          </p:nvSpPr>
          <p:spPr>
            <a:xfrm>
              <a:off x="735356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9" name="tx549"/>
            <p:cNvSpPr/>
            <p:nvPr/>
          </p:nvSpPr>
          <p:spPr>
            <a:xfrm>
              <a:off x="765009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0" name="tx550"/>
            <p:cNvSpPr/>
            <p:nvPr/>
          </p:nvSpPr>
          <p:spPr>
            <a:xfrm>
              <a:off x="794661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51" name="tx551"/>
            <p:cNvSpPr/>
            <p:nvPr/>
          </p:nvSpPr>
          <p:spPr>
            <a:xfrm>
              <a:off x="824314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52" name="tx552"/>
            <p:cNvSpPr/>
            <p:nvPr/>
          </p:nvSpPr>
          <p:spPr>
            <a:xfrm>
              <a:off x="853967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3" name="tx553"/>
            <p:cNvSpPr/>
            <p:nvPr/>
          </p:nvSpPr>
          <p:spPr>
            <a:xfrm>
              <a:off x="883620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4" name="tx554"/>
            <p:cNvSpPr/>
            <p:nvPr/>
          </p:nvSpPr>
          <p:spPr>
            <a:xfrm>
              <a:off x="4981338"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5" name="tx555"/>
            <p:cNvSpPr/>
            <p:nvPr/>
          </p:nvSpPr>
          <p:spPr>
            <a:xfrm>
              <a:off x="527786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6" name="tx556"/>
            <p:cNvSpPr/>
            <p:nvPr/>
          </p:nvSpPr>
          <p:spPr>
            <a:xfrm>
              <a:off x="557439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7" name="tx557"/>
            <p:cNvSpPr/>
            <p:nvPr/>
          </p:nvSpPr>
          <p:spPr>
            <a:xfrm>
              <a:off x="587092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8" name="tx558"/>
            <p:cNvSpPr/>
            <p:nvPr/>
          </p:nvSpPr>
          <p:spPr>
            <a:xfrm>
              <a:off x="616745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9" name="tx559"/>
            <p:cNvSpPr/>
            <p:nvPr/>
          </p:nvSpPr>
          <p:spPr>
            <a:xfrm>
              <a:off x="646397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0" name="tx560"/>
            <p:cNvSpPr/>
            <p:nvPr/>
          </p:nvSpPr>
          <p:spPr>
            <a:xfrm>
              <a:off x="676050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1" name="tx561"/>
            <p:cNvSpPr/>
            <p:nvPr/>
          </p:nvSpPr>
          <p:spPr>
            <a:xfrm>
              <a:off x="705703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2" name="tx562"/>
            <p:cNvSpPr/>
            <p:nvPr/>
          </p:nvSpPr>
          <p:spPr>
            <a:xfrm>
              <a:off x="735356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3" name="tx563"/>
            <p:cNvSpPr/>
            <p:nvPr/>
          </p:nvSpPr>
          <p:spPr>
            <a:xfrm>
              <a:off x="765009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4" name="tx564"/>
            <p:cNvSpPr/>
            <p:nvPr/>
          </p:nvSpPr>
          <p:spPr>
            <a:xfrm>
              <a:off x="794661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5" name="tx565"/>
            <p:cNvSpPr/>
            <p:nvPr/>
          </p:nvSpPr>
          <p:spPr>
            <a:xfrm>
              <a:off x="8243148"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6" name="tx566"/>
            <p:cNvSpPr/>
            <p:nvPr/>
          </p:nvSpPr>
          <p:spPr>
            <a:xfrm>
              <a:off x="853967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7" name="tx567"/>
            <p:cNvSpPr/>
            <p:nvPr/>
          </p:nvSpPr>
          <p:spPr>
            <a:xfrm>
              <a:off x="883620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8" name="tx568"/>
            <p:cNvSpPr/>
            <p:nvPr/>
          </p:nvSpPr>
          <p:spPr>
            <a:xfrm>
              <a:off x="201605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9" name="tx569"/>
            <p:cNvSpPr/>
            <p:nvPr/>
          </p:nvSpPr>
          <p:spPr>
            <a:xfrm>
              <a:off x="231258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0" name="tx570"/>
            <p:cNvSpPr/>
            <p:nvPr/>
          </p:nvSpPr>
          <p:spPr>
            <a:xfrm>
              <a:off x="260911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1" name="tx571"/>
            <p:cNvSpPr/>
            <p:nvPr/>
          </p:nvSpPr>
          <p:spPr>
            <a:xfrm>
              <a:off x="290564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2" name="tx572"/>
            <p:cNvSpPr/>
            <p:nvPr/>
          </p:nvSpPr>
          <p:spPr>
            <a:xfrm>
              <a:off x="320216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3" name="tx573"/>
            <p:cNvSpPr/>
            <p:nvPr/>
          </p:nvSpPr>
          <p:spPr>
            <a:xfrm>
              <a:off x="349869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4" name="tx574"/>
            <p:cNvSpPr/>
            <p:nvPr/>
          </p:nvSpPr>
          <p:spPr>
            <a:xfrm>
              <a:off x="379522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5" name="tx575"/>
            <p:cNvSpPr/>
            <p:nvPr/>
          </p:nvSpPr>
          <p:spPr>
            <a:xfrm>
              <a:off x="409175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76" name="tx576"/>
            <p:cNvSpPr/>
            <p:nvPr/>
          </p:nvSpPr>
          <p:spPr>
            <a:xfrm>
              <a:off x="438828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7" name="tx577"/>
            <p:cNvSpPr/>
            <p:nvPr/>
          </p:nvSpPr>
          <p:spPr>
            <a:xfrm>
              <a:off x="468480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8" name="tx578"/>
            <p:cNvSpPr/>
            <p:nvPr/>
          </p:nvSpPr>
          <p:spPr>
            <a:xfrm>
              <a:off x="201605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79" name="tx579"/>
            <p:cNvSpPr/>
            <p:nvPr/>
          </p:nvSpPr>
          <p:spPr>
            <a:xfrm>
              <a:off x="231258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80" name="tx580"/>
            <p:cNvSpPr/>
            <p:nvPr/>
          </p:nvSpPr>
          <p:spPr>
            <a:xfrm>
              <a:off x="2609112"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81" name="tx581"/>
            <p:cNvSpPr/>
            <p:nvPr/>
          </p:nvSpPr>
          <p:spPr>
            <a:xfrm>
              <a:off x="2905640"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82" name="tx582"/>
            <p:cNvSpPr/>
            <p:nvPr/>
          </p:nvSpPr>
          <p:spPr>
            <a:xfrm>
              <a:off x="320216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3" name="tx583"/>
            <p:cNvSpPr/>
            <p:nvPr/>
          </p:nvSpPr>
          <p:spPr>
            <a:xfrm>
              <a:off x="3498697"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84" name="tx584"/>
            <p:cNvSpPr/>
            <p:nvPr/>
          </p:nvSpPr>
          <p:spPr>
            <a:xfrm>
              <a:off x="379522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85" name="tx585"/>
            <p:cNvSpPr/>
            <p:nvPr/>
          </p:nvSpPr>
          <p:spPr>
            <a:xfrm>
              <a:off x="409175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86" name="tx586"/>
            <p:cNvSpPr/>
            <p:nvPr/>
          </p:nvSpPr>
          <p:spPr>
            <a:xfrm>
              <a:off x="438828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7" name="tx587"/>
            <p:cNvSpPr/>
            <p:nvPr/>
          </p:nvSpPr>
          <p:spPr>
            <a:xfrm>
              <a:off x="468480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8" name="tx588"/>
            <p:cNvSpPr/>
            <p:nvPr/>
          </p:nvSpPr>
          <p:spPr>
            <a:xfrm>
              <a:off x="4981338"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89" name="tx589"/>
            <p:cNvSpPr/>
            <p:nvPr/>
          </p:nvSpPr>
          <p:spPr>
            <a:xfrm>
              <a:off x="527786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90" name="tx590"/>
            <p:cNvSpPr/>
            <p:nvPr/>
          </p:nvSpPr>
          <p:spPr>
            <a:xfrm>
              <a:off x="557439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91" name="tx591"/>
            <p:cNvSpPr/>
            <p:nvPr/>
          </p:nvSpPr>
          <p:spPr>
            <a:xfrm>
              <a:off x="587092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92" name="tx592"/>
            <p:cNvSpPr/>
            <p:nvPr/>
          </p:nvSpPr>
          <p:spPr>
            <a:xfrm>
              <a:off x="6167450"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3" name="tx593"/>
            <p:cNvSpPr/>
            <p:nvPr/>
          </p:nvSpPr>
          <p:spPr>
            <a:xfrm>
              <a:off x="646397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94" name="tx594"/>
            <p:cNvSpPr/>
            <p:nvPr/>
          </p:nvSpPr>
          <p:spPr>
            <a:xfrm>
              <a:off x="6760507" y="44409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95" name="tx595"/>
            <p:cNvSpPr/>
            <p:nvPr/>
          </p:nvSpPr>
          <p:spPr>
            <a:xfrm>
              <a:off x="7057035"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96" name="tx596"/>
            <p:cNvSpPr/>
            <p:nvPr/>
          </p:nvSpPr>
          <p:spPr>
            <a:xfrm>
              <a:off x="735356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597" name="tx597"/>
            <p:cNvSpPr/>
            <p:nvPr/>
          </p:nvSpPr>
          <p:spPr>
            <a:xfrm>
              <a:off x="765009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98" name="tx598"/>
            <p:cNvSpPr/>
            <p:nvPr/>
          </p:nvSpPr>
          <p:spPr>
            <a:xfrm>
              <a:off x="794661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99" name="tx599"/>
            <p:cNvSpPr/>
            <p:nvPr/>
          </p:nvSpPr>
          <p:spPr>
            <a:xfrm>
              <a:off x="8243148"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00" name="tx600"/>
            <p:cNvSpPr/>
            <p:nvPr/>
          </p:nvSpPr>
          <p:spPr>
            <a:xfrm>
              <a:off x="853967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01" name="tx601"/>
            <p:cNvSpPr/>
            <p:nvPr/>
          </p:nvSpPr>
          <p:spPr>
            <a:xfrm>
              <a:off x="8836204" y="444192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02" name="tx602"/>
            <p:cNvSpPr/>
            <p:nvPr/>
          </p:nvSpPr>
          <p:spPr>
            <a:xfrm>
              <a:off x="201605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3" name="tx603"/>
            <p:cNvSpPr/>
            <p:nvPr/>
          </p:nvSpPr>
          <p:spPr>
            <a:xfrm>
              <a:off x="231258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4" name="tx604"/>
            <p:cNvSpPr/>
            <p:nvPr/>
          </p:nvSpPr>
          <p:spPr>
            <a:xfrm>
              <a:off x="260911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5" name="tx605"/>
            <p:cNvSpPr/>
            <p:nvPr/>
          </p:nvSpPr>
          <p:spPr>
            <a:xfrm>
              <a:off x="290564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6" name="tx606"/>
            <p:cNvSpPr/>
            <p:nvPr/>
          </p:nvSpPr>
          <p:spPr>
            <a:xfrm>
              <a:off x="320216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7" name="tx607"/>
            <p:cNvSpPr/>
            <p:nvPr/>
          </p:nvSpPr>
          <p:spPr>
            <a:xfrm>
              <a:off x="349869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8" name="tx608"/>
            <p:cNvSpPr/>
            <p:nvPr/>
          </p:nvSpPr>
          <p:spPr>
            <a:xfrm>
              <a:off x="379522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09" name="tx609"/>
            <p:cNvSpPr/>
            <p:nvPr/>
          </p:nvSpPr>
          <p:spPr>
            <a:xfrm>
              <a:off x="409175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0" name="tx610"/>
            <p:cNvSpPr/>
            <p:nvPr/>
          </p:nvSpPr>
          <p:spPr>
            <a:xfrm>
              <a:off x="438828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1" name="tx611"/>
            <p:cNvSpPr/>
            <p:nvPr/>
          </p:nvSpPr>
          <p:spPr>
            <a:xfrm>
              <a:off x="468480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2" name="tx612"/>
            <p:cNvSpPr/>
            <p:nvPr/>
          </p:nvSpPr>
          <p:spPr>
            <a:xfrm>
              <a:off x="498133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3" name="tx613"/>
            <p:cNvSpPr/>
            <p:nvPr/>
          </p:nvSpPr>
          <p:spPr>
            <a:xfrm>
              <a:off x="527786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4" name="tx614"/>
            <p:cNvSpPr/>
            <p:nvPr/>
          </p:nvSpPr>
          <p:spPr>
            <a:xfrm>
              <a:off x="557439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5" name="tx615"/>
            <p:cNvSpPr/>
            <p:nvPr/>
          </p:nvSpPr>
          <p:spPr>
            <a:xfrm>
              <a:off x="587092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6" name="tx616"/>
            <p:cNvSpPr/>
            <p:nvPr/>
          </p:nvSpPr>
          <p:spPr>
            <a:xfrm>
              <a:off x="616745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7" name="tx617"/>
            <p:cNvSpPr/>
            <p:nvPr/>
          </p:nvSpPr>
          <p:spPr>
            <a:xfrm>
              <a:off x="646397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8" name="tx618"/>
            <p:cNvSpPr/>
            <p:nvPr/>
          </p:nvSpPr>
          <p:spPr>
            <a:xfrm>
              <a:off x="676050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9" name="tx619"/>
            <p:cNvSpPr/>
            <p:nvPr/>
          </p:nvSpPr>
          <p:spPr>
            <a:xfrm>
              <a:off x="705703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20" name="tx620"/>
            <p:cNvSpPr/>
            <p:nvPr/>
          </p:nvSpPr>
          <p:spPr>
            <a:xfrm>
              <a:off x="735356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21" name="tx621"/>
            <p:cNvSpPr/>
            <p:nvPr/>
          </p:nvSpPr>
          <p:spPr>
            <a:xfrm>
              <a:off x="765009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22" name="tx622"/>
            <p:cNvSpPr/>
            <p:nvPr/>
          </p:nvSpPr>
          <p:spPr>
            <a:xfrm>
              <a:off x="794661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23" name="tx623"/>
            <p:cNvSpPr/>
            <p:nvPr/>
          </p:nvSpPr>
          <p:spPr>
            <a:xfrm>
              <a:off x="824314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24" name="tx624"/>
            <p:cNvSpPr/>
            <p:nvPr/>
          </p:nvSpPr>
          <p:spPr>
            <a:xfrm>
              <a:off x="853967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25" name="tx625"/>
            <p:cNvSpPr/>
            <p:nvPr/>
          </p:nvSpPr>
          <p:spPr>
            <a:xfrm>
              <a:off x="883620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6" name="tx626"/>
            <p:cNvSpPr/>
            <p:nvPr/>
          </p:nvSpPr>
          <p:spPr>
            <a:xfrm>
              <a:off x="646397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27" name="tx627"/>
            <p:cNvSpPr/>
            <p:nvPr/>
          </p:nvSpPr>
          <p:spPr>
            <a:xfrm>
              <a:off x="6760507"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28" name="tx628"/>
            <p:cNvSpPr/>
            <p:nvPr/>
          </p:nvSpPr>
          <p:spPr>
            <a:xfrm>
              <a:off x="705703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29" name="tx629"/>
            <p:cNvSpPr/>
            <p:nvPr/>
          </p:nvSpPr>
          <p:spPr>
            <a:xfrm>
              <a:off x="735356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30" name="tx630"/>
            <p:cNvSpPr/>
            <p:nvPr/>
          </p:nvSpPr>
          <p:spPr>
            <a:xfrm>
              <a:off x="7650091"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31" name="tx631"/>
            <p:cNvSpPr/>
            <p:nvPr/>
          </p:nvSpPr>
          <p:spPr>
            <a:xfrm>
              <a:off x="794661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32" name="tx632"/>
            <p:cNvSpPr/>
            <p:nvPr/>
          </p:nvSpPr>
          <p:spPr>
            <a:xfrm>
              <a:off x="8243148"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33" name="tx633"/>
            <p:cNvSpPr/>
            <p:nvPr/>
          </p:nvSpPr>
          <p:spPr>
            <a:xfrm>
              <a:off x="853967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4" name="tx634"/>
            <p:cNvSpPr/>
            <p:nvPr/>
          </p:nvSpPr>
          <p:spPr>
            <a:xfrm>
              <a:off x="883620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35" name="tx635"/>
            <p:cNvSpPr/>
            <p:nvPr/>
          </p:nvSpPr>
          <p:spPr>
            <a:xfrm>
              <a:off x="201605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6" name="tx636"/>
            <p:cNvSpPr/>
            <p:nvPr/>
          </p:nvSpPr>
          <p:spPr>
            <a:xfrm>
              <a:off x="231258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37" name="tx637"/>
            <p:cNvSpPr/>
            <p:nvPr/>
          </p:nvSpPr>
          <p:spPr>
            <a:xfrm>
              <a:off x="260911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8" name="tx638"/>
            <p:cNvSpPr/>
            <p:nvPr/>
          </p:nvSpPr>
          <p:spPr>
            <a:xfrm>
              <a:off x="290564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9" name="tx639"/>
            <p:cNvSpPr/>
            <p:nvPr/>
          </p:nvSpPr>
          <p:spPr>
            <a:xfrm>
              <a:off x="320216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0" name="tx640"/>
            <p:cNvSpPr/>
            <p:nvPr/>
          </p:nvSpPr>
          <p:spPr>
            <a:xfrm>
              <a:off x="349869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41" name="tx641"/>
            <p:cNvSpPr/>
            <p:nvPr/>
          </p:nvSpPr>
          <p:spPr>
            <a:xfrm>
              <a:off x="379522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2" name="tx642"/>
            <p:cNvSpPr/>
            <p:nvPr/>
          </p:nvSpPr>
          <p:spPr>
            <a:xfrm>
              <a:off x="409175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3" name="tx643"/>
            <p:cNvSpPr/>
            <p:nvPr/>
          </p:nvSpPr>
          <p:spPr>
            <a:xfrm>
              <a:off x="438828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4" name="tx644"/>
            <p:cNvSpPr/>
            <p:nvPr/>
          </p:nvSpPr>
          <p:spPr>
            <a:xfrm>
              <a:off x="468480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5" name="tx645"/>
            <p:cNvSpPr/>
            <p:nvPr/>
          </p:nvSpPr>
          <p:spPr>
            <a:xfrm>
              <a:off x="498133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6" name="tx646"/>
            <p:cNvSpPr/>
            <p:nvPr/>
          </p:nvSpPr>
          <p:spPr>
            <a:xfrm>
              <a:off x="527786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7" name="tx647"/>
            <p:cNvSpPr/>
            <p:nvPr/>
          </p:nvSpPr>
          <p:spPr>
            <a:xfrm>
              <a:off x="557439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8" name="tx648"/>
            <p:cNvSpPr/>
            <p:nvPr/>
          </p:nvSpPr>
          <p:spPr>
            <a:xfrm>
              <a:off x="587092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9" name="tx649"/>
            <p:cNvSpPr/>
            <p:nvPr/>
          </p:nvSpPr>
          <p:spPr>
            <a:xfrm>
              <a:off x="616745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0" name="tx650"/>
            <p:cNvSpPr/>
            <p:nvPr/>
          </p:nvSpPr>
          <p:spPr>
            <a:xfrm>
              <a:off x="646397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1" name="tx651"/>
            <p:cNvSpPr/>
            <p:nvPr/>
          </p:nvSpPr>
          <p:spPr>
            <a:xfrm>
              <a:off x="676050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2" name="tx652"/>
            <p:cNvSpPr/>
            <p:nvPr/>
          </p:nvSpPr>
          <p:spPr>
            <a:xfrm>
              <a:off x="705703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3" name="tx653"/>
            <p:cNvSpPr/>
            <p:nvPr/>
          </p:nvSpPr>
          <p:spPr>
            <a:xfrm>
              <a:off x="735356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4" name="tx654"/>
            <p:cNvSpPr/>
            <p:nvPr/>
          </p:nvSpPr>
          <p:spPr>
            <a:xfrm>
              <a:off x="765009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5" name="tx655"/>
            <p:cNvSpPr/>
            <p:nvPr/>
          </p:nvSpPr>
          <p:spPr>
            <a:xfrm>
              <a:off x="794661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6" name="tx656"/>
            <p:cNvSpPr/>
            <p:nvPr/>
          </p:nvSpPr>
          <p:spPr>
            <a:xfrm>
              <a:off x="824314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57" name="tx657"/>
            <p:cNvSpPr/>
            <p:nvPr/>
          </p:nvSpPr>
          <p:spPr>
            <a:xfrm>
              <a:off x="853967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8" name="tx658"/>
            <p:cNvSpPr/>
            <p:nvPr/>
          </p:nvSpPr>
          <p:spPr>
            <a:xfrm>
              <a:off x="883620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9" name="tx659"/>
            <p:cNvSpPr/>
            <p:nvPr/>
          </p:nvSpPr>
          <p:spPr>
            <a:xfrm>
              <a:off x="201605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60" name="tx660"/>
            <p:cNvSpPr/>
            <p:nvPr/>
          </p:nvSpPr>
          <p:spPr>
            <a:xfrm>
              <a:off x="231258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61" name="tx661"/>
            <p:cNvSpPr/>
            <p:nvPr/>
          </p:nvSpPr>
          <p:spPr>
            <a:xfrm>
              <a:off x="260911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62" name="tx662"/>
            <p:cNvSpPr/>
            <p:nvPr/>
          </p:nvSpPr>
          <p:spPr>
            <a:xfrm>
              <a:off x="2905640"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63" name="tx663"/>
            <p:cNvSpPr/>
            <p:nvPr/>
          </p:nvSpPr>
          <p:spPr>
            <a:xfrm>
              <a:off x="320216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64" name="tx664"/>
            <p:cNvSpPr/>
            <p:nvPr/>
          </p:nvSpPr>
          <p:spPr>
            <a:xfrm>
              <a:off x="349869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65" name="tx665"/>
            <p:cNvSpPr/>
            <p:nvPr/>
          </p:nvSpPr>
          <p:spPr>
            <a:xfrm>
              <a:off x="379522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66" name="tx666"/>
            <p:cNvSpPr/>
            <p:nvPr/>
          </p:nvSpPr>
          <p:spPr>
            <a:xfrm>
              <a:off x="409175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67" name="tx667"/>
            <p:cNvSpPr/>
            <p:nvPr/>
          </p:nvSpPr>
          <p:spPr>
            <a:xfrm>
              <a:off x="438828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68" name="tx668"/>
            <p:cNvSpPr/>
            <p:nvPr/>
          </p:nvSpPr>
          <p:spPr>
            <a:xfrm>
              <a:off x="468480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69" name="tx669"/>
            <p:cNvSpPr/>
            <p:nvPr/>
          </p:nvSpPr>
          <p:spPr>
            <a:xfrm>
              <a:off x="4981338"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70" name="tx670"/>
            <p:cNvSpPr/>
            <p:nvPr/>
          </p:nvSpPr>
          <p:spPr>
            <a:xfrm>
              <a:off x="527786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1" name="tx671"/>
            <p:cNvSpPr/>
            <p:nvPr/>
          </p:nvSpPr>
          <p:spPr>
            <a:xfrm>
              <a:off x="557439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72" name="tx672"/>
            <p:cNvSpPr/>
            <p:nvPr/>
          </p:nvSpPr>
          <p:spPr>
            <a:xfrm>
              <a:off x="587092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73" name="tx673"/>
            <p:cNvSpPr/>
            <p:nvPr/>
          </p:nvSpPr>
          <p:spPr>
            <a:xfrm>
              <a:off x="6167450"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74" name="tx674"/>
            <p:cNvSpPr/>
            <p:nvPr/>
          </p:nvSpPr>
          <p:spPr>
            <a:xfrm>
              <a:off x="201605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675" name="tx675"/>
            <p:cNvSpPr/>
            <p:nvPr/>
          </p:nvSpPr>
          <p:spPr>
            <a:xfrm>
              <a:off x="8836204" y="35462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76" name="tx676"/>
            <p:cNvSpPr/>
            <p:nvPr/>
          </p:nvSpPr>
          <p:spPr>
            <a:xfrm>
              <a:off x="231258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677" name="tx677"/>
            <p:cNvSpPr/>
            <p:nvPr/>
          </p:nvSpPr>
          <p:spPr>
            <a:xfrm>
              <a:off x="260911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78" name="tx678"/>
            <p:cNvSpPr/>
            <p:nvPr/>
          </p:nvSpPr>
          <p:spPr>
            <a:xfrm>
              <a:off x="2905640"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79" name="tx679"/>
            <p:cNvSpPr/>
            <p:nvPr/>
          </p:nvSpPr>
          <p:spPr>
            <a:xfrm>
              <a:off x="3202169"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80" name="tx680"/>
            <p:cNvSpPr/>
            <p:nvPr/>
          </p:nvSpPr>
          <p:spPr>
            <a:xfrm>
              <a:off x="3498697"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81" name="tx681"/>
            <p:cNvSpPr/>
            <p:nvPr/>
          </p:nvSpPr>
          <p:spPr>
            <a:xfrm>
              <a:off x="379522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82" name="tx682"/>
            <p:cNvSpPr/>
            <p:nvPr/>
          </p:nvSpPr>
          <p:spPr>
            <a:xfrm>
              <a:off x="4091753"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683" name="tx683"/>
            <p:cNvSpPr/>
            <p:nvPr/>
          </p:nvSpPr>
          <p:spPr>
            <a:xfrm>
              <a:off x="438828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4" name="tx684"/>
            <p:cNvSpPr/>
            <p:nvPr/>
          </p:nvSpPr>
          <p:spPr>
            <a:xfrm>
              <a:off x="468480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85" name="tx685"/>
            <p:cNvSpPr/>
            <p:nvPr/>
          </p:nvSpPr>
          <p:spPr>
            <a:xfrm>
              <a:off x="4981338"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86" name="tx686"/>
            <p:cNvSpPr/>
            <p:nvPr/>
          </p:nvSpPr>
          <p:spPr>
            <a:xfrm>
              <a:off x="527786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87" name="tx687"/>
            <p:cNvSpPr/>
            <p:nvPr/>
          </p:nvSpPr>
          <p:spPr>
            <a:xfrm>
              <a:off x="557439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88" name="tx688"/>
            <p:cNvSpPr/>
            <p:nvPr/>
          </p:nvSpPr>
          <p:spPr>
            <a:xfrm>
              <a:off x="587092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9" name="tx689"/>
            <p:cNvSpPr/>
            <p:nvPr/>
          </p:nvSpPr>
          <p:spPr>
            <a:xfrm>
              <a:off x="201605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90" name="tx690"/>
            <p:cNvSpPr/>
            <p:nvPr/>
          </p:nvSpPr>
          <p:spPr>
            <a:xfrm>
              <a:off x="231258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1" name="tx691"/>
            <p:cNvSpPr/>
            <p:nvPr/>
          </p:nvSpPr>
          <p:spPr>
            <a:xfrm>
              <a:off x="260911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2" name="tx692"/>
            <p:cNvSpPr/>
            <p:nvPr/>
          </p:nvSpPr>
          <p:spPr>
            <a:xfrm>
              <a:off x="290564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3" name="tx693"/>
            <p:cNvSpPr/>
            <p:nvPr/>
          </p:nvSpPr>
          <p:spPr>
            <a:xfrm>
              <a:off x="320216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4" name="tx694"/>
            <p:cNvSpPr/>
            <p:nvPr/>
          </p:nvSpPr>
          <p:spPr>
            <a:xfrm>
              <a:off x="349869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5" name="tx695"/>
            <p:cNvSpPr/>
            <p:nvPr/>
          </p:nvSpPr>
          <p:spPr>
            <a:xfrm>
              <a:off x="379522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6" name="tx696"/>
            <p:cNvSpPr/>
            <p:nvPr/>
          </p:nvSpPr>
          <p:spPr>
            <a:xfrm>
              <a:off x="40917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438828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8" name="tx698"/>
            <p:cNvSpPr/>
            <p:nvPr/>
          </p:nvSpPr>
          <p:spPr>
            <a:xfrm>
              <a:off x="46848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9" name="tx699"/>
            <p:cNvSpPr/>
            <p:nvPr/>
          </p:nvSpPr>
          <p:spPr>
            <a:xfrm>
              <a:off x="498133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0" name="tx700"/>
            <p:cNvSpPr/>
            <p:nvPr/>
          </p:nvSpPr>
          <p:spPr>
            <a:xfrm>
              <a:off x="527786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1" name="tx701"/>
            <p:cNvSpPr/>
            <p:nvPr/>
          </p:nvSpPr>
          <p:spPr>
            <a:xfrm>
              <a:off x="55743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2" name="tx702"/>
            <p:cNvSpPr/>
            <p:nvPr/>
          </p:nvSpPr>
          <p:spPr>
            <a:xfrm>
              <a:off x="587092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3" name="tx703"/>
            <p:cNvSpPr/>
            <p:nvPr/>
          </p:nvSpPr>
          <p:spPr>
            <a:xfrm>
              <a:off x="616745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4" name="tx704"/>
            <p:cNvSpPr/>
            <p:nvPr/>
          </p:nvSpPr>
          <p:spPr>
            <a:xfrm>
              <a:off x="64639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676050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6" name="tx706"/>
            <p:cNvSpPr/>
            <p:nvPr/>
          </p:nvSpPr>
          <p:spPr>
            <a:xfrm>
              <a:off x="705703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735356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8" name="tx708"/>
            <p:cNvSpPr/>
            <p:nvPr/>
          </p:nvSpPr>
          <p:spPr>
            <a:xfrm>
              <a:off x="765009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09" name="tx709"/>
            <p:cNvSpPr/>
            <p:nvPr/>
          </p:nvSpPr>
          <p:spPr>
            <a:xfrm>
              <a:off x="794661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10" name="tx710"/>
            <p:cNvSpPr/>
            <p:nvPr/>
          </p:nvSpPr>
          <p:spPr>
            <a:xfrm>
              <a:off x="824314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11" name="tx711"/>
            <p:cNvSpPr/>
            <p:nvPr/>
          </p:nvSpPr>
          <p:spPr>
            <a:xfrm>
              <a:off x="853967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12" name="tx712"/>
            <p:cNvSpPr/>
            <p:nvPr/>
          </p:nvSpPr>
          <p:spPr>
            <a:xfrm>
              <a:off x="883620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13" name="tx713"/>
            <p:cNvSpPr/>
            <p:nvPr/>
          </p:nvSpPr>
          <p:spPr>
            <a:xfrm>
              <a:off x="201605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14" name="tx714"/>
            <p:cNvSpPr/>
            <p:nvPr/>
          </p:nvSpPr>
          <p:spPr>
            <a:xfrm>
              <a:off x="231258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5" name="tx715"/>
            <p:cNvSpPr/>
            <p:nvPr/>
          </p:nvSpPr>
          <p:spPr>
            <a:xfrm>
              <a:off x="260911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6" name="tx716"/>
            <p:cNvSpPr/>
            <p:nvPr/>
          </p:nvSpPr>
          <p:spPr>
            <a:xfrm>
              <a:off x="290564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7" name="tx717"/>
            <p:cNvSpPr/>
            <p:nvPr/>
          </p:nvSpPr>
          <p:spPr>
            <a:xfrm>
              <a:off x="320216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8" name="tx718"/>
            <p:cNvSpPr/>
            <p:nvPr/>
          </p:nvSpPr>
          <p:spPr>
            <a:xfrm>
              <a:off x="349869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9" name="tx719"/>
            <p:cNvSpPr/>
            <p:nvPr/>
          </p:nvSpPr>
          <p:spPr>
            <a:xfrm>
              <a:off x="379522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0" name="tx720"/>
            <p:cNvSpPr/>
            <p:nvPr/>
          </p:nvSpPr>
          <p:spPr>
            <a:xfrm>
              <a:off x="409175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1" name="tx721"/>
            <p:cNvSpPr/>
            <p:nvPr/>
          </p:nvSpPr>
          <p:spPr>
            <a:xfrm>
              <a:off x="438828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2" name="tx722"/>
            <p:cNvSpPr/>
            <p:nvPr/>
          </p:nvSpPr>
          <p:spPr>
            <a:xfrm>
              <a:off x="468480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3" name="tx723"/>
            <p:cNvSpPr/>
            <p:nvPr/>
          </p:nvSpPr>
          <p:spPr>
            <a:xfrm>
              <a:off x="498133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4" name="tx724"/>
            <p:cNvSpPr/>
            <p:nvPr/>
          </p:nvSpPr>
          <p:spPr>
            <a:xfrm>
              <a:off x="527786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557439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6" name="tx726"/>
            <p:cNvSpPr/>
            <p:nvPr/>
          </p:nvSpPr>
          <p:spPr>
            <a:xfrm>
              <a:off x="587092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7" name="tx727"/>
            <p:cNvSpPr/>
            <p:nvPr/>
          </p:nvSpPr>
          <p:spPr>
            <a:xfrm>
              <a:off x="616745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8" name="tx728"/>
            <p:cNvSpPr/>
            <p:nvPr/>
          </p:nvSpPr>
          <p:spPr>
            <a:xfrm>
              <a:off x="646397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9" name="tx729"/>
            <p:cNvSpPr/>
            <p:nvPr/>
          </p:nvSpPr>
          <p:spPr>
            <a:xfrm>
              <a:off x="676050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705703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1" name="tx731"/>
            <p:cNvSpPr/>
            <p:nvPr/>
          </p:nvSpPr>
          <p:spPr>
            <a:xfrm>
              <a:off x="735356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2" name="tx732"/>
            <p:cNvSpPr/>
            <p:nvPr/>
          </p:nvSpPr>
          <p:spPr>
            <a:xfrm>
              <a:off x="765009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3" name="tx733"/>
            <p:cNvSpPr/>
            <p:nvPr/>
          </p:nvSpPr>
          <p:spPr>
            <a:xfrm>
              <a:off x="794661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4" name="tx734"/>
            <p:cNvSpPr/>
            <p:nvPr/>
          </p:nvSpPr>
          <p:spPr>
            <a:xfrm>
              <a:off x="824314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5" name="tx735"/>
            <p:cNvSpPr/>
            <p:nvPr/>
          </p:nvSpPr>
          <p:spPr>
            <a:xfrm>
              <a:off x="853967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6" name="tx736"/>
            <p:cNvSpPr/>
            <p:nvPr/>
          </p:nvSpPr>
          <p:spPr>
            <a:xfrm>
              <a:off x="883620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7" name="tx737"/>
            <p:cNvSpPr/>
            <p:nvPr/>
          </p:nvSpPr>
          <p:spPr>
            <a:xfrm>
              <a:off x="290564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8" name="tx738"/>
            <p:cNvSpPr/>
            <p:nvPr/>
          </p:nvSpPr>
          <p:spPr>
            <a:xfrm>
              <a:off x="320216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9" name="tx739"/>
            <p:cNvSpPr/>
            <p:nvPr/>
          </p:nvSpPr>
          <p:spPr>
            <a:xfrm>
              <a:off x="349869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0" name="tx740"/>
            <p:cNvSpPr/>
            <p:nvPr/>
          </p:nvSpPr>
          <p:spPr>
            <a:xfrm>
              <a:off x="379522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1" name="tx741"/>
            <p:cNvSpPr/>
            <p:nvPr/>
          </p:nvSpPr>
          <p:spPr>
            <a:xfrm>
              <a:off x="409175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2" name="tx742"/>
            <p:cNvSpPr/>
            <p:nvPr/>
          </p:nvSpPr>
          <p:spPr>
            <a:xfrm>
              <a:off x="438828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3" name="tx743"/>
            <p:cNvSpPr/>
            <p:nvPr/>
          </p:nvSpPr>
          <p:spPr>
            <a:xfrm>
              <a:off x="468480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4" name="tx744"/>
            <p:cNvSpPr/>
            <p:nvPr/>
          </p:nvSpPr>
          <p:spPr>
            <a:xfrm>
              <a:off x="4981338"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5" name="tx745"/>
            <p:cNvSpPr/>
            <p:nvPr/>
          </p:nvSpPr>
          <p:spPr>
            <a:xfrm>
              <a:off x="527786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6" name="tx746"/>
            <p:cNvSpPr/>
            <p:nvPr/>
          </p:nvSpPr>
          <p:spPr>
            <a:xfrm>
              <a:off x="557439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47" name="tx747"/>
            <p:cNvSpPr/>
            <p:nvPr/>
          </p:nvSpPr>
          <p:spPr>
            <a:xfrm>
              <a:off x="587092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8" name="tx748"/>
            <p:cNvSpPr/>
            <p:nvPr/>
          </p:nvSpPr>
          <p:spPr>
            <a:xfrm>
              <a:off x="616745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49" name="tx749"/>
            <p:cNvSpPr/>
            <p:nvPr/>
          </p:nvSpPr>
          <p:spPr>
            <a:xfrm>
              <a:off x="646397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0" name="tx750"/>
            <p:cNvSpPr/>
            <p:nvPr/>
          </p:nvSpPr>
          <p:spPr>
            <a:xfrm>
              <a:off x="676050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1" name="tx751"/>
            <p:cNvSpPr/>
            <p:nvPr/>
          </p:nvSpPr>
          <p:spPr>
            <a:xfrm>
              <a:off x="705703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7353563" y="35462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53" name="tx753"/>
            <p:cNvSpPr/>
            <p:nvPr/>
          </p:nvSpPr>
          <p:spPr>
            <a:xfrm>
              <a:off x="7650091" y="35462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54" name="tx754"/>
            <p:cNvSpPr/>
            <p:nvPr/>
          </p:nvSpPr>
          <p:spPr>
            <a:xfrm>
              <a:off x="7946619" y="35462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55" name="tx755"/>
            <p:cNvSpPr/>
            <p:nvPr/>
          </p:nvSpPr>
          <p:spPr>
            <a:xfrm>
              <a:off x="8243148" y="35462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56" name="tx756"/>
            <p:cNvSpPr/>
            <p:nvPr/>
          </p:nvSpPr>
          <p:spPr>
            <a:xfrm>
              <a:off x="8539676" y="35462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57" name="tx757"/>
            <p:cNvSpPr/>
            <p:nvPr/>
          </p:nvSpPr>
          <p:spPr>
            <a:xfrm>
              <a:off x="6167450"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8" name="tx758"/>
            <p:cNvSpPr/>
            <p:nvPr/>
          </p:nvSpPr>
          <p:spPr>
            <a:xfrm>
              <a:off x="646397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9" name="tx759"/>
            <p:cNvSpPr/>
            <p:nvPr/>
          </p:nvSpPr>
          <p:spPr>
            <a:xfrm>
              <a:off x="676050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0" name="tx760"/>
            <p:cNvSpPr/>
            <p:nvPr/>
          </p:nvSpPr>
          <p:spPr>
            <a:xfrm>
              <a:off x="705703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61" name="tx761"/>
            <p:cNvSpPr/>
            <p:nvPr/>
          </p:nvSpPr>
          <p:spPr>
            <a:xfrm>
              <a:off x="7353563"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62" name="tx762"/>
            <p:cNvSpPr/>
            <p:nvPr/>
          </p:nvSpPr>
          <p:spPr>
            <a:xfrm>
              <a:off x="7650091"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63" name="tx763"/>
            <p:cNvSpPr/>
            <p:nvPr/>
          </p:nvSpPr>
          <p:spPr>
            <a:xfrm>
              <a:off x="794661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764" name="tx764"/>
            <p:cNvSpPr/>
            <p:nvPr/>
          </p:nvSpPr>
          <p:spPr>
            <a:xfrm>
              <a:off x="8243148"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65" name="tx765"/>
            <p:cNvSpPr/>
            <p:nvPr/>
          </p:nvSpPr>
          <p:spPr>
            <a:xfrm>
              <a:off x="853967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766" name="tx766"/>
            <p:cNvSpPr/>
            <p:nvPr/>
          </p:nvSpPr>
          <p:spPr>
            <a:xfrm>
              <a:off x="883620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67" name="tx767"/>
            <p:cNvSpPr/>
            <p:nvPr/>
          </p:nvSpPr>
          <p:spPr>
            <a:xfrm>
              <a:off x="201605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8" name="tx768"/>
            <p:cNvSpPr/>
            <p:nvPr/>
          </p:nvSpPr>
          <p:spPr>
            <a:xfrm>
              <a:off x="231258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9" name="tx769"/>
            <p:cNvSpPr/>
            <p:nvPr/>
          </p:nvSpPr>
          <p:spPr>
            <a:xfrm>
              <a:off x="260911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0" name="tx770"/>
            <p:cNvSpPr/>
            <p:nvPr/>
          </p:nvSpPr>
          <p:spPr>
            <a:xfrm>
              <a:off x="201605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1" name="tx771"/>
            <p:cNvSpPr/>
            <p:nvPr/>
          </p:nvSpPr>
          <p:spPr>
            <a:xfrm>
              <a:off x="231258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2" name="tx772"/>
            <p:cNvSpPr/>
            <p:nvPr/>
          </p:nvSpPr>
          <p:spPr>
            <a:xfrm>
              <a:off x="260911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3" name="tx773"/>
            <p:cNvSpPr/>
            <p:nvPr/>
          </p:nvSpPr>
          <p:spPr>
            <a:xfrm>
              <a:off x="290564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74" name="tx774"/>
            <p:cNvSpPr/>
            <p:nvPr/>
          </p:nvSpPr>
          <p:spPr>
            <a:xfrm>
              <a:off x="320216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5" name="tx775"/>
            <p:cNvSpPr/>
            <p:nvPr/>
          </p:nvSpPr>
          <p:spPr>
            <a:xfrm>
              <a:off x="349869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6" name="tx776"/>
            <p:cNvSpPr/>
            <p:nvPr/>
          </p:nvSpPr>
          <p:spPr>
            <a:xfrm>
              <a:off x="379522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7" name="tx777"/>
            <p:cNvSpPr/>
            <p:nvPr/>
          </p:nvSpPr>
          <p:spPr>
            <a:xfrm>
              <a:off x="409175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78" name="tx778"/>
            <p:cNvSpPr/>
            <p:nvPr/>
          </p:nvSpPr>
          <p:spPr>
            <a:xfrm>
              <a:off x="438828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9" name="tx779"/>
            <p:cNvSpPr/>
            <p:nvPr/>
          </p:nvSpPr>
          <p:spPr>
            <a:xfrm>
              <a:off x="468480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0" name="tx780"/>
            <p:cNvSpPr/>
            <p:nvPr/>
          </p:nvSpPr>
          <p:spPr>
            <a:xfrm>
              <a:off x="498133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1" name="tx781"/>
            <p:cNvSpPr/>
            <p:nvPr/>
          </p:nvSpPr>
          <p:spPr>
            <a:xfrm>
              <a:off x="527786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2" name="tx782"/>
            <p:cNvSpPr/>
            <p:nvPr/>
          </p:nvSpPr>
          <p:spPr>
            <a:xfrm>
              <a:off x="557439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3" name="tx783"/>
            <p:cNvSpPr/>
            <p:nvPr/>
          </p:nvSpPr>
          <p:spPr>
            <a:xfrm>
              <a:off x="587092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4" name="tx784"/>
            <p:cNvSpPr/>
            <p:nvPr/>
          </p:nvSpPr>
          <p:spPr>
            <a:xfrm>
              <a:off x="616745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646397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676050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705703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735356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765009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0" name="tx790"/>
            <p:cNvSpPr/>
            <p:nvPr/>
          </p:nvSpPr>
          <p:spPr>
            <a:xfrm>
              <a:off x="794661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1" name="tx791"/>
            <p:cNvSpPr/>
            <p:nvPr/>
          </p:nvSpPr>
          <p:spPr>
            <a:xfrm>
              <a:off x="824314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2" name="tx792"/>
            <p:cNvSpPr/>
            <p:nvPr/>
          </p:nvSpPr>
          <p:spPr>
            <a:xfrm>
              <a:off x="853967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3" name="tx793"/>
            <p:cNvSpPr/>
            <p:nvPr/>
          </p:nvSpPr>
          <p:spPr>
            <a:xfrm>
              <a:off x="883620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4" name="tx794"/>
            <p:cNvSpPr/>
            <p:nvPr/>
          </p:nvSpPr>
          <p:spPr>
            <a:xfrm>
              <a:off x="201605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95" name="tx795"/>
            <p:cNvSpPr/>
            <p:nvPr/>
          </p:nvSpPr>
          <p:spPr>
            <a:xfrm>
              <a:off x="2312584"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96" name="tx796"/>
            <p:cNvSpPr/>
            <p:nvPr/>
          </p:nvSpPr>
          <p:spPr>
            <a:xfrm>
              <a:off x="2609112"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797" name="tx797"/>
            <p:cNvSpPr/>
            <p:nvPr/>
          </p:nvSpPr>
          <p:spPr>
            <a:xfrm>
              <a:off x="2905640" y="488825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98" name="tx798"/>
            <p:cNvSpPr/>
            <p:nvPr/>
          </p:nvSpPr>
          <p:spPr>
            <a:xfrm>
              <a:off x="3202169"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99" name="tx799"/>
            <p:cNvSpPr/>
            <p:nvPr/>
          </p:nvSpPr>
          <p:spPr>
            <a:xfrm>
              <a:off x="3498697"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00" name="tx800"/>
            <p:cNvSpPr/>
            <p:nvPr/>
          </p:nvSpPr>
          <p:spPr>
            <a:xfrm>
              <a:off x="3795225"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01" name="tx801"/>
            <p:cNvSpPr/>
            <p:nvPr/>
          </p:nvSpPr>
          <p:spPr>
            <a:xfrm>
              <a:off x="409175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802" name="tx802"/>
            <p:cNvSpPr/>
            <p:nvPr/>
          </p:nvSpPr>
          <p:spPr>
            <a:xfrm>
              <a:off x="438828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03" name="tx803"/>
            <p:cNvSpPr/>
            <p:nvPr/>
          </p:nvSpPr>
          <p:spPr>
            <a:xfrm>
              <a:off x="468480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04" name="tx804"/>
            <p:cNvSpPr/>
            <p:nvPr/>
          </p:nvSpPr>
          <p:spPr>
            <a:xfrm>
              <a:off x="4981338"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05" name="tx805"/>
            <p:cNvSpPr/>
            <p:nvPr/>
          </p:nvSpPr>
          <p:spPr>
            <a:xfrm>
              <a:off x="5277866" y="4889256"/>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806" name="tx806"/>
            <p:cNvSpPr/>
            <p:nvPr/>
          </p:nvSpPr>
          <p:spPr>
            <a:xfrm>
              <a:off x="201605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7" name="tx807"/>
            <p:cNvSpPr/>
            <p:nvPr/>
          </p:nvSpPr>
          <p:spPr>
            <a:xfrm>
              <a:off x="231258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8" name="tx808"/>
            <p:cNvSpPr/>
            <p:nvPr/>
          </p:nvSpPr>
          <p:spPr>
            <a:xfrm>
              <a:off x="260911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9" name="tx809"/>
            <p:cNvSpPr/>
            <p:nvPr/>
          </p:nvSpPr>
          <p:spPr>
            <a:xfrm>
              <a:off x="290564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0" name="tx810"/>
            <p:cNvSpPr/>
            <p:nvPr/>
          </p:nvSpPr>
          <p:spPr>
            <a:xfrm>
              <a:off x="320216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1" name="tx811"/>
            <p:cNvSpPr/>
            <p:nvPr/>
          </p:nvSpPr>
          <p:spPr>
            <a:xfrm>
              <a:off x="349869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2" name="tx812"/>
            <p:cNvSpPr/>
            <p:nvPr/>
          </p:nvSpPr>
          <p:spPr>
            <a:xfrm>
              <a:off x="379522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13" name="tx813"/>
            <p:cNvSpPr/>
            <p:nvPr/>
          </p:nvSpPr>
          <p:spPr>
            <a:xfrm>
              <a:off x="409175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4" name="tx814"/>
            <p:cNvSpPr/>
            <p:nvPr/>
          </p:nvSpPr>
          <p:spPr>
            <a:xfrm>
              <a:off x="438828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468480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498133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527786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8" name="tx818"/>
            <p:cNvSpPr/>
            <p:nvPr/>
          </p:nvSpPr>
          <p:spPr>
            <a:xfrm>
              <a:off x="557439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9" name="tx819"/>
            <p:cNvSpPr/>
            <p:nvPr/>
          </p:nvSpPr>
          <p:spPr>
            <a:xfrm>
              <a:off x="587092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0" name="tx820"/>
            <p:cNvSpPr/>
            <p:nvPr/>
          </p:nvSpPr>
          <p:spPr>
            <a:xfrm>
              <a:off x="616745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1" name="tx821"/>
            <p:cNvSpPr/>
            <p:nvPr/>
          </p:nvSpPr>
          <p:spPr>
            <a:xfrm>
              <a:off x="646397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2" name="tx822"/>
            <p:cNvSpPr/>
            <p:nvPr/>
          </p:nvSpPr>
          <p:spPr>
            <a:xfrm>
              <a:off x="676050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3" name="tx823"/>
            <p:cNvSpPr/>
            <p:nvPr/>
          </p:nvSpPr>
          <p:spPr>
            <a:xfrm>
              <a:off x="705703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4" name="tx824"/>
            <p:cNvSpPr/>
            <p:nvPr/>
          </p:nvSpPr>
          <p:spPr>
            <a:xfrm>
              <a:off x="735356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5" name="tx825"/>
            <p:cNvSpPr/>
            <p:nvPr/>
          </p:nvSpPr>
          <p:spPr>
            <a:xfrm>
              <a:off x="765009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6" name="tx826"/>
            <p:cNvSpPr/>
            <p:nvPr/>
          </p:nvSpPr>
          <p:spPr>
            <a:xfrm>
              <a:off x="794661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7" name="tx827"/>
            <p:cNvSpPr/>
            <p:nvPr/>
          </p:nvSpPr>
          <p:spPr>
            <a:xfrm>
              <a:off x="824314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8" name="tx828"/>
            <p:cNvSpPr/>
            <p:nvPr/>
          </p:nvSpPr>
          <p:spPr>
            <a:xfrm>
              <a:off x="853967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9" name="tx829"/>
            <p:cNvSpPr/>
            <p:nvPr/>
          </p:nvSpPr>
          <p:spPr>
            <a:xfrm>
              <a:off x="883620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0" name="tx830"/>
            <p:cNvSpPr/>
            <p:nvPr/>
          </p:nvSpPr>
          <p:spPr>
            <a:xfrm>
              <a:off x="557439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31" name="tx831"/>
            <p:cNvSpPr/>
            <p:nvPr/>
          </p:nvSpPr>
          <p:spPr>
            <a:xfrm>
              <a:off x="5870922"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32" name="tx832"/>
            <p:cNvSpPr/>
            <p:nvPr/>
          </p:nvSpPr>
          <p:spPr>
            <a:xfrm>
              <a:off x="6167450"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33" name="tx833"/>
            <p:cNvSpPr/>
            <p:nvPr/>
          </p:nvSpPr>
          <p:spPr>
            <a:xfrm>
              <a:off x="646397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34" name="tx834"/>
            <p:cNvSpPr/>
            <p:nvPr/>
          </p:nvSpPr>
          <p:spPr>
            <a:xfrm>
              <a:off x="676050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35" name="tx835"/>
            <p:cNvSpPr/>
            <p:nvPr/>
          </p:nvSpPr>
          <p:spPr>
            <a:xfrm>
              <a:off x="7057035"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36" name="tx836"/>
            <p:cNvSpPr/>
            <p:nvPr/>
          </p:nvSpPr>
          <p:spPr>
            <a:xfrm>
              <a:off x="735356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37" name="tx837"/>
            <p:cNvSpPr/>
            <p:nvPr/>
          </p:nvSpPr>
          <p:spPr>
            <a:xfrm>
              <a:off x="765009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38" name="tx838"/>
            <p:cNvSpPr/>
            <p:nvPr/>
          </p:nvSpPr>
          <p:spPr>
            <a:xfrm>
              <a:off x="794661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39" name="tx839"/>
            <p:cNvSpPr/>
            <p:nvPr/>
          </p:nvSpPr>
          <p:spPr>
            <a:xfrm>
              <a:off x="8243148"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40" name="tx840"/>
            <p:cNvSpPr/>
            <p:nvPr/>
          </p:nvSpPr>
          <p:spPr>
            <a:xfrm>
              <a:off x="8539676"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41" name="tx841"/>
            <p:cNvSpPr/>
            <p:nvPr/>
          </p:nvSpPr>
          <p:spPr>
            <a:xfrm>
              <a:off x="883620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42" name="tx842"/>
            <p:cNvSpPr/>
            <p:nvPr/>
          </p:nvSpPr>
          <p:spPr>
            <a:xfrm>
              <a:off x="201605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43" name="tx843"/>
            <p:cNvSpPr/>
            <p:nvPr/>
          </p:nvSpPr>
          <p:spPr>
            <a:xfrm>
              <a:off x="231258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4" name="tx844"/>
            <p:cNvSpPr/>
            <p:nvPr/>
          </p:nvSpPr>
          <p:spPr>
            <a:xfrm>
              <a:off x="260911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5" name="tx845"/>
            <p:cNvSpPr/>
            <p:nvPr/>
          </p:nvSpPr>
          <p:spPr>
            <a:xfrm>
              <a:off x="290564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6" name="tx846"/>
            <p:cNvSpPr/>
            <p:nvPr/>
          </p:nvSpPr>
          <p:spPr>
            <a:xfrm>
              <a:off x="320216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7" name="tx847"/>
            <p:cNvSpPr/>
            <p:nvPr/>
          </p:nvSpPr>
          <p:spPr>
            <a:xfrm>
              <a:off x="349869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8" name="tx848"/>
            <p:cNvSpPr/>
            <p:nvPr/>
          </p:nvSpPr>
          <p:spPr>
            <a:xfrm>
              <a:off x="379522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9" name="tx849"/>
            <p:cNvSpPr/>
            <p:nvPr/>
          </p:nvSpPr>
          <p:spPr>
            <a:xfrm>
              <a:off x="409175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0" name="tx850"/>
            <p:cNvSpPr/>
            <p:nvPr/>
          </p:nvSpPr>
          <p:spPr>
            <a:xfrm>
              <a:off x="438828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1" name="tx851"/>
            <p:cNvSpPr/>
            <p:nvPr/>
          </p:nvSpPr>
          <p:spPr>
            <a:xfrm>
              <a:off x="468480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2" name="tx852"/>
            <p:cNvSpPr/>
            <p:nvPr/>
          </p:nvSpPr>
          <p:spPr>
            <a:xfrm>
              <a:off x="4981338"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3" name="tx853"/>
            <p:cNvSpPr/>
            <p:nvPr/>
          </p:nvSpPr>
          <p:spPr>
            <a:xfrm>
              <a:off x="527786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54" name="tx854"/>
            <p:cNvSpPr/>
            <p:nvPr/>
          </p:nvSpPr>
          <p:spPr>
            <a:xfrm>
              <a:off x="557439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5" name="tx855"/>
            <p:cNvSpPr/>
            <p:nvPr/>
          </p:nvSpPr>
          <p:spPr>
            <a:xfrm>
              <a:off x="587092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6" name="tx856"/>
            <p:cNvSpPr/>
            <p:nvPr/>
          </p:nvSpPr>
          <p:spPr>
            <a:xfrm>
              <a:off x="616745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7" name="tx857"/>
            <p:cNvSpPr/>
            <p:nvPr/>
          </p:nvSpPr>
          <p:spPr>
            <a:xfrm>
              <a:off x="646397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8" name="tx858"/>
            <p:cNvSpPr/>
            <p:nvPr/>
          </p:nvSpPr>
          <p:spPr>
            <a:xfrm>
              <a:off x="676050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59" name="tx859"/>
            <p:cNvSpPr/>
            <p:nvPr/>
          </p:nvSpPr>
          <p:spPr>
            <a:xfrm>
              <a:off x="705703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0" name="tx860"/>
            <p:cNvSpPr/>
            <p:nvPr/>
          </p:nvSpPr>
          <p:spPr>
            <a:xfrm>
              <a:off x="735356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1" name="tx861"/>
            <p:cNvSpPr/>
            <p:nvPr/>
          </p:nvSpPr>
          <p:spPr>
            <a:xfrm>
              <a:off x="765009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2" name="tx862"/>
            <p:cNvSpPr/>
            <p:nvPr/>
          </p:nvSpPr>
          <p:spPr>
            <a:xfrm>
              <a:off x="794661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3" name="tx863"/>
            <p:cNvSpPr/>
            <p:nvPr/>
          </p:nvSpPr>
          <p:spPr>
            <a:xfrm>
              <a:off x="8243148"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4" name="tx864"/>
            <p:cNvSpPr/>
            <p:nvPr/>
          </p:nvSpPr>
          <p:spPr>
            <a:xfrm>
              <a:off x="853967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5" name="tx865"/>
            <p:cNvSpPr/>
            <p:nvPr/>
          </p:nvSpPr>
          <p:spPr>
            <a:xfrm>
              <a:off x="883620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6" name="tx866"/>
            <p:cNvSpPr/>
            <p:nvPr/>
          </p:nvSpPr>
          <p:spPr>
            <a:xfrm>
              <a:off x="201605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67" name="tx867"/>
            <p:cNvSpPr/>
            <p:nvPr/>
          </p:nvSpPr>
          <p:spPr>
            <a:xfrm>
              <a:off x="231258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68" name="tx868"/>
            <p:cNvSpPr/>
            <p:nvPr/>
          </p:nvSpPr>
          <p:spPr>
            <a:xfrm>
              <a:off x="260911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9" name="tx869"/>
            <p:cNvSpPr/>
            <p:nvPr/>
          </p:nvSpPr>
          <p:spPr>
            <a:xfrm>
              <a:off x="290564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0" name="tx870"/>
            <p:cNvSpPr/>
            <p:nvPr/>
          </p:nvSpPr>
          <p:spPr>
            <a:xfrm>
              <a:off x="320216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71" name="tx871"/>
            <p:cNvSpPr/>
            <p:nvPr/>
          </p:nvSpPr>
          <p:spPr>
            <a:xfrm>
              <a:off x="349869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2" name="tx872"/>
            <p:cNvSpPr/>
            <p:nvPr/>
          </p:nvSpPr>
          <p:spPr>
            <a:xfrm>
              <a:off x="379522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409175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4" name="tx874"/>
            <p:cNvSpPr/>
            <p:nvPr/>
          </p:nvSpPr>
          <p:spPr>
            <a:xfrm>
              <a:off x="438828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5" name="tx875"/>
            <p:cNvSpPr/>
            <p:nvPr/>
          </p:nvSpPr>
          <p:spPr>
            <a:xfrm>
              <a:off x="468480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6" name="tx876"/>
            <p:cNvSpPr/>
            <p:nvPr/>
          </p:nvSpPr>
          <p:spPr>
            <a:xfrm>
              <a:off x="4981338"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7" name="tx877"/>
            <p:cNvSpPr/>
            <p:nvPr/>
          </p:nvSpPr>
          <p:spPr>
            <a:xfrm>
              <a:off x="527786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78" name="tx878"/>
            <p:cNvSpPr/>
            <p:nvPr/>
          </p:nvSpPr>
          <p:spPr>
            <a:xfrm>
              <a:off x="557439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9" name="tx879"/>
            <p:cNvSpPr/>
            <p:nvPr/>
          </p:nvSpPr>
          <p:spPr>
            <a:xfrm>
              <a:off x="587092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0" name="tx880"/>
            <p:cNvSpPr/>
            <p:nvPr/>
          </p:nvSpPr>
          <p:spPr>
            <a:xfrm>
              <a:off x="616745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1" name="tx881"/>
            <p:cNvSpPr/>
            <p:nvPr/>
          </p:nvSpPr>
          <p:spPr>
            <a:xfrm>
              <a:off x="646397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2" name="tx882"/>
            <p:cNvSpPr/>
            <p:nvPr/>
          </p:nvSpPr>
          <p:spPr>
            <a:xfrm>
              <a:off x="676050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3" name="tx883"/>
            <p:cNvSpPr/>
            <p:nvPr/>
          </p:nvSpPr>
          <p:spPr>
            <a:xfrm>
              <a:off x="705703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84" name="tx884"/>
            <p:cNvSpPr/>
            <p:nvPr/>
          </p:nvSpPr>
          <p:spPr>
            <a:xfrm>
              <a:off x="735356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5" name="tx885"/>
            <p:cNvSpPr/>
            <p:nvPr/>
          </p:nvSpPr>
          <p:spPr>
            <a:xfrm>
              <a:off x="765009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6" name="tx886"/>
            <p:cNvSpPr/>
            <p:nvPr/>
          </p:nvSpPr>
          <p:spPr>
            <a:xfrm>
              <a:off x="794661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87" name="tx887"/>
            <p:cNvSpPr/>
            <p:nvPr/>
          </p:nvSpPr>
          <p:spPr>
            <a:xfrm>
              <a:off x="8243148"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88" name="tx888"/>
            <p:cNvSpPr/>
            <p:nvPr/>
          </p:nvSpPr>
          <p:spPr>
            <a:xfrm>
              <a:off x="853967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89" name="tx889"/>
            <p:cNvSpPr/>
            <p:nvPr/>
          </p:nvSpPr>
          <p:spPr>
            <a:xfrm>
              <a:off x="883620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90" name="tx890"/>
            <p:cNvSpPr/>
            <p:nvPr/>
          </p:nvSpPr>
          <p:spPr>
            <a:xfrm>
              <a:off x="2016056"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91" name="tx891"/>
            <p:cNvSpPr/>
            <p:nvPr/>
          </p:nvSpPr>
          <p:spPr>
            <a:xfrm>
              <a:off x="231258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92" name="tx892"/>
            <p:cNvSpPr/>
            <p:nvPr/>
          </p:nvSpPr>
          <p:spPr>
            <a:xfrm>
              <a:off x="2609112"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93" name="tx893"/>
            <p:cNvSpPr/>
            <p:nvPr/>
          </p:nvSpPr>
          <p:spPr>
            <a:xfrm>
              <a:off x="2905640"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94" name="tx894"/>
            <p:cNvSpPr/>
            <p:nvPr/>
          </p:nvSpPr>
          <p:spPr>
            <a:xfrm>
              <a:off x="320216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5" name="tx895"/>
            <p:cNvSpPr/>
            <p:nvPr/>
          </p:nvSpPr>
          <p:spPr>
            <a:xfrm>
              <a:off x="349869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96" name="tx896"/>
            <p:cNvSpPr/>
            <p:nvPr/>
          </p:nvSpPr>
          <p:spPr>
            <a:xfrm>
              <a:off x="379522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97" name="tx897"/>
            <p:cNvSpPr/>
            <p:nvPr/>
          </p:nvSpPr>
          <p:spPr>
            <a:xfrm>
              <a:off x="409175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98" name="tx898"/>
            <p:cNvSpPr/>
            <p:nvPr/>
          </p:nvSpPr>
          <p:spPr>
            <a:xfrm>
              <a:off x="438828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99" name="tx899"/>
            <p:cNvSpPr/>
            <p:nvPr/>
          </p:nvSpPr>
          <p:spPr>
            <a:xfrm>
              <a:off x="468480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00" name="tx900"/>
            <p:cNvSpPr/>
            <p:nvPr/>
          </p:nvSpPr>
          <p:spPr>
            <a:xfrm>
              <a:off x="4981338"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1" name="tx901"/>
            <p:cNvSpPr/>
            <p:nvPr/>
          </p:nvSpPr>
          <p:spPr>
            <a:xfrm>
              <a:off x="527786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2" name="tx902"/>
            <p:cNvSpPr/>
            <p:nvPr/>
          </p:nvSpPr>
          <p:spPr>
            <a:xfrm>
              <a:off x="557439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3" name="tx903"/>
            <p:cNvSpPr/>
            <p:nvPr/>
          </p:nvSpPr>
          <p:spPr>
            <a:xfrm>
              <a:off x="5870922"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4" name="tx904"/>
            <p:cNvSpPr/>
            <p:nvPr/>
          </p:nvSpPr>
          <p:spPr>
            <a:xfrm>
              <a:off x="6167450"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5" name="tx905"/>
            <p:cNvSpPr/>
            <p:nvPr/>
          </p:nvSpPr>
          <p:spPr>
            <a:xfrm>
              <a:off x="646397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06" name="tx906"/>
            <p:cNvSpPr/>
            <p:nvPr/>
          </p:nvSpPr>
          <p:spPr>
            <a:xfrm>
              <a:off x="676050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7" name="tx907"/>
            <p:cNvSpPr/>
            <p:nvPr/>
          </p:nvSpPr>
          <p:spPr>
            <a:xfrm>
              <a:off x="705703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8" name="tx908"/>
            <p:cNvSpPr/>
            <p:nvPr/>
          </p:nvSpPr>
          <p:spPr>
            <a:xfrm>
              <a:off x="735356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09" name="tx909"/>
            <p:cNvSpPr/>
            <p:nvPr/>
          </p:nvSpPr>
          <p:spPr>
            <a:xfrm>
              <a:off x="765009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0" name="tx910"/>
            <p:cNvSpPr/>
            <p:nvPr/>
          </p:nvSpPr>
          <p:spPr>
            <a:xfrm>
              <a:off x="794661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1" name="tx911"/>
            <p:cNvSpPr/>
            <p:nvPr/>
          </p:nvSpPr>
          <p:spPr>
            <a:xfrm>
              <a:off x="8243148"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912" name="tx912"/>
            <p:cNvSpPr/>
            <p:nvPr/>
          </p:nvSpPr>
          <p:spPr>
            <a:xfrm>
              <a:off x="8539676"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913" name="tx913"/>
            <p:cNvSpPr/>
            <p:nvPr/>
          </p:nvSpPr>
          <p:spPr>
            <a:xfrm>
              <a:off x="260911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14" name="tx914"/>
            <p:cNvSpPr/>
            <p:nvPr/>
          </p:nvSpPr>
          <p:spPr>
            <a:xfrm>
              <a:off x="2905640"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15" name="tx915"/>
            <p:cNvSpPr/>
            <p:nvPr/>
          </p:nvSpPr>
          <p:spPr>
            <a:xfrm>
              <a:off x="349869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16" name="tx916"/>
            <p:cNvSpPr/>
            <p:nvPr/>
          </p:nvSpPr>
          <p:spPr>
            <a:xfrm>
              <a:off x="379522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17" name="tx917"/>
            <p:cNvSpPr/>
            <p:nvPr/>
          </p:nvSpPr>
          <p:spPr>
            <a:xfrm>
              <a:off x="409175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18" name="tx918"/>
            <p:cNvSpPr/>
            <p:nvPr/>
          </p:nvSpPr>
          <p:spPr>
            <a:xfrm>
              <a:off x="438828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19" name="tx919"/>
            <p:cNvSpPr/>
            <p:nvPr/>
          </p:nvSpPr>
          <p:spPr>
            <a:xfrm>
              <a:off x="468480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20" name="tx920"/>
            <p:cNvSpPr/>
            <p:nvPr/>
          </p:nvSpPr>
          <p:spPr>
            <a:xfrm>
              <a:off x="4981338"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21" name="tx921"/>
            <p:cNvSpPr/>
            <p:nvPr/>
          </p:nvSpPr>
          <p:spPr>
            <a:xfrm>
              <a:off x="527786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22" name="tx922"/>
            <p:cNvSpPr/>
            <p:nvPr/>
          </p:nvSpPr>
          <p:spPr>
            <a:xfrm>
              <a:off x="5574394"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23" name="tx923"/>
            <p:cNvSpPr/>
            <p:nvPr/>
          </p:nvSpPr>
          <p:spPr>
            <a:xfrm>
              <a:off x="587092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24" name="tx924"/>
            <p:cNvSpPr/>
            <p:nvPr/>
          </p:nvSpPr>
          <p:spPr>
            <a:xfrm>
              <a:off x="616745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25" name="tx925"/>
            <p:cNvSpPr/>
            <p:nvPr/>
          </p:nvSpPr>
          <p:spPr>
            <a:xfrm>
              <a:off x="646397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26" name="tx926"/>
            <p:cNvSpPr/>
            <p:nvPr/>
          </p:nvSpPr>
          <p:spPr>
            <a:xfrm>
              <a:off x="676050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27" name="tx927"/>
            <p:cNvSpPr/>
            <p:nvPr/>
          </p:nvSpPr>
          <p:spPr>
            <a:xfrm>
              <a:off x="705703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28" name="tx928"/>
            <p:cNvSpPr/>
            <p:nvPr/>
          </p:nvSpPr>
          <p:spPr>
            <a:xfrm>
              <a:off x="7353563"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29" name="tx929"/>
            <p:cNvSpPr/>
            <p:nvPr/>
          </p:nvSpPr>
          <p:spPr>
            <a:xfrm>
              <a:off x="7650091" y="466559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30" name="tx930"/>
            <p:cNvSpPr/>
            <p:nvPr/>
          </p:nvSpPr>
          <p:spPr>
            <a:xfrm>
              <a:off x="794661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31" name="tx931"/>
            <p:cNvSpPr/>
            <p:nvPr/>
          </p:nvSpPr>
          <p:spPr>
            <a:xfrm>
              <a:off x="8243148"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32" name="tx932"/>
            <p:cNvSpPr/>
            <p:nvPr/>
          </p:nvSpPr>
          <p:spPr>
            <a:xfrm>
              <a:off x="201605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33" name="tx933"/>
            <p:cNvSpPr/>
            <p:nvPr/>
          </p:nvSpPr>
          <p:spPr>
            <a:xfrm>
              <a:off x="231258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34" name="tx934"/>
            <p:cNvSpPr/>
            <p:nvPr/>
          </p:nvSpPr>
          <p:spPr>
            <a:xfrm>
              <a:off x="260911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35" name="tx935"/>
            <p:cNvSpPr/>
            <p:nvPr/>
          </p:nvSpPr>
          <p:spPr>
            <a:xfrm>
              <a:off x="290564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36" name="tx936"/>
            <p:cNvSpPr/>
            <p:nvPr/>
          </p:nvSpPr>
          <p:spPr>
            <a:xfrm>
              <a:off x="320216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37" name="tx937"/>
            <p:cNvSpPr/>
            <p:nvPr/>
          </p:nvSpPr>
          <p:spPr>
            <a:xfrm>
              <a:off x="853967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38" name="tx938"/>
            <p:cNvSpPr/>
            <p:nvPr/>
          </p:nvSpPr>
          <p:spPr>
            <a:xfrm>
              <a:off x="8836204"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39" name="tx939"/>
            <p:cNvSpPr/>
            <p:nvPr/>
          </p:nvSpPr>
          <p:spPr>
            <a:xfrm>
              <a:off x="201605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0" name="tx940"/>
            <p:cNvSpPr/>
            <p:nvPr/>
          </p:nvSpPr>
          <p:spPr>
            <a:xfrm>
              <a:off x="231258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1" name="tx941"/>
            <p:cNvSpPr/>
            <p:nvPr/>
          </p:nvSpPr>
          <p:spPr>
            <a:xfrm>
              <a:off x="260911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2" name="tx942"/>
            <p:cNvSpPr/>
            <p:nvPr/>
          </p:nvSpPr>
          <p:spPr>
            <a:xfrm>
              <a:off x="290564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43" name="tx943"/>
            <p:cNvSpPr/>
            <p:nvPr/>
          </p:nvSpPr>
          <p:spPr>
            <a:xfrm>
              <a:off x="320216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44" name="tx944"/>
            <p:cNvSpPr/>
            <p:nvPr/>
          </p:nvSpPr>
          <p:spPr>
            <a:xfrm>
              <a:off x="349869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45" name="tx945"/>
            <p:cNvSpPr/>
            <p:nvPr/>
          </p:nvSpPr>
          <p:spPr>
            <a:xfrm>
              <a:off x="379522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6" name="tx946"/>
            <p:cNvSpPr/>
            <p:nvPr/>
          </p:nvSpPr>
          <p:spPr>
            <a:xfrm>
              <a:off x="409175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7" name="tx947"/>
            <p:cNvSpPr/>
            <p:nvPr/>
          </p:nvSpPr>
          <p:spPr>
            <a:xfrm>
              <a:off x="438828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8" name="tx948"/>
            <p:cNvSpPr/>
            <p:nvPr/>
          </p:nvSpPr>
          <p:spPr>
            <a:xfrm>
              <a:off x="468480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49" name="tx949"/>
            <p:cNvSpPr/>
            <p:nvPr/>
          </p:nvSpPr>
          <p:spPr>
            <a:xfrm>
              <a:off x="498133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0" name="tx950"/>
            <p:cNvSpPr/>
            <p:nvPr/>
          </p:nvSpPr>
          <p:spPr>
            <a:xfrm>
              <a:off x="527786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1" name="tx951"/>
            <p:cNvSpPr/>
            <p:nvPr/>
          </p:nvSpPr>
          <p:spPr>
            <a:xfrm>
              <a:off x="557439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2" name="tx952"/>
            <p:cNvSpPr/>
            <p:nvPr/>
          </p:nvSpPr>
          <p:spPr>
            <a:xfrm>
              <a:off x="587092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3" name="tx953"/>
            <p:cNvSpPr/>
            <p:nvPr/>
          </p:nvSpPr>
          <p:spPr>
            <a:xfrm>
              <a:off x="616745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4" name="tx954"/>
            <p:cNvSpPr/>
            <p:nvPr/>
          </p:nvSpPr>
          <p:spPr>
            <a:xfrm>
              <a:off x="646397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5" name="tx955"/>
            <p:cNvSpPr/>
            <p:nvPr/>
          </p:nvSpPr>
          <p:spPr>
            <a:xfrm>
              <a:off x="676050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6" name="tx956"/>
            <p:cNvSpPr/>
            <p:nvPr/>
          </p:nvSpPr>
          <p:spPr>
            <a:xfrm>
              <a:off x="705703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57" name="tx957"/>
            <p:cNvSpPr/>
            <p:nvPr/>
          </p:nvSpPr>
          <p:spPr>
            <a:xfrm>
              <a:off x="735356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8" name="tx958"/>
            <p:cNvSpPr/>
            <p:nvPr/>
          </p:nvSpPr>
          <p:spPr>
            <a:xfrm>
              <a:off x="765009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59" name="tx959"/>
            <p:cNvSpPr/>
            <p:nvPr/>
          </p:nvSpPr>
          <p:spPr>
            <a:xfrm>
              <a:off x="794661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0" name="tx960"/>
            <p:cNvSpPr/>
            <p:nvPr/>
          </p:nvSpPr>
          <p:spPr>
            <a:xfrm>
              <a:off x="824314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1" name="tx961"/>
            <p:cNvSpPr/>
            <p:nvPr/>
          </p:nvSpPr>
          <p:spPr>
            <a:xfrm>
              <a:off x="853967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2" name="tx962"/>
            <p:cNvSpPr/>
            <p:nvPr/>
          </p:nvSpPr>
          <p:spPr>
            <a:xfrm>
              <a:off x="883620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63" name="tx963"/>
            <p:cNvSpPr/>
            <p:nvPr/>
          </p:nvSpPr>
          <p:spPr>
            <a:xfrm>
              <a:off x="2609112"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64" name="tx964"/>
            <p:cNvSpPr/>
            <p:nvPr/>
          </p:nvSpPr>
          <p:spPr>
            <a:xfrm>
              <a:off x="2905640" y="511292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65" name="tx965"/>
            <p:cNvSpPr/>
            <p:nvPr/>
          </p:nvSpPr>
          <p:spPr>
            <a:xfrm>
              <a:off x="320216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966" name="tx966"/>
            <p:cNvSpPr/>
            <p:nvPr/>
          </p:nvSpPr>
          <p:spPr>
            <a:xfrm>
              <a:off x="349869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67" name="tx967"/>
            <p:cNvSpPr/>
            <p:nvPr/>
          </p:nvSpPr>
          <p:spPr>
            <a:xfrm>
              <a:off x="379522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968" name="tx968"/>
            <p:cNvSpPr/>
            <p:nvPr/>
          </p:nvSpPr>
          <p:spPr>
            <a:xfrm>
              <a:off x="409175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69" name="tx969"/>
            <p:cNvSpPr/>
            <p:nvPr/>
          </p:nvSpPr>
          <p:spPr>
            <a:xfrm>
              <a:off x="438828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970" name="tx970"/>
            <p:cNvSpPr/>
            <p:nvPr/>
          </p:nvSpPr>
          <p:spPr>
            <a:xfrm>
              <a:off x="468480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71" name="tx971"/>
            <p:cNvSpPr/>
            <p:nvPr/>
          </p:nvSpPr>
          <p:spPr>
            <a:xfrm>
              <a:off x="4981338"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972" name="tx972"/>
            <p:cNvSpPr/>
            <p:nvPr/>
          </p:nvSpPr>
          <p:spPr>
            <a:xfrm>
              <a:off x="527786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73" name="tx973"/>
            <p:cNvSpPr/>
            <p:nvPr/>
          </p:nvSpPr>
          <p:spPr>
            <a:xfrm>
              <a:off x="5574394" y="511292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74" name="tx974"/>
            <p:cNvSpPr/>
            <p:nvPr/>
          </p:nvSpPr>
          <p:spPr>
            <a:xfrm>
              <a:off x="587092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75" name="tx975"/>
            <p:cNvSpPr/>
            <p:nvPr/>
          </p:nvSpPr>
          <p:spPr>
            <a:xfrm>
              <a:off x="6167450" y="5112920"/>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976" name="tx976"/>
            <p:cNvSpPr/>
            <p:nvPr/>
          </p:nvSpPr>
          <p:spPr>
            <a:xfrm>
              <a:off x="646397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77" name="tx977"/>
            <p:cNvSpPr/>
            <p:nvPr/>
          </p:nvSpPr>
          <p:spPr>
            <a:xfrm>
              <a:off x="676050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78" name="tx978"/>
            <p:cNvSpPr/>
            <p:nvPr/>
          </p:nvSpPr>
          <p:spPr>
            <a:xfrm>
              <a:off x="705703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79" name="tx979"/>
            <p:cNvSpPr/>
            <p:nvPr/>
          </p:nvSpPr>
          <p:spPr>
            <a:xfrm>
              <a:off x="735356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80" name="tx980"/>
            <p:cNvSpPr/>
            <p:nvPr/>
          </p:nvSpPr>
          <p:spPr>
            <a:xfrm>
              <a:off x="765009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81" name="tx981"/>
            <p:cNvSpPr/>
            <p:nvPr/>
          </p:nvSpPr>
          <p:spPr>
            <a:xfrm>
              <a:off x="794661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82" name="tx982"/>
            <p:cNvSpPr/>
            <p:nvPr/>
          </p:nvSpPr>
          <p:spPr>
            <a:xfrm>
              <a:off x="201605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983" name="tx983"/>
            <p:cNvSpPr/>
            <p:nvPr/>
          </p:nvSpPr>
          <p:spPr>
            <a:xfrm>
              <a:off x="2312584"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984" name="tx984"/>
            <p:cNvSpPr/>
            <p:nvPr/>
          </p:nvSpPr>
          <p:spPr>
            <a:xfrm>
              <a:off x="8243148"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85" name="tx985"/>
            <p:cNvSpPr/>
            <p:nvPr/>
          </p:nvSpPr>
          <p:spPr>
            <a:xfrm>
              <a:off x="853967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86" name="tx986"/>
            <p:cNvSpPr/>
            <p:nvPr/>
          </p:nvSpPr>
          <p:spPr>
            <a:xfrm>
              <a:off x="2016056"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87" name="tx987"/>
            <p:cNvSpPr/>
            <p:nvPr/>
          </p:nvSpPr>
          <p:spPr>
            <a:xfrm>
              <a:off x="231258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88" name="tx988"/>
            <p:cNvSpPr/>
            <p:nvPr/>
          </p:nvSpPr>
          <p:spPr>
            <a:xfrm>
              <a:off x="8836204"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89" name="tx989"/>
            <p:cNvSpPr/>
            <p:nvPr/>
          </p:nvSpPr>
          <p:spPr>
            <a:xfrm>
              <a:off x="2016056"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90" name="tx990"/>
            <p:cNvSpPr/>
            <p:nvPr/>
          </p:nvSpPr>
          <p:spPr>
            <a:xfrm>
              <a:off x="2312584"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91" name="tx991"/>
            <p:cNvSpPr/>
            <p:nvPr/>
          </p:nvSpPr>
          <p:spPr>
            <a:xfrm>
              <a:off x="320216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92" name="tx992"/>
            <p:cNvSpPr/>
            <p:nvPr/>
          </p:nvSpPr>
          <p:spPr>
            <a:xfrm>
              <a:off x="349869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93" name="tx993"/>
            <p:cNvSpPr/>
            <p:nvPr/>
          </p:nvSpPr>
          <p:spPr>
            <a:xfrm>
              <a:off x="379522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94" name="tx994"/>
            <p:cNvSpPr/>
            <p:nvPr/>
          </p:nvSpPr>
          <p:spPr>
            <a:xfrm>
              <a:off x="409175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95" name="tx995"/>
            <p:cNvSpPr/>
            <p:nvPr/>
          </p:nvSpPr>
          <p:spPr>
            <a:xfrm>
              <a:off x="438828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96" name="tx996"/>
            <p:cNvSpPr/>
            <p:nvPr/>
          </p:nvSpPr>
          <p:spPr>
            <a:xfrm>
              <a:off x="468480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97" name="tx997"/>
            <p:cNvSpPr/>
            <p:nvPr/>
          </p:nvSpPr>
          <p:spPr>
            <a:xfrm>
              <a:off x="4981338" y="555897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98" name="tx998"/>
            <p:cNvSpPr/>
            <p:nvPr/>
          </p:nvSpPr>
          <p:spPr>
            <a:xfrm>
              <a:off x="5277866"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99" name="tx999"/>
            <p:cNvSpPr/>
            <p:nvPr/>
          </p:nvSpPr>
          <p:spPr>
            <a:xfrm>
              <a:off x="5574394"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0" name="tx1000"/>
            <p:cNvSpPr/>
            <p:nvPr/>
          </p:nvSpPr>
          <p:spPr>
            <a:xfrm>
              <a:off x="587092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1" name="tx1001"/>
            <p:cNvSpPr/>
            <p:nvPr/>
          </p:nvSpPr>
          <p:spPr>
            <a:xfrm>
              <a:off x="6167450"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2" name="tx1002"/>
            <p:cNvSpPr/>
            <p:nvPr/>
          </p:nvSpPr>
          <p:spPr>
            <a:xfrm>
              <a:off x="646397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3" name="tx1003"/>
            <p:cNvSpPr/>
            <p:nvPr/>
          </p:nvSpPr>
          <p:spPr>
            <a:xfrm>
              <a:off x="676050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4" name="tx1004"/>
            <p:cNvSpPr/>
            <p:nvPr/>
          </p:nvSpPr>
          <p:spPr>
            <a:xfrm>
              <a:off x="705703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5" name="tx1005"/>
            <p:cNvSpPr/>
            <p:nvPr/>
          </p:nvSpPr>
          <p:spPr>
            <a:xfrm>
              <a:off x="735356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6" name="tx1006"/>
            <p:cNvSpPr/>
            <p:nvPr/>
          </p:nvSpPr>
          <p:spPr>
            <a:xfrm>
              <a:off x="765009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7" name="tx1007"/>
            <p:cNvSpPr/>
            <p:nvPr/>
          </p:nvSpPr>
          <p:spPr>
            <a:xfrm>
              <a:off x="794661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8" name="tx1008"/>
            <p:cNvSpPr/>
            <p:nvPr/>
          </p:nvSpPr>
          <p:spPr>
            <a:xfrm>
              <a:off x="8243148"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9" name="tx1009"/>
            <p:cNvSpPr/>
            <p:nvPr/>
          </p:nvSpPr>
          <p:spPr>
            <a:xfrm>
              <a:off x="8539676"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10" name="tx1010"/>
            <p:cNvSpPr/>
            <p:nvPr/>
          </p:nvSpPr>
          <p:spPr>
            <a:xfrm>
              <a:off x="8836204"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11" name="tx1011"/>
            <p:cNvSpPr/>
            <p:nvPr/>
          </p:nvSpPr>
          <p:spPr>
            <a:xfrm>
              <a:off x="8836204"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12" name="tx1012"/>
            <p:cNvSpPr/>
            <p:nvPr/>
          </p:nvSpPr>
          <p:spPr>
            <a:xfrm>
              <a:off x="19520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013" name="tx1013"/>
            <p:cNvSpPr/>
            <p:nvPr/>
          </p:nvSpPr>
          <p:spPr>
            <a:xfrm>
              <a:off x="224856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014" name="tx1014"/>
            <p:cNvSpPr/>
            <p:nvPr/>
          </p:nvSpPr>
          <p:spPr>
            <a:xfrm>
              <a:off x="25450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015" name="tx1015"/>
            <p:cNvSpPr/>
            <p:nvPr/>
          </p:nvSpPr>
          <p:spPr>
            <a:xfrm>
              <a:off x="2841619"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016" name="tx1016"/>
            <p:cNvSpPr/>
            <p:nvPr/>
          </p:nvSpPr>
          <p:spPr>
            <a:xfrm>
              <a:off x="31381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017" name="tx1017"/>
            <p:cNvSpPr/>
            <p:nvPr/>
          </p:nvSpPr>
          <p:spPr>
            <a:xfrm>
              <a:off x="34346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018" name="tx1018"/>
            <p:cNvSpPr/>
            <p:nvPr/>
          </p:nvSpPr>
          <p:spPr>
            <a:xfrm>
              <a:off x="373120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019" name="tx1019"/>
            <p:cNvSpPr/>
            <p:nvPr/>
          </p:nvSpPr>
          <p:spPr>
            <a:xfrm>
              <a:off x="4027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020" name="tx1020"/>
            <p:cNvSpPr/>
            <p:nvPr/>
          </p:nvSpPr>
          <p:spPr>
            <a:xfrm>
              <a:off x="43242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021" name="tx1021"/>
            <p:cNvSpPr/>
            <p:nvPr/>
          </p:nvSpPr>
          <p:spPr>
            <a:xfrm>
              <a:off x="46207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022" name="tx1022"/>
            <p:cNvSpPr/>
            <p:nvPr/>
          </p:nvSpPr>
          <p:spPr>
            <a:xfrm>
              <a:off x="49173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023" name="tx1023"/>
            <p:cNvSpPr/>
            <p:nvPr/>
          </p:nvSpPr>
          <p:spPr>
            <a:xfrm>
              <a:off x="52138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024" name="tx1024"/>
            <p:cNvSpPr/>
            <p:nvPr/>
          </p:nvSpPr>
          <p:spPr>
            <a:xfrm>
              <a:off x="55103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025" name="tx1025"/>
            <p:cNvSpPr/>
            <p:nvPr/>
          </p:nvSpPr>
          <p:spPr>
            <a:xfrm>
              <a:off x="580690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026" name="tx1026"/>
            <p:cNvSpPr/>
            <p:nvPr/>
          </p:nvSpPr>
          <p:spPr>
            <a:xfrm>
              <a:off x="610342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027" name="tx1027"/>
            <p:cNvSpPr/>
            <p:nvPr/>
          </p:nvSpPr>
          <p:spPr>
            <a:xfrm>
              <a:off x="63999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028" name="tx1028"/>
            <p:cNvSpPr/>
            <p:nvPr/>
          </p:nvSpPr>
          <p:spPr>
            <a:xfrm>
              <a:off x="66964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029" name="tx1029"/>
            <p:cNvSpPr/>
            <p:nvPr/>
          </p:nvSpPr>
          <p:spPr>
            <a:xfrm>
              <a:off x="69930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030" name="tx1030"/>
            <p:cNvSpPr/>
            <p:nvPr/>
          </p:nvSpPr>
          <p:spPr>
            <a:xfrm>
              <a:off x="72895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31" name="tx1031"/>
            <p:cNvSpPr/>
            <p:nvPr/>
          </p:nvSpPr>
          <p:spPr>
            <a:xfrm>
              <a:off x="75860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32" name="tx1032"/>
            <p:cNvSpPr/>
            <p:nvPr/>
          </p:nvSpPr>
          <p:spPr>
            <a:xfrm>
              <a:off x="78825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33" name="tx1033"/>
            <p:cNvSpPr/>
            <p:nvPr/>
          </p:nvSpPr>
          <p:spPr>
            <a:xfrm>
              <a:off x="81791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34" name="tx1034"/>
            <p:cNvSpPr/>
            <p:nvPr/>
          </p:nvSpPr>
          <p:spPr>
            <a:xfrm>
              <a:off x="84756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35" name="tx1035"/>
            <p:cNvSpPr/>
            <p:nvPr/>
          </p:nvSpPr>
          <p:spPr>
            <a:xfrm>
              <a:off x="877218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36" name="tx1036"/>
            <p:cNvSpPr/>
            <p:nvPr/>
          </p:nvSpPr>
          <p:spPr>
            <a:xfrm>
              <a:off x="1331091" y="554463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1037" name="tx1037"/>
            <p:cNvSpPr/>
            <p:nvPr/>
          </p:nvSpPr>
          <p:spPr>
            <a:xfrm>
              <a:off x="1097940" y="5293272"/>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1038" name="tx1038"/>
            <p:cNvSpPr/>
            <p:nvPr/>
          </p:nvSpPr>
          <p:spPr>
            <a:xfrm>
              <a:off x="1393165" y="5099076"/>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1039" name="tx1039"/>
            <p:cNvSpPr/>
            <p:nvPr/>
          </p:nvSpPr>
          <p:spPr>
            <a:xfrm>
              <a:off x="1299986" y="4875412"/>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1040" name="tx1040"/>
            <p:cNvSpPr/>
            <p:nvPr/>
          </p:nvSpPr>
          <p:spPr>
            <a:xfrm>
              <a:off x="1517517" y="4622280"/>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1041" name="tx1041"/>
            <p:cNvSpPr/>
            <p:nvPr/>
          </p:nvSpPr>
          <p:spPr>
            <a:xfrm>
              <a:off x="1369905" y="4400321"/>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1042" name="tx1042"/>
            <p:cNvSpPr/>
            <p:nvPr/>
          </p:nvSpPr>
          <p:spPr>
            <a:xfrm>
              <a:off x="1595075" y="4178294"/>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1043" name="tx1043"/>
            <p:cNvSpPr/>
            <p:nvPr/>
          </p:nvSpPr>
          <p:spPr>
            <a:xfrm>
              <a:off x="1291937" y="3980756"/>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1044" name="tx1044"/>
            <p:cNvSpPr/>
            <p:nvPr/>
          </p:nvSpPr>
          <p:spPr>
            <a:xfrm>
              <a:off x="1431842" y="3755318"/>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1045" name="tx1045"/>
            <p:cNvSpPr/>
            <p:nvPr/>
          </p:nvSpPr>
          <p:spPr>
            <a:xfrm>
              <a:off x="1501828" y="350566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1046" name="tx1046"/>
            <p:cNvSpPr/>
            <p:nvPr/>
          </p:nvSpPr>
          <p:spPr>
            <a:xfrm>
              <a:off x="1408649" y="3309695"/>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1047" name="tx1047"/>
            <p:cNvSpPr/>
            <p:nvPr/>
          </p:nvSpPr>
          <p:spPr>
            <a:xfrm>
              <a:off x="508103" y="3086031"/>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1048" name="tx1048"/>
            <p:cNvSpPr/>
            <p:nvPr/>
          </p:nvSpPr>
          <p:spPr>
            <a:xfrm>
              <a:off x="1478568" y="2834673"/>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1049" name="tx1049"/>
            <p:cNvSpPr/>
            <p:nvPr/>
          </p:nvSpPr>
          <p:spPr>
            <a:xfrm>
              <a:off x="1035866" y="2636998"/>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1050" name="tx1050"/>
            <p:cNvSpPr/>
            <p:nvPr/>
          </p:nvSpPr>
          <p:spPr>
            <a:xfrm>
              <a:off x="1486412" y="240719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1051" name="tx1051"/>
            <p:cNvSpPr/>
            <p:nvPr/>
          </p:nvSpPr>
          <p:spPr>
            <a:xfrm>
              <a:off x="1385457" y="2191443"/>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1052" name="tx1052"/>
            <p:cNvSpPr/>
            <p:nvPr/>
          </p:nvSpPr>
          <p:spPr>
            <a:xfrm>
              <a:off x="1300123" y="196777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1053" name="tx1053"/>
            <p:cNvSpPr/>
            <p:nvPr/>
          </p:nvSpPr>
          <p:spPr>
            <a:xfrm>
              <a:off x="1354284" y="174411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1054" name="tx1054"/>
            <p:cNvSpPr/>
            <p:nvPr/>
          </p:nvSpPr>
          <p:spPr>
            <a:xfrm>
              <a:off x="1595075" y="1520451"/>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1055" name="tx1055"/>
            <p:cNvSpPr/>
            <p:nvPr/>
          </p:nvSpPr>
          <p:spPr>
            <a:xfrm>
              <a:off x="1416494" y="1296787"/>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1056" name="tx1056"/>
            <p:cNvSpPr/>
            <p:nvPr/>
          </p:nvSpPr>
          <p:spPr>
            <a:xfrm>
              <a:off x="1455375" y="107128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1057" name="tx1057"/>
            <p:cNvSpPr/>
            <p:nvPr/>
          </p:nvSpPr>
          <p:spPr>
            <a:xfrm>
              <a:off x="3649523"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58" name="pic1058"/>
            <p:cNvPicPr/>
            <p:nvPr/>
          </p:nvPicPr>
          <p:blipFill>
            <a:blip r:embed="rId2" cstate="print"/>
            <a:stretch>
              <a:fillRect/>
            </a:stretch>
          </p:blipFill>
          <p:spPr>
            <a:xfrm>
              <a:off x="5163316" y="5941007"/>
              <a:ext cx="2160000" cy="219455"/>
            </a:xfrm>
            <a:prstGeom prst="rect">
              <a:avLst/>
            </a:prstGeom>
          </p:spPr>
        </p:pic>
        <p:sp>
          <p:nvSpPr>
            <p:cNvPr id="1059" name="pl1059"/>
            <p:cNvSpPr/>
            <p:nvPr/>
          </p:nvSpPr>
          <p:spPr>
            <a:xfrm>
              <a:off x="51669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0" name="pl1060"/>
            <p:cNvSpPr/>
            <p:nvPr/>
          </p:nvSpPr>
          <p:spPr>
            <a:xfrm>
              <a:off x="643706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1" name="pl1061"/>
            <p:cNvSpPr/>
            <p:nvPr/>
          </p:nvSpPr>
          <p:spPr>
            <a:xfrm>
              <a:off x="665234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2" name="pl1062"/>
            <p:cNvSpPr/>
            <p:nvPr/>
          </p:nvSpPr>
          <p:spPr>
            <a:xfrm>
              <a:off x="686762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3" name="pl1063"/>
            <p:cNvSpPr/>
            <p:nvPr/>
          </p:nvSpPr>
          <p:spPr>
            <a:xfrm>
              <a:off x="708290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4" name="pl1064"/>
            <p:cNvSpPr/>
            <p:nvPr/>
          </p:nvSpPr>
          <p:spPr>
            <a:xfrm>
              <a:off x="73197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5" name="pl1065"/>
            <p:cNvSpPr/>
            <p:nvPr/>
          </p:nvSpPr>
          <p:spPr>
            <a:xfrm>
              <a:off x="51669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6" name="pl1066"/>
            <p:cNvSpPr/>
            <p:nvPr/>
          </p:nvSpPr>
          <p:spPr>
            <a:xfrm>
              <a:off x="643706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7" name="pl1067"/>
            <p:cNvSpPr/>
            <p:nvPr/>
          </p:nvSpPr>
          <p:spPr>
            <a:xfrm>
              <a:off x="665234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8" name="pl1068"/>
            <p:cNvSpPr/>
            <p:nvPr/>
          </p:nvSpPr>
          <p:spPr>
            <a:xfrm>
              <a:off x="686762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9" name="pl1069"/>
            <p:cNvSpPr/>
            <p:nvPr/>
          </p:nvSpPr>
          <p:spPr>
            <a:xfrm>
              <a:off x="708290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70" name="pl1070"/>
            <p:cNvSpPr/>
            <p:nvPr/>
          </p:nvSpPr>
          <p:spPr>
            <a:xfrm>
              <a:off x="73197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71" name="tx1071"/>
            <p:cNvSpPr/>
            <p:nvPr/>
          </p:nvSpPr>
          <p:spPr>
            <a:xfrm>
              <a:off x="5135838"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72" name="tx1072"/>
            <p:cNvSpPr/>
            <p:nvPr/>
          </p:nvSpPr>
          <p:spPr>
            <a:xfrm>
              <a:off x="637491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73" name="tx1073"/>
            <p:cNvSpPr/>
            <p:nvPr/>
          </p:nvSpPr>
          <p:spPr>
            <a:xfrm>
              <a:off x="659019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74" name="tx1074"/>
            <p:cNvSpPr/>
            <p:nvPr/>
          </p:nvSpPr>
          <p:spPr>
            <a:xfrm>
              <a:off x="680547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75" name="tx1075"/>
            <p:cNvSpPr/>
            <p:nvPr/>
          </p:nvSpPr>
          <p:spPr>
            <a:xfrm>
              <a:off x="702075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76" name="tx1076"/>
            <p:cNvSpPr/>
            <p:nvPr/>
          </p:nvSpPr>
          <p:spPr>
            <a:xfrm>
              <a:off x="7226482"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77" name="tx1077"/>
            <p:cNvSpPr/>
            <p:nvPr/>
          </p:nvSpPr>
          <p:spPr>
            <a:xfrm>
              <a:off x="1898429" y="399578"/>
              <a:ext cx="339176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EMR, 2000-2023</a:t>
              </a:r>
            </a:p>
          </p:txBody>
        </p:sp>
        <p:sp>
          <p:nvSpPr>
            <p:cNvPr id="1078" name="tx10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79" name="tx1079"/>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DTP1 coverage across all years.</a:t>
              </a:r>
            </a:p>
          </p:txBody>
        </p:sp>
      </p:grpSp>
      <p:sp>
        <p:nvSpPr>
          <p:cNvPr id="10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Bahrain, Iran, Kuwait, Morocco, and Oman had the highest crude average DTP1 coverage (99%) and Somalia had the lowest (53%).
Over the last 5 years (2019-2023), 10 countries maintained coverage of at least 90%.
There were 1 country with coverage consistently below 60% over the last 5 years (Somalia).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6858000" y="1828800"/>
            <a:ext cx="5303520" cy="3017520"/>
          </a:xfrm>
        </p:spPr>
        <p:txBody>
          <a:bodyPr/>
          <a:lstStyle/>
          <a:p>
            <a:pPr algn="ctr" marL="0" marR="0">
              <a:lnSpc>
                <a:spcPct val="100000"/>
              </a:lnSpc>
              <a:spcBef>
                <a:spcPts val="0"/>
              </a:spcBef>
              <a:spcAft>
                <a:spcPts val="0"/>
              </a:spcAft>
              <a:buNone/>
            </a:pPr>
            <a:r>
              <a:rPr cap="none" sz="4800" i="0" b="0" u="none">
                <a:solidFill>
                  <a:srgbClr val="FFFFFF">
                    <a:alpha val="100000"/>
                  </a:srgbClr>
                </a:solidFill>
                <a:latin typeface="Arial"/>
                <a:cs typeface="Arial"/>
                <a:ea typeface="Arial"/>
                <a:sym typeface="Arial"/>
              </a:rPr>
              <a:t>EMR</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2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68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13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7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429" y="5685060"/>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9" name="pl9"/>
            <p:cNvSpPr/>
            <p:nvPr/>
          </p:nvSpPr>
          <p:spPr>
            <a:xfrm>
              <a:off x="1898429" y="544113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0" name="pl10"/>
            <p:cNvSpPr/>
            <p:nvPr/>
          </p:nvSpPr>
          <p:spPr>
            <a:xfrm>
              <a:off x="1898429" y="5197211"/>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1" name="pl11"/>
            <p:cNvSpPr/>
            <p:nvPr/>
          </p:nvSpPr>
          <p:spPr>
            <a:xfrm>
              <a:off x="1898429" y="495328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2" name="pl12"/>
            <p:cNvSpPr/>
            <p:nvPr/>
          </p:nvSpPr>
          <p:spPr>
            <a:xfrm>
              <a:off x="1898429" y="4709362"/>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3" name="pl13"/>
            <p:cNvSpPr/>
            <p:nvPr/>
          </p:nvSpPr>
          <p:spPr>
            <a:xfrm>
              <a:off x="1898429" y="4465438"/>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4" name="pl14"/>
            <p:cNvSpPr/>
            <p:nvPr/>
          </p:nvSpPr>
          <p:spPr>
            <a:xfrm>
              <a:off x="1898429" y="4221514"/>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5" name="pl15"/>
            <p:cNvSpPr/>
            <p:nvPr/>
          </p:nvSpPr>
          <p:spPr>
            <a:xfrm>
              <a:off x="1898429" y="3977589"/>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6" name="pl16"/>
            <p:cNvSpPr/>
            <p:nvPr/>
          </p:nvSpPr>
          <p:spPr>
            <a:xfrm>
              <a:off x="1898429" y="373366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7" name="pl17"/>
            <p:cNvSpPr/>
            <p:nvPr/>
          </p:nvSpPr>
          <p:spPr>
            <a:xfrm>
              <a:off x="1898429" y="3489740"/>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8" name="pl18"/>
            <p:cNvSpPr/>
            <p:nvPr/>
          </p:nvSpPr>
          <p:spPr>
            <a:xfrm>
              <a:off x="1898429" y="3245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9" name="pl19"/>
            <p:cNvSpPr/>
            <p:nvPr/>
          </p:nvSpPr>
          <p:spPr>
            <a:xfrm>
              <a:off x="1898429" y="3001892"/>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0" name="pl20"/>
            <p:cNvSpPr/>
            <p:nvPr/>
          </p:nvSpPr>
          <p:spPr>
            <a:xfrm>
              <a:off x="1898429" y="275796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1" name="pl21"/>
            <p:cNvSpPr/>
            <p:nvPr/>
          </p:nvSpPr>
          <p:spPr>
            <a:xfrm>
              <a:off x="1898429" y="2514043"/>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2" name="pl22"/>
            <p:cNvSpPr/>
            <p:nvPr/>
          </p:nvSpPr>
          <p:spPr>
            <a:xfrm>
              <a:off x="1898429" y="2270118"/>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3" name="pl23"/>
            <p:cNvSpPr/>
            <p:nvPr/>
          </p:nvSpPr>
          <p:spPr>
            <a:xfrm>
              <a:off x="1898429" y="2026194"/>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4" name="pl24"/>
            <p:cNvSpPr/>
            <p:nvPr/>
          </p:nvSpPr>
          <p:spPr>
            <a:xfrm>
              <a:off x="1898429" y="1782270"/>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5" name="pl25"/>
            <p:cNvSpPr/>
            <p:nvPr/>
          </p:nvSpPr>
          <p:spPr>
            <a:xfrm>
              <a:off x="1898429" y="153834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6" name="pl26"/>
            <p:cNvSpPr/>
            <p:nvPr/>
          </p:nvSpPr>
          <p:spPr>
            <a:xfrm>
              <a:off x="1898429" y="1294421"/>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7" name="pl27"/>
            <p:cNvSpPr/>
            <p:nvPr/>
          </p:nvSpPr>
          <p:spPr>
            <a:xfrm>
              <a:off x="1898429" y="105049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8" name="pl28"/>
            <p:cNvSpPr/>
            <p:nvPr/>
          </p:nvSpPr>
          <p:spPr>
            <a:xfrm>
              <a:off x="1898429" y="806572"/>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9" name="pl29"/>
            <p:cNvSpPr/>
            <p:nvPr/>
          </p:nvSpPr>
          <p:spPr>
            <a:xfrm>
              <a:off x="218751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63296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07840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2385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6929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795844" y="806572"/>
              <a:ext cx="115635" cy="0"/>
            </a:xfrm>
            <a:custGeom>
              <a:avLst/>
              <a:pathLst>
                <a:path w="115635" h="0">
                  <a:moveTo>
                    <a:pt x="0" y="0"/>
                  </a:moveTo>
                  <a:lnTo>
                    <a:pt x="115635" y="0"/>
                  </a:lnTo>
                  <a:lnTo>
                    <a:pt x="115635" y="0"/>
                  </a:lnTo>
                  <a:lnTo>
                    <a:pt x="115635" y="0"/>
                  </a:lnTo>
                  <a:lnTo>
                    <a:pt x="115635" y="0"/>
                  </a:lnTo>
                </a:path>
              </a:pathLst>
            </a:custGeom>
            <a:ln w="108405" cap="flat">
              <a:solidFill>
                <a:srgbClr val="E8E8E8">
                  <a:alpha val="100000"/>
                </a:srgbClr>
              </a:solidFill>
              <a:prstDash val="solid"/>
              <a:round/>
            </a:ln>
          </p:spPr>
          <p:txBody>
            <a:bodyPr/>
            <a:lstStyle/>
            <a:p/>
          </p:txBody>
        </p:sp>
        <p:sp>
          <p:nvSpPr>
            <p:cNvPr id="35" name="pl35"/>
            <p:cNvSpPr/>
            <p:nvPr/>
          </p:nvSpPr>
          <p:spPr>
            <a:xfrm>
              <a:off x="7853662" y="1050496"/>
              <a:ext cx="57817" cy="0"/>
            </a:xfrm>
            <a:custGeom>
              <a:avLst/>
              <a:pathLst>
                <a:path w="57817" h="0">
                  <a:moveTo>
                    <a:pt x="0" y="0"/>
                  </a:moveTo>
                  <a:lnTo>
                    <a:pt x="57817" y="0"/>
                  </a:lnTo>
                  <a:lnTo>
                    <a:pt x="57817" y="0"/>
                  </a:lnTo>
                  <a:lnTo>
                    <a:pt x="57817" y="0"/>
                  </a:lnTo>
                  <a:lnTo>
                    <a:pt x="57817" y="0"/>
                  </a:lnTo>
                </a:path>
              </a:pathLst>
            </a:custGeom>
            <a:ln w="108405" cap="flat">
              <a:solidFill>
                <a:srgbClr val="E8E8E8">
                  <a:alpha val="100000"/>
                </a:srgbClr>
              </a:solidFill>
              <a:prstDash val="solid"/>
              <a:round/>
            </a:ln>
          </p:spPr>
          <p:txBody>
            <a:bodyPr/>
            <a:lstStyle/>
            <a:p/>
          </p:txBody>
        </p:sp>
        <p:sp>
          <p:nvSpPr>
            <p:cNvPr id="36" name="pl36"/>
            <p:cNvSpPr/>
            <p:nvPr/>
          </p:nvSpPr>
          <p:spPr>
            <a:xfrm>
              <a:off x="7911480" y="1294421"/>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7" name="pl37"/>
            <p:cNvSpPr/>
            <p:nvPr/>
          </p:nvSpPr>
          <p:spPr>
            <a:xfrm>
              <a:off x="7911480" y="1538345"/>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8" name="pl38"/>
            <p:cNvSpPr/>
            <p:nvPr/>
          </p:nvSpPr>
          <p:spPr>
            <a:xfrm>
              <a:off x="7911480" y="1782270"/>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9" name="pl39"/>
            <p:cNvSpPr/>
            <p:nvPr/>
          </p:nvSpPr>
          <p:spPr>
            <a:xfrm>
              <a:off x="7738027" y="2026194"/>
              <a:ext cx="173453" cy="0"/>
            </a:xfrm>
            <a:custGeom>
              <a:avLst/>
              <a:pathLst>
                <a:path w="173453" h="0">
                  <a:moveTo>
                    <a:pt x="0" y="0"/>
                  </a:moveTo>
                  <a:lnTo>
                    <a:pt x="173453" y="0"/>
                  </a:lnTo>
                  <a:lnTo>
                    <a:pt x="173453" y="0"/>
                  </a:lnTo>
                  <a:lnTo>
                    <a:pt x="173453" y="0"/>
                  </a:lnTo>
                  <a:lnTo>
                    <a:pt x="173453" y="0"/>
                  </a:lnTo>
                </a:path>
              </a:pathLst>
            </a:custGeom>
            <a:ln w="108405" cap="flat">
              <a:solidFill>
                <a:srgbClr val="E8E8E8">
                  <a:alpha val="100000"/>
                </a:srgbClr>
              </a:solidFill>
              <a:prstDash val="solid"/>
              <a:round/>
            </a:ln>
          </p:spPr>
          <p:txBody>
            <a:bodyPr/>
            <a:lstStyle/>
            <a:p/>
          </p:txBody>
        </p:sp>
        <p:sp>
          <p:nvSpPr>
            <p:cNvPr id="40" name="pl40"/>
            <p:cNvSpPr/>
            <p:nvPr/>
          </p:nvSpPr>
          <p:spPr>
            <a:xfrm>
              <a:off x="7853662" y="2270118"/>
              <a:ext cx="57817" cy="0"/>
            </a:xfrm>
            <a:custGeom>
              <a:avLst/>
              <a:pathLst>
                <a:path w="57817" h="0">
                  <a:moveTo>
                    <a:pt x="0" y="0"/>
                  </a:moveTo>
                  <a:lnTo>
                    <a:pt x="57817" y="0"/>
                  </a:lnTo>
                  <a:lnTo>
                    <a:pt x="57817" y="0"/>
                  </a:lnTo>
                  <a:lnTo>
                    <a:pt x="57817" y="0"/>
                  </a:lnTo>
                  <a:lnTo>
                    <a:pt x="57817" y="0"/>
                  </a:lnTo>
                </a:path>
              </a:pathLst>
            </a:custGeom>
            <a:ln w="108405" cap="flat">
              <a:solidFill>
                <a:srgbClr val="E8E8E8">
                  <a:alpha val="100000"/>
                </a:srgbClr>
              </a:solidFill>
              <a:prstDash val="solid"/>
              <a:round/>
            </a:ln>
          </p:spPr>
          <p:txBody>
            <a:bodyPr/>
            <a:lstStyle/>
            <a:p/>
          </p:txBody>
        </p:sp>
        <p:sp>
          <p:nvSpPr>
            <p:cNvPr id="41" name="pl41"/>
            <p:cNvSpPr/>
            <p:nvPr/>
          </p:nvSpPr>
          <p:spPr>
            <a:xfrm>
              <a:off x="7391120" y="2514043"/>
              <a:ext cx="520360" cy="0"/>
            </a:xfrm>
            <a:custGeom>
              <a:avLst/>
              <a:pathLst>
                <a:path w="520360" h="0">
                  <a:moveTo>
                    <a:pt x="0" y="0"/>
                  </a:moveTo>
                  <a:lnTo>
                    <a:pt x="346906" y="0"/>
                  </a:lnTo>
                  <a:lnTo>
                    <a:pt x="462542" y="0"/>
                  </a:lnTo>
                  <a:lnTo>
                    <a:pt x="462542" y="0"/>
                  </a:lnTo>
                  <a:lnTo>
                    <a:pt x="520360" y="0"/>
                  </a:lnTo>
                </a:path>
              </a:pathLst>
            </a:custGeom>
            <a:ln w="108405" cap="flat">
              <a:solidFill>
                <a:srgbClr val="E8E8E8">
                  <a:alpha val="100000"/>
                </a:srgbClr>
              </a:solidFill>
              <a:prstDash val="solid"/>
              <a:round/>
            </a:ln>
          </p:spPr>
          <p:txBody>
            <a:bodyPr/>
            <a:lstStyle/>
            <a:p/>
          </p:txBody>
        </p:sp>
        <p:sp>
          <p:nvSpPr>
            <p:cNvPr id="42" name="pl42"/>
            <p:cNvSpPr/>
            <p:nvPr/>
          </p:nvSpPr>
          <p:spPr>
            <a:xfrm>
              <a:off x="7680209" y="2757967"/>
              <a:ext cx="173453" cy="0"/>
            </a:xfrm>
            <a:custGeom>
              <a:avLst/>
              <a:pathLst>
                <a:path w="173453" h="0">
                  <a:moveTo>
                    <a:pt x="0" y="0"/>
                  </a:moveTo>
                  <a:lnTo>
                    <a:pt x="57817" y="0"/>
                  </a:lnTo>
                  <a:lnTo>
                    <a:pt x="115635" y="0"/>
                  </a:lnTo>
                  <a:lnTo>
                    <a:pt x="115635" y="0"/>
                  </a:lnTo>
                  <a:lnTo>
                    <a:pt x="173453" y="0"/>
                  </a:lnTo>
                </a:path>
              </a:pathLst>
            </a:custGeom>
            <a:ln w="108405" cap="flat">
              <a:solidFill>
                <a:srgbClr val="E8E8E8">
                  <a:alpha val="100000"/>
                </a:srgbClr>
              </a:solidFill>
              <a:prstDash val="solid"/>
              <a:round/>
            </a:ln>
          </p:spPr>
          <p:txBody>
            <a:bodyPr/>
            <a:lstStyle/>
            <a:p/>
          </p:txBody>
        </p:sp>
        <p:sp>
          <p:nvSpPr>
            <p:cNvPr id="43" name="pl43"/>
            <p:cNvSpPr/>
            <p:nvPr/>
          </p:nvSpPr>
          <p:spPr>
            <a:xfrm>
              <a:off x="7333302" y="3001892"/>
              <a:ext cx="578178" cy="0"/>
            </a:xfrm>
            <a:custGeom>
              <a:avLst/>
              <a:pathLst>
                <a:path w="578178" h="0">
                  <a:moveTo>
                    <a:pt x="0" y="0"/>
                  </a:moveTo>
                  <a:lnTo>
                    <a:pt x="57817" y="0"/>
                  </a:lnTo>
                  <a:lnTo>
                    <a:pt x="231271" y="0"/>
                  </a:lnTo>
                  <a:lnTo>
                    <a:pt x="462542" y="0"/>
                  </a:lnTo>
                  <a:lnTo>
                    <a:pt x="578178" y="0"/>
                  </a:lnTo>
                </a:path>
              </a:pathLst>
            </a:custGeom>
            <a:ln w="108405" cap="flat">
              <a:solidFill>
                <a:srgbClr val="E8E8E8">
                  <a:alpha val="100000"/>
                </a:srgbClr>
              </a:solidFill>
              <a:prstDash val="solid"/>
              <a:round/>
            </a:ln>
          </p:spPr>
          <p:txBody>
            <a:bodyPr/>
            <a:lstStyle/>
            <a:p/>
          </p:txBody>
        </p:sp>
        <p:sp>
          <p:nvSpPr>
            <p:cNvPr id="44" name="pl44"/>
            <p:cNvSpPr/>
            <p:nvPr/>
          </p:nvSpPr>
          <p:spPr>
            <a:xfrm>
              <a:off x="6697306" y="3245816"/>
              <a:ext cx="1098538" cy="0"/>
            </a:xfrm>
            <a:custGeom>
              <a:avLst/>
              <a:pathLst>
                <a:path w="1098538" h="0">
                  <a:moveTo>
                    <a:pt x="0" y="0"/>
                  </a:moveTo>
                  <a:lnTo>
                    <a:pt x="404724" y="0"/>
                  </a:lnTo>
                  <a:lnTo>
                    <a:pt x="693813" y="0"/>
                  </a:lnTo>
                  <a:lnTo>
                    <a:pt x="809449" y="0"/>
                  </a:lnTo>
                  <a:lnTo>
                    <a:pt x="1098538" y="0"/>
                  </a:lnTo>
                </a:path>
              </a:pathLst>
            </a:custGeom>
            <a:ln w="108405" cap="flat">
              <a:solidFill>
                <a:srgbClr val="E8E8E8">
                  <a:alpha val="100000"/>
                </a:srgbClr>
              </a:solidFill>
              <a:prstDash val="solid"/>
              <a:round/>
            </a:ln>
          </p:spPr>
          <p:txBody>
            <a:bodyPr/>
            <a:lstStyle/>
            <a:p/>
          </p:txBody>
        </p:sp>
        <p:sp>
          <p:nvSpPr>
            <p:cNvPr id="45" name="pl45"/>
            <p:cNvSpPr/>
            <p:nvPr/>
          </p:nvSpPr>
          <p:spPr>
            <a:xfrm>
              <a:off x="7738027" y="3489740"/>
              <a:ext cx="115635" cy="0"/>
            </a:xfrm>
            <a:custGeom>
              <a:avLst/>
              <a:pathLst>
                <a:path w="115635" h="0">
                  <a:moveTo>
                    <a:pt x="0" y="0"/>
                  </a:moveTo>
                  <a:lnTo>
                    <a:pt x="0" y="0"/>
                  </a:lnTo>
                  <a:lnTo>
                    <a:pt x="57817" y="0"/>
                  </a:lnTo>
                  <a:lnTo>
                    <a:pt x="57817" y="0"/>
                  </a:lnTo>
                  <a:lnTo>
                    <a:pt x="115635" y="0"/>
                  </a:lnTo>
                </a:path>
              </a:pathLst>
            </a:custGeom>
            <a:ln w="108405" cap="flat">
              <a:solidFill>
                <a:srgbClr val="E8E8E8">
                  <a:alpha val="100000"/>
                </a:srgbClr>
              </a:solidFill>
              <a:prstDash val="solid"/>
              <a:round/>
            </a:ln>
          </p:spPr>
          <p:txBody>
            <a:bodyPr/>
            <a:lstStyle/>
            <a:p/>
          </p:txBody>
        </p:sp>
        <p:sp>
          <p:nvSpPr>
            <p:cNvPr id="46" name="pl46"/>
            <p:cNvSpPr/>
            <p:nvPr/>
          </p:nvSpPr>
          <p:spPr>
            <a:xfrm>
              <a:off x="7217666" y="3733665"/>
              <a:ext cx="404724" cy="0"/>
            </a:xfrm>
            <a:custGeom>
              <a:avLst/>
              <a:pathLst>
                <a:path w="404724" h="0">
                  <a:moveTo>
                    <a:pt x="0" y="0"/>
                  </a:moveTo>
                  <a:lnTo>
                    <a:pt x="173453" y="0"/>
                  </a:lnTo>
                  <a:lnTo>
                    <a:pt x="173453" y="0"/>
                  </a:lnTo>
                  <a:lnTo>
                    <a:pt x="346906" y="0"/>
                  </a:lnTo>
                  <a:lnTo>
                    <a:pt x="404724" y="0"/>
                  </a:lnTo>
                </a:path>
              </a:pathLst>
            </a:custGeom>
            <a:ln w="108405" cap="flat">
              <a:solidFill>
                <a:srgbClr val="E8E8E8">
                  <a:alpha val="100000"/>
                </a:srgbClr>
              </a:solidFill>
              <a:prstDash val="solid"/>
              <a:round/>
            </a:ln>
          </p:spPr>
          <p:txBody>
            <a:bodyPr/>
            <a:lstStyle/>
            <a:p/>
          </p:txBody>
        </p:sp>
        <p:sp>
          <p:nvSpPr>
            <p:cNvPr id="47" name="pl47"/>
            <p:cNvSpPr/>
            <p:nvPr/>
          </p:nvSpPr>
          <p:spPr>
            <a:xfrm>
              <a:off x="6697306" y="3977589"/>
              <a:ext cx="867267" cy="0"/>
            </a:xfrm>
            <a:custGeom>
              <a:avLst/>
              <a:pathLst>
                <a:path w="867267" h="0">
                  <a:moveTo>
                    <a:pt x="0" y="0"/>
                  </a:moveTo>
                  <a:lnTo>
                    <a:pt x="520360" y="0"/>
                  </a:lnTo>
                  <a:lnTo>
                    <a:pt x="578178" y="0"/>
                  </a:lnTo>
                  <a:lnTo>
                    <a:pt x="578178" y="0"/>
                  </a:lnTo>
                  <a:lnTo>
                    <a:pt x="867267" y="0"/>
                  </a:lnTo>
                </a:path>
              </a:pathLst>
            </a:custGeom>
            <a:ln w="108405" cap="flat">
              <a:solidFill>
                <a:srgbClr val="E8E8E8">
                  <a:alpha val="100000"/>
                </a:srgbClr>
              </a:solidFill>
              <a:prstDash val="solid"/>
              <a:round/>
            </a:ln>
          </p:spPr>
          <p:txBody>
            <a:bodyPr/>
            <a:lstStyle/>
            <a:p/>
          </p:txBody>
        </p:sp>
        <p:sp>
          <p:nvSpPr>
            <p:cNvPr id="48" name="pl48"/>
            <p:cNvSpPr/>
            <p:nvPr/>
          </p:nvSpPr>
          <p:spPr>
            <a:xfrm>
              <a:off x="6234764" y="4221514"/>
              <a:ext cx="1156356" cy="0"/>
            </a:xfrm>
            <a:custGeom>
              <a:avLst/>
              <a:pathLst>
                <a:path w="1156356" h="0">
                  <a:moveTo>
                    <a:pt x="0" y="0"/>
                  </a:moveTo>
                  <a:lnTo>
                    <a:pt x="0" y="0"/>
                  </a:lnTo>
                  <a:lnTo>
                    <a:pt x="346906" y="0"/>
                  </a:lnTo>
                  <a:lnTo>
                    <a:pt x="404724" y="0"/>
                  </a:lnTo>
                  <a:lnTo>
                    <a:pt x="1156356" y="0"/>
                  </a:lnTo>
                </a:path>
              </a:pathLst>
            </a:custGeom>
            <a:ln w="108405" cap="flat">
              <a:solidFill>
                <a:srgbClr val="E8E8E8">
                  <a:alpha val="100000"/>
                </a:srgbClr>
              </a:solidFill>
              <a:prstDash val="solid"/>
              <a:round/>
            </a:ln>
          </p:spPr>
          <p:txBody>
            <a:bodyPr/>
            <a:lstStyle/>
            <a:p/>
          </p:txBody>
        </p:sp>
        <p:sp>
          <p:nvSpPr>
            <p:cNvPr id="49" name="pl49"/>
            <p:cNvSpPr/>
            <p:nvPr/>
          </p:nvSpPr>
          <p:spPr>
            <a:xfrm>
              <a:off x="6466035" y="4465438"/>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0" name="pl50"/>
            <p:cNvSpPr/>
            <p:nvPr/>
          </p:nvSpPr>
          <p:spPr>
            <a:xfrm>
              <a:off x="6176946" y="4709362"/>
              <a:ext cx="462542" cy="0"/>
            </a:xfrm>
            <a:custGeom>
              <a:avLst/>
              <a:pathLst>
                <a:path w="462542" h="0">
                  <a:moveTo>
                    <a:pt x="0" y="0"/>
                  </a:moveTo>
                  <a:lnTo>
                    <a:pt x="57817" y="0"/>
                  </a:lnTo>
                  <a:lnTo>
                    <a:pt x="57817" y="0"/>
                  </a:lnTo>
                  <a:lnTo>
                    <a:pt x="173453" y="0"/>
                  </a:lnTo>
                  <a:lnTo>
                    <a:pt x="462542" y="0"/>
                  </a:lnTo>
                </a:path>
              </a:pathLst>
            </a:custGeom>
            <a:ln w="108405" cap="flat">
              <a:solidFill>
                <a:srgbClr val="E8E8E8">
                  <a:alpha val="100000"/>
                </a:srgbClr>
              </a:solidFill>
              <a:prstDash val="solid"/>
              <a:round/>
            </a:ln>
          </p:spPr>
          <p:txBody>
            <a:bodyPr/>
            <a:lstStyle/>
            <a:p/>
          </p:txBody>
        </p:sp>
        <p:sp>
          <p:nvSpPr>
            <p:cNvPr id="51" name="pl51"/>
            <p:cNvSpPr/>
            <p:nvPr/>
          </p:nvSpPr>
          <p:spPr>
            <a:xfrm>
              <a:off x="5887857" y="4953287"/>
              <a:ext cx="346906" cy="0"/>
            </a:xfrm>
            <a:custGeom>
              <a:avLst/>
              <a:pathLst>
                <a:path w="346906" h="0">
                  <a:moveTo>
                    <a:pt x="0" y="0"/>
                  </a:moveTo>
                  <a:lnTo>
                    <a:pt x="173453" y="0"/>
                  </a:lnTo>
                  <a:lnTo>
                    <a:pt x="173453" y="0"/>
                  </a:lnTo>
                  <a:lnTo>
                    <a:pt x="289089" y="0"/>
                  </a:lnTo>
                  <a:lnTo>
                    <a:pt x="346906" y="0"/>
                  </a:lnTo>
                </a:path>
              </a:pathLst>
            </a:custGeom>
            <a:ln w="108405" cap="flat">
              <a:solidFill>
                <a:srgbClr val="E8E8E8">
                  <a:alpha val="100000"/>
                </a:srgbClr>
              </a:solidFill>
              <a:prstDash val="solid"/>
              <a:round/>
            </a:ln>
          </p:spPr>
          <p:txBody>
            <a:bodyPr/>
            <a:lstStyle/>
            <a:p/>
          </p:txBody>
        </p:sp>
        <p:sp>
          <p:nvSpPr>
            <p:cNvPr id="52" name="pl52"/>
            <p:cNvSpPr/>
            <p:nvPr/>
          </p:nvSpPr>
          <p:spPr>
            <a:xfrm>
              <a:off x="5483132" y="5197211"/>
              <a:ext cx="2428347" cy="0"/>
            </a:xfrm>
            <a:custGeom>
              <a:avLst/>
              <a:pathLst>
                <a:path w="2428347" h="0">
                  <a:moveTo>
                    <a:pt x="0" y="0"/>
                  </a:moveTo>
                  <a:lnTo>
                    <a:pt x="1040720" y="0"/>
                  </a:lnTo>
                  <a:lnTo>
                    <a:pt x="2081440" y="0"/>
                  </a:lnTo>
                  <a:lnTo>
                    <a:pt x="2370529" y="0"/>
                  </a:lnTo>
                  <a:lnTo>
                    <a:pt x="2428347" y="0"/>
                  </a:lnTo>
                </a:path>
              </a:pathLst>
            </a:custGeom>
            <a:ln w="108405" cap="flat">
              <a:solidFill>
                <a:srgbClr val="E8E8E8">
                  <a:alpha val="100000"/>
                </a:srgbClr>
              </a:solidFill>
              <a:prstDash val="solid"/>
              <a:round/>
            </a:ln>
          </p:spPr>
          <p:txBody>
            <a:bodyPr/>
            <a:lstStyle/>
            <a:p/>
          </p:txBody>
        </p:sp>
        <p:sp>
          <p:nvSpPr>
            <p:cNvPr id="53" name="pl53"/>
            <p:cNvSpPr/>
            <p:nvPr/>
          </p:nvSpPr>
          <p:spPr>
            <a:xfrm>
              <a:off x="5483132" y="5441136"/>
              <a:ext cx="751631" cy="0"/>
            </a:xfrm>
            <a:custGeom>
              <a:avLst/>
              <a:pathLst>
                <a:path w="751631" h="0">
                  <a:moveTo>
                    <a:pt x="0" y="0"/>
                  </a:moveTo>
                  <a:lnTo>
                    <a:pt x="404724" y="0"/>
                  </a:lnTo>
                  <a:lnTo>
                    <a:pt x="462542" y="0"/>
                  </a:lnTo>
                  <a:lnTo>
                    <a:pt x="578178" y="0"/>
                  </a:lnTo>
                  <a:lnTo>
                    <a:pt x="751631" y="0"/>
                  </a:lnTo>
                </a:path>
              </a:pathLst>
            </a:custGeom>
            <a:ln w="108405" cap="flat">
              <a:solidFill>
                <a:srgbClr val="E8E8E8">
                  <a:alpha val="100000"/>
                </a:srgbClr>
              </a:solidFill>
              <a:prstDash val="solid"/>
              <a:round/>
            </a:ln>
          </p:spPr>
          <p:txBody>
            <a:bodyPr/>
            <a:lstStyle/>
            <a:p/>
          </p:txBody>
        </p:sp>
        <p:sp>
          <p:nvSpPr>
            <p:cNvPr id="54" name="pl54"/>
            <p:cNvSpPr/>
            <p:nvPr/>
          </p:nvSpPr>
          <p:spPr>
            <a:xfrm>
              <a:off x="5194043" y="5685060"/>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5" name="pt55"/>
            <p:cNvSpPr/>
            <p:nvPr/>
          </p:nvSpPr>
          <p:spPr>
            <a:xfrm>
              <a:off x="6172446"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230264"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883357"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05681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05681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06980"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86620"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733527"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9162"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49162"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91344"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86620"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7717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23026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23026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634988"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33527"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7570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9134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9134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9162"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60073"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86620"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328802"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6980"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91344"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4916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461535"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386620"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92806"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097531"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02255"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91344"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06980"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906980"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06980"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06980"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06980"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461535"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461535"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461535"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461535"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560073"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213166"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270984"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270984"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692806"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38662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213166"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738662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560073"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617891"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0698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733527"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90698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90698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90698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733527"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33527"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791344"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849162"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791344"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90698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84916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56007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651935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478632"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518954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518954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18954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518954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5189543"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634988"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230264"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230264"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6172446"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345899"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49162"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906980"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906980"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906980"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906980"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4117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588335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605681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6230264"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547863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6118244"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6002608"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6002608"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852778"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794960"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794960"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7852778"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7737142"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7852778"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7332417"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6176061"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580786"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679324"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7737142"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7794960"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505871"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852778"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737142"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852778"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852778"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852778"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6407333"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2" name="pt182"/>
            <p:cNvSpPr/>
            <p:nvPr/>
          </p:nvSpPr>
          <p:spPr>
            <a:xfrm>
              <a:off x="7332417"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3" name="pt183"/>
            <p:cNvSpPr/>
            <p:nvPr/>
          </p:nvSpPr>
          <p:spPr>
            <a:xfrm>
              <a:off x="7448053"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4" name="pt184"/>
            <p:cNvSpPr/>
            <p:nvPr/>
          </p:nvSpPr>
          <p:spPr>
            <a:xfrm>
              <a:off x="7737142"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5" name="pt185"/>
            <p:cNvSpPr/>
            <p:nvPr/>
          </p:nvSpPr>
          <p:spPr>
            <a:xfrm>
              <a:off x="7852778"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6" name="pt186"/>
            <p:cNvSpPr/>
            <p:nvPr/>
          </p:nvSpPr>
          <p:spPr>
            <a:xfrm>
              <a:off x="7852778"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7" name="pt187"/>
            <p:cNvSpPr/>
            <p:nvPr/>
          </p:nvSpPr>
          <p:spPr>
            <a:xfrm>
              <a:off x="7852778"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8" name="pt188"/>
            <p:cNvSpPr/>
            <p:nvPr/>
          </p:nvSpPr>
          <p:spPr>
            <a:xfrm>
              <a:off x="6407333"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9" name="pt189"/>
            <p:cNvSpPr/>
            <p:nvPr/>
          </p:nvSpPr>
          <p:spPr>
            <a:xfrm>
              <a:off x="6407333"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0" name="pt190"/>
            <p:cNvSpPr/>
            <p:nvPr/>
          </p:nvSpPr>
          <p:spPr>
            <a:xfrm>
              <a:off x="7505871"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7216782"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6638604"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852778"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852778"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852778"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852778"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852778"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852778"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7332417"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505871"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563689"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852778"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852778"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852778"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679324"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94960"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37142"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852778"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6465150"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5424430"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5135341"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5135341"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5135341"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6580786"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6118244"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6291697"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794960"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852778"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852778"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5886972"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6176061"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5424430"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tx223"/>
            <p:cNvSpPr/>
            <p:nvPr/>
          </p:nvSpPr>
          <p:spPr>
            <a:xfrm>
              <a:off x="1276726" y="5616950"/>
              <a:ext cx="5590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Somalia*</a:t>
              </a:r>
            </a:p>
          </p:txBody>
        </p:sp>
        <p:sp>
          <p:nvSpPr>
            <p:cNvPr id="224" name="tx224"/>
            <p:cNvSpPr/>
            <p:nvPr/>
          </p:nvSpPr>
          <p:spPr>
            <a:xfrm>
              <a:off x="1338799" y="5373093"/>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Yemen*</a:t>
              </a:r>
            </a:p>
          </p:txBody>
        </p:sp>
        <p:sp>
          <p:nvSpPr>
            <p:cNvPr id="225" name="tx225"/>
            <p:cNvSpPr/>
            <p:nvPr/>
          </p:nvSpPr>
          <p:spPr>
            <a:xfrm>
              <a:off x="1377476" y="5129101"/>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Sudan*</a:t>
              </a:r>
            </a:p>
          </p:txBody>
        </p:sp>
        <p:sp>
          <p:nvSpPr>
            <p:cNvPr id="226" name="tx226"/>
            <p:cNvSpPr/>
            <p:nvPr/>
          </p:nvSpPr>
          <p:spPr>
            <a:xfrm>
              <a:off x="1043574" y="4857482"/>
              <a:ext cx="7922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Afghanistan*</a:t>
              </a:r>
            </a:p>
          </p:txBody>
        </p:sp>
        <p:sp>
          <p:nvSpPr>
            <p:cNvPr id="227" name="tx227"/>
            <p:cNvSpPr/>
            <p:nvPr/>
          </p:nvSpPr>
          <p:spPr>
            <a:xfrm>
              <a:off x="1463152" y="4613557"/>
              <a:ext cx="37264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Syria*</a:t>
              </a:r>
            </a:p>
          </p:txBody>
        </p:sp>
        <p:sp>
          <p:nvSpPr>
            <p:cNvPr id="228" name="tx228"/>
            <p:cNvSpPr/>
            <p:nvPr/>
          </p:nvSpPr>
          <p:spPr>
            <a:xfrm>
              <a:off x="1501828" y="4371338"/>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Libya</a:t>
              </a:r>
            </a:p>
          </p:txBody>
        </p:sp>
        <p:sp>
          <p:nvSpPr>
            <p:cNvPr id="229" name="tx229"/>
            <p:cNvSpPr/>
            <p:nvPr/>
          </p:nvSpPr>
          <p:spPr>
            <a:xfrm>
              <a:off x="1369905" y="412741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Djibouti</a:t>
              </a:r>
            </a:p>
          </p:txBody>
        </p:sp>
        <p:sp>
          <p:nvSpPr>
            <p:cNvPr id="230" name="tx230"/>
            <p:cNvSpPr/>
            <p:nvPr/>
          </p:nvSpPr>
          <p:spPr>
            <a:xfrm>
              <a:off x="1291937" y="3911252"/>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Lebanon</a:t>
              </a:r>
            </a:p>
          </p:txBody>
        </p:sp>
        <p:sp>
          <p:nvSpPr>
            <p:cNvPr id="231" name="tx231"/>
            <p:cNvSpPr/>
            <p:nvPr/>
          </p:nvSpPr>
          <p:spPr>
            <a:xfrm>
              <a:off x="1245621" y="3665623"/>
              <a:ext cx="59017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Pakistan*</a:t>
              </a:r>
            </a:p>
          </p:txBody>
        </p:sp>
        <p:sp>
          <p:nvSpPr>
            <p:cNvPr id="232" name="tx232"/>
            <p:cNvSpPr/>
            <p:nvPr/>
          </p:nvSpPr>
          <p:spPr>
            <a:xfrm>
              <a:off x="1035866" y="3421630"/>
              <a:ext cx="35729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Saudi</a:t>
              </a:r>
            </a:p>
          </p:txBody>
        </p:sp>
        <p:sp>
          <p:nvSpPr>
            <p:cNvPr id="233" name="tx233"/>
            <p:cNvSpPr/>
            <p:nvPr/>
          </p:nvSpPr>
          <p:spPr>
            <a:xfrm>
              <a:off x="1431978" y="3423403"/>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Arabia</a:t>
              </a:r>
            </a:p>
          </p:txBody>
        </p:sp>
        <p:sp>
          <p:nvSpPr>
            <p:cNvPr id="234" name="tx234"/>
            <p:cNvSpPr/>
            <p:nvPr/>
          </p:nvSpPr>
          <p:spPr>
            <a:xfrm>
              <a:off x="1408649" y="3179411"/>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Jordan</a:t>
              </a:r>
            </a:p>
          </p:txBody>
        </p:sp>
        <p:sp>
          <p:nvSpPr>
            <p:cNvPr id="235" name="tx235"/>
            <p:cNvSpPr/>
            <p:nvPr/>
          </p:nvSpPr>
          <p:spPr>
            <a:xfrm>
              <a:off x="1595075" y="290942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Iraq</a:t>
              </a:r>
            </a:p>
          </p:txBody>
        </p:sp>
        <p:sp>
          <p:nvSpPr>
            <p:cNvPr id="236" name="tx236"/>
            <p:cNvSpPr/>
            <p:nvPr/>
          </p:nvSpPr>
          <p:spPr>
            <a:xfrm>
              <a:off x="1478568" y="2663868"/>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Egypt</a:t>
              </a:r>
            </a:p>
          </p:txBody>
        </p:sp>
        <p:sp>
          <p:nvSpPr>
            <p:cNvPr id="237" name="tx237"/>
            <p:cNvSpPr/>
            <p:nvPr/>
          </p:nvSpPr>
          <p:spPr>
            <a:xfrm>
              <a:off x="508103" y="2447638"/>
              <a:ext cx="40382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United</a:t>
              </a:r>
            </a:p>
          </p:txBody>
        </p:sp>
        <p:sp>
          <p:nvSpPr>
            <p:cNvPr id="238" name="tx238"/>
            <p:cNvSpPr/>
            <p:nvPr/>
          </p:nvSpPr>
          <p:spPr>
            <a:xfrm>
              <a:off x="950736" y="2447706"/>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Arab</a:t>
              </a:r>
            </a:p>
          </p:txBody>
        </p:sp>
        <p:sp>
          <p:nvSpPr>
            <p:cNvPr id="239" name="tx239"/>
            <p:cNvSpPr/>
            <p:nvPr/>
          </p:nvSpPr>
          <p:spPr>
            <a:xfrm>
              <a:off x="1284638" y="2447706"/>
              <a:ext cx="5511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Emirates</a:t>
              </a:r>
            </a:p>
          </p:txBody>
        </p:sp>
        <p:sp>
          <p:nvSpPr>
            <p:cNvPr id="240" name="tx240"/>
            <p:cNvSpPr/>
            <p:nvPr/>
          </p:nvSpPr>
          <p:spPr>
            <a:xfrm>
              <a:off x="1385457" y="220378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Tunisia</a:t>
              </a:r>
            </a:p>
          </p:txBody>
        </p:sp>
        <p:sp>
          <p:nvSpPr>
            <p:cNvPr id="241" name="tx241"/>
            <p:cNvSpPr/>
            <p:nvPr/>
          </p:nvSpPr>
          <p:spPr>
            <a:xfrm>
              <a:off x="1486412" y="1951944"/>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Qatar</a:t>
              </a:r>
            </a:p>
          </p:txBody>
        </p:sp>
        <p:sp>
          <p:nvSpPr>
            <p:cNvPr id="242" name="tx242"/>
            <p:cNvSpPr/>
            <p:nvPr/>
          </p:nvSpPr>
          <p:spPr>
            <a:xfrm>
              <a:off x="1455375" y="171409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Oman</a:t>
              </a:r>
            </a:p>
          </p:txBody>
        </p:sp>
        <p:sp>
          <p:nvSpPr>
            <p:cNvPr id="243" name="tx243"/>
            <p:cNvSpPr/>
            <p:nvPr/>
          </p:nvSpPr>
          <p:spPr>
            <a:xfrm>
              <a:off x="1300123" y="147200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Morocco</a:t>
              </a:r>
            </a:p>
          </p:txBody>
        </p:sp>
        <p:sp>
          <p:nvSpPr>
            <p:cNvPr id="244" name="tx244"/>
            <p:cNvSpPr/>
            <p:nvPr/>
          </p:nvSpPr>
          <p:spPr>
            <a:xfrm>
              <a:off x="1416494" y="1228084"/>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Kuwait</a:t>
              </a:r>
            </a:p>
          </p:txBody>
        </p:sp>
        <p:sp>
          <p:nvSpPr>
            <p:cNvPr id="245" name="tx245"/>
            <p:cNvSpPr/>
            <p:nvPr/>
          </p:nvSpPr>
          <p:spPr>
            <a:xfrm>
              <a:off x="1595075" y="984159"/>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Iran</a:t>
              </a:r>
            </a:p>
          </p:txBody>
        </p:sp>
        <p:sp>
          <p:nvSpPr>
            <p:cNvPr id="246" name="tx246"/>
            <p:cNvSpPr/>
            <p:nvPr/>
          </p:nvSpPr>
          <p:spPr>
            <a:xfrm>
              <a:off x="1354284" y="74023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Bahrain</a:t>
              </a:r>
            </a:p>
          </p:txBody>
        </p:sp>
        <p:sp>
          <p:nvSpPr>
            <p:cNvPr id="247" name="tx247"/>
            <p:cNvSpPr/>
            <p:nvPr/>
          </p:nvSpPr>
          <p:spPr>
            <a:xfrm>
              <a:off x="2156440"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8" name="tx248"/>
            <p:cNvSpPr/>
            <p:nvPr/>
          </p:nvSpPr>
          <p:spPr>
            <a:xfrm>
              <a:off x="357080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9" name="tx249"/>
            <p:cNvSpPr/>
            <p:nvPr/>
          </p:nvSpPr>
          <p:spPr>
            <a:xfrm>
              <a:off x="501625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50" name="tx250"/>
            <p:cNvSpPr/>
            <p:nvPr/>
          </p:nvSpPr>
          <p:spPr>
            <a:xfrm>
              <a:off x="6461697"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51" name="tx251"/>
            <p:cNvSpPr/>
            <p:nvPr/>
          </p:nvSpPr>
          <p:spPr>
            <a:xfrm>
              <a:off x="7876065"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2" name="tx252"/>
            <p:cNvSpPr/>
            <p:nvPr/>
          </p:nvSpPr>
          <p:spPr>
            <a:xfrm>
              <a:off x="4647507"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3" name="pt253"/>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5" name="pt255"/>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6" name="tx256"/>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57" name="tx257"/>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58" name="tx258"/>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59" name="tx259"/>
            <p:cNvSpPr/>
            <p:nvPr/>
          </p:nvSpPr>
          <p:spPr>
            <a:xfrm>
              <a:off x="1898429" y="399578"/>
              <a:ext cx="339176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by country, EMR, 2019-2023</a:t>
              </a:r>
            </a:p>
          </p:txBody>
        </p:sp>
        <p:sp>
          <p:nvSpPr>
            <p:cNvPr id="260" name="tx260"/>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1" name="tx261"/>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62" name="tx262"/>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63" name="tx263"/>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DTP1 coverage across years 2019 to 2023 (grey bars), and coverage in specific years (dots), by country. The chart can be used for assessing recovery to pre-pandemic levels and progress beyond 2019.
In 2022, 7 (out of 21) countries had lower coverage than in 2019.
In 2023, 5 countries had lower DTP1 coverage than in 2022.
In 2023, 7 countries had lower coverage than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493400"/>
              <a:ext cx="3397293" cy="694383"/>
            </a:xfrm>
            <a:custGeom>
              <a:avLst/>
              <a:pathLst>
                <a:path w="3397293" h="694383">
                  <a:moveTo>
                    <a:pt x="0" y="694383"/>
                  </a:moveTo>
                  <a:lnTo>
                    <a:pt x="147708" y="694383"/>
                  </a:lnTo>
                  <a:lnTo>
                    <a:pt x="295416" y="666608"/>
                  </a:lnTo>
                  <a:lnTo>
                    <a:pt x="443125" y="583282"/>
                  </a:lnTo>
                  <a:lnTo>
                    <a:pt x="590833" y="499956"/>
                  </a:lnTo>
                  <a:lnTo>
                    <a:pt x="738541" y="416630"/>
                  </a:lnTo>
                  <a:lnTo>
                    <a:pt x="886250" y="333304"/>
                  </a:lnTo>
                  <a:lnTo>
                    <a:pt x="1033958" y="305528"/>
                  </a:lnTo>
                  <a:lnTo>
                    <a:pt x="1181667" y="194427"/>
                  </a:lnTo>
                  <a:lnTo>
                    <a:pt x="1329375" y="111101"/>
                  </a:lnTo>
                  <a:lnTo>
                    <a:pt x="1477083" y="166652"/>
                  </a:lnTo>
                  <a:lnTo>
                    <a:pt x="1624792" y="166652"/>
                  </a:lnTo>
                  <a:lnTo>
                    <a:pt x="1772500" y="194427"/>
                  </a:lnTo>
                  <a:lnTo>
                    <a:pt x="1920209" y="222202"/>
                  </a:lnTo>
                  <a:lnTo>
                    <a:pt x="2067917" y="166652"/>
                  </a:lnTo>
                  <a:lnTo>
                    <a:pt x="2215625" y="166652"/>
                  </a:lnTo>
                  <a:lnTo>
                    <a:pt x="2363334" y="111101"/>
                  </a:lnTo>
                  <a:lnTo>
                    <a:pt x="2511042" y="83326"/>
                  </a:lnTo>
                  <a:lnTo>
                    <a:pt x="2658751" y="55550"/>
                  </a:lnTo>
                  <a:lnTo>
                    <a:pt x="2806459" y="0"/>
                  </a:lnTo>
                  <a:lnTo>
                    <a:pt x="2954167" y="83326"/>
                  </a:lnTo>
                  <a:lnTo>
                    <a:pt x="3101876" y="111101"/>
                  </a:lnTo>
                  <a:lnTo>
                    <a:pt x="3249584" y="111101"/>
                  </a:lnTo>
                  <a:lnTo>
                    <a:pt x="3397293" y="83326"/>
                  </a:lnTo>
                </a:path>
              </a:pathLst>
            </a:custGeom>
            <a:ln w="27101" cap="flat">
              <a:solidFill>
                <a:srgbClr val="F4A81D">
                  <a:alpha val="69803"/>
                </a:srgbClr>
              </a:solidFill>
              <a:prstDash val="solid"/>
              <a:round/>
            </a:ln>
          </p:spPr>
          <p:txBody>
            <a:bodyPr/>
            <a:lstStyle/>
            <a:p/>
          </p:txBody>
        </p:sp>
        <p:sp>
          <p:nvSpPr>
            <p:cNvPr id="26" name="pl26"/>
            <p:cNvSpPr/>
            <p:nvPr/>
          </p:nvSpPr>
          <p:spPr>
            <a:xfrm>
              <a:off x="1120965" y="1021219"/>
              <a:ext cx="3397293" cy="361079"/>
            </a:xfrm>
            <a:custGeom>
              <a:avLst/>
              <a:pathLst>
                <a:path w="3397293" h="361079">
                  <a:moveTo>
                    <a:pt x="0" y="83326"/>
                  </a:moveTo>
                  <a:lnTo>
                    <a:pt x="147708" y="83326"/>
                  </a:lnTo>
                  <a:lnTo>
                    <a:pt x="295416" y="55550"/>
                  </a:lnTo>
                  <a:lnTo>
                    <a:pt x="443125" y="27775"/>
                  </a:lnTo>
                  <a:lnTo>
                    <a:pt x="590833" y="0"/>
                  </a:lnTo>
                  <a:lnTo>
                    <a:pt x="738541" y="0"/>
                  </a:lnTo>
                  <a:lnTo>
                    <a:pt x="886250" y="0"/>
                  </a:lnTo>
                  <a:lnTo>
                    <a:pt x="1033958" y="0"/>
                  </a:lnTo>
                  <a:lnTo>
                    <a:pt x="1181667" y="27775"/>
                  </a:lnTo>
                  <a:lnTo>
                    <a:pt x="1329375" y="0"/>
                  </a:lnTo>
                  <a:lnTo>
                    <a:pt x="1477083" y="0"/>
                  </a:lnTo>
                  <a:lnTo>
                    <a:pt x="1624792" y="0"/>
                  </a:lnTo>
                  <a:lnTo>
                    <a:pt x="1772500" y="27775"/>
                  </a:lnTo>
                  <a:lnTo>
                    <a:pt x="1920209" y="83326"/>
                  </a:lnTo>
                  <a:lnTo>
                    <a:pt x="2067917" y="111101"/>
                  </a:lnTo>
                  <a:lnTo>
                    <a:pt x="2215625" y="83326"/>
                  </a:lnTo>
                  <a:lnTo>
                    <a:pt x="2363334" y="83326"/>
                  </a:lnTo>
                  <a:lnTo>
                    <a:pt x="2511042" y="194427"/>
                  </a:lnTo>
                  <a:lnTo>
                    <a:pt x="2658751" y="166652"/>
                  </a:lnTo>
                  <a:lnTo>
                    <a:pt x="2806459" y="277753"/>
                  </a:lnTo>
                  <a:lnTo>
                    <a:pt x="2954167" y="361079"/>
                  </a:lnTo>
                  <a:lnTo>
                    <a:pt x="3101876" y="361079"/>
                  </a:lnTo>
                  <a:lnTo>
                    <a:pt x="3249584" y="305528"/>
                  </a:lnTo>
                  <a:lnTo>
                    <a:pt x="3397293" y="222202"/>
                  </a:lnTo>
                </a:path>
              </a:pathLst>
            </a:custGeom>
            <a:ln w="27101" cap="flat">
              <a:solidFill>
                <a:srgbClr val="F26829">
                  <a:alpha val="69803"/>
                </a:srgbClr>
              </a:solidFill>
              <a:prstDash val="solid"/>
              <a:round/>
            </a:ln>
          </p:spPr>
          <p:txBody>
            <a:bodyPr/>
            <a:lstStyle/>
            <a:p/>
          </p:txBody>
        </p:sp>
        <p:sp>
          <p:nvSpPr>
            <p:cNvPr id="27" name="pl27"/>
            <p:cNvSpPr/>
            <p:nvPr/>
          </p:nvSpPr>
          <p:spPr>
            <a:xfrm>
              <a:off x="1120965" y="1298972"/>
              <a:ext cx="3397293" cy="361079"/>
            </a:xfrm>
            <a:custGeom>
              <a:avLst/>
              <a:pathLst>
                <a:path w="3397293" h="361079">
                  <a:moveTo>
                    <a:pt x="0" y="361079"/>
                  </a:moveTo>
                  <a:lnTo>
                    <a:pt x="147708" y="305528"/>
                  </a:lnTo>
                  <a:lnTo>
                    <a:pt x="295416" y="305528"/>
                  </a:lnTo>
                  <a:lnTo>
                    <a:pt x="443125" y="277753"/>
                  </a:lnTo>
                  <a:lnTo>
                    <a:pt x="590833" y="194427"/>
                  </a:lnTo>
                  <a:lnTo>
                    <a:pt x="738541" y="222202"/>
                  </a:lnTo>
                  <a:lnTo>
                    <a:pt x="886250" y="277753"/>
                  </a:lnTo>
                  <a:lnTo>
                    <a:pt x="1033958" y="305528"/>
                  </a:lnTo>
                  <a:lnTo>
                    <a:pt x="1181667" y="277753"/>
                  </a:lnTo>
                  <a:lnTo>
                    <a:pt x="1329375" y="277753"/>
                  </a:lnTo>
                  <a:lnTo>
                    <a:pt x="1477083" y="277753"/>
                  </a:lnTo>
                  <a:lnTo>
                    <a:pt x="1624792" y="166652"/>
                  </a:lnTo>
                  <a:lnTo>
                    <a:pt x="1772500" y="194427"/>
                  </a:lnTo>
                  <a:lnTo>
                    <a:pt x="1920209" y="166652"/>
                  </a:lnTo>
                  <a:lnTo>
                    <a:pt x="2067917" y="138876"/>
                  </a:lnTo>
                  <a:lnTo>
                    <a:pt x="2215625" y="138876"/>
                  </a:lnTo>
                  <a:lnTo>
                    <a:pt x="2363334" y="83326"/>
                  </a:lnTo>
                  <a:lnTo>
                    <a:pt x="2511042" y="83326"/>
                  </a:lnTo>
                  <a:lnTo>
                    <a:pt x="2658751" y="55550"/>
                  </a:lnTo>
                  <a:lnTo>
                    <a:pt x="2806459" y="0"/>
                  </a:lnTo>
                  <a:lnTo>
                    <a:pt x="2954167" y="111101"/>
                  </a:lnTo>
                  <a:lnTo>
                    <a:pt x="3101876" y="111101"/>
                  </a:lnTo>
                  <a:lnTo>
                    <a:pt x="3249584" y="83326"/>
                  </a:lnTo>
                  <a:lnTo>
                    <a:pt x="3397293" y="138876"/>
                  </a:lnTo>
                </a:path>
              </a:pathLst>
            </a:custGeom>
            <a:ln w="27101" cap="flat">
              <a:solidFill>
                <a:srgbClr val="BD53BD">
                  <a:alpha val="69803"/>
                </a:srgbClr>
              </a:solidFill>
              <a:prstDash val="solid"/>
              <a:round/>
            </a:ln>
          </p:spPr>
          <p:txBody>
            <a:bodyPr/>
            <a:lstStyle/>
            <a:p/>
          </p:txBody>
        </p:sp>
        <p:sp>
          <p:nvSpPr>
            <p:cNvPr id="28" name="pl28"/>
            <p:cNvSpPr/>
            <p:nvPr/>
          </p:nvSpPr>
          <p:spPr>
            <a:xfrm>
              <a:off x="1120965" y="965668"/>
              <a:ext cx="3397293" cy="111101"/>
            </a:xfrm>
            <a:custGeom>
              <a:avLst/>
              <a:pathLst>
                <a:path w="3397293" h="111101">
                  <a:moveTo>
                    <a:pt x="0" y="83326"/>
                  </a:moveTo>
                  <a:lnTo>
                    <a:pt x="147708" y="55550"/>
                  </a:lnTo>
                  <a:lnTo>
                    <a:pt x="295416" y="83326"/>
                  </a:lnTo>
                  <a:lnTo>
                    <a:pt x="443125" y="111101"/>
                  </a:lnTo>
                  <a:lnTo>
                    <a:pt x="590833" y="55550"/>
                  </a:lnTo>
                  <a:lnTo>
                    <a:pt x="738541" y="27775"/>
                  </a:lnTo>
                  <a:lnTo>
                    <a:pt x="886250" y="27775"/>
                  </a:lnTo>
                  <a:lnTo>
                    <a:pt x="1033958" y="0"/>
                  </a:lnTo>
                  <a:lnTo>
                    <a:pt x="1181667" y="0"/>
                  </a:lnTo>
                  <a:lnTo>
                    <a:pt x="1329375" y="27775"/>
                  </a:lnTo>
                  <a:lnTo>
                    <a:pt x="1477083" y="55550"/>
                  </a:lnTo>
                  <a:lnTo>
                    <a:pt x="1624792" y="55550"/>
                  </a:lnTo>
                  <a:lnTo>
                    <a:pt x="1772500" y="0"/>
                  </a:lnTo>
                  <a:lnTo>
                    <a:pt x="1920209" y="0"/>
                  </a:lnTo>
                  <a:lnTo>
                    <a:pt x="2067917" y="83326"/>
                  </a:lnTo>
                  <a:lnTo>
                    <a:pt x="2215625" y="83326"/>
                  </a:lnTo>
                  <a:lnTo>
                    <a:pt x="2363334" y="111101"/>
                  </a:lnTo>
                  <a:lnTo>
                    <a:pt x="2511042" y="55550"/>
                  </a:lnTo>
                  <a:lnTo>
                    <a:pt x="2658751" y="27775"/>
                  </a:lnTo>
                  <a:lnTo>
                    <a:pt x="2806459" y="27775"/>
                  </a:lnTo>
                  <a:lnTo>
                    <a:pt x="2954167" y="55550"/>
                  </a:lnTo>
                  <a:lnTo>
                    <a:pt x="3101876" y="55550"/>
                  </a:lnTo>
                  <a:lnTo>
                    <a:pt x="3249584" y="27775"/>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76770"/>
              <a:ext cx="3397293" cy="777709"/>
            </a:xfrm>
            <a:custGeom>
              <a:avLst/>
              <a:pathLst>
                <a:path w="3397293" h="777709">
                  <a:moveTo>
                    <a:pt x="0" y="777709"/>
                  </a:moveTo>
                  <a:lnTo>
                    <a:pt x="147708" y="749934"/>
                  </a:lnTo>
                  <a:lnTo>
                    <a:pt x="295416" y="749934"/>
                  </a:lnTo>
                  <a:lnTo>
                    <a:pt x="443125" y="694383"/>
                  </a:lnTo>
                  <a:lnTo>
                    <a:pt x="590833" y="638832"/>
                  </a:lnTo>
                  <a:lnTo>
                    <a:pt x="738541" y="611057"/>
                  </a:lnTo>
                  <a:lnTo>
                    <a:pt x="886250" y="583282"/>
                  </a:lnTo>
                  <a:lnTo>
                    <a:pt x="1033958" y="611057"/>
                  </a:lnTo>
                  <a:lnTo>
                    <a:pt x="1181667" y="472180"/>
                  </a:lnTo>
                  <a:lnTo>
                    <a:pt x="1329375" y="388854"/>
                  </a:lnTo>
                  <a:lnTo>
                    <a:pt x="1477083" y="277753"/>
                  </a:lnTo>
                  <a:lnTo>
                    <a:pt x="1624792" y="222202"/>
                  </a:lnTo>
                  <a:lnTo>
                    <a:pt x="1772500" y="194427"/>
                  </a:lnTo>
                  <a:lnTo>
                    <a:pt x="1920209" y="166652"/>
                  </a:lnTo>
                  <a:lnTo>
                    <a:pt x="2067917" y="138876"/>
                  </a:lnTo>
                  <a:lnTo>
                    <a:pt x="2215625" y="111101"/>
                  </a:lnTo>
                  <a:lnTo>
                    <a:pt x="2363334" y="83326"/>
                  </a:lnTo>
                  <a:lnTo>
                    <a:pt x="2511042" y="55550"/>
                  </a:lnTo>
                  <a:lnTo>
                    <a:pt x="2658751" y="55550"/>
                  </a:lnTo>
                  <a:lnTo>
                    <a:pt x="2806459" y="27775"/>
                  </a:lnTo>
                  <a:lnTo>
                    <a:pt x="2954167" y="166652"/>
                  </a:lnTo>
                  <a:lnTo>
                    <a:pt x="3101876" y="249978"/>
                  </a:lnTo>
                  <a:lnTo>
                    <a:pt x="3249584" y="0"/>
                  </a:lnTo>
                  <a:lnTo>
                    <a:pt x="3397293" y="55550"/>
                  </a:lnTo>
                </a:path>
              </a:pathLst>
            </a:custGeom>
            <a:ln w="27101" cap="flat">
              <a:solidFill>
                <a:srgbClr val="008DC9">
                  <a:alpha val="69803"/>
                </a:srgbClr>
              </a:solidFill>
              <a:prstDash val="solid"/>
              <a:round/>
            </a:ln>
          </p:spPr>
          <p:txBody>
            <a:bodyPr/>
            <a:lstStyle/>
            <a:p/>
          </p:txBody>
        </p:sp>
        <p:sp>
          <p:nvSpPr>
            <p:cNvPr id="30" name="pl30"/>
            <p:cNvSpPr/>
            <p:nvPr/>
          </p:nvSpPr>
          <p:spPr>
            <a:xfrm>
              <a:off x="1120965" y="937893"/>
              <a:ext cx="3397293" cy="333304"/>
            </a:xfrm>
            <a:custGeom>
              <a:avLst/>
              <a:pathLst>
                <a:path w="3397293" h="333304">
                  <a:moveTo>
                    <a:pt x="0" y="333304"/>
                  </a:moveTo>
                  <a:lnTo>
                    <a:pt x="147708" y="305528"/>
                  </a:lnTo>
                  <a:lnTo>
                    <a:pt x="295416" y="333304"/>
                  </a:lnTo>
                  <a:lnTo>
                    <a:pt x="443125" y="277753"/>
                  </a:lnTo>
                  <a:lnTo>
                    <a:pt x="590833" y="249978"/>
                  </a:lnTo>
                  <a:lnTo>
                    <a:pt x="738541" y="249978"/>
                  </a:lnTo>
                  <a:lnTo>
                    <a:pt x="886250" y="138876"/>
                  </a:lnTo>
                  <a:lnTo>
                    <a:pt x="1033958" y="138876"/>
                  </a:lnTo>
                  <a:lnTo>
                    <a:pt x="1181667" y="55550"/>
                  </a:lnTo>
                  <a:lnTo>
                    <a:pt x="1329375" y="0"/>
                  </a:lnTo>
                  <a:lnTo>
                    <a:pt x="1477083" y="27775"/>
                  </a:lnTo>
                  <a:lnTo>
                    <a:pt x="1624792" y="0"/>
                  </a:lnTo>
                  <a:lnTo>
                    <a:pt x="1772500" y="0"/>
                  </a:lnTo>
                  <a:lnTo>
                    <a:pt x="1920209" y="83326"/>
                  </a:lnTo>
                  <a:lnTo>
                    <a:pt x="2067917" y="27775"/>
                  </a:lnTo>
                  <a:lnTo>
                    <a:pt x="2215625" y="55550"/>
                  </a:lnTo>
                  <a:lnTo>
                    <a:pt x="2363334" y="0"/>
                  </a:lnTo>
                  <a:lnTo>
                    <a:pt x="2511042" y="27775"/>
                  </a:lnTo>
                  <a:lnTo>
                    <a:pt x="2658751" y="55550"/>
                  </a:lnTo>
                  <a:lnTo>
                    <a:pt x="2806459" y="27775"/>
                  </a:lnTo>
                  <a:lnTo>
                    <a:pt x="2954167" y="55550"/>
                  </a:lnTo>
                  <a:lnTo>
                    <a:pt x="3101876" y="111101"/>
                  </a:lnTo>
                  <a:lnTo>
                    <a:pt x="3249584" y="55550"/>
                  </a:lnTo>
                  <a:lnTo>
                    <a:pt x="3397293" y="138876"/>
                  </a:lnTo>
                </a:path>
              </a:pathLst>
            </a:custGeom>
            <a:ln w="27101" cap="flat">
              <a:solidFill>
                <a:srgbClr val="40BF73">
                  <a:alpha val="69803"/>
                </a:srgbClr>
              </a:solidFill>
              <a:prstDash val="solid"/>
              <a:round/>
            </a:ln>
          </p:spPr>
          <p:txBody>
            <a:bodyPr/>
            <a:lstStyle/>
            <a:p/>
          </p:txBody>
        </p:sp>
        <p:sp>
          <p:nvSpPr>
            <p:cNvPr id="31" name="pl31"/>
            <p:cNvSpPr/>
            <p:nvPr/>
          </p:nvSpPr>
          <p:spPr>
            <a:xfrm>
              <a:off x="1120965" y="1298972"/>
              <a:ext cx="3397293" cy="361079"/>
            </a:xfrm>
            <a:custGeom>
              <a:avLst/>
              <a:pathLst>
                <a:path w="3397293" h="361079">
                  <a:moveTo>
                    <a:pt x="0" y="361079"/>
                  </a:moveTo>
                  <a:lnTo>
                    <a:pt x="147708" y="305528"/>
                  </a:lnTo>
                  <a:lnTo>
                    <a:pt x="295416" y="305528"/>
                  </a:lnTo>
                  <a:lnTo>
                    <a:pt x="443125" y="277753"/>
                  </a:lnTo>
                  <a:lnTo>
                    <a:pt x="590833" y="194427"/>
                  </a:lnTo>
                  <a:lnTo>
                    <a:pt x="738541" y="222202"/>
                  </a:lnTo>
                  <a:lnTo>
                    <a:pt x="886250" y="277753"/>
                  </a:lnTo>
                  <a:lnTo>
                    <a:pt x="1033958" y="305528"/>
                  </a:lnTo>
                  <a:lnTo>
                    <a:pt x="1181667" y="277753"/>
                  </a:lnTo>
                  <a:lnTo>
                    <a:pt x="1329375" y="277753"/>
                  </a:lnTo>
                  <a:lnTo>
                    <a:pt x="1477083" y="277753"/>
                  </a:lnTo>
                  <a:lnTo>
                    <a:pt x="1624792" y="166652"/>
                  </a:lnTo>
                  <a:lnTo>
                    <a:pt x="1772500" y="194427"/>
                  </a:lnTo>
                  <a:lnTo>
                    <a:pt x="1920209" y="166652"/>
                  </a:lnTo>
                  <a:lnTo>
                    <a:pt x="2067917" y="138876"/>
                  </a:lnTo>
                  <a:lnTo>
                    <a:pt x="2215625" y="138876"/>
                  </a:lnTo>
                  <a:lnTo>
                    <a:pt x="2363334" y="83326"/>
                  </a:lnTo>
                  <a:lnTo>
                    <a:pt x="2511042" y="83326"/>
                  </a:lnTo>
                  <a:lnTo>
                    <a:pt x="2658751" y="55550"/>
                  </a:lnTo>
                  <a:lnTo>
                    <a:pt x="2806459" y="0"/>
                  </a:lnTo>
                  <a:lnTo>
                    <a:pt x="2954167" y="111101"/>
                  </a:lnTo>
                  <a:lnTo>
                    <a:pt x="3101876" y="111101"/>
                  </a:lnTo>
                  <a:lnTo>
                    <a:pt x="3249584" y="83326"/>
                  </a:lnTo>
                  <a:lnTo>
                    <a:pt x="3397293" y="138876"/>
                  </a:lnTo>
                </a:path>
              </a:pathLst>
            </a:custGeom>
            <a:ln w="65043" cap="flat">
              <a:solidFill>
                <a:srgbClr val="000000">
                  <a:alpha val="100000"/>
                </a:srgbClr>
              </a:solidFill>
              <a:prstDash val="solid"/>
              <a:round/>
            </a:ln>
          </p:spPr>
          <p:txBody>
            <a:bodyPr/>
            <a:lstStyle/>
            <a:p/>
          </p:txBody>
        </p:sp>
        <p:sp>
          <p:nvSpPr>
            <p:cNvPr id="32" name="pl32"/>
            <p:cNvSpPr/>
            <p:nvPr/>
          </p:nvSpPr>
          <p:spPr>
            <a:xfrm>
              <a:off x="1120965" y="1298972"/>
              <a:ext cx="3397293" cy="361079"/>
            </a:xfrm>
            <a:custGeom>
              <a:avLst/>
              <a:pathLst>
                <a:path w="3397293" h="361079">
                  <a:moveTo>
                    <a:pt x="0" y="361079"/>
                  </a:moveTo>
                  <a:lnTo>
                    <a:pt x="147708" y="305528"/>
                  </a:lnTo>
                  <a:lnTo>
                    <a:pt x="295416" y="305528"/>
                  </a:lnTo>
                  <a:lnTo>
                    <a:pt x="443125" y="277753"/>
                  </a:lnTo>
                  <a:lnTo>
                    <a:pt x="590833" y="194427"/>
                  </a:lnTo>
                  <a:lnTo>
                    <a:pt x="738541" y="222202"/>
                  </a:lnTo>
                  <a:lnTo>
                    <a:pt x="886250" y="277753"/>
                  </a:lnTo>
                  <a:lnTo>
                    <a:pt x="1033958" y="305528"/>
                  </a:lnTo>
                  <a:lnTo>
                    <a:pt x="1181667" y="277753"/>
                  </a:lnTo>
                  <a:lnTo>
                    <a:pt x="1329375" y="277753"/>
                  </a:lnTo>
                  <a:lnTo>
                    <a:pt x="1477083" y="277753"/>
                  </a:lnTo>
                  <a:lnTo>
                    <a:pt x="1624792" y="166652"/>
                  </a:lnTo>
                  <a:lnTo>
                    <a:pt x="1772500" y="194427"/>
                  </a:lnTo>
                  <a:lnTo>
                    <a:pt x="1920209" y="166652"/>
                  </a:lnTo>
                  <a:lnTo>
                    <a:pt x="2067917" y="138876"/>
                  </a:lnTo>
                  <a:lnTo>
                    <a:pt x="2215625" y="138876"/>
                  </a:lnTo>
                  <a:lnTo>
                    <a:pt x="2363334" y="83326"/>
                  </a:lnTo>
                  <a:lnTo>
                    <a:pt x="2511042" y="83326"/>
                  </a:lnTo>
                  <a:lnTo>
                    <a:pt x="2658751" y="55550"/>
                  </a:lnTo>
                  <a:lnTo>
                    <a:pt x="2806459" y="0"/>
                  </a:lnTo>
                  <a:lnTo>
                    <a:pt x="2954167" y="111101"/>
                  </a:lnTo>
                  <a:lnTo>
                    <a:pt x="3101876" y="111101"/>
                  </a:lnTo>
                  <a:lnTo>
                    <a:pt x="3249584" y="83326"/>
                  </a:lnTo>
                  <a:lnTo>
                    <a:pt x="3397293" y="138876"/>
                  </a:lnTo>
                </a:path>
              </a:pathLst>
            </a:custGeom>
            <a:ln w="40651" cap="flat">
              <a:solidFill>
                <a:srgbClr val="BD53BD">
                  <a:alpha val="100000"/>
                </a:srgbClr>
              </a:solidFill>
              <a:prstDash val="solid"/>
              <a:round/>
            </a:ln>
          </p:spPr>
          <p:txBody>
            <a:bodyPr/>
            <a:lstStyle/>
            <a:p/>
          </p:txBody>
        </p:sp>
        <p:sp>
          <p:nvSpPr>
            <p:cNvPr id="33" name="tx33"/>
            <p:cNvSpPr/>
            <p:nvPr/>
          </p:nvSpPr>
          <p:spPr>
            <a:xfrm>
              <a:off x="1060675" y="148901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4" name="tx34"/>
            <p:cNvSpPr/>
            <p:nvPr/>
          </p:nvSpPr>
          <p:spPr>
            <a:xfrm>
              <a:off x="1799217" y="13488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 name="tx35"/>
            <p:cNvSpPr/>
            <p:nvPr/>
          </p:nvSpPr>
          <p:spPr>
            <a:xfrm>
              <a:off x="2537759" y="140600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 name="tx36"/>
            <p:cNvSpPr/>
            <p:nvPr/>
          </p:nvSpPr>
          <p:spPr>
            <a:xfrm>
              <a:off x="3276301" y="12654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 name="tx37"/>
            <p:cNvSpPr/>
            <p:nvPr/>
          </p:nvSpPr>
          <p:spPr>
            <a:xfrm>
              <a:off x="3867135" y="1126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8" name="tx38"/>
            <p:cNvSpPr/>
            <p:nvPr/>
          </p:nvSpPr>
          <p:spPr>
            <a:xfrm>
              <a:off x="4457968" y="12654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06823"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55" name="pl55"/>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71774" y="472419"/>
              <a:ext cx="229567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EMR, 2000-2023</a:t>
              </a:r>
            </a:p>
          </p:txBody>
        </p:sp>
        <p:sp>
          <p:nvSpPr>
            <p:cNvPr id="65" name="pl65"/>
            <p:cNvSpPr/>
            <p:nvPr/>
          </p:nvSpPr>
          <p:spPr>
            <a:xfrm>
              <a:off x="5267799" y="34819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312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9805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229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67799" y="3106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235593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267799" y="16052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7" name="pl77"/>
            <p:cNvSpPr/>
            <p:nvPr/>
          </p:nvSpPr>
          <p:spPr>
            <a:xfrm>
              <a:off x="5267799"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37664" y="1605252"/>
              <a:ext cx="3397293" cy="1876712"/>
            </a:xfrm>
            <a:custGeom>
              <a:avLst/>
              <a:pathLst>
                <a:path w="3397293" h="1876712">
                  <a:moveTo>
                    <a:pt x="0" y="1876712"/>
                  </a:moveTo>
                  <a:lnTo>
                    <a:pt x="147708" y="1876712"/>
                  </a:lnTo>
                  <a:lnTo>
                    <a:pt x="295416" y="1801643"/>
                  </a:lnTo>
                  <a:lnTo>
                    <a:pt x="443125" y="1576438"/>
                  </a:lnTo>
                  <a:lnTo>
                    <a:pt x="590833" y="1351232"/>
                  </a:lnTo>
                  <a:lnTo>
                    <a:pt x="738541" y="1126027"/>
                  </a:lnTo>
                  <a:lnTo>
                    <a:pt x="886250" y="900821"/>
                  </a:lnTo>
                  <a:lnTo>
                    <a:pt x="1033958" y="825753"/>
                  </a:lnTo>
                  <a:lnTo>
                    <a:pt x="1181667" y="525479"/>
                  </a:lnTo>
                  <a:lnTo>
                    <a:pt x="1329375" y="300273"/>
                  </a:lnTo>
                  <a:lnTo>
                    <a:pt x="1477083" y="450410"/>
                  </a:lnTo>
                  <a:lnTo>
                    <a:pt x="1624792" y="450410"/>
                  </a:lnTo>
                  <a:lnTo>
                    <a:pt x="1772500" y="525479"/>
                  </a:lnTo>
                  <a:lnTo>
                    <a:pt x="1920209" y="600547"/>
                  </a:lnTo>
                  <a:lnTo>
                    <a:pt x="2067917" y="450410"/>
                  </a:lnTo>
                  <a:lnTo>
                    <a:pt x="2215625" y="450410"/>
                  </a:lnTo>
                  <a:lnTo>
                    <a:pt x="2363334" y="300273"/>
                  </a:lnTo>
                  <a:lnTo>
                    <a:pt x="2511042" y="225205"/>
                  </a:lnTo>
                  <a:lnTo>
                    <a:pt x="2658751" y="150136"/>
                  </a:lnTo>
                  <a:lnTo>
                    <a:pt x="2806459" y="0"/>
                  </a:lnTo>
                  <a:lnTo>
                    <a:pt x="2954167" y="225205"/>
                  </a:lnTo>
                  <a:lnTo>
                    <a:pt x="3101876" y="300273"/>
                  </a:lnTo>
                  <a:lnTo>
                    <a:pt x="3249584" y="300273"/>
                  </a:lnTo>
                  <a:lnTo>
                    <a:pt x="3397293" y="225205"/>
                  </a:lnTo>
                </a:path>
              </a:pathLst>
            </a:custGeom>
            <a:ln w="27101" cap="flat">
              <a:solidFill>
                <a:srgbClr val="F4A81D">
                  <a:alpha val="69803"/>
                </a:srgbClr>
              </a:solidFill>
              <a:prstDash val="solid"/>
              <a:round/>
            </a:ln>
          </p:spPr>
          <p:txBody>
            <a:bodyPr/>
            <a:lstStyle/>
            <a:p/>
          </p:txBody>
        </p:sp>
        <p:sp>
          <p:nvSpPr>
            <p:cNvPr id="85" name="pl85"/>
            <p:cNvSpPr/>
            <p:nvPr/>
          </p:nvSpPr>
          <p:spPr>
            <a:xfrm>
              <a:off x="5437664" y="854567"/>
              <a:ext cx="3397293" cy="975890"/>
            </a:xfrm>
            <a:custGeom>
              <a:avLst/>
              <a:pathLst>
                <a:path w="3397293" h="975890">
                  <a:moveTo>
                    <a:pt x="0" y="225205"/>
                  </a:moveTo>
                  <a:lnTo>
                    <a:pt x="147708" y="225205"/>
                  </a:lnTo>
                  <a:lnTo>
                    <a:pt x="295416" y="150136"/>
                  </a:lnTo>
                  <a:lnTo>
                    <a:pt x="443125" y="75068"/>
                  </a:lnTo>
                  <a:lnTo>
                    <a:pt x="590833" y="0"/>
                  </a:lnTo>
                  <a:lnTo>
                    <a:pt x="738541" y="0"/>
                  </a:lnTo>
                  <a:lnTo>
                    <a:pt x="886250" y="0"/>
                  </a:lnTo>
                  <a:lnTo>
                    <a:pt x="1033958" y="0"/>
                  </a:lnTo>
                  <a:lnTo>
                    <a:pt x="1181667" y="75068"/>
                  </a:lnTo>
                  <a:lnTo>
                    <a:pt x="1329375" y="0"/>
                  </a:lnTo>
                  <a:lnTo>
                    <a:pt x="1477083" y="0"/>
                  </a:lnTo>
                  <a:lnTo>
                    <a:pt x="1624792" y="0"/>
                  </a:lnTo>
                  <a:lnTo>
                    <a:pt x="1772500" y="75068"/>
                  </a:lnTo>
                  <a:lnTo>
                    <a:pt x="1920209" y="225205"/>
                  </a:lnTo>
                  <a:lnTo>
                    <a:pt x="2067917" y="300273"/>
                  </a:lnTo>
                  <a:lnTo>
                    <a:pt x="2215625" y="225205"/>
                  </a:lnTo>
                  <a:lnTo>
                    <a:pt x="2363334" y="225205"/>
                  </a:lnTo>
                  <a:lnTo>
                    <a:pt x="2511042" y="525479"/>
                  </a:lnTo>
                  <a:lnTo>
                    <a:pt x="2658751" y="450410"/>
                  </a:lnTo>
                  <a:lnTo>
                    <a:pt x="2806459" y="750684"/>
                  </a:lnTo>
                  <a:lnTo>
                    <a:pt x="2954167" y="975890"/>
                  </a:lnTo>
                  <a:lnTo>
                    <a:pt x="3101876" y="975890"/>
                  </a:lnTo>
                  <a:lnTo>
                    <a:pt x="3249584" y="825753"/>
                  </a:lnTo>
                  <a:lnTo>
                    <a:pt x="3397293" y="600547"/>
                  </a:lnTo>
                </a:path>
              </a:pathLst>
            </a:custGeom>
            <a:ln w="27101" cap="flat">
              <a:solidFill>
                <a:srgbClr val="F26829">
                  <a:alpha val="69803"/>
                </a:srgbClr>
              </a:solidFill>
              <a:prstDash val="solid"/>
              <a:round/>
            </a:ln>
          </p:spPr>
          <p:txBody>
            <a:bodyPr/>
            <a:lstStyle/>
            <a:p/>
          </p:txBody>
        </p:sp>
        <p:sp>
          <p:nvSpPr>
            <p:cNvPr id="86" name="pl86"/>
            <p:cNvSpPr/>
            <p:nvPr/>
          </p:nvSpPr>
          <p:spPr>
            <a:xfrm>
              <a:off x="5437664" y="1605252"/>
              <a:ext cx="3397293" cy="975890"/>
            </a:xfrm>
            <a:custGeom>
              <a:avLst/>
              <a:pathLst>
                <a:path w="3397293" h="975890">
                  <a:moveTo>
                    <a:pt x="0" y="975890"/>
                  </a:moveTo>
                  <a:lnTo>
                    <a:pt x="147708" y="825753"/>
                  </a:lnTo>
                  <a:lnTo>
                    <a:pt x="295416" y="825753"/>
                  </a:lnTo>
                  <a:lnTo>
                    <a:pt x="443125" y="750684"/>
                  </a:lnTo>
                  <a:lnTo>
                    <a:pt x="590833" y="525479"/>
                  </a:lnTo>
                  <a:lnTo>
                    <a:pt x="738541" y="600547"/>
                  </a:lnTo>
                  <a:lnTo>
                    <a:pt x="886250" y="750684"/>
                  </a:lnTo>
                  <a:lnTo>
                    <a:pt x="1033958" y="825753"/>
                  </a:lnTo>
                  <a:lnTo>
                    <a:pt x="1181667" y="750684"/>
                  </a:lnTo>
                  <a:lnTo>
                    <a:pt x="1329375" y="750684"/>
                  </a:lnTo>
                  <a:lnTo>
                    <a:pt x="1477083" y="750684"/>
                  </a:lnTo>
                  <a:lnTo>
                    <a:pt x="1624792" y="450410"/>
                  </a:lnTo>
                  <a:lnTo>
                    <a:pt x="1772500" y="525479"/>
                  </a:lnTo>
                  <a:lnTo>
                    <a:pt x="1920209" y="450410"/>
                  </a:lnTo>
                  <a:lnTo>
                    <a:pt x="2067917" y="375342"/>
                  </a:lnTo>
                  <a:lnTo>
                    <a:pt x="2215625" y="375342"/>
                  </a:lnTo>
                  <a:lnTo>
                    <a:pt x="2363334" y="225205"/>
                  </a:lnTo>
                  <a:lnTo>
                    <a:pt x="2511042" y="225205"/>
                  </a:lnTo>
                  <a:lnTo>
                    <a:pt x="2658751" y="150136"/>
                  </a:lnTo>
                  <a:lnTo>
                    <a:pt x="2806459" y="0"/>
                  </a:lnTo>
                  <a:lnTo>
                    <a:pt x="2954167" y="300273"/>
                  </a:lnTo>
                  <a:lnTo>
                    <a:pt x="3101876" y="300273"/>
                  </a:lnTo>
                  <a:lnTo>
                    <a:pt x="3249584" y="225205"/>
                  </a:lnTo>
                  <a:lnTo>
                    <a:pt x="3397293" y="375342"/>
                  </a:lnTo>
                </a:path>
              </a:pathLst>
            </a:custGeom>
            <a:ln w="27101" cap="flat">
              <a:solidFill>
                <a:srgbClr val="BD53BD">
                  <a:alpha val="69803"/>
                </a:srgbClr>
              </a:solidFill>
              <a:prstDash val="solid"/>
              <a:round/>
            </a:ln>
          </p:spPr>
          <p:txBody>
            <a:bodyPr/>
            <a:lstStyle/>
            <a:p/>
          </p:txBody>
        </p:sp>
        <p:sp>
          <p:nvSpPr>
            <p:cNvPr id="87" name="pl87"/>
            <p:cNvSpPr/>
            <p:nvPr/>
          </p:nvSpPr>
          <p:spPr>
            <a:xfrm>
              <a:off x="5437664" y="1530183"/>
              <a:ext cx="3397293" cy="300273"/>
            </a:xfrm>
            <a:custGeom>
              <a:avLst/>
              <a:pathLst>
                <a:path w="3397293" h="300273">
                  <a:moveTo>
                    <a:pt x="0" y="225205"/>
                  </a:moveTo>
                  <a:lnTo>
                    <a:pt x="147708" y="150136"/>
                  </a:lnTo>
                  <a:lnTo>
                    <a:pt x="295416" y="225205"/>
                  </a:lnTo>
                  <a:lnTo>
                    <a:pt x="443125" y="300273"/>
                  </a:lnTo>
                  <a:lnTo>
                    <a:pt x="590833" y="150136"/>
                  </a:lnTo>
                  <a:lnTo>
                    <a:pt x="738541" y="75068"/>
                  </a:lnTo>
                  <a:lnTo>
                    <a:pt x="886250" y="75068"/>
                  </a:lnTo>
                  <a:lnTo>
                    <a:pt x="1033958" y="0"/>
                  </a:lnTo>
                  <a:lnTo>
                    <a:pt x="1181667" y="0"/>
                  </a:lnTo>
                  <a:lnTo>
                    <a:pt x="1329375" y="75068"/>
                  </a:lnTo>
                  <a:lnTo>
                    <a:pt x="1477083" y="150136"/>
                  </a:lnTo>
                  <a:lnTo>
                    <a:pt x="1624792" y="150136"/>
                  </a:lnTo>
                  <a:lnTo>
                    <a:pt x="1772500" y="0"/>
                  </a:lnTo>
                  <a:lnTo>
                    <a:pt x="1920209" y="0"/>
                  </a:lnTo>
                  <a:lnTo>
                    <a:pt x="2067917" y="225205"/>
                  </a:lnTo>
                  <a:lnTo>
                    <a:pt x="2215625" y="225205"/>
                  </a:lnTo>
                  <a:lnTo>
                    <a:pt x="2363334" y="300273"/>
                  </a:lnTo>
                  <a:lnTo>
                    <a:pt x="2511042" y="150136"/>
                  </a:lnTo>
                  <a:lnTo>
                    <a:pt x="2658751" y="75068"/>
                  </a:lnTo>
                  <a:lnTo>
                    <a:pt x="2806459" y="75068"/>
                  </a:lnTo>
                  <a:lnTo>
                    <a:pt x="2954167" y="150136"/>
                  </a:lnTo>
                  <a:lnTo>
                    <a:pt x="3101876" y="150136"/>
                  </a:lnTo>
                  <a:lnTo>
                    <a:pt x="3249584" y="75068"/>
                  </a:lnTo>
                  <a:lnTo>
                    <a:pt x="3397293" y="75068"/>
                  </a:lnTo>
                </a:path>
              </a:pathLst>
            </a:custGeom>
            <a:ln w="27101" cap="flat">
              <a:solidFill>
                <a:srgbClr val="6363C0">
                  <a:alpha val="69803"/>
                </a:srgbClr>
              </a:solidFill>
              <a:prstDash val="solid"/>
              <a:round/>
            </a:ln>
          </p:spPr>
          <p:txBody>
            <a:bodyPr/>
            <a:lstStyle/>
            <a:p/>
          </p:txBody>
        </p:sp>
        <p:sp>
          <p:nvSpPr>
            <p:cNvPr id="88" name="pl88"/>
            <p:cNvSpPr/>
            <p:nvPr/>
          </p:nvSpPr>
          <p:spPr>
            <a:xfrm>
              <a:off x="5437664" y="1530183"/>
              <a:ext cx="3397293" cy="2101917"/>
            </a:xfrm>
            <a:custGeom>
              <a:avLst/>
              <a:pathLst>
                <a:path w="3397293" h="2101917">
                  <a:moveTo>
                    <a:pt x="0" y="2101917"/>
                  </a:moveTo>
                  <a:lnTo>
                    <a:pt x="147708" y="2026849"/>
                  </a:lnTo>
                  <a:lnTo>
                    <a:pt x="295416" y="2026849"/>
                  </a:lnTo>
                  <a:lnTo>
                    <a:pt x="443125" y="1876712"/>
                  </a:lnTo>
                  <a:lnTo>
                    <a:pt x="590833" y="1726575"/>
                  </a:lnTo>
                  <a:lnTo>
                    <a:pt x="738541" y="1651506"/>
                  </a:lnTo>
                  <a:lnTo>
                    <a:pt x="886250" y="1576438"/>
                  </a:lnTo>
                  <a:lnTo>
                    <a:pt x="1033958" y="1651506"/>
                  </a:lnTo>
                  <a:lnTo>
                    <a:pt x="1181667" y="1276164"/>
                  </a:lnTo>
                  <a:lnTo>
                    <a:pt x="1329375" y="1050958"/>
                  </a:lnTo>
                  <a:lnTo>
                    <a:pt x="1477083" y="750684"/>
                  </a:lnTo>
                  <a:lnTo>
                    <a:pt x="1624792" y="600547"/>
                  </a:lnTo>
                  <a:lnTo>
                    <a:pt x="1772500" y="525479"/>
                  </a:lnTo>
                  <a:lnTo>
                    <a:pt x="1920209" y="450410"/>
                  </a:lnTo>
                  <a:lnTo>
                    <a:pt x="2067917" y="375342"/>
                  </a:lnTo>
                  <a:lnTo>
                    <a:pt x="2215625" y="300273"/>
                  </a:lnTo>
                  <a:lnTo>
                    <a:pt x="2363334" y="225205"/>
                  </a:lnTo>
                  <a:lnTo>
                    <a:pt x="2511042" y="150136"/>
                  </a:lnTo>
                  <a:lnTo>
                    <a:pt x="2658751" y="150136"/>
                  </a:lnTo>
                  <a:lnTo>
                    <a:pt x="2806459" y="75068"/>
                  </a:lnTo>
                  <a:lnTo>
                    <a:pt x="2954167" y="450410"/>
                  </a:lnTo>
                  <a:lnTo>
                    <a:pt x="3101876" y="675616"/>
                  </a:lnTo>
                  <a:lnTo>
                    <a:pt x="3249584" y="0"/>
                  </a:lnTo>
                  <a:lnTo>
                    <a:pt x="3397293" y="150136"/>
                  </a:lnTo>
                </a:path>
              </a:pathLst>
            </a:custGeom>
            <a:ln w="27101" cap="flat">
              <a:solidFill>
                <a:srgbClr val="008DC9">
                  <a:alpha val="69803"/>
                </a:srgbClr>
              </a:solidFill>
              <a:prstDash val="solid"/>
              <a:round/>
            </a:ln>
          </p:spPr>
          <p:txBody>
            <a:bodyPr/>
            <a:lstStyle/>
            <a:p/>
          </p:txBody>
        </p:sp>
        <p:sp>
          <p:nvSpPr>
            <p:cNvPr id="89" name="pl89"/>
            <p:cNvSpPr/>
            <p:nvPr/>
          </p:nvSpPr>
          <p:spPr>
            <a:xfrm>
              <a:off x="5437664" y="1530183"/>
              <a:ext cx="3397293" cy="900821"/>
            </a:xfrm>
            <a:custGeom>
              <a:avLst/>
              <a:pathLst>
                <a:path w="3397293" h="900821">
                  <a:moveTo>
                    <a:pt x="0" y="900821"/>
                  </a:moveTo>
                  <a:lnTo>
                    <a:pt x="147708" y="825753"/>
                  </a:lnTo>
                  <a:lnTo>
                    <a:pt x="295416" y="900821"/>
                  </a:lnTo>
                  <a:lnTo>
                    <a:pt x="443125" y="750684"/>
                  </a:lnTo>
                  <a:lnTo>
                    <a:pt x="590833" y="675616"/>
                  </a:lnTo>
                  <a:lnTo>
                    <a:pt x="738541" y="675616"/>
                  </a:lnTo>
                  <a:lnTo>
                    <a:pt x="886250" y="375342"/>
                  </a:lnTo>
                  <a:lnTo>
                    <a:pt x="1033958" y="375342"/>
                  </a:lnTo>
                  <a:lnTo>
                    <a:pt x="1181667" y="150136"/>
                  </a:lnTo>
                  <a:lnTo>
                    <a:pt x="1329375" y="0"/>
                  </a:lnTo>
                  <a:lnTo>
                    <a:pt x="1477083" y="75068"/>
                  </a:lnTo>
                  <a:lnTo>
                    <a:pt x="1624792" y="0"/>
                  </a:lnTo>
                  <a:lnTo>
                    <a:pt x="1772500" y="0"/>
                  </a:lnTo>
                  <a:lnTo>
                    <a:pt x="1920209" y="225205"/>
                  </a:lnTo>
                  <a:lnTo>
                    <a:pt x="2067917" y="75068"/>
                  </a:lnTo>
                  <a:lnTo>
                    <a:pt x="2215625" y="150136"/>
                  </a:lnTo>
                  <a:lnTo>
                    <a:pt x="2363334" y="0"/>
                  </a:lnTo>
                  <a:lnTo>
                    <a:pt x="2511042" y="75068"/>
                  </a:lnTo>
                  <a:lnTo>
                    <a:pt x="2658751" y="150136"/>
                  </a:lnTo>
                  <a:lnTo>
                    <a:pt x="2806459" y="75068"/>
                  </a:lnTo>
                  <a:lnTo>
                    <a:pt x="2954167" y="150136"/>
                  </a:lnTo>
                  <a:lnTo>
                    <a:pt x="3101876" y="300273"/>
                  </a:lnTo>
                  <a:lnTo>
                    <a:pt x="3249584" y="150136"/>
                  </a:lnTo>
                  <a:lnTo>
                    <a:pt x="3397293" y="375342"/>
                  </a:lnTo>
                </a:path>
              </a:pathLst>
            </a:custGeom>
            <a:ln w="27101" cap="flat">
              <a:solidFill>
                <a:srgbClr val="40BF73">
                  <a:alpha val="69803"/>
                </a:srgbClr>
              </a:solidFill>
              <a:prstDash val="solid"/>
              <a:round/>
            </a:ln>
          </p:spPr>
          <p:txBody>
            <a:bodyPr/>
            <a:lstStyle/>
            <a:p/>
          </p:txBody>
        </p:sp>
        <p:sp>
          <p:nvSpPr>
            <p:cNvPr id="90" name="pl90"/>
            <p:cNvSpPr/>
            <p:nvPr/>
          </p:nvSpPr>
          <p:spPr>
            <a:xfrm>
              <a:off x="5437664" y="1605252"/>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1" name="pl91"/>
            <p:cNvSpPr/>
            <p:nvPr/>
          </p:nvSpPr>
          <p:spPr>
            <a:xfrm>
              <a:off x="5437664" y="1605252"/>
              <a:ext cx="3397293" cy="975890"/>
            </a:xfrm>
            <a:custGeom>
              <a:avLst/>
              <a:pathLst>
                <a:path w="3397293" h="975890">
                  <a:moveTo>
                    <a:pt x="0" y="975890"/>
                  </a:moveTo>
                  <a:lnTo>
                    <a:pt x="147708" y="825753"/>
                  </a:lnTo>
                  <a:lnTo>
                    <a:pt x="295416" y="825753"/>
                  </a:lnTo>
                  <a:lnTo>
                    <a:pt x="443125" y="750684"/>
                  </a:lnTo>
                  <a:lnTo>
                    <a:pt x="590833" y="525479"/>
                  </a:lnTo>
                  <a:lnTo>
                    <a:pt x="738541" y="600547"/>
                  </a:lnTo>
                  <a:lnTo>
                    <a:pt x="886250" y="750684"/>
                  </a:lnTo>
                  <a:lnTo>
                    <a:pt x="1033958" y="825753"/>
                  </a:lnTo>
                  <a:lnTo>
                    <a:pt x="1181667" y="750684"/>
                  </a:lnTo>
                  <a:lnTo>
                    <a:pt x="1329375" y="750684"/>
                  </a:lnTo>
                  <a:lnTo>
                    <a:pt x="1477083" y="750684"/>
                  </a:lnTo>
                  <a:lnTo>
                    <a:pt x="1624792" y="450410"/>
                  </a:lnTo>
                  <a:lnTo>
                    <a:pt x="1772500" y="525479"/>
                  </a:lnTo>
                  <a:lnTo>
                    <a:pt x="1920209" y="450410"/>
                  </a:lnTo>
                  <a:lnTo>
                    <a:pt x="2067917" y="375342"/>
                  </a:lnTo>
                  <a:lnTo>
                    <a:pt x="2215625" y="375342"/>
                  </a:lnTo>
                  <a:lnTo>
                    <a:pt x="2363334" y="225205"/>
                  </a:lnTo>
                  <a:lnTo>
                    <a:pt x="2511042" y="225205"/>
                  </a:lnTo>
                  <a:lnTo>
                    <a:pt x="2658751" y="150136"/>
                  </a:lnTo>
                  <a:lnTo>
                    <a:pt x="2806459" y="0"/>
                  </a:lnTo>
                  <a:lnTo>
                    <a:pt x="2954167" y="300273"/>
                  </a:lnTo>
                  <a:lnTo>
                    <a:pt x="3101876" y="300273"/>
                  </a:lnTo>
                  <a:lnTo>
                    <a:pt x="3249584" y="225205"/>
                  </a:lnTo>
                  <a:lnTo>
                    <a:pt x="3397293" y="375342"/>
                  </a:lnTo>
                </a:path>
              </a:pathLst>
            </a:custGeom>
            <a:ln w="65043" cap="flat">
              <a:solidFill>
                <a:srgbClr val="000000">
                  <a:alpha val="100000"/>
                </a:srgbClr>
              </a:solidFill>
              <a:prstDash val="solid"/>
              <a:round/>
            </a:ln>
          </p:spPr>
          <p:txBody>
            <a:bodyPr/>
            <a:lstStyle/>
            <a:p/>
          </p:txBody>
        </p:sp>
        <p:sp>
          <p:nvSpPr>
            <p:cNvPr id="92" name="pl92"/>
            <p:cNvSpPr/>
            <p:nvPr/>
          </p:nvSpPr>
          <p:spPr>
            <a:xfrm>
              <a:off x="5437664" y="1605252"/>
              <a:ext cx="3397293" cy="975890"/>
            </a:xfrm>
            <a:custGeom>
              <a:avLst/>
              <a:pathLst>
                <a:path w="3397293" h="975890">
                  <a:moveTo>
                    <a:pt x="0" y="975890"/>
                  </a:moveTo>
                  <a:lnTo>
                    <a:pt x="147708" y="825753"/>
                  </a:lnTo>
                  <a:lnTo>
                    <a:pt x="295416" y="825753"/>
                  </a:lnTo>
                  <a:lnTo>
                    <a:pt x="443125" y="750684"/>
                  </a:lnTo>
                  <a:lnTo>
                    <a:pt x="590833" y="525479"/>
                  </a:lnTo>
                  <a:lnTo>
                    <a:pt x="738541" y="600547"/>
                  </a:lnTo>
                  <a:lnTo>
                    <a:pt x="886250" y="750684"/>
                  </a:lnTo>
                  <a:lnTo>
                    <a:pt x="1033958" y="825753"/>
                  </a:lnTo>
                  <a:lnTo>
                    <a:pt x="1181667" y="750684"/>
                  </a:lnTo>
                  <a:lnTo>
                    <a:pt x="1329375" y="750684"/>
                  </a:lnTo>
                  <a:lnTo>
                    <a:pt x="1477083" y="750684"/>
                  </a:lnTo>
                  <a:lnTo>
                    <a:pt x="1624792" y="450410"/>
                  </a:lnTo>
                  <a:lnTo>
                    <a:pt x="1772500" y="525479"/>
                  </a:lnTo>
                  <a:lnTo>
                    <a:pt x="1920209" y="450410"/>
                  </a:lnTo>
                  <a:lnTo>
                    <a:pt x="2067917" y="375342"/>
                  </a:lnTo>
                  <a:lnTo>
                    <a:pt x="2215625" y="375342"/>
                  </a:lnTo>
                  <a:lnTo>
                    <a:pt x="2363334" y="225205"/>
                  </a:lnTo>
                  <a:lnTo>
                    <a:pt x="2511042" y="225205"/>
                  </a:lnTo>
                  <a:lnTo>
                    <a:pt x="2658751" y="150136"/>
                  </a:lnTo>
                  <a:lnTo>
                    <a:pt x="2806459" y="0"/>
                  </a:lnTo>
                  <a:lnTo>
                    <a:pt x="2954167" y="300273"/>
                  </a:lnTo>
                  <a:lnTo>
                    <a:pt x="3101876" y="300273"/>
                  </a:lnTo>
                  <a:lnTo>
                    <a:pt x="3249584" y="225205"/>
                  </a:lnTo>
                  <a:lnTo>
                    <a:pt x="3397293" y="375342"/>
                  </a:lnTo>
                </a:path>
              </a:pathLst>
            </a:custGeom>
            <a:ln w="40651" cap="flat">
              <a:solidFill>
                <a:srgbClr val="BD53BD">
                  <a:alpha val="100000"/>
                </a:srgbClr>
              </a:solidFill>
              <a:prstDash val="solid"/>
              <a:round/>
            </a:ln>
          </p:spPr>
          <p:txBody>
            <a:bodyPr/>
            <a:lstStyle/>
            <a:p/>
          </p:txBody>
        </p:sp>
        <p:sp>
          <p:nvSpPr>
            <p:cNvPr id="93" name="tx93"/>
            <p:cNvSpPr/>
            <p:nvPr/>
          </p:nvSpPr>
          <p:spPr>
            <a:xfrm>
              <a:off x="5359324" y="2400972"/>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94" name="tx94"/>
            <p:cNvSpPr/>
            <p:nvPr/>
          </p:nvSpPr>
          <p:spPr>
            <a:xfrm>
              <a:off x="6128011" y="202568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5" name="tx95"/>
            <p:cNvSpPr/>
            <p:nvPr/>
          </p:nvSpPr>
          <p:spPr>
            <a:xfrm>
              <a:off x="6836408" y="217581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6" name="tx96"/>
            <p:cNvSpPr/>
            <p:nvPr/>
          </p:nvSpPr>
          <p:spPr>
            <a:xfrm>
              <a:off x="7605095" y="180185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7" name="tx97"/>
            <p:cNvSpPr/>
            <p:nvPr/>
          </p:nvSpPr>
          <p:spPr>
            <a:xfrm>
              <a:off x="8213978" y="14251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8786762" y="180185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9" name="tx99"/>
            <p:cNvSpPr/>
            <p:nvPr/>
          </p:nvSpPr>
          <p:spPr>
            <a:xfrm>
              <a:off x="5003259" y="305450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30382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5531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8024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3" name="pl113"/>
            <p:cNvSpPr/>
            <p:nvPr/>
          </p:nvSpPr>
          <p:spPr>
            <a:xfrm>
              <a:off x="6823522"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14" name="pl114"/>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5" name="pl115"/>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6" name="pl116"/>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7" name="tx117"/>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403988" y="471005"/>
              <a:ext cx="3464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EMR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23237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06276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89315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72354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4756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9779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80835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93155"/>
              <a:ext cx="5674212" cy="194233"/>
            </a:xfrm>
            <a:prstGeom prst="rect">
              <a:avLst/>
            </a:prstGeom>
            <a:solidFill>
              <a:srgbClr val="BD53BD">
                <a:alpha val="80000"/>
              </a:srgbClr>
            </a:solidFill>
          </p:spPr>
          <p:txBody>
            <a:bodyPr/>
            <a:lstStyle/>
            <a:p/>
          </p:txBody>
        </p:sp>
        <p:sp>
          <p:nvSpPr>
            <p:cNvPr id="137" name="rc137"/>
            <p:cNvSpPr/>
            <p:nvPr/>
          </p:nvSpPr>
          <p:spPr>
            <a:xfrm>
              <a:off x="1317178" y="5482382"/>
              <a:ext cx="7321564" cy="194233"/>
            </a:xfrm>
            <a:prstGeom prst="rect">
              <a:avLst/>
            </a:prstGeom>
            <a:solidFill>
              <a:srgbClr val="BD53BD">
                <a:alpha val="80000"/>
              </a:srgbClr>
            </a:solidFill>
          </p:spPr>
          <p:txBody>
            <a:bodyPr/>
            <a:lstStyle/>
            <a:p/>
          </p:txBody>
        </p:sp>
        <p:sp>
          <p:nvSpPr>
            <p:cNvPr id="138" name="tx138"/>
            <p:cNvSpPr/>
            <p:nvPr/>
          </p:nvSpPr>
          <p:spPr>
            <a:xfrm>
              <a:off x="7066740"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39" name="tx139"/>
            <p:cNvSpPr/>
            <p:nvPr/>
          </p:nvSpPr>
          <p:spPr>
            <a:xfrm>
              <a:off x="8668888" y="55406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40" name="tx140"/>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6987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4" name="tx144"/>
            <p:cNvSpPr/>
            <p:nvPr/>
          </p:nvSpPr>
          <p:spPr>
            <a:xfrm>
              <a:off x="4900266"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5" name="tx145"/>
            <p:cNvSpPr/>
            <p:nvPr/>
          </p:nvSpPr>
          <p:spPr>
            <a:xfrm>
              <a:off x="6730657"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6" name="tx146"/>
            <p:cNvSpPr/>
            <p:nvPr/>
          </p:nvSpPr>
          <p:spPr>
            <a:xfrm>
              <a:off x="8561049"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7" name="tx147"/>
            <p:cNvSpPr/>
            <p:nvPr/>
          </p:nvSpPr>
          <p:spPr>
            <a:xfrm>
              <a:off x="4187411" y="6216841"/>
              <a:ext cx="1581100"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Undervaccinated children (millions)</a:t>
              </a:r>
            </a:p>
          </p:txBody>
        </p:sp>
        <p:sp>
          <p:nvSpPr>
            <p:cNvPr id="148" name="tx148"/>
            <p:cNvSpPr/>
            <p:nvPr/>
          </p:nvSpPr>
          <p:spPr>
            <a:xfrm>
              <a:off x="951100" y="5222938"/>
              <a:ext cx="453248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EMR, 2019 and 2023</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EMR ranked number 5 out of 6 WHO regions, with DTP3 coverage of 79%.
DTP3 coverage (79%) was 5 percentage points lower than in 2019 (84%).
This equates to 3,978,000 undervaccinated children in 2023 compared to 3,056,000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2451649"/>
              <a:ext cx="3432608" cy="277753"/>
            </a:xfrm>
            <a:custGeom>
              <a:avLst/>
              <a:pathLst>
                <a:path w="3432608" h="277753">
                  <a:moveTo>
                    <a:pt x="0" y="138876"/>
                  </a:moveTo>
                  <a:lnTo>
                    <a:pt x="686521" y="0"/>
                  </a:lnTo>
                  <a:lnTo>
                    <a:pt x="1373043" y="208315"/>
                  </a:lnTo>
                  <a:lnTo>
                    <a:pt x="2059565" y="277753"/>
                  </a:lnTo>
                  <a:lnTo>
                    <a:pt x="2746087" y="277753"/>
                  </a:lnTo>
                  <a:lnTo>
                    <a:pt x="3432608" y="208315"/>
                  </a:lnTo>
                </a:path>
              </a:pathLst>
            </a:custGeom>
            <a:ln w="27101" cap="flat">
              <a:solidFill>
                <a:srgbClr val="F4A81D">
                  <a:alpha val="69803"/>
                </a:srgbClr>
              </a:solidFill>
              <a:prstDash val="solid"/>
              <a:round/>
            </a:ln>
          </p:spPr>
          <p:txBody>
            <a:bodyPr/>
            <a:lstStyle/>
            <a:p/>
          </p:txBody>
        </p:sp>
        <p:sp>
          <p:nvSpPr>
            <p:cNvPr id="26" name="pl26"/>
            <p:cNvSpPr/>
            <p:nvPr/>
          </p:nvSpPr>
          <p:spPr>
            <a:xfrm>
              <a:off x="1122730" y="1687827"/>
              <a:ext cx="3432608" cy="486068"/>
            </a:xfrm>
            <a:custGeom>
              <a:avLst/>
              <a:pathLst>
                <a:path w="3432608" h="486068">
                  <a:moveTo>
                    <a:pt x="0" y="0"/>
                  </a:moveTo>
                  <a:lnTo>
                    <a:pt x="686521" y="277753"/>
                  </a:lnTo>
                  <a:lnTo>
                    <a:pt x="1373043" y="486068"/>
                  </a:lnTo>
                  <a:lnTo>
                    <a:pt x="2059565" y="486068"/>
                  </a:lnTo>
                  <a:lnTo>
                    <a:pt x="2746087" y="347191"/>
                  </a:lnTo>
                  <a:lnTo>
                    <a:pt x="3432608" y="138876"/>
                  </a:lnTo>
                </a:path>
              </a:pathLst>
            </a:custGeom>
            <a:ln w="27101" cap="flat">
              <a:solidFill>
                <a:srgbClr val="F26829">
                  <a:alpha val="69803"/>
                </a:srgbClr>
              </a:solidFill>
              <a:prstDash val="solid"/>
              <a:round/>
            </a:ln>
          </p:spPr>
          <p:txBody>
            <a:bodyPr/>
            <a:lstStyle/>
            <a:p/>
          </p:txBody>
        </p:sp>
        <p:sp>
          <p:nvSpPr>
            <p:cNvPr id="27" name="pl27"/>
            <p:cNvSpPr/>
            <p:nvPr/>
          </p:nvSpPr>
          <p:spPr>
            <a:xfrm>
              <a:off x="1122730" y="1965580"/>
              <a:ext cx="3432608" cy="347191"/>
            </a:xfrm>
            <a:custGeom>
              <a:avLst/>
              <a:pathLst>
                <a:path w="3432608" h="347191">
                  <a:moveTo>
                    <a:pt x="0" y="138876"/>
                  </a:moveTo>
                  <a:lnTo>
                    <a:pt x="686521" y="0"/>
                  </a:lnTo>
                  <a:lnTo>
                    <a:pt x="1373043" y="277753"/>
                  </a:lnTo>
                  <a:lnTo>
                    <a:pt x="2059565" y="277753"/>
                  </a:lnTo>
                  <a:lnTo>
                    <a:pt x="2746087" y="208315"/>
                  </a:lnTo>
                  <a:lnTo>
                    <a:pt x="3432608" y="347191"/>
                  </a:lnTo>
                </a:path>
              </a:pathLst>
            </a:custGeom>
            <a:ln w="27101" cap="flat">
              <a:solidFill>
                <a:srgbClr val="BD53BD">
                  <a:alpha val="69803"/>
                </a:srgbClr>
              </a:solidFill>
              <a:prstDash val="solid"/>
              <a:round/>
            </a:ln>
          </p:spPr>
          <p:txBody>
            <a:bodyPr/>
            <a:lstStyle/>
            <a:p/>
          </p:txBody>
        </p:sp>
        <p:sp>
          <p:nvSpPr>
            <p:cNvPr id="28" name="pl28"/>
            <p:cNvSpPr/>
            <p:nvPr/>
          </p:nvSpPr>
          <p:spPr>
            <a:xfrm>
              <a:off x="1122730" y="1201759"/>
              <a:ext cx="3432608" cy="69438"/>
            </a:xfrm>
            <a:custGeom>
              <a:avLst/>
              <a:pathLst>
                <a:path w="3432608" h="69438">
                  <a:moveTo>
                    <a:pt x="0" y="0"/>
                  </a:moveTo>
                  <a:lnTo>
                    <a:pt x="686521" y="0"/>
                  </a:lnTo>
                  <a:lnTo>
                    <a:pt x="1373043" y="69438"/>
                  </a:lnTo>
                  <a:lnTo>
                    <a:pt x="2059565" y="69438"/>
                  </a:lnTo>
                  <a:lnTo>
                    <a:pt x="2746087" y="0"/>
                  </a:lnTo>
                  <a:lnTo>
                    <a:pt x="3432608" y="0"/>
                  </a:lnTo>
                </a:path>
              </a:pathLst>
            </a:custGeom>
            <a:ln w="27101" cap="flat">
              <a:solidFill>
                <a:srgbClr val="6363C0">
                  <a:alpha val="69803"/>
                </a:srgbClr>
              </a:solidFill>
              <a:prstDash val="solid"/>
              <a:round/>
            </a:ln>
          </p:spPr>
          <p:txBody>
            <a:bodyPr/>
            <a:lstStyle/>
            <a:p/>
          </p:txBody>
        </p:sp>
        <p:sp>
          <p:nvSpPr>
            <p:cNvPr id="29" name="pl29"/>
            <p:cNvSpPr/>
            <p:nvPr/>
          </p:nvSpPr>
          <p:spPr>
            <a:xfrm>
              <a:off x="1122730" y="1410074"/>
              <a:ext cx="3432608" cy="624945"/>
            </a:xfrm>
            <a:custGeom>
              <a:avLst/>
              <a:pathLst>
                <a:path w="3432608" h="624945">
                  <a:moveTo>
                    <a:pt x="0" y="138876"/>
                  </a:moveTo>
                  <a:lnTo>
                    <a:pt x="686521" y="69438"/>
                  </a:lnTo>
                  <a:lnTo>
                    <a:pt x="1373043" y="416630"/>
                  </a:lnTo>
                  <a:lnTo>
                    <a:pt x="2059565" y="624945"/>
                  </a:lnTo>
                  <a:lnTo>
                    <a:pt x="2746087" y="0"/>
                  </a:lnTo>
                  <a:lnTo>
                    <a:pt x="3432608" y="138876"/>
                  </a:lnTo>
                </a:path>
              </a:pathLst>
            </a:custGeom>
            <a:ln w="27101" cap="flat">
              <a:solidFill>
                <a:srgbClr val="008DC9">
                  <a:alpha val="69803"/>
                </a:srgbClr>
              </a:solidFill>
              <a:prstDash val="solid"/>
              <a:round/>
            </a:ln>
          </p:spPr>
          <p:txBody>
            <a:bodyPr/>
            <a:lstStyle/>
            <a:p/>
          </p:txBody>
        </p:sp>
        <p:sp>
          <p:nvSpPr>
            <p:cNvPr id="30" name="pl30"/>
            <p:cNvSpPr/>
            <p:nvPr/>
          </p:nvSpPr>
          <p:spPr>
            <a:xfrm>
              <a:off x="1122730" y="1132320"/>
              <a:ext cx="3432608" cy="277753"/>
            </a:xfrm>
            <a:custGeom>
              <a:avLst/>
              <a:pathLst>
                <a:path w="3432608" h="277753">
                  <a:moveTo>
                    <a:pt x="0" y="69438"/>
                  </a:moveTo>
                  <a:lnTo>
                    <a:pt x="686521" y="0"/>
                  </a:lnTo>
                  <a:lnTo>
                    <a:pt x="1373043" y="69438"/>
                  </a:lnTo>
                  <a:lnTo>
                    <a:pt x="2059565" y="208315"/>
                  </a:lnTo>
                  <a:lnTo>
                    <a:pt x="2746087" y="69438"/>
                  </a:lnTo>
                  <a:lnTo>
                    <a:pt x="3432608" y="277753"/>
                  </a:lnTo>
                </a:path>
              </a:pathLst>
            </a:custGeom>
            <a:ln w="27101" cap="flat">
              <a:solidFill>
                <a:srgbClr val="40BF73">
                  <a:alpha val="69803"/>
                </a:srgbClr>
              </a:solidFill>
              <a:prstDash val="solid"/>
              <a:round/>
            </a:ln>
          </p:spPr>
          <p:txBody>
            <a:bodyPr/>
            <a:lstStyle/>
            <a:p/>
          </p:txBody>
        </p:sp>
        <p:sp>
          <p:nvSpPr>
            <p:cNvPr id="31" name="pl31"/>
            <p:cNvSpPr/>
            <p:nvPr/>
          </p:nvSpPr>
          <p:spPr>
            <a:xfrm>
              <a:off x="1122730" y="1965580"/>
              <a:ext cx="3432608" cy="347191"/>
            </a:xfrm>
            <a:custGeom>
              <a:avLst/>
              <a:pathLst>
                <a:path w="3432608" h="347191">
                  <a:moveTo>
                    <a:pt x="0" y="138876"/>
                  </a:moveTo>
                  <a:lnTo>
                    <a:pt x="686521" y="0"/>
                  </a:lnTo>
                  <a:lnTo>
                    <a:pt x="1373043" y="277753"/>
                  </a:lnTo>
                  <a:lnTo>
                    <a:pt x="2059565" y="277753"/>
                  </a:lnTo>
                  <a:lnTo>
                    <a:pt x="2746087" y="208315"/>
                  </a:lnTo>
                  <a:lnTo>
                    <a:pt x="3432608" y="347191"/>
                  </a:lnTo>
                </a:path>
              </a:pathLst>
            </a:custGeom>
            <a:ln w="65043" cap="flat">
              <a:solidFill>
                <a:srgbClr val="000000">
                  <a:alpha val="100000"/>
                </a:srgbClr>
              </a:solidFill>
              <a:prstDash val="solid"/>
              <a:round/>
            </a:ln>
          </p:spPr>
          <p:txBody>
            <a:bodyPr/>
            <a:lstStyle/>
            <a:p/>
          </p:txBody>
        </p:sp>
        <p:sp>
          <p:nvSpPr>
            <p:cNvPr id="32" name="pl32"/>
            <p:cNvSpPr/>
            <p:nvPr/>
          </p:nvSpPr>
          <p:spPr>
            <a:xfrm>
              <a:off x="1122730" y="1965580"/>
              <a:ext cx="3432608" cy="347191"/>
            </a:xfrm>
            <a:custGeom>
              <a:avLst/>
              <a:pathLst>
                <a:path w="3432608" h="347191">
                  <a:moveTo>
                    <a:pt x="0" y="138876"/>
                  </a:moveTo>
                  <a:lnTo>
                    <a:pt x="686521" y="0"/>
                  </a:lnTo>
                  <a:lnTo>
                    <a:pt x="1373043" y="277753"/>
                  </a:lnTo>
                  <a:lnTo>
                    <a:pt x="2059565" y="277753"/>
                  </a:lnTo>
                  <a:lnTo>
                    <a:pt x="2746087" y="208315"/>
                  </a:lnTo>
                  <a:lnTo>
                    <a:pt x="3432608" y="347191"/>
                  </a:lnTo>
                </a:path>
              </a:pathLst>
            </a:custGeom>
            <a:ln w="40651" cap="flat">
              <a:solidFill>
                <a:srgbClr val="BD53BD">
                  <a:alpha val="100000"/>
                </a:srgbClr>
              </a:solidFill>
              <a:prstDash val="solid"/>
              <a:round/>
            </a:ln>
          </p:spPr>
          <p:txBody>
            <a:bodyPr/>
            <a:lstStyle/>
            <a:p/>
          </p:txBody>
        </p:sp>
        <p:sp>
          <p:nvSpPr>
            <p:cNvPr id="33" name="tx33"/>
            <p:cNvSpPr/>
            <p:nvPr/>
          </p:nvSpPr>
          <p:spPr>
            <a:xfrm>
              <a:off x="1062441" y="193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 name="tx34"/>
            <p:cNvSpPr/>
            <p:nvPr/>
          </p:nvSpPr>
          <p:spPr>
            <a:xfrm>
              <a:off x="1748963" y="17932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 name="tx35"/>
            <p:cNvSpPr/>
            <p:nvPr/>
          </p:nvSpPr>
          <p:spPr>
            <a:xfrm>
              <a:off x="2435484" y="2070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6" name="tx36"/>
            <p:cNvSpPr/>
            <p:nvPr/>
          </p:nvSpPr>
          <p:spPr>
            <a:xfrm>
              <a:off x="3122006" y="2070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 name="tx37"/>
            <p:cNvSpPr/>
            <p:nvPr/>
          </p:nvSpPr>
          <p:spPr>
            <a:xfrm>
              <a:off x="3808528" y="200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 name="tx38"/>
            <p:cNvSpPr/>
            <p:nvPr/>
          </p:nvSpPr>
          <p:spPr>
            <a:xfrm>
              <a:off x="4495050" y="21404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57175"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57175"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26246"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26246"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55" name="pl55"/>
            <p:cNvSpPr/>
            <p:nvPr/>
          </p:nvSpPr>
          <p:spPr>
            <a:xfrm>
              <a:off x="2526246"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95317"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95317"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24275"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24275"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93346"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93346"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62417"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62417"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91198" y="472419"/>
              <a:ext cx="229567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EMR, 2018-2023</a:t>
              </a:r>
            </a:p>
          </p:txBody>
        </p:sp>
        <p:sp>
          <p:nvSpPr>
            <p:cNvPr id="65" name="pl65"/>
            <p:cNvSpPr/>
            <p:nvPr/>
          </p:nvSpPr>
          <p:spPr>
            <a:xfrm>
              <a:off x="5228952" y="351637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6" name="pl66"/>
            <p:cNvSpPr/>
            <p:nvPr/>
          </p:nvSpPr>
          <p:spPr>
            <a:xfrm>
              <a:off x="5228952" y="235906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7" name="pl67"/>
            <p:cNvSpPr/>
            <p:nvPr/>
          </p:nvSpPr>
          <p:spPr>
            <a:xfrm>
              <a:off x="5228952"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8" name="pl68"/>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5228952"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4" name="pl74"/>
            <p:cNvSpPr/>
            <p:nvPr/>
          </p:nvSpPr>
          <p:spPr>
            <a:xfrm>
              <a:off x="5228952" y="178041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5" name="pl75"/>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00582" y="1780411"/>
              <a:ext cx="3432608" cy="925844"/>
            </a:xfrm>
            <a:custGeom>
              <a:avLst/>
              <a:pathLst>
                <a:path w="3432608" h="925844">
                  <a:moveTo>
                    <a:pt x="0" y="462922"/>
                  </a:moveTo>
                  <a:lnTo>
                    <a:pt x="686521" y="0"/>
                  </a:lnTo>
                  <a:lnTo>
                    <a:pt x="1373043" y="694383"/>
                  </a:lnTo>
                  <a:lnTo>
                    <a:pt x="2059565" y="925844"/>
                  </a:lnTo>
                  <a:lnTo>
                    <a:pt x="2746087" y="925844"/>
                  </a:lnTo>
                  <a:lnTo>
                    <a:pt x="3432608" y="694383"/>
                  </a:lnTo>
                </a:path>
              </a:pathLst>
            </a:custGeom>
            <a:ln w="27101" cap="flat">
              <a:solidFill>
                <a:srgbClr val="F4A81D">
                  <a:alpha val="69803"/>
                </a:srgbClr>
              </a:solidFill>
              <a:prstDash val="solid"/>
              <a:round/>
            </a:ln>
          </p:spPr>
          <p:txBody>
            <a:bodyPr/>
            <a:lstStyle/>
            <a:p/>
          </p:txBody>
        </p:sp>
        <p:sp>
          <p:nvSpPr>
            <p:cNvPr id="82" name="pl82"/>
            <p:cNvSpPr/>
            <p:nvPr/>
          </p:nvSpPr>
          <p:spPr>
            <a:xfrm>
              <a:off x="5400582" y="854567"/>
              <a:ext cx="3432608" cy="1620228"/>
            </a:xfrm>
            <a:custGeom>
              <a:avLst/>
              <a:pathLst>
                <a:path w="3432608" h="1620228">
                  <a:moveTo>
                    <a:pt x="0" y="0"/>
                  </a:moveTo>
                  <a:lnTo>
                    <a:pt x="686521" y="925844"/>
                  </a:lnTo>
                  <a:lnTo>
                    <a:pt x="1373043" y="1620228"/>
                  </a:lnTo>
                  <a:lnTo>
                    <a:pt x="2059565" y="1620228"/>
                  </a:lnTo>
                  <a:lnTo>
                    <a:pt x="2746087" y="1157305"/>
                  </a:lnTo>
                  <a:lnTo>
                    <a:pt x="3432608" y="462922"/>
                  </a:lnTo>
                </a:path>
              </a:pathLst>
            </a:custGeom>
            <a:ln w="27101" cap="flat">
              <a:solidFill>
                <a:srgbClr val="F26829">
                  <a:alpha val="69803"/>
                </a:srgbClr>
              </a:solidFill>
              <a:prstDash val="solid"/>
              <a:round/>
            </a:ln>
          </p:spPr>
          <p:txBody>
            <a:bodyPr/>
            <a:lstStyle/>
            <a:p/>
          </p:txBody>
        </p:sp>
        <p:sp>
          <p:nvSpPr>
            <p:cNvPr id="83" name="pl83"/>
            <p:cNvSpPr/>
            <p:nvPr/>
          </p:nvSpPr>
          <p:spPr>
            <a:xfrm>
              <a:off x="5400582" y="1780411"/>
              <a:ext cx="3432608" cy="1157305"/>
            </a:xfrm>
            <a:custGeom>
              <a:avLst/>
              <a:pathLst>
                <a:path w="3432608" h="1157305">
                  <a:moveTo>
                    <a:pt x="0" y="462922"/>
                  </a:moveTo>
                  <a:lnTo>
                    <a:pt x="686521" y="0"/>
                  </a:lnTo>
                  <a:lnTo>
                    <a:pt x="1373043" y="925844"/>
                  </a:lnTo>
                  <a:lnTo>
                    <a:pt x="2059565" y="925844"/>
                  </a:lnTo>
                  <a:lnTo>
                    <a:pt x="2746087" y="694383"/>
                  </a:lnTo>
                  <a:lnTo>
                    <a:pt x="3432608" y="1157305"/>
                  </a:lnTo>
                </a:path>
              </a:pathLst>
            </a:custGeom>
            <a:ln w="27101" cap="flat">
              <a:solidFill>
                <a:srgbClr val="BD53BD">
                  <a:alpha val="69803"/>
                </a:srgbClr>
              </a:solidFill>
              <a:prstDash val="solid"/>
              <a:round/>
            </a:ln>
          </p:spPr>
          <p:txBody>
            <a:bodyPr/>
            <a:lstStyle/>
            <a:p/>
          </p:txBody>
        </p:sp>
        <p:sp>
          <p:nvSpPr>
            <p:cNvPr id="84" name="pl84"/>
            <p:cNvSpPr/>
            <p:nvPr/>
          </p:nvSpPr>
          <p:spPr>
            <a:xfrm>
              <a:off x="5400582" y="1780411"/>
              <a:ext cx="3432608" cy="231461"/>
            </a:xfrm>
            <a:custGeom>
              <a:avLst/>
              <a:pathLst>
                <a:path w="3432608" h="231461">
                  <a:moveTo>
                    <a:pt x="0" y="0"/>
                  </a:moveTo>
                  <a:lnTo>
                    <a:pt x="686521" y="0"/>
                  </a:lnTo>
                  <a:lnTo>
                    <a:pt x="1373043" y="231461"/>
                  </a:lnTo>
                  <a:lnTo>
                    <a:pt x="2059565" y="231461"/>
                  </a:lnTo>
                  <a:lnTo>
                    <a:pt x="2746087" y="0"/>
                  </a:lnTo>
                  <a:lnTo>
                    <a:pt x="3432608" y="0"/>
                  </a:lnTo>
                </a:path>
              </a:pathLst>
            </a:custGeom>
            <a:ln w="27101" cap="flat">
              <a:solidFill>
                <a:srgbClr val="6363C0">
                  <a:alpha val="69803"/>
                </a:srgbClr>
              </a:solidFill>
              <a:prstDash val="solid"/>
              <a:round/>
            </a:ln>
          </p:spPr>
          <p:txBody>
            <a:bodyPr/>
            <a:lstStyle/>
            <a:p/>
          </p:txBody>
        </p:sp>
        <p:sp>
          <p:nvSpPr>
            <p:cNvPr id="85" name="pl85"/>
            <p:cNvSpPr/>
            <p:nvPr/>
          </p:nvSpPr>
          <p:spPr>
            <a:xfrm>
              <a:off x="5400582" y="1548950"/>
              <a:ext cx="3432608" cy="2083150"/>
            </a:xfrm>
            <a:custGeom>
              <a:avLst/>
              <a:pathLst>
                <a:path w="3432608" h="2083150">
                  <a:moveTo>
                    <a:pt x="0" y="462922"/>
                  </a:moveTo>
                  <a:lnTo>
                    <a:pt x="686521" y="231461"/>
                  </a:lnTo>
                  <a:lnTo>
                    <a:pt x="1373043" y="1388767"/>
                  </a:lnTo>
                  <a:lnTo>
                    <a:pt x="2059565" y="2083150"/>
                  </a:lnTo>
                  <a:lnTo>
                    <a:pt x="2746087" y="0"/>
                  </a:lnTo>
                  <a:lnTo>
                    <a:pt x="3432608" y="462922"/>
                  </a:lnTo>
                </a:path>
              </a:pathLst>
            </a:custGeom>
            <a:ln w="27101" cap="flat">
              <a:solidFill>
                <a:srgbClr val="008DC9">
                  <a:alpha val="69803"/>
                </a:srgbClr>
              </a:solidFill>
              <a:prstDash val="solid"/>
              <a:round/>
            </a:ln>
          </p:spPr>
          <p:txBody>
            <a:bodyPr/>
            <a:lstStyle/>
            <a:p/>
          </p:txBody>
        </p:sp>
        <p:sp>
          <p:nvSpPr>
            <p:cNvPr id="86" name="pl86"/>
            <p:cNvSpPr/>
            <p:nvPr/>
          </p:nvSpPr>
          <p:spPr>
            <a:xfrm>
              <a:off x="5400582" y="1780411"/>
              <a:ext cx="3432608" cy="925844"/>
            </a:xfrm>
            <a:custGeom>
              <a:avLst/>
              <a:pathLst>
                <a:path w="3432608" h="925844">
                  <a:moveTo>
                    <a:pt x="0" y="231461"/>
                  </a:moveTo>
                  <a:lnTo>
                    <a:pt x="686521" y="0"/>
                  </a:lnTo>
                  <a:lnTo>
                    <a:pt x="1373043" y="231461"/>
                  </a:lnTo>
                  <a:lnTo>
                    <a:pt x="2059565" y="694383"/>
                  </a:lnTo>
                  <a:lnTo>
                    <a:pt x="2746087" y="231461"/>
                  </a:lnTo>
                  <a:lnTo>
                    <a:pt x="3432608" y="925844"/>
                  </a:lnTo>
                </a:path>
              </a:pathLst>
            </a:custGeom>
            <a:ln w="27101" cap="flat">
              <a:solidFill>
                <a:srgbClr val="40BF73">
                  <a:alpha val="69803"/>
                </a:srgbClr>
              </a:solidFill>
              <a:prstDash val="solid"/>
              <a:round/>
            </a:ln>
          </p:spPr>
          <p:txBody>
            <a:bodyPr/>
            <a:lstStyle/>
            <a:p/>
          </p:txBody>
        </p:sp>
        <p:sp>
          <p:nvSpPr>
            <p:cNvPr id="87" name="pl87"/>
            <p:cNvSpPr/>
            <p:nvPr/>
          </p:nvSpPr>
          <p:spPr>
            <a:xfrm>
              <a:off x="5400582" y="1780411"/>
              <a:ext cx="3432608" cy="0"/>
            </a:xfrm>
            <a:custGeom>
              <a:avLst/>
              <a:pathLst>
                <a:path w="3432608" h="0">
                  <a:moveTo>
                    <a:pt x="0" y="0"/>
                  </a:move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88" name="pl88"/>
            <p:cNvSpPr/>
            <p:nvPr/>
          </p:nvSpPr>
          <p:spPr>
            <a:xfrm>
              <a:off x="5400582" y="1780411"/>
              <a:ext cx="3432608" cy="1157305"/>
            </a:xfrm>
            <a:custGeom>
              <a:avLst/>
              <a:pathLst>
                <a:path w="3432608" h="1157305">
                  <a:moveTo>
                    <a:pt x="0" y="462922"/>
                  </a:moveTo>
                  <a:lnTo>
                    <a:pt x="686521" y="0"/>
                  </a:lnTo>
                  <a:lnTo>
                    <a:pt x="1373043" y="925844"/>
                  </a:lnTo>
                  <a:lnTo>
                    <a:pt x="2059565" y="925844"/>
                  </a:lnTo>
                  <a:lnTo>
                    <a:pt x="2746087" y="694383"/>
                  </a:lnTo>
                  <a:lnTo>
                    <a:pt x="3432608" y="1157305"/>
                  </a:lnTo>
                </a:path>
              </a:pathLst>
            </a:custGeom>
            <a:ln w="65043" cap="flat">
              <a:solidFill>
                <a:srgbClr val="000000">
                  <a:alpha val="100000"/>
                </a:srgbClr>
              </a:solidFill>
              <a:prstDash val="solid"/>
              <a:round/>
            </a:ln>
          </p:spPr>
          <p:txBody>
            <a:bodyPr/>
            <a:lstStyle/>
            <a:p/>
          </p:txBody>
        </p:sp>
        <p:sp>
          <p:nvSpPr>
            <p:cNvPr id="89" name="pl89"/>
            <p:cNvSpPr/>
            <p:nvPr/>
          </p:nvSpPr>
          <p:spPr>
            <a:xfrm>
              <a:off x="5400582" y="1780411"/>
              <a:ext cx="3432608" cy="1157305"/>
            </a:xfrm>
            <a:custGeom>
              <a:avLst/>
              <a:pathLst>
                <a:path w="3432608" h="1157305">
                  <a:moveTo>
                    <a:pt x="0" y="462922"/>
                  </a:moveTo>
                  <a:lnTo>
                    <a:pt x="686521" y="0"/>
                  </a:lnTo>
                  <a:lnTo>
                    <a:pt x="1373043" y="925844"/>
                  </a:lnTo>
                  <a:lnTo>
                    <a:pt x="2059565" y="925844"/>
                  </a:lnTo>
                  <a:lnTo>
                    <a:pt x="2746087" y="694383"/>
                  </a:lnTo>
                  <a:lnTo>
                    <a:pt x="3432608" y="1157305"/>
                  </a:lnTo>
                </a:path>
              </a:pathLst>
            </a:custGeom>
            <a:ln w="40651" cap="flat">
              <a:solidFill>
                <a:srgbClr val="BD53BD">
                  <a:alpha val="100000"/>
                </a:srgbClr>
              </a:solidFill>
              <a:prstDash val="solid"/>
              <a:round/>
            </a:ln>
          </p:spPr>
          <p:txBody>
            <a:bodyPr/>
            <a:lstStyle/>
            <a:p/>
          </p:txBody>
        </p:sp>
        <p:sp>
          <p:nvSpPr>
            <p:cNvPr id="90" name="tx90"/>
            <p:cNvSpPr/>
            <p:nvPr/>
          </p:nvSpPr>
          <p:spPr>
            <a:xfrm>
              <a:off x="5352387" y="20645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1" name="tx91"/>
            <p:cNvSpPr/>
            <p:nvPr/>
          </p:nvSpPr>
          <p:spPr>
            <a:xfrm>
              <a:off x="6056959" y="16002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2" name="tx92"/>
            <p:cNvSpPr/>
            <p:nvPr/>
          </p:nvSpPr>
          <p:spPr>
            <a:xfrm>
              <a:off x="6725431" y="252778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3" name="tx93"/>
            <p:cNvSpPr/>
            <p:nvPr/>
          </p:nvSpPr>
          <p:spPr>
            <a:xfrm>
              <a:off x="7411953" y="252778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4" name="tx94"/>
            <p:cNvSpPr/>
            <p:nvPr/>
          </p:nvSpPr>
          <p:spPr>
            <a:xfrm>
              <a:off x="8098474" y="229462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5" name="tx95"/>
            <p:cNvSpPr/>
            <p:nvPr/>
          </p:nvSpPr>
          <p:spPr>
            <a:xfrm>
              <a:off x="8784996" y="275897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6" name="tx96"/>
            <p:cNvSpPr/>
            <p:nvPr/>
          </p:nvSpPr>
          <p:spPr>
            <a:xfrm>
              <a:off x="5042106" y="288737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7" name="tx97"/>
            <p:cNvSpPr/>
            <p:nvPr/>
          </p:nvSpPr>
          <p:spPr>
            <a:xfrm>
              <a:off x="5088627" y="17282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99" name="tx99"/>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5" name="pl105"/>
            <p:cNvSpPr/>
            <p:nvPr/>
          </p:nvSpPr>
          <p:spPr>
            <a:xfrm>
              <a:off x="6135027"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6" name="pl106"/>
            <p:cNvSpPr/>
            <p:nvPr/>
          </p:nvSpPr>
          <p:spPr>
            <a:xfrm>
              <a:off x="6135027"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7" name="pl107"/>
            <p:cNvSpPr/>
            <p:nvPr/>
          </p:nvSpPr>
          <p:spPr>
            <a:xfrm>
              <a:off x="6804098"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08" name="pl108"/>
            <p:cNvSpPr/>
            <p:nvPr/>
          </p:nvSpPr>
          <p:spPr>
            <a:xfrm>
              <a:off x="6804098"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09" name="pl109"/>
            <p:cNvSpPr/>
            <p:nvPr/>
          </p:nvSpPr>
          <p:spPr>
            <a:xfrm>
              <a:off x="6804098"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0" name="pl110"/>
            <p:cNvSpPr/>
            <p:nvPr/>
          </p:nvSpPr>
          <p:spPr>
            <a:xfrm>
              <a:off x="7473169"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1" name="pl111"/>
            <p:cNvSpPr/>
            <p:nvPr/>
          </p:nvSpPr>
          <p:spPr>
            <a:xfrm>
              <a:off x="7473169"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2" name="tx112"/>
            <p:cNvSpPr/>
            <p:nvPr/>
          </p:nvSpPr>
          <p:spPr>
            <a:xfrm>
              <a:off x="6402126"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3" name="tx113"/>
            <p:cNvSpPr/>
            <p:nvPr/>
          </p:nvSpPr>
          <p:spPr>
            <a:xfrm>
              <a:off x="6402126"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4" name="tx114"/>
            <p:cNvSpPr/>
            <p:nvPr/>
          </p:nvSpPr>
          <p:spPr>
            <a:xfrm>
              <a:off x="7071197"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15" name="tx115"/>
            <p:cNvSpPr/>
            <p:nvPr/>
          </p:nvSpPr>
          <p:spPr>
            <a:xfrm>
              <a:off x="7071197"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16" name="tx116"/>
            <p:cNvSpPr/>
            <p:nvPr/>
          </p:nvSpPr>
          <p:spPr>
            <a:xfrm>
              <a:off x="774026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17" name="tx117"/>
            <p:cNvSpPr/>
            <p:nvPr/>
          </p:nvSpPr>
          <p:spPr>
            <a:xfrm>
              <a:off x="7740268"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18" name="tx118"/>
            <p:cNvSpPr/>
            <p:nvPr/>
          </p:nvSpPr>
          <p:spPr>
            <a:xfrm>
              <a:off x="5384564" y="471005"/>
              <a:ext cx="3464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difference compared to 2019, EMR</a:t>
              </a:r>
            </a:p>
          </p:txBody>
        </p:sp>
        <p:sp>
          <p:nvSpPr>
            <p:cNvPr id="119" name="pl119"/>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0" name="pl120"/>
            <p:cNvSpPr/>
            <p:nvPr/>
          </p:nvSpPr>
          <p:spPr>
            <a:xfrm>
              <a:off x="257951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0419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2887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8418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36653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89121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793155"/>
              <a:ext cx="5554290" cy="194233"/>
            </a:xfrm>
            <a:prstGeom prst="rect">
              <a:avLst/>
            </a:prstGeom>
            <a:solidFill>
              <a:srgbClr val="BD53BD">
                <a:alpha val="80000"/>
              </a:srgbClr>
            </a:solidFill>
          </p:spPr>
          <p:txBody>
            <a:bodyPr/>
            <a:lstStyle/>
            <a:p/>
          </p:txBody>
        </p:sp>
        <p:sp>
          <p:nvSpPr>
            <p:cNvPr id="130" name="rc130"/>
            <p:cNvSpPr/>
            <p:nvPr/>
          </p:nvSpPr>
          <p:spPr>
            <a:xfrm>
              <a:off x="1317178" y="5482382"/>
              <a:ext cx="7321564" cy="194233"/>
            </a:xfrm>
            <a:prstGeom prst="rect">
              <a:avLst/>
            </a:prstGeom>
            <a:solidFill>
              <a:srgbClr val="BD53BD">
                <a:alpha val="80000"/>
              </a:srgbClr>
            </a:solidFill>
          </p:spPr>
          <p:txBody>
            <a:bodyPr/>
            <a:lstStyle/>
            <a:p/>
          </p:txBody>
        </p:sp>
        <p:sp>
          <p:nvSpPr>
            <p:cNvPr id="131" name="tx131"/>
            <p:cNvSpPr/>
            <p:nvPr/>
          </p:nvSpPr>
          <p:spPr>
            <a:xfrm>
              <a:off x="6946818"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32" name="tx132"/>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33" name="tx133"/>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764161"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7" name="tx137"/>
            <p:cNvSpPr/>
            <p:nvPr/>
          </p:nvSpPr>
          <p:spPr>
            <a:xfrm>
              <a:off x="6288839"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8" name="tx138"/>
            <p:cNvSpPr/>
            <p:nvPr/>
          </p:nvSpPr>
          <p:spPr>
            <a:xfrm>
              <a:off x="8813516"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39" name="tx139"/>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0" name="tx140"/>
            <p:cNvSpPr/>
            <p:nvPr/>
          </p:nvSpPr>
          <p:spPr>
            <a:xfrm>
              <a:off x="951100" y="5222938"/>
              <a:ext cx="353258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EMR, 2019 and 2023</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EMR ranked number 5 out of 6 WHO regions, with DTP3 coverage of 79%.
DTP3 coverage (79%) was 5 percentage points lower than in 2019 (84%).
This equates to 3,978,000 undervaccinated children in 2023 compared to 3,056,000 undervaccinated children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12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75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37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99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594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4756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6918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9080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296273" y="3203191"/>
              <a:ext cx="259963" cy="839999"/>
            </a:xfrm>
            <a:prstGeom prst="rect">
              <a:avLst/>
            </a:prstGeom>
            <a:solidFill>
              <a:srgbClr val="80BD41">
                <a:alpha val="100000"/>
              </a:srgbClr>
            </a:solidFill>
          </p:spPr>
          <p:txBody>
            <a:bodyPr/>
            <a:lstStyle/>
            <a:p/>
          </p:txBody>
        </p:sp>
        <p:sp>
          <p:nvSpPr>
            <p:cNvPr id="32" name="rc32"/>
            <p:cNvSpPr/>
            <p:nvPr/>
          </p:nvSpPr>
          <p:spPr>
            <a:xfrm>
              <a:off x="1296273" y="2863719"/>
              <a:ext cx="259963" cy="339471"/>
            </a:xfrm>
            <a:prstGeom prst="rect">
              <a:avLst/>
            </a:prstGeom>
            <a:solidFill>
              <a:srgbClr val="1CABE2">
                <a:alpha val="100000"/>
              </a:srgbClr>
            </a:solidFill>
          </p:spPr>
          <p:txBody>
            <a:bodyPr/>
            <a:lstStyle/>
            <a:p/>
          </p:txBody>
        </p:sp>
        <p:sp>
          <p:nvSpPr>
            <p:cNvPr id="33" name="rc33"/>
            <p:cNvSpPr/>
            <p:nvPr/>
          </p:nvSpPr>
          <p:spPr>
            <a:xfrm>
              <a:off x="1585121" y="3176718"/>
              <a:ext cx="259963" cy="866472"/>
            </a:xfrm>
            <a:prstGeom prst="rect">
              <a:avLst/>
            </a:prstGeom>
            <a:solidFill>
              <a:srgbClr val="80BD41">
                <a:alpha val="100000"/>
              </a:srgbClr>
            </a:solidFill>
          </p:spPr>
          <p:txBody>
            <a:bodyPr/>
            <a:lstStyle/>
            <a:p/>
          </p:txBody>
        </p:sp>
        <p:sp>
          <p:nvSpPr>
            <p:cNvPr id="34" name="rc34"/>
            <p:cNvSpPr/>
            <p:nvPr/>
          </p:nvSpPr>
          <p:spPr>
            <a:xfrm>
              <a:off x="1585121" y="2853836"/>
              <a:ext cx="259963" cy="322881"/>
            </a:xfrm>
            <a:prstGeom prst="rect">
              <a:avLst/>
            </a:prstGeom>
            <a:solidFill>
              <a:srgbClr val="1CABE2">
                <a:alpha val="100000"/>
              </a:srgbClr>
            </a:solidFill>
          </p:spPr>
          <p:txBody>
            <a:bodyPr/>
            <a:lstStyle/>
            <a:p/>
          </p:txBody>
        </p:sp>
        <p:sp>
          <p:nvSpPr>
            <p:cNvPr id="35" name="rc35"/>
            <p:cNvSpPr/>
            <p:nvPr/>
          </p:nvSpPr>
          <p:spPr>
            <a:xfrm>
              <a:off x="1873969" y="3170658"/>
              <a:ext cx="259963" cy="872532"/>
            </a:xfrm>
            <a:prstGeom prst="rect">
              <a:avLst/>
            </a:prstGeom>
            <a:solidFill>
              <a:srgbClr val="80BD41">
                <a:alpha val="100000"/>
              </a:srgbClr>
            </a:solidFill>
          </p:spPr>
          <p:txBody>
            <a:bodyPr/>
            <a:lstStyle/>
            <a:p/>
          </p:txBody>
        </p:sp>
        <p:sp>
          <p:nvSpPr>
            <p:cNvPr id="36" name="rc36"/>
            <p:cNvSpPr/>
            <p:nvPr/>
          </p:nvSpPr>
          <p:spPr>
            <a:xfrm>
              <a:off x="1873969" y="2843203"/>
              <a:ext cx="259963" cy="327454"/>
            </a:xfrm>
            <a:prstGeom prst="rect">
              <a:avLst/>
            </a:prstGeom>
            <a:solidFill>
              <a:srgbClr val="1CABE2">
                <a:alpha val="100000"/>
              </a:srgbClr>
            </a:solidFill>
          </p:spPr>
          <p:txBody>
            <a:bodyPr/>
            <a:lstStyle/>
            <a:p/>
          </p:txBody>
        </p:sp>
        <p:sp>
          <p:nvSpPr>
            <p:cNvPr id="37" name="rc37"/>
            <p:cNvSpPr/>
            <p:nvPr/>
          </p:nvSpPr>
          <p:spPr>
            <a:xfrm>
              <a:off x="2162817" y="3135919"/>
              <a:ext cx="259963" cy="907270"/>
            </a:xfrm>
            <a:prstGeom prst="rect">
              <a:avLst/>
            </a:prstGeom>
            <a:solidFill>
              <a:srgbClr val="80BD41">
                <a:alpha val="100000"/>
              </a:srgbClr>
            </a:solidFill>
          </p:spPr>
          <p:txBody>
            <a:bodyPr/>
            <a:lstStyle/>
            <a:p/>
          </p:txBody>
        </p:sp>
        <p:sp>
          <p:nvSpPr>
            <p:cNvPr id="38" name="rc38"/>
            <p:cNvSpPr/>
            <p:nvPr/>
          </p:nvSpPr>
          <p:spPr>
            <a:xfrm>
              <a:off x="2162817" y="2824962"/>
              <a:ext cx="259963" cy="310957"/>
            </a:xfrm>
            <a:prstGeom prst="rect">
              <a:avLst/>
            </a:prstGeom>
            <a:solidFill>
              <a:srgbClr val="1CABE2">
                <a:alpha val="100000"/>
              </a:srgbClr>
            </a:solidFill>
          </p:spPr>
          <p:txBody>
            <a:bodyPr/>
            <a:lstStyle/>
            <a:p/>
          </p:txBody>
        </p:sp>
        <p:sp>
          <p:nvSpPr>
            <p:cNvPr id="39" name="rc39"/>
            <p:cNvSpPr/>
            <p:nvPr/>
          </p:nvSpPr>
          <p:spPr>
            <a:xfrm>
              <a:off x="2451665" y="3100957"/>
              <a:ext cx="259963" cy="942233"/>
            </a:xfrm>
            <a:prstGeom prst="rect">
              <a:avLst/>
            </a:prstGeom>
            <a:solidFill>
              <a:srgbClr val="80BD41">
                <a:alpha val="100000"/>
              </a:srgbClr>
            </a:solidFill>
          </p:spPr>
          <p:txBody>
            <a:bodyPr/>
            <a:lstStyle/>
            <a:p/>
          </p:txBody>
        </p:sp>
        <p:sp>
          <p:nvSpPr>
            <p:cNvPr id="40" name="rc40"/>
            <p:cNvSpPr/>
            <p:nvPr/>
          </p:nvSpPr>
          <p:spPr>
            <a:xfrm>
              <a:off x="2451665" y="2812334"/>
              <a:ext cx="259963" cy="288623"/>
            </a:xfrm>
            <a:prstGeom prst="rect">
              <a:avLst/>
            </a:prstGeom>
            <a:solidFill>
              <a:srgbClr val="1CABE2">
                <a:alpha val="100000"/>
              </a:srgbClr>
            </a:solidFill>
          </p:spPr>
          <p:txBody>
            <a:bodyPr/>
            <a:lstStyle/>
            <a:p/>
          </p:txBody>
        </p:sp>
        <p:sp>
          <p:nvSpPr>
            <p:cNvPr id="41" name="rc41"/>
            <p:cNvSpPr/>
            <p:nvPr/>
          </p:nvSpPr>
          <p:spPr>
            <a:xfrm>
              <a:off x="2740513" y="3094619"/>
              <a:ext cx="259963" cy="948571"/>
            </a:xfrm>
            <a:prstGeom prst="rect">
              <a:avLst/>
            </a:prstGeom>
            <a:solidFill>
              <a:srgbClr val="80BD41">
                <a:alpha val="100000"/>
              </a:srgbClr>
            </a:solidFill>
          </p:spPr>
          <p:txBody>
            <a:bodyPr/>
            <a:lstStyle/>
            <a:p/>
          </p:txBody>
        </p:sp>
        <p:sp>
          <p:nvSpPr>
            <p:cNvPr id="42" name="rc42"/>
            <p:cNvSpPr/>
            <p:nvPr/>
          </p:nvSpPr>
          <p:spPr>
            <a:xfrm>
              <a:off x="2740513" y="2790054"/>
              <a:ext cx="259963" cy="304565"/>
            </a:xfrm>
            <a:prstGeom prst="rect">
              <a:avLst/>
            </a:prstGeom>
            <a:solidFill>
              <a:srgbClr val="1CABE2">
                <a:alpha val="100000"/>
              </a:srgbClr>
            </a:solidFill>
          </p:spPr>
          <p:txBody>
            <a:bodyPr/>
            <a:lstStyle/>
            <a:p/>
          </p:txBody>
        </p:sp>
        <p:sp>
          <p:nvSpPr>
            <p:cNvPr id="43" name="rc43"/>
            <p:cNvSpPr/>
            <p:nvPr/>
          </p:nvSpPr>
          <p:spPr>
            <a:xfrm>
              <a:off x="3029361" y="3091490"/>
              <a:ext cx="259963" cy="951700"/>
            </a:xfrm>
            <a:prstGeom prst="rect">
              <a:avLst/>
            </a:prstGeom>
            <a:solidFill>
              <a:srgbClr val="80BD41">
                <a:alpha val="100000"/>
              </a:srgbClr>
            </a:solidFill>
          </p:spPr>
          <p:txBody>
            <a:bodyPr/>
            <a:lstStyle/>
            <a:p/>
          </p:txBody>
        </p:sp>
        <p:sp>
          <p:nvSpPr>
            <p:cNvPr id="44" name="rc44"/>
            <p:cNvSpPr/>
            <p:nvPr/>
          </p:nvSpPr>
          <p:spPr>
            <a:xfrm>
              <a:off x="3029361" y="2754183"/>
              <a:ext cx="259963" cy="337307"/>
            </a:xfrm>
            <a:prstGeom prst="rect">
              <a:avLst/>
            </a:prstGeom>
            <a:solidFill>
              <a:srgbClr val="1CABE2">
                <a:alpha val="100000"/>
              </a:srgbClr>
            </a:solidFill>
          </p:spPr>
          <p:txBody>
            <a:bodyPr/>
            <a:lstStyle/>
            <a:p/>
          </p:txBody>
        </p:sp>
        <p:sp>
          <p:nvSpPr>
            <p:cNvPr id="45" name="rc45"/>
            <p:cNvSpPr/>
            <p:nvPr/>
          </p:nvSpPr>
          <p:spPr>
            <a:xfrm>
              <a:off x="3318209" y="3069749"/>
              <a:ext cx="259963" cy="973441"/>
            </a:xfrm>
            <a:prstGeom prst="rect">
              <a:avLst/>
            </a:prstGeom>
            <a:solidFill>
              <a:srgbClr val="80BD41">
                <a:alpha val="100000"/>
              </a:srgbClr>
            </a:solidFill>
          </p:spPr>
          <p:txBody>
            <a:bodyPr/>
            <a:lstStyle/>
            <a:p/>
          </p:txBody>
        </p:sp>
        <p:sp>
          <p:nvSpPr>
            <p:cNvPr id="46" name="rc46"/>
            <p:cNvSpPr/>
            <p:nvPr/>
          </p:nvSpPr>
          <p:spPr>
            <a:xfrm>
              <a:off x="3318209" y="2718610"/>
              <a:ext cx="259963" cy="351138"/>
            </a:xfrm>
            <a:prstGeom prst="rect">
              <a:avLst/>
            </a:prstGeom>
            <a:solidFill>
              <a:srgbClr val="1CABE2">
                <a:alpha val="100000"/>
              </a:srgbClr>
            </a:solidFill>
          </p:spPr>
          <p:txBody>
            <a:bodyPr/>
            <a:lstStyle/>
            <a:p/>
          </p:txBody>
        </p:sp>
        <p:sp>
          <p:nvSpPr>
            <p:cNvPr id="47" name="rc47"/>
            <p:cNvSpPr/>
            <p:nvPr/>
          </p:nvSpPr>
          <p:spPr>
            <a:xfrm>
              <a:off x="3607057" y="3041467"/>
              <a:ext cx="259963" cy="1001723"/>
            </a:xfrm>
            <a:prstGeom prst="rect">
              <a:avLst/>
            </a:prstGeom>
            <a:solidFill>
              <a:srgbClr val="80BD41">
                <a:alpha val="100000"/>
              </a:srgbClr>
            </a:solidFill>
          </p:spPr>
          <p:txBody>
            <a:bodyPr/>
            <a:lstStyle/>
            <a:p/>
          </p:txBody>
        </p:sp>
        <p:sp>
          <p:nvSpPr>
            <p:cNvPr id="48" name="rc48"/>
            <p:cNvSpPr/>
            <p:nvPr/>
          </p:nvSpPr>
          <p:spPr>
            <a:xfrm>
              <a:off x="3607057" y="2683980"/>
              <a:ext cx="259963" cy="357486"/>
            </a:xfrm>
            <a:prstGeom prst="rect">
              <a:avLst/>
            </a:prstGeom>
            <a:solidFill>
              <a:srgbClr val="1CABE2">
                <a:alpha val="100000"/>
              </a:srgbClr>
            </a:solidFill>
          </p:spPr>
          <p:txBody>
            <a:bodyPr/>
            <a:lstStyle/>
            <a:p/>
          </p:txBody>
        </p:sp>
        <p:sp>
          <p:nvSpPr>
            <p:cNvPr id="49" name="rc49"/>
            <p:cNvSpPr/>
            <p:nvPr/>
          </p:nvSpPr>
          <p:spPr>
            <a:xfrm>
              <a:off x="3895905" y="3017810"/>
              <a:ext cx="259963" cy="1025380"/>
            </a:xfrm>
            <a:prstGeom prst="rect">
              <a:avLst/>
            </a:prstGeom>
            <a:solidFill>
              <a:srgbClr val="80BD41">
                <a:alpha val="100000"/>
              </a:srgbClr>
            </a:solidFill>
          </p:spPr>
          <p:txBody>
            <a:bodyPr/>
            <a:lstStyle/>
            <a:p/>
          </p:txBody>
        </p:sp>
        <p:sp>
          <p:nvSpPr>
            <p:cNvPr id="50" name="rc50"/>
            <p:cNvSpPr/>
            <p:nvPr/>
          </p:nvSpPr>
          <p:spPr>
            <a:xfrm>
              <a:off x="3895905" y="2649906"/>
              <a:ext cx="259963" cy="367903"/>
            </a:xfrm>
            <a:prstGeom prst="rect">
              <a:avLst/>
            </a:prstGeom>
            <a:solidFill>
              <a:srgbClr val="1CABE2">
                <a:alpha val="100000"/>
              </a:srgbClr>
            </a:solidFill>
          </p:spPr>
          <p:txBody>
            <a:bodyPr/>
            <a:lstStyle/>
            <a:p/>
          </p:txBody>
        </p:sp>
        <p:sp>
          <p:nvSpPr>
            <p:cNvPr id="51" name="rc51"/>
            <p:cNvSpPr/>
            <p:nvPr/>
          </p:nvSpPr>
          <p:spPr>
            <a:xfrm>
              <a:off x="4184753" y="2980894"/>
              <a:ext cx="259963" cy="1062296"/>
            </a:xfrm>
            <a:prstGeom prst="rect">
              <a:avLst/>
            </a:prstGeom>
            <a:solidFill>
              <a:srgbClr val="80BD41">
                <a:alpha val="100000"/>
              </a:srgbClr>
            </a:solidFill>
          </p:spPr>
          <p:txBody>
            <a:bodyPr/>
            <a:lstStyle/>
            <a:p/>
          </p:txBody>
        </p:sp>
        <p:sp>
          <p:nvSpPr>
            <p:cNvPr id="52" name="rc52"/>
            <p:cNvSpPr/>
            <p:nvPr/>
          </p:nvSpPr>
          <p:spPr>
            <a:xfrm>
              <a:off x="4184753" y="2617095"/>
              <a:ext cx="259963" cy="363799"/>
            </a:xfrm>
            <a:prstGeom prst="rect">
              <a:avLst/>
            </a:prstGeom>
            <a:solidFill>
              <a:srgbClr val="1CABE2">
                <a:alpha val="100000"/>
              </a:srgbClr>
            </a:solidFill>
          </p:spPr>
          <p:txBody>
            <a:bodyPr/>
            <a:lstStyle/>
            <a:p/>
          </p:txBody>
        </p:sp>
        <p:sp>
          <p:nvSpPr>
            <p:cNvPr id="53" name="rc53"/>
            <p:cNvSpPr/>
            <p:nvPr/>
          </p:nvSpPr>
          <p:spPr>
            <a:xfrm>
              <a:off x="4473601" y="2934922"/>
              <a:ext cx="259963" cy="1108267"/>
            </a:xfrm>
            <a:prstGeom prst="rect">
              <a:avLst/>
            </a:prstGeom>
            <a:solidFill>
              <a:srgbClr val="80BD41">
                <a:alpha val="100000"/>
              </a:srgbClr>
            </a:solidFill>
          </p:spPr>
          <p:txBody>
            <a:bodyPr/>
            <a:lstStyle/>
            <a:p/>
          </p:txBody>
        </p:sp>
        <p:sp>
          <p:nvSpPr>
            <p:cNvPr id="54" name="rc54"/>
            <p:cNvSpPr/>
            <p:nvPr/>
          </p:nvSpPr>
          <p:spPr>
            <a:xfrm>
              <a:off x="4473601" y="2624088"/>
              <a:ext cx="259963" cy="310834"/>
            </a:xfrm>
            <a:prstGeom prst="rect">
              <a:avLst/>
            </a:prstGeom>
            <a:solidFill>
              <a:srgbClr val="1CABE2">
                <a:alpha val="100000"/>
              </a:srgbClr>
            </a:solidFill>
          </p:spPr>
          <p:txBody>
            <a:bodyPr/>
            <a:lstStyle/>
            <a:p/>
          </p:txBody>
        </p:sp>
        <p:sp>
          <p:nvSpPr>
            <p:cNvPr id="55" name="rc55"/>
            <p:cNvSpPr/>
            <p:nvPr/>
          </p:nvSpPr>
          <p:spPr>
            <a:xfrm>
              <a:off x="4762449" y="2932651"/>
              <a:ext cx="259963" cy="1110538"/>
            </a:xfrm>
            <a:prstGeom prst="rect">
              <a:avLst/>
            </a:prstGeom>
            <a:solidFill>
              <a:srgbClr val="80BD41">
                <a:alpha val="100000"/>
              </a:srgbClr>
            </a:solidFill>
          </p:spPr>
          <p:txBody>
            <a:bodyPr/>
            <a:lstStyle/>
            <a:p/>
          </p:txBody>
        </p:sp>
        <p:sp>
          <p:nvSpPr>
            <p:cNvPr id="56" name="rc56"/>
            <p:cNvSpPr/>
            <p:nvPr/>
          </p:nvSpPr>
          <p:spPr>
            <a:xfrm>
              <a:off x="4762449" y="2596424"/>
              <a:ext cx="259963" cy="336227"/>
            </a:xfrm>
            <a:prstGeom prst="rect">
              <a:avLst/>
            </a:prstGeom>
            <a:solidFill>
              <a:srgbClr val="1CABE2">
                <a:alpha val="100000"/>
              </a:srgbClr>
            </a:solidFill>
          </p:spPr>
          <p:txBody>
            <a:bodyPr/>
            <a:lstStyle/>
            <a:p/>
          </p:txBody>
        </p:sp>
        <p:sp>
          <p:nvSpPr>
            <p:cNvPr id="57" name="rc57"/>
            <p:cNvSpPr/>
            <p:nvPr/>
          </p:nvSpPr>
          <p:spPr>
            <a:xfrm>
              <a:off x="5051297" y="2901596"/>
              <a:ext cx="259963" cy="1141594"/>
            </a:xfrm>
            <a:prstGeom prst="rect">
              <a:avLst/>
            </a:prstGeom>
            <a:solidFill>
              <a:srgbClr val="80BD41">
                <a:alpha val="100000"/>
              </a:srgbClr>
            </a:solidFill>
          </p:spPr>
          <p:txBody>
            <a:bodyPr/>
            <a:lstStyle/>
            <a:p/>
          </p:txBody>
        </p:sp>
        <p:sp>
          <p:nvSpPr>
            <p:cNvPr id="58" name="rc58"/>
            <p:cNvSpPr/>
            <p:nvPr/>
          </p:nvSpPr>
          <p:spPr>
            <a:xfrm>
              <a:off x="5051297" y="2576963"/>
              <a:ext cx="259963" cy="324632"/>
            </a:xfrm>
            <a:prstGeom prst="rect">
              <a:avLst/>
            </a:prstGeom>
            <a:solidFill>
              <a:srgbClr val="1CABE2">
                <a:alpha val="100000"/>
              </a:srgbClr>
            </a:solidFill>
          </p:spPr>
          <p:txBody>
            <a:bodyPr/>
            <a:lstStyle/>
            <a:p/>
          </p:txBody>
        </p:sp>
        <p:sp>
          <p:nvSpPr>
            <p:cNvPr id="59" name="rc59"/>
            <p:cNvSpPr/>
            <p:nvPr/>
          </p:nvSpPr>
          <p:spPr>
            <a:xfrm>
              <a:off x="5340145" y="2874852"/>
              <a:ext cx="259963" cy="1168338"/>
            </a:xfrm>
            <a:prstGeom prst="rect">
              <a:avLst/>
            </a:prstGeom>
            <a:solidFill>
              <a:srgbClr val="80BD41">
                <a:alpha val="100000"/>
              </a:srgbClr>
            </a:solidFill>
          </p:spPr>
          <p:txBody>
            <a:bodyPr/>
            <a:lstStyle/>
            <a:p/>
          </p:txBody>
        </p:sp>
        <p:sp>
          <p:nvSpPr>
            <p:cNvPr id="60" name="rc60"/>
            <p:cNvSpPr/>
            <p:nvPr/>
          </p:nvSpPr>
          <p:spPr>
            <a:xfrm>
              <a:off x="5340145" y="2565198"/>
              <a:ext cx="259963" cy="309653"/>
            </a:xfrm>
            <a:prstGeom prst="rect">
              <a:avLst/>
            </a:prstGeom>
            <a:solidFill>
              <a:srgbClr val="1CABE2">
                <a:alpha val="100000"/>
              </a:srgbClr>
            </a:solidFill>
          </p:spPr>
          <p:txBody>
            <a:bodyPr/>
            <a:lstStyle/>
            <a:p/>
          </p:txBody>
        </p:sp>
        <p:sp>
          <p:nvSpPr>
            <p:cNvPr id="61" name="rc61"/>
            <p:cNvSpPr/>
            <p:nvPr/>
          </p:nvSpPr>
          <p:spPr>
            <a:xfrm>
              <a:off x="5628993" y="2864943"/>
              <a:ext cx="259963" cy="1178246"/>
            </a:xfrm>
            <a:prstGeom prst="rect">
              <a:avLst/>
            </a:prstGeom>
            <a:solidFill>
              <a:srgbClr val="80BD41">
                <a:alpha val="100000"/>
              </a:srgbClr>
            </a:solidFill>
          </p:spPr>
          <p:txBody>
            <a:bodyPr/>
            <a:lstStyle/>
            <a:p/>
          </p:txBody>
        </p:sp>
        <p:sp>
          <p:nvSpPr>
            <p:cNvPr id="62" name="rc62"/>
            <p:cNvSpPr/>
            <p:nvPr/>
          </p:nvSpPr>
          <p:spPr>
            <a:xfrm>
              <a:off x="5628993" y="2557018"/>
              <a:ext cx="259963" cy="307924"/>
            </a:xfrm>
            <a:prstGeom prst="rect">
              <a:avLst/>
            </a:prstGeom>
            <a:solidFill>
              <a:srgbClr val="1CABE2">
                <a:alpha val="100000"/>
              </a:srgbClr>
            </a:solidFill>
          </p:spPr>
          <p:txBody>
            <a:bodyPr/>
            <a:lstStyle/>
            <a:p/>
          </p:txBody>
        </p:sp>
        <p:sp>
          <p:nvSpPr>
            <p:cNvPr id="63" name="rc63"/>
            <p:cNvSpPr/>
            <p:nvPr/>
          </p:nvSpPr>
          <p:spPr>
            <a:xfrm>
              <a:off x="5917841" y="2846791"/>
              <a:ext cx="259963" cy="1196398"/>
            </a:xfrm>
            <a:prstGeom prst="rect">
              <a:avLst/>
            </a:prstGeom>
            <a:solidFill>
              <a:srgbClr val="80BD41">
                <a:alpha val="100000"/>
              </a:srgbClr>
            </a:solidFill>
          </p:spPr>
          <p:txBody>
            <a:bodyPr/>
            <a:lstStyle/>
            <a:p/>
          </p:txBody>
        </p:sp>
        <p:sp>
          <p:nvSpPr>
            <p:cNvPr id="64" name="rc64"/>
            <p:cNvSpPr/>
            <p:nvPr/>
          </p:nvSpPr>
          <p:spPr>
            <a:xfrm>
              <a:off x="5917841" y="2564112"/>
              <a:ext cx="259963" cy="282679"/>
            </a:xfrm>
            <a:prstGeom prst="rect">
              <a:avLst/>
            </a:prstGeom>
            <a:solidFill>
              <a:srgbClr val="1CABE2">
                <a:alpha val="100000"/>
              </a:srgbClr>
            </a:solidFill>
          </p:spPr>
          <p:txBody>
            <a:bodyPr/>
            <a:lstStyle/>
            <a:p/>
          </p:txBody>
        </p:sp>
        <p:sp>
          <p:nvSpPr>
            <p:cNvPr id="65" name="rc65"/>
            <p:cNvSpPr/>
            <p:nvPr/>
          </p:nvSpPr>
          <p:spPr>
            <a:xfrm>
              <a:off x="6206689" y="2838638"/>
              <a:ext cx="259963" cy="1204551"/>
            </a:xfrm>
            <a:prstGeom prst="rect">
              <a:avLst/>
            </a:prstGeom>
            <a:solidFill>
              <a:srgbClr val="80BD41">
                <a:alpha val="100000"/>
              </a:srgbClr>
            </a:solidFill>
          </p:spPr>
          <p:txBody>
            <a:bodyPr/>
            <a:lstStyle/>
            <a:p/>
          </p:txBody>
        </p:sp>
        <p:sp>
          <p:nvSpPr>
            <p:cNvPr id="66" name="rc66"/>
            <p:cNvSpPr/>
            <p:nvPr/>
          </p:nvSpPr>
          <p:spPr>
            <a:xfrm>
              <a:off x="6206689" y="2558104"/>
              <a:ext cx="259963" cy="280534"/>
            </a:xfrm>
            <a:prstGeom prst="rect">
              <a:avLst/>
            </a:prstGeom>
            <a:solidFill>
              <a:srgbClr val="1CABE2">
                <a:alpha val="100000"/>
              </a:srgbClr>
            </a:solidFill>
          </p:spPr>
          <p:txBody>
            <a:bodyPr/>
            <a:lstStyle/>
            <a:p/>
          </p:txBody>
        </p:sp>
        <p:sp>
          <p:nvSpPr>
            <p:cNvPr id="67" name="rc67"/>
            <p:cNvSpPr/>
            <p:nvPr/>
          </p:nvSpPr>
          <p:spPr>
            <a:xfrm>
              <a:off x="6495537" y="2832365"/>
              <a:ext cx="259963" cy="1210825"/>
            </a:xfrm>
            <a:prstGeom prst="rect">
              <a:avLst/>
            </a:prstGeom>
            <a:solidFill>
              <a:srgbClr val="80BD41">
                <a:alpha val="100000"/>
              </a:srgbClr>
            </a:solidFill>
          </p:spPr>
          <p:txBody>
            <a:bodyPr/>
            <a:lstStyle/>
            <a:p/>
          </p:txBody>
        </p:sp>
        <p:sp>
          <p:nvSpPr>
            <p:cNvPr id="68" name="rc68"/>
            <p:cNvSpPr/>
            <p:nvPr/>
          </p:nvSpPr>
          <p:spPr>
            <a:xfrm>
              <a:off x="6495537" y="2573649"/>
              <a:ext cx="259963" cy="258715"/>
            </a:xfrm>
            <a:prstGeom prst="rect">
              <a:avLst/>
            </a:prstGeom>
            <a:solidFill>
              <a:srgbClr val="1CABE2">
                <a:alpha val="100000"/>
              </a:srgbClr>
            </a:solidFill>
          </p:spPr>
          <p:txBody>
            <a:bodyPr/>
            <a:lstStyle/>
            <a:p/>
          </p:txBody>
        </p:sp>
        <p:sp>
          <p:nvSpPr>
            <p:cNvPr id="69" name="rc69"/>
            <p:cNvSpPr/>
            <p:nvPr/>
          </p:nvSpPr>
          <p:spPr>
            <a:xfrm>
              <a:off x="6784385" y="2821653"/>
              <a:ext cx="259963" cy="1221536"/>
            </a:xfrm>
            <a:prstGeom prst="rect">
              <a:avLst/>
            </a:prstGeom>
            <a:solidFill>
              <a:srgbClr val="80BD41">
                <a:alpha val="100000"/>
              </a:srgbClr>
            </a:solidFill>
          </p:spPr>
          <p:txBody>
            <a:bodyPr/>
            <a:lstStyle/>
            <a:p/>
          </p:txBody>
        </p:sp>
        <p:sp>
          <p:nvSpPr>
            <p:cNvPr id="70" name="rc70"/>
            <p:cNvSpPr/>
            <p:nvPr/>
          </p:nvSpPr>
          <p:spPr>
            <a:xfrm>
              <a:off x="6784385" y="2582140"/>
              <a:ext cx="259963" cy="239513"/>
            </a:xfrm>
            <a:prstGeom prst="rect">
              <a:avLst/>
            </a:prstGeom>
            <a:solidFill>
              <a:srgbClr val="1CABE2">
                <a:alpha val="100000"/>
              </a:srgbClr>
            </a:solidFill>
          </p:spPr>
          <p:txBody>
            <a:bodyPr/>
            <a:lstStyle/>
            <a:p/>
          </p:txBody>
        </p:sp>
        <p:sp>
          <p:nvSpPr>
            <p:cNvPr id="71" name="rc71"/>
            <p:cNvSpPr/>
            <p:nvPr/>
          </p:nvSpPr>
          <p:spPr>
            <a:xfrm>
              <a:off x="7073233" y="2868052"/>
              <a:ext cx="259963" cy="1175138"/>
            </a:xfrm>
            <a:prstGeom prst="rect">
              <a:avLst/>
            </a:prstGeom>
            <a:solidFill>
              <a:srgbClr val="80BD41">
                <a:alpha val="100000"/>
              </a:srgbClr>
            </a:solidFill>
          </p:spPr>
          <p:txBody>
            <a:bodyPr/>
            <a:lstStyle/>
            <a:p/>
          </p:txBody>
        </p:sp>
        <p:sp>
          <p:nvSpPr>
            <p:cNvPr id="72" name="rc72"/>
            <p:cNvSpPr/>
            <p:nvPr/>
          </p:nvSpPr>
          <p:spPr>
            <a:xfrm>
              <a:off x="7073233" y="2576938"/>
              <a:ext cx="259963" cy="291113"/>
            </a:xfrm>
            <a:prstGeom prst="rect">
              <a:avLst/>
            </a:prstGeom>
            <a:solidFill>
              <a:srgbClr val="1CABE2">
                <a:alpha val="100000"/>
              </a:srgbClr>
            </a:solidFill>
          </p:spPr>
          <p:txBody>
            <a:bodyPr/>
            <a:lstStyle/>
            <a:p/>
          </p:txBody>
        </p:sp>
        <p:sp>
          <p:nvSpPr>
            <p:cNvPr id="73" name="rc73"/>
            <p:cNvSpPr/>
            <p:nvPr/>
          </p:nvSpPr>
          <p:spPr>
            <a:xfrm>
              <a:off x="7362081" y="2859762"/>
              <a:ext cx="259963" cy="1183428"/>
            </a:xfrm>
            <a:prstGeom prst="rect">
              <a:avLst/>
            </a:prstGeom>
            <a:solidFill>
              <a:srgbClr val="80BD41">
                <a:alpha val="100000"/>
              </a:srgbClr>
            </a:solidFill>
          </p:spPr>
          <p:txBody>
            <a:bodyPr/>
            <a:lstStyle/>
            <a:p/>
          </p:txBody>
        </p:sp>
        <p:sp>
          <p:nvSpPr>
            <p:cNvPr id="74" name="rc74"/>
            <p:cNvSpPr/>
            <p:nvPr/>
          </p:nvSpPr>
          <p:spPr>
            <a:xfrm>
              <a:off x="7362081" y="2572717"/>
              <a:ext cx="259963" cy="287044"/>
            </a:xfrm>
            <a:prstGeom prst="rect">
              <a:avLst/>
            </a:prstGeom>
            <a:solidFill>
              <a:srgbClr val="1CABE2">
                <a:alpha val="100000"/>
              </a:srgbClr>
            </a:solidFill>
          </p:spPr>
          <p:txBody>
            <a:bodyPr/>
            <a:lstStyle/>
            <a:p/>
          </p:txBody>
        </p:sp>
        <p:sp>
          <p:nvSpPr>
            <p:cNvPr id="75" name="rc75"/>
            <p:cNvSpPr/>
            <p:nvPr/>
          </p:nvSpPr>
          <p:spPr>
            <a:xfrm>
              <a:off x="7650929" y="2837811"/>
              <a:ext cx="259963" cy="1205378"/>
            </a:xfrm>
            <a:prstGeom prst="rect">
              <a:avLst/>
            </a:prstGeom>
            <a:solidFill>
              <a:srgbClr val="80BD41">
                <a:alpha val="100000"/>
              </a:srgbClr>
            </a:solidFill>
          </p:spPr>
          <p:txBody>
            <a:bodyPr/>
            <a:lstStyle/>
            <a:p/>
          </p:txBody>
        </p:sp>
        <p:sp>
          <p:nvSpPr>
            <p:cNvPr id="76" name="rc76"/>
            <p:cNvSpPr/>
            <p:nvPr/>
          </p:nvSpPr>
          <p:spPr>
            <a:xfrm>
              <a:off x="7650929" y="2559966"/>
              <a:ext cx="259963" cy="277845"/>
            </a:xfrm>
            <a:prstGeom prst="rect">
              <a:avLst/>
            </a:prstGeom>
            <a:solidFill>
              <a:srgbClr val="1CABE2">
                <a:alpha val="100000"/>
              </a:srgbClr>
            </a:solidFill>
          </p:spPr>
          <p:txBody>
            <a:bodyPr/>
            <a:lstStyle/>
            <a:p/>
          </p:txBody>
        </p:sp>
        <p:sp>
          <p:nvSpPr>
            <p:cNvPr id="77" name="rc77"/>
            <p:cNvSpPr/>
            <p:nvPr/>
          </p:nvSpPr>
          <p:spPr>
            <a:xfrm>
              <a:off x="7939777" y="2852308"/>
              <a:ext cx="259963" cy="1190882"/>
            </a:xfrm>
            <a:prstGeom prst="rect">
              <a:avLst/>
            </a:prstGeom>
            <a:solidFill>
              <a:srgbClr val="80BD41">
                <a:alpha val="100000"/>
              </a:srgbClr>
            </a:solidFill>
          </p:spPr>
          <p:txBody>
            <a:bodyPr/>
            <a:lstStyle/>
            <a:p/>
          </p:txBody>
        </p:sp>
        <p:sp>
          <p:nvSpPr>
            <p:cNvPr id="78" name="rc78"/>
            <p:cNvSpPr/>
            <p:nvPr/>
          </p:nvSpPr>
          <p:spPr>
            <a:xfrm>
              <a:off x="7939777" y="2540522"/>
              <a:ext cx="259963" cy="311786"/>
            </a:xfrm>
            <a:prstGeom prst="rect">
              <a:avLst/>
            </a:prstGeom>
            <a:solidFill>
              <a:srgbClr val="1CABE2">
                <a:alpha val="100000"/>
              </a:srgbClr>
            </a:solidFill>
          </p:spPr>
          <p:txBody>
            <a:bodyPr/>
            <a:lstStyle/>
            <a:p/>
          </p:txBody>
        </p:sp>
        <p:sp>
          <p:nvSpPr>
            <p:cNvPr id="79" name="pl79"/>
            <p:cNvSpPr/>
            <p:nvPr/>
          </p:nvSpPr>
          <p:spPr>
            <a:xfrm>
              <a:off x="1426255" y="1518707"/>
              <a:ext cx="6643503" cy="390693"/>
            </a:xfrm>
            <a:custGeom>
              <a:avLst/>
              <a:pathLst>
                <a:path w="6643503" h="390693">
                  <a:moveTo>
                    <a:pt x="0" y="390693"/>
                  </a:moveTo>
                  <a:lnTo>
                    <a:pt x="288847" y="330587"/>
                  </a:lnTo>
                  <a:lnTo>
                    <a:pt x="577695" y="330587"/>
                  </a:lnTo>
                  <a:lnTo>
                    <a:pt x="866543" y="300533"/>
                  </a:lnTo>
                  <a:lnTo>
                    <a:pt x="1155391" y="210373"/>
                  </a:lnTo>
                  <a:lnTo>
                    <a:pt x="1444239" y="240426"/>
                  </a:lnTo>
                  <a:lnTo>
                    <a:pt x="1733087" y="300533"/>
                  </a:lnTo>
                  <a:lnTo>
                    <a:pt x="2021935" y="330587"/>
                  </a:lnTo>
                  <a:lnTo>
                    <a:pt x="2310783" y="300533"/>
                  </a:lnTo>
                  <a:lnTo>
                    <a:pt x="2599631" y="300533"/>
                  </a:lnTo>
                  <a:lnTo>
                    <a:pt x="2888479" y="300533"/>
                  </a:lnTo>
                  <a:lnTo>
                    <a:pt x="3177327" y="180320"/>
                  </a:lnTo>
                  <a:lnTo>
                    <a:pt x="3466175" y="210373"/>
                  </a:lnTo>
                  <a:lnTo>
                    <a:pt x="3755023" y="180320"/>
                  </a:lnTo>
                  <a:lnTo>
                    <a:pt x="4043871" y="150266"/>
                  </a:lnTo>
                  <a:lnTo>
                    <a:pt x="4332719" y="150266"/>
                  </a:lnTo>
                  <a:lnTo>
                    <a:pt x="4621567" y="90160"/>
                  </a:lnTo>
                  <a:lnTo>
                    <a:pt x="4910415" y="90160"/>
                  </a:lnTo>
                  <a:lnTo>
                    <a:pt x="5199263" y="60106"/>
                  </a:lnTo>
                  <a:lnTo>
                    <a:pt x="5488111" y="0"/>
                  </a:lnTo>
                  <a:lnTo>
                    <a:pt x="5776959" y="120213"/>
                  </a:lnTo>
                  <a:lnTo>
                    <a:pt x="6065807" y="120213"/>
                  </a:lnTo>
                  <a:lnTo>
                    <a:pt x="6354655" y="90160"/>
                  </a:lnTo>
                  <a:lnTo>
                    <a:pt x="6643503" y="150266"/>
                  </a:lnTo>
                </a:path>
              </a:pathLst>
            </a:custGeom>
            <a:ln w="27101" cap="flat">
              <a:solidFill>
                <a:srgbClr val="0058AB">
                  <a:alpha val="100000"/>
                </a:srgbClr>
              </a:solidFill>
              <a:prstDash val="solid"/>
              <a:round/>
            </a:ln>
          </p:spPr>
          <p:txBody>
            <a:bodyPr/>
            <a:lstStyle/>
            <a:p/>
          </p:txBody>
        </p:sp>
        <p:sp>
          <p:nvSpPr>
            <p:cNvPr id="80" name="tx80"/>
            <p:cNvSpPr/>
            <p:nvPr/>
          </p:nvSpPr>
          <p:spPr>
            <a:xfrm>
              <a:off x="1355917" y="17279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81" name="tx81"/>
            <p:cNvSpPr/>
            <p:nvPr/>
          </p:nvSpPr>
          <p:spPr>
            <a:xfrm>
              <a:off x="2800157" y="1576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82" name="tx82"/>
            <p:cNvSpPr/>
            <p:nvPr/>
          </p:nvSpPr>
          <p:spPr>
            <a:xfrm>
              <a:off x="4244397" y="1638178"/>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83" name="tx83"/>
            <p:cNvSpPr/>
            <p:nvPr/>
          </p:nvSpPr>
          <p:spPr>
            <a:xfrm>
              <a:off x="5688637" y="14859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84" name="tx84"/>
            <p:cNvSpPr/>
            <p:nvPr/>
          </p:nvSpPr>
          <p:spPr>
            <a:xfrm>
              <a:off x="6844029"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5" name="tx85"/>
            <p:cNvSpPr/>
            <p:nvPr/>
          </p:nvSpPr>
          <p:spPr>
            <a:xfrm>
              <a:off x="7132877" y="14559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6" name="tx86"/>
            <p:cNvSpPr/>
            <p:nvPr/>
          </p:nvSpPr>
          <p:spPr>
            <a:xfrm>
              <a:off x="7421725" y="14559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7" name="tx87"/>
            <p:cNvSpPr/>
            <p:nvPr/>
          </p:nvSpPr>
          <p:spPr>
            <a:xfrm>
              <a:off x="7710573" y="14258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88" name="tx88"/>
            <p:cNvSpPr/>
            <p:nvPr/>
          </p:nvSpPr>
          <p:spPr>
            <a:xfrm>
              <a:off x="7999421" y="14859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89" name="tx89"/>
            <p:cNvSpPr/>
            <p:nvPr/>
          </p:nvSpPr>
          <p:spPr>
            <a:xfrm>
              <a:off x="1320761" y="358275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10.7</a:t>
              </a:r>
            </a:p>
          </p:txBody>
        </p:sp>
        <p:sp>
          <p:nvSpPr>
            <p:cNvPr id="90" name="tx90"/>
            <p:cNvSpPr/>
            <p:nvPr/>
          </p:nvSpPr>
          <p:spPr>
            <a:xfrm>
              <a:off x="1350906" y="29929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1" name="tx91"/>
            <p:cNvSpPr/>
            <p:nvPr/>
          </p:nvSpPr>
          <p:spPr>
            <a:xfrm>
              <a:off x="2765001" y="352978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92" name="tx92"/>
            <p:cNvSpPr/>
            <p:nvPr/>
          </p:nvSpPr>
          <p:spPr>
            <a:xfrm>
              <a:off x="2795146" y="290184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3" name="tx93"/>
            <p:cNvSpPr/>
            <p:nvPr/>
          </p:nvSpPr>
          <p:spPr>
            <a:xfrm>
              <a:off x="4209241" y="347154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13.6</a:t>
              </a:r>
            </a:p>
          </p:txBody>
        </p:sp>
        <p:sp>
          <p:nvSpPr>
            <p:cNvPr id="94" name="tx94"/>
            <p:cNvSpPr/>
            <p:nvPr/>
          </p:nvSpPr>
          <p:spPr>
            <a:xfrm>
              <a:off x="4239386" y="275855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5" name="tx95"/>
            <p:cNvSpPr/>
            <p:nvPr/>
          </p:nvSpPr>
          <p:spPr>
            <a:xfrm>
              <a:off x="5698685" y="34136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6" name="tx96"/>
            <p:cNvSpPr/>
            <p:nvPr/>
          </p:nvSpPr>
          <p:spPr>
            <a:xfrm>
              <a:off x="5683626" y="26704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7" name="tx97"/>
            <p:cNvSpPr/>
            <p:nvPr/>
          </p:nvSpPr>
          <p:spPr>
            <a:xfrm>
              <a:off x="6808873" y="33919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98" name="tx98"/>
            <p:cNvSpPr/>
            <p:nvPr/>
          </p:nvSpPr>
          <p:spPr>
            <a:xfrm>
              <a:off x="6839018" y="26614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9" name="tx99"/>
            <p:cNvSpPr/>
            <p:nvPr/>
          </p:nvSpPr>
          <p:spPr>
            <a:xfrm>
              <a:off x="7142925" y="34151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100" name="tx100"/>
            <p:cNvSpPr/>
            <p:nvPr/>
          </p:nvSpPr>
          <p:spPr>
            <a:xfrm>
              <a:off x="7127866" y="26820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1" name="tx101"/>
            <p:cNvSpPr/>
            <p:nvPr/>
          </p:nvSpPr>
          <p:spPr>
            <a:xfrm>
              <a:off x="7386569" y="34110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2" name="tx102"/>
            <p:cNvSpPr/>
            <p:nvPr/>
          </p:nvSpPr>
          <p:spPr>
            <a:xfrm>
              <a:off x="7416714" y="26757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3" name="tx103"/>
            <p:cNvSpPr/>
            <p:nvPr/>
          </p:nvSpPr>
          <p:spPr>
            <a:xfrm>
              <a:off x="7675417" y="34000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4" name="tx104"/>
            <p:cNvSpPr/>
            <p:nvPr/>
          </p:nvSpPr>
          <p:spPr>
            <a:xfrm>
              <a:off x="7705562" y="265839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5" name="tx105"/>
            <p:cNvSpPr/>
            <p:nvPr/>
          </p:nvSpPr>
          <p:spPr>
            <a:xfrm>
              <a:off x="7964265" y="340730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06" name="tx106"/>
            <p:cNvSpPr/>
            <p:nvPr/>
          </p:nvSpPr>
          <p:spPr>
            <a:xfrm>
              <a:off x="8039614" y="265761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7" name="tx107"/>
            <p:cNvSpPr/>
            <p:nvPr/>
          </p:nvSpPr>
          <p:spPr>
            <a:xfrm>
              <a:off x="1365965" y="27068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8" name="tx108"/>
            <p:cNvSpPr/>
            <p:nvPr/>
          </p:nvSpPr>
          <p:spPr>
            <a:xfrm>
              <a:off x="2810205" y="26332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9" name="tx109"/>
            <p:cNvSpPr/>
            <p:nvPr/>
          </p:nvSpPr>
          <p:spPr>
            <a:xfrm>
              <a:off x="4209241" y="24602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10" name="tx110"/>
            <p:cNvSpPr/>
            <p:nvPr/>
          </p:nvSpPr>
          <p:spPr>
            <a:xfrm>
              <a:off x="5698685" y="24001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1" name="tx111"/>
            <p:cNvSpPr/>
            <p:nvPr/>
          </p:nvSpPr>
          <p:spPr>
            <a:xfrm>
              <a:off x="6808873" y="24253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12" name="tx112"/>
            <p:cNvSpPr/>
            <p:nvPr/>
          </p:nvSpPr>
          <p:spPr>
            <a:xfrm>
              <a:off x="7097721" y="24201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13" name="tx113"/>
            <p:cNvSpPr/>
            <p:nvPr/>
          </p:nvSpPr>
          <p:spPr>
            <a:xfrm>
              <a:off x="7386569" y="2415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18.8</a:t>
              </a:r>
            </a:p>
          </p:txBody>
        </p:sp>
        <p:sp>
          <p:nvSpPr>
            <p:cNvPr id="114" name="tx114"/>
            <p:cNvSpPr/>
            <p:nvPr/>
          </p:nvSpPr>
          <p:spPr>
            <a:xfrm>
              <a:off x="7675417" y="240312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18.9</a:t>
              </a:r>
            </a:p>
          </p:txBody>
        </p:sp>
        <p:sp>
          <p:nvSpPr>
            <p:cNvPr id="115" name="tx115"/>
            <p:cNvSpPr/>
            <p:nvPr/>
          </p:nvSpPr>
          <p:spPr>
            <a:xfrm>
              <a:off x="7964265"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16" name="tx116"/>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16710" y="320729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8" name="tx118"/>
            <p:cNvSpPr/>
            <p:nvPr/>
          </p:nvSpPr>
          <p:spPr>
            <a:xfrm>
              <a:off x="616710" y="242350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9" name="tx119"/>
            <p:cNvSpPr/>
            <p:nvPr/>
          </p:nvSpPr>
          <p:spPr>
            <a:xfrm>
              <a:off x="616710" y="1639652"/>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0" name="tx120"/>
            <p:cNvSpPr/>
            <p:nvPr/>
          </p:nvSpPr>
          <p:spPr>
            <a:xfrm>
              <a:off x="616710" y="85593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 (%)</a:t>
              </a:r>
            </a:p>
          </p:txBody>
        </p:sp>
        <p:sp>
          <p:nvSpPr>
            <p:cNvPr id="137" name="pl137"/>
            <p:cNvSpPr/>
            <p:nvPr/>
          </p:nvSpPr>
          <p:spPr>
            <a:xfrm>
              <a:off x="2908284"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3175384"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39" name="rc139"/>
            <p:cNvSpPr/>
            <p:nvPr/>
          </p:nvSpPr>
          <p:spPr>
            <a:xfrm>
              <a:off x="4433341" y="4984592"/>
              <a:ext cx="201456" cy="201456"/>
            </a:xfrm>
            <a:prstGeom prst="rect">
              <a:avLst/>
            </a:prstGeom>
            <a:solidFill>
              <a:srgbClr val="1CABE2">
                <a:alpha val="100000"/>
              </a:srgbClr>
            </a:solidFill>
          </p:spPr>
          <p:txBody>
            <a:bodyPr/>
            <a:lstStyle/>
            <a:p/>
          </p:txBody>
        </p:sp>
        <p:sp>
          <p:nvSpPr>
            <p:cNvPr id="140" name="rc140"/>
            <p:cNvSpPr/>
            <p:nvPr/>
          </p:nvSpPr>
          <p:spPr>
            <a:xfrm>
              <a:off x="5638429" y="4984592"/>
              <a:ext cx="201456" cy="201456"/>
            </a:xfrm>
            <a:prstGeom prst="rect">
              <a:avLst/>
            </a:prstGeom>
            <a:solidFill>
              <a:srgbClr val="80BD41">
                <a:alpha val="100000"/>
              </a:srgbClr>
            </a:solidFill>
          </p:spPr>
          <p:txBody>
            <a:bodyPr/>
            <a:lstStyle/>
            <a:p/>
          </p:txBody>
        </p:sp>
        <p:sp>
          <p:nvSpPr>
            <p:cNvPr id="141" name="tx141"/>
            <p:cNvSpPr/>
            <p:nvPr/>
          </p:nvSpPr>
          <p:spPr>
            <a:xfrm>
              <a:off x="4713386"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18474"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611"/>
              <a:ext cx="7333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 EMR, 2000-2023</a:t>
              </a:r>
            </a:p>
          </p:txBody>
        </p:sp>
        <p:sp>
          <p:nvSpPr>
            <p:cNvPr id="144" name="pl144"/>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5" name="pl145"/>
            <p:cNvSpPr/>
            <p:nvPr/>
          </p:nvSpPr>
          <p:spPr>
            <a:xfrm>
              <a:off x="215361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86828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58296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29763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01094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2562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44029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154972"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823753"/>
              <a:ext cx="5344676" cy="242738"/>
            </a:xfrm>
            <a:prstGeom prst="rect">
              <a:avLst/>
            </a:prstGeom>
            <a:solidFill>
              <a:srgbClr val="80BD41">
                <a:alpha val="100000"/>
              </a:srgbClr>
            </a:solidFill>
          </p:spPr>
          <p:txBody>
            <a:bodyPr/>
            <a:lstStyle/>
            <a:p/>
          </p:txBody>
        </p:sp>
        <p:sp>
          <p:nvSpPr>
            <p:cNvPr id="157" name="rc157"/>
            <p:cNvSpPr/>
            <p:nvPr/>
          </p:nvSpPr>
          <p:spPr>
            <a:xfrm>
              <a:off x="6640950" y="5823753"/>
              <a:ext cx="1047959" cy="242738"/>
            </a:xfrm>
            <a:prstGeom prst="rect">
              <a:avLst/>
            </a:prstGeom>
            <a:solidFill>
              <a:srgbClr val="1CABE2">
                <a:alpha val="100000"/>
              </a:srgbClr>
            </a:solidFill>
          </p:spPr>
          <p:txBody>
            <a:bodyPr/>
            <a:lstStyle/>
            <a:p/>
          </p:txBody>
        </p:sp>
        <p:sp>
          <p:nvSpPr>
            <p:cNvPr id="158" name="rc158"/>
            <p:cNvSpPr/>
            <p:nvPr/>
          </p:nvSpPr>
          <p:spPr>
            <a:xfrm>
              <a:off x="1296273" y="5435371"/>
              <a:ext cx="5210549" cy="242738"/>
            </a:xfrm>
            <a:prstGeom prst="rect">
              <a:avLst/>
            </a:prstGeom>
            <a:solidFill>
              <a:srgbClr val="80BD41">
                <a:alpha val="100000"/>
              </a:srgbClr>
            </a:solidFill>
          </p:spPr>
          <p:txBody>
            <a:bodyPr/>
            <a:lstStyle/>
            <a:p/>
          </p:txBody>
        </p:sp>
        <p:sp>
          <p:nvSpPr>
            <p:cNvPr id="159" name="rc159"/>
            <p:cNvSpPr/>
            <p:nvPr/>
          </p:nvSpPr>
          <p:spPr>
            <a:xfrm>
              <a:off x="6506823" y="5435371"/>
              <a:ext cx="1364180" cy="242738"/>
            </a:xfrm>
            <a:prstGeom prst="rect">
              <a:avLst/>
            </a:prstGeom>
            <a:solidFill>
              <a:srgbClr val="1CABE2">
                <a:alpha val="100000"/>
              </a:srgbClr>
            </a:solidFill>
          </p:spPr>
          <p:txBody>
            <a:bodyPr/>
            <a:lstStyle/>
            <a:p/>
          </p:txBody>
        </p:sp>
        <p:sp>
          <p:nvSpPr>
            <p:cNvPr id="160" name="tx160"/>
            <p:cNvSpPr/>
            <p:nvPr/>
          </p:nvSpPr>
          <p:spPr>
            <a:xfrm>
              <a:off x="3832173"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15.6</a:t>
              </a:r>
            </a:p>
          </p:txBody>
        </p:sp>
        <p:sp>
          <p:nvSpPr>
            <p:cNvPr id="161" name="tx161"/>
            <p:cNvSpPr/>
            <p:nvPr/>
          </p:nvSpPr>
          <p:spPr>
            <a:xfrm>
              <a:off x="7067478" y="5892752"/>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3.1</a:t>
              </a:r>
            </a:p>
          </p:txBody>
        </p:sp>
        <p:sp>
          <p:nvSpPr>
            <p:cNvPr id="162" name="tx162"/>
            <p:cNvSpPr/>
            <p:nvPr/>
          </p:nvSpPr>
          <p:spPr>
            <a:xfrm>
              <a:off x="3765110" y="5504438"/>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15.2</a:t>
              </a:r>
            </a:p>
          </p:txBody>
        </p:sp>
        <p:sp>
          <p:nvSpPr>
            <p:cNvPr id="163" name="tx163"/>
            <p:cNvSpPr/>
            <p:nvPr/>
          </p:nvSpPr>
          <p:spPr>
            <a:xfrm>
              <a:off x="7149926" y="5506560"/>
              <a:ext cx="77974" cy="100360"/>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4</a:t>
              </a:r>
            </a:p>
          </p:txBody>
        </p:sp>
        <p:sp>
          <p:nvSpPr>
            <p:cNvPr id="164" name="tx164"/>
            <p:cNvSpPr/>
            <p:nvPr/>
          </p:nvSpPr>
          <p:spPr>
            <a:xfrm>
              <a:off x="7867882" y="5891203"/>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18.6</a:t>
              </a:r>
            </a:p>
          </p:txBody>
        </p:sp>
        <p:sp>
          <p:nvSpPr>
            <p:cNvPr id="165" name="tx165"/>
            <p:cNvSpPr/>
            <p:nvPr/>
          </p:nvSpPr>
          <p:spPr>
            <a:xfrm>
              <a:off x="805908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19.2</a:t>
              </a:r>
            </a:p>
          </p:txBody>
        </p:sp>
        <p:sp>
          <p:nvSpPr>
            <p:cNvPr id="166" name="tx166"/>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9" name="tx169"/>
            <p:cNvSpPr/>
            <p:nvPr/>
          </p:nvSpPr>
          <p:spPr>
            <a:xfrm>
              <a:off x="2894509"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70" name="tx170"/>
            <p:cNvSpPr/>
            <p:nvPr/>
          </p:nvSpPr>
          <p:spPr>
            <a:xfrm>
              <a:off x="457033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71" name="tx171"/>
            <p:cNvSpPr/>
            <p:nvPr/>
          </p:nvSpPr>
          <p:spPr>
            <a:xfrm>
              <a:off x="6285011"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72" name="tx172"/>
            <p:cNvSpPr/>
            <p:nvPr/>
          </p:nvSpPr>
          <p:spPr>
            <a:xfrm>
              <a:off x="7999685"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3" name="tx173"/>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4" name="tx174"/>
            <p:cNvSpPr/>
            <p:nvPr/>
          </p:nvSpPr>
          <p:spPr>
            <a:xfrm>
              <a:off x="854592" y="6498923"/>
              <a:ext cx="76903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Note: Unvaccinated includes zero-dose and undervaccinated children.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DTP3 coverage in 2023 (79%) was lower than in 2019 (84%).
The number of children vaccinated with DTP3 decreased 3% from 15.6m in 2019 to 15.2m in 2023.
The number of surviving infants increased approximately 3% from 18.6m in 2019 to 19.2m in 2023.
In 2023, 400,000 fewer children were vaccinated than in 2019.
In 2023, there were 500,000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91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4513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983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515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6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85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27174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249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782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3789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2801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1813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08257"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37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850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7862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6874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5886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48991"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3911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923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1935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09481"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49960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8972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984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6997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009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45021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840337"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4" name="rc34"/>
            <p:cNvSpPr/>
            <p:nvPr/>
          </p:nvSpPr>
          <p:spPr>
            <a:xfrm>
              <a:off x="862335" y="2510714"/>
              <a:ext cx="351110" cy="1254573"/>
            </a:xfrm>
            <a:prstGeom prst="rect">
              <a:avLst/>
            </a:prstGeom>
            <a:solidFill>
              <a:srgbClr val="80BD41">
                <a:alpha val="100000"/>
              </a:srgbClr>
            </a:solidFill>
          </p:spPr>
          <p:txBody>
            <a:bodyPr/>
            <a:lstStyle/>
            <a:p/>
          </p:txBody>
        </p:sp>
        <p:sp>
          <p:nvSpPr>
            <p:cNvPr id="35" name="rc35"/>
            <p:cNvSpPr/>
            <p:nvPr/>
          </p:nvSpPr>
          <p:spPr>
            <a:xfrm>
              <a:off x="1252457" y="2391231"/>
              <a:ext cx="351110" cy="1374057"/>
            </a:xfrm>
            <a:prstGeom prst="rect">
              <a:avLst/>
            </a:prstGeom>
            <a:solidFill>
              <a:srgbClr val="80BD41">
                <a:alpha val="100000"/>
              </a:srgbClr>
            </a:solidFill>
          </p:spPr>
          <p:txBody>
            <a:bodyPr/>
            <a:lstStyle/>
            <a:p/>
          </p:txBody>
        </p:sp>
        <p:sp>
          <p:nvSpPr>
            <p:cNvPr id="36" name="rc36"/>
            <p:cNvSpPr/>
            <p:nvPr/>
          </p:nvSpPr>
          <p:spPr>
            <a:xfrm>
              <a:off x="1642580" y="2241877"/>
              <a:ext cx="351110" cy="1523411"/>
            </a:xfrm>
            <a:prstGeom prst="rect">
              <a:avLst/>
            </a:prstGeom>
            <a:solidFill>
              <a:srgbClr val="80BD41">
                <a:alpha val="100000"/>
              </a:srgbClr>
            </a:solidFill>
          </p:spPr>
          <p:txBody>
            <a:bodyPr/>
            <a:lstStyle/>
            <a:p/>
          </p:txBody>
        </p:sp>
        <p:sp>
          <p:nvSpPr>
            <p:cNvPr id="37" name="rc37"/>
            <p:cNvSpPr/>
            <p:nvPr/>
          </p:nvSpPr>
          <p:spPr>
            <a:xfrm>
              <a:off x="2032702" y="2122393"/>
              <a:ext cx="351110" cy="1642894"/>
            </a:xfrm>
            <a:prstGeom prst="rect">
              <a:avLst/>
            </a:prstGeom>
            <a:solidFill>
              <a:srgbClr val="80BD41">
                <a:alpha val="100000"/>
              </a:srgbClr>
            </a:solidFill>
          </p:spPr>
          <p:txBody>
            <a:bodyPr/>
            <a:lstStyle/>
            <a:p/>
          </p:txBody>
        </p:sp>
        <p:sp>
          <p:nvSpPr>
            <p:cNvPr id="38" name="rc38"/>
            <p:cNvSpPr/>
            <p:nvPr/>
          </p:nvSpPr>
          <p:spPr>
            <a:xfrm>
              <a:off x="2422824" y="1973039"/>
              <a:ext cx="351110" cy="1792248"/>
            </a:xfrm>
            <a:prstGeom prst="rect">
              <a:avLst/>
            </a:prstGeom>
            <a:solidFill>
              <a:srgbClr val="80BD41">
                <a:alpha val="100000"/>
              </a:srgbClr>
            </a:solidFill>
          </p:spPr>
          <p:txBody>
            <a:bodyPr/>
            <a:lstStyle/>
            <a:p/>
          </p:txBody>
        </p:sp>
        <p:sp>
          <p:nvSpPr>
            <p:cNvPr id="39" name="rc39"/>
            <p:cNvSpPr/>
            <p:nvPr/>
          </p:nvSpPr>
          <p:spPr>
            <a:xfrm>
              <a:off x="2812947" y="1793815"/>
              <a:ext cx="351110" cy="1971473"/>
            </a:xfrm>
            <a:prstGeom prst="rect">
              <a:avLst/>
            </a:prstGeom>
            <a:solidFill>
              <a:srgbClr val="80BD41">
                <a:alpha val="100000"/>
              </a:srgbClr>
            </a:solidFill>
          </p:spPr>
          <p:txBody>
            <a:bodyPr/>
            <a:lstStyle/>
            <a:p/>
          </p:txBody>
        </p:sp>
        <p:sp>
          <p:nvSpPr>
            <p:cNvPr id="40" name="rc40"/>
            <p:cNvSpPr/>
            <p:nvPr/>
          </p:nvSpPr>
          <p:spPr>
            <a:xfrm>
              <a:off x="3203069" y="1614590"/>
              <a:ext cx="351110" cy="2150698"/>
            </a:xfrm>
            <a:prstGeom prst="rect">
              <a:avLst/>
            </a:prstGeom>
            <a:solidFill>
              <a:srgbClr val="80BD41">
                <a:alpha val="100000"/>
              </a:srgbClr>
            </a:solidFill>
          </p:spPr>
          <p:txBody>
            <a:bodyPr/>
            <a:lstStyle/>
            <a:p/>
          </p:txBody>
        </p:sp>
        <p:sp>
          <p:nvSpPr>
            <p:cNvPr id="41" name="rc41"/>
            <p:cNvSpPr/>
            <p:nvPr/>
          </p:nvSpPr>
          <p:spPr>
            <a:xfrm>
              <a:off x="3593191" y="1584719"/>
              <a:ext cx="351110" cy="2180569"/>
            </a:xfrm>
            <a:prstGeom prst="rect">
              <a:avLst/>
            </a:prstGeom>
            <a:solidFill>
              <a:srgbClr val="80BD41">
                <a:alpha val="100000"/>
              </a:srgbClr>
            </a:solidFill>
          </p:spPr>
          <p:txBody>
            <a:bodyPr/>
            <a:lstStyle/>
            <a:p/>
          </p:txBody>
        </p:sp>
        <p:sp>
          <p:nvSpPr>
            <p:cNvPr id="42" name="rc42"/>
            <p:cNvSpPr/>
            <p:nvPr/>
          </p:nvSpPr>
          <p:spPr>
            <a:xfrm>
              <a:off x="3983314" y="1196398"/>
              <a:ext cx="351110" cy="2568889"/>
            </a:xfrm>
            <a:prstGeom prst="rect">
              <a:avLst/>
            </a:prstGeom>
            <a:solidFill>
              <a:srgbClr val="80BD41">
                <a:alpha val="100000"/>
              </a:srgbClr>
            </a:solidFill>
          </p:spPr>
          <p:txBody>
            <a:bodyPr/>
            <a:lstStyle/>
            <a:p/>
          </p:txBody>
        </p:sp>
        <p:sp>
          <p:nvSpPr>
            <p:cNvPr id="43" name="rc43"/>
            <p:cNvSpPr/>
            <p:nvPr/>
          </p:nvSpPr>
          <p:spPr>
            <a:xfrm>
              <a:off x="4373436" y="1047044"/>
              <a:ext cx="351110" cy="2718243"/>
            </a:xfrm>
            <a:prstGeom prst="rect">
              <a:avLst/>
            </a:prstGeom>
            <a:solidFill>
              <a:srgbClr val="80BD41">
                <a:alpha val="100000"/>
              </a:srgbClr>
            </a:solidFill>
          </p:spPr>
          <p:txBody>
            <a:bodyPr/>
            <a:lstStyle/>
            <a:p/>
          </p:txBody>
        </p:sp>
        <p:sp>
          <p:nvSpPr>
            <p:cNvPr id="44" name="rc44"/>
            <p:cNvSpPr/>
            <p:nvPr/>
          </p:nvSpPr>
          <p:spPr>
            <a:xfrm>
              <a:off x="4763558" y="927561"/>
              <a:ext cx="351110" cy="2837726"/>
            </a:xfrm>
            <a:prstGeom prst="rect">
              <a:avLst/>
            </a:prstGeom>
            <a:solidFill>
              <a:srgbClr val="80BD41">
                <a:alpha val="100000"/>
              </a:srgbClr>
            </a:solidFill>
          </p:spPr>
          <p:txBody>
            <a:bodyPr/>
            <a:lstStyle/>
            <a:p/>
          </p:txBody>
        </p:sp>
        <p:sp>
          <p:nvSpPr>
            <p:cNvPr id="45" name="rc45"/>
            <p:cNvSpPr/>
            <p:nvPr/>
          </p:nvSpPr>
          <p:spPr>
            <a:xfrm>
              <a:off x="5153681" y="897690"/>
              <a:ext cx="351110" cy="2867597"/>
            </a:xfrm>
            <a:prstGeom prst="rect">
              <a:avLst/>
            </a:prstGeom>
            <a:solidFill>
              <a:srgbClr val="80BD41">
                <a:alpha val="100000"/>
              </a:srgbClr>
            </a:solidFill>
          </p:spPr>
          <p:txBody>
            <a:bodyPr/>
            <a:lstStyle/>
            <a:p/>
          </p:txBody>
        </p:sp>
        <p:sp>
          <p:nvSpPr>
            <p:cNvPr id="46" name="rc46"/>
            <p:cNvSpPr/>
            <p:nvPr/>
          </p:nvSpPr>
          <p:spPr>
            <a:xfrm>
              <a:off x="5543803" y="897690"/>
              <a:ext cx="351110" cy="2867597"/>
            </a:xfrm>
            <a:prstGeom prst="rect">
              <a:avLst/>
            </a:prstGeom>
            <a:solidFill>
              <a:srgbClr val="80BD41">
                <a:alpha val="100000"/>
              </a:srgbClr>
            </a:solidFill>
          </p:spPr>
          <p:txBody>
            <a:bodyPr/>
            <a:lstStyle/>
            <a:p/>
          </p:txBody>
        </p:sp>
        <p:sp>
          <p:nvSpPr>
            <p:cNvPr id="47" name="rc47"/>
            <p:cNvSpPr/>
            <p:nvPr/>
          </p:nvSpPr>
          <p:spPr>
            <a:xfrm>
              <a:off x="5933925" y="897690"/>
              <a:ext cx="351110" cy="2867597"/>
            </a:xfrm>
            <a:prstGeom prst="rect">
              <a:avLst/>
            </a:prstGeom>
            <a:solidFill>
              <a:srgbClr val="80BD41">
                <a:alpha val="100000"/>
              </a:srgbClr>
            </a:solidFill>
          </p:spPr>
          <p:txBody>
            <a:bodyPr/>
            <a:lstStyle/>
            <a:p/>
          </p:txBody>
        </p:sp>
        <p:sp>
          <p:nvSpPr>
            <p:cNvPr id="48" name="rc48"/>
            <p:cNvSpPr/>
            <p:nvPr/>
          </p:nvSpPr>
          <p:spPr>
            <a:xfrm>
              <a:off x="6324048" y="867820"/>
              <a:ext cx="351110" cy="2897468"/>
            </a:xfrm>
            <a:prstGeom prst="rect">
              <a:avLst/>
            </a:prstGeom>
            <a:solidFill>
              <a:srgbClr val="80BD41">
                <a:alpha val="100000"/>
              </a:srgbClr>
            </a:solidFill>
          </p:spPr>
          <p:txBody>
            <a:bodyPr/>
            <a:lstStyle/>
            <a:p/>
          </p:txBody>
        </p:sp>
        <p:sp>
          <p:nvSpPr>
            <p:cNvPr id="49" name="rc49"/>
            <p:cNvSpPr/>
            <p:nvPr/>
          </p:nvSpPr>
          <p:spPr>
            <a:xfrm>
              <a:off x="6714170" y="867820"/>
              <a:ext cx="351110" cy="2897468"/>
            </a:xfrm>
            <a:prstGeom prst="rect">
              <a:avLst/>
            </a:prstGeom>
            <a:solidFill>
              <a:srgbClr val="80BD41">
                <a:alpha val="100000"/>
              </a:srgbClr>
            </a:solidFill>
          </p:spPr>
          <p:txBody>
            <a:bodyPr/>
            <a:lstStyle/>
            <a:p/>
          </p:txBody>
        </p:sp>
        <p:sp>
          <p:nvSpPr>
            <p:cNvPr id="50" name="rc50"/>
            <p:cNvSpPr/>
            <p:nvPr/>
          </p:nvSpPr>
          <p:spPr>
            <a:xfrm>
              <a:off x="7494415" y="808078"/>
              <a:ext cx="351110" cy="2957210"/>
            </a:xfrm>
            <a:prstGeom prst="rect">
              <a:avLst/>
            </a:prstGeom>
            <a:solidFill>
              <a:srgbClr val="80BD41">
                <a:alpha val="100000"/>
              </a:srgbClr>
            </a:solidFill>
          </p:spPr>
          <p:txBody>
            <a:bodyPr/>
            <a:lstStyle/>
            <a:p/>
          </p:txBody>
        </p:sp>
        <p:sp>
          <p:nvSpPr>
            <p:cNvPr id="51" name="rc51"/>
            <p:cNvSpPr/>
            <p:nvPr/>
          </p:nvSpPr>
          <p:spPr>
            <a:xfrm>
              <a:off x="8274660" y="808078"/>
              <a:ext cx="351110" cy="2957210"/>
            </a:xfrm>
            <a:prstGeom prst="rect">
              <a:avLst/>
            </a:prstGeom>
            <a:solidFill>
              <a:srgbClr val="80BD41">
                <a:alpha val="100000"/>
              </a:srgbClr>
            </a:solidFill>
          </p:spPr>
          <p:txBody>
            <a:bodyPr/>
            <a:lstStyle/>
            <a:p/>
          </p:txBody>
        </p:sp>
        <p:sp>
          <p:nvSpPr>
            <p:cNvPr id="52" name="rc52"/>
            <p:cNvSpPr/>
            <p:nvPr/>
          </p:nvSpPr>
          <p:spPr>
            <a:xfrm>
              <a:off x="8664782" y="808078"/>
              <a:ext cx="351110" cy="2957210"/>
            </a:xfrm>
            <a:prstGeom prst="rect">
              <a:avLst/>
            </a:prstGeom>
            <a:solidFill>
              <a:srgbClr val="80BD41">
                <a:alpha val="100000"/>
              </a:srgbClr>
            </a:solidFill>
          </p:spPr>
          <p:txBody>
            <a:bodyPr/>
            <a:lstStyle/>
            <a:p/>
          </p:txBody>
        </p:sp>
        <p:sp>
          <p:nvSpPr>
            <p:cNvPr id="53" name="rc53"/>
            <p:cNvSpPr/>
            <p:nvPr/>
          </p:nvSpPr>
          <p:spPr>
            <a:xfrm>
              <a:off x="7884537" y="808078"/>
              <a:ext cx="351110" cy="2957210"/>
            </a:xfrm>
            <a:prstGeom prst="rect">
              <a:avLst/>
            </a:prstGeom>
            <a:solidFill>
              <a:srgbClr val="80BD41">
                <a:alpha val="100000"/>
              </a:srgbClr>
            </a:solidFill>
          </p:spPr>
          <p:txBody>
            <a:bodyPr/>
            <a:lstStyle/>
            <a:p/>
          </p:txBody>
        </p:sp>
        <p:sp>
          <p:nvSpPr>
            <p:cNvPr id="54" name="rc54"/>
            <p:cNvSpPr/>
            <p:nvPr/>
          </p:nvSpPr>
          <p:spPr>
            <a:xfrm>
              <a:off x="7104293" y="808078"/>
              <a:ext cx="351110" cy="2957210"/>
            </a:xfrm>
            <a:prstGeom prst="rect">
              <a:avLst/>
            </a:prstGeom>
            <a:solidFill>
              <a:srgbClr val="80BD41">
                <a:alpha val="100000"/>
              </a:srgbClr>
            </a:solidFill>
          </p:spPr>
          <p:txBody>
            <a:bodyPr/>
            <a:lstStyle/>
            <a:p/>
          </p:txBody>
        </p:sp>
        <p:sp>
          <p:nvSpPr>
            <p:cNvPr id="55" name="rc55"/>
            <p:cNvSpPr/>
            <p:nvPr/>
          </p:nvSpPr>
          <p:spPr>
            <a:xfrm>
              <a:off x="862335" y="2510714"/>
              <a:ext cx="351110" cy="1254573"/>
            </a:xfrm>
            <a:prstGeom prst="rect">
              <a:avLst/>
            </a:prstGeom>
            <a:solidFill>
              <a:srgbClr val="80BD41">
                <a:alpha val="100000"/>
              </a:srgbClr>
            </a:solidFill>
          </p:spPr>
          <p:txBody>
            <a:bodyPr/>
            <a:lstStyle/>
            <a:p/>
          </p:txBody>
        </p:sp>
        <p:sp>
          <p:nvSpPr>
            <p:cNvPr id="56" name="rc56"/>
            <p:cNvSpPr/>
            <p:nvPr/>
          </p:nvSpPr>
          <p:spPr>
            <a:xfrm>
              <a:off x="1252457" y="2391231"/>
              <a:ext cx="351110" cy="1374057"/>
            </a:xfrm>
            <a:prstGeom prst="rect">
              <a:avLst/>
            </a:prstGeom>
            <a:solidFill>
              <a:srgbClr val="80BD41">
                <a:alpha val="100000"/>
              </a:srgbClr>
            </a:solidFill>
          </p:spPr>
          <p:txBody>
            <a:bodyPr/>
            <a:lstStyle/>
            <a:p/>
          </p:txBody>
        </p:sp>
        <p:sp>
          <p:nvSpPr>
            <p:cNvPr id="57" name="rc57"/>
            <p:cNvSpPr/>
            <p:nvPr/>
          </p:nvSpPr>
          <p:spPr>
            <a:xfrm>
              <a:off x="1642580" y="2241877"/>
              <a:ext cx="351110" cy="1523411"/>
            </a:xfrm>
            <a:prstGeom prst="rect">
              <a:avLst/>
            </a:prstGeom>
            <a:solidFill>
              <a:srgbClr val="80BD41">
                <a:alpha val="100000"/>
              </a:srgbClr>
            </a:solidFill>
          </p:spPr>
          <p:txBody>
            <a:bodyPr/>
            <a:lstStyle/>
            <a:p/>
          </p:txBody>
        </p:sp>
        <p:sp>
          <p:nvSpPr>
            <p:cNvPr id="58" name="rc58"/>
            <p:cNvSpPr/>
            <p:nvPr/>
          </p:nvSpPr>
          <p:spPr>
            <a:xfrm>
              <a:off x="2032702" y="2122393"/>
              <a:ext cx="351110" cy="1642894"/>
            </a:xfrm>
            <a:prstGeom prst="rect">
              <a:avLst/>
            </a:prstGeom>
            <a:solidFill>
              <a:srgbClr val="80BD41">
                <a:alpha val="100000"/>
              </a:srgbClr>
            </a:solidFill>
          </p:spPr>
          <p:txBody>
            <a:bodyPr/>
            <a:lstStyle/>
            <a:p/>
          </p:txBody>
        </p:sp>
        <p:sp>
          <p:nvSpPr>
            <p:cNvPr id="59" name="rc59"/>
            <p:cNvSpPr/>
            <p:nvPr/>
          </p:nvSpPr>
          <p:spPr>
            <a:xfrm>
              <a:off x="2422824" y="1973039"/>
              <a:ext cx="351110" cy="1792248"/>
            </a:xfrm>
            <a:prstGeom prst="rect">
              <a:avLst/>
            </a:prstGeom>
            <a:solidFill>
              <a:srgbClr val="80BD41">
                <a:alpha val="100000"/>
              </a:srgbClr>
            </a:solidFill>
          </p:spPr>
          <p:txBody>
            <a:bodyPr/>
            <a:lstStyle/>
            <a:p/>
          </p:txBody>
        </p:sp>
        <p:sp>
          <p:nvSpPr>
            <p:cNvPr id="60" name="rc60"/>
            <p:cNvSpPr/>
            <p:nvPr/>
          </p:nvSpPr>
          <p:spPr>
            <a:xfrm>
              <a:off x="2812947" y="1793815"/>
              <a:ext cx="351110" cy="1971473"/>
            </a:xfrm>
            <a:prstGeom prst="rect">
              <a:avLst/>
            </a:prstGeom>
            <a:solidFill>
              <a:srgbClr val="80BD41">
                <a:alpha val="100000"/>
              </a:srgbClr>
            </a:solidFill>
          </p:spPr>
          <p:txBody>
            <a:bodyPr/>
            <a:lstStyle/>
            <a:p/>
          </p:txBody>
        </p:sp>
        <p:sp>
          <p:nvSpPr>
            <p:cNvPr id="61" name="rc61"/>
            <p:cNvSpPr/>
            <p:nvPr/>
          </p:nvSpPr>
          <p:spPr>
            <a:xfrm>
              <a:off x="3203069" y="1614590"/>
              <a:ext cx="351110" cy="2150698"/>
            </a:xfrm>
            <a:prstGeom prst="rect">
              <a:avLst/>
            </a:prstGeom>
            <a:solidFill>
              <a:srgbClr val="80BD41">
                <a:alpha val="100000"/>
              </a:srgbClr>
            </a:solidFill>
          </p:spPr>
          <p:txBody>
            <a:bodyPr/>
            <a:lstStyle/>
            <a:p/>
          </p:txBody>
        </p:sp>
        <p:sp>
          <p:nvSpPr>
            <p:cNvPr id="62" name="rc62"/>
            <p:cNvSpPr/>
            <p:nvPr/>
          </p:nvSpPr>
          <p:spPr>
            <a:xfrm>
              <a:off x="3593191" y="1584719"/>
              <a:ext cx="351110" cy="2180569"/>
            </a:xfrm>
            <a:prstGeom prst="rect">
              <a:avLst/>
            </a:prstGeom>
            <a:solidFill>
              <a:srgbClr val="80BD41">
                <a:alpha val="100000"/>
              </a:srgbClr>
            </a:solidFill>
          </p:spPr>
          <p:txBody>
            <a:bodyPr/>
            <a:lstStyle/>
            <a:p/>
          </p:txBody>
        </p:sp>
        <p:sp>
          <p:nvSpPr>
            <p:cNvPr id="63" name="rc63"/>
            <p:cNvSpPr/>
            <p:nvPr/>
          </p:nvSpPr>
          <p:spPr>
            <a:xfrm>
              <a:off x="3983314" y="1196398"/>
              <a:ext cx="351110" cy="2568889"/>
            </a:xfrm>
            <a:prstGeom prst="rect">
              <a:avLst/>
            </a:prstGeom>
            <a:solidFill>
              <a:srgbClr val="80BD41">
                <a:alpha val="100000"/>
              </a:srgbClr>
            </a:solidFill>
          </p:spPr>
          <p:txBody>
            <a:bodyPr/>
            <a:lstStyle/>
            <a:p/>
          </p:txBody>
        </p:sp>
        <p:sp>
          <p:nvSpPr>
            <p:cNvPr id="64" name="rc64"/>
            <p:cNvSpPr/>
            <p:nvPr/>
          </p:nvSpPr>
          <p:spPr>
            <a:xfrm>
              <a:off x="4373436" y="1047044"/>
              <a:ext cx="351110" cy="2718243"/>
            </a:xfrm>
            <a:prstGeom prst="rect">
              <a:avLst/>
            </a:prstGeom>
            <a:solidFill>
              <a:srgbClr val="80BD41">
                <a:alpha val="100000"/>
              </a:srgbClr>
            </a:solidFill>
          </p:spPr>
          <p:txBody>
            <a:bodyPr/>
            <a:lstStyle/>
            <a:p/>
          </p:txBody>
        </p:sp>
        <p:sp>
          <p:nvSpPr>
            <p:cNvPr id="65" name="rc65"/>
            <p:cNvSpPr/>
            <p:nvPr/>
          </p:nvSpPr>
          <p:spPr>
            <a:xfrm>
              <a:off x="4763558" y="927561"/>
              <a:ext cx="351110" cy="2837726"/>
            </a:xfrm>
            <a:prstGeom prst="rect">
              <a:avLst/>
            </a:prstGeom>
            <a:solidFill>
              <a:srgbClr val="80BD41">
                <a:alpha val="100000"/>
              </a:srgbClr>
            </a:solidFill>
          </p:spPr>
          <p:txBody>
            <a:bodyPr/>
            <a:lstStyle/>
            <a:p/>
          </p:txBody>
        </p:sp>
        <p:sp>
          <p:nvSpPr>
            <p:cNvPr id="66" name="rc66"/>
            <p:cNvSpPr/>
            <p:nvPr/>
          </p:nvSpPr>
          <p:spPr>
            <a:xfrm>
              <a:off x="5153681" y="897690"/>
              <a:ext cx="351110" cy="2867597"/>
            </a:xfrm>
            <a:prstGeom prst="rect">
              <a:avLst/>
            </a:prstGeom>
            <a:solidFill>
              <a:srgbClr val="80BD41">
                <a:alpha val="100000"/>
              </a:srgbClr>
            </a:solidFill>
          </p:spPr>
          <p:txBody>
            <a:bodyPr/>
            <a:lstStyle/>
            <a:p/>
          </p:txBody>
        </p:sp>
        <p:sp>
          <p:nvSpPr>
            <p:cNvPr id="67" name="rc67"/>
            <p:cNvSpPr/>
            <p:nvPr/>
          </p:nvSpPr>
          <p:spPr>
            <a:xfrm>
              <a:off x="5543803" y="897690"/>
              <a:ext cx="351110" cy="2867597"/>
            </a:xfrm>
            <a:prstGeom prst="rect">
              <a:avLst/>
            </a:prstGeom>
            <a:solidFill>
              <a:srgbClr val="80BD41">
                <a:alpha val="100000"/>
              </a:srgbClr>
            </a:solidFill>
          </p:spPr>
          <p:txBody>
            <a:bodyPr/>
            <a:lstStyle/>
            <a:p/>
          </p:txBody>
        </p:sp>
        <p:sp>
          <p:nvSpPr>
            <p:cNvPr id="68" name="rc68"/>
            <p:cNvSpPr/>
            <p:nvPr/>
          </p:nvSpPr>
          <p:spPr>
            <a:xfrm>
              <a:off x="5933925" y="897690"/>
              <a:ext cx="351110" cy="2867597"/>
            </a:xfrm>
            <a:prstGeom prst="rect">
              <a:avLst/>
            </a:prstGeom>
            <a:solidFill>
              <a:srgbClr val="80BD41">
                <a:alpha val="100000"/>
              </a:srgbClr>
            </a:solidFill>
          </p:spPr>
          <p:txBody>
            <a:bodyPr/>
            <a:lstStyle/>
            <a:p/>
          </p:txBody>
        </p:sp>
        <p:sp>
          <p:nvSpPr>
            <p:cNvPr id="69" name="rc69"/>
            <p:cNvSpPr/>
            <p:nvPr/>
          </p:nvSpPr>
          <p:spPr>
            <a:xfrm>
              <a:off x="6324048" y="867820"/>
              <a:ext cx="351110" cy="2897468"/>
            </a:xfrm>
            <a:prstGeom prst="rect">
              <a:avLst/>
            </a:prstGeom>
            <a:solidFill>
              <a:srgbClr val="80BD41">
                <a:alpha val="100000"/>
              </a:srgbClr>
            </a:solidFill>
          </p:spPr>
          <p:txBody>
            <a:bodyPr/>
            <a:lstStyle/>
            <a:p/>
          </p:txBody>
        </p:sp>
        <p:sp>
          <p:nvSpPr>
            <p:cNvPr id="70" name="rc70"/>
            <p:cNvSpPr/>
            <p:nvPr/>
          </p:nvSpPr>
          <p:spPr>
            <a:xfrm>
              <a:off x="6714170" y="867820"/>
              <a:ext cx="351110" cy="2897468"/>
            </a:xfrm>
            <a:prstGeom prst="rect">
              <a:avLst/>
            </a:prstGeom>
            <a:solidFill>
              <a:srgbClr val="80BD41">
                <a:alpha val="100000"/>
              </a:srgbClr>
            </a:solidFill>
          </p:spPr>
          <p:txBody>
            <a:bodyPr/>
            <a:lstStyle/>
            <a:p/>
          </p:txBody>
        </p:sp>
        <p:sp>
          <p:nvSpPr>
            <p:cNvPr id="71" name="rc71"/>
            <p:cNvSpPr/>
            <p:nvPr/>
          </p:nvSpPr>
          <p:spPr>
            <a:xfrm>
              <a:off x="7494415" y="808078"/>
              <a:ext cx="351110" cy="2957210"/>
            </a:xfrm>
            <a:prstGeom prst="rect">
              <a:avLst/>
            </a:prstGeom>
            <a:solidFill>
              <a:srgbClr val="80BD41">
                <a:alpha val="100000"/>
              </a:srgbClr>
            </a:solidFill>
          </p:spPr>
          <p:txBody>
            <a:bodyPr/>
            <a:lstStyle/>
            <a:p/>
          </p:txBody>
        </p:sp>
        <p:sp>
          <p:nvSpPr>
            <p:cNvPr id="72" name="rc72"/>
            <p:cNvSpPr/>
            <p:nvPr/>
          </p:nvSpPr>
          <p:spPr>
            <a:xfrm>
              <a:off x="8274660" y="808078"/>
              <a:ext cx="351110" cy="2957210"/>
            </a:xfrm>
            <a:prstGeom prst="rect">
              <a:avLst/>
            </a:prstGeom>
            <a:solidFill>
              <a:srgbClr val="80BD41">
                <a:alpha val="100000"/>
              </a:srgbClr>
            </a:solidFill>
          </p:spPr>
          <p:txBody>
            <a:bodyPr/>
            <a:lstStyle/>
            <a:p/>
          </p:txBody>
        </p:sp>
        <p:sp>
          <p:nvSpPr>
            <p:cNvPr id="73" name="rc73"/>
            <p:cNvSpPr/>
            <p:nvPr/>
          </p:nvSpPr>
          <p:spPr>
            <a:xfrm>
              <a:off x="8664782" y="808078"/>
              <a:ext cx="351110" cy="2957210"/>
            </a:xfrm>
            <a:prstGeom prst="rect">
              <a:avLst/>
            </a:prstGeom>
            <a:solidFill>
              <a:srgbClr val="80BD41">
                <a:alpha val="100000"/>
              </a:srgbClr>
            </a:solidFill>
          </p:spPr>
          <p:txBody>
            <a:bodyPr/>
            <a:lstStyle/>
            <a:p/>
          </p:txBody>
        </p:sp>
        <p:sp>
          <p:nvSpPr>
            <p:cNvPr id="74" name="rc74"/>
            <p:cNvSpPr/>
            <p:nvPr/>
          </p:nvSpPr>
          <p:spPr>
            <a:xfrm>
              <a:off x="7884537" y="808078"/>
              <a:ext cx="351110" cy="2957210"/>
            </a:xfrm>
            <a:prstGeom prst="rect">
              <a:avLst/>
            </a:prstGeom>
            <a:solidFill>
              <a:srgbClr val="80BD41">
                <a:alpha val="100000"/>
              </a:srgbClr>
            </a:solidFill>
          </p:spPr>
          <p:txBody>
            <a:bodyPr/>
            <a:lstStyle/>
            <a:p/>
          </p:txBody>
        </p:sp>
        <p:sp>
          <p:nvSpPr>
            <p:cNvPr id="75" name="rc75"/>
            <p:cNvSpPr/>
            <p:nvPr/>
          </p:nvSpPr>
          <p:spPr>
            <a:xfrm>
              <a:off x="7104293" y="808078"/>
              <a:ext cx="351110" cy="2957210"/>
            </a:xfrm>
            <a:prstGeom prst="rect">
              <a:avLst/>
            </a:prstGeom>
            <a:solidFill>
              <a:srgbClr val="80BD41">
                <a:alpha val="100000"/>
              </a:srgbClr>
            </a:solidFill>
          </p:spPr>
          <p:txBody>
            <a:bodyPr/>
            <a:lstStyle/>
            <a:p/>
          </p:txBody>
        </p:sp>
        <p:sp>
          <p:nvSpPr>
            <p:cNvPr id="76" name="pg76"/>
            <p:cNvSpPr/>
            <p:nvPr/>
          </p:nvSpPr>
          <p:spPr>
            <a:xfrm>
              <a:off x="1155739" y="3707581"/>
              <a:ext cx="57706" cy="57706"/>
            </a:xfrm>
            <a:custGeom>
              <a:avLst/>
              <a:pathLst>
                <a:path w="57706" h="57706">
                  <a:moveTo>
                    <a:pt x="57706" y="0"/>
                  </a:moveTo>
                  <a:lnTo>
                    <a:pt x="57706" y="9200"/>
                  </a:lnTo>
                  <a:lnTo>
                    <a:pt x="9200" y="57706"/>
                  </a:lnTo>
                  <a:lnTo>
                    <a:pt x="0" y="57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063732" y="3615575"/>
              <a:ext cx="149713" cy="149713"/>
            </a:xfrm>
            <a:custGeom>
              <a:avLst/>
              <a:pathLst>
                <a:path w="149713" h="149713">
                  <a:moveTo>
                    <a:pt x="149713" y="0"/>
                  </a:moveTo>
                  <a:lnTo>
                    <a:pt x="149713" y="9200"/>
                  </a:lnTo>
                  <a:lnTo>
                    <a:pt x="9200" y="149713"/>
                  </a:lnTo>
                  <a:lnTo>
                    <a:pt x="0" y="1497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971725" y="3523568"/>
              <a:ext cx="241720" cy="241720"/>
            </a:xfrm>
            <a:custGeom>
              <a:avLst/>
              <a:pathLst>
                <a:path w="241720" h="241720">
                  <a:moveTo>
                    <a:pt x="241720" y="0"/>
                  </a:moveTo>
                  <a:lnTo>
                    <a:pt x="241720" y="9200"/>
                  </a:lnTo>
                  <a:lnTo>
                    <a:pt x="9200" y="241720"/>
                  </a:lnTo>
                  <a:lnTo>
                    <a:pt x="0" y="2417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879718" y="3431561"/>
              <a:ext cx="333726" cy="333726"/>
            </a:xfrm>
            <a:custGeom>
              <a:avLst/>
              <a:pathLst>
                <a:path w="333726" h="333726">
                  <a:moveTo>
                    <a:pt x="333726" y="0"/>
                  </a:moveTo>
                  <a:lnTo>
                    <a:pt x="333726" y="9200"/>
                  </a:lnTo>
                  <a:lnTo>
                    <a:pt x="9200" y="333726"/>
                  </a:lnTo>
                  <a:lnTo>
                    <a:pt x="0" y="333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2335" y="333955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2335" y="324754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2335" y="315554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2335" y="306353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2335" y="297152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2335" y="287952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2335" y="278751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2335" y="269550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2335" y="260350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62335" y="251149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62335" y="2510714"/>
              <a:ext cx="269083" cy="269083"/>
            </a:xfrm>
            <a:custGeom>
              <a:avLst/>
              <a:pathLst>
                <a:path w="269083" h="269083">
                  <a:moveTo>
                    <a:pt x="259882" y="0"/>
                  </a:moveTo>
                  <a:lnTo>
                    <a:pt x="269083" y="0"/>
                  </a:lnTo>
                  <a:lnTo>
                    <a:pt x="0" y="269083"/>
                  </a:lnTo>
                  <a:lnTo>
                    <a:pt x="0" y="259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62335" y="2510714"/>
              <a:ext cx="177076" cy="177076"/>
            </a:xfrm>
            <a:custGeom>
              <a:avLst/>
              <a:pathLst>
                <a:path w="177076" h="177076">
                  <a:moveTo>
                    <a:pt x="167875" y="0"/>
                  </a:moveTo>
                  <a:lnTo>
                    <a:pt x="177076" y="0"/>
                  </a:lnTo>
                  <a:lnTo>
                    <a:pt x="0" y="177076"/>
                  </a:lnTo>
                  <a:lnTo>
                    <a:pt x="0" y="167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862335" y="2510714"/>
              <a:ext cx="85069" cy="85069"/>
            </a:xfrm>
            <a:custGeom>
              <a:avLst/>
              <a:pathLst>
                <a:path w="85069" h="85069">
                  <a:moveTo>
                    <a:pt x="75869" y="0"/>
                  </a:moveTo>
                  <a:lnTo>
                    <a:pt x="85069" y="0"/>
                  </a:lnTo>
                  <a:lnTo>
                    <a:pt x="0" y="85069"/>
                  </a:lnTo>
                  <a:lnTo>
                    <a:pt x="0" y="75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23766" y="3685486"/>
              <a:ext cx="79801" cy="79801"/>
            </a:xfrm>
            <a:custGeom>
              <a:avLst/>
              <a:pathLst>
                <a:path w="79801" h="79801">
                  <a:moveTo>
                    <a:pt x="79801" y="0"/>
                  </a:moveTo>
                  <a:lnTo>
                    <a:pt x="79801" y="9200"/>
                  </a:lnTo>
                  <a:lnTo>
                    <a:pt x="9200" y="79801"/>
                  </a:lnTo>
                  <a:lnTo>
                    <a:pt x="0" y="798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431759" y="3593479"/>
              <a:ext cx="171808" cy="171808"/>
            </a:xfrm>
            <a:custGeom>
              <a:avLst/>
              <a:pathLst>
                <a:path w="171808" h="171808">
                  <a:moveTo>
                    <a:pt x="171808" y="0"/>
                  </a:moveTo>
                  <a:lnTo>
                    <a:pt x="171808" y="9200"/>
                  </a:lnTo>
                  <a:lnTo>
                    <a:pt x="9200" y="171808"/>
                  </a:lnTo>
                  <a:lnTo>
                    <a:pt x="0" y="171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339752" y="3501473"/>
              <a:ext cx="263815" cy="263815"/>
            </a:xfrm>
            <a:custGeom>
              <a:avLst/>
              <a:pathLst>
                <a:path w="263815" h="263815">
                  <a:moveTo>
                    <a:pt x="263815" y="0"/>
                  </a:moveTo>
                  <a:lnTo>
                    <a:pt x="263815" y="9200"/>
                  </a:lnTo>
                  <a:lnTo>
                    <a:pt x="9200" y="263815"/>
                  </a:lnTo>
                  <a:lnTo>
                    <a:pt x="0" y="263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09466"/>
              <a:ext cx="351110" cy="355822"/>
            </a:xfrm>
            <a:custGeom>
              <a:avLst/>
              <a:pathLst>
                <a:path w="351110" h="355822">
                  <a:moveTo>
                    <a:pt x="351110" y="0"/>
                  </a:moveTo>
                  <a:lnTo>
                    <a:pt x="351110" y="9200"/>
                  </a:lnTo>
                  <a:lnTo>
                    <a:pt x="4488" y="355822"/>
                  </a:lnTo>
                  <a:lnTo>
                    <a:pt x="0" y="35582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1745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2545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3344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4143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4943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5742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6541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1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8140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8939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9739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391231"/>
              <a:ext cx="274464" cy="274464"/>
            </a:xfrm>
            <a:custGeom>
              <a:avLst/>
              <a:pathLst>
                <a:path w="274464" h="274464">
                  <a:moveTo>
                    <a:pt x="265263" y="0"/>
                  </a:moveTo>
                  <a:lnTo>
                    <a:pt x="274464" y="0"/>
                  </a:lnTo>
                  <a:lnTo>
                    <a:pt x="0" y="274464"/>
                  </a:lnTo>
                  <a:lnTo>
                    <a:pt x="0" y="265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391231"/>
              <a:ext cx="182457" cy="182457"/>
            </a:xfrm>
            <a:custGeom>
              <a:avLst/>
              <a:pathLst>
                <a:path w="182457" h="182457">
                  <a:moveTo>
                    <a:pt x="173257" y="0"/>
                  </a:moveTo>
                  <a:lnTo>
                    <a:pt x="182457" y="0"/>
                  </a:lnTo>
                  <a:lnTo>
                    <a:pt x="0" y="182457"/>
                  </a:lnTo>
                  <a:lnTo>
                    <a:pt x="0" y="173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391231"/>
              <a:ext cx="90450" cy="90450"/>
            </a:xfrm>
            <a:custGeom>
              <a:avLst/>
              <a:pathLst>
                <a:path w="90450" h="90450">
                  <a:moveTo>
                    <a:pt x="81250" y="0"/>
                  </a:moveTo>
                  <a:lnTo>
                    <a:pt x="90450" y="0"/>
                  </a:lnTo>
                  <a:lnTo>
                    <a:pt x="0" y="90450"/>
                  </a:lnTo>
                  <a:lnTo>
                    <a:pt x="0" y="81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983800" y="3755398"/>
              <a:ext cx="9890" cy="9890"/>
            </a:xfrm>
            <a:custGeom>
              <a:avLst/>
              <a:pathLst>
                <a:path w="9890" h="9890">
                  <a:moveTo>
                    <a:pt x="9890" y="0"/>
                  </a:moveTo>
                  <a:lnTo>
                    <a:pt x="9890" y="9200"/>
                  </a:lnTo>
                  <a:lnTo>
                    <a:pt x="9200" y="9890"/>
                  </a:lnTo>
                  <a:lnTo>
                    <a:pt x="0" y="9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891793" y="3663391"/>
              <a:ext cx="101896" cy="101896"/>
            </a:xfrm>
            <a:custGeom>
              <a:avLst/>
              <a:pathLst>
                <a:path w="101896" h="101896">
                  <a:moveTo>
                    <a:pt x="101896" y="0"/>
                  </a:moveTo>
                  <a:lnTo>
                    <a:pt x="101896" y="9200"/>
                  </a:lnTo>
                  <a:lnTo>
                    <a:pt x="9200" y="101896"/>
                  </a:lnTo>
                  <a:lnTo>
                    <a:pt x="0" y="101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99786" y="3571384"/>
              <a:ext cx="193903" cy="193903"/>
            </a:xfrm>
            <a:custGeom>
              <a:avLst/>
              <a:pathLst>
                <a:path w="193903" h="193903">
                  <a:moveTo>
                    <a:pt x="193903" y="0"/>
                  </a:moveTo>
                  <a:lnTo>
                    <a:pt x="193903" y="9200"/>
                  </a:lnTo>
                  <a:lnTo>
                    <a:pt x="9200" y="193903"/>
                  </a:lnTo>
                  <a:lnTo>
                    <a:pt x="0" y="193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07779" y="3479377"/>
              <a:ext cx="285910" cy="285910"/>
            </a:xfrm>
            <a:custGeom>
              <a:avLst/>
              <a:pathLst>
                <a:path w="285910" h="285910">
                  <a:moveTo>
                    <a:pt x="285910" y="0"/>
                  </a:moveTo>
                  <a:lnTo>
                    <a:pt x="285910" y="9200"/>
                  </a:lnTo>
                  <a:lnTo>
                    <a:pt x="9200" y="285910"/>
                  </a:lnTo>
                  <a:lnTo>
                    <a:pt x="0" y="285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338737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329536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320335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311135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301934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292733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283533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274332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265131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255931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246730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42580" y="237529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42580" y="228328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42580" y="2241877"/>
              <a:ext cx="309716" cy="309716"/>
            </a:xfrm>
            <a:custGeom>
              <a:avLst/>
              <a:pathLst>
                <a:path w="309716" h="309716">
                  <a:moveTo>
                    <a:pt x="300515" y="0"/>
                  </a:moveTo>
                  <a:lnTo>
                    <a:pt x="309716" y="0"/>
                  </a:lnTo>
                  <a:lnTo>
                    <a:pt x="0" y="309716"/>
                  </a:lnTo>
                  <a:lnTo>
                    <a:pt x="0" y="300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42580" y="2241877"/>
              <a:ext cx="217709" cy="217709"/>
            </a:xfrm>
            <a:custGeom>
              <a:avLst/>
              <a:pathLst>
                <a:path w="217709" h="217709">
                  <a:moveTo>
                    <a:pt x="208509" y="0"/>
                  </a:moveTo>
                  <a:lnTo>
                    <a:pt x="217709" y="0"/>
                  </a:lnTo>
                  <a:lnTo>
                    <a:pt x="0" y="217709"/>
                  </a:lnTo>
                  <a:lnTo>
                    <a:pt x="0" y="20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42580" y="2241877"/>
              <a:ext cx="125703" cy="125703"/>
            </a:xfrm>
            <a:custGeom>
              <a:avLst/>
              <a:pathLst>
                <a:path w="125703" h="125703">
                  <a:moveTo>
                    <a:pt x="116502" y="0"/>
                  </a:moveTo>
                  <a:lnTo>
                    <a:pt x="125703" y="0"/>
                  </a:lnTo>
                  <a:lnTo>
                    <a:pt x="0" y="125703"/>
                  </a:lnTo>
                  <a:lnTo>
                    <a:pt x="0" y="11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42580" y="2241877"/>
              <a:ext cx="33696" cy="33696"/>
            </a:xfrm>
            <a:custGeom>
              <a:avLst/>
              <a:pathLst>
                <a:path w="33696" h="33696">
                  <a:moveTo>
                    <a:pt x="24495" y="0"/>
                  </a:moveTo>
                  <a:lnTo>
                    <a:pt x="33696" y="0"/>
                  </a:lnTo>
                  <a:lnTo>
                    <a:pt x="0" y="33696"/>
                  </a:lnTo>
                  <a:lnTo>
                    <a:pt x="0" y="24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351827" y="3733303"/>
              <a:ext cx="31985" cy="31985"/>
            </a:xfrm>
            <a:custGeom>
              <a:avLst/>
              <a:pathLst>
                <a:path w="31985" h="31985">
                  <a:moveTo>
                    <a:pt x="31985" y="0"/>
                  </a:moveTo>
                  <a:lnTo>
                    <a:pt x="31985" y="9200"/>
                  </a:lnTo>
                  <a:lnTo>
                    <a:pt x="9200" y="31985"/>
                  </a:lnTo>
                  <a:lnTo>
                    <a:pt x="0" y="319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59820" y="3641296"/>
              <a:ext cx="123992" cy="123992"/>
            </a:xfrm>
            <a:custGeom>
              <a:avLst/>
              <a:pathLst>
                <a:path w="123992" h="123992">
                  <a:moveTo>
                    <a:pt x="123992" y="0"/>
                  </a:moveTo>
                  <a:lnTo>
                    <a:pt x="123992" y="9200"/>
                  </a:lnTo>
                  <a:lnTo>
                    <a:pt x="9200" y="123992"/>
                  </a:lnTo>
                  <a:lnTo>
                    <a:pt x="0" y="123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167813" y="3549289"/>
              <a:ext cx="215998" cy="215998"/>
            </a:xfrm>
            <a:custGeom>
              <a:avLst/>
              <a:pathLst>
                <a:path w="215998" h="215998">
                  <a:moveTo>
                    <a:pt x="215998" y="0"/>
                  </a:moveTo>
                  <a:lnTo>
                    <a:pt x="215998" y="9200"/>
                  </a:lnTo>
                  <a:lnTo>
                    <a:pt x="9200" y="215998"/>
                  </a:lnTo>
                  <a:lnTo>
                    <a:pt x="0" y="215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75806" y="3457282"/>
              <a:ext cx="308005" cy="308005"/>
            </a:xfrm>
            <a:custGeom>
              <a:avLst/>
              <a:pathLst>
                <a:path w="308005" h="308005">
                  <a:moveTo>
                    <a:pt x="308005" y="0"/>
                  </a:moveTo>
                  <a:lnTo>
                    <a:pt x="308005" y="9200"/>
                  </a:lnTo>
                  <a:lnTo>
                    <a:pt x="9200" y="308005"/>
                  </a:lnTo>
                  <a:lnTo>
                    <a:pt x="0" y="308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336527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327326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318126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308925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99724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290524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281323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272122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262922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032702" y="253721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032702" y="244520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032702" y="235320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032702" y="226119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032702" y="216918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32702" y="2122393"/>
              <a:ext cx="315097" cy="315097"/>
            </a:xfrm>
            <a:custGeom>
              <a:avLst/>
              <a:pathLst>
                <a:path w="315097" h="315097">
                  <a:moveTo>
                    <a:pt x="305897" y="0"/>
                  </a:moveTo>
                  <a:lnTo>
                    <a:pt x="315097" y="0"/>
                  </a:lnTo>
                  <a:lnTo>
                    <a:pt x="0" y="315097"/>
                  </a:lnTo>
                  <a:lnTo>
                    <a:pt x="0" y="305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32702" y="2122393"/>
              <a:ext cx="223091" cy="223091"/>
            </a:xfrm>
            <a:custGeom>
              <a:avLst/>
              <a:pathLst>
                <a:path w="223091" h="223091">
                  <a:moveTo>
                    <a:pt x="213890" y="0"/>
                  </a:moveTo>
                  <a:lnTo>
                    <a:pt x="223091" y="0"/>
                  </a:lnTo>
                  <a:lnTo>
                    <a:pt x="0" y="223091"/>
                  </a:lnTo>
                  <a:lnTo>
                    <a:pt x="0" y="213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32702" y="2122393"/>
              <a:ext cx="131084" cy="131084"/>
            </a:xfrm>
            <a:custGeom>
              <a:avLst/>
              <a:pathLst>
                <a:path w="131084" h="131084">
                  <a:moveTo>
                    <a:pt x="121883" y="0"/>
                  </a:moveTo>
                  <a:lnTo>
                    <a:pt x="131084" y="0"/>
                  </a:lnTo>
                  <a:lnTo>
                    <a:pt x="0" y="131084"/>
                  </a:lnTo>
                  <a:lnTo>
                    <a:pt x="0" y="1218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32702" y="2122393"/>
              <a:ext cx="39077" cy="39077"/>
            </a:xfrm>
            <a:custGeom>
              <a:avLst/>
              <a:pathLst>
                <a:path w="39077" h="39077">
                  <a:moveTo>
                    <a:pt x="29876" y="0"/>
                  </a:moveTo>
                  <a:lnTo>
                    <a:pt x="39077" y="0"/>
                  </a:lnTo>
                  <a:lnTo>
                    <a:pt x="0" y="39077"/>
                  </a:lnTo>
                  <a:lnTo>
                    <a:pt x="0" y="29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719854" y="3711207"/>
              <a:ext cx="54080" cy="54080"/>
            </a:xfrm>
            <a:custGeom>
              <a:avLst/>
              <a:pathLst>
                <a:path w="54080" h="54080">
                  <a:moveTo>
                    <a:pt x="54080" y="0"/>
                  </a:moveTo>
                  <a:lnTo>
                    <a:pt x="54080" y="9200"/>
                  </a:lnTo>
                  <a:lnTo>
                    <a:pt x="9200" y="54080"/>
                  </a:lnTo>
                  <a:lnTo>
                    <a:pt x="0" y="54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627847" y="3619201"/>
              <a:ext cx="146087" cy="146087"/>
            </a:xfrm>
            <a:custGeom>
              <a:avLst/>
              <a:pathLst>
                <a:path w="146087" h="146087">
                  <a:moveTo>
                    <a:pt x="146087" y="0"/>
                  </a:moveTo>
                  <a:lnTo>
                    <a:pt x="146087" y="9200"/>
                  </a:lnTo>
                  <a:lnTo>
                    <a:pt x="9200" y="146087"/>
                  </a:lnTo>
                  <a:lnTo>
                    <a:pt x="0" y="146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35840" y="3527194"/>
              <a:ext cx="238094" cy="238094"/>
            </a:xfrm>
            <a:custGeom>
              <a:avLst/>
              <a:pathLst>
                <a:path w="238094" h="238094">
                  <a:moveTo>
                    <a:pt x="238094" y="0"/>
                  </a:moveTo>
                  <a:lnTo>
                    <a:pt x="238094" y="9200"/>
                  </a:lnTo>
                  <a:lnTo>
                    <a:pt x="9200" y="238094"/>
                  </a:lnTo>
                  <a:lnTo>
                    <a:pt x="0" y="238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43833" y="3435187"/>
              <a:ext cx="330100" cy="330100"/>
            </a:xfrm>
            <a:custGeom>
              <a:avLst/>
              <a:pathLst>
                <a:path w="330100" h="330100">
                  <a:moveTo>
                    <a:pt x="330100" y="0"/>
                  </a:moveTo>
                  <a:lnTo>
                    <a:pt x="330100" y="9200"/>
                  </a:lnTo>
                  <a:lnTo>
                    <a:pt x="9200" y="330100"/>
                  </a:lnTo>
                  <a:lnTo>
                    <a:pt x="0" y="33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34318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325117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315916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306716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97515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88314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79114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69913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60712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251511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242311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233110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223909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422824" y="214709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422824" y="205508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422824" y="1973039"/>
              <a:ext cx="350349" cy="350349"/>
            </a:xfrm>
            <a:custGeom>
              <a:avLst/>
              <a:pathLst>
                <a:path w="350349" h="350349">
                  <a:moveTo>
                    <a:pt x="341149" y="0"/>
                  </a:moveTo>
                  <a:lnTo>
                    <a:pt x="350349" y="0"/>
                  </a:lnTo>
                  <a:lnTo>
                    <a:pt x="0" y="350349"/>
                  </a:lnTo>
                  <a:lnTo>
                    <a:pt x="0" y="341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422824" y="1973039"/>
              <a:ext cx="258343" cy="258343"/>
            </a:xfrm>
            <a:custGeom>
              <a:avLst/>
              <a:pathLst>
                <a:path w="258343" h="258343">
                  <a:moveTo>
                    <a:pt x="249142" y="0"/>
                  </a:moveTo>
                  <a:lnTo>
                    <a:pt x="258343" y="0"/>
                  </a:lnTo>
                  <a:lnTo>
                    <a:pt x="0" y="258343"/>
                  </a:lnTo>
                  <a:lnTo>
                    <a:pt x="0" y="249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422824" y="1973039"/>
              <a:ext cx="166336" cy="166336"/>
            </a:xfrm>
            <a:custGeom>
              <a:avLst/>
              <a:pathLst>
                <a:path w="166336" h="166336">
                  <a:moveTo>
                    <a:pt x="157135" y="0"/>
                  </a:moveTo>
                  <a:lnTo>
                    <a:pt x="166336" y="0"/>
                  </a:lnTo>
                  <a:lnTo>
                    <a:pt x="0" y="166336"/>
                  </a:lnTo>
                  <a:lnTo>
                    <a:pt x="0" y="157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422824" y="1973039"/>
              <a:ext cx="74329" cy="74329"/>
            </a:xfrm>
            <a:custGeom>
              <a:avLst/>
              <a:pathLst>
                <a:path w="74329" h="74329">
                  <a:moveTo>
                    <a:pt x="65128" y="0"/>
                  </a:moveTo>
                  <a:lnTo>
                    <a:pt x="74329" y="0"/>
                  </a:lnTo>
                  <a:lnTo>
                    <a:pt x="0" y="74329"/>
                  </a:lnTo>
                  <a:lnTo>
                    <a:pt x="0" y="65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087881" y="3689112"/>
              <a:ext cx="76175" cy="76175"/>
            </a:xfrm>
            <a:custGeom>
              <a:avLst/>
              <a:pathLst>
                <a:path w="76175" h="76175">
                  <a:moveTo>
                    <a:pt x="76175" y="0"/>
                  </a:moveTo>
                  <a:lnTo>
                    <a:pt x="76175" y="9200"/>
                  </a:lnTo>
                  <a:lnTo>
                    <a:pt x="9200" y="76175"/>
                  </a:lnTo>
                  <a:lnTo>
                    <a:pt x="0" y="76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95874" y="3597105"/>
              <a:ext cx="168182" cy="168182"/>
            </a:xfrm>
            <a:custGeom>
              <a:avLst/>
              <a:pathLst>
                <a:path w="168182" h="168182">
                  <a:moveTo>
                    <a:pt x="168182" y="0"/>
                  </a:moveTo>
                  <a:lnTo>
                    <a:pt x="168182" y="9200"/>
                  </a:lnTo>
                  <a:lnTo>
                    <a:pt x="9200" y="168182"/>
                  </a:lnTo>
                  <a:lnTo>
                    <a:pt x="0" y="168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3867" y="3505099"/>
              <a:ext cx="260189" cy="260189"/>
            </a:xfrm>
            <a:custGeom>
              <a:avLst/>
              <a:pathLst>
                <a:path w="260189" h="260189">
                  <a:moveTo>
                    <a:pt x="260189" y="0"/>
                  </a:moveTo>
                  <a:lnTo>
                    <a:pt x="260189" y="9200"/>
                  </a:lnTo>
                  <a:lnTo>
                    <a:pt x="9200" y="260189"/>
                  </a:lnTo>
                  <a:lnTo>
                    <a:pt x="0" y="2601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3413092"/>
              <a:ext cx="351110" cy="352196"/>
            </a:xfrm>
            <a:custGeom>
              <a:avLst/>
              <a:pathLst>
                <a:path w="351110" h="352196">
                  <a:moveTo>
                    <a:pt x="351110" y="0"/>
                  </a:moveTo>
                  <a:lnTo>
                    <a:pt x="351110" y="9200"/>
                  </a:lnTo>
                  <a:lnTo>
                    <a:pt x="8114" y="352196"/>
                  </a:lnTo>
                  <a:lnTo>
                    <a:pt x="0" y="35219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332108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322907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313707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304506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95305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286105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276904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267703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12947" y="258503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12947" y="249302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12947" y="240101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12947" y="230901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12947" y="221700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12947" y="212499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12947" y="203299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812947" y="194098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812947" y="184897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812947" y="1793815"/>
              <a:ext cx="323465" cy="323465"/>
            </a:xfrm>
            <a:custGeom>
              <a:avLst/>
              <a:pathLst>
                <a:path w="323465" h="323465">
                  <a:moveTo>
                    <a:pt x="314265" y="0"/>
                  </a:moveTo>
                  <a:lnTo>
                    <a:pt x="323465" y="0"/>
                  </a:lnTo>
                  <a:lnTo>
                    <a:pt x="0" y="323465"/>
                  </a:lnTo>
                  <a:lnTo>
                    <a:pt x="0" y="3142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812947" y="1793815"/>
              <a:ext cx="231459" cy="231459"/>
            </a:xfrm>
            <a:custGeom>
              <a:avLst/>
              <a:pathLst>
                <a:path w="231459" h="231459">
                  <a:moveTo>
                    <a:pt x="222258" y="0"/>
                  </a:moveTo>
                  <a:lnTo>
                    <a:pt x="231459" y="0"/>
                  </a:lnTo>
                  <a:lnTo>
                    <a:pt x="0" y="231459"/>
                  </a:lnTo>
                  <a:lnTo>
                    <a:pt x="0" y="222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812947" y="1793815"/>
              <a:ext cx="139452" cy="139452"/>
            </a:xfrm>
            <a:custGeom>
              <a:avLst/>
              <a:pathLst>
                <a:path w="139452" h="139452">
                  <a:moveTo>
                    <a:pt x="130251" y="0"/>
                  </a:moveTo>
                  <a:lnTo>
                    <a:pt x="139452" y="0"/>
                  </a:lnTo>
                  <a:lnTo>
                    <a:pt x="0" y="139452"/>
                  </a:lnTo>
                  <a:lnTo>
                    <a:pt x="0" y="130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812947" y="1793815"/>
              <a:ext cx="47445" cy="47445"/>
            </a:xfrm>
            <a:custGeom>
              <a:avLst/>
              <a:pathLst>
                <a:path w="47445" h="47445">
                  <a:moveTo>
                    <a:pt x="38244" y="0"/>
                  </a:moveTo>
                  <a:lnTo>
                    <a:pt x="47445" y="0"/>
                  </a:lnTo>
                  <a:lnTo>
                    <a:pt x="0" y="47445"/>
                  </a:lnTo>
                  <a:lnTo>
                    <a:pt x="0" y="3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915942" y="3736929"/>
              <a:ext cx="28359" cy="28359"/>
            </a:xfrm>
            <a:custGeom>
              <a:avLst/>
              <a:pathLst>
                <a:path w="28359" h="28359">
                  <a:moveTo>
                    <a:pt x="28359" y="0"/>
                  </a:moveTo>
                  <a:lnTo>
                    <a:pt x="28359" y="9200"/>
                  </a:lnTo>
                  <a:lnTo>
                    <a:pt x="9200" y="28359"/>
                  </a:lnTo>
                  <a:lnTo>
                    <a:pt x="0" y="2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823935" y="3644922"/>
              <a:ext cx="120366" cy="120366"/>
            </a:xfrm>
            <a:custGeom>
              <a:avLst/>
              <a:pathLst>
                <a:path w="120366" h="120366">
                  <a:moveTo>
                    <a:pt x="120366" y="0"/>
                  </a:moveTo>
                  <a:lnTo>
                    <a:pt x="120366" y="9200"/>
                  </a:lnTo>
                  <a:lnTo>
                    <a:pt x="9200" y="120366"/>
                  </a:lnTo>
                  <a:lnTo>
                    <a:pt x="0" y="12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928" y="3552915"/>
              <a:ext cx="212372" cy="212372"/>
            </a:xfrm>
            <a:custGeom>
              <a:avLst/>
              <a:pathLst>
                <a:path w="212372" h="212372">
                  <a:moveTo>
                    <a:pt x="212372" y="0"/>
                  </a:moveTo>
                  <a:lnTo>
                    <a:pt x="212372" y="9200"/>
                  </a:lnTo>
                  <a:lnTo>
                    <a:pt x="9200" y="212372"/>
                  </a:lnTo>
                  <a:lnTo>
                    <a:pt x="0" y="212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639922" y="3460908"/>
              <a:ext cx="304379" cy="304379"/>
            </a:xfrm>
            <a:custGeom>
              <a:avLst/>
              <a:pathLst>
                <a:path w="304379" h="304379">
                  <a:moveTo>
                    <a:pt x="304379" y="0"/>
                  </a:moveTo>
                  <a:lnTo>
                    <a:pt x="304379" y="9200"/>
                  </a:lnTo>
                  <a:lnTo>
                    <a:pt x="9200" y="304379"/>
                  </a:lnTo>
                  <a:lnTo>
                    <a:pt x="0" y="304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336890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327689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318488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309288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300087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290886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281686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272485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263284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93191" y="254084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93191" y="244883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93191" y="235682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93191" y="226482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93191" y="217281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93191" y="208080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93191" y="198880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93191" y="189679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93191" y="180478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93191" y="171277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93191" y="162077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93191" y="1584719"/>
              <a:ext cx="304357" cy="304357"/>
            </a:xfrm>
            <a:custGeom>
              <a:avLst/>
              <a:pathLst>
                <a:path w="304357" h="304357">
                  <a:moveTo>
                    <a:pt x="295156" y="0"/>
                  </a:moveTo>
                  <a:lnTo>
                    <a:pt x="304357" y="0"/>
                  </a:lnTo>
                  <a:lnTo>
                    <a:pt x="0" y="304357"/>
                  </a:lnTo>
                  <a:lnTo>
                    <a:pt x="0" y="295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93191" y="1584719"/>
              <a:ext cx="212350" cy="212350"/>
            </a:xfrm>
            <a:custGeom>
              <a:avLst/>
              <a:pathLst>
                <a:path w="212350" h="212350">
                  <a:moveTo>
                    <a:pt x="203150" y="0"/>
                  </a:moveTo>
                  <a:lnTo>
                    <a:pt x="212350" y="0"/>
                  </a:lnTo>
                  <a:lnTo>
                    <a:pt x="0" y="212350"/>
                  </a:lnTo>
                  <a:lnTo>
                    <a:pt x="0" y="203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93191" y="1584719"/>
              <a:ext cx="120344" cy="120344"/>
            </a:xfrm>
            <a:custGeom>
              <a:avLst/>
              <a:pathLst>
                <a:path w="120344" h="120344">
                  <a:moveTo>
                    <a:pt x="111143" y="0"/>
                  </a:moveTo>
                  <a:lnTo>
                    <a:pt x="120344" y="0"/>
                  </a:lnTo>
                  <a:lnTo>
                    <a:pt x="0" y="120344"/>
                  </a:lnTo>
                  <a:lnTo>
                    <a:pt x="0" y="11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93191" y="1584719"/>
              <a:ext cx="28337" cy="28337"/>
            </a:xfrm>
            <a:custGeom>
              <a:avLst/>
              <a:pathLst>
                <a:path w="28337" h="28337">
                  <a:moveTo>
                    <a:pt x="19136" y="0"/>
                  </a:moveTo>
                  <a:lnTo>
                    <a:pt x="28337" y="0"/>
                  </a:lnTo>
                  <a:lnTo>
                    <a:pt x="0" y="28337"/>
                  </a:lnTo>
                  <a:lnTo>
                    <a:pt x="0" y="19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83969" y="3714833"/>
              <a:ext cx="50454" cy="50454"/>
            </a:xfrm>
            <a:custGeom>
              <a:avLst/>
              <a:pathLst>
                <a:path w="50454" h="50454">
                  <a:moveTo>
                    <a:pt x="50454" y="0"/>
                  </a:moveTo>
                  <a:lnTo>
                    <a:pt x="50454" y="9200"/>
                  </a:lnTo>
                  <a:lnTo>
                    <a:pt x="9200" y="50454"/>
                  </a:lnTo>
                  <a:lnTo>
                    <a:pt x="0" y="50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91962" y="3622827"/>
              <a:ext cx="142461" cy="142461"/>
            </a:xfrm>
            <a:custGeom>
              <a:avLst/>
              <a:pathLst>
                <a:path w="142461" h="142461">
                  <a:moveTo>
                    <a:pt x="142461" y="0"/>
                  </a:moveTo>
                  <a:lnTo>
                    <a:pt x="142461" y="9200"/>
                  </a:lnTo>
                  <a:lnTo>
                    <a:pt x="9200" y="142461"/>
                  </a:lnTo>
                  <a:lnTo>
                    <a:pt x="0" y="142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099956" y="3530820"/>
              <a:ext cx="234468" cy="234468"/>
            </a:xfrm>
            <a:custGeom>
              <a:avLst/>
              <a:pathLst>
                <a:path w="234468" h="234468">
                  <a:moveTo>
                    <a:pt x="234468" y="0"/>
                  </a:moveTo>
                  <a:lnTo>
                    <a:pt x="234468" y="9200"/>
                  </a:lnTo>
                  <a:lnTo>
                    <a:pt x="9200" y="234468"/>
                  </a:lnTo>
                  <a:lnTo>
                    <a:pt x="0" y="23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007949" y="3438813"/>
              <a:ext cx="326475" cy="326475"/>
            </a:xfrm>
            <a:custGeom>
              <a:avLst/>
              <a:pathLst>
                <a:path w="326475" h="326475">
                  <a:moveTo>
                    <a:pt x="326475" y="0"/>
                  </a:moveTo>
                  <a:lnTo>
                    <a:pt x="326475" y="9200"/>
                  </a:lnTo>
                  <a:lnTo>
                    <a:pt x="9200" y="326475"/>
                  </a:lnTo>
                  <a:lnTo>
                    <a:pt x="0" y="3264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83314" y="334680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83314" y="325479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83314" y="316279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83314" y="307078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83314" y="297877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83314" y="288677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983314" y="279476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983314" y="270275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983314" y="261075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983314" y="251874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983314" y="242673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983314" y="233473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983314" y="224272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983314" y="215071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983314" y="205871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983314" y="196670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983314" y="187469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983314" y="178269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983314" y="169068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983314" y="159867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983314" y="150667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983314" y="141466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983314" y="132265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983314" y="123065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983314" y="1196398"/>
              <a:ext cx="302555" cy="302555"/>
            </a:xfrm>
            <a:custGeom>
              <a:avLst/>
              <a:pathLst>
                <a:path w="302555" h="302555">
                  <a:moveTo>
                    <a:pt x="293355" y="0"/>
                  </a:moveTo>
                  <a:lnTo>
                    <a:pt x="302555" y="0"/>
                  </a:lnTo>
                  <a:lnTo>
                    <a:pt x="0" y="302555"/>
                  </a:lnTo>
                  <a:lnTo>
                    <a:pt x="0" y="293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983314" y="1196398"/>
              <a:ext cx="210548" cy="210548"/>
            </a:xfrm>
            <a:custGeom>
              <a:avLst/>
              <a:pathLst>
                <a:path w="210548" h="210548">
                  <a:moveTo>
                    <a:pt x="201348" y="0"/>
                  </a:moveTo>
                  <a:lnTo>
                    <a:pt x="210548" y="0"/>
                  </a:lnTo>
                  <a:lnTo>
                    <a:pt x="0" y="210548"/>
                  </a:lnTo>
                  <a:lnTo>
                    <a:pt x="0" y="2013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983314" y="1196398"/>
              <a:ext cx="118542" cy="118542"/>
            </a:xfrm>
            <a:custGeom>
              <a:avLst/>
              <a:pathLst>
                <a:path w="118542" h="118542">
                  <a:moveTo>
                    <a:pt x="109341" y="0"/>
                  </a:moveTo>
                  <a:lnTo>
                    <a:pt x="118542" y="0"/>
                  </a:lnTo>
                  <a:lnTo>
                    <a:pt x="0" y="118542"/>
                  </a:lnTo>
                  <a:lnTo>
                    <a:pt x="0" y="109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983314" y="1196398"/>
              <a:ext cx="26535" cy="26535"/>
            </a:xfrm>
            <a:custGeom>
              <a:avLst/>
              <a:pathLst>
                <a:path w="26535" h="26535">
                  <a:moveTo>
                    <a:pt x="17334" y="0"/>
                  </a:moveTo>
                  <a:lnTo>
                    <a:pt x="26535" y="0"/>
                  </a:lnTo>
                  <a:lnTo>
                    <a:pt x="0" y="26535"/>
                  </a:lnTo>
                  <a:lnTo>
                    <a:pt x="0" y="173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51996" y="3692738"/>
              <a:ext cx="72549" cy="72549"/>
            </a:xfrm>
            <a:custGeom>
              <a:avLst/>
              <a:pathLst>
                <a:path w="72549" h="72549">
                  <a:moveTo>
                    <a:pt x="72549" y="0"/>
                  </a:moveTo>
                  <a:lnTo>
                    <a:pt x="72549" y="9200"/>
                  </a:lnTo>
                  <a:lnTo>
                    <a:pt x="9200" y="72549"/>
                  </a:lnTo>
                  <a:lnTo>
                    <a:pt x="0" y="725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9990" y="3600731"/>
              <a:ext cx="164556" cy="164556"/>
            </a:xfrm>
            <a:custGeom>
              <a:avLst/>
              <a:pathLst>
                <a:path w="164556" h="164556">
                  <a:moveTo>
                    <a:pt x="164556" y="0"/>
                  </a:moveTo>
                  <a:lnTo>
                    <a:pt x="164556" y="9200"/>
                  </a:lnTo>
                  <a:lnTo>
                    <a:pt x="9200" y="164556"/>
                  </a:lnTo>
                  <a:lnTo>
                    <a:pt x="0" y="16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67983" y="3508725"/>
              <a:ext cx="256563" cy="256563"/>
            </a:xfrm>
            <a:custGeom>
              <a:avLst/>
              <a:pathLst>
                <a:path w="256563" h="256563">
                  <a:moveTo>
                    <a:pt x="256563" y="0"/>
                  </a:moveTo>
                  <a:lnTo>
                    <a:pt x="256563" y="9200"/>
                  </a:lnTo>
                  <a:lnTo>
                    <a:pt x="9200" y="256563"/>
                  </a:lnTo>
                  <a:lnTo>
                    <a:pt x="0" y="2565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375976" y="3416718"/>
              <a:ext cx="348570" cy="348570"/>
            </a:xfrm>
            <a:custGeom>
              <a:avLst/>
              <a:pathLst>
                <a:path w="348570" h="348570">
                  <a:moveTo>
                    <a:pt x="348570" y="0"/>
                  </a:moveTo>
                  <a:lnTo>
                    <a:pt x="348570" y="9200"/>
                  </a:lnTo>
                  <a:lnTo>
                    <a:pt x="9200" y="348570"/>
                  </a:lnTo>
                  <a:lnTo>
                    <a:pt x="0" y="348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373436" y="332471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373436" y="323270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373436" y="314069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373436" y="304869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373436" y="295668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373436" y="286467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373436" y="277267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373436" y="268066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373436" y="258865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373436" y="249665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373436" y="240464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373436" y="231263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373436" y="222063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373436" y="212862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373436" y="203661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373436" y="194460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373436" y="185260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373436" y="176059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373436" y="166858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373436" y="157658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373436" y="148457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373436" y="139256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373436" y="130056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373436" y="120855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373436" y="111654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373436" y="1047044"/>
              <a:ext cx="337807" cy="337807"/>
            </a:xfrm>
            <a:custGeom>
              <a:avLst/>
              <a:pathLst>
                <a:path w="337807" h="337807">
                  <a:moveTo>
                    <a:pt x="328607" y="0"/>
                  </a:moveTo>
                  <a:lnTo>
                    <a:pt x="337807" y="0"/>
                  </a:lnTo>
                  <a:lnTo>
                    <a:pt x="0" y="337807"/>
                  </a:lnTo>
                  <a:lnTo>
                    <a:pt x="0" y="328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373436" y="1047044"/>
              <a:ext cx="245800" cy="245800"/>
            </a:xfrm>
            <a:custGeom>
              <a:avLst/>
              <a:pathLst>
                <a:path w="245800" h="245800">
                  <a:moveTo>
                    <a:pt x="236600" y="0"/>
                  </a:moveTo>
                  <a:lnTo>
                    <a:pt x="245800" y="0"/>
                  </a:lnTo>
                  <a:lnTo>
                    <a:pt x="0" y="245800"/>
                  </a:lnTo>
                  <a:lnTo>
                    <a:pt x="0" y="236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73436" y="1047044"/>
              <a:ext cx="153794" cy="153794"/>
            </a:xfrm>
            <a:custGeom>
              <a:avLst/>
              <a:pathLst>
                <a:path w="153794" h="153794">
                  <a:moveTo>
                    <a:pt x="144593" y="0"/>
                  </a:moveTo>
                  <a:lnTo>
                    <a:pt x="153794" y="0"/>
                  </a:lnTo>
                  <a:lnTo>
                    <a:pt x="0" y="153794"/>
                  </a:lnTo>
                  <a:lnTo>
                    <a:pt x="0" y="144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373436" y="1047044"/>
              <a:ext cx="61787" cy="61787"/>
            </a:xfrm>
            <a:custGeom>
              <a:avLst/>
              <a:pathLst>
                <a:path w="61787" h="61787">
                  <a:moveTo>
                    <a:pt x="52586" y="0"/>
                  </a:moveTo>
                  <a:lnTo>
                    <a:pt x="61787" y="0"/>
                  </a:lnTo>
                  <a:lnTo>
                    <a:pt x="0" y="61787"/>
                  </a:lnTo>
                  <a:lnTo>
                    <a:pt x="0" y="52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80057" y="3740554"/>
              <a:ext cx="24733" cy="24733"/>
            </a:xfrm>
            <a:custGeom>
              <a:avLst/>
              <a:pathLst>
                <a:path w="24733" h="24733">
                  <a:moveTo>
                    <a:pt x="24733" y="0"/>
                  </a:moveTo>
                  <a:lnTo>
                    <a:pt x="24733" y="9200"/>
                  </a:lnTo>
                  <a:lnTo>
                    <a:pt x="9200" y="24733"/>
                  </a:lnTo>
                  <a:lnTo>
                    <a:pt x="0" y="247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88051" y="3648548"/>
              <a:ext cx="116740" cy="116740"/>
            </a:xfrm>
            <a:custGeom>
              <a:avLst/>
              <a:pathLst>
                <a:path w="116740" h="116740">
                  <a:moveTo>
                    <a:pt x="116740" y="0"/>
                  </a:moveTo>
                  <a:lnTo>
                    <a:pt x="116740" y="9200"/>
                  </a:lnTo>
                  <a:lnTo>
                    <a:pt x="9200" y="116740"/>
                  </a:lnTo>
                  <a:lnTo>
                    <a:pt x="0" y="116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96044" y="3556541"/>
              <a:ext cx="208747" cy="208747"/>
            </a:xfrm>
            <a:custGeom>
              <a:avLst/>
              <a:pathLst>
                <a:path w="208747" h="208747">
                  <a:moveTo>
                    <a:pt x="208747" y="0"/>
                  </a:moveTo>
                  <a:lnTo>
                    <a:pt x="208747" y="9200"/>
                  </a:lnTo>
                  <a:lnTo>
                    <a:pt x="9200" y="208747"/>
                  </a:lnTo>
                  <a:lnTo>
                    <a:pt x="0" y="208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4037" y="3464534"/>
              <a:ext cx="300753" cy="300753"/>
            </a:xfrm>
            <a:custGeom>
              <a:avLst/>
              <a:pathLst>
                <a:path w="300753" h="300753">
                  <a:moveTo>
                    <a:pt x="300753" y="0"/>
                  </a:moveTo>
                  <a:lnTo>
                    <a:pt x="300753" y="9200"/>
                  </a:lnTo>
                  <a:lnTo>
                    <a:pt x="9200" y="300753"/>
                  </a:lnTo>
                  <a:lnTo>
                    <a:pt x="0" y="300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53681" y="337252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53681" y="328052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153681" y="318851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153681" y="309650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153681" y="300450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153681" y="291249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153681" y="282048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153681" y="272848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153681" y="263647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153681" y="254446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153681" y="245245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153681" y="236045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153681" y="226844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153681" y="217643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153681" y="208443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153681" y="199242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153681" y="190041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153681" y="180841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153681" y="171640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153681" y="162439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153681" y="153239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153681" y="144038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153681" y="134837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153681" y="125637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153681" y="116436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153681" y="107235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153681" y="98035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153681" y="897690"/>
              <a:ext cx="350964" cy="350964"/>
            </a:xfrm>
            <a:custGeom>
              <a:avLst/>
              <a:pathLst>
                <a:path w="350964" h="350964">
                  <a:moveTo>
                    <a:pt x="341763" y="0"/>
                  </a:moveTo>
                  <a:lnTo>
                    <a:pt x="350964" y="0"/>
                  </a:lnTo>
                  <a:lnTo>
                    <a:pt x="0" y="350964"/>
                  </a:lnTo>
                  <a:lnTo>
                    <a:pt x="0" y="341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153681" y="897690"/>
              <a:ext cx="258957" cy="258957"/>
            </a:xfrm>
            <a:custGeom>
              <a:avLst/>
              <a:pathLst>
                <a:path w="258957" h="258957">
                  <a:moveTo>
                    <a:pt x="249757" y="0"/>
                  </a:moveTo>
                  <a:lnTo>
                    <a:pt x="258957" y="0"/>
                  </a:lnTo>
                  <a:lnTo>
                    <a:pt x="0" y="258957"/>
                  </a:lnTo>
                  <a:lnTo>
                    <a:pt x="0" y="249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153681" y="897690"/>
              <a:ext cx="166951" cy="166951"/>
            </a:xfrm>
            <a:custGeom>
              <a:avLst/>
              <a:pathLst>
                <a:path w="166951" h="166951">
                  <a:moveTo>
                    <a:pt x="157750" y="0"/>
                  </a:moveTo>
                  <a:lnTo>
                    <a:pt x="166951" y="0"/>
                  </a:lnTo>
                  <a:lnTo>
                    <a:pt x="0" y="166951"/>
                  </a:lnTo>
                  <a:lnTo>
                    <a:pt x="0" y="157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153681" y="897690"/>
              <a:ext cx="74944" cy="74944"/>
            </a:xfrm>
            <a:custGeom>
              <a:avLst/>
              <a:pathLst>
                <a:path w="74944" h="74944">
                  <a:moveTo>
                    <a:pt x="65743" y="0"/>
                  </a:moveTo>
                  <a:lnTo>
                    <a:pt x="74944" y="0"/>
                  </a:lnTo>
                  <a:lnTo>
                    <a:pt x="0" y="74944"/>
                  </a:lnTo>
                  <a:lnTo>
                    <a:pt x="0" y="65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62335" y="2510714"/>
              <a:ext cx="351110" cy="1254573"/>
            </a:xfrm>
            <a:prstGeom prst="rect">
              <a:avLst/>
            </a:prstGeom>
            <a:ln w="1355" cap="sq">
              <a:solidFill>
                <a:srgbClr val="000000">
                  <a:alpha val="100000"/>
                </a:srgbClr>
              </a:solidFill>
              <a:prstDash val="solid"/>
              <a:miter/>
            </a:ln>
          </p:spPr>
          <p:txBody>
            <a:bodyPr/>
            <a:lstStyle/>
            <a:p/>
          </p:txBody>
        </p:sp>
        <p:sp>
          <p:nvSpPr>
            <p:cNvPr id="331" name="rc331"/>
            <p:cNvSpPr/>
            <p:nvPr/>
          </p:nvSpPr>
          <p:spPr>
            <a:xfrm>
              <a:off x="1252457" y="2391231"/>
              <a:ext cx="351110" cy="1374057"/>
            </a:xfrm>
            <a:prstGeom prst="rect">
              <a:avLst/>
            </a:prstGeom>
            <a:ln w="1355" cap="sq">
              <a:solidFill>
                <a:srgbClr val="000000">
                  <a:alpha val="100000"/>
                </a:srgbClr>
              </a:solidFill>
              <a:prstDash val="solid"/>
              <a:miter/>
            </a:ln>
          </p:spPr>
          <p:txBody>
            <a:bodyPr/>
            <a:lstStyle/>
            <a:p/>
          </p:txBody>
        </p:sp>
        <p:sp>
          <p:nvSpPr>
            <p:cNvPr id="332" name="rc332"/>
            <p:cNvSpPr/>
            <p:nvPr/>
          </p:nvSpPr>
          <p:spPr>
            <a:xfrm>
              <a:off x="1642580" y="2241877"/>
              <a:ext cx="351110" cy="1523411"/>
            </a:xfrm>
            <a:prstGeom prst="rect">
              <a:avLst/>
            </a:prstGeom>
            <a:ln w="1355" cap="sq">
              <a:solidFill>
                <a:srgbClr val="000000">
                  <a:alpha val="100000"/>
                </a:srgbClr>
              </a:solidFill>
              <a:prstDash val="solid"/>
              <a:miter/>
            </a:ln>
          </p:spPr>
          <p:txBody>
            <a:bodyPr/>
            <a:lstStyle/>
            <a:p/>
          </p:txBody>
        </p:sp>
        <p:sp>
          <p:nvSpPr>
            <p:cNvPr id="333" name="rc333"/>
            <p:cNvSpPr/>
            <p:nvPr/>
          </p:nvSpPr>
          <p:spPr>
            <a:xfrm>
              <a:off x="2032702" y="2122393"/>
              <a:ext cx="351110" cy="1642894"/>
            </a:xfrm>
            <a:prstGeom prst="rect">
              <a:avLst/>
            </a:prstGeom>
            <a:ln w="1355" cap="sq">
              <a:solidFill>
                <a:srgbClr val="000000">
                  <a:alpha val="100000"/>
                </a:srgbClr>
              </a:solidFill>
              <a:prstDash val="solid"/>
              <a:miter/>
            </a:ln>
          </p:spPr>
          <p:txBody>
            <a:bodyPr/>
            <a:lstStyle/>
            <a:p/>
          </p:txBody>
        </p:sp>
        <p:sp>
          <p:nvSpPr>
            <p:cNvPr id="334" name="rc334"/>
            <p:cNvSpPr/>
            <p:nvPr/>
          </p:nvSpPr>
          <p:spPr>
            <a:xfrm>
              <a:off x="2422824" y="1973039"/>
              <a:ext cx="351110" cy="1792248"/>
            </a:xfrm>
            <a:prstGeom prst="rect">
              <a:avLst/>
            </a:prstGeom>
            <a:ln w="1355" cap="sq">
              <a:solidFill>
                <a:srgbClr val="000000">
                  <a:alpha val="100000"/>
                </a:srgbClr>
              </a:solidFill>
              <a:prstDash val="solid"/>
              <a:miter/>
            </a:ln>
          </p:spPr>
          <p:txBody>
            <a:bodyPr/>
            <a:lstStyle/>
            <a:p/>
          </p:txBody>
        </p:sp>
        <p:sp>
          <p:nvSpPr>
            <p:cNvPr id="335" name="rc335"/>
            <p:cNvSpPr/>
            <p:nvPr/>
          </p:nvSpPr>
          <p:spPr>
            <a:xfrm>
              <a:off x="2812947" y="1793815"/>
              <a:ext cx="351110" cy="1971473"/>
            </a:xfrm>
            <a:prstGeom prst="rect">
              <a:avLst/>
            </a:prstGeom>
            <a:ln w="1355" cap="sq">
              <a:solidFill>
                <a:srgbClr val="000000">
                  <a:alpha val="100000"/>
                </a:srgbClr>
              </a:solidFill>
              <a:prstDash val="solid"/>
              <a:miter/>
            </a:ln>
          </p:spPr>
          <p:txBody>
            <a:bodyPr/>
            <a:lstStyle/>
            <a:p/>
          </p:txBody>
        </p:sp>
        <p:sp>
          <p:nvSpPr>
            <p:cNvPr id="336" name="rc336"/>
            <p:cNvSpPr/>
            <p:nvPr/>
          </p:nvSpPr>
          <p:spPr>
            <a:xfrm>
              <a:off x="3203069" y="1614590"/>
              <a:ext cx="351110" cy="2150698"/>
            </a:xfrm>
            <a:prstGeom prst="rect">
              <a:avLst/>
            </a:prstGeom>
            <a:ln w="1355" cap="sq">
              <a:solidFill>
                <a:srgbClr val="000000">
                  <a:alpha val="100000"/>
                </a:srgbClr>
              </a:solidFill>
              <a:prstDash val="solid"/>
              <a:miter/>
            </a:ln>
          </p:spPr>
          <p:txBody>
            <a:bodyPr/>
            <a:lstStyle/>
            <a:p/>
          </p:txBody>
        </p:sp>
        <p:sp>
          <p:nvSpPr>
            <p:cNvPr id="337" name="rc337"/>
            <p:cNvSpPr/>
            <p:nvPr/>
          </p:nvSpPr>
          <p:spPr>
            <a:xfrm>
              <a:off x="3593191" y="1584719"/>
              <a:ext cx="351110" cy="2180569"/>
            </a:xfrm>
            <a:prstGeom prst="rect">
              <a:avLst/>
            </a:prstGeom>
            <a:ln w="1355" cap="sq">
              <a:solidFill>
                <a:srgbClr val="000000">
                  <a:alpha val="100000"/>
                </a:srgbClr>
              </a:solidFill>
              <a:prstDash val="solid"/>
              <a:miter/>
            </a:ln>
          </p:spPr>
          <p:txBody>
            <a:bodyPr/>
            <a:lstStyle/>
            <a:p/>
          </p:txBody>
        </p:sp>
        <p:sp>
          <p:nvSpPr>
            <p:cNvPr id="338" name="rc338"/>
            <p:cNvSpPr/>
            <p:nvPr/>
          </p:nvSpPr>
          <p:spPr>
            <a:xfrm>
              <a:off x="3983314" y="1196398"/>
              <a:ext cx="351110" cy="2568889"/>
            </a:xfrm>
            <a:prstGeom prst="rect">
              <a:avLst/>
            </a:prstGeom>
            <a:ln w="1355" cap="sq">
              <a:solidFill>
                <a:srgbClr val="000000">
                  <a:alpha val="100000"/>
                </a:srgbClr>
              </a:solidFill>
              <a:prstDash val="solid"/>
              <a:miter/>
            </a:ln>
          </p:spPr>
          <p:txBody>
            <a:bodyPr/>
            <a:lstStyle/>
            <a:p/>
          </p:txBody>
        </p:sp>
        <p:sp>
          <p:nvSpPr>
            <p:cNvPr id="339" name="rc339"/>
            <p:cNvSpPr/>
            <p:nvPr/>
          </p:nvSpPr>
          <p:spPr>
            <a:xfrm>
              <a:off x="4373436" y="1047044"/>
              <a:ext cx="351110" cy="2718243"/>
            </a:xfrm>
            <a:prstGeom prst="rect">
              <a:avLst/>
            </a:prstGeom>
            <a:ln w="1355" cap="sq">
              <a:solidFill>
                <a:srgbClr val="000000">
                  <a:alpha val="100000"/>
                </a:srgbClr>
              </a:solidFill>
              <a:prstDash val="solid"/>
              <a:miter/>
            </a:ln>
          </p:spPr>
          <p:txBody>
            <a:bodyPr/>
            <a:lstStyle/>
            <a:p/>
          </p:txBody>
        </p:sp>
        <p:sp>
          <p:nvSpPr>
            <p:cNvPr id="340" name="rc340"/>
            <p:cNvSpPr/>
            <p:nvPr/>
          </p:nvSpPr>
          <p:spPr>
            <a:xfrm>
              <a:off x="4763558" y="927561"/>
              <a:ext cx="351110" cy="2837726"/>
            </a:xfrm>
            <a:prstGeom prst="rect">
              <a:avLst/>
            </a:prstGeom>
            <a:ln w="1355" cap="sq">
              <a:solidFill>
                <a:srgbClr val="000000">
                  <a:alpha val="100000"/>
                </a:srgbClr>
              </a:solidFill>
              <a:prstDash val="solid"/>
              <a:miter/>
            </a:ln>
          </p:spPr>
          <p:txBody>
            <a:bodyPr/>
            <a:lstStyle/>
            <a:p/>
          </p:txBody>
        </p:sp>
        <p:sp>
          <p:nvSpPr>
            <p:cNvPr id="341" name="rc341"/>
            <p:cNvSpPr/>
            <p:nvPr/>
          </p:nvSpPr>
          <p:spPr>
            <a:xfrm>
              <a:off x="5153681" y="897690"/>
              <a:ext cx="351110" cy="2867597"/>
            </a:xfrm>
            <a:prstGeom prst="rect">
              <a:avLst/>
            </a:prstGeom>
            <a:ln w="1355" cap="sq">
              <a:solidFill>
                <a:srgbClr val="000000">
                  <a:alpha val="100000"/>
                </a:srgbClr>
              </a:solidFill>
              <a:prstDash val="solid"/>
              <a:miter/>
            </a:ln>
          </p:spPr>
          <p:txBody>
            <a:bodyPr/>
            <a:lstStyle/>
            <a:p/>
          </p:txBody>
        </p:sp>
        <p:sp>
          <p:nvSpPr>
            <p:cNvPr id="342" name="rc342"/>
            <p:cNvSpPr/>
            <p:nvPr/>
          </p:nvSpPr>
          <p:spPr>
            <a:xfrm>
              <a:off x="5543803" y="897690"/>
              <a:ext cx="351110" cy="2867597"/>
            </a:xfrm>
            <a:prstGeom prst="rect">
              <a:avLst/>
            </a:prstGeom>
            <a:ln w="1355" cap="sq">
              <a:solidFill>
                <a:srgbClr val="000000">
                  <a:alpha val="100000"/>
                </a:srgbClr>
              </a:solidFill>
              <a:prstDash val="solid"/>
              <a:miter/>
            </a:ln>
          </p:spPr>
          <p:txBody>
            <a:bodyPr/>
            <a:lstStyle/>
            <a:p/>
          </p:txBody>
        </p:sp>
        <p:sp>
          <p:nvSpPr>
            <p:cNvPr id="343" name="rc343"/>
            <p:cNvSpPr/>
            <p:nvPr/>
          </p:nvSpPr>
          <p:spPr>
            <a:xfrm>
              <a:off x="5933925" y="897690"/>
              <a:ext cx="351110" cy="2867597"/>
            </a:xfrm>
            <a:prstGeom prst="rect">
              <a:avLst/>
            </a:prstGeom>
            <a:ln w="1355" cap="sq">
              <a:solidFill>
                <a:srgbClr val="000000">
                  <a:alpha val="100000"/>
                </a:srgbClr>
              </a:solidFill>
              <a:prstDash val="solid"/>
              <a:miter/>
            </a:ln>
          </p:spPr>
          <p:txBody>
            <a:bodyPr/>
            <a:lstStyle/>
            <a:p/>
          </p:txBody>
        </p:sp>
        <p:sp>
          <p:nvSpPr>
            <p:cNvPr id="344" name="rc344"/>
            <p:cNvSpPr/>
            <p:nvPr/>
          </p:nvSpPr>
          <p:spPr>
            <a:xfrm>
              <a:off x="6324048" y="867820"/>
              <a:ext cx="351110" cy="2897468"/>
            </a:xfrm>
            <a:prstGeom prst="rect">
              <a:avLst/>
            </a:prstGeom>
            <a:ln w="1355" cap="sq">
              <a:solidFill>
                <a:srgbClr val="000000">
                  <a:alpha val="100000"/>
                </a:srgbClr>
              </a:solidFill>
              <a:prstDash val="solid"/>
              <a:miter/>
            </a:ln>
          </p:spPr>
          <p:txBody>
            <a:bodyPr/>
            <a:lstStyle/>
            <a:p/>
          </p:txBody>
        </p:sp>
        <p:sp>
          <p:nvSpPr>
            <p:cNvPr id="345" name="rc345"/>
            <p:cNvSpPr/>
            <p:nvPr/>
          </p:nvSpPr>
          <p:spPr>
            <a:xfrm>
              <a:off x="6714170" y="867820"/>
              <a:ext cx="351110" cy="2897468"/>
            </a:xfrm>
            <a:prstGeom prst="rect">
              <a:avLst/>
            </a:prstGeom>
            <a:ln w="1355" cap="sq">
              <a:solidFill>
                <a:srgbClr val="000000">
                  <a:alpha val="100000"/>
                </a:srgbClr>
              </a:solidFill>
              <a:prstDash val="solid"/>
              <a:miter/>
            </a:ln>
          </p:spPr>
          <p:txBody>
            <a:bodyPr/>
            <a:lstStyle/>
            <a:p/>
          </p:txBody>
        </p:sp>
        <p:sp>
          <p:nvSpPr>
            <p:cNvPr id="346" name="rc346"/>
            <p:cNvSpPr/>
            <p:nvPr/>
          </p:nvSpPr>
          <p:spPr>
            <a:xfrm>
              <a:off x="7494415" y="808078"/>
              <a:ext cx="351110" cy="2957210"/>
            </a:xfrm>
            <a:prstGeom prst="rect">
              <a:avLst/>
            </a:prstGeom>
            <a:ln w="1355" cap="sq">
              <a:solidFill>
                <a:srgbClr val="000000">
                  <a:alpha val="100000"/>
                </a:srgbClr>
              </a:solidFill>
              <a:prstDash val="solid"/>
              <a:miter/>
            </a:ln>
          </p:spPr>
          <p:txBody>
            <a:bodyPr/>
            <a:lstStyle/>
            <a:p/>
          </p:txBody>
        </p:sp>
        <p:sp>
          <p:nvSpPr>
            <p:cNvPr id="347" name="rc347"/>
            <p:cNvSpPr/>
            <p:nvPr/>
          </p:nvSpPr>
          <p:spPr>
            <a:xfrm>
              <a:off x="8274660" y="808078"/>
              <a:ext cx="351110" cy="2957210"/>
            </a:xfrm>
            <a:prstGeom prst="rect">
              <a:avLst/>
            </a:prstGeom>
            <a:ln w="1355" cap="sq">
              <a:solidFill>
                <a:srgbClr val="000000">
                  <a:alpha val="100000"/>
                </a:srgbClr>
              </a:solidFill>
              <a:prstDash val="solid"/>
              <a:miter/>
            </a:ln>
          </p:spPr>
          <p:txBody>
            <a:bodyPr/>
            <a:lstStyle/>
            <a:p/>
          </p:txBody>
        </p:sp>
        <p:sp>
          <p:nvSpPr>
            <p:cNvPr id="348" name="rc348"/>
            <p:cNvSpPr/>
            <p:nvPr/>
          </p:nvSpPr>
          <p:spPr>
            <a:xfrm>
              <a:off x="8664782" y="808078"/>
              <a:ext cx="351110" cy="2957210"/>
            </a:xfrm>
            <a:prstGeom prst="rect">
              <a:avLst/>
            </a:prstGeom>
            <a:ln w="1355" cap="sq">
              <a:solidFill>
                <a:srgbClr val="000000">
                  <a:alpha val="100000"/>
                </a:srgbClr>
              </a:solidFill>
              <a:prstDash val="solid"/>
              <a:miter/>
            </a:ln>
          </p:spPr>
          <p:txBody>
            <a:bodyPr/>
            <a:lstStyle/>
            <a:p/>
          </p:txBody>
        </p:sp>
        <p:sp>
          <p:nvSpPr>
            <p:cNvPr id="349" name="rc349"/>
            <p:cNvSpPr/>
            <p:nvPr/>
          </p:nvSpPr>
          <p:spPr>
            <a:xfrm>
              <a:off x="7884537" y="808078"/>
              <a:ext cx="351110" cy="2957210"/>
            </a:xfrm>
            <a:prstGeom prst="rect">
              <a:avLst/>
            </a:prstGeom>
            <a:ln w="1355" cap="sq">
              <a:solidFill>
                <a:srgbClr val="000000">
                  <a:alpha val="100000"/>
                </a:srgbClr>
              </a:solidFill>
              <a:prstDash val="solid"/>
              <a:miter/>
            </a:ln>
          </p:spPr>
          <p:txBody>
            <a:bodyPr/>
            <a:lstStyle/>
            <a:p/>
          </p:txBody>
        </p:sp>
        <p:sp>
          <p:nvSpPr>
            <p:cNvPr id="350" name="rc350"/>
            <p:cNvSpPr/>
            <p:nvPr/>
          </p:nvSpPr>
          <p:spPr>
            <a:xfrm>
              <a:off x="7104293" y="808078"/>
              <a:ext cx="351110" cy="2957210"/>
            </a:xfrm>
            <a:prstGeom prst="rect">
              <a:avLst/>
            </a:prstGeom>
            <a:ln w="1355" cap="sq">
              <a:solidFill>
                <a:srgbClr val="000000">
                  <a:alpha val="100000"/>
                </a:srgbClr>
              </a:solidFill>
              <a:prstDash val="solid"/>
              <a:miter/>
            </a:ln>
          </p:spPr>
          <p:txBody>
            <a:bodyPr/>
            <a:lstStyle/>
            <a:p/>
          </p:txBody>
        </p:sp>
        <p:sp>
          <p:nvSpPr>
            <p:cNvPr id="351" name="tx351"/>
            <p:cNvSpPr/>
            <p:nvPr/>
          </p:nvSpPr>
          <p:spPr>
            <a:xfrm>
              <a:off x="957504" y="235509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52" name="tx352"/>
            <p:cNvSpPr/>
            <p:nvPr/>
          </p:nvSpPr>
          <p:spPr>
            <a:xfrm>
              <a:off x="1347626" y="22338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53" name="tx353"/>
            <p:cNvSpPr/>
            <p:nvPr/>
          </p:nvSpPr>
          <p:spPr>
            <a:xfrm>
              <a:off x="1737748" y="20844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4" name="tx354"/>
            <p:cNvSpPr/>
            <p:nvPr/>
          </p:nvSpPr>
          <p:spPr>
            <a:xfrm>
              <a:off x="2127871" y="1966844"/>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355" name="tx355"/>
            <p:cNvSpPr/>
            <p:nvPr/>
          </p:nvSpPr>
          <p:spPr>
            <a:xfrm>
              <a:off x="2517993" y="18156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56" name="tx356"/>
            <p:cNvSpPr/>
            <p:nvPr/>
          </p:nvSpPr>
          <p:spPr>
            <a:xfrm>
              <a:off x="2908115" y="163643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357" name="tx357"/>
            <p:cNvSpPr/>
            <p:nvPr/>
          </p:nvSpPr>
          <p:spPr>
            <a:xfrm>
              <a:off x="3298238" y="145896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58" name="tx358"/>
            <p:cNvSpPr/>
            <p:nvPr/>
          </p:nvSpPr>
          <p:spPr>
            <a:xfrm>
              <a:off x="3688360" y="14272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59" name="tx359"/>
            <p:cNvSpPr/>
            <p:nvPr/>
          </p:nvSpPr>
          <p:spPr>
            <a:xfrm>
              <a:off x="4078483" y="10390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60" name="tx360"/>
            <p:cNvSpPr/>
            <p:nvPr/>
          </p:nvSpPr>
          <p:spPr>
            <a:xfrm>
              <a:off x="4468605" y="8896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1" name="tx361"/>
            <p:cNvSpPr/>
            <p:nvPr/>
          </p:nvSpPr>
          <p:spPr>
            <a:xfrm>
              <a:off x="4858727" y="7701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2" name="tx362"/>
            <p:cNvSpPr/>
            <p:nvPr/>
          </p:nvSpPr>
          <p:spPr>
            <a:xfrm>
              <a:off x="5248850" y="7403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63" name="tx363"/>
            <p:cNvSpPr/>
            <p:nvPr/>
          </p:nvSpPr>
          <p:spPr>
            <a:xfrm>
              <a:off x="5638972" y="7403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64" name="tx364"/>
            <p:cNvSpPr/>
            <p:nvPr/>
          </p:nvSpPr>
          <p:spPr>
            <a:xfrm>
              <a:off x="6029094" y="7403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65" name="tx365"/>
            <p:cNvSpPr/>
            <p:nvPr/>
          </p:nvSpPr>
          <p:spPr>
            <a:xfrm>
              <a:off x="6419217"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6" name="tx366"/>
            <p:cNvSpPr/>
            <p:nvPr/>
          </p:nvSpPr>
          <p:spPr>
            <a:xfrm>
              <a:off x="6809339"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7" name="tx367"/>
            <p:cNvSpPr/>
            <p:nvPr/>
          </p:nvSpPr>
          <p:spPr>
            <a:xfrm>
              <a:off x="7589584"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8369828"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759951"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979706"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tx371"/>
            <p:cNvSpPr/>
            <p:nvPr/>
          </p:nvSpPr>
          <p:spPr>
            <a:xfrm>
              <a:off x="7199461"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2" name="pg372"/>
            <p:cNvSpPr/>
            <p:nvPr/>
          </p:nvSpPr>
          <p:spPr>
            <a:xfrm>
              <a:off x="975224" y="30368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007745" y="306906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365346" y="29770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397867" y="30078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755468" y="290239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787990" y="29345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8" name="pg378"/>
            <p:cNvSpPr/>
            <p:nvPr/>
          </p:nvSpPr>
          <p:spPr>
            <a:xfrm>
              <a:off x="2145591" y="28426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2178112" y="2873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0" name="pg380"/>
            <p:cNvSpPr/>
            <p:nvPr/>
          </p:nvSpPr>
          <p:spPr>
            <a:xfrm>
              <a:off x="2535713" y="2767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568234" y="28004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2" name="pg382"/>
            <p:cNvSpPr/>
            <p:nvPr/>
          </p:nvSpPr>
          <p:spPr>
            <a:xfrm>
              <a:off x="2925835" y="26783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958357" y="270924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3675935" y="257381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08457" y="2604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86" name="pg386"/>
            <p:cNvSpPr/>
            <p:nvPr/>
          </p:nvSpPr>
          <p:spPr>
            <a:xfrm>
              <a:off x="4096202" y="23796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128724" y="24118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8" name="pg388"/>
            <p:cNvSpPr/>
            <p:nvPr/>
          </p:nvSpPr>
          <p:spPr>
            <a:xfrm>
              <a:off x="4486325" y="23049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518846" y="233850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0" name="pg390"/>
            <p:cNvSpPr/>
            <p:nvPr/>
          </p:nvSpPr>
          <p:spPr>
            <a:xfrm>
              <a:off x="5266569" y="22302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299091" y="226117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2" name="tx392"/>
            <p:cNvSpPr/>
            <p:nvPr/>
          </p:nvSpPr>
          <p:spPr>
            <a:xfrm>
              <a:off x="663492" y="371317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9664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219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47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7260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93564" y="4737127"/>
              <a:ext cx="458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Somalia</a:t>
              </a:r>
            </a:p>
          </p:txBody>
        </p:sp>
        <p:sp>
          <p:nvSpPr>
            <p:cNvPr id="398" name="tx398"/>
            <p:cNvSpPr/>
            <p:nvPr/>
          </p:nvSpPr>
          <p:spPr>
            <a:xfrm rot="-5400000">
              <a:off x="738559"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(434,000)</a:t>
              </a:r>
            </a:p>
          </p:txBody>
        </p:sp>
        <p:sp>
          <p:nvSpPr>
            <p:cNvPr id="399" name="tx399"/>
            <p:cNvSpPr/>
            <p:nvPr/>
          </p:nvSpPr>
          <p:spPr>
            <a:xfrm rot="-5400000">
              <a:off x="1212708" y="47097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Yemen</a:t>
              </a:r>
            </a:p>
          </p:txBody>
        </p:sp>
        <p:sp>
          <p:nvSpPr>
            <p:cNvPr id="400" name="tx400"/>
            <p:cNvSpPr/>
            <p:nvPr/>
          </p:nvSpPr>
          <p:spPr>
            <a:xfrm rot="-5400000">
              <a:off x="1128682"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(728,000)</a:t>
              </a:r>
            </a:p>
          </p:txBody>
        </p:sp>
        <p:sp>
          <p:nvSpPr>
            <p:cNvPr id="401" name="tx401"/>
            <p:cNvSpPr/>
            <p:nvPr/>
          </p:nvSpPr>
          <p:spPr>
            <a:xfrm rot="-5400000">
              <a:off x="1619604" y="4691332"/>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02" name="tx402"/>
            <p:cNvSpPr/>
            <p:nvPr/>
          </p:nvSpPr>
          <p:spPr>
            <a:xfrm rot="-5400000">
              <a:off x="1518804"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(799,000)</a:t>
              </a:r>
            </a:p>
          </p:txBody>
        </p:sp>
        <p:sp>
          <p:nvSpPr>
            <p:cNvPr id="403" name="tx403"/>
            <p:cNvSpPr/>
            <p:nvPr/>
          </p:nvSpPr>
          <p:spPr>
            <a:xfrm rot="-5400000">
              <a:off x="1946940" y="4685100"/>
              <a:ext cx="49441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Lebanon</a:t>
              </a:r>
            </a:p>
          </p:txBody>
        </p:sp>
        <p:sp>
          <p:nvSpPr>
            <p:cNvPr id="404" name="tx404"/>
            <p:cNvSpPr/>
            <p:nvPr/>
          </p:nvSpPr>
          <p:spPr>
            <a:xfrm rot="-5400000">
              <a:off x="1944242"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(41,000)</a:t>
              </a:r>
            </a:p>
          </p:txBody>
        </p:sp>
        <p:sp>
          <p:nvSpPr>
            <p:cNvPr id="405" name="tx405"/>
            <p:cNvSpPr/>
            <p:nvPr/>
          </p:nvSpPr>
          <p:spPr>
            <a:xfrm rot="-5400000">
              <a:off x="2235487" y="4830517"/>
              <a:ext cx="6707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Afghanistan</a:t>
              </a:r>
            </a:p>
          </p:txBody>
        </p:sp>
        <p:sp>
          <p:nvSpPr>
            <p:cNvPr id="406" name="tx406"/>
            <p:cNvSpPr/>
            <p:nvPr/>
          </p:nvSpPr>
          <p:spPr>
            <a:xfrm rot="-5400000">
              <a:off x="2299049"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(566,000)</a:t>
              </a:r>
            </a:p>
          </p:txBody>
        </p:sp>
        <p:sp>
          <p:nvSpPr>
            <p:cNvPr id="407" name="tx407"/>
            <p:cNvSpPr/>
            <p:nvPr/>
          </p:nvSpPr>
          <p:spPr>
            <a:xfrm rot="-5400000">
              <a:off x="2816326" y="4639800"/>
              <a:ext cx="28934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Syria</a:t>
              </a:r>
            </a:p>
          </p:txBody>
        </p:sp>
        <p:sp>
          <p:nvSpPr>
            <p:cNvPr id="408" name="tx408"/>
            <p:cNvSpPr/>
            <p:nvPr/>
          </p:nvSpPr>
          <p:spPr>
            <a:xfrm rot="-5400000">
              <a:off x="2689171"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(175,000)</a:t>
              </a:r>
            </a:p>
          </p:txBody>
        </p:sp>
        <p:sp>
          <p:nvSpPr>
            <p:cNvPr id="409" name="tx409"/>
            <p:cNvSpPr/>
            <p:nvPr/>
          </p:nvSpPr>
          <p:spPr>
            <a:xfrm rot="-5400000">
              <a:off x="3140127" y="4566409"/>
              <a:ext cx="42354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Djibouti</a:t>
              </a:r>
            </a:p>
          </p:txBody>
        </p:sp>
        <p:sp>
          <p:nvSpPr>
            <p:cNvPr id="410" name="tx410"/>
            <p:cNvSpPr/>
            <p:nvPr/>
          </p:nvSpPr>
          <p:spPr>
            <a:xfrm rot="-5400000">
              <a:off x="3149925"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11" name="tx411"/>
            <p:cNvSpPr/>
            <p:nvPr/>
          </p:nvSpPr>
          <p:spPr>
            <a:xfrm rot="-5400000">
              <a:off x="3590215" y="4577075"/>
              <a:ext cx="30360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Libya</a:t>
              </a:r>
            </a:p>
          </p:txBody>
        </p:sp>
        <p:sp>
          <p:nvSpPr>
            <p:cNvPr id="412" name="tx412"/>
            <p:cNvSpPr/>
            <p:nvPr/>
          </p:nvSpPr>
          <p:spPr>
            <a:xfrm rot="-5400000">
              <a:off x="3504732"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(33,000)</a:t>
              </a:r>
            </a:p>
          </p:txBody>
        </p:sp>
        <p:sp>
          <p:nvSpPr>
            <p:cNvPr id="413" name="tx413"/>
            <p:cNvSpPr/>
            <p:nvPr/>
          </p:nvSpPr>
          <p:spPr>
            <a:xfrm rot="-5400000">
              <a:off x="3901210" y="4752072"/>
              <a:ext cx="48710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Pakistan</a:t>
              </a:r>
            </a:p>
          </p:txBody>
        </p:sp>
        <p:sp>
          <p:nvSpPr>
            <p:cNvPr id="414" name="tx414"/>
            <p:cNvSpPr/>
            <p:nvPr/>
          </p:nvSpPr>
          <p:spPr>
            <a:xfrm rot="-5400000">
              <a:off x="3859538"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(925,000)</a:t>
              </a:r>
            </a:p>
          </p:txBody>
        </p:sp>
        <p:sp>
          <p:nvSpPr>
            <p:cNvPr id="415" name="tx415"/>
            <p:cNvSpPr/>
            <p:nvPr/>
          </p:nvSpPr>
          <p:spPr>
            <a:xfrm rot="-5400000">
              <a:off x="4413589" y="4606066"/>
              <a:ext cx="218839"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Iraq</a:t>
              </a:r>
            </a:p>
          </p:txBody>
        </p:sp>
        <p:sp>
          <p:nvSpPr>
            <p:cNvPr id="416" name="tx416"/>
            <p:cNvSpPr/>
            <p:nvPr/>
          </p:nvSpPr>
          <p:spPr>
            <a:xfrm rot="-5400000">
              <a:off x="4249661"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(103,000)</a:t>
              </a:r>
            </a:p>
          </p:txBody>
        </p:sp>
        <p:sp>
          <p:nvSpPr>
            <p:cNvPr id="417" name="tx417"/>
            <p:cNvSpPr/>
            <p:nvPr/>
          </p:nvSpPr>
          <p:spPr>
            <a:xfrm rot="-5400000">
              <a:off x="4762597" y="4522474"/>
              <a:ext cx="317624" cy="99590"/>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Qatar</a:t>
              </a:r>
            </a:p>
          </p:txBody>
        </p:sp>
        <p:sp>
          <p:nvSpPr>
            <p:cNvPr id="418" name="tx418"/>
            <p:cNvSpPr/>
            <p:nvPr/>
          </p:nvSpPr>
          <p:spPr>
            <a:xfrm rot="-5400000">
              <a:off x="4710414"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419" name="tx419"/>
            <p:cNvSpPr/>
            <p:nvPr/>
          </p:nvSpPr>
          <p:spPr>
            <a:xfrm rot="-5400000">
              <a:off x="5140131" y="4587648"/>
              <a:ext cx="32475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Egypt</a:t>
              </a:r>
            </a:p>
          </p:txBody>
        </p:sp>
        <p:sp>
          <p:nvSpPr>
            <p:cNvPr id="420" name="tx420"/>
            <p:cNvSpPr/>
            <p:nvPr/>
          </p:nvSpPr>
          <p:spPr>
            <a:xfrm rot="-5400000">
              <a:off x="5065221"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(95,000)</a:t>
              </a:r>
            </a:p>
          </p:txBody>
        </p:sp>
        <p:sp>
          <p:nvSpPr>
            <p:cNvPr id="421" name="tx421"/>
            <p:cNvSpPr/>
            <p:nvPr/>
          </p:nvSpPr>
          <p:spPr>
            <a:xfrm rot="-5400000">
              <a:off x="5511061" y="4561386"/>
              <a:ext cx="388317"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Jordan</a:t>
              </a:r>
            </a:p>
          </p:txBody>
        </p:sp>
        <p:sp>
          <p:nvSpPr>
            <p:cNvPr id="422" name="tx422"/>
            <p:cNvSpPr/>
            <p:nvPr/>
          </p:nvSpPr>
          <p:spPr>
            <a:xfrm rot="-5400000">
              <a:off x="5490659"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a:t>
              </a:r>
            </a:p>
          </p:txBody>
        </p:sp>
        <p:sp>
          <p:nvSpPr>
            <p:cNvPr id="423" name="tx423"/>
            <p:cNvSpPr/>
            <p:nvPr/>
          </p:nvSpPr>
          <p:spPr>
            <a:xfrm rot="-5400000">
              <a:off x="5911787" y="5390669"/>
              <a:ext cx="367109"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United</a:t>
              </a:r>
            </a:p>
          </p:txBody>
        </p:sp>
        <p:sp>
          <p:nvSpPr>
            <p:cNvPr id="424" name="tx424"/>
            <p:cNvSpPr/>
            <p:nvPr/>
          </p:nvSpPr>
          <p:spPr>
            <a:xfrm rot="-5400000">
              <a:off x="5961242" y="5037729"/>
              <a:ext cx="2682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a:t>
              </a:r>
            </a:p>
          </p:txBody>
        </p:sp>
        <p:sp>
          <p:nvSpPr>
            <p:cNvPr id="425" name="tx425"/>
            <p:cNvSpPr/>
            <p:nvPr/>
          </p:nvSpPr>
          <p:spPr>
            <a:xfrm rot="-5400000">
              <a:off x="5844846" y="4617786"/>
              <a:ext cx="501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Emirates</a:t>
              </a:r>
            </a:p>
          </p:txBody>
        </p:sp>
        <p:sp>
          <p:nvSpPr>
            <p:cNvPr id="426" name="tx426"/>
            <p:cNvSpPr/>
            <p:nvPr/>
          </p:nvSpPr>
          <p:spPr>
            <a:xfrm rot="-5400000">
              <a:off x="5880781"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427" name="tx427"/>
            <p:cNvSpPr/>
            <p:nvPr/>
          </p:nvSpPr>
          <p:spPr>
            <a:xfrm rot="-5400000">
              <a:off x="6322280" y="5001887"/>
              <a:ext cx="324817"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Saudi</a:t>
              </a:r>
            </a:p>
          </p:txBody>
        </p:sp>
        <p:sp>
          <p:nvSpPr>
            <p:cNvPr id="428" name="tx428"/>
            <p:cNvSpPr/>
            <p:nvPr/>
          </p:nvSpPr>
          <p:spPr>
            <a:xfrm rot="-5400000">
              <a:off x="6301941" y="4621445"/>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Arabia</a:t>
              </a:r>
            </a:p>
          </p:txBody>
        </p:sp>
        <p:sp>
          <p:nvSpPr>
            <p:cNvPr id="429" name="tx429"/>
            <p:cNvSpPr/>
            <p:nvPr/>
          </p:nvSpPr>
          <p:spPr>
            <a:xfrm rot="-5400000">
              <a:off x="6235588"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30" name="tx430"/>
            <p:cNvSpPr/>
            <p:nvPr/>
          </p:nvSpPr>
          <p:spPr>
            <a:xfrm rot="-5400000">
              <a:off x="6670917" y="4571959"/>
              <a:ext cx="4094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Tunisia</a:t>
              </a:r>
            </a:p>
          </p:txBody>
        </p:sp>
        <p:sp>
          <p:nvSpPr>
            <p:cNvPr id="431" name="tx431"/>
            <p:cNvSpPr/>
            <p:nvPr/>
          </p:nvSpPr>
          <p:spPr>
            <a:xfrm rot="-5400000">
              <a:off x="6661026"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432" name="tx432"/>
            <p:cNvSpPr/>
            <p:nvPr/>
          </p:nvSpPr>
          <p:spPr>
            <a:xfrm rot="-5400000">
              <a:off x="7046870" y="4554379"/>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Bahrain</a:t>
              </a:r>
            </a:p>
          </p:txBody>
        </p:sp>
        <p:sp>
          <p:nvSpPr>
            <p:cNvPr id="433" name="tx433"/>
            <p:cNvSpPr/>
            <p:nvPr/>
          </p:nvSpPr>
          <p:spPr>
            <a:xfrm rot="-5400000">
              <a:off x="7067023"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434" name="tx434"/>
            <p:cNvSpPr/>
            <p:nvPr/>
          </p:nvSpPr>
          <p:spPr>
            <a:xfrm rot="-5400000">
              <a:off x="7546443" y="4547310"/>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Iran</a:t>
              </a:r>
            </a:p>
          </p:txBody>
        </p:sp>
        <p:sp>
          <p:nvSpPr>
            <p:cNvPr id="435" name="tx435"/>
            <p:cNvSpPr/>
            <p:nvPr/>
          </p:nvSpPr>
          <p:spPr>
            <a:xfrm rot="-5400000">
              <a:off x="7405955"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436" name="tx436"/>
            <p:cNvSpPr/>
            <p:nvPr/>
          </p:nvSpPr>
          <p:spPr>
            <a:xfrm rot="-5400000">
              <a:off x="7855392" y="4526102"/>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Kuwait</a:t>
              </a:r>
            </a:p>
          </p:txBody>
        </p:sp>
        <p:sp>
          <p:nvSpPr>
            <p:cNvPr id="437" name="tx437"/>
            <p:cNvSpPr/>
            <p:nvPr/>
          </p:nvSpPr>
          <p:spPr>
            <a:xfrm rot="-5400000">
              <a:off x="7847268"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38" name="tx438"/>
            <p:cNvSpPr/>
            <p:nvPr/>
          </p:nvSpPr>
          <p:spPr>
            <a:xfrm rot="-5400000">
              <a:off x="8192618" y="4610748"/>
              <a:ext cx="4869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Morocco</a:t>
              </a:r>
            </a:p>
          </p:txBody>
        </p:sp>
        <p:sp>
          <p:nvSpPr>
            <p:cNvPr id="439" name="tx439"/>
            <p:cNvSpPr/>
            <p:nvPr/>
          </p:nvSpPr>
          <p:spPr>
            <a:xfrm rot="-5400000">
              <a:off x="8221515"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40" name="tx440"/>
            <p:cNvSpPr/>
            <p:nvPr/>
          </p:nvSpPr>
          <p:spPr>
            <a:xfrm rot="-5400000">
              <a:off x="8652473" y="4613507"/>
              <a:ext cx="345839"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Oman</a:t>
              </a:r>
            </a:p>
          </p:txBody>
        </p:sp>
        <p:sp>
          <p:nvSpPr>
            <p:cNvPr id="441" name="tx441"/>
            <p:cNvSpPr/>
            <p:nvPr/>
          </p:nvSpPr>
          <p:spPr>
            <a:xfrm rot="-5400000">
              <a:off x="8574555" y="4154465"/>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42" name="tx442"/>
            <p:cNvSpPr/>
            <p:nvPr/>
          </p:nvSpPr>
          <p:spPr>
            <a:xfrm rot="-5400000">
              <a:off x="-52544" y="222113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43" name="rc443"/>
            <p:cNvSpPr/>
            <p:nvPr/>
          </p:nvSpPr>
          <p:spPr>
            <a:xfrm>
              <a:off x="2130142" y="5993415"/>
              <a:ext cx="219456" cy="219455"/>
            </a:xfrm>
            <a:prstGeom prst="rect">
              <a:avLst/>
            </a:prstGeom>
            <a:solidFill>
              <a:srgbClr val="FFFFFF">
                <a:alpha val="100000"/>
              </a:srgbClr>
            </a:solidFill>
          </p:spPr>
          <p:txBody>
            <a:bodyPr/>
            <a:lstStyle/>
            <a:p/>
          </p:txBody>
        </p:sp>
        <p:sp>
          <p:nvSpPr>
            <p:cNvPr id="444" name="pg444"/>
            <p:cNvSpPr/>
            <p:nvPr/>
          </p:nvSpPr>
          <p:spPr>
            <a:xfrm>
              <a:off x="2314693"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5" name="pg445"/>
            <p:cNvSpPr/>
            <p:nvPr/>
          </p:nvSpPr>
          <p:spPr>
            <a:xfrm>
              <a:off x="2220083"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6" name="pg446"/>
            <p:cNvSpPr/>
            <p:nvPr/>
          </p:nvSpPr>
          <p:spPr>
            <a:xfrm>
              <a:off x="2130204"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7" name="pg447"/>
            <p:cNvSpPr/>
            <p:nvPr/>
          </p:nvSpPr>
          <p:spPr>
            <a:xfrm>
              <a:off x="2130204"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8" name="pg448"/>
            <p:cNvSpPr/>
            <p:nvPr/>
          </p:nvSpPr>
          <p:spPr>
            <a:xfrm>
              <a:off x="2130204"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9" name="rc449"/>
            <p:cNvSpPr/>
            <p:nvPr/>
          </p:nvSpPr>
          <p:spPr>
            <a:xfrm>
              <a:off x="2130142" y="5993415"/>
              <a:ext cx="219456" cy="219455"/>
            </a:xfrm>
            <a:prstGeom prst="rect">
              <a:avLst/>
            </a:prstGeom>
            <a:ln w="476" cap="sq">
              <a:solidFill>
                <a:srgbClr val="000000">
                  <a:alpha val="100000"/>
                </a:srgbClr>
              </a:solidFill>
              <a:prstDash val="solid"/>
              <a:miter/>
            </a:ln>
          </p:spPr>
          <p:txBody>
            <a:bodyPr/>
            <a:lstStyle/>
            <a:p/>
          </p:txBody>
        </p:sp>
        <p:sp>
          <p:nvSpPr>
            <p:cNvPr id="450" name="rc450"/>
            <p:cNvSpPr/>
            <p:nvPr/>
          </p:nvSpPr>
          <p:spPr>
            <a:xfrm>
              <a:off x="4500306" y="5993415"/>
              <a:ext cx="219455" cy="219455"/>
            </a:xfrm>
            <a:prstGeom prst="rect">
              <a:avLst/>
            </a:prstGeom>
            <a:solidFill>
              <a:srgbClr val="FFFFFF">
                <a:alpha val="100000"/>
              </a:srgbClr>
            </a:solidFill>
          </p:spPr>
          <p:txBody>
            <a:bodyPr/>
            <a:lstStyle/>
            <a:p/>
          </p:txBody>
        </p:sp>
        <p:sp>
          <p:nvSpPr>
            <p:cNvPr id="451" name="rc451"/>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52" name="tx452"/>
            <p:cNvSpPr/>
            <p:nvPr/>
          </p:nvSpPr>
          <p:spPr>
            <a:xfrm>
              <a:off x="2419187" y="6024971"/>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53" name="tx453"/>
            <p:cNvSpPr/>
            <p:nvPr/>
          </p:nvSpPr>
          <p:spPr>
            <a:xfrm>
              <a:off x="4789351" y="6022038"/>
              <a:ext cx="295873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un- and undervaccinated (no stripes)</a:t>
              </a:r>
            </a:p>
          </p:txBody>
        </p:sp>
        <p:sp>
          <p:nvSpPr>
            <p:cNvPr id="454" name="tx454"/>
            <p:cNvSpPr/>
            <p:nvPr/>
          </p:nvSpPr>
          <p:spPr>
            <a:xfrm>
              <a:off x="803816" y="399578"/>
              <a:ext cx="296300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EMR, 2023</a:t>
              </a:r>
            </a:p>
          </p:txBody>
        </p:sp>
        <p:sp>
          <p:nvSpPr>
            <p:cNvPr id="455" name="tx455"/>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56" name="tx456"/>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57" name="tx457"/>
            <p:cNvSpPr/>
            <p:nvPr/>
          </p:nvSpPr>
          <p:spPr>
            <a:xfrm>
              <a:off x="159259" y="6568567"/>
              <a:ext cx="89151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 and undervaccinated children.Number in parentheses shows number of un- and undervaccinated children.</a:t>
              </a:r>
            </a:p>
          </p:txBody>
        </p:sp>
      </p:grpSp>
      <p:sp>
        <p:nvSpPr>
          <p:cNvPr id="4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DTP3 coverage in countries in EMR from lowest to highest coverage, and the rank of the top 10 countries with the most un- and undervaccinated children, based on absolute numbers.
In 2023, DTP3 coverage ranged from 42% in Somalia to 99% in Iran, Morocco, Oman, Kuwait, and Bahrain.
12 out of 21 (57%) countries had coverage of at least 90%.
Pakistan had DTP3 coverage of 86% and the highest absolute number of un- and undervaccinated children in the region, followed by Sudan.
Large cohort countries may have high numbers of un- and undervaccinated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Bahrain, Iran, Kuwait, Morocco, and Oman had the highest coverage (99%), while Somalia had the lowest coverage (42%).
DTP3 coverage increased in 7 out of 21 countries between 2022 and 2023. The largest increase was 13% points in Djibouti from 59% to 72%.
7 countries saw a decrease in coverage (Egypt, Iraq, Lebanon, Qatar, Saudi Arabia, Sudan, and Yemen). The largest decline was 17% points in Sudan from 68% to 51%.
Coverage remained constant between 2022 and 2023 in the remaining 7 countries.
In 2023, 12 out of 21 countries had achieved DTP3 coverage of at least 90%.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DTP3 coverage compared to 2019, by country.
Coverage was higher in 2023 compared to 2019 in 6 countries (Egypt, Iraq, Jordan, Kuwait, Pakistan, and Saudi Arabia).
The largest increase in coverage was 7% points in Iraq from 84% in 2019 to 91% in 2023, Jordan from 89% in 2019 to 96% in 2023, and Kuwait from 92% in 2019 to 99% in 2023}.
Coverage was lower than in 2019 in 9 countries (Afghanistan, Djibouti, Lebanon, Qatar, Sudan, Syria, Tunisia, United Arab Emirates, and Yemen).
The largest decline in coverage was 42% points in Sudan from 93% in 2019 to 51% in 2023}.</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EMR, 6 out of 21 (29%) countries had DTP3 coverage below 70% in 2023. These are Afghanistan, Lebanon, Sudan, Somalia, Syria, and Yemen.
These countries account for approximately 5,748,000 (30%) of the total annual cohort of surviving infants in the region.
There were 12 (57%) countries that achieved DTP3 of 90% or higher, accounting for 6,529,000 (34%) of the total cohort.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69509" y="1574837"/>
              <a:ext cx="1826260" cy="1836151"/>
            </a:xfrm>
            <a:custGeom>
              <a:avLst/>
              <a:pathLst>
                <a:path w="1826260" h="1836151">
                  <a:moveTo>
                    <a:pt x="0" y="1836151"/>
                  </a:moveTo>
                  <a:lnTo>
                    <a:pt x="62974" y="1829588"/>
                  </a:lnTo>
                  <a:lnTo>
                    <a:pt x="125949" y="1823025"/>
                  </a:lnTo>
                  <a:lnTo>
                    <a:pt x="188923" y="1816462"/>
                  </a:lnTo>
                  <a:lnTo>
                    <a:pt x="251898" y="1809899"/>
                  </a:lnTo>
                  <a:lnTo>
                    <a:pt x="314872" y="1803336"/>
                  </a:lnTo>
                  <a:lnTo>
                    <a:pt x="377847" y="1796773"/>
                  </a:lnTo>
                  <a:lnTo>
                    <a:pt x="440821" y="1790210"/>
                  </a:lnTo>
                  <a:lnTo>
                    <a:pt x="503796" y="1783647"/>
                  </a:lnTo>
                  <a:lnTo>
                    <a:pt x="566770" y="1777084"/>
                  </a:lnTo>
                  <a:lnTo>
                    <a:pt x="629745" y="1770521"/>
                  </a:lnTo>
                  <a:lnTo>
                    <a:pt x="692719" y="1763958"/>
                  </a:lnTo>
                  <a:lnTo>
                    <a:pt x="755694" y="1757396"/>
                  </a:lnTo>
                  <a:lnTo>
                    <a:pt x="818668" y="1750833"/>
                  </a:lnTo>
                  <a:lnTo>
                    <a:pt x="881643" y="1744270"/>
                  </a:lnTo>
                  <a:lnTo>
                    <a:pt x="944617" y="1737707"/>
                  </a:lnTo>
                  <a:lnTo>
                    <a:pt x="1007592" y="1731144"/>
                  </a:lnTo>
                  <a:lnTo>
                    <a:pt x="1070566" y="1724581"/>
                  </a:lnTo>
                  <a:lnTo>
                    <a:pt x="1133541" y="1718018"/>
                  </a:lnTo>
                  <a:lnTo>
                    <a:pt x="1196515" y="1711455"/>
                  </a:lnTo>
                  <a:lnTo>
                    <a:pt x="1259490" y="1704892"/>
                  </a:lnTo>
                  <a:lnTo>
                    <a:pt x="1322464" y="1698329"/>
                  </a:lnTo>
                  <a:lnTo>
                    <a:pt x="1385439" y="1691766"/>
                  </a:lnTo>
                  <a:lnTo>
                    <a:pt x="1448413" y="1685203"/>
                  </a:lnTo>
                  <a:lnTo>
                    <a:pt x="1511388" y="1678640"/>
                  </a:lnTo>
                  <a:lnTo>
                    <a:pt x="1574362" y="1672077"/>
                  </a:lnTo>
                  <a:lnTo>
                    <a:pt x="1637337" y="1665514"/>
                  </a:lnTo>
                  <a:lnTo>
                    <a:pt x="1700311" y="1658951"/>
                  </a:lnTo>
                  <a:lnTo>
                    <a:pt x="1763286" y="1652388"/>
                  </a:lnTo>
                  <a:lnTo>
                    <a:pt x="1826260" y="1645825"/>
                  </a:lnTo>
                  <a:lnTo>
                    <a:pt x="1818706" y="1583644"/>
                  </a:lnTo>
                  <a:lnTo>
                    <a:pt x="1809035" y="1521758"/>
                  </a:lnTo>
                  <a:lnTo>
                    <a:pt x="1797259" y="1460237"/>
                  </a:lnTo>
                  <a:lnTo>
                    <a:pt x="1783391" y="1399154"/>
                  </a:lnTo>
                  <a:lnTo>
                    <a:pt x="1767448" y="1338579"/>
                  </a:lnTo>
                  <a:lnTo>
                    <a:pt x="1749448" y="1278583"/>
                  </a:lnTo>
                  <a:lnTo>
                    <a:pt x="1729413" y="1219236"/>
                  </a:lnTo>
                  <a:lnTo>
                    <a:pt x="1707364" y="1160608"/>
                  </a:lnTo>
                  <a:lnTo>
                    <a:pt x="1683329" y="1102765"/>
                  </a:lnTo>
                  <a:lnTo>
                    <a:pt x="1657335" y="1045775"/>
                  </a:lnTo>
                  <a:lnTo>
                    <a:pt x="1629412" y="989706"/>
                  </a:lnTo>
                  <a:lnTo>
                    <a:pt x="1599592" y="934622"/>
                  </a:lnTo>
                  <a:lnTo>
                    <a:pt x="1567912" y="880586"/>
                  </a:lnTo>
                  <a:lnTo>
                    <a:pt x="1534406" y="827663"/>
                  </a:lnTo>
                  <a:lnTo>
                    <a:pt x="1499115" y="775913"/>
                  </a:lnTo>
                  <a:lnTo>
                    <a:pt x="1462080" y="725397"/>
                  </a:lnTo>
                  <a:lnTo>
                    <a:pt x="1423343" y="676174"/>
                  </a:lnTo>
                  <a:lnTo>
                    <a:pt x="1382949" y="628301"/>
                  </a:lnTo>
                  <a:lnTo>
                    <a:pt x="1340947" y="581833"/>
                  </a:lnTo>
                  <a:lnTo>
                    <a:pt x="1297383" y="536825"/>
                  </a:lnTo>
                  <a:lnTo>
                    <a:pt x="1252310" y="493329"/>
                  </a:lnTo>
                  <a:lnTo>
                    <a:pt x="1205780" y="451396"/>
                  </a:lnTo>
                  <a:lnTo>
                    <a:pt x="1157846" y="411074"/>
                  </a:lnTo>
                  <a:lnTo>
                    <a:pt x="1108565" y="372411"/>
                  </a:lnTo>
                  <a:lnTo>
                    <a:pt x="1057994" y="335451"/>
                  </a:lnTo>
                  <a:lnTo>
                    <a:pt x="1006191" y="300237"/>
                  </a:lnTo>
                  <a:lnTo>
                    <a:pt x="953218" y="266811"/>
                  </a:lnTo>
                  <a:lnTo>
                    <a:pt x="899135" y="235212"/>
                  </a:lnTo>
                  <a:lnTo>
                    <a:pt x="844006" y="205475"/>
                  </a:lnTo>
                  <a:lnTo>
                    <a:pt x="787895" y="177636"/>
                  </a:lnTo>
                  <a:lnTo>
                    <a:pt x="730867" y="151727"/>
                  </a:lnTo>
                  <a:lnTo>
                    <a:pt x="672988" y="127778"/>
                  </a:lnTo>
                  <a:lnTo>
                    <a:pt x="614327" y="105817"/>
                  </a:lnTo>
                  <a:lnTo>
                    <a:pt x="554950" y="85870"/>
                  </a:lnTo>
                  <a:lnTo>
                    <a:pt x="494927" y="67960"/>
                  </a:lnTo>
                  <a:lnTo>
                    <a:pt x="434329" y="52108"/>
                  </a:lnTo>
                  <a:lnTo>
                    <a:pt x="373225" y="38331"/>
                  </a:lnTo>
                  <a:lnTo>
                    <a:pt x="311687" y="26647"/>
                  </a:lnTo>
                  <a:lnTo>
                    <a:pt x="249786" y="17069"/>
                  </a:lnTo>
                  <a:lnTo>
                    <a:pt x="187594" y="9608"/>
                  </a:lnTo>
                  <a:lnTo>
                    <a:pt x="125184" y="4272"/>
                  </a:lnTo>
                  <a:lnTo>
                    <a:pt x="62628" y="1068"/>
                  </a:lnTo>
                  <a:lnTo>
                    <a:pt x="0" y="0"/>
                  </a:lnTo>
                  <a:lnTo>
                    <a:pt x="0" y="63315"/>
                  </a:lnTo>
                  <a:lnTo>
                    <a:pt x="0" y="126631"/>
                  </a:lnTo>
                  <a:lnTo>
                    <a:pt x="0" y="189946"/>
                  </a:lnTo>
                  <a:lnTo>
                    <a:pt x="0" y="253262"/>
                  </a:lnTo>
                  <a:lnTo>
                    <a:pt x="0" y="316577"/>
                  </a:lnTo>
                  <a:lnTo>
                    <a:pt x="0" y="379893"/>
                  </a:lnTo>
                  <a:lnTo>
                    <a:pt x="0" y="443209"/>
                  </a:lnTo>
                  <a:lnTo>
                    <a:pt x="0" y="506524"/>
                  </a:lnTo>
                  <a:lnTo>
                    <a:pt x="0" y="569840"/>
                  </a:lnTo>
                  <a:lnTo>
                    <a:pt x="0" y="633155"/>
                  </a:lnTo>
                  <a:lnTo>
                    <a:pt x="0" y="696471"/>
                  </a:lnTo>
                  <a:lnTo>
                    <a:pt x="0" y="759786"/>
                  </a:lnTo>
                  <a:lnTo>
                    <a:pt x="0" y="823102"/>
                  </a:lnTo>
                  <a:lnTo>
                    <a:pt x="0" y="886418"/>
                  </a:lnTo>
                  <a:lnTo>
                    <a:pt x="0" y="949733"/>
                  </a:lnTo>
                  <a:lnTo>
                    <a:pt x="0" y="1013049"/>
                  </a:lnTo>
                  <a:lnTo>
                    <a:pt x="0" y="1076364"/>
                  </a:lnTo>
                  <a:lnTo>
                    <a:pt x="0" y="1139680"/>
                  </a:lnTo>
                  <a:lnTo>
                    <a:pt x="0" y="1202995"/>
                  </a:lnTo>
                  <a:lnTo>
                    <a:pt x="0" y="1266311"/>
                  </a:lnTo>
                  <a:lnTo>
                    <a:pt x="0" y="1329627"/>
                  </a:lnTo>
                  <a:lnTo>
                    <a:pt x="0" y="1392942"/>
                  </a:lnTo>
                  <a:lnTo>
                    <a:pt x="0" y="1456258"/>
                  </a:lnTo>
                  <a:lnTo>
                    <a:pt x="0" y="1519573"/>
                  </a:lnTo>
                  <a:lnTo>
                    <a:pt x="0" y="1582889"/>
                  </a:lnTo>
                  <a:lnTo>
                    <a:pt x="0" y="1646205"/>
                  </a:lnTo>
                  <a:lnTo>
                    <a:pt x="0" y="1709520"/>
                  </a:lnTo>
                  <a:lnTo>
                    <a:pt x="0" y="177283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569509" y="3220662"/>
              <a:ext cx="1836150" cy="1876105"/>
            </a:xfrm>
            <a:custGeom>
              <a:avLst/>
              <a:pathLst>
                <a:path w="1836150" h="1876105">
                  <a:moveTo>
                    <a:pt x="0" y="190326"/>
                  </a:moveTo>
                  <a:lnTo>
                    <a:pt x="25094" y="248456"/>
                  </a:lnTo>
                  <a:lnTo>
                    <a:pt x="50188" y="306587"/>
                  </a:lnTo>
                  <a:lnTo>
                    <a:pt x="75283" y="364717"/>
                  </a:lnTo>
                  <a:lnTo>
                    <a:pt x="100377" y="422847"/>
                  </a:lnTo>
                  <a:lnTo>
                    <a:pt x="125472" y="480977"/>
                  </a:lnTo>
                  <a:lnTo>
                    <a:pt x="150566" y="539108"/>
                  </a:lnTo>
                  <a:lnTo>
                    <a:pt x="175660" y="597238"/>
                  </a:lnTo>
                  <a:lnTo>
                    <a:pt x="200755" y="655368"/>
                  </a:lnTo>
                  <a:lnTo>
                    <a:pt x="225849" y="713499"/>
                  </a:lnTo>
                  <a:lnTo>
                    <a:pt x="250944" y="771629"/>
                  </a:lnTo>
                  <a:lnTo>
                    <a:pt x="276038" y="829759"/>
                  </a:lnTo>
                  <a:lnTo>
                    <a:pt x="301132" y="887890"/>
                  </a:lnTo>
                  <a:lnTo>
                    <a:pt x="326227" y="946020"/>
                  </a:lnTo>
                  <a:lnTo>
                    <a:pt x="351321" y="1004150"/>
                  </a:lnTo>
                  <a:lnTo>
                    <a:pt x="376416" y="1062281"/>
                  </a:lnTo>
                  <a:lnTo>
                    <a:pt x="401510" y="1120411"/>
                  </a:lnTo>
                  <a:lnTo>
                    <a:pt x="426604" y="1178541"/>
                  </a:lnTo>
                  <a:lnTo>
                    <a:pt x="451699" y="1236671"/>
                  </a:lnTo>
                  <a:lnTo>
                    <a:pt x="476793" y="1294802"/>
                  </a:lnTo>
                  <a:lnTo>
                    <a:pt x="501888" y="1352932"/>
                  </a:lnTo>
                  <a:lnTo>
                    <a:pt x="526982" y="1411062"/>
                  </a:lnTo>
                  <a:lnTo>
                    <a:pt x="552076" y="1469193"/>
                  </a:lnTo>
                  <a:lnTo>
                    <a:pt x="577171" y="1527323"/>
                  </a:lnTo>
                  <a:lnTo>
                    <a:pt x="602265" y="1585453"/>
                  </a:lnTo>
                  <a:lnTo>
                    <a:pt x="627360" y="1643584"/>
                  </a:lnTo>
                  <a:lnTo>
                    <a:pt x="652454" y="1701714"/>
                  </a:lnTo>
                  <a:lnTo>
                    <a:pt x="677549" y="1759844"/>
                  </a:lnTo>
                  <a:lnTo>
                    <a:pt x="702643" y="1817975"/>
                  </a:lnTo>
                  <a:lnTo>
                    <a:pt x="727737" y="1876105"/>
                  </a:lnTo>
                  <a:lnTo>
                    <a:pt x="785031" y="1850199"/>
                  </a:lnTo>
                  <a:lnTo>
                    <a:pt x="841404" y="1822347"/>
                  </a:lnTo>
                  <a:lnTo>
                    <a:pt x="896790" y="1792580"/>
                  </a:lnTo>
                  <a:lnTo>
                    <a:pt x="951125" y="1760935"/>
                  </a:lnTo>
                  <a:lnTo>
                    <a:pt x="1004344" y="1727448"/>
                  </a:lnTo>
                  <a:lnTo>
                    <a:pt x="1056386" y="1692158"/>
                  </a:lnTo>
                  <a:lnTo>
                    <a:pt x="1107189" y="1655108"/>
                  </a:lnTo>
                  <a:lnTo>
                    <a:pt x="1156693" y="1616339"/>
                  </a:lnTo>
                  <a:lnTo>
                    <a:pt x="1204841" y="1575898"/>
                  </a:lnTo>
                  <a:lnTo>
                    <a:pt x="1251576" y="1533832"/>
                  </a:lnTo>
                  <a:lnTo>
                    <a:pt x="1296843" y="1490191"/>
                  </a:lnTo>
                  <a:lnTo>
                    <a:pt x="1340590" y="1445026"/>
                  </a:lnTo>
                  <a:lnTo>
                    <a:pt x="1382764" y="1398389"/>
                  </a:lnTo>
                  <a:lnTo>
                    <a:pt x="1423317" y="1350335"/>
                  </a:lnTo>
                  <a:lnTo>
                    <a:pt x="1462200" y="1300921"/>
                  </a:lnTo>
                  <a:lnTo>
                    <a:pt x="1499369" y="1250205"/>
                  </a:lnTo>
                  <a:lnTo>
                    <a:pt x="1534780" y="1198245"/>
                  </a:lnTo>
                  <a:lnTo>
                    <a:pt x="1568391" y="1145104"/>
                  </a:lnTo>
                  <a:lnTo>
                    <a:pt x="1600163" y="1090843"/>
                  </a:lnTo>
                  <a:lnTo>
                    <a:pt x="1630058" y="1035526"/>
                  </a:lnTo>
                  <a:lnTo>
                    <a:pt x="1658041" y="979218"/>
                  </a:lnTo>
                  <a:lnTo>
                    <a:pt x="1684080" y="921985"/>
                  </a:lnTo>
                  <a:lnTo>
                    <a:pt x="1708145" y="863894"/>
                  </a:lnTo>
                  <a:lnTo>
                    <a:pt x="1730206" y="805013"/>
                  </a:lnTo>
                  <a:lnTo>
                    <a:pt x="1750238" y="745411"/>
                  </a:lnTo>
                  <a:lnTo>
                    <a:pt x="1768217" y="685158"/>
                  </a:lnTo>
                  <a:lnTo>
                    <a:pt x="1784123" y="624325"/>
                  </a:lnTo>
                  <a:lnTo>
                    <a:pt x="1797937" y="562982"/>
                  </a:lnTo>
                  <a:lnTo>
                    <a:pt x="1809643" y="501203"/>
                  </a:lnTo>
                  <a:lnTo>
                    <a:pt x="1819226" y="439060"/>
                  </a:lnTo>
                  <a:lnTo>
                    <a:pt x="1826676" y="376624"/>
                  </a:lnTo>
                  <a:lnTo>
                    <a:pt x="1831983" y="313970"/>
                  </a:lnTo>
                  <a:lnTo>
                    <a:pt x="1835143" y="251171"/>
                  </a:lnTo>
                  <a:lnTo>
                    <a:pt x="1836150" y="188301"/>
                  </a:lnTo>
                  <a:lnTo>
                    <a:pt x="1835004" y="125433"/>
                  </a:lnTo>
                  <a:lnTo>
                    <a:pt x="1831706" y="62642"/>
                  </a:lnTo>
                  <a:lnTo>
                    <a:pt x="1826260" y="0"/>
                  </a:lnTo>
                  <a:lnTo>
                    <a:pt x="1763286" y="6562"/>
                  </a:lnTo>
                  <a:lnTo>
                    <a:pt x="1700311" y="13125"/>
                  </a:lnTo>
                  <a:lnTo>
                    <a:pt x="1637337" y="19688"/>
                  </a:lnTo>
                  <a:lnTo>
                    <a:pt x="1574362" y="26251"/>
                  </a:lnTo>
                  <a:lnTo>
                    <a:pt x="1511388" y="32814"/>
                  </a:lnTo>
                  <a:lnTo>
                    <a:pt x="1448413" y="39377"/>
                  </a:lnTo>
                  <a:lnTo>
                    <a:pt x="1385439" y="45940"/>
                  </a:lnTo>
                  <a:lnTo>
                    <a:pt x="1322464" y="52503"/>
                  </a:lnTo>
                  <a:lnTo>
                    <a:pt x="1259490" y="59066"/>
                  </a:lnTo>
                  <a:lnTo>
                    <a:pt x="1196515" y="65629"/>
                  </a:lnTo>
                  <a:lnTo>
                    <a:pt x="1133541" y="72192"/>
                  </a:lnTo>
                  <a:lnTo>
                    <a:pt x="1070566" y="78755"/>
                  </a:lnTo>
                  <a:lnTo>
                    <a:pt x="1007592" y="85318"/>
                  </a:lnTo>
                  <a:lnTo>
                    <a:pt x="944617" y="91881"/>
                  </a:lnTo>
                  <a:lnTo>
                    <a:pt x="881643" y="98444"/>
                  </a:lnTo>
                  <a:lnTo>
                    <a:pt x="818668" y="105007"/>
                  </a:lnTo>
                  <a:lnTo>
                    <a:pt x="755694" y="111570"/>
                  </a:lnTo>
                  <a:lnTo>
                    <a:pt x="692719" y="118133"/>
                  </a:lnTo>
                  <a:lnTo>
                    <a:pt x="629745" y="124696"/>
                  </a:lnTo>
                  <a:lnTo>
                    <a:pt x="566770" y="131259"/>
                  </a:lnTo>
                  <a:lnTo>
                    <a:pt x="503796" y="137822"/>
                  </a:lnTo>
                  <a:lnTo>
                    <a:pt x="440821" y="144385"/>
                  </a:lnTo>
                  <a:lnTo>
                    <a:pt x="377847" y="150948"/>
                  </a:lnTo>
                  <a:lnTo>
                    <a:pt x="314872" y="157511"/>
                  </a:lnTo>
                  <a:lnTo>
                    <a:pt x="251898" y="164074"/>
                  </a:lnTo>
                  <a:lnTo>
                    <a:pt x="188923" y="170637"/>
                  </a:lnTo>
                  <a:lnTo>
                    <a:pt x="125949" y="177200"/>
                  </a:lnTo>
                  <a:lnTo>
                    <a:pt x="62974" y="183763"/>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1321364" y="3410988"/>
              <a:ext cx="1975882" cy="1836151"/>
            </a:xfrm>
            <a:custGeom>
              <a:avLst/>
              <a:pathLst>
                <a:path w="1975882" h="1836151">
                  <a:moveTo>
                    <a:pt x="1248144" y="0"/>
                  </a:moveTo>
                  <a:lnTo>
                    <a:pt x="1205105" y="46437"/>
                  </a:lnTo>
                  <a:lnTo>
                    <a:pt x="1162065" y="92875"/>
                  </a:lnTo>
                  <a:lnTo>
                    <a:pt x="1119026" y="139313"/>
                  </a:lnTo>
                  <a:lnTo>
                    <a:pt x="1075986" y="185751"/>
                  </a:lnTo>
                  <a:lnTo>
                    <a:pt x="1032947" y="232188"/>
                  </a:lnTo>
                  <a:lnTo>
                    <a:pt x="989907" y="278626"/>
                  </a:lnTo>
                  <a:lnTo>
                    <a:pt x="946868" y="325064"/>
                  </a:lnTo>
                  <a:lnTo>
                    <a:pt x="903828" y="371502"/>
                  </a:lnTo>
                  <a:lnTo>
                    <a:pt x="860789" y="417939"/>
                  </a:lnTo>
                  <a:lnTo>
                    <a:pt x="817750" y="464377"/>
                  </a:lnTo>
                  <a:lnTo>
                    <a:pt x="774710" y="510815"/>
                  </a:lnTo>
                  <a:lnTo>
                    <a:pt x="731671" y="557253"/>
                  </a:lnTo>
                  <a:lnTo>
                    <a:pt x="688631" y="603690"/>
                  </a:lnTo>
                  <a:lnTo>
                    <a:pt x="645592" y="650128"/>
                  </a:lnTo>
                  <a:lnTo>
                    <a:pt x="602552" y="696566"/>
                  </a:lnTo>
                  <a:lnTo>
                    <a:pt x="559513" y="743004"/>
                  </a:lnTo>
                  <a:lnTo>
                    <a:pt x="516473" y="789441"/>
                  </a:lnTo>
                  <a:lnTo>
                    <a:pt x="473434" y="835879"/>
                  </a:lnTo>
                  <a:lnTo>
                    <a:pt x="430394" y="882317"/>
                  </a:lnTo>
                  <a:lnTo>
                    <a:pt x="387355" y="928755"/>
                  </a:lnTo>
                  <a:lnTo>
                    <a:pt x="344315" y="975193"/>
                  </a:lnTo>
                  <a:lnTo>
                    <a:pt x="301276" y="1021630"/>
                  </a:lnTo>
                  <a:lnTo>
                    <a:pt x="258236" y="1068068"/>
                  </a:lnTo>
                  <a:lnTo>
                    <a:pt x="215197" y="1114506"/>
                  </a:lnTo>
                  <a:lnTo>
                    <a:pt x="172157" y="1160944"/>
                  </a:lnTo>
                  <a:lnTo>
                    <a:pt x="129118" y="1207381"/>
                  </a:lnTo>
                  <a:lnTo>
                    <a:pt x="86078" y="1253819"/>
                  </a:lnTo>
                  <a:lnTo>
                    <a:pt x="43039" y="1300257"/>
                  </a:lnTo>
                  <a:lnTo>
                    <a:pt x="0" y="1346695"/>
                  </a:lnTo>
                  <a:lnTo>
                    <a:pt x="46457" y="1388308"/>
                  </a:lnTo>
                  <a:lnTo>
                    <a:pt x="94302" y="1428320"/>
                  </a:lnTo>
                  <a:lnTo>
                    <a:pt x="143477" y="1466684"/>
                  </a:lnTo>
                  <a:lnTo>
                    <a:pt x="193928" y="1503356"/>
                  </a:lnTo>
                  <a:lnTo>
                    <a:pt x="245594" y="1538293"/>
                  </a:lnTo>
                  <a:lnTo>
                    <a:pt x="298417" y="1571455"/>
                  </a:lnTo>
                  <a:lnTo>
                    <a:pt x="352337" y="1602804"/>
                  </a:lnTo>
                  <a:lnTo>
                    <a:pt x="407289" y="1632304"/>
                  </a:lnTo>
                  <a:lnTo>
                    <a:pt x="463212" y="1659920"/>
                  </a:lnTo>
                  <a:lnTo>
                    <a:pt x="520041" y="1685621"/>
                  </a:lnTo>
                  <a:lnTo>
                    <a:pt x="577710" y="1709377"/>
                  </a:lnTo>
                  <a:lnTo>
                    <a:pt x="636152" y="1731161"/>
                  </a:lnTo>
                  <a:lnTo>
                    <a:pt x="695300" y="1750947"/>
                  </a:lnTo>
                  <a:lnTo>
                    <a:pt x="755087" y="1768713"/>
                  </a:lnTo>
                  <a:lnTo>
                    <a:pt x="815442" y="1784438"/>
                  </a:lnTo>
                  <a:lnTo>
                    <a:pt x="876296" y="1798105"/>
                  </a:lnTo>
                  <a:lnTo>
                    <a:pt x="937580" y="1809696"/>
                  </a:lnTo>
                  <a:lnTo>
                    <a:pt x="999222" y="1819200"/>
                  </a:lnTo>
                  <a:lnTo>
                    <a:pt x="1061151" y="1826605"/>
                  </a:lnTo>
                  <a:lnTo>
                    <a:pt x="1123295" y="1831902"/>
                  </a:lnTo>
                  <a:lnTo>
                    <a:pt x="1185584" y="1835085"/>
                  </a:lnTo>
                  <a:lnTo>
                    <a:pt x="1247945" y="1836151"/>
                  </a:lnTo>
                  <a:lnTo>
                    <a:pt x="1310307" y="1835099"/>
                  </a:lnTo>
                  <a:lnTo>
                    <a:pt x="1372596" y="1831929"/>
                  </a:lnTo>
                  <a:lnTo>
                    <a:pt x="1434742" y="1826645"/>
                  </a:lnTo>
                  <a:lnTo>
                    <a:pt x="1496673" y="1819254"/>
                  </a:lnTo>
                  <a:lnTo>
                    <a:pt x="1558316" y="1809764"/>
                  </a:lnTo>
                  <a:lnTo>
                    <a:pt x="1619602" y="1798185"/>
                  </a:lnTo>
                  <a:lnTo>
                    <a:pt x="1680460" y="1784532"/>
                  </a:lnTo>
                  <a:lnTo>
                    <a:pt x="1740818" y="1768820"/>
                  </a:lnTo>
                  <a:lnTo>
                    <a:pt x="1800609" y="1751067"/>
                  </a:lnTo>
                  <a:lnTo>
                    <a:pt x="1859761" y="1731293"/>
                  </a:lnTo>
                  <a:lnTo>
                    <a:pt x="1918208" y="1709522"/>
                  </a:lnTo>
                  <a:lnTo>
                    <a:pt x="1975882" y="1685779"/>
                  </a:lnTo>
                  <a:lnTo>
                    <a:pt x="1950788" y="1627648"/>
                  </a:lnTo>
                  <a:lnTo>
                    <a:pt x="1925693" y="1569518"/>
                  </a:lnTo>
                  <a:lnTo>
                    <a:pt x="1900599" y="1511388"/>
                  </a:lnTo>
                  <a:lnTo>
                    <a:pt x="1875504" y="1453257"/>
                  </a:lnTo>
                  <a:lnTo>
                    <a:pt x="1850410" y="1395127"/>
                  </a:lnTo>
                  <a:lnTo>
                    <a:pt x="1825316" y="1336997"/>
                  </a:lnTo>
                  <a:lnTo>
                    <a:pt x="1800221" y="1278866"/>
                  </a:lnTo>
                  <a:lnTo>
                    <a:pt x="1775127" y="1220736"/>
                  </a:lnTo>
                  <a:lnTo>
                    <a:pt x="1750032" y="1162606"/>
                  </a:lnTo>
                  <a:lnTo>
                    <a:pt x="1724938" y="1104475"/>
                  </a:lnTo>
                  <a:lnTo>
                    <a:pt x="1699844" y="1046345"/>
                  </a:lnTo>
                  <a:lnTo>
                    <a:pt x="1674749" y="988215"/>
                  </a:lnTo>
                  <a:lnTo>
                    <a:pt x="1649655" y="930084"/>
                  </a:lnTo>
                  <a:lnTo>
                    <a:pt x="1624560" y="871954"/>
                  </a:lnTo>
                  <a:lnTo>
                    <a:pt x="1599466" y="813824"/>
                  </a:lnTo>
                  <a:lnTo>
                    <a:pt x="1574372" y="755694"/>
                  </a:lnTo>
                  <a:lnTo>
                    <a:pt x="1549277" y="697563"/>
                  </a:lnTo>
                  <a:lnTo>
                    <a:pt x="1524183" y="639433"/>
                  </a:lnTo>
                  <a:lnTo>
                    <a:pt x="1499088" y="581303"/>
                  </a:lnTo>
                  <a:lnTo>
                    <a:pt x="1473994" y="523172"/>
                  </a:lnTo>
                  <a:lnTo>
                    <a:pt x="1448900" y="465042"/>
                  </a:lnTo>
                  <a:lnTo>
                    <a:pt x="1423805" y="406912"/>
                  </a:lnTo>
                  <a:lnTo>
                    <a:pt x="1398711" y="348781"/>
                  </a:lnTo>
                  <a:lnTo>
                    <a:pt x="1373616" y="290651"/>
                  </a:lnTo>
                  <a:lnTo>
                    <a:pt x="1348522" y="232521"/>
                  </a:lnTo>
                  <a:lnTo>
                    <a:pt x="1323428" y="174390"/>
                  </a:lnTo>
                  <a:lnTo>
                    <a:pt x="1298333" y="116260"/>
                  </a:lnTo>
                  <a:lnTo>
                    <a:pt x="1273239" y="58130"/>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733387" y="3273803"/>
              <a:ext cx="1836121" cy="1483880"/>
            </a:xfrm>
            <a:custGeom>
              <a:avLst/>
              <a:pathLst>
                <a:path w="1836121" h="1483880">
                  <a:moveTo>
                    <a:pt x="1836121" y="137185"/>
                  </a:moveTo>
                  <a:lnTo>
                    <a:pt x="1772983" y="132454"/>
                  </a:lnTo>
                  <a:lnTo>
                    <a:pt x="1709844" y="127724"/>
                  </a:lnTo>
                  <a:lnTo>
                    <a:pt x="1646706" y="122993"/>
                  </a:lnTo>
                  <a:lnTo>
                    <a:pt x="1583567" y="118263"/>
                  </a:lnTo>
                  <a:lnTo>
                    <a:pt x="1520428" y="113532"/>
                  </a:lnTo>
                  <a:lnTo>
                    <a:pt x="1457290" y="108802"/>
                  </a:lnTo>
                  <a:lnTo>
                    <a:pt x="1394151" y="104071"/>
                  </a:lnTo>
                  <a:lnTo>
                    <a:pt x="1331013" y="99341"/>
                  </a:lnTo>
                  <a:lnTo>
                    <a:pt x="1267874" y="94610"/>
                  </a:lnTo>
                  <a:lnTo>
                    <a:pt x="1204735" y="89880"/>
                  </a:lnTo>
                  <a:lnTo>
                    <a:pt x="1141597" y="85149"/>
                  </a:lnTo>
                  <a:lnTo>
                    <a:pt x="1078458" y="80419"/>
                  </a:lnTo>
                  <a:lnTo>
                    <a:pt x="1015320" y="75688"/>
                  </a:lnTo>
                  <a:lnTo>
                    <a:pt x="952181" y="70957"/>
                  </a:lnTo>
                  <a:lnTo>
                    <a:pt x="889042" y="66227"/>
                  </a:lnTo>
                  <a:lnTo>
                    <a:pt x="825904" y="61496"/>
                  </a:lnTo>
                  <a:lnTo>
                    <a:pt x="762765" y="56766"/>
                  </a:lnTo>
                  <a:lnTo>
                    <a:pt x="699626" y="52035"/>
                  </a:lnTo>
                  <a:lnTo>
                    <a:pt x="636488" y="47305"/>
                  </a:lnTo>
                  <a:lnTo>
                    <a:pt x="573349" y="42574"/>
                  </a:lnTo>
                  <a:lnTo>
                    <a:pt x="510211" y="37844"/>
                  </a:lnTo>
                  <a:lnTo>
                    <a:pt x="447072" y="33113"/>
                  </a:lnTo>
                  <a:lnTo>
                    <a:pt x="383933" y="28383"/>
                  </a:lnTo>
                  <a:lnTo>
                    <a:pt x="320795" y="23652"/>
                  </a:lnTo>
                  <a:lnTo>
                    <a:pt x="257656" y="18922"/>
                  </a:lnTo>
                  <a:lnTo>
                    <a:pt x="194518" y="14191"/>
                  </a:lnTo>
                  <a:lnTo>
                    <a:pt x="131379" y="9461"/>
                  </a:lnTo>
                  <a:lnTo>
                    <a:pt x="68240" y="4730"/>
                  </a:lnTo>
                  <a:lnTo>
                    <a:pt x="5102" y="0"/>
                  </a:lnTo>
                  <a:lnTo>
                    <a:pt x="1456" y="63319"/>
                  </a:lnTo>
                  <a:lnTo>
                    <a:pt x="0" y="126727"/>
                  </a:lnTo>
                  <a:lnTo>
                    <a:pt x="734" y="190148"/>
                  </a:lnTo>
                  <a:lnTo>
                    <a:pt x="3658" y="253505"/>
                  </a:lnTo>
                  <a:lnTo>
                    <a:pt x="8768" y="316724"/>
                  </a:lnTo>
                  <a:lnTo>
                    <a:pt x="16059" y="379728"/>
                  </a:lnTo>
                  <a:lnTo>
                    <a:pt x="25522" y="442443"/>
                  </a:lnTo>
                  <a:lnTo>
                    <a:pt x="37145" y="504794"/>
                  </a:lnTo>
                  <a:lnTo>
                    <a:pt x="50914" y="566706"/>
                  </a:lnTo>
                  <a:lnTo>
                    <a:pt x="66814" y="628105"/>
                  </a:lnTo>
                  <a:lnTo>
                    <a:pt x="84824" y="688919"/>
                  </a:lnTo>
                  <a:lnTo>
                    <a:pt x="104924" y="749075"/>
                  </a:lnTo>
                  <a:lnTo>
                    <a:pt x="127090" y="808500"/>
                  </a:lnTo>
                  <a:lnTo>
                    <a:pt x="151295" y="867125"/>
                  </a:lnTo>
                  <a:lnTo>
                    <a:pt x="177510" y="924878"/>
                  </a:lnTo>
                  <a:lnTo>
                    <a:pt x="205704" y="981692"/>
                  </a:lnTo>
                  <a:lnTo>
                    <a:pt x="235843" y="1037498"/>
                  </a:lnTo>
                  <a:lnTo>
                    <a:pt x="267892" y="1092230"/>
                  </a:lnTo>
                  <a:lnTo>
                    <a:pt x="301812" y="1145822"/>
                  </a:lnTo>
                  <a:lnTo>
                    <a:pt x="337563" y="1198211"/>
                  </a:lnTo>
                  <a:lnTo>
                    <a:pt x="375102" y="1249334"/>
                  </a:lnTo>
                  <a:lnTo>
                    <a:pt x="414384" y="1299129"/>
                  </a:lnTo>
                  <a:lnTo>
                    <a:pt x="455362" y="1347539"/>
                  </a:lnTo>
                  <a:lnTo>
                    <a:pt x="497988" y="1394504"/>
                  </a:lnTo>
                  <a:lnTo>
                    <a:pt x="542210" y="1439969"/>
                  </a:lnTo>
                  <a:lnTo>
                    <a:pt x="587977" y="1483880"/>
                  </a:lnTo>
                  <a:lnTo>
                    <a:pt x="631016" y="1437442"/>
                  </a:lnTo>
                  <a:lnTo>
                    <a:pt x="674056" y="1391005"/>
                  </a:lnTo>
                  <a:lnTo>
                    <a:pt x="717095" y="1344567"/>
                  </a:lnTo>
                  <a:lnTo>
                    <a:pt x="760135" y="1298129"/>
                  </a:lnTo>
                  <a:lnTo>
                    <a:pt x="803174" y="1251691"/>
                  </a:lnTo>
                  <a:lnTo>
                    <a:pt x="846214" y="1205253"/>
                  </a:lnTo>
                  <a:lnTo>
                    <a:pt x="889253" y="1158816"/>
                  </a:lnTo>
                  <a:lnTo>
                    <a:pt x="932292" y="1112378"/>
                  </a:lnTo>
                  <a:lnTo>
                    <a:pt x="975332" y="1065940"/>
                  </a:lnTo>
                  <a:lnTo>
                    <a:pt x="1018371" y="1019502"/>
                  </a:lnTo>
                  <a:lnTo>
                    <a:pt x="1061411" y="973065"/>
                  </a:lnTo>
                  <a:lnTo>
                    <a:pt x="1104450" y="926627"/>
                  </a:lnTo>
                  <a:lnTo>
                    <a:pt x="1147490" y="880189"/>
                  </a:lnTo>
                  <a:lnTo>
                    <a:pt x="1190529" y="833751"/>
                  </a:lnTo>
                  <a:lnTo>
                    <a:pt x="1233569" y="787314"/>
                  </a:lnTo>
                  <a:lnTo>
                    <a:pt x="1276608" y="740876"/>
                  </a:lnTo>
                  <a:lnTo>
                    <a:pt x="1319648" y="694438"/>
                  </a:lnTo>
                  <a:lnTo>
                    <a:pt x="1362687" y="648000"/>
                  </a:lnTo>
                  <a:lnTo>
                    <a:pt x="1405727" y="601563"/>
                  </a:lnTo>
                  <a:lnTo>
                    <a:pt x="1448766" y="555125"/>
                  </a:lnTo>
                  <a:lnTo>
                    <a:pt x="1491806" y="508687"/>
                  </a:lnTo>
                  <a:lnTo>
                    <a:pt x="1534845" y="462249"/>
                  </a:lnTo>
                  <a:lnTo>
                    <a:pt x="1577885" y="415811"/>
                  </a:lnTo>
                  <a:lnTo>
                    <a:pt x="1620924" y="369374"/>
                  </a:lnTo>
                  <a:lnTo>
                    <a:pt x="1663964" y="322936"/>
                  </a:lnTo>
                  <a:lnTo>
                    <a:pt x="1707003" y="276498"/>
                  </a:lnTo>
                  <a:lnTo>
                    <a:pt x="1750043" y="230060"/>
                  </a:lnTo>
                  <a:lnTo>
                    <a:pt x="1793082" y="183623"/>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738489" y="2141176"/>
              <a:ext cx="1831019" cy="1269812"/>
            </a:xfrm>
            <a:custGeom>
              <a:avLst/>
              <a:pathLst>
                <a:path w="1831019" h="1269812">
                  <a:moveTo>
                    <a:pt x="1831019" y="1269812"/>
                  </a:moveTo>
                  <a:lnTo>
                    <a:pt x="1785285" y="1226025"/>
                  </a:lnTo>
                  <a:lnTo>
                    <a:pt x="1739551" y="1182239"/>
                  </a:lnTo>
                  <a:lnTo>
                    <a:pt x="1693817" y="1138452"/>
                  </a:lnTo>
                  <a:lnTo>
                    <a:pt x="1648084" y="1094665"/>
                  </a:lnTo>
                  <a:lnTo>
                    <a:pt x="1602350" y="1050879"/>
                  </a:lnTo>
                  <a:lnTo>
                    <a:pt x="1556616" y="1007092"/>
                  </a:lnTo>
                  <a:lnTo>
                    <a:pt x="1510882" y="963305"/>
                  </a:lnTo>
                  <a:lnTo>
                    <a:pt x="1465148" y="919519"/>
                  </a:lnTo>
                  <a:lnTo>
                    <a:pt x="1419414" y="875732"/>
                  </a:lnTo>
                  <a:lnTo>
                    <a:pt x="1373680" y="831946"/>
                  </a:lnTo>
                  <a:lnTo>
                    <a:pt x="1327946" y="788159"/>
                  </a:lnTo>
                  <a:lnTo>
                    <a:pt x="1282212" y="744372"/>
                  </a:lnTo>
                  <a:lnTo>
                    <a:pt x="1236478" y="700586"/>
                  </a:lnTo>
                  <a:lnTo>
                    <a:pt x="1190744" y="656799"/>
                  </a:lnTo>
                  <a:lnTo>
                    <a:pt x="1145010" y="613012"/>
                  </a:lnTo>
                  <a:lnTo>
                    <a:pt x="1099276" y="569226"/>
                  </a:lnTo>
                  <a:lnTo>
                    <a:pt x="1053542" y="525439"/>
                  </a:lnTo>
                  <a:lnTo>
                    <a:pt x="1007808" y="481652"/>
                  </a:lnTo>
                  <a:lnTo>
                    <a:pt x="962074" y="437866"/>
                  </a:lnTo>
                  <a:lnTo>
                    <a:pt x="916341" y="394079"/>
                  </a:lnTo>
                  <a:lnTo>
                    <a:pt x="870607" y="350293"/>
                  </a:lnTo>
                  <a:lnTo>
                    <a:pt x="824873" y="306506"/>
                  </a:lnTo>
                  <a:lnTo>
                    <a:pt x="779139" y="262719"/>
                  </a:lnTo>
                  <a:lnTo>
                    <a:pt x="733405" y="218933"/>
                  </a:lnTo>
                  <a:lnTo>
                    <a:pt x="687671" y="175146"/>
                  </a:lnTo>
                  <a:lnTo>
                    <a:pt x="641937" y="131359"/>
                  </a:lnTo>
                  <a:lnTo>
                    <a:pt x="596203" y="87573"/>
                  </a:lnTo>
                  <a:lnTo>
                    <a:pt x="550469" y="43786"/>
                  </a:lnTo>
                  <a:lnTo>
                    <a:pt x="504735" y="0"/>
                  </a:lnTo>
                  <a:lnTo>
                    <a:pt x="461794" y="46425"/>
                  </a:lnTo>
                  <a:lnTo>
                    <a:pt x="420477" y="94302"/>
                  </a:lnTo>
                  <a:lnTo>
                    <a:pt x="380833" y="143573"/>
                  </a:lnTo>
                  <a:lnTo>
                    <a:pt x="342909" y="194181"/>
                  </a:lnTo>
                  <a:lnTo>
                    <a:pt x="306751" y="246064"/>
                  </a:lnTo>
                  <a:lnTo>
                    <a:pt x="272401" y="299162"/>
                  </a:lnTo>
                  <a:lnTo>
                    <a:pt x="239900" y="353411"/>
                  </a:lnTo>
                  <a:lnTo>
                    <a:pt x="209286" y="408747"/>
                  </a:lnTo>
                  <a:lnTo>
                    <a:pt x="180595" y="465104"/>
                  </a:lnTo>
                  <a:lnTo>
                    <a:pt x="153863" y="522416"/>
                  </a:lnTo>
                  <a:lnTo>
                    <a:pt x="129120" y="580615"/>
                  </a:lnTo>
                  <a:lnTo>
                    <a:pt x="106396" y="639631"/>
                  </a:lnTo>
                  <a:lnTo>
                    <a:pt x="85718" y="699395"/>
                  </a:lnTo>
                  <a:lnTo>
                    <a:pt x="67110" y="759835"/>
                  </a:lnTo>
                  <a:lnTo>
                    <a:pt x="50594" y="820881"/>
                  </a:lnTo>
                  <a:lnTo>
                    <a:pt x="36190" y="882458"/>
                  </a:lnTo>
                  <a:lnTo>
                    <a:pt x="23916" y="944496"/>
                  </a:lnTo>
                  <a:lnTo>
                    <a:pt x="13785" y="1006919"/>
                  </a:lnTo>
                  <a:lnTo>
                    <a:pt x="5810" y="1069654"/>
                  </a:lnTo>
                  <a:lnTo>
                    <a:pt x="0" y="1132627"/>
                  </a:lnTo>
                  <a:lnTo>
                    <a:pt x="63138" y="1137357"/>
                  </a:lnTo>
                  <a:lnTo>
                    <a:pt x="126277" y="1142088"/>
                  </a:lnTo>
                  <a:lnTo>
                    <a:pt x="189415" y="1146818"/>
                  </a:lnTo>
                  <a:lnTo>
                    <a:pt x="252554" y="1151549"/>
                  </a:lnTo>
                  <a:lnTo>
                    <a:pt x="315693" y="1156279"/>
                  </a:lnTo>
                  <a:lnTo>
                    <a:pt x="378831" y="1161010"/>
                  </a:lnTo>
                  <a:lnTo>
                    <a:pt x="441970" y="1165740"/>
                  </a:lnTo>
                  <a:lnTo>
                    <a:pt x="505108" y="1170471"/>
                  </a:lnTo>
                  <a:lnTo>
                    <a:pt x="568247" y="1175201"/>
                  </a:lnTo>
                  <a:lnTo>
                    <a:pt x="631386" y="1179932"/>
                  </a:lnTo>
                  <a:lnTo>
                    <a:pt x="694524" y="1184662"/>
                  </a:lnTo>
                  <a:lnTo>
                    <a:pt x="757663" y="1189393"/>
                  </a:lnTo>
                  <a:lnTo>
                    <a:pt x="820801" y="1194123"/>
                  </a:lnTo>
                  <a:lnTo>
                    <a:pt x="883940" y="1198854"/>
                  </a:lnTo>
                  <a:lnTo>
                    <a:pt x="947079" y="1203584"/>
                  </a:lnTo>
                  <a:lnTo>
                    <a:pt x="1010217" y="1208315"/>
                  </a:lnTo>
                  <a:lnTo>
                    <a:pt x="1073356" y="1213046"/>
                  </a:lnTo>
                  <a:lnTo>
                    <a:pt x="1136495" y="1217776"/>
                  </a:lnTo>
                  <a:lnTo>
                    <a:pt x="1199633" y="1222507"/>
                  </a:lnTo>
                  <a:lnTo>
                    <a:pt x="1262772" y="1227237"/>
                  </a:lnTo>
                  <a:lnTo>
                    <a:pt x="1325910" y="1231968"/>
                  </a:lnTo>
                  <a:lnTo>
                    <a:pt x="1389049" y="1236698"/>
                  </a:lnTo>
                  <a:lnTo>
                    <a:pt x="1452188" y="1241429"/>
                  </a:lnTo>
                  <a:lnTo>
                    <a:pt x="1515326" y="1246159"/>
                  </a:lnTo>
                  <a:lnTo>
                    <a:pt x="1578465" y="1250890"/>
                  </a:lnTo>
                  <a:lnTo>
                    <a:pt x="1641603" y="1255620"/>
                  </a:lnTo>
                  <a:lnTo>
                    <a:pt x="1704742" y="1260351"/>
                  </a:lnTo>
                  <a:lnTo>
                    <a:pt x="1767881" y="1265081"/>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1243225" y="1826825"/>
              <a:ext cx="1326284" cy="1584163"/>
            </a:xfrm>
            <a:custGeom>
              <a:avLst/>
              <a:pathLst>
                <a:path w="1326284" h="1584163">
                  <a:moveTo>
                    <a:pt x="1326284" y="1584163"/>
                  </a:moveTo>
                  <a:lnTo>
                    <a:pt x="1294271" y="1529536"/>
                  </a:lnTo>
                  <a:lnTo>
                    <a:pt x="1262258" y="1474910"/>
                  </a:lnTo>
                  <a:lnTo>
                    <a:pt x="1230245" y="1420284"/>
                  </a:lnTo>
                  <a:lnTo>
                    <a:pt x="1198232" y="1365657"/>
                  </a:lnTo>
                  <a:lnTo>
                    <a:pt x="1166219" y="1311031"/>
                  </a:lnTo>
                  <a:lnTo>
                    <a:pt x="1134206" y="1256405"/>
                  </a:lnTo>
                  <a:lnTo>
                    <a:pt x="1102193" y="1201778"/>
                  </a:lnTo>
                  <a:lnTo>
                    <a:pt x="1070180" y="1147152"/>
                  </a:lnTo>
                  <a:lnTo>
                    <a:pt x="1038167" y="1092526"/>
                  </a:lnTo>
                  <a:lnTo>
                    <a:pt x="1006154" y="1037899"/>
                  </a:lnTo>
                  <a:lnTo>
                    <a:pt x="974141" y="983273"/>
                  </a:lnTo>
                  <a:lnTo>
                    <a:pt x="942128" y="928647"/>
                  </a:lnTo>
                  <a:lnTo>
                    <a:pt x="910116" y="874021"/>
                  </a:lnTo>
                  <a:lnTo>
                    <a:pt x="878103" y="819394"/>
                  </a:lnTo>
                  <a:lnTo>
                    <a:pt x="846090" y="764768"/>
                  </a:lnTo>
                  <a:lnTo>
                    <a:pt x="814077" y="710142"/>
                  </a:lnTo>
                  <a:lnTo>
                    <a:pt x="782064" y="655515"/>
                  </a:lnTo>
                  <a:lnTo>
                    <a:pt x="750051" y="600889"/>
                  </a:lnTo>
                  <a:lnTo>
                    <a:pt x="718038" y="546263"/>
                  </a:lnTo>
                  <a:lnTo>
                    <a:pt x="686025" y="491636"/>
                  </a:lnTo>
                  <a:lnTo>
                    <a:pt x="654012" y="437010"/>
                  </a:lnTo>
                  <a:lnTo>
                    <a:pt x="621999" y="382384"/>
                  </a:lnTo>
                  <a:lnTo>
                    <a:pt x="589986" y="327757"/>
                  </a:lnTo>
                  <a:lnTo>
                    <a:pt x="557973" y="273131"/>
                  </a:lnTo>
                  <a:lnTo>
                    <a:pt x="525960" y="218505"/>
                  </a:lnTo>
                  <a:lnTo>
                    <a:pt x="493947" y="163878"/>
                  </a:lnTo>
                  <a:lnTo>
                    <a:pt x="461934" y="109252"/>
                  </a:lnTo>
                  <a:lnTo>
                    <a:pt x="429921" y="54626"/>
                  </a:lnTo>
                  <a:lnTo>
                    <a:pt x="397909" y="0"/>
                  </a:lnTo>
                  <a:lnTo>
                    <a:pt x="343613" y="33095"/>
                  </a:lnTo>
                  <a:lnTo>
                    <a:pt x="290496" y="68050"/>
                  </a:lnTo>
                  <a:lnTo>
                    <a:pt x="238620" y="104824"/>
                  </a:lnTo>
                  <a:lnTo>
                    <a:pt x="188050" y="143372"/>
                  </a:lnTo>
                  <a:lnTo>
                    <a:pt x="138844" y="183648"/>
                  </a:lnTo>
                  <a:lnTo>
                    <a:pt x="91063" y="225604"/>
                  </a:lnTo>
                  <a:lnTo>
                    <a:pt x="44763" y="269188"/>
                  </a:lnTo>
                  <a:lnTo>
                    <a:pt x="0" y="314350"/>
                  </a:lnTo>
                  <a:lnTo>
                    <a:pt x="45733" y="358137"/>
                  </a:lnTo>
                  <a:lnTo>
                    <a:pt x="91467" y="401924"/>
                  </a:lnTo>
                  <a:lnTo>
                    <a:pt x="137201" y="445710"/>
                  </a:lnTo>
                  <a:lnTo>
                    <a:pt x="182935" y="489497"/>
                  </a:lnTo>
                  <a:lnTo>
                    <a:pt x="228669" y="533283"/>
                  </a:lnTo>
                  <a:lnTo>
                    <a:pt x="274403" y="577070"/>
                  </a:lnTo>
                  <a:lnTo>
                    <a:pt x="320137" y="620857"/>
                  </a:lnTo>
                  <a:lnTo>
                    <a:pt x="365871" y="664643"/>
                  </a:lnTo>
                  <a:lnTo>
                    <a:pt x="411605" y="708430"/>
                  </a:lnTo>
                  <a:lnTo>
                    <a:pt x="457339" y="752217"/>
                  </a:lnTo>
                  <a:lnTo>
                    <a:pt x="503073" y="796003"/>
                  </a:lnTo>
                  <a:lnTo>
                    <a:pt x="548807" y="839790"/>
                  </a:lnTo>
                  <a:lnTo>
                    <a:pt x="594541" y="883576"/>
                  </a:lnTo>
                  <a:lnTo>
                    <a:pt x="640275" y="927363"/>
                  </a:lnTo>
                  <a:lnTo>
                    <a:pt x="686009" y="971150"/>
                  </a:lnTo>
                  <a:lnTo>
                    <a:pt x="731743" y="1014936"/>
                  </a:lnTo>
                  <a:lnTo>
                    <a:pt x="777476" y="1058723"/>
                  </a:lnTo>
                  <a:lnTo>
                    <a:pt x="823210" y="1102510"/>
                  </a:lnTo>
                  <a:lnTo>
                    <a:pt x="868944" y="1146296"/>
                  </a:lnTo>
                  <a:lnTo>
                    <a:pt x="914678" y="1190083"/>
                  </a:lnTo>
                  <a:lnTo>
                    <a:pt x="960412" y="1233870"/>
                  </a:lnTo>
                  <a:lnTo>
                    <a:pt x="1006146" y="1277656"/>
                  </a:lnTo>
                  <a:lnTo>
                    <a:pt x="1051880" y="1321443"/>
                  </a:lnTo>
                  <a:lnTo>
                    <a:pt x="1097614" y="1365229"/>
                  </a:lnTo>
                  <a:lnTo>
                    <a:pt x="1143348" y="1409016"/>
                  </a:lnTo>
                  <a:lnTo>
                    <a:pt x="1189082" y="1452803"/>
                  </a:lnTo>
                  <a:lnTo>
                    <a:pt x="1234816" y="1496589"/>
                  </a:lnTo>
                  <a:lnTo>
                    <a:pt x="1280550" y="1540376"/>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1641134" y="1697344"/>
              <a:ext cx="928375" cy="1713644"/>
            </a:xfrm>
            <a:custGeom>
              <a:avLst/>
              <a:pathLst>
                <a:path w="928375" h="1713644">
                  <a:moveTo>
                    <a:pt x="928375" y="1713644"/>
                  </a:moveTo>
                  <a:lnTo>
                    <a:pt x="905635" y="1654553"/>
                  </a:lnTo>
                  <a:lnTo>
                    <a:pt x="882895" y="1595462"/>
                  </a:lnTo>
                  <a:lnTo>
                    <a:pt x="860156" y="1536371"/>
                  </a:lnTo>
                  <a:lnTo>
                    <a:pt x="837416" y="1477279"/>
                  </a:lnTo>
                  <a:lnTo>
                    <a:pt x="814676" y="1418188"/>
                  </a:lnTo>
                  <a:lnTo>
                    <a:pt x="791937" y="1359097"/>
                  </a:lnTo>
                  <a:lnTo>
                    <a:pt x="769197" y="1300006"/>
                  </a:lnTo>
                  <a:lnTo>
                    <a:pt x="746457" y="1240915"/>
                  </a:lnTo>
                  <a:lnTo>
                    <a:pt x="723718" y="1181823"/>
                  </a:lnTo>
                  <a:lnTo>
                    <a:pt x="700978" y="1122732"/>
                  </a:lnTo>
                  <a:lnTo>
                    <a:pt x="678238" y="1063641"/>
                  </a:lnTo>
                  <a:lnTo>
                    <a:pt x="655499" y="1004550"/>
                  </a:lnTo>
                  <a:lnTo>
                    <a:pt x="632759" y="945459"/>
                  </a:lnTo>
                  <a:lnTo>
                    <a:pt x="610019" y="886367"/>
                  </a:lnTo>
                  <a:lnTo>
                    <a:pt x="587280" y="827276"/>
                  </a:lnTo>
                  <a:lnTo>
                    <a:pt x="564540" y="768185"/>
                  </a:lnTo>
                  <a:lnTo>
                    <a:pt x="541800" y="709094"/>
                  </a:lnTo>
                  <a:lnTo>
                    <a:pt x="519061" y="650003"/>
                  </a:lnTo>
                  <a:lnTo>
                    <a:pt x="496321" y="590911"/>
                  </a:lnTo>
                  <a:lnTo>
                    <a:pt x="473581" y="531820"/>
                  </a:lnTo>
                  <a:lnTo>
                    <a:pt x="450841" y="472729"/>
                  </a:lnTo>
                  <a:lnTo>
                    <a:pt x="428102" y="413638"/>
                  </a:lnTo>
                  <a:lnTo>
                    <a:pt x="405362" y="354547"/>
                  </a:lnTo>
                  <a:lnTo>
                    <a:pt x="382622" y="295455"/>
                  </a:lnTo>
                  <a:lnTo>
                    <a:pt x="359883" y="236364"/>
                  </a:lnTo>
                  <a:lnTo>
                    <a:pt x="337143" y="177273"/>
                  </a:lnTo>
                  <a:lnTo>
                    <a:pt x="314403" y="118182"/>
                  </a:lnTo>
                  <a:lnTo>
                    <a:pt x="291664" y="59091"/>
                  </a:lnTo>
                  <a:lnTo>
                    <a:pt x="268924" y="0"/>
                  </a:lnTo>
                  <a:lnTo>
                    <a:pt x="199772" y="28239"/>
                  </a:lnTo>
                  <a:lnTo>
                    <a:pt x="131826" y="59267"/>
                  </a:lnTo>
                  <a:lnTo>
                    <a:pt x="65199" y="93033"/>
                  </a:lnTo>
                  <a:lnTo>
                    <a:pt x="0" y="129481"/>
                  </a:lnTo>
                  <a:lnTo>
                    <a:pt x="32012" y="184107"/>
                  </a:lnTo>
                  <a:lnTo>
                    <a:pt x="64025" y="238734"/>
                  </a:lnTo>
                  <a:lnTo>
                    <a:pt x="96038" y="293360"/>
                  </a:lnTo>
                  <a:lnTo>
                    <a:pt x="128051" y="347986"/>
                  </a:lnTo>
                  <a:lnTo>
                    <a:pt x="160064" y="402613"/>
                  </a:lnTo>
                  <a:lnTo>
                    <a:pt x="192077" y="457239"/>
                  </a:lnTo>
                  <a:lnTo>
                    <a:pt x="224090" y="511865"/>
                  </a:lnTo>
                  <a:lnTo>
                    <a:pt x="256103" y="566492"/>
                  </a:lnTo>
                  <a:lnTo>
                    <a:pt x="288116" y="621118"/>
                  </a:lnTo>
                  <a:lnTo>
                    <a:pt x="320129" y="675744"/>
                  </a:lnTo>
                  <a:lnTo>
                    <a:pt x="352142" y="730371"/>
                  </a:lnTo>
                  <a:lnTo>
                    <a:pt x="384155" y="784997"/>
                  </a:lnTo>
                  <a:lnTo>
                    <a:pt x="416168" y="839623"/>
                  </a:lnTo>
                  <a:lnTo>
                    <a:pt x="448181" y="894249"/>
                  </a:lnTo>
                  <a:lnTo>
                    <a:pt x="480194" y="948876"/>
                  </a:lnTo>
                  <a:lnTo>
                    <a:pt x="512206" y="1003502"/>
                  </a:lnTo>
                  <a:lnTo>
                    <a:pt x="544219" y="1058128"/>
                  </a:lnTo>
                  <a:lnTo>
                    <a:pt x="576232" y="1112755"/>
                  </a:lnTo>
                  <a:lnTo>
                    <a:pt x="608245" y="1167381"/>
                  </a:lnTo>
                  <a:lnTo>
                    <a:pt x="640258" y="1222007"/>
                  </a:lnTo>
                  <a:lnTo>
                    <a:pt x="672271" y="1276634"/>
                  </a:lnTo>
                  <a:lnTo>
                    <a:pt x="704284" y="1331260"/>
                  </a:lnTo>
                  <a:lnTo>
                    <a:pt x="736297" y="1385886"/>
                  </a:lnTo>
                  <a:lnTo>
                    <a:pt x="768310" y="1440513"/>
                  </a:lnTo>
                  <a:lnTo>
                    <a:pt x="800323" y="1495139"/>
                  </a:lnTo>
                  <a:lnTo>
                    <a:pt x="832336" y="1549765"/>
                  </a:lnTo>
                  <a:lnTo>
                    <a:pt x="864349" y="1604392"/>
                  </a:lnTo>
                  <a:lnTo>
                    <a:pt x="896362" y="1659018"/>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1910059" y="1617761"/>
              <a:ext cx="659450" cy="1793227"/>
            </a:xfrm>
            <a:custGeom>
              <a:avLst/>
              <a:pathLst>
                <a:path w="659450" h="1793227">
                  <a:moveTo>
                    <a:pt x="659450" y="1793227"/>
                  </a:moveTo>
                  <a:lnTo>
                    <a:pt x="645840" y="1731391"/>
                  </a:lnTo>
                  <a:lnTo>
                    <a:pt x="632229" y="1669556"/>
                  </a:lnTo>
                  <a:lnTo>
                    <a:pt x="618619" y="1607721"/>
                  </a:lnTo>
                  <a:lnTo>
                    <a:pt x="605009" y="1545885"/>
                  </a:lnTo>
                  <a:lnTo>
                    <a:pt x="591398" y="1484050"/>
                  </a:lnTo>
                  <a:lnTo>
                    <a:pt x="577788" y="1422214"/>
                  </a:lnTo>
                  <a:lnTo>
                    <a:pt x="564177" y="1360379"/>
                  </a:lnTo>
                  <a:lnTo>
                    <a:pt x="550567" y="1298543"/>
                  </a:lnTo>
                  <a:lnTo>
                    <a:pt x="536957" y="1236708"/>
                  </a:lnTo>
                  <a:lnTo>
                    <a:pt x="523346" y="1174873"/>
                  </a:lnTo>
                  <a:lnTo>
                    <a:pt x="509736" y="1113037"/>
                  </a:lnTo>
                  <a:lnTo>
                    <a:pt x="496125" y="1051202"/>
                  </a:lnTo>
                  <a:lnTo>
                    <a:pt x="482515" y="989366"/>
                  </a:lnTo>
                  <a:lnTo>
                    <a:pt x="468905" y="927531"/>
                  </a:lnTo>
                  <a:lnTo>
                    <a:pt x="455294" y="865695"/>
                  </a:lnTo>
                  <a:lnTo>
                    <a:pt x="441684" y="803860"/>
                  </a:lnTo>
                  <a:lnTo>
                    <a:pt x="428074" y="742025"/>
                  </a:lnTo>
                  <a:lnTo>
                    <a:pt x="414463" y="680189"/>
                  </a:lnTo>
                  <a:lnTo>
                    <a:pt x="400853" y="618354"/>
                  </a:lnTo>
                  <a:lnTo>
                    <a:pt x="387242" y="556518"/>
                  </a:lnTo>
                  <a:lnTo>
                    <a:pt x="373632" y="494683"/>
                  </a:lnTo>
                  <a:lnTo>
                    <a:pt x="360022" y="432847"/>
                  </a:lnTo>
                  <a:lnTo>
                    <a:pt x="346411" y="371012"/>
                  </a:lnTo>
                  <a:lnTo>
                    <a:pt x="332801" y="309177"/>
                  </a:lnTo>
                  <a:lnTo>
                    <a:pt x="319190" y="247341"/>
                  </a:lnTo>
                  <a:lnTo>
                    <a:pt x="305580" y="185506"/>
                  </a:lnTo>
                  <a:lnTo>
                    <a:pt x="291970" y="123670"/>
                  </a:lnTo>
                  <a:lnTo>
                    <a:pt x="278359" y="61835"/>
                  </a:lnTo>
                  <a:lnTo>
                    <a:pt x="264749" y="0"/>
                  </a:lnTo>
                  <a:lnTo>
                    <a:pt x="197484" y="16139"/>
                  </a:lnTo>
                  <a:lnTo>
                    <a:pt x="130874" y="34801"/>
                  </a:lnTo>
                  <a:lnTo>
                    <a:pt x="65015" y="55959"/>
                  </a:lnTo>
                  <a:lnTo>
                    <a:pt x="0" y="79582"/>
                  </a:lnTo>
                  <a:lnTo>
                    <a:pt x="22739" y="138673"/>
                  </a:lnTo>
                  <a:lnTo>
                    <a:pt x="45479" y="197765"/>
                  </a:lnTo>
                  <a:lnTo>
                    <a:pt x="68219" y="256856"/>
                  </a:lnTo>
                  <a:lnTo>
                    <a:pt x="90958" y="315947"/>
                  </a:lnTo>
                  <a:lnTo>
                    <a:pt x="113698" y="375038"/>
                  </a:lnTo>
                  <a:lnTo>
                    <a:pt x="136438" y="434129"/>
                  </a:lnTo>
                  <a:lnTo>
                    <a:pt x="159177" y="493221"/>
                  </a:lnTo>
                  <a:lnTo>
                    <a:pt x="181917" y="552312"/>
                  </a:lnTo>
                  <a:lnTo>
                    <a:pt x="204657" y="611403"/>
                  </a:lnTo>
                  <a:lnTo>
                    <a:pt x="227396" y="670494"/>
                  </a:lnTo>
                  <a:lnTo>
                    <a:pt x="250136" y="729585"/>
                  </a:lnTo>
                  <a:lnTo>
                    <a:pt x="272876" y="788676"/>
                  </a:lnTo>
                  <a:lnTo>
                    <a:pt x="295615" y="847768"/>
                  </a:lnTo>
                  <a:lnTo>
                    <a:pt x="318355" y="906859"/>
                  </a:lnTo>
                  <a:lnTo>
                    <a:pt x="341095" y="965950"/>
                  </a:lnTo>
                  <a:lnTo>
                    <a:pt x="363834" y="1025041"/>
                  </a:lnTo>
                  <a:lnTo>
                    <a:pt x="386574" y="1084132"/>
                  </a:lnTo>
                  <a:lnTo>
                    <a:pt x="409314" y="1143224"/>
                  </a:lnTo>
                  <a:lnTo>
                    <a:pt x="432053" y="1202315"/>
                  </a:lnTo>
                  <a:lnTo>
                    <a:pt x="454793" y="1261406"/>
                  </a:lnTo>
                  <a:lnTo>
                    <a:pt x="477533" y="1320497"/>
                  </a:lnTo>
                  <a:lnTo>
                    <a:pt x="500272" y="1379588"/>
                  </a:lnTo>
                  <a:lnTo>
                    <a:pt x="523012" y="1438680"/>
                  </a:lnTo>
                  <a:lnTo>
                    <a:pt x="545752" y="1497771"/>
                  </a:lnTo>
                  <a:lnTo>
                    <a:pt x="568491" y="1556862"/>
                  </a:lnTo>
                  <a:lnTo>
                    <a:pt x="591231" y="1615953"/>
                  </a:lnTo>
                  <a:lnTo>
                    <a:pt x="613971" y="1675044"/>
                  </a:lnTo>
                  <a:lnTo>
                    <a:pt x="636710" y="1734136"/>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2174808" y="1595749"/>
              <a:ext cx="394701" cy="1815239"/>
            </a:xfrm>
            <a:custGeom>
              <a:avLst/>
              <a:pathLst>
                <a:path w="394701" h="1815239">
                  <a:moveTo>
                    <a:pt x="394701" y="1815239"/>
                  </a:moveTo>
                  <a:lnTo>
                    <a:pt x="385172" y="1752645"/>
                  </a:lnTo>
                  <a:lnTo>
                    <a:pt x="375643" y="1690050"/>
                  </a:lnTo>
                  <a:lnTo>
                    <a:pt x="366115" y="1627456"/>
                  </a:lnTo>
                  <a:lnTo>
                    <a:pt x="356586" y="1564861"/>
                  </a:lnTo>
                  <a:lnTo>
                    <a:pt x="347058" y="1502267"/>
                  </a:lnTo>
                  <a:lnTo>
                    <a:pt x="337529" y="1439672"/>
                  </a:lnTo>
                  <a:lnTo>
                    <a:pt x="328000" y="1377078"/>
                  </a:lnTo>
                  <a:lnTo>
                    <a:pt x="318472" y="1314483"/>
                  </a:lnTo>
                  <a:lnTo>
                    <a:pt x="308943" y="1251889"/>
                  </a:lnTo>
                  <a:lnTo>
                    <a:pt x="299414" y="1189294"/>
                  </a:lnTo>
                  <a:lnTo>
                    <a:pt x="289886" y="1126700"/>
                  </a:lnTo>
                  <a:lnTo>
                    <a:pt x="280357" y="1064106"/>
                  </a:lnTo>
                  <a:lnTo>
                    <a:pt x="270829" y="1001511"/>
                  </a:lnTo>
                  <a:lnTo>
                    <a:pt x="261300" y="938917"/>
                  </a:lnTo>
                  <a:lnTo>
                    <a:pt x="251771" y="876322"/>
                  </a:lnTo>
                  <a:lnTo>
                    <a:pt x="242243" y="813728"/>
                  </a:lnTo>
                  <a:lnTo>
                    <a:pt x="232714" y="751133"/>
                  </a:lnTo>
                  <a:lnTo>
                    <a:pt x="223186" y="688539"/>
                  </a:lnTo>
                  <a:lnTo>
                    <a:pt x="213657" y="625944"/>
                  </a:lnTo>
                  <a:lnTo>
                    <a:pt x="204128" y="563350"/>
                  </a:lnTo>
                  <a:lnTo>
                    <a:pt x="194600" y="500755"/>
                  </a:lnTo>
                  <a:lnTo>
                    <a:pt x="185071" y="438161"/>
                  </a:lnTo>
                  <a:lnTo>
                    <a:pt x="175542" y="375566"/>
                  </a:lnTo>
                  <a:lnTo>
                    <a:pt x="166014" y="312972"/>
                  </a:lnTo>
                  <a:lnTo>
                    <a:pt x="156485" y="250377"/>
                  </a:lnTo>
                  <a:lnTo>
                    <a:pt x="146957" y="187783"/>
                  </a:lnTo>
                  <a:lnTo>
                    <a:pt x="137428" y="125188"/>
                  </a:lnTo>
                  <a:lnTo>
                    <a:pt x="127899" y="62594"/>
                  </a:lnTo>
                  <a:lnTo>
                    <a:pt x="118371" y="0"/>
                  </a:lnTo>
                  <a:lnTo>
                    <a:pt x="0" y="22012"/>
                  </a:lnTo>
                  <a:lnTo>
                    <a:pt x="13610" y="83847"/>
                  </a:lnTo>
                  <a:lnTo>
                    <a:pt x="27220" y="145683"/>
                  </a:lnTo>
                  <a:lnTo>
                    <a:pt x="40831" y="207518"/>
                  </a:lnTo>
                  <a:lnTo>
                    <a:pt x="54441" y="269354"/>
                  </a:lnTo>
                  <a:lnTo>
                    <a:pt x="68051" y="331189"/>
                  </a:lnTo>
                  <a:lnTo>
                    <a:pt x="81662" y="393024"/>
                  </a:lnTo>
                  <a:lnTo>
                    <a:pt x="95272" y="454860"/>
                  </a:lnTo>
                  <a:lnTo>
                    <a:pt x="108883" y="516695"/>
                  </a:lnTo>
                  <a:lnTo>
                    <a:pt x="122493" y="578531"/>
                  </a:lnTo>
                  <a:lnTo>
                    <a:pt x="136103" y="640366"/>
                  </a:lnTo>
                  <a:lnTo>
                    <a:pt x="149714" y="702202"/>
                  </a:lnTo>
                  <a:lnTo>
                    <a:pt x="163324" y="764037"/>
                  </a:lnTo>
                  <a:lnTo>
                    <a:pt x="176934" y="825872"/>
                  </a:lnTo>
                  <a:lnTo>
                    <a:pt x="190545" y="887708"/>
                  </a:lnTo>
                  <a:lnTo>
                    <a:pt x="204155" y="949543"/>
                  </a:lnTo>
                  <a:lnTo>
                    <a:pt x="217766" y="1011379"/>
                  </a:lnTo>
                  <a:lnTo>
                    <a:pt x="231376" y="1073214"/>
                  </a:lnTo>
                  <a:lnTo>
                    <a:pt x="244986" y="1135049"/>
                  </a:lnTo>
                  <a:lnTo>
                    <a:pt x="258597" y="1196885"/>
                  </a:lnTo>
                  <a:lnTo>
                    <a:pt x="272207" y="1258720"/>
                  </a:lnTo>
                  <a:lnTo>
                    <a:pt x="285818" y="1320556"/>
                  </a:lnTo>
                  <a:lnTo>
                    <a:pt x="299428" y="1382391"/>
                  </a:lnTo>
                  <a:lnTo>
                    <a:pt x="313038" y="1444227"/>
                  </a:lnTo>
                  <a:lnTo>
                    <a:pt x="326649" y="1506062"/>
                  </a:lnTo>
                  <a:lnTo>
                    <a:pt x="340259" y="1567897"/>
                  </a:lnTo>
                  <a:lnTo>
                    <a:pt x="353869" y="1629733"/>
                  </a:lnTo>
                  <a:lnTo>
                    <a:pt x="367480" y="1691568"/>
                  </a:lnTo>
                  <a:lnTo>
                    <a:pt x="381090" y="1753404"/>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2293179" y="1583746"/>
              <a:ext cx="276329" cy="1827242"/>
            </a:xfrm>
            <a:custGeom>
              <a:avLst/>
              <a:pathLst>
                <a:path w="276329" h="1827242">
                  <a:moveTo>
                    <a:pt x="276329" y="1827242"/>
                  </a:moveTo>
                  <a:lnTo>
                    <a:pt x="270100" y="1764234"/>
                  </a:lnTo>
                  <a:lnTo>
                    <a:pt x="263870" y="1701225"/>
                  </a:lnTo>
                  <a:lnTo>
                    <a:pt x="257640" y="1638217"/>
                  </a:lnTo>
                  <a:lnTo>
                    <a:pt x="251411" y="1575209"/>
                  </a:lnTo>
                  <a:lnTo>
                    <a:pt x="245181" y="1512200"/>
                  </a:lnTo>
                  <a:lnTo>
                    <a:pt x="238952" y="1449192"/>
                  </a:lnTo>
                  <a:lnTo>
                    <a:pt x="232722" y="1386184"/>
                  </a:lnTo>
                  <a:lnTo>
                    <a:pt x="226492" y="1323175"/>
                  </a:lnTo>
                  <a:lnTo>
                    <a:pt x="220263" y="1260167"/>
                  </a:lnTo>
                  <a:lnTo>
                    <a:pt x="214033" y="1197158"/>
                  </a:lnTo>
                  <a:lnTo>
                    <a:pt x="207803" y="1134150"/>
                  </a:lnTo>
                  <a:lnTo>
                    <a:pt x="201574" y="1071142"/>
                  </a:lnTo>
                  <a:lnTo>
                    <a:pt x="195344" y="1008133"/>
                  </a:lnTo>
                  <a:lnTo>
                    <a:pt x="189114" y="945125"/>
                  </a:lnTo>
                  <a:lnTo>
                    <a:pt x="182885" y="882117"/>
                  </a:lnTo>
                  <a:lnTo>
                    <a:pt x="176655" y="819108"/>
                  </a:lnTo>
                  <a:lnTo>
                    <a:pt x="170426" y="756100"/>
                  </a:lnTo>
                  <a:lnTo>
                    <a:pt x="164196" y="693092"/>
                  </a:lnTo>
                  <a:lnTo>
                    <a:pt x="157966" y="630083"/>
                  </a:lnTo>
                  <a:lnTo>
                    <a:pt x="151737" y="567075"/>
                  </a:lnTo>
                  <a:lnTo>
                    <a:pt x="145507" y="504066"/>
                  </a:lnTo>
                  <a:lnTo>
                    <a:pt x="139277" y="441058"/>
                  </a:lnTo>
                  <a:lnTo>
                    <a:pt x="133048" y="378050"/>
                  </a:lnTo>
                  <a:lnTo>
                    <a:pt x="126818" y="315041"/>
                  </a:lnTo>
                  <a:lnTo>
                    <a:pt x="120588" y="252033"/>
                  </a:lnTo>
                  <a:lnTo>
                    <a:pt x="114359" y="189025"/>
                  </a:lnTo>
                  <a:lnTo>
                    <a:pt x="108129" y="126016"/>
                  </a:lnTo>
                  <a:lnTo>
                    <a:pt x="101900" y="63008"/>
                  </a:lnTo>
                  <a:lnTo>
                    <a:pt x="95670" y="0"/>
                  </a:lnTo>
                  <a:lnTo>
                    <a:pt x="0" y="12002"/>
                  </a:lnTo>
                  <a:lnTo>
                    <a:pt x="9528" y="74597"/>
                  </a:lnTo>
                  <a:lnTo>
                    <a:pt x="19057" y="137191"/>
                  </a:lnTo>
                  <a:lnTo>
                    <a:pt x="28585" y="199786"/>
                  </a:lnTo>
                  <a:lnTo>
                    <a:pt x="38114" y="262380"/>
                  </a:lnTo>
                  <a:lnTo>
                    <a:pt x="47643" y="324975"/>
                  </a:lnTo>
                  <a:lnTo>
                    <a:pt x="57171" y="387569"/>
                  </a:lnTo>
                  <a:lnTo>
                    <a:pt x="66700" y="450164"/>
                  </a:lnTo>
                  <a:lnTo>
                    <a:pt x="76228" y="512758"/>
                  </a:lnTo>
                  <a:lnTo>
                    <a:pt x="85757" y="575353"/>
                  </a:lnTo>
                  <a:lnTo>
                    <a:pt x="95286" y="637947"/>
                  </a:lnTo>
                  <a:lnTo>
                    <a:pt x="104814" y="700542"/>
                  </a:lnTo>
                  <a:lnTo>
                    <a:pt x="114343" y="763136"/>
                  </a:lnTo>
                  <a:lnTo>
                    <a:pt x="123871" y="825731"/>
                  </a:lnTo>
                  <a:lnTo>
                    <a:pt x="133400" y="888325"/>
                  </a:lnTo>
                  <a:lnTo>
                    <a:pt x="142929" y="950919"/>
                  </a:lnTo>
                  <a:lnTo>
                    <a:pt x="152457" y="1013514"/>
                  </a:lnTo>
                  <a:lnTo>
                    <a:pt x="161986" y="1076108"/>
                  </a:lnTo>
                  <a:lnTo>
                    <a:pt x="171515" y="1138703"/>
                  </a:lnTo>
                  <a:lnTo>
                    <a:pt x="181043" y="1201297"/>
                  </a:lnTo>
                  <a:lnTo>
                    <a:pt x="190572" y="1263892"/>
                  </a:lnTo>
                  <a:lnTo>
                    <a:pt x="200100" y="1326486"/>
                  </a:lnTo>
                  <a:lnTo>
                    <a:pt x="209629" y="1389081"/>
                  </a:lnTo>
                  <a:lnTo>
                    <a:pt x="219158" y="1451675"/>
                  </a:lnTo>
                  <a:lnTo>
                    <a:pt x="228686" y="1514270"/>
                  </a:lnTo>
                  <a:lnTo>
                    <a:pt x="238215" y="1576864"/>
                  </a:lnTo>
                  <a:lnTo>
                    <a:pt x="247743" y="1639459"/>
                  </a:lnTo>
                  <a:lnTo>
                    <a:pt x="257272" y="1702053"/>
                  </a:lnTo>
                  <a:lnTo>
                    <a:pt x="266801" y="1764648"/>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2388850" y="1579683"/>
              <a:ext cx="180659" cy="1831304"/>
            </a:xfrm>
            <a:custGeom>
              <a:avLst/>
              <a:pathLst>
                <a:path w="180659" h="1831304">
                  <a:moveTo>
                    <a:pt x="180659" y="1831304"/>
                  </a:moveTo>
                  <a:lnTo>
                    <a:pt x="176061" y="1768156"/>
                  </a:lnTo>
                  <a:lnTo>
                    <a:pt x="171464" y="1705008"/>
                  </a:lnTo>
                  <a:lnTo>
                    <a:pt x="166867" y="1641859"/>
                  </a:lnTo>
                  <a:lnTo>
                    <a:pt x="162269" y="1578711"/>
                  </a:lnTo>
                  <a:lnTo>
                    <a:pt x="157672" y="1515562"/>
                  </a:lnTo>
                  <a:lnTo>
                    <a:pt x="153074" y="1452414"/>
                  </a:lnTo>
                  <a:lnTo>
                    <a:pt x="148477" y="1389265"/>
                  </a:lnTo>
                  <a:lnTo>
                    <a:pt x="143880" y="1326117"/>
                  </a:lnTo>
                  <a:lnTo>
                    <a:pt x="139282" y="1262968"/>
                  </a:lnTo>
                  <a:lnTo>
                    <a:pt x="134685" y="1199820"/>
                  </a:lnTo>
                  <a:lnTo>
                    <a:pt x="130087" y="1136672"/>
                  </a:lnTo>
                  <a:lnTo>
                    <a:pt x="125490" y="1073523"/>
                  </a:lnTo>
                  <a:lnTo>
                    <a:pt x="120892" y="1010375"/>
                  </a:lnTo>
                  <a:lnTo>
                    <a:pt x="116295" y="947226"/>
                  </a:lnTo>
                  <a:lnTo>
                    <a:pt x="111698" y="884078"/>
                  </a:lnTo>
                  <a:lnTo>
                    <a:pt x="107100" y="820929"/>
                  </a:lnTo>
                  <a:lnTo>
                    <a:pt x="102503" y="757781"/>
                  </a:lnTo>
                  <a:lnTo>
                    <a:pt x="97905" y="694632"/>
                  </a:lnTo>
                  <a:lnTo>
                    <a:pt x="93308" y="631484"/>
                  </a:lnTo>
                  <a:lnTo>
                    <a:pt x="88710" y="568336"/>
                  </a:lnTo>
                  <a:lnTo>
                    <a:pt x="84113" y="505187"/>
                  </a:lnTo>
                  <a:lnTo>
                    <a:pt x="79516" y="442039"/>
                  </a:lnTo>
                  <a:lnTo>
                    <a:pt x="74918" y="378890"/>
                  </a:lnTo>
                  <a:lnTo>
                    <a:pt x="70321" y="315742"/>
                  </a:lnTo>
                  <a:lnTo>
                    <a:pt x="65723" y="252593"/>
                  </a:lnTo>
                  <a:lnTo>
                    <a:pt x="61126" y="189445"/>
                  </a:lnTo>
                  <a:lnTo>
                    <a:pt x="56528" y="126296"/>
                  </a:lnTo>
                  <a:lnTo>
                    <a:pt x="51931" y="63148"/>
                  </a:lnTo>
                  <a:lnTo>
                    <a:pt x="47334" y="0"/>
                  </a:lnTo>
                  <a:lnTo>
                    <a:pt x="0" y="4062"/>
                  </a:lnTo>
                  <a:lnTo>
                    <a:pt x="6229" y="67070"/>
                  </a:lnTo>
                  <a:lnTo>
                    <a:pt x="12459" y="130079"/>
                  </a:lnTo>
                  <a:lnTo>
                    <a:pt x="18688" y="193087"/>
                  </a:lnTo>
                  <a:lnTo>
                    <a:pt x="24918" y="256095"/>
                  </a:lnTo>
                  <a:lnTo>
                    <a:pt x="31148" y="319104"/>
                  </a:lnTo>
                  <a:lnTo>
                    <a:pt x="37377" y="382112"/>
                  </a:lnTo>
                  <a:lnTo>
                    <a:pt x="43607" y="445120"/>
                  </a:lnTo>
                  <a:lnTo>
                    <a:pt x="49837" y="508129"/>
                  </a:lnTo>
                  <a:lnTo>
                    <a:pt x="56066" y="571137"/>
                  </a:lnTo>
                  <a:lnTo>
                    <a:pt x="62296" y="634145"/>
                  </a:lnTo>
                  <a:lnTo>
                    <a:pt x="68525" y="697154"/>
                  </a:lnTo>
                  <a:lnTo>
                    <a:pt x="74755" y="760162"/>
                  </a:lnTo>
                  <a:lnTo>
                    <a:pt x="80985" y="823171"/>
                  </a:lnTo>
                  <a:lnTo>
                    <a:pt x="87214" y="886179"/>
                  </a:lnTo>
                  <a:lnTo>
                    <a:pt x="93444" y="949187"/>
                  </a:lnTo>
                  <a:lnTo>
                    <a:pt x="99674" y="1012196"/>
                  </a:lnTo>
                  <a:lnTo>
                    <a:pt x="105903" y="1075204"/>
                  </a:lnTo>
                  <a:lnTo>
                    <a:pt x="112133" y="1138212"/>
                  </a:lnTo>
                  <a:lnTo>
                    <a:pt x="118363" y="1201221"/>
                  </a:lnTo>
                  <a:lnTo>
                    <a:pt x="124592" y="1264229"/>
                  </a:lnTo>
                  <a:lnTo>
                    <a:pt x="130822" y="1327237"/>
                  </a:lnTo>
                  <a:lnTo>
                    <a:pt x="137051" y="1390246"/>
                  </a:lnTo>
                  <a:lnTo>
                    <a:pt x="143281" y="1453254"/>
                  </a:lnTo>
                  <a:lnTo>
                    <a:pt x="149511" y="1516263"/>
                  </a:lnTo>
                  <a:lnTo>
                    <a:pt x="155740" y="1579271"/>
                  </a:lnTo>
                  <a:lnTo>
                    <a:pt x="161970" y="1642279"/>
                  </a:lnTo>
                  <a:lnTo>
                    <a:pt x="168200" y="1705288"/>
                  </a:lnTo>
                  <a:lnTo>
                    <a:pt x="174429" y="176829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436184" y="1577535"/>
              <a:ext cx="133325" cy="1833453"/>
            </a:xfrm>
            <a:custGeom>
              <a:avLst/>
              <a:pathLst>
                <a:path w="133325" h="1833453">
                  <a:moveTo>
                    <a:pt x="133325" y="1833453"/>
                  </a:moveTo>
                  <a:lnTo>
                    <a:pt x="129894" y="1770231"/>
                  </a:lnTo>
                  <a:lnTo>
                    <a:pt x="126462" y="1707008"/>
                  </a:lnTo>
                  <a:lnTo>
                    <a:pt x="123031" y="1643785"/>
                  </a:lnTo>
                  <a:lnTo>
                    <a:pt x="119600" y="1580563"/>
                  </a:lnTo>
                  <a:lnTo>
                    <a:pt x="116169" y="1517340"/>
                  </a:lnTo>
                  <a:lnTo>
                    <a:pt x="112738" y="1454118"/>
                  </a:lnTo>
                  <a:lnTo>
                    <a:pt x="109306" y="1390895"/>
                  </a:lnTo>
                  <a:lnTo>
                    <a:pt x="105875" y="1327673"/>
                  </a:lnTo>
                  <a:lnTo>
                    <a:pt x="102444" y="1264450"/>
                  </a:lnTo>
                  <a:lnTo>
                    <a:pt x="99013" y="1201228"/>
                  </a:lnTo>
                  <a:lnTo>
                    <a:pt x="95581" y="1138005"/>
                  </a:lnTo>
                  <a:lnTo>
                    <a:pt x="92150" y="1074783"/>
                  </a:lnTo>
                  <a:lnTo>
                    <a:pt x="88719" y="1011560"/>
                  </a:lnTo>
                  <a:lnTo>
                    <a:pt x="85288" y="948338"/>
                  </a:lnTo>
                  <a:lnTo>
                    <a:pt x="81857" y="885115"/>
                  </a:lnTo>
                  <a:lnTo>
                    <a:pt x="78425" y="821892"/>
                  </a:lnTo>
                  <a:lnTo>
                    <a:pt x="74994" y="758670"/>
                  </a:lnTo>
                  <a:lnTo>
                    <a:pt x="71563" y="695447"/>
                  </a:lnTo>
                  <a:lnTo>
                    <a:pt x="68132" y="632225"/>
                  </a:lnTo>
                  <a:lnTo>
                    <a:pt x="64700" y="569002"/>
                  </a:lnTo>
                  <a:lnTo>
                    <a:pt x="61269" y="505780"/>
                  </a:lnTo>
                  <a:lnTo>
                    <a:pt x="57838" y="442557"/>
                  </a:lnTo>
                  <a:lnTo>
                    <a:pt x="54407" y="379335"/>
                  </a:lnTo>
                  <a:lnTo>
                    <a:pt x="50976" y="316112"/>
                  </a:lnTo>
                  <a:lnTo>
                    <a:pt x="47544" y="252890"/>
                  </a:lnTo>
                  <a:lnTo>
                    <a:pt x="44113" y="189667"/>
                  </a:lnTo>
                  <a:lnTo>
                    <a:pt x="40682" y="126445"/>
                  </a:lnTo>
                  <a:lnTo>
                    <a:pt x="37251" y="63222"/>
                  </a:lnTo>
                  <a:lnTo>
                    <a:pt x="33819" y="0"/>
                  </a:lnTo>
                  <a:lnTo>
                    <a:pt x="0" y="2148"/>
                  </a:lnTo>
                  <a:lnTo>
                    <a:pt x="4597" y="65297"/>
                  </a:lnTo>
                  <a:lnTo>
                    <a:pt x="9194" y="128445"/>
                  </a:lnTo>
                  <a:lnTo>
                    <a:pt x="13792" y="191593"/>
                  </a:lnTo>
                  <a:lnTo>
                    <a:pt x="18389" y="254742"/>
                  </a:lnTo>
                  <a:lnTo>
                    <a:pt x="22987" y="317890"/>
                  </a:lnTo>
                  <a:lnTo>
                    <a:pt x="27584" y="381039"/>
                  </a:lnTo>
                  <a:lnTo>
                    <a:pt x="32181" y="444187"/>
                  </a:lnTo>
                  <a:lnTo>
                    <a:pt x="36779" y="507336"/>
                  </a:lnTo>
                  <a:lnTo>
                    <a:pt x="41376" y="570484"/>
                  </a:lnTo>
                  <a:lnTo>
                    <a:pt x="45974" y="633633"/>
                  </a:lnTo>
                  <a:lnTo>
                    <a:pt x="50571" y="696781"/>
                  </a:lnTo>
                  <a:lnTo>
                    <a:pt x="55169" y="759930"/>
                  </a:lnTo>
                  <a:lnTo>
                    <a:pt x="59766" y="823078"/>
                  </a:lnTo>
                  <a:lnTo>
                    <a:pt x="64363" y="886226"/>
                  </a:lnTo>
                  <a:lnTo>
                    <a:pt x="68961" y="949375"/>
                  </a:lnTo>
                  <a:lnTo>
                    <a:pt x="73558" y="1012523"/>
                  </a:lnTo>
                  <a:lnTo>
                    <a:pt x="78156" y="1075672"/>
                  </a:lnTo>
                  <a:lnTo>
                    <a:pt x="82753" y="1138820"/>
                  </a:lnTo>
                  <a:lnTo>
                    <a:pt x="87351" y="1201969"/>
                  </a:lnTo>
                  <a:lnTo>
                    <a:pt x="91948" y="1265117"/>
                  </a:lnTo>
                  <a:lnTo>
                    <a:pt x="96545" y="1328266"/>
                  </a:lnTo>
                  <a:lnTo>
                    <a:pt x="101143" y="1391414"/>
                  </a:lnTo>
                  <a:lnTo>
                    <a:pt x="105740" y="1454562"/>
                  </a:lnTo>
                  <a:lnTo>
                    <a:pt x="110338" y="1517711"/>
                  </a:lnTo>
                  <a:lnTo>
                    <a:pt x="114935" y="1580859"/>
                  </a:lnTo>
                  <a:lnTo>
                    <a:pt x="119533" y="1644008"/>
                  </a:lnTo>
                  <a:lnTo>
                    <a:pt x="124130" y="1707156"/>
                  </a:lnTo>
                  <a:lnTo>
                    <a:pt x="128727" y="1770305"/>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470004" y="1576263"/>
              <a:ext cx="99505" cy="1834725"/>
            </a:xfrm>
            <a:custGeom>
              <a:avLst/>
              <a:pathLst>
                <a:path w="99505" h="1834725">
                  <a:moveTo>
                    <a:pt x="99505" y="1834725"/>
                  </a:moveTo>
                  <a:lnTo>
                    <a:pt x="97010" y="1771458"/>
                  </a:lnTo>
                  <a:lnTo>
                    <a:pt x="94514" y="1708192"/>
                  </a:lnTo>
                  <a:lnTo>
                    <a:pt x="92019" y="1644926"/>
                  </a:lnTo>
                  <a:lnTo>
                    <a:pt x="89524" y="1581659"/>
                  </a:lnTo>
                  <a:lnTo>
                    <a:pt x="87029" y="1518393"/>
                  </a:lnTo>
                  <a:lnTo>
                    <a:pt x="84534" y="1455127"/>
                  </a:lnTo>
                  <a:lnTo>
                    <a:pt x="82038" y="1391860"/>
                  </a:lnTo>
                  <a:lnTo>
                    <a:pt x="79543" y="1328594"/>
                  </a:lnTo>
                  <a:lnTo>
                    <a:pt x="77048" y="1265327"/>
                  </a:lnTo>
                  <a:lnTo>
                    <a:pt x="74553" y="1202061"/>
                  </a:lnTo>
                  <a:lnTo>
                    <a:pt x="72058" y="1138795"/>
                  </a:lnTo>
                  <a:lnTo>
                    <a:pt x="69562" y="1075528"/>
                  </a:lnTo>
                  <a:lnTo>
                    <a:pt x="67067" y="1012262"/>
                  </a:lnTo>
                  <a:lnTo>
                    <a:pt x="64572" y="948995"/>
                  </a:lnTo>
                  <a:lnTo>
                    <a:pt x="62077" y="885729"/>
                  </a:lnTo>
                  <a:lnTo>
                    <a:pt x="59582" y="822463"/>
                  </a:lnTo>
                  <a:lnTo>
                    <a:pt x="57086" y="759196"/>
                  </a:lnTo>
                  <a:lnTo>
                    <a:pt x="54591" y="695930"/>
                  </a:lnTo>
                  <a:lnTo>
                    <a:pt x="52096" y="632663"/>
                  </a:lnTo>
                  <a:lnTo>
                    <a:pt x="49601" y="569397"/>
                  </a:lnTo>
                  <a:lnTo>
                    <a:pt x="47106" y="506131"/>
                  </a:lnTo>
                  <a:lnTo>
                    <a:pt x="44610" y="442864"/>
                  </a:lnTo>
                  <a:lnTo>
                    <a:pt x="42115" y="379598"/>
                  </a:lnTo>
                  <a:lnTo>
                    <a:pt x="39620" y="316331"/>
                  </a:lnTo>
                  <a:lnTo>
                    <a:pt x="37125" y="253065"/>
                  </a:lnTo>
                  <a:lnTo>
                    <a:pt x="34630" y="189799"/>
                  </a:lnTo>
                  <a:lnTo>
                    <a:pt x="32134" y="126532"/>
                  </a:lnTo>
                  <a:lnTo>
                    <a:pt x="29639" y="63266"/>
                  </a:lnTo>
                  <a:lnTo>
                    <a:pt x="27144" y="0"/>
                  </a:lnTo>
                  <a:lnTo>
                    <a:pt x="0" y="1271"/>
                  </a:lnTo>
                  <a:lnTo>
                    <a:pt x="3431" y="64494"/>
                  </a:lnTo>
                  <a:lnTo>
                    <a:pt x="6862" y="127716"/>
                  </a:lnTo>
                  <a:lnTo>
                    <a:pt x="10293" y="190939"/>
                  </a:lnTo>
                  <a:lnTo>
                    <a:pt x="13724" y="254161"/>
                  </a:lnTo>
                  <a:lnTo>
                    <a:pt x="17156" y="317384"/>
                  </a:lnTo>
                  <a:lnTo>
                    <a:pt x="20587" y="380607"/>
                  </a:lnTo>
                  <a:lnTo>
                    <a:pt x="24018" y="443829"/>
                  </a:lnTo>
                  <a:lnTo>
                    <a:pt x="27449" y="507052"/>
                  </a:lnTo>
                  <a:lnTo>
                    <a:pt x="30880" y="570274"/>
                  </a:lnTo>
                  <a:lnTo>
                    <a:pt x="34312" y="633497"/>
                  </a:lnTo>
                  <a:lnTo>
                    <a:pt x="37743" y="696719"/>
                  </a:lnTo>
                  <a:lnTo>
                    <a:pt x="41174" y="759942"/>
                  </a:lnTo>
                  <a:lnTo>
                    <a:pt x="44605" y="823164"/>
                  </a:lnTo>
                  <a:lnTo>
                    <a:pt x="48037" y="886387"/>
                  </a:lnTo>
                  <a:lnTo>
                    <a:pt x="51468" y="949609"/>
                  </a:lnTo>
                  <a:lnTo>
                    <a:pt x="54899" y="1012832"/>
                  </a:lnTo>
                  <a:lnTo>
                    <a:pt x="58330" y="1076054"/>
                  </a:lnTo>
                  <a:lnTo>
                    <a:pt x="61761" y="1139277"/>
                  </a:lnTo>
                  <a:lnTo>
                    <a:pt x="65193" y="1202499"/>
                  </a:lnTo>
                  <a:lnTo>
                    <a:pt x="68624" y="1265722"/>
                  </a:lnTo>
                  <a:lnTo>
                    <a:pt x="72055" y="1328945"/>
                  </a:lnTo>
                  <a:lnTo>
                    <a:pt x="75486" y="1392167"/>
                  </a:lnTo>
                  <a:lnTo>
                    <a:pt x="78918" y="1455390"/>
                  </a:lnTo>
                  <a:lnTo>
                    <a:pt x="82349" y="1518612"/>
                  </a:lnTo>
                  <a:lnTo>
                    <a:pt x="85780" y="1581835"/>
                  </a:lnTo>
                  <a:lnTo>
                    <a:pt x="89211" y="1645057"/>
                  </a:lnTo>
                  <a:lnTo>
                    <a:pt x="92642" y="1708280"/>
                  </a:lnTo>
                  <a:lnTo>
                    <a:pt x="96074" y="1771502"/>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497148" y="1575615"/>
              <a:ext cx="72360" cy="1835373"/>
            </a:xfrm>
            <a:custGeom>
              <a:avLst/>
              <a:pathLst>
                <a:path w="72360" h="1835373">
                  <a:moveTo>
                    <a:pt x="72360" y="1835373"/>
                  </a:moveTo>
                  <a:lnTo>
                    <a:pt x="70517" y="1772084"/>
                  </a:lnTo>
                  <a:lnTo>
                    <a:pt x="68674" y="1708796"/>
                  </a:lnTo>
                  <a:lnTo>
                    <a:pt x="66831" y="1645507"/>
                  </a:lnTo>
                  <a:lnTo>
                    <a:pt x="64988" y="1582218"/>
                  </a:lnTo>
                  <a:lnTo>
                    <a:pt x="63145" y="1518929"/>
                  </a:lnTo>
                  <a:lnTo>
                    <a:pt x="61302" y="1455641"/>
                  </a:lnTo>
                  <a:lnTo>
                    <a:pt x="59459" y="1392352"/>
                  </a:lnTo>
                  <a:lnTo>
                    <a:pt x="57616" y="1329063"/>
                  </a:lnTo>
                  <a:lnTo>
                    <a:pt x="55773" y="1265774"/>
                  </a:lnTo>
                  <a:lnTo>
                    <a:pt x="53930" y="1202486"/>
                  </a:lnTo>
                  <a:lnTo>
                    <a:pt x="52087" y="1139197"/>
                  </a:lnTo>
                  <a:lnTo>
                    <a:pt x="50244" y="1075908"/>
                  </a:lnTo>
                  <a:lnTo>
                    <a:pt x="48401" y="1012619"/>
                  </a:lnTo>
                  <a:lnTo>
                    <a:pt x="46558" y="949331"/>
                  </a:lnTo>
                  <a:lnTo>
                    <a:pt x="44715" y="886042"/>
                  </a:lnTo>
                  <a:lnTo>
                    <a:pt x="42872" y="822753"/>
                  </a:lnTo>
                  <a:lnTo>
                    <a:pt x="41029" y="759464"/>
                  </a:lnTo>
                  <a:lnTo>
                    <a:pt x="39186" y="696176"/>
                  </a:lnTo>
                  <a:lnTo>
                    <a:pt x="37343" y="632887"/>
                  </a:lnTo>
                  <a:lnTo>
                    <a:pt x="35500" y="569598"/>
                  </a:lnTo>
                  <a:lnTo>
                    <a:pt x="33657" y="506309"/>
                  </a:lnTo>
                  <a:lnTo>
                    <a:pt x="31814" y="443021"/>
                  </a:lnTo>
                  <a:lnTo>
                    <a:pt x="29971" y="379732"/>
                  </a:lnTo>
                  <a:lnTo>
                    <a:pt x="28128" y="316443"/>
                  </a:lnTo>
                  <a:lnTo>
                    <a:pt x="26285" y="253154"/>
                  </a:lnTo>
                  <a:lnTo>
                    <a:pt x="24442" y="189866"/>
                  </a:lnTo>
                  <a:lnTo>
                    <a:pt x="22599" y="126577"/>
                  </a:lnTo>
                  <a:lnTo>
                    <a:pt x="20756" y="63288"/>
                  </a:lnTo>
                  <a:lnTo>
                    <a:pt x="18913" y="0"/>
                  </a:lnTo>
                  <a:lnTo>
                    <a:pt x="0" y="648"/>
                  </a:lnTo>
                  <a:lnTo>
                    <a:pt x="2495" y="63914"/>
                  </a:lnTo>
                  <a:lnTo>
                    <a:pt x="4990" y="127181"/>
                  </a:lnTo>
                  <a:lnTo>
                    <a:pt x="7485" y="190447"/>
                  </a:lnTo>
                  <a:lnTo>
                    <a:pt x="9980" y="253713"/>
                  </a:lnTo>
                  <a:lnTo>
                    <a:pt x="12476" y="316980"/>
                  </a:lnTo>
                  <a:lnTo>
                    <a:pt x="14971" y="380246"/>
                  </a:lnTo>
                  <a:lnTo>
                    <a:pt x="17466" y="443513"/>
                  </a:lnTo>
                  <a:lnTo>
                    <a:pt x="19961" y="506779"/>
                  </a:lnTo>
                  <a:lnTo>
                    <a:pt x="22456" y="570045"/>
                  </a:lnTo>
                  <a:lnTo>
                    <a:pt x="24952" y="633312"/>
                  </a:lnTo>
                  <a:lnTo>
                    <a:pt x="27447" y="696578"/>
                  </a:lnTo>
                  <a:lnTo>
                    <a:pt x="29942" y="759845"/>
                  </a:lnTo>
                  <a:lnTo>
                    <a:pt x="32437" y="823111"/>
                  </a:lnTo>
                  <a:lnTo>
                    <a:pt x="34932" y="886377"/>
                  </a:lnTo>
                  <a:lnTo>
                    <a:pt x="37428" y="949644"/>
                  </a:lnTo>
                  <a:lnTo>
                    <a:pt x="39923" y="1012910"/>
                  </a:lnTo>
                  <a:lnTo>
                    <a:pt x="42418" y="1076177"/>
                  </a:lnTo>
                  <a:lnTo>
                    <a:pt x="44913" y="1139443"/>
                  </a:lnTo>
                  <a:lnTo>
                    <a:pt x="47408" y="1202709"/>
                  </a:lnTo>
                  <a:lnTo>
                    <a:pt x="49904" y="1265976"/>
                  </a:lnTo>
                  <a:lnTo>
                    <a:pt x="52399" y="1329242"/>
                  </a:lnTo>
                  <a:lnTo>
                    <a:pt x="54894" y="1392508"/>
                  </a:lnTo>
                  <a:lnTo>
                    <a:pt x="57389" y="1455775"/>
                  </a:lnTo>
                  <a:lnTo>
                    <a:pt x="59884" y="1519041"/>
                  </a:lnTo>
                  <a:lnTo>
                    <a:pt x="62380" y="1582308"/>
                  </a:lnTo>
                  <a:lnTo>
                    <a:pt x="64875" y="1645574"/>
                  </a:lnTo>
                  <a:lnTo>
                    <a:pt x="67370" y="1708840"/>
                  </a:lnTo>
                  <a:lnTo>
                    <a:pt x="69865" y="1772107"/>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516062" y="1575177"/>
              <a:ext cx="53447" cy="1835811"/>
            </a:xfrm>
            <a:custGeom>
              <a:avLst/>
              <a:pathLst>
                <a:path w="53447" h="1835811">
                  <a:moveTo>
                    <a:pt x="53447" y="1835811"/>
                  </a:moveTo>
                  <a:lnTo>
                    <a:pt x="52228" y="1772507"/>
                  </a:lnTo>
                  <a:lnTo>
                    <a:pt x="51009" y="1709203"/>
                  </a:lnTo>
                  <a:lnTo>
                    <a:pt x="49790" y="1645899"/>
                  </a:lnTo>
                  <a:lnTo>
                    <a:pt x="48571" y="1582596"/>
                  </a:lnTo>
                  <a:lnTo>
                    <a:pt x="47352" y="1519292"/>
                  </a:lnTo>
                  <a:lnTo>
                    <a:pt x="46134" y="1455988"/>
                  </a:lnTo>
                  <a:lnTo>
                    <a:pt x="44915" y="1392684"/>
                  </a:lnTo>
                  <a:lnTo>
                    <a:pt x="43696" y="1329380"/>
                  </a:lnTo>
                  <a:lnTo>
                    <a:pt x="42477" y="1266076"/>
                  </a:lnTo>
                  <a:lnTo>
                    <a:pt x="41258" y="1202773"/>
                  </a:lnTo>
                  <a:lnTo>
                    <a:pt x="40040" y="1139469"/>
                  </a:lnTo>
                  <a:lnTo>
                    <a:pt x="38821" y="1076165"/>
                  </a:lnTo>
                  <a:lnTo>
                    <a:pt x="37602" y="1012861"/>
                  </a:lnTo>
                  <a:lnTo>
                    <a:pt x="36383" y="949557"/>
                  </a:lnTo>
                  <a:lnTo>
                    <a:pt x="35164" y="886253"/>
                  </a:lnTo>
                  <a:lnTo>
                    <a:pt x="33945" y="822949"/>
                  </a:lnTo>
                  <a:lnTo>
                    <a:pt x="32727" y="759646"/>
                  </a:lnTo>
                  <a:lnTo>
                    <a:pt x="31508" y="696342"/>
                  </a:lnTo>
                  <a:lnTo>
                    <a:pt x="30289" y="633038"/>
                  </a:lnTo>
                  <a:lnTo>
                    <a:pt x="29070" y="569734"/>
                  </a:lnTo>
                  <a:lnTo>
                    <a:pt x="27851" y="506430"/>
                  </a:lnTo>
                  <a:lnTo>
                    <a:pt x="26632" y="443126"/>
                  </a:lnTo>
                  <a:lnTo>
                    <a:pt x="25414" y="379823"/>
                  </a:lnTo>
                  <a:lnTo>
                    <a:pt x="24195" y="316519"/>
                  </a:lnTo>
                  <a:lnTo>
                    <a:pt x="22976" y="253215"/>
                  </a:lnTo>
                  <a:lnTo>
                    <a:pt x="21757" y="189911"/>
                  </a:lnTo>
                  <a:lnTo>
                    <a:pt x="20538" y="126607"/>
                  </a:lnTo>
                  <a:lnTo>
                    <a:pt x="19320" y="63303"/>
                  </a:lnTo>
                  <a:lnTo>
                    <a:pt x="18101" y="0"/>
                  </a:lnTo>
                  <a:lnTo>
                    <a:pt x="0" y="437"/>
                  </a:lnTo>
                  <a:lnTo>
                    <a:pt x="1843" y="63726"/>
                  </a:lnTo>
                  <a:lnTo>
                    <a:pt x="3686" y="127015"/>
                  </a:lnTo>
                  <a:lnTo>
                    <a:pt x="5529" y="190304"/>
                  </a:lnTo>
                  <a:lnTo>
                    <a:pt x="7372" y="253592"/>
                  </a:lnTo>
                  <a:lnTo>
                    <a:pt x="9215" y="316881"/>
                  </a:lnTo>
                  <a:lnTo>
                    <a:pt x="11058" y="380170"/>
                  </a:lnTo>
                  <a:lnTo>
                    <a:pt x="12901" y="443459"/>
                  </a:lnTo>
                  <a:lnTo>
                    <a:pt x="14744" y="506747"/>
                  </a:lnTo>
                  <a:lnTo>
                    <a:pt x="16587" y="570036"/>
                  </a:lnTo>
                  <a:lnTo>
                    <a:pt x="18430" y="633325"/>
                  </a:lnTo>
                  <a:lnTo>
                    <a:pt x="20273" y="696614"/>
                  </a:lnTo>
                  <a:lnTo>
                    <a:pt x="22116" y="759902"/>
                  </a:lnTo>
                  <a:lnTo>
                    <a:pt x="23959" y="823191"/>
                  </a:lnTo>
                  <a:lnTo>
                    <a:pt x="25802" y="886480"/>
                  </a:lnTo>
                  <a:lnTo>
                    <a:pt x="27645" y="949769"/>
                  </a:lnTo>
                  <a:lnTo>
                    <a:pt x="29488" y="1013057"/>
                  </a:lnTo>
                  <a:lnTo>
                    <a:pt x="31331" y="1076346"/>
                  </a:lnTo>
                  <a:lnTo>
                    <a:pt x="33174" y="1139635"/>
                  </a:lnTo>
                  <a:lnTo>
                    <a:pt x="35017" y="1202924"/>
                  </a:lnTo>
                  <a:lnTo>
                    <a:pt x="36860" y="1266212"/>
                  </a:lnTo>
                  <a:lnTo>
                    <a:pt x="38703" y="1329501"/>
                  </a:lnTo>
                  <a:lnTo>
                    <a:pt x="40546" y="1392790"/>
                  </a:lnTo>
                  <a:lnTo>
                    <a:pt x="42389" y="1456079"/>
                  </a:lnTo>
                  <a:lnTo>
                    <a:pt x="44232" y="1519367"/>
                  </a:lnTo>
                  <a:lnTo>
                    <a:pt x="46075" y="1582656"/>
                  </a:lnTo>
                  <a:lnTo>
                    <a:pt x="47918" y="1645945"/>
                  </a:lnTo>
                  <a:lnTo>
                    <a:pt x="49761" y="1709234"/>
                  </a:lnTo>
                  <a:lnTo>
                    <a:pt x="51604" y="1772522"/>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534163" y="1574954"/>
              <a:ext cx="35345" cy="1836033"/>
            </a:xfrm>
            <a:custGeom>
              <a:avLst/>
              <a:pathLst>
                <a:path w="35345" h="1836033">
                  <a:moveTo>
                    <a:pt x="35345" y="1836033"/>
                  </a:moveTo>
                  <a:lnTo>
                    <a:pt x="34628" y="1772722"/>
                  </a:lnTo>
                  <a:lnTo>
                    <a:pt x="33911" y="1709410"/>
                  </a:lnTo>
                  <a:lnTo>
                    <a:pt x="33193" y="1646099"/>
                  </a:lnTo>
                  <a:lnTo>
                    <a:pt x="32476" y="1582787"/>
                  </a:lnTo>
                  <a:lnTo>
                    <a:pt x="31759" y="1519476"/>
                  </a:lnTo>
                  <a:lnTo>
                    <a:pt x="31041" y="1456164"/>
                  </a:lnTo>
                  <a:lnTo>
                    <a:pt x="30324" y="1392853"/>
                  </a:lnTo>
                  <a:lnTo>
                    <a:pt x="29606" y="1329541"/>
                  </a:lnTo>
                  <a:lnTo>
                    <a:pt x="28889" y="1266230"/>
                  </a:lnTo>
                  <a:lnTo>
                    <a:pt x="28172" y="1202918"/>
                  </a:lnTo>
                  <a:lnTo>
                    <a:pt x="27454" y="1139607"/>
                  </a:lnTo>
                  <a:lnTo>
                    <a:pt x="26737" y="1076295"/>
                  </a:lnTo>
                  <a:lnTo>
                    <a:pt x="26020" y="1012984"/>
                  </a:lnTo>
                  <a:lnTo>
                    <a:pt x="25302" y="949672"/>
                  </a:lnTo>
                  <a:lnTo>
                    <a:pt x="24585" y="886361"/>
                  </a:lnTo>
                  <a:lnTo>
                    <a:pt x="23868" y="823049"/>
                  </a:lnTo>
                  <a:lnTo>
                    <a:pt x="23150" y="759738"/>
                  </a:lnTo>
                  <a:lnTo>
                    <a:pt x="22433" y="696426"/>
                  </a:lnTo>
                  <a:lnTo>
                    <a:pt x="21715" y="633115"/>
                  </a:lnTo>
                  <a:lnTo>
                    <a:pt x="20998" y="569803"/>
                  </a:lnTo>
                  <a:lnTo>
                    <a:pt x="20281" y="506492"/>
                  </a:lnTo>
                  <a:lnTo>
                    <a:pt x="19563" y="443180"/>
                  </a:lnTo>
                  <a:lnTo>
                    <a:pt x="18846" y="379869"/>
                  </a:lnTo>
                  <a:lnTo>
                    <a:pt x="18129" y="316557"/>
                  </a:lnTo>
                  <a:lnTo>
                    <a:pt x="17411" y="253246"/>
                  </a:lnTo>
                  <a:lnTo>
                    <a:pt x="16694" y="189934"/>
                  </a:lnTo>
                  <a:lnTo>
                    <a:pt x="15977" y="126623"/>
                  </a:lnTo>
                  <a:lnTo>
                    <a:pt x="15259" y="63311"/>
                  </a:lnTo>
                  <a:lnTo>
                    <a:pt x="14542" y="0"/>
                  </a:lnTo>
                  <a:lnTo>
                    <a:pt x="0" y="222"/>
                  </a:lnTo>
                  <a:lnTo>
                    <a:pt x="1218" y="63526"/>
                  </a:lnTo>
                  <a:lnTo>
                    <a:pt x="2437" y="126830"/>
                  </a:lnTo>
                  <a:lnTo>
                    <a:pt x="3656" y="190133"/>
                  </a:lnTo>
                  <a:lnTo>
                    <a:pt x="4875" y="253437"/>
                  </a:lnTo>
                  <a:lnTo>
                    <a:pt x="6094" y="316741"/>
                  </a:lnTo>
                  <a:lnTo>
                    <a:pt x="7312" y="380045"/>
                  </a:lnTo>
                  <a:lnTo>
                    <a:pt x="8531" y="443349"/>
                  </a:lnTo>
                  <a:lnTo>
                    <a:pt x="9750" y="506653"/>
                  </a:lnTo>
                  <a:lnTo>
                    <a:pt x="10969" y="569956"/>
                  </a:lnTo>
                  <a:lnTo>
                    <a:pt x="12188" y="633260"/>
                  </a:lnTo>
                  <a:lnTo>
                    <a:pt x="13407" y="696564"/>
                  </a:lnTo>
                  <a:lnTo>
                    <a:pt x="14625" y="759868"/>
                  </a:lnTo>
                  <a:lnTo>
                    <a:pt x="15844" y="823172"/>
                  </a:lnTo>
                  <a:lnTo>
                    <a:pt x="17063" y="886476"/>
                  </a:lnTo>
                  <a:lnTo>
                    <a:pt x="18282" y="949780"/>
                  </a:lnTo>
                  <a:lnTo>
                    <a:pt x="19501" y="1013083"/>
                  </a:lnTo>
                  <a:lnTo>
                    <a:pt x="20719" y="1076387"/>
                  </a:lnTo>
                  <a:lnTo>
                    <a:pt x="21938" y="1139691"/>
                  </a:lnTo>
                  <a:lnTo>
                    <a:pt x="23157" y="1202995"/>
                  </a:lnTo>
                  <a:lnTo>
                    <a:pt x="24376" y="1266299"/>
                  </a:lnTo>
                  <a:lnTo>
                    <a:pt x="25595" y="1329603"/>
                  </a:lnTo>
                  <a:lnTo>
                    <a:pt x="26814" y="1392906"/>
                  </a:lnTo>
                  <a:lnTo>
                    <a:pt x="28032" y="1456210"/>
                  </a:lnTo>
                  <a:lnTo>
                    <a:pt x="29251" y="1519514"/>
                  </a:lnTo>
                  <a:lnTo>
                    <a:pt x="30470" y="1582818"/>
                  </a:lnTo>
                  <a:lnTo>
                    <a:pt x="31689" y="1646122"/>
                  </a:lnTo>
                  <a:lnTo>
                    <a:pt x="32908" y="1709426"/>
                  </a:lnTo>
                  <a:lnTo>
                    <a:pt x="34127" y="1772730"/>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548706" y="1574857"/>
              <a:ext cx="20803" cy="1836130"/>
            </a:xfrm>
            <a:custGeom>
              <a:avLst/>
              <a:pathLst>
                <a:path w="20803" h="1836130">
                  <a:moveTo>
                    <a:pt x="20803" y="1836130"/>
                  </a:moveTo>
                  <a:lnTo>
                    <a:pt x="20502" y="1772816"/>
                  </a:lnTo>
                  <a:lnTo>
                    <a:pt x="20201" y="1709501"/>
                  </a:lnTo>
                  <a:lnTo>
                    <a:pt x="19899" y="1646186"/>
                  </a:lnTo>
                  <a:lnTo>
                    <a:pt x="19598" y="1582871"/>
                  </a:lnTo>
                  <a:lnTo>
                    <a:pt x="19297" y="1519556"/>
                  </a:lnTo>
                  <a:lnTo>
                    <a:pt x="18996" y="1456241"/>
                  </a:lnTo>
                  <a:lnTo>
                    <a:pt x="18694" y="1392926"/>
                  </a:lnTo>
                  <a:lnTo>
                    <a:pt x="18393" y="1329612"/>
                  </a:lnTo>
                  <a:lnTo>
                    <a:pt x="18092" y="1266297"/>
                  </a:lnTo>
                  <a:lnTo>
                    <a:pt x="17791" y="1202982"/>
                  </a:lnTo>
                  <a:lnTo>
                    <a:pt x="17489" y="1139667"/>
                  </a:lnTo>
                  <a:lnTo>
                    <a:pt x="17188" y="1076352"/>
                  </a:lnTo>
                  <a:lnTo>
                    <a:pt x="16887" y="1013037"/>
                  </a:lnTo>
                  <a:lnTo>
                    <a:pt x="16586" y="949722"/>
                  </a:lnTo>
                  <a:lnTo>
                    <a:pt x="16284" y="886408"/>
                  </a:lnTo>
                  <a:lnTo>
                    <a:pt x="15983" y="823093"/>
                  </a:lnTo>
                  <a:lnTo>
                    <a:pt x="15682" y="759778"/>
                  </a:lnTo>
                  <a:lnTo>
                    <a:pt x="15381" y="696463"/>
                  </a:lnTo>
                  <a:lnTo>
                    <a:pt x="15080" y="633148"/>
                  </a:lnTo>
                  <a:lnTo>
                    <a:pt x="14778" y="569833"/>
                  </a:lnTo>
                  <a:lnTo>
                    <a:pt x="14477" y="506518"/>
                  </a:lnTo>
                  <a:lnTo>
                    <a:pt x="14176" y="443204"/>
                  </a:lnTo>
                  <a:lnTo>
                    <a:pt x="13875" y="379889"/>
                  </a:lnTo>
                  <a:lnTo>
                    <a:pt x="13573" y="316574"/>
                  </a:lnTo>
                  <a:lnTo>
                    <a:pt x="13272" y="253259"/>
                  </a:lnTo>
                  <a:lnTo>
                    <a:pt x="12971" y="189944"/>
                  </a:lnTo>
                  <a:lnTo>
                    <a:pt x="12670" y="126629"/>
                  </a:lnTo>
                  <a:lnTo>
                    <a:pt x="12368" y="63314"/>
                  </a:lnTo>
                  <a:lnTo>
                    <a:pt x="12067" y="0"/>
                  </a:lnTo>
                  <a:lnTo>
                    <a:pt x="0" y="97"/>
                  </a:lnTo>
                  <a:lnTo>
                    <a:pt x="717" y="63408"/>
                  </a:lnTo>
                  <a:lnTo>
                    <a:pt x="1434" y="126720"/>
                  </a:lnTo>
                  <a:lnTo>
                    <a:pt x="2152" y="190031"/>
                  </a:lnTo>
                  <a:lnTo>
                    <a:pt x="2869" y="253343"/>
                  </a:lnTo>
                  <a:lnTo>
                    <a:pt x="3586" y="316654"/>
                  </a:lnTo>
                  <a:lnTo>
                    <a:pt x="4304" y="379966"/>
                  </a:lnTo>
                  <a:lnTo>
                    <a:pt x="5021" y="443277"/>
                  </a:lnTo>
                  <a:lnTo>
                    <a:pt x="5738" y="506589"/>
                  </a:lnTo>
                  <a:lnTo>
                    <a:pt x="6456" y="569900"/>
                  </a:lnTo>
                  <a:lnTo>
                    <a:pt x="7173" y="633212"/>
                  </a:lnTo>
                  <a:lnTo>
                    <a:pt x="7890" y="696523"/>
                  </a:lnTo>
                  <a:lnTo>
                    <a:pt x="8608" y="759835"/>
                  </a:lnTo>
                  <a:lnTo>
                    <a:pt x="9325" y="823146"/>
                  </a:lnTo>
                  <a:lnTo>
                    <a:pt x="10043" y="886458"/>
                  </a:lnTo>
                  <a:lnTo>
                    <a:pt x="10760" y="949769"/>
                  </a:lnTo>
                  <a:lnTo>
                    <a:pt x="11477" y="1013081"/>
                  </a:lnTo>
                  <a:lnTo>
                    <a:pt x="12195" y="1076392"/>
                  </a:lnTo>
                  <a:lnTo>
                    <a:pt x="12912" y="1139704"/>
                  </a:lnTo>
                  <a:lnTo>
                    <a:pt x="13629" y="1203015"/>
                  </a:lnTo>
                  <a:lnTo>
                    <a:pt x="14347" y="1266327"/>
                  </a:lnTo>
                  <a:lnTo>
                    <a:pt x="15064" y="1329638"/>
                  </a:lnTo>
                  <a:lnTo>
                    <a:pt x="15781" y="1392950"/>
                  </a:lnTo>
                  <a:lnTo>
                    <a:pt x="16499" y="1456261"/>
                  </a:lnTo>
                  <a:lnTo>
                    <a:pt x="17216" y="1519573"/>
                  </a:lnTo>
                  <a:lnTo>
                    <a:pt x="17934" y="1582884"/>
                  </a:lnTo>
                  <a:lnTo>
                    <a:pt x="18651" y="1646196"/>
                  </a:lnTo>
                  <a:lnTo>
                    <a:pt x="19368" y="1709507"/>
                  </a:lnTo>
                  <a:lnTo>
                    <a:pt x="20086" y="177281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560773" y="1574842"/>
              <a:ext cx="8735" cy="1836146"/>
            </a:xfrm>
            <a:custGeom>
              <a:avLst/>
              <a:pathLst>
                <a:path w="8735" h="1836146">
                  <a:moveTo>
                    <a:pt x="8735" y="1836146"/>
                  </a:moveTo>
                  <a:lnTo>
                    <a:pt x="8582" y="1772830"/>
                  </a:lnTo>
                  <a:lnTo>
                    <a:pt x="8428" y="1709515"/>
                  </a:lnTo>
                  <a:lnTo>
                    <a:pt x="8275" y="1646200"/>
                  </a:lnTo>
                  <a:lnTo>
                    <a:pt x="8121" y="1582884"/>
                  </a:lnTo>
                  <a:lnTo>
                    <a:pt x="7967" y="1519569"/>
                  </a:lnTo>
                  <a:lnTo>
                    <a:pt x="7814" y="1456254"/>
                  </a:lnTo>
                  <a:lnTo>
                    <a:pt x="7660" y="1392938"/>
                  </a:lnTo>
                  <a:lnTo>
                    <a:pt x="7507" y="1329623"/>
                  </a:lnTo>
                  <a:lnTo>
                    <a:pt x="7353" y="1266307"/>
                  </a:lnTo>
                  <a:lnTo>
                    <a:pt x="7199" y="1202992"/>
                  </a:lnTo>
                  <a:lnTo>
                    <a:pt x="7046" y="1139677"/>
                  </a:lnTo>
                  <a:lnTo>
                    <a:pt x="6892" y="1076361"/>
                  </a:lnTo>
                  <a:lnTo>
                    <a:pt x="6739" y="1013046"/>
                  </a:lnTo>
                  <a:lnTo>
                    <a:pt x="6585" y="949730"/>
                  </a:lnTo>
                  <a:lnTo>
                    <a:pt x="6432" y="886415"/>
                  </a:lnTo>
                  <a:lnTo>
                    <a:pt x="6278" y="823100"/>
                  </a:lnTo>
                  <a:lnTo>
                    <a:pt x="6124" y="759784"/>
                  </a:lnTo>
                  <a:lnTo>
                    <a:pt x="5971" y="696469"/>
                  </a:lnTo>
                  <a:lnTo>
                    <a:pt x="5817" y="633153"/>
                  </a:lnTo>
                  <a:lnTo>
                    <a:pt x="5664" y="569838"/>
                  </a:lnTo>
                  <a:lnTo>
                    <a:pt x="5510" y="506523"/>
                  </a:lnTo>
                  <a:lnTo>
                    <a:pt x="5356" y="443207"/>
                  </a:lnTo>
                  <a:lnTo>
                    <a:pt x="5203" y="379892"/>
                  </a:lnTo>
                  <a:lnTo>
                    <a:pt x="5049" y="316576"/>
                  </a:lnTo>
                  <a:lnTo>
                    <a:pt x="4896" y="253261"/>
                  </a:lnTo>
                  <a:lnTo>
                    <a:pt x="4742" y="189946"/>
                  </a:lnTo>
                  <a:lnTo>
                    <a:pt x="4589" y="126630"/>
                  </a:lnTo>
                  <a:lnTo>
                    <a:pt x="4435" y="63315"/>
                  </a:lnTo>
                  <a:lnTo>
                    <a:pt x="4281" y="0"/>
                  </a:lnTo>
                  <a:lnTo>
                    <a:pt x="0" y="15"/>
                  </a:lnTo>
                  <a:lnTo>
                    <a:pt x="301" y="63330"/>
                  </a:lnTo>
                  <a:lnTo>
                    <a:pt x="602" y="126645"/>
                  </a:lnTo>
                  <a:lnTo>
                    <a:pt x="903" y="189959"/>
                  </a:lnTo>
                  <a:lnTo>
                    <a:pt x="1204" y="253274"/>
                  </a:lnTo>
                  <a:lnTo>
                    <a:pt x="1506" y="316589"/>
                  </a:lnTo>
                  <a:lnTo>
                    <a:pt x="1807" y="379904"/>
                  </a:lnTo>
                  <a:lnTo>
                    <a:pt x="2108" y="443219"/>
                  </a:lnTo>
                  <a:lnTo>
                    <a:pt x="2409" y="506534"/>
                  </a:lnTo>
                  <a:lnTo>
                    <a:pt x="2711" y="569849"/>
                  </a:lnTo>
                  <a:lnTo>
                    <a:pt x="3012" y="633163"/>
                  </a:lnTo>
                  <a:lnTo>
                    <a:pt x="3313" y="696478"/>
                  </a:lnTo>
                  <a:lnTo>
                    <a:pt x="3614" y="759793"/>
                  </a:lnTo>
                  <a:lnTo>
                    <a:pt x="3916" y="823108"/>
                  </a:lnTo>
                  <a:lnTo>
                    <a:pt x="4217" y="886423"/>
                  </a:lnTo>
                  <a:lnTo>
                    <a:pt x="4518" y="949738"/>
                  </a:lnTo>
                  <a:lnTo>
                    <a:pt x="4819" y="1013053"/>
                  </a:lnTo>
                  <a:lnTo>
                    <a:pt x="5120" y="1076368"/>
                  </a:lnTo>
                  <a:lnTo>
                    <a:pt x="5422" y="1139682"/>
                  </a:lnTo>
                  <a:lnTo>
                    <a:pt x="5723" y="1202997"/>
                  </a:lnTo>
                  <a:lnTo>
                    <a:pt x="6024" y="1266312"/>
                  </a:lnTo>
                  <a:lnTo>
                    <a:pt x="6325" y="1329627"/>
                  </a:lnTo>
                  <a:lnTo>
                    <a:pt x="6627" y="1392942"/>
                  </a:lnTo>
                  <a:lnTo>
                    <a:pt x="6928" y="1456257"/>
                  </a:lnTo>
                  <a:lnTo>
                    <a:pt x="7229" y="1519572"/>
                  </a:lnTo>
                  <a:lnTo>
                    <a:pt x="7530" y="1582886"/>
                  </a:lnTo>
                  <a:lnTo>
                    <a:pt x="7832" y="1646201"/>
                  </a:lnTo>
                  <a:lnTo>
                    <a:pt x="8133" y="1709516"/>
                  </a:lnTo>
                  <a:lnTo>
                    <a:pt x="8434" y="1772831"/>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565055" y="1574838"/>
              <a:ext cx="4453" cy="1836150"/>
            </a:xfrm>
            <a:custGeom>
              <a:avLst/>
              <a:pathLst>
                <a:path w="4453" h="1836150">
                  <a:moveTo>
                    <a:pt x="4453" y="1836150"/>
                  </a:moveTo>
                  <a:lnTo>
                    <a:pt x="4385" y="1772835"/>
                  </a:lnTo>
                  <a:lnTo>
                    <a:pt x="4316" y="1709519"/>
                  </a:lnTo>
                  <a:lnTo>
                    <a:pt x="4247" y="1646204"/>
                  </a:lnTo>
                  <a:lnTo>
                    <a:pt x="4178" y="1582888"/>
                  </a:lnTo>
                  <a:lnTo>
                    <a:pt x="4109" y="1519572"/>
                  </a:lnTo>
                  <a:lnTo>
                    <a:pt x="4040" y="1456257"/>
                  </a:lnTo>
                  <a:lnTo>
                    <a:pt x="3972" y="1392941"/>
                  </a:lnTo>
                  <a:lnTo>
                    <a:pt x="3903" y="1329626"/>
                  </a:lnTo>
                  <a:lnTo>
                    <a:pt x="3834" y="1266310"/>
                  </a:lnTo>
                  <a:lnTo>
                    <a:pt x="3765" y="1202995"/>
                  </a:lnTo>
                  <a:lnTo>
                    <a:pt x="3696" y="1139679"/>
                  </a:lnTo>
                  <a:lnTo>
                    <a:pt x="3628" y="1076364"/>
                  </a:lnTo>
                  <a:lnTo>
                    <a:pt x="3559" y="1013048"/>
                  </a:lnTo>
                  <a:lnTo>
                    <a:pt x="3490" y="949733"/>
                  </a:lnTo>
                  <a:lnTo>
                    <a:pt x="3421" y="886417"/>
                  </a:lnTo>
                  <a:lnTo>
                    <a:pt x="3352" y="823102"/>
                  </a:lnTo>
                  <a:lnTo>
                    <a:pt x="3284" y="759786"/>
                  </a:lnTo>
                  <a:lnTo>
                    <a:pt x="3215" y="696470"/>
                  </a:lnTo>
                  <a:lnTo>
                    <a:pt x="3146" y="633155"/>
                  </a:lnTo>
                  <a:lnTo>
                    <a:pt x="3077" y="569839"/>
                  </a:lnTo>
                  <a:lnTo>
                    <a:pt x="3008" y="506524"/>
                  </a:lnTo>
                  <a:lnTo>
                    <a:pt x="2940" y="443208"/>
                  </a:lnTo>
                  <a:lnTo>
                    <a:pt x="2871" y="379893"/>
                  </a:lnTo>
                  <a:lnTo>
                    <a:pt x="2802" y="316577"/>
                  </a:lnTo>
                  <a:lnTo>
                    <a:pt x="2733" y="253262"/>
                  </a:lnTo>
                  <a:lnTo>
                    <a:pt x="2664" y="189946"/>
                  </a:lnTo>
                  <a:lnTo>
                    <a:pt x="2596" y="126631"/>
                  </a:lnTo>
                  <a:lnTo>
                    <a:pt x="2527" y="63315"/>
                  </a:lnTo>
                  <a:lnTo>
                    <a:pt x="2458" y="0"/>
                  </a:lnTo>
                  <a:lnTo>
                    <a:pt x="0" y="4"/>
                  </a:lnTo>
                  <a:lnTo>
                    <a:pt x="153" y="63319"/>
                  </a:lnTo>
                  <a:lnTo>
                    <a:pt x="307" y="126635"/>
                  </a:lnTo>
                  <a:lnTo>
                    <a:pt x="460" y="189950"/>
                  </a:lnTo>
                  <a:lnTo>
                    <a:pt x="614" y="253265"/>
                  </a:lnTo>
                  <a:lnTo>
                    <a:pt x="767" y="316581"/>
                  </a:lnTo>
                  <a:lnTo>
                    <a:pt x="921" y="379896"/>
                  </a:lnTo>
                  <a:lnTo>
                    <a:pt x="1075" y="443212"/>
                  </a:lnTo>
                  <a:lnTo>
                    <a:pt x="1228" y="506527"/>
                  </a:lnTo>
                  <a:lnTo>
                    <a:pt x="1382" y="569842"/>
                  </a:lnTo>
                  <a:lnTo>
                    <a:pt x="1535" y="633158"/>
                  </a:lnTo>
                  <a:lnTo>
                    <a:pt x="1689" y="696473"/>
                  </a:lnTo>
                  <a:lnTo>
                    <a:pt x="1842" y="759789"/>
                  </a:lnTo>
                  <a:lnTo>
                    <a:pt x="1996" y="823104"/>
                  </a:lnTo>
                  <a:lnTo>
                    <a:pt x="2150" y="886419"/>
                  </a:lnTo>
                  <a:lnTo>
                    <a:pt x="2303" y="949735"/>
                  </a:lnTo>
                  <a:lnTo>
                    <a:pt x="2457" y="1013050"/>
                  </a:lnTo>
                  <a:lnTo>
                    <a:pt x="2610" y="1076365"/>
                  </a:lnTo>
                  <a:lnTo>
                    <a:pt x="2764" y="1139681"/>
                  </a:lnTo>
                  <a:lnTo>
                    <a:pt x="2918" y="1202996"/>
                  </a:lnTo>
                  <a:lnTo>
                    <a:pt x="3071" y="1266312"/>
                  </a:lnTo>
                  <a:lnTo>
                    <a:pt x="3225" y="1329627"/>
                  </a:lnTo>
                  <a:lnTo>
                    <a:pt x="3378" y="1392942"/>
                  </a:lnTo>
                  <a:lnTo>
                    <a:pt x="3532" y="1456258"/>
                  </a:lnTo>
                  <a:lnTo>
                    <a:pt x="3685" y="1519573"/>
                  </a:lnTo>
                  <a:lnTo>
                    <a:pt x="3839" y="1582889"/>
                  </a:lnTo>
                  <a:lnTo>
                    <a:pt x="3993" y="1646204"/>
                  </a:lnTo>
                  <a:lnTo>
                    <a:pt x="4146" y="1709519"/>
                  </a:lnTo>
                  <a:lnTo>
                    <a:pt x="4300" y="177283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567514" y="1574837"/>
              <a:ext cx="1995" cy="1836151"/>
            </a:xfrm>
            <a:custGeom>
              <a:avLst/>
              <a:pathLst>
                <a:path w="1995" h="1836151">
                  <a:moveTo>
                    <a:pt x="1995" y="1836151"/>
                  </a:moveTo>
                  <a:lnTo>
                    <a:pt x="1975" y="1772836"/>
                  </a:lnTo>
                  <a:lnTo>
                    <a:pt x="1956" y="1709520"/>
                  </a:lnTo>
                  <a:lnTo>
                    <a:pt x="1936" y="1646204"/>
                  </a:lnTo>
                  <a:lnTo>
                    <a:pt x="1916" y="1582889"/>
                  </a:lnTo>
                  <a:lnTo>
                    <a:pt x="1897" y="1519573"/>
                  </a:lnTo>
                  <a:lnTo>
                    <a:pt x="1877" y="1456258"/>
                  </a:lnTo>
                  <a:lnTo>
                    <a:pt x="1858" y="1392942"/>
                  </a:lnTo>
                  <a:lnTo>
                    <a:pt x="1838" y="1329627"/>
                  </a:lnTo>
                  <a:lnTo>
                    <a:pt x="1819" y="1266311"/>
                  </a:lnTo>
                  <a:lnTo>
                    <a:pt x="1799" y="1202995"/>
                  </a:lnTo>
                  <a:lnTo>
                    <a:pt x="1779" y="1139680"/>
                  </a:lnTo>
                  <a:lnTo>
                    <a:pt x="1760" y="1076364"/>
                  </a:lnTo>
                  <a:lnTo>
                    <a:pt x="1740" y="1013049"/>
                  </a:lnTo>
                  <a:lnTo>
                    <a:pt x="1721" y="949733"/>
                  </a:lnTo>
                  <a:lnTo>
                    <a:pt x="1701" y="886418"/>
                  </a:lnTo>
                  <a:lnTo>
                    <a:pt x="1681" y="823102"/>
                  </a:lnTo>
                  <a:lnTo>
                    <a:pt x="1662" y="759786"/>
                  </a:lnTo>
                  <a:lnTo>
                    <a:pt x="1642" y="696471"/>
                  </a:lnTo>
                  <a:lnTo>
                    <a:pt x="1623" y="633155"/>
                  </a:lnTo>
                  <a:lnTo>
                    <a:pt x="1603" y="569840"/>
                  </a:lnTo>
                  <a:lnTo>
                    <a:pt x="1584" y="506524"/>
                  </a:lnTo>
                  <a:lnTo>
                    <a:pt x="1564" y="443209"/>
                  </a:lnTo>
                  <a:lnTo>
                    <a:pt x="1544" y="379893"/>
                  </a:lnTo>
                  <a:lnTo>
                    <a:pt x="1525" y="316577"/>
                  </a:lnTo>
                  <a:lnTo>
                    <a:pt x="1505" y="253262"/>
                  </a:lnTo>
                  <a:lnTo>
                    <a:pt x="1486" y="189946"/>
                  </a:lnTo>
                  <a:lnTo>
                    <a:pt x="1466" y="126631"/>
                  </a:lnTo>
                  <a:lnTo>
                    <a:pt x="1446" y="63315"/>
                  </a:lnTo>
                  <a:lnTo>
                    <a:pt x="1427" y="0"/>
                  </a:lnTo>
                  <a:lnTo>
                    <a:pt x="0" y="0"/>
                  </a:lnTo>
                  <a:lnTo>
                    <a:pt x="68" y="63316"/>
                  </a:lnTo>
                  <a:lnTo>
                    <a:pt x="137" y="126632"/>
                  </a:lnTo>
                  <a:lnTo>
                    <a:pt x="206" y="189947"/>
                  </a:lnTo>
                  <a:lnTo>
                    <a:pt x="275" y="253263"/>
                  </a:lnTo>
                  <a:lnTo>
                    <a:pt x="344" y="316578"/>
                  </a:lnTo>
                  <a:lnTo>
                    <a:pt x="412" y="379894"/>
                  </a:lnTo>
                  <a:lnTo>
                    <a:pt x="481" y="443209"/>
                  </a:lnTo>
                  <a:lnTo>
                    <a:pt x="550" y="506525"/>
                  </a:lnTo>
                  <a:lnTo>
                    <a:pt x="619" y="569840"/>
                  </a:lnTo>
                  <a:lnTo>
                    <a:pt x="688" y="633156"/>
                  </a:lnTo>
                  <a:lnTo>
                    <a:pt x="756" y="696471"/>
                  </a:lnTo>
                  <a:lnTo>
                    <a:pt x="825" y="759787"/>
                  </a:lnTo>
                  <a:lnTo>
                    <a:pt x="894" y="823103"/>
                  </a:lnTo>
                  <a:lnTo>
                    <a:pt x="963" y="886418"/>
                  </a:lnTo>
                  <a:lnTo>
                    <a:pt x="1032" y="949734"/>
                  </a:lnTo>
                  <a:lnTo>
                    <a:pt x="1100" y="1013049"/>
                  </a:lnTo>
                  <a:lnTo>
                    <a:pt x="1169" y="1076365"/>
                  </a:lnTo>
                  <a:lnTo>
                    <a:pt x="1238" y="1139680"/>
                  </a:lnTo>
                  <a:lnTo>
                    <a:pt x="1307" y="1202996"/>
                  </a:lnTo>
                  <a:lnTo>
                    <a:pt x="1376" y="1266311"/>
                  </a:lnTo>
                  <a:lnTo>
                    <a:pt x="1444" y="1329627"/>
                  </a:lnTo>
                  <a:lnTo>
                    <a:pt x="1513" y="1392942"/>
                  </a:lnTo>
                  <a:lnTo>
                    <a:pt x="1582" y="1456258"/>
                  </a:lnTo>
                  <a:lnTo>
                    <a:pt x="1651" y="1519573"/>
                  </a:lnTo>
                  <a:lnTo>
                    <a:pt x="1720" y="1582889"/>
                  </a:lnTo>
                  <a:lnTo>
                    <a:pt x="1788" y="1646205"/>
                  </a:lnTo>
                  <a:lnTo>
                    <a:pt x="1857" y="1709520"/>
                  </a:lnTo>
                  <a:lnTo>
                    <a:pt x="1926" y="1772836"/>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568941" y="1574837"/>
              <a:ext cx="568" cy="1836151"/>
            </a:xfrm>
            <a:custGeom>
              <a:avLst/>
              <a:pathLst>
                <a:path w="568" h="1836151">
                  <a:moveTo>
                    <a:pt x="568" y="1836151"/>
                  </a:moveTo>
                  <a:lnTo>
                    <a:pt x="568" y="1772836"/>
                  </a:lnTo>
                  <a:lnTo>
                    <a:pt x="568" y="1709520"/>
                  </a:lnTo>
                  <a:lnTo>
                    <a:pt x="568" y="1646205"/>
                  </a:lnTo>
                  <a:lnTo>
                    <a:pt x="568" y="1582889"/>
                  </a:lnTo>
                  <a:lnTo>
                    <a:pt x="568" y="1519573"/>
                  </a:lnTo>
                  <a:lnTo>
                    <a:pt x="568" y="1456258"/>
                  </a:lnTo>
                  <a:lnTo>
                    <a:pt x="568" y="1392942"/>
                  </a:lnTo>
                  <a:lnTo>
                    <a:pt x="568" y="1329627"/>
                  </a:lnTo>
                  <a:lnTo>
                    <a:pt x="568" y="1266311"/>
                  </a:lnTo>
                  <a:lnTo>
                    <a:pt x="568" y="1202995"/>
                  </a:lnTo>
                  <a:lnTo>
                    <a:pt x="568" y="1139680"/>
                  </a:lnTo>
                  <a:lnTo>
                    <a:pt x="568" y="1076364"/>
                  </a:lnTo>
                  <a:lnTo>
                    <a:pt x="568" y="1013049"/>
                  </a:lnTo>
                  <a:lnTo>
                    <a:pt x="568" y="949733"/>
                  </a:lnTo>
                  <a:lnTo>
                    <a:pt x="568" y="886418"/>
                  </a:lnTo>
                  <a:lnTo>
                    <a:pt x="568" y="823102"/>
                  </a:lnTo>
                  <a:lnTo>
                    <a:pt x="568" y="759786"/>
                  </a:lnTo>
                  <a:lnTo>
                    <a:pt x="568" y="696471"/>
                  </a:lnTo>
                  <a:lnTo>
                    <a:pt x="568" y="633155"/>
                  </a:lnTo>
                  <a:lnTo>
                    <a:pt x="568" y="569840"/>
                  </a:lnTo>
                  <a:lnTo>
                    <a:pt x="568" y="506524"/>
                  </a:lnTo>
                  <a:lnTo>
                    <a:pt x="568" y="443209"/>
                  </a:lnTo>
                  <a:lnTo>
                    <a:pt x="568" y="379893"/>
                  </a:lnTo>
                  <a:lnTo>
                    <a:pt x="568" y="316577"/>
                  </a:lnTo>
                  <a:lnTo>
                    <a:pt x="568" y="253262"/>
                  </a:lnTo>
                  <a:lnTo>
                    <a:pt x="568" y="189946"/>
                  </a:lnTo>
                  <a:lnTo>
                    <a:pt x="568" y="126631"/>
                  </a:lnTo>
                  <a:lnTo>
                    <a:pt x="568" y="63315"/>
                  </a:lnTo>
                  <a:lnTo>
                    <a:pt x="568" y="0"/>
                  </a:lnTo>
                  <a:lnTo>
                    <a:pt x="0" y="0"/>
                  </a:lnTo>
                  <a:lnTo>
                    <a:pt x="19" y="63315"/>
                  </a:lnTo>
                  <a:lnTo>
                    <a:pt x="39" y="126631"/>
                  </a:lnTo>
                  <a:lnTo>
                    <a:pt x="58" y="189946"/>
                  </a:lnTo>
                  <a:lnTo>
                    <a:pt x="78" y="253262"/>
                  </a:lnTo>
                  <a:lnTo>
                    <a:pt x="97" y="316577"/>
                  </a:lnTo>
                  <a:lnTo>
                    <a:pt x="117" y="379893"/>
                  </a:lnTo>
                  <a:lnTo>
                    <a:pt x="137" y="443209"/>
                  </a:lnTo>
                  <a:lnTo>
                    <a:pt x="156" y="506524"/>
                  </a:lnTo>
                  <a:lnTo>
                    <a:pt x="176" y="569840"/>
                  </a:lnTo>
                  <a:lnTo>
                    <a:pt x="195" y="633155"/>
                  </a:lnTo>
                  <a:lnTo>
                    <a:pt x="215" y="696471"/>
                  </a:lnTo>
                  <a:lnTo>
                    <a:pt x="235" y="759786"/>
                  </a:lnTo>
                  <a:lnTo>
                    <a:pt x="254" y="823102"/>
                  </a:lnTo>
                  <a:lnTo>
                    <a:pt x="274" y="886418"/>
                  </a:lnTo>
                  <a:lnTo>
                    <a:pt x="293" y="949733"/>
                  </a:lnTo>
                  <a:lnTo>
                    <a:pt x="313" y="1013049"/>
                  </a:lnTo>
                  <a:lnTo>
                    <a:pt x="332" y="1076364"/>
                  </a:lnTo>
                  <a:lnTo>
                    <a:pt x="352" y="1139680"/>
                  </a:lnTo>
                  <a:lnTo>
                    <a:pt x="372" y="1202996"/>
                  </a:lnTo>
                  <a:lnTo>
                    <a:pt x="391" y="1266311"/>
                  </a:lnTo>
                  <a:lnTo>
                    <a:pt x="411" y="1329627"/>
                  </a:lnTo>
                  <a:lnTo>
                    <a:pt x="430" y="1392942"/>
                  </a:lnTo>
                  <a:lnTo>
                    <a:pt x="450" y="1456258"/>
                  </a:lnTo>
                  <a:lnTo>
                    <a:pt x="470" y="1519573"/>
                  </a:lnTo>
                  <a:lnTo>
                    <a:pt x="489" y="1582889"/>
                  </a:lnTo>
                  <a:lnTo>
                    <a:pt x="509" y="1646205"/>
                  </a:lnTo>
                  <a:lnTo>
                    <a:pt x="528" y="1709520"/>
                  </a:lnTo>
                  <a:lnTo>
                    <a:pt x="548" y="1772836"/>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5" name="tx25"/>
            <p:cNvSpPr/>
            <p:nvPr/>
          </p:nvSpPr>
          <p:spPr>
            <a:xfrm>
              <a:off x="4936699" y="2088081"/>
              <a:ext cx="29120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DTP3 unvaccinated (% of total unvaccinated)</a:t>
              </a:r>
            </a:p>
          </p:txBody>
        </p:sp>
        <p:sp>
          <p:nvSpPr>
            <p:cNvPr id="26" name="rc26"/>
            <p:cNvSpPr/>
            <p:nvPr/>
          </p:nvSpPr>
          <p:spPr>
            <a:xfrm>
              <a:off x="4945699" y="231247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7" name="rc27"/>
            <p:cNvSpPr/>
            <p:nvPr/>
          </p:nvSpPr>
          <p:spPr>
            <a:xfrm>
              <a:off x="4945699" y="253193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8" name="rc28"/>
            <p:cNvSpPr/>
            <p:nvPr/>
          </p:nvSpPr>
          <p:spPr>
            <a:xfrm>
              <a:off x="4945699" y="275138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9" name="rc29"/>
            <p:cNvSpPr/>
            <p:nvPr/>
          </p:nvSpPr>
          <p:spPr>
            <a:xfrm>
              <a:off x="4945699" y="297084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0" name="rc30"/>
            <p:cNvSpPr/>
            <p:nvPr/>
          </p:nvSpPr>
          <p:spPr>
            <a:xfrm>
              <a:off x="4945699" y="319029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1" name="rc31"/>
            <p:cNvSpPr/>
            <p:nvPr/>
          </p:nvSpPr>
          <p:spPr>
            <a:xfrm>
              <a:off x="4945699" y="340975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2" name="rc32"/>
            <p:cNvSpPr/>
            <p:nvPr/>
          </p:nvSpPr>
          <p:spPr>
            <a:xfrm>
              <a:off x="4945699" y="362921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3" name="rc33"/>
            <p:cNvSpPr/>
            <p:nvPr/>
          </p:nvSpPr>
          <p:spPr>
            <a:xfrm>
              <a:off x="4945699" y="384866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4" name="rc34"/>
            <p:cNvSpPr/>
            <p:nvPr/>
          </p:nvSpPr>
          <p:spPr>
            <a:xfrm>
              <a:off x="4945699" y="406812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5" name="rc35"/>
            <p:cNvSpPr/>
            <p:nvPr/>
          </p:nvSpPr>
          <p:spPr>
            <a:xfrm>
              <a:off x="4945699" y="428757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6" name="rc36"/>
            <p:cNvSpPr/>
            <p:nvPr/>
          </p:nvSpPr>
          <p:spPr>
            <a:xfrm>
              <a:off x="4945699" y="450703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7" name="rc37"/>
            <p:cNvSpPr/>
            <p:nvPr/>
          </p:nvSpPr>
          <p:spPr>
            <a:xfrm>
              <a:off x="6904116" y="231247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8" name="rc38"/>
            <p:cNvSpPr/>
            <p:nvPr/>
          </p:nvSpPr>
          <p:spPr>
            <a:xfrm>
              <a:off x="6904116" y="253193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9" name="rc39"/>
            <p:cNvSpPr/>
            <p:nvPr/>
          </p:nvSpPr>
          <p:spPr>
            <a:xfrm>
              <a:off x="6904116" y="275138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0" name="rc40"/>
            <p:cNvSpPr/>
            <p:nvPr/>
          </p:nvSpPr>
          <p:spPr>
            <a:xfrm>
              <a:off x="6904116" y="297084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1" name="rc41"/>
            <p:cNvSpPr/>
            <p:nvPr/>
          </p:nvSpPr>
          <p:spPr>
            <a:xfrm>
              <a:off x="6904116" y="319029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2" name="rc42"/>
            <p:cNvSpPr/>
            <p:nvPr/>
          </p:nvSpPr>
          <p:spPr>
            <a:xfrm>
              <a:off x="6904116" y="340975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3" name="rc43"/>
            <p:cNvSpPr/>
            <p:nvPr/>
          </p:nvSpPr>
          <p:spPr>
            <a:xfrm>
              <a:off x="6904116" y="362921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4" name="rc44"/>
            <p:cNvSpPr/>
            <p:nvPr/>
          </p:nvSpPr>
          <p:spPr>
            <a:xfrm>
              <a:off x="6904116" y="384866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5" name="rc45"/>
            <p:cNvSpPr/>
            <p:nvPr/>
          </p:nvSpPr>
          <p:spPr>
            <a:xfrm>
              <a:off x="6904116" y="406812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6904116" y="428757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7" name="tx47"/>
            <p:cNvSpPr/>
            <p:nvPr/>
          </p:nvSpPr>
          <p:spPr>
            <a:xfrm>
              <a:off x="5225744" y="2348319"/>
              <a:ext cx="13853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Pakistan: 925,000 (23%) </a:t>
              </a:r>
            </a:p>
          </p:txBody>
        </p:sp>
        <p:sp>
          <p:nvSpPr>
            <p:cNvPr id="48" name="tx48"/>
            <p:cNvSpPr/>
            <p:nvPr/>
          </p:nvSpPr>
          <p:spPr>
            <a:xfrm>
              <a:off x="5225744" y="2567775"/>
              <a:ext cx="12798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Sudan: 799,000 (20%) </a:t>
              </a:r>
            </a:p>
          </p:txBody>
        </p:sp>
        <p:sp>
          <p:nvSpPr>
            <p:cNvPr id="49" name="tx49"/>
            <p:cNvSpPr/>
            <p:nvPr/>
          </p:nvSpPr>
          <p:spPr>
            <a:xfrm>
              <a:off x="5225744" y="2787231"/>
              <a:ext cx="1310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Yemen: 728,000 (18%) </a:t>
              </a:r>
            </a:p>
          </p:txBody>
        </p:sp>
        <p:sp>
          <p:nvSpPr>
            <p:cNvPr id="50" name="tx50"/>
            <p:cNvSpPr/>
            <p:nvPr/>
          </p:nvSpPr>
          <p:spPr>
            <a:xfrm>
              <a:off x="5225744" y="3006687"/>
              <a:ext cx="15470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Afghanistan: 566,000 (14%) </a:t>
              </a:r>
            </a:p>
          </p:txBody>
        </p:sp>
        <p:sp>
          <p:nvSpPr>
            <p:cNvPr id="51" name="tx51"/>
            <p:cNvSpPr/>
            <p:nvPr/>
          </p:nvSpPr>
          <p:spPr>
            <a:xfrm>
              <a:off x="5225744" y="3226143"/>
              <a:ext cx="1360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Somalia: 434,000 (11%) </a:t>
              </a:r>
            </a:p>
          </p:txBody>
        </p:sp>
        <p:sp>
          <p:nvSpPr>
            <p:cNvPr id="52" name="tx52"/>
            <p:cNvSpPr/>
            <p:nvPr/>
          </p:nvSpPr>
          <p:spPr>
            <a:xfrm>
              <a:off x="5225744" y="3445599"/>
              <a:ext cx="11491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Syria: 175,000 (4%) </a:t>
              </a:r>
            </a:p>
          </p:txBody>
        </p:sp>
        <p:sp>
          <p:nvSpPr>
            <p:cNvPr id="53" name="tx53"/>
            <p:cNvSpPr/>
            <p:nvPr/>
          </p:nvSpPr>
          <p:spPr>
            <a:xfrm>
              <a:off x="5225744" y="3665055"/>
              <a:ext cx="108714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Iraq: 103,000 (3%) </a:t>
              </a:r>
            </a:p>
          </p:txBody>
        </p:sp>
        <p:sp>
          <p:nvSpPr>
            <p:cNvPr id="54" name="tx54"/>
            <p:cNvSpPr/>
            <p:nvPr/>
          </p:nvSpPr>
          <p:spPr>
            <a:xfrm>
              <a:off x="5225744" y="3884511"/>
              <a:ext cx="11182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Egypt: 95,000 (2%) </a:t>
              </a:r>
            </a:p>
          </p:txBody>
        </p:sp>
        <p:sp>
          <p:nvSpPr>
            <p:cNvPr id="55" name="tx55"/>
            <p:cNvSpPr/>
            <p:nvPr/>
          </p:nvSpPr>
          <p:spPr>
            <a:xfrm>
              <a:off x="5225744" y="4103967"/>
              <a:ext cx="12675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Lebanon: 41,000 (1%) </a:t>
              </a:r>
            </a:p>
          </p:txBody>
        </p:sp>
        <p:sp>
          <p:nvSpPr>
            <p:cNvPr id="56" name="tx56"/>
            <p:cNvSpPr/>
            <p:nvPr/>
          </p:nvSpPr>
          <p:spPr>
            <a:xfrm>
              <a:off x="5225744" y="4323423"/>
              <a:ext cx="11617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Libya: 33,000 (1%) </a:t>
              </a:r>
            </a:p>
          </p:txBody>
        </p:sp>
        <p:sp>
          <p:nvSpPr>
            <p:cNvPr id="57" name="tx57"/>
            <p:cNvSpPr/>
            <p:nvPr/>
          </p:nvSpPr>
          <p:spPr>
            <a:xfrm>
              <a:off x="5225744" y="4542879"/>
              <a:ext cx="15997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Saudi Arabia: 16,000 (&lt;1%) </a:t>
              </a:r>
            </a:p>
          </p:txBody>
        </p:sp>
        <p:sp>
          <p:nvSpPr>
            <p:cNvPr id="58" name="tx58"/>
            <p:cNvSpPr/>
            <p:nvPr/>
          </p:nvSpPr>
          <p:spPr>
            <a:xfrm>
              <a:off x="7184161" y="2348319"/>
              <a:ext cx="11524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Iran: 12,000 (&lt;1%) </a:t>
              </a:r>
            </a:p>
          </p:txBody>
        </p:sp>
        <p:sp>
          <p:nvSpPr>
            <p:cNvPr id="59" name="tx59"/>
            <p:cNvSpPr/>
            <p:nvPr/>
          </p:nvSpPr>
          <p:spPr>
            <a:xfrm>
              <a:off x="7184161" y="2567775"/>
              <a:ext cx="12394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Jordan: 9,000 (&lt;1%) </a:t>
              </a:r>
            </a:p>
          </p:txBody>
        </p:sp>
        <p:sp>
          <p:nvSpPr>
            <p:cNvPr id="60" name="tx60"/>
            <p:cNvSpPr/>
            <p:nvPr/>
          </p:nvSpPr>
          <p:spPr>
            <a:xfrm>
              <a:off x="7184161" y="2787231"/>
              <a:ext cx="12703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Djibouti: 6,000 (&lt;1%) </a:t>
              </a:r>
            </a:p>
          </p:txBody>
        </p:sp>
        <p:sp>
          <p:nvSpPr>
            <p:cNvPr id="61" name="tx61"/>
            <p:cNvSpPr/>
            <p:nvPr/>
          </p:nvSpPr>
          <p:spPr>
            <a:xfrm>
              <a:off x="7184161" y="3006687"/>
              <a:ext cx="132622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Morocco: 6,000 (&lt;1%) </a:t>
              </a:r>
            </a:p>
          </p:txBody>
        </p:sp>
        <p:sp>
          <p:nvSpPr>
            <p:cNvPr id="62" name="tx62"/>
            <p:cNvSpPr/>
            <p:nvPr/>
          </p:nvSpPr>
          <p:spPr>
            <a:xfrm>
              <a:off x="7184161" y="3226143"/>
              <a:ext cx="12579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Tunisia: 5,000 (&lt;1%) </a:t>
              </a:r>
            </a:p>
          </p:txBody>
        </p:sp>
        <p:sp>
          <p:nvSpPr>
            <p:cNvPr id="63" name="tx63"/>
            <p:cNvSpPr/>
            <p:nvPr/>
          </p:nvSpPr>
          <p:spPr>
            <a:xfrm>
              <a:off x="7184161" y="3445599"/>
              <a:ext cx="19598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United Arab Emirates: 4,000 (&lt;1%) </a:t>
              </a:r>
            </a:p>
          </p:txBody>
        </p:sp>
        <p:sp>
          <p:nvSpPr>
            <p:cNvPr id="64" name="tx64"/>
            <p:cNvSpPr/>
            <p:nvPr/>
          </p:nvSpPr>
          <p:spPr>
            <a:xfrm>
              <a:off x="7184161" y="3665000"/>
              <a:ext cx="11771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Qatar: 1,000 (&lt;1%) </a:t>
              </a:r>
            </a:p>
          </p:txBody>
        </p:sp>
        <p:sp>
          <p:nvSpPr>
            <p:cNvPr id="65" name="tx65"/>
            <p:cNvSpPr/>
            <p:nvPr/>
          </p:nvSpPr>
          <p:spPr>
            <a:xfrm>
              <a:off x="7184161" y="3884456"/>
              <a:ext cx="12672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Oman: &lt;1,000 (&lt;1%) </a:t>
              </a:r>
            </a:p>
          </p:txBody>
        </p:sp>
        <p:sp>
          <p:nvSpPr>
            <p:cNvPr id="66" name="tx66"/>
            <p:cNvSpPr/>
            <p:nvPr/>
          </p:nvSpPr>
          <p:spPr>
            <a:xfrm>
              <a:off x="7184161" y="4103967"/>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Kuwait: &lt;500 (&lt;1%) </a:t>
              </a:r>
            </a:p>
          </p:txBody>
        </p:sp>
        <p:sp>
          <p:nvSpPr>
            <p:cNvPr id="67" name="tx67"/>
            <p:cNvSpPr/>
            <p:nvPr/>
          </p:nvSpPr>
          <p:spPr>
            <a:xfrm>
              <a:off x="7184161" y="4323423"/>
              <a:ext cx="12549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Bahrain: &lt;200 (&lt;1%) </a:t>
              </a:r>
            </a:p>
          </p:txBody>
        </p:sp>
        <p:sp>
          <p:nvSpPr>
            <p:cNvPr id="68" name="tx68"/>
            <p:cNvSpPr/>
            <p:nvPr/>
          </p:nvSpPr>
          <p:spPr>
            <a:xfrm>
              <a:off x="274320" y="923193"/>
              <a:ext cx="68306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un- and under-vaccinated children, by country, EMR, 2023</a:t>
              </a:r>
            </a:p>
          </p:txBody>
        </p:sp>
        <p:sp>
          <p:nvSpPr>
            <p:cNvPr id="69" name="tx69"/>
            <p:cNvSpPr/>
            <p:nvPr/>
          </p:nvSpPr>
          <p:spPr>
            <a:xfrm>
              <a:off x="703112" y="575082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0" name="tx70"/>
            <p:cNvSpPr/>
            <p:nvPr/>
          </p:nvSpPr>
          <p:spPr>
            <a:xfrm>
              <a:off x="764449" y="587294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71" name="tx71"/>
            <p:cNvSpPr/>
            <p:nvPr/>
          </p:nvSpPr>
          <p:spPr>
            <a:xfrm>
              <a:off x="1249088" y="599359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72" name="tx72"/>
            <p:cNvSpPr/>
            <p:nvPr/>
          </p:nvSpPr>
          <p:spPr>
            <a:xfrm>
              <a:off x="2370344" y="6120680"/>
              <a:ext cx="2494354"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DTP3 = 3,961,000.</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(14%) countries accounted for over half (61%) of all un- and under-vaccinated children in EMR.
Pakistan had the highest number of children who did not receive DTP3 (n = 925,000), which is approximately 23% of all un- and under-vaccinated children in EMR (n = 3,961,000).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48640" y="1371600"/>
            <a:ext cx="11155680" cy="54864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Calibri"/>
                <a:cs typeface="Calibri"/>
                <a:ea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2024).</a:t>
            </a:r>
          </a:p>
        </p:txBody>
      </p:sp>
      <p:sp>
        <p:nvSpPr>
          <p:cNvPr id="3" name="body"/>
          <p:cNvSpPr>
            <a:spLocks noGrp="1"/>
          </p:cNvSpPr>
          <p:nvPr>
            <p:ph/>
          </p:nvPr>
        </p:nvSpPr>
        <p:spPr>
          <a:xfrm>
            <a:off x="548640" y="502920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4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4" name="body"/>
          <p:cNvSpPr>
            <a:spLocks noGrp="1"/>
          </p:cNvSpPr>
          <p:nvPr>
            <p:ph/>
          </p:nvPr>
        </p:nvSpPr>
        <p:spPr>
          <a:xfrm>
            <a:off x="548640" y="55778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5" name="body"/>
          <p:cNvSpPr>
            <a:spLocks noGrp="1"/>
          </p:cNvSpPr>
          <p:nvPr>
            <p:ph/>
          </p:nvPr>
        </p:nvSpPr>
        <p:spPr>
          <a:xfrm>
            <a:off x="548640" y="6035040"/>
            <a:ext cx="11155680" cy="914400"/>
          </a:xfrm>
          <a:solidFill>
            <a:srgbClr val="203864">
              <a:alpha val="100000"/>
            </a:srgbClr>
          </a:solidFill>
        </p:spPr>
        <p:txBody>
          <a:bodyPr/>
          <a:lstStyle/>
          <a:p>
            <a:pPr algn="l" marL="0" marR="0">
              <a:lnSpc>
                <a:spcPct val="100000"/>
              </a:lnSpc>
              <a:spcBef>
                <a:spcPts val="0"/>
              </a:spcBef>
              <a:spcAft>
                <a:spcPts val="0"/>
              </a:spcAft>
              <a:buNone/>
            </a:pPr>
            <a:r>
              <a:rPr cap="none" sz="1400" i="0" b="0" u="none">
                <a:solidFill>
                  <a:srgbClr val="FFC000">
                    <a:alpha val="100000"/>
                  </a:srgbClr>
                </a:solidFill>
                <a:latin typeface="Calibri"/>
                <a:cs typeface="Calibri"/>
                <a:ea typeface="Calibri"/>
                <a:sym typeface="Calibri"/>
              </a:rPr>
              <a:t>. </a:t>
            </a:r>
            <a:r>
              <a:rPr cap="none" sz="14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28082" y="5262545"/>
              <a:ext cx="296528" cy="22366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5" name="rc5"/>
            <p:cNvSpPr/>
            <p:nvPr/>
          </p:nvSpPr>
          <p:spPr>
            <a:xfrm>
              <a:off x="2224610" y="5262545"/>
              <a:ext cx="296528" cy="2236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6" name="rc6"/>
            <p:cNvSpPr/>
            <p:nvPr/>
          </p:nvSpPr>
          <p:spPr>
            <a:xfrm>
              <a:off x="2521138" y="5262545"/>
              <a:ext cx="296528" cy="223664"/>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7" name="rc7"/>
            <p:cNvSpPr/>
            <p:nvPr/>
          </p:nvSpPr>
          <p:spPr>
            <a:xfrm>
              <a:off x="2817666" y="5262545"/>
              <a:ext cx="296528" cy="22366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8" name="rc8"/>
            <p:cNvSpPr/>
            <p:nvPr/>
          </p:nvSpPr>
          <p:spPr>
            <a:xfrm>
              <a:off x="3114194" y="5262545"/>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 name="rc9"/>
            <p:cNvSpPr/>
            <p:nvPr/>
          </p:nvSpPr>
          <p:spPr>
            <a:xfrm>
              <a:off x="3410722" y="5262545"/>
              <a:ext cx="296528"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 name="rc10"/>
            <p:cNvSpPr/>
            <p:nvPr/>
          </p:nvSpPr>
          <p:spPr>
            <a:xfrm>
              <a:off x="3707251" y="5262545"/>
              <a:ext cx="296528"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1" name="rc11"/>
            <p:cNvSpPr/>
            <p:nvPr/>
          </p:nvSpPr>
          <p:spPr>
            <a:xfrm>
              <a:off x="4003779" y="5262545"/>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 name="rc12"/>
            <p:cNvSpPr/>
            <p:nvPr/>
          </p:nvSpPr>
          <p:spPr>
            <a:xfrm>
              <a:off x="4300307" y="5262545"/>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3" name="rc13"/>
            <p:cNvSpPr/>
            <p:nvPr/>
          </p:nvSpPr>
          <p:spPr>
            <a:xfrm>
              <a:off x="4596835" y="5262545"/>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4" name="rc14"/>
            <p:cNvSpPr/>
            <p:nvPr/>
          </p:nvSpPr>
          <p:spPr>
            <a:xfrm>
              <a:off x="4893363" y="5262545"/>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5" name="rc15"/>
            <p:cNvSpPr/>
            <p:nvPr/>
          </p:nvSpPr>
          <p:spPr>
            <a:xfrm>
              <a:off x="5189891" y="5262545"/>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 name="rc16"/>
            <p:cNvSpPr/>
            <p:nvPr/>
          </p:nvSpPr>
          <p:spPr>
            <a:xfrm>
              <a:off x="5486420" y="5262545"/>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7" name="rc17"/>
            <p:cNvSpPr/>
            <p:nvPr/>
          </p:nvSpPr>
          <p:spPr>
            <a:xfrm>
              <a:off x="5782948" y="5262545"/>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8" name="rc18"/>
            <p:cNvSpPr/>
            <p:nvPr/>
          </p:nvSpPr>
          <p:spPr>
            <a:xfrm>
              <a:off x="6079476" y="5262545"/>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9" name="rc19"/>
            <p:cNvSpPr/>
            <p:nvPr/>
          </p:nvSpPr>
          <p:spPr>
            <a:xfrm>
              <a:off x="6376004" y="5262545"/>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0" name="rc20"/>
            <p:cNvSpPr/>
            <p:nvPr/>
          </p:nvSpPr>
          <p:spPr>
            <a:xfrm>
              <a:off x="6672532" y="5262545"/>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1" name="rc21"/>
            <p:cNvSpPr/>
            <p:nvPr/>
          </p:nvSpPr>
          <p:spPr>
            <a:xfrm>
              <a:off x="6969060" y="5262545"/>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 name="rc22"/>
            <p:cNvSpPr/>
            <p:nvPr/>
          </p:nvSpPr>
          <p:spPr>
            <a:xfrm>
              <a:off x="7265589" y="5262545"/>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3" name="rc23"/>
            <p:cNvSpPr/>
            <p:nvPr/>
          </p:nvSpPr>
          <p:spPr>
            <a:xfrm>
              <a:off x="7562117" y="5262545"/>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 name="rc24"/>
            <p:cNvSpPr/>
            <p:nvPr/>
          </p:nvSpPr>
          <p:spPr>
            <a:xfrm>
              <a:off x="7858645" y="5262545"/>
              <a:ext cx="296528"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5" name="rc25"/>
            <p:cNvSpPr/>
            <p:nvPr/>
          </p:nvSpPr>
          <p:spPr>
            <a:xfrm>
              <a:off x="8155173" y="5262545"/>
              <a:ext cx="296528"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 name="rc26"/>
            <p:cNvSpPr/>
            <p:nvPr/>
          </p:nvSpPr>
          <p:spPr>
            <a:xfrm>
              <a:off x="8451701" y="5262545"/>
              <a:ext cx="296528"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7" name="rc27"/>
            <p:cNvSpPr/>
            <p:nvPr/>
          </p:nvSpPr>
          <p:spPr>
            <a:xfrm>
              <a:off x="8748229" y="5262545"/>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8" name="rc28"/>
            <p:cNvSpPr/>
            <p:nvPr/>
          </p:nvSpPr>
          <p:spPr>
            <a:xfrm>
              <a:off x="8451701" y="1460256"/>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 name="rc29"/>
            <p:cNvSpPr/>
            <p:nvPr/>
          </p:nvSpPr>
          <p:spPr>
            <a:xfrm>
              <a:off x="8748229"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 name="rc30"/>
            <p:cNvSpPr/>
            <p:nvPr/>
          </p:nvSpPr>
          <p:spPr>
            <a:xfrm>
              <a:off x="1928082"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2224610"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2521138"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2817666"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4" name="rc34"/>
            <p:cNvSpPr/>
            <p:nvPr/>
          </p:nvSpPr>
          <p:spPr>
            <a:xfrm>
              <a:off x="3114194"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 name="rc35"/>
            <p:cNvSpPr/>
            <p:nvPr/>
          </p:nvSpPr>
          <p:spPr>
            <a:xfrm>
              <a:off x="3410722"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 name="rc36"/>
            <p:cNvSpPr/>
            <p:nvPr/>
          </p:nvSpPr>
          <p:spPr>
            <a:xfrm>
              <a:off x="3707251" y="2802241"/>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 name="rc37"/>
            <p:cNvSpPr/>
            <p:nvPr/>
          </p:nvSpPr>
          <p:spPr>
            <a:xfrm>
              <a:off x="4003779" y="2802241"/>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8" name="rc38"/>
            <p:cNvSpPr/>
            <p:nvPr/>
          </p:nvSpPr>
          <p:spPr>
            <a:xfrm>
              <a:off x="4300307" y="2802241"/>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9" name="rc39"/>
            <p:cNvSpPr/>
            <p:nvPr/>
          </p:nvSpPr>
          <p:spPr>
            <a:xfrm>
              <a:off x="4596835" y="2802241"/>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 name="rc40"/>
            <p:cNvSpPr/>
            <p:nvPr/>
          </p:nvSpPr>
          <p:spPr>
            <a:xfrm>
              <a:off x="4893363"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1" name="rc41"/>
            <p:cNvSpPr/>
            <p:nvPr/>
          </p:nvSpPr>
          <p:spPr>
            <a:xfrm>
              <a:off x="5189891" y="2802241"/>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2" name="rc42"/>
            <p:cNvSpPr/>
            <p:nvPr/>
          </p:nvSpPr>
          <p:spPr>
            <a:xfrm>
              <a:off x="5486420" y="2802241"/>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3" name="rc43"/>
            <p:cNvSpPr/>
            <p:nvPr/>
          </p:nvSpPr>
          <p:spPr>
            <a:xfrm>
              <a:off x="5782948"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4" name="rc44"/>
            <p:cNvSpPr/>
            <p:nvPr/>
          </p:nvSpPr>
          <p:spPr>
            <a:xfrm>
              <a:off x="6079476"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376004"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6672532"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6969060" y="2802241"/>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 name="rc48"/>
            <p:cNvSpPr/>
            <p:nvPr/>
          </p:nvSpPr>
          <p:spPr>
            <a:xfrm>
              <a:off x="7265589"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7562117"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7858645" y="2802241"/>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51" name="rc51"/>
            <p:cNvSpPr/>
            <p:nvPr/>
          </p:nvSpPr>
          <p:spPr>
            <a:xfrm>
              <a:off x="8155173" y="2802241"/>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2" name="rc52"/>
            <p:cNvSpPr/>
            <p:nvPr/>
          </p:nvSpPr>
          <p:spPr>
            <a:xfrm>
              <a:off x="8451701" y="2802241"/>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3" name="rc53"/>
            <p:cNvSpPr/>
            <p:nvPr/>
          </p:nvSpPr>
          <p:spPr>
            <a:xfrm>
              <a:off x="8748229" y="2802241"/>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4" name="rc54"/>
            <p:cNvSpPr/>
            <p:nvPr/>
          </p:nvSpPr>
          <p:spPr>
            <a:xfrm>
              <a:off x="1928082" y="1460256"/>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5" name="rc55"/>
            <p:cNvSpPr/>
            <p:nvPr/>
          </p:nvSpPr>
          <p:spPr>
            <a:xfrm>
              <a:off x="2224610"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 name="rc56"/>
            <p:cNvSpPr/>
            <p:nvPr/>
          </p:nvSpPr>
          <p:spPr>
            <a:xfrm>
              <a:off x="2521138"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7" name="rc57"/>
            <p:cNvSpPr/>
            <p:nvPr/>
          </p:nvSpPr>
          <p:spPr>
            <a:xfrm>
              <a:off x="2817666" y="1460256"/>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8" name="rc58"/>
            <p:cNvSpPr/>
            <p:nvPr/>
          </p:nvSpPr>
          <p:spPr>
            <a:xfrm>
              <a:off x="3114194"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9" name="rc59"/>
            <p:cNvSpPr/>
            <p:nvPr/>
          </p:nvSpPr>
          <p:spPr>
            <a:xfrm>
              <a:off x="3410722"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 name="rc60"/>
            <p:cNvSpPr/>
            <p:nvPr/>
          </p:nvSpPr>
          <p:spPr>
            <a:xfrm>
              <a:off x="3707251"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1" name="rc61"/>
            <p:cNvSpPr/>
            <p:nvPr/>
          </p:nvSpPr>
          <p:spPr>
            <a:xfrm>
              <a:off x="4003779" y="1460256"/>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2" name="rc62"/>
            <p:cNvSpPr/>
            <p:nvPr/>
          </p:nvSpPr>
          <p:spPr>
            <a:xfrm>
              <a:off x="4300307" y="1460256"/>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3" name="rc63"/>
            <p:cNvSpPr/>
            <p:nvPr/>
          </p:nvSpPr>
          <p:spPr>
            <a:xfrm>
              <a:off x="4596835"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4" name="rc64"/>
            <p:cNvSpPr/>
            <p:nvPr/>
          </p:nvSpPr>
          <p:spPr>
            <a:xfrm>
              <a:off x="4893363"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5" name="rc65"/>
            <p:cNvSpPr/>
            <p:nvPr/>
          </p:nvSpPr>
          <p:spPr>
            <a:xfrm>
              <a:off x="5189891"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6" name="rc66"/>
            <p:cNvSpPr/>
            <p:nvPr/>
          </p:nvSpPr>
          <p:spPr>
            <a:xfrm>
              <a:off x="5486420"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5782948"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6079476"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6376004"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0" name="rc70"/>
            <p:cNvSpPr/>
            <p:nvPr/>
          </p:nvSpPr>
          <p:spPr>
            <a:xfrm>
              <a:off x="6672532"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6969060" y="1460256"/>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2" name="rc72"/>
            <p:cNvSpPr/>
            <p:nvPr/>
          </p:nvSpPr>
          <p:spPr>
            <a:xfrm>
              <a:off x="7265589"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3" name="rc73"/>
            <p:cNvSpPr/>
            <p:nvPr/>
          </p:nvSpPr>
          <p:spPr>
            <a:xfrm>
              <a:off x="7562117"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 name="rc74"/>
            <p:cNvSpPr/>
            <p:nvPr/>
          </p:nvSpPr>
          <p:spPr>
            <a:xfrm>
              <a:off x="7858645"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5" name="rc75"/>
            <p:cNvSpPr/>
            <p:nvPr/>
          </p:nvSpPr>
          <p:spPr>
            <a:xfrm>
              <a:off x="8155173"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76" name="rc76"/>
            <p:cNvSpPr/>
            <p:nvPr/>
          </p:nvSpPr>
          <p:spPr>
            <a:xfrm>
              <a:off x="1928082" y="436788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77" name="rc77"/>
            <p:cNvSpPr/>
            <p:nvPr/>
          </p:nvSpPr>
          <p:spPr>
            <a:xfrm>
              <a:off x="2224610" y="4367889"/>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78" name="rc78"/>
            <p:cNvSpPr/>
            <p:nvPr/>
          </p:nvSpPr>
          <p:spPr>
            <a:xfrm>
              <a:off x="2521138" y="4367889"/>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9" name="rc79"/>
            <p:cNvSpPr/>
            <p:nvPr/>
          </p:nvSpPr>
          <p:spPr>
            <a:xfrm>
              <a:off x="2817666" y="4367889"/>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0" name="rc80"/>
            <p:cNvSpPr/>
            <p:nvPr/>
          </p:nvSpPr>
          <p:spPr>
            <a:xfrm>
              <a:off x="3114194" y="4367889"/>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81" name="rc81"/>
            <p:cNvSpPr/>
            <p:nvPr/>
          </p:nvSpPr>
          <p:spPr>
            <a:xfrm>
              <a:off x="3410722" y="4367889"/>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82" name="rc82"/>
            <p:cNvSpPr/>
            <p:nvPr/>
          </p:nvSpPr>
          <p:spPr>
            <a:xfrm>
              <a:off x="3707251" y="4367889"/>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3" name="rc83"/>
            <p:cNvSpPr/>
            <p:nvPr/>
          </p:nvSpPr>
          <p:spPr>
            <a:xfrm>
              <a:off x="4003779" y="4367889"/>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84" name="rc84"/>
            <p:cNvSpPr/>
            <p:nvPr/>
          </p:nvSpPr>
          <p:spPr>
            <a:xfrm>
              <a:off x="4300307" y="4367889"/>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5" name="rc85"/>
            <p:cNvSpPr/>
            <p:nvPr/>
          </p:nvSpPr>
          <p:spPr>
            <a:xfrm>
              <a:off x="4596835" y="4367889"/>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6" name="rc86"/>
            <p:cNvSpPr/>
            <p:nvPr/>
          </p:nvSpPr>
          <p:spPr>
            <a:xfrm>
              <a:off x="4893363" y="4367889"/>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87" name="rc87"/>
            <p:cNvSpPr/>
            <p:nvPr/>
          </p:nvSpPr>
          <p:spPr>
            <a:xfrm>
              <a:off x="5189891" y="4367889"/>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88" name="rc88"/>
            <p:cNvSpPr/>
            <p:nvPr/>
          </p:nvSpPr>
          <p:spPr>
            <a:xfrm>
              <a:off x="5486420" y="4367889"/>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89" name="rc89"/>
            <p:cNvSpPr/>
            <p:nvPr/>
          </p:nvSpPr>
          <p:spPr>
            <a:xfrm>
              <a:off x="5782948" y="4367889"/>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90" name="rc90"/>
            <p:cNvSpPr/>
            <p:nvPr/>
          </p:nvSpPr>
          <p:spPr>
            <a:xfrm>
              <a:off x="6079476" y="4367889"/>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1" name="rc91"/>
            <p:cNvSpPr/>
            <p:nvPr/>
          </p:nvSpPr>
          <p:spPr>
            <a:xfrm>
              <a:off x="6376004" y="4367889"/>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92" name="rc92"/>
            <p:cNvSpPr/>
            <p:nvPr/>
          </p:nvSpPr>
          <p:spPr>
            <a:xfrm>
              <a:off x="6672532" y="4367889"/>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93" name="rc93"/>
            <p:cNvSpPr/>
            <p:nvPr/>
          </p:nvSpPr>
          <p:spPr>
            <a:xfrm>
              <a:off x="6969060" y="4367889"/>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4" name="rc94"/>
            <p:cNvSpPr/>
            <p:nvPr/>
          </p:nvSpPr>
          <p:spPr>
            <a:xfrm>
              <a:off x="7265589" y="4367889"/>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95" name="rc95"/>
            <p:cNvSpPr/>
            <p:nvPr/>
          </p:nvSpPr>
          <p:spPr>
            <a:xfrm>
              <a:off x="7562117" y="4367889"/>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6" name="rc96"/>
            <p:cNvSpPr/>
            <p:nvPr/>
          </p:nvSpPr>
          <p:spPr>
            <a:xfrm>
              <a:off x="7858645" y="4367889"/>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97" name="rc97"/>
            <p:cNvSpPr/>
            <p:nvPr/>
          </p:nvSpPr>
          <p:spPr>
            <a:xfrm>
              <a:off x="8155173" y="4367889"/>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8" name="rc98"/>
            <p:cNvSpPr/>
            <p:nvPr/>
          </p:nvSpPr>
          <p:spPr>
            <a:xfrm>
              <a:off x="8451701" y="4367889"/>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99" name="rc99"/>
            <p:cNvSpPr/>
            <p:nvPr/>
          </p:nvSpPr>
          <p:spPr>
            <a:xfrm>
              <a:off x="8748229" y="4367889"/>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00" name="rc100"/>
            <p:cNvSpPr/>
            <p:nvPr/>
          </p:nvSpPr>
          <p:spPr>
            <a:xfrm>
              <a:off x="1928082"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1" name="rc101"/>
            <p:cNvSpPr/>
            <p:nvPr/>
          </p:nvSpPr>
          <p:spPr>
            <a:xfrm>
              <a:off x="2224610" y="2578577"/>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02" name="rc102"/>
            <p:cNvSpPr/>
            <p:nvPr/>
          </p:nvSpPr>
          <p:spPr>
            <a:xfrm>
              <a:off x="2521138"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2817666"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4" name="rc104"/>
            <p:cNvSpPr/>
            <p:nvPr/>
          </p:nvSpPr>
          <p:spPr>
            <a:xfrm>
              <a:off x="3114194"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3410722"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6" name="rc106"/>
            <p:cNvSpPr/>
            <p:nvPr/>
          </p:nvSpPr>
          <p:spPr>
            <a:xfrm>
              <a:off x="3707251"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4003779"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8" name="rc108"/>
            <p:cNvSpPr/>
            <p:nvPr/>
          </p:nvSpPr>
          <p:spPr>
            <a:xfrm>
              <a:off x="4300307"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9" name="rc109"/>
            <p:cNvSpPr/>
            <p:nvPr/>
          </p:nvSpPr>
          <p:spPr>
            <a:xfrm>
              <a:off x="4596835"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0" name="rc110"/>
            <p:cNvSpPr/>
            <p:nvPr/>
          </p:nvSpPr>
          <p:spPr>
            <a:xfrm>
              <a:off x="4893363"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1" name="rc111"/>
            <p:cNvSpPr/>
            <p:nvPr/>
          </p:nvSpPr>
          <p:spPr>
            <a:xfrm>
              <a:off x="5189891"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2" name="rc112"/>
            <p:cNvSpPr/>
            <p:nvPr/>
          </p:nvSpPr>
          <p:spPr>
            <a:xfrm>
              <a:off x="5486420" y="257857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3" name="rc113"/>
            <p:cNvSpPr/>
            <p:nvPr/>
          </p:nvSpPr>
          <p:spPr>
            <a:xfrm>
              <a:off x="5782948"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4" name="rc114"/>
            <p:cNvSpPr/>
            <p:nvPr/>
          </p:nvSpPr>
          <p:spPr>
            <a:xfrm>
              <a:off x="6079476" y="2578577"/>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5" name="rc115"/>
            <p:cNvSpPr/>
            <p:nvPr/>
          </p:nvSpPr>
          <p:spPr>
            <a:xfrm>
              <a:off x="6376004" y="257857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6" name="rc116"/>
            <p:cNvSpPr/>
            <p:nvPr/>
          </p:nvSpPr>
          <p:spPr>
            <a:xfrm>
              <a:off x="6672532" y="2578577"/>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7" name="rc117"/>
            <p:cNvSpPr/>
            <p:nvPr/>
          </p:nvSpPr>
          <p:spPr>
            <a:xfrm>
              <a:off x="6969060" y="2578577"/>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7265589" y="2578577"/>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9" name="rc119"/>
            <p:cNvSpPr/>
            <p:nvPr/>
          </p:nvSpPr>
          <p:spPr>
            <a:xfrm>
              <a:off x="7562117" y="2578577"/>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0" name="rc120"/>
            <p:cNvSpPr/>
            <p:nvPr/>
          </p:nvSpPr>
          <p:spPr>
            <a:xfrm>
              <a:off x="7858645" y="2578577"/>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8155173"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51701"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3" name="rc123"/>
            <p:cNvSpPr/>
            <p:nvPr/>
          </p:nvSpPr>
          <p:spPr>
            <a:xfrm>
              <a:off x="8748229"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4" name="rc124"/>
            <p:cNvSpPr/>
            <p:nvPr/>
          </p:nvSpPr>
          <p:spPr>
            <a:xfrm>
              <a:off x="1928082" y="4144225"/>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5" name="rc125"/>
            <p:cNvSpPr/>
            <p:nvPr/>
          </p:nvSpPr>
          <p:spPr>
            <a:xfrm>
              <a:off x="2224610" y="4144225"/>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6" name="rc126"/>
            <p:cNvSpPr/>
            <p:nvPr/>
          </p:nvSpPr>
          <p:spPr>
            <a:xfrm>
              <a:off x="2521138" y="4144225"/>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27" name="rc127"/>
            <p:cNvSpPr/>
            <p:nvPr/>
          </p:nvSpPr>
          <p:spPr>
            <a:xfrm>
              <a:off x="2817666" y="4144225"/>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8" name="rc128"/>
            <p:cNvSpPr/>
            <p:nvPr/>
          </p:nvSpPr>
          <p:spPr>
            <a:xfrm>
              <a:off x="3114194" y="4144225"/>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9" name="rc129"/>
            <p:cNvSpPr/>
            <p:nvPr/>
          </p:nvSpPr>
          <p:spPr>
            <a:xfrm>
              <a:off x="3410722" y="4144225"/>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30" name="rc130"/>
            <p:cNvSpPr/>
            <p:nvPr/>
          </p:nvSpPr>
          <p:spPr>
            <a:xfrm>
              <a:off x="3707251" y="4144225"/>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1" name="rc131"/>
            <p:cNvSpPr/>
            <p:nvPr/>
          </p:nvSpPr>
          <p:spPr>
            <a:xfrm>
              <a:off x="4003779" y="4144225"/>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2" name="rc132"/>
            <p:cNvSpPr/>
            <p:nvPr/>
          </p:nvSpPr>
          <p:spPr>
            <a:xfrm>
              <a:off x="1928082"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3" name="rc133"/>
            <p:cNvSpPr/>
            <p:nvPr/>
          </p:nvSpPr>
          <p:spPr>
            <a:xfrm>
              <a:off x="2224610" y="1236592"/>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34" name="rc134"/>
            <p:cNvSpPr/>
            <p:nvPr/>
          </p:nvSpPr>
          <p:spPr>
            <a:xfrm>
              <a:off x="2521138"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5" name="rc135"/>
            <p:cNvSpPr/>
            <p:nvPr/>
          </p:nvSpPr>
          <p:spPr>
            <a:xfrm>
              <a:off x="2817666"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3114194"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7" name="rc137"/>
            <p:cNvSpPr/>
            <p:nvPr/>
          </p:nvSpPr>
          <p:spPr>
            <a:xfrm>
              <a:off x="3410722" y="1236592"/>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38" name="rc138"/>
            <p:cNvSpPr/>
            <p:nvPr/>
          </p:nvSpPr>
          <p:spPr>
            <a:xfrm>
              <a:off x="3707251" y="1236592"/>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9" name="rc139"/>
            <p:cNvSpPr/>
            <p:nvPr/>
          </p:nvSpPr>
          <p:spPr>
            <a:xfrm>
              <a:off x="4003779"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4300307"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4596835"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4893363"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5189891"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5486420"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5782948" y="1236592"/>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6" name="rc146"/>
            <p:cNvSpPr/>
            <p:nvPr/>
          </p:nvSpPr>
          <p:spPr>
            <a:xfrm>
              <a:off x="6079476"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6376004" y="1236592"/>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8" name="rc148"/>
            <p:cNvSpPr/>
            <p:nvPr/>
          </p:nvSpPr>
          <p:spPr>
            <a:xfrm>
              <a:off x="6672532"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9" name="rc149"/>
            <p:cNvSpPr/>
            <p:nvPr/>
          </p:nvSpPr>
          <p:spPr>
            <a:xfrm>
              <a:off x="6969060"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0" name="rc150"/>
            <p:cNvSpPr/>
            <p:nvPr/>
          </p:nvSpPr>
          <p:spPr>
            <a:xfrm>
              <a:off x="7265589"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1" name="rc151"/>
            <p:cNvSpPr/>
            <p:nvPr/>
          </p:nvSpPr>
          <p:spPr>
            <a:xfrm>
              <a:off x="7562117"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2" name="rc152"/>
            <p:cNvSpPr/>
            <p:nvPr/>
          </p:nvSpPr>
          <p:spPr>
            <a:xfrm>
              <a:off x="7858645"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3" name="rc153"/>
            <p:cNvSpPr/>
            <p:nvPr/>
          </p:nvSpPr>
          <p:spPr>
            <a:xfrm>
              <a:off x="8155173" y="1236592"/>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4" name="rc154"/>
            <p:cNvSpPr/>
            <p:nvPr/>
          </p:nvSpPr>
          <p:spPr>
            <a:xfrm>
              <a:off x="8451701"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5" name="rc155"/>
            <p:cNvSpPr/>
            <p:nvPr/>
          </p:nvSpPr>
          <p:spPr>
            <a:xfrm>
              <a:off x="8748229"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6" name="rc156"/>
            <p:cNvSpPr/>
            <p:nvPr/>
          </p:nvSpPr>
          <p:spPr>
            <a:xfrm>
              <a:off x="4300307" y="4144225"/>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7" name="rc157"/>
            <p:cNvSpPr/>
            <p:nvPr/>
          </p:nvSpPr>
          <p:spPr>
            <a:xfrm>
              <a:off x="4596835" y="4144225"/>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8" name="rc158"/>
            <p:cNvSpPr/>
            <p:nvPr/>
          </p:nvSpPr>
          <p:spPr>
            <a:xfrm>
              <a:off x="4893363" y="4144225"/>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9" name="rc159"/>
            <p:cNvSpPr/>
            <p:nvPr/>
          </p:nvSpPr>
          <p:spPr>
            <a:xfrm>
              <a:off x="5189891" y="4144225"/>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0" name="rc160"/>
            <p:cNvSpPr/>
            <p:nvPr/>
          </p:nvSpPr>
          <p:spPr>
            <a:xfrm>
              <a:off x="5486420" y="4144225"/>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61" name="rc161"/>
            <p:cNvSpPr/>
            <p:nvPr/>
          </p:nvSpPr>
          <p:spPr>
            <a:xfrm>
              <a:off x="5782948" y="4144225"/>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6079476" y="4144225"/>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3" name="rc163"/>
            <p:cNvSpPr/>
            <p:nvPr/>
          </p:nvSpPr>
          <p:spPr>
            <a:xfrm>
              <a:off x="6376004" y="4144225"/>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64" name="rc164"/>
            <p:cNvSpPr/>
            <p:nvPr/>
          </p:nvSpPr>
          <p:spPr>
            <a:xfrm>
              <a:off x="6672532" y="4144225"/>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5" name="rc165"/>
            <p:cNvSpPr/>
            <p:nvPr/>
          </p:nvSpPr>
          <p:spPr>
            <a:xfrm>
              <a:off x="6969060" y="4144225"/>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6" name="rc166"/>
            <p:cNvSpPr/>
            <p:nvPr/>
          </p:nvSpPr>
          <p:spPr>
            <a:xfrm>
              <a:off x="7265589" y="4144225"/>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7" name="rc167"/>
            <p:cNvSpPr/>
            <p:nvPr/>
          </p:nvSpPr>
          <p:spPr>
            <a:xfrm>
              <a:off x="7562117" y="4144225"/>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68" name="rc168"/>
            <p:cNvSpPr/>
            <p:nvPr/>
          </p:nvSpPr>
          <p:spPr>
            <a:xfrm>
              <a:off x="7858645" y="4144225"/>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9" name="rc169"/>
            <p:cNvSpPr/>
            <p:nvPr/>
          </p:nvSpPr>
          <p:spPr>
            <a:xfrm>
              <a:off x="8155173" y="4144225"/>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70" name="rc170"/>
            <p:cNvSpPr/>
            <p:nvPr/>
          </p:nvSpPr>
          <p:spPr>
            <a:xfrm>
              <a:off x="8451701" y="4144225"/>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71" name="rc171"/>
            <p:cNvSpPr/>
            <p:nvPr/>
          </p:nvSpPr>
          <p:spPr>
            <a:xfrm>
              <a:off x="8748229" y="4144225"/>
              <a:ext cx="296528"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72" name="rc172"/>
            <p:cNvSpPr/>
            <p:nvPr/>
          </p:nvSpPr>
          <p:spPr>
            <a:xfrm>
              <a:off x="3410722"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3" name="rc173"/>
            <p:cNvSpPr/>
            <p:nvPr/>
          </p:nvSpPr>
          <p:spPr>
            <a:xfrm>
              <a:off x="3707251"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4" name="rc174"/>
            <p:cNvSpPr/>
            <p:nvPr/>
          </p:nvSpPr>
          <p:spPr>
            <a:xfrm>
              <a:off x="4003779"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5" name="rc175"/>
            <p:cNvSpPr/>
            <p:nvPr/>
          </p:nvSpPr>
          <p:spPr>
            <a:xfrm>
              <a:off x="4300307"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6" name="rc176"/>
            <p:cNvSpPr/>
            <p:nvPr/>
          </p:nvSpPr>
          <p:spPr>
            <a:xfrm>
              <a:off x="4596835"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7" name="rc177"/>
            <p:cNvSpPr/>
            <p:nvPr/>
          </p:nvSpPr>
          <p:spPr>
            <a:xfrm>
              <a:off x="4893363"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8" name="rc178"/>
            <p:cNvSpPr/>
            <p:nvPr/>
          </p:nvSpPr>
          <p:spPr>
            <a:xfrm>
              <a:off x="5189891"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79" name="rc179"/>
            <p:cNvSpPr/>
            <p:nvPr/>
          </p:nvSpPr>
          <p:spPr>
            <a:xfrm>
              <a:off x="5486420"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0" name="rc180"/>
            <p:cNvSpPr/>
            <p:nvPr/>
          </p:nvSpPr>
          <p:spPr>
            <a:xfrm>
              <a:off x="5782948" y="347323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1" name="rc181"/>
            <p:cNvSpPr/>
            <p:nvPr/>
          </p:nvSpPr>
          <p:spPr>
            <a:xfrm>
              <a:off x="6079476" y="3473233"/>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2" name="rc182"/>
            <p:cNvSpPr/>
            <p:nvPr/>
          </p:nvSpPr>
          <p:spPr>
            <a:xfrm>
              <a:off x="6376004" y="347323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3" name="rc183"/>
            <p:cNvSpPr/>
            <p:nvPr/>
          </p:nvSpPr>
          <p:spPr>
            <a:xfrm>
              <a:off x="1928082" y="3473233"/>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4" name="rc184"/>
            <p:cNvSpPr/>
            <p:nvPr/>
          </p:nvSpPr>
          <p:spPr>
            <a:xfrm>
              <a:off x="1928082" y="3025905"/>
              <a:ext cx="296528"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185" name="rc185"/>
            <p:cNvSpPr/>
            <p:nvPr/>
          </p:nvSpPr>
          <p:spPr>
            <a:xfrm>
              <a:off x="2224610" y="3025905"/>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86" name="rc186"/>
            <p:cNvSpPr/>
            <p:nvPr/>
          </p:nvSpPr>
          <p:spPr>
            <a:xfrm>
              <a:off x="2521138" y="3025905"/>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7" name="rc187"/>
            <p:cNvSpPr/>
            <p:nvPr/>
          </p:nvSpPr>
          <p:spPr>
            <a:xfrm>
              <a:off x="2817666" y="302590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8" name="rc188"/>
            <p:cNvSpPr/>
            <p:nvPr/>
          </p:nvSpPr>
          <p:spPr>
            <a:xfrm>
              <a:off x="3114194" y="3025905"/>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9" name="rc189"/>
            <p:cNvSpPr/>
            <p:nvPr/>
          </p:nvSpPr>
          <p:spPr>
            <a:xfrm>
              <a:off x="3410722" y="3025905"/>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0" name="rc190"/>
            <p:cNvSpPr/>
            <p:nvPr/>
          </p:nvSpPr>
          <p:spPr>
            <a:xfrm>
              <a:off x="3707251"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1" name="rc191"/>
            <p:cNvSpPr/>
            <p:nvPr/>
          </p:nvSpPr>
          <p:spPr>
            <a:xfrm>
              <a:off x="4003779"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2" name="rc192"/>
            <p:cNvSpPr/>
            <p:nvPr/>
          </p:nvSpPr>
          <p:spPr>
            <a:xfrm>
              <a:off x="4300307" y="302590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3" name="rc193"/>
            <p:cNvSpPr/>
            <p:nvPr/>
          </p:nvSpPr>
          <p:spPr>
            <a:xfrm>
              <a:off x="4596835"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4" name="rc194"/>
            <p:cNvSpPr/>
            <p:nvPr/>
          </p:nvSpPr>
          <p:spPr>
            <a:xfrm>
              <a:off x="4893363"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5" name="rc195"/>
            <p:cNvSpPr/>
            <p:nvPr/>
          </p:nvSpPr>
          <p:spPr>
            <a:xfrm>
              <a:off x="5189891"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6" name="rc196"/>
            <p:cNvSpPr/>
            <p:nvPr/>
          </p:nvSpPr>
          <p:spPr>
            <a:xfrm>
              <a:off x="5486420"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7" name="rc197"/>
            <p:cNvSpPr/>
            <p:nvPr/>
          </p:nvSpPr>
          <p:spPr>
            <a:xfrm>
              <a:off x="5782948"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8" name="rc198"/>
            <p:cNvSpPr/>
            <p:nvPr/>
          </p:nvSpPr>
          <p:spPr>
            <a:xfrm>
              <a:off x="6079476"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9" name="rc199"/>
            <p:cNvSpPr/>
            <p:nvPr/>
          </p:nvSpPr>
          <p:spPr>
            <a:xfrm>
              <a:off x="6376004" y="3025905"/>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0" name="rc200"/>
            <p:cNvSpPr/>
            <p:nvPr/>
          </p:nvSpPr>
          <p:spPr>
            <a:xfrm>
              <a:off x="6672532"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1" name="rc201"/>
            <p:cNvSpPr/>
            <p:nvPr/>
          </p:nvSpPr>
          <p:spPr>
            <a:xfrm>
              <a:off x="6969060" y="3025905"/>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2" name="rc202"/>
            <p:cNvSpPr/>
            <p:nvPr/>
          </p:nvSpPr>
          <p:spPr>
            <a:xfrm>
              <a:off x="7265589"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3" name="rc203"/>
            <p:cNvSpPr/>
            <p:nvPr/>
          </p:nvSpPr>
          <p:spPr>
            <a:xfrm>
              <a:off x="7562117" y="3025905"/>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4" name="rc204"/>
            <p:cNvSpPr/>
            <p:nvPr/>
          </p:nvSpPr>
          <p:spPr>
            <a:xfrm>
              <a:off x="7858645" y="3025905"/>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05" name="rc205"/>
            <p:cNvSpPr/>
            <p:nvPr/>
          </p:nvSpPr>
          <p:spPr>
            <a:xfrm>
              <a:off x="8155173" y="3025905"/>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6" name="rc206"/>
            <p:cNvSpPr/>
            <p:nvPr/>
          </p:nvSpPr>
          <p:spPr>
            <a:xfrm>
              <a:off x="8451701" y="3025905"/>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07" name="rc207"/>
            <p:cNvSpPr/>
            <p:nvPr/>
          </p:nvSpPr>
          <p:spPr>
            <a:xfrm>
              <a:off x="8748229"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8" name="rc208"/>
            <p:cNvSpPr/>
            <p:nvPr/>
          </p:nvSpPr>
          <p:spPr>
            <a:xfrm>
              <a:off x="2521138"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9" name="rc209"/>
            <p:cNvSpPr/>
            <p:nvPr/>
          </p:nvSpPr>
          <p:spPr>
            <a:xfrm>
              <a:off x="2817666"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0" name="rc210"/>
            <p:cNvSpPr/>
            <p:nvPr/>
          </p:nvSpPr>
          <p:spPr>
            <a:xfrm>
              <a:off x="3114194"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1" name="rc211"/>
            <p:cNvSpPr/>
            <p:nvPr/>
          </p:nvSpPr>
          <p:spPr>
            <a:xfrm>
              <a:off x="3410722"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2" name="rc212"/>
            <p:cNvSpPr/>
            <p:nvPr/>
          </p:nvSpPr>
          <p:spPr>
            <a:xfrm>
              <a:off x="3707251"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4003779"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4" name="rc214"/>
            <p:cNvSpPr/>
            <p:nvPr/>
          </p:nvSpPr>
          <p:spPr>
            <a:xfrm>
              <a:off x="4300307"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5" name="rc215"/>
            <p:cNvSpPr/>
            <p:nvPr/>
          </p:nvSpPr>
          <p:spPr>
            <a:xfrm>
              <a:off x="4596835"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6" name="rc216"/>
            <p:cNvSpPr/>
            <p:nvPr/>
          </p:nvSpPr>
          <p:spPr>
            <a:xfrm>
              <a:off x="4893363"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7" name="rc217"/>
            <p:cNvSpPr/>
            <p:nvPr/>
          </p:nvSpPr>
          <p:spPr>
            <a:xfrm>
              <a:off x="5189891"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8" name="rc218"/>
            <p:cNvSpPr/>
            <p:nvPr/>
          </p:nvSpPr>
          <p:spPr>
            <a:xfrm>
              <a:off x="5486420"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9" name="rc219"/>
            <p:cNvSpPr/>
            <p:nvPr/>
          </p:nvSpPr>
          <p:spPr>
            <a:xfrm>
              <a:off x="5782948"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0" name="rc220"/>
            <p:cNvSpPr/>
            <p:nvPr/>
          </p:nvSpPr>
          <p:spPr>
            <a:xfrm>
              <a:off x="6079476" y="2131248"/>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21" name="rc221"/>
            <p:cNvSpPr/>
            <p:nvPr/>
          </p:nvSpPr>
          <p:spPr>
            <a:xfrm>
              <a:off x="6376004"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2" name="rc222"/>
            <p:cNvSpPr/>
            <p:nvPr/>
          </p:nvSpPr>
          <p:spPr>
            <a:xfrm>
              <a:off x="6672532"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3" name="rc223"/>
            <p:cNvSpPr/>
            <p:nvPr/>
          </p:nvSpPr>
          <p:spPr>
            <a:xfrm>
              <a:off x="6969060"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4" name="rc224"/>
            <p:cNvSpPr/>
            <p:nvPr/>
          </p:nvSpPr>
          <p:spPr>
            <a:xfrm>
              <a:off x="7265589" y="2131248"/>
              <a:ext cx="296528"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25" name="rc225"/>
            <p:cNvSpPr/>
            <p:nvPr/>
          </p:nvSpPr>
          <p:spPr>
            <a:xfrm>
              <a:off x="7562117" y="2131248"/>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226" name="rc226"/>
            <p:cNvSpPr/>
            <p:nvPr/>
          </p:nvSpPr>
          <p:spPr>
            <a:xfrm>
              <a:off x="7858645" y="2131248"/>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27" name="rc227"/>
            <p:cNvSpPr/>
            <p:nvPr/>
          </p:nvSpPr>
          <p:spPr>
            <a:xfrm>
              <a:off x="8155173" y="2131248"/>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28" name="rc228"/>
            <p:cNvSpPr/>
            <p:nvPr/>
          </p:nvSpPr>
          <p:spPr>
            <a:xfrm>
              <a:off x="8451701" y="2131248"/>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29" name="rc229"/>
            <p:cNvSpPr/>
            <p:nvPr/>
          </p:nvSpPr>
          <p:spPr>
            <a:xfrm>
              <a:off x="8748229"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0" name="rc230"/>
            <p:cNvSpPr/>
            <p:nvPr/>
          </p:nvSpPr>
          <p:spPr>
            <a:xfrm>
              <a:off x="2224610" y="3473233"/>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1" name="rc231"/>
            <p:cNvSpPr/>
            <p:nvPr/>
          </p:nvSpPr>
          <p:spPr>
            <a:xfrm>
              <a:off x="2521138" y="3473233"/>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32" name="rc232"/>
            <p:cNvSpPr/>
            <p:nvPr/>
          </p:nvSpPr>
          <p:spPr>
            <a:xfrm>
              <a:off x="2817666" y="3473233"/>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33" name="rc233"/>
            <p:cNvSpPr/>
            <p:nvPr/>
          </p:nvSpPr>
          <p:spPr>
            <a:xfrm>
              <a:off x="3114194" y="347323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4" name="rc234"/>
            <p:cNvSpPr/>
            <p:nvPr/>
          </p:nvSpPr>
          <p:spPr>
            <a:xfrm>
              <a:off x="1928082"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5" name="rc235"/>
            <p:cNvSpPr/>
            <p:nvPr/>
          </p:nvSpPr>
          <p:spPr>
            <a:xfrm>
              <a:off x="2224610"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36" name="rc236"/>
            <p:cNvSpPr/>
            <p:nvPr/>
          </p:nvSpPr>
          <p:spPr>
            <a:xfrm>
              <a:off x="1928082" y="3920561"/>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37" name="rc237"/>
            <p:cNvSpPr/>
            <p:nvPr/>
          </p:nvSpPr>
          <p:spPr>
            <a:xfrm>
              <a:off x="2224610" y="3920561"/>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8" name="rc238"/>
            <p:cNvSpPr/>
            <p:nvPr/>
          </p:nvSpPr>
          <p:spPr>
            <a:xfrm>
              <a:off x="2521138" y="3920561"/>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39" name="rc239"/>
            <p:cNvSpPr/>
            <p:nvPr/>
          </p:nvSpPr>
          <p:spPr>
            <a:xfrm>
              <a:off x="2817666" y="3920561"/>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0" name="rc240"/>
            <p:cNvSpPr/>
            <p:nvPr/>
          </p:nvSpPr>
          <p:spPr>
            <a:xfrm>
              <a:off x="3114194" y="3920561"/>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1" name="rc241"/>
            <p:cNvSpPr/>
            <p:nvPr/>
          </p:nvSpPr>
          <p:spPr>
            <a:xfrm>
              <a:off x="3410722" y="3920561"/>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2" name="rc242"/>
            <p:cNvSpPr/>
            <p:nvPr/>
          </p:nvSpPr>
          <p:spPr>
            <a:xfrm>
              <a:off x="3707251" y="3920561"/>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3" name="rc243"/>
            <p:cNvSpPr/>
            <p:nvPr/>
          </p:nvSpPr>
          <p:spPr>
            <a:xfrm>
              <a:off x="4003779" y="3920561"/>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4" name="rc244"/>
            <p:cNvSpPr/>
            <p:nvPr/>
          </p:nvSpPr>
          <p:spPr>
            <a:xfrm>
              <a:off x="4300307" y="3920561"/>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5" name="rc245"/>
            <p:cNvSpPr/>
            <p:nvPr/>
          </p:nvSpPr>
          <p:spPr>
            <a:xfrm>
              <a:off x="4596835" y="3920561"/>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46" name="rc246"/>
            <p:cNvSpPr/>
            <p:nvPr/>
          </p:nvSpPr>
          <p:spPr>
            <a:xfrm>
              <a:off x="4893363" y="3920561"/>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47" name="rc247"/>
            <p:cNvSpPr/>
            <p:nvPr/>
          </p:nvSpPr>
          <p:spPr>
            <a:xfrm>
              <a:off x="5189891" y="3920561"/>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48" name="rc248"/>
            <p:cNvSpPr/>
            <p:nvPr/>
          </p:nvSpPr>
          <p:spPr>
            <a:xfrm>
              <a:off x="5486420" y="3920561"/>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49" name="rc249"/>
            <p:cNvSpPr/>
            <p:nvPr/>
          </p:nvSpPr>
          <p:spPr>
            <a:xfrm>
              <a:off x="5782948" y="3920561"/>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0" name="rc250"/>
            <p:cNvSpPr/>
            <p:nvPr/>
          </p:nvSpPr>
          <p:spPr>
            <a:xfrm>
              <a:off x="6079476" y="3920561"/>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251" name="rc251"/>
            <p:cNvSpPr/>
            <p:nvPr/>
          </p:nvSpPr>
          <p:spPr>
            <a:xfrm>
              <a:off x="6376004" y="3920561"/>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52" name="rc252"/>
            <p:cNvSpPr/>
            <p:nvPr/>
          </p:nvSpPr>
          <p:spPr>
            <a:xfrm>
              <a:off x="6672532" y="3920561"/>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53" name="rc253"/>
            <p:cNvSpPr/>
            <p:nvPr/>
          </p:nvSpPr>
          <p:spPr>
            <a:xfrm>
              <a:off x="6969060" y="3920561"/>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54" name="rc254"/>
            <p:cNvSpPr/>
            <p:nvPr/>
          </p:nvSpPr>
          <p:spPr>
            <a:xfrm>
              <a:off x="7265589" y="3920561"/>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5" name="rc255"/>
            <p:cNvSpPr/>
            <p:nvPr/>
          </p:nvSpPr>
          <p:spPr>
            <a:xfrm>
              <a:off x="7562117" y="3920561"/>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6" name="rc256"/>
            <p:cNvSpPr/>
            <p:nvPr/>
          </p:nvSpPr>
          <p:spPr>
            <a:xfrm>
              <a:off x="7858645" y="3920561"/>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57" name="rc257"/>
            <p:cNvSpPr/>
            <p:nvPr/>
          </p:nvSpPr>
          <p:spPr>
            <a:xfrm>
              <a:off x="8155173" y="3920561"/>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8" name="rc258"/>
            <p:cNvSpPr/>
            <p:nvPr/>
          </p:nvSpPr>
          <p:spPr>
            <a:xfrm>
              <a:off x="8451701" y="3920561"/>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59" name="rc259"/>
            <p:cNvSpPr/>
            <p:nvPr/>
          </p:nvSpPr>
          <p:spPr>
            <a:xfrm>
              <a:off x="8748229" y="3920561"/>
              <a:ext cx="296528"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60" name="rc260"/>
            <p:cNvSpPr/>
            <p:nvPr/>
          </p:nvSpPr>
          <p:spPr>
            <a:xfrm>
              <a:off x="6672532" y="347323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6969060" y="347323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2" name="rc262"/>
            <p:cNvSpPr/>
            <p:nvPr/>
          </p:nvSpPr>
          <p:spPr>
            <a:xfrm>
              <a:off x="7265589"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3" name="rc263"/>
            <p:cNvSpPr/>
            <p:nvPr/>
          </p:nvSpPr>
          <p:spPr>
            <a:xfrm>
              <a:off x="7562117"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4" name="rc264"/>
            <p:cNvSpPr/>
            <p:nvPr/>
          </p:nvSpPr>
          <p:spPr>
            <a:xfrm>
              <a:off x="7858645"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8155173"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6" name="rc266"/>
            <p:cNvSpPr/>
            <p:nvPr/>
          </p:nvSpPr>
          <p:spPr>
            <a:xfrm>
              <a:off x="8451701"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7" name="rc267"/>
            <p:cNvSpPr/>
            <p:nvPr/>
          </p:nvSpPr>
          <p:spPr>
            <a:xfrm>
              <a:off x="8748229"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8" name="rc268"/>
            <p:cNvSpPr/>
            <p:nvPr/>
          </p:nvSpPr>
          <p:spPr>
            <a:xfrm>
              <a:off x="1928082" y="1683920"/>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69" name="rc269"/>
            <p:cNvSpPr/>
            <p:nvPr/>
          </p:nvSpPr>
          <p:spPr>
            <a:xfrm>
              <a:off x="2224610" y="1683920"/>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0" name="rc270"/>
            <p:cNvSpPr/>
            <p:nvPr/>
          </p:nvSpPr>
          <p:spPr>
            <a:xfrm>
              <a:off x="2521138" y="1683920"/>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71" name="rc271"/>
            <p:cNvSpPr/>
            <p:nvPr/>
          </p:nvSpPr>
          <p:spPr>
            <a:xfrm>
              <a:off x="2817666" y="1683920"/>
              <a:ext cx="296528"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72" name="rc272"/>
            <p:cNvSpPr/>
            <p:nvPr/>
          </p:nvSpPr>
          <p:spPr>
            <a:xfrm>
              <a:off x="3114194" y="1683920"/>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3" name="rc273"/>
            <p:cNvSpPr/>
            <p:nvPr/>
          </p:nvSpPr>
          <p:spPr>
            <a:xfrm>
              <a:off x="3410722" y="1683920"/>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4" name="rc274"/>
            <p:cNvSpPr/>
            <p:nvPr/>
          </p:nvSpPr>
          <p:spPr>
            <a:xfrm>
              <a:off x="3707251" y="1683920"/>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5" name="rc275"/>
            <p:cNvSpPr/>
            <p:nvPr/>
          </p:nvSpPr>
          <p:spPr>
            <a:xfrm>
              <a:off x="4003779" y="1683920"/>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76" name="rc276"/>
            <p:cNvSpPr/>
            <p:nvPr/>
          </p:nvSpPr>
          <p:spPr>
            <a:xfrm>
              <a:off x="4300307"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7" name="rc277"/>
            <p:cNvSpPr/>
            <p:nvPr/>
          </p:nvSpPr>
          <p:spPr>
            <a:xfrm>
              <a:off x="4596835"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8" name="rc278"/>
            <p:cNvSpPr/>
            <p:nvPr/>
          </p:nvSpPr>
          <p:spPr>
            <a:xfrm>
              <a:off x="4893363"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9" name="rc279"/>
            <p:cNvSpPr/>
            <p:nvPr/>
          </p:nvSpPr>
          <p:spPr>
            <a:xfrm>
              <a:off x="5189891"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5486420"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5782948"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2" name="rc282"/>
            <p:cNvSpPr/>
            <p:nvPr/>
          </p:nvSpPr>
          <p:spPr>
            <a:xfrm>
              <a:off x="6079476"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6376004"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4" name="rc284"/>
            <p:cNvSpPr/>
            <p:nvPr/>
          </p:nvSpPr>
          <p:spPr>
            <a:xfrm>
              <a:off x="6672532"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5" name="rc285"/>
            <p:cNvSpPr/>
            <p:nvPr/>
          </p:nvSpPr>
          <p:spPr>
            <a:xfrm>
              <a:off x="6969060"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6" name="rc286"/>
            <p:cNvSpPr/>
            <p:nvPr/>
          </p:nvSpPr>
          <p:spPr>
            <a:xfrm>
              <a:off x="7265589"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7" name="rc287"/>
            <p:cNvSpPr/>
            <p:nvPr/>
          </p:nvSpPr>
          <p:spPr>
            <a:xfrm>
              <a:off x="7562117"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8" name="rc288"/>
            <p:cNvSpPr/>
            <p:nvPr/>
          </p:nvSpPr>
          <p:spPr>
            <a:xfrm>
              <a:off x="7858645"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9" name="rc289"/>
            <p:cNvSpPr/>
            <p:nvPr/>
          </p:nvSpPr>
          <p:spPr>
            <a:xfrm>
              <a:off x="8155173"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0" name="rc290"/>
            <p:cNvSpPr/>
            <p:nvPr/>
          </p:nvSpPr>
          <p:spPr>
            <a:xfrm>
              <a:off x="8451701"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1" name="rc291"/>
            <p:cNvSpPr/>
            <p:nvPr/>
          </p:nvSpPr>
          <p:spPr>
            <a:xfrm>
              <a:off x="8748229"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2" name="rc292"/>
            <p:cNvSpPr/>
            <p:nvPr/>
          </p:nvSpPr>
          <p:spPr>
            <a:xfrm>
              <a:off x="1928082"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3" name="rc293"/>
            <p:cNvSpPr/>
            <p:nvPr/>
          </p:nvSpPr>
          <p:spPr>
            <a:xfrm>
              <a:off x="2224610"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4" name="rc294"/>
            <p:cNvSpPr/>
            <p:nvPr/>
          </p:nvSpPr>
          <p:spPr>
            <a:xfrm>
              <a:off x="2521138"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5" name="rc295"/>
            <p:cNvSpPr/>
            <p:nvPr/>
          </p:nvSpPr>
          <p:spPr>
            <a:xfrm>
              <a:off x="2817666"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6" name="rc296"/>
            <p:cNvSpPr/>
            <p:nvPr/>
          </p:nvSpPr>
          <p:spPr>
            <a:xfrm>
              <a:off x="3114194"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7" name="rc297"/>
            <p:cNvSpPr/>
            <p:nvPr/>
          </p:nvSpPr>
          <p:spPr>
            <a:xfrm>
              <a:off x="3410722"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98" name="rc298"/>
            <p:cNvSpPr/>
            <p:nvPr/>
          </p:nvSpPr>
          <p:spPr>
            <a:xfrm>
              <a:off x="3707251" y="101292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99" name="rc299"/>
            <p:cNvSpPr/>
            <p:nvPr/>
          </p:nvSpPr>
          <p:spPr>
            <a:xfrm>
              <a:off x="4003779"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0" name="rc300"/>
            <p:cNvSpPr/>
            <p:nvPr/>
          </p:nvSpPr>
          <p:spPr>
            <a:xfrm>
              <a:off x="4300307"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1" name="rc301"/>
            <p:cNvSpPr/>
            <p:nvPr/>
          </p:nvSpPr>
          <p:spPr>
            <a:xfrm>
              <a:off x="4596835" y="101292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2" name="rc302"/>
            <p:cNvSpPr/>
            <p:nvPr/>
          </p:nvSpPr>
          <p:spPr>
            <a:xfrm>
              <a:off x="4893363"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3" name="rc303"/>
            <p:cNvSpPr/>
            <p:nvPr/>
          </p:nvSpPr>
          <p:spPr>
            <a:xfrm>
              <a:off x="5189891"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4" name="rc304"/>
            <p:cNvSpPr/>
            <p:nvPr/>
          </p:nvSpPr>
          <p:spPr>
            <a:xfrm>
              <a:off x="5486420" y="101292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5" name="rc305"/>
            <p:cNvSpPr/>
            <p:nvPr/>
          </p:nvSpPr>
          <p:spPr>
            <a:xfrm>
              <a:off x="5782948" y="101292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6" name="rc306"/>
            <p:cNvSpPr/>
            <p:nvPr/>
          </p:nvSpPr>
          <p:spPr>
            <a:xfrm>
              <a:off x="6079476"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7" name="rc307"/>
            <p:cNvSpPr/>
            <p:nvPr/>
          </p:nvSpPr>
          <p:spPr>
            <a:xfrm>
              <a:off x="6376004"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8" name="rc308"/>
            <p:cNvSpPr/>
            <p:nvPr/>
          </p:nvSpPr>
          <p:spPr>
            <a:xfrm>
              <a:off x="6672532"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09" name="rc309"/>
            <p:cNvSpPr/>
            <p:nvPr/>
          </p:nvSpPr>
          <p:spPr>
            <a:xfrm>
              <a:off x="6969060"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0" name="rc310"/>
            <p:cNvSpPr/>
            <p:nvPr/>
          </p:nvSpPr>
          <p:spPr>
            <a:xfrm>
              <a:off x="7265589"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7562117"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2" name="rc312"/>
            <p:cNvSpPr/>
            <p:nvPr/>
          </p:nvSpPr>
          <p:spPr>
            <a:xfrm>
              <a:off x="7858645"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3" name="rc313"/>
            <p:cNvSpPr/>
            <p:nvPr/>
          </p:nvSpPr>
          <p:spPr>
            <a:xfrm>
              <a:off x="8155173"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4" name="rc314"/>
            <p:cNvSpPr/>
            <p:nvPr/>
          </p:nvSpPr>
          <p:spPr>
            <a:xfrm>
              <a:off x="8451701"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5" name="rc315"/>
            <p:cNvSpPr/>
            <p:nvPr/>
          </p:nvSpPr>
          <p:spPr>
            <a:xfrm>
              <a:off x="8748229"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6" name="rc316"/>
            <p:cNvSpPr/>
            <p:nvPr/>
          </p:nvSpPr>
          <p:spPr>
            <a:xfrm>
              <a:off x="1928082" y="4815217"/>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17" name="rc317"/>
            <p:cNvSpPr/>
            <p:nvPr/>
          </p:nvSpPr>
          <p:spPr>
            <a:xfrm>
              <a:off x="2224610" y="4815217"/>
              <a:ext cx="296528"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318" name="rc318"/>
            <p:cNvSpPr/>
            <p:nvPr/>
          </p:nvSpPr>
          <p:spPr>
            <a:xfrm>
              <a:off x="2521138" y="4815217"/>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19" name="rc319"/>
            <p:cNvSpPr/>
            <p:nvPr/>
          </p:nvSpPr>
          <p:spPr>
            <a:xfrm>
              <a:off x="2817666" y="4815217"/>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20" name="rc320"/>
            <p:cNvSpPr/>
            <p:nvPr/>
          </p:nvSpPr>
          <p:spPr>
            <a:xfrm>
              <a:off x="3114194" y="4815217"/>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21" name="rc321"/>
            <p:cNvSpPr/>
            <p:nvPr/>
          </p:nvSpPr>
          <p:spPr>
            <a:xfrm>
              <a:off x="3410722" y="4815217"/>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2" name="rc322"/>
            <p:cNvSpPr/>
            <p:nvPr/>
          </p:nvSpPr>
          <p:spPr>
            <a:xfrm>
              <a:off x="3707251" y="4815217"/>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23" name="rc323"/>
            <p:cNvSpPr/>
            <p:nvPr/>
          </p:nvSpPr>
          <p:spPr>
            <a:xfrm>
              <a:off x="4003779" y="4815217"/>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4" name="rc324"/>
            <p:cNvSpPr/>
            <p:nvPr/>
          </p:nvSpPr>
          <p:spPr>
            <a:xfrm>
              <a:off x="4300307" y="4815217"/>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5" name="rc325"/>
            <p:cNvSpPr/>
            <p:nvPr/>
          </p:nvSpPr>
          <p:spPr>
            <a:xfrm>
              <a:off x="4596835" y="4815217"/>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6" name="rc326"/>
            <p:cNvSpPr/>
            <p:nvPr/>
          </p:nvSpPr>
          <p:spPr>
            <a:xfrm>
              <a:off x="4893363" y="4815217"/>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27" name="rc327"/>
            <p:cNvSpPr/>
            <p:nvPr/>
          </p:nvSpPr>
          <p:spPr>
            <a:xfrm>
              <a:off x="5189891" y="4815217"/>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28" name="rc328"/>
            <p:cNvSpPr/>
            <p:nvPr/>
          </p:nvSpPr>
          <p:spPr>
            <a:xfrm>
              <a:off x="5486420" y="4815217"/>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329" name="rc329"/>
            <p:cNvSpPr/>
            <p:nvPr/>
          </p:nvSpPr>
          <p:spPr>
            <a:xfrm>
              <a:off x="5782948" y="4815217"/>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30" name="rc330"/>
            <p:cNvSpPr/>
            <p:nvPr/>
          </p:nvSpPr>
          <p:spPr>
            <a:xfrm>
              <a:off x="6079476" y="4815217"/>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31" name="rc331"/>
            <p:cNvSpPr/>
            <p:nvPr/>
          </p:nvSpPr>
          <p:spPr>
            <a:xfrm>
              <a:off x="6376004" y="4815217"/>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32" name="rc332"/>
            <p:cNvSpPr/>
            <p:nvPr/>
          </p:nvSpPr>
          <p:spPr>
            <a:xfrm>
              <a:off x="6672532" y="4815217"/>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3" name="rc333"/>
            <p:cNvSpPr/>
            <p:nvPr/>
          </p:nvSpPr>
          <p:spPr>
            <a:xfrm>
              <a:off x="6969060" y="4815217"/>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34" name="rc334"/>
            <p:cNvSpPr/>
            <p:nvPr/>
          </p:nvSpPr>
          <p:spPr>
            <a:xfrm>
              <a:off x="7265589" y="4815217"/>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35" name="rc335"/>
            <p:cNvSpPr/>
            <p:nvPr/>
          </p:nvSpPr>
          <p:spPr>
            <a:xfrm>
              <a:off x="7562117" y="4815217"/>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36" name="rc336"/>
            <p:cNvSpPr/>
            <p:nvPr/>
          </p:nvSpPr>
          <p:spPr>
            <a:xfrm>
              <a:off x="7858645" y="4815217"/>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37" name="rc337"/>
            <p:cNvSpPr/>
            <p:nvPr/>
          </p:nvSpPr>
          <p:spPr>
            <a:xfrm>
              <a:off x="8155173" y="4815217"/>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38" name="rc338"/>
            <p:cNvSpPr/>
            <p:nvPr/>
          </p:nvSpPr>
          <p:spPr>
            <a:xfrm>
              <a:off x="8451701" y="4815217"/>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39" name="rc339"/>
            <p:cNvSpPr/>
            <p:nvPr/>
          </p:nvSpPr>
          <p:spPr>
            <a:xfrm>
              <a:off x="8748229" y="4815217"/>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340" name="rc340"/>
            <p:cNvSpPr/>
            <p:nvPr/>
          </p:nvSpPr>
          <p:spPr>
            <a:xfrm>
              <a:off x="7858645" y="3696897"/>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41" name="rc341"/>
            <p:cNvSpPr/>
            <p:nvPr/>
          </p:nvSpPr>
          <p:spPr>
            <a:xfrm>
              <a:off x="8155173" y="3696897"/>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42" name="rc342"/>
            <p:cNvSpPr/>
            <p:nvPr/>
          </p:nvSpPr>
          <p:spPr>
            <a:xfrm>
              <a:off x="8451701" y="3696897"/>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43" name="rc343"/>
            <p:cNvSpPr/>
            <p:nvPr/>
          </p:nvSpPr>
          <p:spPr>
            <a:xfrm>
              <a:off x="8748229" y="3696897"/>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44" name="rc344"/>
            <p:cNvSpPr/>
            <p:nvPr/>
          </p:nvSpPr>
          <p:spPr>
            <a:xfrm>
              <a:off x="1928082" y="3249569"/>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45" name="rc345"/>
            <p:cNvSpPr/>
            <p:nvPr/>
          </p:nvSpPr>
          <p:spPr>
            <a:xfrm>
              <a:off x="2224610" y="3249569"/>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46" name="rc346"/>
            <p:cNvSpPr/>
            <p:nvPr/>
          </p:nvSpPr>
          <p:spPr>
            <a:xfrm>
              <a:off x="2521138" y="3249569"/>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7" name="rc347"/>
            <p:cNvSpPr/>
            <p:nvPr/>
          </p:nvSpPr>
          <p:spPr>
            <a:xfrm>
              <a:off x="2817666" y="3249569"/>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8" name="rc348"/>
            <p:cNvSpPr/>
            <p:nvPr/>
          </p:nvSpPr>
          <p:spPr>
            <a:xfrm>
              <a:off x="3114194" y="3249569"/>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49" name="rc349"/>
            <p:cNvSpPr/>
            <p:nvPr/>
          </p:nvSpPr>
          <p:spPr>
            <a:xfrm>
              <a:off x="3410722" y="3249569"/>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0" name="rc350"/>
            <p:cNvSpPr/>
            <p:nvPr/>
          </p:nvSpPr>
          <p:spPr>
            <a:xfrm>
              <a:off x="3707251" y="3249569"/>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51" name="rc351"/>
            <p:cNvSpPr/>
            <p:nvPr/>
          </p:nvSpPr>
          <p:spPr>
            <a:xfrm>
              <a:off x="4003779" y="3249569"/>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52" name="rc352"/>
            <p:cNvSpPr/>
            <p:nvPr/>
          </p:nvSpPr>
          <p:spPr>
            <a:xfrm>
              <a:off x="4300307" y="3249569"/>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3" name="rc353"/>
            <p:cNvSpPr/>
            <p:nvPr/>
          </p:nvSpPr>
          <p:spPr>
            <a:xfrm>
              <a:off x="4596835"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4" name="rc354"/>
            <p:cNvSpPr/>
            <p:nvPr/>
          </p:nvSpPr>
          <p:spPr>
            <a:xfrm>
              <a:off x="4893363" y="3249569"/>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5" name="rc355"/>
            <p:cNvSpPr/>
            <p:nvPr/>
          </p:nvSpPr>
          <p:spPr>
            <a:xfrm>
              <a:off x="5189891" y="3249569"/>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6" name="rc356"/>
            <p:cNvSpPr/>
            <p:nvPr/>
          </p:nvSpPr>
          <p:spPr>
            <a:xfrm>
              <a:off x="5486420" y="3249569"/>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7" name="rc357"/>
            <p:cNvSpPr/>
            <p:nvPr/>
          </p:nvSpPr>
          <p:spPr>
            <a:xfrm>
              <a:off x="5782948" y="3249569"/>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8" name="rc358"/>
            <p:cNvSpPr/>
            <p:nvPr/>
          </p:nvSpPr>
          <p:spPr>
            <a:xfrm>
              <a:off x="6079476" y="3249569"/>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59" name="rc359"/>
            <p:cNvSpPr/>
            <p:nvPr/>
          </p:nvSpPr>
          <p:spPr>
            <a:xfrm>
              <a:off x="6376004"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0" name="rc360"/>
            <p:cNvSpPr/>
            <p:nvPr/>
          </p:nvSpPr>
          <p:spPr>
            <a:xfrm>
              <a:off x="6672532"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1" name="rc361"/>
            <p:cNvSpPr/>
            <p:nvPr/>
          </p:nvSpPr>
          <p:spPr>
            <a:xfrm>
              <a:off x="6969060" y="3249569"/>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2" name="rc362"/>
            <p:cNvSpPr/>
            <p:nvPr/>
          </p:nvSpPr>
          <p:spPr>
            <a:xfrm>
              <a:off x="7265589"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3" name="rc363"/>
            <p:cNvSpPr/>
            <p:nvPr/>
          </p:nvSpPr>
          <p:spPr>
            <a:xfrm>
              <a:off x="7562117"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4" name="rc364"/>
            <p:cNvSpPr/>
            <p:nvPr/>
          </p:nvSpPr>
          <p:spPr>
            <a:xfrm>
              <a:off x="7858645" y="3249569"/>
              <a:ext cx="296528" cy="22366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65" name="rc365"/>
            <p:cNvSpPr/>
            <p:nvPr/>
          </p:nvSpPr>
          <p:spPr>
            <a:xfrm>
              <a:off x="8155173"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6" name="rc366"/>
            <p:cNvSpPr/>
            <p:nvPr/>
          </p:nvSpPr>
          <p:spPr>
            <a:xfrm>
              <a:off x="8451701"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7" name="rc367"/>
            <p:cNvSpPr/>
            <p:nvPr/>
          </p:nvSpPr>
          <p:spPr>
            <a:xfrm>
              <a:off x="8748229" y="3249569"/>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8" name="rc368"/>
            <p:cNvSpPr/>
            <p:nvPr/>
          </p:nvSpPr>
          <p:spPr>
            <a:xfrm>
              <a:off x="1928082" y="2354913"/>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69" name="rc369"/>
            <p:cNvSpPr/>
            <p:nvPr/>
          </p:nvSpPr>
          <p:spPr>
            <a:xfrm>
              <a:off x="2224610" y="235491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2521138" y="2354913"/>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1" name="rc371"/>
            <p:cNvSpPr/>
            <p:nvPr/>
          </p:nvSpPr>
          <p:spPr>
            <a:xfrm>
              <a:off x="2817666" y="2354913"/>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2" name="rc372"/>
            <p:cNvSpPr/>
            <p:nvPr/>
          </p:nvSpPr>
          <p:spPr>
            <a:xfrm>
              <a:off x="3114194"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3" name="rc373"/>
            <p:cNvSpPr/>
            <p:nvPr/>
          </p:nvSpPr>
          <p:spPr>
            <a:xfrm>
              <a:off x="3410722"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4" name="rc374"/>
            <p:cNvSpPr/>
            <p:nvPr/>
          </p:nvSpPr>
          <p:spPr>
            <a:xfrm>
              <a:off x="3707251"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5" name="rc375"/>
            <p:cNvSpPr/>
            <p:nvPr/>
          </p:nvSpPr>
          <p:spPr>
            <a:xfrm>
              <a:off x="4003779"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6" name="rc376"/>
            <p:cNvSpPr/>
            <p:nvPr/>
          </p:nvSpPr>
          <p:spPr>
            <a:xfrm>
              <a:off x="4300307"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7" name="rc377"/>
            <p:cNvSpPr/>
            <p:nvPr/>
          </p:nvSpPr>
          <p:spPr>
            <a:xfrm>
              <a:off x="4596835"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8" name="rc378"/>
            <p:cNvSpPr/>
            <p:nvPr/>
          </p:nvSpPr>
          <p:spPr>
            <a:xfrm>
              <a:off x="4893363"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9" name="rc379"/>
            <p:cNvSpPr/>
            <p:nvPr/>
          </p:nvSpPr>
          <p:spPr>
            <a:xfrm>
              <a:off x="5189891"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0" name="rc380"/>
            <p:cNvSpPr/>
            <p:nvPr/>
          </p:nvSpPr>
          <p:spPr>
            <a:xfrm>
              <a:off x="5486420"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1" name="rc381"/>
            <p:cNvSpPr/>
            <p:nvPr/>
          </p:nvSpPr>
          <p:spPr>
            <a:xfrm>
              <a:off x="5782948"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2" name="rc382"/>
            <p:cNvSpPr/>
            <p:nvPr/>
          </p:nvSpPr>
          <p:spPr>
            <a:xfrm>
              <a:off x="6079476"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3" name="rc383"/>
            <p:cNvSpPr/>
            <p:nvPr/>
          </p:nvSpPr>
          <p:spPr>
            <a:xfrm>
              <a:off x="6376004"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4" name="rc384"/>
            <p:cNvSpPr/>
            <p:nvPr/>
          </p:nvSpPr>
          <p:spPr>
            <a:xfrm>
              <a:off x="6672532"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5" name="rc385"/>
            <p:cNvSpPr/>
            <p:nvPr/>
          </p:nvSpPr>
          <p:spPr>
            <a:xfrm>
              <a:off x="6969060"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6" name="rc386"/>
            <p:cNvSpPr/>
            <p:nvPr/>
          </p:nvSpPr>
          <p:spPr>
            <a:xfrm>
              <a:off x="7265589"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7" name="rc387"/>
            <p:cNvSpPr/>
            <p:nvPr/>
          </p:nvSpPr>
          <p:spPr>
            <a:xfrm>
              <a:off x="7562117"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8" name="rc388"/>
            <p:cNvSpPr/>
            <p:nvPr/>
          </p:nvSpPr>
          <p:spPr>
            <a:xfrm>
              <a:off x="7858645" y="2354913"/>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9" name="rc389"/>
            <p:cNvSpPr/>
            <p:nvPr/>
          </p:nvSpPr>
          <p:spPr>
            <a:xfrm>
              <a:off x="8155173" y="235491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0" name="rc390"/>
            <p:cNvSpPr/>
            <p:nvPr/>
          </p:nvSpPr>
          <p:spPr>
            <a:xfrm>
              <a:off x="8451701"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91" name="rc391"/>
            <p:cNvSpPr/>
            <p:nvPr/>
          </p:nvSpPr>
          <p:spPr>
            <a:xfrm>
              <a:off x="8748229" y="235491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92" name="rc392"/>
            <p:cNvSpPr/>
            <p:nvPr/>
          </p:nvSpPr>
          <p:spPr>
            <a:xfrm>
              <a:off x="1928082" y="3696897"/>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393" name="rc393"/>
            <p:cNvSpPr/>
            <p:nvPr/>
          </p:nvSpPr>
          <p:spPr>
            <a:xfrm>
              <a:off x="2224610" y="3696897"/>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94" name="rc394"/>
            <p:cNvSpPr/>
            <p:nvPr/>
          </p:nvSpPr>
          <p:spPr>
            <a:xfrm>
              <a:off x="2521138" y="3696897"/>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395" name="rc395"/>
            <p:cNvSpPr/>
            <p:nvPr/>
          </p:nvSpPr>
          <p:spPr>
            <a:xfrm>
              <a:off x="2817666" y="3696897"/>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6" name="rc396"/>
            <p:cNvSpPr/>
            <p:nvPr/>
          </p:nvSpPr>
          <p:spPr>
            <a:xfrm>
              <a:off x="3114194" y="3696897"/>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97" name="rc397"/>
            <p:cNvSpPr/>
            <p:nvPr/>
          </p:nvSpPr>
          <p:spPr>
            <a:xfrm>
              <a:off x="3410722" y="3696897"/>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98" name="rc398"/>
            <p:cNvSpPr/>
            <p:nvPr/>
          </p:nvSpPr>
          <p:spPr>
            <a:xfrm>
              <a:off x="3707251" y="3696897"/>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399" name="rc399"/>
            <p:cNvSpPr/>
            <p:nvPr/>
          </p:nvSpPr>
          <p:spPr>
            <a:xfrm>
              <a:off x="4003779" y="3696897"/>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00" name="rc400"/>
            <p:cNvSpPr/>
            <p:nvPr/>
          </p:nvSpPr>
          <p:spPr>
            <a:xfrm>
              <a:off x="4300307" y="3696897"/>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1" name="rc401"/>
            <p:cNvSpPr/>
            <p:nvPr/>
          </p:nvSpPr>
          <p:spPr>
            <a:xfrm>
              <a:off x="4596835" y="3696897"/>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02" name="rc402"/>
            <p:cNvSpPr/>
            <p:nvPr/>
          </p:nvSpPr>
          <p:spPr>
            <a:xfrm>
              <a:off x="4893363" y="3696897"/>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3" name="rc403"/>
            <p:cNvSpPr/>
            <p:nvPr/>
          </p:nvSpPr>
          <p:spPr>
            <a:xfrm>
              <a:off x="5189891" y="369689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4" name="rc404"/>
            <p:cNvSpPr/>
            <p:nvPr/>
          </p:nvSpPr>
          <p:spPr>
            <a:xfrm>
              <a:off x="5486420" y="3696897"/>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05" name="rc405"/>
            <p:cNvSpPr/>
            <p:nvPr/>
          </p:nvSpPr>
          <p:spPr>
            <a:xfrm>
              <a:off x="5782948" y="369689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6" name="rc406"/>
            <p:cNvSpPr/>
            <p:nvPr/>
          </p:nvSpPr>
          <p:spPr>
            <a:xfrm>
              <a:off x="6079476" y="3696897"/>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07" name="rc407"/>
            <p:cNvSpPr/>
            <p:nvPr/>
          </p:nvSpPr>
          <p:spPr>
            <a:xfrm>
              <a:off x="6376004" y="369689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8" name="rc408"/>
            <p:cNvSpPr/>
            <p:nvPr/>
          </p:nvSpPr>
          <p:spPr>
            <a:xfrm>
              <a:off x="6672532" y="369689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09" name="rc409"/>
            <p:cNvSpPr/>
            <p:nvPr/>
          </p:nvSpPr>
          <p:spPr>
            <a:xfrm>
              <a:off x="6969060" y="3696897"/>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10" name="rc410"/>
            <p:cNvSpPr/>
            <p:nvPr/>
          </p:nvSpPr>
          <p:spPr>
            <a:xfrm>
              <a:off x="7265589" y="369689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1" name="rc411"/>
            <p:cNvSpPr/>
            <p:nvPr/>
          </p:nvSpPr>
          <p:spPr>
            <a:xfrm>
              <a:off x="7562117" y="369689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412" name="rc412"/>
            <p:cNvSpPr/>
            <p:nvPr/>
          </p:nvSpPr>
          <p:spPr>
            <a:xfrm>
              <a:off x="7265589"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13" name="rc413"/>
            <p:cNvSpPr/>
            <p:nvPr/>
          </p:nvSpPr>
          <p:spPr>
            <a:xfrm>
              <a:off x="7562117"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14" name="rc414"/>
            <p:cNvSpPr/>
            <p:nvPr/>
          </p:nvSpPr>
          <p:spPr>
            <a:xfrm>
              <a:off x="7858645"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15" name="rc415"/>
            <p:cNvSpPr/>
            <p:nvPr/>
          </p:nvSpPr>
          <p:spPr>
            <a:xfrm>
              <a:off x="8155173"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16" name="rc416"/>
            <p:cNvSpPr/>
            <p:nvPr/>
          </p:nvSpPr>
          <p:spPr>
            <a:xfrm>
              <a:off x="8451701"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17" name="rc417"/>
            <p:cNvSpPr/>
            <p:nvPr/>
          </p:nvSpPr>
          <p:spPr>
            <a:xfrm>
              <a:off x="8748229"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18" name="rc418"/>
            <p:cNvSpPr/>
            <p:nvPr/>
          </p:nvSpPr>
          <p:spPr>
            <a:xfrm>
              <a:off x="1928082" y="5486209"/>
              <a:ext cx="296528" cy="2236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19" name="rc419"/>
            <p:cNvSpPr/>
            <p:nvPr/>
          </p:nvSpPr>
          <p:spPr>
            <a:xfrm>
              <a:off x="2224610" y="5486209"/>
              <a:ext cx="296528" cy="2236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20" name="rc420"/>
            <p:cNvSpPr/>
            <p:nvPr/>
          </p:nvSpPr>
          <p:spPr>
            <a:xfrm>
              <a:off x="2521138" y="5486209"/>
              <a:ext cx="296528"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21" name="rc421"/>
            <p:cNvSpPr/>
            <p:nvPr/>
          </p:nvSpPr>
          <p:spPr>
            <a:xfrm>
              <a:off x="2817666" y="5486209"/>
              <a:ext cx="296528"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22" name="rc422"/>
            <p:cNvSpPr/>
            <p:nvPr/>
          </p:nvSpPr>
          <p:spPr>
            <a:xfrm>
              <a:off x="3114194" y="5486209"/>
              <a:ext cx="296528" cy="223664"/>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423" name="rc423"/>
            <p:cNvSpPr/>
            <p:nvPr/>
          </p:nvSpPr>
          <p:spPr>
            <a:xfrm>
              <a:off x="3410722" y="5486209"/>
              <a:ext cx="296528"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24" name="rc424"/>
            <p:cNvSpPr/>
            <p:nvPr/>
          </p:nvSpPr>
          <p:spPr>
            <a:xfrm>
              <a:off x="3707251" y="5486209"/>
              <a:ext cx="296528" cy="223664"/>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25" name="rc425"/>
            <p:cNvSpPr/>
            <p:nvPr/>
          </p:nvSpPr>
          <p:spPr>
            <a:xfrm>
              <a:off x="4003779" y="5486209"/>
              <a:ext cx="296528"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26" name="rc426"/>
            <p:cNvSpPr/>
            <p:nvPr/>
          </p:nvSpPr>
          <p:spPr>
            <a:xfrm>
              <a:off x="4300307" y="5486209"/>
              <a:ext cx="296528" cy="22366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427" name="rc427"/>
            <p:cNvSpPr/>
            <p:nvPr/>
          </p:nvSpPr>
          <p:spPr>
            <a:xfrm>
              <a:off x="4596835"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28" name="rc428"/>
            <p:cNvSpPr/>
            <p:nvPr/>
          </p:nvSpPr>
          <p:spPr>
            <a:xfrm>
              <a:off x="4893363" y="5486209"/>
              <a:ext cx="296528" cy="2236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29" name="rc429"/>
            <p:cNvSpPr/>
            <p:nvPr/>
          </p:nvSpPr>
          <p:spPr>
            <a:xfrm>
              <a:off x="5189891" y="5486209"/>
              <a:ext cx="296528" cy="223664"/>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430" name="rc430"/>
            <p:cNvSpPr/>
            <p:nvPr/>
          </p:nvSpPr>
          <p:spPr>
            <a:xfrm>
              <a:off x="5486420"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1" name="rc431"/>
            <p:cNvSpPr/>
            <p:nvPr/>
          </p:nvSpPr>
          <p:spPr>
            <a:xfrm>
              <a:off x="5782948"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2" name="rc432"/>
            <p:cNvSpPr/>
            <p:nvPr/>
          </p:nvSpPr>
          <p:spPr>
            <a:xfrm>
              <a:off x="6079476"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3" name="rc433"/>
            <p:cNvSpPr/>
            <p:nvPr/>
          </p:nvSpPr>
          <p:spPr>
            <a:xfrm>
              <a:off x="6376004"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4" name="rc434"/>
            <p:cNvSpPr/>
            <p:nvPr/>
          </p:nvSpPr>
          <p:spPr>
            <a:xfrm>
              <a:off x="6672532"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5" name="rc435"/>
            <p:cNvSpPr/>
            <p:nvPr/>
          </p:nvSpPr>
          <p:spPr>
            <a:xfrm>
              <a:off x="6969060" y="5486209"/>
              <a:ext cx="296528" cy="223664"/>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436" name="rc436"/>
            <p:cNvSpPr/>
            <p:nvPr/>
          </p:nvSpPr>
          <p:spPr>
            <a:xfrm>
              <a:off x="1928082" y="4591553"/>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37" name="rc437"/>
            <p:cNvSpPr/>
            <p:nvPr/>
          </p:nvSpPr>
          <p:spPr>
            <a:xfrm>
              <a:off x="2224610" y="4591553"/>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38" name="rc438"/>
            <p:cNvSpPr/>
            <p:nvPr/>
          </p:nvSpPr>
          <p:spPr>
            <a:xfrm>
              <a:off x="2521138" y="4591553"/>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39" name="rc439"/>
            <p:cNvSpPr/>
            <p:nvPr/>
          </p:nvSpPr>
          <p:spPr>
            <a:xfrm>
              <a:off x="2817666" y="4591553"/>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40" name="rc440"/>
            <p:cNvSpPr/>
            <p:nvPr/>
          </p:nvSpPr>
          <p:spPr>
            <a:xfrm>
              <a:off x="3114194" y="4591553"/>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1" name="rc441"/>
            <p:cNvSpPr/>
            <p:nvPr/>
          </p:nvSpPr>
          <p:spPr>
            <a:xfrm>
              <a:off x="3410722" y="4591553"/>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2" name="rc442"/>
            <p:cNvSpPr/>
            <p:nvPr/>
          </p:nvSpPr>
          <p:spPr>
            <a:xfrm>
              <a:off x="3707251" y="4591553"/>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3" name="rc443"/>
            <p:cNvSpPr/>
            <p:nvPr/>
          </p:nvSpPr>
          <p:spPr>
            <a:xfrm>
              <a:off x="4003779" y="4591553"/>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4" name="rc444"/>
            <p:cNvSpPr/>
            <p:nvPr/>
          </p:nvSpPr>
          <p:spPr>
            <a:xfrm>
              <a:off x="4300307" y="4591553"/>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45" name="rc445"/>
            <p:cNvSpPr/>
            <p:nvPr/>
          </p:nvSpPr>
          <p:spPr>
            <a:xfrm>
              <a:off x="4596835" y="4591553"/>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6" name="rc446"/>
            <p:cNvSpPr/>
            <p:nvPr/>
          </p:nvSpPr>
          <p:spPr>
            <a:xfrm>
              <a:off x="4893363" y="4591553"/>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7" name="rc447"/>
            <p:cNvSpPr/>
            <p:nvPr/>
          </p:nvSpPr>
          <p:spPr>
            <a:xfrm>
              <a:off x="5189891" y="4591553"/>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48" name="rc448"/>
            <p:cNvSpPr/>
            <p:nvPr/>
          </p:nvSpPr>
          <p:spPr>
            <a:xfrm>
              <a:off x="5486420" y="4591553"/>
              <a:ext cx="296528"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449" name="rc449"/>
            <p:cNvSpPr/>
            <p:nvPr/>
          </p:nvSpPr>
          <p:spPr>
            <a:xfrm>
              <a:off x="5782948" y="4591553"/>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50" name="rc450"/>
            <p:cNvSpPr/>
            <p:nvPr/>
          </p:nvSpPr>
          <p:spPr>
            <a:xfrm>
              <a:off x="6079476" y="4591553"/>
              <a:ext cx="296528"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451" name="rc451"/>
            <p:cNvSpPr/>
            <p:nvPr/>
          </p:nvSpPr>
          <p:spPr>
            <a:xfrm>
              <a:off x="6376004" y="4591553"/>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52" name="rc452"/>
            <p:cNvSpPr/>
            <p:nvPr/>
          </p:nvSpPr>
          <p:spPr>
            <a:xfrm>
              <a:off x="6672532" y="4591553"/>
              <a:ext cx="296528"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453" name="rc453"/>
            <p:cNvSpPr/>
            <p:nvPr/>
          </p:nvSpPr>
          <p:spPr>
            <a:xfrm>
              <a:off x="6969060" y="4591553"/>
              <a:ext cx="296528"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54" name="rc454"/>
            <p:cNvSpPr/>
            <p:nvPr/>
          </p:nvSpPr>
          <p:spPr>
            <a:xfrm>
              <a:off x="7265589" y="4591553"/>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455" name="rc455"/>
            <p:cNvSpPr/>
            <p:nvPr/>
          </p:nvSpPr>
          <p:spPr>
            <a:xfrm>
              <a:off x="7562117" y="4591553"/>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56" name="rc456"/>
            <p:cNvSpPr/>
            <p:nvPr/>
          </p:nvSpPr>
          <p:spPr>
            <a:xfrm>
              <a:off x="7858645" y="4591553"/>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57" name="rc457"/>
            <p:cNvSpPr/>
            <p:nvPr/>
          </p:nvSpPr>
          <p:spPr>
            <a:xfrm>
              <a:off x="8155173" y="4591553"/>
              <a:ext cx="296528"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58" name="rc458"/>
            <p:cNvSpPr/>
            <p:nvPr/>
          </p:nvSpPr>
          <p:spPr>
            <a:xfrm>
              <a:off x="8451701" y="4591553"/>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59" name="rc459"/>
            <p:cNvSpPr/>
            <p:nvPr/>
          </p:nvSpPr>
          <p:spPr>
            <a:xfrm>
              <a:off x="8748229" y="4591553"/>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60" name="rc460"/>
            <p:cNvSpPr/>
            <p:nvPr/>
          </p:nvSpPr>
          <p:spPr>
            <a:xfrm>
              <a:off x="1928082" y="1907584"/>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1" name="rc461"/>
            <p:cNvSpPr/>
            <p:nvPr/>
          </p:nvSpPr>
          <p:spPr>
            <a:xfrm>
              <a:off x="2224610"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2" name="rc462"/>
            <p:cNvSpPr/>
            <p:nvPr/>
          </p:nvSpPr>
          <p:spPr>
            <a:xfrm>
              <a:off x="2521138" y="1907584"/>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3" name="rc463"/>
            <p:cNvSpPr/>
            <p:nvPr/>
          </p:nvSpPr>
          <p:spPr>
            <a:xfrm>
              <a:off x="2817666" y="1907584"/>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4" name="rc464"/>
            <p:cNvSpPr/>
            <p:nvPr/>
          </p:nvSpPr>
          <p:spPr>
            <a:xfrm>
              <a:off x="3114194" y="1907584"/>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65" name="rc465"/>
            <p:cNvSpPr/>
            <p:nvPr/>
          </p:nvSpPr>
          <p:spPr>
            <a:xfrm>
              <a:off x="3410722"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6" name="rc466"/>
            <p:cNvSpPr/>
            <p:nvPr/>
          </p:nvSpPr>
          <p:spPr>
            <a:xfrm>
              <a:off x="3707251"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7" name="rc467"/>
            <p:cNvSpPr/>
            <p:nvPr/>
          </p:nvSpPr>
          <p:spPr>
            <a:xfrm>
              <a:off x="4003779"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8" name="rc468"/>
            <p:cNvSpPr/>
            <p:nvPr/>
          </p:nvSpPr>
          <p:spPr>
            <a:xfrm>
              <a:off x="4300307"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9" name="rc469"/>
            <p:cNvSpPr/>
            <p:nvPr/>
          </p:nvSpPr>
          <p:spPr>
            <a:xfrm>
              <a:off x="4596835"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0" name="rc470"/>
            <p:cNvSpPr/>
            <p:nvPr/>
          </p:nvSpPr>
          <p:spPr>
            <a:xfrm>
              <a:off x="4893363"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1" name="rc471"/>
            <p:cNvSpPr/>
            <p:nvPr/>
          </p:nvSpPr>
          <p:spPr>
            <a:xfrm>
              <a:off x="5189891"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2" name="rc472"/>
            <p:cNvSpPr/>
            <p:nvPr/>
          </p:nvSpPr>
          <p:spPr>
            <a:xfrm>
              <a:off x="5486420" y="1907584"/>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3" name="rc473"/>
            <p:cNvSpPr/>
            <p:nvPr/>
          </p:nvSpPr>
          <p:spPr>
            <a:xfrm>
              <a:off x="5782948"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4" name="rc474"/>
            <p:cNvSpPr/>
            <p:nvPr/>
          </p:nvSpPr>
          <p:spPr>
            <a:xfrm>
              <a:off x="6079476"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5" name="rc475"/>
            <p:cNvSpPr/>
            <p:nvPr/>
          </p:nvSpPr>
          <p:spPr>
            <a:xfrm>
              <a:off x="6376004"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6" name="rc476"/>
            <p:cNvSpPr/>
            <p:nvPr/>
          </p:nvSpPr>
          <p:spPr>
            <a:xfrm>
              <a:off x="6672532"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7" name="rc477"/>
            <p:cNvSpPr/>
            <p:nvPr/>
          </p:nvSpPr>
          <p:spPr>
            <a:xfrm>
              <a:off x="6969060"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8" name="rc478"/>
            <p:cNvSpPr/>
            <p:nvPr/>
          </p:nvSpPr>
          <p:spPr>
            <a:xfrm>
              <a:off x="7265589" y="1907584"/>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9" name="rc479"/>
            <p:cNvSpPr/>
            <p:nvPr/>
          </p:nvSpPr>
          <p:spPr>
            <a:xfrm>
              <a:off x="7562117"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0" name="rc480"/>
            <p:cNvSpPr/>
            <p:nvPr/>
          </p:nvSpPr>
          <p:spPr>
            <a:xfrm>
              <a:off x="7858645" y="1907584"/>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1" name="rc481"/>
            <p:cNvSpPr/>
            <p:nvPr/>
          </p:nvSpPr>
          <p:spPr>
            <a:xfrm>
              <a:off x="8155173" y="1907584"/>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2" name="rc482"/>
            <p:cNvSpPr/>
            <p:nvPr/>
          </p:nvSpPr>
          <p:spPr>
            <a:xfrm>
              <a:off x="8451701" y="1907584"/>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3" name="rc483"/>
            <p:cNvSpPr/>
            <p:nvPr/>
          </p:nvSpPr>
          <p:spPr>
            <a:xfrm>
              <a:off x="8748229" y="1907584"/>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84" name="rc484"/>
            <p:cNvSpPr/>
            <p:nvPr/>
          </p:nvSpPr>
          <p:spPr>
            <a:xfrm>
              <a:off x="3114194" y="5038881"/>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5" name="rc485"/>
            <p:cNvSpPr/>
            <p:nvPr/>
          </p:nvSpPr>
          <p:spPr>
            <a:xfrm>
              <a:off x="3410722" y="5038881"/>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86" name="rc486"/>
            <p:cNvSpPr/>
            <p:nvPr/>
          </p:nvSpPr>
          <p:spPr>
            <a:xfrm>
              <a:off x="3707251" y="5038881"/>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87" name="rc487"/>
            <p:cNvSpPr/>
            <p:nvPr/>
          </p:nvSpPr>
          <p:spPr>
            <a:xfrm>
              <a:off x="4003779" y="5038881"/>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88" name="rc488"/>
            <p:cNvSpPr/>
            <p:nvPr/>
          </p:nvSpPr>
          <p:spPr>
            <a:xfrm>
              <a:off x="4300307" y="5038881"/>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89" name="rc489"/>
            <p:cNvSpPr/>
            <p:nvPr/>
          </p:nvSpPr>
          <p:spPr>
            <a:xfrm>
              <a:off x="4596835" y="5038881"/>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0" name="rc490"/>
            <p:cNvSpPr/>
            <p:nvPr/>
          </p:nvSpPr>
          <p:spPr>
            <a:xfrm>
              <a:off x="4893363" y="5038881"/>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91" name="rc491"/>
            <p:cNvSpPr/>
            <p:nvPr/>
          </p:nvSpPr>
          <p:spPr>
            <a:xfrm>
              <a:off x="5189891" y="5038881"/>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92" name="rc492"/>
            <p:cNvSpPr/>
            <p:nvPr/>
          </p:nvSpPr>
          <p:spPr>
            <a:xfrm>
              <a:off x="5486420" y="5038881"/>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93" name="rc493"/>
            <p:cNvSpPr/>
            <p:nvPr/>
          </p:nvSpPr>
          <p:spPr>
            <a:xfrm>
              <a:off x="5782948" y="5038881"/>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94" name="rc494"/>
            <p:cNvSpPr/>
            <p:nvPr/>
          </p:nvSpPr>
          <p:spPr>
            <a:xfrm>
              <a:off x="6079476" y="5038881"/>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95" name="rc495"/>
            <p:cNvSpPr/>
            <p:nvPr/>
          </p:nvSpPr>
          <p:spPr>
            <a:xfrm>
              <a:off x="6376004" y="5038881"/>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96" name="rc496"/>
            <p:cNvSpPr/>
            <p:nvPr/>
          </p:nvSpPr>
          <p:spPr>
            <a:xfrm>
              <a:off x="6672532" y="5038881"/>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97" name="rc497"/>
            <p:cNvSpPr/>
            <p:nvPr/>
          </p:nvSpPr>
          <p:spPr>
            <a:xfrm>
              <a:off x="6969060" y="5038881"/>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498" name="rc498"/>
            <p:cNvSpPr/>
            <p:nvPr/>
          </p:nvSpPr>
          <p:spPr>
            <a:xfrm>
              <a:off x="7265589" y="5038881"/>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499" name="rc499"/>
            <p:cNvSpPr/>
            <p:nvPr/>
          </p:nvSpPr>
          <p:spPr>
            <a:xfrm>
              <a:off x="7562117" y="5038881"/>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500" name="rc500"/>
            <p:cNvSpPr/>
            <p:nvPr/>
          </p:nvSpPr>
          <p:spPr>
            <a:xfrm>
              <a:off x="7858645" y="5038881"/>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501" name="rc501"/>
            <p:cNvSpPr/>
            <p:nvPr/>
          </p:nvSpPr>
          <p:spPr>
            <a:xfrm>
              <a:off x="8155173" y="5038881"/>
              <a:ext cx="296528"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2" name="rc502"/>
            <p:cNvSpPr/>
            <p:nvPr/>
          </p:nvSpPr>
          <p:spPr>
            <a:xfrm>
              <a:off x="8451701" y="5038881"/>
              <a:ext cx="296528"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503" name="rc503"/>
            <p:cNvSpPr/>
            <p:nvPr/>
          </p:nvSpPr>
          <p:spPr>
            <a:xfrm>
              <a:off x="8748229" y="5038881"/>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504" name="rc504"/>
            <p:cNvSpPr/>
            <p:nvPr/>
          </p:nvSpPr>
          <p:spPr>
            <a:xfrm>
              <a:off x="1928082" y="5038881"/>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05" name="rc505"/>
            <p:cNvSpPr/>
            <p:nvPr/>
          </p:nvSpPr>
          <p:spPr>
            <a:xfrm>
              <a:off x="2224610" y="5038881"/>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506" name="rc506"/>
            <p:cNvSpPr/>
            <p:nvPr/>
          </p:nvSpPr>
          <p:spPr>
            <a:xfrm>
              <a:off x="2521138" y="5038881"/>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507" name="rc507"/>
            <p:cNvSpPr/>
            <p:nvPr/>
          </p:nvSpPr>
          <p:spPr>
            <a:xfrm>
              <a:off x="2817666" y="5038881"/>
              <a:ext cx="296528"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08" name="tx508"/>
            <p:cNvSpPr/>
            <p:nvPr/>
          </p:nvSpPr>
          <p:spPr>
            <a:xfrm>
              <a:off x="4091753"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09" name="tx509"/>
            <p:cNvSpPr/>
            <p:nvPr/>
          </p:nvSpPr>
          <p:spPr>
            <a:xfrm>
              <a:off x="438828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10" name="tx510"/>
            <p:cNvSpPr/>
            <p:nvPr/>
          </p:nvSpPr>
          <p:spPr>
            <a:xfrm>
              <a:off x="4684809"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11" name="tx511"/>
            <p:cNvSpPr/>
            <p:nvPr/>
          </p:nvSpPr>
          <p:spPr>
            <a:xfrm>
              <a:off x="4981338"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2" name="tx512"/>
            <p:cNvSpPr/>
            <p:nvPr/>
          </p:nvSpPr>
          <p:spPr>
            <a:xfrm>
              <a:off x="5277866"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13" name="tx513"/>
            <p:cNvSpPr/>
            <p:nvPr/>
          </p:nvSpPr>
          <p:spPr>
            <a:xfrm>
              <a:off x="557439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4" name="tx514"/>
            <p:cNvSpPr/>
            <p:nvPr/>
          </p:nvSpPr>
          <p:spPr>
            <a:xfrm>
              <a:off x="5870922"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15" name="tx515"/>
            <p:cNvSpPr/>
            <p:nvPr/>
          </p:nvSpPr>
          <p:spPr>
            <a:xfrm>
              <a:off x="6167450"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16" name="tx516"/>
            <p:cNvSpPr/>
            <p:nvPr/>
          </p:nvSpPr>
          <p:spPr>
            <a:xfrm>
              <a:off x="646397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17" name="tx517"/>
            <p:cNvSpPr/>
            <p:nvPr/>
          </p:nvSpPr>
          <p:spPr>
            <a:xfrm>
              <a:off x="676050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18" name="tx518"/>
            <p:cNvSpPr/>
            <p:nvPr/>
          </p:nvSpPr>
          <p:spPr>
            <a:xfrm>
              <a:off x="7057035"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519" name="tx519"/>
            <p:cNvSpPr/>
            <p:nvPr/>
          </p:nvSpPr>
          <p:spPr>
            <a:xfrm>
              <a:off x="735356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20" name="tx520"/>
            <p:cNvSpPr/>
            <p:nvPr/>
          </p:nvSpPr>
          <p:spPr>
            <a:xfrm>
              <a:off x="765009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21" name="tx521"/>
            <p:cNvSpPr/>
            <p:nvPr/>
          </p:nvSpPr>
          <p:spPr>
            <a:xfrm>
              <a:off x="794661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522" name="tx522"/>
            <p:cNvSpPr/>
            <p:nvPr/>
          </p:nvSpPr>
          <p:spPr>
            <a:xfrm>
              <a:off x="883620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23" name="tx523"/>
            <p:cNvSpPr/>
            <p:nvPr/>
          </p:nvSpPr>
          <p:spPr>
            <a:xfrm>
              <a:off x="853967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4" name="tx524"/>
            <p:cNvSpPr/>
            <p:nvPr/>
          </p:nvSpPr>
          <p:spPr>
            <a:xfrm>
              <a:off x="883620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5" name="tx525"/>
            <p:cNvSpPr/>
            <p:nvPr/>
          </p:nvSpPr>
          <p:spPr>
            <a:xfrm>
              <a:off x="201605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6" name="tx526"/>
            <p:cNvSpPr/>
            <p:nvPr/>
          </p:nvSpPr>
          <p:spPr>
            <a:xfrm>
              <a:off x="231258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7" name="tx527"/>
            <p:cNvSpPr/>
            <p:nvPr/>
          </p:nvSpPr>
          <p:spPr>
            <a:xfrm>
              <a:off x="260911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8" name="tx528"/>
            <p:cNvSpPr/>
            <p:nvPr/>
          </p:nvSpPr>
          <p:spPr>
            <a:xfrm>
              <a:off x="290564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9" name="tx529"/>
            <p:cNvSpPr/>
            <p:nvPr/>
          </p:nvSpPr>
          <p:spPr>
            <a:xfrm>
              <a:off x="320216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0" name="tx530"/>
            <p:cNvSpPr/>
            <p:nvPr/>
          </p:nvSpPr>
          <p:spPr>
            <a:xfrm>
              <a:off x="349869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1" name="tx531"/>
            <p:cNvSpPr/>
            <p:nvPr/>
          </p:nvSpPr>
          <p:spPr>
            <a:xfrm>
              <a:off x="379522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2" name="tx532"/>
            <p:cNvSpPr/>
            <p:nvPr/>
          </p:nvSpPr>
          <p:spPr>
            <a:xfrm>
              <a:off x="409175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3" name="tx533"/>
            <p:cNvSpPr/>
            <p:nvPr/>
          </p:nvSpPr>
          <p:spPr>
            <a:xfrm>
              <a:off x="438828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34" name="tx534"/>
            <p:cNvSpPr/>
            <p:nvPr/>
          </p:nvSpPr>
          <p:spPr>
            <a:xfrm>
              <a:off x="4684809"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35" name="tx535"/>
            <p:cNvSpPr/>
            <p:nvPr/>
          </p:nvSpPr>
          <p:spPr>
            <a:xfrm>
              <a:off x="498133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36" name="tx536"/>
            <p:cNvSpPr/>
            <p:nvPr/>
          </p:nvSpPr>
          <p:spPr>
            <a:xfrm>
              <a:off x="527786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37" name="tx537"/>
            <p:cNvSpPr/>
            <p:nvPr/>
          </p:nvSpPr>
          <p:spPr>
            <a:xfrm>
              <a:off x="557439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38" name="tx538"/>
            <p:cNvSpPr/>
            <p:nvPr/>
          </p:nvSpPr>
          <p:spPr>
            <a:xfrm>
              <a:off x="587092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9" name="tx539"/>
            <p:cNvSpPr/>
            <p:nvPr/>
          </p:nvSpPr>
          <p:spPr>
            <a:xfrm>
              <a:off x="616745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0" name="tx540"/>
            <p:cNvSpPr/>
            <p:nvPr/>
          </p:nvSpPr>
          <p:spPr>
            <a:xfrm>
              <a:off x="646397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1" name="tx541"/>
            <p:cNvSpPr/>
            <p:nvPr/>
          </p:nvSpPr>
          <p:spPr>
            <a:xfrm>
              <a:off x="676050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2" name="tx542"/>
            <p:cNvSpPr/>
            <p:nvPr/>
          </p:nvSpPr>
          <p:spPr>
            <a:xfrm>
              <a:off x="705703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43" name="tx543"/>
            <p:cNvSpPr/>
            <p:nvPr/>
          </p:nvSpPr>
          <p:spPr>
            <a:xfrm>
              <a:off x="735356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4" name="tx544"/>
            <p:cNvSpPr/>
            <p:nvPr/>
          </p:nvSpPr>
          <p:spPr>
            <a:xfrm>
              <a:off x="765009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5" name="tx545"/>
            <p:cNvSpPr/>
            <p:nvPr/>
          </p:nvSpPr>
          <p:spPr>
            <a:xfrm>
              <a:off x="794661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6" name="tx546"/>
            <p:cNvSpPr/>
            <p:nvPr/>
          </p:nvSpPr>
          <p:spPr>
            <a:xfrm>
              <a:off x="824314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7" name="tx547"/>
            <p:cNvSpPr/>
            <p:nvPr/>
          </p:nvSpPr>
          <p:spPr>
            <a:xfrm>
              <a:off x="853967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8" name="tx548"/>
            <p:cNvSpPr/>
            <p:nvPr/>
          </p:nvSpPr>
          <p:spPr>
            <a:xfrm>
              <a:off x="883620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49" name="tx549"/>
            <p:cNvSpPr/>
            <p:nvPr/>
          </p:nvSpPr>
          <p:spPr>
            <a:xfrm>
              <a:off x="201605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0" name="tx550"/>
            <p:cNvSpPr/>
            <p:nvPr/>
          </p:nvSpPr>
          <p:spPr>
            <a:xfrm>
              <a:off x="231258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1" name="tx551"/>
            <p:cNvSpPr/>
            <p:nvPr/>
          </p:nvSpPr>
          <p:spPr>
            <a:xfrm>
              <a:off x="260911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2" name="tx552"/>
            <p:cNvSpPr/>
            <p:nvPr/>
          </p:nvSpPr>
          <p:spPr>
            <a:xfrm>
              <a:off x="290564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3" name="tx553"/>
            <p:cNvSpPr/>
            <p:nvPr/>
          </p:nvSpPr>
          <p:spPr>
            <a:xfrm>
              <a:off x="320216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4" name="tx554"/>
            <p:cNvSpPr/>
            <p:nvPr/>
          </p:nvSpPr>
          <p:spPr>
            <a:xfrm>
              <a:off x="349869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5" name="tx555"/>
            <p:cNvSpPr/>
            <p:nvPr/>
          </p:nvSpPr>
          <p:spPr>
            <a:xfrm>
              <a:off x="379522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6" name="tx556"/>
            <p:cNvSpPr/>
            <p:nvPr/>
          </p:nvSpPr>
          <p:spPr>
            <a:xfrm>
              <a:off x="409175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7" name="tx557"/>
            <p:cNvSpPr/>
            <p:nvPr/>
          </p:nvSpPr>
          <p:spPr>
            <a:xfrm>
              <a:off x="438828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58" name="tx558"/>
            <p:cNvSpPr/>
            <p:nvPr/>
          </p:nvSpPr>
          <p:spPr>
            <a:xfrm>
              <a:off x="468480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59" name="tx559"/>
            <p:cNvSpPr/>
            <p:nvPr/>
          </p:nvSpPr>
          <p:spPr>
            <a:xfrm>
              <a:off x="498133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0" name="tx560"/>
            <p:cNvSpPr/>
            <p:nvPr/>
          </p:nvSpPr>
          <p:spPr>
            <a:xfrm>
              <a:off x="527786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1" name="tx561"/>
            <p:cNvSpPr/>
            <p:nvPr/>
          </p:nvSpPr>
          <p:spPr>
            <a:xfrm>
              <a:off x="557439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2" name="tx562"/>
            <p:cNvSpPr/>
            <p:nvPr/>
          </p:nvSpPr>
          <p:spPr>
            <a:xfrm>
              <a:off x="587092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3" name="tx563"/>
            <p:cNvSpPr/>
            <p:nvPr/>
          </p:nvSpPr>
          <p:spPr>
            <a:xfrm>
              <a:off x="616745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4" name="tx564"/>
            <p:cNvSpPr/>
            <p:nvPr/>
          </p:nvSpPr>
          <p:spPr>
            <a:xfrm>
              <a:off x="646397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65" name="tx565"/>
            <p:cNvSpPr/>
            <p:nvPr/>
          </p:nvSpPr>
          <p:spPr>
            <a:xfrm>
              <a:off x="676050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6" name="tx566"/>
            <p:cNvSpPr/>
            <p:nvPr/>
          </p:nvSpPr>
          <p:spPr>
            <a:xfrm>
              <a:off x="705703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67" name="tx567"/>
            <p:cNvSpPr/>
            <p:nvPr/>
          </p:nvSpPr>
          <p:spPr>
            <a:xfrm>
              <a:off x="735356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8" name="tx568"/>
            <p:cNvSpPr/>
            <p:nvPr/>
          </p:nvSpPr>
          <p:spPr>
            <a:xfrm>
              <a:off x="765009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9" name="tx569"/>
            <p:cNvSpPr/>
            <p:nvPr/>
          </p:nvSpPr>
          <p:spPr>
            <a:xfrm>
              <a:off x="794661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0" name="tx570"/>
            <p:cNvSpPr/>
            <p:nvPr/>
          </p:nvSpPr>
          <p:spPr>
            <a:xfrm>
              <a:off x="824314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71" name="tx571"/>
            <p:cNvSpPr/>
            <p:nvPr/>
          </p:nvSpPr>
          <p:spPr>
            <a:xfrm>
              <a:off x="260911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72" name="tx572"/>
            <p:cNvSpPr/>
            <p:nvPr/>
          </p:nvSpPr>
          <p:spPr>
            <a:xfrm>
              <a:off x="2905640"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73" name="tx573"/>
            <p:cNvSpPr/>
            <p:nvPr/>
          </p:nvSpPr>
          <p:spPr>
            <a:xfrm>
              <a:off x="320216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74" name="tx574"/>
            <p:cNvSpPr/>
            <p:nvPr/>
          </p:nvSpPr>
          <p:spPr>
            <a:xfrm>
              <a:off x="3498697"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75" name="tx575"/>
            <p:cNvSpPr/>
            <p:nvPr/>
          </p:nvSpPr>
          <p:spPr>
            <a:xfrm>
              <a:off x="3795225"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76" name="tx576"/>
            <p:cNvSpPr/>
            <p:nvPr/>
          </p:nvSpPr>
          <p:spPr>
            <a:xfrm>
              <a:off x="409175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77" name="tx577"/>
            <p:cNvSpPr/>
            <p:nvPr/>
          </p:nvSpPr>
          <p:spPr>
            <a:xfrm>
              <a:off x="438828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78" name="tx578"/>
            <p:cNvSpPr/>
            <p:nvPr/>
          </p:nvSpPr>
          <p:spPr>
            <a:xfrm>
              <a:off x="468480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79" name="tx579"/>
            <p:cNvSpPr/>
            <p:nvPr/>
          </p:nvSpPr>
          <p:spPr>
            <a:xfrm>
              <a:off x="4981338"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80" name="tx580"/>
            <p:cNvSpPr/>
            <p:nvPr/>
          </p:nvSpPr>
          <p:spPr>
            <a:xfrm>
              <a:off x="527786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81" name="tx581"/>
            <p:cNvSpPr/>
            <p:nvPr/>
          </p:nvSpPr>
          <p:spPr>
            <a:xfrm>
              <a:off x="557439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2" name="tx582"/>
            <p:cNvSpPr/>
            <p:nvPr/>
          </p:nvSpPr>
          <p:spPr>
            <a:xfrm>
              <a:off x="587092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83" name="tx583"/>
            <p:cNvSpPr/>
            <p:nvPr/>
          </p:nvSpPr>
          <p:spPr>
            <a:xfrm>
              <a:off x="6167450"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84" name="tx584"/>
            <p:cNvSpPr/>
            <p:nvPr/>
          </p:nvSpPr>
          <p:spPr>
            <a:xfrm>
              <a:off x="646397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85" name="tx585"/>
            <p:cNvSpPr/>
            <p:nvPr/>
          </p:nvSpPr>
          <p:spPr>
            <a:xfrm>
              <a:off x="676050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86" name="tx586"/>
            <p:cNvSpPr/>
            <p:nvPr/>
          </p:nvSpPr>
          <p:spPr>
            <a:xfrm>
              <a:off x="705703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87" name="tx587"/>
            <p:cNvSpPr/>
            <p:nvPr/>
          </p:nvSpPr>
          <p:spPr>
            <a:xfrm>
              <a:off x="735356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88" name="tx588"/>
            <p:cNvSpPr/>
            <p:nvPr/>
          </p:nvSpPr>
          <p:spPr>
            <a:xfrm>
              <a:off x="765009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89" name="tx589"/>
            <p:cNvSpPr/>
            <p:nvPr/>
          </p:nvSpPr>
          <p:spPr>
            <a:xfrm>
              <a:off x="794661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90" name="tx590"/>
            <p:cNvSpPr/>
            <p:nvPr/>
          </p:nvSpPr>
          <p:spPr>
            <a:xfrm>
              <a:off x="8836204"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91" name="tx591"/>
            <p:cNvSpPr/>
            <p:nvPr/>
          </p:nvSpPr>
          <p:spPr>
            <a:xfrm>
              <a:off x="201605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92" name="tx592"/>
            <p:cNvSpPr/>
            <p:nvPr/>
          </p:nvSpPr>
          <p:spPr>
            <a:xfrm>
              <a:off x="231258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93" name="tx593"/>
            <p:cNvSpPr/>
            <p:nvPr/>
          </p:nvSpPr>
          <p:spPr>
            <a:xfrm>
              <a:off x="260911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4" name="tx594"/>
            <p:cNvSpPr/>
            <p:nvPr/>
          </p:nvSpPr>
          <p:spPr>
            <a:xfrm>
              <a:off x="290564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95" name="tx595"/>
            <p:cNvSpPr/>
            <p:nvPr/>
          </p:nvSpPr>
          <p:spPr>
            <a:xfrm>
              <a:off x="320216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6" name="tx596"/>
            <p:cNvSpPr/>
            <p:nvPr/>
          </p:nvSpPr>
          <p:spPr>
            <a:xfrm>
              <a:off x="349869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97" name="tx597"/>
            <p:cNvSpPr/>
            <p:nvPr/>
          </p:nvSpPr>
          <p:spPr>
            <a:xfrm>
              <a:off x="379522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98" name="tx598"/>
            <p:cNvSpPr/>
            <p:nvPr/>
          </p:nvSpPr>
          <p:spPr>
            <a:xfrm>
              <a:off x="409175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99" name="tx599"/>
            <p:cNvSpPr/>
            <p:nvPr/>
          </p:nvSpPr>
          <p:spPr>
            <a:xfrm>
              <a:off x="438828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0" name="tx600"/>
            <p:cNvSpPr/>
            <p:nvPr/>
          </p:nvSpPr>
          <p:spPr>
            <a:xfrm>
              <a:off x="468480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1" name="tx601"/>
            <p:cNvSpPr/>
            <p:nvPr/>
          </p:nvSpPr>
          <p:spPr>
            <a:xfrm>
              <a:off x="4981338"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2" name="tx602"/>
            <p:cNvSpPr/>
            <p:nvPr/>
          </p:nvSpPr>
          <p:spPr>
            <a:xfrm>
              <a:off x="527786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3" name="tx603"/>
            <p:cNvSpPr/>
            <p:nvPr/>
          </p:nvSpPr>
          <p:spPr>
            <a:xfrm>
              <a:off x="5574394"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04" name="tx604"/>
            <p:cNvSpPr/>
            <p:nvPr/>
          </p:nvSpPr>
          <p:spPr>
            <a:xfrm>
              <a:off x="587092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05" name="tx605"/>
            <p:cNvSpPr/>
            <p:nvPr/>
          </p:nvSpPr>
          <p:spPr>
            <a:xfrm>
              <a:off x="616745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6" name="tx606"/>
            <p:cNvSpPr/>
            <p:nvPr/>
          </p:nvSpPr>
          <p:spPr>
            <a:xfrm>
              <a:off x="6463979" y="26499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07" name="tx607"/>
            <p:cNvSpPr/>
            <p:nvPr/>
          </p:nvSpPr>
          <p:spPr>
            <a:xfrm>
              <a:off x="676050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8" name="tx608"/>
            <p:cNvSpPr/>
            <p:nvPr/>
          </p:nvSpPr>
          <p:spPr>
            <a:xfrm>
              <a:off x="705703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9" name="tx609"/>
            <p:cNvSpPr/>
            <p:nvPr/>
          </p:nvSpPr>
          <p:spPr>
            <a:xfrm>
              <a:off x="735356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0" name="tx610"/>
            <p:cNvSpPr/>
            <p:nvPr/>
          </p:nvSpPr>
          <p:spPr>
            <a:xfrm>
              <a:off x="765009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11" name="tx611"/>
            <p:cNvSpPr/>
            <p:nvPr/>
          </p:nvSpPr>
          <p:spPr>
            <a:xfrm>
              <a:off x="794661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2" name="tx612"/>
            <p:cNvSpPr/>
            <p:nvPr/>
          </p:nvSpPr>
          <p:spPr>
            <a:xfrm>
              <a:off x="8243148"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3" name="tx613"/>
            <p:cNvSpPr/>
            <p:nvPr/>
          </p:nvSpPr>
          <p:spPr>
            <a:xfrm>
              <a:off x="853967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4" name="tx614"/>
            <p:cNvSpPr/>
            <p:nvPr/>
          </p:nvSpPr>
          <p:spPr>
            <a:xfrm>
              <a:off x="883620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5" name="tx615"/>
            <p:cNvSpPr/>
            <p:nvPr/>
          </p:nvSpPr>
          <p:spPr>
            <a:xfrm>
              <a:off x="201605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16" name="tx616"/>
            <p:cNvSpPr/>
            <p:nvPr/>
          </p:nvSpPr>
          <p:spPr>
            <a:xfrm>
              <a:off x="231258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17" name="tx617"/>
            <p:cNvSpPr/>
            <p:nvPr/>
          </p:nvSpPr>
          <p:spPr>
            <a:xfrm>
              <a:off x="2609112" y="421826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18" name="tx618"/>
            <p:cNvSpPr/>
            <p:nvPr/>
          </p:nvSpPr>
          <p:spPr>
            <a:xfrm>
              <a:off x="2905640"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19" name="tx619"/>
            <p:cNvSpPr/>
            <p:nvPr/>
          </p:nvSpPr>
          <p:spPr>
            <a:xfrm>
              <a:off x="3202169" y="421725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20" name="tx620"/>
            <p:cNvSpPr/>
            <p:nvPr/>
          </p:nvSpPr>
          <p:spPr>
            <a:xfrm>
              <a:off x="349869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621" name="tx621"/>
            <p:cNvSpPr/>
            <p:nvPr/>
          </p:nvSpPr>
          <p:spPr>
            <a:xfrm>
              <a:off x="201605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2" name="tx622"/>
            <p:cNvSpPr/>
            <p:nvPr/>
          </p:nvSpPr>
          <p:spPr>
            <a:xfrm>
              <a:off x="231258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23" name="tx623"/>
            <p:cNvSpPr/>
            <p:nvPr/>
          </p:nvSpPr>
          <p:spPr>
            <a:xfrm>
              <a:off x="260911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4" name="tx624"/>
            <p:cNvSpPr/>
            <p:nvPr/>
          </p:nvSpPr>
          <p:spPr>
            <a:xfrm>
              <a:off x="290564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5" name="tx625"/>
            <p:cNvSpPr/>
            <p:nvPr/>
          </p:nvSpPr>
          <p:spPr>
            <a:xfrm>
              <a:off x="320216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6" name="tx626"/>
            <p:cNvSpPr/>
            <p:nvPr/>
          </p:nvSpPr>
          <p:spPr>
            <a:xfrm>
              <a:off x="349869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27" name="tx627"/>
            <p:cNvSpPr/>
            <p:nvPr/>
          </p:nvSpPr>
          <p:spPr>
            <a:xfrm>
              <a:off x="379522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8" name="tx628"/>
            <p:cNvSpPr/>
            <p:nvPr/>
          </p:nvSpPr>
          <p:spPr>
            <a:xfrm>
              <a:off x="409175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9" name="tx629"/>
            <p:cNvSpPr/>
            <p:nvPr/>
          </p:nvSpPr>
          <p:spPr>
            <a:xfrm>
              <a:off x="438828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0" name="tx630"/>
            <p:cNvSpPr/>
            <p:nvPr/>
          </p:nvSpPr>
          <p:spPr>
            <a:xfrm>
              <a:off x="468480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1" name="tx631"/>
            <p:cNvSpPr/>
            <p:nvPr/>
          </p:nvSpPr>
          <p:spPr>
            <a:xfrm>
              <a:off x="498133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2" name="tx632"/>
            <p:cNvSpPr/>
            <p:nvPr/>
          </p:nvSpPr>
          <p:spPr>
            <a:xfrm>
              <a:off x="527786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3" name="tx633"/>
            <p:cNvSpPr/>
            <p:nvPr/>
          </p:nvSpPr>
          <p:spPr>
            <a:xfrm>
              <a:off x="557439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4" name="tx634"/>
            <p:cNvSpPr/>
            <p:nvPr/>
          </p:nvSpPr>
          <p:spPr>
            <a:xfrm>
              <a:off x="587092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5" name="tx635"/>
            <p:cNvSpPr/>
            <p:nvPr/>
          </p:nvSpPr>
          <p:spPr>
            <a:xfrm>
              <a:off x="616745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6" name="tx636"/>
            <p:cNvSpPr/>
            <p:nvPr/>
          </p:nvSpPr>
          <p:spPr>
            <a:xfrm>
              <a:off x="646397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37" name="tx637"/>
            <p:cNvSpPr/>
            <p:nvPr/>
          </p:nvSpPr>
          <p:spPr>
            <a:xfrm>
              <a:off x="676050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8" name="tx638"/>
            <p:cNvSpPr/>
            <p:nvPr/>
          </p:nvSpPr>
          <p:spPr>
            <a:xfrm>
              <a:off x="705703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9" name="tx639"/>
            <p:cNvSpPr/>
            <p:nvPr/>
          </p:nvSpPr>
          <p:spPr>
            <a:xfrm>
              <a:off x="735356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0" name="tx640"/>
            <p:cNvSpPr/>
            <p:nvPr/>
          </p:nvSpPr>
          <p:spPr>
            <a:xfrm>
              <a:off x="765009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1" name="tx641"/>
            <p:cNvSpPr/>
            <p:nvPr/>
          </p:nvSpPr>
          <p:spPr>
            <a:xfrm>
              <a:off x="794661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2" name="tx642"/>
            <p:cNvSpPr/>
            <p:nvPr/>
          </p:nvSpPr>
          <p:spPr>
            <a:xfrm>
              <a:off x="824314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43" name="tx643"/>
            <p:cNvSpPr/>
            <p:nvPr/>
          </p:nvSpPr>
          <p:spPr>
            <a:xfrm>
              <a:off x="853967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4" name="tx644"/>
            <p:cNvSpPr/>
            <p:nvPr/>
          </p:nvSpPr>
          <p:spPr>
            <a:xfrm>
              <a:off x="883620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45" name="tx645"/>
            <p:cNvSpPr/>
            <p:nvPr/>
          </p:nvSpPr>
          <p:spPr>
            <a:xfrm>
              <a:off x="438828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46" name="tx646"/>
            <p:cNvSpPr/>
            <p:nvPr/>
          </p:nvSpPr>
          <p:spPr>
            <a:xfrm>
              <a:off x="468480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47" name="tx647"/>
            <p:cNvSpPr/>
            <p:nvPr/>
          </p:nvSpPr>
          <p:spPr>
            <a:xfrm>
              <a:off x="4981338" y="421725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48" name="tx648"/>
            <p:cNvSpPr/>
            <p:nvPr/>
          </p:nvSpPr>
          <p:spPr>
            <a:xfrm>
              <a:off x="527786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49" name="tx649"/>
            <p:cNvSpPr/>
            <p:nvPr/>
          </p:nvSpPr>
          <p:spPr>
            <a:xfrm>
              <a:off x="5574394"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650" name="tx650"/>
            <p:cNvSpPr/>
            <p:nvPr/>
          </p:nvSpPr>
          <p:spPr>
            <a:xfrm>
              <a:off x="5870922"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51" name="tx651"/>
            <p:cNvSpPr/>
            <p:nvPr/>
          </p:nvSpPr>
          <p:spPr>
            <a:xfrm>
              <a:off x="6167450"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52" name="tx652"/>
            <p:cNvSpPr/>
            <p:nvPr/>
          </p:nvSpPr>
          <p:spPr>
            <a:xfrm>
              <a:off x="646397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653" name="tx653"/>
            <p:cNvSpPr/>
            <p:nvPr/>
          </p:nvSpPr>
          <p:spPr>
            <a:xfrm>
              <a:off x="6760507"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54" name="tx654"/>
            <p:cNvSpPr/>
            <p:nvPr/>
          </p:nvSpPr>
          <p:spPr>
            <a:xfrm>
              <a:off x="705703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55" name="tx655"/>
            <p:cNvSpPr/>
            <p:nvPr/>
          </p:nvSpPr>
          <p:spPr>
            <a:xfrm>
              <a:off x="735356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56" name="tx656"/>
            <p:cNvSpPr/>
            <p:nvPr/>
          </p:nvSpPr>
          <p:spPr>
            <a:xfrm>
              <a:off x="765009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57" name="tx657"/>
            <p:cNvSpPr/>
            <p:nvPr/>
          </p:nvSpPr>
          <p:spPr>
            <a:xfrm>
              <a:off x="7946619" y="421725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58" name="tx658"/>
            <p:cNvSpPr/>
            <p:nvPr/>
          </p:nvSpPr>
          <p:spPr>
            <a:xfrm>
              <a:off x="8243148"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659" name="tx659"/>
            <p:cNvSpPr/>
            <p:nvPr/>
          </p:nvSpPr>
          <p:spPr>
            <a:xfrm>
              <a:off x="8539676"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60" name="tx660"/>
            <p:cNvSpPr/>
            <p:nvPr/>
          </p:nvSpPr>
          <p:spPr>
            <a:xfrm>
              <a:off x="883620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61" name="tx661"/>
            <p:cNvSpPr/>
            <p:nvPr/>
          </p:nvSpPr>
          <p:spPr>
            <a:xfrm>
              <a:off x="349869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2" name="tx662"/>
            <p:cNvSpPr/>
            <p:nvPr/>
          </p:nvSpPr>
          <p:spPr>
            <a:xfrm>
              <a:off x="379522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3" name="tx663"/>
            <p:cNvSpPr/>
            <p:nvPr/>
          </p:nvSpPr>
          <p:spPr>
            <a:xfrm>
              <a:off x="409175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4" name="tx664"/>
            <p:cNvSpPr/>
            <p:nvPr/>
          </p:nvSpPr>
          <p:spPr>
            <a:xfrm>
              <a:off x="438828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5" name="tx665"/>
            <p:cNvSpPr/>
            <p:nvPr/>
          </p:nvSpPr>
          <p:spPr>
            <a:xfrm>
              <a:off x="468480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6" name="tx666"/>
            <p:cNvSpPr/>
            <p:nvPr/>
          </p:nvSpPr>
          <p:spPr>
            <a:xfrm>
              <a:off x="4981338"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7" name="tx667"/>
            <p:cNvSpPr/>
            <p:nvPr/>
          </p:nvSpPr>
          <p:spPr>
            <a:xfrm>
              <a:off x="527786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8" name="tx668"/>
            <p:cNvSpPr/>
            <p:nvPr/>
          </p:nvSpPr>
          <p:spPr>
            <a:xfrm>
              <a:off x="557439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9" name="tx669"/>
            <p:cNvSpPr/>
            <p:nvPr/>
          </p:nvSpPr>
          <p:spPr>
            <a:xfrm>
              <a:off x="587092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0" name="tx670"/>
            <p:cNvSpPr/>
            <p:nvPr/>
          </p:nvSpPr>
          <p:spPr>
            <a:xfrm>
              <a:off x="616745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1" name="tx671"/>
            <p:cNvSpPr/>
            <p:nvPr/>
          </p:nvSpPr>
          <p:spPr>
            <a:xfrm>
              <a:off x="646397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2" name="tx672"/>
            <p:cNvSpPr/>
            <p:nvPr/>
          </p:nvSpPr>
          <p:spPr>
            <a:xfrm>
              <a:off x="201605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3" name="tx673"/>
            <p:cNvSpPr/>
            <p:nvPr/>
          </p:nvSpPr>
          <p:spPr>
            <a:xfrm>
              <a:off x="201605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674" name="tx674"/>
            <p:cNvSpPr/>
            <p:nvPr/>
          </p:nvSpPr>
          <p:spPr>
            <a:xfrm>
              <a:off x="231258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75" name="tx675"/>
            <p:cNvSpPr/>
            <p:nvPr/>
          </p:nvSpPr>
          <p:spPr>
            <a:xfrm>
              <a:off x="260911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6" name="tx676"/>
            <p:cNvSpPr/>
            <p:nvPr/>
          </p:nvSpPr>
          <p:spPr>
            <a:xfrm>
              <a:off x="290564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7" name="tx677"/>
            <p:cNvSpPr/>
            <p:nvPr/>
          </p:nvSpPr>
          <p:spPr>
            <a:xfrm>
              <a:off x="320216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8" name="tx678"/>
            <p:cNvSpPr/>
            <p:nvPr/>
          </p:nvSpPr>
          <p:spPr>
            <a:xfrm>
              <a:off x="349869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79" name="tx679"/>
            <p:cNvSpPr/>
            <p:nvPr/>
          </p:nvSpPr>
          <p:spPr>
            <a:xfrm>
              <a:off x="379522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0" name="tx680"/>
            <p:cNvSpPr/>
            <p:nvPr/>
          </p:nvSpPr>
          <p:spPr>
            <a:xfrm>
              <a:off x="409175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1" name="tx681"/>
            <p:cNvSpPr/>
            <p:nvPr/>
          </p:nvSpPr>
          <p:spPr>
            <a:xfrm>
              <a:off x="438828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2" name="tx682"/>
            <p:cNvSpPr/>
            <p:nvPr/>
          </p:nvSpPr>
          <p:spPr>
            <a:xfrm>
              <a:off x="468480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3" name="tx683"/>
            <p:cNvSpPr/>
            <p:nvPr/>
          </p:nvSpPr>
          <p:spPr>
            <a:xfrm>
              <a:off x="498133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4" name="tx684"/>
            <p:cNvSpPr/>
            <p:nvPr/>
          </p:nvSpPr>
          <p:spPr>
            <a:xfrm>
              <a:off x="527786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5" name="tx685"/>
            <p:cNvSpPr/>
            <p:nvPr/>
          </p:nvSpPr>
          <p:spPr>
            <a:xfrm>
              <a:off x="557439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6" name="tx686"/>
            <p:cNvSpPr/>
            <p:nvPr/>
          </p:nvSpPr>
          <p:spPr>
            <a:xfrm>
              <a:off x="587092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7" name="tx687"/>
            <p:cNvSpPr/>
            <p:nvPr/>
          </p:nvSpPr>
          <p:spPr>
            <a:xfrm>
              <a:off x="616745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88" name="tx688"/>
            <p:cNvSpPr/>
            <p:nvPr/>
          </p:nvSpPr>
          <p:spPr>
            <a:xfrm>
              <a:off x="646397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9" name="tx689"/>
            <p:cNvSpPr/>
            <p:nvPr/>
          </p:nvSpPr>
          <p:spPr>
            <a:xfrm>
              <a:off x="676050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0" name="tx690"/>
            <p:cNvSpPr/>
            <p:nvPr/>
          </p:nvSpPr>
          <p:spPr>
            <a:xfrm>
              <a:off x="705703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1" name="tx691"/>
            <p:cNvSpPr/>
            <p:nvPr/>
          </p:nvSpPr>
          <p:spPr>
            <a:xfrm>
              <a:off x="735356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2" name="tx692"/>
            <p:cNvSpPr/>
            <p:nvPr/>
          </p:nvSpPr>
          <p:spPr>
            <a:xfrm>
              <a:off x="765009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693" name="tx693"/>
            <p:cNvSpPr/>
            <p:nvPr/>
          </p:nvSpPr>
          <p:spPr>
            <a:xfrm>
              <a:off x="7946619" y="309994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94" name="tx694"/>
            <p:cNvSpPr/>
            <p:nvPr/>
          </p:nvSpPr>
          <p:spPr>
            <a:xfrm>
              <a:off x="824314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95" name="tx695"/>
            <p:cNvSpPr/>
            <p:nvPr/>
          </p:nvSpPr>
          <p:spPr>
            <a:xfrm>
              <a:off x="853967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96" name="tx696"/>
            <p:cNvSpPr/>
            <p:nvPr/>
          </p:nvSpPr>
          <p:spPr>
            <a:xfrm>
              <a:off x="883620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97" name="tx697"/>
            <p:cNvSpPr/>
            <p:nvPr/>
          </p:nvSpPr>
          <p:spPr>
            <a:xfrm>
              <a:off x="260911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8" name="tx698"/>
            <p:cNvSpPr/>
            <p:nvPr/>
          </p:nvSpPr>
          <p:spPr>
            <a:xfrm>
              <a:off x="290564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9" name="tx699"/>
            <p:cNvSpPr/>
            <p:nvPr/>
          </p:nvSpPr>
          <p:spPr>
            <a:xfrm>
              <a:off x="320216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0" name="tx700"/>
            <p:cNvSpPr/>
            <p:nvPr/>
          </p:nvSpPr>
          <p:spPr>
            <a:xfrm>
              <a:off x="349869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1" name="tx701"/>
            <p:cNvSpPr/>
            <p:nvPr/>
          </p:nvSpPr>
          <p:spPr>
            <a:xfrm>
              <a:off x="379522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2" name="tx702"/>
            <p:cNvSpPr/>
            <p:nvPr/>
          </p:nvSpPr>
          <p:spPr>
            <a:xfrm>
              <a:off x="409175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3" name="tx703"/>
            <p:cNvSpPr/>
            <p:nvPr/>
          </p:nvSpPr>
          <p:spPr>
            <a:xfrm>
              <a:off x="438828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468480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5" name="tx705"/>
            <p:cNvSpPr/>
            <p:nvPr/>
          </p:nvSpPr>
          <p:spPr>
            <a:xfrm>
              <a:off x="498133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6" name="tx706"/>
            <p:cNvSpPr/>
            <p:nvPr/>
          </p:nvSpPr>
          <p:spPr>
            <a:xfrm>
              <a:off x="527786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7" name="tx707"/>
            <p:cNvSpPr/>
            <p:nvPr/>
          </p:nvSpPr>
          <p:spPr>
            <a:xfrm>
              <a:off x="557439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08" name="tx708"/>
            <p:cNvSpPr/>
            <p:nvPr/>
          </p:nvSpPr>
          <p:spPr>
            <a:xfrm>
              <a:off x="587092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9" name="tx709"/>
            <p:cNvSpPr/>
            <p:nvPr/>
          </p:nvSpPr>
          <p:spPr>
            <a:xfrm>
              <a:off x="616745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10" name="tx710"/>
            <p:cNvSpPr/>
            <p:nvPr/>
          </p:nvSpPr>
          <p:spPr>
            <a:xfrm>
              <a:off x="646397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1" name="tx711"/>
            <p:cNvSpPr/>
            <p:nvPr/>
          </p:nvSpPr>
          <p:spPr>
            <a:xfrm>
              <a:off x="676050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2" name="tx712"/>
            <p:cNvSpPr/>
            <p:nvPr/>
          </p:nvSpPr>
          <p:spPr>
            <a:xfrm>
              <a:off x="705703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3" name="tx713"/>
            <p:cNvSpPr/>
            <p:nvPr/>
          </p:nvSpPr>
          <p:spPr>
            <a:xfrm>
              <a:off x="735356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14" name="tx714"/>
            <p:cNvSpPr/>
            <p:nvPr/>
          </p:nvSpPr>
          <p:spPr>
            <a:xfrm>
              <a:off x="765009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715" name="tx715"/>
            <p:cNvSpPr/>
            <p:nvPr/>
          </p:nvSpPr>
          <p:spPr>
            <a:xfrm>
              <a:off x="7946619"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16" name="tx716"/>
            <p:cNvSpPr/>
            <p:nvPr/>
          </p:nvSpPr>
          <p:spPr>
            <a:xfrm>
              <a:off x="824314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17" name="tx717"/>
            <p:cNvSpPr/>
            <p:nvPr/>
          </p:nvSpPr>
          <p:spPr>
            <a:xfrm>
              <a:off x="853967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18" name="tx718"/>
            <p:cNvSpPr/>
            <p:nvPr/>
          </p:nvSpPr>
          <p:spPr>
            <a:xfrm>
              <a:off x="883620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19" name="tx719"/>
            <p:cNvSpPr/>
            <p:nvPr/>
          </p:nvSpPr>
          <p:spPr>
            <a:xfrm>
              <a:off x="231258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20" name="tx720"/>
            <p:cNvSpPr/>
            <p:nvPr/>
          </p:nvSpPr>
          <p:spPr>
            <a:xfrm>
              <a:off x="2609112"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21" name="tx721"/>
            <p:cNvSpPr/>
            <p:nvPr/>
          </p:nvSpPr>
          <p:spPr>
            <a:xfrm>
              <a:off x="290564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22" name="tx722"/>
            <p:cNvSpPr/>
            <p:nvPr/>
          </p:nvSpPr>
          <p:spPr>
            <a:xfrm>
              <a:off x="320216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23" name="tx723"/>
            <p:cNvSpPr/>
            <p:nvPr/>
          </p:nvSpPr>
          <p:spPr>
            <a:xfrm>
              <a:off x="201605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24" name="tx724"/>
            <p:cNvSpPr/>
            <p:nvPr/>
          </p:nvSpPr>
          <p:spPr>
            <a:xfrm>
              <a:off x="231258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25" name="tx725"/>
            <p:cNvSpPr/>
            <p:nvPr/>
          </p:nvSpPr>
          <p:spPr>
            <a:xfrm>
              <a:off x="2016056"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26" name="tx726"/>
            <p:cNvSpPr/>
            <p:nvPr/>
          </p:nvSpPr>
          <p:spPr>
            <a:xfrm>
              <a:off x="231258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27" name="tx727"/>
            <p:cNvSpPr/>
            <p:nvPr/>
          </p:nvSpPr>
          <p:spPr>
            <a:xfrm>
              <a:off x="2609112" y="39945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28" name="tx728"/>
            <p:cNvSpPr/>
            <p:nvPr/>
          </p:nvSpPr>
          <p:spPr>
            <a:xfrm>
              <a:off x="2905640" y="399359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29" name="tx729"/>
            <p:cNvSpPr/>
            <p:nvPr/>
          </p:nvSpPr>
          <p:spPr>
            <a:xfrm>
              <a:off x="320216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30" name="tx730"/>
            <p:cNvSpPr/>
            <p:nvPr/>
          </p:nvSpPr>
          <p:spPr>
            <a:xfrm>
              <a:off x="349869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731" name="tx731"/>
            <p:cNvSpPr/>
            <p:nvPr/>
          </p:nvSpPr>
          <p:spPr>
            <a:xfrm>
              <a:off x="379522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32" name="tx732"/>
            <p:cNvSpPr/>
            <p:nvPr/>
          </p:nvSpPr>
          <p:spPr>
            <a:xfrm>
              <a:off x="4091753"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33" name="tx733"/>
            <p:cNvSpPr/>
            <p:nvPr/>
          </p:nvSpPr>
          <p:spPr>
            <a:xfrm>
              <a:off x="438828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34" name="tx734"/>
            <p:cNvSpPr/>
            <p:nvPr/>
          </p:nvSpPr>
          <p:spPr>
            <a:xfrm>
              <a:off x="468480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735" name="tx735"/>
            <p:cNvSpPr/>
            <p:nvPr/>
          </p:nvSpPr>
          <p:spPr>
            <a:xfrm>
              <a:off x="4981338"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36" name="tx736"/>
            <p:cNvSpPr/>
            <p:nvPr/>
          </p:nvSpPr>
          <p:spPr>
            <a:xfrm>
              <a:off x="527786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737" name="tx737"/>
            <p:cNvSpPr/>
            <p:nvPr/>
          </p:nvSpPr>
          <p:spPr>
            <a:xfrm>
              <a:off x="5574394"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38" name="tx738"/>
            <p:cNvSpPr/>
            <p:nvPr/>
          </p:nvSpPr>
          <p:spPr>
            <a:xfrm>
              <a:off x="5870922"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39" name="tx739"/>
            <p:cNvSpPr/>
            <p:nvPr/>
          </p:nvSpPr>
          <p:spPr>
            <a:xfrm>
              <a:off x="6167450"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740" name="tx740"/>
            <p:cNvSpPr/>
            <p:nvPr/>
          </p:nvSpPr>
          <p:spPr>
            <a:xfrm>
              <a:off x="646397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41" name="tx741"/>
            <p:cNvSpPr/>
            <p:nvPr/>
          </p:nvSpPr>
          <p:spPr>
            <a:xfrm>
              <a:off x="676050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42" name="tx742"/>
            <p:cNvSpPr/>
            <p:nvPr/>
          </p:nvSpPr>
          <p:spPr>
            <a:xfrm>
              <a:off x="705703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43" name="tx743"/>
            <p:cNvSpPr/>
            <p:nvPr/>
          </p:nvSpPr>
          <p:spPr>
            <a:xfrm>
              <a:off x="7353563" y="399459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744" name="tx744"/>
            <p:cNvSpPr/>
            <p:nvPr/>
          </p:nvSpPr>
          <p:spPr>
            <a:xfrm>
              <a:off x="765009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45" name="tx745"/>
            <p:cNvSpPr/>
            <p:nvPr/>
          </p:nvSpPr>
          <p:spPr>
            <a:xfrm>
              <a:off x="7946619" y="399327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46" name="tx746"/>
            <p:cNvSpPr/>
            <p:nvPr/>
          </p:nvSpPr>
          <p:spPr>
            <a:xfrm>
              <a:off x="8243148"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47" name="tx747"/>
            <p:cNvSpPr/>
            <p:nvPr/>
          </p:nvSpPr>
          <p:spPr>
            <a:xfrm>
              <a:off x="853967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48" name="tx748"/>
            <p:cNvSpPr/>
            <p:nvPr/>
          </p:nvSpPr>
          <p:spPr>
            <a:xfrm>
              <a:off x="676050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9" name="tx749"/>
            <p:cNvSpPr/>
            <p:nvPr/>
          </p:nvSpPr>
          <p:spPr>
            <a:xfrm>
              <a:off x="705703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0" name="tx750"/>
            <p:cNvSpPr/>
            <p:nvPr/>
          </p:nvSpPr>
          <p:spPr>
            <a:xfrm>
              <a:off x="7353563"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51" name="tx751"/>
            <p:cNvSpPr/>
            <p:nvPr/>
          </p:nvSpPr>
          <p:spPr>
            <a:xfrm>
              <a:off x="7650091"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52" name="tx752"/>
            <p:cNvSpPr/>
            <p:nvPr/>
          </p:nvSpPr>
          <p:spPr>
            <a:xfrm>
              <a:off x="7946619"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53" name="tx753"/>
            <p:cNvSpPr/>
            <p:nvPr/>
          </p:nvSpPr>
          <p:spPr>
            <a:xfrm>
              <a:off x="8243148"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54" name="tx754"/>
            <p:cNvSpPr/>
            <p:nvPr/>
          </p:nvSpPr>
          <p:spPr>
            <a:xfrm>
              <a:off x="8539676"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55" name="tx755"/>
            <p:cNvSpPr/>
            <p:nvPr/>
          </p:nvSpPr>
          <p:spPr>
            <a:xfrm>
              <a:off x="8836204"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56" name="tx756"/>
            <p:cNvSpPr/>
            <p:nvPr/>
          </p:nvSpPr>
          <p:spPr>
            <a:xfrm>
              <a:off x="201605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57" name="tx757"/>
            <p:cNvSpPr/>
            <p:nvPr/>
          </p:nvSpPr>
          <p:spPr>
            <a:xfrm>
              <a:off x="231258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58" name="tx758"/>
            <p:cNvSpPr/>
            <p:nvPr/>
          </p:nvSpPr>
          <p:spPr>
            <a:xfrm>
              <a:off x="260911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59" name="tx759"/>
            <p:cNvSpPr/>
            <p:nvPr/>
          </p:nvSpPr>
          <p:spPr>
            <a:xfrm>
              <a:off x="290564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60" name="tx760"/>
            <p:cNvSpPr/>
            <p:nvPr/>
          </p:nvSpPr>
          <p:spPr>
            <a:xfrm>
              <a:off x="320216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1" name="tx761"/>
            <p:cNvSpPr/>
            <p:nvPr/>
          </p:nvSpPr>
          <p:spPr>
            <a:xfrm>
              <a:off x="349869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62" name="tx762"/>
            <p:cNvSpPr/>
            <p:nvPr/>
          </p:nvSpPr>
          <p:spPr>
            <a:xfrm>
              <a:off x="379522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63" name="tx763"/>
            <p:cNvSpPr/>
            <p:nvPr/>
          </p:nvSpPr>
          <p:spPr>
            <a:xfrm>
              <a:off x="409175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4" name="tx764"/>
            <p:cNvSpPr/>
            <p:nvPr/>
          </p:nvSpPr>
          <p:spPr>
            <a:xfrm>
              <a:off x="438828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5" name="tx765"/>
            <p:cNvSpPr/>
            <p:nvPr/>
          </p:nvSpPr>
          <p:spPr>
            <a:xfrm>
              <a:off x="468480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6" name="tx766"/>
            <p:cNvSpPr/>
            <p:nvPr/>
          </p:nvSpPr>
          <p:spPr>
            <a:xfrm>
              <a:off x="4981338"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7" name="tx767"/>
            <p:cNvSpPr/>
            <p:nvPr/>
          </p:nvSpPr>
          <p:spPr>
            <a:xfrm>
              <a:off x="527786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8" name="tx768"/>
            <p:cNvSpPr/>
            <p:nvPr/>
          </p:nvSpPr>
          <p:spPr>
            <a:xfrm>
              <a:off x="557439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9" name="tx769"/>
            <p:cNvSpPr/>
            <p:nvPr/>
          </p:nvSpPr>
          <p:spPr>
            <a:xfrm>
              <a:off x="587092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0" name="tx770"/>
            <p:cNvSpPr/>
            <p:nvPr/>
          </p:nvSpPr>
          <p:spPr>
            <a:xfrm>
              <a:off x="616745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1" name="tx771"/>
            <p:cNvSpPr/>
            <p:nvPr/>
          </p:nvSpPr>
          <p:spPr>
            <a:xfrm>
              <a:off x="646397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2" name="tx772"/>
            <p:cNvSpPr/>
            <p:nvPr/>
          </p:nvSpPr>
          <p:spPr>
            <a:xfrm>
              <a:off x="676050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3" name="tx773"/>
            <p:cNvSpPr/>
            <p:nvPr/>
          </p:nvSpPr>
          <p:spPr>
            <a:xfrm>
              <a:off x="705703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4" name="tx774"/>
            <p:cNvSpPr/>
            <p:nvPr/>
          </p:nvSpPr>
          <p:spPr>
            <a:xfrm>
              <a:off x="735356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5" name="tx775"/>
            <p:cNvSpPr/>
            <p:nvPr/>
          </p:nvSpPr>
          <p:spPr>
            <a:xfrm>
              <a:off x="765009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6" name="tx776"/>
            <p:cNvSpPr/>
            <p:nvPr/>
          </p:nvSpPr>
          <p:spPr>
            <a:xfrm>
              <a:off x="794661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7" name="tx777"/>
            <p:cNvSpPr/>
            <p:nvPr/>
          </p:nvSpPr>
          <p:spPr>
            <a:xfrm>
              <a:off x="8243148"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8" name="tx778"/>
            <p:cNvSpPr/>
            <p:nvPr/>
          </p:nvSpPr>
          <p:spPr>
            <a:xfrm>
              <a:off x="853967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79" name="tx779"/>
            <p:cNvSpPr/>
            <p:nvPr/>
          </p:nvSpPr>
          <p:spPr>
            <a:xfrm>
              <a:off x="883620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0" name="tx780"/>
            <p:cNvSpPr/>
            <p:nvPr/>
          </p:nvSpPr>
          <p:spPr>
            <a:xfrm>
              <a:off x="201605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1" name="tx781"/>
            <p:cNvSpPr/>
            <p:nvPr/>
          </p:nvSpPr>
          <p:spPr>
            <a:xfrm>
              <a:off x="231258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2" name="tx782"/>
            <p:cNvSpPr/>
            <p:nvPr/>
          </p:nvSpPr>
          <p:spPr>
            <a:xfrm>
              <a:off x="260911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3" name="tx783"/>
            <p:cNvSpPr/>
            <p:nvPr/>
          </p:nvSpPr>
          <p:spPr>
            <a:xfrm>
              <a:off x="290564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4" name="tx784"/>
            <p:cNvSpPr/>
            <p:nvPr/>
          </p:nvSpPr>
          <p:spPr>
            <a:xfrm>
              <a:off x="320216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349869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379522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87" name="tx787"/>
            <p:cNvSpPr/>
            <p:nvPr/>
          </p:nvSpPr>
          <p:spPr>
            <a:xfrm>
              <a:off x="409175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8" name="tx788"/>
            <p:cNvSpPr/>
            <p:nvPr/>
          </p:nvSpPr>
          <p:spPr>
            <a:xfrm>
              <a:off x="438828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9" name="tx789"/>
            <p:cNvSpPr/>
            <p:nvPr/>
          </p:nvSpPr>
          <p:spPr>
            <a:xfrm>
              <a:off x="468480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0" name="tx790"/>
            <p:cNvSpPr/>
            <p:nvPr/>
          </p:nvSpPr>
          <p:spPr>
            <a:xfrm>
              <a:off x="498133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1" name="tx791"/>
            <p:cNvSpPr/>
            <p:nvPr/>
          </p:nvSpPr>
          <p:spPr>
            <a:xfrm>
              <a:off x="527786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2" name="tx792"/>
            <p:cNvSpPr/>
            <p:nvPr/>
          </p:nvSpPr>
          <p:spPr>
            <a:xfrm>
              <a:off x="557439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3" name="tx793"/>
            <p:cNvSpPr/>
            <p:nvPr/>
          </p:nvSpPr>
          <p:spPr>
            <a:xfrm>
              <a:off x="587092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4" name="tx794"/>
            <p:cNvSpPr/>
            <p:nvPr/>
          </p:nvSpPr>
          <p:spPr>
            <a:xfrm>
              <a:off x="616745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5" name="tx795"/>
            <p:cNvSpPr/>
            <p:nvPr/>
          </p:nvSpPr>
          <p:spPr>
            <a:xfrm>
              <a:off x="646397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676050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7" name="tx797"/>
            <p:cNvSpPr/>
            <p:nvPr/>
          </p:nvSpPr>
          <p:spPr>
            <a:xfrm>
              <a:off x="705703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8" name="tx798"/>
            <p:cNvSpPr/>
            <p:nvPr/>
          </p:nvSpPr>
          <p:spPr>
            <a:xfrm>
              <a:off x="735356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9" name="tx799"/>
            <p:cNvSpPr/>
            <p:nvPr/>
          </p:nvSpPr>
          <p:spPr>
            <a:xfrm>
              <a:off x="765009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794661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1" name="tx801"/>
            <p:cNvSpPr/>
            <p:nvPr/>
          </p:nvSpPr>
          <p:spPr>
            <a:xfrm>
              <a:off x="824314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853967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3" name="tx803"/>
            <p:cNvSpPr/>
            <p:nvPr/>
          </p:nvSpPr>
          <p:spPr>
            <a:xfrm>
              <a:off x="883620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4" name="tx804"/>
            <p:cNvSpPr/>
            <p:nvPr/>
          </p:nvSpPr>
          <p:spPr>
            <a:xfrm>
              <a:off x="231258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805" name="tx805"/>
            <p:cNvSpPr/>
            <p:nvPr/>
          </p:nvSpPr>
          <p:spPr>
            <a:xfrm>
              <a:off x="2609112"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06" name="tx806"/>
            <p:cNvSpPr/>
            <p:nvPr/>
          </p:nvSpPr>
          <p:spPr>
            <a:xfrm>
              <a:off x="2905640"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07" name="tx807"/>
            <p:cNvSpPr/>
            <p:nvPr/>
          </p:nvSpPr>
          <p:spPr>
            <a:xfrm>
              <a:off x="320216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08" name="tx808"/>
            <p:cNvSpPr/>
            <p:nvPr/>
          </p:nvSpPr>
          <p:spPr>
            <a:xfrm>
              <a:off x="3498697"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09" name="tx809"/>
            <p:cNvSpPr/>
            <p:nvPr/>
          </p:nvSpPr>
          <p:spPr>
            <a:xfrm>
              <a:off x="5277866"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810" name="tx810"/>
            <p:cNvSpPr/>
            <p:nvPr/>
          </p:nvSpPr>
          <p:spPr>
            <a:xfrm>
              <a:off x="557439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11" name="tx811"/>
            <p:cNvSpPr/>
            <p:nvPr/>
          </p:nvSpPr>
          <p:spPr>
            <a:xfrm>
              <a:off x="5870922"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12" name="tx812"/>
            <p:cNvSpPr/>
            <p:nvPr/>
          </p:nvSpPr>
          <p:spPr>
            <a:xfrm>
              <a:off x="6167450"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13" name="tx813"/>
            <p:cNvSpPr/>
            <p:nvPr/>
          </p:nvSpPr>
          <p:spPr>
            <a:xfrm>
              <a:off x="6463979"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14" name="tx814"/>
            <p:cNvSpPr/>
            <p:nvPr/>
          </p:nvSpPr>
          <p:spPr>
            <a:xfrm>
              <a:off x="6760507"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15" name="tx815"/>
            <p:cNvSpPr/>
            <p:nvPr/>
          </p:nvSpPr>
          <p:spPr>
            <a:xfrm>
              <a:off x="7057035"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816" name="tx816"/>
            <p:cNvSpPr/>
            <p:nvPr/>
          </p:nvSpPr>
          <p:spPr>
            <a:xfrm>
              <a:off x="735356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17" name="tx817"/>
            <p:cNvSpPr/>
            <p:nvPr/>
          </p:nvSpPr>
          <p:spPr>
            <a:xfrm>
              <a:off x="765009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18" name="tx818"/>
            <p:cNvSpPr/>
            <p:nvPr/>
          </p:nvSpPr>
          <p:spPr>
            <a:xfrm>
              <a:off x="794661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19" name="tx819"/>
            <p:cNvSpPr/>
            <p:nvPr/>
          </p:nvSpPr>
          <p:spPr>
            <a:xfrm>
              <a:off x="8243148"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20" name="tx820"/>
            <p:cNvSpPr/>
            <p:nvPr/>
          </p:nvSpPr>
          <p:spPr>
            <a:xfrm>
              <a:off x="853967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21" name="tx821"/>
            <p:cNvSpPr/>
            <p:nvPr/>
          </p:nvSpPr>
          <p:spPr>
            <a:xfrm>
              <a:off x="883620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22" name="tx822"/>
            <p:cNvSpPr/>
            <p:nvPr/>
          </p:nvSpPr>
          <p:spPr>
            <a:xfrm>
              <a:off x="794661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23" name="tx823"/>
            <p:cNvSpPr/>
            <p:nvPr/>
          </p:nvSpPr>
          <p:spPr>
            <a:xfrm>
              <a:off x="8243148"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24" name="tx824"/>
            <p:cNvSpPr/>
            <p:nvPr/>
          </p:nvSpPr>
          <p:spPr>
            <a:xfrm>
              <a:off x="853967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825" name="tx825"/>
            <p:cNvSpPr/>
            <p:nvPr/>
          </p:nvSpPr>
          <p:spPr>
            <a:xfrm>
              <a:off x="201605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26" name="tx826"/>
            <p:cNvSpPr/>
            <p:nvPr/>
          </p:nvSpPr>
          <p:spPr>
            <a:xfrm>
              <a:off x="2312584"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27" name="tx827"/>
            <p:cNvSpPr/>
            <p:nvPr/>
          </p:nvSpPr>
          <p:spPr>
            <a:xfrm>
              <a:off x="260911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28" name="tx828"/>
            <p:cNvSpPr/>
            <p:nvPr/>
          </p:nvSpPr>
          <p:spPr>
            <a:xfrm>
              <a:off x="290564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29" name="tx829"/>
            <p:cNvSpPr/>
            <p:nvPr/>
          </p:nvSpPr>
          <p:spPr>
            <a:xfrm>
              <a:off x="320216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0" name="tx830"/>
            <p:cNvSpPr/>
            <p:nvPr/>
          </p:nvSpPr>
          <p:spPr>
            <a:xfrm>
              <a:off x="349869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1" name="tx831"/>
            <p:cNvSpPr/>
            <p:nvPr/>
          </p:nvSpPr>
          <p:spPr>
            <a:xfrm>
              <a:off x="379522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2" name="tx832"/>
            <p:cNvSpPr/>
            <p:nvPr/>
          </p:nvSpPr>
          <p:spPr>
            <a:xfrm>
              <a:off x="40917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3" name="tx833"/>
            <p:cNvSpPr/>
            <p:nvPr/>
          </p:nvSpPr>
          <p:spPr>
            <a:xfrm>
              <a:off x="438828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4" name="tx834"/>
            <p:cNvSpPr/>
            <p:nvPr/>
          </p:nvSpPr>
          <p:spPr>
            <a:xfrm>
              <a:off x="46848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5" name="tx835"/>
            <p:cNvSpPr/>
            <p:nvPr/>
          </p:nvSpPr>
          <p:spPr>
            <a:xfrm>
              <a:off x="498133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6" name="tx836"/>
            <p:cNvSpPr/>
            <p:nvPr/>
          </p:nvSpPr>
          <p:spPr>
            <a:xfrm>
              <a:off x="5277866"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37" name="tx837"/>
            <p:cNvSpPr/>
            <p:nvPr/>
          </p:nvSpPr>
          <p:spPr>
            <a:xfrm>
              <a:off x="55743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38" name="tx838"/>
            <p:cNvSpPr/>
            <p:nvPr/>
          </p:nvSpPr>
          <p:spPr>
            <a:xfrm>
              <a:off x="587092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9" name="tx839"/>
            <p:cNvSpPr/>
            <p:nvPr/>
          </p:nvSpPr>
          <p:spPr>
            <a:xfrm>
              <a:off x="616745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0" name="tx840"/>
            <p:cNvSpPr/>
            <p:nvPr/>
          </p:nvSpPr>
          <p:spPr>
            <a:xfrm>
              <a:off x="64639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41" name="tx841"/>
            <p:cNvSpPr/>
            <p:nvPr/>
          </p:nvSpPr>
          <p:spPr>
            <a:xfrm>
              <a:off x="676050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2" name="tx842"/>
            <p:cNvSpPr/>
            <p:nvPr/>
          </p:nvSpPr>
          <p:spPr>
            <a:xfrm>
              <a:off x="705703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3" name="tx843"/>
            <p:cNvSpPr/>
            <p:nvPr/>
          </p:nvSpPr>
          <p:spPr>
            <a:xfrm>
              <a:off x="735356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4" name="tx844"/>
            <p:cNvSpPr/>
            <p:nvPr/>
          </p:nvSpPr>
          <p:spPr>
            <a:xfrm>
              <a:off x="765009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5" name="tx845"/>
            <p:cNvSpPr/>
            <p:nvPr/>
          </p:nvSpPr>
          <p:spPr>
            <a:xfrm>
              <a:off x="794661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846" name="tx846"/>
            <p:cNvSpPr/>
            <p:nvPr/>
          </p:nvSpPr>
          <p:spPr>
            <a:xfrm>
              <a:off x="824314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7" name="tx847"/>
            <p:cNvSpPr/>
            <p:nvPr/>
          </p:nvSpPr>
          <p:spPr>
            <a:xfrm>
              <a:off x="853967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8" name="tx848"/>
            <p:cNvSpPr/>
            <p:nvPr/>
          </p:nvSpPr>
          <p:spPr>
            <a:xfrm>
              <a:off x="883620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9" name="tx849"/>
            <p:cNvSpPr/>
            <p:nvPr/>
          </p:nvSpPr>
          <p:spPr>
            <a:xfrm>
              <a:off x="201605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0" name="tx850"/>
            <p:cNvSpPr/>
            <p:nvPr/>
          </p:nvSpPr>
          <p:spPr>
            <a:xfrm>
              <a:off x="231258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51" name="tx851"/>
            <p:cNvSpPr/>
            <p:nvPr/>
          </p:nvSpPr>
          <p:spPr>
            <a:xfrm>
              <a:off x="260911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2" name="tx852"/>
            <p:cNvSpPr/>
            <p:nvPr/>
          </p:nvSpPr>
          <p:spPr>
            <a:xfrm>
              <a:off x="290564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3" name="tx853"/>
            <p:cNvSpPr/>
            <p:nvPr/>
          </p:nvSpPr>
          <p:spPr>
            <a:xfrm>
              <a:off x="320216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4" name="tx854"/>
            <p:cNvSpPr/>
            <p:nvPr/>
          </p:nvSpPr>
          <p:spPr>
            <a:xfrm>
              <a:off x="349869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5" name="tx855"/>
            <p:cNvSpPr/>
            <p:nvPr/>
          </p:nvSpPr>
          <p:spPr>
            <a:xfrm>
              <a:off x="379522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6" name="tx856"/>
            <p:cNvSpPr/>
            <p:nvPr/>
          </p:nvSpPr>
          <p:spPr>
            <a:xfrm>
              <a:off x="409175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7" name="tx857"/>
            <p:cNvSpPr/>
            <p:nvPr/>
          </p:nvSpPr>
          <p:spPr>
            <a:xfrm>
              <a:off x="438828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8" name="tx858"/>
            <p:cNvSpPr/>
            <p:nvPr/>
          </p:nvSpPr>
          <p:spPr>
            <a:xfrm>
              <a:off x="468480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9" name="tx859"/>
            <p:cNvSpPr/>
            <p:nvPr/>
          </p:nvSpPr>
          <p:spPr>
            <a:xfrm>
              <a:off x="4981338"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0" name="tx860"/>
            <p:cNvSpPr/>
            <p:nvPr/>
          </p:nvSpPr>
          <p:spPr>
            <a:xfrm>
              <a:off x="527786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1" name="tx861"/>
            <p:cNvSpPr/>
            <p:nvPr/>
          </p:nvSpPr>
          <p:spPr>
            <a:xfrm>
              <a:off x="557439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2" name="tx862"/>
            <p:cNvSpPr/>
            <p:nvPr/>
          </p:nvSpPr>
          <p:spPr>
            <a:xfrm>
              <a:off x="587092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3" name="tx863"/>
            <p:cNvSpPr/>
            <p:nvPr/>
          </p:nvSpPr>
          <p:spPr>
            <a:xfrm>
              <a:off x="616745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4" name="tx864"/>
            <p:cNvSpPr/>
            <p:nvPr/>
          </p:nvSpPr>
          <p:spPr>
            <a:xfrm>
              <a:off x="646397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5" name="tx865"/>
            <p:cNvSpPr/>
            <p:nvPr/>
          </p:nvSpPr>
          <p:spPr>
            <a:xfrm>
              <a:off x="676050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6" name="tx866"/>
            <p:cNvSpPr/>
            <p:nvPr/>
          </p:nvSpPr>
          <p:spPr>
            <a:xfrm>
              <a:off x="705703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7" name="tx867"/>
            <p:cNvSpPr/>
            <p:nvPr/>
          </p:nvSpPr>
          <p:spPr>
            <a:xfrm>
              <a:off x="735356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8" name="tx868"/>
            <p:cNvSpPr/>
            <p:nvPr/>
          </p:nvSpPr>
          <p:spPr>
            <a:xfrm>
              <a:off x="765009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69" name="tx869"/>
            <p:cNvSpPr/>
            <p:nvPr/>
          </p:nvSpPr>
          <p:spPr>
            <a:xfrm>
              <a:off x="794661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70" name="tx870"/>
            <p:cNvSpPr/>
            <p:nvPr/>
          </p:nvSpPr>
          <p:spPr>
            <a:xfrm>
              <a:off x="8243148"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1" name="tx871"/>
            <p:cNvSpPr/>
            <p:nvPr/>
          </p:nvSpPr>
          <p:spPr>
            <a:xfrm>
              <a:off x="853967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72" name="tx872"/>
            <p:cNvSpPr/>
            <p:nvPr/>
          </p:nvSpPr>
          <p:spPr>
            <a:xfrm>
              <a:off x="883620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73" name="tx873"/>
            <p:cNvSpPr/>
            <p:nvPr/>
          </p:nvSpPr>
          <p:spPr>
            <a:xfrm>
              <a:off x="201605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874" name="tx874"/>
            <p:cNvSpPr/>
            <p:nvPr/>
          </p:nvSpPr>
          <p:spPr>
            <a:xfrm>
              <a:off x="231258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75" name="tx875"/>
            <p:cNvSpPr/>
            <p:nvPr/>
          </p:nvSpPr>
          <p:spPr>
            <a:xfrm>
              <a:off x="2609112"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876" name="tx876"/>
            <p:cNvSpPr/>
            <p:nvPr/>
          </p:nvSpPr>
          <p:spPr>
            <a:xfrm>
              <a:off x="2905640"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77" name="tx877"/>
            <p:cNvSpPr/>
            <p:nvPr/>
          </p:nvSpPr>
          <p:spPr>
            <a:xfrm>
              <a:off x="3202169" y="37699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878" name="tx878"/>
            <p:cNvSpPr/>
            <p:nvPr/>
          </p:nvSpPr>
          <p:spPr>
            <a:xfrm>
              <a:off x="349869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79" name="tx879"/>
            <p:cNvSpPr/>
            <p:nvPr/>
          </p:nvSpPr>
          <p:spPr>
            <a:xfrm>
              <a:off x="379522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80" name="tx880"/>
            <p:cNvSpPr/>
            <p:nvPr/>
          </p:nvSpPr>
          <p:spPr>
            <a:xfrm>
              <a:off x="409175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81" name="tx881"/>
            <p:cNvSpPr/>
            <p:nvPr/>
          </p:nvSpPr>
          <p:spPr>
            <a:xfrm>
              <a:off x="438828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82" name="tx882"/>
            <p:cNvSpPr/>
            <p:nvPr/>
          </p:nvSpPr>
          <p:spPr>
            <a:xfrm>
              <a:off x="468480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3" name="tx883"/>
            <p:cNvSpPr/>
            <p:nvPr/>
          </p:nvSpPr>
          <p:spPr>
            <a:xfrm>
              <a:off x="4981338"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84" name="tx884"/>
            <p:cNvSpPr/>
            <p:nvPr/>
          </p:nvSpPr>
          <p:spPr>
            <a:xfrm>
              <a:off x="5277866"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5" name="tx885"/>
            <p:cNvSpPr/>
            <p:nvPr/>
          </p:nvSpPr>
          <p:spPr>
            <a:xfrm>
              <a:off x="557439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86" name="tx886"/>
            <p:cNvSpPr/>
            <p:nvPr/>
          </p:nvSpPr>
          <p:spPr>
            <a:xfrm>
              <a:off x="5870922"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7" name="tx887"/>
            <p:cNvSpPr/>
            <p:nvPr/>
          </p:nvSpPr>
          <p:spPr>
            <a:xfrm>
              <a:off x="6167450"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88" name="tx888"/>
            <p:cNvSpPr/>
            <p:nvPr/>
          </p:nvSpPr>
          <p:spPr>
            <a:xfrm>
              <a:off x="6463979"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89" name="tx889"/>
            <p:cNvSpPr/>
            <p:nvPr/>
          </p:nvSpPr>
          <p:spPr>
            <a:xfrm>
              <a:off x="6760507"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0" name="tx890"/>
            <p:cNvSpPr/>
            <p:nvPr/>
          </p:nvSpPr>
          <p:spPr>
            <a:xfrm>
              <a:off x="705703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91" name="tx891"/>
            <p:cNvSpPr/>
            <p:nvPr/>
          </p:nvSpPr>
          <p:spPr>
            <a:xfrm>
              <a:off x="7353563"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2" name="tx892"/>
            <p:cNvSpPr/>
            <p:nvPr/>
          </p:nvSpPr>
          <p:spPr>
            <a:xfrm>
              <a:off x="7650091"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93" name="tx893"/>
            <p:cNvSpPr/>
            <p:nvPr/>
          </p:nvSpPr>
          <p:spPr>
            <a:xfrm>
              <a:off x="201605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94" name="tx894"/>
            <p:cNvSpPr/>
            <p:nvPr/>
          </p:nvSpPr>
          <p:spPr>
            <a:xfrm>
              <a:off x="231258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5" name="tx895"/>
            <p:cNvSpPr/>
            <p:nvPr/>
          </p:nvSpPr>
          <p:spPr>
            <a:xfrm>
              <a:off x="260911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96" name="tx896"/>
            <p:cNvSpPr/>
            <p:nvPr/>
          </p:nvSpPr>
          <p:spPr>
            <a:xfrm>
              <a:off x="2905640"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97" name="tx897"/>
            <p:cNvSpPr/>
            <p:nvPr/>
          </p:nvSpPr>
          <p:spPr>
            <a:xfrm>
              <a:off x="320216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8" name="tx898"/>
            <p:cNvSpPr/>
            <p:nvPr/>
          </p:nvSpPr>
          <p:spPr>
            <a:xfrm>
              <a:off x="349869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9" name="tx899"/>
            <p:cNvSpPr/>
            <p:nvPr/>
          </p:nvSpPr>
          <p:spPr>
            <a:xfrm>
              <a:off x="379522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00" name="tx900"/>
            <p:cNvSpPr/>
            <p:nvPr/>
          </p:nvSpPr>
          <p:spPr>
            <a:xfrm>
              <a:off x="409175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01" name="tx901"/>
            <p:cNvSpPr/>
            <p:nvPr/>
          </p:nvSpPr>
          <p:spPr>
            <a:xfrm>
              <a:off x="438828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02" name="tx902"/>
            <p:cNvSpPr/>
            <p:nvPr/>
          </p:nvSpPr>
          <p:spPr>
            <a:xfrm>
              <a:off x="468480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03" name="tx903"/>
            <p:cNvSpPr/>
            <p:nvPr/>
          </p:nvSpPr>
          <p:spPr>
            <a:xfrm>
              <a:off x="4981338"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904" name="tx904"/>
            <p:cNvSpPr/>
            <p:nvPr/>
          </p:nvSpPr>
          <p:spPr>
            <a:xfrm>
              <a:off x="5277866"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05" name="tx905"/>
            <p:cNvSpPr/>
            <p:nvPr/>
          </p:nvSpPr>
          <p:spPr>
            <a:xfrm>
              <a:off x="705703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06" name="tx906"/>
            <p:cNvSpPr/>
            <p:nvPr/>
          </p:nvSpPr>
          <p:spPr>
            <a:xfrm>
              <a:off x="735356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07" name="tx907"/>
            <p:cNvSpPr/>
            <p:nvPr/>
          </p:nvSpPr>
          <p:spPr>
            <a:xfrm>
              <a:off x="7650091"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08" name="tx908"/>
            <p:cNvSpPr/>
            <p:nvPr/>
          </p:nvSpPr>
          <p:spPr>
            <a:xfrm>
              <a:off x="794661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09" name="tx909"/>
            <p:cNvSpPr/>
            <p:nvPr/>
          </p:nvSpPr>
          <p:spPr>
            <a:xfrm>
              <a:off x="8243148"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10" name="tx910"/>
            <p:cNvSpPr/>
            <p:nvPr/>
          </p:nvSpPr>
          <p:spPr>
            <a:xfrm>
              <a:off x="883620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11" name="tx911"/>
            <p:cNvSpPr/>
            <p:nvPr/>
          </p:nvSpPr>
          <p:spPr>
            <a:xfrm>
              <a:off x="201605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2" name="tx912"/>
            <p:cNvSpPr/>
            <p:nvPr/>
          </p:nvSpPr>
          <p:spPr>
            <a:xfrm>
              <a:off x="231258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3" name="tx913"/>
            <p:cNvSpPr/>
            <p:nvPr/>
          </p:nvSpPr>
          <p:spPr>
            <a:xfrm>
              <a:off x="260911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4" name="tx914"/>
            <p:cNvSpPr/>
            <p:nvPr/>
          </p:nvSpPr>
          <p:spPr>
            <a:xfrm>
              <a:off x="290564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15" name="tx915"/>
            <p:cNvSpPr/>
            <p:nvPr/>
          </p:nvSpPr>
          <p:spPr>
            <a:xfrm>
              <a:off x="320216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6" name="tx916"/>
            <p:cNvSpPr/>
            <p:nvPr/>
          </p:nvSpPr>
          <p:spPr>
            <a:xfrm>
              <a:off x="349869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7" name="tx917"/>
            <p:cNvSpPr/>
            <p:nvPr/>
          </p:nvSpPr>
          <p:spPr>
            <a:xfrm>
              <a:off x="379522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18" name="tx918"/>
            <p:cNvSpPr/>
            <p:nvPr/>
          </p:nvSpPr>
          <p:spPr>
            <a:xfrm>
              <a:off x="409175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9" name="tx919"/>
            <p:cNvSpPr/>
            <p:nvPr/>
          </p:nvSpPr>
          <p:spPr>
            <a:xfrm>
              <a:off x="438828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0" name="tx920"/>
            <p:cNvSpPr/>
            <p:nvPr/>
          </p:nvSpPr>
          <p:spPr>
            <a:xfrm>
              <a:off x="468480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921" name="tx921"/>
            <p:cNvSpPr/>
            <p:nvPr/>
          </p:nvSpPr>
          <p:spPr>
            <a:xfrm>
              <a:off x="498133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2" name="tx922"/>
            <p:cNvSpPr/>
            <p:nvPr/>
          </p:nvSpPr>
          <p:spPr>
            <a:xfrm>
              <a:off x="527786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3" name="tx923"/>
            <p:cNvSpPr/>
            <p:nvPr/>
          </p:nvSpPr>
          <p:spPr>
            <a:xfrm>
              <a:off x="557439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24" name="tx924"/>
            <p:cNvSpPr/>
            <p:nvPr/>
          </p:nvSpPr>
          <p:spPr>
            <a:xfrm>
              <a:off x="587092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5" name="tx925"/>
            <p:cNvSpPr/>
            <p:nvPr/>
          </p:nvSpPr>
          <p:spPr>
            <a:xfrm>
              <a:off x="616745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6" name="tx926"/>
            <p:cNvSpPr/>
            <p:nvPr/>
          </p:nvSpPr>
          <p:spPr>
            <a:xfrm>
              <a:off x="646397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7" name="tx927"/>
            <p:cNvSpPr/>
            <p:nvPr/>
          </p:nvSpPr>
          <p:spPr>
            <a:xfrm>
              <a:off x="676050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8" name="tx928"/>
            <p:cNvSpPr/>
            <p:nvPr/>
          </p:nvSpPr>
          <p:spPr>
            <a:xfrm>
              <a:off x="705703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9" name="tx929"/>
            <p:cNvSpPr/>
            <p:nvPr/>
          </p:nvSpPr>
          <p:spPr>
            <a:xfrm>
              <a:off x="735356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0" name="tx930"/>
            <p:cNvSpPr/>
            <p:nvPr/>
          </p:nvSpPr>
          <p:spPr>
            <a:xfrm>
              <a:off x="765009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31" name="tx931"/>
            <p:cNvSpPr/>
            <p:nvPr/>
          </p:nvSpPr>
          <p:spPr>
            <a:xfrm>
              <a:off x="794661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2" name="tx932"/>
            <p:cNvSpPr/>
            <p:nvPr/>
          </p:nvSpPr>
          <p:spPr>
            <a:xfrm>
              <a:off x="824314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3" name="tx933"/>
            <p:cNvSpPr/>
            <p:nvPr/>
          </p:nvSpPr>
          <p:spPr>
            <a:xfrm>
              <a:off x="853967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4" name="tx934"/>
            <p:cNvSpPr/>
            <p:nvPr/>
          </p:nvSpPr>
          <p:spPr>
            <a:xfrm>
              <a:off x="883620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35" name="tx935"/>
            <p:cNvSpPr/>
            <p:nvPr/>
          </p:nvSpPr>
          <p:spPr>
            <a:xfrm>
              <a:off x="3202169"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36" name="tx936"/>
            <p:cNvSpPr/>
            <p:nvPr/>
          </p:nvSpPr>
          <p:spPr>
            <a:xfrm>
              <a:off x="349869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37" name="tx937"/>
            <p:cNvSpPr/>
            <p:nvPr/>
          </p:nvSpPr>
          <p:spPr>
            <a:xfrm>
              <a:off x="379522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38" name="tx938"/>
            <p:cNvSpPr/>
            <p:nvPr/>
          </p:nvSpPr>
          <p:spPr>
            <a:xfrm>
              <a:off x="4091753"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939" name="tx939"/>
            <p:cNvSpPr/>
            <p:nvPr/>
          </p:nvSpPr>
          <p:spPr>
            <a:xfrm>
              <a:off x="438828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940" name="tx940"/>
            <p:cNvSpPr/>
            <p:nvPr/>
          </p:nvSpPr>
          <p:spPr>
            <a:xfrm>
              <a:off x="468480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41" name="tx941"/>
            <p:cNvSpPr/>
            <p:nvPr/>
          </p:nvSpPr>
          <p:spPr>
            <a:xfrm>
              <a:off x="4981338"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42" name="tx942"/>
            <p:cNvSpPr/>
            <p:nvPr/>
          </p:nvSpPr>
          <p:spPr>
            <a:xfrm>
              <a:off x="527786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43" name="tx943"/>
            <p:cNvSpPr/>
            <p:nvPr/>
          </p:nvSpPr>
          <p:spPr>
            <a:xfrm>
              <a:off x="5574394"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944" name="tx944"/>
            <p:cNvSpPr/>
            <p:nvPr/>
          </p:nvSpPr>
          <p:spPr>
            <a:xfrm>
              <a:off x="5870922"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45" name="tx945"/>
            <p:cNvSpPr/>
            <p:nvPr/>
          </p:nvSpPr>
          <p:spPr>
            <a:xfrm>
              <a:off x="616745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46" name="tx946"/>
            <p:cNvSpPr/>
            <p:nvPr/>
          </p:nvSpPr>
          <p:spPr>
            <a:xfrm>
              <a:off x="6463979"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47" name="tx947"/>
            <p:cNvSpPr/>
            <p:nvPr/>
          </p:nvSpPr>
          <p:spPr>
            <a:xfrm>
              <a:off x="6760507"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48" name="tx948"/>
            <p:cNvSpPr/>
            <p:nvPr/>
          </p:nvSpPr>
          <p:spPr>
            <a:xfrm>
              <a:off x="765009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949" name="tx949"/>
            <p:cNvSpPr/>
            <p:nvPr/>
          </p:nvSpPr>
          <p:spPr>
            <a:xfrm>
              <a:off x="2016056" y="51119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50" name="tx950"/>
            <p:cNvSpPr/>
            <p:nvPr/>
          </p:nvSpPr>
          <p:spPr>
            <a:xfrm>
              <a:off x="2312584"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51" name="tx951"/>
            <p:cNvSpPr/>
            <p:nvPr/>
          </p:nvSpPr>
          <p:spPr>
            <a:xfrm>
              <a:off x="260911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52" name="tx952"/>
            <p:cNvSpPr/>
            <p:nvPr/>
          </p:nvSpPr>
          <p:spPr>
            <a:xfrm>
              <a:off x="290564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53" name="tx953"/>
            <p:cNvSpPr/>
            <p:nvPr/>
          </p:nvSpPr>
          <p:spPr>
            <a:xfrm>
              <a:off x="2016056"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54" name="tx954"/>
            <p:cNvSpPr/>
            <p:nvPr/>
          </p:nvSpPr>
          <p:spPr>
            <a:xfrm>
              <a:off x="2312584"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55" name="tx955"/>
            <p:cNvSpPr/>
            <p:nvPr/>
          </p:nvSpPr>
          <p:spPr>
            <a:xfrm>
              <a:off x="2609112"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56" name="tx956"/>
            <p:cNvSpPr/>
            <p:nvPr/>
          </p:nvSpPr>
          <p:spPr>
            <a:xfrm>
              <a:off x="2905640"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57" name="tx957"/>
            <p:cNvSpPr/>
            <p:nvPr/>
          </p:nvSpPr>
          <p:spPr>
            <a:xfrm>
              <a:off x="320216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58" name="tx958"/>
            <p:cNvSpPr/>
            <p:nvPr/>
          </p:nvSpPr>
          <p:spPr>
            <a:xfrm>
              <a:off x="349869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9" name="tx959"/>
            <p:cNvSpPr/>
            <p:nvPr/>
          </p:nvSpPr>
          <p:spPr>
            <a:xfrm>
              <a:off x="379522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60" name="tx960"/>
            <p:cNvSpPr/>
            <p:nvPr/>
          </p:nvSpPr>
          <p:spPr>
            <a:xfrm>
              <a:off x="8243148" y="533531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61" name="tx961"/>
            <p:cNvSpPr/>
            <p:nvPr/>
          </p:nvSpPr>
          <p:spPr>
            <a:xfrm>
              <a:off x="8539676"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62" name="tx962"/>
            <p:cNvSpPr/>
            <p:nvPr/>
          </p:nvSpPr>
          <p:spPr>
            <a:xfrm>
              <a:off x="201605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63" name="tx963"/>
            <p:cNvSpPr/>
            <p:nvPr/>
          </p:nvSpPr>
          <p:spPr>
            <a:xfrm>
              <a:off x="2312584"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4" name="tx964"/>
            <p:cNvSpPr/>
            <p:nvPr/>
          </p:nvSpPr>
          <p:spPr>
            <a:xfrm>
              <a:off x="8243148"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65" name="tx965"/>
            <p:cNvSpPr/>
            <p:nvPr/>
          </p:nvSpPr>
          <p:spPr>
            <a:xfrm>
              <a:off x="853967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66" name="tx966"/>
            <p:cNvSpPr/>
            <p:nvPr/>
          </p:nvSpPr>
          <p:spPr>
            <a:xfrm>
              <a:off x="379522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67" name="tx967"/>
            <p:cNvSpPr/>
            <p:nvPr/>
          </p:nvSpPr>
          <p:spPr>
            <a:xfrm>
              <a:off x="4091753"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68" name="tx968"/>
            <p:cNvSpPr/>
            <p:nvPr/>
          </p:nvSpPr>
          <p:spPr>
            <a:xfrm>
              <a:off x="8836204" y="399332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69" name="tx969"/>
            <p:cNvSpPr/>
            <p:nvPr/>
          </p:nvSpPr>
          <p:spPr>
            <a:xfrm>
              <a:off x="201605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70" name="tx970"/>
            <p:cNvSpPr/>
            <p:nvPr/>
          </p:nvSpPr>
          <p:spPr>
            <a:xfrm>
              <a:off x="379522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71" name="tx971"/>
            <p:cNvSpPr/>
            <p:nvPr/>
          </p:nvSpPr>
          <p:spPr>
            <a:xfrm>
              <a:off x="4091753" y="488692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72" name="tx972"/>
            <p:cNvSpPr/>
            <p:nvPr/>
          </p:nvSpPr>
          <p:spPr>
            <a:xfrm>
              <a:off x="4388281"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73" name="tx973"/>
            <p:cNvSpPr/>
            <p:nvPr/>
          </p:nvSpPr>
          <p:spPr>
            <a:xfrm>
              <a:off x="468480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74" name="tx974"/>
            <p:cNvSpPr/>
            <p:nvPr/>
          </p:nvSpPr>
          <p:spPr>
            <a:xfrm>
              <a:off x="4981338"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75" name="tx975"/>
            <p:cNvSpPr/>
            <p:nvPr/>
          </p:nvSpPr>
          <p:spPr>
            <a:xfrm>
              <a:off x="883620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76" name="tx976"/>
            <p:cNvSpPr/>
            <p:nvPr/>
          </p:nvSpPr>
          <p:spPr>
            <a:xfrm>
              <a:off x="7353563"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7" name="tx977"/>
            <p:cNvSpPr/>
            <p:nvPr/>
          </p:nvSpPr>
          <p:spPr>
            <a:xfrm>
              <a:off x="7650091"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8" name="tx978"/>
            <p:cNvSpPr/>
            <p:nvPr/>
          </p:nvSpPr>
          <p:spPr>
            <a:xfrm>
              <a:off x="7946619"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79" name="tx979"/>
            <p:cNvSpPr/>
            <p:nvPr/>
          </p:nvSpPr>
          <p:spPr>
            <a:xfrm>
              <a:off x="8243148"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80" name="tx980"/>
            <p:cNvSpPr/>
            <p:nvPr/>
          </p:nvSpPr>
          <p:spPr>
            <a:xfrm>
              <a:off x="8539676"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81" name="tx981"/>
            <p:cNvSpPr/>
            <p:nvPr/>
          </p:nvSpPr>
          <p:spPr>
            <a:xfrm>
              <a:off x="8836204"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82" name="tx982"/>
            <p:cNvSpPr/>
            <p:nvPr/>
          </p:nvSpPr>
          <p:spPr>
            <a:xfrm>
              <a:off x="2016056"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83" name="tx983"/>
            <p:cNvSpPr/>
            <p:nvPr/>
          </p:nvSpPr>
          <p:spPr>
            <a:xfrm>
              <a:off x="2312584"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84" name="tx984"/>
            <p:cNvSpPr/>
            <p:nvPr/>
          </p:nvSpPr>
          <p:spPr>
            <a:xfrm>
              <a:off x="260911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85" name="tx985"/>
            <p:cNvSpPr/>
            <p:nvPr/>
          </p:nvSpPr>
          <p:spPr>
            <a:xfrm>
              <a:off x="2905640"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86" name="tx986"/>
            <p:cNvSpPr/>
            <p:nvPr/>
          </p:nvSpPr>
          <p:spPr>
            <a:xfrm>
              <a:off x="3202169"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87" name="tx987"/>
            <p:cNvSpPr/>
            <p:nvPr/>
          </p:nvSpPr>
          <p:spPr>
            <a:xfrm>
              <a:off x="3498697"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88" name="tx988"/>
            <p:cNvSpPr/>
            <p:nvPr/>
          </p:nvSpPr>
          <p:spPr>
            <a:xfrm>
              <a:off x="379522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89" name="tx989"/>
            <p:cNvSpPr/>
            <p:nvPr/>
          </p:nvSpPr>
          <p:spPr>
            <a:xfrm>
              <a:off x="409175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90" name="tx990"/>
            <p:cNvSpPr/>
            <p:nvPr/>
          </p:nvSpPr>
          <p:spPr>
            <a:xfrm>
              <a:off x="4388281"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91" name="tx991"/>
            <p:cNvSpPr/>
            <p:nvPr/>
          </p:nvSpPr>
          <p:spPr>
            <a:xfrm>
              <a:off x="4684809"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92" name="tx992"/>
            <p:cNvSpPr/>
            <p:nvPr/>
          </p:nvSpPr>
          <p:spPr>
            <a:xfrm>
              <a:off x="4981338" y="55579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93" name="tx993"/>
            <p:cNvSpPr/>
            <p:nvPr/>
          </p:nvSpPr>
          <p:spPr>
            <a:xfrm>
              <a:off x="5277866"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94" name="tx994"/>
            <p:cNvSpPr/>
            <p:nvPr/>
          </p:nvSpPr>
          <p:spPr>
            <a:xfrm>
              <a:off x="5574394"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95" name="tx995"/>
            <p:cNvSpPr/>
            <p:nvPr/>
          </p:nvSpPr>
          <p:spPr>
            <a:xfrm>
              <a:off x="5870922"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96" name="tx996"/>
            <p:cNvSpPr/>
            <p:nvPr/>
          </p:nvSpPr>
          <p:spPr>
            <a:xfrm>
              <a:off x="6167450"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97" name="tx997"/>
            <p:cNvSpPr/>
            <p:nvPr/>
          </p:nvSpPr>
          <p:spPr>
            <a:xfrm>
              <a:off x="6463979"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98" name="tx998"/>
            <p:cNvSpPr/>
            <p:nvPr/>
          </p:nvSpPr>
          <p:spPr>
            <a:xfrm>
              <a:off x="6760507"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99" name="tx999"/>
            <p:cNvSpPr/>
            <p:nvPr/>
          </p:nvSpPr>
          <p:spPr>
            <a:xfrm>
              <a:off x="7057035"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00" name="tx1000"/>
            <p:cNvSpPr/>
            <p:nvPr/>
          </p:nvSpPr>
          <p:spPr>
            <a:xfrm>
              <a:off x="557439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01" name="tx1001"/>
            <p:cNvSpPr/>
            <p:nvPr/>
          </p:nvSpPr>
          <p:spPr>
            <a:xfrm>
              <a:off x="5870922" y="46632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02" name="tx1002"/>
            <p:cNvSpPr/>
            <p:nvPr/>
          </p:nvSpPr>
          <p:spPr>
            <a:xfrm>
              <a:off x="616745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03" name="tx1003"/>
            <p:cNvSpPr/>
            <p:nvPr/>
          </p:nvSpPr>
          <p:spPr>
            <a:xfrm>
              <a:off x="6463979" y="466326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04" name="tx1004"/>
            <p:cNvSpPr/>
            <p:nvPr/>
          </p:nvSpPr>
          <p:spPr>
            <a:xfrm>
              <a:off x="6760507" y="4664321"/>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1005" name="tx1005"/>
            <p:cNvSpPr/>
            <p:nvPr/>
          </p:nvSpPr>
          <p:spPr>
            <a:xfrm>
              <a:off x="853967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06" name="tx1006"/>
            <p:cNvSpPr/>
            <p:nvPr/>
          </p:nvSpPr>
          <p:spPr>
            <a:xfrm>
              <a:off x="705703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007" name="tx1007"/>
            <p:cNvSpPr/>
            <p:nvPr/>
          </p:nvSpPr>
          <p:spPr>
            <a:xfrm>
              <a:off x="7353563" y="51105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08" name="tx1008"/>
            <p:cNvSpPr/>
            <p:nvPr/>
          </p:nvSpPr>
          <p:spPr>
            <a:xfrm>
              <a:off x="7946619"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1009" name="tx1009"/>
            <p:cNvSpPr/>
            <p:nvPr/>
          </p:nvSpPr>
          <p:spPr>
            <a:xfrm>
              <a:off x="8243148"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10" name="tx1010"/>
            <p:cNvSpPr/>
            <p:nvPr/>
          </p:nvSpPr>
          <p:spPr>
            <a:xfrm>
              <a:off x="853967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011" name="tx1011"/>
            <p:cNvSpPr/>
            <p:nvPr/>
          </p:nvSpPr>
          <p:spPr>
            <a:xfrm>
              <a:off x="8836204"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12" name="tx1012"/>
            <p:cNvSpPr/>
            <p:nvPr/>
          </p:nvSpPr>
          <p:spPr>
            <a:xfrm>
              <a:off x="19520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013" name="tx1013"/>
            <p:cNvSpPr/>
            <p:nvPr/>
          </p:nvSpPr>
          <p:spPr>
            <a:xfrm>
              <a:off x="224856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014" name="tx1014"/>
            <p:cNvSpPr/>
            <p:nvPr/>
          </p:nvSpPr>
          <p:spPr>
            <a:xfrm>
              <a:off x="25450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015" name="tx1015"/>
            <p:cNvSpPr/>
            <p:nvPr/>
          </p:nvSpPr>
          <p:spPr>
            <a:xfrm>
              <a:off x="2841619"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016" name="tx1016"/>
            <p:cNvSpPr/>
            <p:nvPr/>
          </p:nvSpPr>
          <p:spPr>
            <a:xfrm>
              <a:off x="31381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017" name="tx1017"/>
            <p:cNvSpPr/>
            <p:nvPr/>
          </p:nvSpPr>
          <p:spPr>
            <a:xfrm>
              <a:off x="34346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018" name="tx1018"/>
            <p:cNvSpPr/>
            <p:nvPr/>
          </p:nvSpPr>
          <p:spPr>
            <a:xfrm>
              <a:off x="373120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019" name="tx1019"/>
            <p:cNvSpPr/>
            <p:nvPr/>
          </p:nvSpPr>
          <p:spPr>
            <a:xfrm>
              <a:off x="4027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020" name="tx1020"/>
            <p:cNvSpPr/>
            <p:nvPr/>
          </p:nvSpPr>
          <p:spPr>
            <a:xfrm>
              <a:off x="43242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021" name="tx1021"/>
            <p:cNvSpPr/>
            <p:nvPr/>
          </p:nvSpPr>
          <p:spPr>
            <a:xfrm>
              <a:off x="46207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022" name="tx1022"/>
            <p:cNvSpPr/>
            <p:nvPr/>
          </p:nvSpPr>
          <p:spPr>
            <a:xfrm>
              <a:off x="49173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023" name="tx1023"/>
            <p:cNvSpPr/>
            <p:nvPr/>
          </p:nvSpPr>
          <p:spPr>
            <a:xfrm>
              <a:off x="52138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024" name="tx1024"/>
            <p:cNvSpPr/>
            <p:nvPr/>
          </p:nvSpPr>
          <p:spPr>
            <a:xfrm>
              <a:off x="55103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025" name="tx1025"/>
            <p:cNvSpPr/>
            <p:nvPr/>
          </p:nvSpPr>
          <p:spPr>
            <a:xfrm>
              <a:off x="580690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026" name="tx1026"/>
            <p:cNvSpPr/>
            <p:nvPr/>
          </p:nvSpPr>
          <p:spPr>
            <a:xfrm>
              <a:off x="610342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027" name="tx1027"/>
            <p:cNvSpPr/>
            <p:nvPr/>
          </p:nvSpPr>
          <p:spPr>
            <a:xfrm>
              <a:off x="63999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028" name="tx1028"/>
            <p:cNvSpPr/>
            <p:nvPr/>
          </p:nvSpPr>
          <p:spPr>
            <a:xfrm>
              <a:off x="66964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029" name="tx1029"/>
            <p:cNvSpPr/>
            <p:nvPr/>
          </p:nvSpPr>
          <p:spPr>
            <a:xfrm>
              <a:off x="69930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030" name="tx1030"/>
            <p:cNvSpPr/>
            <p:nvPr/>
          </p:nvSpPr>
          <p:spPr>
            <a:xfrm>
              <a:off x="72895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31" name="tx1031"/>
            <p:cNvSpPr/>
            <p:nvPr/>
          </p:nvSpPr>
          <p:spPr>
            <a:xfrm>
              <a:off x="75860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32" name="tx1032"/>
            <p:cNvSpPr/>
            <p:nvPr/>
          </p:nvSpPr>
          <p:spPr>
            <a:xfrm>
              <a:off x="78825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33" name="tx1033"/>
            <p:cNvSpPr/>
            <p:nvPr/>
          </p:nvSpPr>
          <p:spPr>
            <a:xfrm>
              <a:off x="81791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34" name="tx1034"/>
            <p:cNvSpPr/>
            <p:nvPr/>
          </p:nvSpPr>
          <p:spPr>
            <a:xfrm>
              <a:off x="84756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35" name="tx1035"/>
            <p:cNvSpPr/>
            <p:nvPr/>
          </p:nvSpPr>
          <p:spPr>
            <a:xfrm>
              <a:off x="877218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36" name="tx1036"/>
            <p:cNvSpPr/>
            <p:nvPr/>
          </p:nvSpPr>
          <p:spPr>
            <a:xfrm>
              <a:off x="1331091" y="554463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1037" name="tx1037"/>
            <p:cNvSpPr/>
            <p:nvPr/>
          </p:nvSpPr>
          <p:spPr>
            <a:xfrm>
              <a:off x="1097940" y="5293272"/>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1038" name="tx1038"/>
            <p:cNvSpPr/>
            <p:nvPr/>
          </p:nvSpPr>
          <p:spPr>
            <a:xfrm>
              <a:off x="1393165" y="5099076"/>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1039" name="tx1039"/>
            <p:cNvSpPr/>
            <p:nvPr/>
          </p:nvSpPr>
          <p:spPr>
            <a:xfrm>
              <a:off x="1299986" y="4875412"/>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1040" name="tx1040"/>
            <p:cNvSpPr/>
            <p:nvPr/>
          </p:nvSpPr>
          <p:spPr>
            <a:xfrm>
              <a:off x="1517517" y="4622280"/>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1041" name="tx1041"/>
            <p:cNvSpPr/>
            <p:nvPr/>
          </p:nvSpPr>
          <p:spPr>
            <a:xfrm>
              <a:off x="1369905" y="4400321"/>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1042" name="tx1042"/>
            <p:cNvSpPr/>
            <p:nvPr/>
          </p:nvSpPr>
          <p:spPr>
            <a:xfrm>
              <a:off x="1595075" y="4178294"/>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1043" name="tx1043"/>
            <p:cNvSpPr/>
            <p:nvPr/>
          </p:nvSpPr>
          <p:spPr>
            <a:xfrm>
              <a:off x="1291937" y="3980756"/>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1044" name="tx1044"/>
            <p:cNvSpPr/>
            <p:nvPr/>
          </p:nvSpPr>
          <p:spPr>
            <a:xfrm>
              <a:off x="1431842" y="3755318"/>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1045" name="tx1045"/>
            <p:cNvSpPr/>
            <p:nvPr/>
          </p:nvSpPr>
          <p:spPr>
            <a:xfrm>
              <a:off x="1501828" y="350566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1046" name="tx1046"/>
            <p:cNvSpPr/>
            <p:nvPr/>
          </p:nvSpPr>
          <p:spPr>
            <a:xfrm>
              <a:off x="1486412" y="3301851"/>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1047" name="tx1047"/>
            <p:cNvSpPr/>
            <p:nvPr/>
          </p:nvSpPr>
          <p:spPr>
            <a:xfrm>
              <a:off x="1408649" y="3086031"/>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1048" name="tx1048"/>
            <p:cNvSpPr/>
            <p:nvPr/>
          </p:nvSpPr>
          <p:spPr>
            <a:xfrm>
              <a:off x="508103" y="2862367"/>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1049" name="tx1049"/>
            <p:cNvSpPr/>
            <p:nvPr/>
          </p:nvSpPr>
          <p:spPr>
            <a:xfrm>
              <a:off x="1478568" y="2611009"/>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1050" name="tx1050"/>
            <p:cNvSpPr/>
            <p:nvPr/>
          </p:nvSpPr>
          <p:spPr>
            <a:xfrm>
              <a:off x="1035866" y="2413334"/>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1051" name="tx1051"/>
            <p:cNvSpPr/>
            <p:nvPr/>
          </p:nvSpPr>
          <p:spPr>
            <a:xfrm>
              <a:off x="1416494" y="2191443"/>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1052" name="tx1052"/>
            <p:cNvSpPr/>
            <p:nvPr/>
          </p:nvSpPr>
          <p:spPr>
            <a:xfrm>
              <a:off x="1385457" y="196777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1053" name="tx1053"/>
            <p:cNvSpPr/>
            <p:nvPr/>
          </p:nvSpPr>
          <p:spPr>
            <a:xfrm>
              <a:off x="1300123" y="1744115"/>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1054" name="tx1054"/>
            <p:cNvSpPr/>
            <p:nvPr/>
          </p:nvSpPr>
          <p:spPr>
            <a:xfrm>
              <a:off x="1354284" y="1520451"/>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1055" name="tx1055"/>
            <p:cNvSpPr/>
            <p:nvPr/>
          </p:nvSpPr>
          <p:spPr>
            <a:xfrm>
              <a:off x="1595075" y="1296787"/>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1056" name="tx1056"/>
            <p:cNvSpPr/>
            <p:nvPr/>
          </p:nvSpPr>
          <p:spPr>
            <a:xfrm>
              <a:off x="1455375" y="107128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1057" name="tx1057"/>
            <p:cNvSpPr/>
            <p:nvPr/>
          </p:nvSpPr>
          <p:spPr>
            <a:xfrm>
              <a:off x="3649523"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58" name="pic1058"/>
            <p:cNvPicPr/>
            <p:nvPr/>
          </p:nvPicPr>
          <p:blipFill>
            <a:blip r:embed="rId2" cstate="print"/>
            <a:stretch>
              <a:fillRect/>
            </a:stretch>
          </p:blipFill>
          <p:spPr>
            <a:xfrm>
              <a:off x="5163316" y="5941007"/>
              <a:ext cx="2160000" cy="219455"/>
            </a:xfrm>
            <a:prstGeom prst="rect">
              <a:avLst/>
            </a:prstGeom>
          </p:spPr>
        </p:pic>
        <p:sp>
          <p:nvSpPr>
            <p:cNvPr id="1059" name="pl1059"/>
            <p:cNvSpPr/>
            <p:nvPr/>
          </p:nvSpPr>
          <p:spPr>
            <a:xfrm>
              <a:off x="51669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0" name="pl1060"/>
            <p:cNvSpPr/>
            <p:nvPr/>
          </p:nvSpPr>
          <p:spPr>
            <a:xfrm>
              <a:off x="643706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1" name="pl1061"/>
            <p:cNvSpPr/>
            <p:nvPr/>
          </p:nvSpPr>
          <p:spPr>
            <a:xfrm>
              <a:off x="665234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2" name="pl1062"/>
            <p:cNvSpPr/>
            <p:nvPr/>
          </p:nvSpPr>
          <p:spPr>
            <a:xfrm>
              <a:off x="686762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3" name="pl1063"/>
            <p:cNvSpPr/>
            <p:nvPr/>
          </p:nvSpPr>
          <p:spPr>
            <a:xfrm>
              <a:off x="708290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4" name="pl1064"/>
            <p:cNvSpPr/>
            <p:nvPr/>
          </p:nvSpPr>
          <p:spPr>
            <a:xfrm>
              <a:off x="73197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5" name="pl1065"/>
            <p:cNvSpPr/>
            <p:nvPr/>
          </p:nvSpPr>
          <p:spPr>
            <a:xfrm>
              <a:off x="51669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6" name="pl1066"/>
            <p:cNvSpPr/>
            <p:nvPr/>
          </p:nvSpPr>
          <p:spPr>
            <a:xfrm>
              <a:off x="643706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7" name="pl1067"/>
            <p:cNvSpPr/>
            <p:nvPr/>
          </p:nvSpPr>
          <p:spPr>
            <a:xfrm>
              <a:off x="665234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8" name="pl1068"/>
            <p:cNvSpPr/>
            <p:nvPr/>
          </p:nvSpPr>
          <p:spPr>
            <a:xfrm>
              <a:off x="686762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9" name="pl1069"/>
            <p:cNvSpPr/>
            <p:nvPr/>
          </p:nvSpPr>
          <p:spPr>
            <a:xfrm>
              <a:off x="708290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70" name="pl1070"/>
            <p:cNvSpPr/>
            <p:nvPr/>
          </p:nvSpPr>
          <p:spPr>
            <a:xfrm>
              <a:off x="73197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71" name="tx1071"/>
            <p:cNvSpPr/>
            <p:nvPr/>
          </p:nvSpPr>
          <p:spPr>
            <a:xfrm>
              <a:off x="5135838"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72" name="tx1072"/>
            <p:cNvSpPr/>
            <p:nvPr/>
          </p:nvSpPr>
          <p:spPr>
            <a:xfrm>
              <a:off x="637491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73" name="tx1073"/>
            <p:cNvSpPr/>
            <p:nvPr/>
          </p:nvSpPr>
          <p:spPr>
            <a:xfrm>
              <a:off x="659019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74" name="tx1074"/>
            <p:cNvSpPr/>
            <p:nvPr/>
          </p:nvSpPr>
          <p:spPr>
            <a:xfrm>
              <a:off x="680547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75" name="tx1075"/>
            <p:cNvSpPr/>
            <p:nvPr/>
          </p:nvSpPr>
          <p:spPr>
            <a:xfrm>
              <a:off x="702075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76" name="tx1076"/>
            <p:cNvSpPr/>
            <p:nvPr/>
          </p:nvSpPr>
          <p:spPr>
            <a:xfrm>
              <a:off x="7226482"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77" name="tx1077"/>
            <p:cNvSpPr/>
            <p:nvPr/>
          </p:nvSpPr>
          <p:spPr>
            <a:xfrm>
              <a:off x="1898429" y="399578"/>
              <a:ext cx="339176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EMR, 2000-2023</a:t>
              </a:r>
            </a:p>
          </p:txBody>
        </p:sp>
        <p:sp>
          <p:nvSpPr>
            <p:cNvPr id="1078" name="tx10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79" name="tx1079"/>
            <p:cNvSpPr/>
            <p:nvPr/>
          </p:nvSpPr>
          <p:spPr>
            <a:xfrm>
              <a:off x="4396480" y="6568567"/>
              <a:ext cx="46779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DTP3 coverage across all years.</a:t>
              </a:r>
            </a:p>
          </p:txBody>
        </p:sp>
      </p:grpSp>
      <p:sp>
        <p:nvSpPr>
          <p:cNvPr id="10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DTP3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Iran and Oman had the highest crude average DTP3 coverage (99%) and Somalia had the lowest (39%).
Over the last 5 years (2019-2023), 9 countries maintained coverage of at least 90%.
There were 1 country with coverage consistently below 60% over the last 5 years (Somalia).</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2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68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13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7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429" y="5685060"/>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9" name="pl9"/>
            <p:cNvSpPr/>
            <p:nvPr/>
          </p:nvSpPr>
          <p:spPr>
            <a:xfrm>
              <a:off x="1898429" y="544113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0" name="pl10"/>
            <p:cNvSpPr/>
            <p:nvPr/>
          </p:nvSpPr>
          <p:spPr>
            <a:xfrm>
              <a:off x="1898429" y="5197211"/>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1" name="pl11"/>
            <p:cNvSpPr/>
            <p:nvPr/>
          </p:nvSpPr>
          <p:spPr>
            <a:xfrm>
              <a:off x="1898429" y="495328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2" name="pl12"/>
            <p:cNvSpPr/>
            <p:nvPr/>
          </p:nvSpPr>
          <p:spPr>
            <a:xfrm>
              <a:off x="1898429" y="4709362"/>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3" name="pl13"/>
            <p:cNvSpPr/>
            <p:nvPr/>
          </p:nvSpPr>
          <p:spPr>
            <a:xfrm>
              <a:off x="1898429" y="4465438"/>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4" name="pl14"/>
            <p:cNvSpPr/>
            <p:nvPr/>
          </p:nvSpPr>
          <p:spPr>
            <a:xfrm>
              <a:off x="1898429" y="4221514"/>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5" name="pl15"/>
            <p:cNvSpPr/>
            <p:nvPr/>
          </p:nvSpPr>
          <p:spPr>
            <a:xfrm>
              <a:off x="1898429" y="3977589"/>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6" name="pl16"/>
            <p:cNvSpPr/>
            <p:nvPr/>
          </p:nvSpPr>
          <p:spPr>
            <a:xfrm>
              <a:off x="1898429" y="373366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7" name="pl17"/>
            <p:cNvSpPr/>
            <p:nvPr/>
          </p:nvSpPr>
          <p:spPr>
            <a:xfrm>
              <a:off x="1898429" y="3489740"/>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8" name="pl18"/>
            <p:cNvSpPr/>
            <p:nvPr/>
          </p:nvSpPr>
          <p:spPr>
            <a:xfrm>
              <a:off x="1898429" y="3245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9" name="pl19"/>
            <p:cNvSpPr/>
            <p:nvPr/>
          </p:nvSpPr>
          <p:spPr>
            <a:xfrm>
              <a:off x="1898429" y="3001892"/>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0" name="pl20"/>
            <p:cNvSpPr/>
            <p:nvPr/>
          </p:nvSpPr>
          <p:spPr>
            <a:xfrm>
              <a:off x="1898429" y="275796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1" name="pl21"/>
            <p:cNvSpPr/>
            <p:nvPr/>
          </p:nvSpPr>
          <p:spPr>
            <a:xfrm>
              <a:off x="1898429" y="2514043"/>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2" name="pl22"/>
            <p:cNvSpPr/>
            <p:nvPr/>
          </p:nvSpPr>
          <p:spPr>
            <a:xfrm>
              <a:off x="1898429" y="2270118"/>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3" name="pl23"/>
            <p:cNvSpPr/>
            <p:nvPr/>
          </p:nvSpPr>
          <p:spPr>
            <a:xfrm>
              <a:off x="1898429" y="2026194"/>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4" name="pl24"/>
            <p:cNvSpPr/>
            <p:nvPr/>
          </p:nvSpPr>
          <p:spPr>
            <a:xfrm>
              <a:off x="1898429" y="1782270"/>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5" name="pl25"/>
            <p:cNvSpPr/>
            <p:nvPr/>
          </p:nvSpPr>
          <p:spPr>
            <a:xfrm>
              <a:off x="1898429" y="153834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6" name="pl26"/>
            <p:cNvSpPr/>
            <p:nvPr/>
          </p:nvSpPr>
          <p:spPr>
            <a:xfrm>
              <a:off x="1898429" y="1294421"/>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7" name="pl27"/>
            <p:cNvSpPr/>
            <p:nvPr/>
          </p:nvSpPr>
          <p:spPr>
            <a:xfrm>
              <a:off x="1898429" y="105049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8" name="pl28"/>
            <p:cNvSpPr/>
            <p:nvPr/>
          </p:nvSpPr>
          <p:spPr>
            <a:xfrm>
              <a:off x="1898429" y="806572"/>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9" name="pl29"/>
            <p:cNvSpPr/>
            <p:nvPr/>
          </p:nvSpPr>
          <p:spPr>
            <a:xfrm>
              <a:off x="218751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63296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07840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2385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6929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795844" y="806572"/>
              <a:ext cx="115635" cy="0"/>
            </a:xfrm>
            <a:custGeom>
              <a:avLst/>
              <a:pathLst>
                <a:path w="115635" h="0">
                  <a:moveTo>
                    <a:pt x="0" y="0"/>
                  </a:moveTo>
                  <a:lnTo>
                    <a:pt x="57817" y="0"/>
                  </a:lnTo>
                  <a:lnTo>
                    <a:pt x="57817" y="0"/>
                  </a:lnTo>
                  <a:lnTo>
                    <a:pt x="115635" y="0"/>
                  </a:lnTo>
                  <a:lnTo>
                    <a:pt x="115635" y="0"/>
                  </a:lnTo>
                </a:path>
              </a:pathLst>
            </a:custGeom>
            <a:ln w="108405" cap="flat">
              <a:solidFill>
                <a:srgbClr val="E8E8E8">
                  <a:alpha val="100000"/>
                </a:srgbClr>
              </a:solidFill>
              <a:prstDash val="solid"/>
              <a:round/>
            </a:ln>
          </p:spPr>
          <p:txBody>
            <a:bodyPr/>
            <a:lstStyle/>
            <a:p/>
          </p:txBody>
        </p:sp>
        <p:sp>
          <p:nvSpPr>
            <p:cNvPr id="35" name="pl35"/>
            <p:cNvSpPr/>
            <p:nvPr/>
          </p:nvSpPr>
          <p:spPr>
            <a:xfrm>
              <a:off x="7853662" y="1050496"/>
              <a:ext cx="57817" cy="0"/>
            </a:xfrm>
            <a:custGeom>
              <a:avLst/>
              <a:pathLst>
                <a:path w="57817" h="0">
                  <a:moveTo>
                    <a:pt x="0" y="0"/>
                  </a:moveTo>
                  <a:lnTo>
                    <a:pt x="57817" y="0"/>
                  </a:lnTo>
                  <a:lnTo>
                    <a:pt x="57817" y="0"/>
                  </a:lnTo>
                  <a:lnTo>
                    <a:pt x="57817" y="0"/>
                  </a:lnTo>
                  <a:lnTo>
                    <a:pt x="57817" y="0"/>
                  </a:lnTo>
                </a:path>
              </a:pathLst>
            </a:custGeom>
            <a:ln w="108405" cap="flat">
              <a:solidFill>
                <a:srgbClr val="E8E8E8">
                  <a:alpha val="100000"/>
                </a:srgbClr>
              </a:solidFill>
              <a:prstDash val="solid"/>
              <a:round/>
            </a:ln>
          </p:spPr>
          <p:txBody>
            <a:bodyPr/>
            <a:lstStyle/>
            <a:p/>
          </p:txBody>
        </p:sp>
        <p:sp>
          <p:nvSpPr>
            <p:cNvPr id="36" name="pl36"/>
            <p:cNvSpPr/>
            <p:nvPr/>
          </p:nvSpPr>
          <p:spPr>
            <a:xfrm>
              <a:off x="7506755" y="1294421"/>
              <a:ext cx="404724" cy="0"/>
            </a:xfrm>
            <a:custGeom>
              <a:avLst/>
              <a:pathLst>
                <a:path w="404724" h="0">
                  <a:moveTo>
                    <a:pt x="0" y="0"/>
                  </a:moveTo>
                  <a:lnTo>
                    <a:pt x="57817" y="0"/>
                  </a:lnTo>
                  <a:lnTo>
                    <a:pt x="115635" y="0"/>
                  </a:lnTo>
                  <a:lnTo>
                    <a:pt x="231271" y="0"/>
                  </a:lnTo>
                  <a:lnTo>
                    <a:pt x="404724" y="0"/>
                  </a:lnTo>
                </a:path>
              </a:pathLst>
            </a:custGeom>
            <a:ln w="108405" cap="flat">
              <a:solidFill>
                <a:srgbClr val="E8E8E8">
                  <a:alpha val="100000"/>
                </a:srgbClr>
              </a:solidFill>
              <a:prstDash val="solid"/>
              <a:round/>
            </a:ln>
          </p:spPr>
          <p:txBody>
            <a:bodyPr/>
            <a:lstStyle/>
            <a:p/>
          </p:txBody>
        </p:sp>
        <p:sp>
          <p:nvSpPr>
            <p:cNvPr id="37" name="pl37"/>
            <p:cNvSpPr/>
            <p:nvPr/>
          </p:nvSpPr>
          <p:spPr>
            <a:xfrm>
              <a:off x="7911480" y="1538345"/>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8" name="pl38"/>
            <p:cNvSpPr/>
            <p:nvPr/>
          </p:nvSpPr>
          <p:spPr>
            <a:xfrm>
              <a:off x="7911480" y="1782270"/>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9" name="pl39"/>
            <p:cNvSpPr/>
            <p:nvPr/>
          </p:nvSpPr>
          <p:spPr>
            <a:xfrm>
              <a:off x="7680209" y="2026194"/>
              <a:ext cx="173453" cy="0"/>
            </a:xfrm>
            <a:custGeom>
              <a:avLst/>
              <a:pathLst>
                <a:path w="173453" h="0">
                  <a:moveTo>
                    <a:pt x="0" y="0"/>
                  </a:moveTo>
                  <a:lnTo>
                    <a:pt x="57817" y="0"/>
                  </a:lnTo>
                  <a:lnTo>
                    <a:pt x="115635" y="0"/>
                  </a:lnTo>
                  <a:lnTo>
                    <a:pt x="115635" y="0"/>
                  </a:lnTo>
                  <a:lnTo>
                    <a:pt x="173453" y="0"/>
                  </a:lnTo>
                </a:path>
              </a:pathLst>
            </a:custGeom>
            <a:ln w="108405" cap="flat">
              <a:solidFill>
                <a:srgbClr val="E8E8E8">
                  <a:alpha val="100000"/>
                </a:srgbClr>
              </a:solidFill>
              <a:prstDash val="solid"/>
              <a:round/>
            </a:ln>
          </p:spPr>
          <p:txBody>
            <a:bodyPr/>
            <a:lstStyle/>
            <a:p/>
          </p:txBody>
        </p:sp>
        <p:sp>
          <p:nvSpPr>
            <p:cNvPr id="40" name="pl40"/>
            <p:cNvSpPr/>
            <p:nvPr/>
          </p:nvSpPr>
          <p:spPr>
            <a:xfrm>
              <a:off x="7795844" y="2270118"/>
              <a:ext cx="57817" cy="0"/>
            </a:xfrm>
            <a:custGeom>
              <a:avLst/>
              <a:pathLst>
                <a:path w="57817" h="0">
                  <a:moveTo>
                    <a:pt x="0" y="0"/>
                  </a:moveTo>
                  <a:lnTo>
                    <a:pt x="0" y="0"/>
                  </a:lnTo>
                  <a:lnTo>
                    <a:pt x="0" y="0"/>
                  </a:lnTo>
                  <a:lnTo>
                    <a:pt x="0" y="0"/>
                  </a:lnTo>
                  <a:lnTo>
                    <a:pt x="57817" y="0"/>
                  </a:lnTo>
                </a:path>
              </a:pathLst>
            </a:custGeom>
            <a:ln w="108405" cap="flat">
              <a:solidFill>
                <a:srgbClr val="E8E8E8">
                  <a:alpha val="100000"/>
                </a:srgbClr>
              </a:solidFill>
              <a:prstDash val="solid"/>
              <a:round/>
            </a:ln>
          </p:spPr>
          <p:txBody>
            <a:bodyPr/>
            <a:lstStyle/>
            <a:p/>
          </p:txBody>
        </p:sp>
        <p:sp>
          <p:nvSpPr>
            <p:cNvPr id="41" name="pl41"/>
            <p:cNvSpPr/>
            <p:nvPr/>
          </p:nvSpPr>
          <p:spPr>
            <a:xfrm>
              <a:off x="7391120" y="2514043"/>
              <a:ext cx="520360" cy="0"/>
            </a:xfrm>
            <a:custGeom>
              <a:avLst/>
              <a:pathLst>
                <a:path w="520360" h="0">
                  <a:moveTo>
                    <a:pt x="0" y="0"/>
                  </a:moveTo>
                  <a:lnTo>
                    <a:pt x="346906" y="0"/>
                  </a:lnTo>
                  <a:lnTo>
                    <a:pt x="346906" y="0"/>
                  </a:lnTo>
                  <a:lnTo>
                    <a:pt x="346906" y="0"/>
                  </a:lnTo>
                  <a:lnTo>
                    <a:pt x="520360" y="0"/>
                  </a:lnTo>
                </a:path>
              </a:pathLst>
            </a:custGeom>
            <a:ln w="108405" cap="flat">
              <a:solidFill>
                <a:srgbClr val="E8E8E8">
                  <a:alpha val="100000"/>
                </a:srgbClr>
              </a:solidFill>
              <a:prstDash val="solid"/>
              <a:round/>
            </a:ln>
          </p:spPr>
          <p:txBody>
            <a:bodyPr/>
            <a:lstStyle/>
            <a:p/>
          </p:txBody>
        </p:sp>
        <p:sp>
          <p:nvSpPr>
            <p:cNvPr id="42" name="pl42"/>
            <p:cNvSpPr/>
            <p:nvPr/>
          </p:nvSpPr>
          <p:spPr>
            <a:xfrm>
              <a:off x="7622391" y="2757967"/>
              <a:ext cx="173453" cy="0"/>
            </a:xfrm>
            <a:custGeom>
              <a:avLst/>
              <a:pathLst>
                <a:path w="173453" h="0">
                  <a:moveTo>
                    <a:pt x="0" y="0"/>
                  </a:moveTo>
                  <a:lnTo>
                    <a:pt x="57817" y="0"/>
                  </a:lnTo>
                  <a:lnTo>
                    <a:pt x="115635" y="0"/>
                  </a:lnTo>
                  <a:lnTo>
                    <a:pt x="115635" y="0"/>
                  </a:lnTo>
                  <a:lnTo>
                    <a:pt x="173453" y="0"/>
                  </a:lnTo>
                </a:path>
              </a:pathLst>
            </a:custGeom>
            <a:ln w="108405" cap="flat">
              <a:solidFill>
                <a:srgbClr val="E8E8E8">
                  <a:alpha val="100000"/>
                </a:srgbClr>
              </a:solidFill>
              <a:prstDash val="solid"/>
              <a:round/>
            </a:ln>
          </p:spPr>
          <p:txBody>
            <a:bodyPr/>
            <a:lstStyle/>
            <a:p/>
          </p:txBody>
        </p:sp>
        <p:sp>
          <p:nvSpPr>
            <p:cNvPr id="43" name="pl43"/>
            <p:cNvSpPr/>
            <p:nvPr/>
          </p:nvSpPr>
          <p:spPr>
            <a:xfrm>
              <a:off x="6639488" y="3001892"/>
              <a:ext cx="1098538" cy="0"/>
            </a:xfrm>
            <a:custGeom>
              <a:avLst/>
              <a:pathLst>
                <a:path w="1098538" h="0">
                  <a:moveTo>
                    <a:pt x="0" y="0"/>
                  </a:moveTo>
                  <a:lnTo>
                    <a:pt x="462542" y="0"/>
                  </a:lnTo>
                  <a:lnTo>
                    <a:pt x="693813" y="0"/>
                  </a:lnTo>
                  <a:lnTo>
                    <a:pt x="867267" y="0"/>
                  </a:lnTo>
                  <a:lnTo>
                    <a:pt x="1098538" y="0"/>
                  </a:lnTo>
                </a:path>
              </a:pathLst>
            </a:custGeom>
            <a:ln w="108405" cap="flat">
              <a:solidFill>
                <a:srgbClr val="E8E8E8">
                  <a:alpha val="100000"/>
                </a:srgbClr>
              </a:solidFill>
              <a:prstDash val="solid"/>
              <a:round/>
            </a:ln>
          </p:spPr>
          <p:txBody>
            <a:bodyPr/>
            <a:lstStyle/>
            <a:p/>
          </p:txBody>
        </p:sp>
        <p:sp>
          <p:nvSpPr>
            <p:cNvPr id="44" name="pl44"/>
            <p:cNvSpPr/>
            <p:nvPr/>
          </p:nvSpPr>
          <p:spPr>
            <a:xfrm>
              <a:off x="7333302" y="3245816"/>
              <a:ext cx="520360" cy="0"/>
            </a:xfrm>
            <a:custGeom>
              <a:avLst/>
              <a:pathLst>
                <a:path w="520360" h="0">
                  <a:moveTo>
                    <a:pt x="0" y="0"/>
                  </a:moveTo>
                  <a:lnTo>
                    <a:pt x="346906" y="0"/>
                  </a:lnTo>
                  <a:lnTo>
                    <a:pt x="520360" y="0"/>
                  </a:lnTo>
                  <a:lnTo>
                    <a:pt x="520360" y="0"/>
                  </a:lnTo>
                  <a:lnTo>
                    <a:pt x="520360" y="0"/>
                  </a:lnTo>
                </a:path>
              </a:pathLst>
            </a:custGeom>
            <a:ln w="108405" cap="flat">
              <a:solidFill>
                <a:srgbClr val="E8E8E8">
                  <a:alpha val="100000"/>
                </a:srgbClr>
              </a:solidFill>
              <a:prstDash val="solid"/>
              <a:round/>
            </a:ln>
          </p:spPr>
          <p:txBody>
            <a:bodyPr/>
            <a:lstStyle/>
            <a:p/>
          </p:txBody>
        </p:sp>
        <p:sp>
          <p:nvSpPr>
            <p:cNvPr id="45" name="pl45"/>
            <p:cNvSpPr/>
            <p:nvPr/>
          </p:nvSpPr>
          <p:spPr>
            <a:xfrm>
              <a:off x="6466035" y="3489740"/>
              <a:ext cx="1098538" cy="0"/>
            </a:xfrm>
            <a:custGeom>
              <a:avLst/>
              <a:pathLst>
                <a:path w="1098538" h="0">
                  <a:moveTo>
                    <a:pt x="0" y="0"/>
                  </a:moveTo>
                  <a:lnTo>
                    <a:pt x="231271" y="0"/>
                  </a:lnTo>
                  <a:lnTo>
                    <a:pt x="578178" y="0"/>
                  </a:lnTo>
                  <a:lnTo>
                    <a:pt x="982902" y="0"/>
                  </a:lnTo>
                  <a:lnTo>
                    <a:pt x="1098538" y="0"/>
                  </a:lnTo>
                </a:path>
              </a:pathLst>
            </a:custGeom>
            <a:ln w="108405" cap="flat">
              <a:solidFill>
                <a:srgbClr val="E8E8E8">
                  <a:alpha val="100000"/>
                </a:srgbClr>
              </a:solidFill>
              <a:prstDash val="solid"/>
              <a:round/>
            </a:ln>
          </p:spPr>
          <p:txBody>
            <a:bodyPr/>
            <a:lstStyle/>
            <a:p/>
          </p:txBody>
        </p:sp>
        <p:sp>
          <p:nvSpPr>
            <p:cNvPr id="46" name="pl46"/>
            <p:cNvSpPr/>
            <p:nvPr/>
          </p:nvSpPr>
          <p:spPr>
            <a:xfrm>
              <a:off x="6812942" y="3733665"/>
              <a:ext cx="346906" cy="0"/>
            </a:xfrm>
            <a:custGeom>
              <a:avLst/>
              <a:pathLst>
                <a:path w="346906" h="0">
                  <a:moveTo>
                    <a:pt x="0" y="0"/>
                  </a:moveTo>
                  <a:lnTo>
                    <a:pt x="173453" y="0"/>
                  </a:lnTo>
                  <a:lnTo>
                    <a:pt x="231271" y="0"/>
                  </a:lnTo>
                  <a:lnTo>
                    <a:pt x="289089" y="0"/>
                  </a:lnTo>
                  <a:lnTo>
                    <a:pt x="346906" y="0"/>
                  </a:lnTo>
                </a:path>
              </a:pathLst>
            </a:custGeom>
            <a:ln w="108405" cap="flat">
              <a:solidFill>
                <a:srgbClr val="E8E8E8">
                  <a:alpha val="100000"/>
                </a:srgbClr>
              </a:solidFill>
              <a:prstDash val="solid"/>
              <a:round/>
            </a:ln>
          </p:spPr>
          <p:txBody>
            <a:bodyPr/>
            <a:lstStyle/>
            <a:p/>
          </p:txBody>
        </p:sp>
        <p:sp>
          <p:nvSpPr>
            <p:cNvPr id="47" name="pl47"/>
            <p:cNvSpPr/>
            <p:nvPr/>
          </p:nvSpPr>
          <p:spPr>
            <a:xfrm>
              <a:off x="6408217" y="3977589"/>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48" name="pl48"/>
            <p:cNvSpPr/>
            <p:nvPr/>
          </p:nvSpPr>
          <p:spPr>
            <a:xfrm>
              <a:off x="5598768" y="4221514"/>
              <a:ext cx="1503262" cy="0"/>
            </a:xfrm>
            <a:custGeom>
              <a:avLst/>
              <a:pathLst>
                <a:path w="1503262" h="0">
                  <a:moveTo>
                    <a:pt x="0" y="0"/>
                  </a:moveTo>
                  <a:lnTo>
                    <a:pt x="0" y="0"/>
                  </a:lnTo>
                  <a:lnTo>
                    <a:pt x="635995" y="0"/>
                  </a:lnTo>
                  <a:lnTo>
                    <a:pt x="751631" y="0"/>
                  </a:lnTo>
                  <a:lnTo>
                    <a:pt x="1503262" y="0"/>
                  </a:lnTo>
                </a:path>
              </a:pathLst>
            </a:custGeom>
            <a:ln w="108405" cap="flat">
              <a:solidFill>
                <a:srgbClr val="E8E8E8">
                  <a:alpha val="100000"/>
                </a:srgbClr>
              </a:solidFill>
              <a:prstDash val="solid"/>
              <a:round/>
            </a:ln>
          </p:spPr>
          <p:txBody>
            <a:bodyPr/>
            <a:lstStyle/>
            <a:p/>
          </p:txBody>
        </p:sp>
        <p:sp>
          <p:nvSpPr>
            <p:cNvPr id="49" name="pl49"/>
            <p:cNvSpPr/>
            <p:nvPr/>
          </p:nvSpPr>
          <p:spPr>
            <a:xfrm>
              <a:off x="5598768" y="4465438"/>
              <a:ext cx="462542" cy="0"/>
            </a:xfrm>
            <a:custGeom>
              <a:avLst/>
              <a:pathLst>
                <a:path w="462542" h="0">
                  <a:moveTo>
                    <a:pt x="0" y="0"/>
                  </a:moveTo>
                  <a:lnTo>
                    <a:pt x="115635" y="0"/>
                  </a:lnTo>
                  <a:lnTo>
                    <a:pt x="173453" y="0"/>
                  </a:lnTo>
                  <a:lnTo>
                    <a:pt x="404724" y="0"/>
                  </a:lnTo>
                  <a:lnTo>
                    <a:pt x="462542" y="0"/>
                  </a:lnTo>
                </a:path>
              </a:pathLst>
            </a:custGeom>
            <a:ln w="108405" cap="flat">
              <a:solidFill>
                <a:srgbClr val="E8E8E8">
                  <a:alpha val="100000"/>
                </a:srgbClr>
              </a:solidFill>
              <a:prstDash val="solid"/>
              <a:round/>
            </a:ln>
          </p:spPr>
          <p:txBody>
            <a:bodyPr/>
            <a:lstStyle/>
            <a:p/>
          </p:txBody>
        </p:sp>
        <p:sp>
          <p:nvSpPr>
            <p:cNvPr id="50" name="pl50"/>
            <p:cNvSpPr/>
            <p:nvPr/>
          </p:nvSpPr>
          <p:spPr>
            <a:xfrm>
              <a:off x="5367497" y="4709362"/>
              <a:ext cx="578178" cy="0"/>
            </a:xfrm>
            <a:custGeom>
              <a:avLst/>
              <a:pathLst>
                <a:path w="578178" h="0">
                  <a:moveTo>
                    <a:pt x="0" y="0"/>
                  </a:moveTo>
                  <a:lnTo>
                    <a:pt x="173453" y="0"/>
                  </a:lnTo>
                  <a:lnTo>
                    <a:pt x="289089" y="0"/>
                  </a:lnTo>
                  <a:lnTo>
                    <a:pt x="346906" y="0"/>
                  </a:lnTo>
                  <a:lnTo>
                    <a:pt x="578178" y="0"/>
                  </a:lnTo>
                </a:path>
              </a:pathLst>
            </a:custGeom>
            <a:ln w="108405" cap="flat">
              <a:solidFill>
                <a:srgbClr val="E8E8E8">
                  <a:alpha val="100000"/>
                </a:srgbClr>
              </a:solidFill>
              <a:prstDash val="solid"/>
              <a:round/>
            </a:ln>
          </p:spPr>
          <p:txBody>
            <a:bodyPr/>
            <a:lstStyle/>
            <a:p/>
          </p:txBody>
        </p:sp>
        <p:sp>
          <p:nvSpPr>
            <p:cNvPr id="51" name="pl51"/>
            <p:cNvSpPr/>
            <p:nvPr/>
          </p:nvSpPr>
          <p:spPr>
            <a:xfrm>
              <a:off x="5367497" y="4953287"/>
              <a:ext cx="1214173" cy="0"/>
            </a:xfrm>
            <a:custGeom>
              <a:avLst/>
              <a:pathLst>
                <a:path w="1214173" h="0">
                  <a:moveTo>
                    <a:pt x="0" y="0"/>
                  </a:moveTo>
                  <a:lnTo>
                    <a:pt x="693813" y="0"/>
                  </a:lnTo>
                  <a:lnTo>
                    <a:pt x="693813" y="0"/>
                  </a:lnTo>
                  <a:lnTo>
                    <a:pt x="925084" y="0"/>
                  </a:lnTo>
                  <a:lnTo>
                    <a:pt x="1214173" y="0"/>
                  </a:lnTo>
                </a:path>
              </a:pathLst>
            </a:custGeom>
            <a:ln w="108405" cap="flat">
              <a:solidFill>
                <a:srgbClr val="E8E8E8">
                  <a:alpha val="100000"/>
                </a:srgbClr>
              </a:solidFill>
              <a:prstDash val="solid"/>
              <a:round/>
            </a:ln>
          </p:spPr>
          <p:txBody>
            <a:bodyPr/>
            <a:lstStyle/>
            <a:p/>
          </p:txBody>
        </p:sp>
        <p:sp>
          <p:nvSpPr>
            <p:cNvPr id="52" name="pl52"/>
            <p:cNvSpPr/>
            <p:nvPr/>
          </p:nvSpPr>
          <p:spPr>
            <a:xfrm>
              <a:off x="5136226" y="5197211"/>
              <a:ext cx="2428347" cy="0"/>
            </a:xfrm>
            <a:custGeom>
              <a:avLst/>
              <a:pathLst>
                <a:path w="2428347" h="0">
                  <a:moveTo>
                    <a:pt x="0" y="0"/>
                  </a:moveTo>
                  <a:lnTo>
                    <a:pt x="982902" y="0"/>
                  </a:lnTo>
                  <a:lnTo>
                    <a:pt x="1907987" y="0"/>
                  </a:lnTo>
                  <a:lnTo>
                    <a:pt x="2254894" y="0"/>
                  </a:lnTo>
                  <a:lnTo>
                    <a:pt x="2428347" y="0"/>
                  </a:lnTo>
                </a:path>
              </a:pathLst>
            </a:custGeom>
            <a:ln w="108405" cap="flat">
              <a:solidFill>
                <a:srgbClr val="E8E8E8">
                  <a:alpha val="100000"/>
                </a:srgbClr>
              </a:solidFill>
              <a:prstDash val="solid"/>
              <a:round/>
            </a:ln>
          </p:spPr>
          <p:txBody>
            <a:bodyPr/>
            <a:lstStyle/>
            <a:p/>
          </p:txBody>
        </p:sp>
        <p:sp>
          <p:nvSpPr>
            <p:cNvPr id="53" name="pl53"/>
            <p:cNvSpPr/>
            <p:nvPr/>
          </p:nvSpPr>
          <p:spPr>
            <a:xfrm>
              <a:off x="4847137" y="5441136"/>
              <a:ext cx="809449" cy="0"/>
            </a:xfrm>
            <a:custGeom>
              <a:avLst/>
              <a:pathLst>
                <a:path w="809449" h="0">
                  <a:moveTo>
                    <a:pt x="0" y="0"/>
                  </a:moveTo>
                  <a:lnTo>
                    <a:pt x="578178" y="0"/>
                  </a:lnTo>
                  <a:lnTo>
                    <a:pt x="635995" y="0"/>
                  </a:lnTo>
                  <a:lnTo>
                    <a:pt x="693813" y="0"/>
                  </a:lnTo>
                  <a:lnTo>
                    <a:pt x="809449" y="0"/>
                  </a:lnTo>
                </a:path>
              </a:pathLst>
            </a:custGeom>
            <a:ln w="108405" cap="flat">
              <a:solidFill>
                <a:srgbClr val="E8E8E8">
                  <a:alpha val="100000"/>
                </a:srgbClr>
              </a:solidFill>
              <a:prstDash val="solid"/>
              <a:round/>
            </a:ln>
          </p:spPr>
          <p:txBody>
            <a:bodyPr/>
            <a:lstStyle/>
            <a:p/>
          </p:txBody>
        </p:sp>
        <p:sp>
          <p:nvSpPr>
            <p:cNvPr id="54" name="pl54"/>
            <p:cNvSpPr/>
            <p:nvPr/>
          </p:nvSpPr>
          <p:spPr>
            <a:xfrm>
              <a:off x="4615865" y="5685060"/>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5" name="pt55"/>
            <p:cNvSpPr/>
            <p:nvPr/>
          </p:nvSpPr>
          <p:spPr>
            <a:xfrm>
              <a:off x="5941175"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709904"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362997"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536450"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652086"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91344"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06980"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386620"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33527"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733527"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33527"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9162"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9162"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09753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23026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594268"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594268"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345899"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7570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17891"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33527"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9134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33527"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9162"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039713"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461535"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692806"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60073"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44438"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328802"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634988"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097531"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02255"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33527"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02255"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60073"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17891"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733527"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06980"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577171"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28808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05681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056810"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362997"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40371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40371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40371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40371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403717"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039713"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808442"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981895"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097531"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55349"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38662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03971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6114628"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131726"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84916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32880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84916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84916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67570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733527"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675709"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791344"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849162"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7791344"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756007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61136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61136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61136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461136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4611365"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05681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5767721"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5709904"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594268"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98993"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49162"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791344"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791344"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791344"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791344"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652086"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5478632"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5420815"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536450"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84263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886972"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5482248"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5597883"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737142"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7852778"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pt165"/>
            <p:cNvSpPr/>
            <p:nvPr/>
          </p:nvSpPr>
          <p:spPr>
            <a:xfrm>
              <a:off x="7852778"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6" name="pt166"/>
            <p:cNvSpPr/>
            <p:nvPr/>
          </p:nvSpPr>
          <p:spPr>
            <a:xfrm>
              <a:off x="7679324"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7" name="pt167"/>
            <p:cNvSpPr/>
            <p:nvPr/>
          </p:nvSpPr>
          <p:spPr>
            <a:xfrm>
              <a:off x="7679324"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8" name="pt168"/>
            <p:cNvSpPr/>
            <p:nvPr/>
          </p:nvSpPr>
          <p:spPr>
            <a:xfrm>
              <a:off x="7852778"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9" name="pt169"/>
            <p:cNvSpPr/>
            <p:nvPr/>
          </p:nvSpPr>
          <p:spPr>
            <a:xfrm>
              <a:off x="7043328"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5540066"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291697"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621506"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7737142"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7679324"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852778"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852778"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852778"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6985511"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505871"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390235"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274600"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7448053"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679324"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448053"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679324"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852778"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6522968"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6002608"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5308794"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6349515"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6349515"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6349515"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852778"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852778"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852778"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852778"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852778"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852778"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6985511"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7043328"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7101146"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6060426"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3" name="pt203"/>
            <p:cNvSpPr/>
            <p:nvPr/>
          </p:nvSpPr>
          <p:spPr>
            <a:xfrm>
              <a:off x="5077523"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4" name="pt204"/>
            <p:cNvSpPr/>
            <p:nvPr/>
          </p:nvSpPr>
          <p:spPr>
            <a:xfrm>
              <a:off x="7794960"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5" name="pt205"/>
            <p:cNvSpPr/>
            <p:nvPr/>
          </p:nvSpPr>
          <p:spPr>
            <a:xfrm>
              <a:off x="7794960"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6" name="pt206"/>
            <p:cNvSpPr/>
            <p:nvPr/>
          </p:nvSpPr>
          <p:spPr>
            <a:xfrm>
              <a:off x="7621506"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7" name="pt207"/>
            <p:cNvSpPr/>
            <p:nvPr/>
          </p:nvSpPr>
          <p:spPr>
            <a:xfrm>
              <a:off x="7679324"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8" name="pt208"/>
            <p:cNvSpPr/>
            <p:nvPr/>
          </p:nvSpPr>
          <p:spPr>
            <a:xfrm>
              <a:off x="7794960"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9" name="pt209"/>
            <p:cNvSpPr/>
            <p:nvPr/>
          </p:nvSpPr>
          <p:spPr>
            <a:xfrm>
              <a:off x="7737142"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0" name="pt210"/>
            <p:cNvSpPr/>
            <p:nvPr/>
          </p:nvSpPr>
          <p:spPr>
            <a:xfrm>
              <a:off x="7505871"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1" name="pt211"/>
            <p:cNvSpPr/>
            <p:nvPr/>
          </p:nvSpPr>
          <p:spPr>
            <a:xfrm>
              <a:off x="4557163"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4557163"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4557163"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6002608"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5540066"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5944790"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794960"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737142"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737142"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5597883"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5482248"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4788434"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tx223"/>
            <p:cNvSpPr/>
            <p:nvPr/>
          </p:nvSpPr>
          <p:spPr>
            <a:xfrm>
              <a:off x="1276726" y="5616950"/>
              <a:ext cx="5590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Somalia*</a:t>
              </a:r>
            </a:p>
          </p:txBody>
        </p:sp>
        <p:sp>
          <p:nvSpPr>
            <p:cNvPr id="224" name="tx224"/>
            <p:cNvSpPr/>
            <p:nvPr/>
          </p:nvSpPr>
          <p:spPr>
            <a:xfrm>
              <a:off x="1338799" y="5373093"/>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Yemen*</a:t>
              </a:r>
            </a:p>
          </p:txBody>
        </p:sp>
        <p:sp>
          <p:nvSpPr>
            <p:cNvPr id="225" name="tx225"/>
            <p:cNvSpPr/>
            <p:nvPr/>
          </p:nvSpPr>
          <p:spPr>
            <a:xfrm>
              <a:off x="1377476" y="5129101"/>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Sudan*</a:t>
              </a:r>
            </a:p>
          </p:txBody>
        </p:sp>
        <p:sp>
          <p:nvSpPr>
            <p:cNvPr id="226" name="tx226"/>
            <p:cNvSpPr/>
            <p:nvPr/>
          </p:nvSpPr>
          <p:spPr>
            <a:xfrm>
              <a:off x="1291937" y="4886950"/>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Lebanon</a:t>
              </a:r>
            </a:p>
          </p:txBody>
        </p:sp>
        <p:sp>
          <p:nvSpPr>
            <p:cNvPr id="227" name="tx227"/>
            <p:cNvSpPr/>
            <p:nvPr/>
          </p:nvSpPr>
          <p:spPr>
            <a:xfrm>
              <a:off x="1043574" y="4613557"/>
              <a:ext cx="7922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Afghanistan*</a:t>
              </a:r>
            </a:p>
          </p:txBody>
        </p:sp>
        <p:sp>
          <p:nvSpPr>
            <p:cNvPr id="228" name="tx228"/>
            <p:cNvSpPr/>
            <p:nvPr/>
          </p:nvSpPr>
          <p:spPr>
            <a:xfrm>
              <a:off x="1463152" y="4369633"/>
              <a:ext cx="37264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Syria*</a:t>
              </a:r>
            </a:p>
          </p:txBody>
        </p:sp>
        <p:sp>
          <p:nvSpPr>
            <p:cNvPr id="229" name="tx229"/>
            <p:cNvSpPr/>
            <p:nvPr/>
          </p:nvSpPr>
          <p:spPr>
            <a:xfrm>
              <a:off x="1369905" y="412741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Djibouti</a:t>
              </a:r>
            </a:p>
          </p:txBody>
        </p:sp>
        <p:sp>
          <p:nvSpPr>
            <p:cNvPr id="230" name="tx230"/>
            <p:cNvSpPr/>
            <p:nvPr/>
          </p:nvSpPr>
          <p:spPr>
            <a:xfrm>
              <a:off x="1501828" y="3883490"/>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Libya</a:t>
              </a:r>
            </a:p>
          </p:txBody>
        </p:sp>
        <p:sp>
          <p:nvSpPr>
            <p:cNvPr id="231" name="tx231"/>
            <p:cNvSpPr/>
            <p:nvPr/>
          </p:nvSpPr>
          <p:spPr>
            <a:xfrm>
              <a:off x="1245621" y="3665623"/>
              <a:ext cx="59017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Pakistan*</a:t>
              </a:r>
            </a:p>
          </p:txBody>
        </p:sp>
        <p:sp>
          <p:nvSpPr>
            <p:cNvPr id="232" name="tx232"/>
            <p:cNvSpPr/>
            <p:nvPr/>
          </p:nvSpPr>
          <p:spPr>
            <a:xfrm>
              <a:off x="1595075" y="3397278"/>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Iraq</a:t>
              </a:r>
            </a:p>
          </p:txBody>
        </p:sp>
        <p:sp>
          <p:nvSpPr>
            <p:cNvPr id="233" name="tx233"/>
            <p:cNvSpPr/>
            <p:nvPr/>
          </p:nvSpPr>
          <p:spPr>
            <a:xfrm>
              <a:off x="1486412" y="3171566"/>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Qatar</a:t>
              </a:r>
            </a:p>
          </p:txBody>
        </p:sp>
        <p:sp>
          <p:nvSpPr>
            <p:cNvPr id="234" name="tx234"/>
            <p:cNvSpPr/>
            <p:nvPr/>
          </p:nvSpPr>
          <p:spPr>
            <a:xfrm>
              <a:off x="1408649" y="2935486"/>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Jordan</a:t>
              </a:r>
            </a:p>
          </p:txBody>
        </p:sp>
        <p:sp>
          <p:nvSpPr>
            <p:cNvPr id="235" name="tx235"/>
            <p:cNvSpPr/>
            <p:nvPr/>
          </p:nvSpPr>
          <p:spPr>
            <a:xfrm>
              <a:off x="1478568" y="2663868"/>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Egypt</a:t>
              </a:r>
            </a:p>
          </p:txBody>
        </p:sp>
        <p:sp>
          <p:nvSpPr>
            <p:cNvPr id="236" name="tx236"/>
            <p:cNvSpPr/>
            <p:nvPr/>
          </p:nvSpPr>
          <p:spPr>
            <a:xfrm>
              <a:off x="508103" y="2447638"/>
              <a:ext cx="40382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United</a:t>
              </a:r>
            </a:p>
          </p:txBody>
        </p:sp>
        <p:sp>
          <p:nvSpPr>
            <p:cNvPr id="237" name="tx237"/>
            <p:cNvSpPr/>
            <p:nvPr/>
          </p:nvSpPr>
          <p:spPr>
            <a:xfrm>
              <a:off x="950736" y="2447706"/>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Arab</a:t>
              </a:r>
            </a:p>
          </p:txBody>
        </p:sp>
        <p:sp>
          <p:nvSpPr>
            <p:cNvPr id="238" name="tx238"/>
            <p:cNvSpPr/>
            <p:nvPr/>
          </p:nvSpPr>
          <p:spPr>
            <a:xfrm>
              <a:off x="1284638" y="2447706"/>
              <a:ext cx="5511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Emirates</a:t>
              </a:r>
            </a:p>
          </p:txBody>
        </p:sp>
        <p:sp>
          <p:nvSpPr>
            <p:cNvPr id="239" name="tx239"/>
            <p:cNvSpPr/>
            <p:nvPr/>
          </p:nvSpPr>
          <p:spPr>
            <a:xfrm>
              <a:off x="1385457" y="220378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Tunisia</a:t>
              </a:r>
            </a:p>
          </p:txBody>
        </p:sp>
        <p:sp>
          <p:nvSpPr>
            <p:cNvPr id="240" name="tx240"/>
            <p:cNvSpPr/>
            <p:nvPr/>
          </p:nvSpPr>
          <p:spPr>
            <a:xfrm>
              <a:off x="1035866" y="1958083"/>
              <a:ext cx="35729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Saudi</a:t>
              </a:r>
            </a:p>
          </p:txBody>
        </p:sp>
        <p:sp>
          <p:nvSpPr>
            <p:cNvPr id="241" name="tx241"/>
            <p:cNvSpPr/>
            <p:nvPr/>
          </p:nvSpPr>
          <p:spPr>
            <a:xfrm>
              <a:off x="1431978" y="1959857"/>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Arabia</a:t>
              </a:r>
            </a:p>
          </p:txBody>
        </p:sp>
        <p:sp>
          <p:nvSpPr>
            <p:cNvPr id="242" name="tx242"/>
            <p:cNvSpPr/>
            <p:nvPr/>
          </p:nvSpPr>
          <p:spPr>
            <a:xfrm>
              <a:off x="1455375" y="171409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Oman</a:t>
              </a:r>
            </a:p>
          </p:txBody>
        </p:sp>
        <p:sp>
          <p:nvSpPr>
            <p:cNvPr id="243" name="tx243"/>
            <p:cNvSpPr/>
            <p:nvPr/>
          </p:nvSpPr>
          <p:spPr>
            <a:xfrm>
              <a:off x="1300123" y="147200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Morocco</a:t>
              </a:r>
            </a:p>
          </p:txBody>
        </p:sp>
        <p:sp>
          <p:nvSpPr>
            <p:cNvPr id="244" name="tx244"/>
            <p:cNvSpPr/>
            <p:nvPr/>
          </p:nvSpPr>
          <p:spPr>
            <a:xfrm>
              <a:off x="1416494" y="1228084"/>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Kuwait</a:t>
              </a:r>
            </a:p>
          </p:txBody>
        </p:sp>
        <p:sp>
          <p:nvSpPr>
            <p:cNvPr id="245" name="tx245"/>
            <p:cNvSpPr/>
            <p:nvPr/>
          </p:nvSpPr>
          <p:spPr>
            <a:xfrm>
              <a:off x="1595075" y="984159"/>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Iran</a:t>
              </a:r>
            </a:p>
          </p:txBody>
        </p:sp>
        <p:sp>
          <p:nvSpPr>
            <p:cNvPr id="246" name="tx246"/>
            <p:cNvSpPr/>
            <p:nvPr/>
          </p:nvSpPr>
          <p:spPr>
            <a:xfrm>
              <a:off x="1354284" y="74023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Bahrain</a:t>
              </a:r>
            </a:p>
          </p:txBody>
        </p:sp>
        <p:sp>
          <p:nvSpPr>
            <p:cNvPr id="247" name="tx247"/>
            <p:cNvSpPr/>
            <p:nvPr/>
          </p:nvSpPr>
          <p:spPr>
            <a:xfrm>
              <a:off x="2156440"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8" name="tx248"/>
            <p:cNvSpPr/>
            <p:nvPr/>
          </p:nvSpPr>
          <p:spPr>
            <a:xfrm>
              <a:off x="357080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9" name="tx249"/>
            <p:cNvSpPr/>
            <p:nvPr/>
          </p:nvSpPr>
          <p:spPr>
            <a:xfrm>
              <a:off x="501625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50" name="tx250"/>
            <p:cNvSpPr/>
            <p:nvPr/>
          </p:nvSpPr>
          <p:spPr>
            <a:xfrm>
              <a:off x="6461697"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51" name="tx251"/>
            <p:cNvSpPr/>
            <p:nvPr/>
          </p:nvSpPr>
          <p:spPr>
            <a:xfrm>
              <a:off x="7876065"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2" name="tx252"/>
            <p:cNvSpPr/>
            <p:nvPr/>
          </p:nvSpPr>
          <p:spPr>
            <a:xfrm>
              <a:off x="4647507"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3" name="pt253"/>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5" name="pt255"/>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6" name="tx256"/>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57" name="tx257"/>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58" name="tx258"/>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59" name="tx259"/>
            <p:cNvSpPr/>
            <p:nvPr/>
          </p:nvSpPr>
          <p:spPr>
            <a:xfrm>
              <a:off x="1898429" y="399578"/>
              <a:ext cx="339176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by country, EMR, 2019-2023</a:t>
              </a:r>
            </a:p>
          </p:txBody>
        </p:sp>
        <p:sp>
          <p:nvSpPr>
            <p:cNvPr id="260" name="tx260"/>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1" name="tx261"/>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62" name="tx262"/>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63" name="tx263"/>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DTP3 coverage across years 2019 to 2023 (grey bars), and coverage in specific years (dots), by country. The chart can be used for assessing recovery to pre-pandemic levels and progress beyond 2019.
In 2022, 7 (out of 21) countries had lower coverage than in 2019.
In 2023, 7 countries had lower DTP3 coverage than in 2022.
In 2023, 8 countries had lower coverage than in 2019.</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91116" y="3485459"/>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6" name="pl6"/>
            <p:cNvSpPr/>
            <p:nvPr/>
          </p:nvSpPr>
          <p:spPr>
            <a:xfrm>
              <a:off x="991116" y="2426142"/>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7" name="pl7"/>
            <p:cNvSpPr/>
            <p:nvPr/>
          </p:nvSpPr>
          <p:spPr>
            <a:xfrm>
              <a:off x="991116" y="136682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8" name="pl8"/>
            <p:cNvSpPr/>
            <p:nvPr/>
          </p:nvSpPr>
          <p:spPr>
            <a:xfrm>
              <a:off x="2176886"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3607249"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5037611"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6324937"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7040118"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326190"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612263"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898335" y="729806"/>
              <a:ext cx="0" cy="3441754"/>
            </a:xfrm>
            <a:custGeom>
              <a:avLst/>
              <a:pathLst>
                <a:path w="0" h="3441754">
                  <a:moveTo>
                    <a:pt x="0" y="344175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991116" y="4015118"/>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7" name="pl17"/>
            <p:cNvSpPr/>
            <p:nvPr/>
          </p:nvSpPr>
          <p:spPr>
            <a:xfrm>
              <a:off x="991116" y="295580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8" name="pl18"/>
            <p:cNvSpPr/>
            <p:nvPr/>
          </p:nvSpPr>
          <p:spPr>
            <a:xfrm>
              <a:off x="991116" y="1896484"/>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9" name="pl19"/>
            <p:cNvSpPr/>
            <p:nvPr/>
          </p:nvSpPr>
          <p:spPr>
            <a:xfrm>
              <a:off x="991116" y="837167"/>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20" name="pl20"/>
            <p:cNvSpPr/>
            <p:nvPr/>
          </p:nvSpPr>
          <p:spPr>
            <a:xfrm>
              <a:off x="1461705"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92067"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322430"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75279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97082"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83154"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469226"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55299"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041371" y="729806"/>
              <a:ext cx="0" cy="3441754"/>
            </a:xfrm>
            <a:custGeom>
              <a:avLst/>
              <a:pathLst>
                <a:path w="0" h="3441754">
                  <a:moveTo>
                    <a:pt x="0" y="3441754"/>
                  </a:moveTo>
                  <a:lnTo>
                    <a:pt x="0" y="0"/>
                  </a:lnTo>
                  <a:lnTo>
                    <a:pt x="0" y="0"/>
                  </a:lnTo>
                </a:path>
              </a:pathLst>
            </a:custGeom>
            <a:ln w="13550" cap="flat">
              <a:solidFill>
                <a:srgbClr val="EBEBEB">
                  <a:alpha val="100000"/>
                </a:srgbClr>
              </a:solidFill>
              <a:prstDash val="solid"/>
              <a:round/>
            </a:ln>
          </p:spPr>
          <p:txBody>
            <a:bodyPr/>
            <a:lstStyle/>
            <a:p/>
          </p:txBody>
        </p:sp>
        <p:sp>
          <p:nvSpPr>
            <p:cNvPr id="29" name="rc29"/>
            <p:cNvSpPr/>
            <p:nvPr/>
          </p:nvSpPr>
          <p:spPr>
            <a:xfrm>
              <a:off x="1332973" y="3060935"/>
              <a:ext cx="257465" cy="954182"/>
            </a:xfrm>
            <a:prstGeom prst="rect">
              <a:avLst/>
            </a:prstGeom>
            <a:solidFill>
              <a:srgbClr val="E2231A">
                <a:alpha val="100000"/>
              </a:srgbClr>
            </a:solidFill>
          </p:spPr>
          <p:txBody>
            <a:bodyPr/>
            <a:lstStyle/>
            <a:p/>
          </p:txBody>
        </p:sp>
        <p:sp>
          <p:nvSpPr>
            <p:cNvPr id="30" name="rc30"/>
            <p:cNvSpPr/>
            <p:nvPr/>
          </p:nvSpPr>
          <p:spPr>
            <a:xfrm>
              <a:off x="1619045" y="3079591"/>
              <a:ext cx="257465" cy="935526"/>
            </a:xfrm>
            <a:prstGeom prst="rect">
              <a:avLst/>
            </a:prstGeom>
            <a:solidFill>
              <a:srgbClr val="E2231A">
                <a:alpha val="100000"/>
              </a:srgbClr>
            </a:solidFill>
          </p:spPr>
          <p:txBody>
            <a:bodyPr/>
            <a:lstStyle/>
            <a:p/>
          </p:txBody>
        </p:sp>
        <p:sp>
          <p:nvSpPr>
            <p:cNvPr id="31" name="rc31"/>
            <p:cNvSpPr/>
            <p:nvPr/>
          </p:nvSpPr>
          <p:spPr>
            <a:xfrm>
              <a:off x="1905118" y="3083936"/>
              <a:ext cx="257465" cy="931181"/>
            </a:xfrm>
            <a:prstGeom prst="rect">
              <a:avLst/>
            </a:prstGeom>
            <a:solidFill>
              <a:srgbClr val="E2231A">
                <a:alpha val="100000"/>
              </a:srgbClr>
            </a:solidFill>
          </p:spPr>
          <p:txBody>
            <a:bodyPr/>
            <a:lstStyle/>
            <a:p/>
          </p:txBody>
        </p:sp>
        <p:sp>
          <p:nvSpPr>
            <p:cNvPr id="32" name="rc32"/>
            <p:cNvSpPr/>
            <p:nvPr/>
          </p:nvSpPr>
          <p:spPr>
            <a:xfrm>
              <a:off x="2191190" y="3107409"/>
              <a:ext cx="257465" cy="907708"/>
            </a:xfrm>
            <a:prstGeom prst="rect">
              <a:avLst/>
            </a:prstGeom>
            <a:solidFill>
              <a:srgbClr val="E2231A">
                <a:alpha val="100000"/>
              </a:srgbClr>
            </a:solidFill>
          </p:spPr>
          <p:txBody>
            <a:bodyPr/>
            <a:lstStyle/>
            <a:p/>
          </p:txBody>
        </p:sp>
        <p:sp>
          <p:nvSpPr>
            <p:cNvPr id="33" name="rc33"/>
            <p:cNvSpPr/>
            <p:nvPr/>
          </p:nvSpPr>
          <p:spPr>
            <a:xfrm>
              <a:off x="2477262" y="3145673"/>
              <a:ext cx="257465" cy="869444"/>
            </a:xfrm>
            <a:prstGeom prst="rect">
              <a:avLst/>
            </a:prstGeom>
            <a:solidFill>
              <a:srgbClr val="E2231A">
                <a:alpha val="100000"/>
              </a:srgbClr>
            </a:solidFill>
          </p:spPr>
          <p:txBody>
            <a:bodyPr/>
            <a:lstStyle/>
            <a:p/>
          </p:txBody>
        </p:sp>
        <p:sp>
          <p:nvSpPr>
            <p:cNvPr id="34" name="rc34"/>
            <p:cNvSpPr/>
            <p:nvPr/>
          </p:nvSpPr>
          <p:spPr>
            <a:xfrm>
              <a:off x="2763335" y="3114506"/>
              <a:ext cx="257465" cy="900611"/>
            </a:xfrm>
            <a:prstGeom prst="rect">
              <a:avLst/>
            </a:prstGeom>
            <a:solidFill>
              <a:srgbClr val="E2231A">
                <a:alpha val="100000"/>
              </a:srgbClr>
            </a:solidFill>
          </p:spPr>
          <p:txBody>
            <a:bodyPr/>
            <a:lstStyle/>
            <a:p/>
          </p:txBody>
        </p:sp>
        <p:sp>
          <p:nvSpPr>
            <p:cNvPr id="35" name="rc35"/>
            <p:cNvSpPr/>
            <p:nvPr/>
          </p:nvSpPr>
          <p:spPr>
            <a:xfrm>
              <a:off x="3049407" y="3066358"/>
              <a:ext cx="257465" cy="948760"/>
            </a:xfrm>
            <a:prstGeom prst="rect">
              <a:avLst/>
            </a:prstGeom>
            <a:solidFill>
              <a:srgbClr val="E2231A">
                <a:alpha val="100000"/>
              </a:srgbClr>
            </a:solidFill>
          </p:spPr>
          <p:txBody>
            <a:bodyPr/>
            <a:lstStyle/>
            <a:p/>
          </p:txBody>
        </p:sp>
        <p:sp>
          <p:nvSpPr>
            <p:cNvPr id="36" name="rc36"/>
            <p:cNvSpPr/>
            <p:nvPr/>
          </p:nvSpPr>
          <p:spPr>
            <a:xfrm>
              <a:off x="3335480" y="3049281"/>
              <a:ext cx="257465" cy="965836"/>
            </a:xfrm>
            <a:prstGeom prst="rect">
              <a:avLst/>
            </a:prstGeom>
            <a:solidFill>
              <a:srgbClr val="E2231A">
                <a:alpha val="100000"/>
              </a:srgbClr>
            </a:solidFill>
          </p:spPr>
          <p:txBody>
            <a:bodyPr/>
            <a:lstStyle/>
            <a:p/>
          </p:txBody>
        </p:sp>
        <p:sp>
          <p:nvSpPr>
            <p:cNvPr id="37" name="rc37"/>
            <p:cNvSpPr/>
            <p:nvPr/>
          </p:nvSpPr>
          <p:spPr>
            <a:xfrm>
              <a:off x="3621552" y="3018298"/>
              <a:ext cx="257465" cy="996819"/>
            </a:xfrm>
            <a:prstGeom prst="rect">
              <a:avLst/>
            </a:prstGeom>
            <a:solidFill>
              <a:srgbClr val="E2231A">
                <a:alpha val="100000"/>
              </a:srgbClr>
            </a:solidFill>
          </p:spPr>
          <p:txBody>
            <a:bodyPr/>
            <a:lstStyle/>
            <a:p/>
          </p:txBody>
        </p:sp>
        <p:sp>
          <p:nvSpPr>
            <p:cNvPr id="38" name="rc38"/>
            <p:cNvSpPr/>
            <p:nvPr/>
          </p:nvSpPr>
          <p:spPr>
            <a:xfrm>
              <a:off x="3907625" y="3044340"/>
              <a:ext cx="257465" cy="970777"/>
            </a:xfrm>
            <a:prstGeom prst="rect">
              <a:avLst/>
            </a:prstGeom>
            <a:solidFill>
              <a:srgbClr val="E2231A">
                <a:alpha val="100000"/>
              </a:srgbClr>
            </a:solidFill>
          </p:spPr>
          <p:txBody>
            <a:bodyPr/>
            <a:lstStyle/>
            <a:p/>
          </p:txBody>
        </p:sp>
        <p:sp>
          <p:nvSpPr>
            <p:cNvPr id="39" name="rc39"/>
            <p:cNvSpPr/>
            <p:nvPr/>
          </p:nvSpPr>
          <p:spPr>
            <a:xfrm>
              <a:off x="4193697" y="3071624"/>
              <a:ext cx="257465" cy="943494"/>
            </a:xfrm>
            <a:prstGeom prst="rect">
              <a:avLst/>
            </a:prstGeom>
            <a:solidFill>
              <a:srgbClr val="E2231A">
                <a:alpha val="100000"/>
              </a:srgbClr>
            </a:solidFill>
          </p:spPr>
          <p:txBody>
            <a:bodyPr/>
            <a:lstStyle/>
            <a:p/>
          </p:txBody>
        </p:sp>
        <p:sp>
          <p:nvSpPr>
            <p:cNvPr id="40" name="rc40"/>
            <p:cNvSpPr/>
            <p:nvPr/>
          </p:nvSpPr>
          <p:spPr>
            <a:xfrm>
              <a:off x="4479769" y="3101295"/>
              <a:ext cx="257465" cy="913822"/>
            </a:xfrm>
            <a:prstGeom prst="rect">
              <a:avLst/>
            </a:prstGeom>
            <a:solidFill>
              <a:srgbClr val="E2231A">
                <a:alpha val="100000"/>
              </a:srgbClr>
            </a:solidFill>
          </p:spPr>
          <p:txBody>
            <a:bodyPr/>
            <a:lstStyle/>
            <a:p/>
          </p:txBody>
        </p:sp>
        <p:sp>
          <p:nvSpPr>
            <p:cNvPr id="41" name="rc41"/>
            <p:cNvSpPr/>
            <p:nvPr/>
          </p:nvSpPr>
          <p:spPr>
            <a:xfrm>
              <a:off x="4765842" y="3072661"/>
              <a:ext cx="257465" cy="942456"/>
            </a:xfrm>
            <a:prstGeom prst="rect">
              <a:avLst/>
            </a:prstGeom>
            <a:solidFill>
              <a:srgbClr val="E2231A">
                <a:alpha val="100000"/>
              </a:srgbClr>
            </a:solidFill>
          </p:spPr>
          <p:txBody>
            <a:bodyPr/>
            <a:lstStyle/>
            <a:p/>
          </p:txBody>
        </p:sp>
        <p:sp>
          <p:nvSpPr>
            <p:cNvPr id="42" name="rc42"/>
            <p:cNvSpPr/>
            <p:nvPr/>
          </p:nvSpPr>
          <p:spPr>
            <a:xfrm>
              <a:off x="5051914" y="3146610"/>
              <a:ext cx="257465" cy="868507"/>
            </a:xfrm>
            <a:prstGeom prst="rect">
              <a:avLst/>
            </a:prstGeom>
            <a:solidFill>
              <a:srgbClr val="E2231A">
                <a:alpha val="100000"/>
              </a:srgbClr>
            </a:solidFill>
          </p:spPr>
          <p:txBody>
            <a:bodyPr/>
            <a:lstStyle/>
            <a:p/>
          </p:txBody>
        </p:sp>
        <p:sp>
          <p:nvSpPr>
            <p:cNvPr id="43" name="rc43"/>
            <p:cNvSpPr/>
            <p:nvPr/>
          </p:nvSpPr>
          <p:spPr>
            <a:xfrm>
              <a:off x="5337987" y="3161684"/>
              <a:ext cx="257465" cy="853433"/>
            </a:xfrm>
            <a:prstGeom prst="rect">
              <a:avLst/>
            </a:prstGeom>
            <a:solidFill>
              <a:srgbClr val="E2231A">
                <a:alpha val="100000"/>
              </a:srgbClr>
            </a:solidFill>
          </p:spPr>
          <p:txBody>
            <a:bodyPr/>
            <a:lstStyle/>
            <a:p/>
          </p:txBody>
        </p:sp>
        <p:sp>
          <p:nvSpPr>
            <p:cNvPr id="44" name="rc44"/>
            <p:cNvSpPr/>
            <p:nvPr/>
          </p:nvSpPr>
          <p:spPr>
            <a:xfrm>
              <a:off x="5624059" y="3210966"/>
              <a:ext cx="257465" cy="804152"/>
            </a:xfrm>
            <a:prstGeom prst="rect">
              <a:avLst/>
            </a:prstGeom>
            <a:solidFill>
              <a:srgbClr val="E2231A">
                <a:alpha val="100000"/>
              </a:srgbClr>
            </a:solidFill>
          </p:spPr>
          <p:txBody>
            <a:bodyPr/>
            <a:lstStyle/>
            <a:p/>
          </p:txBody>
        </p:sp>
        <p:sp>
          <p:nvSpPr>
            <p:cNvPr id="45" name="rc45"/>
            <p:cNvSpPr/>
            <p:nvPr/>
          </p:nvSpPr>
          <p:spPr>
            <a:xfrm>
              <a:off x="5910132" y="3262231"/>
              <a:ext cx="257465" cy="752887"/>
            </a:xfrm>
            <a:prstGeom prst="rect">
              <a:avLst/>
            </a:prstGeom>
            <a:solidFill>
              <a:srgbClr val="E2231A">
                <a:alpha val="100000"/>
              </a:srgbClr>
            </a:solidFill>
          </p:spPr>
          <p:txBody>
            <a:bodyPr/>
            <a:lstStyle/>
            <a:p/>
          </p:txBody>
        </p:sp>
        <p:sp>
          <p:nvSpPr>
            <p:cNvPr id="46" name="rc46"/>
            <p:cNvSpPr/>
            <p:nvPr/>
          </p:nvSpPr>
          <p:spPr>
            <a:xfrm>
              <a:off x="6196204" y="3264333"/>
              <a:ext cx="257465" cy="750784"/>
            </a:xfrm>
            <a:prstGeom prst="rect">
              <a:avLst/>
            </a:prstGeom>
            <a:solidFill>
              <a:srgbClr val="E2231A">
                <a:alpha val="100000"/>
              </a:srgbClr>
            </a:solidFill>
          </p:spPr>
          <p:txBody>
            <a:bodyPr/>
            <a:lstStyle/>
            <a:p/>
          </p:txBody>
        </p:sp>
        <p:sp>
          <p:nvSpPr>
            <p:cNvPr id="47" name="rc47"/>
            <p:cNvSpPr/>
            <p:nvPr/>
          </p:nvSpPr>
          <p:spPr>
            <a:xfrm>
              <a:off x="6482277" y="3292015"/>
              <a:ext cx="257465" cy="723102"/>
            </a:xfrm>
            <a:prstGeom prst="rect">
              <a:avLst/>
            </a:prstGeom>
            <a:solidFill>
              <a:srgbClr val="E2231A">
                <a:alpha val="100000"/>
              </a:srgbClr>
            </a:solidFill>
          </p:spPr>
          <p:txBody>
            <a:bodyPr/>
            <a:lstStyle/>
            <a:p/>
          </p:txBody>
        </p:sp>
        <p:sp>
          <p:nvSpPr>
            <p:cNvPr id="48" name="rc48"/>
            <p:cNvSpPr/>
            <p:nvPr/>
          </p:nvSpPr>
          <p:spPr>
            <a:xfrm>
              <a:off x="6768349" y="3296291"/>
              <a:ext cx="257465" cy="718827"/>
            </a:xfrm>
            <a:prstGeom prst="rect">
              <a:avLst/>
            </a:prstGeom>
            <a:solidFill>
              <a:srgbClr val="E2231A">
                <a:alpha val="100000"/>
              </a:srgbClr>
            </a:solidFill>
          </p:spPr>
          <p:txBody>
            <a:bodyPr/>
            <a:lstStyle/>
            <a:p/>
          </p:txBody>
        </p:sp>
        <p:sp>
          <p:nvSpPr>
            <p:cNvPr id="49" name="rc49"/>
            <p:cNvSpPr/>
            <p:nvPr/>
          </p:nvSpPr>
          <p:spPr>
            <a:xfrm>
              <a:off x="7054421" y="3295138"/>
              <a:ext cx="257465" cy="719979"/>
            </a:xfrm>
            <a:prstGeom prst="rect">
              <a:avLst/>
            </a:prstGeom>
            <a:solidFill>
              <a:srgbClr val="E2231A">
                <a:alpha val="100000"/>
              </a:srgbClr>
            </a:solidFill>
          </p:spPr>
          <p:txBody>
            <a:bodyPr/>
            <a:lstStyle/>
            <a:p/>
          </p:txBody>
        </p:sp>
        <p:sp>
          <p:nvSpPr>
            <p:cNvPr id="50" name="rc50"/>
            <p:cNvSpPr/>
            <p:nvPr/>
          </p:nvSpPr>
          <p:spPr>
            <a:xfrm>
              <a:off x="7340494" y="3207125"/>
              <a:ext cx="257465" cy="807992"/>
            </a:xfrm>
            <a:prstGeom prst="rect">
              <a:avLst/>
            </a:prstGeom>
            <a:solidFill>
              <a:srgbClr val="E2231A">
                <a:alpha val="100000"/>
              </a:srgbClr>
            </a:solidFill>
          </p:spPr>
          <p:txBody>
            <a:bodyPr/>
            <a:lstStyle/>
            <a:p/>
          </p:txBody>
        </p:sp>
        <p:sp>
          <p:nvSpPr>
            <p:cNvPr id="51" name="rc51"/>
            <p:cNvSpPr/>
            <p:nvPr/>
          </p:nvSpPr>
          <p:spPr>
            <a:xfrm>
              <a:off x="7626566" y="3195524"/>
              <a:ext cx="257465" cy="819593"/>
            </a:xfrm>
            <a:prstGeom prst="rect">
              <a:avLst/>
            </a:prstGeom>
            <a:solidFill>
              <a:srgbClr val="E2231A">
                <a:alpha val="100000"/>
              </a:srgbClr>
            </a:solidFill>
          </p:spPr>
          <p:txBody>
            <a:bodyPr/>
            <a:lstStyle/>
            <a:p/>
          </p:txBody>
        </p:sp>
        <p:sp>
          <p:nvSpPr>
            <p:cNvPr id="52" name="rc52"/>
            <p:cNvSpPr/>
            <p:nvPr/>
          </p:nvSpPr>
          <p:spPr>
            <a:xfrm>
              <a:off x="7912639" y="3159884"/>
              <a:ext cx="257465" cy="855233"/>
            </a:xfrm>
            <a:prstGeom prst="rect">
              <a:avLst/>
            </a:prstGeom>
            <a:solidFill>
              <a:srgbClr val="E2231A">
                <a:alpha val="100000"/>
              </a:srgbClr>
            </a:solidFill>
          </p:spPr>
          <p:txBody>
            <a:bodyPr/>
            <a:lstStyle/>
            <a:p/>
          </p:txBody>
        </p:sp>
        <p:sp>
          <p:nvSpPr>
            <p:cNvPr id="53" name="rc53"/>
            <p:cNvSpPr/>
            <p:nvPr/>
          </p:nvSpPr>
          <p:spPr>
            <a:xfrm>
              <a:off x="1332973" y="1839119"/>
              <a:ext cx="257465" cy="1221816"/>
            </a:xfrm>
            <a:prstGeom prst="rect">
              <a:avLst/>
            </a:prstGeom>
            <a:solidFill>
              <a:srgbClr val="B3B3B3">
                <a:alpha val="100000"/>
              </a:srgbClr>
            </a:solidFill>
          </p:spPr>
          <p:txBody>
            <a:bodyPr/>
            <a:lstStyle/>
            <a:p/>
          </p:txBody>
        </p:sp>
        <p:sp>
          <p:nvSpPr>
            <p:cNvPr id="54" name="rc54"/>
            <p:cNvSpPr/>
            <p:nvPr/>
          </p:nvSpPr>
          <p:spPr>
            <a:xfrm>
              <a:off x="1619045" y="1998126"/>
              <a:ext cx="257465" cy="1081465"/>
            </a:xfrm>
            <a:prstGeom prst="rect">
              <a:avLst/>
            </a:prstGeom>
            <a:solidFill>
              <a:srgbClr val="B3B3B3">
                <a:alpha val="100000"/>
              </a:srgbClr>
            </a:solidFill>
          </p:spPr>
          <p:txBody>
            <a:bodyPr/>
            <a:lstStyle/>
            <a:p/>
          </p:txBody>
        </p:sp>
        <p:sp>
          <p:nvSpPr>
            <p:cNvPr id="55" name="rc55"/>
            <p:cNvSpPr/>
            <p:nvPr/>
          </p:nvSpPr>
          <p:spPr>
            <a:xfrm>
              <a:off x="1905118" y="1940305"/>
              <a:ext cx="257465" cy="1143631"/>
            </a:xfrm>
            <a:prstGeom prst="rect">
              <a:avLst/>
            </a:prstGeom>
            <a:solidFill>
              <a:srgbClr val="B3B3B3">
                <a:alpha val="100000"/>
              </a:srgbClr>
            </a:solidFill>
          </p:spPr>
          <p:txBody>
            <a:bodyPr/>
            <a:lstStyle/>
            <a:p/>
          </p:txBody>
        </p:sp>
        <p:sp>
          <p:nvSpPr>
            <p:cNvPr id="56" name="rc56"/>
            <p:cNvSpPr/>
            <p:nvPr/>
          </p:nvSpPr>
          <p:spPr>
            <a:xfrm>
              <a:off x="2191190" y="1911501"/>
              <a:ext cx="257465" cy="1195908"/>
            </a:xfrm>
            <a:prstGeom prst="rect">
              <a:avLst/>
            </a:prstGeom>
            <a:solidFill>
              <a:srgbClr val="B3B3B3">
                <a:alpha val="100000"/>
              </a:srgbClr>
            </a:solidFill>
          </p:spPr>
          <p:txBody>
            <a:bodyPr/>
            <a:lstStyle/>
            <a:p/>
          </p:txBody>
        </p:sp>
        <p:sp>
          <p:nvSpPr>
            <p:cNvPr id="57" name="rc57"/>
            <p:cNvSpPr/>
            <p:nvPr/>
          </p:nvSpPr>
          <p:spPr>
            <a:xfrm>
              <a:off x="2477262" y="2002541"/>
              <a:ext cx="257465" cy="1143132"/>
            </a:xfrm>
            <a:prstGeom prst="rect">
              <a:avLst/>
            </a:prstGeom>
            <a:solidFill>
              <a:srgbClr val="B3B3B3">
                <a:alpha val="100000"/>
              </a:srgbClr>
            </a:solidFill>
          </p:spPr>
          <p:txBody>
            <a:bodyPr/>
            <a:lstStyle/>
            <a:p/>
          </p:txBody>
        </p:sp>
        <p:sp>
          <p:nvSpPr>
            <p:cNvPr id="58" name="rc58"/>
            <p:cNvSpPr/>
            <p:nvPr/>
          </p:nvSpPr>
          <p:spPr>
            <a:xfrm>
              <a:off x="2763335" y="2053121"/>
              <a:ext cx="257465" cy="1061384"/>
            </a:xfrm>
            <a:prstGeom prst="rect">
              <a:avLst/>
            </a:prstGeom>
            <a:solidFill>
              <a:srgbClr val="B3B3B3">
                <a:alpha val="100000"/>
              </a:srgbClr>
            </a:solidFill>
          </p:spPr>
          <p:txBody>
            <a:bodyPr/>
            <a:lstStyle/>
            <a:p/>
          </p:txBody>
        </p:sp>
        <p:sp>
          <p:nvSpPr>
            <p:cNvPr id="59" name="rc59"/>
            <p:cNvSpPr/>
            <p:nvPr/>
          </p:nvSpPr>
          <p:spPr>
            <a:xfrm>
              <a:off x="3049407" y="2064898"/>
              <a:ext cx="257465" cy="1001459"/>
            </a:xfrm>
            <a:prstGeom prst="rect">
              <a:avLst/>
            </a:prstGeom>
            <a:solidFill>
              <a:srgbClr val="B3B3B3">
                <a:alpha val="100000"/>
              </a:srgbClr>
            </a:solidFill>
          </p:spPr>
          <p:txBody>
            <a:bodyPr/>
            <a:lstStyle/>
            <a:p/>
          </p:txBody>
        </p:sp>
        <p:sp>
          <p:nvSpPr>
            <p:cNvPr id="60" name="rc60"/>
            <p:cNvSpPr/>
            <p:nvPr/>
          </p:nvSpPr>
          <p:spPr>
            <a:xfrm>
              <a:off x="3335480" y="2051740"/>
              <a:ext cx="257465" cy="997541"/>
            </a:xfrm>
            <a:prstGeom prst="rect">
              <a:avLst/>
            </a:prstGeom>
            <a:solidFill>
              <a:srgbClr val="B3B3B3">
                <a:alpha val="100000"/>
              </a:srgbClr>
            </a:solidFill>
          </p:spPr>
          <p:txBody>
            <a:bodyPr/>
            <a:lstStyle/>
            <a:p/>
          </p:txBody>
        </p:sp>
        <p:sp>
          <p:nvSpPr>
            <p:cNvPr id="61" name="rc61"/>
            <p:cNvSpPr/>
            <p:nvPr/>
          </p:nvSpPr>
          <p:spPr>
            <a:xfrm>
              <a:off x="3621552" y="1944583"/>
              <a:ext cx="257465" cy="1073715"/>
            </a:xfrm>
            <a:prstGeom prst="rect">
              <a:avLst/>
            </a:prstGeom>
            <a:solidFill>
              <a:srgbClr val="B3B3B3">
                <a:alpha val="100000"/>
              </a:srgbClr>
            </a:solidFill>
          </p:spPr>
          <p:txBody>
            <a:bodyPr/>
            <a:lstStyle/>
            <a:p/>
          </p:txBody>
        </p:sp>
        <p:sp>
          <p:nvSpPr>
            <p:cNvPr id="62" name="rc62"/>
            <p:cNvSpPr/>
            <p:nvPr/>
          </p:nvSpPr>
          <p:spPr>
            <a:xfrm>
              <a:off x="3907625" y="2277336"/>
              <a:ext cx="257465" cy="767004"/>
            </a:xfrm>
            <a:prstGeom prst="rect">
              <a:avLst/>
            </a:prstGeom>
            <a:solidFill>
              <a:srgbClr val="B3B3B3">
                <a:alpha val="100000"/>
              </a:srgbClr>
            </a:solidFill>
          </p:spPr>
          <p:txBody>
            <a:bodyPr/>
            <a:lstStyle/>
            <a:p/>
          </p:txBody>
        </p:sp>
        <p:sp>
          <p:nvSpPr>
            <p:cNvPr id="63" name="rc63"/>
            <p:cNvSpPr/>
            <p:nvPr/>
          </p:nvSpPr>
          <p:spPr>
            <a:xfrm>
              <a:off x="4193697" y="2285382"/>
              <a:ext cx="257465" cy="786241"/>
            </a:xfrm>
            <a:prstGeom prst="rect">
              <a:avLst/>
            </a:prstGeom>
            <a:solidFill>
              <a:srgbClr val="B3B3B3">
                <a:alpha val="100000"/>
              </a:srgbClr>
            </a:solidFill>
          </p:spPr>
          <p:txBody>
            <a:bodyPr/>
            <a:lstStyle/>
            <a:p/>
          </p:txBody>
        </p:sp>
        <p:sp>
          <p:nvSpPr>
            <p:cNvPr id="64" name="rc64"/>
            <p:cNvSpPr/>
            <p:nvPr/>
          </p:nvSpPr>
          <p:spPr>
            <a:xfrm>
              <a:off x="4479769" y="2367084"/>
              <a:ext cx="257465" cy="734211"/>
            </a:xfrm>
            <a:prstGeom prst="rect">
              <a:avLst/>
            </a:prstGeom>
            <a:solidFill>
              <a:srgbClr val="B3B3B3">
                <a:alpha val="100000"/>
              </a:srgbClr>
            </a:solidFill>
          </p:spPr>
          <p:txBody>
            <a:bodyPr/>
            <a:lstStyle/>
            <a:p/>
          </p:txBody>
        </p:sp>
        <p:sp>
          <p:nvSpPr>
            <p:cNvPr id="65" name="rc65"/>
            <p:cNvSpPr/>
            <p:nvPr/>
          </p:nvSpPr>
          <p:spPr>
            <a:xfrm>
              <a:off x="4765842" y="2382080"/>
              <a:ext cx="257465" cy="690581"/>
            </a:xfrm>
            <a:prstGeom prst="rect">
              <a:avLst/>
            </a:prstGeom>
            <a:solidFill>
              <a:srgbClr val="B3B3B3">
                <a:alpha val="100000"/>
              </a:srgbClr>
            </a:solidFill>
          </p:spPr>
          <p:txBody>
            <a:bodyPr/>
            <a:lstStyle/>
            <a:p/>
          </p:txBody>
        </p:sp>
        <p:sp>
          <p:nvSpPr>
            <p:cNvPr id="66" name="rc66"/>
            <p:cNvSpPr/>
            <p:nvPr/>
          </p:nvSpPr>
          <p:spPr>
            <a:xfrm>
              <a:off x="5051914" y="2473856"/>
              <a:ext cx="257465" cy="672754"/>
            </a:xfrm>
            <a:prstGeom prst="rect">
              <a:avLst/>
            </a:prstGeom>
            <a:solidFill>
              <a:srgbClr val="B3B3B3">
                <a:alpha val="100000"/>
              </a:srgbClr>
            </a:solidFill>
          </p:spPr>
          <p:txBody>
            <a:bodyPr/>
            <a:lstStyle/>
            <a:p/>
          </p:txBody>
        </p:sp>
        <p:sp>
          <p:nvSpPr>
            <p:cNvPr id="67" name="rc67"/>
            <p:cNvSpPr/>
            <p:nvPr/>
          </p:nvSpPr>
          <p:spPr>
            <a:xfrm>
              <a:off x="5337987" y="2616154"/>
              <a:ext cx="257465" cy="545529"/>
            </a:xfrm>
            <a:prstGeom prst="rect">
              <a:avLst/>
            </a:prstGeom>
            <a:solidFill>
              <a:srgbClr val="B3B3B3">
                <a:alpha val="100000"/>
              </a:srgbClr>
            </a:solidFill>
          </p:spPr>
          <p:txBody>
            <a:bodyPr/>
            <a:lstStyle/>
            <a:p/>
          </p:txBody>
        </p:sp>
        <p:sp>
          <p:nvSpPr>
            <p:cNvPr id="68" name="rc68"/>
            <p:cNvSpPr/>
            <p:nvPr/>
          </p:nvSpPr>
          <p:spPr>
            <a:xfrm>
              <a:off x="5624059" y="2757771"/>
              <a:ext cx="257465" cy="453194"/>
            </a:xfrm>
            <a:prstGeom prst="rect">
              <a:avLst/>
            </a:prstGeom>
            <a:solidFill>
              <a:srgbClr val="B3B3B3">
                <a:alpha val="100000"/>
              </a:srgbClr>
            </a:solidFill>
          </p:spPr>
          <p:txBody>
            <a:bodyPr/>
            <a:lstStyle/>
            <a:p/>
          </p:txBody>
        </p:sp>
        <p:sp>
          <p:nvSpPr>
            <p:cNvPr id="69" name="rc69"/>
            <p:cNvSpPr/>
            <p:nvPr/>
          </p:nvSpPr>
          <p:spPr>
            <a:xfrm>
              <a:off x="5910132" y="2960260"/>
              <a:ext cx="257465" cy="301970"/>
            </a:xfrm>
            <a:prstGeom prst="rect">
              <a:avLst/>
            </a:prstGeom>
            <a:solidFill>
              <a:srgbClr val="B3B3B3">
                <a:alpha val="100000"/>
              </a:srgbClr>
            </a:solidFill>
          </p:spPr>
          <p:txBody>
            <a:bodyPr/>
            <a:lstStyle/>
            <a:p/>
          </p:txBody>
        </p:sp>
        <p:sp>
          <p:nvSpPr>
            <p:cNvPr id="70" name="rc70"/>
            <p:cNvSpPr/>
            <p:nvPr/>
          </p:nvSpPr>
          <p:spPr>
            <a:xfrm>
              <a:off x="6196204" y="2963176"/>
              <a:ext cx="257465" cy="301157"/>
            </a:xfrm>
            <a:prstGeom prst="rect">
              <a:avLst/>
            </a:prstGeom>
            <a:solidFill>
              <a:srgbClr val="B3B3B3">
                <a:alpha val="100000"/>
              </a:srgbClr>
            </a:solidFill>
          </p:spPr>
          <p:txBody>
            <a:bodyPr/>
            <a:lstStyle/>
            <a:p/>
          </p:txBody>
        </p:sp>
        <p:sp>
          <p:nvSpPr>
            <p:cNvPr id="71" name="rc71"/>
            <p:cNvSpPr/>
            <p:nvPr/>
          </p:nvSpPr>
          <p:spPr>
            <a:xfrm>
              <a:off x="6482277" y="2961347"/>
              <a:ext cx="257465" cy="330668"/>
            </a:xfrm>
            <a:prstGeom prst="rect">
              <a:avLst/>
            </a:prstGeom>
            <a:solidFill>
              <a:srgbClr val="B3B3B3">
                <a:alpha val="100000"/>
              </a:srgbClr>
            </a:solidFill>
          </p:spPr>
          <p:txBody>
            <a:bodyPr/>
            <a:lstStyle/>
            <a:p/>
          </p:txBody>
        </p:sp>
        <p:sp>
          <p:nvSpPr>
            <p:cNvPr id="72" name="rc72"/>
            <p:cNvSpPr/>
            <p:nvPr/>
          </p:nvSpPr>
          <p:spPr>
            <a:xfrm>
              <a:off x="6768349" y="3023889"/>
              <a:ext cx="257465" cy="272401"/>
            </a:xfrm>
            <a:prstGeom prst="rect">
              <a:avLst/>
            </a:prstGeom>
            <a:solidFill>
              <a:srgbClr val="B3B3B3">
                <a:alpha val="100000"/>
              </a:srgbClr>
            </a:solidFill>
          </p:spPr>
          <p:txBody>
            <a:bodyPr/>
            <a:lstStyle/>
            <a:p/>
          </p:txBody>
        </p:sp>
        <p:sp>
          <p:nvSpPr>
            <p:cNvPr id="73" name="rc73"/>
            <p:cNvSpPr/>
            <p:nvPr/>
          </p:nvSpPr>
          <p:spPr>
            <a:xfrm>
              <a:off x="7054421" y="3037946"/>
              <a:ext cx="257465" cy="257191"/>
            </a:xfrm>
            <a:prstGeom prst="rect">
              <a:avLst/>
            </a:prstGeom>
            <a:solidFill>
              <a:srgbClr val="B3B3B3">
                <a:alpha val="100000"/>
              </a:srgbClr>
            </a:solidFill>
          </p:spPr>
          <p:txBody>
            <a:bodyPr/>
            <a:lstStyle/>
            <a:p/>
          </p:txBody>
        </p:sp>
        <p:sp>
          <p:nvSpPr>
            <p:cNvPr id="74" name="rc74"/>
            <p:cNvSpPr/>
            <p:nvPr/>
          </p:nvSpPr>
          <p:spPr>
            <a:xfrm>
              <a:off x="7340494" y="3037873"/>
              <a:ext cx="257465" cy="169252"/>
            </a:xfrm>
            <a:prstGeom prst="rect">
              <a:avLst/>
            </a:prstGeom>
            <a:solidFill>
              <a:srgbClr val="B3B3B3">
                <a:alpha val="100000"/>
              </a:srgbClr>
            </a:solidFill>
          </p:spPr>
          <p:txBody>
            <a:bodyPr/>
            <a:lstStyle/>
            <a:p/>
          </p:txBody>
        </p:sp>
        <p:sp>
          <p:nvSpPr>
            <p:cNvPr id="75" name="rc75"/>
            <p:cNvSpPr/>
            <p:nvPr/>
          </p:nvSpPr>
          <p:spPr>
            <a:xfrm>
              <a:off x="7626566" y="3026909"/>
              <a:ext cx="257465" cy="168614"/>
            </a:xfrm>
            <a:prstGeom prst="rect">
              <a:avLst/>
            </a:prstGeom>
            <a:solidFill>
              <a:srgbClr val="B3B3B3">
                <a:alpha val="100000"/>
              </a:srgbClr>
            </a:solidFill>
          </p:spPr>
          <p:txBody>
            <a:bodyPr/>
            <a:lstStyle/>
            <a:p/>
          </p:txBody>
        </p:sp>
        <p:sp>
          <p:nvSpPr>
            <p:cNvPr id="76" name="rc76"/>
            <p:cNvSpPr/>
            <p:nvPr/>
          </p:nvSpPr>
          <p:spPr>
            <a:xfrm>
              <a:off x="7912639" y="2972162"/>
              <a:ext cx="257465" cy="187722"/>
            </a:xfrm>
            <a:prstGeom prst="rect">
              <a:avLst/>
            </a:prstGeom>
            <a:solidFill>
              <a:srgbClr val="B3B3B3">
                <a:alpha val="100000"/>
              </a:srgbClr>
            </a:solidFill>
          </p:spPr>
          <p:txBody>
            <a:bodyPr/>
            <a:lstStyle/>
            <a:p/>
          </p:txBody>
        </p:sp>
        <p:sp>
          <p:nvSpPr>
            <p:cNvPr id="77" name="pl77"/>
            <p:cNvSpPr/>
            <p:nvPr/>
          </p:nvSpPr>
          <p:spPr>
            <a:xfrm>
              <a:off x="1461705" y="1423530"/>
              <a:ext cx="6579665" cy="379256"/>
            </a:xfrm>
            <a:custGeom>
              <a:avLst/>
              <a:pathLst>
                <a:path w="6579665" h="379256">
                  <a:moveTo>
                    <a:pt x="0" y="379256"/>
                  </a:moveTo>
                  <a:lnTo>
                    <a:pt x="286072" y="347651"/>
                  </a:lnTo>
                  <a:lnTo>
                    <a:pt x="572144" y="347651"/>
                  </a:lnTo>
                  <a:lnTo>
                    <a:pt x="858217" y="316047"/>
                  </a:lnTo>
                  <a:lnTo>
                    <a:pt x="1144289" y="252837"/>
                  </a:lnTo>
                  <a:lnTo>
                    <a:pt x="1430362" y="284442"/>
                  </a:lnTo>
                  <a:lnTo>
                    <a:pt x="1716434" y="284442"/>
                  </a:lnTo>
                  <a:lnTo>
                    <a:pt x="2002507" y="284442"/>
                  </a:lnTo>
                  <a:lnTo>
                    <a:pt x="2288579" y="284442"/>
                  </a:lnTo>
                  <a:lnTo>
                    <a:pt x="2574651" y="252837"/>
                  </a:lnTo>
                  <a:lnTo>
                    <a:pt x="2860724" y="189628"/>
                  </a:lnTo>
                  <a:lnTo>
                    <a:pt x="3146796" y="189628"/>
                  </a:lnTo>
                  <a:lnTo>
                    <a:pt x="3432869" y="189628"/>
                  </a:lnTo>
                  <a:lnTo>
                    <a:pt x="3718941" y="126418"/>
                  </a:lnTo>
                  <a:lnTo>
                    <a:pt x="4005014" y="94814"/>
                  </a:lnTo>
                  <a:lnTo>
                    <a:pt x="4291086" y="63209"/>
                  </a:lnTo>
                  <a:lnTo>
                    <a:pt x="4577158" y="31604"/>
                  </a:lnTo>
                  <a:lnTo>
                    <a:pt x="4863231" y="31604"/>
                  </a:lnTo>
                  <a:lnTo>
                    <a:pt x="5149303" y="0"/>
                  </a:lnTo>
                  <a:lnTo>
                    <a:pt x="5435376" y="0"/>
                  </a:lnTo>
                  <a:lnTo>
                    <a:pt x="5721448" y="0"/>
                  </a:lnTo>
                  <a:lnTo>
                    <a:pt x="6007521" y="63209"/>
                  </a:lnTo>
                  <a:lnTo>
                    <a:pt x="6293593" y="63209"/>
                  </a:lnTo>
                  <a:lnTo>
                    <a:pt x="6579665" y="94814"/>
                  </a:lnTo>
                </a:path>
              </a:pathLst>
            </a:custGeom>
            <a:ln w="27101" cap="flat">
              <a:solidFill>
                <a:srgbClr val="0058AB">
                  <a:alpha val="80000"/>
                </a:srgbClr>
              </a:solidFill>
              <a:prstDash val="solid"/>
              <a:round/>
            </a:ln>
          </p:spPr>
          <p:txBody>
            <a:bodyPr/>
            <a:lstStyle/>
            <a:p/>
          </p:txBody>
        </p:sp>
        <p:sp>
          <p:nvSpPr>
            <p:cNvPr id="78" name="pl78"/>
            <p:cNvSpPr/>
            <p:nvPr/>
          </p:nvSpPr>
          <p:spPr>
            <a:xfrm>
              <a:off x="1461705" y="1644763"/>
              <a:ext cx="6579665" cy="1517026"/>
            </a:xfrm>
            <a:custGeom>
              <a:avLst/>
              <a:pathLst>
                <a:path w="6579665" h="1517026">
                  <a:moveTo>
                    <a:pt x="0" y="1517026"/>
                  </a:moveTo>
                  <a:lnTo>
                    <a:pt x="286072" y="1327398"/>
                  </a:lnTo>
                  <a:lnTo>
                    <a:pt x="572144" y="1327398"/>
                  </a:lnTo>
                  <a:lnTo>
                    <a:pt x="858217" y="1359003"/>
                  </a:lnTo>
                  <a:lnTo>
                    <a:pt x="1144289" y="1232584"/>
                  </a:lnTo>
                  <a:lnTo>
                    <a:pt x="1430362" y="1137770"/>
                  </a:lnTo>
                  <a:lnTo>
                    <a:pt x="1716434" y="1106165"/>
                  </a:lnTo>
                  <a:lnTo>
                    <a:pt x="2002507" y="1106165"/>
                  </a:lnTo>
                  <a:lnTo>
                    <a:pt x="2288579" y="1169374"/>
                  </a:lnTo>
                  <a:lnTo>
                    <a:pt x="2574651" y="790118"/>
                  </a:lnTo>
                  <a:lnTo>
                    <a:pt x="2860724" y="758513"/>
                  </a:lnTo>
                  <a:lnTo>
                    <a:pt x="3146796" y="663699"/>
                  </a:lnTo>
                  <a:lnTo>
                    <a:pt x="3432869" y="632094"/>
                  </a:lnTo>
                  <a:lnTo>
                    <a:pt x="3718941" y="505675"/>
                  </a:lnTo>
                  <a:lnTo>
                    <a:pt x="4005014" y="379256"/>
                  </a:lnTo>
                  <a:lnTo>
                    <a:pt x="4291086" y="221233"/>
                  </a:lnTo>
                  <a:lnTo>
                    <a:pt x="4577158" y="63209"/>
                  </a:lnTo>
                  <a:lnTo>
                    <a:pt x="4863231" y="63209"/>
                  </a:lnTo>
                  <a:lnTo>
                    <a:pt x="5149303" y="63209"/>
                  </a:lnTo>
                  <a:lnTo>
                    <a:pt x="5435376" y="0"/>
                  </a:lnTo>
                  <a:lnTo>
                    <a:pt x="5721448" y="0"/>
                  </a:lnTo>
                  <a:lnTo>
                    <a:pt x="6007521" y="0"/>
                  </a:lnTo>
                  <a:lnTo>
                    <a:pt x="6293593" y="0"/>
                  </a:lnTo>
                  <a:lnTo>
                    <a:pt x="6579665" y="63209"/>
                  </a:lnTo>
                </a:path>
              </a:pathLst>
            </a:custGeom>
            <a:ln w="27101" cap="flat">
              <a:solidFill>
                <a:srgbClr val="333333">
                  <a:alpha val="80000"/>
                </a:srgbClr>
              </a:solidFill>
              <a:prstDash val="solid"/>
              <a:round/>
            </a:ln>
          </p:spPr>
          <p:txBody>
            <a:bodyPr/>
            <a:lstStyle/>
            <a:p/>
          </p:txBody>
        </p:sp>
        <p:sp>
          <p:nvSpPr>
            <p:cNvPr id="79" name="tx79"/>
            <p:cNvSpPr/>
            <p:nvPr/>
          </p:nvSpPr>
          <p:spPr>
            <a:xfrm>
              <a:off x="6826744" y="12405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80" name="tx80"/>
            <p:cNvSpPr/>
            <p:nvPr/>
          </p:nvSpPr>
          <p:spPr>
            <a:xfrm>
              <a:off x="7112816" y="12405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81" name="tx81"/>
            <p:cNvSpPr/>
            <p:nvPr/>
          </p:nvSpPr>
          <p:spPr>
            <a:xfrm>
              <a:off x="7398888" y="13037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2" name="tx82"/>
            <p:cNvSpPr/>
            <p:nvPr/>
          </p:nvSpPr>
          <p:spPr>
            <a:xfrm>
              <a:off x="7684961" y="13037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3" name="tx83"/>
            <p:cNvSpPr/>
            <p:nvPr/>
          </p:nvSpPr>
          <p:spPr>
            <a:xfrm>
              <a:off x="7971033" y="133536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84" name="tx84"/>
            <p:cNvSpPr/>
            <p:nvPr/>
          </p:nvSpPr>
          <p:spPr>
            <a:xfrm>
              <a:off x="6826744" y="17077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5" name="tx85"/>
            <p:cNvSpPr/>
            <p:nvPr/>
          </p:nvSpPr>
          <p:spPr>
            <a:xfrm>
              <a:off x="7112816" y="17077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6" name="tx86"/>
            <p:cNvSpPr/>
            <p:nvPr/>
          </p:nvSpPr>
          <p:spPr>
            <a:xfrm>
              <a:off x="7398888" y="17077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7" name="tx87"/>
            <p:cNvSpPr/>
            <p:nvPr/>
          </p:nvSpPr>
          <p:spPr>
            <a:xfrm>
              <a:off x="7684961" y="170776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88" name="tx88"/>
            <p:cNvSpPr/>
            <p:nvPr/>
          </p:nvSpPr>
          <p:spPr>
            <a:xfrm>
              <a:off x="7971033" y="176936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89" name="tx89"/>
            <p:cNvSpPr/>
            <p:nvPr/>
          </p:nvSpPr>
          <p:spPr>
            <a:xfrm>
              <a:off x="1386356" y="349790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0" name="tx90"/>
            <p:cNvSpPr/>
            <p:nvPr/>
          </p:nvSpPr>
          <p:spPr>
            <a:xfrm>
              <a:off x="2816719" y="352431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1" name="tx91"/>
            <p:cNvSpPr/>
            <p:nvPr/>
          </p:nvSpPr>
          <p:spPr>
            <a:xfrm>
              <a:off x="4247081" y="350324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2" name="tx92"/>
            <p:cNvSpPr/>
            <p:nvPr/>
          </p:nvSpPr>
          <p:spPr>
            <a:xfrm>
              <a:off x="5677443" y="35725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3" name="tx93"/>
            <p:cNvSpPr/>
            <p:nvPr/>
          </p:nvSpPr>
          <p:spPr>
            <a:xfrm>
              <a:off x="6821733" y="36152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4" name="tx94"/>
            <p:cNvSpPr/>
            <p:nvPr/>
          </p:nvSpPr>
          <p:spPr>
            <a:xfrm>
              <a:off x="7107805" y="36146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5" name="tx95"/>
            <p:cNvSpPr/>
            <p:nvPr/>
          </p:nvSpPr>
          <p:spPr>
            <a:xfrm>
              <a:off x="7393878" y="35706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6" name="tx96"/>
            <p:cNvSpPr/>
            <p:nvPr/>
          </p:nvSpPr>
          <p:spPr>
            <a:xfrm>
              <a:off x="7679950" y="35648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7" name="tx97"/>
            <p:cNvSpPr/>
            <p:nvPr/>
          </p:nvSpPr>
          <p:spPr>
            <a:xfrm>
              <a:off x="8011226" y="354870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8" name="tx98"/>
            <p:cNvSpPr/>
            <p:nvPr/>
          </p:nvSpPr>
          <p:spPr>
            <a:xfrm>
              <a:off x="1386356" y="24095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9" name="tx99"/>
            <p:cNvSpPr/>
            <p:nvPr/>
          </p:nvSpPr>
          <p:spPr>
            <a:xfrm>
              <a:off x="2861923" y="254474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00" name="tx100"/>
            <p:cNvSpPr/>
            <p:nvPr/>
          </p:nvSpPr>
          <p:spPr>
            <a:xfrm>
              <a:off x="4247081" y="26380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01" name="tx101"/>
            <p:cNvSpPr/>
            <p:nvPr/>
          </p:nvSpPr>
          <p:spPr>
            <a:xfrm>
              <a:off x="5677443" y="29452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2" name="tx102"/>
            <p:cNvSpPr/>
            <p:nvPr/>
          </p:nvSpPr>
          <p:spPr>
            <a:xfrm>
              <a:off x="6821733" y="311959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103" name="tx103"/>
            <p:cNvSpPr/>
            <p:nvPr/>
          </p:nvSpPr>
          <p:spPr>
            <a:xfrm>
              <a:off x="7107805" y="31274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4" name="tx104"/>
            <p:cNvSpPr/>
            <p:nvPr/>
          </p:nvSpPr>
          <p:spPr>
            <a:xfrm>
              <a:off x="7393878" y="30820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05" name="tx105"/>
            <p:cNvSpPr/>
            <p:nvPr/>
          </p:nvSpPr>
          <p:spPr>
            <a:xfrm>
              <a:off x="7679950" y="30707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106" name="tx106"/>
            <p:cNvSpPr/>
            <p:nvPr/>
          </p:nvSpPr>
          <p:spPr>
            <a:xfrm>
              <a:off x="7966022" y="30255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107" name="tx107"/>
            <p:cNvSpPr/>
            <p:nvPr/>
          </p:nvSpPr>
          <p:spPr>
            <a:xfrm>
              <a:off x="1356212" y="15810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108" name="tx108"/>
            <p:cNvSpPr/>
            <p:nvPr/>
          </p:nvSpPr>
          <p:spPr>
            <a:xfrm>
              <a:off x="2816719" y="18164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109" name="tx109"/>
            <p:cNvSpPr/>
            <p:nvPr/>
          </p:nvSpPr>
          <p:spPr>
            <a:xfrm>
              <a:off x="4247081" y="20719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110" name="tx110"/>
            <p:cNvSpPr/>
            <p:nvPr/>
          </p:nvSpPr>
          <p:spPr>
            <a:xfrm>
              <a:off x="5677443" y="25915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1" name="tx111"/>
            <p:cNvSpPr/>
            <p:nvPr/>
          </p:nvSpPr>
          <p:spPr>
            <a:xfrm>
              <a:off x="6821733" y="288596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12" name="tx112"/>
            <p:cNvSpPr/>
            <p:nvPr/>
          </p:nvSpPr>
          <p:spPr>
            <a:xfrm>
              <a:off x="7107805" y="28997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13" name="tx113"/>
            <p:cNvSpPr/>
            <p:nvPr/>
          </p:nvSpPr>
          <p:spPr>
            <a:xfrm>
              <a:off x="7393878" y="28997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14" name="tx114"/>
            <p:cNvSpPr/>
            <p:nvPr/>
          </p:nvSpPr>
          <p:spPr>
            <a:xfrm>
              <a:off x="7679950" y="288928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15" name="tx115"/>
            <p:cNvSpPr/>
            <p:nvPr/>
          </p:nvSpPr>
          <p:spPr>
            <a:xfrm>
              <a:off x="7966022" y="282742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16" name="tx116"/>
            <p:cNvSpPr/>
            <p:nvPr/>
          </p:nvSpPr>
          <p:spPr>
            <a:xfrm>
              <a:off x="716778" y="3958265"/>
              <a:ext cx="211708"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0M</a:t>
              </a:r>
            </a:p>
          </p:txBody>
        </p:sp>
        <p:sp>
          <p:nvSpPr>
            <p:cNvPr id="117" name="tx117"/>
            <p:cNvSpPr/>
            <p:nvPr/>
          </p:nvSpPr>
          <p:spPr>
            <a:xfrm>
              <a:off x="716778" y="2899395"/>
              <a:ext cx="211708"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5M</a:t>
              </a:r>
            </a:p>
          </p:txBody>
        </p:sp>
        <p:sp>
          <p:nvSpPr>
            <p:cNvPr id="118" name="tx118"/>
            <p:cNvSpPr/>
            <p:nvPr/>
          </p:nvSpPr>
          <p:spPr>
            <a:xfrm>
              <a:off x="632020" y="1839632"/>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10M</a:t>
              </a:r>
            </a:p>
          </p:txBody>
        </p:sp>
        <p:sp>
          <p:nvSpPr>
            <p:cNvPr id="119" name="tx119"/>
            <p:cNvSpPr/>
            <p:nvPr/>
          </p:nvSpPr>
          <p:spPr>
            <a:xfrm>
              <a:off x="632020" y="780315"/>
              <a:ext cx="29646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15M</a:t>
              </a:r>
            </a:p>
          </p:txBody>
        </p:sp>
        <p:sp>
          <p:nvSpPr>
            <p:cNvPr id="120" name="tx120"/>
            <p:cNvSpPr/>
            <p:nvPr/>
          </p:nvSpPr>
          <p:spPr>
            <a:xfrm>
              <a:off x="8574591" y="3958265"/>
              <a:ext cx="84757"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a:t>
              </a:r>
            </a:p>
          </p:txBody>
        </p:sp>
        <p:sp>
          <p:nvSpPr>
            <p:cNvPr id="121" name="tx121"/>
            <p:cNvSpPr/>
            <p:nvPr/>
          </p:nvSpPr>
          <p:spPr>
            <a:xfrm>
              <a:off x="8574591" y="3168147"/>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25</a:t>
              </a:r>
            </a:p>
          </p:txBody>
        </p:sp>
        <p:sp>
          <p:nvSpPr>
            <p:cNvPr id="122" name="tx122"/>
            <p:cNvSpPr/>
            <p:nvPr/>
          </p:nvSpPr>
          <p:spPr>
            <a:xfrm>
              <a:off x="8574591" y="2378029"/>
              <a:ext cx="169515"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50</a:t>
              </a:r>
            </a:p>
          </p:txBody>
        </p:sp>
        <p:sp>
          <p:nvSpPr>
            <p:cNvPr id="123" name="tx123"/>
            <p:cNvSpPr/>
            <p:nvPr/>
          </p:nvSpPr>
          <p:spPr>
            <a:xfrm>
              <a:off x="8574591" y="1589771"/>
              <a:ext cx="1695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75</a:t>
              </a:r>
            </a:p>
          </p:txBody>
        </p:sp>
        <p:sp>
          <p:nvSpPr>
            <p:cNvPr id="124" name="tx124"/>
            <p:cNvSpPr/>
            <p:nvPr/>
          </p:nvSpPr>
          <p:spPr>
            <a:xfrm>
              <a:off x="8574591" y="797793"/>
              <a:ext cx="254272"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100</a:t>
              </a:r>
            </a:p>
          </p:txBody>
        </p:sp>
        <p:sp>
          <p:nvSpPr>
            <p:cNvPr id="125" name="tx125"/>
            <p:cNvSpPr/>
            <p:nvPr/>
          </p:nvSpPr>
          <p:spPr>
            <a:xfrm rot="-5400000">
              <a:off x="1291037"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6" name="tx126"/>
            <p:cNvSpPr/>
            <p:nvPr/>
          </p:nvSpPr>
          <p:spPr>
            <a:xfrm rot="-5400000">
              <a:off x="2721399"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7" name="tx127"/>
            <p:cNvSpPr/>
            <p:nvPr/>
          </p:nvSpPr>
          <p:spPr>
            <a:xfrm rot="-5400000">
              <a:off x="4151761"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8" name="tx128"/>
            <p:cNvSpPr/>
            <p:nvPr/>
          </p:nvSpPr>
          <p:spPr>
            <a:xfrm rot="-5400000">
              <a:off x="558212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29" name="tx129"/>
            <p:cNvSpPr/>
            <p:nvPr/>
          </p:nvSpPr>
          <p:spPr>
            <a:xfrm rot="-5400000">
              <a:off x="6726413"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0" name="tx130"/>
            <p:cNvSpPr/>
            <p:nvPr/>
          </p:nvSpPr>
          <p:spPr>
            <a:xfrm rot="-5400000">
              <a:off x="7012485"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1" name="tx131"/>
            <p:cNvSpPr/>
            <p:nvPr/>
          </p:nvSpPr>
          <p:spPr>
            <a:xfrm rot="-5400000">
              <a:off x="7298558"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2" name="tx132"/>
            <p:cNvSpPr/>
            <p:nvPr/>
          </p:nvSpPr>
          <p:spPr>
            <a:xfrm rot="-5400000">
              <a:off x="7584630" y="4348008"/>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3" name="tx133"/>
            <p:cNvSpPr/>
            <p:nvPr/>
          </p:nvSpPr>
          <p:spPr>
            <a:xfrm rot="-5400000">
              <a:off x="7870665" y="4347970"/>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4" name="tx134"/>
            <p:cNvSpPr/>
            <p:nvPr/>
          </p:nvSpPr>
          <p:spPr>
            <a:xfrm rot="-5400000">
              <a:off x="-751714" y="2379172"/>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35" name="tx135"/>
            <p:cNvSpPr/>
            <p:nvPr/>
          </p:nvSpPr>
          <p:spPr>
            <a:xfrm rot="5400000">
              <a:off x="8306669" y="2379172"/>
              <a:ext cx="13211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 Coverage (%)</a:t>
              </a:r>
            </a:p>
          </p:txBody>
        </p:sp>
        <p:sp>
          <p:nvSpPr>
            <p:cNvPr id="136" name="pl136"/>
            <p:cNvSpPr/>
            <p:nvPr/>
          </p:nvSpPr>
          <p:spPr>
            <a:xfrm>
              <a:off x="2902637" y="506767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7" name="pl137"/>
            <p:cNvSpPr/>
            <p:nvPr/>
          </p:nvSpPr>
          <p:spPr>
            <a:xfrm>
              <a:off x="3684687" y="5067675"/>
              <a:ext cx="175564" cy="0"/>
            </a:xfrm>
            <a:custGeom>
              <a:avLst/>
              <a:pathLst>
                <a:path w="175564" h="0">
                  <a:moveTo>
                    <a:pt x="0" y="0"/>
                  </a:moveTo>
                  <a:lnTo>
                    <a:pt x="175564" y="0"/>
                  </a:lnTo>
                </a:path>
              </a:pathLst>
            </a:custGeom>
            <a:ln w="27101" cap="flat">
              <a:solidFill>
                <a:srgbClr val="333333">
                  <a:alpha val="80000"/>
                </a:srgbClr>
              </a:solidFill>
              <a:prstDash val="solid"/>
              <a:round/>
            </a:ln>
          </p:spPr>
          <p:txBody>
            <a:bodyPr/>
            <a:lstStyle/>
            <a:p/>
          </p:txBody>
        </p:sp>
        <p:sp>
          <p:nvSpPr>
            <p:cNvPr id="138" name="tx138"/>
            <p:cNvSpPr/>
            <p:nvPr/>
          </p:nvSpPr>
          <p:spPr>
            <a:xfrm>
              <a:off x="3169736"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a:t>
              </a:r>
            </a:p>
          </p:txBody>
        </p:sp>
        <p:sp>
          <p:nvSpPr>
            <p:cNvPr id="139" name="tx139"/>
            <p:cNvSpPr/>
            <p:nvPr/>
          </p:nvSpPr>
          <p:spPr>
            <a:xfrm>
              <a:off x="3951787" y="5009409"/>
              <a:ext cx="423416"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MCV2</a:t>
              </a:r>
            </a:p>
          </p:txBody>
        </p:sp>
        <p:sp>
          <p:nvSpPr>
            <p:cNvPr id="140" name="rc140"/>
            <p:cNvSpPr/>
            <p:nvPr/>
          </p:nvSpPr>
          <p:spPr>
            <a:xfrm>
              <a:off x="4662559" y="4966947"/>
              <a:ext cx="201456" cy="201456"/>
            </a:xfrm>
            <a:prstGeom prst="rect">
              <a:avLst/>
            </a:prstGeom>
            <a:solidFill>
              <a:srgbClr val="E2231A">
                <a:alpha val="100000"/>
              </a:srgbClr>
            </a:solidFill>
          </p:spPr>
          <p:txBody>
            <a:bodyPr/>
            <a:lstStyle/>
            <a:p/>
          </p:txBody>
        </p:sp>
        <p:sp>
          <p:nvSpPr>
            <p:cNvPr id="141" name="rc141"/>
            <p:cNvSpPr/>
            <p:nvPr/>
          </p:nvSpPr>
          <p:spPr>
            <a:xfrm>
              <a:off x="5681766" y="4966947"/>
              <a:ext cx="201456" cy="201456"/>
            </a:xfrm>
            <a:prstGeom prst="rect">
              <a:avLst/>
            </a:prstGeom>
            <a:solidFill>
              <a:srgbClr val="B3B3B3">
                <a:alpha val="100000"/>
              </a:srgbClr>
            </a:solidFill>
          </p:spPr>
          <p:txBody>
            <a:bodyPr/>
            <a:lstStyle/>
            <a:p/>
          </p:txBody>
        </p:sp>
        <p:sp>
          <p:nvSpPr>
            <p:cNvPr id="142" name="tx142"/>
            <p:cNvSpPr/>
            <p:nvPr/>
          </p:nvSpPr>
          <p:spPr>
            <a:xfrm>
              <a:off x="4942604"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MCV1</a:t>
              </a:r>
            </a:p>
          </p:txBody>
        </p:sp>
        <p:sp>
          <p:nvSpPr>
            <p:cNvPr id="143" name="tx143"/>
            <p:cNvSpPr/>
            <p:nvPr/>
          </p:nvSpPr>
          <p:spPr>
            <a:xfrm>
              <a:off x="5961812" y="5009409"/>
              <a:ext cx="660573"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 MCV2</a:t>
              </a:r>
            </a:p>
          </p:txBody>
        </p:sp>
        <p:sp>
          <p:nvSpPr>
            <p:cNvPr id="144" name="tx144"/>
            <p:cNvSpPr/>
            <p:nvPr/>
          </p:nvSpPr>
          <p:spPr>
            <a:xfrm>
              <a:off x="991116" y="467611"/>
              <a:ext cx="72124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 EMR, 2000-2023</a:t>
              </a:r>
            </a:p>
          </p:txBody>
        </p:sp>
        <p:sp>
          <p:nvSpPr>
            <p:cNvPr id="145" name="pl145"/>
            <p:cNvSpPr/>
            <p:nvPr/>
          </p:nvSpPr>
          <p:spPr>
            <a:xfrm>
              <a:off x="991116" y="5730345"/>
              <a:ext cx="7520844" cy="0"/>
            </a:xfrm>
            <a:custGeom>
              <a:avLst/>
              <a:pathLst>
                <a:path w="7520844" h="0">
                  <a:moveTo>
                    <a:pt x="0" y="0"/>
                  </a:moveTo>
                  <a:lnTo>
                    <a:pt x="7520844" y="0"/>
                  </a:lnTo>
                  <a:lnTo>
                    <a:pt x="7520844" y="0"/>
                  </a:lnTo>
                </a:path>
              </a:pathLst>
            </a:custGeom>
            <a:ln w="6775" cap="flat">
              <a:solidFill>
                <a:srgbClr val="EBEBEB">
                  <a:alpha val="100000"/>
                </a:srgbClr>
              </a:solidFill>
              <a:prstDash val="solid"/>
              <a:round/>
            </a:ln>
          </p:spPr>
          <p:txBody>
            <a:bodyPr/>
            <a:lstStyle/>
            <a:p/>
          </p:txBody>
        </p:sp>
        <p:sp>
          <p:nvSpPr>
            <p:cNvPr id="146" name="pl146"/>
            <p:cNvSpPr/>
            <p:nvPr/>
          </p:nvSpPr>
          <p:spPr>
            <a:xfrm>
              <a:off x="1994343"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317083"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4639823"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962563"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285303" y="5386170"/>
              <a:ext cx="0" cy="688350"/>
            </a:xfrm>
            <a:custGeom>
              <a:avLst/>
              <a:pathLst>
                <a:path w="0" h="688350">
                  <a:moveTo>
                    <a:pt x="0" y="688350"/>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91116" y="5922891"/>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52" name="pl152"/>
            <p:cNvSpPr/>
            <p:nvPr/>
          </p:nvSpPr>
          <p:spPr>
            <a:xfrm>
              <a:off x="991116" y="5537800"/>
              <a:ext cx="7520844" cy="0"/>
            </a:xfrm>
            <a:custGeom>
              <a:avLst/>
              <a:pathLst>
                <a:path w="7520844" h="0">
                  <a:moveTo>
                    <a:pt x="0" y="0"/>
                  </a:moveTo>
                  <a:lnTo>
                    <a:pt x="7520844" y="0"/>
                  </a:lnTo>
                  <a:lnTo>
                    <a:pt x="7520844" y="0"/>
                  </a:lnTo>
                </a:path>
              </a:pathLst>
            </a:custGeom>
            <a:ln w="13550" cap="flat">
              <a:solidFill>
                <a:srgbClr val="EBEBEB">
                  <a:alpha val="100000"/>
                </a:srgbClr>
              </a:solidFill>
              <a:prstDash val="solid"/>
              <a:round/>
            </a:ln>
          </p:spPr>
          <p:txBody>
            <a:bodyPr/>
            <a:lstStyle/>
            <a:p/>
          </p:txBody>
        </p:sp>
        <p:sp>
          <p:nvSpPr>
            <p:cNvPr id="153" name="pl153"/>
            <p:cNvSpPr/>
            <p:nvPr/>
          </p:nvSpPr>
          <p:spPr>
            <a:xfrm>
              <a:off x="13329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65571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97845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530119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62393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7946673" y="5386170"/>
              <a:ext cx="0" cy="688350"/>
            </a:xfrm>
            <a:custGeom>
              <a:avLst/>
              <a:pathLst>
                <a:path w="0" h="688350">
                  <a:moveTo>
                    <a:pt x="0" y="688350"/>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32973" y="5802550"/>
              <a:ext cx="4487898" cy="240682"/>
            </a:xfrm>
            <a:prstGeom prst="rect">
              <a:avLst/>
            </a:prstGeom>
            <a:solidFill>
              <a:srgbClr val="E2231A">
                <a:alpha val="100000"/>
              </a:srgbClr>
            </a:solidFill>
          </p:spPr>
          <p:txBody>
            <a:bodyPr/>
            <a:lstStyle/>
            <a:p/>
          </p:txBody>
        </p:sp>
        <p:sp>
          <p:nvSpPr>
            <p:cNvPr id="160" name="rc160"/>
            <p:cNvSpPr/>
            <p:nvPr/>
          </p:nvSpPr>
          <p:spPr>
            <a:xfrm>
              <a:off x="1332973" y="5417459"/>
              <a:ext cx="5339534" cy="240682"/>
            </a:xfrm>
            <a:prstGeom prst="rect">
              <a:avLst/>
            </a:prstGeom>
            <a:solidFill>
              <a:srgbClr val="E2231A">
                <a:alpha val="100000"/>
              </a:srgbClr>
            </a:solidFill>
          </p:spPr>
          <p:txBody>
            <a:bodyPr/>
            <a:lstStyle/>
            <a:p/>
          </p:txBody>
        </p:sp>
        <p:sp>
          <p:nvSpPr>
            <p:cNvPr id="161" name="rc161"/>
            <p:cNvSpPr/>
            <p:nvPr/>
          </p:nvSpPr>
          <p:spPr>
            <a:xfrm>
              <a:off x="5820871" y="5802550"/>
              <a:ext cx="1700699" cy="240682"/>
            </a:xfrm>
            <a:prstGeom prst="rect">
              <a:avLst/>
            </a:prstGeom>
            <a:solidFill>
              <a:srgbClr val="B3B3B3">
                <a:alpha val="100000"/>
              </a:srgbClr>
            </a:solidFill>
          </p:spPr>
          <p:txBody>
            <a:bodyPr/>
            <a:lstStyle/>
            <a:p/>
          </p:txBody>
        </p:sp>
        <p:sp>
          <p:nvSpPr>
            <p:cNvPr id="162" name="rc162"/>
            <p:cNvSpPr/>
            <p:nvPr/>
          </p:nvSpPr>
          <p:spPr>
            <a:xfrm>
              <a:off x="6672507" y="5417459"/>
              <a:ext cx="1172019" cy="240682"/>
            </a:xfrm>
            <a:prstGeom prst="rect">
              <a:avLst/>
            </a:prstGeom>
            <a:solidFill>
              <a:srgbClr val="B3B3B3">
                <a:alpha val="100000"/>
              </a:srgbClr>
            </a:solidFill>
          </p:spPr>
          <p:txBody>
            <a:bodyPr/>
            <a:lstStyle/>
            <a:p/>
          </p:txBody>
        </p:sp>
        <p:sp>
          <p:nvSpPr>
            <p:cNvPr id="163" name="tx163"/>
            <p:cNvSpPr/>
            <p:nvPr/>
          </p:nvSpPr>
          <p:spPr>
            <a:xfrm>
              <a:off x="3156139" y="5869219"/>
              <a:ext cx="841565"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3.4</a:t>
              </a:r>
            </a:p>
          </p:txBody>
        </p:sp>
        <p:sp>
          <p:nvSpPr>
            <p:cNvPr id="164" name="tx164"/>
            <p:cNvSpPr/>
            <p:nvPr/>
          </p:nvSpPr>
          <p:spPr>
            <a:xfrm>
              <a:off x="3640421" y="5484196"/>
              <a:ext cx="724637"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MCV1 4</a:t>
              </a:r>
            </a:p>
          </p:txBody>
        </p:sp>
        <p:sp>
          <p:nvSpPr>
            <p:cNvPr id="165" name="tx165"/>
            <p:cNvSpPr/>
            <p:nvPr/>
          </p:nvSpPr>
          <p:spPr>
            <a:xfrm>
              <a:off x="6250439" y="5869219"/>
              <a:ext cx="841565" cy="10385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1.3</a:t>
              </a:r>
            </a:p>
          </p:txBody>
        </p:sp>
        <p:sp>
          <p:nvSpPr>
            <p:cNvPr id="166" name="tx166"/>
            <p:cNvSpPr/>
            <p:nvPr/>
          </p:nvSpPr>
          <p:spPr>
            <a:xfrm>
              <a:off x="6837734" y="5484196"/>
              <a:ext cx="841565" cy="103783"/>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No MCV2 0.9</a:t>
              </a:r>
            </a:p>
          </p:txBody>
        </p:sp>
        <p:sp>
          <p:nvSpPr>
            <p:cNvPr id="167" name="tx167"/>
            <p:cNvSpPr/>
            <p:nvPr/>
          </p:nvSpPr>
          <p:spPr>
            <a:xfrm>
              <a:off x="7730536" y="5871159"/>
              <a:ext cx="200930"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4.7</a:t>
              </a:r>
            </a:p>
          </p:txBody>
        </p:sp>
        <p:sp>
          <p:nvSpPr>
            <p:cNvPr id="168" name="tx168"/>
            <p:cNvSpPr/>
            <p:nvPr/>
          </p:nvSpPr>
          <p:spPr>
            <a:xfrm>
              <a:off x="8069639" y="5483880"/>
              <a:ext cx="200930"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169" name="tx169"/>
            <p:cNvSpPr/>
            <p:nvPr/>
          </p:nvSpPr>
          <p:spPr>
            <a:xfrm>
              <a:off x="589456" y="5866039"/>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70" name="tx170"/>
            <p:cNvSpPr/>
            <p:nvPr/>
          </p:nvSpPr>
          <p:spPr>
            <a:xfrm>
              <a:off x="589456" y="5480873"/>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71" name="tx171"/>
            <p:cNvSpPr/>
            <p:nvPr/>
          </p:nvSpPr>
          <p:spPr>
            <a:xfrm>
              <a:off x="1205948" y="6134844"/>
              <a:ext cx="254049"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0 M</a:t>
              </a:r>
            </a:p>
          </p:txBody>
        </p:sp>
        <p:sp>
          <p:nvSpPr>
            <p:cNvPr id="172" name="tx172"/>
            <p:cNvSpPr/>
            <p:nvPr/>
          </p:nvSpPr>
          <p:spPr>
            <a:xfrm>
              <a:off x="2528688" y="6136705"/>
              <a:ext cx="254049"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1 M</a:t>
              </a:r>
            </a:p>
          </p:txBody>
        </p:sp>
        <p:sp>
          <p:nvSpPr>
            <p:cNvPr id="173" name="tx173"/>
            <p:cNvSpPr/>
            <p:nvPr/>
          </p:nvSpPr>
          <p:spPr>
            <a:xfrm>
              <a:off x="3851428" y="6136705"/>
              <a:ext cx="254049"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 M</a:t>
              </a:r>
            </a:p>
          </p:txBody>
        </p:sp>
        <p:sp>
          <p:nvSpPr>
            <p:cNvPr id="174" name="tx174"/>
            <p:cNvSpPr/>
            <p:nvPr/>
          </p:nvSpPr>
          <p:spPr>
            <a:xfrm>
              <a:off x="5174168" y="6134770"/>
              <a:ext cx="254049"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3 M</a:t>
              </a:r>
            </a:p>
          </p:txBody>
        </p:sp>
        <p:sp>
          <p:nvSpPr>
            <p:cNvPr id="175" name="tx175"/>
            <p:cNvSpPr/>
            <p:nvPr/>
          </p:nvSpPr>
          <p:spPr>
            <a:xfrm>
              <a:off x="6496909" y="6137151"/>
              <a:ext cx="254049" cy="10909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4 M</a:t>
              </a:r>
            </a:p>
          </p:txBody>
        </p:sp>
        <p:sp>
          <p:nvSpPr>
            <p:cNvPr id="176" name="tx176"/>
            <p:cNvSpPr/>
            <p:nvPr/>
          </p:nvSpPr>
          <p:spPr>
            <a:xfrm>
              <a:off x="7819649" y="6135291"/>
              <a:ext cx="254049" cy="11095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5 M</a:t>
              </a:r>
            </a:p>
          </p:txBody>
        </p:sp>
        <p:sp>
          <p:nvSpPr>
            <p:cNvPr id="177" name="tx177"/>
            <p:cNvSpPr/>
            <p:nvPr/>
          </p:nvSpPr>
          <p:spPr>
            <a:xfrm>
              <a:off x="3548747" y="6279176"/>
              <a:ext cx="240558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Un- and under-vaccinated (millions)</a:t>
              </a:r>
            </a:p>
          </p:txBody>
        </p:sp>
        <p:sp>
          <p:nvSpPr>
            <p:cNvPr id="178" name="tx178"/>
            <p:cNvSpPr/>
            <p:nvPr/>
          </p:nvSpPr>
          <p:spPr>
            <a:xfrm>
              <a:off x="4350374"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 remained relatively constant at 79%. This is lower than in 2019, where coverage was 82%.
4,037,000 children missed their routine first dose of measles vaccine.
MCV2 is typically administered to children between 18 months and five years old. MCV2 coverage declined at 73%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632276"/>
              <a:ext cx="3397293" cy="527731"/>
            </a:xfrm>
            <a:custGeom>
              <a:avLst/>
              <a:pathLst>
                <a:path w="3397293" h="527731">
                  <a:moveTo>
                    <a:pt x="0" y="527731"/>
                  </a:moveTo>
                  <a:lnTo>
                    <a:pt x="147708" y="527731"/>
                  </a:lnTo>
                  <a:lnTo>
                    <a:pt x="295416" y="499956"/>
                  </a:lnTo>
                  <a:lnTo>
                    <a:pt x="443125" y="444405"/>
                  </a:lnTo>
                  <a:lnTo>
                    <a:pt x="590833" y="388854"/>
                  </a:lnTo>
                  <a:lnTo>
                    <a:pt x="738541" y="333304"/>
                  </a:lnTo>
                  <a:lnTo>
                    <a:pt x="886250" y="249978"/>
                  </a:lnTo>
                  <a:lnTo>
                    <a:pt x="1033958" y="194427"/>
                  </a:lnTo>
                  <a:lnTo>
                    <a:pt x="1181667" y="138876"/>
                  </a:lnTo>
                  <a:lnTo>
                    <a:pt x="1329375" y="0"/>
                  </a:lnTo>
                  <a:lnTo>
                    <a:pt x="1477083" y="0"/>
                  </a:lnTo>
                  <a:lnTo>
                    <a:pt x="1624792" y="55550"/>
                  </a:lnTo>
                  <a:lnTo>
                    <a:pt x="1772500" y="55550"/>
                  </a:lnTo>
                  <a:lnTo>
                    <a:pt x="1920209" y="83326"/>
                  </a:lnTo>
                  <a:lnTo>
                    <a:pt x="2067917" y="83326"/>
                  </a:lnTo>
                  <a:lnTo>
                    <a:pt x="2215625" y="111101"/>
                  </a:lnTo>
                  <a:lnTo>
                    <a:pt x="2363334" y="111101"/>
                  </a:lnTo>
                  <a:lnTo>
                    <a:pt x="2511042" y="83326"/>
                  </a:lnTo>
                  <a:lnTo>
                    <a:pt x="2658751" y="55550"/>
                  </a:lnTo>
                  <a:lnTo>
                    <a:pt x="2806459" y="27775"/>
                  </a:lnTo>
                  <a:lnTo>
                    <a:pt x="2954167" y="83326"/>
                  </a:lnTo>
                  <a:lnTo>
                    <a:pt x="3101876" y="138876"/>
                  </a:lnTo>
                  <a:lnTo>
                    <a:pt x="3249584" y="111101"/>
                  </a:lnTo>
                  <a:lnTo>
                    <a:pt x="3397293" y="55550"/>
                  </a:lnTo>
                </a:path>
              </a:pathLst>
            </a:custGeom>
            <a:ln w="27101" cap="flat">
              <a:solidFill>
                <a:srgbClr val="F4A81D">
                  <a:alpha val="69803"/>
                </a:srgbClr>
              </a:solidFill>
              <a:prstDash val="solid"/>
              <a:round/>
            </a:ln>
          </p:spPr>
          <p:txBody>
            <a:bodyPr/>
            <a:lstStyle/>
            <a:p/>
          </p:txBody>
        </p:sp>
        <p:sp>
          <p:nvSpPr>
            <p:cNvPr id="26" name="pl26"/>
            <p:cNvSpPr/>
            <p:nvPr/>
          </p:nvSpPr>
          <p:spPr>
            <a:xfrm>
              <a:off x="1120965" y="1021219"/>
              <a:ext cx="3397293" cy="277753"/>
            </a:xfrm>
            <a:custGeom>
              <a:avLst/>
              <a:pathLst>
                <a:path w="3397293" h="277753">
                  <a:moveTo>
                    <a:pt x="0" y="27775"/>
                  </a:moveTo>
                  <a:lnTo>
                    <a:pt x="147708" y="0"/>
                  </a:lnTo>
                  <a:lnTo>
                    <a:pt x="295416" y="27775"/>
                  </a:lnTo>
                  <a:lnTo>
                    <a:pt x="443125" y="0"/>
                  </a:lnTo>
                  <a:lnTo>
                    <a:pt x="590833" y="27775"/>
                  </a:lnTo>
                  <a:lnTo>
                    <a:pt x="738541" y="55550"/>
                  </a:lnTo>
                  <a:lnTo>
                    <a:pt x="886250" y="0"/>
                  </a:lnTo>
                  <a:lnTo>
                    <a:pt x="1033958" y="27775"/>
                  </a:lnTo>
                  <a:lnTo>
                    <a:pt x="1181667" y="0"/>
                  </a:lnTo>
                  <a:lnTo>
                    <a:pt x="1329375" y="27775"/>
                  </a:lnTo>
                  <a:lnTo>
                    <a:pt x="1477083" y="27775"/>
                  </a:lnTo>
                  <a:lnTo>
                    <a:pt x="1624792" y="0"/>
                  </a:lnTo>
                  <a:lnTo>
                    <a:pt x="1772500" y="0"/>
                  </a:lnTo>
                  <a:lnTo>
                    <a:pt x="1920209" y="55550"/>
                  </a:lnTo>
                  <a:lnTo>
                    <a:pt x="2067917" y="27775"/>
                  </a:lnTo>
                  <a:lnTo>
                    <a:pt x="2215625" y="27775"/>
                  </a:lnTo>
                  <a:lnTo>
                    <a:pt x="2363334" y="55550"/>
                  </a:lnTo>
                  <a:lnTo>
                    <a:pt x="2511042" y="166652"/>
                  </a:lnTo>
                  <a:lnTo>
                    <a:pt x="2658751" y="83326"/>
                  </a:lnTo>
                  <a:lnTo>
                    <a:pt x="2806459" y="194427"/>
                  </a:lnTo>
                  <a:lnTo>
                    <a:pt x="2954167" y="222202"/>
                  </a:lnTo>
                  <a:lnTo>
                    <a:pt x="3101876" y="249978"/>
                  </a:lnTo>
                  <a:lnTo>
                    <a:pt x="3249584" y="277753"/>
                  </a:lnTo>
                  <a:lnTo>
                    <a:pt x="3397293" y="249978"/>
                  </a:lnTo>
                </a:path>
              </a:pathLst>
            </a:custGeom>
            <a:ln w="27101" cap="flat">
              <a:solidFill>
                <a:srgbClr val="F26829">
                  <a:alpha val="69803"/>
                </a:srgbClr>
              </a:solidFill>
              <a:prstDash val="solid"/>
              <a:round/>
            </a:ln>
          </p:spPr>
          <p:txBody>
            <a:bodyPr/>
            <a:lstStyle/>
            <a:p/>
          </p:txBody>
        </p:sp>
        <p:sp>
          <p:nvSpPr>
            <p:cNvPr id="27" name="pl27"/>
            <p:cNvSpPr/>
            <p:nvPr/>
          </p:nvSpPr>
          <p:spPr>
            <a:xfrm>
              <a:off x="1120965" y="1354523"/>
              <a:ext cx="3397293" cy="333304"/>
            </a:xfrm>
            <a:custGeom>
              <a:avLst/>
              <a:pathLst>
                <a:path w="3397293" h="333304">
                  <a:moveTo>
                    <a:pt x="0" y="333304"/>
                  </a:moveTo>
                  <a:lnTo>
                    <a:pt x="147708" y="305528"/>
                  </a:lnTo>
                  <a:lnTo>
                    <a:pt x="295416" y="305528"/>
                  </a:lnTo>
                  <a:lnTo>
                    <a:pt x="443125" y="277753"/>
                  </a:lnTo>
                  <a:lnTo>
                    <a:pt x="590833" y="222202"/>
                  </a:lnTo>
                  <a:lnTo>
                    <a:pt x="738541" y="249978"/>
                  </a:lnTo>
                  <a:lnTo>
                    <a:pt x="886250" y="249978"/>
                  </a:lnTo>
                  <a:lnTo>
                    <a:pt x="1033958" y="249978"/>
                  </a:lnTo>
                  <a:lnTo>
                    <a:pt x="1181667" y="249978"/>
                  </a:lnTo>
                  <a:lnTo>
                    <a:pt x="1329375" y="222202"/>
                  </a:lnTo>
                  <a:lnTo>
                    <a:pt x="1477083" y="166652"/>
                  </a:lnTo>
                  <a:lnTo>
                    <a:pt x="1624792" y="166652"/>
                  </a:lnTo>
                  <a:lnTo>
                    <a:pt x="1772500" y="166652"/>
                  </a:lnTo>
                  <a:lnTo>
                    <a:pt x="1920209" y="111101"/>
                  </a:lnTo>
                  <a:lnTo>
                    <a:pt x="2067917" y="83326"/>
                  </a:lnTo>
                  <a:lnTo>
                    <a:pt x="2215625" y="55550"/>
                  </a:lnTo>
                  <a:lnTo>
                    <a:pt x="2363334" y="27775"/>
                  </a:lnTo>
                  <a:lnTo>
                    <a:pt x="2511042" y="27775"/>
                  </a:lnTo>
                  <a:lnTo>
                    <a:pt x="2658751" y="0"/>
                  </a:lnTo>
                  <a:lnTo>
                    <a:pt x="2806459" y="0"/>
                  </a:lnTo>
                  <a:lnTo>
                    <a:pt x="2954167" y="0"/>
                  </a:lnTo>
                  <a:lnTo>
                    <a:pt x="3101876" y="55550"/>
                  </a:lnTo>
                  <a:lnTo>
                    <a:pt x="3249584" y="55550"/>
                  </a:lnTo>
                  <a:lnTo>
                    <a:pt x="3397293" y="83326"/>
                  </a:lnTo>
                </a:path>
              </a:pathLst>
            </a:custGeom>
            <a:ln w="27101" cap="flat">
              <a:solidFill>
                <a:srgbClr val="BD53BD">
                  <a:alpha val="69803"/>
                </a:srgbClr>
              </a:solidFill>
              <a:prstDash val="solid"/>
              <a:round/>
            </a:ln>
          </p:spPr>
          <p:txBody>
            <a:bodyPr/>
            <a:lstStyle/>
            <a:p/>
          </p:txBody>
        </p:sp>
        <p:sp>
          <p:nvSpPr>
            <p:cNvPr id="28" name="pl28"/>
            <p:cNvSpPr/>
            <p:nvPr/>
          </p:nvSpPr>
          <p:spPr>
            <a:xfrm>
              <a:off x="1120965" y="965668"/>
              <a:ext cx="3397293" cy="138876"/>
            </a:xfrm>
            <a:custGeom>
              <a:avLst/>
              <a:pathLst>
                <a:path w="3397293" h="138876">
                  <a:moveTo>
                    <a:pt x="0" y="138876"/>
                  </a:moveTo>
                  <a:lnTo>
                    <a:pt x="147708" y="111101"/>
                  </a:lnTo>
                  <a:lnTo>
                    <a:pt x="295416" y="138876"/>
                  </a:lnTo>
                  <a:lnTo>
                    <a:pt x="443125" y="138876"/>
                  </a:lnTo>
                  <a:lnTo>
                    <a:pt x="590833" y="111101"/>
                  </a:lnTo>
                  <a:lnTo>
                    <a:pt x="738541" y="83326"/>
                  </a:lnTo>
                  <a:lnTo>
                    <a:pt x="886250" y="55550"/>
                  </a:lnTo>
                  <a:lnTo>
                    <a:pt x="1033958" y="27775"/>
                  </a:lnTo>
                  <a:lnTo>
                    <a:pt x="1181667" y="27775"/>
                  </a:lnTo>
                  <a:lnTo>
                    <a:pt x="1329375" y="55550"/>
                  </a:lnTo>
                  <a:lnTo>
                    <a:pt x="1477083" y="83326"/>
                  </a:lnTo>
                  <a:lnTo>
                    <a:pt x="1624792" y="55550"/>
                  </a:lnTo>
                  <a:lnTo>
                    <a:pt x="1772500" y="27775"/>
                  </a:lnTo>
                  <a:lnTo>
                    <a:pt x="1920209" y="27775"/>
                  </a:lnTo>
                  <a:lnTo>
                    <a:pt x="2067917" y="55550"/>
                  </a:lnTo>
                  <a:lnTo>
                    <a:pt x="2215625" y="55550"/>
                  </a:lnTo>
                  <a:lnTo>
                    <a:pt x="2363334" y="83326"/>
                  </a:lnTo>
                  <a:lnTo>
                    <a:pt x="2511042" y="27775"/>
                  </a:lnTo>
                  <a:lnTo>
                    <a:pt x="2658751" y="27775"/>
                  </a:lnTo>
                  <a:lnTo>
                    <a:pt x="2806459" y="0"/>
                  </a:lnTo>
                  <a:lnTo>
                    <a:pt x="2954167" y="55550"/>
                  </a:lnTo>
                  <a:lnTo>
                    <a:pt x="3101876" y="27775"/>
                  </a:lnTo>
                  <a:lnTo>
                    <a:pt x="3249584" y="55550"/>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21219"/>
              <a:ext cx="3397293" cy="888810"/>
            </a:xfrm>
            <a:custGeom>
              <a:avLst/>
              <a:pathLst>
                <a:path w="3397293" h="888810">
                  <a:moveTo>
                    <a:pt x="0" y="861035"/>
                  </a:moveTo>
                  <a:lnTo>
                    <a:pt x="147708" y="861035"/>
                  </a:lnTo>
                  <a:lnTo>
                    <a:pt x="295416" y="888810"/>
                  </a:lnTo>
                  <a:lnTo>
                    <a:pt x="443125" y="805484"/>
                  </a:lnTo>
                  <a:lnTo>
                    <a:pt x="590833" y="694383"/>
                  </a:lnTo>
                  <a:lnTo>
                    <a:pt x="738541" y="583282"/>
                  </a:lnTo>
                  <a:lnTo>
                    <a:pt x="886250" y="583282"/>
                  </a:lnTo>
                  <a:lnTo>
                    <a:pt x="1033958" y="555506"/>
                  </a:lnTo>
                  <a:lnTo>
                    <a:pt x="1181667" y="499956"/>
                  </a:lnTo>
                  <a:lnTo>
                    <a:pt x="1329375" y="388854"/>
                  </a:lnTo>
                  <a:lnTo>
                    <a:pt x="1477083" y="305528"/>
                  </a:lnTo>
                  <a:lnTo>
                    <a:pt x="1624792" y="249978"/>
                  </a:lnTo>
                  <a:lnTo>
                    <a:pt x="1772500" y="277753"/>
                  </a:lnTo>
                  <a:lnTo>
                    <a:pt x="1920209" y="249978"/>
                  </a:lnTo>
                  <a:lnTo>
                    <a:pt x="2067917" y="194427"/>
                  </a:lnTo>
                  <a:lnTo>
                    <a:pt x="2215625" y="166652"/>
                  </a:lnTo>
                  <a:lnTo>
                    <a:pt x="2363334" y="138876"/>
                  </a:lnTo>
                  <a:lnTo>
                    <a:pt x="2511042" y="83326"/>
                  </a:lnTo>
                  <a:lnTo>
                    <a:pt x="2658751" y="27775"/>
                  </a:lnTo>
                  <a:lnTo>
                    <a:pt x="2806459" y="0"/>
                  </a:lnTo>
                  <a:lnTo>
                    <a:pt x="2954167" y="166652"/>
                  </a:lnTo>
                  <a:lnTo>
                    <a:pt x="3101876" y="194427"/>
                  </a:lnTo>
                  <a:lnTo>
                    <a:pt x="3249584" y="0"/>
                  </a:lnTo>
                  <a:lnTo>
                    <a:pt x="3397293" y="83326"/>
                  </a:lnTo>
                </a:path>
              </a:pathLst>
            </a:custGeom>
            <a:ln w="27101" cap="flat">
              <a:solidFill>
                <a:srgbClr val="008DC9">
                  <a:alpha val="69803"/>
                </a:srgbClr>
              </a:solidFill>
              <a:prstDash val="solid"/>
              <a:round/>
            </a:ln>
          </p:spPr>
          <p:txBody>
            <a:bodyPr/>
            <a:lstStyle/>
            <a:p/>
          </p:txBody>
        </p:sp>
        <p:sp>
          <p:nvSpPr>
            <p:cNvPr id="30" name="pl30"/>
            <p:cNvSpPr/>
            <p:nvPr/>
          </p:nvSpPr>
          <p:spPr>
            <a:xfrm>
              <a:off x="1120965" y="937893"/>
              <a:ext cx="3397293" cy="333304"/>
            </a:xfrm>
            <a:custGeom>
              <a:avLst/>
              <a:pathLst>
                <a:path w="3397293" h="333304">
                  <a:moveTo>
                    <a:pt x="0" y="333304"/>
                  </a:moveTo>
                  <a:lnTo>
                    <a:pt x="147708" y="305528"/>
                  </a:lnTo>
                  <a:lnTo>
                    <a:pt x="295416" y="305528"/>
                  </a:lnTo>
                  <a:lnTo>
                    <a:pt x="443125" y="305528"/>
                  </a:lnTo>
                  <a:lnTo>
                    <a:pt x="590833" y="249978"/>
                  </a:lnTo>
                  <a:lnTo>
                    <a:pt x="738541" y="249978"/>
                  </a:lnTo>
                  <a:lnTo>
                    <a:pt x="886250" y="111101"/>
                  </a:lnTo>
                  <a:lnTo>
                    <a:pt x="1033958" y="138876"/>
                  </a:lnTo>
                  <a:lnTo>
                    <a:pt x="1181667" y="55550"/>
                  </a:lnTo>
                  <a:lnTo>
                    <a:pt x="1329375" y="0"/>
                  </a:lnTo>
                  <a:lnTo>
                    <a:pt x="1477083" y="0"/>
                  </a:lnTo>
                  <a:lnTo>
                    <a:pt x="1624792" y="27775"/>
                  </a:lnTo>
                  <a:lnTo>
                    <a:pt x="1772500" y="27775"/>
                  </a:lnTo>
                  <a:lnTo>
                    <a:pt x="1920209" y="27775"/>
                  </a:lnTo>
                  <a:lnTo>
                    <a:pt x="2067917" y="27775"/>
                  </a:lnTo>
                  <a:lnTo>
                    <a:pt x="2215625" y="27775"/>
                  </a:lnTo>
                  <a:lnTo>
                    <a:pt x="2363334" y="27775"/>
                  </a:lnTo>
                  <a:lnTo>
                    <a:pt x="2511042" y="27775"/>
                  </a:lnTo>
                  <a:lnTo>
                    <a:pt x="2658751" y="27775"/>
                  </a:lnTo>
                  <a:lnTo>
                    <a:pt x="2806459" y="27775"/>
                  </a:lnTo>
                  <a:lnTo>
                    <a:pt x="2954167" y="55550"/>
                  </a:lnTo>
                  <a:lnTo>
                    <a:pt x="3101876" y="138876"/>
                  </a:lnTo>
                  <a:lnTo>
                    <a:pt x="3249584" y="111101"/>
                  </a:lnTo>
                  <a:lnTo>
                    <a:pt x="3397293" y="138876"/>
                  </a:lnTo>
                </a:path>
              </a:pathLst>
            </a:custGeom>
            <a:ln w="27101" cap="flat">
              <a:solidFill>
                <a:srgbClr val="40BF73">
                  <a:alpha val="69803"/>
                </a:srgbClr>
              </a:solidFill>
              <a:prstDash val="solid"/>
              <a:round/>
            </a:ln>
          </p:spPr>
          <p:txBody>
            <a:bodyPr/>
            <a:lstStyle/>
            <a:p/>
          </p:txBody>
        </p:sp>
        <p:sp>
          <p:nvSpPr>
            <p:cNvPr id="31" name="pl31"/>
            <p:cNvSpPr/>
            <p:nvPr/>
          </p:nvSpPr>
          <p:spPr>
            <a:xfrm>
              <a:off x="1120965" y="1354523"/>
              <a:ext cx="3397293" cy="333304"/>
            </a:xfrm>
            <a:custGeom>
              <a:avLst/>
              <a:pathLst>
                <a:path w="3397293" h="333304">
                  <a:moveTo>
                    <a:pt x="0" y="333304"/>
                  </a:moveTo>
                  <a:lnTo>
                    <a:pt x="147708" y="305528"/>
                  </a:lnTo>
                  <a:lnTo>
                    <a:pt x="295416" y="305528"/>
                  </a:lnTo>
                  <a:lnTo>
                    <a:pt x="443125" y="277753"/>
                  </a:lnTo>
                  <a:lnTo>
                    <a:pt x="590833" y="222202"/>
                  </a:lnTo>
                  <a:lnTo>
                    <a:pt x="738541" y="249978"/>
                  </a:lnTo>
                  <a:lnTo>
                    <a:pt x="886250" y="249978"/>
                  </a:lnTo>
                  <a:lnTo>
                    <a:pt x="1033958" y="249978"/>
                  </a:lnTo>
                  <a:lnTo>
                    <a:pt x="1181667" y="249978"/>
                  </a:lnTo>
                  <a:lnTo>
                    <a:pt x="1329375" y="222202"/>
                  </a:lnTo>
                  <a:lnTo>
                    <a:pt x="1477083" y="166652"/>
                  </a:lnTo>
                  <a:lnTo>
                    <a:pt x="1624792" y="166652"/>
                  </a:lnTo>
                  <a:lnTo>
                    <a:pt x="1772500" y="166652"/>
                  </a:lnTo>
                  <a:lnTo>
                    <a:pt x="1920209" y="111101"/>
                  </a:lnTo>
                  <a:lnTo>
                    <a:pt x="2067917" y="83326"/>
                  </a:lnTo>
                  <a:lnTo>
                    <a:pt x="2215625" y="55550"/>
                  </a:lnTo>
                  <a:lnTo>
                    <a:pt x="2363334" y="27775"/>
                  </a:lnTo>
                  <a:lnTo>
                    <a:pt x="2511042" y="27775"/>
                  </a:lnTo>
                  <a:lnTo>
                    <a:pt x="2658751" y="0"/>
                  </a:lnTo>
                  <a:lnTo>
                    <a:pt x="2806459" y="0"/>
                  </a:lnTo>
                  <a:lnTo>
                    <a:pt x="2954167" y="0"/>
                  </a:lnTo>
                  <a:lnTo>
                    <a:pt x="3101876" y="55550"/>
                  </a:lnTo>
                  <a:lnTo>
                    <a:pt x="3249584" y="55550"/>
                  </a:lnTo>
                  <a:lnTo>
                    <a:pt x="3397293" y="83326"/>
                  </a:lnTo>
                </a:path>
              </a:pathLst>
            </a:custGeom>
            <a:ln w="65043" cap="flat">
              <a:solidFill>
                <a:srgbClr val="000000">
                  <a:alpha val="100000"/>
                </a:srgbClr>
              </a:solidFill>
              <a:prstDash val="solid"/>
              <a:round/>
            </a:ln>
          </p:spPr>
          <p:txBody>
            <a:bodyPr/>
            <a:lstStyle/>
            <a:p/>
          </p:txBody>
        </p:sp>
        <p:sp>
          <p:nvSpPr>
            <p:cNvPr id="32" name="pl32"/>
            <p:cNvSpPr/>
            <p:nvPr/>
          </p:nvSpPr>
          <p:spPr>
            <a:xfrm>
              <a:off x="1120965" y="1354523"/>
              <a:ext cx="3397293" cy="333304"/>
            </a:xfrm>
            <a:custGeom>
              <a:avLst/>
              <a:pathLst>
                <a:path w="3397293" h="333304">
                  <a:moveTo>
                    <a:pt x="0" y="333304"/>
                  </a:moveTo>
                  <a:lnTo>
                    <a:pt x="147708" y="305528"/>
                  </a:lnTo>
                  <a:lnTo>
                    <a:pt x="295416" y="305528"/>
                  </a:lnTo>
                  <a:lnTo>
                    <a:pt x="443125" y="277753"/>
                  </a:lnTo>
                  <a:lnTo>
                    <a:pt x="590833" y="222202"/>
                  </a:lnTo>
                  <a:lnTo>
                    <a:pt x="738541" y="249978"/>
                  </a:lnTo>
                  <a:lnTo>
                    <a:pt x="886250" y="249978"/>
                  </a:lnTo>
                  <a:lnTo>
                    <a:pt x="1033958" y="249978"/>
                  </a:lnTo>
                  <a:lnTo>
                    <a:pt x="1181667" y="249978"/>
                  </a:lnTo>
                  <a:lnTo>
                    <a:pt x="1329375" y="222202"/>
                  </a:lnTo>
                  <a:lnTo>
                    <a:pt x="1477083" y="166652"/>
                  </a:lnTo>
                  <a:lnTo>
                    <a:pt x="1624792" y="166652"/>
                  </a:lnTo>
                  <a:lnTo>
                    <a:pt x="1772500" y="166652"/>
                  </a:lnTo>
                  <a:lnTo>
                    <a:pt x="1920209" y="111101"/>
                  </a:lnTo>
                  <a:lnTo>
                    <a:pt x="2067917" y="83326"/>
                  </a:lnTo>
                  <a:lnTo>
                    <a:pt x="2215625" y="55550"/>
                  </a:lnTo>
                  <a:lnTo>
                    <a:pt x="2363334" y="27775"/>
                  </a:lnTo>
                  <a:lnTo>
                    <a:pt x="2511042" y="27775"/>
                  </a:lnTo>
                  <a:lnTo>
                    <a:pt x="2658751" y="0"/>
                  </a:lnTo>
                  <a:lnTo>
                    <a:pt x="2806459" y="0"/>
                  </a:lnTo>
                  <a:lnTo>
                    <a:pt x="2954167" y="0"/>
                  </a:lnTo>
                  <a:lnTo>
                    <a:pt x="3101876" y="55550"/>
                  </a:lnTo>
                  <a:lnTo>
                    <a:pt x="3249584" y="55550"/>
                  </a:lnTo>
                  <a:lnTo>
                    <a:pt x="3397293" y="83326"/>
                  </a:lnTo>
                </a:path>
              </a:pathLst>
            </a:custGeom>
            <a:ln w="40651" cap="flat">
              <a:solidFill>
                <a:srgbClr val="BD53BD">
                  <a:alpha val="100000"/>
                </a:srgbClr>
              </a:solidFill>
              <a:prstDash val="solid"/>
              <a:round/>
            </a:ln>
          </p:spPr>
          <p:txBody>
            <a:bodyPr/>
            <a:lstStyle/>
            <a:p/>
          </p:txBody>
        </p:sp>
        <p:sp>
          <p:nvSpPr>
            <p:cNvPr id="33" name="tx33"/>
            <p:cNvSpPr/>
            <p:nvPr/>
          </p:nvSpPr>
          <p:spPr>
            <a:xfrm>
              <a:off x="1060675"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4" name="tx34"/>
            <p:cNvSpPr/>
            <p:nvPr/>
          </p:nvSpPr>
          <p:spPr>
            <a:xfrm>
              <a:off x="1799217" y="14320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 name="tx35"/>
            <p:cNvSpPr/>
            <p:nvPr/>
          </p:nvSpPr>
          <p:spPr>
            <a:xfrm>
              <a:off x="2537759" y="13488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6" name="tx36"/>
            <p:cNvSpPr/>
            <p:nvPr/>
          </p:nvSpPr>
          <p:spPr>
            <a:xfrm>
              <a:off x="3276301"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 name="tx37"/>
            <p:cNvSpPr/>
            <p:nvPr/>
          </p:nvSpPr>
          <p:spPr>
            <a:xfrm>
              <a:off x="3867135" y="11821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 name="tx38"/>
            <p:cNvSpPr/>
            <p:nvPr/>
          </p:nvSpPr>
          <p:spPr>
            <a:xfrm>
              <a:off x="4457968" y="12654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06823"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55" name="pl55"/>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54845" y="471005"/>
              <a:ext cx="232953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EMR, 2000-2023</a:t>
              </a:r>
            </a:p>
          </p:txBody>
        </p:sp>
        <p:sp>
          <p:nvSpPr>
            <p:cNvPr id="65" name="pl65"/>
            <p:cNvSpPr/>
            <p:nvPr/>
          </p:nvSpPr>
          <p:spPr>
            <a:xfrm>
              <a:off x="5267799" y="313356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213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9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97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67799" y="34896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27774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267799" y="2065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7" name="pl77"/>
            <p:cNvSpPr/>
            <p:nvPr/>
          </p:nvSpPr>
          <p:spPr>
            <a:xfrm>
              <a:off x="5267799" y="13530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37664" y="1281880"/>
              <a:ext cx="3397293" cy="1353157"/>
            </a:xfrm>
            <a:custGeom>
              <a:avLst/>
              <a:pathLst>
                <a:path w="3397293" h="1353157">
                  <a:moveTo>
                    <a:pt x="0" y="1353157"/>
                  </a:moveTo>
                  <a:lnTo>
                    <a:pt x="147708" y="1353157"/>
                  </a:lnTo>
                  <a:lnTo>
                    <a:pt x="295416" y="1281938"/>
                  </a:lnTo>
                  <a:lnTo>
                    <a:pt x="443125" y="1139501"/>
                  </a:lnTo>
                  <a:lnTo>
                    <a:pt x="590833" y="997063"/>
                  </a:lnTo>
                  <a:lnTo>
                    <a:pt x="738541" y="854625"/>
                  </a:lnTo>
                  <a:lnTo>
                    <a:pt x="886250" y="640969"/>
                  </a:lnTo>
                  <a:lnTo>
                    <a:pt x="1033958" y="498531"/>
                  </a:lnTo>
                  <a:lnTo>
                    <a:pt x="1181667" y="356094"/>
                  </a:lnTo>
                  <a:lnTo>
                    <a:pt x="1329375" y="0"/>
                  </a:lnTo>
                  <a:lnTo>
                    <a:pt x="1477083" y="0"/>
                  </a:lnTo>
                  <a:lnTo>
                    <a:pt x="1624792" y="142437"/>
                  </a:lnTo>
                  <a:lnTo>
                    <a:pt x="1772500" y="142437"/>
                  </a:lnTo>
                  <a:lnTo>
                    <a:pt x="1920209" y="213656"/>
                  </a:lnTo>
                  <a:lnTo>
                    <a:pt x="2067917" y="213656"/>
                  </a:lnTo>
                  <a:lnTo>
                    <a:pt x="2215625" y="284875"/>
                  </a:lnTo>
                  <a:lnTo>
                    <a:pt x="2363334" y="284875"/>
                  </a:lnTo>
                  <a:lnTo>
                    <a:pt x="2511042" y="213656"/>
                  </a:lnTo>
                  <a:lnTo>
                    <a:pt x="2658751" y="142437"/>
                  </a:lnTo>
                  <a:lnTo>
                    <a:pt x="2806459" y="71218"/>
                  </a:lnTo>
                  <a:lnTo>
                    <a:pt x="2954167" y="213656"/>
                  </a:lnTo>
                  <a:lnTo>
                    <a:pt x="3101876" y="356094"/>
                  </a:lnTo>
                  <a:lnTo>
                    <a:pt x="3249584" y="284875"/>
                  </a:lnTo>
                  <a:lnTo>
                    <a:pt x="3397293" y="142437"/>
                  </a:lnTo>
                </a:path>
              </a:pathLst>
            </a:custGeom>
            <a:ln w="27101" cap="flat">
              <a:solidFill>
                <a:srgbClr val="F4A81D">
                  <a:alpha val="69803"/>
                </a:srgbClr>
              </a:solidFill>
              <a:prstDash val="solid"/>
              <a:round/>
            </a:ln>
          </p:spPr>
          <p:txBody>
            <a:bodyPr/>
            <a:lstStyle/>
            <a:p/>
          </p:txBody>
        </p:sp>
        <p:sp>
          <p:nvSpPr>
            <p:cNvPr id="85" name="pl85"/>
            <p:cNvSpPr/>
            <p:nvPr/>
          </p:nvSpPr>
          <p:spPr>
            <a:xfrm>
              <a:off x="5437664" y="854567"/>
              <a:ext cx="3397293" cy="712188"/>
            </a:xfrm>
            <a:custGeom>
              <a:avLst/>
              <a:pathLst>
                <a:path w="3397293" h="712188">
                  <a:moveTo>
                    <a:pt x="0" y="71218"/>
                  </a:moveTo>
                  <a:lnTo>
                    <a:pt x="147708" y="0"/>
                  </a:lnTo>
                  <a:lnTo>
                    <a:pt x="295416" y="71218"/>
                  </a:lnTo>
                  <a:lnTo>
                    <a:pt x="443125" y="0"/>
                  </a:lnTo>
                  <a:lnTo>
                    <a:pt x="590833" y="71218"/>
                  </a:lnTo>
                  <a:lnTo>
                    <a:pt x="738541" y="142437"/>
                  </a:lnTo>
                  <a:lnTo>
                    <a:pt x="886250" y="0"/>
                  </a:lnTo>
                  <a:lnTo>
                    <a:pt x="1033958" y="71218"/>
                  </a:lnTo>
                  <a:lnTo>
                    <a:pt x="1181667" y="0"/>
                  </a:lnTo>
                  <a:lnTo>
                    <a:pt x="1329375" y="71218"/>
                  </a:lnTo>
                  <a:lnTo>
                    <a:pt x="1477083" y="71218"/>
                  </a:lnTo>
                  <a:lnTo>
                    <a:pt x="1624792" y="0"/>
                  </a:lnTo>
                  <a:lnTo>
                    <a:pt x="1772500" y="0"/>
                  </a:lnTo>
                  <a:lnTo>
                    <a:pt x="1920209" y="142437"/>
                  </a:lnTo>
                  <a:lnTo>
                    <a:pt x="2067917" y="71218"/>
                  </a:lnTo>
                  <a:lnTo>
                    <a:pt x="2215625" y="71218"/>
                  </a:lnTo>
                  <a:lnTo>
                    <a:pt x="2363334" y="142437"/>
                  </a:lnTo>
                  <a:lnTo>
                    <a:pt x="2511042" y="427312"/>
                  </a:lnTo>
                  <a:lnTo>
                    <a:pt x="2658751" y="213656"/>
                  </a:lnTo>
                  <a:lnTo>
                    <a:pt x="2806459" y="498531"/>
                  </a:lnTo>
                  <a:lnTo>
                    <a:pt x="2954167" y="569750"/>
                  </a:lnTo>
                  <a:lnTo>
                    <a:pt x="3101876" y="640969"/>
                  </a:lnTo>
                  <a:lnTo>
                    <a:pt x="3249584" y="712188"/>
                  </a:lnTo>
                  <a:lnTo>
                    <a:pt x="3397293" y="640969"/>
                  </a:lnTo>
                </a:path>
              </a:pathLst>
            </a:custGeom>
            <a:ln w="27101" cap="flat">
              <a:solidFill>
                <a:srgbClr val="F26829">
                  <a:alpha val="69803"/>
                </a:srgbClr>
              </a:solidFill>
              <a:prstDash val="solid"/>
              <a:round/>
            </a:ln>
          </p:spPr>
          <p:txBody>
            <a:bodyPr/>
            <a:lstStyle/>
            <a:p/>
          </p:txBody>
        </p:sp>
        <p:sp>
          <p:nvSpPr>
            <p:cNvPr id="86" name="pl86"/>
            <p:cNvSpPr/>
            <p:nvPr/>
          </p:nvSpPr>
          <p:spPr>
            <a:xfrm>
              <a:off x="5437664" y="1353099"/>
              <a:ext cx="3397293" cy="854625"/>
            </a:xfrm>
            <a:custGeom>
              <a:avLst/>
              <a:pathLst>
                <a:path w="3397293" h="854625">
                  <a:moveTo>
                    <a:pt x="0" y="854625"/>
                  </a:moveTo>
                  <a:lnTo>
                    <a:pt x="147708" y="783407"/>
                  </a:lnTo>
                  <a:lnTo>
                    <a:pt x="295416" y="783407"/>
                  </a:lnTo>
                  <a:lnTo>
                    <a:pt x="443125" y="712188"/>
                  </a:lnTo>
                  <a:lnTo>
                    <a:pt x="590833" y="569750"/>
                  </a:lnTo>
                  <a:lnTo>
                    <a:pt x="738541" y="640969"/>
                  </a:lnTo>
                  <a:lnTo>
                    <a:pt x="886250" y="640969"/>
                  </a:lnTo>
                  <a:lnTo>
                    <a:pt x="1033958" y="640969"/>
                  </a:lnTo>
                  <a:lnTo>
                    <a:pt x="1181667" y="640969"/>
                  </a:lnTo>
                  <a:lnTo>
                    <a:pt x="1329375" y="569750"/>
                  </a:lnTo>
                  <a:lnTo>
                    <a:pt x="1477083" y="427312"/>
                  </a:lnTo>
                  <a:lnTo>
                    <a:pt x="1624792" y="427312"/>
                  </a:lnTo>
                  <a:lnTo>
                    <a:pt x="1772500" y="427312"/>
                  </a:lnTo>
                  <a:lnTo>
                    <a:pt x="1920209" y="284875"/>
                  </a:lnTo>
                  <a:lnTo>
                    <a:pt x="2067917" y="213656"/>
                  </a:lnTo>
                  <a:lnTo>
                    <a:pt x="2215625" y="142437"/>
                  </a:lnTo>
                  <a:lnTo>
                    <a:pt x="2363334" y="71218"/>
                  </a:lnTo>
                  <a:lnTo>
                    <a:pt x="2511042" y="71218"/>
                  </a:lnTo>
                  <a:lnTo>
                    <a:pt x="2658751" y="0"/>
                  </a:lnTo>
                  <a:lnTo>
                    <a:pt x="2806459" y="0"/>
                  </a:lnTo>
                  <a:lnTo>
                    <a:pt x="2954167" y="0"/>
                  </a:lnTo>
                  <a:lnTo>
                    <a:pt x="3101876" y="142437"/>
                  </a:lnTo>
                  <a:lnTo>
                    <a:pt x="3249584" y="142437"/>
                  </a:lnTo>
                  <a:lnTo>
                    <a:pt x="3397293" y="213656"/>
                  </a:lnTo>
                </a:path>
              </a:pathLst>
            </a:custGeom>
            <a:ln w="27101" cap="flat">
              <a:solidFill>
                <a:srgbClr val="BD53BD">
                  <a:alpha val="69803"/>
                </a:srgbClr>
              </a:solidFill>
              <a:prstDash val="solid"/>
              <a:round/>
            </a:ln>
          </p:spPr>
          <p:txBody>
            <a:bodyPr/>
            <a:lstStyle/>
            <a:p/>
          </p:txBody>
        </p:sp>
        <p:sp>
          <p:nvSpPr>
            <p:cNvPr id="87" name="pl87"/>
            <p:cNvSpPr/>
            <p:nvPr/>
          </p:nvSpPr>
          <p:spPr>
            <a:xfrm>
              <a:off x="5437664" y="1353099"/>
              <a:ext cx="3397293" cy="356094"/>
            </a:xfrm>
            <a:custGeom>
              <a:avLst/>
              <a:pathLst>
                <a:path w="3397293" h="356094">
                  <a:moveTo>
                    <a:pt x="0" y="356094"/>
                  </a:moveTo>
                  <a:lnTo>
                    <a:pt x="147708" y="284875"/>
                  </a:lnTo>
                  <a:lnTo>
                    <a:pt x="295416" y="356094"/>
                  </a:lnTo>
                  <a:lnTo>
                    <a:pt x="443125" y="356094"/>
                  </a:lnTo>
                  <a:lnTo>
                    <a:pt x="590833" y="284875"/>
                  </a:lnTo>
                  <a:lnTo>
                    <a:pt x="738541" y="213656"/>
                  </a:lnTo>
                  <a:lnTo>
                    <a:pt x="886250" y="142437"/>
                  </a:lnTo>
                  <a:lnTo>
                    <a:pt x="1033958" y="71218"/>
                  </a:lnTo>
                  <a:lnTo>
                    <a:pt x="1181667" y="71218"/>
                  </a:lnTo>
                  <a:lnTo>
                    <a:pt x="1329375" y="142437"/>
                  </a:lnTo>
                  <a:lnTo>
                    <a:pt x="1477083" y="213656"/>
                  </a:lnTo>
                  <a:lnTo>
                    <a:pt x="1624792" y="142437"/>
                  </a:lnTo>
                  <a:lnTo>
                    <a:pt x="1772500" y="71218"/>
                  </a:lnTo>
                  <a:lnTo>
                    <a:pt x="1920209" y="71218"/>
                  </a:lnTo>
                  <a:lnTo>
                    <a:pt x="2067917" y="142437"/>
                  </a:lnTo>
                  <a:lnTo>
                    <a:pt x="2215625" y="142437"/>
                  </a:lnTo>
                  <a:lnTo>
                    <a:pt x="2363334" y="213656"/>
                  </a:lnTo>
                  <a:lnTo>
                    <a:pt x="2511042" y="71218"/>
                  </a:lnTo>
                  <a:lnTo>
                    <a:pt x="2658751" y="71218"/>
                  </a:lnTo>
                  <a:lnTo>
                    <a:pt x="2806459" y="0"/>
                  </a:lnTo>
                  <a:lnTo>
                    <a:pt x="2954167" y="142437"/>
                  </a:lnTo>
                  <a:lnTo>
                    <a:pt x="3101876" y="71218"/>
                  </a:lnTo>
                  <a:lnTo>
                    <a:pt x="3249584" y="142437"/>
                  </a:lnTo>
                  <a:lnTo>
                    <a:pt x="3397293" y="71218"/>
                  </a:lnTo>
                </a:path>
              </a:pathLst>
            </a:custGeom>
            <a:ln w="27101" cap="flat">
              <a:solidFill>
                <a:srgbClr val="6363C0">
                  <a:alpha val="69803"/>
                </a:srgbClr>
              </a:solidFill>
              <a:prstDash val="solid"/>
              <a:round/>
            </a:ln>
          </p:spPr>
          <p:txBody>
            <a:bodyPr/>
            <a:lstStyle/>
            <a:p/>
          </p:txBody>
        </p:sp>
        <p:sp>
          <p:nvSpPr>
            <p:cNvPr id="88" name="pl88"/>
            <p:cNvSpPr/>
            <p:nvPr/>
          </p:nvSpPr>
          <p:spPr>
            <a:xfrm>
              <a:off x="5437664" y="1353099"/>
              <a:ext cx="3397293" cy="2279002"/>
            </a:xfrm>
            <a:custGeom>
              <a:avLst/>
              <a:pathLst>
                <a:path w="3397293" h="2279002">
                  <a:moveTo>
                    <a:pt x="0" y="2207783"/>
                  </a:moveTo>
                  <a:lnTo>
                    <a:pt x="147708" y="2207783"/>
                  </a:lnTo>
                  <a:lnTo>
                    <a:pt x="295416" y="2279002"/>
                  </a:lnTo>
                  <a:lnTo>
                    <a:pt x="443125" y="2065345"/>
                  </a:lnTo>
                  <a:lnTo>
                    <a:pt x="590833" y="1780470"/>
                  </a:lnTo>
                  <a:lnTo>
                    <a:pt x="738541" y="1495595"/>
                  </a:lnTo>
                  <a:lnTo>
                    <a:pt x="886250" y="1495595"/>
                  </a:lnTo>
                  <a:lnTo>
                    <a:pt x="1033958" y="1424376"/>
                  </a:lnTo>
                  <a:lnTo>
                    <a:pt x="1181667" y="1281938"/>
                  </a:lnTo>
                  <a:lnTo>
                    <a:pt x="1329375" y="997063"/>
                  </a:lnTo>
                  <a:lnTo>
                    <a:pt x="1477083" y="783407"/>
                  </a:lnTo>
                  <a:lnTo>
                    <a:pt x="1624792" y="640969"/>
                  </a:lnTo>
                  <a:lnTo>
                    <a:pt x="1772500" y="712188"/>
                  </a:lnTo>
                  <a:lnTo>
                    <a:pt x="1920209" y="640969"/>
                  </a:lnTo>
                  <a:lnTo>
                    <a:pt x="2067917" y="498531"/>
                  </a:lnTo>
                  <a:lnTo>
                    <a:pt x="2215625" y="427312"/>
                  </a:lnTo>
                  <a:lnTo>
                    <a:pt x="2363334" y="356094"/>
                  </a:lnTo>
                  <a:lnTo>
                    <a:pt x="2511042" y="213656"/>
                  </a:lnTo>
                  <a:lnTo>
                    <a:pt x="2658751" y="71218"/>
                  </a:lnTo>
                  <a:lnTo>
                    <a:pt x="2806459" y="0"/>
                  </a:lnTo>
                  <a:lnTo>
                    <a:pt x="2954167" y="427312"/>
                  </a:lnTo>
                  <a:lnTo>
                    <a:pt x="3101876" y="498531"/>
                  </a:lnTo>
                  <a:lnTo>
                    <a:pt x="3249584" y="0"/>
                  </a:lnTo>
                  <a:lnTo>
                    <a:pt x="3397293" y="213656"/>
                  </a:lnTo>
                </a:path>
              </a:pathLst>
            </a:custGeom>
            <a:ln w="27101" cap="flat">
              <a:solidFill>
                <a:srgbClr val="008DC9">
                  <a:alpha val="69803"/>
                </a:srgbClr>
              </a:solidFill>
              <a:prstDash val="solid"/>
              <a:round/>
            </a:ln>
          </p:spPr>
          <p:txBody>
            <a:bodyPr/>
            <a:lstStyle/>
            <a:p/>
          </p:txBody>
        </p:sp>
        <p:sp>
          <p:nvSpPr>
            <p:cNvPr id="89" name="pl89"/>
            <p:cNvSpPr/>
            <p:nvPr/>
          </p:nvSpPr>
          <p:spPr>
            <a:xfrm>
              <a:off x="5437664" y="1281880"/>
              <a:ext cx="3397293" cy="854625"/>
            </a:xfrm>
            <a:custGeom>
              <a:avLst/>
              <a:pathLst>
                <a:path w="3397293" h="854625">
                  <a:moveTo>
                    <a:pt x="0" y="854625"/>
                  </a:moveTo>
                  <a:lnTo>
                    <a:pt x="147708" y="783407"/>
                  </a:lnTo>
                  <a:lnTo>
                    <a:pt x="295416" y="783407"/>
                  </a:lnTo>
                  <a:lnTo>
                    <a:pt x="443125" y="783407"/>
                  </a:lnTo>
                  <a:lnTo>
                    <a:pt x="590833" y="640969"/>
                  </a:lnTo>
                  <a:lnTo>
                    <a:pt x="738541" y="640969"/>
                  </a:lnTo>
                  <a:lnTo>
                    <a:pt x="886250" y="284875"/>
                  </a:lnTo>
                  <a:lnTo>
                    <a:pt x="1033958" y="356094"/>
                  </a:lnTo>
                  <a:lnTo>
                    <a:pt x="1181667" y="142437"/>
                  </a:lnTo>
                  <a:lnTo>
                    <a:pt x="1329375" y="0"/>
                  </a:lnTo>
                  <a:lnTo>
                    <a:pt x="1477083" y="0"/>
                  </a:lnTo>
                  <a:lnTo>
                    <a:pt x="1624792" y="71218"/>
                  </a:lnTo>
                  <a:lnTo>
                    <a:pt x="1772500" y="71218"/>
                  </a:lnTo>
                  <a:lnTo>
                    <a:pt x="1920209" y="71218"/>
                  </a:lnTo>
                  <a:lnTo>
                    <a:pt x="2067917" y="71218"/>
                  </a:lnTo>
                  <a:lnTo>
                    <a:pt x="2215625" y="71218"/>
                  </a:lnTo>
                  <a:lnTo>
                    <a:pt x="2363334" y="71218"/>
                  </a:lnTo>
                  <a:lnTo>
                    <a:pt x="2511042" y="71218"/>
                  </a:lnTo>
                  <a:lnTo>
                    <a:pt x="2658751" y="71218"/>
                  </a:lnTo>
                  <a:lnTo>
                    <a:pt x="2806459" y="71218"/>
                  </a:lnTo>
                  <a:lnTo>
                    <a:pt x="2954167" y="142437"/>
                  </a:lnTo>
                  <a:lnTo>
                    <a:pt x="3101876" y="356094"/>
                  </a:lnTo>
                  <a:lnTo>
                    <a:pt x="3249584" y="284875"/>
                  </a:lnTo>
                  <a:lnTo>
                    <a:pt x="3397293" y="356094"/>
                  </a:lnTo>
                </a:path>
              </a:pathLst>
            </a:custGeom>
            <a:ln w="27101" cap="flat">
              <a:solidFill>
                <a:srgbClr val="40BF73">
                  <a:alpha val="69803"/>
                </a:srgbClr>
              </a:solidFill>
              <a:prstDash val="solid"/>
              <a:round/>
            </a:ln>
          </p:spPr>
          <p:txBody>
            <a:bodyPr/>
            <a:lstStyle/>
            <a:p/>
          </p:txBody>
        </p:sp>
        <p:sp>
          <p:nvSpPr>
            <p:cNvPr id="90" name="pl90"/>
            <p:cNvSpPr/>
            <p:nvPr/>
          </p:nvSpPr>
          <p:spPr>
            <a:xfrm>
              <a:off x="5437664" y="1353099"/>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91" name="pl91"/>
            <p:cNvSpPr/>
            <p:nvPr/>
          </p:nvSpPr>
          <p:spPr>
            <a:xfrm>
              <a:off x="5437664" y="1353099"/>
              <a:ext cx="3397293" cy="854625"/>
            </a:xfrm>
            <a:custGeom>
              <a:avLst/>
              <a:pathLst>
                <a:path w="3397293" h="854625">
                  <a:moveTo>
                    <a:pt x="0" y="854625"/>
                  </a:moveTo>
                  <a:lnTo>
                    <a:pt x="147708" y="783407"/>
                  </a:lnTo>
                  <a:lnTo>
                    <a:pt x="295416" y="783407"/>
                  </a:lnTo>
                  <a:lnTo>
                    <a:pt x="443125" y="712188"/>
                  </a:lnTo>
                  <a:lnTo>
                    <a:pt x="590833" y="569750"/>
                  </a:lnTo>
                  <a:lnTo>
                    <a:pt x="738541" y="640969"/>
                  </a:lnTo>
                  <a:lnTo>
                    <a:pt x="886250" y="640969"/>
                  </a:lnTo>
                  <a:lnTo>
                    <a:pt x="1033958" y="640969"/>
                  </a:lnTo>
                  <a:lnTo>
                    <a:pt x="1181667" y="640969"/>
                  </a:lnTo>
                  <a:lnTo>
                    <a:pt x="1329375" y="569750"/>
                  </a:lnTo>
                  <a:lnTo>
                    <a:pt x="1477083" y="427312"/>
                  </a:lnTo>
                  <a:lnTo>
                    <a:pt x="1624792" y="427312"/>
                  </a:lnTo>
                  <a:lnTo>
                    <a:pt x="1772500" y="427312"/>
                  </a:lnTo>
                  <a:lnTo>
                    <a:pt x="1920209" y="284875"/>
                  </a:lnTo>
                  <a:lnTo>
                    <a:pt x="2067917" y="213656"/>
                  </a:lnTo>
                  <a:lnTo>
                    <a:pt x="2215625" y="142437"/>
                  </a:lnTo>
                  <a:lnTo>
                    <a:pt x="2363334" y="71218"/>
                  </a:lnTo>
                  <a:lnTo>
                    <a:pt x="2511042" y="71218"/>
                  </a:lnTo>
                  <a:lnTo>
                    <a:pt x="2658751" y="0"/>
                  </a:lnTo>
                  <a:lnTo>
                    <a:pt x="2806459" y="0"/>
                  </a:lnTo>
                  <a:lnTo>
                    <a:pt x="2954167" y="0"/>
                  </a:lnTo>
                  <a:lnTo>
                    <a:pt x="3101876" y="142437"/>
                  </a:lnTo>
                  <a:lnTo>
                    <a:pt x="3249584" y="142437"/>
                  </a:lnTo>
                  <a:lnTo>
                    <a:pt x="3397293" y="213656"/>
                  </a:lnTo>
                </a:path>
              </a:pathLst>
            </a:custGeom>
            <a:ln w="65043" cap="flat">
              <a:solidFill>
                <a:srgbClr val="000000">
                  <a:alpha val="100000"/>
                </a:srgbClr>
              </a:solidFill>
              <a:prstDash val="solid"/>
              <a:round/>
            </a:ln>
          </p:spPr>
          <p:txBody>
            <a:bodyPr/>
            <a:lstStyle/>
            <a:p/>
          </p:txBody>
        </p:sp>
        <p:sp>
          <p:nvSpPr>
            <p:cNvPr id="92" name="pl92"/>
            <p:cNvSpPr/>
            <p:nvPr/>
          </p:nvSpPr>
          <p:spPr>
            <a:xfrm>
              <a:off x="5437664" y="1353099"/>
              <a:ext cx="3397293" cy="854625"/>
            </a:xfrm>
            <a:custGeom>
              <a:avLst/>
              <a:pathLst>
                <a:path w="3397293" h="854625">
                  <a:moveTo>
                    <a:pt x="0" y="854625"/>
                  </a:moveTo>
                  <a:lnTo>
                    <a:pt x="147708" y="783407"/>
                  </a:lnTo>
                  <a:lnTo>
                    <a:pt x="295416" y="783407"/>
                  </a:lnTo>
                  <a:lnTo>
                    <a:pt x="443125" y="712188"/>
                  </a:lnTo>
                  <a:lnTo>
                    <a:pt x="590833" y="569750"/>
                  </a:lnTo>
                  <a:lnTo>
                    <a:pt x="738541" y="640969"/>
                  </a:lnTo>
                  <a:lnTo>
                    <a:pt x="886250" y="640969"/>
                  </a:lnTo>
                  <a:lnTo>
                    <a:pt x="1033958" y="640969"/>
                  </a:lnTo>
                  <a:lnTo>
                    <a:pt x="1181667" y="640969"/>
                  </a:lnTo>
                  <a:lnTo>
                    <a:pt x="1329375" y="569750"/>
                  </a:lnTo>
                  <a:lnTo>
                    <a:pt x="1477083" y="427312"/>
                  </a:lnTo>
                  <a:lnTo>
                    <a:pt x="1624792" y="427312"/>
                  </a:lnTo>
                  <a:lnTo>
                    <a:pt x="1772500" y="427312"/>
                  </a:lnTo>
                  <a:lnTo>
                    <a:pt x="1920209" y="284875"/>
                  </a:lnTo>
                  <a:lnTo>
                    <a:pt x="2067917" y="213656"/>
                  </a:lnTo>
                  <a:lnTo>
                    <a:pt x="2215625" y="142437"/>
                  </a:lnTo>
                  <a:lnTo>
                    <a:pt x="2363334" y="71218"/>
                  </a:lnTo>
                  <a:lnTo>
                    <a:pt x="2511042" y="71218"/>
                  </a:lnTo>
                  <a:lnTo>
                    <a:pt x="2658751" y="0"/>
                  </a:lnTo>
                  <a:lnTo>
                    <a:pt x="2806459" y="0"/>
                  </a:lnTo>
                  <a:lnTo>
                    <a:pt x="2954167" y="0"/>
                  </a:lnTo>
                  <a:lnTo>
                    <a:pt x="3101876" y="142437"/>
                  </a:lnTo>
                  <a:lnTo>
                    <a:pt x="3249584" y="142437"/>
                  </a:lnTo>
                  <a:lnTo>
                    <a:pt x="3397293" y="213656"/>
                  </a:lnTo>
                </a:path>
              </a:pathLst>
            </a:custGeom>
            <a:ln w="40651" cap="flat">
              <a:solidFill>
                <a:srgbClr val="BD53BD">
                  <a:alpha val="100000"/>
                </a:srgbClr>
              </a:solidFill>
              <a:prstDash val="solid"/>
              <a:round/>
            </a:ln>
          </p:spPr>
          <p:txBody>
            <a:bodyPr/>
            <a:lstStyle/>
            <a:p/>
          </p:txBody>
        </p:sp>
        <p:sp>
          <p:nvSpPr>
            <p:cNvPr id="93" name="tx93"/>
            <p:cNvSpPr/>
            <p:nvPr/>
          </p:nvSpPr>
          <p:spPr>
            <a:xfrm>
              <a:off x="5359324" y="202893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94" name="tx94"/>
            <p:cNvSpPr/>
            <p:nvPr/>
          </p:nvSpPr>
          <p:spPr>
            <a:xfrm>
              <a:off x="6128011" y="181395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tx95"/>
            <p:cNvSpPr/>
            <p:nvPr/>
          </p:nvSpPr>
          <p:spPr>
            <a:xfrm>
              <a:off x="6866553" y="160029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96" name="tx96"/>
            <p:cNvSpPr/>
            <p:nvPr/>
          </p:nvSpPr>
          <p:spPr>
            <a:xfrm>
              <a:off x="7605095" y="13167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8213978" y="11729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8786762" y="138658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9" name="tx99"/>
            <p:cNvSpPr/>
            <p:nvPr/>
          </p:nvSpPr>
          <p:spPr>
            <a:xfrm>
              <a:off x="5003259" y="343748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0" name="tx100"/>
            <p:cNvSpPr/>
            <p:nvPr/>
          </p:nvSpPr>
          <p:spPr>
            <a:xfrm>
              <a:off x="5003259" y="27253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0131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3009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3" name="pl113"/>
            <p:cNvSpPr/>
            <p:nvPr/>
          </p:nvSpPr>
          <p:spPr>
            <a:xfrm>
              <a:off x="6823522"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14" name="pl114"/>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5" name="pl115"/>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6" name="pl116"/>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7" name="tx117"/>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387059" y="471005"/>
              <a:ext cx="34985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EMR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23237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06276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89315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72354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14756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9779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80835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93155"/>
              <a:ext cx="6223330" cy="194233"/>
            </a:xfrm>
            <a:prstGeom prst="rect">
              <a:avLst/>
            </a:prstGeom>
            <a:solidFill>
              <a:srgbClr val="BD53BD">
                <a:alpha val="80000"/>
              </a:srgbClr>
            </a:solidFill>
          </p:spPr>
          <p:txBody>
            <a:bodyPr/>
            <a:lstStyle/>
            <a:p/>
          </p:txBody>
        </p:sp>
        <p:sp>
          <p:nvSpPr>
            <p:cNvPr id="137" name="rc137"/>
            <p:cNvSpPr/>
            <p:nvPr/>
          </p:nvSpPr>
          <p:spPr>
            <a:xfrm>
              <a:off x="1317178" y="5482382"/>
              <a:ext cx="7321564" cy="194233"/>
            </a:xfrm>
            <a:prstGeom prst="rect">
              <a:avLst/>
            </a:prstGeom>
            <a:solidFill>
              <a:srgbClr val="BD53BD">
                <a:alpha val="80000"/>
              </a:srgbClr>
            </a:solidFill>
          </p:spPr>
          <p:txBody>
            <a:bodyPr/>
            <a:lstStyle/>
            <a:p/>
          </p:txBody>
        </p:sp>
        <p:sp>
          <p:nvSpPr>
            <p:cNvPr id="138" name="tx138"/>
            <p:cNvSpPr/>
            <p:nvPr/>
          </p:nvSpPr>
          <p:spPr>
            <a:xfrm>
              <a:off x="7615857"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39" name="tx139"/>
            <p:cNvSpPr/>
            <p:nvPr/>
          </p:nvSpPr>
          <p:spPr>
            <a:xfrm>
              <a:off x="8668888" y="55406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40" name="tx140"/>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6987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4" name="tx144"/>
            <p:cNvSpPr/>
            <p:nvPr/>
          </p:nvSpPr>
          <p:spPr>
            <a:xfrm>
              <a:off x="4900266"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5" name="tx145"/>
            <p:cNvSpPr/>
            <p:nvPr/>
          </p:nvSpPr>
          <p:spPr>
            <a:xfrm>
              <a:off x="6730657"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6" name="tx146"/>
            <p:cNvSpPr/>
            <p:nvPr/>
          </p:nvSpPr>
          <p:spPr>
            <a:xfrm>
              <a:off x="8561049"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47" name="tx147"/>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48" name="tx148"/>
            <p:cNvSpPr/>
            <p:nvPr/>
          </p:nvSpPr>
          <p:spPr>
            <a:xfrm>
              <a:off x="951100" y="5212446"/>
              <a:ext cx="47187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EMR, 2019 and 2023</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EMR ranked number 5 out of 6 WHO regions, with MCV1 coverage of 79%.
MCV1 coverage (79%) was 3 percentage points lower than in 2019 (82%).
This equates to 4,037,000 unvaccinated children in 2023 compared to 3,393,000 unvaccinated children in 2019.</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9" name="pl9"/>
            <p:cNvSpPr/>
            <p:nvPr/>
          </p:nvSpPr>
          <p:spPr>
            <a:xfrm>
              <a:off x="145804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339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099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48583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176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19" name="pl19"/>
            <p:cNvSpPr/>
            <p:nvPr/>
          </p:nvSpPr>
          <p:spPr>
            <a:xfrm>
              <a:off x="112008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79601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7194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4787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2380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9973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083" y="2868279"/>
              <a:ext cx="3379650" cy="277753"/>
            </a:xfrm>
            <a:custGeom>
              <a:avLst/>
              <a:pathLst>
                <a:path w="3379650" h="277753">
                  <a:moveTo>
                    <a:pt x="0" y="69438"/>
                  </a:moveTo>
                  <a:lnTo>
                    <a:pt x="675930" y="0"/>
                  </a:lnTo>
                  <a:lnTo>
                    <a:pt x="1351860" y="138876"/>
                  </a:lnTo>
                  <a:lnTo>
                    <a:pt x="2027790" y="277753"/>
                  </a:lnTo>
                  <a:lnTo>
                    <a:pt x="2703720" y="208315"/>
                  </a:lnTo>
                  <a:lnTo>
                    <a:pt x="3379650" y="69438"/>
                  </a:lnTo>
                </a:path>
              </a:pathLst>
            </a:custGeom>
            <a:ln w="27101" cap="flat">
              <a:solidFill>
                <a:srgbClr val="F4A81D">
                  <a:alpha val="69803"/>
                </a:srgbClr>
              </a:solidFill>
              <a:prstDash val="solid"/>
              <a:round/>
            </a:ln>
          </p:spPr>
          <p:txBody>
            <a:bodyPr/>
            <a:lstStyle/>
            <a:p/>
          </p:txBody>
        </p:sp>
        <p:sp>
          <p:nvSpPr>
            <p:cNvPr id="26" name="pl26"/>
            <p:cNvSpPr/>
            <p:nvPr/>
          </p:nvSpPr>
          <p:spPr>
            <a:xfrm>
              <a:off x="1120083" y="1479512"/>
              <a:ext cx="3379650" cy="486068"/>
            </a:xfrm>
            <a:custGeom>
              <a:avLst/>
              <a:pathLst>
                <a:path w="3379650" h="486068">
                  <a:moveTo>
                    <a:pt x="0" y="0"/>
                  </a:moveTo>
                  <a:lnTo>
                    <a:pt x="675930" y="277753"/>
                  </a:lnTo>
                  <a:lnTo>
                    <a:pt x="1351860" y="347191"/>
                  </a:lnTo>
                  <a:lnTo>
                    <a:pt x="2027790" y="416630"/>
                  </a:lnTo>
                  <a:lnTo>
                    <a:pt x="2703720" y="486068"/>
                  </a:lnTo>
                  <a:lnTo>
                    <a:pt x="3379650" y="416630"/>
                  </a:lnTo>
                </a:path>
              </a:pathLst>
            </a:custGeom>
            <a:ln w="27101" cap="flat">
              <a:solidFill>
                <a:srgbClr val="F26829">
                  <a:alpha val="69803"/>
                </a:srgbClr>
              </a:solidFill>
              <a:prstDash val="solid"/>
              <a:round/>
            </a:ln>
          </p:spPr>
          <p:txBody>
            <a:bodyPr/>
            <a:lstStyle/>
            <a:p/>
          </p:txBody>
        </p:sp>
        <p:sp>
          <p:nvSpPr>
            <p:cNvPr id="27" name="pl27"/>
            <p:cNvSpPr/>
            <p:nvPr/>
          </p:nvSpPr>
          <p:spPr>
            <a:xfrm>
              <a:off x="1120083" y="2104457"/>
              <a:ext cx="3379650" cy="208315"/>
            </a:xfrm>
            <a:custGeom>
              <a:avLst/>
              <a:pathLst>
                <a:path w="3379650" h="208315">
                  <a:moveTo>
                    <a:pt x="0" y="0"/>
                  </a:moveTo>
                  <a:lnTo>
                    <a:pt x="675930" y="0"/>
                  </a:lnTo>
                  <a:lnTo>
                    <a:pt x="1351860" y="0"/>
                  </a:lnTo>
                  <a:lnTo>
                    <a:pt x="2027790" y="138876"/>
                  </a:lnTo>
                  <a:lnTo>
                    <a:pt x="2703720" y="138876"/>
                  </a:lnTo>
                  <a:lnTo>
                    <a:pt x="3379650" y="208315"/>
                  </a:lnTo>
                </a:path>
              </a:pathLst>
            </a:custGeom>
            <a:ln w="27101" cap="flat">
              <a:solidFill>
                <a:srgbClr val="BD53BD">
                  <a:alpha val="69803"/>
                </a:srgbClr>
              </a:solidFill>
              <a:prstDash val="solid"/>
              <a:round/>
            </a:ln>
          </p:spPr>
          <p:txBody>
            <a:bodyPr/>
            <a:lstStyle/>
            <a:p/>
          </p:txBody>
        </p:sp>
        <p:sp>
          <p:nvSpPr>
            <p:cNvPr id="28" name="pl28"/>
            <p:cNvSpPr/>
            <p:nvPr/>
          </p:nvSpPr>
          <p:spPr>
            <a:xfrm>
              <a:off x="1120083" y="1132320"/>
              <a:ext cx="3379650" cy="138876"/>
            </a:xfrm>
            <a:custGeom>
              <a:avLst/>
              <a:pathLst>
                <a:path w="3379650" h="138876">
                  <a:moveTo>
                    <a:pt x="0" y="69438"/>
                  </a:moveTo>
                  <a:lnTo>
                    <a:pt x="675930" y="0"/>
                  </a:lnTo>
                  <a:lnTo>
                    <a:pt x="1351860" y="138876"/>
                  </a:lnTo>
                  <a:lnTo>
                    <a:pt x="2027790" y="69438"/>
                  </a:lnTo>
                  <a:lnTo>
                    <a:pt x="2703720" y="138876"/>
                  </a:lnTo>
                  <a:lnTo>
                    <a:pt x="3379650" y="69438"/>
                  </a:lnTo>
                </a:path>
              </a:pathLst>
            </a:custGeom>
            <a:ln w="27101" cap="flat">
              <a:solidFill>
                <a:srgbClr val="6363C0">
                  <a:alpha val="69803"/>
                </a:srgbClr>
              </a:solidFill>
              <a:prstDash val="solid"/>
              <a:round/>
            </a:ln>
          </p:spPr>
          <p:txBody>
            <a:bodyPr/>
            <a:lstStyle/>
            <a:p/>
          </p:txBody>
        </p:sp>
        <p:sp>
          <p:nvSpPr>
            <p:cNvPr id="29" name="pl29"/>
            <p:cNvSpPr/>
            <p:nvPr/>
          </p:nvSpPr>
          <p:spPr>
            <a:xfrm>
              <a:off x="1120083" y="1271197"/>
              <a:ext cx="3379650" cy="486068"/>
            </a:xfrm>
            <a:custGeom>
              <a:avLst/>
              <a:pathLst>
                <a:path w="3379650" h="486068">
                  <a:moveTo>
                    <a:pt x="0" y="69438"/>
                  </a:moveTo>
                  <a:lnTo>
                    <a:pt x="675930" y="0"/>
                  </a:lnTo>
                  <a:lnTo>
                    <a:pt x="1351860" y="416630"/>
                  </a:lnTo>
                  <a:lnTo>
                    <a:pt x="2027790" y="486068"/>
                  </a:lnTo>
                  <a:lnTo>
                    <a:pt x="2703720" y="0"/>
                  </a:lnTo>
                  <a:lnTo>
                    <a:pt x="3379650" y="208315"/>
                  </a:lnTo>
                </a:path>
              </a:pathLst>
            </a:custGeom>
            <a:ln w="27101" cap="flat">
              <a:solidFill>
                <a:srgbClr val="008DC9">
                  <a:alpha val="69803"/>
                </a:srgbClr>
              </a:solidFill>
              <a:prstDash val="solid"/>
              <a:round/>
            </a:ln>
          </p:spPr>
          <p:txBody>
            <a:bodyPr/>
            <a:lstStyle/>
            <a:p/>
          </p:txBody>
        </p:sp>
        <p:sp>
          <p:nvSpPr>
            <p:cNvPr id="30" name="pl30"/>
            <p:cNvSpPr/>
            <p:nvPr/>
          </p:nvSpPr>
          <p:spPr>
            <a:xfrm>
              <a:off x="1120083" y="1132320"/>
              <a:ext cx="3379650" cy="277753"/>
            </a:xfrm>
            <a:custGeom>
              <a:avLst/>
              <a:pathLst>
                <a:path w="3379650" h="277753">
                  <a:moveTo>
                    <a:pt x="0" y="0"/>
                  </a:moveTo>
                  <a:lnTo>
                    <a:pt x="675930" y="0"/>
                  </a:lnTo>
                  <a:lnTo>
                    <a:pt x="1351860" y="69438"/>
                  </a:lnTo>
                  <a:lnTo>
                    <a:pt x="2027790" y="277753"/>
                  </a:lnTo>
                  <a:lnTo>
                    <a:pt x="2703720" y="208315"/>
                  </a:lnTo>
                  <a:lnTo>
                    <a:pt x="3379650" y="277753"/>
                  </a:lnTo>
                </a:path>
              </a:pathLst>
            </a:custGeom>
            <a:ln w="27101" cap="flat">
              <a:solidFill>
                <a:srgbClr val="40BF73">
                  <a:alpha val="69803"/>
                </a:srgbClr>
              </a:solidFill>
              <a:prstDash val="solid"/>
              <a:round/>
            </a:ln>
          </p:spPr>
          <p:txBody>
            <a:bodyPr/>
            <a:lstStyle/>
            <a:p/>
          </p:txBody>
        </p:sp>
        <p:sp>
          <p:nvSpPr>
            <p:cNvPr id="31" name="pl31"/>
            <p:cNvSpPr/>
            <p:nvPr/>
          </p:nvSpPr>
          <p:spPr>
            <a:xfrm>
              <a:off x="1120083" y="2104457"/>
              <a:ext cx="3379650" cy="208315"/>
            </a:xfrm>
            <a:custGeom>
              <a:avLst/>
              <a:pathLst>
                <a:path w="3379650" h="208315">
                  <a:moveTo>
                    <a:pt x="0" y="0"/>
                  </a:moveTo>
                  <a:lnTo>
                    <a:pt x="675930" y="0"/>
                  </a:lnTo>
                  <a:lnTo>
                    <a:pt x="1351860" y="0"/>
                  </a:lnTo>
                  <a:lnTo>
                    <a:pt x="2027790" y="138876"/>
                  </a:lnTo>
                  <a:lnTo>
                    <a:pt x="2703720" y="138876"/>
                  </a:lnTo>
                  <a:lnTo>
                    <a:pt x="3379650" y="208315"/>
                  </a:lnTo>
                </a:path>
              </a:pathLst>
            </a:custGeom>
            <a:ln w="65043" cap="flat">
              <a:solidFill>
                <a:srgbClr val="000000">
                  <a:alpha val="100000"/>
                </a:srgbClr>
              </a:solidFill>
              <a:prstDash val="solid"/>
              <a:round/>
            </a:ln>
          </p:spPr>
          <p:txBody>
            <a:bodyPr/>
            <a:lstStyle/>
            <a:p/>
          </p:txBody>
        </p:sp>
        <p:sp>
          <p:nvSpPr>
            <p:cNvPr id="32" name="pl32"/>
            <p:cNvSpPr/>
            <p:nvPr/>
          </p:nvSpPr>
          <p:spPr>
            <a:xfrm>
              <a:off x="1120083" y="2104457"/>
              <a:ext cx="3379650" cy="208315"/>
            </a:xfrm>
            <a:custGeom>
              <a:avLst/>
              <a:pathLst>
                <a:path w="3379650" h="208315">
                  <a:moveTo>
                    <a:pt x="0" y="0"/>
                  </a:moveTo>
                  <a:lnTo>
                    <a:pt x="675930" y="0"/>
                  </a:lnTo>
                  <a:lnTo>
                    <a:pt x="1351860" y="0"/>
                  </a:lnTo>
                  <a:lnTo>
                    <a:pt x="2027790" y="138876"/>
                  </a:lnTo>
                  <a:lnTo>
                    <a:pt x="2703720" y="138876"/>
                  </a:lnTo>
                  <a:lnTo>
                    <a:pt x="3379650" y="208315"/>
                  </a:lnTo>
                </a:path>
              </a:pathLst>
            </a:custGeom>
            <a:ln w="40651" cap="flat">
              <a:solidFill>
                <a:srgbClr val="BD53BD">
                  <a:alpha val="100000"/>
                </a:srgbClr>
              </a:solidFill>
              <a:prstDash val="solid"/>
              <a:round/>
            </a:ln>
          </p:spPr>
          <p:txBody>
            <a:bodyPr/>
            <a:lstStyle/>
            <a:p/>
          </p:txBody>
        </p:sp>
        <p:sp>
          <p:nvSpPr>
            <p:cNvPr id="33" name="tx33"/>
            <p:cNvSpPr/>
            <p:nvPr/>
          </p:nvSpPr>
          <p:spPr>
            <a:xfrm>
              <a:off x="1059793" y="193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 name="tx34"/>
            <p:cNvSpPr/>
            <p:nvPr/>
          </p:nvSpPr>
          <p:spPr>
            <a:xfrm>
              <a:off x="1735723" y="193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 name="tx35"/>
            <p:cNvSpPr/>
            <p:nvPr/>
          </p:nvSpPr>
          <p:spPr>
            <a:xfrm>
              <a:off x="2411653" y="19321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 name="tx36"/>
            <p:cNvSpPr/>
            <p:nvPr/>
          </p:nvSpPr>
          <p:spPr>
            <a:xfrm>
              <a:off x="3087583" y="2070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 name="tx37"/>
            <p:cNvSpPr/>
            <p:nvPr/>
          </p:nvSpPr>
          <p:spPr>
            <a:xfrm>
              <a:off x="3763514" y="2070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 name="tx38"/>
            <p:cNvSpPr/>
            <p:nvPr/>
          </p:nvSpPr>
          <p:spPr>
            <a:xfrm>
              <a:off x="4439444" y="21404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36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3956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1549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299142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66735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43253"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28048"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28048"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497119"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497119"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55" name="pl55"/>
            <p:cNvSpPr/>
            <p:nvPr/>
          </p:nvSpPr>
          <p:spPr>
            <a:xfrm>
              <a:off x="2497119"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66190"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66190"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095148"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095148"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64219"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64219"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33290"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33290"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45142" y="471005"/>
              <a:ext cx="232953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EMR, 2018-2023</a:t>
              </a:r>
            </a:p>
          </p:txBody>
        </p:sp>
        <p:sp>
          <p:nvSpPr>
            <p:cNvPr id="65" name="pl65"/>
            <p:cNvSpPr/>
            <p:nvPr/>
          </p:nvSpPr>
          <p:spPr>
            <a:xfrm>
              <a:off x="5287205" y="3442724"/>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6" name="pl66"/>
            <p:cNvSpPr/>
            <p:nvPr/>
          </p:nvSpPr>
          <p:spPr>
            <a:xfrm>
              <a:off x="5287205" y="2811466"/>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7" name="pl67"/>
            <p:cNvSpPr/>
            <p:nvPr/>
          </p:nvSpPr>
          <p:spPr>
            <a:xfrm>
              <a:off x="5287205" y="2180208"/>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8" name="pl68"/>
            <p:cNvSpPr/>
            <p:nvPr/>
          </p:nvSpPr>
          <p:spPr>
            <a:xfrm>
              <a:off x="5287205" y="1548950"/>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69" name="pl69"/>
            <p:cNvSpPr/>
            <p:nvPr/>
          </p:nvSpPr>
          <p:spPr>
            <a:xfrm>
              <a:off x="5287205" y="917693"/>
              <a:ext cx="3717615" cy="0"/>
            </a:xfrm>
            <a:custGeom>
              <a:avLst/>
              <a:pathLst>
                <a:path w="3717615" h="0">
                  <a:moveTo>
                    <a:pt x="0" y="0"/>
                  </a:moveTo>
                  <a:lnTo>
                    <a:pt x="3717615" y="0"/>
                  </a:lnTo>
                  <a:lnTo>
                    <a:pt x="3717615" y="0"/>
                  </a:lnTo>
                </a:path>
              </a:pathLst>
            </a:custGeom>
            <a:ln w="6775" cap="flat">
              <a:solidFill>
                <a:srgbClr val="EBEBEB">
                  <a:alpha val="100000"/>
                </a:srgbClr>
              </a:solidFill>
              <a:prstDash val="solid"/>
              <a:round/>
            </a:ln>
          </p:spPr>
          <p:txBody>
            <a:bodyPr/>
            <a:lstStyle/>
            <a:p/>
          </p:txBody>
        </p:sp>
        <p:sp>
          <p:nvSpPr>
            <p:cNvPr id="70" name="pl70"/>
            <p:cNvSpPr/>
            <p:nvPr/>
          </p:nvSpPr>
          <p:spPr>
            <a:xfrm>
              <a:off x="579415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647008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1460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7821944"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8497874"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5287205" y="3758352"/>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6" name="pl76"/>
            <p:cNvSpPr/>
            <p:nvPr/>
          </p:nvSpPr>
          <p:spPr>
            <a:xfrm>
              <a:off x="5287205" y="3127095"/>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7" name="pl77"/>
            <p:cNvSpPr/>
            <p:nvPr/>
          </p:nvSpPr>
          <p:spPr>
            <a:xfrm>
              <a:off x="5287205" y="2495837"/>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8" name="pl78"/>
            <p:cNvSpPr/>
            <p:nvPr/>
          </p:nvSpPr>
          <p:spPr>
            <a:xfrm>
              <a:off x="5287205" y="1864579"/>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79" name="pl79"/>
            <p:cNvSpPr/>
            <p:nvPr/>
          </p:nvSpPr>
          <p:spPr>
            <a:xfrm>
              <a:off x="5287205" y="1233321"/>
              <a:ext cx="3717615" cy="0"/>
            </a:xfrm>
            <a:custGeom>
              <a:avLst/>
              <a:pathLst>
                <a:path w="3717615" h="0">
                  <a:moveTo>
                    <a:pt x="0" y="0"/>
                  </a:moveTo>
                  <a:lnTo>
                    <a:pt x="3717615" y="0"/>
                  </a:lnTo>
                  <a:lnTo>
                    <a:pt x="3717615" y="0"/>
                  </a:lnTo>
                </a:path>
              </a:pathLst>
            </a:custGeom>
            <a:ln w="13550" cap="flat">
              <a:solidFill>
                <a:srgbClr val="EBEBEB">
                  <a:alpha val="100000"/>
                </a:srgbClr>
              </a:solidFill>
              <a:prstDash val="solid"/>
              <a:round/>
            </a:ln>
          </p:spPr>
          <p:txBody>
            <a:bodyPr/>
            <a:lstStyle/>
            <a:p/>
          </p:txBody>
        </p:sp>
        <p:sp>
          <p:nvSpPr>
            <p:cNvPr id="80" name="pl80"/>
            <p:cNvSpPr/>
            <p:nvPr/>
          </p:nvSpPr>
          <p:spPr>
            <a:xfrm>
              <a:off x="545618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1321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8080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48397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15990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8358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5456188" y="1864579"/>
              <a:ext cx="3379650" cy="1010012"/>
            </a:xfrm>
            <a:custGeom>
              <a:avLst/>
              <a:pathLst>
                <a:path w="3379650" h="1010012">
                  <a:moveTo>
                    <a:pt x="0" y="252503"/>
                  </a:moveTo>
                  <a:lnTo>
                    <a:pt x="675930" y="0"/>
                  </a:lnTo>
                  <a:lnTo>
                    <a:pt x="1351860" y="505006"/>
                  </a:lnTo>
                  <a:lnTo>
                    <a:pt x="2027790" y="1010012"/>
                  </a:lnTo>
                  <a:lnTo>
                    <a:pt x="2703720" y="757509"/>
                  </a:lnTo>
                  <a:lnTo>
                    <a:pt x="3379650" y="252503"/>
                  </a:lnTo>
                </a:path>
              </a:pathLst>
            </a:custGeom>
            <a:ln w="27101" cap="flat">
              <a:solidFill>
                <a:srgbClr val="F4A81D">
                  <a:alpha val="69803"/>
                </a:srgbClr>
              </a:solidFill>
              <a:prstDash val="solid"/>
              <a:round/>
            </a:ln>
          </p:spPr>
          <p:txBody>
            <a:bodyPr/>
            <a:lstStyle/>
            <a:p/>
          </p:txBody>
        </p:sp>
        <p:sp>
          <p:nvSpPr>
            <p:cNvPr id="87" name="pl87"/>
            <p:cNvSpPr/>
            <p:nvPr/>
          </p:nvSpPr>
          <p:spPr>
            <a:xfrm>
              <a:off x="5456188" y="854567"/>
              <a:ext cx="3379650" cy="1767521"/>
            </a:xfrm>
            <a:custGeom>
              <a:avLst/>
              <a:pathLst>
                <a:path w="3379650" h="1767521">
                  <a:moveTo>
                    <a:pt x="0" y="0"/>
                  </a:moveTo>
                  <a:lnTo>
                    <a:pt x="675930" y="1010012"/>
                  </a:lnTo>
                  <a:lnTo>
                    <a:pt x="1351860" y="1262515"/>
                  </a:lnTo>
                  <a:lnTo>
                    <a:pt x="2027790" y="1515018"/>
                  </a:lnTo>
                  <a:lnTo>
                    <a:pt x="2703720" y="1767521"/>
                  </a:lnTo>
                  <a:lnTo>
                    <a:pt x="3379650" y="1515018"/>
                  </a:lnTo>
                </a:path>
              </a:pathLst>
            </a:custGeom>
            <a:ln w="27101" cap="flat">
              <a:solidFill>
                <a:srgbClr val="F26829">
                  <a:alpha val="69803"/>
                </a:srgbClr>
              </a:solidFill>
              <a:prstDash val="solid"/>
              <a:round/>
            </a:ln>
          </p:spPr>
          <p:txBody>
            <a:bodyPr/>
            <a:lstStyle/>
            <a:p/>
          </p:txBody>
        </p:sp>
        <p:sp>
          <p:nvSpPr>
            <p:cNvPr id="88" name="pl88"/>
            <p:cNvSpPr/>
            <p:nvPr/>
          </p:nvSpPr>
          <p:spPr>
            <a:xfrm>
              <a:off x="5456188" y="1864579"/>
              <a:ext cx="3379650" cy="757509"/>
            </a:xfrm>
            <a:custGeom>
              <a:avLst/>
              <a:pathLst>
                <a:path w="3379650" h="757509">
                  <a:moveTo>
                    <a:pt x="0" y="0"/>
                  </a:moveTo>
                  <a:lnTo>
                    <a:pt x="675930" y="0"/>
                  </a:lnTo>
                  <a:lnTo>
                    <a:pt x="1351860" y="0"/>
                  </a:lnTo>
                  <a:lnTo>
                    <a:pt x="2027790" y="505006"/>
                  </a:lnTo>
                  <a:lnTo>
                    <a:pt x="2703720" y="505006"/>
                  </a:lnTo>
                  <a:lnTo>
                    <a:pt x="3379650" y="757509"/>
                  </a:lnTo>
                </a:path>
              </a:pathLst>
            </a:custGeom>
            <a:ln w="27101" cap="flat">
              <a:solidFill>
                <a:srgbClr val="BD53BD">
                  <a:alpha val="69803"/>
                </a:srgbClr>
              </a:solidFill>
              <a:prstDash val="solid"/>
              <a:round/>
            </a:ln>
          </p:spPr>
          <p:txBody>
            <a:bodyPr/>
            <a:lstStyle/>
            <a:p/>
          </p:txBody>
        </p:sp>
        <p:sp>
          <p:nvSpPr>
            <p:cNvPr id="89" name="pl89"/>
            <p:cNvSpPr/>
            <p:nvPr/>
          </p:nvSpPr>
          <p:spPr>
            <a:xfrm>
              <a:off x="5456188" y="1864579"/>
              <a:ext cx="3379650" cy="505006"/>
            </a:xfrm>
            <a:custGeom>
              <a:avLst/>
              <a:pathLst>
                <a:path w="3379650" h="505006">
                  <a:moveTo>
                    <a:pt x="0" y="252503"/>
                  </a:moveTo>
                  <a:lnTo>
                    <a:pt x="675930" y="0"/>
                  </a:lnTo>
                  <a:lnTo>
                    <a:pt x="1351860" y="505006"/>
                  </a:lnTo>
                  <a:lnTo>
                    <a:pt x="2027790" y="252503"/>
                  </a:lnTo>
                  <a:lnTo>
                    <a:pt x="2703720" y="505006"/>
                  </a:lnTo>
                  <a:lnTo>
                    <a:pt x="3379650" y="252503"/>
                  </a:lnTo>
                </a:path>
              </a:pathLst>
            </a:custGeom>
            <a:ln w="27101" cap="flat">
              <a:solidFill>
                <a:srgbClr val="6363C0">
                  <a:alpha val="69803"/>
                </a:srgbClr>
              </a:solidFill>
              <a:prstDash val="solid"/>
              <a:round/>
            </a:ln>
          </p:spPr>
          <p:txBody>
            <a:bodyPr/>
            <a:lstStyle/>
            <a:p/>
          </p:txBody>
        </p:sp>
        <p:sp>
          <p:nvSpPr>
            <p:cNvPr id="90" name="pl90"/>
            <p:cNvSpPr/>
            <p:nvPr/>
          </p:nvSpPr>
          <p:spPr>
            <a:xfrm>
              <a:off x="5456188" y="1864579"/>
              <a:ext cx="3379650" cy="1767521"/>
            </a:xfrm>
            <a:custGeom>
              <a:avLst/>
              <a:pathLst>
                <a:path w="3379650" h="1767521">
                  <a:moveTo>
                    <a:pt x="0" y="252503"/>
                  </a:moveTo>
                  <a:lnTo>
                    <a:pt x="675930" y="0"/>
                  </a:lnTo>
                  <a:lnTo>
                    <a:pt x="1351860" y="1515018"/>
                  </a:lnTo>
                  <a:lnTo>
                    <a:pt x="2027790" y="1767521"/>
                  </a:lnTo>
                  <a:lnTo>
                    <a:pt x="2703720" y="0"/>
                  </a:lnTo>
                  <a:lnTo>
                    <a:pt x="3379650" y="757509"/>
                  </a:lnTo>
                </a:path>
              </a:pathLst>
            </a:custGeom>
            <a:ln w="27101" cap="flat">
              <a:solidFill>
                <a:srgbClr val="008DC9">
                  <a:alpha val="69803"/>
                </a:srgbClr>
              </a:solidFill>
              <a:prstDash val="solid"/>
              <a:round/>
            </a:ln>
          </p:spPr>
          <p:txBody>
            <a:bodyPr/>
            <a:lstStyle/>
            <a:p/>
          </p:txBody>
        </p:sp>
        <p:sp>
          <p:nvSpPr>
            <p:cNvPr id="91" name="pl91"/>
            <p:cNvSpPr/>
            <p:nvPr/>
          </p:nvSpPr>
          <p:spPr>
            <a:xfrm>
              <a:off x="5456188" y="1864579"/>
              <a:ext cx="3379650" cy="1010012"/>
            </a:xfrm>
            <a:custGeom>
              <a:avLst/>
              <a:pathLst>
                <a:path w="3379650" h="1010012">
                  <a:moveTo>
                    <a:pt x="0" y="0"/>
                  </a:moveTo>
                  <a:lnTo>
                    <a:pt x="675930" y="0"/>
                  </a:lnTo>
                  <a:lnTo>
                    <a:pt x="1351860" y="252503"/>
                  </a:lnTo>
                  <a:lnTo>
                    <a:pt x="2027790" y="1010012"/>
                  </a:lnTo>
                  <a:lnTo>
                    <a:pt x="2703720" y="757509"/>
                  </a:lnTo>
                  <a:lnTo>
                    <a:pt x="3379650" y="1010012"/>
                  </a:lnTo>
                </a:path>
              </a:pathLst>
            </a:custGeom>
            <a:ln w="27101" cap="flat">
              <a:solidFill>
                <a:srgbClr val="40BF73">
                  <a:alpha val="69803"/>
                </a:srgbClr>
              </a:solidFill>
              <a:prstDash val="solid"/>
              <a:round/>
            </a:ln>
          </p:spPr>
          <p:txBody>
            <a:bodyPr/>
            <a:lstStyle/>
            <a:p/>
          </p:txBody>
        </p:sp>
        <p:sp>
          <p:nvSpPr>
            <p:cNvPr id="92" name="pl92"/>
            <p:cNvSpPr/>
            <p:nvPr/>
          </p:nvSpPr>
          <p:spPr>
            <a:xfrm>
              <a:off x="5456188" y="1864579"/>
              <a:ext cx="3379650" cy="0"/>
            </a:xfrm>
            <a:custGeom>
              <a:avLst/>
              <a:pathLst>
                <a:path w="3379650" h="0">
                  <a:moveTo>
                    <a:pt x="0" y="0"/>
                  </a:moveTo>
                  <a:lnTo>
                    <a:pt x="0" y="0"/>
                  </a:lnTo>
                  <a:lnTo>
                    <a:pt x="0" y="0"/>
                  </a:lnTo>
                  <a:lnTo>
                    <a:pt x="0" y="0"/>
                  </a:lnTo>
                  <a:lnTo>
                    <a:pt x="0" y="0"/>
                  </a:lnTo>
                  <a:lnTo>
                    <a:pt x="0" y="0"/>
                  </a:lnTo>
                  <a:lnTo>
                    <a:pt x="675930" y="0"/>
                  </a:lnTo>
                  <a:lnTo>
                    <a:pt x="675930" y="0"/>
                  </a:lnTo>
                  <a:lnTo>
                    <a:pt x="675930" y="0"/>
                  </a:lnTo>
                  <a:lnTo>
                    <a:pt x="675930" y="0"/>
                  </a:lnTo>
                  <a:lnTo>
                    <a:pt x="675930" y="0"/>
                  </a:lnTo>
                  <a:lnTo>
                    <a:pt x="675930" y="0"/>
                  </a:lnTo>
                  <a:lnTo>
                    <a:pt x="1351860" y="0"/>
                  </a:lnTo>
                  <a:lnTo>
                    <a:pt x="1351860" y="0"/>
                  </a:lnTo>
                  <a:lnTo>
                    <a:pt x="1351860" y="0"/>
                  </a:lnTo>
                  <a:lnTo>
                    <a:pt x="1351860" y="0"/>
                  </a:lnTo>
                  <a:lnTo>
                    <a:pt x="1351860" y="0"/>
                  </a:lnTo>
                  <a:lnTo>
                    <a:pt x="1351860" y="0"/>
                  </a:lnTo>
                  <a:lnTo>
                    <a:pt x="2027790" y="0"/>
                  </a:lnTo>
                  <a:lnTo>
                    <a:pt x="2027790" y="0"/>
                  </a:lnTo>
                  <a:lnTo>
                    <a:pt x="2027790" y="0"/>
                  </a:lnTo>
                  <a:lnTo>
                    <a:pt x="2027790" y="0"/>
                  </a:lnTo>
                  <a:lnTo>
                    <a:pt x="2027790" y="0"/>
                  </a:lnTo>
                  <a:lnTo>
                    <a:pt x="2027790" y="0"/>
                  </a:lnTo>
                  <a:lnTo>
                    <a:pt x="2703720" y="0"/>
                  </a:lnTo>
                  <a:lnTo>
                    <a:pt x="2703720" y="0"/>
                  </a:lnTo>
                  <a:lnTo>
                    <a:pt x="2703720" y="0"/>
                  </a:lnTo>
                  <a:lnTo>
                    <a:pt x="2703720" y="0"/>
                  </a:lnTo>
                  <a:lnTo>
                    <a:pt x="2703720" y="0"/>
                  </a:lnTo>
                  <a:lnTo>
                    <a:pt x="2703720" y="0"/>
                  </a:lnTo>
                  <a:lnTo>
                    <a:pt x="3379650" y="0"/>
                  </a:lnTo>
                  <a:lnTo>
                    <a:pt x="3379650" y="0"/>
                  </a:lnTo>
                  <a:lnTo>
                    <a:pt x="3379650" y="0"/>
                  </a:lnTo>
                  <a:lnTo>
                    <a:pt x="3379650" y="0"/>
                  </a:lnTo>
                  <a:lnTo>
                    <a:pt x="3379650" y="0"/>
                  </a:lnTo>
                  <a:lnTo>
                    <a:pt x="3379650" y="0"/>
                  </a:lnTo>
                </a:path>
              </a:pathLst>
            </a:custGeom>
            <a:ln w="13550" cap="flat">
              <a:solidFill>
                <a:srgbClr val="000000">
                  <a:alpha val="100000"/>
                </a:srgbClr>
              </a:solidFill>
              <a:prstDash val="dash"/>
              <a:round/>
            </a:ln>
          </p:spPr>
          <p:txBody>
            <a:bodyPr/>
            <a:lstStyle/>
            <a:p/>
          </p:txBody>
        </p:sp>
        <p:sp>
          <p:nvSpPr>
            <p:cNvPr id="93" name="pl93"/>
            <p:cNvSpPr/>
            <p:nvPr/>
          </p:nvSpPr>
          <p:spPr>
            <a:xfrm>
              <a:off x="5456188" y="1864579"/>
              <a:ext cx="3379650" cy="757509"/>
            </a:xfrm>
            <a:custGeom>
              <a:avLst/>
              <a:pathLst>
                <a:path w="3379650" h="757509">
                  <a:moveTo>
                    <a:pt x="0" y="0"/>
                  </a:moveTo>
                  <a:lnTo>
                    <a:pt x="675930" y="0"/>
                  </a:lnTo>
                  <a:lnTo>
                    <a:pt x="1351860" y="0"/>
                  </a:lnTo>
                  <a:lnTo>
                    <a:pt x="2027790" y="505006"/>
                  </a:lnTo>
                  <a:lnTo>
                    <a:pt x="2703720" y="505006"/>
                  </a:lnTo>
                  <a:lnTo>
                    <a:pt x="3379650" y="757509"/>
                  </a:lnTo>
                </a:path>
              </a:pathLst>
            </a:custGeom>
            <a:ln w="65043" cap="flat">
              <a:solidFill>
                <a:srgbClr val="000000">
                  <a:alpha val="100000"/>
                </a:srgbClr>
              </a:solidFill>
              <a:prstDash val="solid"/>
              <a:round/>
            </a:ln>
          </p:spPr>
          <p:txBody>
            <a:bodyPr/>
            <a:lstStyle/>
            <a:p/>
          </p:txBody>
        </p:sp>
        <p:sp>
          <p:nvSpPr>
            <p:cNvPr id="94" name="pl94"/>
            <p:cNvSpPr/>
            <p:nvPr/>
          </p:nvSpPr>
          <p:spPr>
            <a:xfrm>
              <a:off x="5456188" y="1864579"/>
              <a:ext cx="3379650" cy="757509"/>
            </a:xfrm>
            <a:custGeom>
              <a:avLst/>
              <a:pathLst>
                <a:path w="3379650" h="757509">
                  <a:moveTo>
                    <a:pt x="0" y="0"/>
                  </a:moveTo>
                  <a:lnTo>
                    <a:pt x="675930" y="0"/>
                  </a:lnTo>
                  <a:lnTo>
                    <a:pt x="1351860" y="0"/>
                  </a:lnTo>
                  <a:lnTo>
                    <a:pt x="2027790" y="505006"/>
                  </a:lnTo>
                  <a:lnTo>
                    <a:pt x="2703720" y="505006"/>
                  </a:lnTo>
                  <a:lnTo>
                    <a:pt x="3379650" y="757509"/>
                  </a:lnTo>
                </a:path>
              </a:pathLst>
            </a:custGeom>
            <a:ln w="40651" cap="flat">
              <a:solidFill>
                <a:srgbClr val="BD53BD">
                  <a:alpha val="100000"/>
                </a:srgbClr>
              </a:solidFill>
              <a:prstDash val="solid"/>
              <a:round/>
            </a:ln>
          </p:spPr>
          <p:txBody>
            <a:bodyPr/>
            <a:lstStyle/>
            <a:p/>
          </p:txBody>
        </p:sp>
        <p:sp>
          <p:nvSpPr>
            <p:cNvPr id="95" name="tx95"/>
            <p:cNvSpPr/>
            <p:nvPr/>
          </p:nvSpPr>
          <p:spPr>
            <a:xfrm>
              <a:off x="5426043" y="16844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6101973" y="16844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7" name="tx97"/>
            <p:cNvSpPr/>
            <p:nvPr/>
          </p:nvSpPr>
          <p:spPr>
            <a:xfrm>
              <a:off x="6777904" y="16844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8" name="tx98"/>
            <p:cNvSpPr/>
            <p:nvPr/>
          </p:nvSpPr>
          <p:spPr>
            <a:xfrm>
              <a:off x="7435784" y="21907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9" name="tx99"/>
            <p:cNvSpPr/>
            <p:nvPr/>
          </p:nvSpPr>
          <p:spPr>
            <a:xfrm>
              <a:off x="8111714" y="219079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0" name="tx100"/>
            <p:cNvSpPr/>
            <p:nvPr/>
          </p:nvSpPr>
          <p:spPr>
            <a:xfrm>
              <a:off x="8787644" y="244191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1" name="tx101"/>
            <p:cNvSpPr/>
            <p:nvPr/>
          </p:nvSpPr>
          <p:spPr>
            <a:xfrm>
              <a:off x="4983852" y="3707943"/>
              <a:ext cx="24072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2" name="tx102"/>
            <p:cNvSpPr/>
            <p:nvPr/>
          </p:nvSpPr>
          <p:spPr>
            <a:xfrm>
              <a:off x="4983852" y="3074980"/>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4983852" y="2443722"/>
              <a:ext cx="24072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5030373" y="181246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05" name="tx105"/>
            <p:cNvSpPr/>
            <p:nvPr/>
          </p:nvSpPr>
          <p:spPr>
            <a:xfrm>
              <a:off x="5030373" y="1181207"/>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6" name="tx106"/>
            <p:cNvSpPr/>
            <p:nvPr/>
          </p:nvSpPr>
          <p:spPr>
            <a:xfrm rot="-5400000">
              <a:off x="529974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7" name="tx107"/>
            <p:cNvSpPr/>
            <p:nvPr/>
          </p:nvSpPr>
          <p:spPr>
            <a:xfrm rot="-5400000">
              <a:off x="597567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665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9" name="tx109"/>
            <p:cNvSpPr/>
            <p:nvPr/>
          </p:nvSpPr>
          <p:spPr>
            <a:xfrm rot="-5400000">
              <a:off x="732753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0" name="tx110"/>
            <p:cNvSpPr/>
            <p:nvPr/>
          </p:nvSpPr>
          <p:spPr>
            <a:xfrm rot="-5400000">
              <a:off x="800346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1" name="tx111"/>
            <p:cNvSpPr/>
            <p:nvPr/>
          </p:nvSpPr>
          <p:spPr>
            <a:xfrm rot="-5400000">
              <a:off x="86793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4134000"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164154"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4" name="pl114"/>
            <p:cNvSpPr/>
            <p:nvPr/>
          </p:nvSpPr>
          <p:spPr>
            <a:xfrm>
              <a:off x="6164154"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5" name="pl115"/>
            <p:cNvSpPr/>
            <p:nvPr/>
          </p:nvSpPr>
          <p:spPr>
            <a:xfrm>
              <a:off x="6833225"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6" name="pl116"/>
            <p:cNvSpPr/>
            <p:nvPr/>
          </p:nvSpPr>
          <p:spPr>
            <a:xfrm>
              <a:off x="6833225"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17" name="pl117"/>
            <p:cNvSpPr/>
            <p:nvPr/>
          </p:nvSpPr>
          <p:spPr>
            <a:xfrm>
              <a:off x="6833225"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8" name="pl118"/>
            <p:cNvSpPr/>
            <p:nvPr/>
          </p:nvSpPr>
          <p:spPr>
            <a:xfrm>
              <a:off x="7502296"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9" name="pl119"/>
            <p:cNvSpPr/>
            <p:nvPr/>
          </p:nvSpPr>
          <p:spPr>
            <a:xfrm>
              <a:off x="7502296"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20" name="tx120"/>
            <p:cNvSpPr/>
            <p:nvPr/>
          </p:nvSpPr>
          <p:spPr>
            <a:xfrm>
              <a:off x="6431253"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21" name="tx121"/>
            <p:cNvSpPr/>
            <p:nvPr/>
          </p:nvSpPr>
          <p:spPr>
            <a:xfrm>
              <a:off x="6431253"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22" name="tx122"/>
            <p:cNvSpPr/>
            <p:nvPr/>
          </p:nvSpPr>
          <p:spPr>
            <a:xfrm>
              <a:off x="7100324"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3" name="tx123"/>
            <p:cNvSpPr/>
            <p:nvPr/>
          </p:nvSpPr>
          <p:spPr>
            <a:xfrm>
              <a:off x="7100324"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4" name="tx124"/>
            <p:cNvSpPr/>
            <p:nvPr/>
          </p:nvSpPr>
          <p:spPr>
            <a:xfrm>
              <a:off x="7769395"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5" name="tx125"/>
            <p:cNvSpPr/>
            <p:nvPr/>
          </p:nvSpPr>
          <p:spPr>
            <a:xfrm>
              <a:off x="7769395"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6" name="tx126"/>
            <p:cNvSpPr/>
            <p:nvPr/>
          </p:nvSpPr>
          <p:spPr>
            <a:xfrm>
              <a:off x="5396762" y="471005"/>
              <a:ext cx="34985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difference compared to 2019, EMR</a:t>
              </a:r>
            </a:p>
          </p:txBody>
        </p:sp>
        <p:sp>
          <p:nvSpPr>
            <p:cNvPr id="127" name="pl127"/>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8" name="pl128"/>
            <p:cNvSpPr/>
            <p:nvPr/>
          </p:nvSpPr>
          <p:spPr>
            <a:xfrm>
              <a:off x="2232374"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06276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893156"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7723548"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3147569"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97796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6808352"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63874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793155"/>
              <a:ext cx="6223330" cy="194233"/>
            </a:xfrm>
            <a:prstGeom prst="rect">
              <a:avLst/>
            </a:prstGeom>
            <a:solidFill>
              <a:srgbClr val="BD53BD">
                <a:alpha val="80000"/>
              </a:srgbClr>
            </a:solidFill>
          </p:spPr>
          <p:txBody>
            <a:bodyPr/>
            <a:lstStyle/>
            <a:p/>
          </p:txBody>
        </p:sp>
        <p:sp>
          <p:nvSpPr>
            <p:cNvPr id="140" name="rc140"/>
            <p:cNvSpPr/>
            <p:nvPr/>
          </p:nvSpPr>
          <p:spPr>
            <a:xfrm>
              <a:off x="1317178" y="5482382"/>
              <a:ext cx="7321564" cy="194233"/>
            </a:xfrm>
            <a:prstGeom prst="rect">
              <a:avLst/>
            </a:prstGeom>
            <a:solidFill>
              <a:srgbClr val="BD53BD">
                <a:alpha val="80000"/>
              </a:srgbClr>
            </a:solidFill>
          </p:spPr>
          <p:txBody>
            <a:bodyPr/>
            <a:lstStyle/>
            <a:p/>
          </p:txBody>
        </p:sp>
        <p:sp>
          <p:nvSpPr>
            <p:cNvPr id="141" name="tx141"/>
            <p:cNvSpPr/>
            <p:nvPr/>
          </p:nvSpPr>
          <p:spPr>
            <a:xfrm>
              <a:off x="7615857" y="58497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42" name="tx142"/>
            <p:cNvSpPr/>
            <p:nvPr/>
          </p:nvSpPr>
          <p:spPr>
            <a:xfrm>
              <a:off x="8668888" y="554069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43" name="tx143"/>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069875"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7" name="tx147"/>
            <p:cNvSpPr/>
            <p:nvPr/>
          </p:nvSpPr>
          <p:spPr>
            <a:xfrm>
              <a:off x="4900266"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8" name="tx148"/>
            <p:cNvSpPr/>
            <p:nvPr/>
          </p:nvSpPr>
          <p:spPr>
            <a:xfrm>
              <a:off x="6730657"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9" name="tx149"/>
            <p:cNvSpPr/>
            <p:nvPr/>
          </p:nvSpPr>
          <p:spPr>
            <a:xfrm>
              <a:off x="8561049" y="608996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50" name="tx150"/>
            <p:cNvSpPr/>
            <p:nvPr/>
          </p:nvSpPr>
          <p:spPr>
            <a:xfrm>
              <a:off x="4260832" y="6216841"/>
              <a:ext cx="1434256"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Unvaccinated children (millions)</a:t>
              </a:r>
            </a:p>
          </p:txBody>
        </p:sp>
        <p:sp>
          <p:nvSpPr>
            <p:cNvPr id="151" name="tx151"/>
            <p:cNvSpPr/>
            <p:nvPr/>
          </p:nvSpPr>
          <p:spPr>
            <a:xfrm>
              <a:off x="951100" y="5212446"/>
              <a:ext cx="47187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EMR, 2019 and 2023</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EMR ranked number 5 out of 6 WHO regions, with MCV1 coverage of 79%.
MCV1 coverage (79%) was 3 percentage points lower than in 2019 (82%).
This equates to 4,037,000 unvaccinated children in 2023 compared to 3,393,000 unvaccinated children in 2019.</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12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75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37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99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594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4756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6918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9080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296273" y="3216717"/>
              <a:ext cx="259963" cy="826472"/>
            </a:xfrm>
            <a:prstGeom prst="rect">
              <a:avLst/>
            </a:prstGeom>
            <a:solidFill>
              <a:srgbClr val="80BD41">
                <a:alpha val="100000"/>
              </a:srgbClr>
            </a:solidFill>
          </p:spPr>
          <p:txBody>
            <a:bodyPr/>
            <a:lstStyle/>
            <a:p/>
          </p:txBody>
        </p:sp>
        <p:sp>
          <p:nvSpPr>
            <p:cNvPr id="32" name="rc32"/>
            <p:cNvSpPr/>
            <p:nvPr/>
          </p:nvSpPr>
          <p:spPr>
            <a:xfrm>
              <a:off x="1296273" y="2863719"/>
              <a:ext cx="259963" cy="352998"/>
            </a:xfrm>
            <a:prstGeom prst="rect">
              <a:avLst/>
            </a:prstGeom>
            <a:solidFill>
              <a:srgbClr val="E2231A">
                <a:alpha val="100000"/>
              </a:srgbClr>
            </a:solidFill>
          </p:spPr>
          <p:txBody>
            <a:bodyPr/>
            <a:lstStyle/>
            <a:p/>
          </p:txBody>
        </p:sp>
        <p:sp>
          <p:nvSpPr>
            <p:cNvPr id="33" name="rc33"/>
            <p:cNvSpPr/>
            <p:nvPr/>
          </p:nvSpPr>
          <p:spPr>
            <a:xfrm>
              <a:off x="1585121" y="3199933"/>
              <a:ext cx="259963" cy="843257"/>
            </a:xfrm>
            <a:prstGeom prst="rect">
              <a:avLst/>
            </a:prstGeom>
            <a:solidFill>
              <a:srgbClr val="80BD41">
                <a:alpha val="100000"/>
              </a:srgbClr>
            </a:solidFill>
          </p:spPr>
          <p:txBody>
            <a:bodyPr/>
            <a:lstStyle/>
            <a:p/>
          </p:txBody>
        </p:sp>
        <p:sp>
          <p:nvSpPr>
            <p:cNvPr id="34" name="rc34"/>
            <p:cNvSpPr/>
            <p:nvPr/>
          </p:nvSpPr>
          <p:spPr>
            <a:xfrm>
              <a:off x="1585121" y="2853836"/>
              <a:ext cx="259963" cy="346096"/>
            </a:xfrm>
            <a:prstGeom prst="rect">
              <a:avLst/>
            </a:prstGeom>
            <a:solidFill>
              <a:srgbClr val="E2231A">
                <a:alpha val="100000"/>
              </a:srgbClr>
            </a:solidFill>
          </p:spPr>
          <p:txBody>
            <a:bodyPr/>
            <a:lstStyle/>
            <a:p/>
          </p:txBody>
        </p:sp>
        <p:sp>
          <p:nvSpPr>
            <p:cNvPr id="35" name="rc35"/>
            <p:cNvSpPr/>
            <p:nvPr/>
          </p:nvSpPr>
          <p:spPr>
            <a:xfrm>
              <a:off x="1873969" y="3187692"/>
              <a:ext cx="259963" cy="855497"/>
            </a:xfrm>
            <a:prstGeom prst="rect">
              <a:avLst/>
            </a:prstGeom>
            <a:solidFill>
              <a:srgbClr val="80BD41">
                <a:alpha val="100000"/>
              </a:srgbClr>
            </a:solidFill>
          </p:spPr>
          <p:txBody>
            <a:bodyPr/>
            <a:lstStyle/>
            <a:p/>
          </p:txBody>
        </p:sp>
        <p:sp>
          <p:nvSpPr>
            <p:cNvPr id="36" name="rc36"/>
            <p:cNvSpPr/>
            <p:nvPr/>
          </p:nvSpPr>
          <p:spPr>
            <a:xfrm>
              <a:off x="1873969" y="2843203"/>
              <a:ext cx="259963" cy="344488"/>
            </a:xfrm>
            <a:prstGeom prst="rect">
              <a:avLst/>
            </a:prstGeom>
            <a:solidFill>
              <a:srgbClr val="E2231A">
                <a:alpha val="100000"/>
              </a:srgbClr>
            </a:solidFill>
          </p:spPr>
          <p:txBody>
            <a:bodyPr/>
            <a:lstStyle/>
            <a:p/>
          </p:txBody>
        </p:sp>
        <p:sp>
          <p:nvSpPr>
            <p:cNvPr id="37" name="rc37"/>
            <p:cNvSpPr/>
            <p:nvPr/>
          </p:nvSpPr>
          <p:spPr>
            <a:xfrm>
              <a:off x="2162817" y="3160767"/>
              <a:ext cx="259963" cy="882422"/>
            </a:xfrm>
            <a:prstGeom prst="rect">
              <a:avLst/>
            </a:prstGeom>
            <a:solidFill>
              <a:srgbClr val="80BD41">
                <a:alpha val="100000"/>
              </a:srgbClr>
            </a:solidFill>
          </p:spPr>
          <p:txBody>
            <a:bodyPr/>
            <a:lstStyle/>
            <a:p/>
          </p:txBody>
        </p:sp>
        <p:sp>
          <p:nvSpPr>
            <p:cNvPr id="38" name="rc38"/>
            <p:cNvSpPr/>
            <p:nvPr/>
          </p:nvSpPr>
          <p:spPr>
            <a:xfrm>
              <a:off x="2162817" y="2824962"/>
              <a:ext cx="259963" cy="335805"/>
            </a:xfrm>
            <a:prstGeom prst="rect">
              <a:avLst/>
            </a:prstGeom>
            <a:solidFill>
              <a:srgbClr val="E2231A">
                <a:alpha val="100000"/>
              </a:srgbClr>
            </a:solidFill>
          </p:spPr>
          <p:txBody>
            <a:bodyPr/>
            <a:lstStyle/>
            <a:p/>
          </p:txBody>
        </p:sp>
        <p:sp>
          <p:nvSpPr>
            <p:cNvPr id="39" name="rc39"/>
            <p:cNvSpPr/>
            <p:nvPr/>
          </p:nvSpPr>
          <p:spPr>
            <a:xfrm>
              <a:off x="2451665" y="3133983"/>
              <a:ext cx="259963" cy="909206"/>
            </a:xfrm>
            <a:prstGeom prst="rect">
              <a:avLst/>
            </a:prstGeom>
            <a:solidFill>
              <a:srgbClr val="80BD41">
                <a:alpha val="100000"/>
              </a:srgbClr>
            </a:solidFill>
          </p:spPr>
          <p:txBody>
            <a:bodyPr/>
            <a:lstStyle/>
            <a:p/>
          </p:txBody>
        </p:sp>
        <p:sp>
          <p:nvSpPr>
            <p:cNvPr id="40" name="rc40"/>
            <p:cNvSpPr/>
            <p:nvPr/>
          </p:nvSpPr>
          <p:spPr>
            <a:xfrm>
              <a:off x="2451665" y="2812334"/>
              <a:ext cx="259963" cy="321649"/>
            </a:xfrm>
            <a:prstGeom prst="rect">
              <a:avLst/>
            </a:prstGeom>
            <a:solidFill>
              <a:srgbClr val="E2231A">
                <a:alpha val="100000"/>
              </a:srgbClr>
            </a:solidFill>
          </p:spPr>
          <p:txBody>
            <a:bodyPr/>
            <a:lstStyle/>
            <a:p/>
          </p:txBody>
        </p:sp>
        <p:sp>
          <p:nvSpPr>
            <p:cNvPr id="41" name="rc41"/>
            <p:cNvSpPr/>
            <p:nvPr/>
          </p:nvSpPr>
          <p:spPr>
            <a:xfrm>
              <a:off x="2740513" y="3123233"/>
              <a:ext cx="259963" cy="919956"/>
            </a:xfrm>
            <a:prstGeom prst="rect">
              <a:avLst/>
            </a:prstGeom>
            <a:solidFill>
              <a:srgbClr val="80BD41">
                <a:alpha val="100000"/>
              </a:srgbClr>
            </a:solidFill>
          </p:spPr>
          <p:txBody>
            <a:bodyPr/>
            <a:lstStyle/>
            <a:p/>
          </p:txBody>
        </p:sp>
        <p:sp>
          <p:nvSpPr>
            <p:cNvPr id="42" name="rc42"/>
            <p:cNvSpPr/>
            <p:nvPr/>
          </p:nvSpPr>
          <p:spPr>
            <a:xfrm>
              <a:off x="2740513" y="2790054"/>
              <a:ext cx="259963" cy="333179"/>
            </a:xfrm>
            <a:prstGeom prst="rect">
              <a:avLst/>
            </a:prstGeom>
            <a:solidFill>
              <a:srgbClr val="E2231A">
                <a:alpha val="100000"/>
              </a:srgbClr>
            </a:solidFill>
          </p:spPr>
          <p:txBody>
            <a:bodyPr/>
            <a:lstStyle/>
            <a:p/>
          </p:txBody>
        </p:sp>
        <p:sp>
          <p:nvSpPr>
            <p:cNvPr id="43" name="rc43"/>
            <p:cNvSpPr/>
            <p:nvPr/>
          </p:nvSpPr>
          <p:spPr>
            <a:xfrm>
              <a:off x="3029361" y="3105175"/>
              <a:ext cx="259963" cy="938015"/>
            </a:xfrm>
            <a:prstGeom prst="rect">
              <a:avLst/>
            </a:prstGeom>
            <a:solidFill>
              <a:srgbClr val="80BD41">
                <a:alpha val="100000"/>
              </a:srgbClr>
            </a:solidFill>
          </p:spPr>
          <p:txBody>
            <a:bodyPr/>
            <a:lstStyle/>
            <a:p/>
          </p:txBody>
        </p:sp>
        <p:sp>
          <p:nvSpPr>
            <p:cNvPr id="44" name="rc44"/>
            <p:cNvSpPr/>
            <p:nvPr/>
          </p:nvSpPr>
          <p:spPr>
            <a:xfrm>
              <a:off x="3029361" y="2754183"/>
              <a:ext cx="259963" cy="350992"/>
            </a:xfrm>
            <a:prstGeom prst="rect">
              <a:avLst/>
            </a:prstGeom>
            <a:solidFill>
              <a:srgbClr val="E2231A">
                <a:alpha val="100000"/>
              </a:srgbClr>
            </a:solidFill>
          </p:spPr>
          <p:txBody>
            <a:bodyPr/>
            <a:lstStyle/>
            <a:p/>
          </p:txBody>
        </p:sp>
        <p:sp>
          <p:nvSpPr>
            <p:cNvPr id="45" name="rc45"/>
            <p:cNvSpPr/>
            <p:nvPr/>
          </p:nvSpPr>
          <p:spPr>
            <a:xfrm>
              <a:off x="3318209" y="3075920"/>
              <a:ext cx="259963" cy="967270"/>
            </a:xfrm>
            <a:prstGeom prst="rect">
              <a:avLst/>
            </a:prstGeom>
            <a:solidFill>
              <a:srgbClr val="80BD41">
                <a:alpha val="100000"/>
              </a:srgbClr>
            </a:solidFill>
          </p:spPr>
          <p:txBody>
            <a:bodyPr/>
            <a:lstStyle/>
            <a:p/>
          </p:txBody>
        </p:sp>
        <p:sp>
          <p:nvSpPr>
            <p:cNvPr id="46" name="rc46"/>
            <p:cNvSpPr/>
            <p:nvPr/>
          </p:nvSpPr>
          <p:spPr>
            <a:xfrm>
              <a:off x="3318209" y="2718610"/>
              <a:ext cx="259963" cy="357309"/>
            </a:xfrm>
            <a:prstGeom prst="rect">
              <a:avLst/>
            </a:prstGeom>
            <a:solidFill>
              <a:srgbClr val="E2231A">
                <a:alpha val="100000"/>
              </a:srgbClr>
            </a:solidFill>
          </p:spPr>
          <p:txBody>
            <a:bodyPr/>
            <a:lstStyle/>
            <a:p/>
          </p:txBody>
        </p:sp>
        <p:sp>
          <p:nvSpPr>
            <p:cNvPr id="47" name="rc47"/>
            <p:cNvSpPr/>
            <p:nvPr/>
          </p:nvSpPr>
          <p:spPr>
            <a:xfrm>
              <a:off x="3607057" y="3052752"/>
              <a:ext cx="259963" cy="990438"/>
            </a:xfrm>
            <a:prstGeom prst="rect">
              <a:avLst/>
            </a:prstGeom>
            <a:solidFill>
              <a:srgbClr val="80BD41">
                <a:alpha val="100000"/>
              </a:srgbClr>
            </a:solidFill>
          </p:spPr>
          <p:txBody>
            <a:bodyPr/>
            <a:lstStyle/>
            <a:p/>
          </p:txBody>
        </p:sp>
        <p:sp>
          <p:nvSpPr>
            <p:cNvPr id="48" name="rc48"/>
            <p:cNvSpPr/>
            <p:nvPr/>
          </p:nvSpPr>
          <p:spPr>
            <a:xfrm>
              <a:off x="3607057" y="2683980"/>
              <a:ext cx="259963" cy="368771"/>
            </a:xfrm>
            <a:prstGeom prst="rect">
              <a:avLst/>
            </a:prstGeom>
            <a:solidFill>
              <a:srgbClr val="E2231A">
                <a:alpha val="100000"/>
              </a:srgbClr>
            </a:solidFill>
          </p:spPr>
          <p:txBody>
            <a:bodyPr/>
            <a:lstStyle/>
            <a:p/>
          </p:txBody>
        </p:sp>
        <p:sp>
          <p:nvSpPr>
            <p:cNvPr id="49" name="rc49"/>
            <p:cNvSpPr/>
            <p:nvPr/>
          </p:nvSpPr>
          <p:spPr>
            <a:xfrm>
              <a:off x="3895905" y="3009044"/>
              <a:ext cx="259963" cy="1034146"/>
            </a:xfrm>
            <a:prstGeom prst="rect">
              <a:avLst/>
            </a:prstGeom>
            <a:solidFill>
              <a:srgbClr val="80BD41">
                <a:alpha val="100000"/>
              </a:srgbClr>
            </a:solidFill>
          </p:spPr>
          <p:txBody>
            <a:bodyPr/>
            <a:lstStyle/>
            <a:p/>
          </p:txBody>
        </p:sp>
        <p:sp>
          <p:nvSpPr>
            <p:cNvPr id="50" name="rc50"/>
            <p:cNvSpPr/>
            <p:nvPr/>
          </p:nvSpPr>
          <p:spPr>
            <a:xfrm>
              <a:off x="3895905" y="2649906"/>
              <a:ext cx="259963" cy="359137"/>
            </a:xfrm>
            <a:prstGeom prst="rect">
              <a:avLst/>
            </a:prstGeom>
            <a:solidFill>
              <a:srgbClr val="E2231A">
                <a:alpha val="100000"/>
              </a:srgbClr>
            </a:solidFill>
          </p:spPr>
          <p:txBody>
            <a:bodyPr/>
            <a:lstStyle/>
            <a:p/>
          </p:txBody>
        </p:sp>
        <p:sp>
          <p:nvSpPr>
            <p:cNvPr id="51" name="rc51"/>
            <p:cNvSpPr/>
            <p:nvPr/>
          </p:nvSpPr>
          <p:spPr>
            <a:xfrm>
              <a:off x="4184753" y="2966139"/>
              <a:ext cx="259963" cy="1077051"/>
            </a:xfrm>
            <a:prstGeom prst="rect">
              <a:avLst/>
            </a:prstGeom>
            <a:solidFill>
              <a:srgbClr val="80BD41">
                <a:alpha val="100000"/>
              </a:srgbClr>
            </a:solidFill>
          </p:spPr>
          <p:txBody>
            <a:bodyPr/>
            <a:lstStyle/>
            <a:p/>
          </p:txBody>
        </p:sp>
        <p:sp>
          <p:nvSpPr>
            <p:cNvPr id="52" name="rc52"/>
            <p:cNvSpPr/>
            <p:nvPr/>
          </p:nvSpPr>
          <p:spPr>
            <a:xfrm>
              <a:off x="4184753" y="2617095"/>
              <a:ext cx="259963" cy="349044"/>
            </a:xfrm>
            <a:prstGeom prst="rect">
              <a:avLst/>
            </a:prstGeom>
            <a:solidFill>
              <a:srgbClr val="E2231A">
                <a:alpha val="100000"/>
              </a:srgbClr>
            </a:solidFill>
          </p:spPr>
          <p:txBody>
            <a:bodyPr/>
            <a:lstStyle/>
            <a:p/>
          </p:txBody>
        </p:sp>
        <p:sp>
          <p:nvSpPr>
            <p:cNvPr id="53" name="rc53"/>
            <p:cNvSpPr/>
            <p:nvPr/>
          </p:nvSpPr>
          <p:spPr>
            <a:xfrm>
              <a:off x="4473601" y="2962155"/>
              <a:ext cx="259963" cy="1081035"/>
            </a:xfrm>
            <a:prstGeom prst="rect">
              <a:avLst/>
            </a:prstGeom>
            <a:solidFill>
              <a:srgbClr val="80BD41">
                <a:alpha val="100000"/>
              </a:srgbClr>
            </a:solidFill>
          </p:spPr>
          <p:txBody>
            <a:bodyPr/>
            <a:lstStyle/>
            <a:p/>
          </p:txBody>
        </p:sp>
        <p:sp>
          <p:nvSpPr>
            <p:cNvPr id="54" name="rc54"/>
            <p:cNvSpPr/>
            <p:nvPr/>
          </p:nvSpPr>
          <p:spPr>
            <a:xfrm>
              <a:off x="4473601" y="2624088"/>
              <a:ext cx="259963" cy="338066"/>
            </a:xfrm>
            <a:prstGeom prst="rect">
              <a:avLst/>
            </a:prstGeom>
            <a:solidFill>
              <a:srgbClr val="E2231A">
                <a:alpha val="100000"/>
              </a:srgbClr>
            </a:solidFill>
          </p:spPr>
          <p:txBody>
            <a:bodyPr/>
            <a:lstStyle/>
            <a:p/>
          </p:txBody>
        </p:sp>
        <p:sp>
          <p:nvSpPr>
            <p:cNvPr id="55" name="rc55"/>
            <p:cNvSpPr/>
            <p:nvPr/>
          </p:nvSpPr>
          <p:spPr>
            <a:xfrm>
              <a:off x="4762449" y="2945084"/>
              <a:ext cx="259963" cy="1098106"/>
            </a:xfrm>
            <a:prstGeom prst="rect">
              <a:avLst/>
            </a:prstGeom>
            <a:solidFill>
              <a:srgbClr val="80BD41">
                <a:alpha val="100000"/>
              </a:srgbClr>
            </a:solidFill>
          </p:spPr>
          <p:txBody>
            <a:bodyPr/>
            <a:lstStyle/>
            <a:p/>
          </p:txBody>
        </p:sp>
        <p:sp>
          <p:nvSpPr>
            <p:cNvPr id="56" name="rc56"/>
            <p:cNvSpPr/>
            <p:nvPr/>
          </p:nvSpPr>
          <p:spPr>
            <a:xfrm>
              <a:off x="4762449" y="2596424"/>
              <a:ext cx="259963" cy="348660"/>
            </a:xfrm>
            <a:prstGeom prst="rect">
              <a:avLst/>
            </a:prstGeom>
            <a:solidFill>
              <a:srgbClr val="E2231A">
                <a:alpha val="100000"/>
              </a:srgbClr>
            </a:solidFill>
          </p:spPr>
          <p:txBody>
            <a:bodyPr/>
            <a:lstStyle/>
            <a:p/>
          </p:txBody>
        </p:sp>
        <p:sp>
          <p:nvSpPr>
            <p:cNvPr id="57" name="rc57"/>
            <p:cNvSpPr/>
            <p:nvPr/>
          </p:nvSpPr>
          <p:spPr>
            <a:xfrm>
              <a:off x="5051297" y="2898266"/>
              <a:ext cx="259963" cy="1144924"/>
            </a:xfrm>
            <a:prstGeom prst="rect">
              <a:avLst/>
            </a:prstGeom>
            <a:solidFill>
              <a:srgbClr val="80BD41">
                <a:alpha val="100000"/>
              </a:srgbClr>
            </a:solidFill>
          </p:spPr>
          <p:txBody>
            <a:bodyPr/>
            <a:lstStyle/>
            <a:p/>
          </p:txBody>
        </p:sp>
        <p:sp>
          <p:nvSpPr>
            <p:cNvPr id="58" name="rc58"/>
            <p:cNvSpPr/>
            <p:nvPr/>
          </p:nvSpPr>
          <p:spPr>
            <a:xfrm>
              <a:off x="5051297" y="2576963"/>
              <a:ext cx="259963" cy="321302"/>
            </a:xfrm>
            <a:prstGeom prst="rect">
              <a:avLst/>
            </a:prstGeom>
            <a:solidFill>
              <a:srgbClr val="E2231A">
                <a:alpha val="100000"/>
              </a:srgbClr>
            </a:solidFill>
          </p:spPr>
          <p:txBody>
            <a:bodyPr/>
            <a:lstStyle/>
            <a:p/>
          </p:txBody>
        </p:sp>
        <p:sp>
          <p:nvSpPr>
            <p:cNvPr id="59" name="rc59"/>
            <p:cNvSpPr/>
            <p:nvPr/>
          </p:nvSpPr>
          <p:spPr>
            <a:xfrm>
              <a:off x="5340145" y="2880924"/>
              <a:ext cx="259963" cy="1162265"/>
            </a:xfrm>
            <a:prstGeom prst="rect">
              <a:avLst/>
            </a:prstGeom>
            <a:solidFill>
              <a:srgbClr val="80BD41">
                <a:alpha val="100000"/>
              </a:srgbClr>
            </a:solidFill>
          </p:spPr>
          <p:txBody>
            <a:bodyPr/>
            <a:lstStyle/>
            <a:p/>
          </p:txBody>
        </p:sp>
        <p:sp>
          <p:nvSpPr>
            <p:cNvPr id="60" name="rc60"/>
            <p:cNvSpPr/>
            <p:nvPr/>
          </p:nvSpPr>
          <p:spPr>
            <a:xfrm>
              <a:off x="5340145" y="2565198"/>
              <a:ext cx="259963" cy="315726"/>
            </a:xfrm>
            <a:prstGeom prst="rect">
              <a:avLst/>
            </a:prstGeom>
            <a:solidFill>
              <a:srgbClr val="E2231A">
                <a:alpha val="100000"/>
              </a:srgbClr>
            </a:solidFill>
          </p:spPr>
          <p:txBody>
            <a:bodyPr/>
            <a:lstStyle/>
            <a:p/>
          </p:txBody>
        </p:sp>
        <p:sp>
          <p:nvSpPr>
            <p:cNvPr id="61" name="rc61"/>
            <p:cNvSpPr/>
            <p:nvPr/>
          </p:nvSpPr>
          <p:spPr>
            <a:xfrm>
              <a:off x="5628993" y="2854513"/>
              <a:ext cx="259963" cy="1188677"/>
            </a:xfrm>
            <a:prstGeom prst="rect">
              <a:avLst/>
            </a:prstGeom>
            <a:solidFill>
              <a:srgbClr val="80BD41">
                <a:alpha val="100000"/>
              </a:srgbClr>
            </a:solidFill>
          </p:spPr>
          <p:txBody>
            <a:bodyPr/>
            <a:lstStyle/>
            <a:p/>
          </p:txBody>
        </p:sp>
        <p:sp>
          <p:nvSpPr>
            <p:cNvPr id="62" name="rc62"/>
            <p:cNvSpPr/>
            <p:nvPr/>
          </p:nvSpPr>
          <p:spPr>
            <a:xfrm>
              <a:off x="5628993" y="2557018"/>
              <a:ext cx="259963" cy="297494"/>
            </a:xfrm>
            <a:prstGeom prst="rect">
              <a:avLst/>
            </a:prstGeom>
            <a:solidFill>
              <a:srgbClr val="E2231A">
                <a:alpha val="100000"/>
              </a:srgbClr>
            </a:solidFill>
          </p:spPr>
          <p:txBody>
            <a:bodyPr/>
            <a:lstStyle/>
            <a:p/>
          </p:txBody>
        </p:sp>
        <p:sp>
          <p:nvSpPr>
            <p:cNvPr id="63" name="rc63"/>
            <p:cNvSpPr/>
            <p:nvPr/>
          </p:nvSpPr>
          <p:spPr>
            <a:xfrm>
              <a:off x="5917841" y="2842641"/>
              <a:ext cx="259963" cy="1200548"/>
            </a:xfrm>
            <a:prstGeom prst="rect">
              <a:avLst/>
            </a:prstGeom>
            <a:solidFill>
              <a:srgbClr val="80BD41">
                <a:alpha val="100000"/>
              </a:srgbClr>
            </a:solidFill>
          </p:spPr>
          <p:txBody>
            <a:bodyPr/>
            <a:lstStyle/>
            <a:p/>
          </p:txBody>
        </p:sp>
        <p:sp>
          <p:nvSpPr>
            <p:cNvPr id="64" name="rc64"/>
            <p:cNvSpPr/>
            <p:nvPr/>
          </p:nvSpPr>
          <p:spPr>
            <a:xfrm>
              <a:off x="5917841" y="2564112"/>
              <a:ext cx="259963" cy="278529"/>
            </a:xfrm>
            <a:prstGeom prst="rect">
              <a:avLst/>
            </a:prstGeom>
            <a:solidFill>
              <a:srgbClr val="E2231A">
                <a:alpha val="100000"/>
              </a:srgbClr>
            </a:solidFill>
          </p:spPr>
          <p:txBody>
            <a:bodyPr/>
            <a:lstStyle/>
            <a:p/>
          </p:txBody>
        </p:sp>
        <p:sp>
          <p:nvSpPr>
            <p:cNvPr id="65" name="rc65"/>
            <p:cNvSpPr/>
            <p:nvPr/>
          </p:nvSpPr>
          <p:spPr>
            <a:xfrm>
              <a:off x="6206689" y="2835855"/>
              <a:ext cx="259963" cy="1207334"/>
            </a:xfrm>
            <a:prstGeom prst="rect">
              <a:avLst/>
            </a:prstGeom>
            <a:solidFill>
              <a:srgbClr val="80BD41">
                <a:alpha val="100000"/>
              </a:srgbClr>
            </a:solidFill>
          </p:spPr>
          <p:txBody>
            <a:bodyPr/>
            <a:lstStyle/>
            <a:p/>
          </p:txBody>
        </p:sp>
        <p:sp>
          <p:nvSpPr>
            <p:cNvPr id="66" name="rc66"/>
            <p:cNvSpPr/>
            <p:nvPr/>
          </p:nvSpPr>
          <p:spPr>
            <a:xfrm>
              <a:off x="6206689" y="2558104"/>
              <a:ext cx="259963" cy="277751"/>
            </a:xfrm>
            <a:prstGeom prst="rect">
              <a:avLst/>
            </a:prstGeom>
            <a:solidFill>
              <a:srgbClr val="E2231A">
                <a:alpha val="100000"/>
              </a:srgbClr>
            </a:solidFill>
          </p:spPr>
          <p:txBody>
            <a:bodyPr/>
            <a:lstStyle/>
            <a:p/>
          </p:txBody>
        </p:sp>
        <p:sp>
          <p:nvSpPr>
            <p:cNvPr id="67" name="rc67"/>
            <p:cNvSpPr/>
            <p:nvPr/>
          </p:nvSpPr>
          <p:spPr>
            <a:xfrm>
              <a:off x="6495537" y="2841160"/>
              <a:ext cx="259963" cy="1202030"/>
            </a:xfrm>
            <a:prstGeom prst="rect">
              <a:avLst/>
            </a:prstGeom>
            <a:solidFill>
              <a:srgbClr val="80BD41">
                <a:alpha val="100000"/>
              </a:srgbClr>
            </a:solidFill>
          </p:spPr>
          <p:txBody>
            <a:bodyPr/>
            <a:lstStyle/>
            <a:p/>
          </p:txBody>
        </p:sp>
        <p:sp>
          <p:nvSpPr>
            <p:cNvPr id="68" name="rc68"/>
            <p:cNvSpPr/>
            <p:nvPr/>
          </p:nvSpPr>
          <p:spPr>
            <a:xfrm>
              <a:off x="6495537" y="2573649"/>
              <a:ext cx="259963" cy="267510"/>
            </a:xfrm>
            <a:prstGeom prst="rect">
              <a:avLst/>
            </a:prstGeom>
            <a:solidFill>
              <a:srgbClr val="E2231A">
                <a:alpha val="100000"/>
              </a:srgbClr>
            </a:solidFill>
          </p:spPr>
          <p:txBody>
            <a:bodyPr/>
            <a:lstStyle/>
            <a:p/>
          </p:txBody>
        </p:sp>
        <p:sp>
          <p:nvSpPr>
            <p:cNvPr id="69" name="rc69"/>
            <p:cNvSpPr/>
            <p:nvPr/>
          </p:nvSpPr>
          <p:spPr>
            <a:xfrm>
              <a:off x="6784385" y="2848069"/>
              <a:ext cx="259963" cy="1195121"/>
            </a:xfrm>
            <a:prstGeom prst="rect">
              <a:avLst/>
            </a:prstGeom>
            <a:solidFill>
              <a:srgbClr val="80BD41">
                <a:alpha val="100000"/>
              </a:srgbClr>
            </a:solidFill>
          </p:spPr>
          <p:txBody>
            <a:bodyPr/>
            <a:lstStyle/>
            <a:p/>
          </p:txBody>
        </p:sp>
        <p:sp>
          <p:nvSpPr>
            <p:cNvPr id="70" name="rc70"/>
            <p:cNvSpPr/>
            <p:nvPr/>
          </p:nvSpPr>
          <p:spPr>
            <a:xfrm>
              <a:off x="6784385" y="2582140"/>
              <a:ext cx="259963" cy="265928"/>
            </a:xfrm>
            <a:prstGeom prst="rect">
              <a:avLst/>
            </a:prstGeom>
            <a:solidFill>
              <a:srgbClr val="E2231A">
                <a:alpha val="100000"/>
              </a:srgbClr>
            </a:solidFill>
          </p:spPr>
          <p:txBody>
            <a:bodyPr/>
            <a:lstStyle/>
            <a:p/>
          </p:txBody>
        </p:sp>
        <p:sp>
          <p:nvSpPr>
            <p:cNvPr id="71" name="rc71"/>
            <p:cNvSpPr/>
            <p:nvPr/>
          </p:nvSpPr>
          <p:spPr>
            <a:xfrm>
              <a:off x="7073233" y="2843293"/>
              <a:ext cx="259963" cy="1199897"/>
            </a:xfrm>
            <a:prstGeom prst="rect">
              <a:avLst/>
            </a:prstGeom>
            <a:solidFill>
              <a:srgbClr val="80BD41">
                <a:alpha val="100000"/>
              </a:srgbClr>
            </a:solidFill>
          </p:spPr>
          <p:txBody>
            <a:bodyPr/>
            <a:lstStyle/>
            <a:p/>
          </p:txBody>
        </p:sp>
        <p:sp>
          <p:nvSpPr>
            <p:cNvPr id="72" name="rc72"/>
            <p:cNvSpPr/>
            <p:nvPr/>
          </p:nvSpPr>
          <p:spPr>
            <a:xfrm>
              <a:off x="7073233" y="2576938"/>
              <a:ext cx="259963" cy="266355"/>
            </a:xfrm>
            <a:prstGeom prst="rect">
              <a:avLst/>
            </a:prstGeom>
            <a:solidFill>
              <a:srgbClr val="E2231A">
                <a:alpha val="100000"/>
              </a:srgbClr>
            </a:solidFill>
          </p:spPr>
          <p:txBody>
            <a:bodyPr/>
            <a:lstStyle/>
            <a:p/>
          </p:txBody>
        </p:sp>
        <p:sp>
          <p:nvSpPr>
            <p:cNvPr id="73" name="rc73"/>
            <p:cNvSpPr/>
            <p:nvPr/>
          </p:nvSpPr>
          <p:spPr>
            <a:xfrm>
              <a:off x="7362081" y="2871633"/>
              <a:ext cx="259963" cy="1171557"/>
            </a:xfrm>
            <a:prstGeom prst="rect">
              <a:avLst/>
            </a:prstGeom>
            <a:solidFill>
              <a:srgbClr val="80BD41">
                <a:alpha val="100000"/>
              </a:srgbClr>
            </a:solidFill>
          </p:spPr>
          <p:txBody>
            <a:bodyPr/>
            <a:lstStyle/>
            <a:p/>
          </p:txBody>
        </p:sp>
        <p:sp>
          <p:nvSpPr>
            <p:cNvPr id="74" name="rc74"/>
            <p:cNvSpPr/>
            <p:nvPr/>
          </p:nvSpPr>
          <p:spPr>
            <a:xfrm>
              <a:off x="7362081" y="2572717"/>
              <a:ext cx="259963" cy="298915"/>
            </a:xfrm>
            <a:prstGeom prst="rect">
              <a:avLst/>
            </a:prstGeom>
            <a:solidFill>
              <a:srgbClr val="E2231A">
                <a:alpha val="100000"/>
              </a:srgbClr>
            </a:solidFill>
          </p:spPr>
          <p:txBody>
            <a:bodyPr/>
            <a:lstStyle/>
            <a:p/>
          </p:txBody>
        </p:sp>
        <p:sp>
          <p:nvSpPr>
            <p:cNvPr id="75" name="rc75"/>
            <p:cNvSpPr/>
            <p:nvPr/>
          </p:nvSpPr>
          <p:spPr>
            <a:xfrm>
              <a:off x="7650929" y="2863174"/>
              <a:ext cx="259963" cy="1180016"/>
            </a:xfrm>
            <a:prstGeom prst="rect">
              <a:avLst/>
            </a:prstGeom>
            <a:solidFill>
              <a:srgbClr val="80BD41">
                <a:alpha val="100000"/>
              </a:srgbClr>
            </a:solidFill>
          </p:spPr>
          <p:txBody>
            <a:bodyPr/>
            <a:lstStyle/>
            <a:p/>
          </p:txBody>
        </p:sp>
        <p:sp>
          <p:nvSpPr>
            <p:cNvPr id="76" name="rc76"/>
            <p:cNvSpPr/>
            <p:nvPr/>
          </p:nvSpPr>
          <p:spPr>
            <a:xfrm>
              <a:off x="7650929" y="2559966"/>
              <a:ext cx="259963" cy="303207"/>
            </a:xfrm>
            <a:prstGeom prst="rect">
              <a:avLst/>
            </a:prstGeom>
            <a:solidFill>
              <a:srgbClr val="E2231A">
                <a:alpha val="100000"/>
              </a:srgbClr>
            </a:solidFill>
          </p:spPr>
          <p:txBody>
            <a:bodyPr/>
            <a:lstStyle/>
            <a:p/>
          </p:txBody>
        </p:sp>
        <p:sp>
          <p:nvSpPr>
            <p:cNvPr id="77" name="rc77"/>
            <p:cNvSpPr/>
            <p:nvPr/>
          </p:nvSpPr>
          <p:spPr>
            <a:xfrm>
              <a:off x="7939777" y="2856914"/>
              <a:ext cx="259963" cy="1186276"/>
            </a:xfrm>
            <a:prstGeom prst="rect">
              <a:avLst/>
            </a:prstGeom>
            <a:solidFill>
              <a:srgbClr val="80BD41">
                <a:alpha val="100000"/>
              </a:srgbClr>
            </a:solidFill>
          </p:spPr>
          <p:txBody>
            <a:bodyPr/>
            <a:lstStyle/>
            <a:p/>
          </p:txBody>
        </p:sp>
        <p:sp>
          <p:nvSpPr>
            <p:cNvPr id="78" name="rc78"/>
            <p:cNvSpPr/>
            <p:nvPr/>
          </p:nvSpPr>
          <p:spPr>
            <a:xfrm>
              <a:off x="7939777" y="2540522"/>
              <a:ext cx="259963" cy="316392"/>
            </a:xfrm>
            <a:prstGeom prst="rect">
              <a:avLst/>
            </a:prstGeom>
            <a:solidFill>
              <a:srgbClr val="E2231A">
                <a:alpha val="100000"/>
              </a:srgbClr>
            </a:solidFill>
          </p:spPr>
          <p:txBody>
            <a:bodyPr/>
            <a:lstStyle/>
            <a:p/>
          </p:txBody>
        </p:sp>
        <p:sp>
          <p:nvSpPr>
            <p:cNvPr id="79" name="pl79"/>
            <p:cNvSpPr/>
            <p:nvPr/>
          </p:nvSpPr>
          <p:spPr>
            <a:xfrm>
              <a:off x="1426255" y="1578814"/>
              <a:ext cx="6643503" cy="360640"/>
            </a:xfrm>
            <a:custGeom>
              <a:avLst/>
              <a:pathLst>
                <a:path w="6643503" h="360640">
                  <a:moveTo>
                    <a:pt x="0" y="360640"/>
                  </a:moveTo>
                  <a:lnTo>
                    <a:pt x="288847" y="330587"/>
                  </a:lnTo>
                  <a:lnTo>
                    <a:pt x="577695" y="330587"/>
                  </a:lnTo>
                  <a:lnTo>
                    <a:pt x="866543" y="300533"/>
                  </a:lnTo>
                  <a:lnTo>
                    <a:pt x="1155391" y="240426"/>
                  </a:lnTo>
                  <a:lnTo>
                    <a:pt x="1444239" y="270480"/>
                  </a:lnTo>
                  <a:lnTo>
                    <a:pt x="1733087" y="270480"/>
                  </a:lnTo>
                  <a:lnTo>
                    <a:pt x="2021935" y="270480"/>
                  </a:lnTo>
                  <a:lnTo>
                    <a:pt x="2310783" y="270480"/>
                  </a:lnTo>
                  <a:lnTo>
                    <a:pt x="2599631" y="240426"/>
                  </a:lnTo>
                  <a:lnTo>
                    <a:pt x="2888479" y="180320"/>
                  </a:lnTo>
                  <a:lnTo>
                    <a:pt x="3177327" y="180320"/>
                  </a:lnTo>
                  <a:lnTo>
                    <a:pt x="3466175" y="180320"/>
                  </a:lnTo>
                  <a:lnTo>
                    <a:pt x="3755023" y="120213"/>
                  </a:lnTo>
                  <a:lnTo>
                    <a:pt x="4043871" y="90160"/>
                  </a:lnTo>
                  <a:lnTo>
                    <a:pt x="4332719" y="60106"/>
                  </a:lnTo>
                  <a:lnTo>
                    <a:pt x="4621567" y="30053"/>
                  </a:lnTo>
                  <a:lnTo>
                    <a:pt x="4910415" y="30053"/>
                  </a:lnTo>
                  <a:lnTo>
                    <a:pt x="5199263" y="0"/>
                  </a:lnTo>
                  <a:lnTo>
                    <a:pt x="5488111" y="0"/>
                  </a:lnTo>
                  <a:lnTo>
                    <a:pt x="5776959" y="0"/>
                  </a:lnTo>
                  <a:lnTo>
                    <a:pt x="6065807" y="60106"/>
                  </a:lnTo>
                  <a:lnTo>
                    <a:pt x="6354655" y="60106"/>
                  </a:lnTo>
                  <a:lnTo>
                    <a:pt x="6643503" y="90160"/>
                  </a:lnTo>
                </a:path>
              </a:pathLst>
            </a:custGeom>
            <a:ln w="27101" cap="flat">
              <a:solidFill>
                <a:srgbClr val="0058AB">
                  <a:alpha val="100000"/>
                </a:srgbClr>
              </a:solidFill>
              <a:prstDash val="solid"/>
              <a:round/>
            </a:ln>
          </p:spPr>
          <p:txBody>
            <a:bodyPr/>
            <a:lstStyle/>
            <a:p/>
          </p:txBody>
        </p:sp>
        <p:sp>
          <p:nvSpPr>
            <p:cNvPr id="80" name="tx80"/>
            <p:cNvSpPr/>
            <p:nvPr/>
          </p:nvSpPr>
          <p:spPr>
            <a:xfrm>
              <a:off x="1355917" y="17564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81" name="tx81"/>
            <p:cNvSpPr/>
            <p:nvPr/>
          </p:nvSpPr>
          <p:spPr>
            <a:xfrm>
              <a:off x="2800157" y="166625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82" name="tx82"/>
            <p:cNvSpPr/>
            <p:nvPr/>
          </p:nvSpPr>
          <p:spPr>
            <a:xfrm>
              <a:off x="4244397" y="1576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83" name="tx83"/>
            <p:cNvSpPr/>
            <p:nvPr/>
          </p:nvSpPr>
          <p:spPr>
            <a:xfrm>
              <a:off x="5688637" y="14559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4" name="tx84"/>
            <p:cNvSpPr/>
            <p:nvPr/>
          </p:nvSpPr>
          <p:spPr>
            <a:xfrm>
              <a:off x="6844029" y="1395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85" name="tx85"/>
            <p:cNvSpPr/>
            <p:nvPr/>
          </p:nvSpPr>
          <p:spPr>
            <a:xfrm>
              <a:off x="7132877" y="13958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86" name="tx86"/>
            <p:cNvSpPr/>
            <p:nvPr/>
          </p:nvSpPr>
          <p:spPr>
            <a:xfrm>
              <a:off x="7421725" y="14559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7" name="tx87"/>
            <p:cNvSpPr/>
            <p:nvPr/>
          </p:nvSpPr>
          <p:spPr>
            <a:xfrm>
              <a:off x="7710573" y="14559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8" name="tx88"/>
            <p:cNvSpPr/>
            <p:nvPr/>
          </p:nvSpPr>
          <p:spPr>
            <a:xfrm>
              <a:off x="7999421" y="14859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89" name="tx89"/>
            <p:cNvSpPr/>
            <p:nvPr/>
          </p:nvSpPr>
          <p:spPr>
            <a:xfrm>
              <a:off x="1320761" y="35895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10.5</a:t>
              </a:r>
            </a:p>
          </p:txBody>
        </p:sp>
        <p:sp>
          <p:nvSpPr>
            <p:cNvPr id="90" name="tx90"/>
            <p:cNvSpPr/>
            <p:nvPr/>
          </p:nvSpPr>
          <p:spPr>
            <a:xfrm>
              <a:off x="1350906" y="3000096"/>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1" name="tx91"/>
            <p:cNvSpPr/>
            <p:nvPr/>
          </p:nvSpPr>
          <p:spPr>
            <a:xfrm>
              <a:off x="2765001" y="354409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2" name="tx92"/>
            <p:cNvSpPr/>
            <p:nvPr/>
          </p:nvSpPr>
          <p:spPr>
            <a:xfrm>
              <a:off x="2795146" y="29161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3" name="tx93"/>
            <p:cNvSpPr/>
            <p:nvPr/>
          </p:nvSpPr>
          <p:spPr>
            <a:xfrm>
              <a:off x="4209241" y="346417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13.7</a:t>
              </a:r>
            </a:p>
          </p:txBody>
        </p:sp>
        <p:sp>
          <p:nvSpPr>
            <p:cNvPr id="94" name="tx94"/>
            <p:cNvSpPr/>
            <p:nvPr/>
          </p:nvSpPr>
          <p:spPr>
            <a:xfrm>
              <a:off x="4239386" y="2751494"/>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5" name="tx95"/>
            <p:cNvSpPr/>
            <p:nvPr/>
          </p:nvSpPr>
          <p:spPr>
            <a:xfrm>
              <a:off x="5653481" y="34084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6" name="tx96"/>
            <p:cNvSpPr/>
            <p:nvPr/>
          </p:nvSpPr>
          <p:spPr>
            <a:xfrm>
              <a:off x="5683626" y="266527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7" name="tx97"/>
            <p:cNvSpPr/>
            <p:nvPr/>
          </p:nvSpPr>
          <p:spPr>
            <a:xfrm>
              <a:off x="6808873" y="340518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98" name="tx98"/>
            <p:cNvSpPr/>
            <p:nvPr/>
          </p:nvSpPr>
          <p:spPr>
            <a:xfrm>
              <a:off x="6839018" y="267461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9" name="tx99"/>
            <p:cNvSpPr/>
            <p:nvPr/>
          </p:nvSpPr>
          <p:spPr>
            <a:xfrm>
              <a:off x="7097721" y="340274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00" name="tx100"/>
            <p:cNvSpPr/>
            <p:nvPr/>
          </p:nvSpPr>
          <p:spPr>
            <a:xfrm>
              <a:off x="7127866" y="26696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1" name="tx101"/>
            <p:cNvSpPr/>
            <p:nvPr/>
          </p:nvSpPr>
          <p:spPr>
            <a:xfrm>
              <a:off x="7386569" y="34169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102" name="tx102"/>
            <p:cNvSpPr/>
            <p:nvPr/>
          </p:nvSpPr>
          <p:spPr>
            <a:xfrm>
              <a:off x="7416714" y="26816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03" name="tx103"/>
            <p:cNvSpPr/>
            <p:nvPr/>
          </p:nvSpPr>
          <p:spPr>
            <a:xfrm>
              <a:off x="7675417" y="34127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4" name="tx104"/>
            <p:cNvSpPr/>
            <p:nvPr/>
          </p:nvSpPr>
          <p:spPr>
            <a:xfrm>
              <a:off x="7705562" y="267107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5" name="tx105"/>
            <p:cNvSpPr/>
            <p:nvPr/>
          </p:nvSpPr>
          <p:spPr>
            <a:xfrm>
              <a:off x="7964265" y="34096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106" name="tx106"/>
            <p:cNvSpPr/>
            <p:nvPr/>
          </p:nvSpPr>
          <p:spPr>
            <a:xfrm>
              <a:off x="8039614" y="265991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7" name="tx107"/>
            <p:cNvSpPr/>
            <p:nvPr/>
          </p:nvSpPr>
          <p:spPr>
            <a:xfrm>
              <a:off x="1365965" y="27068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8" name="tx108"/>
            <p:cNvSpPr/>
            <p:nvPr/>
          </p:nvSpPr>
          <p:spPr>
            <a:xfrm>
              <a:off x="2810205" y="26332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9" name="tx109"/>
            <p:cNvSpPr/>
            <p:nvPr/>
          </p:nvSpPr>
          <p:spPr>
            <a:xfrm>
              <a:off x="4209241" y="24602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10" name="tx110"/>
            <p:cNvSpPr/>
            <p:nvPr/>
          </p:nvSpPr>
          <p:spPr>
            <a:xfrm>
              <a:off x="5698685" y="24001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1" name="tx111"/>
            <p:cNvSpPr/>
            <p:nvPr/>
          </p:nvSpPr>
          <p:spPr>
            <a:xfrm>
              <a:off x="6808873" y="24253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12" name="tx112"/>
            <p:cNvSpPr/>
            <p:nvPr/>
          </p:nvSpPr>
          <p:spPr>
            <a:xfrm>
              <a:off x="7097721" y="24201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13" name="tx113"/>
            <p:cNvSpPr/>
            <p:nvPr/>
          </p:nvSpPr>
          <p:spPr>
            <a:xfrm>
              <a:off x="7386569" y="2415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18.8</a:t>
              </a:r>
            </a:p>
          </p:txBody>
        </p:sp>
        <p:sp>
          <p:nvSpPr>
            <p:cNvPr id="114" name="tx114"/>
            <p:cNvSpPr/>
            <p:nvPr/>
          </p:nvSpPr>
          <p:spPr>
            <a:xfrm>
              <a:off x="7675417" y="240312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18.9</a:t>
              </a:r>
            </a:p>
          </p:txBody>
        </p:sp>
        <p:sp>
          <p:nvSpPr>
            <p:cNvPr id="115" name="tx115"/>
            <p:cNvSpPr/>
            <p:nvPr/>
          </p:nvSpPr>
          <p:spPr>
            <a:xfrm>
              <a:off x="7964265"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16" name="tx116"/>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16710" y="320729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8" name="tx118"/>
            <p:cNvSpPr/>
            <p:nvPr/>
          </p:nvSpPr>
          <p:spPr>
            <a:xfrm>
              <a:off x="616710" y="242350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9" name="tx119"/>
            <p:cNvSpPr/>
            <p:nvPr/>
          </p:nvSpPr>
          <p:spPr>
            <a:xfrm>
              <a:off x="616710" y="1639652"/>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0" name="tx120"/>
            <p:cNvSpPr/>
            <p:nvPr/>
          </p:nvSpPr>
          <p:spPr>
            <a:xfrm>
              <a:off x="616710" y="85593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26001" y="2399836"/>
              <a:ext cx="128874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137" name="pl137"/>
            <p:cNvSpPr/>
            <p:nvPr/>
          </p:nvSpPr>
          <p:spPr>
            <a:xfrm>
              <a:off x="2892766"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3159865" y="500421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39" name="rc139"/>
            <p:cNvSpPr/>
            <p:nvPr/>
          </p:nvSpPr>
          <p:spPr>
            <a:xfrm>
              <a:off x="4448859" y="4984592"/>
              <a:ext cx="201456" cy="201456"/>
            </a:xfrm>
            <a:prstGeom prst="rect">
              <a:avLst/>
            </a:prstGeom>
            <a:solidFill>
              <a:srgbClr val="E2231A">
                <a:alpha val="100000"/>
              </a:srgbClr>
            </a:solidFill>
          </p:spPr>
          <p:txBody>
            <a:bodyPr/>
            <a:lstStyle/>
            <a:p/>
          </p:txBody>
        </p:sp>
        <p:sp>
          <p:nvSpPr>
            <p:cNvPr id="140" name="rc140"/>
            <p:cNvSpPr/>
            <p:nvPr/>
          </p:nvSpPr>
          <p:spPr>
            <a:xfrm>
              <a:off x="5653947" y="4984592"/>
              <a:ext cx="201456" cy="201456"/>
            </a:xfrm>
            <a:prstGeom prst="rect">
              <a:avLst/>
            </a:prstGeom>
            <a:solidFill>
              <a:srgbClr val="80BD41">
                <a:alpha val="100000"/>
              </a:srgbClr>
            </a:solidFill>
          </p:spPr>
          <p:txBody>
            <a:bodyPr/>
            <a:lstStyle/>
            <a:p/>
          </p:txBody>
        </p:sp>
        <p:sp>
          <p:nvSpPr>
            <p:cNvPr id="141" name="tx141"/>
            <p:cNvSpPr/>
            <p:nvPr/>
          </p:nvSpPr>
          <p:spPr>
            <a:xfrm>
              <a:off x="4728904" y="503361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2" name="tx142"/>
            <p:cNvSpPr/>
            <p:nvPr/>
          </p:nvSpPr>
          <p:spPr>
            <a:xfrm>
              <a:off x="5933992"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611"/>
              <a:ext cx="73710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 EMR, 2000-2023</a:t>
              </a:r>
            </a:p>
          </p:txBody>
        </p:sp>
        <p:sp>
          <p:nvSpPr>
            <p:cNvPr id="144" name="pl144"/>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5" name="pl145"/>
            <p:cNvSpPr/>
            <p:nvPr/>
          </p:nvSpPr>
          <p:spPr>
            <a:xfrm>
              <a:off x="215361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86828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58296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29763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01094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2562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44029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154972"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823753"/>
              <a:ext cx="5229098" cy="242738"/>
            </a:xfrm>
            <a:prstGeom prst="rect">
              <a:avLst/>
            </a:prstGeom>
            <a:solidFill>
              <a:srgbClr val="80BD41">
                <a:alpha val="100000"/>
              </a:srgbClr>
            </a:solidFill>
          </p:spPr>
          <p:txBody>
            <a:bodyPr/>
            <a:lstStyle/>
            <a:p/>
          </p:txBody>
        </p:sp>
        <p:sp>
          <p:nvSpPr>
            <p:cNvPr id="157" name="rc157"/>
            <p:cNvSpPr/>
            <p:nvPr/>
          </p:nvSpPr>
          <p:spPr>
            <a:xfrm>
              <a:off x="6525372" y="5823753"/>
              <a:ext cx="1163537" cy="242738"/>
            </a:xfrm>
            <a:prstGeom prst="rect">
              <a:avLst/>
            </a:prstGeom>
            <a:solidFill>
              <a:srgbClr val="E2231A">
                <a:alpha val="100000"/>
              </a:srgbClr>
            </a:solidFill>
          </p:spPr>
          <p:txBody>
            <a:bodyPr/>
            <a:lstStyle/>
            <a:p/>
          </p:txBody>
        </p:sp>
        <p:sp>
          <p:nvSpPr>
            <p:cNvPr id="158" name="rc158"/>
            <p:cNvSpPr/>
            <p:nvPr/>
          </p:nvSpPr>
          <p:spPr>
            <a:xfrm>
              <a:off x="1296273" y="5435371"/>
              <a:ext cx="5190397" cy="242738"/>
            </a:xfrm>
            <a:prstGeom prst="rect">
              <a:avLst/>
            </a:prstGeom>
            <a:solidFill>
              <a:srgbClr val="80BD41">
                <a:alpha val="100000"/>
              </a:srgbClr>
            </a:solidFill>
          </p:spPr>
          <p:txBody>
            <a:bodyPr/>
            <a:lstStyle/>
            <a:p/>
          </p:txBody>
        </p:sp>
        <p:sp>
          <p:nvSpPr>
            <p:cNvPr id="159" name="rc159"/>
            <p:cNvSpPr/>
            <p:nvPr/>
          </p:nvSpPr>
          <p:spPr>
            <a:xfrm>
              <a:off x="6486671" y="5435371"/>
              <a:ext cx="1384332" cy="242738"/>
            </a:xfrm>
            <a:prstGeom prst="rect">
              <a:avLst/>
            </a:prstGeom>
            <a:solidFill>
              <a:srgbClr val="E2231A">
                <a:alpha val="100000"/>
              </a:srgbClr>
            </a:solidFill>
          </p:spPr>
          <p:txBody>
            <a:bodyPr/>
            <a:lstStyle/>
            <a:p/>
          </p:txBody>
        </p:sp>
        <p:sp>
          <p:nvSpPr>
            <p:cNvPr id="160" name="tx160"/>
            <p:cNvSpPr/>
            <p:nvPr/>
          </p:nvSpPr>
          <p:spPr>
            <a:xfrm>
              <a:off x="3774384"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15.2</a:t>
              </a:r>
            </a:p>
          </p:txBody>
        </p:sp>
        <p:sp>
          <p:nvSpPr>
            <p:cNvPr id="161" name="tx161"/>
            <p:cNvSpPr/>
            <p:nvPr/>
          </p:nvSpPr>
          <p:spPr>
            <a:xfrm>
              <a:off x="7009689" y="5892752"/>
              <a:ext cx="194902"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3.4</a:t>
              </a:r>
            </a:p>
          </p:txBody>
        </p:sp>
        <p:sp>
          <p:nvSpPr>
            <p:cNvPr id="162" name="tx162"/>
            <p:cNvSpPr/>
            <p:nvPr/>
          </p:nvSpPr>
          <p:spPr>
            <a:xfrm>
              <a:off x="3755033" y="5504438"/>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15.1</a:t>
              </a:r>
            </a:p>
          </p:txBody>
        </p:sp>
        <p:sp>
          <p:nvSpPr>
            <p:cNvPr id="163" name="tx163"/>
            <p:cNvSpPr/>
            <p:nvPr/>
          </p:nvSpPr>
          <p:spPr>
            <a:xfrm>
              <a:off x="7139850" y="5506560"/>
              <a:ext cx="77974" cy="100360"/>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4</a:t>
              </a:r>
            </a:p>
          </p:txBody>
        </p:sp>
        <p:sp>
          <p:nvSpPr>
            <p:cNvPr id="164" name="tx164"/>
            <p:cNvSpPr/>
            <p:nvPr/>
          </p:nvSpPr>
          <p:spPr>
            <a:xfrm>
              <a:off x="7867882" y="5891203"/>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18.6</a:t>
              </a:r>
            </a:p>
          </p:txBody>
        </p:sp>
        <p:sp>
          <p:nvSpPr>
            <p:cNvPr id="165" name="tx165"/>
            <p:cNvSpPr/>
            <p:nvPr/>
          </p:nvSpPr>
          <p:spPr>
            <a:xfrm>
              <a:off x="805908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19.2</a:t>
              </a:r>
            </a:p>
          </p:txBody>
        </p:sp>
        <p:sp>
          <p:nvSpPr>
            <p:cNvPr id="166" name="tx166"/>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9" name="tx169"/>
            <p:cNvSpPr/>
            <p:nvPr/>
          </p:nvSpPr>
          <p:spPr>
            <a:xfrm>
              <a:off x="2894509"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70" name="tx170"/>
            <p:cNvSpPr/>
            <p:nvPr/>
          </p:nvSpPr>
          <p:spPr>
            <a:xfrm>
              <a:off x="457033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71" name="tx171"/>
            <p:cNvSpPr/>
            <p:nvPr/>
          </p:nvSpPr>
          <p:spPr>
            <a:xfrm>
              <a:off x="6285011"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72" name="tx172"/>
            <p:cNvSpPr/>
            <p:nvPr/>
          </p:nvSpPr>
          <p:spPr>
            <a:xfrm>
              <a:off x="7999685"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3" name="tx173"/>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4" name="tx17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MCV1 coverage in 2023 (79%) was lower than in 2019 (82%).
The number of children vaccinated with MCV1 decreased 1% from 15.2m in 2019 to 15.1m in 2023.
The number of surviving infants increased approximately 3% from 18.6m in 2019 to 19.2m in 2023.
In 2023, 100,000 fewer children were vaccinated than in 2019.
In 2023, there were 500,000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91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4513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983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15159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6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85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27174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249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7782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103789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42801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1813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08257"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37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8850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78624"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76874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158869"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548991"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93911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329236"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1935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09481"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499603"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8972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9848"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669970"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60092"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8450215"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8840337" y="660217"/>
              <a:ext cx="0" cy="3252931"/>
            </a:xfrm>
            <a:custGeom>
              <a:avLst/>
              <a:pathLst>
                <a:path w="0" h="3252931">
                  <a:moveTo>
                    <a:pt x="0" y="3252931"/>
                  </a:moveTo>
                  <a:lnTo>
                    <a:pt x="0" y="0"/>
                  </a:lnTo>
                  <a:lnTo>
                    <a:pt x="0" y="0"/>
                  </a:lnTo>
                </a:path>
              </a:pathLst>
            </a:custGeom>
            <a:ln w="13550" cap="flat">
              <a:solidFill>
                <a:srgbClr val="EBEBEB">
                  <a:alpha val="100000"/>
                </a:srgbClr>
              </a:solidFill>
              <a:prstDash val="solid"/>
              <a:round/>
            </a:ln>
          </p:spPr>
          <p:txBody>
            <a:bodyPr/>
            <a:lstStyle/>
            <a:p/>
          </p:txBody>
        </p:sp>
        <p:sp>
          <p:nvSpPr>
            <p:cNvPr id="34" name="rc34"/>
            <p:cNvSpPr/>
            <p:nvPr/>
          </p:nvSpPr>
          <p:spPr>
            <a:xfrm>
              <a:off x="862335" y="2421102"/>
              <a:ext cx="351110" cy="1344186"/>
            </a:xfrm>
            <a:prstGeom prst="rect">
              <a:avLst/>
            </a:prstGeom>
            <a:solidFill>
              <a:srgbClr val="80BD41">
                <a:alpha val="100000"/>
              </a:srgbClr>
            </a:solidFill>
          </p:spPr>
          <p:txBody>
            <a:bodyPr/>
            <a:lstStyle/>
            <a:p/>
          </p:txBody>
        </p:sp>
        <p:sp>
          <p:nvSpPr>
            <p:cNvPr id="35" name="rc35"/>
            <p:cNvSpPr/>
            <p:nvPr/>
          </p:nvSpPr>
          <p:spPr>
            <a:xfrm>
              <a:off x="1252457" y="2391231"/>
              <a:ext cx="351110" cy="1374057"/>
            </a:xfrm>
            <a:prstGeom prst="rect">
              <a:avLst/>
            </a:prstGeom>
            <a:solidFill>
              <a:srgbClr val="80BD41">
                <a:alpha val="100000"/>
              </a:srgbClr>
            </a:solidFill>
          </p:spPr>
          <p:txBody>
            <a:bodyPr/>
            <a:lstStyle/>
            <a:p/>
          </p:txBody>
        </p:sp>
        <p:sp>
          <p:nvSpPr>
            <p:cNvPr id="36" name="rc36"/>
            <p:cNvSpPr/>
            <p:nvPr/>
          </p:nvSpPr>
          <p:spPr>
            <a:xfrm>
              <a:off x="1642580" y="2241877"/>
              <a:ext cx="351110" cy="1523411"/>
            </a:xfrm>
            <a:prstGeom prst="rect">
              <a:avLst/>
            </a:prstGeom>
            <a:solidFill>
              <a:srgbClr val="80BD41">
                <a:alpha val="100000"/>
              </a:srgbClr>
            </a:solidFill>
          </p:spPr>
          <p:txBody>
            <a:bodyPr/>
            <a:lstStyle/>
            <a:p/>
          </p:txBody>
        </p:sp>
        <p:sp>
          <p:nvSpPr>
            <p:cNvPr id="37" name="rc37"/>
            <p:cNvSpPr/>
            <p:nvPr/>
          </p:nvSpPr>
          <p:spPr>
            <a:xfrm>
              <a:off x="2032702" y="2122393"/>
              <a:ext cx="351110" cy="1642894"/>
            </a:xfrm>
            <a:prstGeom prst="rect">
              <a:avLst/>
            </a:prstGeom>
            <a:solidFill>
              <a:srgbClr val="80BD41">
                <a:alpha val="100000"/>
              </a:srgbClr>
            </a:solidFill>
          </p:spPr>
          <p:txBody>
            <a:bodyPr/>
            <a:lstStyle/>
            <a:p/>
          </p:txBody>
        </p:sp>
        <p:sp>
          <p:nvSpPr>
            <p:cNvPr id="38" name="rc38"/>
            <p:cNvSpPr/>
            <p:nvPr/>
          </p:nvSpPr>
          <p:spPr>
            <a:xfrm>
              <a:off x="2812947" y="1584719"/>
              <a:ext cx="351110" cy="2180569"/>
            </a:xfrm>
            <a:prstGeom prst="rect">
              <a:avLst/>
            </a:prstGeom>
            <a:solidFill>
              <a:srgbClr val="80BD41">
                <a:alpha val="100000"/>
              </a:srgbClr>
            </a:solidFill>
          </p:spPr>
          <p:txBody>
            <a:bodyPr/>
            <a:lstStyle/>
            <a:p/>
          </p:txBody>
        </p:sp>
        <p:sp>
          <p:nvSpPr>
            <p:cNvPr id="39" name="rc39"/>
            <p:cNvSpPr/>
            <p:nvPr/>
          </p:nvSpPr>
          <p:spPr>
            <a:xfrm>
              <a:off x="2422824" y="1584719"/>
              <a:ext cx="351110" cy="2180569"/>
            </a:xfrm>
            <a:prstGeom prst="rect">
              <a:avLst/>
            </a:prstGeom>
            <a:solidFill>
              <a:srgbClr val="80BD41">
                <a:alpha val="100000"/>
              </a:srgbClr>
            </a:solidFill>
          </p:spPr>
          <p:txBody>
            <a:bodyPr/>
            <a:lstStyle/>
            <a:p/>
          </p:txBody>
        </p:sp>
        <p:sp>
          <p:nvSpPr>
            <p:cNvPr id="40" name="rc40"/>
            <p:cNvSpPr/>
            <p:nvPr/>
          </p:nvSpPr>
          <p:spPr>
            <a:xfrm>
              <a:off x="3203069" y="1554848"/>
              <a:ext cx="351110" cy="2210439"/>
            </a:xfrm>
            <a:prstGeom prst="rect">
              <a:avLst/>
            </a:prstGeom>
            <a:solidFill>
              <a:srgbClr val="80BD41">
                <a:alpha val="100000"/>
              </a:srgbClr>
            </a:solidFill>
          </p:spPr>
          <p:txBody>
            <a:bodyPr/>
            <a:lstStyle/>
            <a:p/>
          </p:txBody>
        </p:sp>
        <p:sp>
          <p:nvSpPr>
            <p:cNvPr id="41" name="rc41"/>
            <p:cNvSpPr/>
            <p:nvPr/>
          </p:nvSpPr>
          <p:spPr>
            <a:xfrm>
              <a:off x="3593191" y="1495107"/>
              <a:ext cx="351110" cy="2270181"/>
            </a:xfrm>
            <a:prstGeom prst="rect">
              <a:avLst/>
            </a:prstGeom>
            <a:solidFill>
              <a:srgbClr val="80BD41">
                <a:alpha val="100000"/>
              </a:srgbClr>
            </a:solidFill>
          </p:spPr>
          <p:txBody>
            <a:bodyPr/>
            <a:lstStyle/>
            <a:p/>
          </p:txBody>
        </p:sp>
        <p:sp>
          <p:nvSpPr>
            <p:cNvPr id="42" name="rc42"/>
            <p:cNvSpPr/>
            <p:nvPr/>
          </p:nvSpPr>
          <p:spPr>
            <a:xfrm>
              <a:off x="3983314" y="1256140"/>
              <a:ext cx="351110" cy="2509147"/>
            </a:xfrm>
            <a:prstGeom prst="rect">
              <a:avLst/>
            </a:prstGeom>
            <a:solidFill>
              <a:srgbClr val="80BD41">
                <a:alpha val="100000"/>
              </a:srgbClr>
            </a:solidFill>
          </p:spPr>
          <p:txBody>
            <a:bodyPr/>
            <a:lstStyle/>
            <a:p/>
          </p:txBody>
        </p:sp>
        <p:sp>
          <p:nvSpPr>
            <p:cNvPr id="43" name="rc43"/>
            <p:cNvSpPr/>
            <p:nvPr/>
          </p:nvSpPr>
          <p:spPr>
            <a:xfrm>
              <a:off x="4373436" y="927561"/>
              <a:ext cx="351110" cy="2837726"/>
            </a:xfrm>
            <a:prstGeom prst="rect">
              <a:avLst/>
            </a:prstGeom>
            <a:solidFill>
              <a:srgbClr val="80BD41">
                <a:alpha val="100000"/>
              </a:srgbClr>
            </a:solidFill>
          </p:spPr>
          <p:txBody>
            <a:bodyPr/>
            <a:lstStyle/>
            <a:p/>
          </p:txBody>
        </p:sp>
        <p:sp>
          <p:nvSpPr>
            <p:cNvPr id="44" name="rc44"/>
            <p:cNvSpPr/>
            <p:nvPr/>
          </p:nvSpPr>
          <p:spPr>
            <a:xfrm>
              <a:off x="4763558" y="897690"/>
              <a:ext cx="351110" cy="2867597"/>
            </a:xfrm>
            <a:prstGeom prst="rect">
              <a:avLst/>
            </a:prstGeom>
            <a:solidFill>
              <a:srgbClr val="80BD41">
                <a:alpha val="100000"/>
              </a:srgbClr>
            </a:solidFill>
          </p:spPr>
          <p:txBody>
            <a:bodyPr/>
            <a:lstStyle/>
            <a:p/>
          </p:txBody>
        </p:sp>
        <p:sp>
          <p:nvSpPr>
            <p:cNvPr id="45" name="rc45"/>
            <p:cNvSpPr/>
            <p:nvPr/>
          </p:nvSpPr>
          <p:spPr>
            <a:xfrm>
              <a:off x="5153681" y="897690"/>
              <a:ext cx="351110" cy="2867597"/>
            </a:xfrm>
            <a:prstGeom prst="rect">
              <a:avLst/>
            </a:prstGeom>
            <a:solidFill>
              <a:srgbClr val="80BD41">
                <a:alpha val="100000"/>
              </a:srgbClr>
            </a:solidFill>
          </p:spPr>
          <p:txBody>
            <a:bodyPr/>
            <a:lstStyle/>
            <a:p/>
          </p:txBody>
        </p:sp>
        <p:sp>
          <p:nvSpPr>
            <p:cNvPr id="46" name="rc46"/>
            <p:cNvSpPr/>
            <p:nvPr/>
          </p:nvSpPr>
          <p:spPr>
            <a:xfrm>
              <a:off x="5543803" y="867820"/>
              <a:ext cx="351110" cy="2897468"/>
            </a:xfrm>
            <a:prstGeom prst="rect">
              <a:avLst/>
            </a:prstGeom>
            <a:solidFill>
              <a:srgbClr val="80BD41">
                <a:alpha val="100000"/>
              </a:srgbClr>
            </a:solidFill>
          </p:spPr>
          <p:txBody>
            <a:bodyPr/>
            <a:lstStyle/>
            <a:p/>
          </p:txBody>
        </p:sp>
        <p:sp>
          <p:nvSpPr>
            <p:cNvPr id="47" name="rc47"/>
            <p:cNvSpPr/>
            <p:nvPr/>
          </p:nvSpPr>
          <p:spPr>
            <a:xfrm>
              <a:off x="5933925" y="867820"/>
              <a:ext cx="351110" cy="2897468"/>
            </a:xfrm>
            <a:prstGeom prst="rect">
              <a:avLst/>
            </a:prstGeom>
            <a:solidFill>
              <a:srgbClr val="80BD41">
                <a:alpha val="100000"/>
              </a:srgbClr>
            </a:solidFill>
          </p:spPr>
          <p:txBody>
            <a:bodyPr/>
            <a:lstStyle/>
            <a:p/>
          </p:txBody>
        </p:sp>
        <p:sp>
          <p:nvSpPr>
            <p:cNvPr id="48" name="rc48"/>
            <p:cNvSpPr/>
            <p:nvPr/>
          </p:nvSpPr>
          <p:spPr>
            <a:xfrm>
              <a:off x="6324048" y="837949"/>
              <a:ext cx="351110" cy="2927339"/>
            </a:xfrm>
            <a:prstGeom prst="rect">
              <a:avLst/>
            </a:prstGeom>
            <a:solidFill>
              <a:srgbClr val="80BD41">
                <a:alpha val="100000"/>
              </a:srgbClr>
            </a:solidFill>
          </p:spPr>
          <p:txBody>
            <a:bodyPr/>
            <a:lstStyle/>
            <a:p/>
          </p:txBody>
        </p:sp>
        <p:sp>
          <p:nvSpPr>
            <p:cNvPr id="49" name="rc49"/>
            <p:cNvSpPr/>
            <p:nvPr/>
          </p:nvSpPr>
          <p:spPr>
            <a:xfrm>
              <a:off x="7104293" y="808078"/>
              <a:ext cx="351110" cy="2957210"/>
            </a:xfrm>
            <a:prstGeom prst="rect">
              <a:avLst/>
            </a:prstGeom>
            <a:solidFill>
              <a:srgbClr val="80BD41">
                <a:alpha val="100000"/>
              </a:srgbClr>
            </a:solidFill>
          </p:spPr>
          <p:txBody>
            <a:bodyPr/>
            <a:lstStyle/>
            <a:p/>
          </p:txBody>
        </p:sp>
        <p:sp>
          <p:nvSpPr>
            <p:cNvPr id="50" name="rc50"/>
            <p:cNvSpPr/>
            <p:nvPr/>
          </p:nvSpPr>
          <p:spPr>
            <a:xfrm>
              <a:off x="7884537" y="808078"/>
              <a:ext cx="351110" cy="2957210"/>
            </a:xfrm>
            <a:prstGeom prst="rect">
              <a:avLst/>
            </a:prstGeom>
            <a:solidFill>
              <a:srgbClr val="80BD41">
                <a:alpha val="100000"/>
              </a:srgbClr>
            </a:solidFill>
          </p:spPr>
          <p:txBody>
            <a:bodyPr/>
            <a:lstStyle/>
            <a:p/>
          </p:txBody>
        </p:sp>
        <p:sp>
          <p:nvSpPr>
            <p:cNvPr id="51" name="rc51"/>
            <p:cNvSpPr/>
            <p:nvPr/>
          </p:nvSpPr>
          <p:spPr>
            <a:xfrm>
              <a:off x="8274660" y="808078"/>
              <a:ext cx="351110" cy="2957210"/>
            </a:xfrm>
            <a:prstGeom prst="rect">
              <a:avLst/>
            </a:prstGeom>
            <a:solidFill>
              <a:srgbClr val="80BD41">
                <a:alpha val="100000"/>
              </a:srgbClr>
            </a:solidFill>
          </p:spPr>
          <p:txBody>
            <a:bodyPr/>
            <a:lstStyle/>
            <a:p/>
          </p:txBody>
        </p:sp>
        <p:sp>
          <p:nvSpPr>
            <p:cNvPr id="52" name="rc52"/>
            <p:cNvSpPr/>
            <p:nvPr/>
          </p:nvSpPr>
          <p:spPr>
            <a:xfrm>
              <a:off x="7494415" y="808078"/>
              <a:ext cx="351110" cy="2957210"/>
            </a:xfrm>
            <a:prstGeom prst="rect">
              <a:avLst/>
            </a:prstGeom>
            <a:solidFill>
              <a:srgbClr val="80BD41">
                <a:alpha val="100000"/>
              </a:srgbClr>
            </a:solidFill>
          </p:spPr>
          <p:txBody>
            <a:bodyPr/>
            <a:lstStyle/>
            <a:p/>
          </p:txBody>
        </p:sp>
        <p:sp>
          <p:nvSpPr>
            <p:cNvPr id="53" name="rc53"/>
            <p:cNvSpPr/>
            <p:nvPr/>
          </p:nvSpPr>
          <p:spPr>
            <a:xfrm>
              <a:off x="8664782" y="808078"/>
              <a:ext cx="351110" cy="2957210"/>
            </a:xfrm>
            <a:prstGeom prst="rect">
              <a:avLst/>
            </a:prstGeom>
            <a:solidFill>
              <a:srgbClr val="80BD41">
                <a:alpha val="100000"/>
              </a:srgbClr>
            </a:solidFill>
          </p:spPr>
          <p:txBody>
            <a:bodyPr/>
            <a:lstStyle/>
            <a:p/>
          </p:txBody>
        </p:sp>
        <p:sp>
          <p:nvSpPr>
            <p:cNvPr id="54" name="rc54"/>
            <p:cNvSpPr/>
            <p:nvPr/>
          </p:nvSpPr>
          <p:spPr>
            <a:xfrm>
              <a:off x="6714170" y="808078"/>
              <a:ext cx="351110" cy="2957210"/>
            </a:xfrm>
            <a:prstGeom prst="rect">
              <a:avLst/>
            </a:prstGeom>
            <a:solidFill>
              <a:srgbClr val="80BD41">
                <a:alpha val="100000"/>
              </a:srgbClr>
            </a:solidFill>
          </p:spPr>
          <p:txBody>
            <a:bodyPr/>
            <a:lstStyle/>
            <a:p/>
          </p:txBody>
        </p:sp>
        <p:sp>
          <p:nvSpPr>
            <p:cNvPr id="55" name="rc55"/>
            <p:cNvSpPr/>
            <p:nvPr/>
          </p:nvSpPr>
          <p:spPr>
            <a:xfrm>
              <a:off x="862335" y="2421102"/>
              <a:ext cx="351110" cy="1344186"/>
            </a:xfrm>
            <a:prstGeom prst="rect">
              <a:avLst/>
            </a:prstGeom>
            <a:solidFill>
              <a:srgbClr val="80BD41">
                <a:alpha val="100000"/>
              </a:srgbClr>
            </a:solidFill>
          </p:spPr>
          <p:txBody>
            <a:bodyPr/>
            <a:lstStyle/>
            <a:p/>
          </p:txBody>
        </p:sp>
        <p:sp>
          <p:nvSpPr>
            <p:cNvPr id="56" name="rc56"/>
            <p:cNvSpPr/>
            <p:nvPr/>
          </p:nvSpPr>
          <p:spPr>
            <a:xfrm>
              <a:off x="1252457" y="2391231"/>
              <a:ext cx="351110" cy="1374057"/>
            </a:xfrm>
            <a:prstGeom prst="rect">
              <a:avLst/>
            </a:prstGeom>
            <a:solidFill>
              <a:srgbClr val="80BD41">
                <a:alpha val="100000"/>
              </a:srgbClr>
            </a:solidFill>
          </p:spPr>
          <p:txBody>
            <a:bodyPr/>
            <a:lstStyle/>
            <a:p/>
          </p:txBody>
        </p:sp>
        <p:sp>
          <p:nvSpPr>
            <p:cNvPr id="57" name="rc57"/>
            <p:cNvSpPr/>
            <p:nvPr/>
          </p:nvSpPr>
          <p:spPr>
            <a:xfrm>
              <a:off x="1642580" y="2241877"/>
              <a:ext cx="351110" cy="1523411"/>
            </a:xfrm>
            <a:prstGeom prst="rect">
              <a:avLst/>
            </a:prstGeom>
            <a:solidFill>
              <a:srgbClr val="80BD41">
                <a:alpha val="100000"/>
              </a:srgbClr>
            </a:solidFill>
          </p:spPr>
          <p:txBody>
            <a:bodyPr/>
            <a:lstStyle/>
            <a:p/>
          </p:txBody>
        </p:sp>
        <p:sp>
          <p:nvSpPr>
            <p:cNvPr id="58" name="rc58"/>
            <p:cNvSpPr/>
            <p:nvPr/>
          </p:nvSpPr>
          <p:spPr>
            <a:xfrm>
              <a:off x="2032702" y="2122393"/>
              <a:ext cx="351110" cy="1642894"/>
            </a:xfrm>
            <a:prstGeom prst="rect">
              <a:avLst/>
            </a:prstGeom>
            <a:solidFill>
              <a:srgbClr val="80BD41">
                <a:alpha val="100000"/>
              </a:srgbClr>
            </a:solidFill>
          </p:spPr>
          <p:txBody>
            <a:bodyPr/>
            <a:lstStyle/>
            <a:p/>
          </p:txBody>
        </p:sp>
        <p:sp>
          <p:nvSpPr>
            <p:cNvPr id="59" name="rc59"/>
            <p:cNvSpPr/>
            <p:nvPr/>
          </p:nvSpPr>
          <p:spPr>
            <a:xfrm>
              <a:off x="2812947" y="1584719"/>
              <a:ext cx="351110" cy="2180569"/>
            </a:xfrm>
            <a:prstGeom prst="rect">
              <a:avLst/>
            </a:prstGeom>
            <a:solidFill>
              <a:srgbClr val="80BD41">
                <a:alpha val="100000"/>
              </a:srgbClr>
            </a:solidFill>
          </p:spPr>
          <p:txBody>
            <a:bodyPr/>
            <a:lstStyle/>
            <a:p/>
          </p:txBody>
        </p:sp>
        <p:sp>
          <p:nvSpPr>
            <p:cNvPr id="60" name="rc60"/>
            <p:cNvSpPr/>
            <p:nvPr/>
          </p:nvSpPr>
          <p:spPr>
            <a:xfrm>
              <a:off x="2422824" y="1584719"/>
              <a:ext cx="351110" cy="2180569"/>
            </a:xfrm>
            <a:prstGeom prst="rect">
              <a:avLst/>
            </a:prstGeom>
            <a:solidFill>
              <a:srgbClr val="80BD41">
                <a:alpha val="100000"/>
              </a:srgbClr>
            </a:solidFill>
          </p:spPr>
          <p:txBody>
            <a:bodyPr/>
            <a:lstStyle/>
            <a:p/>
          </p:txBody>
        </p:sp>
        <p:sp>
          <p:nvSpPr>
            <p:cNvPr id="61" name="rc61"/>
            <p:cNvSpPr/>
            <p:nvPr/>
          </p:nvSpPr>
          <p:spPr>
            <a:xfrm>
              <a:off x="3203069" y="1554848"/>
              <a:ext cx="351110" cy="2210439"/>
            </a:xfrm>
            <a:prstGeom prst="rect">
              <a:avLst/>
            </a:prstGeom>
            <a:solidFill>
              <a:srgbClr val="80BD41">
                <a:alpha val="100000"/>
              </a:srgbClr>
            </a:solidFill>
          </p:spPr>
          <p:txBody>
            <a:bodyPr/>
            <a:lstStyle/>
            <a:p/>
          </p:txBody>
        </p:sp>
        <p:sp>
          <p:nvSpPr>
            <p:cNvPr id="62" name="rc62"/>
            <p:cNvSpPr/>
            <p:nvPr/>
          </p:nvSpPr>
          <p:spPr>
            <a:xfrm>
              <a:off x="3593191" y="1495107"/>
              <a:ext cx="351110" cy="2270181"/>
            </a:xfrm>
            <a:prstGeom prst="rect">
              <a:avLst/>
            </a:prstGeom>
            <a:solidFill>
              <a:srgbClr val="80BD41">
                <a:alpha val="100000"/>
              </a:srgbClr>
            </a:solidFill>
          </p:spPr>
          <p:txBody>
            <a:bodyPr/>
            <a:lstStyle/>
            <a:p/>
          </p:txBody>
        </p:sp>
        <p:sp>
          <p:nvSpPr>
            <p:cNvPr id="63" name="rc63"/>
            <p:cNvSpPr/>
            <p:nvPr/>
          </p:nvSpPr>
          <p:spPr>
            <a:xfrm>
              <a:off x="3983314" y="1256140"/>
              <a:ext cx="351110" cy="2509147"/>
            </a:xfrm>
            <a:prstGeom prst="rect">
              <a:avLst/>
            </a:prstGeom>
            <a:solidFill>
              <a:srgbClr val="80BD41">
                <a:alpha val="100000"/>
              </a:srgbClr>
            </a:solidFill>
          </p:spPr>
          <p:txBody>
            <a:bodyPr/>
            <a:lstStyle/>
            <a:p/>
          </p:txBody>
        </p:sp>
        <p:sp>
          <p:nvSpPr>
            <p:cNvPr id="64" name="rc64"/>
            <p:cNvSpPr/>
            <p:nvPr/>
          </p:nvSpPr>
          <p:spPr>
            <a:xfrm>
              <a:off x="4373436" y="927561"/>
              <a:ext cx="351110" cy="2837726"/>
            </a:xfrm>
            <a:prstGeom prst="rect">
              <a:avLst/>
            </a:prstGeom>
            <a:solidFill>
              <a:srgbClr val="80BD41">
                <a:alpha val="100000"/>
              </a:srgbClr>
            </a:solidFill>
          </p:spPr>
          <p:txBody>
            <a:bodyPr/>
            <a:lstStyle/>
            <a:p/>
          </p:txBody>
        </p:sp>
        <p:sp>
          <p:nvSpPr>
            <p:cNvPr id="65" name="rc65"/>
            <p:cNvSpPr/>
            <p:nvPr/>
          </p:nvSpPr>
          <p:spPr>
            <a:xfrm>
              <a:off x="4763558" y="897690"/>
              <a:ext cx="351110" cy="2867597"/>
            </a:xfrm>
            <a:prstGeom prst="rect">
              <a:avLst/>
            </a:prstGeom>
            <a:solidFill>
              <a:srgbClr val="80BD41">
                <a:alpha val="100000"/>
              </a:srgbClr>
            </a:solidFill>
          </p:spPr>
          <p:txBody>
            <a:bodyPr/>
            <a:lstStyle/>
            <a:p/>
          </p:txBody>
        </p:sp>
        <p:sp>
          <p:nvSpPr>
            <p:cNvPr id="66" name="rc66"/>
            <p:cNvSpPr/>
            <p:nvPr/>
          </p:nvSpPr>
          <p:spPr>
            <a:xfrm>
              <a:off x="5153681" y="897690"/>
              <a:ext cx="351110" cy="2867597"/>
            </a:xfrm>
            <a:prstGeom prst="rect">
              <a:avLst/>
            </a:prstGeom>
            <a:solidFill>
              <a:srgbClr val="80BD41">
                <a:alpha val="100000"/>
              </a:srgbClr>
            </a:solidFill>
          </p:spPr>
          <p:txBody>
            <a:bodyPr/>
            <a:lstStyle/>
            <a:p/>
          </p:txBody>
        </p:sp>
        <p:sp>
          <p:nvSpPr>
            <p:cNvPr id="67" name="rc67"/>
            <p:cNvSpPr/>
            <p:nvPr/>
          </p:nvSpPr>
          <p:spPr>
            <a:xfrm>
              <a:off x="5543803" y="867820"/>
              <a:ext cx="351110" cy="2897468"/>
            </a:xfrm>
            <a:prstGeom prst="rect">
              <a:avLst/>
            </a:prstGeom>
            <a:solidFill>
              <a:srgbClr val="80BD41">
                <a:alpha val="100000"/>
              </a:srgbClr>
            </a:solidFill>
          </p:spPr>
          <p:txBody>
            <a:bodyPr/>
            <a:lstStyle/>
            <a:p/>
          </p:txBody>
        </p:sp>
        <p:sp>
          <p:nvSpPr>
            <p:cNvPr id="68" name="rc68"/>
            <p:cNvSpPr/>
            <p:nvPr/>
          </p:nvSpPr>
          <p:spPr>
            <a:xfrm>
              <a:off x="5933925" y="867820"/>
              <a:ext cx="351110" cy="2897468"/>
            </a:xfrm>
            <a:prstGeom prst="rect">
              <a:avLst/>
            </a:prstGeom>
            <a:solidFill>
              <a:srgbClr val="80BD41">
                <a:alpha val="100000"/>
              </a:srgbClr>
            </a:solidFill>
          </p:spPr>
          <p:txBody>
            <a:bodyPr/>
            <a:lstStyle/>
            <a:p/>
          </p:txBody>
        </p:sp>
        <p:sp>
          <p:nvSpPr>
            <p:cNvPr id="69" name="rc69"/>
            <p:cNvSpPr/>
            <p:nvPr/>
          </p:nvSpPr>
          <p:spPr>
            <a:xfrm>
              <a:off x="6324048" y="837949"/>
              <a:ext cx="351110" cy="2927339"/>
            </a:xfrm>
            <a:prstGeom prst="rect">
              <a:avLst/>
            </a:prstGeom>
            <a:solidFill>
              <a:srgbClr val="80BD41">
                <a:alpha val="100000"/>
              </a:srgbClr>
            </a:solidFill>
          </p:spPr>
          <p:txBody>
            <a:bodyPr/>
            <a:lstStyle/>
            <a:p/>
          </p:txBody>
        </p:sp>
        <p:sp>
          <p:nvSpPr>
            <p:cNvPr id="70" name="rc70"/>
            <p:cNvSpPr/>
            <p:nvPr/>
          </p:nvSpPr>
          <p:spPr>
            <a:xfrm>
              <a:off x="7104293" y="808078"/>
              <a:ext cx="351110" cy="2957210"/>
            </a:xfrm>
            <a:prstGeom prst="rect">
              <a:avLst/>
            </a:prstGeom>
            <a:solidFill>
              <a:srgbClr val="80BD41">
                <a:alpha val="100000"/>
              </a:srgbClr>
            </a:solidFill>
          </p:spPr>
          <p:txBody>
            <a:bodyPr/>
            <a:lstStyle/>
            <a:p/>
          </p:txBody>
        </p:sp>
        <p:sp>
          <p:nvSpPr>
            <p:cNvPr id="71" name="rc71"/>
            <p:cNvSpPr/>
            <p:nvPr/>
          </p:nvSpPr>
          <p:spPr>
            <a:xfrm>
              <a:off x="7884537" y="808078"/>
              <a:ext cx="351110" cy="2957210"/>
            </a:xfrm>
            <a:prstGeom prst="rect">
              <a:avLst/>
            </a:prstGeom>
            <a:solidFill>
              <a:srgbClr val="80BD41">
                <a:alpha val="100000"/>
              </a:srgbClr>
            </a:solidFill>
          </p:spPr>
          <p:txBody>
            <a:bodyPr/>
            <a:lstStyle/>
            <a:p/>
          </p:txBody>
        </p:sp>
        <p:sp>
          <p:nvSpPr>
            <p:cNvPr id="72" name="rc72"/>
            <p:cNvSpPr/>
            <p:nvPr/>
          </p:nvSpPr>
          <p:spPr>
            <a:xfrm>
              <a:off x="8274660" y="808078"/>
              <a:ext cx="351110" cy="2957210"/>
            </a:xfrm>
            <a:prstGeom prst="rect">
              <a:avLst/>
            </a:prstGeom>
            <a:solidFill>
              <a:srgbClr val="80BD41">
                <a:alpha val="100000"/>
              </a:srgbClr>
            </a:solidFill>
          </p:spPr>
          <p:txBody>
            <a:bodyPr/>
            <a:lstStyle/>
            <a:p/>
          </p:txBody>
        </p:sp>
        <p:sp>
          <p:nvSpPr>
            <p:cNvPr id="73" name="rc73"/>
            <p:cNvSpPr/>
            <p:nvPr/>
          </p:nvSpPr>
          <p:spPr>
            <a:xfrm>
              <a:off x="7494415" y="808078"/>
              <a:ext cx="351110" cy="2957210"/>
            </a:xfrm>
            <a:prstGeom prst="rect">
              <a:avLst/>
            </a:prstGeom>
            <a:solidFill>
              <a:srgbClr val="80BD41">
                <a:alpha val="100000"/>
              </a:srgbClr>
            </a:solidFill>
          </p:spPr>
          <p:txBody>
            <a:bodyPr/>
            <a:lstStyle/>
            <a:p/>
          </p:txBody>
        </p:sp>
        <p:sp>
          <p:nvSpPr>
            <p:cNvPr id="74" name="rc74"/>
            <p:cNvSpPr/>
            <p:nvPr/>
          </p:nvSpPr>
          <p:spPr>
            <a:xfrm>
              <a:off x="8664782" y="808078"/>
              <a:ext cx="351110" cy="2957210"/>
            </a:xfrm>
            <a:prstGeom prst="rect">
              <a:avLst/>
            </a:prstGeom>
            <a:solidFill>
              <a:srgbClr val="80BD41">
                <a:alpha val="100000"/>
              </a:srgbClr>
            </a:solidFill>
          </p:spPr>
          <p:txBody>
            <a:bodyPr/>
            <a:lstStyle/>
            <a:p/>
          </p:txBody>
        </p:sp>
        <p:sp>
          <p:nvSpPr>
            <p:cNvPr id="75" name="rc75"/>
            <p:cNvSpPr/>
            <p:nvPr/>
          </p:nvSpPr>
          <p:spPr>
            <a:xfrm>
              <a:off x="6714170" y="808078"/>
              <a:ext cx="351110" cy="2957210"/>
            </a:xfrm>
            <a:prstGeom prst="rect">
              <a:avLst/>
            </a:prstGeom>
            <a:solidFill>
              <a:srgbClr val="80BD41">
                <a:alpha val="100000"/>
              </a:srgbClr>
            </a:solidFill>
          </p:spPr>
          <p:txBody>
            <a:bodyPr/>
            <a:lstStyle/>
            <a:p/>
          </p:txBody>
        </p:sp>
        <p:sp>
          <p:nvSpPr>
            <p:cNvPr id="76" name="pg76"/>
            <p:cNvSpPr/>
            <p:nvPr/>
          </p:nvSpPr>
          <p:spPr>
            <a:xfrm>
              <a:off x="1155739" y="3707581"/>
              <a:ext cx="57706" cy="57706"/>
            </a:xfrm>
            <a:custGeom>
              <a:avLst/>
              <a:pathLst>
                <a:path w="57706" h="57706">
                  <a:moveTo>
                    <a:pt x="57706" y="0"/>
                  </a:moveTo>
                  <a:lnTo>
                    <a:pt x="57706" y="9200"/>
                  </a:lnTo>
                  <a:lnTo>
                    <a:pt x="9200" y="57706"/>
                  </a:lnTo>
                  <a:lnTo>
                    <a:pt x="0" y="57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063732" y="3615575"/>
              <a:ext cx="149713" cy="149713"/>
            </a:xfrm>
            <a:custGeom>
              <a:avLst/>
              <a:pathLst>
                <a:path w="149713" h="149713">
                  <a:moveTo>
                    <a:pt x="149713" y="0"/>
                  </a:moveTo>
                  <a:lnTo>
                    <a:pt x="149713" y="9200"/>
                  </a:lnTo>
                  <a:lnTo>
                    <a:pt x="9200" y="149713"/>
                  </a:lnTo>
                  <a:lnTo>
                    <a:pt x="0" y="1497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971725" y="3523568"/>
              <a:ext cx="241720" cy="241720"/>
            </a:xfrm>
            <a:custGeom>
              <a:avLst/>
              <a:pathLst>
                <a:path w="241720" h="241720">
                  <a:moveTo>
                    <a:pt x="241720" y="0"/>
                  </a:moveTo>
                  <a:lnTo>
                    <a:pt x="241720" y="9200"/>
                  </a:lnTo>
                  <a:lnTo>
                    <a:pt x="9200" y="241720"/>
                  </a:lnTo>
                  <a:lnTo>
                    <a:pt x="0" y="2417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879718" y="3431561"/>
              <a:ext cx="333726" cy="333726"/>
            </a:xfrm>
            <a:custGeom>
              <a:avLst/>
              <a:pathLst>
                <a:path w="333726" h="333726">
                  <a:moveTo>
                    <a:pt x="333726" y="0"/>
                  </a:moveTo>
                  <a:lnTo>
                    <a:pt x="333726" y="9200"/>
                  </a:lnTo>
                  <a:lnTo>
                    <a:pt x="9200" y="333726"/>
                  </a:lnTo>
                  <a:lnTo>
                    <a:pt x="0" y="333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862335" y="333955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862335" y="324754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862335" y="315554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862335" y="306353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862335" y="297152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862335" y="287952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862335" y="278751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862335" y="269550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862335" y="260350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862335" y="251149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862335" y="2421102"/>
              <a:ext cx="351110" cy="358695"/>
            </a:xfrm>
            <a:custGeom>
              <a:avLst/>
              <a:pathLst>
                <a:path w="351110" h="358695">
                  <a:moveTo>
                    <a:pt x="349495" y="0"/>
                  </a:moveTo>
                  <a:lnTo>
                    <a:pt x="351110" y="0"/>
                  </a:lnTo>
                  <a:lnTo>
                    <a:pt x="351110" y="7585"/>
                  </a:lnTo>
                  <a:lnTo>
                    <a:pt x="0" y="358695"/>
                  </a:lnTo>
                  <a:lnTo>
                    <a:pt x="0" y="349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862335" y="2421102"/>
              <a:ext cx="266688" cy="266688"/>
            </a:xfrm>
            <a:custGeom>
              <a:avLst/>
              <a:pathLst>
                <a:path w="266688" h="266688">
                  <a:moveTo>
                    <a:pt x="257488" y="0"/>
                  </a:moveTo>
                  <a:lnTo>
                    <a:pt x="266688" y="0"/>
                  </a:lnTo>
                  <a:lnTo>
                    <a:pt x="0" y="266688"/>
                  </a:lnTo>
                  <a:lnTo>
                    <a:pt x="0" y="2574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862335" y="2421102"/>
              <a:ext cx="174682" cy="174682"/>
            </a:xfrm>
            <a:custGeom>
              <a:avLst/>
              <a:pathLst>
                <a:path w="174682" h="174682">
                  <a:moveTo>
                    <a:pt x="165481" y="0"/>
                  </a:moveTo>
                  <a:lnTo>
                    <a:pt x="174682" y="0"/>
                  </a:lnTo>
                  <a:lnTo>
                    <a:pt x="0" y="174682"/>
                  </a:lnTo>
                  <a:lnTo>
                    <a:pt x="0" y="165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862335" y="2421102"/>
              <a:ext cx="82675" cy="82675"/>
            </a:xfrm>
            <a:custGeom>
              <a:avLst/>
              <a:pathLst>
                <a:path w="82675" h="82675">
                  <a:moveTo>
                    <a:pt x="73474" y="0"/>
                  </a:moveTo>
                  <a:lnTo>
                    <a:pt x="82675" y="0"/>
                  </a:lnTo>
                  <a:lnTo>
                    <a:pt x="0" y="82675"/>
                  </a:lnTo>
                  <a:lnTo>
                    <a:pt x="0" y="73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23766" y="3685486"/>
              <a:ext cx="79801" cy="79801"/>
            </a:xfrm>
            <a:custGeom>
              <a:avLst/>
              <a:pathLst>
                <a:path w="79801" h="79801">
                  <a:moveTo>
                    <a:pt x="79801" y="0"/>
                  </a:moveTo>
                  <a:lnTo>
                    <a:pt x="79801" y="9200"/>
                  </a:lnTo>
                  <a:lnTo>
                    <a:pt x="9200" y="79801"/>
                  </a:lnTo>
                  <a:lnTo>
                    <a:pt x="0" y="798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431759" y="3593479"/>
              <a:ext cx="171808" cy="171808"/>
            </a:xfrm>
            <a:custGeom>
              <a:avLst/>
              <a:pathLst>
                <a:path w="171808" h="171808">
                  <a:moveTo>
                    <a:pt x="171808" y="0"/>
                  </a:moveTo>
                  <a:lnTo>
                    <a:pt x="171808" y="9200"/>
                  </a:lnTo>
                  <a:lnTo>
                    <a:pt x="9200" y="171808"/>
                  </a:lnTo>
                  <a:lnTo>
                    <a:pt x="0" y="171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339752" y="3501473"/>
              <a:ext cx="263815" cy="263815"/>
            </a:xfrm>
            <a:custGeom>
              <a:avLst/>
              <a:pathLst>
                <a:path w="263815" h="263815">
                  <a:moveTo>
                    <a:pt x="263815" y="0"/>
                  </a:moveTo>
                  <a:lnTo>
                    <a:pt x="263815" y="9200"/>
                  </a:lnTo>
                  <a:lnTo>
                    <a:pt x="9200" y="263815"/>
                  </a:lnTo>
                  <a:lnTo>
                    <a:pt x="0" y="263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409466"/>
              <a:ext cx="351110" cy="355822"/>
            </a:xfrm>
            <a:custGeom>
              <a:avLst/>
              <a:pathLst>
                <a:path w="351110" h="355822">
                  <a:moveTo>
                    <a:pt x="351110" y="0"/>
                  </a:moveTo>
                  <a:lnTo>
                    <a:pt x="351110" y="9200"/>
                  </a:lnTo>
                  <a:lnTo>
                    <a:pt x="4488" y="355822"/>
                  </a:lnTo>
                  <a:lnTo>
                    <a:pt x="0" y="35582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31745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22545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13344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304143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94943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85742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76541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67341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58140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48939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39739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391231"/>
              <a:ext cx="274464" cy="274464"/>
            </a:xfrm>
            <a:custGeom>
              <a:avLst/>
              <a:pathLst>
                <a:path w="274464" h="274464">
                  <a:moveTo>
                    <a:pt x="265263" y="0"/>
                  </a:moveTo>
                  <a:lnTo>
                    <a:pt x="274464" y="0"/>
                  </a:lnTo>
                  <a:lnTo>
                    <a:pt x="0" y="274464"/>
                  </a:lnTo>
                  <a:lnTo>
                    <a:pt x="0" y="265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391231"/>
              <a:ext cx="182457" cy="182457"/>
            </a:xfrm>
            <a:custGeom>
              <a:avLst/>
              <a:pathLst>
                <a:path w="182457" h="182457">
                  <a:moveTo>
                    <a:pt x="173257" y="0"/>
                  </a:moveTo>
                  <a:lnTo>
                    <a:pt x="182457" y="0"/>
                  </a:lnTo>
                  <a:lnTo>
                    <a:pt x="0" y="182457"/>
                  </a:lnTo>
                  <a:lnTo>
                    <a:pt x="0" y="1732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2391231"/>
              <a:ext cx="90450" cy="90450"/>
            </a:xfrm>
            <a:custGeom>
              <a:avLst/>
              <a:pathLst>
                <a:path w="90450" h="90450">
                  <a:moveTo>
                    <a:pt x="81250" y="0"/>
                  </a:moveTo>
                  <a:lnTo>
                    <a:pt x="90450" y="0"/>
                  </a:lnTo>
                  <a:lnTo>
                    <a:pt x="0" y="90450"/>
                  </a:lnTo>
                  <a:lnTo>
                    <a:pt x="0" y="81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983800" y="3755398"/>
              <a:ext cx="9890" cy="9890"/>
            </a:xfrm>
            <a:custGeom>
              <a:avLst/>
              <a:pathLst>
                <a:path w="9890" h="9890">
                  <a:moveTo>
                    <a:pt x="9890" y="0"/>
                  </a:moveTo>
                  <a:lnTo>
                    <a:pt x="9890" y="9200"/>
                  </a:lnTo>
                  <a:lnTo>
                    <a:pt x="9200" y="9890"/>
                  </a:lnTo>
                  <a:lnTo>
                    <a:pt x="0" y="9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891793" y="3663391"/>
              <a:ext cx="101896" cy="101896"/>
            </a:xfrm>
            <a:custGeom>
              <a:avLst/>
              <a:pathLst>
                <a:path w="101896" h="101896">
                  <a:moveTo>
                    <a:pt x="101896" y="0"/>
                  </a:moveTo>
                  <a:lnTo>
                    <a:pt x="101896" y="9200"/>
                  </a:lnTo>
                  <a:lnTo>
                    <a:pt x="9200" y="101896"/>
                  </a:lnTo>
                  <a:lnTo>
                    <a:pt x="0" y="101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99786" y="3571384"/>
              <a:ext cx="193903" cy="193903"/>
            </a:xfrm>
            <a:custGeom>
              <a:avLst/>
              <a:pathLst>
                <a:path w="193903" h="193903">
                  <a:moveTo>
                    <a:pt x="193903" y="0"/>
                  </a:moveTo>
                  <a:lnTo>
                    <a:pt x="193903" y="9200"/>
                  </a:lnTo>
                  <a:lnTo>
                    <a:pt x="9200" y="193903"/>
                  </a:lnTo>
                  <a:lnTo>
                    <a:pt x="0" y="193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707779" y="3479377"/>
              <a:ext cx="285910" cy="285910"/>
            </a:xfrm>
            <a:custGeom>
              <a:avLst/>
              <a:pathLst>
                <a:path w="285910" h="285910">
                  <a:moveTo>
                    <a:pt x="285910" y="0"/>
                  </a:moveTo>
                  <a:lnTo>
                    <a:pt x="285910" y="9200"/>
                  </a:lnTo>
                  <a:lnTo>
                    <a:pt x="9200" y="285910"/>
                  </a:lnTo>
                  <a:lnTo>
                    <a:pt x="0" y="285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338737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329536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320335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311135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301934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292733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283533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274332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265131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255931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42580" y="246730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42580" y="237529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42580" y="228328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42580" y="2241877"/>
              <a:ext cx="309716" cy="309716"/>
            </a:xfrm>
            <a:custGeom>
              <a:avLst/>
              <a:pathLst>
                <a:path w="309716" h="309716">
                  <a:moveTo>
                    <a:pt x="300515" y="0"/>
                  </a:moveTo>
                  <a:lnTo>
                    <a:pt x="309716" y="0"/>
                  </a:lnTo>
                  <a:lnTo>
                    <a:pt x="0" y="309716"/>
                  </a:lnTo>
                  <a:lnTo>
                    <a:pt x="0" y="300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42580" y="2241877"/>
              <a:ext cx="217709" cy="217709"/>
            </a:xfrm>
            <a:custGeom>
              <a:avLst/>
              <a:pathLst>
                <a:path w="217709" h="217709">
                  <a:moveTo>
                    <a:pt x="208509" y="0"/>
                  </a:moveTo>
                  <a:lnTo>
                    <a:pt x="217709" y="0"/>
                  </a:lnTo>
                  <a:lnTo>
                    <a:pt x="0" y="217709"/>
                  </a:lnTo>
                  <a:lnTo>
                    <a:pt x="0" y="20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42580" y="2241877"/>
              <a:ext cx="125703" cy="125703"/>
            </a:xfrm>
            <a:custGeom>
              <a:avLst/>
              <a:pathLst>
                <a:path w="125703" h="125703">
                  <a:moveTo>
                    <a:pt x="116502" y="0"/>
                  </a:moveTo>
                  <a:lnTo>
                    <a:pt x="125703" y="0"/>
                  </a:lnTo>
                  <a:lnTo>
                    <a:pt x="0" y="125703"/>
                  </a:lnTo>
                  <a:lnTo>
                    <a:pt x="0" y="11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42580" y="2241877"/>
              <a:ext cx="33696" cy="33696"/>
            </a:xfrm>
            <a:custGeom>
              <a:avLst/>
              <a:pathLst>
                <a:path w="33696" h="33696">
                  <a:moveTo>
                    <a:pt x="24495" y="0"/>
                  </a:moveTo>
                  <a:lnTo>
                    <a:pt x="33696" y="0"/>
                  </a:lnTo>
                  <a:lnTo>
                    <a:pt x="0" y="33696"/>
                  </a:lnTo>
                  <a:lnTo>
                    <a:pt x="0" y="24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351827" y="3733303"/>
              <a:ext cx="31985" cy="31985"/>
            </a:xfrm>
            <a:custGeom>
              <a:avLst/>
              <a:pathLst>
                <a:path w="31985" h="31985">
                  <a:moveTo>
                    <a:pt x="31985" y="0"/>
                  </a:moveTo>
                  <a:lnTo>
                    <a:pt x="31985" y="9200"/>
                  </a:lnTo>
                  <a:lnTo>
                    <a:pt x="9200" y="31985"/>
                  </a:lnTo>
                  <a:lnTo>
                    <a:pt x="0" y="319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259820" y="3641296"/>
              <a:ext cx="123992" cy="123992"/>
            </a:xfrm>
            <a:custGeom>
              <a:avLst/>
              <a:pathLst>
                <a:path w="123992" h="123992">
                  <a:moveTo>
                    <a:pt x="123992" y="0"/>
                  </a:moveTo>
                  <a:lnTo>
                    <a:pt x="123992" y="9200"/>
                  </a:lnTo>
                  <a:lnTo>
                    <a:pt x="9200" y="123992"/>
                  </a:lnTo>
                  <a:lnTo>
                    <a:pt x="0" y="123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167813" y="3549289"/>
              <a:ext cx="215998" cy="215998"/>
            </a:xfrm>
            <a:custGeom>
              <a:avLst/>
              <a:pathLst>
                <a:path w="215998" h="215998">
                  <a:moveTo>
                    <a:pt x="215998" y="0"/>
                  </a:moveTo>
                  <a:lnTo>
                    <a:pt x="215998" y="9200"/>
                  </a:lnTo>
                  <a:lnTo>
                    <a:pt x="9200" y="215998"/>
                  </a:lnTo>
                  <a:lnTo>
                    <a:pt x="0" y="215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75806" y="3457282"/>
              <a:ext cx="308005" cy="308005"/>
            </a:xfrm>
            <a:custGeom>
              <a:avLst/>
              <a:pathLst>
                <a:path w="308005" h="308005">
                  <a:moveTo>
                    <a:pt x="308005" y="0"/>
                  </a:moveTo>
                  <a:lnTo>
                    <a:pt x="308005" y="9200"/>
                  </a:lnTo>
                  <a:lnTo>
                    <a:pt x="9200" y="308005"/>
                  </a:lnTo>
                  <a:lnTo>
                    <a:pt x="0" y="308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336527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327326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318126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308925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299724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290524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281323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272122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032702" y="262922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032702" y="253721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032702" y="244520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032702" y="235320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032702" y="226119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32702" y="216918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32702" y="2122393"/>
              <a:ext cx="315097" cy="315097"/>
            </a:xfrm>
            <a:custGeom>
              <a:avLst/>
              <a:pathLst>
                <a:path w="315097" h="315097">
                  <a:moveTo>
                    <a:pt x="305897" y="0"/>
                  </a:moveTo>
                  <a:lnTo>
                    <a:pt x="315097" y="0"/>
                  </a:lnTo>
                  <a:lnTo>
                    <a:pt x="0" y="315097"/>
                  </a:lnTo>
                  <a:lnTo>
                    <a:pt x="0" y="305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32702" y="2122393"/>
              <a:ext cx="223091" cy="223091"/>
            </a:xfrm>
            <a:custGeom>
              <a:avLst/>
              <a:pathLst>
                <a:path w="223091" h="223091">
                  <a:moveTo>
                    <a:pt x="213890" y="0"/>
                  </a:moveTo>
                  <a:lnTo>
                    <a:pt x="223091" y="0"/>
                  </a:lnTo>
                  <a:lnTo>
                    <a:pt x="0" y="223091"/>
                  </a:lnTo>
                  <a:lnTo>
                    <a:pt x="0" y="213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32702" y="2122393"/>
              <a:ext cx="131084" cy="131084"/>
            </a:xfrm>
            <a:custGeom>
              <a:avLst/>
              <a:pathLst>
                <a:path w="131084" h="131084">
                  <a:moveTo>
                    <a:pt x="121883" y="0"/>
                  </a:moveTo>
                  <a:lnTo>
                    <a:pt x="131084" y="0"/>
                  </a:lnTo>
                  <a:lnTo>
                    <a:pt x="0" y="131084"/>
                  </a:lnTo>
                  <a:lnTo>
                    <a:pt x="0" y="1218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32702" y="2122393"/>
              <a:ext cx="39077" cy="39077"/>
            </a:xfrm>
            <a:custGeom>
              <a:avLst/>
              <a:pathLst>
                <a:path w="39077" h="39077">
                  <a:moveTo>
                    <a:pt x="29876" y="0"/>
                  </a:moveTo>
                  <a:lnTo>
                    <a:pt x="39077" y="0"/>
                  </a:lnTo>
                  <a:lnTo>
                    <a:pt x="0" y="39077"/>
                  </a:lnTo>
                  <a:lnTo>
                    <a:pt x="0" y="29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087881" y="3689112"/>
              <a:ext cx="76175" cy="76175"/>
            </a:xfrm>
            <a:custGeom>
              <a:avLst/>
              <a:pathLst>
                <a:path w="76175" h="76175">
                  <a:moveTo>
                    <a:pt x="76175" y="0"/>
                  </a:moveTo>
                  <a:lnTo>
                    <a:pt x="76175" y="9200"/>
                  </a:lnTo>
                  <a:lnTo>
                    <a:pt x="9200" y="76175"/>
                  </a:lnTo>
                  <a:lnTo>
                    <a:pt x="0" y="76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95874" y="3597105"/>
              <a:ext cx="168182" cy="168182"/>
            </a:xfrm>
            <a:custGeom>
              <a:avLst/>
              <a:pathLst>
                <a:path w="168182" h="168182">
                  <a:moveTo>
                    <a:pt x="168182" y="0"/>
                  </a:moveTo>
                  <a:lnTo>
                    <a:pt x="168182" y="9200"/>
                  </a:lnTo>
                  <a:lnTo>
                    <a:pt x="9200" y="168182"/>
                  </a:lnTo>
                  <a:lnTo>
                    <a:pt x="0" y="168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03867" y="3505099"/>
              <a:ext cx="260189" cy="260189"/>
            </a:xfrm>
            <a:custGeom>
              <a:avLst/>
              <a:pathLst>
                <a:path w="260189" h="260189">
                  <a:moveTo>
                    <a:pt x="260189" y="0"/>
                  </a:moveTo>
                  <a:lnTo>
                    <a:pt x="260189" y="9200"/>
                  </a:lnTo>
                  <a:lnTo>
                    <a:pt x="9200" y="260189"/>
                  </a:lnTo>
                  <a:lnTo>
                    <a:pt x="0" y="2601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413092"/>
              <a:ext cx="351110" cy="352196"/>
            </a:xfrm>
            <a:custGeom>
              <a:avLst/>
              <a:pathLst>
                <a:path w="351110" h="352196">
                  <a:moveTo>
                    <a:pt x="351110" y="0"/>
                  </a:moveTo>
                  <a:lnTo>
                    <a:pt x="351110" y="9200"/>
                  </a:lnTo>
                  <a:lnTo>
                    <a:pt x="8114" y="352196"/>
                  </a:lnTo>
                  <a:lnTo>
                    <a:pt x="0" y="352196"/>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332108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322907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313707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304506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95305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86105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76904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67703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58503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49302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40101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230901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221700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212499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203299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94098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84897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75697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66496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584719"/>
              <a:ext cx="348548" cy="348548"/>
            </a:xfrm>
            <a:custGeom>
              <a:avLst/>
              <a:pathLst>
                <a:path w="348548" h="348548">
                  <a:moveTo>
                    <a:pt x="339347" y="0"/>
                  </a:moveTo>
                  <a:lnTo>
                    <a:pt x="348548" y="0"/>
                  </a:lnTo>
                  <a:lnTo>
                    <a:pt x="0" y="348548"/>
                  </a:lnTo>
                  <a:lnTo>
                    <a:pt x="0" y="339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1584719"/>
              <a:ext cx="256541" cy="256541"/>
            </a:xfrm>
            <a:custGeom>
              <a:avLst/>
              <a:pathLst>
                <a:path w="256541" h="256541">
                  <a:moveTo>
                    <a:pt x="247340" y="0"/>
                  </a:moveTo>
                  <a:lnTo>
                    <a:pt x="256541" y="0"/>
                  </a:lnTo>
                  <a:lnTo>
                    <a:pt x="0" y="256541"/>
                  </a:lnTo>
                  <a:lnTo>
                    <a:pt x="0" y="247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1584719"/>
              <a:ext cx="164534" cy="164534"/>
            </a:xfrm>
            <a:custGeom>
              <a:avLst/>
              <a:pathLst>
                <a:path w="164534" h="164534">
                  <a:moveTo>
                    <a:pt x="155333" y="0"/>
                  </a:moveTo>
                  <a:lnTo>
                    <a:pt x="164534" y="0"/>
                  </a:lnTo>
                  <a:lnTo>
                    <a:pt x="0" y="164534"/>
                  </a:lnTo>
                  <a:lnTo>
                    <a:pt x="0" y="155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1584719"/>
              <a:ext cx="72527" cy="72527"/>
            </a:xfrm>
            <a:custGeom>
              <a:avLst/>
              <a:pathLst>
                <a:path w="72527" h="72527">
                  <a:moveTo>
                    <a:pt x="63326" y="0"/>
                  </a:moveTo>
                  <a:lnTo>
                    <a:pt x="72527" y="0"/>
                  </a:lnTo>
                  <a:lnTo>
                    <a:pt x="0" y="72527"/>
                  </a:lnTo>
                  <a:lnTo>
                    <a:pt x="0" y="63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19854" y="3711207"/>
              <a:ext cx="54080" cy="54080"/>
            </a:xfrm>
            <a:custGeom>
              <a:avLst/>
              <a:pathLst>
                <a:path w="54080" h="54080">
                  <a:moveTo>
                    <a:pt x="54080" y="0"/>
                  </a:moveTo>
                  <a:lnTo>
                    <a:pt x="54080" y="9200"/>
                  </a:lnTo>
                  <a:lnTo>
                    <a:pt x="9200" y="54080"/>
                  </a:lnTo>
                  <a:lnTo>
                    <a:pt x="0" y="54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27847" y="3619201"/>
              <a:ext cx="146087" cy="146087"/>
            </a:xfrm>
            <a:custGeom>
              <a:avLst/>
              <a:pathLst>
                <a:path w="146087" h="146087">
                  <a:moveTo>
                    <a:pt x="146087" y="0"/>
                  </a:moveTo>
                  <a:lnTo>
                    <a:pt x="146087" y="9200"/>
                  </a:lnTo>
                  <a:lnTo>
                    <a:pt x="9200" y="146087"/>
                  </a:lnTo>
                  <a:lnTo>
                    <a:pt x="0" y="146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535840" y="3527194"/>
              <a:ext cx="238094" cy="238094"/>
            </a:xfrm>
            <a:custGeom>
              <a:avLst/>
              <a:pathLst>
                <a:path w="238094" h="238094">
                  <a:moveTo>
                    <a:pt x="238094" y="0"/>
                  </a:moveTo>
                  <a:lnTo>
                    <a:pt x="238094" y="9200"/>
                  </a:lnTo>
                  <a:lnTo>
                    <a:pt x="9200" y="238094"/>
                  </a:lnTo>
                  <a:lnTo>
                    <a:pt x="0" y="238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443833" y="3435187"/>
              <a:ext cx="330100" cy="330100"/>
            </a:xfrm>
            <a:custGeom>
              <a:avLst/>
              <a:pathLst>
                <a:path w="330100" h="330100">
                  <a:moveTo>
                    <a:pt x="330100" y="0"/>
                  </a:moveTo>
                  <a:lnTo>
                    <a:pt x="330100" y="9200"/>
                  </a:lnTo>
                  <a:lnTo>
                    <a:pt x="9200" y="330100"/>
                  </a:lnTo>
                  <a:lnTo>
                    <a:pt x="0" y="33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422824" y="334318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422824" y="325117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422824" y="315916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422824" y="306716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422824" y="297515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422824" y="288314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422824" y="279114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422824" y="269913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422824" y="260712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422824" y="251511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422824" y="242311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422824" y="233110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422824" y="223909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422824" y="214709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422824" y="205508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422824" y="196307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422824" y="187107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422824" y="177906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422824" y="168705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422824" y="159505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422824" y="1584719"/>
              <a:ext cx="278636" cy="278636"/>
            </a:xfrm>
            <a:custGeom>
              <a:avLst/>
              <a:pathLst>
                <a:path w="278636" h="278636">
                  <a:moveTo>
                    <a:pt x="269435" y="0"/>
                  </a:moveTo>
                  <a:lnTo>
                    <a:pt x="278636" y="0"/>
                  </a:lnTo>
                  <a:lnTo>
                    <a:pt x="0" y="278636"/>
                  </a:lnTo>
                  <a:lnTo>
                    <a:pt x="0" y="2694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422824" y="1584719"/>
              <a:ext cx="186629" cy="186629"/>
            </a:xfrm>
            <a:custGeom>
              <a:avLst/>
              <a:pathLst>
                <a:path w="186629" h="186629">
                  <a:moveTo>
                    <a:pt x="177428" y="0"/>
                  </a:moveTo>
                  <a:lnTo>
                    <a:pt x="186629" y="0"/>
                  </a:lnTo>
                  <a:lnTo>
                    <a:pt x="0" y="186629"/>
                  </a:lnTo>
                  <a:lnTo>
                    <a:pt x="0" y="1774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422824" y="1584719"/>
              <a:ext cx="94622" cy="94622"/>
            </a:xfrm>
            <a:custGeom>
              <a:avLst/>
              <a:pathLst>
                <a:path w="94622" h="94622">
                  <a:moveTo>
                    <a:pt x="85422" y="0"/>
                  </a:moveTo>
                  <a:lnTo>
                    <a:pt x="94622" y="0"/>
                  </a:lnTo>
                  <a:lnTo>
                    <a:pt x="0" y="94622"/>
                  </a:lnTo>
                  <a:lnTo>
                    <a:pt x="0" y="85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422824" y="1584719"/>
              <a:ext cx="2616" cy="2616"/>
            </a:xfrm>
            <a:custGeom>
              <a:avLst/>
              <a:pathLst>
                <a:path w="2616" h="2616">
                  <a:moveTo>
                    <a:pt x="0" y="2616"/>
                  </a:moveTo>
                  <a:lnTo>
                    <a:pt x="0" y="0"/>
                  </a:lnTo>
                  <a:lnTo>
                    <a:pt x="261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47915" y="3759024"/>
              <a:ext cx="6264" cy="6264"/>
            </a:xfrm>
            <a:custGeom>
              <a:avLst/>
              <a:pathLst>
                <a:path w="6264" h="6264">
                  <a:moveTo>
                    <a:pt x="6264" y="0"/>
                  </a:moveTo>
                  <a:lnTo>
                    <a:pt x="6264" y="6264"/>
                  </a:lnTo>
                  <a:lnTo>
                    <a:pt x="0" y="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55908" y="3667017"/>
              <a:ext cx="98270" cy="98270"/>
            </a:xfrm>
            <a:custGeom>
              <a:avLst/>
              <a:pathLst>
                <a:path w="98270" h="98270">
                  <a:moveTo>
                    <a:pt x="98270" y="0"/>
                  </a:moveTo>
                  <a:lnTo>
                    <a:pt x="98270" y="9200"/>
                  </a:lnTo>
                  <a:lnTo>
                    <a:pt x="9200" y="98270"/>
                  </a:lnTo>
                  <a:lnTo>
                    <a:pt x="0" y="982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363901" y="3575010"/>
              <a:ext cx="190277" cy="190277"/>
            </a:xfrm>
            <a:custGeom>
              <a:avLst/>
              <a:pathLst>
                <a:path w="190277" h="190277">
                  <a:moveTo>
                    <a:pt x="190277" y="0"/>
                  </a:moveTo>
                  <a:lnTo>
                    <a:pt x="190277" y="9200"/>
                  </a:lnTo>
                  <a:lnTo>
                    <a:pt x="9200" y="190277"/>
                  </a:lnTo>
                  <a:lnTo>
                    <a:pt x="0" y="1902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271895" y="3483003"/>
              <a:ext cx="282284" cy="282284"/>
            </a:xfrm>
            <a:custGeom>
              <a:avLst/>
              <a:pathLst>
                <a:path w="282284" h="282284">
                  <a:moveTo>
                    <a:pt x="282284" y="0"/>
                  </a:moveTo>
                  <a:lnTo>
                    <a:pt x="282284" y="9200"/>
                  </a:lnTo>
                  <a:lnTo>
                    <a:pt x="9200" y="282284"/>
                  </a:lnTo>
                  <a:lnTo>
                    <a:pt x="0" y="282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203069" y="339099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203069" y="329899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203069" y="320698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203069" y="311497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203069" y="302296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203069" y="293096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203069" y="283895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203069" y="274694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203069" y="265494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203069" y="256293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203069" y="247092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203069" y="237892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203069" y="228691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203069" y="219490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203069" y="210290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203069" y="201089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203069" y="191888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203069" y="182688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203069" y="173487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203069" y="164286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203069" y="1554848"/>
              <a:ext cx="351110" cy="356323"/>
            </a:xfrm>
            <a:custGeom>
              <a:avLst/>
              <a:pathLst>
                <a:path w="351110" h="356323">
                  <a:moveTo>
                    <a:pt x="347122" y="0"/>
                  </a:moveTo>
                  <a:lnTo>
                    <a:pt x="351110" y="0"/>
                  </a:lnTo>
                  <a:lnTo>
                    <a:pt x="351110" y="5213"/>
                  </a:lnTo>
                  <a:lnTo>
                    <a:pt x="0" y="356323"/>
                  </a:lnTo>
                  <a:lnTo>
                    <a:pt x="0" y="347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203069" y="1554848"/>
              <a:ext cx="264316" cy="264316"/>
            </a:xfrm>
            <a:custGeom>
              <a:avLst/>
              <a:pathLst>
                <a:path w="264316" h="264316">
                  <a:moveTo>
                    <a:pt x="255116" y="0"/>
                  </a:moveTo>
                  <a:lnTo>
                    <a:pt x="264316" y="0"/>
                  </a:lnTo>
                  <a:lnTo>
                    <a:pt x="0" y="264316"/>
                  </a:lnTo>
                  <a:lnTo>
                    <a:pt x="0" y="2551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03069" y="1554848"/>
              <a:ext cx="172310" cy="172310"/>
            </a:xfrm>
            <a:custGeom>
              <a:avLst/>
              <a:pathLst>
                <a:path w="172310" h="172310">
                  <a:moveTo>
                    <a:pt x="163109" y="0"/>
                  </a:moveTo>
                  <a:lnTo>
                    <a:pt x="172310" y="0"/>
                  </a:lnTo>
                  <a:lnTo>
                    <a:pt x="0" y="172310"/>
                  </a:lnTo>
                  <a:lnTo>
                    <a:pt x="0" y="163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203069" y="1554848"/>
              <a:ext cx="80303" cy="80303"/>
            </a:xfrm>
            <a:custGeom>
              <a:avLst/>
              <a:pathLst>
                <a:path w="80303" h="80303">
                  <a:moveTo>
                    <a:pt x="71102" y="0"/>
                  </a:moveTo>
                  <a:lnTo>
                    <a:pt x="80303" y="0"/>
                  </a:lnTo>
                  <a:lnTo>
                    <a:pt x="0" y="80303"/>
                  </a:lnTo>
                  <a:lnTo>
                    <a:pt x="0" y="71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83969" y="3714833"/>
              <a:ext cx="50454" cy="50454"/>
            </a:xfrm>
            <a:custGeom>
              <a:avLst/>
              <a:pathLst>
                <a:path w="50454" h="50454">
                  <a:moveTo>
                    <a:pt x="50454" y="0"/>
                  </a:moveTo>
                  <a:lnTo>
                    <a:pt x="50454" y="9200"/>
                  </a:lnTo>
                  <a:lnTo>
                    <a:pt x="9200" y="50454"/>
                  </a:lnTo>
                  <a:lnTo>
                    <a:pt x="0" y="50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91962" y="3622827"/>
              <a:ext cx="142461" cy="142461"/>
            </a:xfrm>
            <a:custGeom>
              <a:avLst/>
              <a:pathLst>
                <a:path w="142461" h="142461">
                  <a:moveTo>
                    <a:pt x="142461" y="0"/>
                  </a:moveTo>
                  <a:lnTo>
                    <a:pt x="142461" y="9200"/>
                  </a:lnTo>
                  <a:lnTo>
                    <a:pt x="9200" y="142461"/>
                  </a:lnTo>
                  <a:lnTo>
                    <a:pt x="0" y="142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099956" y="3530820"/>
              <a:ext cx="234468" cy="234468"/>
            </a:xfrm>
            <a:custGeom>
              <a:avLst/>
              <a:pathLst>
                <a:path w="234468" h="234468">
                  <a:moveTo>
                    <a:pt x="234468" y="0"/>
                  </a:moveTo>
                  <a:lnTo>
                    <a:pt x="234468" y="9200"/>
                  </a:lnTo>
                  <a:lnTo>
                    <a:pt x="9200" y="234468"/>
                  </a:lnTo>
                  <a:lnTo>
                    <a:pt x="0" y="23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007949" y="3438813"/>
              <a:ext cx="326475" cy="326475"/>
            </a:xfrm>
            <a:custGeom>
              <a:avLst/>
              <a:pathLst>
                <a:path w="326475" h="326475">
                  <a:moveTo>
                    <a:pt x="326475" y="0"/>
                  </a:moveTo>
                  <a:lnTo>
                    <a:pt x="326475" y="9200"/>
                  </a:lnTo>
                  <a:lnTo>
                    <a:pt x="9200" y="326475"/>
                  </a:lnTo>
                  <a:lnTo>
                    <a:pt x="0" y="3264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983314" y="334680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983314" y="325479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983314" y="316279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983314" y="307078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983314" y="297877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983314" y="288677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983314" y="279476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983314" y="270275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983314" y="261075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983314" y="251874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983314" y="242673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983314" y="233473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983314" y="224272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983314" y="215071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983314" y="205871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983314" y="196670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983314" y="187469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983314" y="178269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983314" y="169068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983314" y="159867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983314" y="150667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3983314" y="141466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3983314" y="132265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83314" y="1256140"/>
              <a:ext cx="334820" cy="334820"/>
            </a:xfrm>
            <a:custGeom>
              <a:avLst/>
              <a:pathLst>
                <a:path w="334820" h="334820">
                  <a:moveTo>
                    <a:pt x="325620" y="0"/>
                  </a:moveTo>
                  <a:lnTo>
                    <a:pt x="334820" y="0"/>
                  </a:lnTo>
                  <a:lnTo>
                    <a:pt x="0" y="334820"/>
                  </a:lnTo>
                  <a:lnTo>
                    <a:pt x="0" y="3256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83314" y="1256140"/>
              <a:ext cx="242814" cy="242814"/>
            </a:xfrm>
            <a:custGeom>
              <a:avLst/>
              <a:pathLst>
                <a:path w="242814" h="242814">
                  <a:moveTo>
                    <a:pt x="233613" y="0"/>
                  </a:moveTo>
                  <a:lnTo>
                    <a:pt x="242814" y="0"/>
                  </a:lnTo>
                  <a:lnTo>
                    <a:pt x="0" y="242814"/>
                  </a:lnTo>
                  <a:lnTo>
                    <a:pt x="0" y="233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83314" y="1256140"/>
              <a:ext cx="150807" cy="150807"/>
            </a:xfrm>
            <a:custGeom>
              <a:avLst/>
              <a:pathLst>
                <a:path w="150807" h="150807">
                  <a:moveTo>
                    <a:pt x="141606" y="0"/>
                  </a:moveTo>
                  <a:lnTo>
                    <a:pt x="150807" y="0"/>
                  </a:lnTo>
                  <a:lnTo>
                    <a:pt x="0" y="150807"/>
                  </a:lnTo>
                  <a:lnTo>
                    <a:pt x="0" y="14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83314" y="1256140"/>
              <a:ext cx="58800" cy="58800"/>
            </a:xfrm>
            <a:custGeom>
              <a:avLst/>
              <a:pathLst>
                <a:path w="58800" h="58800">
                  <a:moveTo>
                    <a:pt x="49599" y="0"/>
                  </a:moveTo>
                  <a:lnTo>
                    <a:pt x="58800" y="0"/>
                  </a:lnTo>
                  <a:lnTo>
                    <a:pt x="0" y="58800"/>
                  </a:lnTo>
                  <a:lnTo>
                    <a:pt x="0" y="49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112030" y="3762650"/>
              <a:ext cx="2638" cy="2638"/>
            </a:xfrm>
            <a:custGeom>
              <a:avLst/>
              <a:pathLst>
                <a:path w="2638" h="2638">
                  <a:moveTo>
                    <a:pt x="2638" y="0"/>
                  </a:moveTo>
                  <a:lnTo>
                    <a:pt x="2638" y="2638"/>
                  </a:lnTo>
                  <a:lnTo>
                    <a:pt x="0" y="2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020023" y="3670643"/>
              <a:ext cx="94645" cy="94645"/>
            </a:xfrm>
            <a:custGeom>
              <a:avLst/>
              <a:pathLst>
                <a:path w="94645" h="94645">
                  <a:moveTo>
                    <a:pt x="94645" y="0"/>
                  </a:moveTo>
                  <a:lnTo>
                    <a:pt x="94645" y="9200"/>
                  </a:lnTo>
                  <a:lnTo>
                    <a:pt x="9200" y="94645"/>
                  </a:lnTo>
                  <a:lnTo>
                    <a:pt x="0" y="94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928017" y="3578636"/>
              <a:ext cx="186651" cy="186651"/>
            </a:xfrm>
            <a:custGeom>
              <a:avLst/>
              <a:pathLst>
                <a:path w="186651" h="186651">
                  <a:moveTo>
                    <a:pt x="186651" y="0"/>
                  </a:moveTo>
                  <a:lnTo>
                    <a:pt x="186651" y="9200"/>
                  </a:lnTo>
                  <a:lnTo>
                    <a:pt x="9200" y="186651"/>
                  </a:lnTo>
                  <a:lnTo>
                    <a:pt x="0" y="186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36010" y="3486629"/>
              <a:ext cx="278658" cy="278658"/>
            </a:xfrm>
            <a:custGeom>
              <a:avLst/>
              <a:pathLst>
                <a:path w="278658" h="278658">
                  <a:moveTo>
                    <a:pt x="278658" y="0"/>
                  </a:moveTo>
                  <a:lnTo>
                    <a:pt x="278658" y="9200"/>
                  </a:lnTo>
                  <a:lnTo>
                    <a:pt x="9200" y="278658"/>
                  </a:lnTo>
                  <a:lnTo>
                    <a:pt x="0" y="278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763558" y="339462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763558" y="330261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763558" y="321060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763558" y="311860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763558" y="302659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763558" y="293458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763558" y="284258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763558" y="275057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763558" y="265856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763558" y="256656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763558" y="247455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763558" y="238254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763558" y="229054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763558" y="219853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763558" y="210652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763558" y="201452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763558" y="192251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763558" y="183050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763558" y="173850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763558" y="164649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763558" y="155448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763558" y="146248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763558" y="137047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763558" y="127846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763558" y="118646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763558" y="109445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763558" y="100244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763558" y="91043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763558" y="897690"/>
              <a:ext cx="281053" cy="281053"/>
            </a:xfrm>
            <a:custGeom>
              <a:avLst/>
              <a:pathLst>
                <a:path w="281053" h="281053">
                  <a:moveTo>
                    <a:pt x="271852" y="0"/>
                  </a:moveTo>
                  <a:lnTo>
                    <a:pt x="281053" y="0"/>
                  </a:lnTo>
                  <a:lnTo>
                    <a:pt x="0" y="281053"/>
                  </a:lnTo>
                  <a:lnTo>
                    <a:pt x="0" y="2718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763558" y="897690"/>
              <a:ext cx="189046" cy="189046"/>
            </a:xfrm>
            <a:custGeom>
              <a:avLst/>
              <a:pathLst>
                <a:path w="189046" h="189046">
                  <a:moveTo>
                    <a:pt x="179845" y="0"/>
                  </a:moveTo>
                  <a:lnTo>
                    <a:pt x="189046" y="0"/>
                  </a:lnTo>
                  <a:lnTo>
                    <a:pt x="0" y="189046"/>
                  </a:lnTo>
                  <a:lnTo>
                    <a:pt x="0" y="179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763558" y="897690"/>
              <a:ext cx="97039" cy="97039"/>
            </a:xfrm>
            <a:custGeom>
              <a:avLst/>
              <a:pathLst>
                <a:path w="97039" h="97039">
                  <a:moveTo>
                    <a:pt x="87838" y="0"/>
                  </a:moveTo>
                  <a:lnTo>
                    <a:pt x="97039" y="0"/>
                  </a:lnTo>
                  <a:lnTo>
                    <a:pt x="0" y="97039"/>
                  </a:lnTo>
                  <a:lnTo>
                    <a:pt x="0" y="87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763558" y="897690"/>
              <a:ext cx="5032" cy="5032"/>
            </a:xfrm>
            <a:custGeom>
              <a:avLst/>
              <a:pathLst>
                <a:path w="5032" h="5032">
                  <a:moveTo>
                    <a:pt x="0" y="5032"/>
                  </a:moveTo>
                  <a:lnTo>
                    <a:pt x="0" y="0"/>
                  </a:lnTo>
                  <a:lnTo>
                    <a:pt x="50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848085" y="3718459"/>
              <a:ext cx="46828" cy="46828"/>
            </a:xfrm>
            <a:custGeom>
              <a:avLst/>
              <a:pathLst>
                <a:path w="46828" h="46828">
                  <a:moveTo>
                    <a:pt x="46828" y="0"/>
                  </a:moveTo>
                  <a:lnTo>
                    <a:pt x="46828" y="9200"/>
                  </a:lnTo>
                  <a:lnTo>
                    <a:pt x="9200" y="46828"/>
                  </a:lnTo>
                  <a:lnTo>
                    <a:pt x="0" y="46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756078" y="3626452"/>
              <a:ext cx="138835" cy="138835"/>
            </a:xfrm>
            <a:custGeom>
              <a:avLst/>
              <a:pathLst>
                <a:path w="138835" h="138835">
                  <a:moveTo>
                    <a:pt x="138835" y="0"/>
                  </a:moveTo>
                  <a:lnTo>
                    <a:pt x="138835" y="9200"/>
                  </a:lnTo>
                  <a:lnTo>
                    <a:pt x="9200" y="138835"/>
                  </a:lnTo>
                  <a:lnTo>
                    <a:pt x="0" y="13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664071" y="3534446"/>
              <a:ext cx="230842" cy="230842"/>
            </a:xfrm>
            <a:custGeom>
              <a:avLst/>
              <a:pathLst>
                <a:path w="230842" h="230842">
                  <a:moveTo>
                    <a:pt x="230842" y="0"/>
                  </a:moveTo>
                  <a:lnTo>
                    <a:pt x="230842" y="9200"/>
                  </a:lnTo>
                  <a:lnTo>
                    <a:pt x="9200" y="230842"/>
                  </a:lnTo>
                  <a:lnTo>
                    <a:pt x="0" y="2308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72064" y="3442439"/>
              <a:ext cx="322849" cy="322849"/>
            </a:xfrm>
            <a:custGeom>
              <a:avLst/>
              <a:pathLst>
                <a:path w="322849" h="322849">
                  <a:moveTo>
                    <a:pt x="322849" y="0"/>
                  </a:moveTo>
                  <a:lnTo>
                    <a:pt x="322849" y="9200"/>
                  </a:lnTo>
                  <a:lnTo>
                    <a:pt x="9200" y="322849"/>
                  </a:lnTo>
                  <a:lnTo>
                    <a:pt x="0" y="322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543803" y="335043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543803" y="325842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543803" y="316641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543803" y="307441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543803" y="298240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543803" y="289039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543803" y="279839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543803" y="2706385"/>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543803" y="2614378"/>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543803" y="252237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543803" y="243036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543803" y="233835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543803" y="2246351"/>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543803" y="215434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543803" y="206233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543803" y="197033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543803" y="1878324"/>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543803" y="1786317"/>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543803" y="169431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543803" y="160230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543803" y="151029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543803" y="1418290"/>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543803" y="1326283"/>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543803" y="123427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543803" y="1142269"/>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543803" y="1050262"/>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543803" y="958256"/>
              <a:ext cx="351110" cy="360310"/>
            </a:xfrm>
            <a:custGeom>
              <a:avLst/>
              <a:pathLst>
                <a:path w="351110" h="360310">
                  <a:moveTo>
                    <a:pt x="351110" y="0"/>
                  </a:moveTo>
                  <a:lnTo>
                    <a:pt x="351110" y="9200"/>
                  </a:lnTo>
                  <a:lnTo>
                    <a:pt x="0" y="360310"/>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543803" y="867820"/>
              <a:ext cx="351110" cy="358740"/>
            </a:xfrm>
            <a:custGeom>
              <a:avLst/>
              <a:pathLst>
                <a:path w="351110" h="358740">
                  <a:moveTo>
                    <a:pt x="349539" y="0"/>
                  </a:moveTo>
                  <a:lnTo>
                    <a:pt x="351110" y="0"/>
                  </a:lnTo>
                  <a:lnTo>
                    <a:pt x="351110" y="7630"/>
                  </a:lnTo>
                  <a:lnTo>
                    <a:pt x="0" y="358740"/>
                  </a:lnTo>
                  <a:lnTo>
                    <a:pt x="0" y="34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543803" y="867820"/>
              <a:ext cx="266733" cy="266733"/>
            </a:xfrm>
            <a:custGeom>
              <a:avLst/>
              <a:pathLst>
                <a:path w="266733" h="266733">
                  <a:moveTo>
                    <a:pt x="257532" y="0"/>
                  </a:moveTo>
                  <a:lnTo>
                    <a:pt x="266733" y="0"/>
                  </a:lnTo>
                  <a:lnTo>
                    <a:pt x="0" y="266733"/>
                  </a:lnTo>
                  <a:lnTo>
                    <a:pt x="0" y="257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543803" y="867820"/>
              <a:ext cx="174726" cy="174726"/>
            </a:xfrm>
            <a:custGeom>
              <a:avLst/>
              <a:pathLst>
                <a:path w="174726" h="174726">
                  <a:moveTo>
                    <a:pt x="165525" y="0"/>
                  </a:moveTo>
                  <a:lnTo>
                    <a:pt x="174726" y="0"/>
                  </a:lnTo>
                  <a:lnTo>
                    <a:pt x="0" y="174726"/>
                  </a:lnTo>
                  <a:lnTo>
                    <a:pt x="0" y="1655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5543803" y="867820"/>
              <a:ext cx="82719" cy="82719"/>
            </a:xfrm>
            <a:custGeom>
              <a:avLst/>
              <a:pathLst>
                <a:path w="82719" h="82719">
                  <a:moveTo>
                    <a:pt x="73519" y="0"/>
                  </a:moveTo>
                  <a:lnTo>
                    <a:pt x="82719" y="0"/>
                  </a:lnTo>
                  <a:lnTo>
                    <a:pt x="0" y="82719"/>
                  </a:lnTo>
                  <a:lnTo>
                    <a:pt x="0" y="7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rc340"/>
            <p:cNvSpPr/>
            <p:nvPr/>
          </p:nvSpPr>
          <p:spPr>
            <a:xfrm>
              <a:off x="862335" y="2421102"/>
              <a:ext cx="351110" cy="1344186"/>
            </a:xfrm>
            <a:prstGeom prst="rect">
              <a:avLst/>
            </a:prstGeom>
            <a:ln w="1355" cap="sq">
              <a:solidFill>
                <a:srgbClr val="000000">
                  <a:alpha val="100000"/>
                </a:srgbClr>
              </a:solidFill>
              <a:prstDash val="solid"/>
              <a:miter/>
            </a:ln>
          </p:spPr>
          <p:txBody>
            <a:bodyPr/>
            <a:lstStyle/>
            <a:p/>
          </p:txBody>
        </p:sp>
        <p:sp>
          <p:nvSpPr>
            <p:cNvPr id="341" name="rc341"/>
            <p:cNvSpPr/>
            <p:nvPr/>
          </p:nvSpPr>
          <p:spPr>
            <a:xfrm>
              <a:off x="1252457" y="2391231"/>
              <a:ext cx="351110" cy="1374057"/>
            </a:xfrm>
            <a:prstGeom prst="rect">
              <a:avLst/>
            </a:prstGeom>
            <a:ln w="1355" cap="sq">
              <a:solidFill>
                <a:srgbClr val="000000">
                  <a:alpha val="100000"/>
                </a:srgbClr>
              </a:solidFill>
              <a:prstDash val="solid"/>
              <a:miter/>
            </a:ln>
          </p:spPr>
          <p:txBody>
            <a:bodyPr/>
            <a:lstStyle/>
            <a:p/>
          </p:txBody>
        </p:sp>
        <p:sp>
          <p:nvSpPr>
            <p:cNvPr id="342" name="rc342"/>
            <p:cNvSpPr/>
            <p:nvPr/>
          </p:nvSpPr>
          <p:spPr>
            <a:xfrm>
              <a:off x="1642580" y="2241877"/>
              <a:ext cx="351110" cy="1523411"/>
            </a:xfrm>
            <a:prstGeom prst="rect">
              <a:avLst/>
            </a:prstGeom>
            <a:ln w="1355" cap="sq">
              <a:solidFill>
                <a:srgbClr val="000000">
                  <a:alpha val="100000"/>
                </a:srgbClr>
              </a:solidFill>
              <a:prstDash val="solid"/>
              <a:miter/>
            </a:ln>
          </p:spPr>
          <p:txBody>
            <a:bodyPr/>
            <a:lstStyle/>
            <a:p/>
          </p:txBody>
        </p:sp>
        <p:sp>
          <p:nvSpPr>
            <p:cNvPr id="343" name="rc343"/>
            <p:cNvSpPr/>
            <p:nvPr/>
          </p:nvSpPr>
          <p:spPr>
            <a:xfrm>
              <a:off x="2032702" y="2122393"/>
              <a:ext cx="351110" cy="1642894"/>
            </a:xfrm>
            <a:prstGeom prst="rect">
              <a:avLst/>
            </a:prstGeom>
            <a:ln w="1355" cap="sq">
              <a:solidFill>
                <a:srgbClr val="000000">
                  <a:alpha val="100000"/>
                </a:srgbClr>
              </a:solidFill>
              <a:prstDash val="solid"/>
              <a:miter/>
            </a:ln>
          </p:spPr>
          <p:txBody>
            <a:bodyPr/>
            <a:lstStyle/>
            <a:p/>
          </p:txBody>
        </p:sp>
        <p:sp>
          <p:nvSpPr>
            <p:cNvPr id="344" name="rc344"/>
            <p:cNvSpPr/>
            <p:nvPr/>
          </p:nvSpPr>
          <p:spPr>
            <a:xfrm>
              <a:off x="2812947" y="1584719"/>
              <a:ext cx="351110" cy="2180569"/>
            </a:xfrm>
            <a:prstGeom prst="rect">
              <a:avLst/>
            </a:prstGeom>
            <a:ln w="1355" cap="sq">
              <a:solidFill>
                <a:srgbClr val="000000">
                  <a:alpha val="100000"/>
                </a:srgbClr>
              </a:solidFill>
              <a:prstDash val="solid"/>
              <a:miter/>
            </a:ln>
          </p:spPr>
          <p:txBody>
            <a:bodyPr/>
            <a:lstStyle/>
            <a:p/>
          </p:txBody>
        </p:sp>
        <p:sp>
          <p:nvSpPr>
            <p:cNvPr id="345" name="rc345"/>
            <p:cNvSpPr/>
            <p:nvPr/>
          </p:nvSpPr>
          <p:spPr>
            <a:xfrm>
              <a:off x="2422824" y="1584719"/>
              <a:ext cx="351110" cy="2180569"/>
            </a:xfrm>
            <a:prstGeom prst="rect">
              <a:avLst/>
            </a:prstGeom>
            <a:ln w="1355" cap="sq">
              <a:solidFill>
                <a:srgbClr val="000000">
                  <a:alpha val="100000"/>
                </a:srgbClr>
              </a:solidFill>
              <a:prstDash val="solid"/>
              <a:miter/>
            </a:ln>
          </p:spPr>
          <p:txBody>
            <a:bodyPr/>
            <a:lstStyle/>
            <a:p/>
          </p:txBody>
        </p:sp>
        <p:sp>
          <p:nvSpPr>
            <p:cNvPr id="346" name="rc346"/>
            <p:cNvSpPr/>
            <p:nvPr/>
          </p:nvSpPr>
          <p:spPr>
            <a:xfrm>
              <a:off x="3203069" y="1554848"/>
              <a:ext cx="351110" cy="2210439"/>
            </a:xfrm>
            <a:prstGeom prst="rect">
              <a:avLst/>
            </a:prstGeom>
            <a:ln w="1355" cap="sq">
              <a:solidFill>
                <a:srgbClr val="000000">
                  <a:alpha val="100000"/>
                </a:srgbClr>
              </a:solidFill>
              <a:prstDash val="solid"/>
              <a:miter/>
            </a:ln>
          </p:spPr>
          <p:txBody>
            <a:bodyPr/>
            <a:lstStyle/>
            <a:p/>
          </p:txBody>
        </p:sp>
        <p:sp>
          <p:nvSpPr>
            <p:cNvPr id="347" name="rc347"/>
            <p:cNvSpPr/>
            <p:nvPr/>
          </p:nvSpPr>
          <p:spPr>
            <a:xfrm>
              <a:off x="3593191" y="1495107"/>
              <a:ext cx="351110" cy="2270181"/>
            </a:xfrm>
            <a:prstGeom prst="rect">
              <a:avLst/>
            </a:prstGeom>
            <a:ln w="1355" cap="sq">
              <a:solidFill>
                <a:srgbClr val="000000">
                  <a:alpha val="100000"/>
                </a:srgbClr>
              </a:solidFill>
              <a:prstDash val="solid"/>
              <a:miter/>
            </a:ln>
          </p:spPr>
          <p:txBody>
            <a:bodyPr/>
            <a:lstStyle/>
            <a:p/>
          </p:txBody>
        </p:sp>
        <p:sp>
          <p:nvSpPr>
            <p:cNvPr id="348" name="rc348"/>
            <p:cNvSpPr/>
            <p:nvPr/>
          </p:nvSpPr>
          <p:spPr>
            <a:xfrm>
              <a:off x="3983314" y="1256140"/>
              <a:ext cx="351110" cy="2509147"/>
            </a:xfrm>
            <a:prstGeom prst="rect">
              <a:avLst/>
            </a:prstGeom>
            <a:ln w="1355" cap="sq">
              <a:solidFill>
                <a:srgbClr val="000000">
                  <a:alpha val="100000"/>
                </a:srgbClr>
              </a:solidFill>
              <a:prstDash val="solid"/>
              <a:miter/>
            </a:ln>
          </p:spPr>
          <p:txBody>
            <a:bodyPr/>
            <a:lstStyle/>
            <a:p/>
          </p:txBody>
        </p:sp>
        <p:sp>
          <p:nvSpPr>
            <p:cNvPr id="349" name="rc349"/>
            <p:cNvSpPr/>
            <p:nvPr/>
          </p:nvSpPr>
          <p:spPr>
            <a:xfrm>
              <a:off x="4373436" y="927561"/>
              <a:ext cx="351110" cy="2837726"/>
            </a:xfrm>
            <a:prstGeom prst="rect">
              <a:avLst/>
            </a:prstGeom>
            <a:ln w="1355" cap="sq">
              <a:solidFill>
                <a:srgbClr val="000000">
                  <a:alpha val="100000"/>
                </a:srgbClr>
              </a:solidFill>
              <a:prstDash val="solid"/>
              <a:miter/>
            </a:ln>
          </p:spPr>
          <p:txBody>
            <a:bodyPr/>
            <a:lstStyle/>
            <a:p/>
          </p:txBody>
        </p:sp>
        <p:sp>
          <p:nvSpPr>
            <p:cNvPr id="350" name="rc350"/>
            <p:cNvSpPr/>
            <p:nvPr/>
          </p:nvSpPr>
          <p:spPr>
            <a:xfrm>
              <a:off x="4763558" y="897690"/>
              <a:ext cx="351110" cy="2867597"/>
            </a:xfrm>
            <a:prstGeom prst="rect">
              <a:avLst/>
            </a:prstGeom>
            <a:ln w="1355" cap="sq">
              <a:solidFill>
                <a:srgbClr val="000000">
                  <a:alpha val="100000"/>
                </a:srgbClr>
              </a:solidFill>
              <a:prstDash val="solid"/>
              <a:miter/>
            </a:ln>
          </p:spPr>
          <p:txBody>
            <a:bodyPr/>
            <a:lstStyle/>
            <a:p/>
          </p:txBody>
        </p:sp>
        <p:sp>
          <p:nvSpPr>
            <p:cNvPr id="351" name="rc351"/>
            <p:cNvSpPr/>
            <p:nvPr/>
          </p:nvSpPr>
          <p:spPr>
            <a:xfrm>
              <a:off x="5153681" y="897690"/>
              <a:ext cx="351110" cy="2867597"/>
            </a:xfrm>
            <a:prstGeom prst="rect">
              <a:avLst/>
            </a:prstGeom>
            <a:ln w="1355" cap="sq">
              <a:solidFill>
                <a:srgbClr val="000000">
                  <a:alpha val="100000"/>
                </a:srgbClr>
              </a:solidFill>
              <a:prstDash val="solid"/>
              <a:miter/>
            </a:ln>
          </p:spPr>
          <p:txBody>
            <a:bodyPr/>
            <a:lstStyle/>
            <a:p/>
          </p:txBody>
        </p:sp>
        <p:sp>
          <p:nvSpPr>
            <p:cNvPr id="352" name="rc352"/>
            <p:cNvSpPr/>
            <p:nvPr/>
          </p:nvSpPr>
          <p:spPr>
            <a:xfrm>
              <a:off x="5543803" y="867820"/>
              <a:ext cx="351110" cy="2897468"/>
            </a:xfrm>
            <a:prstGeom prst="rect">
              <a:avLst/>
            </a:prstGeom>
            <a:ln w="1355" cap="sq">
              <a:solidFill>
                <a:srgbClr val="000000">
                  <a:alpha val="100000"/>
                </a:srgbClr>
              </a:solidFill>
              <a:prstDash val="solid"/>
              <a:miter/>
            </a:ln>
          </p:spPr>
          <p:txBody>
            <a:bodyPr/>
            <a:lstStyle/>
            <a:p/>
          </p:txBody>
        </p:sp>
        <p:sp>
          <p:nvSpPr>
            <p:cNvPr id="353" name="rc353"/>
            <p:cNvSpPr/>
            <p:nvPr/>
          </p:nvSpPr>
          <p:spPr>
            <a:xfrm>
              <a:off x="5933925" y="867820"/>
              <a:ext cx="351110" cy="2897468"/>
            </a:xfrm>
            <a:prstGeom prst="rect">
              <a:avLst/>
            </a:prstGeom>
            <a:ln w="1355" cap="sq">
              <a:solidFill>
                <a:srgbClr val="000000">
                  <a:alpha val="100000"/>
                </a:srgbClr>
              </a:solidFill>
              <a:prstDash val="solid"/>
              <a:miter/>
            </a:ln>
          </p:spPr>
          <p:txBody>
            <a:bodyPr/>
            <a:lstStyle/>
            <a:p/>
          </p:txBody>
        </p:sp>
        <p:sp>
          <p:nvSpPr>
            <p:cNvPr id="354" name="rc354"/>
            <p:cNvSpPr/>
            <p:nvPr/>
          </p:nvSpPr>
          <p:spPr>
            <a:xfrm>
              <a:off x="6324048" y="837949"/>
              <a:ext cx="351110" cy="2927339"/>
            </a:xfrm>
            <a:prstGeom prst="rect">
              <a:avLst/>
            </a:prstGeom>
            <a:ln w="1355" cap="sq">
              <a:solidFill>
                <a:srgbClr val="000000">
                  <a:alpha val="100000"/>
                </a:srgbClr>
              </a:solidFill>
              <a:prstDash val="solid"/>
              <a:miter/>
            </a:ln>
          </p:spPr>
          <p:txBody>
            <a:bodyPr/>
            <a:lstStyle/>
            <a:p/>
          </p:txBody>
        </p:sp>
        <p:sp>
          <p:nvSpPr>
            <p:cNvPr id="355" name="rc355"/>
            <p:cNvSpPr/>
            <p:nvPr/>
          </p:nvSpPr>
          <p:spPr>
            <a:xfrm>
              <a:off x="7104293" y="808078"/>
              <a:ext cx="351110" cy="2957210"/>
            </a:xfrm>
            <a:prstGeom prst="rect">
              <a:avLst/>
            </a:prstGeom>
            <a:ln w="1355" cap="sq">
              <a:solidFill>
                <a:srgbClr val="000000">
                  <a:alpha val="100000"/>
                </a:srgbClr>
              </a:solidFill>
              <a:prstDash val="solid"/>
              <a:miter/>
            </a:ln>
          </p:spPr>
          <p:txBody>
            <a:bodyPr/>
            <a:lstStyle/>
            <a:p/>
          </p:txBody>
        </p:sp>
        <p:sp>
          <p:nvSpPr>
            <p:cNvPr id="356" name="rc356"/>
            <p:cNvSpPr/>
            <p:nvPr/>
          </p:nvSpPr>
          <p:spPr>
            <a:xfrm>
              <a:off x="7884537" y="808078"/>
              <a:ext cx="351110" cy="2957210"/>
            </a:xfrm>
            <a:prstGeom prst="rect">
              <a:avLst/>
            </a:prstGeom>
            <a:ln w="1355" cap="sq">
              <a:solidFill>
                <a:srgbClr val="000000">
                  <a:alpha val="100000"/>
                </a:srgbClr>
              </a:solidFill>
              <a:prstDash val="solid"/>
              <a:miter/>
            </a:ln>
          </p:spPr>
          <p:txBody>
            <a:bodyPr/>
            <a:lstStyle/>
            <a:p/>
          </p:txBody>
        </p:sp>
        <p:sp>
          <p:nvSpPr>
            <p:cNvPr id="357" name="rc357"/>
            <p:cNvSpPr/>
            <p:nvPr/>
          </p:nvSpPr>
          <p:spPr>
            <a:xfrm>
              <a:off x="8274660" y="808078"/>
              <a:ext cx="351110" cy="2957210"/>
            </a:xfrm>
            <a:prstGeom prst="rect">
              <a:avLst/>
            </a:prstGeom>
            <a:ln w="1355" cap="sq">
              <a:solidFill>
                <a:srgbClr val="000000">
                  <a:alpha val="100000"/>
                </a:srgbClr>
              </a:solidFill>
              <a:prstDash val="solid"/>
              <a:miter/>
            </a:ln>
          </p:spPr>
          <p:txBody>
            <a:bodyPr/>
            <a:lstStyle/>
            <a:p/>
          </p:txBody>
        </p:sp>
        <p:sp>
          <p:nvSpPr>
            <p:cNvPr id="358" name="rc358"/>
            <p:cNvSpPr/>
            <p:nvPr/>
          </p:nvSpPr>
          <p:spPr>
            <a:xfrm>
              <a:off x="7494415" y="808078"/>
              <a:ext cx="351110" cy="2957210"/>
            </a:xfrm>
            <a:prstGeom prst="rect">
              <a:avLst/>
            </a:prstGeom>
            <a:ln w="1355" cap="sq">
              <a:solidFill>
                <a:srgbClr val="000000">
                  <a:alpha val="100000"/>
                </a:srgbClr>
              </a:solidFill>
              <a:prstDash val="solid"/>
              <a:miter/>
            </a:ln>
          </p:spPr>
          <p:txBody>
            <a:bodyPr/>
            <a:lstStyle/>
            <a:p/>
          </p:txBody>
        </p:sp>
        <p:sp>
          <p:nvSpPr>
            <p:cNvPr id="359" name="rc359"/>
            <p:cNvSpPr/>
            <p:nvPr/>
          </p:nvSpPr>
          <p:spPr>
            <a:xfrm>
              <a:off x="8664782" y="808078"/>
              <a:ext cx="351110" cy="2957210"/>
            </a:xfrm>
            <a:prstGeom prst="rect">
              <a:avLst/>
            </a:prstGeom>
            <a:ln w="1355" cap="sq">
              <a:solidFill>
                <a:srgbClr val="000000">
                  <a:alpha val="100000"/>
                </a:srgbClr>
              </a:solidFill>
              <a:prstDash val="solid"/>
              <a:miter/>
            </a:ln>
          </p:spPr>
          <p:txBody>
            <a:bodyPr/>
            <a:lstStyle/>
            <a:p/>
          </p:txBody>
        </p:sp>
        <p:sp>
          <p:nvSpPr>
            <p:cNvPr id="360" name="rc360"/>
            <p:cNvSpPr/>
            <p:nvPr/>
          </p:nvSpPr>
          <p:spPr>
            <a:xfrm>
              <a:off x="6714170" y="808078"/>
              <a:ext cx="351110" cy="2957210"/>
            </a:xfrm>
            <a:prstGeom prst="rect">
              <a:avLst/>
            </a:prstGeom>
            <a:ln w="1355" cap="sq">
              <a:solidFill>
                <a:srgbClr val="000000">
                  <a:alpha val="100000"/>
                </a:srgbClr>
              </a:solidFill>
              <a:prstDash val="solid"/>
              <a:miter/>
            </a:ln>
          </p:spPr>
          <p:txBody>
            <a:bodyPr/>
            <a:lstStyle/>
            <a:p/>
          </p:txBody>
        </p:sp>
        <p:sp>
          <p:nvSpPr>
            <p:cNvPr id="361" name="tx361"/>
            <p:cNvSpPr/>
            <p:nvPr/>
          </p:nvSpPr>
          <p:spPr>
            <a:xfrm>
              <a:off x="957504" y="2264140"/>
              <a:ext cx="160772" cy="10522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45</a:t>
              </a:r>
            </a:p>
          </p:txBody>
        </p:sp>
        <p:sp>
          <p:nvSpPr>
            <p:cNvPr id="362" name="tx362"/>
            <p:cNvSpPr/>
            <p:nvPr/>
          </p:nvSpPr>
          <p:spPr>
            <a:xfrm>
              <a:off x="1347626" y="22338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63" name="tx363"/>
            <p:cNvSpPr/>
            <p:nvPr/>
          </p:nvSpPr>
          <p:spPr>
            <a:xfrm>
              <a:off x="1737748" y="20844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64" name="tx364"/>
            <p:cNvSpPr/>
            <p:nvPr/>
          </p:nvSpPr>
          <p:spPr>
            <a:xfrm>
              <a:off x="2127871" y="1966844"/>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365" name="tx365"/>
            <p:cNvSpPr/>
            <p:nvPr/>
          </p:nvSpPr>
          <p:spPr>
            <a:xfrm>
              <a:off x="2908115" y="14272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6" name="tx366"/>
            <p:cNvSpPr/>
            <p:nvPr/>
          </p:nvSpPr>
          <p:spPr>
            <a:xfrm>
              <a:off x="2517993" y="14272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7" name="tx367"/>
            <p:cNvSpPr/>
            <p:nvPr/>
          </p:nvSpPr>
          <p:spPr>
            <a:xfrm>
              <a:off x="3298238" y="139965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68" name="tx368"/>
            <p:cNvSpPr/>
            <p:nvPr/>
          </p:nvSpPr>
          <p:spPr>
            <a:xfrm>
              <a:off x="3688360" y="1337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69" name="tx369"/>
            <p:cNvSpPr/>
            <p:nvPr/>
          </p:nvSpPr>
          <p:spPr>
            <a:xfrm>
              <a:off x="4078483" y="10987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70" name="tx370"/>
            <p:cNvSpPr/>
            <p:nvPr/>
          </p:nvSpPr>
          <p:spPr>
            <a:xfrm>
              <a:off x="4468605" y="7701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1" name="tx371"/>
            <p:cNvSpPr/>
            <p:nvPr/>
          </p:nvSpPr>
          <p:spPr>
            <a:xfrm>
              <a:off x="4858727" y="7403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2" name="tx372"/>
            <p:cNvSpPr/>
            <p:nvPr/>
          </p:nvSpPr>
          <p:spPr>
            <a:xfrm>
              <a:off x="5248850" y="7403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5638972"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4" name="tx374"/>
            <p:cNvSpPr/>
            <p:nvPr/>
          </p:nvSpPr>
          <p:spPr>
            <a:xfrm>
              <a:off x="6029094" y="7104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5" name="tx375"/>
            <p:cNvSpPr/>
            <p:nvPr/>
          </p:nvSpPr>
          <p:spPr>
            <a:xfrm>
              <a:off x="6419217" y="68056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7199461"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7979706"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tx378"/>
            <p:cNvSpPr/>
            <p:nvPr/>
          </p:nvSpPr>
          <p:spPr>
            <a:xfrm>
              <a:off x="8369828"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9" name="tx379"/>
            <p:cNvSpPr/>
            <p:nvPr/>
          </p:nvSpPr>
          <p:spPr>
            <a:xfrm>
              <a:off x="7589584"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0" name="tx380"/>
            <p:cNvSpPr/>
            <p:nvPr/>
          </p:nvSpPr>
          <p:spPr>
            <a:xfrm>
              <a:off x="8759951"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1" name="tx381"/>
            <p:cNvSpPr/>
            <p:nvPr/>
          </p:nvSpPr>
          <p:spPr>
            <a:xfrm>
              <a:off x="6809339" y="6506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pg382"/>
            <p:cNvSpPr/>
            <p:nvPr/>
          </p:nvSpPr>
          <p:spPr>
            <a:xfrm>
              <a:off x="975224" y="2992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1007745" y="302283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4" name="pg384"/>
            <p:cNvSpPr/>
            <p:nvPr/>
          </p:nvSpPr>
          <p:spPr>
            <a:xfrm>
              <a:off x="1365346" y="29770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1397867" y="300932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6" name="pg386"/>
            <p:cNvSpPr/>
            <p:nvPr/>
          </p:nvSpPr>
          <p:spPr>
            <a:xfrm>
              <a:off x="1755468" y="290239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1787990" y="29345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8" name="pg388"/>
            <p:cNvSpPr/>
            <p:nvPr/>
          </p:nvSpPr>
          <p:spPr>
            <a:xfrm>
              <a:off x="2145591" y="28426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2178112" y="28751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0" name="pg390"/>
            <p:cNvSpPr/>
            <p:nvPr/>
          </p:nvSpPr>
          <p:spPr>
            <a:xfrm>
              <a:off x="2925835" y="25738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2958357" y="26046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2" name="pg392"/>
            <p:cNvSpPr/>
            <p:nvPr/>
          </p:nvSpPr>
          <p:spPr>
            <a:xfrm>
              <a:off x="2505568" y="257381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2538090" y="26046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4" name="pg394"/>
            <p:cNvSpPr/>
            <p:nvPr/>
          </p:nvSpPr>
          <p:spPr>
            <a:xfrm>
              <a:off x="3315958" y="25588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3348479" y="25897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6" name="pg396"/>
            <p:cNvSpPr/>
            <p:nvPr/>
          </p:nvSpPr>
          <p:spPr>
            <a:xfrm>
              <a:off x="4096202" y="24095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4128724" y="24417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8" name="pg398"/>
            <p:cNvSpPr/>
            <p:nvPr/>
          </p:nvSpPr>
          <p:spPr>
            <a:xfrm>
              <a:off x="4876447" y="22302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9" name="tx399"/>
            <p:cNvSpPr/>
            <p:nvPr/>
          </p:nvSpPr>
          <p:spPr>
            <a:xfrm>
              <a:off x="4908969" y="226382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0" name="pg400"/>
            <p:cNvSpPr/>
            <p:nvPr/>
          </p:nvSpPr>
          <p:spPr>
            <a:xfrm>
              <a:off x="5656692" y="22153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1" name="tx401"/>
            <p:cNvSpPr/>
            <p:nvPr/>
          </p:nvSpPr>
          <p:spPr>
            <a:xfrm>
              <a:off x="5689213" y="22462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02" name="tx402"/>
            <p:cNvSpPr/>
            <p:nvPr/>
          </p:nvSpPr>
          <p:spPr>
            <a:xfrm>
              <a:off x="663492" y="371317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3" name="tx403"/>
            <p:cNvSpPr/>
            <p:nvPr/>
          </p:nvSpPr>
          <p:spPr>
            <a:xfrm>
              <a:off x="585797" y="29664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4" name="tx404"/>
            <p:cNvSpPr/>
            <p:nvPr/>
          </p:nvSpPr>
          <p:spPr>
            <a:xfrm>
              <a:off x="585797" y="22196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5" name="tx405"/>
            <p:cNvSpPr/>
            <p:nvPr/>
          </p:nvSpPr>
          <p:spPr>
            <a:xfrm>
              <a:off x="585797" y="147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6" name="tx406"/>
            <p:cNvSpPr/>
            <p:nvPr/>
          </p:nvSpPr>
          <p:spPr>
            <a:xfrm>
              <a:off x="508103" y="72609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7" name="tx407"/>
            <p:cNvSpPr/>
            <p:nvPr/>
          </p:nvSpPr>
          <p:spPr>
            <a:xfrm rot="-5400000">
              <a:off x="822585" y="4709718"/>
              <a:ext cx="40239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Yemen</a:t>
              </a:r>
            </a:p>
          </p:txBody>
        </p:sp>
        <p:sp>
          <p:nvSpPr>
            <p:cNvPr id="408" name="tx408"/>
            <p:cNvSpPr/>
            <p:nvPr/>
          </p:nvSpPr>
          <p:spPr>
            <a:xfrm rot="-5400000">
              <a:off x="738559"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(742,000)</a:t>
              </a:r>
            </a:p>
          </p:txBody>
        </p:sp>
        <p:sp>
          <p:nvSpPr>
            <p:cNvPr id="409" name="tx409"/>
            <p:cNvSpPr/>
            <p:nvPr/>
          </p:nvSpPr>
          <p:spPr>
            <a:xfrm rot="-5400000">
              <a:off x="1183686" y="4737127"/>
              <a:ext cx="458824"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Somalia</a:t>
              </a:r>
            </a:p>
          </p:txBody>
        </p:sp>
        <p:sp>
          <p:nvSpPr>
            <p:cNvPr id="410" name="tx410"/>
            <p:cNvSpPr/>
            <p:nvPr/>
          </p:nvSpPr>
          <p:spPr>
            <a:xfrm rot="-5400000">
              <a:off x="1128682"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(404,000)</a:t>
              </a:r>
            </a:p>
          </p:txBody>
        </p:sp>
        <p:sp>
          <p:nvSpPr>
            <p:cNvPr id="411" name="tx411"/>
            <p:cNvSpPr/>
            <p:nvPr/>
          </p:nvSpPr>
          <p:spPr>
            <a:xfrm rot="-5400000">
              <a:off x="1619604" y="4691332"/>
              <a:ext cx="367233"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Sudan</a:t>
              </a:r>
            </a:p>
          </p:txBody>
        </p:sp>
        <p:sp>
          <p:nvSpPr>
            <p:cNvPr id="412" name="tx412"/>
            <p:cNvSpPr/>
            <p:nvPr/>
          </p:nvSpPr>
          <p:spPr>
            <a:xfrm rot="-5400000">
              <a:off x="1518804"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(799,000)</a:t>
              </a:r>
            </a:p>
          </p:txBody>
        </p:sp>
        <p:sp>
          <p:nvSpPr>
            <p:cNvPr id="413" name="tx413"/>
            <p:cNvSpPr/>
            <p:nvPr/>
          </p:nvSpPr>
          <p:spPr>
            <a:xfrm rot="-5400000">
              <a:off x="1845364" y="4830517"/>
              <a:ext cx="67078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Afghanistan</a:t>
              </a:r>
            </a:p>
          </p:txBody>
        </p:sp>
        <p:sp>
          <p:nvSpPr>
            <p:cNvPr id="414" name="tx414"/>
            <p:cNvSpPr/>
            <p:nvPr/>
          </p:nvSpPr>
          <p:spPr>
            <a:xfrm rot="-5400000">
              <a:off x="1908926"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(637,000)</a:t>
              </a:r>
            </a:p>
          </p:txBody>
        </p:sp>
        <p:sp>
          <p:nvSpPr>
            <p:cNvPr id="415" name="tx415"/>
            <p:cNvSpPr/>
            <p:nvPr/>
          </p:nvSpPr>
          <p:spPr>
            <a:xfrm rot="-5400000">
              <a:off x="2337062" y="4685100"/>
              <a:ext cx="49441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Lebanon</a:t>
              </a:r>
            </a:p>
          </p:txBody>
        </p:sp>
        <p:sp>
          <p:nvSpPr>
            <p:cNvPr id="416" name="tx416"/>
            <p:cNvSpPr/>
            <p:nvPr/>
          </p:nvSpPr>
          <p:spPr>
            <a:xfrm rot="-5400000">
              <a:off x="2334364"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417" name="tx417"/>
            <p:cNvSpPr/>
            <p:nvPr/>
          </p:nvSpPr>
          <p:spPr>
            <a:xfrm rot="-5400000">
              <a:off x="2809970" y="4577075"/>
              <a:ext cx="303609"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Libya</a:t>
              </a:r>
            </a:p>
          </p:txBody>
        </p:sp>
        <p:sp>
          <p:nvSpPr>
            <p:cNvPr id="418" name="tx418"/>
            <p:cNvSpPr/>
            <p:nvPr/>
          </p:nvSpPr>
          <p:spPr>
            <a:xfrm rot="-5400000">
              <a:off x="2724487"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(33,000)</a:t>
              </a:r>
            </a:p>
          </p:txBody>
        </p:sp>
        <p:sp>
          <p:nvSpPr>
            <p:cNvPr id="419" name="tx419"/>
            <p:cNvSpPr/>
            <p:nvPr/>
          </p:nvSpPr>
          <p:spPr>
            <a:xfrm rot="-5400000">
              <a:off x="3206449" y="4639800"/>
              <a:ext cx="28934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Syria</a:t>
              </a:r>
            </a:p>
          </p:txBody>
        </p:sp>
        <p:sp>
          <p:nvSpPr>
            <p:cNvPr id="420" name="tx420"/>
            <p:cNvSpPr/>
            <p:nvPr/>
          </p:nvSpPr>
          <p:spPr>
            <a:xfrm rot="-5400000">
              <a:off x="3079293" y="4188014"/>
              <a:ext cx="543656"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(134,000)</a:t>
              </a:r>
            </a:p>
          </p:txBody>
        </p:sp>
        <p:sp>
          <p:nvSpPr>
            <p:cNvPr id="421" name="tx421"/>
            <p:cNvSpPr/>
            <p:nvPr/>
          </p:nvSpPr>
          <p:spPr>
            <a:xfrm rot="-5400000">
              <a:off x="3530249" y="4566409"/>
              <a:ext cx="423540"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Djibouti</a:t>
              </a:r>
            </a:p>
          </p:txBody>
        </p:sp>
        <p:sp>
          <p:nvSpPr>
            <p:cNvPr id="422" name="tx422"/>
            <p:cNvSpPr/>
            <p:nvPr/>
          </p:nvSpPr>
          <p:spPr>
            <a:xfrm rot="-5400000">
              <a:off x="3540047"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23" name="tx423"/>
            <p:cNvSpPr/>
            <p:nvPr/>
          </p:nvSpPr>
          <p:spPr>
            <a:xfrm rot="-5400000">
              <a:off x="3901210" y="4857988"/>
              <a:ext cx="48710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Pakistan</a:t>
              </a:r>
            </a:p>
          </p:txBody>
        </p:sp>
        <p:sp>
          <p:nvSpPr>
            <p:cNvPr id="424" name="tx424"/>
            <p:cNvSpPr/>
            <p:nvPr/>
          </p:nvSpPr>
          <p:spPr>
            <a:xfrm rot="-5400000">
              <a:off x="3806580" y="4240972"/>
              <a:ext cx="649572"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(1,057,000)</a:t>
              </a:r>
            </a:p>
          </p:txBody>
        </p:sp>
        <p:sp>
          <p:nvSpPr>
            <p:cNvPr id="425" name="tx425"/>
            <p:cNvSpPr/>
            <p:nvPr/>
          </p:nvSpPr>
          <p:spPr>
            <a:xfrm rot="-5400000">
              <a:off x="4340694" y="4632018"/>
              <a:ext cx="388317"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Jordan</a:t>
              </a:r>
            </a:p>
          </p:txBody>
        </p:sp>
        <p:sp>
          <p:nvSpPr>
            <p:cNvPr id="426" name="tx426"/>
            <p:cNvSpPr/>
            <p:nvPr/>
          </p:nvSpPr>
          <p:spPr>
            <a:xfrm rot="-5400000">
              <a:off x="4284976"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427" name="tx427"/>
            <p:cNvSpPr/>
            <p:nvPr/>
          </p:nvSpPr>
          <p:spPr>
            <a:xfrm rot="-5400000">
              <a:off x="4750009" y="4587648"/>
              <a:ext cx="324755" cy="11763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Egypt</a:t>
              </a:r>
            </a:p>
          </p:txBody>
        </p:sp>
        <p:sp>
          <p:nvSpPr>
            <p:cNvPr id="428" name="tx428"/>
            <p:cNvSpPr/>
            <p:nvPr/>
          </p:nvSpPr>
          <p:spPr>
            <a:xfrm rot="-5400000">
              <a:off x="4675099"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(95,000)</a:t>
              </a:r>
            </a:p>
          </p:txBody>
        </p:sp>
        <p:sp>
          <p:nvSpPr>
            <p:cNvPr id="429" name="tx429"/>
            <p:cNvSpPr/>
            <p:nvPr/>
          </p:nvSpPr>
          <p:spPr>
            <a:xfrm rot="-5400000">
              <a:off x="5110427" y="4571959"/>
              <a:ext cx="409401"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Tunisia</a:t>
              </a:r>
            </a:p>
          </p:txBody>
        </p:sp>
        <p:sp>
          <p:nvSpPr>
            <p:cNvPr id="430" name="tx430"/>
            <p:cNvSpPr/>
            <p:nvPr/>
          </p:nvSpPr>
          <p:spPr>
            <a:xfrm rot="-5400000">
              <a:off x="5100537"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(7,000)</a:t>
              </a:r>
            </a:p>
          </p:txBody>
        </p:sp>
        <p:sp>
          <p:nvSpPr>
            <p:cNvPr id="431" name="tx431"/>
            <p:cNvSpPr/>
            <p:nvPr/>
          </p:nvSpPr>
          <p:spPr>
            <a:xfrm rot="-5400000">
              <a:off x="5583956" y="4535434"/>
              <a:ext cx="218839" cy="11614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Iraq</a:t>
              </a:r>
            </a:p>
          </p:txBody>
        </p:sp>
        <p:sp>
          <p:nvSpPr>
            <p:cNvPr id="432" name="tx432"/>
            <p:cNvSpPr/>
            <p:nvPr/>
          </p:nvSpPr>
          <p:spPr>
            <a:xfrm rot="-5400000">
              <a:off x="5455343"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(34,000)</a:t>
              </a:r>
            </a:p>
          </p:txBody>
        </p:sp>
        <p:sp>
          <p:nvSpPr>
            <p:cNvPr id="433" name="tx433"/>
            <p:cNvSpPr/>
            <p:nvPr/>
          </p:nvSpPr>
          <p:spPr>
            <a:xfrm rot="-5400000">
              <a:off x="5932158" y="5001887"/>
              <a:ext cx="324817"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Saudi</a:t>
              </a:r>
            </a:p>
          </p:txBody>
        </p:sp>
        <p:sp>
          <p:nvSpPr>
            <p:cNvPr id="434" name="tx434"/>
            <p:cNvSpPr/>
            <p:nvPr/>
          </p:nvSpPr>
          <p:spPr>
            <a:xfrm rot="-5400000">
              <a:off x="5911818" y="4621445"/>
              <a:ext cx="36710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Arabia</a:t>
              </a:r>
            </a:p>
          </p:txBody>
        </p:sp>
        <p:sp>
          <p:nvSpPr>
            <p:cNvPr id="435" name="tx435"/>
            <p:cNvSpPr/>
            <p:nvPr/>
          </p:nvSpPr>
          <p:spPr>
            <a:xfrm rot="-5400000">
              <a:off x="5845466"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(16,000)</a:t>
              </a:r>
            </a:p>
          </p:txBody>
        </p:sp>
        <p:sp>
          <p:nvSpPr>
            <p:cNvPr id="436" name="tx436"/>
            <p:cNvSpPr/>
            <p:nvPr/>
          </p:nvSpPr>
          <p:spPr>
            <a:xfrm rot="-5400000">
              <a:off x="6301910" y="5390669"/>
              <a:ext cx="367109" cy="9245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United</a:t>
              </a:r>
            </a:p>
          </p:txBody>
        </p:sp>
        <p:sp>
          <p:nvSpPr>
            <p:cNvPr id="437" name="tx437"/>
            <p:cNvSpPr/>
            <p:nvPr/>
          </p:nvSpPr>
          <p:spPr>
            <a:xfrm rot="-5400000">
              <a:off x="6351364" y="5037729"/>
              <a:ext cx="268262"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Arab</a:t>
              </a:r>
            </a:p>
          </p:txBody>
        </p:sp>
        <p:sp>
          <p:nvSpPr>
            <p:cNvPr id="438" name="tx438"/>
            <p:cNvSpPr/>
            <p:nvPr/>
          </p:nvSpPr>
          <p:spPr>
            <a:xfrm rot="-5400000">
              <a:off x="6234968" y="4617786"/>
              <a:ext cx="501054"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Emirates</a:t>
              </a:r>
            </a:p>
          </p:txBody>
        </p:sp>
        <p:sp>
          <p:nvSpPr>
            <p:cNvPr id="439" name="tx439"/>
            <p:cNvSpPr/>
            <p:nvPr/>
          </p:nvSpPr>
          <p:spPr>
            <a:xfrm rot="-5400000">
              <a:off x="6270904"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440" name="tx440"/>
            <p:cNvSpPr/>
            <p:nvPr/>
          </p:nvSpPr>
          <p:spPr>
            <a:xfrm rot="-5400000">
              <a:off x="6656747" y="4554379"/>
              <a:ext cx="437740"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Bahrain</a:t>
              </a:r>
            </a:p>
          </p:txBody>
        </p:sp>
        <p:sp>
          <p:nvSpPr>
            <p:cNvPr id="441" name="tx441"/>
            <p:cNvSpPr/>
            <p:nvPr/>
          </p:nvSpPr>
          <p:spPr>
            <a:xfrm rot="-5400000">
              <a:off x="6676901"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(&lt;200)</a:t>
              </a:r>
            </a:p>
          </p:txBody>
        </p:sp>
        <p:sp>
          <p:nvSpPr>
            <p:cNvPr id="442" name="tx442"/>
            <p:cNvSpPr/>
            <p:nvPr/>
          </p:nvSpPr>
          <p:spPr>
            <a:xfrm rot="-5400000">
              <a:off x="7156320" y="4547310"/>
              <a:ext cx="218839"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Iran</a:t>
              </a:r>
            </a:p>
          </p:txBody>
        </p:sp>
        <p:sp>
          <p:nvSpPr>
            <p:cNvPr id="443" name="tx443"/>
            <p:cNvSpPr/>
            <p:nvPr/>
          </p:nvSpPr>
          <p:spPr>
            <a:xfrm rot="-5400000">
              <a:off x="7015833" y="4152698"/>
              <a:ext cx="473025"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(12,000)</a:t>
              </a:r>
            </a:p>
          </p:txBody>
        </p:sp>
        <p:sp>
          <p:nvSpPr>
            <p:cNvPr id="444" name="tx444"/>
            <p:cNvSpPr/>
            <p:nvPr/>
          </p:nvSpPr>
          <p:spPr>
            <a:xfrm rot="-5400000">
              <a:off x="7465269" y="4526102"/>
              <a:ext cx="381186"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Kuwait</a:t>
              </a:r>
            </a:p>
          </p:txBody>
        </p:sp>
        <p:sp>
          <p:nvSpPr>
            <p:cNvPr id="445" name="tx445"/>
            <p:cNvSpPr/>
            <p:nvPr/>
          </p:nvSpPr>
          <p:spPr>
            <a:xfrm rot="-5400000">
              <a:off x="7457146"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46" name="tx446"/>
            <p:cNvSpPr/>
            <p:nvPr/>
          </p:nvSpPr>
          <p:spPr>
            <a:xfrm rot="-5400000">
              <a:off x="7802496" y="4610748"/>
              <a:ext cx="486978" cy="92397"/>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Morocco</a:t>
              </a:r>
            </a:p>
          </p:txBody>
        </p:sp>
        <p:sp>
          <p:nvSpPr>
            <p:cNvPr id="447" name="tx447"/>
            <p:cNvSpPr/>
            <p:nvPr/>
          </p:nvSpPr>
          <p:spPr>
            <a:xfrm rot="-5400000">
              <a:off x="7831393" y="4117382"/>
              <a:ext cx="40239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448" name="tx448"/>
            <p:cNvSpPr/>
            <p:nvPr/>
          </p:nvSpPr>
          <p:spPr>
            <a:xfrm rot="-5400000">
              <a:off x="8262350" y="4613507"/>
              <a:ext cx="345839"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Oman</a:t>
              </a:r>
            </a:p>
          </p:txBody>
        </p:sp>
        <p:sp>
          <p:nvSpPr>
            <p:cNvPr id="449" name="tx449"/>
            <p:cNvSpPr/>
            <p:nvPr/>
          </p:nvSpPr>
          <p:spPr>
            <a:xfrm rot="-5400000">
              <a:off x="8184432" y="4154465"/>
              <a:ext cx="476560"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(&lt;1,000)</a:t>
              </a:r>
            </a:p>
          </p:txBody>
        </p:sp>
        <p:sp>
          <p:nvSpPr>
            <p:cNvPr id="450" name="tx450"/>
            <p:cNvSpPr/>
            <p:nvPr/>
          </p:nvSpPr>
          <p:spPr>
            <a:xfrm rot="-5400000">
              <a:off x="8663821" y="4490724"/>
              <a:ext cx="317624" cy="99590"/>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Qatar</a:t>
              </a:r>
            </a:p>
          </p:txBody>
        </p:sp>
        <p:sp>
          <p:nvSpPr>
            <p:cNvPr id="451" name="tx451"/>
            <p:cNvSpPr/>
            <p:nvPr/>
          </p:nvSpPr>
          <p:spPr>
            <a:xfrm rot="-5400000">
              <a:off x="8627513" y="4101507"/>
              <a:ext cx="370644" cy="119186"/>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(&lt;500)</a:t>
              </a:r>
            </a:p>
          </p:txBody>
        </p:sp>
        <p:sp>
          <p:nvSpPr>
            <p:cNvPr id="452" name="tx452"/>
            <p:cNvSpPr/>
            <p:nvPr/>
          </p:nvSpPr>
          <p:spPr>
            <a:xfrm rot="-5400000">
              <a:off x="-52544" y="222113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53" name="rc453"/>
            <p:cNvSpPr/>
            <p:nvPr/>
          </p:nvSpPr>
          <p:spPr>
            <a:xfrm>
              <a:off x="2285667" y="5993415"/>
              <a:ext cx="219456" cy="219455"/>
            </a:xfrm>
            <a:prstGeom prst="rect">
              <a:avLst/>
            </a:prstGeom>
            <a:solidFill>
              <a:srgbClr val="FFFFFF">
                <a:alpha val="100000"/>
              </a:srgbClr>
            </a:solidFill>
          </p:spPr>
          <p:txBody>
            <a:bodyPr/>
            <a:lstStyle/>
            <a:p/>
          </p:txBody>
        </p:sp>
        <p:sp>
          <p:nvSpPr>
            <p:cNvPr id="454" name="pg454"/>
            <p:cNvSpPr/>
            <p:nvPr/>
          </p:nvSpPr>
          <p:spPr>
            <a:xfrm>
              <a:off x="2470218"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5" name="pg455"/>
            <p:cNvSpPr/>
            <p:nvPr/>
          </p:nvSpPr>
          <p:spPr>
            <a:xfrm>
              <a:off x="2375608"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6" name="pg456"/>
            <p:cNvSpPr/>
            <p:nvPr/>
          </p:nvSpPr>
          <p:spPr>
            <a:xfrm>
              <a:off x="2285729"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7" name="pg457"/>
            <p:cNvSpPr/>
            <p:nvPr/>
          </p:nvSpPr>
          <p:spPr>
            <a:xfrm>
              <a:off x="2285729"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8" name="pg458"/>
            <p:cNvSpPr/>
            <p:nvPr/>
          </p:nvSpPr>
          <p:spPr>
            <a:xfrm>
              <a:off x="2285729"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9" name="rc459"/>
            <p:cNvSpPr/>
            <p:nvPr/>
          </p:nvSpPr>
          <p:spPr>
            <a:xfrm>
              <a:off x="2285667" y="5993415"/>
              <a:ext cx="219456" cy="219455"/>
            </a:xfrm>
            <a:prstGeom prst="rect">
              <a:avLst/>
            </a:prstGeom>
            <a:ln w="476" cap="sq">
              <a:solidFill>
                <a:srgbClr val="000000">
                  <a:alpha val="100000"/>
                </a:srgbClr>
              </a:solidFill>
              <a:prstDash val="solid"/>
              <a:miter/>
            </a:ln>
          </p:spPr>
          <p:txBody>
            <a:bodyPr/>
            <a:lstStyle/>
            <a:p/>
          </p:txBody>
        </p:sp>
        <p:sp>
          <p:nvSpPr>
            <p:cNvPr id="460" name="rc460"/>
            <p:cNvSpPr/>
            <p:nvPr/>
          </p:nvSpPr>
          <p:spPr>
            <a:xfrm>
              <a:off x="4500306" y="5993415"/>
              <a:ext cx="219455" cy="219455"/>
            </a:xfrm>
            <a:prstGeom prst="rect">
              <a:avLst/>
            </a:prstGeom>
            <a:solidFill>
              <a:srgbClr val="FFFFFF">
                <a:alpha val="100000"/>
              </a:srgbClr>
            </a:solidFill>
          </p:spPr>
          <p:txBody>
            <a:bodyPr/>
            <a:lstStyle/>
            <a:p/>
          </p:txBody>
        </p:sp>
        <p:sp>
          <p:nvSpPr>
            <p:cNvPr id="461" name="rc461"/>
            <p:cNvSpPr/>
            <p:nvPr/>
          </p:nvSpPr>
          <p:spPr>
            <a:xfrm>
              <a:off x="4500306" y="5993415"/>
              <a:ext cx="219455" cy="219455"/>
            </a:xfrm>
            <a:prstGeom prst="rect">
              <a:avLst/>
            </a:prstGeom>
            <a:ln w="476" cap="sq">
              <a:solidFill>
                <a:srgbClr val="000000">
                  <a:alpha val="100000"/>
                </a:srgbClr>
              </a:solidFill>
              <a:prstDash val="solid"/>
              <a:miter/>
            </a:ln>
          </p:spPr>
          <p:txBody>
            <a:bodyPr/>
            <a:lstStyle/>
            <a:p/>
          </p:txBody>
        </p:sp>
        <p:sp>
          <p:nvSpPr>
            <p:cNvPr id="462" name="tx462"/>
            <p:cNvSpPr/>
            <p:nvPr/>
          </p:nvSpPr>
          <p:spPr>
            <a:xfrm>
              <a:off x="2574712" y="6024971"/>
              <a:ext cx="1856004"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measles unvaccinated</a:t>
              </a:r>
            </a:p>
          </p:txBody>
        </p:sp>
        <p:sp>
          <p:nvSpPr>
            <p:cNvPr id="463" name="tx463"/>
            <p:cNvSpPr/>
            <p:nvPr/>
          </p:nvSpPr>
          <p:spPr>
            <a:xfrm>
              <a:off x="4789351" y="6022038"/>
              <a:ext cx="280320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Not top 10 measles unvaccinated (no stripes)</a:t>
              </a:r>
            </a:p>
          </p:txBody>
        </p:sp>
        <p:sp>
          <p:nvSpPr>
            <p:cNvPr id="464" name="tx464"/>
            <p:cNvSpPr/>
            <p:nvPr/>
          </p:nvSpPr>
          <p:spPr>
            <a:xfrm>
              <a:off x="803816" y="398022"/>
              <a:ext cx="300024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EMR, 2023</a:t>
              </a:r>
            </a:p>
          </p:txBody>
        </p:sp>
        <p:sp>
          <p:nvSpPr>
            <p:cNvPr id="465" name="tx465"/>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466" name="tx466"/>
            <p:cNvSpPr/>
            <p:nvPr/>
          </p:nvSpPr>
          <p:spPr>
            <a:xfrm>
              <a:off x="6769579" y="6449230"/>
              <a:ext cx="230483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a:t>
              </a:r>
            </a:p>
          </p:txBody>
        </p:sp>
        <p:sp>
          <p:nvSpPr>
            <p:cNvPr id="467" name="tx467"/>
            <p:cNvSpPr/>
            <p:nvPr/>
          </p:nvSpPr>
          <p:spPr>
            <a:xfrm>
              <a:off x="1302507" y="6568567"/>
              <a:ext cx="77719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bubbles display top 10 rank based on absolute number of unvaccinated children.Number in parentheses shows number of unvaccinated children.</a:t>
              </a:r>
            </a:p>
          </p:txBody>
        </p:sp>
      </p:grpSp>
      <p:sp>
        <p:nvSpPr>
          <p:cNvPr id="46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MCV1 coverage in countries in EMR from lowest to highest coverage, and the rank of the top 10 countries with the most unvaccinated children, based on absolute numbers.
In 2023, MCV1 coverage ranged from 45% in Yemen to 99% in Iran, Morocco, Oman, Kuwait, Qatar, and Bahrain.
12 out of 21 (57%) countries had coverage of at least 90%.
Pakistan had MCV1 coverage of 84% and the highest absolute number of unvaccinated children in the region, followed by Sudan.
Large cohort countries may have high numbers of unvaccinated children despite high vaccine coverage. It is advantageous to look at both coverage and absolute numbers of unvaccinated children to ensure vulnerable countries with small birth cohorts are not missed.</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731520" y="365760"/>
            <a:ext cx="10972800" cy="4023360"/>
            <a:chOff x="731520" y="365760"/>
            <a:chExt cx="10972800" cy="4023360"/>
          </a:xfrm>
        </p:grpSpPr>
        <p:sp>
          <p:nvSpPr>
            <p:cNvPr id="3" name="rc3"/>
            <p:cNvSpPr/>
            <p:nvPr/>
          </p:nvSpPr>
          <p:spPr>
            <a:xfrm>
              <a:off x="731520" y="365760"/>
              <a:ext cx="10972800" cy="402336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t4"/>
            <p:cNvSpPr/>
            <p:nvPr/>
          </p:nvSpPr>
          <p:spPr>
            <a:xfrm>
              <a:off x="423935" y="1787351"/>
              <a:ext cx="1906087" cy="190608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5" name="pt5"/>
            <p:cNvSpPr/>
            <p:nvPr/>
          </p:nvSpPr>
          <p:spPr>
            <a:xfrm>
              <a:off x="1945454" y="2233106"/>
              <a:ext cx="1014578" cy="1014578"/>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 name="pt6"/>
            <p:cNvSpPr/>
            <p:nvPr/>
          </p:nvSpPr>
          <p:spPr>
            <a:xfrm>
              <a:off x="3061252" y="2273139"/>
              <a:ext cx="934511" cy="934511"/>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7" name="pt7"/>
            <p:cNvSpPr/>
            <p:nvPr/>
          </p:nvSpPr>
          <p:spPr>
            <a:xfrm>
              <a:off x="4127118" y="2263241"/>
              <a:ext cx="954308" cy="954308"/>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8" name="pt8"/>
            <p:cNvSpPr/>
            <p:nvPr/>
          </p:nvSpPr>
          <p:spPr>
            <a:xfrm>
              <a:off x="5315650" y="2376007"/>
              <a:ext cx="728774" cy="728774"/>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9" name="pt9"/>
            <p:cNvSpPr/>
            <p:nvPr/>
          </p:nvSpPr>
          <p:spPr>
            <a:xfrm>
              <a:off x="6443475" y="2428068"/>
              <a:ext cx="624653" cy="624653"/>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0" name="pt10"/>
            <p:cNvSpPr/>
            <p:nvPr/>
          </p:nvSpPr>
          <p:spPr>
            <a:xfrm>
              <a:off x="7232937" y="2141765"/>
              <a:ext cx="1197258" cy="1197258"/>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1" name="pt11"/>
            <p:cNvSpPr/>
            <p:nvPr/>
          </p:nvSpPr>
          <p:spPr>
            <a:xfrm>
              <a:off x="8472515" y="2305578"/>
              <a:ext cx="869633" cy="869633"/>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12" name="pt12"/>
            <p:cNvSpPr/>
            <p:nvPr/>
          </p:nvSpPr>
          <p:spPr>
            <a:xfrm>
              <a:off x="9803460" y="2560759"/>
              <a:ext cx="359271" cy="359271"/>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3" name="pt13"/>
            <p:cNvSpPr/>
            <p:nvPr/>
          </p:nvSpPr>
          <p:spPr>
            <a:xfrm>
              <a:off x="10897688" y="2579222"/>
              <a:ext cx="322345" cy="322345"/>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14" name="pt14"/>
            <p:cNvSpPr/>
            <p:nvPr/>
          </p:nvSpPr>
          <p:spPr>
            <a:xfrm>
              <a:off x="955913" y="2319329"/>
              <a:ext cx="842131" cy="842131"/>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5" name="pt15"/>
            <p:cNvSpPr/>
            <p:nvPr/>
          </p:nvSpPr>
          <p:spPr>
            <a:xfrm>
              <a:off x="2078424" y="2366075"/>
              <a:ext cx="748638" cy="748638"/>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6" name="pt16"/>
            <p:cNvSpPr/>
            <p:nvPr/>
          </p:nvSpPr>
          <p:spPr>
            <a:xfrm>
              <a:off x="3165568" y="2377455"/>
              <a:ext cx="725880" cy="72588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7" name="pt17"/>
            <p:cNvSpPr/>
            <p:nvPr/>
          </p:nvSpPr>
          <p:spPr>
            <a:xfrm>
              <a:off x="4263381" y="2399503"/>
              <a:ext cx="681783" cy="681783"/>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8" name="pt18"/>
            <p:cNvSpPr/>
            <p:nvPr/>
          </p:nvSpPr>
          <p:spPr>
            <a:xfrm>
              <a:off x="5396267" y="2456624"/>
              <a:ext cx="567540" cy="567540"/>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19" name="pt19"/>
            <p:cNvSpPr/>
            <p:nvPr/>
          </p:nvSpPr>
          <p:spPr>
            <a:xfrm>
              <a:off x="6570319" y="2554911"/>
              <a:ext cx="370966" cy="37096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0" name="pt20"/>
            <p:cNvSpPr/>
            <p:nvPr/>
          </p:nvSpPr>
          <p:spPr>
            <a:xfrm>
              <a:off x="7668344" y="2577172"/>
              <a:ext cx="326444" cy="32644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1" name="pt21"/>
            <p:cNvSpPr/>
            <p:nvPr/>
          </p:nvSpPr>
          <p:spPr>
            <a:xfrm>
              <a:off x="8801809" y="2634873"/>
              <a:ext cx="211044" cy="211044"/>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2" name="pt22"/>
            <p:cNvSpPr/>
            <p:nvPr/>
          </p:nvSpPr>
          <p:spPr>
            <a:xfrm>
              <a:off x="9879561" y="2636860"/>
              <a:ext cx="207069" cy="207069"/>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3" name="pt23"/>
            <p:cNvSpPr/>
            <p:nvPr/>
          </p:nvSpPr>
          <p:spPr>
            <a:xfrm>
              <a:off x="10986608" y="2668142"/>
              <a:ext cx="144506" cy="144506"/>
            </a:xfrm>
            <a:prstGeom prst="ellipse">
              <a:avLst/>
            </a:prstGeom>
            <a:solidFill>
              <a:srgbClr val="B3B3B3">
                <a:alpha val="100000"/>
              </a:srgbClr>
            </a:solidFill>
            <a:ln w="9000" cap="rnd">
              <a:solidFill>
                <a:srgbClr val="FFFFFF">
                  <a:alpha val="100000"/>
                </a:srgbClr>
              </a:solidFill>
              <a:prstDash val="solid"/>
              <a:round/>
            </a:ln>
          </p:spPr>
          <p:txBody>
            <a:bodyPr/>
            <a:lstStyle/>
            <a:p/>
          </p:txBody>
        </p:sp>
        <p:sp>
          <p:nvSpPr>
            <p:cNvPr id="24" name="tx24"/>
            <p:cNvSpPr/>
            <p:nvPr/>
          </p:nvSpPr>
          <p:spPr>
            <a:xfrm>
              <a:off x="1099790" y="1554612"/>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25" name="tx25"/>
            <p:cNvSpPr/>
            <p:nvPr/>
          </p:nvSpPr>
          <p:spPr>
            <a:xfrm>
              <a:off x="1055469" y="1743553"/>
              <a:ext cx="64301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1,057,000</a:t>
              </a:r>
            </a:p>
          </p:txBody>
        </p:sp>
        <p:sp>
          <p:nvSpPr>
            <p:cNvPr id="26" name="tx26"/>
            <p:cNvSpPr/>
            <p:nvPr/>
          </p:nvSpPr>
          <p:spPr>
            <a:xfrm>
              <a:off x="2243767" y="1552777"/>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27" name="tx27"/>
            <p:cNvSpPr/>
            <p:nvPr/>
          </p:nvSpPr>
          <p:spPr>
            <a:xfrm>
              <a:off x="219150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799,000</a:t>
              </a:r>
            </a:p>
          </p:txBody>
        </p:sp>
        <p:sp>
          <p:nvSpPr>
            <p:cNvPr id="28" name="tx28"/>
            <p:cNvSpPr/>
            <p:nvPr/>
          </p:nvSpPr>
          <p:spPr>
            <a:xfrm>
              <a:off x="3299523" y="1554612"/>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29" name="tx29"/>
            <p:cNvSpPr/>
            <p:nvPr/>
          </p:nvSpPr>
          <p:spPr>
            <a:xfrm>
              <a:off x="3267270"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742,000</a:t>
              </a:r>
            </a:p>
          </p:txBody>
        </p:sp>
        <p:sp>
          <p:nvSpPr>
            <p:cNvPr id="30" name="tx30"/>
            <p:cNvSpPr/>
            <p:nvPr/>
          </p:nvSpPr>
          <p:spPr>
            <a:xfrm>
              <a:off x="4222561" y="1524123"/>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31" name="tx31"/>
            <p:cNvSpPr/>
            <p:nvPr/>
          </p:nvSpPr>
          <p:spPr>
            <a:xfrm>
              <a:off x="4343035"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637,000</a:t>
              </a:r>
            </a:p>
          </p:txBody>
        </p:sp>
        <p:sp>
          <p:nvSpPr>
            <p:cNvPr id="32" name="tx32"/>
            <p:cNvSpPr/>
            <p:nvPr/>
          </p:nvSpPr>
          <p:spPr>
            <a:xfrm>
              <a:off x="5418941" y="1552777"/>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33" name="tx33"/>
            <p:cNvSpPr/>
            <p:nvPr/>
          </p:nvSpPr>
          <p:spPr>
            <a:xfrm>
              <a:off x="5418799"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404,000</a:t>
              </a:r>
            </a:p>
          </p:txBody>
        </p:sp>
        <p:sp>
          <p:nvSpPr>
            <p:cNvPr id="34" name="tx34"/>
            <p:cNvSpPr/>
            <p:nvPr/>
          </p:nvSpPr>
          <p:spPr>
            <a:xfrm>
              <a:off x="6591148" y="1524123"/>
              <a:ext cx="329308"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Syria</a:t>
              </a:r>
            </a:p>
          </p:txBody>
        </p:sp>
        <p:sp>
          <p:nvSpPr>
            <p:cNvPr id="35" name="tx35"/>
            <p:cNvSpPr/>
            <p:nvPr/>
          </p:nvSpPr>
          <p:spPr>
            <a:xfrm>
              <a:off x="6494564" y="1743553"/>
              <a:ext cx="522475"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134,000</a:t>
              </a:r>
            </a:p>
          </p:txBody>
        </p:sp>
        <p:sp>
          <p:nvSpPr>
            <p:cNvPr id="36" name="tx36"/>
            <p:cNvSpPr/>
            <p:nvPr/>
          </p:nvSpPr>
          <p:spPr>
            <a:xfrm>
              <a:off x="7646763" y="1525888"/>
              <a:ext cx="36960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Egypt</a:t>
              </a:r>
            </a:p>
          </p:txBody>
        </p:sp>
        <p:sp>
          <p:nvSpPr>
            <p:cNvPr id="37" name="tx37"/>
            <p:cNvSpPr/>
            <p:nvPr/>
          </p:nvSpPr>
          <p:spPr>
            <a:xfrm>
              <a:off x="7610522"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95,000</a:t>
              </a:r>
            </a:p>
          </p:txBody>
        </p:sp>
        <p:sp>
          <p:nvSpPr>
            <p:cNvPr id="38" name="tx38"/>
            <p:cNvSpPr/>
            <p:nvPr/>
          </p:nvSpPr>
          <p:spPr>
            <a:xfrm>
              <a:off x="8782800" y="1527582"/>
              <a:ext cx="249063"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Iraq</a:t>
              </a:r>
            </a:p>
          </p:txBody>
        </p:sp>
        <p:sp>
          <p:nvSpPr>
            <p:cNvPr id="39" name="tx39"/>
            <p:cNvSpPr/>
            <p:nvPr/>
          </p:nvSpPr>
          <p:spPr>
            <a:xfrm>
              <a:off x="8686287"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34,000</a:t>
              </a:r>
            </a:p>
          </p:txBody>
        </p:sp>
        <p:sp>
          <p:nvSpPr>
            <p:cNvPr id="40" name="tx40"/>
            <p:cNvSpPr/>
            <p:nvPr/>
          </p:nvSpPr>
          <p:spPr>
            <a:xfrm>
              <a:off x="9810326" y="1525888"/>
              <a:ext cx="345540"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Libya</a:t>
              </a:r>
            </a:p>
          </p:txBody>
        </p:sp>
        <p:sp>
          <p:nvSpPr>
            <p:cNvPr id="41" name="tx41"/>
            <p:cNvSpPr/>
            <p:nvPr/>
          </p:nvSpPr>
          <p:spPr>
            <a:xfrm>
              <a:off x="9762051"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33,000</a:t>
              </a:r>
            </a:p>
          </p:txBody>
        </p:sp>
        <p:sp>
          <p:nvSpPr>
            <p:cNvPr id="42" name="tx42"/>
            <p:cNvSpPr/>
            <p:nvPr/>
          </p:nvSpPr>
          <p:spPr>
            <a:xfrm>
              <a:off x="10777509" y="1554612"/>
              <a:ext cx="562703"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Lebanon</a:t>
              </a:r>
            </a:p>
          </p:txBody>
        </p:sp>
        <p:sp>
          <p:nvSpPr>
            <p:cNvPr id="43" name="tx43"/>
            <p:cNvSpPr/>
            <p:nvPr/>
          </p:nvSpPr>
          <p:spPr>
            <a:xfrm>
              <a:off x="10837816" y="1743553"/>
              <a:ext cx="442089" cy="124355"/>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25,000</a:t>
              </a:r>
            </a:p>
          </p:txBody>
        </p:sp>
        <p:sp>
          <p:nvSpPr>
            <p:cNvPr id="44" name="pl44"/>
            <p:cNvSpPr/>
            <p:nvPr/>
          </p:nvSpPr>
          <p:spPr>
            <a:xfrm>
              <a:off x="137697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5" name="pl45"/>
            <p:cNvSpPr/>
            <p:nvPr/>
          </p:nvSpPr>
          <p:spPr>
            <a:xfrm>
              <a:off x="2452743"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6" name="pl46"/>
            <p:cNvSpPr/>
            <p:nvPr/>
          </p:nvSpPr>
          <p:spPr>
            <a:xfrm>
              <a:off x="3528508"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7" name="pl47"/>
            <p:cNvSpPr/>
            <p:nvPr/>
          </p:nvSpPr>
          <p:spPr>
            <a:xfrm>
              <a:off x="460427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8" name="pl48"/>
            <p:cNvSpPr/>
            <p:nvPr/>
          </p:nvSpPr>
          <p:spPr>
            <a:xfrm>
              <a:off x="568003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49" name="pl49"/>
            <p:cNvSpPr/>
            <p:nvPr/>
          </p:nvSpPr>
          <p:spPr>
            <a:xfrm>
              <a:off x="6755802"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0" name="pl50"/>
            <p:cNvSpPr/>
            <p:nvPr/>
          </p:nvSpPr>
          <p:spPr>
            <a:xfrm>
              <a:off x="7831567"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1" name="pl51"/>
            <p:cNvSpPr/>
            <p:nvPr/>
          </p:nvSpPr>
          <p:spPr>
            <a:xfrm>
              <a:off x="890733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2" name="pl52"/>
            <p:cNvSpPr/>
            <p:nvPr/>
          </p:nvSpPr>
          <p:spPr>
            <a:xfrm>
              <a:off x="9983096"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3" name="pl53"/>
            <p:cNvSpPr/>
            <p:nvPr/>
          </p:nvSpPr>
          <p:spPr>
            <a:xfrm>
              <a:off x="11058861" y="1879783"/>
              <a:ext cx="0" cy="860611"/>
            </a:xfrm>
            <a:custGeom>
              <a:avLst/>
              <a:pathLst>
                <a:path w="0" h="860611">
                  <a:moveTo>
                    <a:pt x="0" y="0"/>
                  </a:moveTo>
                  <a:lnTo>
                    <a:pt x="0" y="860611"/>
                  </a:lnTo>
                </a:path>
              </a:pathLst>
            </a:custGeom>
            <a:ln w="13550" cap="flat">
              <a:solidFill>
                <a:srgbClr val="000000">
                  <a:alpha val="100000"/>
                </a:srgbClr>
              </a:solidFill>
              <a:prstDash val="solid"/>
              <a:round/>
            </a:ln>
          </p:spPr>
          <p:txBody>
            <a:bodyPr/>
            <a:lstStyle/>
            <a:p/>
          </p:txBody>
        </p:sp>
        <p:sp>
          <p:nvSpPr>
            <p:cNvPr id="54" name="pt54"/>
            <p:cNvSpPr/>
            <p:nvPr/>
          </p:nvSpPr>
          <p:spPr>
            <a:xfrm>
              <a:off x="1358928"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5" name="pt55"/>
            <p:cNvSpPr/>
            <p:nvPr/>
          </p:nvSpPr>
          <p:spPr>
            <a:xfrm>
              <a:off x="243469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6" name="pt56"/>
            <p:cNvSpPr/>
            <p:nvPr/>
          </p:nvSpPr>
          <p:spPr>
            <a:xfrm>
              <a:off x="351045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7" name="pt57"/>
            <p:cNvSpPr/>
            <p:nvPr/>
          </p:nvSpPr>
          <p:spPr>
            <a:xfrm>
              <a:off x="4586222"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8" name="pt58"/>
            <p:cNvSpPr/>
            <p:nvPr/>
          </p:nvSpPr>
          <p:spPr>
            <a:xfrm>
              <a:off x="5661987"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59" name="pt59"/>
            <p:cNvSpPr/>
            <p:nvPr/>
          </p:nvSpPr>
          <p:spPr>
            <a:xfrm>
              <a:off x="673775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0" name="pt60"/>
            <p:cNvSpPr/>
            <p:nvPr/>
          </p:nvSpPr>
          <p:spPr>
            <a:xfrm>
              <a:off x="7813516"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1" name="pt61"/>
            <p:cNvSpPr/>
            <p:nvPr/>
          </p:nvSpPr>
          <p:spPr>
            <a:xfrm>
              <a:off x="8889281"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2" name="pt62"/>
            <p:cNvSpPr/>
            <p:nvPr/>
          </p:nvSpPr>
          <p:spPr>
            <a:xfrm>
              <a:off x="9965045"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3" name="pt63"/>
            <p:cNvSpPr/>
            <p:nvPr/>
          </p:nvSpPr>
          <p:spPr>
            <a:xfrm>
              <a:off x="11040810" y="2722344"/>
              <a:ext cx="36101" cy="3610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4" name="tx64"/>
            <p:cNvSpPr/>
            <p:nvPr/>
          </p:nvSpPr>
          <p:spPr>
            <a:xfrm>
              <a:off x="4236735" y="348647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 (%)</a:t>
              </a:r>
            </a:p>
          </p:txBody>
        </p:sp>
        <p:sp>
          <p:nvSpPr>
            <p:cNvPr id="65" name="pt65"/>
            <p:cNvSpPr/>
            <p:nvPr/>
          </p:nvSpPr>
          <p:spPr>
            <a:xfrm>
              <a:off x="5587957" y="3481778"/>
              <a:ext cx="171607" cy="171607"/>
            </a:xfrm>
            <a:prstGeom prst="ellipse">
              <a:avLst/>
            </a:prstGeom>
            <a:solidFill>
              <a:srgbClr val="B50800">
                <a:alpha val="60000"/>
              </a:srgbClr>
            </a:solidFill>
            <a:ln w="9000" cap="rnd">
              <a:solidFill>
                <a:srgbClr val="B50800">
                  <a:alpha val="60000"/>
                </a:srgbClr>
              </a:solidFill>
              <a:prstDash val="solid"/>
              <a:round/>
            </a:ln>
          </p:spPr>
          <p:txBody>
            <a:bodyPr/>
            <a:lstStyle/>
            <a:p/>
          </p:txBody>
        </p:sp>
        <p:sp>
          <p:nvSpPr>
            <p:cNvPr id="66" name="pt66"/>
            <p:cNvSpPr/>
            <p:nvPr/>
          </p:nvSpPr>
          <p:spPr>
            <a:xfrm>
              <a:off x="6183563" y="3481778"/>
              <a:ext cx="171607" cy="171607"/>
            </a:xfrm>
            <a:prstGeom prst="ellipse">
              <a:avLst/>
            </a:prstGeom>
            <a:solidFill>
              <a:srgbClr val="F26A21">
                <a:alpha val="60000"/>
              </a:srgbClr>
            </a:solidFill>
            <a:ln w="9000" cap="rnd">
              <a:solidFill>
                <a:srgbClr val="F26A21">
                  <a:alpha val="60000"/>
                </a:srgbClr>
              </a:solidFill>
              <a:prstDash val="solid"/>
              <a:round/>
            </a:ln>
          </p:spPr>
          <p:txBody>
            <a:bodyPr/>
            <a:lstStyle/>
            <a:p/>
          </p:txBody>
        </p:sp>
        <p:sp>
          <p:nvSpPr>
            <p:cNvPr id="67" name="pt67"/>
            <p:cNvSpPr/>
            <p:nvPr/>
          </p:nvSpPr>
          <p:spPr>
            <a:xfrm>
              <a:off x="6899496" y="3481778"/>
              <a:ext cx="171607" cy="171607"/>
            </a:xfrm>
            <a:prstGeom prst="ellipse">
              <a:avLst/>
            </a:prstGeom>
            <a:solidFill>
              <a:srgbClr val="FFC20E">
                <a:alpha val="60000"/>
              </a:srgbClr>
            </a:solidFill>
            <a:ln w="9000" cap="rnd">
              <a:solidFill>
                <a:srgbClr val="FFC20E">
                  <a:alpha val="60000"/>
                </a:srgbClr>
              </a:solidFill>
              <a:prstDash val="solid"/>
              <a:round/>
            </a:ln>
          </p:spPr>
          <p:txBody>
            <a:bodyPr/>
            <a:lstStyle/>
            <a:p/>
          </p:txBody>
        </p:sp>
        <p:sp>
          <p:nvSpPr>
            <p:cNvPr id="68" name="pt68"/>
            <p:cNvSpPr/>
            <p:nvPr/>
          </p:nvSpPr>
          <p:spPr>
            <a:xfrm>
              <a:off x="7615429" y="3481778"/>
              <a:ext cx="171607" cy="171607"/>
            </a:xfrm>
            <a:prstGeom prst="ellipse">
              <a:avLst/>
            </a:prstGeom>
            <a:solidFill>
              <a:srgbClr val="00833D">
                <a:alpha val="60000"/>
              </a:srgbClr>
            </a:solidFill>
            <a:ln w="9000" cap="rnd">
              <a:solidFill>
                <a:srgbClr val="00833D">
                  <a:alpha val="60000"/>
                </a:srgbClr>
              </a:solidFill>
              <a:prstDash val="solid"/>
              <a:round/>
            </a:ln>
          </p:spPr>
          <p:txBody>
            <a:bodyPr/>
            <a:lstStyle/>
            <a:p/>
          </p:txBody>
        </p:sp>
        <p:sp>
          <p:nvSpPr>
            <p:cNvPr id="69" name="tx69"/>
            <p:cNvSpPr/>
            <p:nvPr/>
          </p:nvSpPr>
          <p:spPr>
            <a:xfrm>
              <a:off x="5853078" y="3515467"/>
              <a:ext cx="236971"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&lt;60</a:t>
              </a:r>
            </a:p>
          </p:txBody>
        </p:sp>
        <p:sp>
          <p:nvSpPr>
            <p:cNvPr id="70" name="tx70"/>
            <p:cNvSpPr/>
            <p:nvPr/>
          </p:nvSpPr>
          <p:spPr>
            <a:xfrm>
              <a:off x="6448684"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70-79</a:t>
              </a:r>
            </a:p>
          </p:txBody>
        </p:sp>
        <p:sp>
          <p:nvSpPr>
            <p:cNvPr id="71" name="tx71"/>
            <p:cNvSpPr/>
            <p:nvPr/>
          </p:nvSpPr>
          <p:spPr>
            <a:xfrm>
              <a:off x="7164617" y="3515467"/>
              <a:ext cx="35729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80-89</a:t>
              </a:r>
            </a:p>
          </p:txBody>
        </p:sp>
        <p:sp>
          <p:nvSpPr>
            <p:cNvPr id="72" name="tx72"/>
            <p:cNvSpPr/>
            <p:nvPr/>
          </p:nvSpPr>
          <p:spPr>
            <a:xfrm>
              <a:off x="7880550" y="3515467"/>
              <a:ext cx="31855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&gt;=95</a:t>
              </a:r>
            </a:p>
          </p:txBody>
        </p:sp>
        <p:sp>
          <p:nvSpPr>
            <p:cNvPr id="73" name="tx73"/>
            <p:cNvSpPr/>
            <p:nvPr/>
          </p:nvSpPr>
          <p:spPr>
            <a:xfrm>
              <a:off x="731520" y="817987"/>
              <a:ext cx="522761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Top 10 countries with the most children unprotected for measles, 2023</a:t>
              </a:r>
            </a:p>
          </p:txBody>
        </p:sp>
        <p:sp>
          <p:nvSpPr>
            <p:cNvPr id="74" name="tx74"/>
            <p:cNvSpPr/>
            <p:nvPr/>
          </p:nvSpPr>
          <p:spPr>
            <a:xfrm>
              <a:off x="731520" y="1154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5" name="tx75"/>
            <p:cNvSpPr/>
            <p:nvPr/>
          </p:nvSpPr>
          <p:spPr>
            <a:xfrm>
              <a:off x="731520" y="1335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6" name="tx76"/>
            <p:cNvSpPr/>
            <p:nvPr/>
          </p:nvSpPr>
          <p:spPr>
            <a:xfrm>
              <a:off x="731520" y="1516503"/>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7" name="tx77"/>
            <p:cNvSpPr/>
            <p:nvPr/>
          </p:nvSpPr>
          <p:spPr>
            <a:xfrm>
              <a:off x="731520" y="1697554"/>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8" name="tx78"/>
            <p:cNvSpPr/>
            <p:nvPr/>
          </p:nvSpPr>
          <p:spPr>
            <a:xfrm>
              <a:off x="731520" y="1878605"/>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79" name="tx79"/>
            <p:cNvSpPr/>
            <p:nvPr/>
          </p:nvSpPr>
          <p:spPr>
            <a:xfrm>
              <a:off x="731520" y="2042876"/>
              <a:ext cx="46575" cy="1678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t>
              </a:r>
            </a:p>
          </p:txBody>
        </p:sp>
        <p:sp>
          <p:nvSpPr>
            <p:cNvPr id="80" name="tx80"/>
            <p:cNvSpPr/>
            <p:nvPr/>
          </p:nvSpPr>
          <p:spPr>
            <a:xfrm>
              <a:off x="7418531" y="3721960"/>
              <a:ext cx="428578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    </a:t>
              </a:r>
            </a:p>
          </p:txBody>
        </p:sp>
        <p:sp>
          <p:nvSpPr>
            <p:cNvPr id="81" name="tx81"/>
            <p:cNvSpPr/>
            <p:nvPr/>
          </p:nvSpPr>
          <p:spPr>
            <a:xfrm>
              <a:off x="4796209" y="3842715"/>
              <a:ext cx="690811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inner grey bubble reflects number of children that did not receive MCV1 while the outer bubble reflects size of target population    </a:t>
              </a:r>
            </a:p>
          </p:txBody>
        </p:sp>
      </p:grpSp>
      <p:sp>
        <p:nvSpPr>
          <p:cNvPr id="82" name="body"/>
          <p:cNvSpPr>
            <a:spLocks noGrp="1"/>
          </p:cNvSpPr>
          <p:nvPr>
            <p:ph/>
          </p:nvPr>
        </p:nvSpPr>
        <p:spPr>
          <a:xfrm>
            <a:off x="274320" y="4572000"/>
            <a:ext cx="10058400" cy="210312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there were 4,037,000 children unvaccinated with MCV1 in EMR.
The top 10 countries accounted for 3,959,000 (98%) of unvaccinated children in EMR.
Pakistan had the highest number of unvaccinated children (1,057,000), followed by Sudan (799,000). These account for approximately 26% and 20% of unvaccinated children in the region, respectively.
Absolute numbers of un- and undervaccinated children is driven by a combination of birth cohort size and programme performance, as such, large birth cohort countries may have a large number of zero-dose children despite higher coverage than other countries.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Bahrain, Iran, Kuwait, Morocco, Oman, and Qatar had the highest coverage (99%), while Yemen had the lowest coverage (45%).
MCV1 coverage increased in 7 out of 21 countries between 2022 and 2023. The largest increase was 26% points in Djibouti from 50% to 76%.
4 countries saw a decrease in coverage (Afghanistan, Saudi Arabia, Sudan, and Yemen). The largest decline was 15% points in Sudan from 66% to 51%.
Coverage remained constant between 2022 and 2023 in the remaining 10 countries.
In 2023, 12 out of 21 countries had achieved MCV1 coverage of at least 90%.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difference in MCV1 coverage compared to 2019, by country.
Coverage was higher in 2023 compared to 2019 in 6 countries (Egypt, Iraq, Jordan, Kuwait, Pakistan, and Saudi Arabia).
The largest increase in coverage was 11% points in Iraq from 86% in 2019 to 97% in 2023}.
Coverage was lower than in 2019 in 8 countries (Afghanistan, Djibouti, Lebanon, Sudan, Syria, Tunisia, United Arab Emirates, and Yemen).
The largest decline in coverage was 39% points in Sudan from 90% in 2019 to 51% in 2023}.</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EMR, 4 out of 21 (19%) countries had MCV1 coverage below 70% in 2023. These are Afghanistan, Sudan, Somalia, and Yemen.
These countries account for approximately 5,142,000 (27%) of the total annual cohort of surviving infants in the region.
There were 12 (57%) countries that achieved MCV1 of 90% or higher, accounting for 6,529,000 (34%) of the total cohort.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g4"/>
            <p:cNvSpPr/>
            <p:nvPr/>
          </p:nvSpPr>
          <p:spPr>
            <a:xfrm>
              <a:off x="2569509" y="1574837"/>
              <a:ext cx="1836023" cy="1984019"/>
            </a:xfrm>
            <a:custGeom>
              <a:avLst/>
              <a:pathLst>
                <a:path w="1836023" h="1984019">
                  <a:moveTo>
                    <a:pt x="0" y="1836151"/>
                  </a:moveTo>
                  <a:lnTo>
                    <a:pt x="63109" y="1841250"/>
                  </a:lnTo>
                  <a:lnTo>
                    <a:pt x="126219" y="1846349"/>
                  </a:lnTo>
                  <a:lnTo>
                    <a:pt x="189329" y="1851448"/>
                  </a:lnTo>
                  <a:lnTo>
                    <a:pt x="252439" y="1856547"/>
                  </a:lnTo>
                  <a:lnTo>
                    <a:pt x="315549" y="1861646"/>
                  </a:lnTo>
                  <a:lnTo>
                    <a:pt x="378659" y="1866745"/>
                  </a:lnTo>
                  <a:lnTo>
                    <a:pt x="441769" y="1871844"/>
                  </a:lnTo>
                  <a:lnTo>
                    <a:pt x="504879" y="1876942"/>
                  </a:lnTo>
                  <a:lnTo>
                    <a:pt x="567989" y="1882041"/>
                  </a:lnTo>
                  <a:lnTo>
                    <a:pt x="631099" y="1887140"/>
                  </a:lnTo>
                  <a:lnTo>
                    <a:pt x="694209" y="1892239"/>
                  </a:lnTo>
                  <a:lnTo>
                    <a:pt x="757319" y="1897338"/>
                  </a:lnTo>
                  <a:lnTo>
                    <a:pt x="820429" y="1902437"/>
                  </a:lnTo>
                  <a:lnTo>
                    <a:pt x="883539" y="1907536"/>
                  </a:lnTo>
                  <a:lnTo>
                    <a:pt x="946648" y="1912635"/>
                  </a:lnTo>
                  <a:lnTo>
                    <a:pt x="1009758" y="1917734"/>
                  </a:lnTo>
                  <a:lnTo>
                    <a:pt x="1072868" y="1922832"/>
                  </a:lnTo>
                  <a:lnTo>
                    <a:pt x="1135978" y="1927931"/>
                  </a:lnTo>
                  <a:lnTo>
                    <a:pt x="1199088" y="1933030"/>
                  </a:lnTo>
                  <a:lnTo>
                    <a:pt x="1262198" y="1938129"/>
                  </a:lnTo>
                  <a:lnTo>
                    <a:pt x="1325308" y="1943228"/>
                  </a:lnTo>
                  <a:lnTo>
                    <a:pt x="1388418" y="1948327"/>
                  </a:lnTo>
                  <a:lnTo>
                    <a:pt x="1451528" y="1953426"/>
                  </a:lnTo>
                  <a:lnTo>
                    <a:pt x="1514638" y="1958525"/>
                  </a:lnTo>
                  <a:lnTo>
                    <a:pt x="1577748" y="1963624"/>
                  </a:lnTo>
                  <a:lnTo>
                    <a:pt x="1640858" y="1968723"/>
                  </a:lnTo>
                  <a:lnTo>
                    <a:pt x="1703968" y="1973821"/>
                  </a:lnTo>
                  <a:lnTo>
                    <a:pt x="1767078" y="1978920"/>
                  </a:lnTo>
                  <a:lnTo>
                    <a:pt x="1830188" y="1984019"/>
                  </a:lnTo>
                  <a:lnTo>
                    <a:pt x="1834191" y="1920977"/>
                  </a:lnTo>
                  <a:lnTo>
                    <a:pt x="1836023" y="1857835"/>
                  </a:lnTo>
                  <a:lnTo>
                    <a:pt x="1835683" y="1794668"/>
                  </a:lnTo>
                  <a:lnTo>
                    <a:pt x="1833169" y="1731549"/>
                  </a:lnTo>
                  <a:lnTo>
                    <a:pt x="1828486" y="1668554"/>
                  </a:lnTo>
                  <a:lnTo>
                    <a:pt x="1821639" y="1605757"/>
                  </a:lnTo>
                  <a:lnTo>
                    <a:pt x="1812636" y="1543233"/>
                  </a:lnTo>
                  <a:lnTo>
                    <a:pt x="1801488" y="1481056"/>
                  </a:lnTo>
                  <a:lnTo>
                    <a:pt x="1788207" y="1419299"/>
                  </a:lnTo>
                  <a:lnTo>
                    <a:pt x="1772811" y="1358036"/>
                  </a:lnTo>
                  <a:lnTo>
                    <a:pt x="1755315" y="1297338"/>
                  </a:lnTo>
                  <a:lnTo>
                    <a:pt x="1735743" y="1237278"/>
                  </a:lnTo>
                  <a:lnTo>
                    <a:pt x="1714116" y="1177927"/>
                  </a:lnTo>
                  <a:lnTo>
                    <a:pt x="1690460" y="1119355"/>
                  </a:lnTo>
                  <a:lnTo>
                    <a:pt x="1664803" y="1061631"/>
                  </a:lnTo>
                  <a:lnTo>
                    <a:pt x="1637176" y="1004824"/>
                  </a:lnTo>
                  <a:lnTo>
                    <a:pt x="1607612" y="949001"/>
                  </a:lnTo>
                  <a:lnTo>
                    <a:pt x="1576145" y="894228"/>
                  </a:lnTo>
                  <a:lnTo>
                    <a:pt x="1542812" y="840569"/>
                  </a:lnTo>
                  <a:lnTo>
                    <a:pt x="1507653" y="788089"/>
                  </a:lnTo>
                  <a:lnTo>
                    <a:pt x="1470710" y="736850"/>
                  </a:lnTo>
                  <a:lnTo>
                    <a:pt x="1432026" y="686911"/>
                  </a:lnTo>
                  <a:lnTo>
                    <a:pt x="1391648" y="638333"/>
                  </a:lnTo>
                  <a:lnTo>
                    <a:pt x="1349622" y="591172"/>
                  </a:lnTo>
                  <a:lnTo>
                    <a:pt x="1305999" y="545485"/>
                  </a:lnTo>
                  <a:lnTo>
                    <a:pt x="1260830" y="501326"/>
                  </a:lnTo>
                  <a:lnTo>
                    <a:pt x="1214169" y="458746"/>
                  </a:lnTo>
                  <a:lnTo>
                    <a:pt x="1166071" y="417796"/>
                  </a:lnTo>
                  <a:lnTo>
                    <a:pt x="1116593" y="378525"/>
                  </a:lnTo>
                  <a:lnTo>
                    <a:pt x="1065793" y="340980"/>
                  </a:lnTo>
                  <a:lnTo>
                    <a:pt x="1013732" y="305204"/>
                  </a:lnTo>
                  <a:lnTo>
                    <a:pt x="960471" y="271240"/>
                  </a:lnTo>
                  <a:lnTo>
                    <a:pt x="906073" y="239128"/>
                  </a:lnTo>
                  <a:lnTo>
                    <a:pt x="850603" y="208906"/>
                  </a:lnTo>
                  <a:lnTo>
                    <a:pt x="794126" y="180610"/>
                  </a:lnTo>
                  <a:lnTo>
                    <a:pt x="736709" y="154274"/>
                  </a:lnTo>
                  <a:lnTo>
                    <a:pt x="678421" y="129928"/>
                  </a:lnTo>
                  <a:lnTo>
                    <a:pt x="619329" y="107602"/>
                  </a:lnTo>
                  <a:lnTo>
                    <a:pt x="559504" y="87321"/>
                  </a:lnTo>
                  <a:lnTo>
                    <a:pt x="499018" y="69110"/>
                  </a:lnTo>
                  <a:lnTo>
                    <a:pt x="437940" y="52991"/>
                  </a:lnTo>
                  <a:lnTo>
                    <a:pt x="376344" y="38982"/>
                  </a:lnTo>
                  <a:lnTo>
                    <a:pt x="314303" y="27100"/>
                  </a:lnTo>
                  <a:lnTo>
                    <a:pt x="251890" y="17359"/>
                  </a:lnTo>
                  <a:lnTo>
                    <a:pt x="189179" y="9771"/>
                  </a:lnTo>
                  <a:lnTo>
                    <a:pt x="126244" y="4345"/>
                  </a:lnTo>
                  <a:lnTo>
                    <a:pt x="63159" y="1086"/>
                  </a:lnTo>
                  <a:lnTo>
                    <a:pt x="0" y="0"/>
                  </a:lnTo>
                  <a:lnTo>
                    <a:pt x="0" y="63315"/>
                  </a:lnTo>
                  <a:lnTo>
                    <a:pt x="0" y="126631"/>
                  </a:lnTo>
                  <a:lnTo>
                    <a:pt x="0" y="189946"/>
                  </a:lnTo>
                  <a:lnTo>
                    <a:pt x="0" y="253262"/>
                  </a:lnTo>
                  <a:lnTo>
                    <a:pt x="0" y="316577"/>
                  </a:lnTo>
                  <a:lnTo>
                    <a:pt x="0" y="379893"/>
                  </a:lnTo>
                  <a:lnTo>
                    <a:pt x="0" y="443209"/>
                  </a:lnTo>
                  <a:lnTo>
                    <a:pt x="0" y="506524"/>
                  </a:lnTo>
                  <a:lnTo>
                    <a:pt x="0" y="569840"/>
                  </a:lnTo>
                  <a:lnTo>
                    <a:pt x="0" y="633155"/>
                  </a:lnTo>
                  <a:lnTo>
                    <a:pt x="0" y="696471"/>
                  </a:lnTo>
                  <a:lnTo>
                    <a:pt x="0" y="759786"/>
                  </a:lnTo>
                  <a:lnTo>
                    <a:pt x="0" y="823102"/>
                  </a:lnTo>
                  <a:lnTo>
                    <a:pt x="0" y="886418"/>
                  </a:lnTo>
                  <a:lnTo>
                    <a:pt x="0" y="949733"/>
                  </a:lnTo>
                  <a:lnTo>
                    <a:pt x="0" y="1013049"/>
                  </a:lnTo>
                  <a:lnTo>
                    <a:pt x="0" y="1076364"/>
                  </a:lnTo>
                  <a:lnTo>
                    <a:pt x="0" y="1139680"/>
                  </a:lnTo>
                  <a:lnTo>
                    <a:pt x="0" y="1202995"/>
                  </a:lnTo>
                  <a:lnTo>
                    <a:pt x="0" y="1266311"/>
                  </a:lnTo>
                  <a:lnTo>
                    <a:pt x="0" y="1329627"/>
                  </a:lnTo>
                  <a:lnTo>
                    <a:pt x="0" y="1392942"/>
                  </a:lnTo>
                  <a:lnTo>
                    <a:pt x="0" y="1456258"/>
                  </a:lnTo>
                  <a:lnTo>
                    <a:pt x="0" y="1519573"/>
                  </a:lnTo>
                  <a:lnTo>
                    <a:pt x="0" y="1582889"/>
                  </a:lnTo>
                  <a:lnTo>
                    <a:pt x="0" y="1646205"/>
                  </a:lnTo>
                  <a:lnTo>
                    <a:pt x="0" y="1709520"/>
                  </a:lnTo>
                  <a:lnTo>
                    <a:pt x="0" y="1772836"/>
                  </a:lnTo>
                  <a:close/>
                </a:path>
              </a:pathLst>
            </a:custGeom>
            <a:solidFill>
              <a:srgbClr val="1CBE4F">
                <a:alpha val="100000"/>
              </a:srgbClr>
            </a:solidFill>
            <a:ln w="13550" cap="flat">
              <a:solidFill>
                <a:srgbClr val="000000">
                  <a:alpha val="100000"/>
                </a:srgbClr>
              </a:solidFill>
              <a:prstDash val="solid"/>
              <a:miter/>
            </a:ln>
          </p:spPr>
          <p:txBody>
            <a:bodyPr/>
            <a:lstStyle/>
            <a:p/>
          </p:txBody>
        </p:sp>
        <p:sp>
          <p:nvSpPr>
            <p:cNvPr id="5" name="pg5"/>
            <p:cNvSpPr/>
            <p:nvPr/>
          </p:nvSpPr>
          <p:spPr>
            <a:xfrm>
              <a:off x="2569509" y="3410988"/>
              <a:ext cx="1830188" cy="1782630"/>
            </a:xfrm>
            <a:custGeom>
              <a:avLst/>
              <a:pathLst>
                <a:path w="1830188" h="1782630">
                  <a:moveTo>
                    <a:pt x="0" y="0"/>
                  </a:moveTo>
                  <a:lnTo>
                    <a:pt x="15175" y="61470"/>
                  </a:lnTo>
                  <a:lnTo>
                    <a:pt x="30351" y="122940"/>
                  </a:lnTo>
                  <a:lnTo>
                    <a:pt x="45527" y="184410"/>
                  </a:lnTo>
                  <a:lnTo>
                    <a:pt x="60702" y="245880"/>
                  </a:lnTo>
                  <a:lnTo>
                    <a:pt x="75878" y="307350"/>
                  </a:lnTo>
                  <a:lnTo>
                    <a:pt x="91054" y="368820"/>
                  </a:lnTo>
                  <a:lnTo>
                    <a:pt x="106229" y="430290"/>
                  </a:lnTo>
                  <a:lnTo>
                    <a:pt x="121405" y="491760"/>
                  </a:lnTo>
                  <a:lnTo>
                    <a:pt x="136581" y="553230"/>
                  </a:lnTo>
                  <a:lnTo>
                    <a:pt x="151756" y="614700"/>
                  </a:lnTo>
                  <a:lnTo>
                    <a:pt x="166932" y="676170"/>
                  </a:lnTo>
                  <a:lnTo>
                    <a:pt x="182108" y="737640"/>
                  </a:lnTo>
                  <a:lnTo>
                    <a:pt x="197283" y="799110"/>
                  </a:lnTo>
                  <a:lnTo>
                    <a:pt x="212459" y="860580"/>
                  </a:lnTo>
                  <a:lnTo>
                    <a:pt x="227635" y="922050"/>
                  </a:lnTo>
                  <a:lnTo>
                    <a:pt x="242810" y="983520"/>
                  </a:lnTo>
                  <a:lnTo>
                    <a:pt x="257986" y="1044990"/>
                  </a:lnTo>
                  <a:lnTo>
                    <a:pt x="273162" y="1106460"/>
                  </a:lnTo>
                  <a:lnTo>
                    <a:pt x="288337" y="1167930"/>
                  </a:lnTo>
                  <a:lnTo>
                    <a:pt x="303513" y="1229400"/>
                  </a:lnTo>
                  <a:lnTo>
                    <a:pt x="318689" y="1290870"/>
                  </a:lnTo>
                  <a:lnTo>
                    <a:pt x="333864" y="1352340"/>
                  </a:lnTo>
                  <a:lnTo>
                    <a:pt x="349040" y="1413810"/>
                  </a:lnTo>
                  <a:lnTo>
                    <a:pt x="364216" y="1475280"/>
                  </a:lnTo>
                  <a:lnTo>
                    <a:pt x="379391" y="1536750"/>
                  </a:lnTo>
                  <a:lnTo>
                    <a:pt x="394567" y="1598220"/>
                  </a:lnTo>
                  <a:lnTo>
                    <a:pt x="409743" y="1659690"/>
                  </a:lnTo>
                  <a:lnTo>
                    <a:pt x="424918" y="1721160"/>
                  </a:lnTo>
                  <a:lnTo>
                    <a:pt x="440094" y="1782630"/>
                  </a:lnTo>
                  <a:lnTo>
                    <a:pt x="501622" y="1766303"/>
                  </a:lnTo>
                  <a:lnTo>
                    <a:pt x="562547" y="1747854"/>
                  </a:lnTo>
                  <a:lnTo>
                    <a:pt x="622796" y="1727303"/>
                  </a:lnTo>
                  <a:lnTo>
                    <a:pt x="682296" y="1704677"/>
                  </a:lnTo>
                  <a:lnTo>
                    <a:pt x="740976" y="1680002"/>
                  </a:lnTo>
                  <a:lnTo>
                    <a:pt x="798766" y="1653307"/>
                  </a:lnTo>
                  <a:lnTo>
                    <a:pt x="855595" y="1624625"/>
                  </a:lnTo>
                  <a:lnTo>
                    <a:pt x="911396" y="1593991"/>
                  </a:lnTo>
                  <a:lnTo>
                    <a:pt x="966102" y="1561441"/>
                  </a:lnTo>
                  <a:lnTo>
                    <a:pt x="1019646" y="1527014"/>
                  </a:lnTo>
                  <a:lnTo>
                    <a:pt x="1071965" y="1490752"/>
                  </a:lnTo>
                  <a:lnTo>
                    <a:pt x="1122996" y="1452698"/>
                  </a:lnTo>
                  <a:lnTo>
                    <a:pt x="1172677" y="1412898"/>
                  </a:lnTo>
                  <a:lnTo>
                    <a:pt x="1220948" y="1371399"/>
                  </a:lnTo>
                  <a:lnTo>
                    <a:pt x="1267752" y="1328253"/>
                  </a:lnTo>
                  <a:lnTo>
                    <a:pt x="1313032" y="1283510"/>
                  </a:lnTo>
                  <a:lnTo>
                    <a:pt x="1356734" y="1237224"/>
                  </a:lnTo>
                  <a:lnTo>
                    <a:pt x="1398805" y="1189451"/>
                  </a:lnTo>
                  <a:lnTo>
                    <a:pt x="1439195" y="1140249"/>
                  </a:lnTo>
                  <a:lnTo>
                    <a:pt x="1477856" y="1089676"/>
                  </a:lnTo>
                  <a:lnTo>
                    <a:pt x="1514739" y="1037793"/>
                  </a:lnTo>
                  <a:lnTo>
                    <a:pt x="1549803" y="984663"/>
                  </a:lnTo>
                  <a:lnTo>
                    <a:pt x="1583003" y="930350"/>
                  </a:lnTo>
                  <a:lnTo>
                    <a:pt x="1614301" y="874918"/>
                  </a:lnTo>
                  <a:lnTo>
                    <a:pt x="1643659" y="818435"/>
                  </a:lnTo>
                  <a:lnTo>
                    <a:pt x="1671041" y="760968"/>
                  </a:lnTo>
                  <a:lnTo>
                    <a:pt x="1696415" y="702587"/>
                  </a:lnTo>
                  <a:lnTo>
                    <a:pt x="1719749" y="643361"/>
                  </a:lnTo>
                  <a:lnTo>
                    <a:pt x="1741017" y="583361"/>
                  </a:lnTo>
                  <a:lnTo>
                    <a:pt x="1760192" y="522661"/>
                  </a:lnTo>
                  <a:lnTo>
                    <a:pt x="1777252" y="461332"/>
                  </a:lnTo>
                  <a:lnTo>
                    <a:pt x="1792175" y="399449"/>
                  </a:lnTo>
                  <a:lnTo>
                    <a:pt x="1804944" y="337086"/>
                  </a:lnTo>
                  <a:lnTo>
                    <a:pt x="1815544" y="274318"/>
                  </a:lnTo>
                  <a:lnTo>
                    <a:pt x="1823962" y="211219"/>
                  </a:lnTo>
                  <a:lnTo>
                    <a:pt x="1830188" y="147867"/>
                  </a:lnTo>
                  <a:lnTo>
                    <a:pt x="1767078" y="142769"/>
                  </a:lnTo>
                  <a:lnTo>
                    <a:pt x="1703968" y="137670"/>
                  </a:lnTo>
                  <a:lnTo>
                    <a:pt x="1640858" y="132571"/>
                  </a:lnTo>
                  <a:lnTo>
                    <a:pt x="1577748" y="127472"/>
                  </a:lnTo>
                  <a:lnTo>
                    <a:pt x="1514638" y="122373"/>
                  </a:lnTo>
                  <a:lnTo>
                    <a:pt x="1451528" y="117274"/>
                  </a:lnTo>
                  <a:lnTo>
                    <a:pt x="1388418" y="112175"/>
                  </a:lnTo>
                  <a:lnTo>
                    <a:pt x="1325308" y="107076"/>
                  </a:lnTo>
                  <a:lnTo>
                    <a:pt x="1262198" y="101977"/>
                  </a:lnTo>
                  <a:lnTo>
                    <a:pt x="1199088" y="96879"/>
                  </a:lnTo>
                  <a:lnTo>
                    <a:pt x="1135978" y="91780"/>
                  </a:lnTo>
                  <a:lnTo>
                    <a:pt x="1072868" y="86681"/>
                  </a:lnTo>
                  <a:lnTo>
                    <a:pt x="1009758" y="81582"/>
                  </a:lnTo>
                  <a:lnTo>
                    <a:pt x="946648" y="76483"/>
                  </a:lnTo>
                  <a:lnTo>
                    <a:pt x="883539" y="71384"/>
                  </a:lnTo>
                  <a:lnTo>
                    <a:pt x="820429" y="66285"/>
                  </a:lnTo>
                  <a:lnTo>
                    <a:pt x="757319" y="61186"/>
                  </a:lnTo>
                  <a:lnTo>
                    <a:pt x="694209" y="56087"/>
                  </a:lnTo>
                  <a:lnTo>
                    <a:pt x="631099" y="50988"/>
                  </a:lnTo>
                  <a:lnTo>
                    <a:pt x="567989" y="45890"/>
                  </a:lnTo>
                  <a:lnTo>
                    <a:pt x="504879" y="40791"/>
                  </a:lnTo>
                  <a:lnTo>
                    <a:pt x="441769" y="35692"/>
                  </a:lnTo>
                  <a:lnTo>
                    <a:pt x="378659" y="30593"/>
                  </a:lnTo>
                  <a:lnTo>
                    <a:pt x="315549" y="25494"/>
                  </a:lnTo>
                  <a:lnTo>
                    <a:pt x="252439" y="20395"/>
                  </a:lnTo>
                  <a:lnTo>
                    <a:pt x="189329" y="15296"/>
                  </a:lnTo>
                  <a:lnTo>
                    <a:pt x="126219" y="10197"/>
                  </a:lnTo>
                  <a:lnTo>
                    <a:pt x="63109" y="5098"/>
                  </a:lnTo>
                  <a:close/>
                </a:path>
              </a:pathLst>
            </a:custGeom>
            <a:solidFill>
              <a:srgbClr val="FBE426">
                <a:alpha val="100000"/>
              </a:srgbClr>
            </a:solidFill>
            <a:ln w="13550" cap="flat">
              <a:solidFill>
                <a:srgbClr val="000000">
                  <a:alpha val="100000"/>
                </a:srgbClr>
              </a:solidFill>
              <a:prstDash val="solid"/>
              <a:miter/>
            </a:ln>
          </p:spPr>
          <p:txBody>
            <a:bodyPr/>
            <a:lstStyle/>
            <a:p/>
          </p:txBody>
        </p:sp>
        <p:sp>
          <p:nvSpPr>
            <p:cNvPr id="6" name="pg6"/>
            <p:cNvSpPr/>
            <p:nvPr/>
          </p:nvSpPr>
          <p:spPr>
            <a:xfrm>
              <a:off x="1112347" y="3410988"/>
              <a:ext cx="1897256" cy="1836140"/>
            </a:xfrm>
            <a:custGeom>
              <a:avLst/>
              <a:pathLst>
                <a:path w="1897256" h="1836140">
                  <a:moveTo>
                    <a:pt x="1457161" y="0"/>
                  </a:moveTo>
                  <a:lnTo>
                    <a:pt x="1406914" y="38524"/>
                  </a:lnTo>
                  <a:lnTo>
                    <a:pt x="1356667" y="77048"/>
                  </a:lnTo>
                  <a:lnTo>
                    <a:pt x="1306420" y="115572"/>
                  </a:lnTo>
                  <a:lnTo>
                    <a:pt x="1256173" y="154096"/>
                  </a:lnTo>
                  <a:lnTo>
                    <a:pt x="1205926" y="192620"/>
                  </a:lnTo>
                  <a:lnTo>
                    <a:pt x="1155679" y="231144"/>
                  </a:lnTo>
                  <a:lnTo>
                    <a:pt x="1105433" y="269668"/>
                  </a:lnTo>
                  <a:lnTo>
                    <a:pt x="1055186" y="308192"/>
                  </a:lnTo>
                  <a:lnTo>
                    <a:pt x="1004939" y="346716"/>
                  </a:lnTo>
                  <a:lnTo>
                    <a:pt x="954692" y="385240"/>
                  </a:lnTo>
                  <a:lnTo>
                    <a:pt x="904445" y="423765"/>
                  </a:lnTo>
                  <a:lnTo>
                    <a:pt x="854198" y="462289"/>
                  </a:lnTo>
                  <a:lnTo>
                    <a:pt x="803951" y="500813"/>
                  </a:lnTo>
                  <a:lnTo>
                    <a:pt x="753704" y="539337"/>
                  </a:lnTo>
                  <a:lnTo>
                    <a:pt x="703457" y="577861"/>
                  </a:lnTo>
                  <a:lnTo>
                    <a:pt x="653210" y="616385"/>
                  </a:lnTo>
                  <a:lnTo>
                    <a:pt x="602963" y="654909"/>
                  </a:lnTo>
                  <a:lnTo>
                    <a:pt x="552716" y="693433"/>
                  </a:lnTo>
                  <a:lnTo>
                    <a:pt x="502469" y="731957"/>
                  </a:lnTo>
                  <a:lnTo>
                    <a:pt x="452222" y="770481"/>
                  </a:lnTo>
                  <a:lnTo>
                    <a:pt x="401975" y="809005"/>
                  </a:lnTo>
                  <a:lnTo>
                    <a:pt x="351728" y="847530"/>
                  </a:lnTo>
                  <a:lnTo>
                    <a:pt x="301481" y="886054"/>
                  </a:lnTo>
                  <a:lnTo>
                    <a:pt x="251234" y="924578"/>
                  </a:lnTo>
                  <a:lnTo>
                    <a:pt x="200987" y="963102"/>
                  </a:lnTo>
                  <a:lnTo>
                    <a:pt x="150740" y="1001626"/>
                  </a:lnTo>
                  <a:lnTo>
                    <a:pt x="100493" y="1040150"/>
                  </a:lnTo>
                  <a:lnTo>
                    <a:pt x="50246" y="1078674"/>
                  </a:lnTo>
                  <a:lnTo>
                    <a:pt x="0" y="1117198"/>
                  </a:lnTo>
                  <a:lnTo>
                    <a:pt x="38913" y="1166201"/>
                  </a:lnTo>
                  <a:lnTo>
                    <a:pt x="79473" y="1213849"/>
                  </a:lnTo>
                  <a:lnTo>
                    <a:pt x="121634" y="1260087"/>
                  </a:lnTo>
                  <a:lnTo>
                    <a:pt x="165345" y="1304862"/>
                  </a:lnTo>
                  <a:lnTo>
                    <a:pt x="210557" y="1348121"/>
                  </a:lnTo>
                  <a:lnTo>
                    <a:pt x="257217" y="1389815"/>
                  </a:lnTo>
                  <a:lnTo>
                    <a:pt x="305270" y="1429895"/>
                  </a:lnTo>
                  <a:lnTo>
                    <a:pt x="354661" y="1468314"/>
                  </a:lnTo>
                  <a:lnTo>
                    <a:pt x="405332" y="1505027"/>
                  </a:lnTo>
                  <a:lnTo>
                    <a:pt x="457225" y="1539993"/>
                  </a:lnTo>
                  <a:lnTo>
                    <a:pt x="510279" y="1573171"/>
                  </a:lnTo>
                  <a:lnTo>
                    <a:pt x="564433" y="1604521"/>
                  </a:lnTo>
                  <a:lnTo>
                    <a:pt x="619624" y="1634008"/>
                  </a:lnTo>
                  <a:lnTo>
                    <a:pt x="675787" y="1661597"/>
                  </a:lnTo>
                  <a:lnTo>
                    <a:pt x="732858" y="1687257"/>
                  </a:lnTo>
                  <a:lnTo>
                    <a:pt x="790770" y="1710957"/>
                  </a:lnTo>
                  <a:lnTo>
                    <a:pt x="849456" y="1732670"/>
                  </a:lnTo>
                  <a:lnTo>
                    <a:pt x="908847" y="1752371"/>
                  </a:lnTo>
                  <a:lnTo>
                    <a:pt x="968876" y="1770036"/>
                  </a:lnTo>
                  <a:lnTo>
                    <a:pt x="1029471" y="1785646"/>
                  </a:lnTo>
                  <a:lnTo>
                    <a:pt x="1090563" y="1799182"/>
                  </a:lnTo>
                  <a:lnTo>
                    <a:pt x="1152081" y="1810629"/>
                  </a:lnTo>
                  <a:lnTo>
                    <a:pt x="1213954" y="1819973"/>
                  </a:lnTo>
                  <a:lnTo>
                    <a:pt x="1276108" y="1827203"/>
                  </a:lnTo>
                  <a:lnTo>
                    <a:pt x="1338473" y="1832311"/>
                  </a:lnTo>
                  <a:lnTo>
                    <a:pt x="1400976" y="1835291"/>
                  </a:lnTo>
                  <a:lnTo>
                    <a:pt x="1463544" y="1836140"/>
                  </a:lnTo>
                  <a:lnTo>
                    <a:pt x="1526105" y="1834856"/>
                  </a:lnTo>
                  <a:lnTo>
                    <a:pt x="1588586" y="1831442"/>
                  </a:lnTo>
                  <a:lnTo>
                    <a:pt x="1650914" y="1825900"/>
                  </a:lnTo>
                  <a:lnTo>
                    <a:pt x="1713017" y="1818238"/>
                  </a:lnTo>
                  <a:lnTo>
                    <a:pt x="1774822" y="1808464"/>
                  </a:lnTo>
                  <a:lnTo>
                    <a:pt x="1836259" y="1796590"/>
                  </a:lnTo>
                  <a:lnTo>
                    <a:pt x="1897256" y="1782630"/>
                  </a:lnTo>
                  <a:lnTo>
                    <a:pt x="1882080" y="1721160"/>
                  </a:lnTo>
                  <a:lnTo>
                    <a:pt x="1866905" y="1659690"/>
                  </a:lnTo>
                  <a:lnTo>
                    <a:pt x="1851729" y="1598220"/>
                  </a:lnTo>
                  <a:lnTo>
                    <a:pt x="1836553" y="1536750"/>
                  </a:lnTo>
                  <a:lnTo>
                    <a:pt x="1821378" y="1475280"/>
                  </a:lnTo>
                  <a:lnTo>
                    <a:pt x="1806202" y="1413810"/>
                  </a:lnTo>
                  <a:lnTo>
                    <a:pt x="1791026" y="1352340"/>
                  </a:lnTo>
                  <a:lnTo>
                    <a:pt x="1775850" y="1290870"/>
                  </a:lnTo>
                  <a:lnTo>
                    <a:pt x="1760675" y="1229400"/>
                  </a:lnTo>
                  <a:lnTo>
                    <a:pt x="1745499" y="1167930"/>
                  </a:lnTo>
                  <a:lnTo>
                    <a:pt x="1730323" y="1106460"/>
                  </a:lnTo>
                  <a:lnTo>
                    <a:pt x="1715148" y="1044990"/>
                  </a:lnTo>
                  <a:lnTo>
                    <a:pt x="1699972" y="983520"/>
                  </a:lnTo>
                  <a:lnTo>
                    <a:pt x="1684796" y="922050"/>
                  </a:lnTo>
                  <a:lnTo>
                    <a:pt x="1669621" y="860580"/>
                  </a:lnTo>
                  <a:lnTo>
                    <a:pt x="1654445" y="799110"/>
                  </a:lnTo>
                  <a:lnTo>
                    <a:pt x="1639269" y="737640"/>
                  </a:lnTo>
                  <a:lnTo>
                    <a:pt x="1624094" y="676170"/>
                  </a:lnTo>
                  <a:lnTo>
                    <a:pt x="1608918" y="614700"/>
                  </a:lnTo>
                  <a:lnTo>
                    <a:pt x="1593742" y="553230"/>
                  </a:lnTo>
                  <a:lnTo>
                    <a:pt x="1578567" y="491760"/>
                  </a:lnTo>
                  <a:lnTo>
                    <a:pt x="1563391" y="430290"/>
                  </a:lnTo>
                  <a:lnTo>
                    <a:pt x="1548215" y="368820"/>
                  </a:lnTo>
                  <a:lnTo>
                    <a:pt x="1533040" y="307350"/>
                  </a:lnTo>
                  <a:lnTo>
                    <a:pt x="1517864" y="245880"/>
                  </a:lnTo>
                  <a:lnTo>
                    <a:pt x="1502688" y="184410"/>
                  </a:lnTo>
                  <a:lnTo>
                    <a:pt x="1487513" y="122940"/>
                  </a:lnTo>
                  <a:lnTo>
                    <a:pt x="1472337" y="61470"/>
                  </a:lnTo>
                  <a:close/>
                </a:path>
              </a:pathLst>
            </a:custGeom>
            <a:solidFill>
              <a:srgbClr val="B10DA1">
                <a:alpha val="100000"/>
              </a:srgbClr>
            </a:solidFill>
            <a:ln w="13550" cap="flat">
              <a:solidFill>
                <a:srgbClr val="000000">
                  <a:alpha val="100000"/>
                </a:srgbClr>
              </a:solidFill>
              <a:prstDash val="solid"/>
              <a:miter/>
            </a:ln>
          </p:spPr>
          <p:txBody>
            <a:bodyPr/>
            <a:lstStyle/>
            <a:p/>
          </p:txBody>
        </p:sp>
        <p:sp>
          <p:nvSpPr>
            <p:cNvPr id="7" name="pg7"/>
            <p:cNvSpPr/>
            <p:nvPr/>
          </p:nvSpPr>
          <p:spPr>
            <a:xfrm>
              <a:off x="733361" y="2796612"/>
              <a:ext cx="1836148" cy="1731574"/>
            </a:xfrm>
            <a:custGeom>
              <a:avLst/>
              <a:pathLst>
                <a:path w="1836148" h="1731574">
                  <a:moveTo>
                    <a:pt x="1836148" y="614375"/>
                  </a:moveTo>
                  <a:lnTo>
                    <a:pt x="1776481" y="593190"/>
                  </a:lnTo>
                  <a:lnTo>
                    <a:pt x="1716815" y="572005"/>
                  </a:lnTo>
                  <a:lnTo>
                    <a:pt x="1657149" y="550819"/>
                  </a:lnTo>
                  <a:lnTo>
                    <a:pt x="1597483" y="529634"/>
                  </a:lnTo>
                  <a:lnTo>
                    <a:pt x="1537817" y="508449"/>
                  </a:lnTo>
                  <a:lnTo>
                    <a:pt x="1478151" y="487263"/>
                  </a:lnTo>
                  <a:lnTo>
                    <a:pt x="1418485" y="466078"/>
                  </a:lnTo>
                  <a:lnTo>
                    <a:pt x="1358819" y="444892"/>
                  </a:lnTo>
                  <a:lnTo>
                    <a:pt x="1299153" y="423707"/>
                  </a:lnTo>
                  <a:lnTo>
                    <a:pt x="1239487" y="402522"/>
                  </a:lnTo>
                  <a:lnTo>
                    <a:pt x="1179821" y="381336"/>
                  </a:lnTo>
                  <a:lnTo>
                    <a:pt x="1120154" y="360151"/>
                  </a:lnTo>
                  <a:lnTo>
                    <a:pt x="1060488" y="338966"/>
                  </a:lnTo>
                  <a:lnTo>
                    <a:pt x="1000822" y="317780"/>
                  </a:lnTo>
                  <a:lnTo>
                    <a:pt x="941156" y="296595"/>
                  </a:lnTo>
                  <a:lnTo>
                    <a:pt x="881490" y="275409"/>
                  </a:lnTo>
                  <a:lnTo>
                    <a:pt x="821824" y="254224"/>
                  </a:lnTo>
                  <a:lnTo>
                    <a:pt x="762158" y="233039"/>
                  </a:lnTo>
                  <a:lnTo>
                    <a:pt x="702492" y="211853"/>
                  </a:lnTo>
                  <a:lnTo>
                    <a:pt x="642826" y="190668"/>
                  </a:lnTo>
                  <a:lnTo>
                    <a:pt x="583160" y="169483"/>
                  </a:lnTo>
                  <a:lnTo>
                    <a:pt x="523494" y="148297"/>
                  </a:lnTo>
                  <a:lnTo>
                    <a:pt x="463827" y="127112"/>
                  </a:lnTo>
                  <a:lnTo>
                    <a:pt x="404161" y="105926"/>
                  </a:lnTo>
                  <a:lnTo>
                    <a:pt x="344495" y="84741"/>
                  </a:lnTo>
                  <a:lnTo>
                    <a:pt x="284829" y="63556"/>
                  </a:lnTo>
                  <a:lnTo>
                    <a:pt x="225163" y="42370"/>
                  </a:lnTo>
                  <a:lnTo>
                    <a:pt x="165497" y="21185"/>
                  </a:lnTo>
                  <a:lnTo>
                    <a:pt x="105831" y="0"/>
                  </a:lnTo>
                  <a:lnTo>
                    <a:pt x="85769" y="59734"/>
                  </a:lnTo>
                  <a:lnTo>
                    <a:pt x="67768" y="120122"/>
                  </a:lnTo>
                  <a:lnTo>
                    <a:pt x="51850" y="181092"/>
                  </a:lnTo>
                  <a:lnTo>
                    <a:pt x="38033" y="242572"/>
                  </a:lnTo>
                  <a:lnTo>
                    <a:pt x="26334" y="304491"/>
                  </a:lnTo>
                  <a:lnTo>
                    <a:pt x="16767" y="366774"/>
                  </a:lnTo>
                  <a:lnTo>
                    <a:pt x="9342" y="429348"/>
                  </a:lnTo>
                  <a:lnTo>
                    <a:pt x="4069" y="492141"/>
                  </a:lnTo>
                  <a:lnTo>
                    <a:pt x="953" y="555078"/>
                  </a:lnTo>
                  <a:lnTo>
                    <a:pt x="0" y="618084"/>
                  </a:lnTo>
                  <a:lnTo>
                    <a:pt x="1208" y="681086"/>
                  </a:lnTo>
                  <a:lnTo>
                    <a:pt x="4578" y="744010"/>
                  </a:lnTo>
                  <a:lnTo>
                    <a:pt x="10104" y="806781"/>
                  </a:lnTo>
                  <a:lnTo>
                    <a:pt x="17782" y="869325"/>
                  </a:lnTo>
                  <a:lnTo>
                    <a:pt x="27601" y="931569"/>
                  </a:lnTo>
                  <a:lnTo>
                    <a:pt x="39550" y="993439"/>
                  </a:lnTo>
                  <a:lnTo>
                    <a:pt x="53615" y="1054863"/>
                  </a:lnTo>
                  <a:lnTo>
                    <a:pt x="69779" y="1115769"/>
                  </a:lnTo>
                  <a:lnTo>
                    <a:pt x="88024" y="1176083"/>
                  </a:lnTo>
                  <a:lnTo>
                    <a:pt x="108327" y="1235736"/>
                  </a:lnTo>
                  <a:lnTo>
                    <a:pt x="130665" y="1294658"/>
                  </a:lnTo>
                  <a:lnTo>
                    <a:pt x="155012" y="1352778"/>
                  </a:lnTo>
                  <a:lnTo>
                    <a:pt x="181339" y="1410028"/>
                  </a:lnTo>
                  <a:lnTo>
                    <a:pt x="209615" y="1466342"/>
                  </a:lnTo>
                  <a:lnTo>
                    <a:pt x="239807" y="1521652"/>
                  </a:lnTo>
                  <a:lnTo>
                    <a:pt x="271879" y="1575893"/>
                  </a:lnTo>
                  <a:lnTo>
                    <a:pt x="305793" y="1629002"/>
                  </a:lnTo>
                  <a:lnTo>
                    <a:pt x="341509" y="1680916"/>
                  </a:lnTo>
                  <a:lnTo>
                    <a:pt x="378986" y="1731574"/>
                  </a:lnTo>
                  <a:lnTo>
                    <a:pt x="429233" y="1693050"/>
                  </a:lnTo>
                  <a:lnTo>
                    <a:pt x="479480" y="1654526"/>
                  </a:lnTo>
                  <a:lnTo>
                    <a:pt x="529727" y="1616002"/>
                  </a:lnTo>
                  <a:lnTo>
                    <a:pt x="579974" y="1577478"/>
                  </a:lnTo>
                  <a:lnTo>
                    <a:pt x="630221" y="1538954"/>
                  </a:lnTo>
                  <a:lnTo>
                    <a:pt x="680468" y="1500430"/>
                  </a:lnTo>
                  <a:lnTo>
                    <a:pt x="730714" y="1461905"/>
                  </a:lnTo>
                  <a:lnTo>
                    <a:pt x="780961" y="1423381"/>
                  </a:lnTo>
                  <a:lnTo>
                    <a:pt x="831208" y="1384857"/>
                  </a:lnTo>
                  <a:lnTo>
                    <a:pt x="881455" y="1346333"/>
                  </a:lnTo>
                  <a:lnTo>
                    <a:pt x="931702" y="1307809"/>
                  </a:lnTo>
                  <a:lnTo>
                    <a:pt x="981949" y="1269285"/>
                  </a:lnTo>
                  <a:lnTo>
                    <a:pt x="1032196" y="1230761"/>
                  </a:lnTo>
                  <a:lnTo>
                    <a:pt x="1082443" y="1192237"/>
                  </a:lnTo>
                  <a:lnTo>
                    <a:pt x="1132690" y="1153713"/>
                  </a:lnTo>
                  <a:lnTo>
                    <a:pt x="1182937" y="1115189"/>
                  </a:lnTo>
                  <a:lnTo>
                    <a:pt x="1233184" y="1076665"/>
                  </a:lnTo>
                  <a:lnTo>
                    <a:pt x="1283431" y="1038140"/>
                  </a:lnTo>
                  <a:lnTo>
                    <a:pt x="1333678" y="999616"/>
                  </a:lnTo>
                  <a:lnTo>
                    <a:pt x="1383925" y="961092"/>
                  </a:lnTo>
                  <a:lnTo>
                    <a:pt x="1434172" y="922568"/>
                  </a:lnTo>
                  <a:lnTo>
                    <a:pt x="1484419" y="884044"/>
                  </a:lnTo>
                  <a:lnTo>
                    <a:pt x="1534666" y="845520"/>
                  </a:lnTo>
                  <a:lnTo>
                    <a:pt x="1584913" y="806996"/>
                  </a:lnTo>
                  <a:lnTo>
                    <a:pt x="1635160" y="768472"/>
                  </a:lnTo>
                  <a:lnTo>
                    <a:pt x="1685407" y="729948"/>
                  </a:lnTo>
                  <a:lnTo>
                    <a:pt x="1735654" y="691424"/>
                  </a:lnTo>
                  <a:lnTo>
                    <a:pt x="1785901" y="652899"/>
                  </a:lnTo>
                  <a:close/>
                </a:path>
              </a:pathLst>
            </a:custGeom>
            <a:solidFill>
              <a:srgbClr val="85660D">
                <a:alpha val="100000"/>
              </a:srgbClr>
            </a:solidFill>
            <a:ln w="13550" cap="flat">
              <a:solidFill>
                <a:srgbClr val="000000">
                  <a:alpha val="100000"/>
                </a:srgbClr>
              </a:solidFill>
              <a:prstDash val="solid"/>
              <a:miter/>
            </a:ln>
          </p:spPr>
          <p:txBody>
            <a:bodyPr/>
            <a:lstStyle/>
            <a:p/>
          </p:txBody>
        </p:sp>
        <p:sp>
          <p:nvSpPr>
            <p:cNvPr id="8" name="pg8"/>
            <p:cNvSpPr/>
            <p:nvPr/>
          </p:nvSpPr>
          <p:spPr>
            <a:xfrm>
              <a:off x="839193" y="1893334"/>
              <a:ext cx="1730316" cy="1517654"/>
            </a:xfrm>
            <a:custGeom>
              <a:avLst/>
              <a:pathLst>
                <a:path w="1730316" h="1517654">
                  <a:moveTo>
                    <a:pt x="1730316" y="1517654"/>
                  </a:moveTo>
                  <a:lnTo>
                    <a:pt x="1694677" y="1465321"/>
                  </a:lnTo>
                  <a:lnTo>
                    <a:pt x="1659038" y="1412988"/>
                  </a:lnTo>
                  <a:lnTo>
                    <a:pt x="1623399" y="1360655"/>
                  </a:lnTo>
                  <a:lnTo>
                    <a:pt x="1587761" y="1308322"/>
                  </a:lnTo>
                  <a:lnTo>
                    <a:pt x="1552122" y="1255989"/>
                  </a:lnTo>
                  <a:lnTo>
                    <a:pt x="1516483" y="1203656"/>
                  </a:lnTo>
                  <a:lnTo>
                    <a:pt x="1480844" y="1151323"/>
                  </a:lnTo>
                  <a:lnTo>
                    <a:pt x="1445205" y="1098990"/>
                  </a:lnTo>
                  <a:lnTo>
                    <a:pt x="1409566" y="1046658"/>
                  </a:lnTo>
                  <a:lnTo>
                    <a:pt x="1373927" y="994325"/>
                  </a:lnTo>
                  <a:lnTo>
                    <a:pt x="1338288" y="941992"/>
                  </a:lnTo>
                  <a:lnTo>
                    <a:pt x="1302650" y="889659"/>
                  </a:lnTo>
                  <a:lnTo>
                    <a:pt x="1267011" y="837326"/>
                  </a:lnTo>
                  <a:lnTo>
                    <a:pt x="1231372" y="784993"/>
                  </a:lnTo>
                  <a:lnTo>
                    <a:pt x="1195733" y="732660"/>
                  </a:lnTo>
                  <a:lnTo>
                    <a:pt x="1160094" y="680327"/>
                  </a:lnTo>
                  <a:lnTo>
                    <a:pt x="1124455" y="627994"/>
                  </a:lnTo>
                  <a:lnTo>
                    <a:pt x="1088816" y="575661"/>
                  </a:lnTo>
                  <a:lnTo>
                    <a:pt x="1053177" y="523329"/>
                  </a:lnTo>
                  <a:lnTo>
                    <a:pt x="1017538" y="470996"/>
                  </a:lnTo>
                  <a:lnTo>
                    <a:pt x="981900" y="418663"/>
                  </a:lnTo>
                  <a:lnTo>
                    <a:pt x="946261" y="366330"/>
                  </a:lnTo>
                  <a:lnTo>
                    <a:pt x="910622" y="313997"/>
                  </a:lnTo>
                  <a:lnTo>
                    <a:pt x="874983" y="261664"/>
                  </a:lnTo>
                  <a:lnTo>
                    <a:pt x="839344" y="209331"/>
                  </a:lnTo>
                  <a:lnTo>
                    <a:pt x="803705" y="156998"/>
                  </a:lnTo>
                  <a:lnTo>
                    <a:pt x="768066" y="104665"/>
                  </a:lnTo>
                  <a:lnTo>
                    <a:pt x="732427" y="52332"/>
                  </a:lnTo>
                  <a:lnTo>
                    <a:pt x="696789" y="0"/>
                  </a:lnTo>
                  <a:lnTo>
                    <a:pt x="644170" y="37201"/>
                  </a:lnTo>
                  <a:lnTo>
                    <a:pt x="592890" y="76226"/>
                  </a:lnTo>
                  <a:lnTo>
                    <a:pt x="543010" y="117026"/>
                  </a:lnTo>
                  <a:lnTo>
                    <a:pt x="494593" y="159551"/>
                  </a:lnTo>
                  <a:lnTo>
                    <a:pt x="447698" y="203749"/>
                  </a:lnTo>
                  <a:lnTo>
                    <a:pt x="402383" y="249566"/>
                  </a:lnTo>
                  <a:lnTo>
                    <a:pt x="358703" y="296944"/>
                  </a:lnTo>
                  <a:lnTo>
                    <a:pt x="316713" y="345826"/>
                  </a:lnTo>
                  <a:lnTo>
                    <a:pt x="276464" y="396152"/>
                  </a:lnTo>
                  <a:lnTo>
                    <a:pt x="238005" y="447858"/>
                  </a:lnTo>
                  <a:lnTo>
                    <a:pt x="201385" y="500883"/>
                  </a:lnTo>
                  <a:lnTo>
                    <a:pt x="166648" y="555159"/>
                  </a:lnTo>
                  <a:lnTo>
                    <a:pt x="133837" y="610621"/>
                  </a:lnTo>
                  <a:lnTo>
                    <a:pt x="102992" y="667201"/>
                  </a:lnTo>
                  <a:lnTo>
                    <a:pt x="74152" y="724828"/>
                  </a:lnTo>
                  <a:lnTo>
                    <a:pt x="47351" y="783431"/>
                  </a:lnTo>
                  <a:lnTo>
                    <a:pt x="22624" y="842939"/>
                  </a:lnTo>
                  <a:lnTo>
                    <a:pt x="0" y="903278"/>
                  </a:lnTo>
                  <a:lnTo>
                    <a:pt x="59666" y="924463"/>
                  </a:lnTo>
                  <a:lnTo>
                    <a:pt x="119332" y="945648"/>
                  </a:lnTo>
                  <a:lnTo>
                    <a:pt x="178998" y="966834"/>
                  </a:lnTo>
                  <a:lnTo>
                    <a:pt x="238664" y="988019"/>
                  </a:lnTo>
                  <a:lnTo>
                    <a:pt x="298330" y="1009205"/>
                  </a:lnTo>
                  <a:lnTo>
                    <a:pt x="357996" y="1030390"/>
                  </a:lnTo>
                  <a:lnTo>
                    <a:pt x="417662" y="1051575"/>
                  </a:lnTo>
                  <a:lnTo>
                    <a:pt x="477328" y="1072761"/>
                  </a:lnTo>
                  <a:lnTo>
                    <a:pt x="536994" y="1093946"/>
                  </a:lnTo>
                  <a:lnTo>
                    <a:pt x="596660" y="1115131"/>
                  </a:lnTo>
                  <a:lnTo>
                    <a:pt x="656326" y="1136317"/>
                  </a:lnTo>
                  <a:lnTo>
                    <a:pt x="715993" y="1157502"/>
                  </a:lnTo>
                  <a:lnTo>
                    <a:pt x="775659" y="1178688"/>
                  </a:lnTo>
                  <a:lnTo>
                    <a:pt x="835325" y="1199873"/>
                  </a:lnTo>
                  <a:lnTo>
                    <a:pt x="894991" y="1221058"/>
                  </a:lnTo>
                  <a:lnTo>
                    <a:pt x="954657" y="1242244"/>
                  </a:lnTo>
                  <a:lnTo>
                    <a:pt x="1014323" y="1263429"/>
                  </a:lnTo>
                  <a:lnTo>
                    <a:pt x="1073989" y="1284614"/>
                  </a:lnTo>
                  <a:lnTo>
                    <a:pt x="1133655" y="1305800"/>
                  </a:lnTo>
                  <a:lnTo>
                    <a:pt x="1193321" y="1326985"/>
                  </a:lnTo>
                  <a:lnTo>
                    <a:pt x="1252987" y="1348171"/>
                  </a:lnTo>
                  <a:lnTo>
                    <a:pt x="1312653" y="1369356"/>
                  </a:lnTo>
                  <a:lnTo>
                    <a:pt x="1372320" y="1390541"/>
                  </a:lnTo>
                  <a:lnTo>
                    <a:pt x="1431986" y="1411727"/>
                  </a:lnTo>
                  <a:lnTo>
                    <a:pt x="1491652" y="1432912"/>
                  </a:lnTo>
                  <a:lnTo>
                    <a:pt x="1551318" y="1454097"/>
                  </a:lnTo>
                  <a:lnTo>
                    <a:pt x="1610984" y="1475283"/>
                  </a:lnTo>
                  <a:lnTo>
                    <a:pt x="1670650" y="1496468"/>
                  </a:lnTo>
                  <a:close/>
                </a:path>
              </a:pathLst>
            </a:custGeom>
            <a:solidFill>
              <a:srgbClr val="1C8356">
                <a:alpha val="100000"/>
              </a:srgbClr>
            </a:solidFill>
            <a:ln w="13550" cap="flat">
              <a:solidFill>
                <a:srgbClr val="000000">
                  <a:alpha val="100000"/>
                </a:srgbClr>
              </a:solidFill>
              <a:prstDash val="solid"/>
              <a:miter/>
            </a:ln>
          </p:spPr>
          <p:txBody>
            <a:bodyPr/>
            <a:lstStyle/>
            <a:p/>
          </p:txBody>
        </p:sp>
        <p:sp>
          <p:nvSpPr>
            <p:cNvPr id="9" name="pg9"/>
            <p:cNvSpPr/>
            <p:nvPr/>
          </p:nvSpPr>
          <p:spPr>
            <a:xfrm>
              <a:off x="1535982" y="1712133"/>
              <a:ext cx="1033527" cy="1698854"/>
            </a:xfrm>
            <a:custGeom>
              <a:avLst/>
              <a:pathLst>
                <a:path w="1033527" h="1698854">
                  <a:moveTo>
                    <a:pt x="1033527" y="1698854"/>
                  </a:moveTo>
                  <a:lnTo>
                    <a:pt x="1009504" y="1640273"/>
                  </a:lnTo>
                  <a:lnTo>
                    <a:pt x="985481" y="1581692"/>
                  </a:lnTo>
                  <a:lnTo>
                    <a:pt x="961458" y="1523111"/>
                  </a:lnTo>
                  <a:lnTo>
                    <a:pt x="937435" y="1464530"/>
                  </a:lnTo>
                  <a:lnTo>
                    <a:pt x="913412" y="1405948"/>
                  </a:lnTo>
                  <a:lnTo>
                    <a:pt x="889389" y="1347367"/>
                  </a:lnTo>
                  <a:lnTo>
                    <a:pt x="865366" y="1288786"/>
                  </a:lnTo>
                  <a:lnTo>
                    <a:pt x="841343" y="1230205"/>
                  </a:lnTo>
                  <a:lnTo>
                    <a:pt x="817320" y="1171624"/>
                  </a:lnTo>
                  <a:lnTo>
                    <a:pt x="793297" y="1113042"/>
                  </a:lnTo>
                  <a:lnTo>
                    <a:pt x="769274" y="1054461"/>
                  </a:lnTo>
                  <a:lnTo>
                    <a:pt x="745251" y="995880"/>
                  </a:lnTo>
                  <a:lnTo>
                    <a:pt x="721228" y="937299"/>
                  </a:lnTo>
                  <a:lnTo>
                    <a:pt x="697205" y="878718"/>
                  </a:lnTo>
                  <a:lnTo>
                    <a:pt x="673182" y="820136"/>
                  </a:lnTo>
                  <a:lnTo>
                    <a:pt x="649159" y="761555"/>
                  </a:lnTo>
                  <a:lnTo>
                    <a:pt x="625136" y="702974"/>
                  </a:lnTo>
                  <a:lnTo>
                    <a:pt x="601113" y="644393"/>
                  </a:lnTo>
                  <a:lnTo>
                    <a:pt x="577090" y="585812"/>
                  </a:lnTo>
                  <a:lnTo>
                    <a:pt x="553067" y="527230"/>
                  </a:lnTo>
                  <a:lnTo>
                    <a:pt x="529044" y="468649"/>
                  </a:lnTo>
                  <a:lnTo>
                    <a:pt x="505021" y="410068"/>
                  </a:lnTo>
                  <a:lnTo>
                    <a:pt x="480998" y="351487"/>
                  </a:lnTo>
                  <a:lnTo>
                    <a:pt x="456975" y="292906"/>
                  </a:lnTo>
                  <a:lnTo>
                    <a:pt x="432952" y="234324"/>
                  </a:lnTo>
                  <a:lnTo>
                    <a:pt x="408929" y="175743"/>
                  </a:lnTo>
                  <a:lnTo>
                    <a:pt x="384906" y="117162"/>
                  </a:lnTo>
                  <a:lnTo>
                    <a:pt x="360883" y="58581"/>
                  </a:lnTo>
                  <a:lnTo>
                    <a:pt x="336860" y="0"/>
                  </a:lnTo>
                  <a:lnTo>
                    <a:pt x="278202" y="25254"/>
                  </a:lnTo>
                  <a:lnTo>
                    <a:pt x="220458" y="52533"/>
                  </a:lnTo>
                  <a:lnTo>
                    <a:pt x="163698" y="81804"/>
                  </a:lnTo>
                  <a:lnTo>
                    <a:pt x="107990" y="113031"/>
                  </a:lnTo>
                  <a:lnTo>
                    <a:pt x="53402" y="146177"/>
                  </a:lnTo>
                  <a:lnTo>
                    <a:pt x="0" y="181200"/>
                  </a:lnTo>
                  <a:lnTo>
                    <a:pt x="35638" y="233533"/>
                  </a:lnTo>
                  <a:lnTo>
                    <a:pt x="71277" y="285866"/>
                  </a:lnTo>
                  <a:lnTo>
                    <a:pt x="106916" y="338199"/>
                  </a:lnTo>
                  <a:lnTo>
                    <a:pt x="142555" y="390532"/>
                  </a:lnTo>
                  <a:lnTo>
                    <a:pt x="178194" y="442865"/>
                  </a:lnTo>
                  <a:lnTo>
                    <a:pt x="213833" y="495198"/>
                  </a:lnTo>
                  <a:lnTo>
                    <a:pt x="249472" y="547531"/>
                  </a:lnTo>
                  <a:lnTo>
                    <a:pt x="285111" y="599863"/>
                  </a:lnTo>
                  <a:lnTo>
                    <a:pt x="320749" y="652196"/>
                  </a:lnTo>
                  <a:lnTo>
                    <a:pt x="356388" y="704529"/>
                  </a:lnTo>
                  <a:lnTo>
                    <a:pt x="392027" y="756862"/>
                  </a:lnTo>
                  <a:lnTo>
                    <a:pt x="427666" y="809195"/>
                  </a:lnTo>
                  <a:lnTo>
                    <a:pt x="463305" y="861528"/>
                  </a:lnTo>
                  <a:lnTo>
                    <a:pt x="498944" y="913861"/>
                  </a:lnTo>
                  <a:lnTo>
                    <a:pt x="534583" y="966194"/>
                  </a:lnTo>
                  <a:lnTo>
                    <a:pt x="570222" y="1018527"/>
                  </a:lnTo>
                  <a:lnTo>
                    <a:pt x="605860" y="1070860"/>
                  </a:lnTo>
                  <a:lnTo>
                    <a:pt x="641499" y="1123192"/>
                  </a:lnTo>
                  <a:lnTo>
                    <a:pt x="677138" y="1175525"/>
                  </a:lnTo>
                  <a:lnTo>
                    <a:pt x="712777" y="1227858"/>
                  </a:lnTo>
                  <a:lnTo>
                    <a:pt x="748416" y="1280191"/>
                  </a:lnTo>
                  <a:lnTo>
                    <a:pt x="784055" y="1332524"/>
                  </a:lnTo>
                  <a:lnTo>
                    <a:pt x="819694" y="1384857"/>
                  </a:lnTo>
                  <a:lnTo>
                    <a:pt x="855333" y="1437190"/>
                  </a:lnTo>
                  <a:lnTo>
                    <a:pt x="890972" y="1489523"/>
                  </a:lnTo>
                  <a:lnTo>
                    <a:pt x="926610" y="1541856"/>
                  </a:lnTo>
                  <a:lnTo>
                    <a:pt x="962249" y="1594189"/>
                  </a:lnTo>
                  <a:lnTo>
                    <a:pt x="997888" y="1646521"/>
                  </a:lnTo>
                  <a:close/>
                </a:path>
              </a:pathLst>
            </a:custGeom>
            <a:solidFill>
              <a:srgbClr val="C4451C">
                <a:alpha val="100000"/>
              </a:srgbClr>
            </a:solidFill>
            <a:ln w="13550" cap="flat">
              <a:solidFill>
                <a:srgbClr val="000000">
                  <a:alpha val="100000"/>
                </a:srgbClr>
              </a:solidFill>
              <a:prstDash val="solid"/>
              <a:miter/>
            </a:ln>
          </p:spPr>
          <p:txBody>
            <a:bodyPr/>
            <a:lstStyle/>
            <a:p/>
          </p:txBody>
        </p:sp>
        <p:sp>
          <p:nvSpPr>
            <p:cNvPr id="10" name="pg10"/>
            <p:cNvSpPr/>
            <p:nvPr/>
          </p:nvSpPr>
          <p:spPr>
            <a:xfrm>
              <a:off x="1872842" y="1627779"/>
              <a:ext cx="696667" cy="1783209"/>
            </a:xfrm>
            <a:custGeom>
              <a:avLst/>
              <a:pathLst>
                <a:path w="696667" h="1783209">
                  <a:moveTo>
                    <a:pt x="696667" y="1783209"/>
                  </a:moveTo>
                  <a:lnTo>
                    <a:pt x="681572" y="1721719"/>
                  </a:lnTo>
                  <a:lnTo>
                    <a:pt x="666478" y="1660229"/>
                  </a:lnTo>
                  <a:lnTo>
                    <a:pt x="651383" y="1598739"/>
                  </a:lnTo>
                  <a:lnTo>
                    <a:pt x="636289" y="1537249"/>
                  </a:lnTo>
                  <a:lnTo>
                    <a:pt x="621194" y="1475759"/>
                  </a:lnTo>
                  <a:lnTo>
                    <a:pt x="606100" y="1414269"/>
                  </a:lnTo>
                  <a:lnTo>
                    <a:pt x="591005" y="1352779"/>
                  </a:lnTo>
                  <a:lnTo>
                    <a:pt x="575911" y="1291289"/>
                  </a:lnTo>
                  <a:lnTo>
                    <a:pt x="560816" y="1229799"/>
                  </a:lnTo>
                  <a:lnTo>
                    <a:pt x="545721" y="1168309"/>
                  </a:lnTo>
                  <a:lnTo>
                    <a:pt x="530627" y="1106819"/>
                  </a:lnTo>
                  <a:lnTo>
                    <a:pt x="515532" y="1045329"/>
                  </a:lnTo>
                  <a:lnTo>
                    <a:pt x="500438" y="983839"/>
                  </a:lnTo>
                  <a:lnTo>
                    <a:pt x="485343" y="922349"/>
                  </a:lnTo>
                  <a:lnTo>
                    <a:pt x="470249" y="860859"/>
                  </a:lnTo>
                  <a:lnTo>
                    <a:pt x="455154" y="799369"/>
                  </a:lnTo>
                  <a:lnTo>
                    <a:pt x="440060" y="737879"/>
                  </a:lnTo>
                  <a:lnTo>
                    <a:pt x="424965" y="676389"/>
                  </a:lnTo>
                  <a:lnTo>
                    <a:pt x="409871" y="614899"/>
                  </a:lnTo>
                  <a:lnTo>
                    <a:pt x="394776" y="553409"/>
                  </a:lnTo>
                  <a:lnTo>
                    <a:pt x="379681" y="491919"/>
                  </a:lnTo>
                  <a:lnTo>
                    <a:pt x="364587" y="430429"/>
                  </a:lnTo>
                  <a:lnTo>
                    <a:pt x="349492" y="368939"/>
                  </a:lnTo>
                  <a:lnTo>
                    <a:pt x="334398" y="307449"/>
                  </a:lnTo>
                  <a:lnTo>
                    <a:pt x="319303" y="245959"/>
                  </a:lnTo>
                  <a:lnTo>
                    <a:pt x="304209" y="184469"/>
                  </a:lnTo>
                  <a:lnTo>
                    <a:pt x="289114" y="122979"/>
                  </a:lnTo>
                  <a:lnTo>
                    <a:pt x="274020" y="61489"/>
                  </a:lnTo>
                  <a:lnTo>
                    <a:pt x="258925" y="0"/>
                  </a:lnTo>
                  <a:lnTo>
                    <a:pt x="193064" y="17469"/>
                  </a:lnTo>
                  <a:lnTo>
                    <a:pt x="127896" y="37370"/>
                  </a:lnTo>
                  <a:lnTo>
                    <a:pt x="63512" y="59675"/>
                  </a:lnTo>
                  <a:lnTo>
                    <a:pt x="0" y="84354"/>
                  </a:lnTo>
                  <a:lnTo>
                    <a:pt x="24023" y="142935"/>
                  </a:lnTo>
                  <a:lnTo>
                    <a:pt x="48046" y="201516"/>
                  </a:lnTo>
                  <a:lnTo>
                    <a:pt x="72069" y="260098"/>
                  </a:lnTo>
                  <a:lnTo>
                    <a:pt x="96092" y="318679"/>
                  </a:lnTo>
                  <a:lnTo>
                    <a:pt x="120115" y="377260"/>
                  </a:lnTo>
                  <a:lnTo>
                    <a:pt x="144138" y="435841"/>
                  </a:lnTo>
                  <a:lnTo>
                    <a:pt x="168161" y="494422"/>
                  </a:lnTo>
                  <a:lnTo>
                    <a:pt x="192184" y="553004"/>
                  </a:lnTo>
                  <a:lnTo>
                    <a:pt x="216207" y="611585"/>
                  </a:lnTo>
                  <a:lnTo>
                    <a:pt x="240230" y="670166"/>
                  </a:lnTo>
                  <a:lnTo>
                    <a:pt x="264253" y="728747"/>
                  </a:lnTo>
                  <a:lnTo>
                    <a:pt x="288276" y="787328"/>
                  </a:lnTo>
                  <a:lnTo>
                    <a:pt x="312299" y="845910"/>
                  </a:lnTo>
                  <a:lnTo>
                    <a:pt x="336322" y="904491"/>
                  </a:lnTo>
                  <a:lnTo>
                    <a:pt x="360345" y="963072"/>
                  </a:lnTo>
                  <a:lnTo>
                    <a:pt x="384368" y="1021653"/>
                  </a:lnTo>
                  <a:lnTo>
                    <a:pt x="408391" y="1080234"/>
                  </a:lnTo>
                  <a:lnTo>
                    <a:pt x="432414" y="1138816"/>
                  </a:lnTo>
                  <a:lnTo>
                    <a:pt x="456437" y="1197397"/>
                  </a:lnTo>
                  <a:lnTo>
                    <a:pt x="480460" y="1255978"/>
                  </a:lnTo>
                  <a:lnTo>
                    <a:pt x="504483" y="1314559"/>
                  </a:lnTo>
                  <a:lnTo>
                    <a:pt x="528506" y="1373140"/>
                  </a:lnTo>
                  <a:lnTo>
                    <a:pt x="552529" y="1431722"/>
                  </a:lnTo>
                  <a:lnTo>
                    <a:pt x="576552" y="1490303"/>
                  </a:lnTo>
                  <a:lnTo>
                    <a:pt x="600575" y="1548884"/>
                  </a:lnTo>
                  <a:lnTo>
                    <a:pt x="624598" y="1607465"/>
                  </a:lnTo>
                  <a:lnTo>
                    <a:pt x="648621" y="1666046"/>
                  </a:lnTo>
                  <a:lnTo>
                    <a:pt x="672644" y="1724628"/>
                  </a:lnTo>
                  <a:close/>
                </a:path>
              </a:pathLst>
            </a:custGeom>
            <a:solidFill>
              <a:srgbClr val="325A9B">
                <a:alpha val="100000"/>
              </a:srgbClr>
            </a:solidFill>
            <a:ln w="13550" cap="flat">
              <a:solidFill>
                <a:srgbClr val="000000">
                  <a:alpha val="100000"/>
                </a:srgbClr>
              </a:solidFill>
              <a:prstDash val="solid"/>
              <a:miter/>
            </a:ln>
          </p:spPr>
          <p:txBody>
            <a:bodyPr/>
            <a:lstStyle/>
            <a:p/>
          </p:txBody>
        </p:sp>
        <p:sp>
          <p:nvSpPr>
            <p:cNvPr id="11" name="pg11"/>
            <p:cNvSpPr/>
            <p:nvPr/>
          </p:nvSpPr>
          <p:spPr>
            <a:xfrm>
              <a:off x="2131767" y="1606946"/>
              <a:ext cx="437741" cy="1804042"/>
            </a:xfrm>
            <a:custGeom>
              <a:avLst/>
              <a:pathLst>
                <a:path w="437741" h="1804042">
                  <a:moveTo>
                    <a:pt x="437741" y="1804042"/>
                  </a:moveTo>
                  <a:lnTo>
                    <a:pt x="425952" y="1741834"/>
                  </a:lnTo>
                  <a:lnTo>
                    <a:pt x="414163" y="1679625"/>
                  </a:lnTo>
                  <a:lnTo>
                    <a:pt x="402374" y="1617417"/>
                  </a:lnTo>
                  <a:lnTo>
                    <a:pt x="390585" y="1555209"/>
                  </a:lnTo>
                  <a:lnTo>
                    <a:pt x="378796" y="1493000"/>
                  </a:lnTo>
                  <a:lnTo>
                    <a:pt x="367007" y="1430792"/>
                  </a:lnTo>
                  <a:lnTo>
                    <a:pt x="355218" y="1368584"/>
                  </a:lnTo>
                  <a:lnTo>
                    <a:pt x="343429" y="1306375"/>
                  </a:lnTo>
                  <a:lnTo>
                    <a:pt x="331640" y="1244167"/>
                  </a:lnTo>
                  <a:lnTo>
                    <a:pt x="319851" y="1181958"/>
                  </a:lnTo>
                  <a:lnTo>
                    <a:pt x="308062" y="1119750"/>
                  </a:lnTo>
                  <a:lnTo>
                    <a:pt x="296273" y="1057542"/>
                  </a:lnTo>
                  <a:lnTo>
                    <a:pt x="284484" y="995333"/>
                  </a:lnTo>
                  <a:lnTo>
                    <a:pt x="272695" y="933125"/>
                  </a:lnTo>
                  <a:lnTo>
                    <a:pt x="260906" y="870917"/>
                  </a:lnTo>
                  <a:lnTo>
                    <a:pt x="249117" y="808708"/>
                  </a:lnTo>
                  <a:lnTo>
                    <a:pt x="237328" y="746500"/>
                  </a:lnTo>
                  <a:lnTo>
                    <a:pt x="225539" y="684292"/>
                  </a:lnTo>
                  <a:lnTo>
                    <a:pt x="213750" y="622083"/>
                  </a:lnTo>
                  <a:lnTo>
                    <a:pt x="201961" y="559875"/>
                  </a:lnTo>
                  <a:lnTo>
                    <a:pt x="190172" y="497666"/>
                  </a:lnTo>
                  <a:lnTo>
                    <a:pt x="178383" y="435458"/>
                  </a:lnTo>
                  <a:lnTo>
                    <a:pt x="166594" y="373250"/>
                  </a:lnTo>
                  <a:lnTo>
                    <a:pt x="154805" y="311041"/>
                  </a:lnTo>
                  <a:lnTo>
                    <a:pt x="143015" y="248833"/>
                  </a:lnTo>
                  <a:lnTo>
                    <a:pt x="131226" y="186625"/>
                  </a:lnTo>
                  <a:lnTo>
                    <a:pt x="119437" y="124416"/>
                  </a:lnTo>
                  <a:lnTo>
                    <a:pt x="107648" y="62208"/>
                  </a:lnTo>
                  <a:lnTo>
                    <a:pt x="95859" y="0"/>
                  </a:lnTo>
                  <a:lnTo>
                    <a:pt x="0" y="20833"/>
                  </a:lnTo>
                  <a:lnTo>
                    <a:pt x="15094" y="82323"/>
                  </a:lnTo>
                  <a:lnTo>
                    <a:pt x="30189" y="143813"/>
                  </a:lnTo>
                  <a:lnTo>
                    <a:pt x="45283" y="205303"/>
                  </a:lnTo>
                  <a:lnTo>
                    <a:pt x="60378" y="266793"/>
                  </a:lnTo>
                  <a:lnTo>
                    <a:pt x="75472" y="328283"/>
                  </a:lnTo>
                  <a:lnTo>
                    <a:pt x="90567" y="389773"/>
                  </a:lnTo>
                  <a:lnTo>
                    <a:pt x="105661" y="451263"/>
                  </a:lnTo>
                  <a:lnTo>
                    <a:pt x="120756" y="512753"/>
                  </a:lnTo>
                  <a:lnTo>
                    <a:pt x="135850" y="574243"/>
                  </a:lnTo>
                  <a:lnTo>
                    <a:pt x="150945" y="635733"/>
                  </a:lnTo>
                  <a:lnTo>
                    <a:pt x="166040" y="697223"/>
                  </a:lnTo>
                  <a:lnTo>
                    <a:pt x="181134" y="758713"/>
                  </a:lnTo>
                  <a:lnTo>
                    <a:pt x="196229" y="820203"/>
                  </a:lnTo>
                  <a:lnTo>
                    <a:pt x="211323" y="881693"/>
                  </a:lnTo>
                  <a:lnTo>
                    <a:pt x="226418" y="943183"/>
                  </a:lnTo>
                  <a:lnTo>
                    <a:pt x="241512" y="1004672"/>
                  </a:lnTo>
                  <a:lnTo>
                    <a:pt x="256607" y="1066162"/>
                  </a:lnTo>
                  <a:lnTo>
                    <a:pt x="271701" y="1127652"/>
                  </a:lnTo>
                  <a:lnTo>
                    <a:pt x="286796" y="1189142"/>
                  </a:lnTo>
                  <a:lnTo>
                    <a:pt x="301890" y="1250632"/>
                  </a:lnTo>
                  <a:lnTo>
                    <a:pt x="316985" y="1312122"/>
                  </a:lnTo>
                  <a:lnTo>
                    <a:pt x="332080" y="1373612"/>
                  </a:lnTo>
                  <a:lnTo>
                    <a:pt x="347174" y="1435102"/>
                  </a:lnTo>
                  <a:lnTo>
                    <a:pt x="362269" y="1496592"/>
                  </a:lnTo>
                  <a:lnTo>
                    <a:pt x="377363" y="1558082"/>
                  </a:lnTo>
                  <a:lnTo>
                    <a:pt x="392458" y="1619572"/>
                  </a:lnTo>
                  <a:lnTo>
                    <a:pt x="407552" y="1681062"/>
                  </a:lnTo>
                  <a:lnTo>
                    <a:pt x="422647" y="1742552"/>
                  </a:lnTo>
                  <a:close/>
                </a:path>
              </a:pathLst>
            </a:custGeom>
            <a:solidFill>
              <a:srgbClr val="F8A19F">
                <a:alpha val="100000"/>
              </a:srgbClr>
            </a:solidFill>
            <a:ln w="13550" cap="flat">
              <a:solidFill>
                <a:srgbClr val="000000">
                  <a:alpha val="100000"/>
                </a:srgbClr>
              </a:solidFill>
              <a:prstDash val="solid"/>
              <a:miter/>
            </a:ln>
          </p:spPr>
          <p:txBody>
            <a:bodyPr/>
            <a:lstStyle/>
            <a:p/>
          </p:txBody>
        </p:sp>
        <p:sp>
          <p:nvSpPr>
            <p:cNvPr id="12" name="pg12"/>
            <p:cNvSpPr/>
            <p:nvPr/>
          </p:nvSpPr>
          <p:spPr>
            <a:xfrm>
              <a:off x="2227627" y="1591681"/>
              <a:ext cx="341881" cy="1819307"/>
            </a:xfrm>
            <a:custGeom>
              <a:avLst/>
              <a:pathLst>
                <a:path w="341881" h="1819307">
                  <a:moveTo>
                    <a:pt x="341881" y="1819307"/>
                  </a:moveTo>
                  <a:lnTo>
                    <a:pt x="333325" y="1756572"/>
                  </a:lnTo>
                  <a:lnTo>
                    <a:pt x="324768" y="1693838"/>
                  </a:lnTo>
                  <a:lnTo>
                    <a:pt x="316212" y="1631103"/>
                  </a:lnTo>
                  <a:lnTo>
                    <a:pt x="307655" y="1568368"/>
                  </a:lnTo>
                  <a:lnTo>
                    <a:pt x="299099" y="1505633"/>
                  </a:lnTo>
                  <a:lnTo>
                    <a:pt x="290542" y="1442899"/>
                  </a:lnTo>
                  <a:lnTo>
                    <a:pt x="281986" y="1380164"/>
                  </a:lnTo>
                  <a:lnTo>
                    <a:pt x="273429" y="1317429"/>
                  </a:lnTo>
                  <a:lnTo>
                    <a:pt x="264873" y="1254694"/>
                  </a:lnTo>
                  <a:lnTo>
                    <a:pt x="256316" y="1191960"/>
                  </a:lnTo>
                  <a:lnTo>
                    <a:pt x="247759" y="1129225"/>
                  </a:lnTo>
                  <a:lnTo>
                    <a:pt x="239203" y="1066490"/>
                  </a:lnTo>
                  <a:lnTo>
                    <a:pt x="230646" y="1003755"/>
                  </a:lnTo>
                  <a:lnTo>
                    <a:pt x="222090" y="941021"/>
                  </a:lnTo>
                  <a:lnTo>
                    <a:pt x="213533" y="878286"/>
                  </a:lnTo>
                  <a:lnTo>
                    <a:pt x="204977" y="815551"/>
                  </a:lnTo>
                  <a:lnTo>
                    <a:pt x="196420" y="752816"/>
                  </a:lnTo>
                  <a:lnTo>
                    <a:pt x="187864" y="690082"/>
                  </a:lnTo>
                  <a:lnTo>
                    <a:pt x="179307" y="627347"/>
                  </a:lnTo>
                  <a:lnTo>
                    <a:pt x="170751" y="564612"/>
                  </a:lnTo>
                  <a:lnTo>
                    <a:pt x="162194" y="501877"/>
                  </a:lnTo>
                  <a:lnTo>
                    <a:pt x="153637" y="439143"/>
                  </a:lnTo>
                  <a:lnTo>
                    <a:pt x="145081" y="376408"/>
                  </a:lnTo>
                  <a:lnTo>
                    <a:pt x="136524" y="313673"/>
                  </a:lnTo>
                  <a:lnTo>
                    <a:pt x="127968" y="250938"/>
                  </a:lnTo>
                  <a:lnTo>
                    <a:pt x="119411" y="188204"/>
                  </a:lnTo>
                  <a:lnTo>
                    <a:pt x="110855" y="125469"/>
                  </a:lnTo>
                  <a:lnTo>
                    <a:pt x="102298" y="62734"/>
                  </a:lnTo>
                  <a:lnTo>
                    <a:pt x="93742" y="0"/>
                  </a:lnTo>
                  <a:lnTo>
                    <a:pt x="0" y="15264"/>
                  </a:lnTo>
                  <a:lnTo>
                    <a:pt x="11789" y="77473"/>
                  </a:lnTo>
                  <a:lnTo>
                    <a:pt x="23578" y="139681"/>
                  </a:lnTo>
                  <a:lnTo>
                    <a:pt x="35367" y="201889"/>
                  </a:lnTo>
                  <a:lnTo>
                    <a:pt x="47156" y="264098"/>
                  </a:lnTo>
                  <a:lnTo>
                    <a:pt x="58945" y="326306"/>
                  </a:lnTo>
                  <a:lnTo>
                    <a:pt x="70734" y="388515"/>
                  </a:lnTo>
                  <a:lnTo>
                    <a:pt x="82523" y="450723"/>
                  </a:lnTo>
                  <a:lnTo>
                    <a:pt x="94312" y="512931"/>
                  </a:lnTo>
                  <a:lnTo>
                    <a:pt x="106101" y="575140"/>
                  </a:lnTo>
                  <a:lnTo>
                    <a:pt x="117890" y="637348"/>
                  </a:lnTo>
                  <a:lnTo>
                    <a:pt x="129679" y="699556"/>
                  </a:lnTo>
                  <a:lnTo>
                    <a:pt x="141468" y="761765"/>
                  </a:lnTo>
                  <a:lnTo>
                    <a:pt x="153257" y="823973"/>
                  </a:lnTo>
                  <a:lnTo>
                    <a:pt x="165046" y="886182"/>
                  </a:lnTo>
                  <a:lnTo>
                    <a:pt x="176835" y="948390"/>
                  </a:lnTo>
                  <a:lnTo>
                    <a:pt x="188624" y="1010598"/>
                  </a:lnTo>
                  <a:lnTo>
                    <a:pt x="200413" y="1072807"/>
                  </a:lnTo>
                  <a:lnTo>
                    <a:pt x="212202" y="1135015"/>
                  </a:lnTo>
                  <a:lnTo>
                    <a:pt x="223991" y="1197223"/>
                  </a:lnTo>
                  <a:lnTo>
                    <a:pt x="235780" y="1259432"/>
                  </a:lnTo>
                  <a:lnTo>
                    <a:pt x="247569" y="1321640"/>
                  </a:lnTo>
                  <a:lnTo>
                    <a:pt x="259358" y="1383848"/>
                  </a:lnTo>
                  <a:lnTo>
                    <a:pt x="271147" y="1446057"/>
                  </a:lnTo>
                  <a:lnTo>
                    <a:pt x="282936" y="1508265"/>
                  </a:lnTo>
                  <a:lnTo>
                    <a:pt x="294725" y="1570474"/>
                  </a:lnTo>
                  <a:lnTo>
                    <a:pt x="306514" y="1632682"/>
                  </a:lnTo>
                  <a:lnTo>
                    <a:pt x="318303" y="1694890"/>
                  </a:lnTo>
                  <a:lnTo>
                    <a:pt x="330092" y="1757099"/>
                  </a:lnTo>
                  <a:close/>
                </a:path>
              </a:pathLst>
            </a:custGeom>
            <a:solidFill>
              <a:srgbClr val="AA0DFE">
                <a:alpha val="100000"/>
              </a:srgbClr>
            </a:solidFill>
            <a:ln w="13550" cap="flat">
              <a:solidFill>
                <a:srgbClr val="000000">
                  <a:alpha val="100000"/>
                </a:srgbClr>
              </a:solidFill>
              <a:prstDash val="solid"/>
              <a:miter/>
            </a:ln>
          </p:spPr>
          <p:txBody>
            <a:bodyPr/>
            <a:lstStyle/>
            <a:p/>
          </p:txBody>
        </p:sp>
        <p:sp>
          <p:nvSpPr>
            <p:cNvPr id="13" name="pg13"/>
            <p:cNvSpPr/>
            <p:nvPr/>
          </p:nvSpPr>
          <p:spPr>
            <a:xfrm>
              <a:off x="2321369" y="1583431"/>
              <a:ext cx="248139" cy="1827556"/>
            </a:xfrm>
            <a:custGeom>
              <a:avLst/>
              <a:pathLst>
                <a:path w="248139" h="1827556">
                  <a:moveTo>
                    <a:pt x="248139" y="1827556"/>
                  </a:moveTo>
                  <a:lnTo>
                    <a:pt x="242020" y="1764537"/>
                  </a:lnTo>
                  <a:lnTo>
                    <a:pt x="235901" y="1701518"/>
                  </a:lnTo>
                  <a:lnTo>
                    <a:pt x="229782" y="1638499"/>
                  </a:lnTo>
                  <a:lnTo>
                    <a:pt x="223663" y="1575480"/>
                  </a:lnTo>
                  <a:lnTo>
                    <a:pt x="217544" y="1512460"/>
                  </a:lnTo>
                  <a:lnTo>
                    <a:pt x="211425" y="1449441"/>
                  </a:lnTo>
                  <a:lnTo>
                    <a:pt x="205306" y="1386422"/>
                  </a:lnTo>
                  <a:lnTo>
                    <a:pt x="199187" y="1323403"/>
                  </a:lnTo>
                  <a:lnTo>
                    <a:pt x="193068" y="1260384"/>
                  </a:lnTo>
                  <a:lnTo>
                    <a:pt x="186949" y="1197364"/>
                  </a:lnTo>
                  <a:lnTo>
                    <a:pt x="180830" y="1134345"/>
                  </a:lnTo>
                  <a:lnTo>
                    <a:pt x="174711" y="1071326"/>
                  </a:lnTo>
                  <a:lnTo>
                    <a:pt x="168592" y="1008307"/>
                  </a:lnTo>
                  <a:lnTo>
                    <a:pt x="162473" y="945288"/>
                  </a:lnTo>
                  <a:lnTo>
                    <a:pt x="156354" y="882268"/>
                  </a:lnTo>
                  <a:lnTo>
                    <a:pt x="150235" y="819249"/>
                  </a:lnTo>
                  <a:lnTo>
                    <a:pt x="144116" y="756230"/>
                  </a:lnTo>
                  <a:lnTo>
                    <a:pt x="137997" y="693211"/>
                  </a:lnTo>
                  <a:lnTo>
                    <a:pt x="131878" y="630192"/>
                  </a:lnTo>
                  <a:lnTo>
                    <a:pt x="125759" y="567172"/>
                  </a:lnTo>
                  <a:lnTo>
                    <a:pt x="119640" y="504153"/>
                  </a:lnTo>
                  <a:lnTo>
                    <a:pt x="113521" y="441134"/>
                  </a:lnTo>
                  <a:lnTo>
                    <a:pt x="107402" y="378115"/>
                  </a:lnTo>
                  <a:lnTo>
                    <a:pt x="101283" y="315096"/>
                  </a:lnTo>
                  <a:lnTo>
                    <a:pt x="95164" y="252076"/>
                  </a:lnTo>
                  <a:lnTo>
                    <a:pt x="89045" y="189057"/>
                  </a:lnTo>
                  <a:lnTo>
                    <a:pt x="82926" y="126038"/>
                  </a:lnTo>
                  <a:lnTo>
                    <a:pt x="76807" y="63019"/>
                  </a:lnTo>
                  <a:lnTo>
                    <a:pt x="70688" y="0"/>
                  </a:lnTo>
                  <a:lnTo>
                    <a:pt x="0" y="8249"/>
                  </a:lnTo>
                  <a:lnTo>
                    <a:pt x="8556" y="70984"/>
                  </a:lnTo>
                  <a:lnTo>
                    <a:pt x="17113" y="133718"/>
                  </a:lnTo>
                  <a:lnTo>
                    <a:pt x="25669" y="196453"/>
                  </a:lnTo>
                  <a:lnTo>
                    <a:pt x="34226" y="259188"/>
                  </a:lnTo>
                  <a:lnTo>
                    <a:pt x="42782" y="321923"/>
                  </a:lnTo>
                  <a:lnTo>
                    <a:pt x="51339" y="384657"/>
                  </a:lnTo>
                  <a:lnTo>
                    <a:pt x="59895" y="447392"/>
                  </a:lnTo>
                  <a:lnTo>
                    <a:pt x="68452" y="510127"/>
                  </a:lnTo>
                  <a:lnTo>
                    <a:pt x="77008" y="572862"/>
                  </a:lnTo>
                  <a:lnTo>
                    <a:pt x="85565" y="635596"/>
                  </a:lnTo>
                  <a:lnTo>
                    <a:pt x="94121" y="698331"/>
                  </a:lnTo>
                  <a:lnTo>
                    <a:pt x="102678" y="761066"/>
                  </a:lnTo>
                  <a:lnTo>
                    <a:pt x="111235" y="823801"/>
                  </a:lnTo>
                  <a:lnTo>
                    <a:pt x="119791" y="886535"/>
                  </a:lnTo>
                  <a:lnTo>
                    <a:pt x="128348" y="949270"/>
                  </a:lnTo>
                  <a:lnTo>
                    <a:pt x="136904" y="1012005"/>
                  </a:lnTo>
                  <a:lnTo>
                    <a:pt x="145461" y="1074739"/>
                  </a:lnTo>
                  <a:lnTo>
                    <a:pt x="154017" y="1137474"/>
                  </a:lnTo>
                  <a:lnTo>
                    <a:pt x="162574" y="1200209"/>
                  </a:lnTo>
                  <a:lnTo>
                    <a:pt x="171130" y="1262944"/>
                  </a:lnTo>
                  <a:lnTo>
                    <a:pt x="179687" y="1325678"/>
                  </a:lnTo>
                  <a:lnTo>
                    <a:pt x="188243" y="1388413"/>
                  </a:lnTo>
                  <a:lnTo>
                    <a:pt x="196800" y="1451148"/>
                  </a:lnTo>
                  <a:lnTo>
                    <a:pt x="205357" y="1513883"/>
                  </a:lnTo>
                  <a:lnTo>
                    <a:pt x="213913" y="1576617"/>
                  </a:lnTo>
                  <a:lnTo>
                    <a:pt x="222470" y="1639352"/>
                  </a:lnTo>
                  <a:lnTo>
                    <a:pt x="231026" y="1702087"/>
                  </a:lnTo>
                  <a:lnTo>
                    <a:pt x="239583" y="1764822"/>
                  </a:lnTo>
                  <a:close/>
                </a:path>
              </a:pathLst>
            </a:custGeom>
            <a:solidFill>
              <a:srgbClr val="F6222E">
                <a:alpha val="100000"/>
              </a:srgbClr>
            </a:solidFill>
            <a:ln w="13550" cap="flat">
              <a:solidFill>
                <a:srgbClr val="000000">
                  <a:alpha val="100000"/>
                </a:srgbClr>
              </a:solidFill>
              <a:prstDash val="solid"/>
              <a:miter/>
            </a:ln>
          </p:spPr>
          <p:txBody>
            <a:bodyPr/>
            <a:lstStyle/>
            <a:p/>
          </p:txBody>
        </p:sp>
        <p:sp>
          <p:nvSpPr>
            <p:cNvPr id="14" name="pg14"/>
            <p:cNvSpPr/>
            <p:nvPr/>
          </p:nvSpPr>
          <p:spPr>
            <a:xfrm>
              <a:off x="2392058" y="1579503"/>
              <a:ext cx="177451" cy="1831485"/>
            </a:xfrm>
            <a:custGeom>
              <a:avLst/>
              <a:pathLst>
                <a:path w="177451" h="1831485">
                  <a:moveTo>
                    <a:pt x="177451" y="1831485"/>
                  </a:moveTo>
                  <a:lnTo>
                    <a:pt x="172940" y="1768330"/>
                  </a:lnTo>
                  <a:lnTo>
                    <a:pt x="168429" y="1705176"/>
                  </a:lnTo>
                  <a:lnTo>
                    <a:pt x="163918" y="1642021"/>
                  </a:lnTo>
                  <a:lnTo>
                    <a:pt x="159407" y="1578866"/>
                  </a:lnTo>
                  <a:lnTo>
                    <a:pt x="154896" y="1515712"/>
                  </a:lnTo>
                  <a:lnTo>
                    <a:pt x="150385" y="1452557"/>
                  </a:lnTo>
                  <a:lnTo>
                    <a:pt x="145874" y="1389402"/>
                  </a:lnTo>
                  <a:lnTo>
                    <a:pt x="141363" y="1326248"/>
                  </a:lnTo>
                  <a:lnTo>
                    <a:pt x="136852" y="1263093"/>
                  </a:lnTo>
                  <a:lnTo>
                    <a:pt x="132341" y="1199938"/>
                  </a:lnTo>
                  <a:lnTo>
                    <a:pt x="127830" y="1136784"/>
                  </a:lnTo>
                  <a:lnTo>
                    <a:pt x="123319" y="1073629"/>
                  </a:lnTo>
                  <a:lnTo>
                    <a:pt x="118808" y="1010474"/>
                  </a:lnTo>
                  <a:lnTo>
                    <a:pt x="114297" y="947320"/>
                  </a:lnTo>
                  <a:lnTo>
                    <a:pt x="109785" y="884165"/>
                  </a:lnTo>
                  <a:lnTo>
                    <a:pt x="105274" y="821010"/>
                  </a:lnTo>
                  <a:lnTo>
                    <a:pt x="100763" y="757856"/>
                  </a:lnTo>
                  <a:lnTo>
                    <a:pt x="96252" y="694701"/>
                  </a:lnTo>
                  <a:lnTo>
                    <a:pt x="91741" y="631546"/>
                  </a:lnTo>
                  <a:lnTo>
                    <a:pt x="87230" y="568392"/>
                  </a:lnTo>
                  <a:lnTo>
                    <a:pt x="82719" y="505237"/>
                  </a:lnTo>
                  <a:lnTo>
                    <a:pt x="78208" y="442082"/>
                  </a:lnTo>
                  <a:lnTo>
                    <a:pt x="73697" y="378928"/>
                  </a:lnTo>
                  <a:lnTo>
                    <a:pt x="69186" y="315773"/>
                  </a:lnTo>
                  <a:lnTo>
                    <a:pt x="64675" y="252618"/>
                  </a:lnTo>
                  <a:lnTo>
                    <a:pt x="60164" y="189464"/>
                  </a:lnTo>
                  <a:lnTo>
                    <a:pt x="55653" y="126309"/>
                  </a:lnTo>
                  <a:lnTo>
                    <a:pt x="51142" y="63154"/>
                  </a:lnTo>
                  <a:lnTo>
                    <a:pt x="46631" y="0"/>
                  </a:lnTo>
                  <a:lnTo>
                    <a:pt x="0" y="3928"/>
                  </a:lnTo>
                  <a:lnTo>
                    <a:pt x="6119" y="66947"/>
                  </a:lnTo>
                  <a:lnTo>
                    <a:pt x="12238" y="129967"/>
                  </a:lnTo>
                  <a:lnTo>
                    <a:pt x="18357" y="192986"/>
                  </a:lnTo>
                  <a:lnTo>
                    <a:pt x="24476" y="256005"/>
                  </a:lnTo>
                  <a:lnTo>
                    <a:pt x="30595" y="319024"/>
                  </a:lnTo>
                  <a:lnTo>
                    <a:pt x="36714" y="382043"/>
                  </a:lnTo>
                  <a:lnTo>
                    <a:pt x="42833" y="445063"/>
                  </a:lnTo>
                  <a:lnTo>
                    <a:pt x="48952" y="508082"/>
                  </a:lnTo>
                  <a:lnTo>
                    <a:pt x="55071" y="571101"/>
                  </a:lnTo>
                  <a:lnTo>
                    <a:pt x="61190" y="634120"/>
                  </a:lnTo>
                  <a:lnTo>
                    <a:pt x="67309" y="697139"/>
                  </a:lnTo>
                  <a:lnTo>
                    <a:pt x="73428" y="760159"/>
                  </a:lnTo>
                  <a:lnTo>
                    <a:pt x="79547" y="823178"/>
                  </a:lnTo>
                  <a:lnTo>
                    <a:pt x="85666" y="886197"/>
                  </a:lnTo>
                  <a:lnTo>
                    <a:pt x="91785" y="949216"/>
                  </a:lnTo>
                  <a:lnTo>
                    <a:pt x="97904" y="1012235"/>
                  </a:lnTo>
                  <a:lnTo>
                    <a:pt x="104023" y="1075255"/>
                  </a:lnTo>
                  <a:lnTo>
                    <a:pt x="110142" y="1138274"/>
                  </a:lnTo>
                  <a:lnTo>
                    <a:pt x="116261" y="1201293"/>
                  </a:lnTo>
                  <a:lnTo>
                    <a:pt x="122380" y="1264312"/>
                  </a:lnTo>
                  <a:lnTo>
                    <a:pt x="128499" y="1327331"/>
                  </a:lnTo>
                  <a:lnTo>
                    <a:pt x="134618" y="1390351"/>
                  </a:lnTo>
                  <a:lnTo>
                    <a:pt x="140737" y="1453370"/>
                  </a:lnTo>
                  <a:lnTo>
                    <a:pt x="146856" y="1516389"/>
                  </a:lnTo>
                  <a:lnTo>
                    <a:pt x="152975" y="1579408"/>
                  </a:lnTo>
                  <a:lnTo>
                    <a:pt x="159094" y="1642427"/>
                  </a:lnTo>
                  <a:lnTo>
                    <a:pt x="165213" y="1705447"/>
                  </a:lnTo>
                  <a:lnTo>
                    <a:pt x="171332" y="1768466"/>
                  </a:lnTo>
                  <a:close/>
                </a:path>
              </a:pathLst>
            </a:custGeom>
            <a:solidFill>
              <a:srgbClr val="2ED9FF">
                <a:alpha val="100000"/>
              </a:srgbClr>
            </a:solidFill>
            <a:ln w="13550" cap="flat">
              <a:solidFill>
                <a:srgbClr val="000000">
                  <a:alpha val="100000"/>
                </a:srgbClr>
              </a:solidFill>
              <a:prstDash val="solid"/>
              <a:miter/>
            </a:ln>
          </p:spPr>
          <p:txBody>
            <a:bodyPr/>
            <a:lstStyle/>
            <a:p/>
          </p:txBody>
        </p:sp>
        <p:sp>
          <p:nvSpPr>
            <p:cNvPr id="15" name="pg15"/>
            <p:cNvSpPr/>
            <p:nvPr/>
          </p:nvSpPr>
          <p:spPr>
            <a:xfrm>
              <a:off x="2438689" y="1577423"/>
              <a:ext cx="130820" cy="1833565"/>
            </a:xfrm>
            <a:custGeom>
              <a:avLst/>
              <a:pathLst>
                <a:path w="130820" h="1833565">
                  <a:moveTo>
                    <a:pt x="130820" y="1833565"/>
                  </a:moveTo>
                  <a:lnTo>
                    <a:pt x="127460" y="1770338"/>
                  </a:lnTo>
                  <a:lnTo>
                    <a:pt x="124100" y="1707112"/>
                  </a:lnTo>
                  <a:lnTo>
                    <a:pt x="120741" y="1643886"/>
                  </a:lnTo>
                  <a:lnTo>
                    <a:pt x="117381" y="1580659"/>
                  </a:lnTo>
                  <a:lnTo>
                    <a:pt x="114022" y="1517433"/>
                  </a:lnTo>
                  <a:lnTo>
                    <a:pt x="110662" y="1454206"/>
                  </a:lnTo>
                  <a:lnTo>
                    <a:pt x="107303" y="1390980"/>
                  </a:lnTo>
                  <a:lnTo>
                    <a:pt x="103943" y="1327754"/>
                  </a:lnTo>
                  <a:lnTo>
                    <a:pt x="100584" y="1264527"/>
                  </a:lnTo>
                  <a:lnTo>
                    <a:pt x="97224" y="1201301"/>
                  </a:lnTo>
                  <a:lnTo>
                    <a:pt x="93865" y="1138074"/>
                  </a:lnTo>
                  <a:lnTo>
                    <a:pt x="90505" y="1074848"/>
                  </a:lnTo>
                  <a:lnTo>
                    <a:pt x="87146" y="1011622"/>
                  </a:lnTo>
                  <a:lnTo>
                    <a:pt x="83786" y="948395"/>
                  </a:lnTo>
                  <a:lnTo>
                    <a:pt x="80427" y="885169"/>
                  </a:lnTo>
                  <a:lnTo>
                    <a:pt x="77067" y="821943"/>
                  </a:lnTo>
                  <a:lnTo>
                    <a:pt x="73707" y="758716"/>
                  </a:lnTo>
                  <a:lnTo>
                    <a:pt x="70348" y="695490"/>
                  </a:lnTo>
                  <a:lnTo>
                    <a:pt x="66988" y="632263"/>
                  </a:lnTo>
                  <a:lnTo>
                    <a:pt x="63629" y="569037"/>
                  </a:lnTo>
                  <a:lnTo>
                    <a:pt x="60269" y="505811"/>
                  </a:lnTo>
                  <a:lnTo>
                    <a:pt x="56910" y="442584"/>
                  </a:lnTo>
                  <a:lnTo>
                    <a:pt x="53550" y="379358"/>
                  </a:lnTo>
                  <a:lnTo>
                    <a:pt x="50191" y="316131"/>
                  </a:lnTo>
                  <a:lnTo>
                    <a:pt x="46831" y="252905"/>
                  </a:lnTo>
                  <a:lnTo>
                    <a:pt x="43472" y="189679"/>
                  </a:lnTo>
                  <a:lnTo>
                    <a:pt x="40112" y="126452"/>
                  </a:lnTo>
                  <a:lnTo>
                    <a:pt x="36753" y="63226"/>
                  </a:lnTo>
                  <a:lnTo>
                    <a:pt x="33393" y="0"/>
                  </a:lnTo>
                  <a:lnTo>
                    <a:pt x="0" y="2079"/>
                  </a:lnTo>
                  <a:lnTo>
                    <a:pt x="4511" y="65234"/>
                  </a:lnTo>
                  <a:lnTo>
                    <a:pt x="9022" y="128388"/>
                  </a:lnTo>
                  <a:lnTo>
                    <a:pt x="13533" y="191543"/>
                  </a:lnTo>
                  <a:lnTo>
                    <a:pt x="18044" y="254698"/>
                  </a:lnTo>
                  <a:lnTo>
                    <a:pt x="22555" y="317853"/>
                  </a:lnTo>
                  <a:lnTo>
                    <a:pt x="27066" y="381007"/>
                  </a:lnTo>
                  <a:lnTo>
                    <a:pt x="31577" y="444162"/>
                  </a:lnTo>
                  <a:lnTo>
                    <a:pt x="36088" y="507317"/>
                  </a:lnTo>
                  <a:lnTo>
                    <a:pt x="40599" y="570471"/>
                  </a:lnTo>
                  <a:lnTo>
                    <a:pt x="45110" y="633626"/>
                  </a:lnTo>
                  <a:lnTo>
                    <a:pt x="49621" y="696781"/>
                  </a:lnTo>
                  <a:lnTo>
                    <a:pt x="54132" y="759935"/>
                  </a:lnTo>
                  <a:lnTo>
                    <a:pt x="58643" y="823090"/>
                  </a:lnTo>
                  <a:lnTo>
                    <a:pt x="63154" y="886245"/>
                  </a:lnTo>
                  <a:lnTo>
                    <a:pt x="67665" y="949399"/>
                  </a:lnTo>
                  <a:lnTo>
                    <a:pt x="72176" y="1012554"/>
                  </a:lnTo>
                  <a:lnTo>
                    <a:pt x="76687" y="1075709"/>
                  </a:lnTo>
                  <a:lnTo>
                    <a:pt x="81198" y="1138863"/>
                  </a:lnTo>
                  <a:lnTo>
                    <a:pt x="85709" y="1202018"/>
                  </a:lnTo>
                  <a:lnTo>
                    <a:pt x="90220" y="1265173"/>
                  </a:lnTo>
                  <a:lnTo>
                    <a:pt x="94731" y="1328327"/>
                  </a:lnTo>
                  <a:lnTo>
                    <a:pt x="99242" y="1391482"/>
                  </a:lnTo>
                  <a:lnTo>
                    <a:pt x="103753" y="1454637"/>
                  </a:lnTo>
                  <a:lnTo>
                    <a:pt x="108264" y="1517791"/>
                  </a:lnTo>
                  <a:lnTo>
                    <a:pt x="112775" y="1580946"/>
                  </a:lnTo>
                  <a:lnTo>
                    <a:pt x="117286" y="1644101"/>
                  </a:lnTo>
                  <a:lnTo>
                    <a:pt x="121797" y="1707255"/>
                  </a:lnTo>
                  <a:lnTo>
                    <a:pt x="126308" y="1770410"/>
                  </a:lnTo>
                  <a:close/>
                </a:path>
              </a:pathLst>
            </a:custGeom>
            <a:solidFill>
              <a:srgbClr val="782AB6">
                <a:alpha val="100000"/>
              </a:srgbClr>
            </a:solidFill>
            <a:ln w="13550" cap="flat">
              <a:solidFill>
                <a:srgbClr val="000000">
                  <a:alpha val="100000"/>
                </a:srgbClr>
              </a:solidFill>
              <a:prstDash val="solid"/>
              <a:miter/>
            </a:ln>
          </p:spPr>
          <p:txBody>
            <a:bodyPr/>
            <a:lstStyle/>
            <a:p/>
          </p:txBody>
        </p:sp>
        <p:sp>
          <p:nvSpPr>
            <p:cNvPr id="16" name="pg16"/>
            <p:cNvSpPr/>
            <p:nvPr/>
          </p:nvSpPr>
          <p:spPr>
            <a:xfrm>
              <a:off x="2472083" y="1575955"/>
              <a:ext cx="97426" cy="1835033"/>
            </a:xfrm>
            <a:custGeom>
              <a:avLst/>
              <a:pathLst>
                <a:path w="97426" h="1835033">
                  <a:moveTo>
                    <a:pt x="97426" y="1835033"/>
                  </a:moveTo>
                  <a:lnTo>
                    <a:pt x="95216" y="1771756"/>
                  </a:lnTo>
                  <a:lnTo>
                    <a:pt x="93007" y="1708479"/>
                  </a:lnTo>
                  <a:lnTo>
                    <a:pt x="90797" y="1645202"/>
                  </a:lnTo>
                  <a:lnTo>
                    <a:pt x="88588" y="1581925"/>
                  </a:lnTo>
                  <a:lnTo>
                    <a:pt x="86378" y="1518648"/>
                  </a:lnTo>
                  <a:lnTo>
                    <a:pt x="84168" y="1455371"/>
                  </a:lnTo>
                  <a:lnTo>
                    <a:pt x="81959" y="1392094"/>
                  </a:lnTo>
                  <a:lnTo>
                    <a:pt x="79749" y="1328817"/>
                  </a:lnTo>
                  <a:lnTo>
                    <a:pt x="77540" y="1265540"/>
                  </a:lnTo>
                  <a:lnTo>
                    <a:pt x="75330" y="1202263"/>
                  </a:lnTo>
                  <a:lnTo>
                    <a:pt x="73121" y="1138986"/>
                  </a:lnTo>
                  <a:lnTo>
                    <a:pt x="70911" y="1075709"/>
                  </a:lnTo>
                  <a:lnTo>
                    <a:pt x="68701" y="1012432"/>
                  </a:lnTo>
                  <a:lnTo>
                    <a:pt x="66492" y="949155"/>
                  </a:lnTo>
                  <a:lnTo>
                    <a:pt x="64282" y="885878"/>
                  </a:lnTo>
                  <a:lnTo>
                    <a:pt x="62073" y="822601"/>
                  </a:lnTo>
                  <a:lnTo>
                    <a:pt x="59863" y="759324"/>
                  </a:lnTo>
                  <a:lnTo>
                    <a:pt x="57653" y="696047"/>
                  </a:lnTo>
                  <a:lnTo>
                    <a:pt x="55444" y="632770"/>
                  </a:lnTo>
                  <a:lnTo>
                    <a:pt x="53234" y="569493"/>
                  </a:lnTo>
                  <a:lnTo>
                    <a:pt x="51025" y="506216"/>
                  </a:lnTo>
                  <a:lnTo>
                    <a:pt x="48815" y="442939"/>
                  </a:lnTo>
                  <a:lnTo>
                    <a:pt x="46605" y="379662"/>
                  </a:lnTo>
                  <a:lnTo>
                    <a:pt x="44396" y="316385"/>
                  </a:lnTo>
                  <a:lnTo>
                    <a:pt x="42186" y="253108"/>
                  </a:lnTo>
                  <a:lnTo>
                    <a:pt x="39977" y="189831"/>
                  </a:lnTo>
                  <a:lnTo>
                    <a:pt x="37767" y="126554"/>
                  </a:lnTo>
                  <a:lnTo>
                    <a:pt x="35558" y="63277"/>
                  </a:lnTo>
                  <a:lnTo>
                    <a:pt x="33348" y="0"/>
                  </a:lnTo>
                  <a:lnTo>
                    <a:pt x="0" y="1468"/>
                  </a:lnTo>
                  <a:lnTo>
                    <a:pt x="3359" y="64694"/>
                  </a:lnTo>
                  <a:lnTo>
                    <a:pt x="6719" y="127920"/>
                  </a:lnTo>
                  <a:lnTo>
                    <a:pt x="10078" y="191147"/>
                  </a:lnTo>
                  <a:lnTo>
                    <a:pt x="13438" y="254373"/>
                  </a:lnTo>
                  <a:lnTo>
                    <a:pt x="16797" y="317600"/>
                  </a:lnTo>
                  <a:lnTo>
                    <a:pt x="20157" y="380826"/>
                  </a:lnTo>
                  <a:lnTo>
                    <a:pt x="23516" y="444052"/>
                  </a:lnTo>
                  <a:lnTo>
                    <a:pt x="26876" y="507279"/>
                  </a:lnTo>
                  <a:lnTo>
                    <a:pt x="30235" y="570505"/>
                  </a:lnTo>
                  <a:lnTo>
                    <a:pt x="33595" y="633731"/>
                  </a:lnTo>
                  <a:lnTo>
                    <a:pt x="36954" y="696958"/>
                  </a:lnTo>
                  <a:lnTo>
                    <a:pt x="40314" y="760184"/>
                  </a:lnTo>
                  <a:lnTo>
                    <a:pt x="43673" y="823411"/>
                  </a:lnTo>
                  <a:lnTo>
                    <a:pt x="47033" y="886637"/>
                  </a:lnTo>
                  <a:lnTo>
                    <a:pt x="50393" y="949863"/>
                  </a:lnTo>
                  <a:lnTo>
                    <a:pt x="53752" y="1013090"/>
                  </a:lnTo>
                  <a:lnTo>
                    <a:pt x="57112" y="1076316"/>
                  </a:lnTo>
                  <a:lnTo>
                    <a:pt x="60471" y="1139543"/>
                  </a:lnTo>
                  <a:lnTo>
                    <a:pt x="63831" y="1202769"/>
                  </a:lnTo>
                  <a:lnTo>
                    <a:pt x="67190" y="1265995"/>
                  </a:lnTo>
                  <a:lnTo>
                    <a:pt x="70550" y="1329222"/>
                  </a:lnTo>
                  <a:lnTo>
                    <a:pt x="73909" y="1392448"/>
                  </a:lnTo>
                  <a:lnTo>
                    <a:pt x="77269" y="1455674"/>
                  </a:lnTo>
                  <a:lnTo>
                    <a:pt x="80628" y="1518901"/>
                  </a:lnTo>
                  <a:lnTo>
                    <a:pt x="83988" y="1582127"/>
                  </a:lnTo>
                  <a:lnTo>
                    <a:pt x="87347" y="1645354"/>
                  </a:lnTo>
                  <a:lnTo>
                    <a:pt x="90707" y="1708580"/>
                  </a:lnTo>
                  <a:lnTo>
                    <a:pt x="94066" y="1771806"/>
                  </a:lnTo>
                  <a:close/>
                </a:path>
              </a:pathLst>
            </a:custGeom>
            <a:solidFill>
              <a:srgbClr val="90AD1C">
                <a:alpha val="100000"/>
              </a:srgbClr>
            </a:solidFill>
            <a:ln w="13550" cap="flat">
              <a:solidFill>
                <a:srgbClr val="000000">
                  <a:alpha val="100000"/>
                </a:srgbClr>
              </a:solidFill>
              <a:prstDash val="solid"/>
              <a:miter/>
            </a:ln>
          </p:spPr>
          <p:txBody>
            <a:bodyPr/>
            <a:lstStyle/>
            <a:p/>
          </p:txBody>
        </p:sp>
        <p:sp>
          <p:nvSpPr>
            <p:cNvPr id="17" name="pg17"/>
            <p:cNvSpPr/>
            <p:nvPr/>
          </p:nvSpPr>
          <p:spPr>
            <a:xfrm>
              <a:off x="2505431" y="1575388"/>
              <a:ext cx="64078" cy="1835600"/>
            </a:xfrm>
            <a:custGeom>
              <a:avLst/>
              <a:pathLst>
                <a:path w="64078" h="1835600">
                  <a:moveTo>
                    <a:pt x="64078" y="1835600"/>
                  </a:moveTo>
                  <a:lnTo>
                    <a:pt x="62526" y="1772304"/>
                  </a:lnTo>
                  <a:lnTo>
                    <a:pt x="60975" y="1709007"/>
                  </a:lnTo>
                  <a:lnTo>
                    <a:pt x="59424" y="1645710"/>
                  </a:lnTo>
                  <a:lnTo>
                    <a:pt x="57873" y="1582414"/>
                  </a:lnTo>
                  <a:lnTo>
                    <a:pt x="56321" y="1519117"/>
                  </a:lnTo>
                  <a:lnTo>
                    <a:pt x="54770" y="1455821"/>
                  </a:lnTo>
                  <a:lnTo>
                    <a:pt x="53219" y="1392524"/>
                  </a:lnTo>
                  <a:lnTo>
                    <a:pt x="51668" y="1329228"/>
                  </a:lnTo>
                  <a:lnTo>
                    <a:pt x="50116" y="1265931"/>
                  </a:lnTo>
                  <a:lnTo>
                    <a:pt x="48565" y="1202634"/>
                  </a:lnTo>
                  <a:lnTo>
                    <a:pt x="47014" y="1139338"/>
                  </a:lnTo>
                  <a:lnTo>
                    <a:pt x="45463" y="1076041"/>
                  </a:lnTo>
                  <a:lnTo>
                    <a:pt x="43912" y="1012745"/>
                  </a:lnTo>
                  <a:lnTo>
                    <a:pt x="42360" y="949448"/>
                  </a:lnTo>
                  <a:lnTo>
                    <a:pt x="40809" y="886152"/>
                  </a:lnTo>
                  <a:lnTo>
                    <a:pt x="39258" y="822855"/>
                  </a:lnTo>
                  <a:lnTo>
                    <a:pt x="37707" y="759558"/>
                  </a:lnTo>
                  <a:lnTo>
                    <a:pt x="36155" y="696262"/>
                  </a:lnTo>
                  <a:lnTo>
                    <a:pt x="34604" y="632965"/>
                  </a:lnTo>
                  <a:lnTo>
                    <a:pt x="33053" y="569669"/>
                  </a:lnTo>
                  <a:lnTo>
                    <a:pt x="31502" y="506372"/>
                  </a:lnTo>
                  <a:lnTo>
                    <a:pt x="29950" y="443076"/>
                  </a:lnTo>
                  <a:lnTo>
                    <a:pt x="28399" y="379779"/>
                  </a:lnTo>
                  <a:lnTo>
                    <a:pt x="26848" y="316482"/>
                  </a:lnTo>
                  <a:lnTo>
                    <a:pt x="25297" y="253186"/>
                  </a:lnTo>
                  <a:lnTo>
                    <a:pt x="23745" y="189889"/>
                  </a:lnTo>
                  <a:lnTo>
                    <a:pt x="22194" y="126593"/>
                  </a:lnTo>
                  <a:lnTo>
                    <a:pt x="20643" y="63296"/>
                  </a:lnTo>
                  <a:lnTo>
                    <a:pt x="19092" y="0"/>
                  </a:lnTo>
                  <a:lnTo>
                    <a:pt x="0" y="567"/>
                  </a:lnTo>
                  <a:lnTo>
                    <a:pt x="2209" y="63844"/>
                  </a:lnTo>
                  <a:lnTo>
                    <a:pt x="4419" y="127121"/>
                  </a:lnTo>
                  <a:lnTo>
                    <a:pt x="6628" y="190398"/>
                  </a:lnTo>
                  <a:lnTo>
                    <a:pt x="8838" y="253675"/>
                  </a:lnTo>
                  <a:lnTo>
                    <a:pt x="11047" y="316952"/>
                  </a:lnTo>
                  <a:lnTo>
                    <a:pt x="13257" y="380229"/>
                  </a:lnTo>
                  <a:lnTo>
                    <a:pt x="15467" y="443506"/>
                  </a:lnTo>
                  <a:lnTo>
                    <a:pt x="17676" y="506783"/>
                  </a:lnTo>
                  <a:lnTo>
                    <a:pt x="19886" y="570060"/>
                  </a:lnTo>
                  <a:lnTo>
                    <a:pt x="22095" y="633337"/>
                  </a:lnTo>
                  <a:lnTo>
                    <a:pt x="24305" y="696614"/>
                  </a:lnTo>
                  <a:lnTo>
                    <a:pt x="26515" y="759891"/>
                  </a:lnTo>
                  <a:lnTo>
                    <a:pt x="28724" y="823168"/>
                  </a:lnTo>
                  <a:lnTo>
                    <a:pt x="30934" y="886445"/>
                  </a:lnTo>
                  <a:lnTo>
                    <a:pt x="33143" y="949722"/>
                  </a:lnTo>
                  <a:lnTo>
                    <a:pt x="35353" y="1012999"/>
                  </a:lnTo>
                  <a:lnTo>
                    <a:pt x="37563" y="1076276"/>
                  </a:lnTo>
                  <a:lnTo>
                    <a:pt x="39772" y="1139553"/>
                  </a:lnTo>
                  <a:lnTo>
                    <a:pt x="41982" y="1202830"/>
                  </a:lnTo>
                  <a:lnTo>
                    <a:pt x="44191" y="1266107"/>
                  </a:lnTo>
                  <a:lnTo>
                    <a:pt x="46401" y="1329384"/>
                  </a:lnTo>
                  <a:lnTo>
                    <a:pt x="48610" y="1392661"/>
                  </a:lnTo>
                  <a:lnTo>
                    <a:pt x="50820" y="1455938"/>
                  </a:lnTo>
                  <a:lnTo>
                    <a:pt x="53030" y="1519215"/>
                  </a:lnTo>
                  <a:lnTo>
                    <a:pt x="55239" y="1582492"/>
                  </a:lnTo>
                  <a:lnTo>
                    <a:pt x="57449" y="1645769"/>
                  </a:lnTo>
                  <a:lnTo>
                    <a:pt x="59658" y="1709046"/>
                  </a:lnTo>
                  <a:lnTo>
                    <a:pt x="61868" y="1772323"/>
                  </a:lnTo>
                  <a:close/>
                </a:path>
              </a:pathLst>
            </a:custGeom>
            <a:solidFill>
              <a:srgbClr val="B00068">
                <a:alpha val="100000"/>
              </a:srgbClr>
            </a:solidFill>
            <a:ln w="13550" cap="flat">
              <a:solidFill>
                <a:srgbClr val="000000">
                  <a:alpha val="100000"/>
                </a:srgbClr>
              </a:solidFill>
              <a:prstDash val="solid"/>
              <a:miter/>
            </a:ln>
          </p:spPr>
          <p:txBody>
            <a:bodyPr/>
            <a:lstStyle/>
            <a:p/>
          </p:txBody>
        </p:sp>
        <p:sp>
          <p:nvSpPr>
            <p:cNvPr id="18" name="pg18"/>
            <p:cNvSpPr/>
            <p:nvPr/>
          </p:nvSpPr>
          <p:spPr>
            <a:xfrm>
              <a:off x="2524523" y="1575037"/>
              <a:ext cx="44985" cy="1835950"/>
            </a:xfrm>
            <a:custGeom>
              <a:avLst/>
              <a:pathLst>
                <a:path w="44985" h="1835950">
                  <a:moveTo>
                    <a:pt x="44985" y="1835950"/>
                  </a:moveTo>
                  <a:lnTo>
                    <a:pt x="44049" y="1772642"/>
                  </a:lnTo>
                  <a:lnTo>
                    <a:pt x="43113" y="1709333"/>
                  </a:lnTo>
                  <a:lnTo>
                    <a:pt x="42176" y="1646025"/>
                  </a:lnTo>
                  <a:lnTo>
                    <a:pt x="41240" y="1582716"/>
                  </a:lnTo>
                  <a:lnTo>
                    <a:pt x="40304" y="1519407"/>
                  </a:lnTo>
                  <a:lnTo>
                    <a:pt x="39367" y="1456099"/>
                  </a:lnTo>
                  <a:lnTo>
                    <a:pt x="38431" y="1392790"/>
                  </a:lnTo>
                  <a:lnTo>
                    <a:pt x="37495" y="1329481"/>
                  </a:lnTo>
                  <a:lnTo>
                    <a:pt x="36558" y="1266173"/>
                  </a:lnTo>
                  <a:lnTo>
                    <a:pt x="35622" y="1202864"/>
                  </a:lnTo>
                  <a:lnTo>
                    <a:pt x="34686" y="1139555"/>
                  </a:lnTo>
                  <a:lnTo>
                    <a:pt x="33749" y="1076247"/>
                  </a:lnTo>
                  <a:lnTo>
                    <a:pt x="32813" y="1012938"/>
                  </a:lnTo>
                  <a:lnTo>
                    <a:pt x="31877" y="949629"/>
                  </a:lnTo>
                  <a:lnTo>
                    <a:pt x="30940" y="886321"/>
                  </a:lnTo>
                  <a:lnTo>
                    <a:pt x="30004" y="823012"/>
                  </a:lnTo>
                  <a:lnTo>
                    <a:pt x="29068" y="759703"/>
                  </a:lnTo>
                  <a:lnTo>
                    <a:pt x="28131" y="696395"/>
                  </a:lnTo>
                  <a:lnTo>
                    <a:pt x="27195" y="633086"/>
                  </a:lnTo>
                  <a:lnTo>
                    <a:pt x="26258" y="569777"/>
                  </a:lnTo>
                  <a:lnTo>
                    <a:pt x="25322" y="506469"/>
                  </a:lnTo>
                  <a:lnTo>
                    <a:pt x="24386" y="443160"/>
                  </a:lnTo>
                  <a:lnTo>
                    <a:pt x="23449" y="379851"/>
                  </a:lnTo>
                  <a:lnTo>
                    <a:pt x="22513" y="316543"/>
                  </a:lnTo>
                  <a:lnTo>
                    <a:pt x="21577" y="253234"/>
                  </a:lnTo>
                  <a:lnTo>
                    <a:pt x="20640" y="189925"/>
                  </a:lnTo>
                  <a:lnTo>
                    <a:pt x="19704" y="126617"/>
                  </a:lnTo>
                  <a:lnTo>
                    <a:pt x="18768" y="63308"/>
                  </a:lnTo>
                  <a:lnTo>
                    <a:pt x="17831" y="0"/>
                  </a:lnTo>
                  <a:lnTo>
                    <a:pt x="0" y="350"/>
                  </a:lnTo>
                  <a:lnTo>
                    <a:pt x="1551" y="63646"/>
                  </a:lnTo>
                  <a:lnTo>
                    <a:pt x="3102" y="126943"/>
                  </a:lnTo>
                  <a:lnTo>
                    <a:pt x="4653" y="190240"/>
                  </a:lnTo>
                  <a:lnTo>
                    <a:pt x="6204" y="253536"/>
                  </a:lnTo>
                  <a:lnTo>
                    <a:pt x="7756" y="316833"/>
                  </a:lnTo>
                  <a:lnTo>
                    <a:pt x="9307" y="380129"/>
                  </a:lnTo>
                  <a:lnTo>
                    <a:pt x="10858" y="443426"/>
                  </a:lnTo>
                  <a:lnTo>
                    <a:pt x="12409" y="506722"/>
                  </a:lnTo>
                  <a:lnTo>
                    <a:pt x="13961" y="570019"/>
                  </a:lnTo>
                  <a:lnTo>
                    <a:pt x="15512" y="633316"/>
                  </a:lnTo>
                  <a:lnTo>
                    <a:pt x="17063" y="696612"/>
                  </a:lnTo>
                  <a:lnTo>
                    <a:pt x="18614" y="759909"/>
                  </a:lnTo>
                  <a:lnTo>
                    <a:pt x="20166" y="823205"/>
                  </a:lnTo>
                  <a:lnTo>
                    <a:pt x="21717" y="886502"/>
                  </a:lnTo>
                  <a:lnTo>
                    <a:pt x="23268" y="949798"/>
                  </a:lnTo>
                  <a:lnTo>
                    <a:pt x="24819" y="1013095"/>
                  </a:lnTo>
                  <a:lnTo>
                    <a:pt x="26370" y="1076392"/>
                  </a:lnTo>
                  <a:lnTo>
                    <a:pt x="27922" y="1139688"/>
                  </a:lnTo>
                  <a:lnTo>
                    <a:pt x="29473" y="1202985"/>
                  </a:lnTo>
                  <a:lnTo>
                    <a:pt x="31024" y="1266281"/>
                  </a:lnTo>
                  <a:lnTo>
                    <a:pt x="32575" y="1329578"/>
                  </a:lnTo>
                  <a:lnTo>
                    <a:pt x="34127" y="1392874"/>
                  </a:lnTo>
                  <a:lnTo>
                    <a:pt x="35678" y="1456171"/>
                  </a:lnTo>
                  <a:lnTo>
                    <a:pt x="37229" y="1519468"/>
                  </a:lnTo>
                  <a:lnTo>
                    <a:pt x="38780" y="1582764"/>
                  </a:lnTo>
                  <a:lnTo>
                    <a:pt x="40332" y="1646061"/>
                  </a:lnTo>
                  <a:lnTo>
                    <a:pt x="41883" y="1709357"/>
                  </a:lnTo>
                  <a:lnTo>
                    <a:pt x="43434" y="1772654"/>
                  </a:lnTo>
                  <a:close/>
                </a:path>
              </a:pathLst>
            </a:custGeom>
            <a:solidFill>
              <a:srgbClr val="FEAF16">
                <a:alpha val="100000"/>
              </a:srgbClr>
            </a:solidFill>
            <a:ln w="13550" cap="flat">
              <a:solidFill>
                <a:srgbClr val="000000">
                  <a:alpha val="100000"/>
                </a:srgbClr>
              </a:solidFill>
              <a:prstDash val="solid"/>
              <a:miter/>
            </a:ln>
          </p:spPr>
          <p:txBody>
            <a:bodyPr/>
            <a:lstStyle/>
            <a:p/>
          </p:txBody>
        </p:sp>
        <p:sp>
          <p:nvSpPr>
            <p:cNvPr id="19" name="pg19"/>
            <p:cNvSpPr/>
            <p:nvPr/>
          </p:nvSpPr>
          <p:spPr>
            <a:xfrm>
              <a:off x="2542355" y="1574871"/>
              <a:ext cx="27153" cy="1836117"/>
            </a:xfrm>
            <a:custGeom>
              <a:avLst/>
              <a:pathLst>
                <a:path w="27153" h="1836117">
                  <a:moveTo>
                    <a:pt x="27153" y="1836117"/>
                  </a:moveTo>
                  <a:lnTo>
                    <a:pt x="26768" y="1772803"/>
                  </a:lnTo>
                  <a:lnTo>
                    <a:pt x="26383" y="1709488"/>
                  </a:lnTo>
                  <a:lnTo>
                    <a:pt x="25997" y="1646174"/>
                  </a:lnTo>
                  <a:lnTo>
                    <a:pt x="25612" y="1582860"/>
                  </a:lnTo>
                  <a:lnTo>
                    <a:pt x="25227" y="1519545"/>
                  </a:lnTo>
                  <a:lnTo>
                    <a:pt x="24841" y="1456231"/>
                  </a:lnTo>
                  <a:lnTo>
                    <a:pt x="24456" y="1392916"/>
                  </a:lnTo>
                  <a:lnTo>
                    <a:pt x="24070" y="1329602"/>
                  </a:lnTo>
                  <a:lnTo>
                    <a:pt x="23685" y="1266288"/>
                  </a:lnTo>
                  <a:lnTo>
                    <a:pt x="23300" y="1202973"/>
                  </a:lnTo>
                  <a:lnTo>
                    <a:pt x="22914" y="1139659"/>
                  </a:lnTo>
                  <a:lnTo>
                    <a:pt x="22529" y="1076344"/>
                  </a:lnTo>
                  <a:lnTo>
                    <a:pt x="22144" y="1013030"/>
                  </a:lnTo>
                  <a:lnTo>
                    <a:pt x="21758" y="949716"/>
                  </a:lnTo>
                  <a:lnTo>
                    <a:pt x="21373" y="886401"/>
                  </a:lnTo>
                  <a:lnTo>
                    <a:pt x="20987" y="823087"/>
                  </a:lnTo>
                  <a:lnTo>
                    <a:pt x="20602" y="759772"/>
                  </a:lnTo>
                  <a:lnTo>
                    <a:pt x="20217" y="696458"/>
                  </a:lnTo>
                  <a:lnTo>
                    <a:pt x="19831" y="633144"/>
                  </a:lnTo>
                  <a:lnTo>
                    <a:pt x="19446" y="569829"/>
                  </a:lnTo>
                  <a:lnTo>
                    <a:pt x="19061" y="506515"/>
                  </a:lnTo>
                  <a:lnTo>
                    <a:pt x="18675" y="443200"/>
                  </a:lnTo>
                  <a:lnTo>
                    <a:pt x="18290" y="379886"/>
                  </a:lnTo>
                  <a:lnTo>
                    <a:pt x="17904" y="316572"/>
                  </a:lnTo>
                  <a:lnTo>
                    <a:pt x="17519" y="253257"/>
                  </a:lnTo>
                  <a:lnTo>
                    <a:pt x="17134" y="189943"/>
                  </a:lnTo>
                  <a:lnTo>
                    <a:pt x="16748" y="126628"/>
                  </a:lnTo>
                  <a:lnTo>
                    <a:pt x="16363" y="63314"/>
                  </a:lnTo>
                  <a:lnTo>
                    <a:pt x="15978" y="0"/>
                  </a:lnTo>
                  <a:lnTo>
                    <a:pt x="0" y="166"/>
                  </a:lnTo>
                  <a:lnTo>
                    <a:pt x="936" y="63475"/>
                  </a:lnTo>
                  <a:lnTo>
                    <a:pt x="1872" y="126784"/>
                  </a:lnTo>
                  <a:lnTo>
                    <a:pt x="2809" y="190092"/>
                  </a:lnTo>
                  <a:lnTo>
                    <a:pt x="3745" y="253401"/>
                  </a:lnTo>
                  <a:lnTo>
                    <a:pt x="4681" y="316710"/>
                  </a:lnTo>
                  <a:lnTo>
                    <a:pt x="5618" y="380018"/>
                  </a:lnTo>
                  <a:lnTo>
                    <a:pt x="6554" y="443327"/>
                  </a:lnTo>
                  <a:lnTo>
                    <a:pt x="7490" y="506636"/>
                  </a:lnTo>
                  <a:lnTo>
                    <a:pt x="8427" y="569944"/>
                  </a:lnTo>
                  <a:lnTo>
                    <a:pt x="9363" y="633253"/>
                  </a:lnTo>
                  <a:lnTo>
                    <a:pt x="10299" y="696561"/>
                  </a:lnTo>
                  <a:lnTo>
                    <a:pt x="11236" y="759870"/>
                  </a:lnTo>
                  <a:lnTo>
                    <a:pt x="12172" y="823179"/>
                  </a:lnTo>
                  <a:lnTo>
                    <a:pt x="13108" y="886487"/>
                  </a:lnTo>
                  <a:lnTo>
                    <a:pt x="14045" y="949796"/>
                  </a:lnTo>
                  <a:lnTo>
                    <a:pt x="14981" y="1013105"/>
                  </a:lnTo>
                  <a:lnTo>
                    <a:pt x="15917" y="1076413"/>
                  </a:lnTo>
                  <a:lnTo>
                    <a:pt x="16854" y="1139722"/>
                  </a:lnTo>
                  <a:lnTo>
                    <a:pt x="17790" y="1203031"/>
                  </a:lnTo>
                  <a:lnTo>
                    <a:pt x="18726" y="1266339"/>
                  </a:lnTo>
                  <a:lnTo>
                    <a:pt x="19663" y="1329648"/>
                  </a:lnTo>
                  <a:lnTo>
                    <a:pt x="20599" y="1392957"/>
                  </a:lnTo>
                  <a:lnTo>
                    <a:pt x="21535" y="1456265"/>
                  </a:lnTo>
                  <a:lnTo>
                    <a:pt x="22472" y="1519574"/>
                  </a:lnTo>
                  <a:lnTo>
                    <a:pt x="23408" y="1582883"/>
                  </a:lnTo>
                  <a:lnTo>
                    <a:pt x="24344" y="1646191"/>
                  </a:lnTo>
                  <a:lnTo>
                    <a:pt x="25281" y="1709500"/>
                  </a:lnTo>
                  <a:lnTo>
                    <a:pt x="26217" y="1772809"/>
                  </a:lnTo>
                  <a:close/>
                </a:path>
              </a:pathLst>
            </a:custGeom>
            <a:solidFill>
              <a:srgbClr val="3283FE">
                <a:alpha val="100000"/>
              </a:srgbClr>
            </a:solidFill>
            <a:ln w="13550" cap="flat">
              <a:solidFill>
                <a:srgbClr val="000000">
                  <a:alpha val="100000"/>
                </a:srgbClr>
              </a:solidFill>
              <a:prstDash val="solid"/>
              <a:miter/>
            </a:ln>
          </p:spPr>
          <p:txBody>
            <a:bodyPr/>
            <a:lstStyle/>
            <a:p/>
          </p:txBody>
        </p:sp>
        <p:sp>
          <p:nvSpPr>
            <p:cNvPr id="20" name="pg20"/>
            <p:cNvSpPr/>
            <p:nvPr/>
          </p:nvSpPr>
          <p:spPr>
            <a:xfrm>
              <a:off x="2558333" y="1574844"/>
              <a:ext cx="11175" cy="1836144"/>
            </a:xfrm>
            <a:custGeom>
              <a:avLst/>
              <a:pathLst>
                <a:path w="11175" h="1836144">
                  <a:moveTo>
                    <a:pt x="11175" y="1836144"/>
                  </a:moveTo>
                  <a:lnTo>
                    <a:pt x="10995" y="1772828"/>
                  </a:lnTo>
                  <a:lnTo>
                    <a:pt x="10815" y="1709513"/>
                  </a:lnTo>
                  <a:lnTo>
                    <a:pt x="10634" y="1646198"/>
                  </a:lnTo>
                  <a:lnTo>
                    <a:pt x="10454" y="1582883"/>
                  </a:lnTo>
                  <a:lnTo>
                    <a:pt x="10273" y="1519567"/>
                  </a:lnTo>
                  <a:lnTo>
                    <a:pt x="10093" y="1456252"/>
                  </a:lnTo>
                  <a:lnTo>
                    <a:pt x="9913" y="1392937"/>
                  </a:lnTo>
                  <a:lnTo>
                    <a:pt x="9732" y="1329621"/>
                  </a:lnTo>
                  <a:lnTo>
                    <a:pt x="9552" y="1266306"/>
                  </a:lnTo>
                  <a:lnTo>
                    <a:pt x="9372" y="1202991"/>
                  </a:lnTo>
                  <a:lnTo>
                    <a:pt x="9191" y="1139675"/>
                  </a:lnTo>
                  <a:lnTo>
                    <a:pt x="9011" y="1076360"/>
                  </a:lnTo>
                  <a:lnTo>
                    <a:pt x="8830" y="1013045"/>
                  </a:lnTo>
                  <a:lnTo>
                    <a:pt x="8650" y="949729"/>
                  </a:lnTo>
                  <a:lnTo>
                    <a:pt x="8470" y="886414"/>
                  </a:lnTo>
                  <a:lnTo>
                    <a:pt x="8289" y="823099"/>
                  </a:lnTo>
                  <a:lnTo>
                    <a:pt x="8109" y="759783"/>
                  </a:lnTo>
                  <a:lnTo>
                    <a:pt x="7929" y="696468"/>
                  </a:lnTo>
                  <a:lnTo>
                    <a:pt x="7748" y="633153"/>
                  </a:lnTo>
                  <a:lnTo>
                    <a:pt x="7568" y="569837"/>
                  </a:lnTo>
                  <a:lnTo>
                    <a:pt x="7388" y="506522"/>
                  </a:lnTo>
                  <a:lnTo>
                    <a:pt x="7207" y="443207"/>
                  </a:lnTo>
                  <a:lnTo>
                    <a:pt x="7027" y="379891"/>
                  </a:lnTo>
                  <a:lnTo>
                    <a:pt x="6846" y="316576"/>
                  </a:lnTo>
                  <a:lnTo>
                    <a:pt x="6666" y="253261"/>
                  </a:lnTo>
                  <a:lnTo>
                    <a:pt x="6486" y="189945"/>
                  </a:lnTo>
                  <a:lnTo>
                    <a:pt x="6305" y="126630"/>
                  </a:lnTo>
                  <a:lnTo>
                    <a:pt x="6125" y="63315"/>
                  </a:lnTo>
                  <a:lnTo>
                    <a:pt x="5945" y="0"/>
                  </a:lnTo>
                  <a:lnTo>
                    <a:pt x="0" y="26"/>
                  </a:lnTo>
                  <a:lnTo>
                    <a:pt x="385" y="63340"/>
                  </a:lnTo>
                  <a:lnTo>
                    <a:pt x="770" y="126655"/>
                  </a:lnTo>
                  <a:lnTo>
                    <a:pt x="1156" y="189969"/>
                  </a:lnTo>
                  <a:lnTo>
                    <a:pt x="1541" y="253284"/>
                  </a:lnTo>
                  <a:lnTo>
                    <a:pt x="1926" y="316598"/>
                  </a:lnTo>
                  <a:lnTo>
                    <a:pt x="2312" y="379912"/>
                  </a:lnTo>
                  <a:lnTo>
                    <a:pt x="2697" y="443227"/>
                  </a:lnTo>
                  <a:lnTo>
                    <a:pt x="3082" y="506541"/>
                  </a:lnTo>
                  <a:lnTo>
                    <a:pt x="3468" y="569856"/>
                  </a:lnTo>
                  <a:lnTo>
                    <a:pt x="3853" y="633170"/>
                  </a:lnTo>
                  <a:lnTo>
                    <a:pt x="4239" y="696485"/>
                  </a:lnTo>
                  <a:lnTo>
                    <a:pt x="4624" y="759799"/>
                  </a:lnTo>
                  <a:lnTo>
                    <a:pt x="5009" y="823113"/>
                  </a:lnTo>
                  <a:lnTo>
                    <a:pt x="5395" y="886428"/>
                  </a:lnTo>
                  <a:lnTo>
                    <a:pt x="5780" y="949742"/>
                  </a:lnTo>
                  <a:lnTo>
                    <a:pt x="6165" y="1013057"/>
                  </a:lnTo>
                  <a:lnTo>
                    <a:pt x="6551" y="1076371"/>
                  </a:lnTo>
                  <a:lnTo>
                    <a:pt x="6936" y="1139685"/>
                  </a:lnTo>
                  <a:lnTo>
                    <a:pt x="7322" y="1203000"/>
                  </a:lnTo>
                  <a:lnTo>
                    <a:pt x="7707" y="1266314"/>
                  </a:lnTo>
                  <a:lnTo>
                    <a:pt x="8092" y="1329629"/>
                  </a:lnTo>
                  <a:lnTo>
                    <a:pt x="8478" y="1392943"/>
                  </a:lnTo>
                  <a:lnTo>
                    <a:pt x="8863" y="1456257"/>
                  </a:lnTo>
                  <a:lnTo>
                    <a:pt x="9248" y="1519572"/>
                  </a:lnTo>
                  <a:lnTo>
                    <a:pt x="9634" y="1582886"/>
                  </a:lnTo>
                  <a:lnTo>
                    <a:pt x="10019" y="1646201"/>
                  </a:lnTo>
                  <a:lnTo>
                    <a:pt x="10405" y="1709515"/>
                  </a:lnTo>
                  <a:lnTo>
                    <a:pt x="10790" y="1772829"/>
                  </a:lnTo>
                  <a:close/>
                </a:path>
              </a:pathLst>
            </a:custGeom>
            <a:solidFill>
              <a:srgbClr val="00CC99">
                <a:alpha val="100000"/>
              </a:srgbClr>
            </a:solidFill>
            <a:ln w="13550" cap="flat">
              <a:solidFill>
                <a:srgbClr val="000000">
                  <a:alpha val="100000"/>
                </a:srgbClr>
              </a:solidFill>
              <a:prstDash val="solid"/>
              <a:miter/>
            </a:ln>
          </p:spPr>
          <p:txBody>
            <a:bodyPr/>
            <a:lstStyle/>
            <a:p/>
          </p:txBody>
        </p:sp>
        <p:sp>
          <p:nvSpPr>
            <p:cNvPr id="21" name="pg21"/>
            <p:cNvSpPr/>
            <p:nvPr/>
          </p:nvSpPr>
          <p:spPr>
            <a:xfrm>
              <a:off x="2564279" y="1574839"/>
              <a:ext cx="5230" cy="1836149"/>
            </a:xfrm>
            <a:custGeom>
              <a:avLst/>
              <a:pathLst>
                <a:path w="5230" h="1836149">
                  <a:moveTo>
                    <a:pt x="5230" y="1836149"/>
                  </a:moveTo>
                  <a:lnTo>
                    <a:pt x="5133" y="1772834"/>
                  </a:lnTo>
                  <a:lnTo>
                    <a:pt x="5036" y="1709518"/>
                  </a:lnTo>
                  <a:lnTo>
                    <a:pt x="4940" y="1646203"/>
                  </a:lnTo>
                  <a:lnTo>
                    <a:pt x="4843" y="1582887"/>
                  </a:lnTo>
                  <a:lnTo>
                    <a:pt x="4746" y="1519572"/>
                  </a:lnTo>
                  <a:lnTo>
                    <a:pt x="4649" y="1456256"/>
                  </a:lnTo>
                  <a:lnTo>
                    <a:pt x="4552" y="1392941"/>
                  </a:lnTo>
                  <a:lnTo>
                    <a:pt x="4455" y="1329625"/>
                  </a:lnTo>
                  <a:lnTo>
                    <a:pt x="4358" y="1266310"/>
                  </a:lnTo>
                  <a:lnTo>
                    <a:pt x="4262" y="1202994"/>
                  </a:lnTo>
                  <a:lnTo>
                    <a:pt x="4165" y="1139679"/>
                  </a:lnTo>
                  <a:lnTo>
                    <a:pt x="4068" y="1076363"/>
                  </a:lnTo>
                  <a:lnTo>
                    <a:pt x="3971" y="1013048"/>
                  </a:lnTo>
                  <a:lnTo>
                    <a:pt x="3874" y="949732"/>
                  </a:lnTo>
                  <a:lnTo>
                    <a:pt x="3777" y="886417"/>
                  </a:lnTo>
                  <a:lnTo>
                    <a:pt x="3680" y="823101"/>
                  </a:lnTo>
                  <a:lnTo>
                    <a:pt x="3584" y="759786"/>
                  </a:lnTo>
                  <a:lnTo>
                    <a:pt x="3487" y="696470"/>
                  </a:lnTo>
                  <a:lnTo>
                    <a:pt x="3390" y="633155"/>
                  </a:lnTo>
                  <a:lnTo>
                    <a:pt x="3293" y="569839"/>
                  </a:lnTo>
                  <a:lnTo>
                    <a:pt x="3196" y="506524"/>
                  </a:lnTo>
                  <a:lnTo>
                    <a:pt x="3099" y="443208"/>
                  </a:lnTo>
                  <a:lnTo>
                    <a:pt x="3002" y="379893"/>
                  </a:lnTo>
                  <a:lnTo>
                    <a:pt x="2905" y="316577"/>
                  </a:lnTo>
                  <a:lnTo>
                    <a:pt x="2809" y="253262"/>
                  </a:lnTo>
                  <a:lnTo>
                    <a:pt x="2712" y="189946"/>
                  </a:lnTo>
                  <a:lnTo>
                    <a:pt x="2615" y="126631"/>
                  </a:lnTo>
                  <a:lnTo>
                    <a:pt x="2518" y="63315"/>
                  </a:lnTo>
                  <a:lnTo>
                    <a:pt x="2421" y="0"/>
                  </a:lnTo>
                  <a:lnTo>
                    <a:pt x="0" y="5"/>
                  </a:lnTo>
                  <a:lnTo>
                    <a:pt x="180" y="63320"/>
                  </a:lnTo>
                  <a:lnTo>
                    <a:pt x="360" y="126635"/>
                  </a:lnTo>
                  <a:lnTo>
                    <a:pt x="541" y="189951"/>
                  </a:lnTo>
                  <a:lnTo>
                    <a:pt x="721" y="253266"/>
                  </a:lnTo>
                  <a:lnTo>
                    <a:pt x="901" y="316581"/>
                  </a:lnTo>
                  <a:lnTo>
                    <a:pt x="1082" y="379897"/>
                  </a:lnTo>
                  <a:lnTo>
                    <a:pt x="1262" y="443212"/>
                  </a:lnTo>
                  <a:lnTo>
                    <a:pt x="1442" y="506527"/>
                  </a:lnTo>
                  <a:lnTo>
                    <a:pt x="1623" y="569843"/>
                  </a:lnTo>
                  <a:lnTo>
                    <a:pt x="1803" y="633158"/>
                  </a:lnTo>
                  <a:lnTo>
                    <a:pt x="1984" y="696473"/>
                  </a:lnTo>
                  <a:lnTo>
                    <a:pt x="2164" y="759789"/>
                  </a:lnTo>
                  <a:lnTo>
                    <a:pt x="2344" y="823104"/>
                  </a:lnTo>
                  <a:lnTo>
                    <a:pt x="2525" y="886419"/>
                  </a:lnTo>
                  <a:lnTo>
                    <a:pt x="2705" y="949735"/>
                  </a:lnTo>
                  <a:lnTo>
                    <a:pt x="2885" y="1013050"/>
                  </a:lnTo>
                  <a:lnTo>
                    <a:pt x="3066" y="1076365"/>
                  </a:lnTo>
                  <a:lnTo>
                    <a:pt x="3246" y="1139681"/>
                  </a:lnTo>
                  <a:lnTo>
                    <a:pt x="3427" y="1202996"/>
                  </a:lnTo>
                  <a:lnTo>
                    <a:pt x="3607" y="1266311"/>
                  </a:lnTo>
                  <a:lnTo>
                    <a:pt x="3787" y="1329627"/>
                  </a:lnTo>
                  <a:lnTo>
                    <a:pt x="3968" y="1392942"/>
                  </a:lnTo>
                  <a:lnTo>
                    <a:pt x="4148" y="1456257"/>
                  </a:lnTo>
                  <a:lnTo>
                    <a:pt x="4328" y="1519573"/>
                  </a:lnTo>
                  <a:lnTo>
                    <a:pt x="4509" y="1582888"/>
                  </a:lnTo>
                  <a:lnTo>
                    <a:pt x="4689" y="1646203"/>
                  </a:lnTo>
                  <a:lnTo>
                    <a:pt x="4869" y="1709518"/>
                  </a:lnTo>
                  <a:lnTo>
                    <a:pt x="5050" y="1772834"/>
                  </a:lnTo>
                  <a:close/>
                </a:path>
              </a:pathLst>
            </a:custGeom>
            <a:solidFill>
              <a:srgbClr val="FE00FA">
                <a:alpha val="100000"/>
              </a:srgbClr>
            </a:solidFill>
            <a:ln w="13550" cap="flat">
              <a:solidFill>
                <a:srgbClr val="000000">
                  <a:alpha val="100000"/>
                </a:srgbClr>
              </a:solidFill>
              <a:prstDash val="solid"/>
              <a:miter/>
            </a:ln>
          </p:spPr>
          <p:txBody>
            <a:bodyPr/>
            <a:lstStyle/>
            <a:p/>
          </p:txBody>
        </p:sp>
        <p:sp>
          <p:nvSpPr>
            <p:cNvPr id="22" name="pg22"/>
            <p:cNvSpPr/>
            <p:nvPr/>
          </p:nvSpPr>
          <p:spPr>
            <a:xfrm>
              <a:off x="2566700" y="1574837"/>
              <a:ext cx="2809" cy="1836151"/>
            </a:xfrm>
            <a:custGeom>
              <a:avLst/>
              <a:pathLst>
                <a:path w="2809" h="1836151">
                  <a:moveTo>
                    <a:pt x="2809" y="1836151"/>
                  </a:moveTo>
                  <a:lnTo>
                    <a:pt x="2760" y="1772835"/>
                  </a:lnTo>
                  <a:lnTo>
                    <a:pt x="2712" y="1709520"/>
                  </a:lnTo>
                  <a:lnTo>
                    <a:pt x="2663" y="1646204"/>
                  </a:lnTo>
                  <a:lnTo>
                    <a:pt x="2615" y="1582888"/>
                  </a:lnTo>
                  <a:lnTo>
                    <a:pt x="2567" y="1519573"/>
                  </a:lnTo>
                  <a:lnTo>
                    <a:pt x="2518" y="1456257"/>
                  </a:lnTo>
                  <a:lnTo>
                    <a:pt x="2470" y="1392942"/>
                  </a:lnTo>
                  <a:lnTo>
                    <a:pt x="2421" y="1329626"/>
                  </a:lnTo>
                  <a:lnTo>
                    <a:pt x="2373" y="1266311"/>
                  </a:lnTo>
                  <a:lnTo>
                    <a:pt x="2325" y="1202995"/>
                  </a:lnTo>
                  <a:lnTo>
                    <a:pt x="2276" y="1139680"/>
                  </a:lnTo>
                  <a:lnTo>
                    <a:pt x="2228" y="1076364"/>
                  </a:lnTo>
                  <a:lnTo>
                    <a:pt x="2180" y="1013048"/>
                  </a:lnTo>
                  <a:lnTo>
                    <a:pt x="2131" y="949733"/>
                  </a:lnTo>
                  <a:lnTo>
                    <a:pt x="2083" y="886417"/>
                  </a:lnTo>
                  <a:lnTo>
                    <a:pt x="2034" y="823102"/>
                  </a:lnTo>
                  <a:lnTo>
                    <a:pt x="1986" y="759786"/>
                  </a:lnTo>
                  <a:lnTo>
                    <a:pt x="1938" y="696471"/>
                  </a:lnTo>
                  <a:lnTo>
                    <a:pt x="1889" y="633155"/>
                  </a:lnTo>
                  <a:lnTo>
                    <a:pt x="1841" y="569840"/>
                  </a:lnTo>
                  <a:lnTo>
                    <a:pt x="1793" y="506524"/>
                  </a:lnTo>
                  <a:lnTo>
                    <a:pt x="1744" y="443208"/>
                  </a:lnTo>
                  <a:lnTo>
                    <a:pt x="1696" y="379893"/>
                  </a:lnTo>
                  <a:lnTo>
                    <a:pt x="1647" y="316577"/>
                  </a:lnTo>
                  <a:lnTo>
                    <a:pt x="1599" y="253262"/>
                  </a:lnTo>
                  <a:lnTo>
                    <a:pt x="1551" y="189946"/>
                  </a:lnTo>
                  <a:lnTo>
                    <a:pt x="1502" y="126631"/>
                  </a:lnTo>
                  <a:lnTo>
                    <a:pt x="1454" y="63315"/>
                  </a:lnTo>
                  <a:lnTo>
                    <a:pt x="1405" y="0"/>
                  </a:lnTo>
                  <a:lnTo>
                    <a:pt x="0" y="1"/>
                  </a:lnTo>
                  <a:lnTo>
                    <a:pt x="96" y="63317"/>
                  </a:lnTo>
                  <a:lnTo>
                    <a:pt x="193" y="126632"/>
                  </a:lnTo>
                  <a:lnTo>
                    <a:pt x="290" y="189948"/>
                  </a:lnTo>
                  <a:lnTo>
                    <a:pt x="387" y="253263"/>
                  </a:lnTo>
                  <a:lnTo>
                    <a:pt x="484" y="316579"/>
                  </a:lnTo>
                  <a:lnTo>
                    <a:pt x="581" y="379894"/>
                  </a:lnTo>
                  <a:lnTo>
                    <a:pt x="678" y="443210"/>
                  </a:lnTo>
                  <a:lnTo>
                    <a:pt x="774" y="506525"/>
                  </a:lnTo>
                  <a:lnTo>
                    <a:pt x="871" y="569841"/>
                  </a:lnTo>
                  <a:lnTo>
                    <a:pt x="968" y="633156"/>
                  </a:lnTo>
                  <a:lnTo>
                    <a:pt x="1065" y="696472"/>
                  </a:lnTo>
                  <a:lnTo>
                    <a:pt x="1162" y="759787"/>
                  </a:lnTo>
                  <a:lnTo>
                    <a:pt x="1259" y="823103"/>
                  </a:lnTo>
                  <a:lnTo>
                    <a:pt x="1356" y="886418"/>
                  </a:lnTo>
                  <a:lnTo>
                    <a:pt x="1452" y="949734"/>
                  </a:lnTo>
                  <a:lnTo>
                    <a:pt x="1549" y="1013049"/>
                  </a:lnTo>
                  <a:lnTo>
                    <a:pt x="1646" y="1076365"/>
                  </a:lnTo>
                  <a:lnTo>
                    <a:pt x="1743" y="1139680"/>
                  </a:lnTo>
                  <a:lnTo>
                    <a:pt x="1840" y="1202996"/>
                  </a:lnTo>
                  <a:lnTo>
                    <a:pt x="1937" y="1266311"/>
                  </a:lnTo>
                  <a:lnTo>
                    <a:pt x="2034" y="1329627"/>
                  </a:lnTo>
                  <a:lnTo>
                    <a:pt x="2130" y="1392942"/>
                  </a:lnTo>
                  <a:lnTo>
                    <a:pt x="2227" y="1456258"/>
                  </a:lnTo>
                  <a:lnTo>
                    <a:pt x="2324" y="1519573"/>
                  </a:lnTo>
                  <a:lnTo>
                    <a:pt x="2421" y="1582889"/>
                  </a:lnTo>
                  <a:lnTo>
                    <a:pt x="2518" y="1646204"/>
                  </a:lnTo>
                  <a:lnTo>
                    <a:pt x="2615" y="1709520"/>
                  </a:lnTo>
                  <a:lnTo>
                    <a:pt x="2712" y="1772835"/>
                  </a:lnTo>
                  <a:close/>
                </a:path>
              </a:pathLst>
            </a:custGeom>
            <a:solidFill>
              <a:srgbClr val="3B00FB">
                <a:alpha val="100000"/>
              </a:srgbClr>
            </a:solidFill>
            <a:ln w="13550" cap="flat">
              <a:solidFill>
                <a:srgbClr val="000000">
                  <a:alpha val="100000"/>
                </a:srgbClr>
              </a:solidFill>
              <a:prstDash val="solid"/>
              <a:miter/>
            </a:ln>
          </p:spPr>
          <p:txBody>
            <a:bodyPr/>
            <a:lstStyle/>
            <a:p/>
          </p:txBody>
        </p:sp>
        <p:sp>
          <p:nvSpPr>
            <p:cNvPr id="23" name="pg23"/>
            <p:cNvSpPr/>
            <p:nvPr/>
          </p:nvSpPr>
          <p:spPr>
            <a:xfrm>
              <a:off x="2568106" y="1574837"/>
              <a:ext cx="1403" cy="1836151"/>
            </a:xfrm>
            <a:custGeom>
              <a:avLst/>
              <a:pathLst>
                <a:path w="1403" h="1836151">
                  <a:moveTo>
                    <a:pt x="1403" y="1836151"/>
                  </a:moveTo>
                  <a:lnTo>
                    <a:pt x="1383" y="1772836"/>
                  </a:lnTo>
                  <a:lnTo>
                    <a:pt x="1364" y="1709520"/>
                  </a:lnTo>
                  <a:lnTo>
                    <a:pt x="1345" y="1646204"/>
                  </a:lnTo>
                  <a:lnTo>
                    <a:pt x="1325" y="1582889"/>
                  </a:lnTo>
                  <a:lnTo>
                    <a:pt x="1306" y="1519573"/>
                  </a:lnTo>
                  <a:lnTo>
                    <a:pt x="1287" y="1456258"/>
                  </a:lnTo>
                  <a:lnTo>
                    <a:pt x="1268" y="1392942"/>
                  </a:lnTo>
                  <a:lnTo>
                    <a:pt x="1248" y="1329627"/>
                  </a:lnTo>
                  <a:lnTo>
                    <a:pt x="1229" y="1266311"/>
                  </a:lnTo>
                  <a:lnTo>
                    <a:pt x="1210" y="1202995"/>
                  </a:lnTo>
                  <a:lnTo>
                    <a:pt x="1190" y="1139680"/>
                  </a:lnTo>
                  <a:lnTo>
                    <a:pt x="1171" y="1076364"/>
                  </a:lnTo>
                  <a:lnTo>
                    <a:pt x="1152" y="1013049"/>
                  </a:lnTo>
                  <a:lnTo>
                    <a:pt x="1132" y="949733"/>
                  </a:lnTo>
                  <a:lnTo>
                    <a:pt x="1113" y="886418"/>
                  </a:lnTo>
                  <a:lnTo>
                    <a:pt x="1094" y="823102"/>
                  </a:lnTo>
                  <a:lnTo>
                    <a:pt x="1075" y="759786"/>
                  </a:lnTo>
                  <a:lnTo>
                    <a:pt x="1055" y="696471"/>
                  </a:lnTo>
                  <a:lnTo>
                    <a:pt x="1036" y="633155"/>
                  </a:lnTo>
                  <a:lnTo>
                    <a:pt x="1017" y="569840"/>
                  </a:lnTo>
                  <a:lnTo>
                    <a:pt x="997" y="506524"/>
                  </a:lnTo>
                  <a:lnTo>
                    <a:pt x="978" y="443209"/>
                  </a:lnTo>
                  <a:lnTo>
                    <a:pt x="959" y="379893"/>
                  </a:lnTo>
                  <a:lnTo>
                    <a:pt x="940" y="316577"/>
                  </a:lnTo>
                  <a:lnTo>
                    <a:pt x="920" y="253262"/>
                  </a:lnTo>
                  <a:lnTo>
                    <a:pt x="901" y="189946"/>
                  </a:lnTo>
                  <a:lnTo>
                    <a:pt x="882" y="126631"/>
                  </a:lnTo>
                  <a:lnTo>
                    <a:pt x="862" y="63315"/>
                  </a:lnTo>
                  <a:lnTo>
                    <a:pt x="843" y="0"/>
                  </a:lnTo>
                  <a:lnTo>
                    <a:pt x="0" y="0"/>
                  </a:lnTo>
                  <a:lnTo>
                    <a:pt x="48" y="63316"/>
                  </a:lnTo>
                  <a:lnTo>
                    <a:pt x="96" y="126631"/>
                  </a:lnTo>
                  <a:lnTo>
                    <a:pt x="145" y="189947"/>
                  </a:lnTo>
                  <a:lnTo>
                    <a:pt x="193" y="253262"/>
                  </a:lnTo>
                  <a:lnTo>
                    <a:pt x="241" y="316578"/>
                  </a:lnTo>
                  <a:lnTo>
                    <a:pt x="290" y="379893"/>
                  </a:lnTo>
                  <a:lnTo>
                    <a:pt x="338" y="443209"/>
                  </a:lnTo>
                  <a:lnTo>
                    <a:pt x="387" y="506524"/>
                  </a:lnTo>
                  <a:lnTo>
                    <a:pt x="435" y="569840"/>
                  </a:lnTo>
                  <a:lnTo>
                    <a:pt x="483" y="633156"/>
                  </a:lnTo>
                  <a:lnTo>
                    <a:pt x="532" y="696471"/>
                  </a:lnTo>
                  <a:lnTo>
                    <a:pt x="580" y="759787"/>
                  </a:lnTo>
                  <a:lnTo>
                    <a:pt x="628" y="823102"/>
                  </a:lnTo>
                  <a:lnTo>
                    <a:pt x="677" y="886418"/>
                  </a:lnTo>
                  <a:lnTo>
                    <a:pt x="725" y="949733"/>
                  </a:lnTo>
                  <a:lnTo>
                    <a:pt x="774" y="1013049"/>
                  </a:lnTo>
                  <a:lnTo>
                    <a:pt x="822" y="1076364"/>
                  </a:lnTo>
                  <a:lnTo>
                    <a:pt x="870" y="1139680"/>
                  </a:lnTo>
                  <a:lnTo>
                    <a:pt x="919" y="1202996"/>
                  </a:lnTo>
                  <a:lnTo>
                    <a:pt x="967" y="1266311"/>
                  </a:lnTo>
                  <a:lnTo>
                    <a:pt x="1016" y="1329627"/>
                  </a:lnTo>
                  <a:lnTo>
                    <a:pt x="1064" y="1392942"/>
                  </a:lnTo>
                  <a:lnTo>
                    <a:pt x="1112" y="1456258"/>
                  </a:lnTo>
                  <a:lnTo>
                    <a:pt x="1161" y="1519573"/>
                  </a:lnTo>
                  <a:lnTo>
                    <a:pt x="1209" y="1582889"/>
                  </a:lnTo>
                  <a:lnTo>
                    <a:pt x="1257" y="1646204"/>
                  </a:lnTo>
                  <a:lnTo>
                    <a:pt x="1306" y="1709520"/>
                  </a:lnTo>
                  <a:lnTo>
                    <a:pt x="1354" y="1772836"/>
                  </a:lnTo>
                  <a:close/>
                </a:path>
              </a:pathLst>
            </a:custGeom>
            <a:solidFill>
              <a:srgbClr val="F26A21">
                <a:alpha val="100000"/>
              </a:srgbClr>
            </a:solidFill>
            <a:ln w="13550" cap="flat">
              <a:solidFill>
                <a:srgbClr val="000000">
                  <a:alpha val="100000"/>
                </a:srgbClr>
              </a:solidFill>
              <a:prstDash val="solid"/>
              <a:miter/>
            </a:ln>
          </p:spPr>
          <p:txBody>
            <a:bodyPr/>
            <a:lstStyle/>
            <a:p/>
          </p:txBody>
        </p:sp>
        <p:sp>
          <p:nvSpPr>
            <p:cNvPr id="24" name="pg24"/>
            <p:cNvSpPr/>
            <p:nvPr/>
          </p:nvSpPr>
          <p:spPr>
            <a:xfrm>
              <a:off x="2568950" y="1574837"/>
              <a:ext cx="559" cy="1836151"/>
            </a:xfrm>
            <a:custGeom>
              <a:avLst/>
              <a:pathLst>
                <a:path w="559" h="1836151">
                  <a:moveTo>
                    <a:pt x="559" y="1836151"/>
                  </a:moveTo>
                  <a:lnTo>
                    <a:pt x="559" y="1772836"/>
                  </a:lnTo>
                  <a:lnTo>
                    <a:pt x="559" y="1709520"/>
                  </a:lnTo>
                  <a:lnTo>
                    <a:pt x="559" y="1646205"/>
                  </a:lnTo>
                  <a:lnTo>
                    <a:pt x="559" y="1582889"/>
                  </a:lnTo>
                  <a:lnTo>
                    <a:pt x="559" y="1519573"/>
                  </a:lnTo>
                  <a:lnTo>
                    <a:pt x="559" y="1456258"/>
                  </a:lnTo>
                  <a:lnTo>
                    <a:pt x="559" y="1392942"/>
                  </a:lnTo>
                  <a:lnTo>
                    <a:pt x="559" y="1329627"/>
                  </a:lnTo>
                  <a:lnTo>
                    <a:pt x="559" y="1266311"/>
                  </a:lnTo>
                  <a:lnTo>
                    <a:pt x="559" y="1202995"/>
                  </a:lnTo>
                  <a:lnTo>
                    <a:pt x="559" y="1139680"/>
                  </a:lnTo>
                  <a:lnTo>
                    <a:pt x="559" y="1076364"/>
                  </a:lnTo>
                  <a:lnTo>
                    <a:pt x="559" y="1013049"/>
                  </a:lnTo>
                  <a:lnTo>
                    <a:pt x="559" y="949733"/>
                  </a:lnTo>
                  <a:lnTo>
                    <a:pt x="559" y="886418"/>
                  </a:lnTo>
                  <a:lnTo>
                    <a:pt x="559" y="823102"/>
                  </a:lnTo>
                  <a:lnTo>
                    <a:pt x="559" y="759786"/>
                  </a:lnTo>
                  <a:lnTo>
                    <a:pt x="559" y="696471"/>
                  </a:lnTo>
                  <a:lnTo>
                    <a:pt x="559" y="633155"/>
                  </a:lnTo>
                  <a:lnTo>
                    <a:pt x="559" y="569840"/>
                  </a:lnTo>
                  <a:lnTo>
                    <a:pt x="559" y="506524"/>
                  </a:lnTo>
                  <a:lnTo>
                    <a:pt x="559" y="443209"/>
                  </a:lnTo>
                  <a:lnTo>
                    <a:pt x="559" y="379893"/>
                  </a:lnTo>
                  <a:lnTo>
                    <a:pt x="559" y="316577"/>
                  </a:lnTo>
                  <a:lnTo>
                    <a:pt x="559" y="253262"/>
                  </a:lnTo>
                  <a:lnTo>
                    <a:pt x="559" y="189946"/>
                  </a:lnTo>
                  <a:lnTo>
                    <a:pt x="559" y="126631"/>
                  </a:lnTo>
                  <a:lnTo>
                    <a:pt x="559" y="63315"/>
                  </a:lnTo>
                  <a:lnTo>
                    <a:pt x="559" y="0"/>
                  </a:lnTo>
                  <a:lnTo>
                    <a:pt x="0" y="0"/>
                  </a:lnTo>
                  <a:lnTo>
                    <a:pt x="19" y="63315"/>
                  </a:lnTo>
                  <a:lnTo>
                    <a:pt x="38" y="126631"/>
                  </a:lnTo>
                  <a:lnTo>
                    <a:pt x="57" y="189946"/>
                  </a:lnTo>
                  <a:lnTo>
                    <a:pt x="77" y="253262"/>
                  </a:lnTo>
                  <a:lnTo>
                    <a:pt x="96" y="316577"/>
                  </a:lnTo>
                  <a:lnTo>
                    <a:pt x="115" y="379893"/>
                  </a:lnTo>
                  <a:lnTo>
                    <a:pt x="135" y="443209"/>
                  </a:lnTo>
                  <a:lnTo>
                    <a:pt x="154" y="506524"/>
                  </a:lnTo>
                  <a:lnTo>
                    <a:pt x="173" y="569840"/>
                  </a:lnTo>
                  <a:lnTo>
                    <a:pt x="192" y="633155"/>
                  </a:lnTo>
                  <a:lnTo>
                    <a:pt x="212" y="696471"/>
                  </a:lnTo>
                  <a:lnTo>
                    <a:pt x="231" y="759786"/>
                  </a:lnTo>
                  <a:lnTo>
                    <a:pt x="250" y="823102"/>
                  </a:lnTo>
                  <a:lnTo>
                    <a:pt x="270" y="886418"/>
                  </a:lnTo>
                  <a:lnTo>
                    <a:pt x="289" y="949733"/>
                  </a:lnTo>
                  <a:lnTo>
                    <a:pt x="308" y="1013049"/>
                  </a:lnTo>
                  <a:lnTo>
                    <a:pt x="327" y="1076364"/>
                  </a:lnTo>
                  <a:lnTo>
                    <a:pt x="347" y="1139680"/>
                  </a:lnTo>
                  <a:lnTo>
                    <a:pt x="366" y="1202996"/>
                  </a:lnTo>
                  <a:lnTo>
                    <a:pt x="385" y="1266311"/>
                  </a:lnTo>
                  <a:lnTo>
                    <a:pt x="405" y="1329627"/>
                  </a:lnTo>
                  <a:lnTo>
                    <a:pt x="424" y="1392942"/>
                  </a:lnTo>
                  <a:lnTo>
                    <a:pt x="443" y="1456258"/>
                  </a:lnTo>
                  <a:lnTo>
                    <a:pt x="463" y="1519573"/>
                  </a:lnTo>
                  <a:lnTo>
                    <a:pt x="482" y="1582889"/>
                  </a:lnTo>
                  <a:lnTo>
                    <a:pt x="501" y="1646205"/>
                  </a:lnTo>
                  <a:lnTo>
                    <a:pt x="520" y="1709520"/>
                  </a:lnTo>
                  <a:lnTo>
                    <a:pt x="540" y="1772836"/>
                  </a:lnTo>
                  <a:close/>
                </a:path>
              </a:pathLst>
            </a:custGeom>
            <a:solidFill>
              <a:srgbClr val="D3D3D3">
                <a:alpha val="100000"/>
              </a:srgbClr>
            </a:solidFill>
            <a:ln w="13550" cap="flat">
              <a:solidFill>
                <a:srgbClr val="000000">
                  <a:alpha val="100000"/>
                </a:srgbClr>
              </a:solidFill>
              <a:prstDash val="solid"/>
              <a:miter/>
            </a:ln>
          </p:spPr>
          <p:txBody>
            <a:bodyPr/>
            <a:lstStyle/>
            <a:p/>
          </p:txBody>
        </p:sp>
        <p:sp>
          <p:nvSpPr>
            <p:cNvPr id="25" name="tx25"/>
            <p:cNvSpPr/>
            <p:nvPr/>
          </p:nvSpPr>
          <p:spPr>
            <a:xfrm>
              <a:off x="4936699" y="2088081"/>
              <a:ext cx="294304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MCV1 unvaccinated (% of total unvaccinated)</a:t>
              </a:r>
            </a:p>
          </p:txBody>
        </p:sp>
        <p:sp>
          <p:nvSpPr>
            <p:cNvPr id="26" name="rc26"/>
            <p:cNvSpPr/>
            <p:nvPr/>
          </p:nvSpPr>
          <p:spPr>
            <a:xfrm>
              <a:off x="4945699" y="2312475"/>
              <a:ext cx="201456" cy="201456"/>
            </a:xfrm>
            <a:prstGeom prst="rect">
              <a:avLst/>
            </a:prstGeom>
            <a:solidFill>
              <a:srgbClr val="1CBE4F">
                <a:alpha val="100000"/>
              </a:srgbClr>
            </a:solidFill>
            <a:ln w="13550" cap="flat">
              <a:solidFill>
                <a:srgbClr val="000000">
                  <a:alpha val="100000"/>
                </a:srgbClr>
              </a:solidFill>
              <a:prstDash val="solid"/>
              <a:miter/>
            </a:ln>
          </p:spPr>
          <p:txBody>
            <a:bodyPr/>
            <a:lstStyle/>
            <a:p/>
          </p:txBody>
        </p:sp>
        <p:sp>
          <p:nvSpPr>
            <p:cNvPr id="27" name="rc27"/>
            <p:cNvSpPr/>
            <p:nvPr/>
          </p:nvSpPr>
          <p:spPr>
            <a:xfrm>
              <a:off x="4945699" y="2531931"/>
              <a:ext cx="201456" cy="201456"/>
            </a:xfrm>
            <a:prstGeom prst="rect">
              <a:avLst/>
            </a:prstGeom>
            <a:solidFill>
              <a:srgbClr val="FBE426">
                <a:alpha val="100000"/>
              </a:srgbClr>
            </a:solidFill>
            <a:ln w="13550" cap="flat">
              <a:solidFill>
                <a:srgbClr val="000000">
                  <a:alpha val="100000"/>
                </a:srgbClr>
              </a:solidFill>
              <a:prstDash val="solid"/>
              <a:miter/>
            </a:ln>
          </p:spPr>
          <p:txBody>
            <a:bodyPr/>
            <a:lstStyle/>
            <a:p/>
          </p:txBody>
        </p:sp>
        <p:sp>
          <p:nvSpPr>
            <p:cNvPr id="28" name="rc28"/>
            <p:cNvSpPr/>
            <p:nvPr/>
          </p:nvSpPr>
          <p:spPr>
            <a:xfrm>
              <a:off x="4945699" y="2751387"/>
              <a:ext cx="201456" cy="201456"/>
            </a:xfrm>
            <a:prstGeom prst="rect">
              <a:avLst/>
            </a:prstGeom>
            <a:solidFill>
              <a:srgbClr val="B10DA1">
                <a:alpha val="100000"/>
              </a:srgbClr>
            </a:solidFill>
            <a:ln w="13550" cap="flat">
              <a:solidFill>
                <a:srgbClr val="000000">
                  <a:alpha val="100000"/>
                </a:srgbClr>
              </a:solidFill>
              <a:prstDash val="solid"/>
              <a:miter/>
            </a:ln>
          </p:spPr>
          <p:txBody>
            <a:bodyPr/>
            <a:lstStyle/>
            <a:p/>
          </p:txBody>
        </p:sp>
        <p:sp>
          <p:nvSpPr>
            <p:cNvPr id="29" name="rc29"/>
            <p:cNvSpPr/>
            <p:nvPr/>
          </p:nvSpPr>
          <p:spPr>
            <a:xfrm>
              <a:off x="4945699" y="2970843"/>
              <a:ext cx="201456" cy="201456"/>
            </a:xfrm>
            <a:prstGeom prst="rect">
              <a:avLst/>
            </a:prstGeom>
            <a:solidFill>
              <a:srgbClr val="85660D">
                <a:alpha val="100000"/>
              </a:srgbClr>
            </a:solidFill>
            <a:ln w="13550" cap="flat">
              <a:solidFill>
                <a:srgbClr val="000000">
                  <a:alpha val="100000"/>
                </a:srgbClr>
              </a:solidFill>
              <a:prstDash val="solid"/>
              <a:miter/>
            </a:ln>
          </p:spPr>
          <p:txBody>
            <a:bodyPr/>
            <a:lstStyle/>
            <a:p/>
          </p:txBody>
        </p:sp>
        <p:sp>
          <p:nvSpPr>
            <p:cNvPr id="30" name="rc30"/>
            <p:cNvSpPr/>
            <p:nvPr/>
          </p:nvSpPr>
          <p:spPr>
            <a:xfrm>
              <a:off x="4945699" y="3190299"/>
              <a:ext cx="201456" cy="201456"/>
            </a:xfrm>
            <a:prstGeom prst="rect">
              <a:avLst/>
            </a:prstGeom>
            <a:solidFill>
              <a:srgbClr val="1C8356">
                <a:alpha val="100000"/>
              </a:srgbClr>
            </a:solidFill>
            <a:ln w="13550" cap="flat">
              <a:solidFill>
                <a:srgbClr val="000000">
                  <a:alpha val="100000"/>
                </a:srgbClr>
              </a:solidFill>
              <a:prstDash val="solid"/>
              <a:miter/>
            </a:ln>
          </p:spPr>
          <p:txBody>
            <a:bodyPr/>
            <a:lstStyle/>
            <a:p/>
          </p:txBody>
        </p:sp>
        <p:sp>
          <p:nvSpPr>
            <p:cNvPr id="31" name="rc31"/>
            <p:cNvSpPr/>
            <p:nvPr/>
          </p:nvSpPr>
          <p:spPr>
            <a:xfrm>
              <a:off x="4945699" y="3409755"/>
              <a:ext cx="201456" cy="201456"/>
            </a:xfrm>
            <a:prstGeom prst="rect">
              <a:avLst/>
            </a:prstGeom>
            <a:solidFill>
              <a:srgbClr val="C4451C">
                <a:alpha val="100000"/>
              </a:srgbClr>
            </a:solidFill>
            <a:ln w="13550" cap="flat">
              <a:solidFill>
                <a:srgbClr val="000000">
                  <a:alpha val="100000"/>
                </a:srgbClr>
              </a:solidFill>
              <a:prstDash val="solid"/>
              <a:miter/>
            </a:ln>
          </p:spPr>
          <p:txBody>
            <a:bodyPr/>
            <a:lstStyle/>
            <a:p/>
          </p:txBody>
        </p:sp>
        <p:sp>
          <p:nvSpPr>
            <p:cNvPr id="32" name="rc32"/>
            <p:cNvSpPr/>
            <p:nvPr/>
          </p:nvSpPr>
          <p:spPr>
            <a:xfrm>
              <a:off x="4945699" y="3629211"/>
              <a:ext cx="201456" cy="201456"/>
            </a:xfrm>
            <a:prstGeom prst="rect">
              <a:avLst/>
            </a:prstGeom>
            <a:solidFill>
              <a:srgbClr val="325A9B">
                <a:alpha val="100000"/>
              </a:srgbClr>
            </a:solidFill>
            <a:ln w="13550" cap="flat">
              <a:solidFill>
                <a:srgbClr val="000000">
                  <a:alpha val="100000"/>
                </a:srgbClr>
              </a:solidFill>
              <a:prstDash val="solid"/>
              <a:miter/>
            </a:ln>
          </p:spPr>
          <p:txBody>
            <a:bodyPr/>
            <a:lstStyle/>
            <a:p/>
          </p:txBody>
        </p:sp>
        <p:sp>
          <p:nvSpPr>
            <p:cNvPr id="33" name="rc33"/>
            <p:cNvSpPr/>
            <p:nvPr/>
          </p:nvSpPr>
          <p:spPr>
            <a:xfrm>
              <a:off x="4945699" y="3848667"/>
              <a:ext cx="201456" cy="201456"/>
            </a:xfrm>
            <a:prstGeom prst="rect">
              <a:avLst/>
            </a:prstGeom>
            <a:solidFill>
              <a:srgbClr val="F8A19F">
                <a:alpha val="100000"/>
              </a:srgbClr>
            </a:solidFill>
            <a:ln w="13550" cap="flat">
              <a:solidFill>
                <a:srgbClr val="000000">
                  <a:alpha val="100000"/>
                </a:srgbClr>
              </a:solidFill>
              <a:prstDash val="solid"/>
              <a:miter/>
            </a:ln>
          </p:spPr>
          <p:txBody>
            <a:bodyPr/>
            <a:lstStyle/>
            <a:p/>
          </p:txBody>
        </p:sp>
        <p:sp>
          <p:nvSpPr>
            <p:cNvPr id="34" name="rc34"/>
            <p:cNvSpPr/>
            <p:nvPr/>
          </p:nvSpPr>
          <p:spPr>
            <a:xfrm>
              <a:off x="4945699" y="4068123"/>
              <a:ext cx="201456" cy="201456"/>
            </a:xfrm>
            <a:prstGeom prst="rect">
              <a:avLst/>
            </a:prstGeom>
            <a:solidFill>
              <a:srgbClr val="AA0DFE">
                <a:alpha val="100000"/>
              </a:srgbClr>
            </a:solidFill>
            <a:ln w="13550" cap="flat">
              <a:solidFill>
                <a:srgbClr val="000000">
                  <a:alpha val="100000"/>
                </a:srgbClr>
              </a:solidFill>
              <a:prstDash val="solid"/>
              <a:miter/>
            </a:ln>
          </p:spPr>
          <p:txBody>
            <a:bodyPr/>
            <a:lstStyle/>
            <a:p/>
          </p:txBody>
        </p:sp>
        <p:sp>
          <p:nvSpPr>
            <p:cNvPr id="35" name="rc35"/>
            <p:cNvSpPr/>
            <p:nvPr/>
          </p:nvSpPr>
          <p:spPr>
            <a:xfrm>
              <a:off x="4945699" y="4287579"/>
              <a:ext cx="201456" cy="201456"/>
            </a:xfrm>
            <a:prstGeom prst="rect">
              <a:avLst/>
            </a:prstGeom>
            <a:solidFill>
              <a:srgbClr val="F6222E">
                <a:alpha val="100000"/>
              </a:srgbClr>
            </a:solidFill>
            <a:ln w="13550" cap="flat">
              <a:solidFill>
                <a:srgbClr val="000000">
                  <a:alpha val="100000"/>
                </a:srgbClr>
              </a:solidFill>
              <a:prstDash val="solid"/>
              <a:miter/>
            </a:ln>
          </p:spPr>
          <p:txBody>
            <a:bodyPr/>
            <a:lstStyle/>
            <a:p/>
          </p:txBody>
        </p:sp>
        <p:sp>
          <p:nvSpPr>
            <p:cNvPr id="36" name="rc36"/>
            <p:cNvSpPr/>
            <p:nvPr/>
          </p:nvSpPr>
          <p:spPr>
            <a:xfrm>
              <a:off x="4945699" y="4507035"/>
              <a:ext cx="201456" cy="201456"/>
            </a:xfrm>
            <a:prstGeom prst="rect">
              <a:avLst/>
            </a:prstGeom>
            <a:solidFill>
              <a:srgbClr val="2ED9FF">
                <a:alpha val="100000"/>
              </a:srgbClr>
            </a:solidFill>
            <a:ln w="13550" cap="flat">
              <a:solidFill>
                <a:srgbClr val="000000">
                  <a:alpha val="100000"/>
                </a:srgbClr>
              </a:solidFill>
              <a:prstDash val="solid"/>
              <a:miter/>
            </a:ln>
          </p:spPr>
          <p:txBody>
            <a:bodyPr/>
            <a:lstStyle/>
            <a:p/>
          </p:txBody>
        </p:sp>
        <p:sp>
          <p:nvSpPr>
            <p:cNvPr id="37" name="rc37"/>
            <p:cNvSpPr/>
            <p:nvPr/>
          </p:nvSpPr>
          <p:spPr>
            <a:xfrm>
              <a:off x="6904116" y="2312475"/>
              <a:ext cx="201455" cy="201456"/>
            </a:xfrm>
            <a:prstGeom prst="rect">
              <a:avLst/>
            </a:prstGeom>
            <a:solidFill>
              <a:srgbClr val="782AB6">
                <a:alpha val="100000"/>
              </a:srgbClr>
            </a:solidFill>
            <a:ln w="13550" cap="flat">
              <a:solidFill>
                <a:srgbClr val="000000">
                  <a:alpha val="100000"/>
                </a:srgbClr>
              </a:solidFill>
              <a:prstDash val="solid"/>
              <a:miter/>
            </a:ln>
          </p:spPr>
          <p:txBody>
            <a:bodyPr/>
            <a:lstStyle/>
            <a:p/>
          </p:txBody>
        </p:sp>
        <p:sp>
          <p:nvSpPr>
            <p:cNvPr id="38" name="rc38"/>
            <p:cNvSpPr/>
            <p:nvPr/>
          </p:nvSpPr>
          <p:spPr>
            <a:xfrm>
              <a:off x="6904116" y="2531931"/>
              <a:ext cx="201455" cy="201456"/>
            </a:xfrm>
            <a:prstGeom prst="rect">
              <a:avLst/>
            </a:prstGeom>
            <a:solidFill>
              <a:srgbClr val="90AD1C">
                <a:alpha val="100000"/>
              </a:srgbClr>
            </a:solidFill>
            <a:ln w="13550" cap="flat">
              <a:solidFill>
                <a:srgbClr val="000000">
                  <a:alpha val="100000"/>
                </a:srgbClr>
              </a:solidFill>
              <a:prstDash val="solid"/>
              <a:miter/>
            </a:ln>
          </p:spPr>
          <p:txBody>
            <a:bodyPr/>
            <a:lstStyle/>
            <a:p/>
          </p:txBody>
        </p:sp>
        <p:sp>
          <p:nvSpPr>
            <p:cNvPr id="39" name="rc39"/>
            <p:cNvSpPr/>
            <p:nvPr/>
          </p:nvSpPr>
          <p:spPr>
            <a:xfrm>
              <a:off x="6904116" y="2751387"/>
              <a:ext cx="201455" cy="201456"/>
            </a:xfrm>
            <a:prstGeom prst="rect">
              <a:avLst/>
            </a:prstGeom>
            <a:solidFill>
              <a:srgbClr val="B00068">
                <a:alpha val="100000"/>
              </a:srgbClr>
            </a:solidFill>
            <a:ln w="13550" cap="flat">
              <a:solidFill>
                <a:srgbClr val="000000">
                  <a:alpha val="100000"/>
                </a:srgbClr>
              </a:solidFill>
              <a:prstDash val="solid"/>
              <a:miter/>
            </a:ln>
          </p:spPr>
          <p:txBody>
            <a:bodyPr/>
            <a:lstStyle/>
            <a:p/>
          </p:txBody>
        </p:sp>
        <p:sp>
          <p:nvSpPr>
            <p:cNvPr id="40" name="rc40"/>
            <p:cNvSpPr/>
            <p:nvPr/>
          </p:nvSpPr>
          <p:spPr>
            <a:xfrm>
              <a:off x="6904116" y="2970843"/>
              <a:ext cx="201455" cy="201456"/>
            </a:xfrm>
            <a:prstGeom prst="rect">
              <a:avLst/>
            </a:prstGeom>
            <a:solidFill>
              <a:srgbClr val="FEAF16">
                <a:alpha val="100000"/>
              </a:srgbClr>
            </a:solidFill>
            <a:ln w="13550" cap="flat">
              <a:solidFill>
                <a:srgbClr val="000000">
                  <a:alpha val="100000"/>
                </a:srgbClr>
              </a:solidFill>
              <a:prstDash val="solid"/>
              <a:miter/>
            </a:ln>
          </p:spPr>
          <p:txBody>
            <a:bodyPr/>
            <a:lstStyle/>
            <a:p/>
          </p:txBody>
        </p:sp>
        <p:sp>
          <p:nvSpPr>
            <p:cNvPr id="41" name="rc41"/>
            <p:cNvSpPr/>
            <p:nvPr/>
          </p:nvSpPr>
          <p:spPr>
            <a:xfrm>
              <a:off x="6904116" y="3190299"/>
              <a:ext cx="201455" cy="201456"/>
            </a:xfrm>
            <a:prstGeom prst="rect">
              <a:avLst/>
            </a:prstGeom>
            <a:solidFill>
              <a:srgbClr val="3283FE">
                <a:alpha val="100000"/>
              </a:srgbClr>
            </a:solidFill>
            <a:ln w="13550" cap="flat">
              <a:solidFill>
                <a:srgbClr val="000000">
                  <a:alpha val="100000"/>
                </a:srgbClr>
              </a:solidFill>
              <a:prstDash val="solid"/>
              <a:miter/>
            </a:ln>
          </p:spPr>
          <p:txBody>
            <a:bodyPr/>
            <a:lstStyle/>
            <a:p/>
          </p:txBody>
        </p:sp>
        <p:sp>
          <p:nvSpPr>
            <p:cNvPr id="42" name="rc42"/>
            <p:cNvSpPr/>
            <p:nvPr/>
          </p:nvSpPr>
          <p:spPr>
            <a:xfrm>
              <a:off x="6904116" y="3409755"/>
              <a:ext cx="201455" cy="201456"/>
            </a:xfrm>
            <a:prstGeom prst="rect">
              <a:avLst/>
            </a:prstGeom>
            <a:solidFill>
              <a:srgbClr val="00CC99">
                <a:alpha val="100000"/>
              </a:srgbClr>
            </a:solidFill>
            <a:ln w="13550" cap="flat">
              <a:solidFill>
                <a:srgbClr val="000000">
                  <a:alpha val="100000"/>
                </a:srgbClr>
              </a:solidFill>
              <a:prstDash val="solid"/>
              <a:miter/>
            </a:ln>
          </p:spPr>
          <p:txBody>
            <a:bodyPr/>
            <a:lstStyle/>
            <a:p/>
          </p:txBody>
        </p:sp>
        <p:sp>
          <p:nvSpPr>
            <p:cNvPr id="43" name="rc43"/>
            <p:cNvSpPr/>
            <p:nvPr/>
          </p:nvSpPr>
          <p:spPr>
            <a:xfrm>
              <a:off x="6904116" y="3629211"/>
              <a:ext cx="201455" cy="201456"/>
            </a:xfrm>
            <a:prstGeom prst="rect">
              <a:avLst/>
            </a:prstGeom>
            <a:solidFill>
              <a:srgbClr val="FE00FA">
                <a:alpha val="100000"/>
              </a:srgbClr>
            </a:solidFill>
            <a:ln w="13550" cap="flat">
              <a:solidFill>
                <a:srgbClr val="000000">
                  <a:alpha val="100000"/>
                </a:srgbClr>
              </a:solidFill>
              <a:prstDash val="solid"/>
              <a:miter/>
            </a:ln>
          </p:spPr>
          <p:txBody>
            <a:bodyPr/>
            <a:lstStyle/>
            <a:p/>
          </p:txBody>
        </p:sp>
        <p:sp>
          <p:nvSpPr>
            <p:cNvPr id="44" name="rc44"/>
            <p:cNvSpPr/>
            <p:nvPr/>
          </p:nvSpPr>
          <p:spPr>
            <a:xfrm>
              <a:off x="6904116" y="3848667"/>
              <a:ext cx="201455" cy="201456"/>
            </a:xfrm>
            <a:prstGeom prst="rect">
              <a:avLst/>
            </a:prstGeom>
            <a:solidFill>
              <a:srgbClr val="3B00FB">
                <a:alpha val="100000"/>
              </a:srgbClr>
            </a:solidFill>
            <a:ln w="13550" cap="flat">
              <a:solidFill>
                <a:srgbClr val="000000">
                  <a:alpha val="100000"/>
                </a:srgbClr>
              </a:solidFill>
              <a:prstDash val="solid"/>
              <a:miter/>
            </a:ln>
          </p:spPr>
          <p:txBody>
            <a:bodyPr/>
            <a:lstStyle/>
            <a:p/>
          </p:txBody>
        </p:sp>
        <p:sp>
          <p:nvSpPr>
            <p:cNvPr id="45" name="rc45"/>
            <p:cNvSpPr/>
            <p:nvPr/>
          </p:nvSpPr>
          <p:spPr>
            <a:xfrm>
              <a:off x="6904116" y="4068123"/>
              <a:ext cx="201455" cy="20145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6904116" y="4287579"/>
              <a:ext cx="201455" cy="201456"/>
            </a:xfrm>
            <a:prstGeom prst="rect">
              <a:avLst/>
            </a:prstGeom>
            <a:solidFill>
              <a:srgbClr val="D3D3D3">
                <a:alpha val="100000"/>
              </a:srgbClr>
            </a:solidFill>
            <a:ln w="13550" cap="flat">
              <a:solidFill>
                <a:srgbClr val="000000">
                  <a:alpha val="100000"/>
                </a:srgbClr>
              </a:solidFill>
              <a:prstDash val="solid"/>
              <a:miter/>
            </a:ln>
          </p:spPr>
          <p:txBody>
            <a:bodyPr/>
            <a:lstStyle/>
            <a:p/>
          </p:txBody>
        </p:sp>
        <p:sp>
          <p:nvSpPr>
            <p:cNvPr id="47" name="tx47"/>
            <p:cNvSpPr/>
            <p:nvPr/>
          </p:nvSpPr>
          <p:spPr>
            <a:xfrm>
              <a:off x="5225744" y="2348319"/>
              <a:ext cx="14785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 Pakistan: 1,057,000 (26%) </a:t>
              </a:r>
            </a:p>
          </p:txBody>
        </p:sp>
        <p:sp>
          <p:nvSpPr>
            <p:cNvPr id="48" name="tx48"/>
            <p:cNvSpPr/>
            <p:nvPr/>
          </p:nvSpPr>
          <p:spPr>
            <a:xfrm>
              <a:off x="5225744" y="2567775"/>
              <a:ext cx="12798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 Sudan: 799,000 (20%) </a:t>
              </a:r>
            </a:p>
          </p:txBody>
        </p:sp>
        <p:sp>
          <p:nvSpPr>
            <p:cNvPr id="49" name="tx49"/>
            <p:cNvSpPr/>
            <p:nvPr/>
          </p:nvSpPr>
          <p:spPr>
            <a:xfrm>
              <a:off x="5225744" y="2787231"/>
              <a:ext cx="1310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3) Yemen: 742,000 (18%) </a:t>
              </a:r>
            </a:p>
          </p:txBody>
        </p:sp>
        <p:sp>
          <p:nvSpPr>
            <p:cNvPr id="50" name="tx50"/>
            <p:cNvSpPr/>
            <p:nvPr/>
          </p:nvSpPr>
          <p:spPr>
            <a:xfrm>
              <a:off x="5225744" y="3006687"/>
              <a:ext cx="15470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4) Afghanistan: 637,000 (16%) </a:t>
              </a:r>
            </a:p>
          </p:txBody>
        </p:sp>
        <p:sp>
          <p:nvSpPr>
            <p:cNvPr id="51" name="tx51"/>
            <p:cNvSpPr/>
            <p:nvPr/>
          </p:nvSpPr>
          <p:spPr>
            <a:xfrm>
              <a:off x="5225744" y="3226143"/>
              <a:ext cx="136049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5) Somalia: 404,000 (10%) </a:t>
              </a:r>
            </a:p>
          </p:txBody>
        </p:sp>
        <p:sp>
          <p:nvSpPr>
            <p:cNvPr id="52" name="tx52"/>
            <p:cNvSpPr/>
            <p:nvPr/>
          </p:nvSpPr>
          <p:spPr>
            <a:xfrm>
              <a:off x="5225744" y="3445599"/>
              <a:ext cx="11491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 Syria: 134,000 (3%) </a:t>
              </a:r>
            </a:p>
          </p:txBody>
        </p:sp>
        <p:sp>
          <p:nvSpPr>
            <p:cNvPr id="53" name="tx53"/>
            <p:cNvSpPr/>
            <p:nvPr/>
          </p:nvSpPr>
          <p:spPr>
            <a:xfrm>
              <a:off x="5225744" y="3665055"/>
              <a:ext cx="111820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 Egypt: 95,000 (2%) </a:t>
              </a:r>
            </a:p>
          </p:txBody>
        </p:sp>
        <p:sp>
          <p:nvSpPr>
            <p:cNvPr id="54" name="tx54"/>
            <p:cNvSpPr/>
            <p:nvPr/>
          </p:nvSpPr>
          <p:spPr>
            <a:xfrm>
              <a:off x="5225744" y="3884511"/>
              <a:ext cx="102499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 Iraq: 34,000 (1%) </a:t>
              </a:r>
            </a:p>
          </p:txBody>
        </p:sp>
        <p:sp>
          <p:nvSpPr>
            <p:cNvPr id="55" name="tx55"/>
            <p:cNvSpPr/>
            <p:nvPr/>
          </p:nvSpPr>
          <p:spPr>
            <a:xfrm>
              <a:off x="5225744" y="4103967"/>
              <a:ext cx="109959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 Libya: 33,000 (1%) </a:t>
              </a:r>
            </a:p>
          </p:txBody>
        </p:sp>
        <p:sp>
          <p:nvSpPr>
            <p:cNvPr id="56" name="tx56"/>
            <p:cNvSpPr/>
            <p:nvPr/>
          </p:nvSpPr>
          <p:spPr>
            <a:xfrm>
              <a:off x="5225744" y="4323423"/>
              <a:ext cx="13296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 Lebanon: 25,000 (1%) </a:t>
              </a:r>
            </a:p>
          </p:txBody>
        </p:sp>
        <p:sp>
          <p:nvSpPr>
            <p:cNvPr id="57" name="tx57"/>
            <p:cNvSpPr/>
            <p:nvPr/>
          </p:nvSpPr>
          <p:spPr>
            <a:xfrm>
              <a:off x="5225744" y="4542879"/>
              <a:ext cx="159978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11) Saudi Arabia: 16,000 (&lt;1%) </a:t>
              </a:r>
            </a:p>
          </p:txBody>
        </p:sp>
        <p:sp>
          <p:nvSpPr>
            <p:cNvPr id="58" name="tx58"/>
            <p:cNvSpPr/>
            <p:nvPr/>
          </p:nvSpPr>
          <p:spPr>
            <a:xfrm>
              <a:off x="7184161" y="2348319"/>
              <a:ext cx="13015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12) Jordan: 12,000 (&lt;1%) </a:t>
              </a:r>
            </a:p>
          </p:txBody>
        </p:sp>
        <p:sp>
          <p:nvSpPr>
            <p:cNvPr id="59" name="tx59"/>
            <p:cNvSpPr/>
            <p:nvPr/>
          </p:nvSpPr>
          <p:spPr>
            <a:xfrm>
              <a:off x="7184161" y="2567775"/>
              <a:ext cx="11524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13) Iran: 12,000 (&lt;1%) </a:t>
              </a:r>
            </a:p>
          </p:txBody>
        </p:sp>
        <p:sp>
          <p:nvSpPr>
            <p:cNvPr id="60" name="tx60"/>
            <p:cNvSpPr/>
            <p:nvPr/>
          </p:nvSpPr>
          <p:spPr>
            <a:xfrm>
              <a:off x="7184161" y="2787231"/>
              <a:ext cx="125795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14) Tunisia: 7,000 (&lt;1%) </a:t>
              </a:r>
            </a:p>
          </p:txBody>
        </p:sp>
        <p:sp>
          <p:nvSpPr>
            <p:cNvPr id="61" name="tx61"/>
            <p:cNvSpPr/>
            <p:nvPr/>
          </p:nvSpPr>
          <p:spPr>
            <a:xfrm>
              <a:off x="7184161" y="3006687"/>
              <a:ext cx="132622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15) Morocco: 6,000 (&lt;1%) </a:t>
              </a:r>
            </a:p>
          </p:txBody>
        </p:sp>
        <p:sp>
          <p:nvSpPr>
            <p:cNvPr id="62" name="tx62"/>
            <p:cNvSpPr/>
            <p:nvPr/>
          </p:nvSpPr>
          <p:spPr>
            <a:xfrm>
              <a:off x="7184161" y="3226143"/>
              <a:ext cx="127039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16) Djibouti: 6,000 (&lt;1%) </a:t>
              </a:r>
            </a:p>
          </p:txBody>
        </p:sp>
        <p:sp>
          <p:nvSpPr>
            <p:cNvPr id="63" name="tx63"/>
            <p:cNvSpPr/>
            <p:nvPr/>
          </p:nvSpPr>
          <p:spPr>
            <a:xfrm>
              <a:off x="7184161" y="3445599"/>
              <a:ext cx="195983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17) United Arab Emirates: 2,000 (&lt;1%) </a:t>
              </a:r>
            </a:p>
          </p:txBody>
        </p:sp>
        <p:sp>
          <p:nvSpPr>
            <p:cNvPr id="64" name="tx64"/>
            <p:cNvSpPr/>
            <p:nvPr/>
          </p:nvSpPr>
          <p:spPr>
            <a:xfrm>
              <a:off x="7184161" y="3665000"/>
              <a:ext cx="12672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18) Oman: &lt;1,000 (&lt;1%) </a:t>
              </a:r>
            </a:p>
          </p:txBody>
        </p:sp>
        <p:sp>
          <p:nvSpPr>
            <p:cNvPr id="65" name="tx65"/>
            <p:cNvSpPr/>
            <p:nvPr/>
          </p:nvSpPr>
          <p:spPr>
            <a:xfrm>
              <a:off x="7184161" y="3884511"/>
              <a:ext cx="12051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19) Kuwait: &lt;500 (&lt;1%) </a:t>
              </a:r>
            </a:p>
          </p:txBody>
        </p:sp>
        <p:sp>
          <p:nvSpPr>
            <p:cNvPr id="66" name="tx66"/>
            <p:cNvSpPr/>
            <p:nvPr/>
          </p:nvSpPr>
          <p:spPr>
            <a:xfrm>
              <a:off x="7184161" y="4103912"/>
              <a:ext cx="1149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 Qatar: &lt;500 (&lt;1%) </a:t>
              </a:r>
            </a:p>
          </p:txBody>
        </p:sp>
        <p:sp>
          <p:nvSpPr>
            <p:cNvPr id="67" name="tx67"/>
            <p:cNvSpPr/>
            <p:nvPr/>
          </p:nvSpPr>
          <p:spPr>
            <a:xfrm>
              <a:off x="7184161" y="4323423"/>
              <a:ext cx="125495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21) Bahrain: &lt;200 (&lt;1%) </a:t>
              </a:r>
            </a:p>
          </p:txBody>
        </p:sp>
        <p:sp>
          <p:nvSpPr>
            <p:cNvPr id="68" name="tx68"/>
            <p:cNvSpPr/>
            <p:nvPr/>
          </p:nvSpPr>
          <p:spPr>
            <a:xfrm>
              <a:off x="274320" y="923193"/>
              <a:ext cx="70728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Rank, number and percentage of children unprotected against measles, by country, EMR, 2023</a:t>
              </a:r>
            </a:p>
          </p:txBody>
        </p:sp>
        <p:sp>
          <p:nvSpPr>
            <p:cNvPr id="69" name="tx69"/>
            <p:cNvSpPr/>
            <p:nvPr/>
          </p:nvSpPr>
          <p:spPr>
            <a:xfrm>
              <a:off x="703112" y="575082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70" name="tx70"/>
            <p:cNvSpPr/>
            <p:nvPr/>
          </p:nvSpPr>
          <p:spPr>
            <a:xfrm>
              <a:off x="764449" y="5872948"/>
              <a:ext cx="4100249"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legend corresponds to country ranking based on highest to lowest</a:t>
              </a:r>
            </a:p>
          </p:txBody>
        </p:sp>
        <p:sp>
          <p:nvSpPr>
            <p:cNvPr id="71" name="tx71"/>
            <p:cNvSpPr/>
            <p:nvPr/>
          </p:nvSpPr>
          <p:spPr>
            <a:xfrm>
              <a:off x="1249088" y="5993594"/>
              <a:ext cx="361561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absolute number of unvaccinated children and reflects order of pie slices.</a:t>
              </a:r>
            </a:p>
          </p:txBody>
        </p:sp>
        <p:sp>
          <p:nvSpPr>
            <p:cNvPr id="72" name="tx72"/>
            <p:cNvSpPr/>
            <p:nvPr/>
          </p:nvSpPr>
          <p:spPr>
            <a:xfrm>
              <a:off x="2345515" y="6120680"/>
              <a:ext cx="2519183" cy="9718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Total children unvaccinated for MCV1 = 4,021,000.</a:t>
              </a:r>
            </a:p>
          </p:txBody>
        </p:sp>
      </p:grpSp>
      <p:sp>
        <p:nvSpPr>
          <p:cNvPr id="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3 (14%) countries accounted for over half (64%) of all children unprotected against measles in EMR.
Pakistan had the highest number of children who did not receive MCV1 (n = 1,057,000), which is approximately 26% of all children unprotected against measles in EMR (n = 4,021,000).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28082" y="5262545"/>
              <a:ext cx="296528" cy="223664"/>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5" name="rc5"/>
            <p:cNvSpPr/>
            <p:nvPr/>
          </p:nvSpPr>
          <p:spPr>
            <a:xfrm>
              <a:off x="2224610" y="5262545"/>
              <a:ext cx="296528" cy="223664"/>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6" name="rc6"/>
            <p:cNvSpPr/>
            <p:nvPr/>
          </p:nvSpPr>
          <p:spPr>
            <a:xfrm>
              <a:off x="2521138" y="5262545"/>
              <a:ext cx="296528"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7" name="rc7"/>
            <p:cNvSpPr/>
            <p:nvPr/>
          </p:nvSpPr>
          <p:spPr>
            <a:xfrm>
              <a:off x="2817666" y="5262545"/>
              <a:ext cx="296528" cy="223664"/>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8" name="rc8"/>
            <p:cNvSpPr/>
            <p:nvPr/>
          </p:nvSpPr>
          <p:spPr>
            <a:xfrm>
              <a:off x="3114194" y="5262545"/>
              <a:ext cx="296528" cy="223664"/>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9" name="rc9"/>
            <p:cNvSpPr/>
            <p:nvPr/>
          </p:nvSpPr>
          <p:spPr>
            <a:xfrm>
              <a:off x="3410722" y="5262545"/>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0" name="rc10"/>
            <p:cNvSpPr/>
            <p:nvPr/>
          </p:nvSpPr>
          <p:spPr>
            <a:xfrm>
              <a:off x="3707251" y="5262545"/>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1" name="rc11"/>
            <p:cNvSpPr/>
            <p:nvPr/>
          </p:nvSpPr>
          <p:spPr>
            <a:xfrm>
              <a:off x="4003779" y="5262545"/>
              <a:ext cx="296528"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2" name="rc12"/>
            <p:cNvSpPr/>
            <p:nvPr/>
          </p:nvSpPr>
          <p:spPr>
            <a:xfrm>
              <a:off x="4300307" y="5262545"/>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3" name="rc13"/>
            <p:cNvSpPr/>
            <p:nvPr/>
          </p:nvSpPr>
          <p:spPr>
            <a:xfrm>
              <a:off x="4596835" y="5262545"/>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4" name="rc14"/>
            <p:cNvSpPr/>
            <p:nvPr/>
          </p:nvSpPr>
          <p:spPr>
            <a:xfrm>
              <a:off x="4893363" y="5262545"/>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 name="rc15"/>
            <p:cNvSpPr/>
            <p:nvPr/>
          </p:nvSpPr>
          <p:spPr>
            <a:xfrm>
              <a:off x="5189891" y="5262545"/>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6" name="rc16"/>
            <p:cNvSpPr/>
            <p:nvPr/>
          </p:nvSpPr>
          <p:spPr>
            <a:xfrm>
              <a:off x="5486420" y="5262545"/>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7" name="rc17"/>
            <p:cNvSpPr/>
            <p:nvPr/>
          </p:nvSpPr>
          <p:spPr>
            <a:xfrm>
              <a:off x="5782948" y="5262545"/>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8" name="rc18"/>
            <p:cNvSpPr/>
            <p:nvPr/>
          </p:nvSpPr>
          <p:spPr>
            <a:xfrm>
              <a:off x="6079476" y="5262545"/>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9" name="rc19"/>
            <p:cNvSpPr/>
            <p:nvPr/>
          </p:nvSpPr>
          <p:spPr>
            <a:xfrm>
              <a:off x="6376004" y="5262545"/>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 name="rc20"/>
            <p:cNvSpPr/>
            <p:nvPr/>
          </p:nvSpPr>
          <p:spPr>
            <a:xfrm>
              <a:off x="6672532" y="5262545"/>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 name="rc21"/>
            <p:cNvSpPr/>
            <p:nvPr/>
          </p:nvSpPr>
          <p:spPr>
            <a:xfrm>
              <a:off x="6969060" y="5262545"/>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2" name="rc22"/>
            <p:cNvSpPr/>
            <p:nvPr/>
          </p:nvSpPr>
          <p:spPr>
            <a:xfrm>
              <a:off x="7265589" y="5262545"/>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3" name="rc23"/>
            <p:cNvSpPr/>
            <p:nvPr/>
          </p:nvSpPr>
          <p:spPr>
            <a:xfrm>
              <a:off x="7562117" y="5262545"/>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4" name="rc24"/>
            <p:cNvSpPr/>
            <p:nvPr/>
          </p:nvSpPr>
          <p:spPr>
            <a:xfrm>
              <a:off x="7858645" y="5262545"/>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5" name="rc25"/>
            <p:cNvSpPr/>
            <p:nvPr/>
          </p:nvSpPr>
          <p:spPr>
            <a:xfrm>
              <a:off x="8155173" y="5262545"/>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6" name="rc26"/>
            <p:cNvSpPr/>
            <p:nvPr/>
          </p:nvSpPr>
          <p:spPr>
            <a:xfrm>
              <a:off x="8451701" y="5262545"/>
              <a:ext cx="296528"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7" name="rc27"/>
            <p:cNvSpPr/>
            <p:nvPr/>
          </p:nvSpPr>
          <p:spPr>
            <a:xfrm>
              <a:off x="8748229" y="5262545"/>
              <a:ext cx="296528" cy="223664"/>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8" name="rc28"/>
            <p:cNvSpPr/>
            <p:nvPr/>
          </p:nvSpPr>
          <p:spPr>
            <a:xfrm>
              <a:off x="1928082"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9" name="rc29"/>
            <p:cNvSpPr/>
            <p:nvPr/>
          </p:nvSpPr>
          <p:spPr>
            <a:xfrm>
              <a:off x="2224610"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0" name="rc30"/>
            <p:cNvSpPr/>
            <p:nvPr/>
          </p:nvSpPr>
          <p:spPr>
            <a:xfrm>
              <a:off x="2521138"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2817666"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3114194"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3" name="rc33"/>
            <p:cNvSpPr/>
            <p:nvPr/>
          </p:nvSpPr>
          <p:spPr>
            <a:xfrm>
              <a:off x="3410722" y="2802241"/>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4" name="rc34"/>
            <p:cNvSpPr/>
            <p:nvPr/>
          </p:nvSpPr>
          <p:spPr>
            <a:xfrm>
              <a:off x="3707251" y="2802241"/>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 name="rc35"/>
            <p:cNvSpPr/>
            <p:nvPr/>
          </p:nvSpPr>
          <p:spPr>
            <a:xfrm>
              <a:off x="4003779" y="2802241"/>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6" name="rc36"/>
            <p:cNvSpPr/>
            <p:nvPr/>
          </p:nvSpPr>
          <p:spPr>
            <a:xfrm>
              <a:off x="4300307" y="2802241"/>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7" name="rc37"/>
            <p:cNvSpPr/>
            <p:nvPr/>
          </p:nvSpPr>
          <p:spPr>
            <a:xfrm>
              <a:off x="4596835" y="2802241"/>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8" name="rc38"/>
            <p:cNvSpPr/>
            <p:nvPr/>
          </p:nvSpPr>
          <p:spPr>
            <a:xfrm>
              <a:off x="4893363" y="2802241"/>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9" name="rc39"/>
            <p:cNvSpPr/>
            <p:nvPr/>
          </p:nvSpPr>
          <p:spPr>
            <a:xfrm>
              <a:off x="5189891" y="2802241"/>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0" name="rc40"/>
            <p:cNvSpPr/>
            <p:nvPr/>
          </p:nvSpPr>
          <p:spPr>
            <a:xfrm>
              <a:off x="5486420" y="2802241"/>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1" name="rc41"/>
            <p:cNvSpPr/>
            <p:nvPr/>
          </p:nvSpPr>
          <p:spPr>
            <a:xfrm>
              <a:off x="5782948"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 name="rc42"/>
            <p:cNvSpPr/>
            <p:nvPr/>
          </p:nvSpPr>
          <p:spPr>
            <a:xfrm>
              <a:off x="6079476"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6376004"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6672532"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5" name="rc45"/>
            <p:cNvSpPr/>
            <p:nvPr/>
          </p:nvSpPr>
          <p:spPr>
            <a:xfrm>
              <a:off x="6969060"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6" name="rc46"/>
            <p:cNvSpPr/>
            <p:nvPr/>
          </p:nvSpPr>
          <p:spPr>
            <a:xfrm>
              <a:off x="7265589"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7" name="rc47"/>
            <p:cNvSpPr/>
            <p:nvPr/>
          </p:nvSpPr>
          <p:spPr>
            <a:xfrm>
              <a:off x="7562117"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8" name="rc48"/>
            <p:cNvSpPr/>
            <p:nvPr/>
          </p:nvSpPr>
          <p:spPr>
            <a:xfrm>
              <a:off x="7858645"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9" name="rc49"/>
            <p:cNvSpPr/>
            <p:nvPr/>
          </p:nvSpPr>
          <p:spPr>
            <a:xfrm>
              <a:off x="8155173" y="2802241"/>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0" name="rc50"/>
            <p:cNvSpPr/>
            <p:nvPr/>
          </p:nvSpPr>
          <p:spPr>
            <a:xfrm>
              <a:off x="8451701"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1" name="rc51"/>
            <p:cNvSpPr/>
            <p:nvPr/>
          </p:nvSpPr>
          <p:spPr>
            <a:xfrm>
              <a:off x="8748229" y="2802241"/>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2" name="rc52"/>
            <p:cNvSpPr/>
            <p:nvPr/>
          </p:nvSpPr>
          <p:spPr>
            <a:xfrm>
              <a:off x="1928082" y="101292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3" name="rc53"/>
            <p:cNvSpPr/>
            <p:nvPr/>
          </p:nvSpPr>
          <p:spPr>
            <a:xfrm>
              <a:off x="2224610" y="101292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54" name="rc54"/>
            <p:cNvSpPr/>
            <p:nvPr/>
          </p:nvSpPr>
          <p:spPr>
            <a:xfrm>
              <a:off x="2521138"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5" name="rc55"/>
            <p:cNvSpPr/>
            <p:nvPr/>
          </p:nvSpPr>
          <p:spPr>
            <a:xfrm>
              <a:off x="2817666"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6" name="rc56"/>
            <p:cNvSpPr/>
            <p:nvPr/>
          </p:nvSpPr>
          <p:spPr>
            <a:xfrm>
              <a:off x="3114194"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7" name="rc57"/>
            <p:cNvSpPr/>
            <p:nvPr/>
          </p:nvSpPr>
          <p:spPr>
            <a:xfrm>
              <a:off x="3410722"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8" name="rc58"/>
            <p:cNvSpPr/>
            <p:nvPr/>
          </p:nvSpPr>
          <p:spPr>
            <a:xfrm>
              <a:off x="3707251"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59" name="rc59"/>
            <p:cNvSpPr/>
            <p:nvPr/>
          </p:nvSpPr>
          <p:spPr>
            <a:xfrm>
              <a:off x="4003779"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0" name="rc60"/>
            <p:cNvSpPr/>
            <p:nvPr/>
          </p:nvSpPr>
          <p:spPr>
            <a:xfrm>
              <a:off x="4300307"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1" name="rc61"/>
            <p:cNvSpPr/>
            <p:nvPr/>
          </p:nvSpPr>
          <p:spPr>
            <a:xfrm>
              <a:off x="4596835"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2" name="rc62"/>
            <p:cNvSpPr/>
            <p:nvPr/>
          </p:nvSpPr>
          <p:spPr>
            <a:xfrm>
              <a:off x="4893363"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3" name="rc63"/>
            <p:cNvSpPr/>
            <p:nvPr/>
          </p:nvSpPr>
          <p:spPr>
            <a:xfrm>
              <a:off x="5189891"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4" name="rc64"/>
            <p:cNvSpPr/>
            <p:nvPr/>
          </p:nvSpPr>
          <p:spPr>
            <a:xfrm>
              <a:off x="5486420"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5" name="rc65"/>
            <p:cNvSpPr/>
            <p:nvPr/>
          </p:nvSpPr>
          <p:spPr>
            <a:xfrm>
              <a:off x="5782948"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6" name="rc66"/>
            <p:cNvSpPr/>
            <p:nvPr/>
          </p:nvSpPr>
          <p:spPr>
            <a:xfrm>
              <a:off x="6079476"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7" name="rc67"/>
            <p:cNvSpPr/>
            <p:nvPr/>
          </p:nvSpPr>
          <p:spPr>
            <a:xfrm>
              <a:off x="6376004"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8" name="rc68"/>
            <p:cNvSpPr/>
            <p:nvPr/>
          </p:nvSpPr>
          <p:spPr>
            <a:xfrm>
              <a:off x="6672532"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69" name="rc69"/>
            <p:cNvSpPr/>
            <p:nvPr/>
          </p:nvSpPr>
          <p:spPr>
            <a:xfrm>
              <a:off x="6969060"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0" name="rc70"/>
            <p:cNvSpPr/>
            <p:nvPr/>
          </p:nvSpPr>
          <p:spPr>
            <a:xfrm>
              <a:off x="7265589"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1" name="rc71"/>
            <p:cNvSpPr/>
            <p:nvPr/>
          </p:nvSpPr>
          <p:spPr>
            <a:xfrm>
              <a:off x="7562117"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7858645"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3" name="rc73"/>
            <p:cNvSpPr/>
            <p:nvPr/>
          </p:nvSpPr>
          <p:spPr>
            <a:xfrm>
              <a:off x="8155173"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 name="rc74"/>
            <p:cNvSpPr/>
            <p:nvPr/>
          </p:nvSpPr>
          <p:spPr>
            <a:xfrm>
              <a:off x="8451701"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 name="rc75"/>
            <p:cNvSpPr/>
            <p:nvPr/>
          </p:nvSpPr>
          <p:spPr>
            <a:xfrm>
              <a:off x="8748229" y="101292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6" name="rc76"/>
            <p:cNvSpPr/>
            <p:nvPr/>
          </p:nvSpPr>
          <p:spPr>
            <a:xfrm>
              <a:off x="1928082" y="4591553"/>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77" name="rc77"/>
            <p:cNvSpPr/>
            <p:nvPr/>
          </p:nvSpPr>
          <p:spPr>
            <a:xfrm>
              <a:off x="2224610" y="4591553"/>
              <a:ext cx="296528" cy="223664"/>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78" name="rc78"/>
            <p:cNvSpPr/>
            <p:nvPr/>
          </p:nvSpPr>
          <p:spPr>
            <a:xfrm>
              <a:off x="2521138" y="4591553"/>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9" name="rc79"/>
            <p:cNvSpPr/>
            <p:nvPr/>
          </p:nvSpPr>
          <p:spPr>
            <a:xfrm>
              <a:off x="2817666" y="4591553"/>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0" name="rc80"/>
            <p:cNvSpPr/>
            <p:nvPr/>
          </p:nvSpPr>
          <p:spPr>
            <a:xfrm>
              <a:off x="3114194" y="4591553"/>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81" name="rc81"/>
            <p:cNvSpPr/>
            <p:nvPr/>
          </p:nvSpPr>
          <p:spPr>
            <a:xfrm>
              <a:off x="3410722" y="4591553"/>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82" name="rc82"/>
            <p:cNvSpPr/>
            <p:nvPr/>
          </p:nvSpPr>
          <p:spPr>
            <a:xfrm>
              <a:off x="3707251" y="4591553"/>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83" name="rc83"/>
            <p:cNvSpPr/>
            <p:nvPr/>
          </p:nvSpPr>
          <p:spPr>
            <a:xfrm>
              <a:off x="4003779" y="4591553"/>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84" name="rc84"/>
            <p:cNvSpPr/>
            <p:nvPr/>
          </p:nvSpPr>
          <p:spPr>
            <a:xfrm>
              <a:off x="4300307" y="459155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5" name="rc85"/>
            <p:cNvSpPr/>
            <p:nvPr/>
          </p:nvSpPr>
          <p:spPr>
            <a:xfrm>
              <a:off x="4596835" y="4591553"/>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6" name="rc86"/>
            <p:cNvSpPr/>
            <p:nvPr/>
          </p:nvSpPr>
          <p:spPr>
            <a:xfrm>
              <a:off x="4893363" y="4591553"/>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87" name="rc87"/>
            <p:cNvSpPr/>
            <p:nvPr/>
          </p:nvSpPr>
          <p:spPr>
            <a:xfrm>
              <a:off x="5189891" y="4591553"/>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88" name="rc88"/>
            <p:cNvSpPr/>
            <p:nvPr/>
          </p:nvSpPr>
          <p:spPr>
            <a:xfrm>
              <a:off x="5486420" y="4591553"/>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9" name="rc89"/>
            <p:cNvSpPr/>
            <p:nvPr/>
          </p:nvSpPr>
          <p:spPr>
            <a:xfrm>
              <a:off x="5782948" y="4591553"/>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90" name="rc90"/>
            <p:cNvSpPr/>
            <p:nvPr/>
          </p:nvSpPr>
          <p:spPr>
            <a:xfrm>
              <a:off x="6079476" y="4591553"/>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91" name="rc91"/>
            <p:cNvSpPr/>
            <p:nvPr/>
          </p:nvSpPr>
          <p:spPr>
            <a:xfrm>
              <a:off x="6376004" y="4591553"/>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2" name="rc92"/>
            <p:cNvSpPr/>
            <p:nvPr/>
          </p:nvSpPr>
          <p:spPr>
            <a:xfrm>
              <a:off x="6672532" y="4591553"/>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93" name="rc93"/>
            <p:cNvSpPr/>
            <p:nvPr/>
          </p:nvSpPr>
          <p:spPr>
            <a:xfrm>
              <a:off x="6969060" y="4591553"/>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94" name="rc94"/>
            <p:cNvSpPr/>
            <p:nvPr/>
          </p:nvSpPr>
          <p:spPr>
            <a:xfrm>
              <a:off x="7265589" y="4591553"/>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95" name="rc95"/>
            <p:cNvSpPr/>
            <p:nvPr/>
          </p:nvSpPr>
          <p:spPr>
            <a:xfrm>
              <a:off x="7562117" y="4591553"/>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6" name="rc96"/>
            <p:cNvSpPr/>
            <p:nvPr/>
          </p:nvSpPr>
          <p:spPr>
            <a:xfrm>
              <a:off x="7858645" y="4591553"/>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97" name="rc97"/>
            <p:cNvSpPr/>
            <p:nvPr/>
          </p:nvSpPr>
          <p:spPr>
            <a:xfrm>
              <a:off x="8155173" y="4591553"/>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8" name="rc98"/>
            <p:cNvSpPr/>
            <p:nvPr/>
          </p:nvSpPr>
          <p:spPr>
            <a:xfrm>
              <a:off x="8451701" y="4591553"/>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99" name="rc99"/>
            <p:cNvSpPr/>
            <p:nvPr/>
          </p:nvSpPr>
          <p:spPr>
            <a:xfrm>
              <a:off x="8748229" y="4591553"/>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00" name="rc100"/>
            <p:cNvSpPr/>
            <p:nvPr/>
          </p:nvSpPr>
          <p:spPr>
            <a:xfrm>
              <a:off x="1928082"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1" name="rc101"/>
            <p:cNvSpPr/>
            <p:nvPr/>
          </p:nvSpPr>
          <p:spPr>
            <a:xfrm>
              <a:off x="2224610" y="302590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2" name="rc102"/>
            <p:cNvSpPr/>
            <p:nvPr/>
          </p:nvSpPr>
          <p:spPr>
            <a:xfrm>
              <a:off x="2521138" y="302590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2817666"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4" name="rc104"/>
            <p:cNvSpPr/>
            <p:nvPr/>
          </p:nvSpPr>
          <p:spPr>
            <a:xfrm>
              <a:off x="3114194" y="302590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5" name="rc105"/>
            <p:cNvSpPr/>
            <p:nvPr/>
          </p:nvSpPr>
          <p:spPr>
            <a:xfrm>
              <a:off x="3410722"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6" name="rc106"/>
            <p:cNvSpPr/>
            <p:nvPr/>
          </p:nvSpPr>
          <p:spPr>
            <a:xfrm>
              <a:off x="3707251" y="3025905"/>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07" name="rc107"/>
            <p:cNvSpPr/>
            <p:nvPr/>
          </p:nvSpPr>
          <p:spPr>
            <a:xfrm>
              <a:off x="4003779" y="3025905"/>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8" name="rc108"/>
            <p:cNvSpPr/>
            <p:nvPr/>
          </p:nvSpPr>
          <p:spPr>
            <a:xfrm>
              <a:off x="4300307" y="3025905"/>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09" name="rc109"/>
            <p:cNvSpPr/>
            <p:nvPr/>
          </p:nvSpPr>
          <p:spPr>
            <a:xfrm>
              <a:off x="4596835" y="3025905"/>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0" name="rc110"/>
            <p:cNvSpPr/>
            <p:nvPr/>
          </p:nvSpPr>
          <p:spPr>
            <a:xfrm>
              <a:off x="4893363"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1" name="rc111"/>
            <p:cNvSpPr/>
            <p:nvPr/>
          </p:nvSpPr>
          <p:spPr>
            <a:xfrm>
              <a:off x="5189891"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2" name="rc112"/>
            <p:cNvSpPr/>
            <p:nvPr/>
          </p:nvSpPr>
          <p:spPr>
            <a:xfrm>
              <a:off x="5486420" y="3025905"/>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3" name="rc113"/>
            <p:cNvSpPr/>
            <p:nvPr/>
          </p:nvSpPr>
          <p:spPr>
            <a:xfrm>
              <a:off x="5782948"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14" name="rc114"/>
            <p:cNvSpPr/>
            <p:nvPr/>
          </p:nvSpPr>
          <p:spPr>
            <a:xfrm>
              <a:off x="6079476" y="3025905"/>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15" name="rc115"/>
            <p:cNvSpPr/>
            <p:nvPr/>
          </p:nvSpPr>
          <p:spPr>
            <a:xfrm>
              <a:off x="6376004" y="3025905"/>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16" name="rc116"/>
            <p:cNvSpPr/>
            <p:nvPr/>
          </p:nvSpPr>
          <p:spPr>
            <a:xfrm>
              <a:off x="6672532" y="3025905"/>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17" name="rc117"/>
            <p:cNvSpPr/>
            <p:nvPr/>
          </p:nvSpPr>
          <p:spPr>
            <a:xfrm>
              <a:off x="6969060" y="3025905"/>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8" name="rc118"/>
            <p:cNvSpPr/>
            <p:nvPr/>
          </p:nvSpPr>
          <p:spPr>
            <a:xfrm>
              <a:off x="7265589" y="3025905"/>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9" name="rc119"/>
            <p:cNvSpPr/>
            <p:nvPr/>
          </p:nvSpPr>
          <p:spPr>
            <a:xfrm>
              <a:off x="7562117" y="3025905"/>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20" name="rc120"/>
            <p:cNvSpPr/>
            <p:nvPr/>
          </p:nvSpPr>
          <p:spPr>
            <a:xfrm>
              <a:off x="7858645" y="3025905"/>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1" name="rc121"/>
            <p:cNvSpPr/>
            <p:nvPr/>
          </p:nvSpPr>
          <p:spPr>
            <a:xfrm>
              <a:off x="8155173"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2" name="rc122"/>
            <p:cNvSpPr/>
            <p:nvPr/>
          </p:nvSpPr>
          <p:spPr>
            <a:xfrm>
              <a:off x="8451701"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3" name="rc123"/>
            <p:cNvSpPr/>
            <p:nvPr/>
          </p:nvSpPr>
          <p:spPr>
            <a:xfrm>
              <a:off x="8748229" y="3025905"/>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4" name="rc124"/>
            <p:cNvSpPr/>
            <p:nvPr/>
          </p:nvSpPr>
          <p:spPr>
            <a:xfrm>
              <a:off x="1928082"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5" name="rc125"/>
            <p:cNvSpPr/>
            <p:nvPr/>
          </p:nvSpPr>
          <p:spPr>
            <a:xfrm>
              <a:off x="2224610" y="1460256"/>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6" name="rc126"/>
            <p:cNvSpPr/>
            <p:nvPr/>
          </p:nvSpPr>
          <p:spPr>
            <a:xfrm>
              <a:off x="2521138"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7" name="rc127"/>
            <p:cNvSpPr/>
            <p:nvPr/>
          </p:nvSpPr>
          <p:spPr>
            <a:xfrm>
              <a:off x="2817666"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8" name="rc128"/>
            <p:cNvSpPr/>
            <p:nvPr/>
          </p:nvSpPr>
          <p:spPr>
            <a:xfrm>
              <a:off x="3114194" y="1460256"/>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29" name="rc129"/>
            <p:cNvSpPr/>
            <p:nvPr/>
          </p:nvSpPr>
          <p:spPr>
            <a:xfrm>
              <a:off x="3410722" y="1460256"/>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3707251"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1" name="rc131"/>
            <p:cNvSpPr/>
            <p:nvPr/>
          </p:nvSpPr>
          <p:spPr>
            <a:xfrm>
              <a:off x="4003779" y="1460256"/>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32" name="rc132"/>
            <p:cNvSpPr/>
            <p:nvPr/>
          </p:nvSpPr>
          <p:spPr>
            <a:xfrm>
              <a:off x="4300307"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3" name="rc133"/>
            <p:cNvSpPr/>
            <p:nvPr/>
          </p:nvSpPr>
          <p:spPr>
            <a:xfrm>
              <a:off x="4596835"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4" name="rc134"/>
            <p:cNvSpPr/>
            <p:nvPr/>
          </p:nvSpPr>
          <p:spPr>
            <a:xfrm>
              <a:off x="4893363"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5" name="rc135"/>
            <p:cNvSpPr/>
            <p:nvPr/>
          </p:nvSpPr>
          <p:spPr>
            <a:xfrm>
              <a:off x="5189891"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6" name="rc136"/>
            <p:cNvSpPr/>
            <p:nvPr/>
          </p:nvSpPr>
          <p:spPr>
            <a:xfrm>
              <a:off x="5486420"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7" name="rc137"/>
            <p:cNvSpPr/>
            <p:nvPr/>
          </p:nvSpPr>
          <p:spPr>
            <a:xfrm>
              <a:off x="5782948" y="1460256"/>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38" name="rc138"/>
            <p:cNvSpPr/>
            <p:nvPr/>
          </p:nvSpPr>
          <p:spPr>
            <a:xfrm>
              <a:off x="6079476"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39" name="rc139"/>
            <p:cNvSpPr/>
            <p:nvPr/>
          </p:nvSpPr>
          <p:spPr>
            <a:xfrm>
              <a:off x="6376004"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0" name="rc140"/>
            <p:cNvSpPr/>
            <p:nvPr/>
          </p:nvSpPr>
          <p:spPr>
            <a:xfrm>
              <a:off x="6672532"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1" name="rc141"/>
            <p:cNvSpPr/>
            <p:nvPr/>
          </p:nvSpPr>
          <p:spPr>
            <a:xfrm>
              <a:off x="6969060"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2" name="rc142"/>
            <p:cNvSpPr/>
            <p:nvPr/>
          </p:nvSpPr>
          <p:spPr>
            <a:xfrm>
              <a:off x="7265589"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3" name="rc143"/>
            <p:cNvSpPr/>
            <p:nvPr/>
          </p:nvSpPr>
          <p:spPr>
            <a:xfrm>
              <a:off x="7562117"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4" name="rc144"/>
            <p:cNvSpPr/>
            <p:nvPr/>
          </p:nvSpPr>
          <p:spPr>
            <a:xfrm>
              <a:off x="7858645"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5" name="rc145"/>
            <p:cNvSpPr/>
            <p:nvPr/>
          </p:nvSpPr>
          <p:spPr>
            <a:xfrm>
              <a:off x="8155173"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6" name="rc146"/>
            <p:cNvSpPr/>
            <p:nvPr/>
          </p:nvSpPr>
          <p:spPr>
            <a:xfrm>
              <a:off x="8451701"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8748229" y="1460256"/>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8" name="rc148"/>
            <p:cNvSpPr/>
            <p:nvPr/>
          </p:nvSpPr>
          <p:spPr>
            <a:xfrm>
              <a:off x="1928082" y="3696897"/>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49" name="rc149"/>
            <p:cNvSpPr/>
            <p:nvPr/>
          </p:nvSpPr>
          <p:spPr>
            <a:xfrm>
              <a:off x="2224610" y="3696897"/>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50" name="rc150"/>
            <p:cNvSpPr/>
            <p:nvPr/>
          </p:nvSpPr>
          <p:spPr>
            <a:xfrm>
              <a:off x="2521138" y="3696897"/>
              <a:ext cx="296528" cy="22366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1" name="rc151"/>
            <p:cNvSpPr/>
            <p:nvPr/>
          </p:nvSpPr>
          <p:spPr>
            <a:xfrm>
              <a:off x="2817666" y="3696897"/>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52" name="rc152"/>
            <p:cNvSpPr/>
            <p:nvPr/>
          </p:nvSpPr>
          <p:spPr>
            <a:xfrm>
              <a:off x="3114194" y="3696897"/>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3" name="rc153"/>
            <p:cNvSpPr/>
            <p:nvPr/>
          </p:nvSpPr>
          <p:spPr>
            <a:xfrm>
              <a:off x="3410722" y="3696897"/>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54" name="rc154"/>
            <p:cNvSpPr/>
            <p:nvPr/>
          </p:nvSpPr>
          <p:spPr>
            <a:xfrm>
              <a:off x="3707251" y="3696897"/>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55" name="rc155"/>
            <p:cNvSpPr/>
            <p:nvPr/>
          </p:nvSpPr>
          <p:spPr>
            <a:xfrm>
              <a:off x="4003779" y="3696897"/>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56" name="rc156"/>
            <p:cNvSpPr/>
            <p:nvPr/>
          </p:nvSpPr>
          <p:spPr>
            <a:xfrm>
              <a:off x="4300307" y="3696897"/>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7" name="rc157"/>
            <p:cNvSpPr/>
            <p:nvPr/>
          </p:nvSpPr>
          <p:spPr>
            <a:xfrm>
              <a:off x="4596835" y="3696897"/>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58" name="rc158"/>
            <p:cNvSpPr/>
            <p:nvPr/>
          </p:nvSpPr>
          <p:spPr>
            <a:xfrm>
              <a:off x="4893363" y="3696897"/>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9" name="rc159"/>
            <p:cNvSpPr/>
            <p:nvPr/>
          </p:nvSpPr>
          <p:spPr>
            <a:xfrm>
              <a:off x="5189891" y="3696897"/>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60" name="rc160"/>
            <p:cNvSpPr/>
            <p:nvPr/>
          </p:nvSpPr>
          <p:spPr>
            <a:xfrm>
              <a:off x="5486420" y="3696897"/>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61" name="rc161"/>
            <p:cNvSpPr/>
            <p:nvPr/>
          </p:nvSpPr>
          <p:spPr>
            <a:xfrm>
              <a:off x="5782948" y="3696897"/>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62" name="rc162"/>
            <p:cNvSpPr/>
            <p:nvPr/>
          </p:nvSpPr>
          <p:spPr>
            <a:xfrm>
              <a:off x="6079476" y="3696897"/>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3" name="rc163"/>
            <p:cNvSpPr/>
            <p:nvPr/>
          </p:nvSpPr>
          <p:spPr>
            <a:xfrm>
              <a:off x="6376004" y="3696897"/>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64" name="rc164"/>
            <p:cNvSpPr/>
            <p:nvPr/>
          </p:nvSpPr>
          <p:spPr>
            <a:xfrm>
              <a:off x="6672532" y="3696897"/>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65" name="rc165"/>
            <p:cNvSpPr/>
            <p:nvPr/>
          </p:nvSpPr>
          <p:spPr>
            <a:xfrm>
              <a:off x="6969060" y="3696897"/>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6" name="rc166"/>
            <p:cNvSpPr/>
            <p:nvPr/>
          </p:nvSpPr>
          <p:spPr>
            <a:xfrm>
              <a:off x="7265589" y="3696897"/>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67" name="rc167"/>
            <p:cNvSpPr/>
            <p:nvPr/>
          </p:nvSpPr>
          <p:spPr>
            <a:xfrm>
              <a:off x="7562117" y="3696897"/>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8" name="rc168"/>
            <p:cNvSpPr/>
            <p:nvPr/>
          </p:nvSpPr>
          <p:spPr>
            <a:xfrm>
              <a:off x="7858645" y="3696897"/>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69" name="rc169"/>
            <p:cNvSpPr/>
            <p:nvPr/>
          </p:nvSpPr>
          <p:spPr>
            <a:xfrm>
              <a:off x="8155173" y="3696897"/>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170" name="rc170"/>
            <p:cNvSpPr/>
            <p:nvPr/>
          </p:nvSpPr>
          <p:spPr>
            <a:xfrm>
              <a:off x="8451701" y="369689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1" name="rc171"/>
            <p:cNvSpPr/>
            <p:nvPr/>
          </p:nvSpPr>
          <p:spPr>
            <a:xfrm>
              <a:off x="8748229" y="369689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1928082" y="3249569"/>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3" name="rc173"/>
            <p:cNvSpPr/>
            <p:nvPr/>
          </p:nvSpPr>
          <p:spPr>
            <a:xfrm>
              <a:off x="2224610"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4" name="rc174"/>
            <p:cNvSpPr/>
            <p:nvPr/>
          </p:nvSpPr>
          <p:spPr>
            <a:xfrm>
              <a:off x="2521138" y="3249569"/>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5" name="rc175"/>
            <p:cNvSpPr/>
            <p:nvPr/>
          </p:nvSpPr>
          <p:spPr>
            <a:xfrm>
              <a:off x="2817666" y="3249569"/>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76" name="rc176"/>
            <p:cNvSpPr/>
            <p:nvPr/>
          </p:nvSpPr>
          <p:spPr>
            <a:xfrm>
              <a:off x="3114194"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7" name="rc177"/>
            <p:cNvSpPr/>
            <p:nvPr/>
          </p:nvSpPr>
          <p:spPr>
            <a:xfrm>
              <a:off x="3410722" y="3249569"/>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78" name="rc178"/>
            <p:cNvSpPr/>
            <p:nvPr/>
          </p:nvSpPr>
          <p:spPr>
            <a:xfrm>
              <a:off x="3707251" y="3249569"/>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9" name="rc179"/>
            <p:cNvSpPr/>
            <p:nvPr/>
          </p:nvSpPr>
          <p:spPr>
            <a:xfrm>
              <a:off x="4003779" y="3249569"/>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0" name="rc180"/>
            <p:cNvSpPr/>
            <p:nvPr/>
          </p:nvSpPr>
          <p:spPr>
            <a:xfrm>
              <a:off x="4300307" y="3249569"/>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1" name="rc181"/>
            <p:cNvSpPr/>
            <p:nvPr/>
          </p:nvSpPr>
          <p:spPr>
            <a:xfrm>
              <a:off x="4596835" y="3249569"/>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82" name="rc182"/>
            <p:cNvSpPr/>
            <p:nvPr/>
          </p:nvSpPr>
          <p:spPr>
            <a:xfrm>
              <a:off x="4893363"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3" name="rc183"/>
            <p:cNvSpPr/>
            <p:nvPr/>
          </p:nvSpPr>
          <p:spPr>
            <a:xfrm>
              <a:off x="5189891"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4" name="rc184"/>
            <p:cNvSpPr/>
            <p:nvPr/>
          </p:nvSpPr>
          <p:spPr>
            <a:xfrm>
              <a:off x="5486420"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5" name="rc185"/>
            <p:cNvSpPr/>
            <p:nvPr/>
          </p:nvSpPr>
          <p:spPr>
            <a:xfrm>
              <a:off x="5782948" y="3249569"/>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86" name="rc186"/>
            <p:cNvSpPr/>
            <p:nvPr/>
          </p:nvSpPr>
          <p:spPr>
            <a:xfrm>
              <a:off x="6079476" y="3249569"/>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7" name="rc187"/>
            <p:cNvSpPr/>
            <p:nvPr/>
          </p:nvSpPr>
          <p:spPr>
            <a:xfrm>
              <a:off x="6376004" y="3249569"/>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8" name="rc188"/>
            <p:cNvSpPr/>
            <p:nvPr/>
          </p:nvSpPr>
          <p:spPr>
            <a:xfrm>
              <a:off x="6672532" y="3249569"/>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89" name="rc189"/>
            <p:cNvSpPr/>
            <p:nvPr/>
          </p:nvSpPr>
          <p:spPr>
            <a:xfrm>
              <a:off x="6969060" y="3249569"/>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190" name="rc190"/>
            <p:cNvSpPr/>
            <p:nvPr/>
          </p:nvSpPr>
          <p:spPr>
            <a:xfrm>
              <a:off x="7265589" y="3249569"/>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191" name="rc191"/>
            <p:cNvSpPr/>
            <p:nvPr/>
          </p:nvSpPr>
          <p:spPr>
            <a:xfrm>
              <a:off x="7562117" y="3249569"/>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92" name="rc192"/>
            <p:cNvSpPr/>
            <p:nvPr/>
          </p:nvSpPr>
          <p:spPr>
            <a:xfrm>
              <a:off x="7858645" y="3249569"/>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3" name="rc193"/>
            <p:cNvSpPr/>
            <p:nvPr/>
          </p:nvSpPr>
          <p:spPr>
            <a:xfrm>
              <a:off x="8155173" y="3249569"/>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94" name="rc194"/>
            <p:cNvSpPr/>
            <p:nvPr/>
          </p:nvSpPr>
          <p:spPr>
            <a:xfrm>
              <a:off x="8451701" y="3249569"/>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95" name="rc195"/>
            <p:cNvSpPr/>
            <p:nvPr/>
          </p:nvSpPr>
          <p:spPr>
            <a:xfrm>
              <a:off x="8748229" y="3249569"/>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6" name="rc196"/>
            <p:cNvSpPr/>
            <p:nvPr/>
          </p:nvSpPr>
          <p:spPr>
            <a:xfrm>
              <a:off x="1928082"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7" name="rc197"/>
            <p:cNvSpPr/>
            <p:nvPr/>
          </p:nvSpPr>
          <p:spPr>
            <a:xfrm>
              <a:off x="2224610"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8" name="rc198"/>
            <p:cNvSpPr/>
            <p:nvPr/>
          </p:nvSpPr>
          <p:spPr>
            <a:xfrm>
              <a:off x="2521138" y="1683920"/>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2817666" y="1683920"/>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0" name="rc200"/>
            <p:cNvSpPr/>
            <p:nvPr/>
          </p:nvSpPr>
          <p:spPr>
            <a:xfrm>
              <a:off x="3114194" y="1683920"/>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1" name="rc201"/>
            <p:cNvSpPr/>
            <p:nvPr/>
          </p:nvSpPr>
          <p:spPr>
            <a:xfrm>
              <a:off x="3410722"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2" name="rc202"/>
            <p:cNvSpPr/>
            <p:nvPr/>
          </p:nvSpPr>
          <p:spPr>
            <a:xfrm>
              <a:off x="3707251"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3" name="rc203"/>
            <p:cNvSpPr/>
            <p:nvPr/>
          </p:nvSpPr>
          <p:spPr>
            <a:xfrm>
              <a:off x="4003779"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4" name="rc204"/>
            <p:cNvSpPr/>
            <p:nvPr/>
          </p:nvSpPr>
          <p:spPr>
            <a:xfrm>
              <a:off x="4300307"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5" name="rc205"/>
            <p:cNvSpPr/>
            <p:nvPr/>
          </p:nvSpPr>
          <p:spPr>
            <a:xfrm>
              <a:off x="4596835"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6" name="rc206"/>
            <p:cNvSpPr/>
            <p:nvPr/>
          </p:nvSpPr>
          <p:spPr>
            <a:xfrm>
              <a:off x="4893363" y="1683920"/>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7" name="rc207"/>
            <p:cNvSpPr/>
            <p:nvPr/>
          </p:nvSpPr>
          <p:spPr>
            <a:xfrm>
              <a:off x="5189891"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8" name="rc208"/>
            <p:cNvSpPr/>
            <p:nvPr/>
          </p:nvSpPr>
          <p:spPr>
            <a:xfrm>
              <a:off x="5486420"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9" name="rc209"/>
            <p:cNvSpPr/>
            <p:nvPr/>
          </p:nvSpPr>
          <p:spPr>
            <a:xfrm>
              <a:off x="5782948"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0" name="rc210"/>
            <p:cNvSpPr/>
            <p:nvPr/>
          </p:nvSpPr>
          <p:spPr>
            <a:xfrm>
              <a:off x="6079476" y="1683920"/>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1" name="rc211"/>
            <p:cNvSpPr/>
            <p:nvPr/>
          </p:nvSpPr>
          <p:spPr>
            <a:xfrm>
              <a:off x="6376004" y="1683920"/>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12" name="rc212"/>
            <p:cNvSpPr/>
            <p:nvPr/>
          </p:nvSpPr>
          <p:spPr>
            <a:xfrm>
              <a:off x="6672532"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3" name="rc213"/>
            <p:cNvSpPr/>
            <p:nvPr/>
          </p:nvSpPr>
          <p:spPr>
            <a:xfrm>
              <a:off x="6969060"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4" name="rc214"/>
            <p:cNvSpPr/>
            <p:nvPr/>
          </p:nvSpPr>
          <p:spPr>
            <a:xfrm>
              <a:off x="7265589" y="1683920"/>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15" name="rc215"/>
            <p:cNvSpPr/>
            <p:nvPr/>
          </p:nvSpPr>
          <p:spPr>
            <a:xfrm>
              <a:off x="7562117" y="1683920"/>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7858645" y="1683920"/>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17" name="rc217"/>
            <p:cNvSpPr/>
            <p:nvPr/>
          </p:nvSpPr>
          <p:spPr>
            <a:xfrm>
              <a:off x="8155173" y="1683920"/>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18" name="rc218"/>
            <p:cNvSpPr/>
            <p:nvPr/>
          </p:nvSpPr>
          <p:spPr>
            <a:xfrm>
              <a:off x="8451701"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9" name="rc219"/>
            <p:cNvSpPr/>
            <p:nvPr/>
          </p:nvSpPr>
          <p:spPr>
            <a:xfrm>
              <a:off x="8748229" y="1683920"/>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20" name="rc220"/>
            <p:cNvSpPr/>
            <p:nvPr/>
          </p:nvSpPr>
          <p:spPr>
            <a:xfrm>
              <a:off x="1928082" y="4367889"/>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1" name="rc221"/>
            <p:cNvSpPr/>
            <p:nvPr/>
          </p:nvSpPr>
          <p:spPr>
            <a:xfrm>
              <a:off x="2224610" y="4367889"/>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22" name="rc222"/>
            <p:cNvSpPr/>
            <p:nvPr/>
          </p:nvSpPr>
          <p:spPr>
            <a:xfrm>
              <a:off x="2521138" y="4367889"/>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3" name="rc223"/>
            <p:cNvSpPr/>
            <p:nvPr/>
          </p:nvSpPr>
          <p:spPr>
            <a:xfrm>
              <a:off x="2817666" y="4367889"/>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4" name="rc224"/>
            <p:cNvSpPr/>
            <p:nvPr/>
          </p:nvSpPr>
          <p:spPr>
            <a:xfrm>
              <a:off x="3114194" y="4367889"/>
              <a:ext cx="296528"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25" name="rc225"/>
            <p:cNvSpPr/>
            <p:nvPr/>
          </p:nvSpPr>
          <p:spPr>
            <a:xfrm>
              <a:off x="3410722" y="4367889"/>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26" name="rc226"/>
            <p:cNvSpPr/>
            <p:nvPr/>
          </p:nvSpPr>
          <p:spPr>
            <a:xfrm>
              <a:off x="3707251" y="4367889"/>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27" name="rc227"/>
            <p:cNvSpPr/>
            <p:nvPr/>
          </p:nvSpPr>
          <p:spPr>
            <a:xfrm>
              <a:off x="4003779" y="4367889"/>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28" name="rc228"/>
            <p:cNvSpPr/>
            <p:nvPr/>
          </p:nvSpPr>
          <p:spPr>
            <a:xfrm>
              <a:off x="4300307" y="4367889"/>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9" name="rc229"/>
            <p:cNvSpPr/>
            <p:nvPr/>
          </p:nvSpPr>
          <p:spPr>
            <a:xfrm>
              <a:off x="4596835" y="4367889"/>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0" name="rc230"/>
            <p:cNvSpPr/>
            <p:nvPr/>
          </p:nvSpPr>
          <p:spPr>
            <a:xfrm>
              <a:off x="4893363" y="4367889"/>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31" name="rc231"/>
            <p:cNvSpPr/>
            <p:nvPr/>
          </p:nvSpPr>
          <p:spPr>
            <a:xfrm>
              <a:off x="5189891" y="4367889"/>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2" name="rc232"/>
            <p:cNvSpPr/>
            <p:nvPr/>
          </p:nvSpPr>
          <p:spPr>
            <a:xfrm>
              <a:off x="5486420" y="4367889"/>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3" name="rc233"/>
            <p:cNvSpPr/>
            <p:nvPr/>
          </p:nvSpPr>
          <p:spPr>
            <a:xfrm>
              <a:off x="5782948" y="4367889"/>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4" name="rc234"/>
            <p:cNvSpPr/>
            <p:nvPr/>
          </p:nvSpPr>
          <p:spPr>
            <a:xfrm>
              <a:off x="6079476" y="4367889"/>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5" name="rc235"/>
            <p:cNvSpPr/>
            <p:nvPr/>
          </p:nvSpPr>
          <p:spPr>
            <a:xfrm>
              <a:off x="6376004" y="4367889"/>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6" name="rc236"/>
            <p:cNvSpPr/>
            <p:nvPr/>
          </p:nvSpPr>
          <p:spPr>
            <a:xfrm>
              <a:off x="6672532" y="4367889"/>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7" name="rc237"/>
            <p:cNvSpPr/>
            <p:nvPr/>
          </p:nvSpPr>
          <p:spPr>
            <a:xfrm>
              <a:off x="6969060" y="4367889"/>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8" name="rc238"/>
            <p:cNvSpPr/>
            <p:nvPr/>
          </p:nvSpPr>
          <p:spPr>
            <a:xfrm>
              <a:off x="7265589" y="4367889"/>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39" name="rc239"/>
            <p:cNvSpPr/>
            <p:nvPr/>
          </p:nvSpPr>
          <p:spPr>
            <a:xfrm>
              <a:off x="7562117" y="4367889"/>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0" name="rc240"/>
            <p:cNvSpPr/>
            <p:nvPr/>
          </p:nvSpPr>
          <p:spPr>
            <a:xfrm>
              <a:off x="7858645" y="4367889"/>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1" name="rc241"/>
            <p:cNvSpPr/>
            <p:nvPr/>
          </p:nvSpPr>
          <p:spPr>
            <a:xfrm>
              <a:off x="8155173" y="4367889"/>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2" name="rc242"/>
            <p:cNvSpPr/>
            <p:nvPr/>
          </p:nvSpPr>
          <p:spPr>
            <a:xfrm>
              <a:off x="8451701" y="4367889"/>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43" name="rc243"/>
            <p:cNvSpPr/>
            <p:nvPr/>
          </p:nvSpPr>
          <p:spPr>
            <a:xfrm>
              <a:off x="8748229" y="4367889"/>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4" name="rc244"/>
            <p:cNvSpPr/>
            <p:nvPr/>
          </p:nvSpPr>
          <p:spPr>
            <a:xfrm>
              <a:off x="1928082" y="3473233"/>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5" name="rc245"/>
            <p:cNvSpPr/>
            <p:nvPr/>
          </p:nvSpPr>
          <p:spPr>
            <a:xfrm>
              <a:off x="2224610" y="3473233"/>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46" name="rc246"/>
            <p:cNvSpPr/>
            <p:nvPr/>
          </p:nvSpPr>
          <p:spPr>
            <a:xfrm>
              <a:off x="2521138" y="3473233"/>
              <a:ext cx="296528"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247" name="rc247"/>
            <p:cNvSpPr/>
            <p:nvPr/>
          </p:nvSpPr>
          <p:spPr>
            <a:xfrm>
              <a:off x="2817666" y="347323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48" name="rc248"/>
            <p:cNvSpPr/>
            <p:nvPr/>
          </p:nvSpPr>
          <p:spPr>
            <a:xfrm>
              <a:off x="3114194" y="3473233"/>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49" name="rc249"/>
            <p:cNvSpPr/>
            <p:nvPr/>
          </p:nvSpPr>
          <p:spPr>
            <a:xfrm>
              <a:off x="3410722" y="347323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0" name="rc250"/>
            <p:cNvSpPr/>
            <p:nvPr/>
          </p:nvSpPr>
          <p:spPr>
            <a:xfrm>
              <a:off x="3707251"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1" name="rc251"/>
            <p:cNvSpPr/>
            <p:nvPr/>
          </p:nvSpPr>
          <p:spPr>
            <a:xfrm>
              <a:off x="4003779"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2" name="rc252"/>
            <p:cNvSpPr/>
            <p:nvPr/>
          </p:nvSpPr>
          <p:spPr>
            <a:xfrm>
              <a:off x="4300307"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3" name="rc253"/>
            <p:cNvSpPr/>
            <p:nvPr/>
          </p:nvSpPr>
          <p:spPr>
            <a:xfrm>
              <a:off x="4596835"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4" name="rc254"/>
            <p:cNvSpPr/>
            <p:nvPr/>
          </p:nvSpPr>
          <p:spPr>
            <a:xfrm>
              <a:off x="4893363"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5" name="rc255"/>
            <p:cNvSpPr/>
            <p:nvPr/>
          </p:nvSpPr>
          <p:spPr>
            <a:xfrm>
              <a:off x="5189891"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6" name="rc256"/>
            <p:cNvSpPr/>
            <p:nvPr/>
          </p:nvSpPr>
          <p:spPr>
            <a:xfrm>
              <a:off x="5486420"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57" name="rc257"/>
            <p:cNvSpPr/>
            <p:nvPr/>
          </p:nvSpPr>
          <p:spPr>
            <a:xfrm>
              <a:off x="5782948" y="347323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8" name="rc258"/>
            <p:cNvSpPr/>
            <p:nvPr/>
          </p:nvSpPr>
          <p:spPr>
            <a:xfrm>
              <a:off x="6079476" y="3473233"/>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59" name="rc259"/>
            <p:cNvSpPr/>
            <p:nvPr/>
          </p:nvSpPr>
          <p:spPr>
            <a:xfrm>
              <a:off x="6376004" y="347323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0" name="rc260"/>
            <p:cNvSpPr/>
            <p:nvPr/>
          </p:nvSpPr>
          <p:spPr>
            <a:xfrm>
              <a:off x="6672532" y="347323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1" name="rc261"/>
            <p:cNvSpPr/>
            <p:nvPr/>
          </p:nvSpPr>
          <p:spPr>
            <a:xfrm>
              <a:off x="6969060" y="3473233"/>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62" name="rc262"/>
            <p:cNvSpPr/>
            <p:nvPr/>
          </p:nvSpPr>
          <p:spPr>
            <a:xfrm>
              <a:off x="7265589"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3" name="rc263"/>
            <p:cNvSpPr/>
            <p:nvPr/>
          </p:nvSpPr>
          <p:spPr>
            <a:xfrm>
              <a:off x="7562117"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4" name="rc264"/>
            <p:cNvSpPr/>
            <p:nvPr/>
          </p:nvSpPr>
          <p:spPr>
            <a:xfrm>
              <a:off x="7858645"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5" name="rc265"/>
            <p:cNvSpPr/>
            <p:nvPr/>
          </p:nvSpPr>
          <p:spPr>
            <a:xfrm>
              <a:off x="8155173"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6" name="rc266"/>
            <p:cNvSpPr/>
            <p:nvPr/>
          </p:nvSpPr>
          <p:spPr>
            <a:xfrm>
              <a:off x="8451701"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7" name="rc267"/>
            <p:cNvSpPr/>
            <p:nvPr/>
          </p:nvSpPr>
          <p:spPr>
            <a:xfrm>
              <a:off x="8748229" y="3473233"/>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8" name="rc268"/>
            <p:cNvSpPr/>
            <p:nvPr/>
          </p:nvSpPr>
          <p:spPr>
            <a:xfrm>
              <a:off x="4596835"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69" name="rc269"/>
            <p:cNvSpPr/>
            <p:nvPr/>
          </p:nvSpPr>
          <p:spPr>
            <a:xfrm>
              <a:off x="4893363" y="1907584"/>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70" name="rc270"/>
            <p:cNvSpPr/>
            <p:nvPr/>
          </p:nvSpPr>
          <p:spPr>
            <a:xfrm>
              <a:off x="5189891"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1" name="rc271"/>
            <p:cNvSpPr/>
            <p:nvPr/>
          </p:nvSpPr>
          <p:spPr>
            <a:xfrm>
              <a:off x="5486420"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2" name="rc272"/>
            <p:cNvSpPr/>
            <p:nvPr/>
          </p:nvSpPr>
          <p:spPr>
            <a:xfrm>
              <a:off x="5782948"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3" name="rc273"/>
            <p:cNvSpPr/>
            <p:nvPr/>
          </p:nvSpPr>
          <p:spPr>
            <a:xfrm>
              <a:off x="6079476"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4" name="rc274"/>
            <p:cNvSpPr/>
            <p:nvPr/>
          </p:nvSpPr>
          <p:spPr>
            <a:xfrm>
              <a:off x="6376004"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5" name="rc275"/>
            <p:cNvSpPr/>
            <p:nvPr/>
          </p:nvSpPr>
          <p:spPr>
            <a:xfrm>
              <a:off x="6672532"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6" name="rc276"/>
            <p:cNvSpPr/>
            <p:nvPr/>
          </p:nvSpPr>
          <p:spPr>
            <a:xfrm>
              <a:off x="6969060"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7" name="rc277"/>
            <p:cNvSpPr/>
            <p:nvPr/>
          </p:nvSpPr>
          <p:spPr>
            <a:xfrm>
              <a:off x="7265589"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8" name="rc278"/>
            <p:cNvSpPr/>
            <p:nvPr/>
          </p:nvSpPr>
          <p:spPr>
            <a:xfrm>
              <a:off x="7562117"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79" name="rc279"/>
            <p:cNvSpPr/>
            <p:nvPr/>
          </p:nvSpPr>
          <p:spPr>
            <a:xfrm>
              <a:off x="7858645"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0" name="rc280"/>
            <p:cNvSpPr/>
            <p:nvPr/>
          </p:nvSpPr>
          <p:spPr>
            <a:xfrm>
              <a:off x="8155173"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1" name="rc281"/>
            <p:cNvSpPr/>
            <p:nvPr/>
          </p:nvSpPr>
          <p:spPr>
            <a:xfrm>
              <a:off x="8451701"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2" name="rc282"/>
            <p:cNvSpPr/>
            <p:nvPr/>
          </p:nvSpPr>
          <p:spPr>
            <a:xfrm>
              <a:off x="8748229" y="1907584"/>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83" name="rc283"/>
            <p:cNvSpPr/>
            <p:nvPr/>
          </p:nvSpPr>
          <p:spPr>
            <a:xfrm>
              <a:off x="1928082" y="1907584"/>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284" name="rc284"/>
            <p:cNvSpPr/>
            <p:nvPr/>
          </p:nvSpPr>
          <p:spPr>
            <a:xfrm>
              <a:off x="2224610" y="1907584"/>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85" name="rc285"/>
            <p:cNvSpPr/>
            <p:nvPr/>
          </p:nvSpPr>
          <p:spPr>
            <a:xfrm>
              <a:off x="2521138" y="1907584"/>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86" name="rc286"/>
            <p:cNvSpPr/>
            <p:nvPr/>
          </p:nvSpPr>
          <p:spPr>
            <a:xfrm>
              <a:off x="2817666" y="1907584"/>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287" name="rc287"/>
            <p:cNvSpPr/>
            <p:nvPr/>
          </p:nvSpPr>
          <p:spPr>
            <a:xfrm>
              <a:off x="3114194" y="1907584"/>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88" name="rc288"/>
            <p:cNvSpPr/>
            <p:nvPr/>
          </p:nvSpPr>
          <p:spPr>
            <a:xfrm>
              <a:off x="3410722" y="1907584"/>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89" name="rc289"/>
            <p:cNvSpPr/>
            <p:nvPr/>
          </p:nvSpPr>
          <p:spPr>
            <a:xfrm>
              <a:off x="3707251" y="1907584"/>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0" name="rc290"/>
            <p:cNvSpPr/>
            <p:nvPr/>
          </p:nvSpPr>
          <p:spPr>
            <a:xfrm>
              <a:off x="4003779" y="1907584"/>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291" name="rc291"/>
            <p:cNvSpPr/>
            <p:nvPr/>
          </p:nvSpPr>
          <p:spPr>
            <a:xfrm>
              <a:off x="4300307" y="1907584"/>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2" name="rc292"/>
            <p:cNvSpPr/>
            <p:nvPr/>
          </p:nvSpPr>
          <p:spPr>
            <a:xfrm>
              <a:off x="2224610" y="4815217"/>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3" name="rc293"/>
            <p:cNvSpPr/>
            <p:nvPr/>
          </p:nvSpPr>
          <p:spPr>
            <a:xfrm>
              <a:off x="2521138" y="4815217"/>
              <a:ext cx="296528" cy="22366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94" name="rc294"/>
            <p:cNvSpPr/>
            <p:nvPr/>
          </p:nvSpPr>
          <p:spPr>
            <a:xfrm>
              <a:off x="2817666" y="4815217"/>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95" name="rc295"/>
            <p:cNvSpPr/>
            <p:nvPr/>
          </p:nvSpPr>
          <p:spPr>
            <a:xfrm>
              <a:off x="3114194" y="4815217"/>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96" name="rc296"/>
            <p:cNvSpPr/>
            <p:nvPr/>
          </p:nvSpPr>
          <p:spPr>
            <a:xfrm>
              <a:off x="3410722" y="4815217"/>
              <a:ext cx="296528"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297" name="rc297"/>
            <p:cNvSpPr/>
            <p:nvPr/>
          </p:nvSpPr>
          <p:spPr>
            <a:xfrm>
              <a:off x="3707251" y="4815217"/>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98" name="rc298"/>
            <p:cNvSpPr/>
            <p:nvPr/>
          </p:nvSpPr>
          <p:spPr>
            <a:xfrm>
              <a:off x="4003779" y="4815217"/>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99" name="rc299"/>
            <p:cNvSpPr/>
            <p:nvPr/>
          </p:nvSpPr>
          <p:spPr>
            <a:xfrm>
              <a:off x="4300307" y="4815217"/>
              <a:ext cx="296528"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0" name="rc300"/>
            <p:cNvSpPr/>
            <p:nvPr/>
          </p:nvSpPr>
          <p:spPr>
            <a:xfrm>
              <a:off x="4596835" y="4815217"/>
              <a:ext cx="296528"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1" name="rc301"/>
            <p:cNvSpPr/>
            <p:nvPr/>
          </p:nvSpPr>
          <p:spPr>
            <a:xfrm>
              <a:off x="4893363" y="4815217"/>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02" name="rc302"/>
            <p:cNvSpPr/>
            <p:nvPr/>
          </p:nvSpPr>
          <p:spPr>
            <a:xfrm>
              <a:off x="5189891" y="4815217"/>
              <a:ext cx="296528" cy="223664"/>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303" name="rc303"/>
            <p:cNvSpPr/>
            <p:nvPr/>
          </p:nvSpPr>
          <p:spPr>
            <a:xfrm>
              <a:off x="5486420" y="4815217"/>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304" name="rc304"/>
            <p:cNvSpPr/>
            <p:nvPr/>
          </p:nvSpPr>
          <p:spPr>
            <a:xfrm>
              <a:off x="5782948" y="4815217"/>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5" name="rc305"/>
            <p:cNvSpPr/>
            <p:nvPr/>
          </p:nvSpPr>
          <p:spPr>
            <a:xfrm>
              <a:off x="6079476" y="4815217"/>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06" name="rc306"/>
            <p:cNvSpPr/>
            <p:nvPr/>
          </p:nvSpPr>
          <p:spPr>
            <a:xfrm>
              <a:off x="6376004" y="4815217"/>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7" name="rc307"/>
            <p:cNvSpPr/>
            <p:nvPr/>
          </p:nvSpPr>
          <p:spPr>
            <a:xfrm>
              <a:off x="6672532" y="4815217"/>
              <a:ext cx="296528" cy="22366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8" name="rc308"/>
            <p:cNvSpPr/>
            <p:nvPr/>
          </p:nvSpPr>
          <p:spPr>
            <a:xfrm>
              <a:off x="6969060" y="4815217"/>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309" name="rc309"/>
            <p:cNvSpPr/>
            <p:nvPr/>
          </p:nvSpPr>
          <p:spPr>
            <a:xfrm>
              <a:off x="7265589" y="4815217"/>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0" name="rc310"/>
            <p:cNvSpPr/>
            <p:nvPr/>
          </p:nvSpPr>
          <p:spPr>
            <a:xfrm>
              <a:off x="1928082"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1" name="rc311"/>
            <p:cNvSpPr/>
            <p:nvPr/>
          </p:nvSpPr>
          <p:spPr>
            <a:xfrm>
              <a:off x="2224610"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2" name="rc312"/>
            <p:cNvSpPr/>
            <p:nvPr/>
          </p:nvSpPr>
          <p:spPr>
            <a:xfrm>
              <a:off x="2521138"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13" name="rc313"/>
            <p:cNvSpPr/>
            <p:nvPr/>
          </p:nvSpPr>
          <p:spPr>
            <a:xfrm>
              <a:off x="2817666" y="1236592"/>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4" name="rc314"/>
            <p:cNvSpPr/>
            <p:nvPr/>
          </p:nvSpPr>
          <p:spPr>
            <a:xfrm>
              <a:off x="3114194" y="1236592"/>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5" name="rc315"/>
            <p:cNvSpPr/>
            <p:nvPr/>
          </p:nvSpPr>
          <p:spPr>
            <a:xfrm>
              <a:off x="3410722" y="1236592"/>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6" name="rc316"/>
            <p:cNvSpPr/>
            <p:nvPr/>
          </p:nvSpPr>
          <p:spPr>
            <a:xfrm>
              <a:off x="3707251" y="1236592"/>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17" name="rc317"/>
            <p:cNvSpPr/>
            <p:nvPr/>
          </p:nvSpPr>
          <p:spPr>
            <a:xfrm>
              <a:off x="4003779" y="1236592"/>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18" name="rc318"/>
            <p:cNvSpPr/>
            <p:nvPr/>
          </p:nvSpPr>
          <p:spPr>
            <a:xfrm>
              <a:off x="4300307" y="1236592"/>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19" name="rc319"/>
            <p:cNvSpPr/>
            <p:nvPr/>
          </p:nvSpPr>
          <p:spPr>
            <a:xfrm>
              <a:off x="4596835"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0" name="rc320"/>
            <p:cNvSpPr/>
            <p:nvPr/>
          </p:nvSpPr>
          <p:spPr>
            <a:xfrm>
              <a:off x="4893363"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1" name="rc321"/>
            <p:cNvSpPr/>
            <p:nvPr/>
          </p:nvSpPr>
          <p:spPr>
            <a:xfrm>
              <a:off x="5189891"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2" name="rc322"/>
            <p:cNvSpPr/>
            <p:nvPr/>
          </p:nvSpPr>
          <p:spPr>
            <a:xfrm>
              <a:off x="5486420"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3" name="rc323"/>
            <p:cNvSpPr/>
            <p:nvPr/>
          </p:nvSpPr>
          <p:spPr>
            <a:xfrm>
              <a:off x="5782948"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4" name="rc324"/>
            <p:cNvSpPr/>
            <p:nvPr/>
          </p:nvSpPr>
          <p:spPr>
            <a:xfrm>
              <a:off x="6079476"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5" name="rc325"/>
            <p:cNvSpPr/>
            <p:nvPr/>
          </p:nvSpPr>
          <p:spPr>
            <a:xfrm>
              <a:off x="6376004"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6" name="rc326"/>
            <p:cNvSpPr/>
            <p:nvPr/>
          </p:nvSpPr>
          <p:spPr>
            <a:xfrm>
              <a:off x="6672532"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7" name="rc327"/>
            <p:cNvSpPr/>
            <p:nvPr/>
          </p:nvSpPr>
          <p:spPr>
            <a:xfrm>
              <a:off x="6969060"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8" name="rc328"/>
            <p:cNvSpPr/>
            <p:nvPr/>
          </p:nvSpPr>
          <p:spPr>
            <a:xfrm>
              <a:off x="7265589"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29" name="rc329"/>
            <p:cNvSpPr/>
            <p:nvPr/>
          </p:nvSpPr>
          <p:spPr>
            <a:xfrm>
              <a:off x="7562117"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0" name="rc330"/>
            <p:cNvSpPr/>
            <p:nvPr/>
          </p:nvSpPr>
          <p:spPr>
            <a:xfrm>
              <a:off x="7858645"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1" name="rc331"/>
            <p:cNvSpPr/>
            <p:nvPr/>
          </p:nvSpPr>
          <p:spPr>
            <a:xfrm>
              <a:off x="8155173"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2" name="rc332"/>
            <p:cNvSpPr/>
            <p:nvPr/>
          </p:nvSpPr>
          <p:spPr>
            <a:xfrm>
              <a:off x="8451701" y="1236592"/>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3" name="rc333"/>
            <p:cNvSpPr/>
            <p:nvPr/>
          </p:nvSpPr>
          <p:spPr>
            <a:xfrm>
              <a:off x="8748229" y="1236592"/>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34" name="rc334"/>
            <p:cNvSpPr/>
            <p:nvPr/>
          </p:nvSpPr>
          <p:spPr>
            <a:xfrm>
              <a:off x="1928082" y="4815217"/>
              <a:ext cx="296528" cy="223664"/>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335" name="rc335"/>
            <p:cNvSpPr/>
            <p:nvPr/>
          </p:nvSpPr>
          <p:spPr>
            <a:xfrm>
              <a:off x="7562117" y="4815217"/>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36" name="rc336"/>
            <p:cNvSpPr/>
            <p:nvPr/>
          </p:nvSpPr>
          <p:spPr>
            <a:xfrm>
              <a:off x="7858645" y="4815217"/>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37" name="rc337"/>
            <p:cNvSpPr/>
            <p:nvPr/>
          </p:nvSpPr>
          <p:spPr>
            <a:xfrm>
              <a:off x="8155173" y="4815217"/>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38" name="rc338"/>
            <p:cNvSpPr/>
            <p:nvPr/>
          </p:nvSpPr>
          <p:spPr>
            <a:xfrm>
              <a:off x="8451701" y="4815217"/>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39" name="rc339"/>
            <p:cNvSpPr/>
            <p:nvPr/>
          </p:nvSpPr>
          <p:spPr>
            <a:xfrm>
              <a:off x="8748229" y="4815217"/>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40" name="rc340"/>
            <p:cNvSpPr/>
            <p:nvPr/>
          </p:nvSpPr>
          <p:spPr>
            <a:xfrm>
              <a:off x="5782948" y="2131248"/>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1" name="rc341"/>
            <p:cNvSpPr/>
            <p:nvPr/>
          </p:nvSpPr>
          <p:spPr>
            <a:xfrm>
              <a:off x="6079476"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2" name="rc342"/>
            <p:cNvSpPr/>
            <p:nvPr/>
          </p:nvSpPr>
          <p:spPr>
            <a:xfrm>
              <a:off x="6376004"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3" name="rc343"/>
            <p:cNvSpPr/>
            <p:nvPr/>
          </p:nvSpPr>
          <p:spPr>
            <a:xfrm>
              <a:off x="6672532"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4" name="rc344"/>
            <p:cNvSpPr/>
            <p:nvPr/>
          </p:nvSpPr>
          <p:spPr>
            <a:xfrm>
              <a:off x="6969060"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5" name="rc345"/>
            <p:cNvSpPr/>
            <p:nvPr/>
          </p:nvSpPr>
          <p:spPr>
            <a:xfrm>
              <a:off x="7265589"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6" name="rc346"/>
            <p:cNvSpPr/>
            <p:nvPr/>
          </p:nvSpPr>
          <p:spPr>
            <a:xfrm>
              <a:off x="7562117"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7" name="rc347"/>
            <p:cNvSpPr/>
            <p:nvPr/>
          </p:nvSpPr>
          <p:spPr>
            <a:xfrm>
              <a:off x="7858645" y="2131248"/>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48" name="rc348"/>
            <p:cNvSpPr/>
            <p:nvPr/>
          </p:nvSpPr>
          <p:spPr>
            <a:xfrm>
              <a:off x="8155173"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49" name="rc349"/>
            <p:cNvSpPr/>
            <p:nvPr/>
          </p:nvSpPr>
          <p:spPr>
            <a:xfrm>
              <a:off x="8451701"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0" name="rc350"/>
            <p:cNvSpPr/>
            <p:nvPr/>
          </p:nvSpPr>
          <p:spPr>
            <a:xfrm>
              <a:off x="8748229"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1" name="rc351"/>
            <p:cNvSpPr/>
            <p:nvPr/>
          </p:nvSpPr>
          <p:spPr>
            <a:xfrm>
              <a:off x="1928082" y="2131248"/>
              <a:ext cx="296528" cy="223664"/>
            </a:xfrm>
            <a:prstGeom prst="rect">
              <a:avLst/>
            </a:prstGeom>
            <a:solidFill>
              <a:srgbClr val="AFC035">
                <a:alpha val="100000"/>
              </a:srgbClr>
            </a:solidFill>
            <a:ln w="2710" cap="flat">
              <a:solidFill>
                <a:srgbClr val="FFFFFF">
                  <a:alpha val="100000"/>
                </a:srgbClr>
              </a:solidFill>
              <a:prstDash val="solid"/>
              <a:miter/>
            </a:ln>
          </p:spPr>
          <p:txBody>
            <a:bodyPr/>
            <a:lstStyle/>
            <a:p/>
          </p:txBody>
        </p:sp>
        <p:sp>
          <p:nvSpPr>
            <p:cNvPr id="352" name="rc352"/>
            <p:cNvSpPr/>
            <p:nvPr/>
          </p:nvSpPr>
          <p:spPr>
            <a:xfrm>
              <a:off x="2224610" y="2131248"/>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3" name="rc353"/>
            <p:cNvSpPr/>
            <p:nvPr/>
          </p:nvSpPr>
          <p:spPr>
            <a:xfrm>
              <a:off x="2521138"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4" name="rc354"/>
            <p:cNvSpPr/>
            <p:nvPr/>
          </p:nvSpPr>
          <p:spPr>
            <a:xfrm>
              <a:off x="2817666" y="2131248"/>
              <a:ext cx="296528" cy="223664"/>
            </a:xfrm>
            <a:prstGeom prst="rect">
              <a:avLst/>
            </a:prstGeom>
            <a:solidFill>
              <a:srgbClr val="80BD41">
                <a:alpha val="100000"/>
              </a:srgbClr>
            </a:solidFill>
            <a:ln w="2710" cap="flat">
              <a:solidFill>
                <a:srgbClr val="FFFFFF">
                  <a:alpha val="100000"/>
                </a:srgbClr>
              </a:solidFill>
              <a:prstDash val="solid"/>
              <a:miter/>
            </a:ln>
          </p:spPr>
          <p:txBody>
            <a:bodyPr/>
            <a:lstStyle/>
            <a:p/>
          </p:txBody>
        </p:sp>
        <p:sp>
          <p:nvSpPr>
            <p:cNvPr id="355" name="rc355"/>
            <p:cNvSpPr/>
            <p:nvPr/>
          </p:nvSpPr>
          <p:spPr>
            <a:xfrm>
              <a:off x="3114194"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6" name="rc356"/>
            <p:cNvSpPr/>
            <p:nvPr/>
          </p:nvSpPr>
          <p:spPr>
            <a:xfrm>
              <a:off x="3410722"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7" name="rc357"/>
            <p:cNvSpPr/>
            <p:nvPr/>
          </p:nvSpPr>
          <p:spPr>
            <a:xfrm>
              <a:off x="3707251"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58" name="rc358"/>
            <p:cNvSpPr/>
            <p:nvPr/>
          </p:nvSpPr>
          <p:spPr>
            <a:xfrm>
              <a:off x="4003779" y="2131248"/>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359" name="rc359"/>
            <p:cNvSpPr/>
            <p:nvPr/>
          </p:nvSpPr>
          <p:spPr>
            <a:xfrm>
              <a:off x="4300307" y="2131248"/>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0" name="rc360"/>
            <p:cNvSpPr/>
            <p:nvPr/>
          </p:nvSpPr>
          <p:spPr>
            <a:xfrm>
              <a:off x="4596835"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1" name="rc361"/>
            <p:cNvSpPr/>
            <p:nvPr/>
          </p:nvSpPr>
          <p:spPr>
            <a:xfrm>
              <a:off x="4893363" y="2131248"/>
              <a:ext cx="296528" cy="223664"/>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2" name="rc362"/>
            <p:cNvSpPr/>
            <p:nvPr/>
          </p:nvSpPr>
          <p:spPr>
            <a:xfrm>
              <a:off x="5189891" y="2131248"/>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63" name="rc363"/>
            <p:cNvSpPr/>
            <p:nvPr/>
          </p:nvSpPr>
          <p:spPr>
            <a:xfrm>
              <a:off x="5486420" y="2131248"/>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4" name="rc364"/>
            <p:cNvSpPr/>
            <p:nvPr/>
          </p:nvSpPr>
          <p:spPr>
            <a:xfrm>
              <a:off x="1928082" y="2354913"/>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5" name="rc365"/>
            <p:cNvSpPr/>
            <p:nvPr/>
          </p:nvSpPr>
          <p:spPr>
            <a:xfrm>
              <a:off x="2224610" y="2354913"/>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66" name="rc366"/>
            <p:cNvSpPr/>
            <p:nvPr/>
          </p:nvSpPr>
          <p:spPr>
            <a:xfrm>
              <a:off x="2521138" y="235491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7" name="rc367"/>
            <p:cNvSpPr/>
            <p:nvPr/>
          </p:nvSpPr>
          <p:spPr>
            <a:xfrm>
              <a:off x="2817666"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68" name="rc368"/>
            <p:cNvSpPr/>
            <p:nvPr/>
          </p:nvSpPr>
          <p:spPr>
            <a:xfrm>
              <a:off x="3114194" y="235491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69" name="rc369"/>
            <p:cNvSpPr/>
            <p:nvPr/>
          </p:nvSpPr>
          <p:spPr>
            <a:xfrm>
              <a:off x="3410722" y="235491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0" name="rc370"/>
            <p:cNvSpPr/>
            <p:nvPr/>
          </p:nvSpPr>
          <p:spPr>
            <a:xfrm>
              <a:off x="3707251" y="2354913"/>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71" name="rc371"/>
            <p:cNvSpPr/>
            <p:nvPr/>
          </p:nvSpPr>
          <p:spPr>
            <a:xfrm>
              <a:off x="4003779"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72" name="rc372"/>
            <p:cNvSpPr/>
            <p:nvPr/>
          </p:nvSpPr>
          <p:spPr>
            <a:xfrm>
              <a:off x="4300307" y="235491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73" name="rc373"/>
            <p:cNvSpPr/>
            <p:nvPr/>
          </p:nvSpPr>
          <p:spPr>
            <a:xfrm>
              <a:off x="4596835"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4" name="rc374"/>
            <p:cNvSpPr/>
            <p:nvPr/>
          </p:nvSpPr>
          <p:spPr>
            <a:xfrm>
              <a:off x="4893363"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5" name="rc375"/>
            <p:cNvSpPr/>
            <p:nvPr/>
          </p:nvSpPr>
          <p:spPr>
            <a:xfrm>
              <a:off x="5189891"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6" name="rc376"/>
            <p:cNvSpPr/>
            <p:nvPr/>
          </p:nvSpPr>
          <p:spPr>
            <a:xfrm>
              <a:off x="5486420"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7" name="rc377"/>
            <p:cNvSpPr/>
            <p:nvPr/>
          </p:nvSpPr>
          <p:spPr>
            <a:xfrm>
              <a:off x="5782948"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8" name="rc378"/>
            <p:cNvSpPr/>
            <p:nvPr/>
          </p:nvSpPr>
          <p:spPr>
            <a:xfrm>
              <a:off x="6079476"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79" name="rc379"/>
            <p:cNvSpPr/>
            <p:nvPr/>
          </p:nvSpPr>
          <p:spPr>
            <a:xfrm>
              <a:off x="6376004"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0" name="rc380"/>
            <p:cNvSpPr/>
            <p:nvPr/>
          </p:nvSpPr>
          <p:spPr>
            <a:xfrm>
              <a:off x="6672532"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1" name="rc381"/>
            <p:cNvSpPr/>
            <p:nvPr/>
          </p:nvSpPr>
          <p:spPr>
            <a:xfrm>
              <a:off x="6969060"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2" name="rc382"/>
            <p:cNvSpPr/>
            <p:nvPr/>
          </p:nvSpPr>
          <p:spPr>
            <a:xfrm>
              <a:off x="7265589"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3" name="rc383"/>
            <p:cNvSpPr/>
            <p:nvPr/>
          </p:nvSpPr>
          <p:spPr>
            <a:xfrm>
              <a:off x="7562117" y="2354913"/>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384" name="rc384"/>
            <p:cNvSpPr/>
            <p:nvPr/>
          </p:nvSpPr>
          <p:spPr>
            <a:xfrm>
              <a:off x="7858645" y="2354913"/>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85" name="rc385"/>
            <p:cNvSpPr/>
            <p:nvPr/>
          </p:nvSpPr>
          <p:spPr>
            <a:xfrm>
              <a:off x="8155173"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6" name="rc386"/>
            <p:cNvSpPr/>
            <p:nvPr/>
          </p:nvSpPr>
          <p:spPr>
            <a:xfrm>
              <a:off x="8451701" y="2354913"/>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87" name="rc387"/>
            <p:cNvSpPr/>
            <p:nvPr/>
          </p:nvSpPr>
          <p:spPr>
            <a:xfrm>
              <a:off x="8748229" y="2354913"/>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88" name="rc388"/>
            <p:cNvSpPr/>
            <p:nvPr/>
          </p:nvSpPr>
          <p:spPr>
            <a:xfrm>
              <a:off x="1928082" y="3920561"/>
              <a:ext cx="296528"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89" name="rc389"/>
            <p:cNvSpPr/>
            <p:nvPr/>
          </p:nvSpPr>
          <p:spPr>
            <a:xfrm>
              <a:off x="2224610" y="3920561"/>
              <a:ext cx="296528"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0" name="rc390"/>
            <p:cNvSpPr/>
            <p:nvPr/>
          </p:nvSpPr>
          <p:spPr>
            <a:xfrm>
              <a:off x="2521138" y="3920561"/>
              <a:ext cx="296528" cy="223664"/>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391" name="rc391"/>
            <p:cNvSpPr/>
            <p:nvPr/>
          </p:nvSpPr>
          <p:spPr>
            <a:xfrm>
              <a:off x="2817666" y="3920561"/>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392" name="rc392"/>
            <p:cNvSpPr/>
            <p:nvPr/>
          </p:nvSpPr>
          <p:spPr>
            <a:xfrm>
              <a:off x="3114194" y="3920561"/>
              <a:ext cx="296528" cy="223664"/>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393" name="rc393"/>
            <p:cNvSpPr/>
            <p:nvPr/>
          </p:nvSpPr>
          <p:spPr>
            <a:xfrm>
              <a:off x="3410722" y="3920561"/>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94" name="rc394"/>
            <p:cNvSpPr/>
            <p:nvPr/>
          </p:nvSpPr>
          <p:spPr>
            <a:xfrm>
              <a:off x="3707251" y="3920561"/>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95" name="rc395"/>
            <p:cNvSpPr/>
            <p:nvPr/>
          </p:nvSpPr>
          <p:spPr>
            <a:xfrm>
              <a:off x="4003779" y="3920561"/>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6" name="rc396"/>
            <p:cNvSpPr/>
            <p:nvPr/>
          </p:nvSpPr>
          <p:spPr>
            <a:xfrm>
              <a:off x="4300307" y="3920561"/>
              <a:ext cx="296528" cy="22366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97" name="rc397"/>
            <p:cNvSpPr/>
            <p:nvPr/>
          </p:nvSpPr>
          <p:spPr>
            <a:xfrm>
              <a:off x="4596835" y="3920561"/>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98" name="rc398"/>
            <p:cNvSpPr/>
            <p:nvPr/>
          </p:nvSpPr>
          <p:spPr>
            <a:xfrm>
              <a:off x="4893363" y="3920561"/>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399" name="rc399"/>
            <p:cNvSpPr/>
            <p:nvPr/>
          </p:nvSpPr>
          <p:spPr>
            <a:xfrm>
              <a:off x="5189891" y="3920561"/>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00" name="rc400"/>
            <p:cNvSpPr/>
            <p:nvPr/>
          </p:nvSpPr>
          <p:spPr>
            <a:xfrm>
              <a:off x="5486420" y="3920561"/>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1" name="rc401"/>
            <p:cNvSpPr/>
            <p:nvPr/>
          </p:nvSpPr>
          <p:spPr>
            <a:xfrm>
              <a:off x="5782948" y="3920561"/>
              <a:ext cx="296528" cy="223664"/>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402" name="rc402"/>
            <p:cNvSpPr/>
            <p:nvPr/>
          </p:nvSpPr>
          <p:spPr>
            <a:xfrm>
              <a:off x="6079476" y="3920561"/>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3" name="rc403"/>
            <p:cNvSpPr/>
            <p:nvPr/>
          </p:nvSpPr>
          <p:spPr>
            <a:xfrm>
              <a:off x="6376004" y="3920561"/>
              <a:ext cx="296528" cy="223664"/>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404" name="rc404"/>
            <p:cNvSpPr/>
            <p:nvPr/>
          </p:nvSpPr>
          <p:spPr>
            <a:xfrm>
              <a:off x="6672532" y="3920561"/>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5" name="rc405"/>
            <p:cNvSpPr/>
            <p:nvPr/>
          </p:nvSpPr>
          <p:spPr>
            <a:xfrm>
              <a:off x="6969060" y="3920561"/>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6" name="rc406"/>
            <p:cNvSpPr/>
            <p:nvPr/>
          </p:nvSpPr>
          <p:spPr>
            <a:xfrm>
              <a:off x="7265589" y="3920561"/>
              <a:ext cx="296528" cy="223664"/>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407" name="rc407"/>
            <p:cNvSpPr/>
            <p:nvPr/>
          </p:nvSpPr>
          <p:spPr>
            <a:xfrm>
              <a:off x="7562117" y="3920561"/>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08" name="rc408"/>
            <p:cNvSpPr/>
            <p:nvPr/>
          </p:nvSpPr>
          <p:spPr>
            <a:xfrm>
              <a:off x="7858645" y="3920561"/>
              <a:ext cx="296528" cy="223664"/>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409" name="rc409"/>
            <p:cNvSpPr/>
            <p:nvPr/>
          </p:nvSpPr>
          <p:spPr>
            <a:xfrm>
              <a:off x="8155173" y="3920561"/>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10" name="rc410"/>
            <p:cNvSpPr/>
            <p:nvPr/>
          </p:nvSpPr>
          <p:spPr>
            <a:xfrm>
              <a:off x="8451701" y="3920561"/>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11" name="rc411"/>
            <p:cNvSpPr/>
            <p:nvPr/>
          </p:nvSpPr>
          <p:spPr>
            <a:xfrm>
              <a:off x="8748229" y="3920561"/>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412" name="rc412"/>
            <p:cNvSpPr/>
            <p:nvPr/>
          </p:nvSpPr>
          <p:spPr>
            <a:xfrm>
              <a:off x="1928082" y="5486209"/>
              <a:ext cx="296528" cy="223664"/>
            </a:xfrm>
            <a:prstGeom prst="rect">
              <a:avLst/>
            </a:prstGeom>
            <a:solidFill>
              <a:srgbClr val="C41308">
                <a:alpha val="100000"/>
              </a:srgbClr>
            </a:solidFill>
            <a:ln w="2710" cap="flat">
              <a:solidFill>
                <a:srgbClr val="FFFFFF">
                  <a:alpha val="100000"/>
                </a:srgbClr>
              </a:solidFill>
              <a:prstDash val="solid"/>
              <a:miter/>
            </a:ln>
          </p:spPr>
          <p:txBody>
            <a:bodyPr/>
            <a:lstStyle/>
            <a:p/>
          </p:txBody>
        </p:sp>
        <p:sp>
          <p:nvSpPr>
            <p:cNvPr id="413" name="rc413"/>
            <p:cNvSpPr/>
            <p:nvPr/>
          </p:nvSpPr>
          <p:spPr>
            <a:xfrm>
              <a:off x="2224610" y="5486209"/>
              <a:ext cx="296528" cy="223664"/>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414" name="rc414"/>
            <p:cNvSpPr/>
            <p:nvPr/>
          </p:nvSpPr>
          <p:spPr>
            <a:xfrm>
              <a:off x="2521138" y="5486209"/>
              <a:ext cx="296528" cy="2236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415" name="rc415"/>
            <p:cNvSpPr/>
            <p:nvPr/>
          </p:nvSpPr>
          <p:spPr>
            <a:xfrm>
              <a:off x="2817666" y="5486209"/>
              <a:ext cx="296528"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16" name="rc416"/>
            <p:cNvSpPr/>
            <p:nvPr/>
          </p:nvSpPr>
          <p:spPr>
            <a:xfrm>
              <a:off x="3114194" y="5486209"/>
              <a:ext cx="296528" cy="223664"/>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417" name="rc417"/>
            <p:cNvSpPr/>
            <p:nvPr/>
          </p:nvSpPr>
          <p:spPr>
            <a:xfrm>
              <a:off x="3410722" y="5486209"/>
              <a:ext cx="296528"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18" name="rc418"/>
            <p:cNvSpPr/>
            <p:nvPr/>
          </p:nvSpPr>
          <p:spPr>
            <a:xfrm>
              <a:off x="3707251" y="5486209"/>
              <a:ext cx="296528"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19" name="rc419"/>
            <p:cNvSpPr/>
            <p:nvPr/>
          </p:nvSpPr>
          <p:spPr>
            <a:xfrm>
              <a:off x="4003779" y="5486209"/>
              <a:ext cx="296528" cy="223664"/>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420" name="rc420"/>
            <p:cNvSpPr/>
            <p:nvPr/>
          </p:nvSpPr>
          <p:spPr>
            <a:xfrm>
              <a:off x="4300307" y="5486209"/>
              <a:ext cx="296528" cy="223664"/>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421" name="rc421"/>
            <p:cNvSpPr/>
            <p:nvPr/>
          </p:nvSpPr>
          <p:spPr>
            <a:xfrm>
              <a:off x="4596835" y="5486209"/>
              <a:ext cx="296528" cy="223664"/>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422" name="rc422"/>
            <p:cNvSpPr/>
            <p:nvPr/>
          </p:nvSpPr>
          <p:spPr>
            <a:xfrm>
              <a:off x="4893363"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23" name="rc423"/>
            <p:cNvSpPr/>
            <p:nvPr/>
          </p:nvSpPr>
          <p:spPr>
            <a:xfrm>
              <a:off x="5189891"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24" name="rc424"/>
            <p:cNvSpPr/>
            <p:nvPr/>
          </p:nvSpPr>
          <p:spPr>
            <a:xfrm>
              <a:off x="5486420"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25" name="rc425"/>
            <p:cNvSpPr/>
            <p:nvPr/>
          </p:nvSpPr>
          <p:spPr>
            <a:xfrm>
              <a:off x="5782948"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26" name="rc426"/>
            <p:cNvSpPr/>
            <p:nvPr/>
          </p:nvSpPr>
          <p:spPr>
            <a:xfrm>
              <a:off x="6079476"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27" name="rc427"/>
            <p:cNvSpPr/>
            <p:nvPr/>
          </p:nvSpPr>
          <p:spPr>
            <a:xfrm>
              <a:off x="6376004"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28" name="rc428"/>
            <p:cNvSpPr/>
            <p:nvPr/>
          </p:nvSpPr>
          <p:spPr>
            <a:xfrm>
              <a:off x="6672532"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29" name="rc429"/>
            <p:cNvSpPr/>
            <p:nvPr/>
          </p:nvSpPr>
          <p:spPr>
            <a:xfrm>
              <a:off x="6969060"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0" name="rc430"/>
            <p:cNvSpPr/>
            <p:nvPr/>
          </p:nvSpPr>
          <p:spPr>
            <a:xfrm>
              <a:off x="7265589"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1" name="rc431"/>
            <p:cNvSpPr/>
            <p:nvPr/>
          </p:nvSpPr>
          <p:spPr>
            <a:xfrm>
              <a:off x="7562117"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2" name="rc432"/>
            <p:cNvSpPr/>
            <p:nvPr/>
          </p:nvSpPr>
          <p:spPr>
            <a:xfrm>
              <a:off x="7858645"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3" name="rc433"/>
            <p:cNvSpPr/>
            <p:nvPr/>
          </p:nvSpPr>
          <p:spPr>
            <a:xfrm>
              <a:off x="8155173"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4" name="rc434"/>
            <p:cNvSpPr/>
            <p:nvPr/>
          </p:nvSpPr>
          <p:spPr>
            <a:xfrm>
              <a:off x="8451701"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5" name="rc435"/>
            <p:cNvSpPr/>
            <p:nvPr/>
          </p:nvSpPr>
          <p:spPr>
            <a:xfrm>
              <a:off x="8748229" y="5486209"/>
              <a:ext cx="296528" cy="223664"/>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436" name="rc436"/>
            <p:cNvSpPr/>
            <p:nvPr/>
          </p:nvSpPr>
          <p:spPr>
            <a:xfrm>
              <a:off x="1928082" y="4144225"/>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37" name="rc437"/>
            <p:cNvSpPr/>
            <p:nvPr/>
          </p:nvSpPr>
          <p:spPr>
            <a:xfrm>
              <a:off x="2224610" y="4144225"/>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38" name="rc438"/>
            <p:cNvSpPr/>
            <p:nvPr/>
          </p:nvSpPr>
          <p:spPr>
            <a:xfrm>
              <a:off x="2521138" y="4144225"/>
              <a:ext cx="296528" cy="223664"/>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439" name="rc439"/>
            <p:cNvSpPr/>
            <p:nvPr/>
          </p:nvSpPr>
          <p:spPr>
            <a:xfrm>
              <a:off x="2817666" y="4144225"/>
              <a:ext cx="296528" cy="223664"/>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440" name="rc440"/>
            <p:cNvSpPr/>
            <p:nvPr/>
          </p:nvSpPr>
          <p:spPr>
            <a:xfrm>
              <a:off x="3114194" y="4144225"/>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41" name="rc441"/>
            <p:cNvSpPr/>
            <p:nvPr/>
          </p:nvSpPr>
          <p:spPr>
            <a:xfrm>
              <a:off x="3410722" y="4144225"/>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2" name="rc442"/>
            <p:cNvSpPr/>
            <p:nvPr/>
          </p:nvSpPr>
          <p:spPr>
            <a:xfrm>
              <a:off x="3707251" y="4144225"/>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3" name="rc443"/>
            <p:cNvSpPr/>
            <p:nvPr/>
          </p:nvSpPr>
          <p:spPr>
            <a:xfrm>
              <a:off x="4003779" y="4144225"/>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4" name="rc444"/>
            <p:cNvSpPr/>
            <p:nvPr/>
          </p:nvSpPr>
          <p:spPr>
            <a:xfrm>
              <a:off x="4300307" y="4144225"/>
              <a:ext cx="296528" cy="223664"/>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445" name="rc445"/>
            <p:cNvSpPr/>
            <p:nvPr/>
          </p:nvSpPr>
          <p:spPr>
            <a:xfrm>
              <a:off x="4596835" y="4144225"/>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46" name="rc446"/>
            <p:cNvSpPr/>
            <p:nvPr/>
          </p:nvSpPr>
          <p:spPr>
            <a:xfrm>
              <a:off x="4893363" y="4144225"/>
              <a:ext cx="296528" cy="223664"/>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447" name="rc447"/>
            <p:cNvSpPr/>
            <p:nvPr/>
          </p:nvSpPr>
          <p:spPr>
            <a:xfrm>
              <a:off x="5189891" y="4144225"/>
              <a:ext cx="296528" cy="223664"/>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48" name="rc448"/>
            <p:cNvSpPr/>
            <p:nvPr/>
          </p:nvSpPr>
          <p:spPr>
            <a:xfrm>
              <a:off x="5486420" y="4144225"/>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49" name="rc449"/>
            <p:cNvSpPr/>
            <p:nvPr/>
          </p:nvSpPr>
          <p:spPr>
            <a:xfrm>
              <a:off x="5782948" y="4144225"/>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50" name="rc450"/>
            <p:cNvSpPr/>
            <p:nvPr/>
          </p:nvSpPr>
          <p:spPr>
            <a:xfrm>
              <a:off x="6079476" y="4144225"/>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51" name="rc451"/>
            <p:cNvSpPr/>
            <p:nvPr/>
          </p:nvSpPr>
          <p:spPr>
            <a:xfrm>
              <a:off x="6376004" y="4144225"/>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52" name="rc452"/>
            <p:cNvSpPr/>
            <p:nvPr/>
          </p:nvSpPr>
          <p:spPr>
            <a:xfrm>
              <a:off x="6672532" y="4144225"/>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53" name="rc453"/>
            <p:cNvSpPr/>
            <p:nvPr/>
          </p:nvSpPr>
          <p:spPr>
            <a:xfrm>
              <a:off x="6969060" y="4144225"/>
              <a:ext cx="296528" cy="22366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454" name="rc454"/>
            <p:cNvSpPr/>
            <p:nvPr/>
          </p:nvSpPr>
          <p:spPr>
            <a:xfrm>
              <a:off x="7265589" y="4144225"/>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55" name="rc455"/>
            <p:cNvSpPr/>
            <p:nvPr/>
          </p:nvSpPr>
          <p:spPr>
            <a:xfrm>
              <a:off x="7562117" y="4144225"/>
              <a:ext cx="296528" cy="22366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56" name="rc456"/>
            <p:cNvSpPr/>
            <p:nvPr/>
          </p:nvSpPr>
          <p:spPr>
            <a:xfrm>
              <a:off x="7858645" y="4144225"/>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7" name="rc457"/>
            <p:cNvSpPr/>
            <p:nvPr/>
          </p:nvSpPr>
          <p:spPr>
            <a:xfrm>
              <a:off x="8155173" y="4144225"/>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58" name="rc458"/>
            <p:cNvSpPr/>
            <p:nvPr/>
          </p:nvSpPr>
          <p:spPr>
            <a:xfrm>
              <a:off x="8451701" y="4144225"/>
              <a:ext cx="296528" cy="223664"/>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459" name="rc459"/>
            <p:cNvSpPr/>
            <p:nvPr/>
          </p:nvSpPr>
          <p:spPr>
            <a:xfrm>
              <a:off x="8748229" y="4144225"/>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0" name="rc460"/>
            <p:cNvSpPr/>
            <p:nvPr/>
          </p:nvSpPr>
          <p:spPr>
            <a:xfrm>
              <a:off x="1928082" y="2578577"/>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1" name="rc461"/>
            <p:cNvSpPr/>
            <p:nvPr/>
          </p:nvSpPr>
          <p:spPr>
            <a:xfrm>
              <a:off x="2224610" y="2578577"/>
              <a:ext cx="296528" cy="223664"/>
            </a:xfrm>
            <a:prstGeom prst="rect">
              <a:avLst/>
            </a:prstGeom>
            <a:solidFill>
              <a:srgbClr val="98BF3B">
                <a:alpha val="100000"/>
              </a:srgbClr>
            </a:solidFill>
            <a:ln w="2710" cap="flat">
              <a:solidFill>
                <a:srgbClr val="FFFFFF">
                  <a:alpha val="100000"/>
                </a:srgbClr>
              </a:solidFill>
              <a:prstDash val="solid"/>
              <a:miter/>
            </a:ln>
          </p:spPr>
          <p:txBody>
            <a:bodyPr/>
            <a:lstStyle/>
            <a:p/>
          </p:txBody>
        </p:sp>
        <p:sp>
          <p:nvSpPr>
            <p:cNvPr id="462" name="rc462"/>
            <p:cNvSpPr/>
            <p:nvPr/>
          </p:nvSpPr>
          <p:spPr>
            <a:xfrm>
              <a:off x="2521138" y="2578577"/>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63" name="rc463"/>
            <p:cNvSpPr/>
            <p:nvPr/>
          </p:nvSpPr>
          <p:spPr>
            <a:xfrm>
              <a:off x="2817666" y="2578577"/>
              <a:ext cx="296528" cy="223664"/>
            </a:xfrm>
            <a:prstGeom prst="rect">
              <a:avLst/>
            </a:prstGeom>
            <a:solidFill>
              <a:srgbClr val="C4C12F">
                <a:alpha val="100000"/>
              </a:srgbClr>
            </a:solidFill>
            <a:ln w="2710" cap="flat">
              <a:solidFill>
                <a:srgbClr val="FFFFFF">
                  <a:alpha val="100000"/>
                </a:srgbClr>
              </a:solidFill>
              <a:prstDash val="solid"/>
              <a:miter/>
            </a:ln>
          </p:spPr>
          <p:txBody>
            <a:bodyPr/>
            <a:lstStyle/>
            <a:p/>
          </p:txBody>
        </p:sp>
        <p:sp>
          <p:nvSpPr>
            <p:cNvPr id="464" name="rc464"/>
            <p:cNvSpPr/>
            <p:nvPr/>
          </p:nvSpPr>
          <p:spPr>
            <a:xfrm>
              <a:off x="3114194" y="2578577"/>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65" name="rc465"/>
            <p:cNvSpPr/>
            <p:nvPr/>
          </p:nvSpPr>
          <p:spPr>
            <a:xfrm>
              <a:off x="3410722"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66" name="rc466"/>
            <p:cNvSpPr/>
            <p:nvPr/>
          </p:nvSpPr>
          <p:spPr>
            <a:xfrm>
              <a:off x="3707251"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7" name="rc467"/>
            <p:cNvSpPr/>
            <p:nvPr/>
          </p:nvSpPr>
          <p:spPr>
            <a:xfrm>
              <a:off x="4003779"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8" name="rc468"/>
            <p:cNvSpPr/>
            <p:nvPr/>
          </p:nvSpPr>
          <p:spPr>
            <a:xfrm>
              <a:off x="4300307"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69" name="rc469"/>
            <p:cNvSpPr/>
            <p:nvPr/>
          </p:nvSpPr>
          <p:spPr>
            <a:xfrm>
              <a:off x="4596835"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0" name="rc470"/>
            <p:cNvSpPr/>
            <p:nvPr/>
          </p:nvSpPr>
          <p:spPr>
            <a:xfrm>
              <a:off x="4893363" y="2578577"/>
              <a:ext cx="296528" cy="22366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71" name="rc471"/>
            <p:cNvSpPr/>
            <p:nvPr/>
          </p:nvSpPr>
          <p:spPr>
            <a:xfrm>
              <a:off x="5189891"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2" name="rc472"/>
            <p:cNvSpPr/>
            <p:nvPr/>
          </p:nvSpPr>
          <p:spPr>
            <a:xfrm>
              <a:off x="5486420"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3" name="rc473"/>
            <p:cNvSpPr/>
            <p:nvPr/>
          </p:nvSpPr>
          <p:spPr>
            <a:xfrm>
              <a:off x="5782948" y="2578577"/>
              <a:ext cx="296528" cy="22366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74" name="rc474"/>
            <p:cNvSpPr/>
            <p:nvPr/>
          </p:nvSpPr>
          <p:spPr>
            <a:xfrm>
              <a:off x="6079476"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5" name="rc475"/>
            <p:cNvSpPr/>
            <p:nvPr/>
          </p:nvSpPr>
          <p:spPr>
            <a:xfrm>
              <a:off x="6376004"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6" name="rc476"/>
            <p:cNvSpPr/>
            <p:nvPr/>
          </p:nvSpPr>
          <p:spPr>
            <a:xfrm>
              <a:off x="6672532"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7" name="rc477"/>
            <p:cNvSpPr/>
            <p:nvPr/>
          </p:nvSpPr>
          <p:spPr>
            <a:xfrm>
              <a:off x="6969060"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78" name="rc478"/>
            <p:cNvSpPr/>
            <p:nvPr/>
          </p:nvSpPr>
          <p:spPr>
            <a:xfrm>
              <a:off x="7265589"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79" name="rc479"/>
            <p:cNvSpPr/>
            <p:nvPr/>
          </p:nvSpPr>
          <p:spPr>
            <a:xfrm>
              <a:off x="7562117"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0" name="rc480"/>
            <p:cNvSpPr/>
            <p:nvPr/>
          </p:nvSpPr>
          <p:spPr>
            <a:xfrm>
              <a:off x="7858645" y="2578577"/>
              <a:ext cx="296528" cy="223664"/>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81" name="rc481"/>
            <p:cNvSpPr/>
            <p:nvPr/>
          </p:nvSpPr>
          <p:spPr>
            <a:xfrm>
              <a:off x="8155173" y="2578577"/>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2" name="rc482"/>
            <p:cNvSpPr/>
            <p:nvPr/>
          </p:nvSpPr>
          <p:spPr>
            <a:xfrm>
              <a:off x="8451701" y="2578577"/>
              <a:ext cx="296528" cy="223664"/>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483" name="rc483"/>
            <p:cNvSpPr/>
            <p:nvPr/>
          </p:nvSpPr>
          <p:spPr>
            <a:xfrm>
              <a:off x="8748229" y="2578577"/>
              <a:ext cx="296528" cy="223664"/>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484" name="rc484"/>
            <p:cNvSpPr/>
            <p:nvPr/>
          </p:nvSpPr>
          <p:spPr>
            <a:xfrm>
              <a:off x="1928082" y="5038881"/>
              <a:ext cx="296528" cy="22366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485" name="rc485"/>
            <p:cNvSpPr/>
            <p:nvPr/>
          </p:nvSpPr>
          <p:spPr>
            <a:xfrm>
              <a:off x="2224610" y="5038881"/>
              <a:ext cx="296528" cy="22366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86" name="rc486"/>
            <p:cNvSpPr/>
            <p:nvPr/>
          </p:nvSpPr>
          <p:spPr>
            <a:xfrm>
              <a:off x="2521138" y="5038881"/>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487" name="rc487"/>
            <p:cNvSpPr/>
            <p:nvPr/>
          </p:nvSpPr>
          <p:spPr>
            <a:xfrm>
              <a:off x="2817666" y="5038881"/>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88" name="rc488"/>
            <p:cNvSpPr/>
            <p:nvPr/>
          </p:nvSpPr>
          <p:spPr>
            <a:xfrm>
              <a:off x="3114194" y="5038881"/>
              <a:ext cx="296528" cy="22366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89" name="rc489"/>
            <p:cNvSpPr/>
            <p:nvPr/>
          </p:nvSpPr>
          <p:spPr>
            <a:xfrm>
              <a:off x="3410722" y="5038881"/>
              <a:ext cx="296528" cy="22366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90" name="rc490"/>
            <p:cNvSpPr/>
            <p:nvPr/>
          </p:nvSpPr>
          <p:spPr>
            <a:xfrm>
              <a:off x="3707251" y="5038881"/>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91" name="rc491"/>
            <p:cNvSpPr/>
            <p:nvPr/>
          </p:nvSpPr>
          <p:spPr>
            <a:xfrm>
              <a:off x="4003779" y="5038881"/>
              <a:ext cx="296528" cy="22366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492" name="rc492"/>
            <p:cNvSpPr/>
            <p:nvPr/>
          </p:nvSpPr>
          <p:spPr>
            <a:xfrm>
              <a:off x="4300307" y="5038881"/>
              <a:ext cx="296528" cy="223664"/>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493" name="rc493"/>
            <p:cNvSpPr/>
            <p:nvPr/>
          </p:nvSpPr>
          <p:spPr>
            <a:xfrm>
              <a:off x="4596835" y="5038881"/>
              <a:ext cx="296528" cy="22366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494" name="rc494"/>
            <p:cNvSpPr/>
            <p:nvPr/>
          </p:nvSpPr>
          <p:spPr>
            <a:xfrm>
              <a:off x="4893363" y="5038881"/>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95" name="rc495"/>
            <p:cNvSpPr/>
            <p:nvPr/>
          </p:nvSpPr>
          <p:spPr>
            <a:xfrm>
              <a:off x="5189891" y="5038881"/>
              <a:ext cx="296528" cy="223664"/>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496" name="rc496"/>
            <p:cNvSpPr/>
            <p:nvPr/>
          </p:nvSpPr>
          <p:spPr>
            <a:xfrm>
              <a:off x="5486420" y="5038881"/>
              <a:ext cx="296528" cy="223664"/>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497" name="rc497"/>
            <p:cNvSpPr/>
            <p:nvPr/>
          </p:nvSpPr>
          <p:spPr>
            <a:xfrm>
              <a:off x="5782948" y="5038881"/>
              <a:ext cx="296528" cy="223664"/>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498" name="rc498"/>
            <p:cNvSpPr/>
            <p:nvPr/>
          </p:nvSpPr>
          <p:spPr>
            <a:xfrm>
              <a:off x="6079476" y="5038881"/>
              <a:ext cx="296528" cy="22366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499" name="rc499"/>
            <p:cNvSpPr/>
            <p:nvPr/>
          </p:nvSpPr>
          <p:spPr>
            <a:xfrm>
              <a:off x="6376004" y="5038881"/>
              <a:ext cx="296528" cy="223664"/>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00" name="rc500"/>
            <p:cNvSpPr/>
            <p:nvPr/>
          </p:nvSpPr>
          <p:spPr>
            <a:xfrm>
              <a:off x="6672532" y="5038881"/>
              <a:ext cx="296528" cy="223664"/>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501" name="rc501"/>
            <p:cNvSpPr/>
            <p:nvPr/>
          </p:nvSpPr>
          <p:spPr>
            <a:xfrm>
              <a:off x="6969060" y="5038881"/>
              <a:ext cx="296528" cy="223664"/>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502" name="rc502"/>
            <p:cNvSpPr/>
            <p:nvPr/>
          </p:nvSpPr>
          <p:spPr>
            <a:xfrm>
              <a:off x="7265589" y="5038881"/>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3" name="rc503"/>
            <p:cNvSpPr/>
            <p:nvPr/>
          </p:nvSpPr>
          <p:spPr>
            <a:xfrm>
              <a:off x="7562117" y="5038881"/>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4" name="rc504"/>
            <p:cNvSpPr/>
            <p:nvPr/>
          </p:nvSpPr>
          <p:spPr>
            <a:xfrm>
              <a:off x="7858645" y="5038881"/>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5" name="rc505"/>
            <p:cNvSpPr/>
            <p:nvPr/>
          </p:nvSpPr>
          <p:spPr>
            <a:xfrm>
              <a:off x="8155173" y="5038881"/>
              <a:ext cx="296528" cy="223664"/>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506" name="rc506"/>
            <p:cNvSpPr/>
            <p:nvPr/>
          </p:nvSpPr>
          <p:spPr>
            <a:xfrm>
              <a:off x="8451701" y="5038881"/>
              <a:ext cx="296528" cy="223664"/>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507" name="rc507"/>
            <p:cNvSpPr/>
            <p:nvPr/>
          </p:nvSpPr>
          <p:spPr>
            <a:xfrm>
              <a:off x="8748229" y="5038881"/>
              <a:ext cx="296528" cy="22366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508" name="tx508"/>
            <p:cNvSpPr/>
            <p:nvPr/>
          </p:nvSpPr>
          <p:spPr>
            <a:xfrm>
              <a:off x="468480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09" name="tx509"/>
            <p:cNvSpPr/>
            <p:nvPr/>
          </p:nvSpPr>
          <p:spPr>
            <a:xfrm>
              <a:off x="4981338"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10" name="tx510"/>
            <p:cNvSpPr/>
            <p:nvPr/>
          </p:nvSpPr>
          <p:spPr>
            <a:xfrm>
              <a:off x="5277866"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11" name="tx511"/>
            <p:cNvSpPr/>
            <p:nvPr/>
          </p:nvSpPr>
          <p:spPr>
            <a:xfrm>
              <a:off x="6167450"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12" name="tx512"/>
            <p:cNvSpPr/>
            <p:nvPr/>
          </p:nvSpPr>
          <p:spPr>
            <a:xfrm>
              <a:off x="646397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13" name="tx513"/>
            <p:cNvSpPr/>
            <p:nvPr/>
          </p:nvSpPr>
          <p:spPr>
            <a:xfrm>
              <a:off x="676050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14" name="tx514"/>
            <p:cNvSpPr/>
            <p:nvPr/>
          </p:nvSpPr>
          <p:spPr>
            <a:xfrm>
              <a:off x="7057035"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15" name="tx515"/>
            <p:cNvSpPr/>
            <p:nvPr/>
          </p:nvSpPr>
          <p:spPr>
            <a:xfrm>
              <a:off x="7353563"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16" name="tx516"/>
            <p:cNvSpPr/>
            <p:nvPr/>
          </p:nvSpPr>
          <p:spPr>
            <a:xfrm>
              <a:off x="201605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7" name="tx517"/>
            <p:cNvSpPr/>
            <p:nvPr/>
          </p:nvSpPr>
          <p:spPr>
            <a:xfrm>
              <a:off x="231258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8" name="tx518"/>
            <p:cNvSpPr/>
            <p:nvPr/>
          </p:nvSpPr>
          <p:spPr>
            <a:xfrm>
              <a:off x="260911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19" name="tx519"/>
            <p:cNvSpPr/>
            <p:nvPr/>
          </p:nvSpPr>
          <p:spPr>
            <a:xfrm>
              <a:off x="290564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0" name="tx520"/>
            <p:cNvSpPr/>
            <p:nvPr/>
          </p:nvSpPr>
          <p:spPr>
            <a:xfrm>
              <a:off x="320216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1" name="tx521"/>
            <p:cNvSpPr/>
            <p:nvPr/>
          </p:nvSpPr>
          <p:spPr>
            <a:xfrm>
              <a:off x="349869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2" name="tx522"/>
            <p:cNvSpPr/>
            <p:nvPr/>
          </p:nvSpPr>
          <p:spPr>
            <a:xfrm>
              <a:off x="379522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3" name="tx523"/>
            <p:cNvSpPr/>
            <p:nvPr/>
          </p:nvSpPr>
          <p:spPr>
            <a:xfrm>
              <a:off x="409175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4" name="tx524"/>
            <p:cNvSpPr/>
            <p:nvPr/>
          </p:nvSpPr>
          <p:spPr>
            <a:xfrm>
              <a:off x="438828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25" name="tx525"/>
            <p:cNvSpPr/>
            <p:nvPr/>
          </p:nvSpPr>
          <p:spPr>
            <a:xfrm>
              <a:off x="4684809" y="287358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6" name="tx526"/>
            <p:cNvSpPr/>
            <p:nvPr/>
          </p:nvSpPr>
          <p:spPr>
            <a:xfrm>
              <a:off x="498133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7" name="tx527"/>
            <p:cNvSpPr/>
            <p:nvPr/>
          </p:nvSpPr>
          <p:spPr>
            <a:xfrm>
              <a:off x="527786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8" name="tx528"/>
            <p:cNvSpPr/>
            <p:nvPr/>
          </p:nvSpPr>
          <p:spPr>
            <a:xfrm>
              <a:off x="557439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9" name="tx529"/>
            <p:cNvSpPr/>
            <p:nvPr/>
          </p:nvSpPr>
          <p:spPr>
            <a:xfrm>
              <a:off x="5870922"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0" name="tx530"/>
            <p:cNvSpPr/>
            <p:nvPr/>
          </p:nvSpPr>
          <p:spPr>
            <a:xfrm>
              <a:off x="6167450"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1" name="tx531"/>
            <p:cNvSpPr/>
            <p:nvPr/>
          </p:nvSpPr>
          <p:spPr>
            <a:xfrm>
              <a:off x="646397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2" name="tx532"/>
            <p:cNvSpPr/>
            <p:nvPr/>
          </p:nvSpPr>
          <p:spPr>
            <a:xfrm>
              <a:off x="6760507"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3" name="tx533"/>
            <p:cNvSpPr/>
            <p:nvPr/>
          </p:nvSpPr>
          <p:spPr>
            <a:xfrm>
              <a:off x="7057035"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4" name="tx534"/>
            <p:cNvSpPr/>
            <p:nvPr/>
          </p:nvSpPr>
          <p:spPr>
            <a:xfrm>
              <a:off x="7353563"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5" name="tx535"/>
            <p:cNvSpPr/>
            <p:nvPr/>
          </p:nvSpPr>
          <p:spPr>
            <a:xfrm>
              <a:off x="7650091"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6" name="tx536"/>
            <p:cNvSpPr/>
            <p:nvPr/>
          </p:nvSpPr>
          <p:spPr>
            <a:xfrm>
              <a:off x="7946619"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7" name="tx537"/>
            <p:cNvSpPr/>
            <p:nvPr/>
          </p:nvSpPr>
          <p:spPr>
            <a:xfrm>
              <a:off x="8243148"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38" name="tx538"/>
            <p:cNvSpPr/>
            <p:nvPr/>
          </p:nvSpPr>
          <p:spPr>
            <a:xfrm>
              <a:off x="8539676"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39" name="tx539"/>
            <p:cNvSpPr/>
            <p:nvPr/>
          </p:nvSpPr>
          <p:spPr>
            <a:xfrm>
              <a:off x="8836204" y="28736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0" name="tx540"/>
            <p:cNvSpPr/>
            <p:nvPr/>
          </p:nvSpPr>
          <p:spPr>
            <a:xfrm>
              <a:off x="201605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1" name="tx541"/>
            <p:cNvSpPr/>
            <p:nvPr/>
          </p:nvSpPr>
          <p:spPr>
            <a:xfrm>
              <a:off x="231258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42" name="tx542"/>
            <p:cNvSpPr/>
            <p:nvPr/>
          </p:nvSpPr>
          <p:spPr>
            <a:xfrm>
              <a:off x="260911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3" name="tx543"/>
            <p:cNvSpPr/>
            <p:nvPr/>
          </p:nvSpPr>
          <p:spPr>
            <a:xfrm>
              <a:off x="290564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4" name="tx544"/>
            <p:cNvSpPr/>
            <p:nvPr/>
          </p:nvSpPr>
          <p:spPr>
            <a:xfrm>
              <a:off x="320216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5" name="tx545"/>
            <p:cNvSpPr/>
            <p:nvPr/>
          </p:nvSpPr>
          <p:spPr>
            <a:xfrm>
              <a:off x="349869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6" name="tx546"/>
            <p:cNvSpPr/>
            <p:nvPr/>
          </p:nvSpPr>
          <p:spPr>
            <a:xfrm>
              <a:off x="379522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7" name="tx547"/>
            <p:cNvSpPr/>
            <p:nvPr/>
          </p:nvSpPr>
          <p:spPr>
            <a:xfrm>
              <a:off x="409175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8" name="tx548"/>
            <p:cNvSpPr/>
            <p:nvPr/>
          </p:nvSpPr>
          <p:spPr>
            <a:xfrm>
              <a:off x="438828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49" name="tx549"/>
            <p:cNvSpPr/>
            <p:nvPr/>
          </p:nvSpPr>
          <p:spPr>
            <a:xfrm>
              <a:off x="468480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0" name="tx550"/>
            <p:cNvSpPr/>
            <p:nvPr/>
          </p:nvSpPr>
          <p:spPr>
            <a:xfrm>
              <a:off x="498133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1" name="tx551"/>
            <p:cNvSpPr/>
            <p:nvPr/>
          </p:nvSpPr>
          <p:spPr>
            <a:xfrm>
              <a:off x="527786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2" name="tx552"/>
            <p:cNvSpPr/>
            <p:nvPr/>
          </p:nvSpPr>
          <p:spPr>
            <a:xfrm>
              <a:off x="557439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3" name="tx553"/>
            <p:cNvSpPr/>
            <p:nvPr/>
          </p:nvSpPr>
          <p:spPr>
            <a:xfrm>
              <a:off x="5870922"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4" name="tx554"/>
            <p:cNvSpPr/>
            <p:nvPr/>
          </p:nvSpPr>
          <p:spPr>
            <a:xfrm>
              <a:off x="6167450"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5" name="tx555"/>
            <p:cNvSpPr/>
            <p:nvPr/>
          </p:nvSpPr>
          <p:spPr>
            <a:xfrm>
              <a:off x="646397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6" name="tx556"/>
            <p:cNvSpPr/>
            <p:nvPr/>
          </p:nvSpPr>
          <p:spPr>
            <a:xfrm>
              <a:off x="6760507"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7" name="tx557"/>
            <p:cNvSpPr/>
            <p:nvPr/>
          </p:nvSpPr>
          <p:spPr>
            <a:xfrm>
              <a:off x="7057035"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8" name="tx558"/>
            <p:cNvSpPr/>
            <p:nvPr/>
          </p:nvSpPr>
          <p:spPr>
            <a:xfrm>
              <a:off x="7353563"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59" name="tx559"/>
            <p:cNvSpPr/>
            <p:nvPr/>
          </p:nvSpPr>
          <p:spPr>
            <a:xfrm>
              <a:off x="7650091"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0" name="tx560"/>
            <p:cNvSpPr/>
            <p:nvPr/>
          </p:nvSpPr>
          <p:spPr>
            <a:xfrm>
              <a:off x="7946619"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1" name="tx561"/>
            <p:cNvSpPr/>
            <p:nvPr/>
          </p:nvSpPr>
          <p:spPr>
            <a:xfrm>
              <a:off x="8243148"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2" name="tx562"/>
            <p:cNvSpPr/>
            <p:nvPr/>
          </p:nvSpPr>
          <p:spPr>
            <a:xfrm>
              <a:off x="8539676"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3" name="tx563"/>
            <p:cNvSpPr/>
            <p:nvPr/>
          </p:nvSpPr>
          <p:spPr>
            <a:xfrm>
              <a:off x="8836204" y="108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64" name="tx564"/>
            <p:cNvSpPr/>
            <p:nvPr/>
          </p:nvSpPr>
          <p:spPr>
            <a:xfrm>
              <a:off x="260911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65" name="tx565"/>
            <p:cNvSpPr/>
            <p:nvPr/>
          </p:nvSpPr>
          <p:spPr>
            <a:xfrm>
              <a:off x="2905640"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566" name="tx566"/>
            <p:cNvSpPr/>
            <p:nvPr/>
          </p:nvSpPr>
          <p:spPr>
            <a:xfrm>
              <a:off x="320216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67" name="tx567"/>
            <p:cNvSpPr/>
            <p:nvPr/>
          </p:nvSpPr>
          <p:spPr>
            <a:xfrm>
              <a:off x="3498697"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68" name="tx568"/>
            <p:cNvSpPr/>
            <p:nvPr/>
          </p:nvSpPr>
          <p:spPr>
            <a:xfrm>
              <a:off x="379522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569" name="tx569"/>
            <p:cNvSpPr/>
            <p:nvPr/>
          </p:nvSpPr>
          <p:spPr>
            <a:xfrm>
              <a:off x="4091753" y="46645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70" name="tx570"/>
            <p:cNvSpPr/>
            <p:nvPr/>
          </p:nvSpPr>
          <p:spPr>
            <a:xfrm>
              <a:off x="4388281"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71" name="tx571"/>
            <p:cNvSpPr/>
            <p:nvPr/>
          </p:nvSpPr>
          <p:spPr>
            <a:xfrm>
              <a:off x="468480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72" name="tx572"/>
            <p:cNvSpPr/>
            <p:nvPr/>
          </p:nvSpPr>
          <p:spPr>
            <a:xfrm>
              <a:off x="4981338"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73" name="tx573"/>
            <p:cNvSpPr/>
            <p:nvPr/>
          </p:nvSpPr>
          <p:spPr>
            <a:xfrm>
              <a:off x="527786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74" name="tx574"/>
            <p:cNvSpPr/>
            <p:nvPr/>
          </p:nvSpPr>
          <p:spPr>
            <a:xfrm>
              <a:off x="5574394"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75" name="tx575"/>
            <p:cNvSpPr/>
            <p:nvPr/>
          </p:nvSpPr>
          <p:spPr>
            <a:xfrm>
              <a:off x="5870922"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76" name="tx576"/>
            <p:cNvSpPr/>
            <p:nvPr/>
          </p:nvSpPr>
          <p:spPr>
            <a:xfrm>
              <a:off x="6167450"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77" name="tx577"/>
            <p:cNvSpPr/>
            <p:nvPr/>
          </p:nvSpPr>
          <p:spPr>
            <a:xfrm>
              <a:off x="6463979" y="466458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78" name="tx578"/>
            <p:cNvSpPr/>
            <p:nvPr/>
          </p:nvSpPr>
          <p:spPr>
            <a:xfrm>
              <a:off x="6760507" y="46642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79" name="tx579"/>
            <p:cNvSpPr/>
            <p:nvPr/>
          </p:nvSpPr>
          <p:spPr>
            <a:xfrm>
              <a:off x="7057035"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80" name="tx580"/>
            <p:cNvSpPr/>
            <p:nvPr/>
          </p:nvSpPr>
          <p:spPr>
            <a:xfrm>
              <a:off x="7353563"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81" name="tx581"/>
            <p:cNvSpPr/>
            <p:nvPr/>
          </p:nvSpPr>
          <p:spPr>
            <a:xfrm>
              <a:off x="7650091" y="466289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82" name="tx582"/>
            <p:cNvSpPr/>
            <p:nvPr/>
          </p:nvSpPr>
          <p:spPr>
            <a:xfrm>
              <a:off x="7946619"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83" name="tx583"/>
            <p:cNvSpPr/>
            <p:nvPr/>
          </p:nvSpPr>
          <p:spPr>
            <a:xfrm>
              <a:off x="883620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84" name="tx584"/>
            <p:cNvSpPr/>
            <p:nvPr/>
          </p:nvSpPr>
          <p:spPr>
            <a:xfrm>
              <a:off x="201605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5" name="tx585"/>
            <p:cNvSpPr/>
            <p:nvPr/>
          </p:nvSpPr>
          <p:spPr>
            <a:xfrm>
              <a:off x="231258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6" name="tx586"/>
            <p:cNvSpPr/>
            <p:nvPr/>
          </p:nvSpPr>
          <p:spPr>
            <a:xfrm>
              <a:off x="260911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7" name="tx587"/>
            <p:cNvSpPr/>
            <p:nvPr/>
          </p:nvSpPr>
          <p:spPr>
            <a:xfrm>
              <a:off x="2905640"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88" name="tx588"/>
            <p:cNvSpPr/>
            <p:nvPr/>
          </p:nvSpPr>
          <p:spPr>
            <a:xfrm>
              <a:off x="320216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89" name="tx589"/>
            <p:cNvSpPr/>
            <p:nvPr/>
          </p:nvSpPr>
          <p:spPr>
            <a:xfrm>
              <a:off x="349869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90" name="tx590"/>
            <p:cNvSpPr/>
            <p:nvPr/>
          </p:nvSpPr>
          <p:spPr>
            <a:xfrm>
              <a:off x="379522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91" name="tx591"/>
            <p:cNvSpPr/>
            <p:nvPr/>
          </p:nvSpPr>
          <p:spPr>
            <a:xfrm>
              <a:off x="409175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92" name="tx592"/>
            <p:cNvSpPr/>
            <p:nvPr/>
          </p:nvSpPr>
          <p:spPr>
            <a:xfrm>
              <a:off x="438828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93" name="tx593"/>
            <p:cNvSpPr/>
            <p:nvPr/>
          </p:nvSpPr>
          <p:spPr>
            <a:xfrm>
              <a:off x="468480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94" name="tx594"/>
            <p:cNvSpPr/>
            <p:nvPr/>
          </p:nvSpPr>
          <p:spPr>
            <a:xfrm>
              <a:off x="498133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5" name="tx595"/>
            <p:cNvSpPr/>
            <p:nvPr/>
          </p:nvSpPr>
          <p:spPr>
            <a:xfrm>
              <a:off x="527786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6" name="tx596"/>
            <p:cNvSpPr/>
            <p:nvPr/>
          </p:nvSpPr>
          <p:spPr>
            <a:xfrm>
              <a:off x="5574394"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7" name="tx597"/>
            <p:cNvSpPr/>
            <p:nvPr/>
          </p:nvSpPr>
          <p:spPr>
            <a:xfrm>
              <a:off x="5870922"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98" name="tx598"/>
            <p:cNvSpPr/>
            <p:nvPr/>
          </p:nvSpPr>
          <p:spPr>
            <a:xfrm>
              <a:off x="6167450" y="30972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99" name="tx599"/>
            <p:cNvSpPr/>
            <p:nvPr/>
          </p:nvSpPr>
          <p:spPr>
            <a:xfrm>
              <a:off x="646397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00" name="tx600"/>
            <p:cNvSpPr/>
            <p:nvPr/>
          </p:nvSpPr>
          <p:spPr>
            <a:xfrm>
              <a:off x="6760507"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1" name="tx601"/>
            <p:cNvSpPr/>
            <p:nvPr/>
          </p:nvSpPr>
          <p:spPr>
            <a:xfrm>
              <a:off x="7057035"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2" name="tx602"/>
            <p:cNvSpPr/>
            <p:nvPr/>
          </p:nvSpPr>
          <p:spPr>
            <a:xfrm>
              <a:off x="7353563"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3" name="tx603"/>
            <p:cNvSpPr/>
            <p:nvPr/>
          </p:nvSpPr>
          <p:spPr>
            <a:xfrm>
              <a:off x="7650091"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04" name="tx604"/>
            <p:cNvSpPr/>
            <p:nvPr/>
          </p:nvSpPr>
          <p:spPr>
            <a:xfrm>
              <a:off x="7946619"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05" name="tx605"/>
            <p:cNvSpPr/>
            <p:nvPr/>
          </p:nvSpPr>
          <p:spPr>
            <a:xfrm>
              <a:off x="8243148"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6" name="tx606"/>
            <p:cNvSpPr/>
            <p:nvPr/>
          </p:nvSpPr>
          <p:spPr>
            <a:xfrm>
              <a:off x="8539676"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7" name="tx607"/>
            <p:cNvSpPr/>
            <p:nvPr/>
          </p:nvSpPr>
          <p:spPr>
            <a:xfrm>
              <a:off x="8836204" y="30972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08" name="tx608"/>
            <p:cNvSpPr/>
            <p:nvPr/>
          </p:nvSpPr>
          <p:spPr>
            <a:xfrm>
              <a:off x="201605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09" name="tx609"/>
            <p:cNvSpPr/>
            <p:nvPr/>
          </p:nvSpPr>
          <p:spPr>
            <a:xfrm>
              <a:off x="231258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0" name="tx610"/>
            <p:cNvSpPr/>
            <p:nvPr/>
          </p:nvSpPr>
          <p:spPr>
            <a:xfrm>
              <a:off x="260911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1" name="tx611"/>
            <p:cNvSpPr/>
            <p:nvPr/>
          </p:nvSpPr>
          <p:spPr>
            <a:xfrm>
              <a:off x="290564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2" name="tx612"/>
            <p:cNvSpPr/>
            <p:nvPr/>
          </p:nvSpPr>
          <p:spPr>
            <a:xfrm>
              <a:off x="320216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13" name="tx613"/>
            <p:cNvSpPr/>
            <p:nvPr/>
          </p:nvSpPr>
          <p:spPr>
            <a:xfrm>
              <a:off x="349869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14" name="tx614"/>
            <p:cNvSpPr/>
            <p:nvPr/>
          </p:nvSpPr>
          <p:spPr>
            <a:xfrm>
              <a:off x="379522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5" name="tx615"/>
            <p:cNvSpPr/>
            <p:nvPr/>
          </p:nvSpPr>
          <p:spPr>
            <a:xfrm>
              <a:off x="409175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16" name="tx616"/>
            <p:cNvSpPr/>
            <p:nvPr/>
          </p:nvSpPr>
          <p:spPr>
            <a:xfrm>
              <a:off x="438828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17" name="tx617"/>
            <p:cNvSpPr/>
            <p:nvPr/>
          </p:nvSpPr>
          <p:spPr>
            <a:xfrm>
              <a:off x="468480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8" name="tx618"/>
            <p:cNvSpPr/>
            <p:nvPr/>
          </p:nvSpPr>
          <p:spPr>
            <a:xfrm>
              <a:off x="498133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19" name="tx619"/>
            <p:cNvSpPr/>
            <p:nvPr/>
          </p:nvSpPr>
          <p:spPr>
            <a:xfrm>
              <a:off x="527786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0" name="tx620"/>
            <p:cNvSpPr/>
            <p:nvPr/>
          </p:nvSpPr>
          <p:spPr>
            <a:xfrm>
              <a:off x="557439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1" name="tx621"/>
            <p:cNvSpPr/>
            <p:nvPr/>
          </p:nvSpPr>
          <p:spPr>
            <a:xfrm>
              <a:off x="5870922"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22" name="tx622"/>
            <p:cNvSpPr/>
            <p:nvPr/>
          </p:nvSpPr>
          <p:spPr>
            <a:xfrm>
              <a:off x="6167450"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3" name="tx623"/>
            <p:cNvSpPr/>
            <p:nvPr/>
          </p:nvSpPr>
          <p:spPr>
            <a:xfrm>
              <a:off x="646397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4" name="tx624"/>
            <p:cNvSpPr/>
            <p:nvPr/>
          </p:nvSpPr>
          <p:spPr>
            <a:xfrm>
              <a:off x="6760507"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5" name="tx625"/>
            <p:cNvSpPr/>
            <p:nvPr/>
          </p:nvSpPr>
          <p:spPr>
            <a:xfrm>
              <a:off x="7057035"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6" name="tx626"/>
            <p:cNvSpPr/>
            <p:nvPr/>
          </p:nvSpPr>
          <p:spPr>
            <a:xfrm>
              <a:off x="7353563"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7" name="tx627"/>
            <p:cNvSpPr/>
            <p:nvPr/>
          </p:nvSpPr>
          <p:spPr>
            <a:xfrm>
              <a:off x="7650091"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8" name="tx628"/>
            <p:cNvSpPr/>
            <p:nvPr/>
          </p:nvSpPr>
          <p:spPr>
            <a:xfrm>
              <a:off x="7946619"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29" name="tx629"/>
            <p:cNvSpPr/>
            <p:nvPr/>
          </p:nvSpPr>
          <p:spPr>
            <a:xfrm>
              <a:off x="8243148"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0" name="tx630"/>
            <p:cNvSpPr/>
            <p:nvPr/>
          </p:nvSpPr>
          <p:spPr>
            <a:xfrm>
              <a:off x="8539676"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1" name="tx631"/>
            <p:cNvSpPr/>
            <p:nvPr/>
          </p:nvSpPr>
          <p:spPr>
            <a:xfrm>
              <a:off x="8836204" y="1531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32" name="tx632"/>
            <p:cNvSpPr/>
            <p:nvPr/>
          </p:nvSpPr>
          <p:spPr>
            <a:xfrm>
              <a:off x="201605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33" name="tx633"/>
            <p:cNvSpPr/>
            <p:nvPr/>
          </p:nvSpPr>
          <p:spPr>
            <a:xfrm>
              <a:off x="231258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634" name="tx634"/>
            <p:cNvSpPr/>
            <p:nvPr/>
          </p:nvSpPr>
          <p:spPr>
            <a:xfrm>
              <a:off x="2609112" y="377093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635" name="tx635"/>
            <p:cNvSpPr/>
            <p:nvPr/>
          </p:nvSpPr>
          <p:spPr>
            <a:xfrm>
              <a:off x="2905640"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36" name="tx636"/>
            <p:cNvSpPr/>
            <p:nvPr/>
          </p:nvSpPr>
          <p:spPr>
            <a:xfrm>
              <a:off x="320216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37" name="tx637"/>
            <p:cNvSpPr/>
            <p:nvPr/>
          </p:nvSpPr>
          <p:spPr>
            <a:xfrm>
              <a:off x="349869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638" name="tx638"/>
            <p:cNvSpPr/>
            <p:nvPr/>
          </p:nvSpPr>
          <p:spPr>
            <a:xfrm>
              <a:off x="379522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639" name="tx639"/>
            <p:cNvSpPr/>
            <p:nvPr/>
          </p:nvSpPr>
          <p:spPr>
            <a:xfrm>
              <a:off x="409175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640" name="tx640"/>
            <p:cNvSpPr/>
            <p:nvPr/>
          </p:nvSpPr>
          <p:spPr>
            <a:xfrm>
              <a:off x="4388281"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41" name="tx641"/>
            <p:cNvSpPr/>
            <p:nvPr/>
          </p:nvSpPr>
          <p:spPr>
            <a:xfrm>
              <a:off x="4684809"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42" name="tx642"/>
            <p:cNvSpPr/>
            <p:nvPr/>
          </p:nvSpPr>
          <p:spPr>
            <a:xfrm>
              <a:off x="4981338"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643" name="tx643"/>
            <p:cNvSpPr/>
            <p:nvPr/>
          </p:nvSpPr>
          <p:spPr>
            <a:xfrm>
              <a:off x="527786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644" name="tx644"/>
            <p:cNvSpPr/>
            <p:nvPr/>
          </p:nvSpPr>
          <p:spPr>
            <a:xfrm>
              <a:off x="5574394" y="376993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645" name="tx645"/>
            <p:cNvSpPr/>
            <p:nvPr/>
          </p:nvSpPr>
          <p:spPr>
            <a:xfrm>
              <a:off x="5870922"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646" name="tx646"/>
            <p:cNvSpPr/>
            <p:nvPr/>
          </p:nvSpPr>
          <p:spPr>
            <a:xfrm>
              <a:off x="6167450"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647" name="tx647"/>
            <p:cNvSpPr/>
            <p:nvPr/>
          </p:nvSpPr>
          <p:spPr>
            <a:xfrm>
              <a:off x="6463979" y="3769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648" name="tx648"/>
            <p:cNvSpPr/>
            <p:nvPr/>
          </p:nvSpPr>
          <p:spPr>
            <a:xfrm>
              <a:off x="6760507"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649" name="tx649"/>
            <p:cNvSpPr/>
            <p:nvPr/>
          </p:nvSpPr>
          <p:spPr>
            <a:xfrm>
              <a:off x="7057035"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50" name="tx650"/>
            <p:cNvSpPr/>
            <p:nvPr/>
          </p:nvSpPr>
          <p:spPr>
            <a:xfrm>
              <a:off x="7353563"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651" name="tx651"/>
            <p:cNvSpPr/>
            <p:nvPr/>
          </p:nvSpPr>
          <p:spPr>
            <a:xfrm>
              <a:off x="7650091"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52" name="tx652"/>
            <p:cNvSpPr/>
            <p:nvPr/>
          </p:nvSpPr>
          <p:spPr>
            <a:xfrm>
              <a:off x="7946619" y="376823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53" name="tx653"/>
            <p:cNvSpPr/>
            <p:nvPr/>
          </p:nvSpPr>
          <p:spPr>
            <a:xfrm>
              <a:off x="8243148"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654" name="tx654"/>
            <p:cNvSpPr/>
            <p:nvPr/>
          </p:nvSpPr>
          <p:spPr>
            <a:xfrm>
              <a:off x="8539676"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5" name="tx655"/>
            <p:cNvSpPr/>
            <p:nvPr/>
          </p:nvSpPr>
          <p:spPr>
            <a:xfrm>
              <a:off x="8836204" y="37682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56" name="tx656"/>
            <p:cNvSpPr/>
            <p:nvPr/>
          </p:nvSpPr>
          <p:spPr>
            <a:xfrm>
              <a:off x="201605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57" name="tx657"/>
            <p:cNvSpPr/>
            <p:nvPr/>
          </p:nvSpPr>
          <p:spPr>
            <a:xfrm>
              <a:off x="231258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58" name="tx658"/>
            <p:cNvSpPr/>
            <p:nvPr/>
          </p:nvSpPr>
          <p:spPr>
            <a:xfrm>
              <a:off x="260911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59" name="tx659"/>
            <p:cNvSpPr/>
            <p:nvPr/>
          </p:nvSpPr>
          <p:spPr>
            <a:xfrm>
              <a:off x="290564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60" name="tx660"/>
            <p:cNvSpPr/>
            <p:nvPr/>
          </p:nvSpPr>
          <p:spPr>
            <a:xfrm>
              <a:off x="320216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1" name="tx661"/>
            <p:cNvSpPr/>
            <p:nvPr/>
          </p:nvSpPr>
          <p:spPr>
            <a:xfrm>
              <a:off x="349869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2" name="tx662"/>
            <p:cNvSpPr/>
            <p:nvPr/>
          </p:nvSpPr>
          <p:spPr>
            <a:xfrm>
              <a:off x="3795225"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63" name="tx663"/>
            <p:cNvSpPr/>
            <p:nvPr/>
          </p:nvSpPr>
          <p:spPr>
            <a:xfrm>
              <a:off x="409175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4" name="tx664"/>
            <p:cNvSpPr/>
            <p:nvPr/>
          </p:nvSpPr>
          <p:spPr>
            <a:xfrm>
              <a:off x="438828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5" name="tx665"/>
            <p:cNvSpPr/>
            <p:nvPr/>
          </p:nvSpPr>
          <p:spPr>
            <a:xfrm>
              <a:off x="468480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66" name="tx666"/>
            <p:cNvSpPr/>
            <p:nvPr/>
          </p:nvSpPr>
          <p:spPr>
            <a:xfrm>
              <a:off x="498133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7" name="tx667"/>
            <p:cNvSpPr/>
            <p:nvPr/>
          </p:nvSpPr>
          <p:spPr>
            <a:xfrm>
              <a:off x="527786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8" name="tx668"/>
            <p:cNvSpPr/>
            <p:nvPr/>
          </p:nvSpPr>
          <p:spPr>
            <a:xfrm>
              <a:off x="557439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69" name="tx669"/>
            <p:cNvSpPr/>
            <p:nvPr/>
          </p:nvSpPr>
          <p:spPr>
            <a:xfrm>
              <a:off x="5870922"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70" name="tx670"/>
            <p:cNvSpPr/>
            <p:nvPr/>
          </p:nvSpPr>
          <p:spPr>
            <a:xfrm>
              <a:off x="6167450"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71" name="tx671"/>
            <p:cNvSpPr/>
            <p:nvPr/>
          </p:nvSpPr>
          <p:spPr>
            <a:xfrm>
              <a:off x="646397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72" name="tx672"/>
            <p:cNvSpPr/>
            <p:nvPr/>
          </p:nvSpPr>
          <p:spPr>
            <a:xfrm>
              <a:off x="6760507"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673" name="tx673"/>
            <p:cNvSpPr/>
            <p:nvPr/>
          </p:nvSpPr>
          <p:spPr>
            <a:xfrm>
              <a:off x="7057035" y="33209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74" name="tx674"/>
            <p:cNvSpPr/>
            <p:nvPr/>
          </p:nvSpPr>
          <p:spPr>
            <a:xfrm>
              <a:off x="7353563"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675" name="tx675"/>
            <p:cNvSpPr/>
            <p:nvPr/>
          </p:nvSpPr>
          <p:spPr>
            <a:xfrm>
              <a:off x="7650091"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676" name="tx676"/>
            <p:cNvSpPr/>
            <p:nvPr/>
          </p:nvSpPr>
          <p:spPr>
            <a:xfrm>
              <a:off x="7946619"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677" name="tx677"/>
            <p:cNvSpPr/>
            <p:nvPr/>
          </p:nvSpPr>
          <p:spPr>
            <a:xfrm>
              <a:off x="8243148"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678" name="tx678"/>
            <p:cNvSpPr/>
            <p:nvPr/>
          </p:nvSpPr>
          <p:spPr>
            <a:xfrm>
              <a:off x="8539676"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679" name="tx679"/>
            <p:cNvSpPr/>
            <p:nvPr/>
          </p:nvSpPr>
          <p:spPr>
            <a:xfrm>
              <a:off x="8836204" y="33209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680" name="tx680"/>
            <p:cNvSpPr/>
            <p:nvPr/>
          </p:nvSpPr>
          <p:spPr>
            <a:xfrm>
              <a:off x="201605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1" name="tx681"/>
            <p:cNvSpPr/>
            <p:nvPr/>
          </p:nvSpPr>
          <p:spPr>
            <a:xfrm>
              <a:off x="231258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2" name="tx682"/>
            <p:cNvSpPr/>
            <p:nvPr/>
          </p:nvSpPr>
          <p:spPr>
            <a:xfrm>
              <a:off x="260911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3" name="tx683"/>
            <p:cNvSpPr/>
            <p:nvPr/>
          </p:nvSpPr>
          <p:spPr>
            <a:xfrm>
              <a:off x="290564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4" name="tx684"/>
            <p:cNvSpPr/>
            <p:nvPr/>
          </p:nvSpPr>
          <p:spPr>
            <a:xfrm>
              <a:off x="320216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685" name="tx685"/>
            <p:cNvSpPr/>
            <p:nvPr/>
          </p:nvSpPr>
          <p:spPr>
            <a:xfrm>
              <a:off x="349869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6" name="tx686"/>
            <p:cNvSpPr/>
            <p:nvPr/>
          </p:nvSpPr>
          <p:spPr>
            <a:xfrm>
              <a:off x="379522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7" name="tx687"/>
            <p:cNvSpPr/>
            <p:nvPr/>
          </p:nvSpPr>
          <p:spPr>
            <a:xfrm>
              <a:off x="409175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8" name="tx688"/>
            <p:cNvSpPr/>
            <p:nvPr/>
          </p:nvSpPr>
          <p:spPr>
            <a:xfrm>
              <a:off x="438828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89" name="tx689"/>
            <p:cNvSpPr/>
            <p:nvPr/>
          </p:nvSpPr>
          <p:spPr>
            <a:xfrm>
              <a:off x="468480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0" name="tx690"/>
            <p:cNvSpPr/>
            <p:nvPr/>
          </p:nvSpPr>
          <p:spPr>
            <a:xfrm>
              <a:off x="4981338"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1" name="tx691"/>
            <p:cNvSpPr/>
            <p:nvPr/>
          </p:nvSpPr>
          <p:spPr>
            <a:xfrm>
              <a:off x="527786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2" name="tx692"/>
            <p:cNvSpPr/>
            <p:nvPr/>
          </p:nvSpPr>
          <p:spPr>
            <a:xfrm>
              <a:off x="557439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3" name="tx693"/>
            <p:cNvSpPr/>
            <p:nvPr/>
          </p:nvSpPr>
          <p:spPr>
            <a:xfrm>
              <a:off x="5870922"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4" name="tx694"/>
            <p:cNvSpPr/>
            <p:nvPr/>
          </p:nvSpPr>
          <p:spPr>
            <a:xfrm>
              <a:off x="6167450"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695" name="tx695"/>
            <p:cNvSpPr/>
            <p:nvPr/>
          </p:nvSpPr>
          <p:spPr>
            <a:xfrm>
              <a:off x="6463979" y="17552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696" name="tx696"/>
            <p:cNvSpPr/>
            <p:nvPr/>
          </p:nvSpPr>
          <p:spPr>
            <a:xfrm>
              <a:off x="6760507"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7" name="tx697"/>
            <p:cNvSpPr/>
            <p:nvPr/>
          </p:nvSpPr>
          <p:spPr>
            <a:xfrm>
              <a:off x="7057035"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698" name="tx698"/>
            <p:cNvSpPr/>
            <p:nvPr/>
          </p:nvSpPr>
          <p:spPr>
            <a:xfrm>
              <a:off x="7353563"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699" name="tx699"/>
            <p:cNvSpPr/>
            <p:nvPr/>
          </p:nvSpPr>
          <p:spPr>
            <a:xfrm>
              <a:off x="7650091"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00" name="tx700"/>
            <p:cNvSpPr/>
            <p:nvPr/>
          </p:nvSpPr>
          <p:spPr>
            <a:xfrm>
              <a:off x="7946619"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01" name="tx701"/>
            <p:cNvSpPr/>
            <p:nvPr/>
          </p:nvSpPr>
          <p:spPr>
            <a:xfrm>
              <a:off x="8243148"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02" name="tx702"/>
            <p:cNvSpPr/>
            <p:nvPr/>
          </p:nvSpPr>
          <p:spPr>
            <a:xfrm>
              <a:off x="8539676"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3" name="tx703"/>
            <p:cNvSpPr/>
            <p:nvPr/>
          </p:nvSpPr>
          <p:spPr>
            <a:xfrm>
              <a:off x="8836204" y="17553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04" name="tx704"/>
            <p:cNvSpPr/>
            <p:nvPr/>
          </p:nvSpPr>
          <p:spPr>
            <a:xfrm>
              <a:off x="2016056" y="444060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05" name="tx705"/>
            <p:cNvSpPr/>
            <p:nvPr/>
          </p:nvSpPr>
          <p:spPr>
            <a:xfrm>
              <a:off x="231258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706" name="tx706"/>
            <p:cNvSpPr/>
            <p:nvPr/>
          </p:nvSpPr>
          <p:spPr>
            <a:xfrm>
              <a:off x="3498697"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07" name="tx707"/>
            <p:cNvSpPr/>
            <p:nvPr/>
          </p:nvSpPr>
          <p:spPr>
            <a:xfrm>
              <a:off x="379522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708" name="tx708"/>
            <p:cNvSpPr/>
            <p:nvPr/>
          </p:nvSpPr>
          <p:spPr>
            <a:xfrm>
              <a:off x="4091753" y="44409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09" name="tx709"/>
            <p:cNvSpPr/>
            <p:nvPr/>
          </p:nvSpPr>
          <p:spPr>
            <a:xfrm>
              <a:off x="438828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10" name="tx710"/>
            <p:cNvSpPr/>
            <p:nvPr/>
          </p:nvSpPr>
          <p:spPr>
            <a:xfrm>
              <a:off x="468480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11" name="tx711"/>
            <p:cNvSpPr/>
            <p:nvPr/>
          </p:nvSpPr>
          <p:spPr>
            <a:xfrm>
              <a:off x="4981338"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712" name="tx712"/>
            <p:cNvSpPr/>
            <p:nvPr/>
          </p:nvSpPr>
          <p:spPr>
            <a:xfrm>
              <a:off x="527786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3" name="tx713"/>
            <p:cNvSpPr/>
            <p:nvPr/>
          </p:nvSpPr>
          <p:spPr>
            <a:xfrm>
              <a:off x="5574394"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4" name="tx714"/>
            <p:cNvSpPr/>
            <p:nvPr/>
          </p:nvSpPr>
          <p:spPr>
            <a:xfrm>
              <a:off x="587092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15" name="tx715"/>
            <p:cNvSpPr/>
            <p:nvPr/>
          </p:nvSpPr>
          <p:spPr>
            <a:xfrm>
              <a:off x="6167450"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16" name="tx716"/>
            <p:cNvSpPr/>
            <p:nvPr/>
          </p:nvSpPr>
          <p:spPr>
            <a:xfrm>
              <a:off x="646397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717" name="tx717"/>
            <p:cNvSpPr/>
            <p:nvPr/>
          </p:nvSpPr>
          <p:spPr>
            <a:xfrm>
              <a:off x="6760507"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8" name="tx718"/>
            <p:cNvSpPr/>
            <p:nvPr/>
          </p:nvSpPr>
          <p:spPr>
            <a:xfrm>
              <a:off x="7057035"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19" name="tx719"/>
            <p:cNvSpPr/>
            <p:nvPr/>
          </p:nvSpPr>
          <p:spPr>
            <a:xfrm>
              <a:off x="7353563"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20" name="tx720"/>
            <p:cNvSpPr/>
            <p:nvPr/>
          </p:nvSpPr>
          <p:spPr>
            <a:xfrm>
              <a:off x="7650091"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721" name="tx721"/>
            <p:cNvSpPr/>
            <p:nvPr/>
          </p:nvSpPr>
          <p:spPr>
            <a:xfrm>
              <a:off x="7946619" y="444092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722" name="tx722"/>
            <p:cNvSpPr/>
            <p:nvPr/>
          </p:nvSpPr>
          <p:spPr>
            <a:xfrm>
              <a:off x="8243148"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23" name="tx723"/>
            <p:cNvSpPr/>
            <p:nvPr/>
          </p:nvSpPr>
          <p:spPr>
            <a:xfrm>
              <a:off x="8539676"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724" name="tx724"/>
            <p:cNvSpPr/>
            <p:nvPr/>
          </p:nvSpPr>
          <p:spPr>
            <a:xfrm>
              <a:off x="8836204"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25" name="tx725"/>
            <p:cNvSpPr/>
            <p:nvPr/>
          </p:nvSpPr>
          <p:spPr>
            <a:xfrm>
              <a:off x="2016056"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26" name="tx726"/>
            <p:cNvSpPr/>
            <p:nvPr/>
          </p:nvSpPr>
          <p:spPr>
            <a:xfrm>
              <a:off x="2312584"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27" name="tx727"/>
            <p:cNvSpPr/>
            <p:nvPr/>
          </p:nvSpPr>
          <p:spPr>
            <a:xfrm>
              <a:off x="260911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728" name="tx728"/>
            <p:cNvSpPr/>
            <p:nvPr/>
          </p:nvSpPr>
          <p:spPr>
            <a:xfrm>
              <a:off x="2905640"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29" name="tx729"/>
            <p:cNvSpPr/>
            <p:nvPr/>
          </p:nvSpPr>
          <p:spPr>
            <a:xfrm>
              <a:off x="320216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30" name="tx730"/>
            <p:cNvSpPr/>
            <p:nvPr/>
          </p:nvSpPr>
          <p:spPr>
            <a:xfrm>
              <a:off x="349869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31" name="tx731"/>
            <p:cNvSpPr/>
            <p:nvPr/>
          </p:nvSpPr>
          <p:spPr>
            <a:xfrm>
              <a:off x="379522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2" name="tx732"/>
            <p:cNvSpPr/>
            <p:nvPr/>
          </p:nvSpPr>
          <p:spPr>
            <a:xfrm>
              <a:off x="4091753"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3" name="tx733"/>
            <p:cNvSpPr/>
            <p:nvPr/>
          </p:nvSpPr>
          <p:spPr>
            <a:xfrm>
              <a:off x="4388281"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4" name="tx734"/>
            <p:cNvSpPr/>
            <p:nvPr/>
          </p:nvSpPr>
          <p:spPr>
            <a:xfrm>
              <a:off x="468480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5" name="tx735"/>
            <p:cNvSpPr/>
            <p:nvPr/>
          </p:nvSpPr>
          <p:spPr>
            <a:xfrm>
              <a:off x="4981338"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6" name="tx736"/>
            <p:cNvSpPr/>
            <p:nvPr/>
          </p:nvSpPr>
          <p:spPr>
            <a:xfrm>
              <a:off x="5277866"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7" name="tx737"/>
            <p:cNvSpPr/>
            <p:nvPr/>
          </p:nvSpPr>
          <p:spPr>
            <a:xfrm>
              <a:off x="5574394"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38" name="tx738"/>
            <p:cNvSpPr/>
            <p:nvPr/>
          </p:nvSpPr>
          <p:spPr>
            <a:xfrm>
              <a:off x="5870922"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39" name="tx739"/>
            <p:cNvSpPr/>
            <p:nvPr/>
          </p:nvSpPr>
          <p:spPr>
            <a:xfrm>
              <a:off x="6167450"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40" name="tx740"/>
            <p:cNvSpPr/>
            <p:nvPr/>
          </p:nvSpPr>
          <p:spPr>
            <a:xfrm>
              <a:off x="6463979"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41" name="tx741"/>
            <p:cNvSpPr/>
            <p:nvPr/>
          </p:nvSpPr>
          <p:spPr>
            <a:xfrm>
              <a:off x="6760507"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42" name="tx742"/>
            <p:cNvSpPr/>
            <p:nvPr/>
          </p:nvSpPr>
          <p:spPr>
            <a:xfrm>
              <a:off x="7057035" y="35446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43" name="tx743"/>
            <p:cNvSpPr/>
            <p:nvPr/>
          </p:nvSpPr>
          <p:spPr>
            <a:xfrm>
              <a:off x="7353563"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4" name="tx744"/>
            <p:cNvSpPr/>
            <p:nvPr/>
          </p:nvSpPr>
          <p:spPr>
            <a:xfrm>
              <a:off x="7650091"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5" name="tx745"/>
            <p:cNvSpPr/>
            <p:nvPr/>
          </p:nvSpPr>
          <p:spPr>
            <a:xfrm>
              <a:off x="7946619"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6" name="tx746"/>
            <p:cNvSpPr/>
            <p:nvPr/>
          </p:nvSpPr>
          <p:spPr>
            <a:xfrm>
              <a:off x="8243148"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7" name="tx747"/>
            <p:cNvSpPr/>
            <p:nvPr/>
          </p:nvSpPr>
          <p:spPr>
            <a:xfrm>
              <a:off x="8539676"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8" name="tx748"/>
            <p:cNvSpPr/>
            <p:nvPr/>
          </p:nvSpPr>
          <p:spPr>
            <a:xfrm>
              <a:off x="8836204" y="35445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749" name="tx749"/>
            <p:cNvSpPr/>
            <p:nvPr/>
          </p:nvSpPr>
          <p:spPr>
            <a:xfrm>
              <a:off x="468480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0" name="tx750"/>
            <p:cNvSpPr/>
            <p:nvPr/>
          </p:nvSpPr>
          <p:spPr>
            <a:xfrm>
              <a:off x="498133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51" name="tx751"/>
            <p:cNvSpPr/>
            <p:nvPr/>
          </p:nvSpPr>
          <p:spPr>
            <a:xfrm>
              <a:off x="527786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2" name="tx752"/>
            <p:cNvSpPr/>
            <p:nvPr/>
          </p:nvSpPr>
          <p:spPr>
            <a:xfrm>
              <a:off x="557439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3" name="tx753"/>
            <p:cNvSpPr/>
            <p:nvPr/>
          </p:nvSpPr>
          <p:spPr>
            <a:xfrm>
              <a:off x="587092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4" name="tx754"/>
            <p:cNvSpPr/>
            <p:nvPr/>
          </p:nvSpPr>
          <p:spPr>
            <a:xfrm>
              <a:off x="616745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5" name="tx755"/>
            <p:cNvSpPr/>
            <p:nvPr/>
          </p:nvSpPr>
          <p:spPr>
            <a:xfrm>
              <a:off x="646397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6" name="tx756"/>
            <p:cNvSpPr/>
            <p:nvPr/>
          </p:nvSpPr>
          <p:spPr>
            <a:xfrm>
              <a:off x="676050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7" name="tx757"/>
            <p:cNvSpPr/>
            <p:nvPr/>
          </p:nvSpPr>
          <p:spPr>
            <a:xfrm>
              <a:off x="705703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8" name="tx758"/>
            <p:cNvSpPr/>
            <p:nvPr/>
          </p:nvSpPr>
          <p:spPr>
            <a:xfrm>
              <a:off x="735356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59" name="tx759"/>
            <p:cNvSpPr/>
            <p:nvPr/>
          </p:nvSpPr>
          <p:spPr>
            <a:xfrm>
              <a:off x="765009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0" name="tx760"/>
            <p:cNvSpPr/>
            <p:nvPr/>
          </p:nvSpPr>
          <p:spPr>
            <a:xfrm>
              <a:off x="794661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1" name="tx761"/>
            <p:cNvSpPr/>
            <p:nvPr/>
          </p:nvSpPr>
          <p:spPr>
            <a:xfrm>
              <a:off x="8243148"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2" name="tx762"/>
            <p:cNvSpPr/>
            <p:nvPr/>
          </p:nvSpPr>
          <p:spPr>
            <a:xfrm>
              <a:off x="8539676"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3" name="tx763"/>
            <p:cNvSpPr/>
            <p:nvPr/>
          </p:nvSpPr>
          <p:spPr>
            <a:xfrm>
              <a:off x="883620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64" name="tx764"/>
            <p:cNvSpPr/>
            <p:nvPr/>
          </p:nvSpPr>
          <p:spPr>
            <a:xfrm>
              <a:off x="2016056" y="1978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765" name="tx765"/>
            <p:cNvSpPr/>
            <p:nvPr/>
          </p:nvSpPr>
          <p:spPr>
            <a:xfrm>
              <a:off x="2312584"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66" name="tx766"/>
            <p:cNvSpPr/>
            <p:nvPr/>
          </p:nvSpPr>
          <p:spPr>
            <a:xfrm>
              <a:off x="2609112"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767" name="tx767"/>
            <p:cNvSpPr/>
            <p:nvPr/>
          </p:nvSpPr>
          <p:spPr>
            <a:xfrm>
              <a:off x="2905640"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768" name="tx768"/>
            <p:cNvSpPr/>
            <p:nvPr/>
          </p:nvSpPr>
          <p:spPr>
            <a:xfrm>
              <a:off x="3202169"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69" name="tx769"/>
            <p:cNvSpPr/>
            <p:nvPr/>
          </p:nvSpPr>
          <p:spPr>
            <a:xfrm>
              <a:off x="3498697"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70" name="tx770"/>
            <p:cNvSpPr/>
            <p:nvPr/>
          </p:nvSpPr>
          <p:spPr>
            <a:xfrm>
              <a:off x="3795225"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71" name="tx771"/>
            <p:cNvSpPr/>
            <p:nvPr/>
          </p:nvSpPr>
          <p:spPr>
            <a:xfrm>
              <a:off x="4091753"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772" name="tx772"/>
            <p:cNvSpPr/>
            <p:nvPr/>
          </p:nvSpPr>
          <p:spPr>
            <a:xfrm>
              <a:off x="4388281" y="1978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73" name="tx773"/>
            <p:cNvSpPr/>
            <p:nvPr/>
          </p:nvSpPr>
          <p:spPr>
            <a:xfrm>
              <a:off x="2609112"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774" name="tx774"/>
            <p:cNvSpPr/>
            <p:nvPr/>
          </p:nvSpPr>
          <p:spPr>
            <a:xfrm>
              <a:off x="2905640"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775" name="tx775"/>
            <p:cNvSpPr/>
            <p:nvPr/>
          </p:nvSpPr>
          <p:spPr>
            <a:xfrm>
              <a:off x="3202169"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76" name="tx776"/>
            <p:cNvSpPr/>
            <p:nvPr/>
          </p:nvSpPr>
          <p:spPr>
            <a:xfrm>
              <a:off x="3498697"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777" name="tx777"/>
            <p:cNvSpPr/>
            <p:nvPr/>
          </p:nvSpPr>
          <p:spPr>
            <a:xfrm>
              <a:off x="5574394"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778" name="tx778"/>
            <p:cNvSpPr/>
            <p:nvPr/>
          </p:nvSpPr>
          <p:spPr>
            <a:xfrm>
              <a:off x="5870922"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779" name="tx779"/>
            <p:cNvSpPr/>
            <p:nvPr/>
          </p:nvSpPr>
          <p:spPr>
            <a:xfrm>
              <a:off x="6167450"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780" name="tx780"/>
            <p:cNvSpPr/>
            <p:nvPr/>
          </p:nvSpPr>
          <p:spPr>
            <a:xfrm>
              <a:off x="6463979"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81" name="tx781"/>
            <p:cNvSpPr/>
            <p:nvPr/>
          </p:nvSpPr>
          <p:spPr>
            <a:xfrm>
              <a:off x="6760507"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782" name="tx782"/>
            <p:cNvSpPr/>
            <p:nvPr/>
          </p:nvSpPr>
          <p:spPr>
            <a:xfrm>
              <a:off x="705703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783" name="tx783"/>
            <p:cNvSpPr/>
            <p:nvPr/>
          </p:nvSpPr>
          <p:spPr>
            <a:xfrm>
              <a:off x="7353563"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784" name="tx784"/>
            <p:cNvSpPr/>
            <p:nvPr/>
          </p:nvSpPr>
          <p:spPr>
            <a:xfrm>
              <a:off x="201605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5" name="tx785"/>
            <p:cNvSpPr/>
            <p:nvPr/>
          </p:nvSpPr>
          <p:spPr>
            <a:xfrm>
              <a:off x="231258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6" name="tx786"/>
            <p:cNvSpPr/>
            <p:nvPr/>
          </p:nvSpPr>
          <p:spPr>
            <a:xfrm>
              <a:off x="260911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87" name="tx787"/>
            <p:cNvSpPr/>
            <p:nvPr/>
          </p:nvSpPr>
          <p:spPr>
            <a:xfrm>
              <a:off x="290564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88" name="tx788"/>
            <p:cNvSpPr/>
            <p:nvPr/>
          </p:nvSpPr>
          <p:spPr>
            <a:xfrm>
              <a:off x="320216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89" name="tx789"/>
            <p:cNvSpPr/>
            <p:nvPr/>
          </p:nvSpPr>
          <p:spPr>
            <a:xfrm>
              <a:off x="349869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0" name="tx790"/>
            <p:cNvSpPr/>
            <p:nvPr/>
          </p:nvSpPr>
          <p:spPr>
            <a:xfrm>
              <a:off x="379522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791" name="tx791"/>
            <p:cNvSpPr/>
            <p:nvPr/>
          </p:nvSpPr>
          <p:spPr>
            <a:xfrm>
              <a:off x="409175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792" name="tx792"/>
            <p:cNvSpPr/>
            <p:nvPr/>
          </p:nvSpPr>
          <p:spPr>
            <a:xfrm>
              <a:off x="438828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793" name="tx793"/>
            <p:cNvSpPr/>
            <p:nvPr/>
          </p:nvSpPr>
          <p:spPr>
            <a:xfrm>
              <a:off x="468480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4" name="tx794"/>
            <p:cNvSpPr/>
            <p:nvPr/>
          </p:nvSpPr>
          <p:spPr>
            <a:xfrm>
              <a:off x="498133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5" name="tx795"/>
            <p:cNvSpPr/>
            <p:nvPr/>
          </p:nvSpPr>
          <p:spPr>
            <a:xfrm>
              <a:off x="527786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6" name="tx796"/>
            <p:cNvSpPr/>
            <p:nvPr/>
          </p:nvSpPr>
          <p:spPr>
            <a:xfrm>
              <a:off x="557439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7" name="tx797"/>
            <p:cNvSpPr/>
            <p:nvPr/>
          </p:nvSpPr>
          <p:spPr>
            <a:xfrm>
              <a:off x="5870922"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8" name="tx798"/>
            <p:cNvSpPr/>
            <p:nvPr/>
          </p:nvSpPr>
          <p:spPr>
            <a:xfrm>
              <a:off x="6167450"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799" name="tx799"/>
            <p:cNvSpPr/>
            <p:nvPr/>
          </p:nvSpPr>
          <p:spPr>
            <a:xfrm>
              <a:off x="646397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0" name="tx800"/>
            <p:cNvSpPr/>
            <p:nvPr/>
          </p:nvSpPr>
          <p:spPr>
            <a:xfrm>
              <a:off x="6760507"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1" name="tx801"/>
            <p:cNvSpPr/>
            <p:nvPr/>
          </p:nvSpPr>
          <p:spPr>
            <a:xfrm>
              <a:off x="7057035"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2" name="tx802"/>
            <p:cNvSpPr/>
            <p:nvPr/>
          </p:nvSpPr>
          <p:spPr>
            <a:xfrm>
              <a:off x="7353563"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3" name="tx803"/>
            <p:cNvSpPr/>
            <p:nvPr/>
          </p:nvSpPr>
          <p:spPr>
            <a:xfrm>
              <a:off x="7650091"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4" name="tx804"/>
            <p:cNvSpPr/>
            <p:nvPr/>
          </p:nvSpPr>
          <p:spPr>
            <a:xfrm>
              <a:off x="7946619"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5" name="tx805"/>
            <p:cNvSpPr/>
            <p:nvPr/>
          </p:nvSpPr>
          <p:spPr>
            <a:xfrm>
              <a:off x="8243148"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6" name="tx806"/>
            <p:cNvSpPr/>
            <p:nvPr/>
          </p:nvSpPr>
          <p:spPr>
            <a:xfrm>
              <a:off x="8539676"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07" name="tx807"/>
            <p:cNvSpPr/>
            <p:nvPr/>
          </p:nvSpPr>
          <p:spPr>
            <a:xfrm>
              <a:off x="8836204" y="13079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08" name="tx808"/>
            <p:cNvSpPr/>
            <p:nvPr/>
          </p:nvSpPr>
          <p:spPr>
            <a:xfrm>
              <a:off x="765009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09" name="tx809"/>
            <p:cNvSpPr/>
            <p:nvPr/>
          </p:nvSpPr>
          <p:spPr>
            <a:xfrm>
              <a:off x="7946619" y="48865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10" name="tx810"/>
            <p:cNvSpPr/>
            <p:nvPr/>
          </p:nvSpPr>
          <p:spPr>
            <a:xfrm>
              <a:off x="8243148"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11" name="tx811"/>
            <p:cNvSpPr/>
            <p:nvPr/>
          </p:nvSpPr>
          <p:spPr>
            <a:xfrm>
              <a:off x="853967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12" name="tx812"/>
            <p:cNvSpPr/>
            <p:nvPr/>
          </p:nvSpPr>
          <p:spPr>
            <a:xfrm>
              <a:off x="883620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13" name="tx813"/>
            <p:cNvSpPr/>
            <p:nvPr/>
          </p:nvSpPr>
          <p:spPr>
            <a:xfrm>
              <a:off x="587092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14" name="tx814"/>
            <p:cNvSpPr/>
            <p:nvPr/>
          </p:nvSpPr>
          <p:spPr>
            <a:xfrm>
              <a:off x="6167450"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5" name="tx815"/>
            <p:cNvSpPr/>
            <p:nvPr/>
          </p:nvSpPr>
          <p:spPr>
            <a:xfrm>
              <a:off x="646397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6" name="tx816"/>
            <p:cNvSpPr/>
            <p:nvPr/>
          </p:nvSpPr>
          <p:spPr>
            <a:xfrm>
              <a:off x="676050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7" name="tx817"/>
            <p:cNvSpPr/>
            <p:nvPr/>
          </p:nvSpPr>
          <p:spPr>
            <a:xfrm>
              <a:off x="705703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8" name="tx818"/>
            <p:cNvSpPr/>
            <p:nvPr/>
          </p:nvSpPr>
          <p:spPr>
            <a:xfrm>
              <a:off x="735356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19" name="tx819"/>
            <p:cNvSpPr/>
            <p:nvPr/>
          </p:nvSpPr>
          <p:spPr>
            <a:xfrm>
              <a:off x="765009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0" name="tx820"/>
            <p:cNvSpPr/>
            <p:nvPr/>
          </p:nvSpPr>
          <p:spPr>
            <a:xfrm>
              <a:off x="794661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21" name="tx821"/>
            <p:cNvSpPr/>
            <p:nvPr/>
          </p:nvSpPr>
          <p:spPr>
            <a:xfrm>
              <a:off x="824314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2" name="tx822"/>
            <p:cNvSpPr/>
            <p:nvPr/>
          </p:nvSpPr>
          <p:spPr>
            <a:xfrm>
              <a:off x="853967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3" name="tx823"/>
            <p:cNvSpPr/>
            <p:nvPr/>
          </p:nvSpPr>
          <p:spPr>
            <a:xfrm>
              <a:off x="883620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4" name="tx824"/>
            <p:cNvSpPr/>
            <p:nvPr/>
          </p:nvSpPr>
          <p:spPr>
            <a:xfrm>
              <a:off x="201605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825" name="tx825"/>
            <p:cNvSpPr/>
            <p:nvPr/>
          </p:nvSpPr>
          <p:spPr>
            <a:xfrm>
              <a:off x="231258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26" name="tx826"/>
            <p:cNvSpPr/>
            <p:nvPr/>
          </p:nvSpPr>
          <p:spPr>
            <a:xfrm>
              <a:off x="2609112"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7" name="tx827"/>
            <p:cNvSpPr/>
            <p:nvPr/>
          </p:nvSpPr>
          <p:spPr>
            <a:xfrm>
              <a:off x="2905640" y="220258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828" name="tx828"/>
            <p:cNvSpPr/>
            <p:nvPr/>
          </p:nvSpPr>
          <p:spPr>
            <a:xfrm>
              <a:off x="320216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29" name="tx829"/>
            <p:cNvSpPr/>
            <p:nvPr/>
          </p:nvSpPr>
          <p:spPr>
            <a:xfrm>
              <a:off x="3498697"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0" name="tx830"/>
            <p:cNvSpPr/>
            <p:nvPr/>
          </p:nvSpPr>
          <p:spPr>
            <a:xfrm>
              <a:off x="3795225"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1" name="tx831"/>
            <p:cNvSpPr/>
            <p:nvPr/>
          </p:nvSpPr>
          <p:spPr>
            <a:xfrm>
              <a:off x="4091753"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832" name="tx832"/>
            <p:cNvSpPr/>
            <p:nvPr/>
          </p:nvSpPr>
          <p:spPr>
            <a:xfrm>
              <a:off x="4388281"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33" name="tx833"/>
            <p:cNvSpPr/>
            <p:nvPr/>
          </p:nvSpPr>
          <p:spPr>
            <a:xfrm>
              <a:off x="4684809"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4" name="tx834"/>
            <p:cNvSpPr/>
            <p:nvPr/>
          </p:nvSpPr>
          <p:spPr>
            <a:xfrm>
              <a:off x="4981338"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835" name="tx835"/>
            <p:cNvSpPr/>
            <p:nvPr/>
          </p:nvSpPr>
          <p:spPr>
            <a:xfrm>
              <a:off x="5277866"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36" name="tx836"/>
            <p:cNvSpPr/>
            <p:nvPr/>
          </p:nvSpPr>
          <p:spPr>
            <a:xfrm>
              <a:off x="5574394" y="22026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37" name="tx837"/>
            <p:cNvSpPr/>
            <p:nvPr/>
          </p:nvSpPr>
          <p:spPr>
            <a:xfrm>
              <a:off x="201605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8" name="tx838"/>
            <p:cNvSpPr/>
            <p:nvPr/>
          </p:nvSpPr>
          <p:spPr>
            <a:xfrm>
              <a:off x="231258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839" name="tx839"/>
            <p:cNvSpPr/>
            <p:nvPr/>
          </p:nvSpPr>
          <p:spPr>
            <a:xfrm>
              <a:off x="260911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0" name="tx840"/>
            <p:cNvSpPr/>
            <p:nvPr/>
          </p:nvSpPr>
          <p:spPr>
            <a:xfrm>
              <a:off x="290564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1" name="tx841"/>
            <p:cNvSpPr/>
            <p:nvPr/>
          </p:nvSpPr>
          <p:spPr>
            <a:xfrm>
              <a:off x="320216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2" name="tx842"/>
            <p:cNvSpPr/>
            <p:nvPr/>
          </p:nvSpPr>
          <p:spPr>
            <a:xfrm>
              <a:off x="349869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3" name="tx843"/>
            <p:cNvSpPr/>
            <p:nvPr/>
          </p:nvSpPr>
          <p:spPr>
            <a:xfrm>
              <a:off x="379522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44" name="tx844"/>
            <p:cNvSpPr/>
            <p:nvPr/>
          </p:nvSpPr>
          <p:spPr>
            <a:xfrm>
              <a:off x="409175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45" name="tx845"/>
            <p:cNvSpPr/>
            <p:nvPr/>
          </p:nvSpPr>
          <p:spPr>
            <a:xfrm>
              <a:off x="438828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46" name="tx846"/>
            <p:cNvSpPr/>
            <p:nvPr/>
          </p:nvSpPr>
          <p:spPr>
            <a:xfrm>
              <a:off x="468480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7" name="tx847"/>
            <p:cNvSpPr/>
            <p:nvPr/>
          </p:nvSpPr>
          <p:spPr>
            <a:xfrm>
              <a:off x="4981338"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8" name="tx848"/>
            <p:cNvSpPr/>
            <p:nvPr/>
          </p:nvSpPr>
          <p:spPr>
            <a:xfrm>
              <a:off x="527786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49" name="tx849"/>
            <p:cNvSpPr/>
            <p:nvPr/>
          </p:nvSpPr>
          <p:spPr>
            <a:xfrm>
              <a:off x="557439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0" name="tx850"/>
            <p:cNvSpPr/>
            <p:nvPr/>
          </p:nvSpPr>
          <p:spPr>
            <a:xfrm>
              <a:off x="5870922"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1" name="tx851"/>
            <p:cNvSpPr/>
            <p:nvPr/>
          </p:nvSpPr>
          <p:spPr>
            <a:xfrm>
              <a:off x="6167450"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2" name="tx852"/>
            <p:cNvSpPr/>
            <p:nvPr/>
          </p:nvSpPr>
          <p:spPr>
            <a:xfrm>
              <a:off x="646397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3" name="tx853"/>
            <p:cNvSpPr/>
            <p:nvPr/>
          </p:nvSpPr>
          <p:spPr>
            <a:xfrm>
              <a:off x="6760507"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4" name="tx854"/>
            <p:cNvSpPr/>
            <p:nvPr/>
          </p:nvSpPr>
          <p:spPr>
            <a:xfrm>
              <a:off x="7057035"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5" name="tx855"/>
            <p:cNvSpPr/>
            <p:nvPr/>
          </p:nvSpPr>
          <p:spPr>
            <a:xfrm>
              <a:off x="7353563"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6" name="tx856"/>
            <p:cNvSpPr/>
            <p:nvPr/>
          </p:nvSpPr>
          <p:spPr>
            <a:xfrm>
              <a:off x="7650091"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857" name="tx857"/>
            <p:cNvSpPr/>
            <p:nvPr/>
          </p:nvSpPr>
          <p:spPr>
            <a:xfrm>
              <a:off x="7946619"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858" name="tx858"/>
            <p:cNvSpPr/>
            <p:nvPr/>
          </p:nvSpPr>
          <p:spPr>
            <a:xfrm>
              <a:off x="8243148"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59" name="tx859"/>
            <p:cNvSpPr/>
            <p:nvPr/>
          </p:nvSpPr>
          <p:spPr>
            <a:xfrm>
              <a:off x="8539676"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860" name="tx860"/>
            <p:cNvSpPr/>
            <p:nvPr/>
          </p:nvSpPr>
          <p:spPr>
            <a:xfrm>
              <a:off x="8836204" y="2426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861" name="tx861"/>
            <p:cNvSpPr/>
            <p:nvPr/>
          </p:nvSpPr>
          <p:spPr>
            <a:xfrm>
              <a:off x="2905640"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62" name="tx862"/>
            <p:cNvSpPr/>
            <p:nvPr/>
          </p:nvSpPr>
          <p:spPr>
            <a:xfrm>
              <a:off x="320216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863" name="tx863"/>
            <p:cNvSpPr/>
            <p:nvPr/>
          </p:nvSpPr>
          <p:spPr>
            <a:xfrm>
              <a:off x="349869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64" name="tx864"/>
            <p:cNvSpPr/>
            <p:nvPr/>
          </p:nvSpPr>
          <p:spPr>
            <a:xfrm>
              <a:off x="3795225" y="39919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65" name="tx865"/>
            <p:cNvSpPr/>
            <p:nvPr/>
          </p:nvSpPr>
          <p:spPr>
            <a:xfrm>
              <a:off x="409175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66" name="tx866"/>
            <p:cNvSpPr/>
            <p:nvPr/>
          </p:nvSpPr>
          <p:spPr>
            <a:xfrm>
              <a:off x="438828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867" name="tx867"/>
            <p:cNvSpPr/>
            <p:nvPr/>
          </p:nvSpPr>
          <p:spPr>
            <a:xfrm>
              <a:off x="468480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68" name="tx868"/>
            <p:cNvSpPr/>
            <p:nvPr/>
          </p:nvSpPr>
          <p:spPr>
            <a:xfrm>
              <a:off x="4981338"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69" name="tx869"/>
            <p:cNvSpPr/>
            <p:nvPr/>
          </p:nvSpPr>
          <p:spPr>
            <a:xfrm>
              <a:off x="527786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70" name="tx870"/>
            <p:cNvSpPr/>
            <p:nvPr/>
          </p:nvSpPr>
          <p:spPr>
            <a:xfrm>
              <a:off x="557439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1" name="tx871"/>
            <p:cNvSpPr/>
            <p:nvPr/>
          </p:nvSpPr>
          <p:spPr>
            <a:xfrm>
              <a:off x="587092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872" name="tx872"/>
            <p:cNvSpPr/>
            <p:nvPr/>
          </p:nvSpPr>
          <p:spPr>
            <a:xfrm>
              <a:off x="6167450"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3" name="tx873"/>
            <p:cNvSpPr/>
            <p:nvPr/>
          </p:nvSpPr>
          <p:spPr>
            <a:xfrm>
              <a:off x="646397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874" name="tx874"/>
            <p:cNvSpPr/>
            <p:nvPr/>
          </p:nvSpPr>
          <p:spPr>
            <a:xfrm>
              <a:off x="6760507"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5" name="tx875"/>
            <p:cNvSpPr/>
            <p:nvPr/>
          </p:nvSpPr>
          <p:spPr>
            <a:xfrm>
              <a:off x="7057035"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76" name="tx876"/>
            <p:cNvSpPr/>
            <p:nvPr/>
          </p:nvSpPr>
          <p:spPr>
            <a:xfrm>
              <a:off x="7353563"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877" name="tx877"/>
            <p:cNvSpPr/>
            <p:nvPr/>
          </p:nvSpPr>
          <p:spPr>
            <a:xfrm>
              <a:off x="7650091"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878" name="tx878"/>
            <p:cNvSpPr/>
            <p:nvPr/>
          </p:nvSpPr>
          <p:spPr>
            <a:xfrm>
              <a:off x="7946619"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879" name="tx879"/>
            <p:cNvSpPr/>
            <p:nvPr/>
          </p:nvSpPr>
          <p:spPr>
            <a:xfrm>
              <a:off x="8243148"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0" name="tx880"/>
            <p:cNvSpPr/>
            <p:nvPr/>
          </p:nvSpPr>
          <p:spPr>
            <a:xfrm>
              <a:off x="853967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881" name="tx881"/>
            <p:cNvSpPr/>
            <p:nvPr/>
          </p:nvSpPr>
          <p:spPr>
            <a:xfrm>
              <a:off x="201605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82" name="tx882"/>
            <p:cNvSpPr/>
            <p:nvPr/>
          </p:nvSpPr>
          <p:spPr>
            <a:xfrm>
              <a:off x="2312584"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83" name="tx883"/>
            <p:cNvSpPr/>
            <p:nvPr/>
          </p:nvSpPr>
          <p:spPr>
            <a:xfrm>
              <a:off x="260911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884" name="tx884"/>
            <p:cNvSpPr/>
            <p:nvPr/>
          </p:nvSpPr>
          <p:spPr>
            <a:xfrm>
              <a:off x="2905640"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885" name="tx885"/>
            <p:cNvSpPr/>
            <p:nvPr/>
          </p:nvSpPr>
          <p:spPr>
            <a:xfrm>
              <a:off x="320216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86" name="tx886"/>
            <p:cNvSpPr/>
            <p:nvPr/>
          </p:nvSpPr>
          <p:spPr>
            <a:xfrm>
              <a:off x="3498697"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7" name="tx887"/>
            <p:cNvSpPr/>
            <p:nvPr/>
          </p:nvSpPr>
          <p:spPr>
            <a:xfrm>
              <a:off x="379522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8" name="tx888"/>
            <p:cNvSpPr/>
            <p:nvPr/>
          </p:nvSpPr>
          <p:spPr>
            <a:xfrm>
              <a:off x="4091753"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89" name="tx889"/>
            <p:cNvSpPr/>
            <p:nvPr/>
          </p:nvSpPr>
          <p:spPr>
            <a:xfrm>
              <a:off x="438828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890" name="tx890"/>
            <p:cNvSpPr/>
            <p:nvPr/>
          </p:nvSpPr>
          <p:spPr>
            <a:xfrm>
              <a:off x="468480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1" name="tx891"/>
            <p:cNvSpPr/>
            <p:nvPr/>
          </p:nvSpPr>
          <p:spPr>
            <a:xfrm>
              <a:off x="4981338"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892" name="tx892"/>
            <p:cNvSpPr/>
            <p:nvPr/>
          </p:nvSpPr>
          <p:spPr>
            <a:xfrm>
              <a:off x="527786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893" name="tx893"/>
            <p:cNvSpPr/>
            <p:nvPr/>
          </p:nvSpPr>
          <p:spPr>
            <a:xfrm>
              <a:off x="5574394" y="421694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894" name="tx894"/>
            <p:cNvSpPr/>
            <p:nvPr/>
          </p:nvSpPr>
          <p:spPr>
            <a:xfrm>
              <a:off x="5870922"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895" name="tx895"/>
            <p:cNvSpPr/>
            <p:nvPr/>
          </p:nvSpPr>
          <p:spPr>
            <a:xfrm>
              <a:off x="6167450"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896" name="tx896"/>
            <p:cNvSpPr/>
            <p:nvPr/>
          </p:nvSpPr>
          <p:spPr>
            <a:xfrm>
              <a:off x="646397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897" name="tx897"/>
            <p:cNvSpPr/>
            <p:nvPr/>
          </p:nvSpPr>
          <p:spPr>
            <a:xfrm>
              <a:off x="6760507" y="421556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898" name="tx898"/>
            <p:cNvSpPr/>
            <p:nvPr/>
          </p:nvSpPr>
          <p:spPr>
            <a:xfrm>
              <a:off x="7057035"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899" name="tx899"/>
            <p:cNvSpPr/>
            <p:nvPr/>
          </p:nvSpPr>
          <p:spPr>
            <a:xfrm>
              <a:off x="7353563" y="421725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00" name="tx900"/>
            <p:cNvSpPr/>
            <p:nvPr/>
          </p:nvSpPr>
          <p:spPr>
            <a:xfrm>
              <a:off x="7650091"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901" name="tx901"/>
            <p:cNvSpPr/>
            <p:nvPr/>
          </p:nvSpPr>
          <p:spPr>
            <a:xfrm>
              <a:off x="7946619"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02" name="tx902"/>
            <p:cNvSpPr/>
            <p:nvPr/>
          </p:nvSpPr>
          <p:spPr>
            <a:xfrm>
              <a:off x="8243148"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03" name="tx903"/>
            <p:cNvSpPr/>
            <p:nvPr/>
          </p:nvSpPr>
          <p:spPr>
            <a:xfrm>
              <a:off x="8836204" y="421725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04" name="tx904"/>
            <p:cNvSpPr/>
            <p:nvPr/>
          </p:nvSpPr>
          <p:spPr>
            <a:xfrm>
              <a:off x="201605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5" name="tx905"/>
            <p:cNvSpPr/>
            <p:nvPr/>
          </p:nvSpPr>
          <p:spPr>
            <a:xfrm>
              <a:off x="231258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906" name="tx906"/>
            <p:cNvSpPr/>
            <p:nvPr/>
          </p:nvSpPr>
          <p:spPr>
            <a:xfrm>
              <a:off x="260911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07" name="tx907"/>
            <p:cNvSpPr/>
            <p:nvPr/>
          </p:nvSpPr>
          <p:spPr>
            <a:xfrm>
              <a:off x="290564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908" name="tx908"/>
            <p:cNvSpPr/>
            <p:nvPr/>
          </p:nvSpPr>
          <p:spPr>
            <a:xfrm>
              <a:off x="320216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09" name="tx909"/>
            <p:cNvSpPr/>
            <p:nvPr/>
          </p:nvSpPr>
          <p:spPr>
            <a:xfrm>
              <a:off x="349869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0" name="tx910"/>
            <p:cNvSpPr/>
            <p:nvPr/>
          </p:nvSpPr>
          <p:spPr>
            <a:xfrm>
              <a:off x="379522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1" name="tx911"/>
            <p:cNvSpPr/>
            <p:nvPr/>
          </p:nvSpPr>
          <p:spPr>
            <a:xfrm>
              <a:off x="409175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2" name="tx912"/>
            <p:cNvSpPr/>
            <p:nvPr/>
          </p:nvSpPr>
          <p:spPr>
            <a:xfrm>
              <a:off x="438828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3" name="tx913"/>
            <p:cNvSpPr/>
            <p:nvPr/>
          </p:nvSpPr>
          <p:spPr>
            <a:xfrm>
              <a:off x="468480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4" name="tx914"/>
            <p:cNvSpPr/>
            <p:nvPr/>
          </p:nvSpPr>
          <p:spPr>
            <a:xfrm>
              <a:off x="4981338"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915" name="tx915"/>
            <p:cNvSpPr/>
            <p:nvPr/>
          </p:nvSpPr>
          <p:spPr>
            <a:xfrm>
              <a:off x="527786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6" name="tx916"/>
            <p:cNvSpPr/>
            <p:nvPr/>
          </p:nvSpPr>
          <p:spPr>
            <a:xfrm>
              <a:off x="557439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17" name="tx917"/>
            <p:cNvSpPr/>
            <p:nvPr/>
          </p:nvSpPr>
          <p:spPr>
            <a:xfrm>
              <a:off x="5870922"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918" name="tx918"/>
            <p:cNvSpPr/>
            <p:nvPr/>
          </p:nvSpPr>
          <p:spPr>
            <a:xfrm>
              <a:off x="6167450"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19" name="tx919"/>
            <p:cNvSpPr/>
            <p:nvPr/>
          </p:nvSpPr>
          <p:spPr>
            <a:xfrm>
              <a:off x="646397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0" name="tx920"/>
            <p:cNvSpPr/>
            <p:nvPr/>
          </p:nvSpPr>
          <p:spPr>
            <a:xfrm>
              <a:off x="6760507"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1" name="tx921"/>
            <p:cNvSpPr/>
            <p:nvPr/>
          </p:nvSpPr>
          <p:spPr>
            <a:xfrm>
              <a:off x="7057035"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2" name="tx922"/>
            <p:cNvSpPr/>
            <p:nvPr/>
          </p:nvSpPr>
          <p:spPr>
            <a:xfrm>
              <a:off x="7353563"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3" name="tx923"/>
            <p:cNvSpPr/>
            <p:nvPr/>
          </p:nvSpPr>
          <p:spPr>
            <a:xfrm>
              <a:off x="7650091"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4" name="tx924"/>
            <p:cNvSpPr/>
            <p:nvPr/>
          </p:nvSpPr>
          <p:spPr>
            <a:xfrm>
              <a:off x="7946619"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925" name="tx925"/>
            <p:cNvSpPr/>
            <p:nvPr/>
          </p:nvSpPr>
          <p:spPr>
            <a:xfrm>
              <a:off x="8243148"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6" name="tx926"/>
            <p:cNvSpPr/>
            <p:nvPr/>
          </p:nvSpPr>
          <p:spPr>
            <a:xfrm>
              <a:off x="8539676"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927" name="tx927"/>
            <p:cNvSpPr/>
            <p:nvPr/>
          </p:nvSpPr>
          <p:spPr>
            <a:xfrm>
              <a:off x="8836204" y="2649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928" name="tx928"/>
            <p:cNvSpPr/>
            <p:nvPr/>
          </p:nvSpPr>
          <p:spPr>
            <a:xfrm>
              <a:off x="201605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929" name="tx929"/>
            <p:cNvSpPr/>
            <p:nvPr/>
          </p:nvSpPr>
          <p:spPr>
            <a:xfrm>
              <a:off x="2312584"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930" name="tx930"/>
            <p:cNvSpPr/>
            <p:nvPr/>
          </p:nvSpPr>
          <p:spPr>
            <a:xfrm>
              <a:off x="260911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31" name="tx931"/>
            <p:cNvSpPr/>
            <p:nvPr/>
          </p:nvSpPr>
          <p:spPr>
            <a:xfrm>
              <a:off x="290564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32" name="tx932"/>
            <p:cNvSpPr/>
            <p:nvPr/>
          </p:nvSpPr>
          <p:spPr>
            <a:xfrm>
              <a:off x="3202169" y="511191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933" name="tx933"/>
            <p:cNvSpPr/>
            <p:nvPr/>
          </p:nvSpPr>
          <p:spPr>
            <a:xfrm>
              <a:off x="3498697"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934" name="tx934"/>
            <p:cNvSpPr/>
            <p:nvPr/>
          </p:nvSpPr>
          <p:spPr>
            <a:xfrm>
              <a:off x="379522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35" name="tx935"/>
            <p:cNvSpPr/>
            <p:nvPr/>
          </p:nvSpPr>
          <p:spPr>
            <a:xfrm>
              <a:off x="4091753" y="511159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936" name="tx936"/>
            <p:cNvSpPr/>
            <p:nvPr/>
          </p:nvSpPr>
          <p:spPr>
            <a:xfrm>
              <a:off x="4388281"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937" name="tx937"/>
            <p:cNvSpPr/>
            <p:nvPr/>
          </p:nvSpPr>
          <p:spPr>
            <a:xfrm>
              <a:off x="468480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938" name="tx938"/>
            <p:cNvSpPr/>
            <p:nvPr/>
          </p:nvSpPr>
          <p:spPr>
            <a:xfrm>
              <a:off x="4981338"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39" name="tx939"/>
            <p:cNvSpPr/>
            <p:nvPr/>
          </p:nvSpPr>
          <p:spPr>
            <a:xfrm>
              <a:off x="5277866"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940" name="tx940"/>
            <p:cNvSpPr/>
            <p:nvPr/>
          </p:nvSpPr>
          <p:spPr>
            <a:xfrm>
              <a:off x="5574394"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941" name="tx941"/>
            <p:cNvSpPr/>
            <p:nvPr/>
          </p:nvSpPr>
          <p:spPr>
            <a:xfrm>
              <a:off x="5870922"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942" name="tx942"/>
            <p:cNvSpPr/>
            <p:nvPr/>
          </p:nvSpPr>
          <p:spPr>
            <a:xfrm>
              <a:off x="6167450"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943" name="tx943"/>
            <p:cNvSpPr/>
            <p:nvPr/>
          </p:nvSpPr>
          <p:spPr>
            <a:xfrm>
              <a:off x="6463979"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944" name="tx944"/>
            <p:cNvSpPr/>
            <p:nvPr/>
          </p:nvSpPr>
          <p:spPr>
            <a:xfrm>
              <a:off x="6760507"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945" name="tx945"/>
            <p:cNvSpPr/>
            <p:nvPr/>
          </p:nvSpPr>
          <p:spPr>
            <a:xfrm>
              <a:off x="2016056"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46" name="tx946"/>
            <p:cNvSpPr/>
            <p:nvPr/>
          </p:nvSpPr>
          <p:spPr>
            <a:xfrm>
              <a:off x="2312584"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47" name="tx947"/>
            <p:cNvSpPr/>
            <p:nvPr/>
          </p:nvSpPr>
          <p:spPr>
            <a:xfrm>
              <a:off x="2609112"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48" name="tx948"/>
            <p:cNvSpPr/>
            <p:nvPr/>
          </p:nvSpPr>
          <p:spPr>
            <a:xfrm>
              <a:off x="2905640"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49" name="tx949"/>
            <p:cNvSpPr/>
            <p:nvPr/>
          </p:nvSpPr>
          <p:spPr>
            <a:xfrm>
              <a:off x="3202169"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50" name="tx950"/>
            <p:cNvSpPr/>
            <p:nvPr/>
          </p:nvSpPr>
          <p:spPr>
            <a:xfrm>
              <a:off x="3498697"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51" name="tx951"/>
            <p:cNvSpPr/>
            <p:nvPr/>
          </p:nvSpPr>
          <p:spPr>
            <a:xfrm>
              <a:off x="3795225" y="53338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52" name="tx952"/>
            <p:cNvSpPr/>
            <p:nvPr/>
          </p:nvSpPr>
          <p:spPr>
            <a:xfrm>
              <a:off x="4091753" y="533531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53" name="tx953"/>
            <p:cNvSpPr/>
            <p:nvPr/>
          </p:nvSpPr>
          <p:spPr>
            <a:xfrm>
              <a:off x="4388281"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54" name="tx954"/>
            <p:cNvSpPr/>
            <p:nvPr/>
          </p:nvSpPr>
          <p:spPr>
            <a:xfrm>
              <a:off x="5574394"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55" name="tx955"/>
            <p:cNvSpPr/>
            <p:nvPr/>
          </p:nvSpPr>
          <p:spPr>
            <a:xfrm>
              <a:off x="5870922"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6" name="tx956"/>
            <p:cNvSpPr/>
            <p:nvPr/>
          </p:nvSpPr>
          <p:spPr>
            <a:xfrm>
              <a:off x="7650091"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7" name="tx957"/>
            <p:cNvSpPr/>
            <p:nvPr/>
          </p:nvSpPr>
          <p:spPr>
            <a:xfrm>
              <a:off x="7946619" y="53352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8" name="tx958"/>
            <p:cNvSpPr/>
            <p:nvPr/>
          </p:nvSpPr>
          <p:spPr>
            <a:xfrm>
              <a:off x="8243148"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59" name="tx959"/>
            <p:cNvSpPr/>
            <p:nvPr/>
          </p:nvSpPr>
          <p:spPr>
            <a:xfrm>
              <a:off x="8539676" y="53339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60" name="tx960"/>
            <p:cNvSpPr/>
            <p:nvPr/>
          </p:nvSpPr>
          <p:spPr>
            <a:xfrm>
              <a:off x="8836204" y="533531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61" name="tx961"/>
            <p:cNvSpPr/>
            <p:nvPr/>
          </p:nvSpPr>
          <p:spPr>
            <a:xfrm>
              <a:off x="201605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62" name="tx962"/>
            <p:cNvSpPr/>
            <p:nvPr/>
          </p:nvSpPr>
          <p:spPr>
            <a:xfrm>
              <a:off x="2312584"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63" name="tx963"/>
            <p:cNvSpPr/>
            <p:nvPr/>
          </p:nvSpPr>
          <p:spPr>
            <a:xfrm>
              <a:off x="8243148"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64" name="tx964"/>
            <p:cNvSpPr/>
            <p:nvPr/>
          </p:nvSpPr>
          <p:spPr>
            <a:xfrm>
              <a:off x="8539676" y="46629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65" name="tx965"/>
            <p:cNvSpPr/>
            <p:nvPr/>
          </p:nvSpPr>
          <p:spPr>
            <a:xfrm>
              <a:off x="2609112"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66" name="tx966"/>
            <p:cNvSpPr/>
            <p:nvPr/>
          </p:nvSpPr>
          <p:spPr>
            <a:xfrm>
              <a:off x="2905640" y="44392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7" name="tx967"/>
            <p:cNvSpPr/>
            <p:nvPr/>
          </p:nvSpPr>
          <p:spPr>
            <a:xfrm>
              <a:off x="3202169" y="44392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68" name="tx968"/>
            <p:cNvSpPr/>
            <p:nvPr/>
          </p:nvSpPr>
          <p:spPr>
            <a:xfrm>
              <a:off x="2312584"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69" name="tx969"/>
            <p:cNvSpPr/>
            <p:nvPr/>
          </p:nvSpPr>
          <p:spPr>
            <a:xfrm>
              <a:off x="3795225"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70" name="tx970"/>
            <p:cNvSpPr/>
            <p:nvPr/>
          </p:nvSpPr>
          <p:spPr>
            <a:xfrm>
              <a:off x="4091753"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71" name="tx971"/>
            <p:cNvSpPr/>
            <p:nvPr/>
          </p:nvSpPr>
          <p:spPr>
            <a:xfrm>
              <a:off x="4388281"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72" name="tx972"/>
            <p:cNvSpPr/>
            <p:nvPr/>
          </p:nvSpPr>
          <p:spPr>
            <a:xfrm>
              <a:off x="4684809"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73" name="tx973"/>
            <p:cNvSpPr/>
            <p:nvPr/>
          </p:nvSpPr>
          <p:spPr>
            <a:xfrm>
              <a:off x="4981338"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74" name="tx974"/>
            <p:cNvSpPr/>
            <p:nvPr/>
          </p:nvSpPr>
          <p:spPr>
            <a:xfrm>
              <a:off x="5277866" y="48866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975" name="tx975"/>
            <p:cNvSpPr/>
            <p:nvPr/>
          </p:nvSpPr>
          <p:spPr>
            <a:xfrm>
              <a:off x="2016056" y="488793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76" name="tx976"/>
            <p:cNvSpPr/>
            <p:nvPr/>
          </p:nvSpPr>
          <p:spPr>
            <a:xfrm>
              <a:off x="2016056"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77" name="tx977"/>
            <p:cNvSpPr/>
            <p:nvPr/>
          </p:nvSpPr>
          <p:spPr>
            <a:xfrm>
              <a:off x="231258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78" name="tx978"/>
            <p:cNvSpPr/>
            <p:nvPr/>
          </p:nvSpPr>
          <p:spPr>
            <a:xfrm>
              <a:off x="2609112"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79" name="tx979"/>
            <p:cNvSpPr/>
            <p:nvPr/>
          </p:nvSpPr>
          <p:spPr>
            <a:xfrm>
              <a:off x="8836204" y="39919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80" name="tx980"/>
            <p:cNvSpPr/>
            <p:nvPr/>
          </p:nvSpPr>
          <p:spPr>
            <a:xfrm>
              <a:off x="2016056" y="55589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81" name="tx981"/>
            <p:cNvSpPr/>
            <p:nvPr/>
          </p:nvSpPr>
          <p:spPr>
            <a:xfrm>
              <a:off x="2312584"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982" name="tx982"/>
            <p:cNvSpPr/>
            <p:nvPr/>
          </p:nvSpPr>
          <p:spPr>
            <a:xfrm>
              <a:off x="2609112" y="5557919"/>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83" name="tx983"/>
            <p:cNvSpPr/>
            <p:nvPr/>
          </p:nvSpPr>
          <p:spPr>
            <a:xfrm>
              <a:off x="2905640"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84" name="tx984"/>
            <p:cNvSpPr/>
            <p:nvPr/>
          </p:nvSpPr>
          <p:spPr>
            <a:xfrm>
              <a:off x="320216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985" name="tx985"/>
            <p:cNvSpPr/>
            <p:nvPr/>
          </p:nvSpPr>
          <p:spPr>
            <a:xfrm>
              <a:off x="3498697"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86" name="tx986"/>
            <p:cNvSpPr/>
            <p:nvPr/>
          </p:nvSpPr>
          <p:spPr>
            <a:xfrm>
              <a:off x="3795225"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87" name="tx987"/>
            <p:cNvSpPr/>
            <p:nvPr/>
          </p:nvSpPr>
          <p:spPr>
            <a:xfrm>
              <a:off x="4091753"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88" name="tx988"/>
            <p:cNvSpPr/>
            <p:nvPr/>
          </p:nvSpPr>
          <p:spPr>
            <a:xfrm>
              <a:off x="4388281"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89" name="tx989"/>
            <p:cNvSpPr/>
            <p:nvPr/>
          </p:nvSpPr>
          <p:spPr>
            <a:xfrm>
              <a:off x="4684809" y="555754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90" name="tx990"/>
            <p:cNvSpPr/>
            <p:nvPr/>
          </p:nvSpPr>
          <p:spPr>
            <a:xfrm>
              <a:off x="4981338"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91" name="tx991"/>
            <p:cNvSpPr/>
            <p:nvPr/>
          </p:nvSpPr>
          <p:spPr>
            <a:xfrm>
              <a:off x="5277866"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92" name="tx992"/>
            <p:cNvSpPr/>
            <p:nvPr/>
          </p:nvSpPr>
          <p:spPr>
            <a:xfrm>
              <a:off x="5574394"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93" name="tx993"/>
            <p:cNvSpPr/>
            <p:nvPr/>
          </p:nvSpPr>
          <p:spPr>
            <a:xfrm>
              <a:off x="5870922"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94" name="tx994"/>
            <p:cNvSpPr/>
            <p:nvPr/>
          </p:nvSpPr>
          <p:spPr>
            <a:xfrm>
              <a:off x="6167450"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95" name="tx995"/>
            <p:cNvSpPr/>
            <p:nvPr/>
          </p:nvSpPr>
          <p:spPr>
            <a:xfrm>
              <a:off x="646397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96" name="tx996"/>
            <p:cNvSpPr/>
            <p:nvPr/>
          </p:nvSpPr>
          <p:spPr>
            <a:xfrm>
              <a:off x="6760507"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97" name="tx997"/>
            <p:cNvSpPr/>
            <p:nvPr/>
          </p:nvSpPr>
          <p:spPr>
            <a:xfrm>
              <a:off x="7057035"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98" name="tx998"/>
            <p:cNvSpPr/>
            <p:nvPr/>
          </p:nvSpPr>
          <p:spPr>
            <a:xfrm>
              <a:off x="7353563"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999" name="tx999"/>
            <p:cNvSpPr/>
            <p:nvPr/>
          </p:nvSpPr>
          <p:spPr>
            <a:xfrm>
              <a:off x="7650091"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00" name="tx1000"/>
            <p:cNvSpPr/>
            <p:nvPr/>
          </p:nvSpPr>
          <p:spPr>
            <a:xfrm>
              <a:off x="7946619"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01" name="tx1001"/>
            <p:cNvSpPr/>
            <p:nvPr/>
          </p:nvSpPr>
          <p:spPr>
            <a:xfrm>
              <a:off x="8243148"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02" name="tx1002"/>
            <p:cNvSpPr/>
            <p:nvPr/>
          </p:nvSpPr>
          <p:spPr>
            <a:xfrm>
              <a:off x="8539676"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03" name="tx1003"/>
            <p:cNvSpPr/>
            <p:nvPr/>
          </p:nvSpPr>
          <p:spPr>
            <a:xfrm>
              <a:off x="8836204" y="55576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04" name="tx1004"/>
            <p:cNvSpPr/>
            <p:nvPr/>
          </p:nvSpPr>
          <p:spPr>
            <a:xfrm>
              <a:off x="8539676" y="42156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05" name="tx1005"/>
            <p:cNvSpPr/>
            <p:nvPr/>
          </p:nvSpPr>
          <p:spPr>
            <a:xfrm>
              <a:off x="7057035"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1006" name="tx1006"/>
            <p:cNvSpPr/>
            <p:nvPr/>
          </p:nvSpPr>
          <p:spPr>
            <a:xfrm>
              <a:off x="7353563"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07" name="tx1007"/>
            <p:cNvSpPr/>
            <p:nvPr/>
          </p:nvSpPr>
          <p:spPr>
            <a:xfrm>
              <a:off x="7650091" y="51105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008" name="tx1008"/>
            <p:cNvSpPr/>
            <p:nvPr/>
          </p:nvSpPr>
          <p:spPr>
            <a:xfrm>
              <a:off x="7946619"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09" name="tx1009"/>
            <p:cNvSpPr/>
            <p:nvPr/>
          </p:nvSpPr>
          <p:spPr>
            <a:xfrm>
              <a:off x="8243148" y="5110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10" name="tx1010"/>
            <p:cNvSpPr/>
            <p:nvPr/>
          </p:nvSpPr>
          <p:spPr>
            <a:xfrm>
              <a:off x="8539676" y="51102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1011" name="tx1011"/>
            <p:cNvSpPr/>
            <p:nvPr/>
          </p:nvSpPr>
          <p:spPr>
            <a:xfrm>
              <a:off x="8836204" y="511059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12" name="tx1012"/>
            <p:cNvSpPr/>
            <p:nvPr/>
          </p:nvSpPr>
          <p:spPr>
            <a:xfrm>
              <a:off x="19520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1013" name="tx1013"/>
            <p:cNvSpPr/>
            <p:nvPr/>
          </p:nvSpPr>
          <p:spPr>
            <a:xfrm>
              <a:off x="224856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1014" name="tx1014"/>
            <p:cNvSpPr/>
            <p:nvPr/>
          </p:nvSpPr>
          <p:spPr>
            <a:xfrm>
              <a:off x="254509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1015" name="tx1015"/>
            <p:cNvSpPr/>
            <p:nvPr/>
          </p:nvSpPr>
          <p:spPr>
            <a:xfrm>
              <a:off x="2841619"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1016" name="tx1016"/>
            <p:cNvSpPr/>
            <p:nvPr/>
          </p:nvSpPr>
          <p:spPr>
            <a:xfrm>
              <a:off x="313814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1017" name="tx1017"/>
            <p:cNvSpPr/>
            <p:nvPr/>
          </p:nvSpPr>
          <p:spPr>
            <a:xfrm>
              <a:off x="34346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1018" name="tx1018"/>
            <p:cNvSpPr/>
            <p:nvPr/>
          </p:nvSpPr>
          <p:spPr>
            <a:xfrm>
              <a:off x="373120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1019" name="tx1019"/>
            <p:cNvSpPr/>
            <p:nvPr/>
          </p:nvSpPr>
          <p:spPr>
            <a:xfrm>
              <a:off x="402773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1020" name="tx1020"/>
            <p:cNvSpPr/>
            <p:nvPr/>
          </p:nvSpPr>
          <p:spPr>
            <a:xfrm>
              <a:off x="432426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1021" name="tx1021"/>
            <p:cNvSpPr/>
            <p:nvPr/>
          </p:nvSpPr>
          <p:spPr>
            <a:xfrm>
              <a:off x="462078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1022" name="tx1022"/>
            <p:cNvSpPr/>
            <p:nvPr/>
          </p:nvSpPr>
          <p:spPr>
            <a:xfrm>
              <a:off x="49173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1023" name="tx1023"/>
            <p:cNvSpPr/>
            <p:nvPr/>
          </p:nvSpPr>
          <p:spPr>
            <a:xfrm>
              <a:off x="521384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1024" name="tx1024"/>
            <p:cNvSpPr/>
            <p:nvPr/>
          </p:nvSpPr>
          <p:spPr>
            <a:xfrm>
              <a:off x="551037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1025" name="tx1025"/>
            <p:cNvSpPr/>
            <p:nvPr/>
          </p:nvSpPr>
          <p:spPr>
            <a:xfrm>
              <a:off x="580690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1026" name="tx1026"/>
            <p:cNvSpPr/>
            <p:nvPr/>
          </p:nvSpPr>
          <p:spPr>
            <a:xfrm>
              <a:off x="610342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1027" name="tx1027"/>
            <p:cNvSpPr/>
            <p:nvPr/>
          </p:nvSpPr>
          <p:spPr>
            <a:xfrm>
              <a:off x="63999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1028" name="tx1028"/>
            <p:cNvSpPr/>
            <p:nvPr/>
          </p:nvSpPr>
          <p:spPr>
            <a:xfrm>
              <a:off x="66964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1029" name="tx1029"/>
            <p:cNvSpPr/>
            <p:nvPr/>
          </p:nvSpPr>
          <p:spPr>
            <a:xfrm>
              <a:off x="699301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1030" name="tx1030"/>
            <p:cNvSpPr/>
            <p:nvPr/>
          </p:nvSpPr>
          <p:spPr>
            <a:xfrm>
              <a:off x="728954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031" name="tx1031"/>
            <p:cNvSpPr/>
            <p:nvPr/>
          </p:nvSpPr>
          <p:spPr>
            <a:xfrm>
              <a:off x="758607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032" name="tx1032"/>
            <p:cNvSpPr/>
            <p:nvPr/>
          </p:nvSpPr>
          <p:spPr>
            <a:xfrm>
              <a:off x="78825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033" name="tx1033"/>
            <p:cNvSpPr/>
            <p:nvPr/>
          </p:nvSpPr>
          <p:spPr>
            <a:xfrm>
              <a:off x="81791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034" name="tx1034"/>
            <p:cNvSpPr/>
            <p:nvPr/>
          </p:nvSpPr>
          <p:spPr>
            <a:xfrm>
              <a:off x="847565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035" name="tx1035"/>
            <p:cNvSpPr/>
            <p:nvPr/>
          </p:nvSpPr>
          <p:spPr>
            <a:xfrm>
              <a:off x="8772182"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036" name="tx1036"/>
            <p:cNvSpPr/>
            <p:nvPr/>
          </p:nvSpPr>
          <p:spPr>
            <a:xfrm>
              <a:off x="1331091" y="554463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1037" name="tx1037"/>
            <p:cNvSpPr/>
            <p:nvPr/>
          </p:nvSpPr>
          <p:spPr>
            <a:xfrm>
              <a:off x="1097940" y="5293272"/>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1038" name="tx1038"/>
            <p:cNvSpPr/>
            <p:nvPr/>
          </p:nvSpPr>
          <p:spPr>
            <a:xfrm>
              <a:off x="1393165" y="5099076"/>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1039" name="tx1039"/>
            <p:cNvSpPr/>
            <p:nvPr/>
          </p:nvSpPr>
          <p:spPr>
            <a:xfrm>
              <a:off x="1299986" y="4875412"/>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1040" name="tx1040"/>
            <p:cNvSpPr/>
            <p:nvPr/>
          </p:nvSpPr>
          <p:spPr>
            <a:xfrm>
              <a:off x="1369905" y="4623985"/>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1041" name="tx1041"/>
            <p:cNvSpPr/>
            <p:nvPr/>
          </p:nvSpPr>
          <p:spPr>
            <a:xfrm>
              <a:off x="1291937" y="4428084"/>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1042" name="tx1042"/>
            <p:cNvSpPr/>
            <p:nvPr/>
          </p:nvSpPr>
          <p:spPr>
            <a:xfrm>
              <a:off x="1517517" y="4174952"/>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1043" name="tx1043"/>
            <p:cNvSpPr/>
            <p:nvPr/>
          </p:nvSpPr>
          <p:spPr>
            <a:xfrm>
              <a:off x="1431842" y="3978982"/>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1044" name="tx1044"/>
            <p:cNvSpPr/>
            <p:nvPr/>
          </p:nvSpPr>
          <p:spPr>
            <a:xfrm>
              <a:off x="1595075" y="3730966"/>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1045" name="tx1045"/>
            <p:cNvSpPr/>
            <p:nvPr/>
          </p:nvSpPr>
          <p:spPr>
            <a:xfrm>
              <a:off x="1501828" y="3505665"/>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1046" name="tx1046"/>
            <p:cNvSpPr/>
            <p:nvPr/>
          </p:nvSpPr>
          <p:spPr>
            <a:xfrm>
              <a:off x="1408649" y="3309695"/>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1047" name="tx1047"/>
            <p:cNvSpPr/>
            <p:nvPr/>
          </p:nvSpPr>
          <p:spPr>
            <a:xfrm>
              <a:off x="1478568" y="3058337"/>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1048" name="tx1048"/>
            <p:cNvSpPr/>
            <p:nvPr/>
          </p:nvSpPr>
          <p:spPr>
            <a:xfrm>
              <a:off x="508103" y="2862367"/>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1049" name="tx1049"/>
            <p:cNvSpPr/>
            <p:nvPr/>
          </p:nvSpPr>
          <p:spPr>
            <a:xfrm>
              <a:off x="1385457" y="263877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1050" name="tx1050"/>
            <p:cNvSpPr/>
            <p:nvPr/>
          </p:nvSpPr>
          <p:spPr>
            <a:xfrm>
              <a:off x="1035866" y="2413334"/>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1051" name="tx1051"/>
            <p:cNvSpPr/>
            <p:nvPr/>
          </p:nvSpPr>
          <p:spPr>
            <a:xfrm>
              <a:off x="1486412" y="2183531"/>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1052" name="tx1052"/>
            <p:cNvSpPr/>
            <p:nvPr/>
          </p:nvSpPr>
          <p:spPr>
            <a:xfrm>
              <a:off x="1300123" y="196777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1053" name="tx1053"/>
            <p:cNvSpPr/>
            <p:nvPr/>
          </p:nvSpPr>
          <p:spPr>
            <a:xfrm>
              <a:off x="1416494" y="1744115"/>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1054" name="tx1054"/>
            <p:cNvSpPr/>
            <p:nvPr/>
          </p:nvSpPr>
          <p:spPr>
            <a:xfrm>
              <a:off x="1595075" y="1520451"/>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1055" name="tx1055"/>
            <p:cNvSpPr/>
            <p:nvPr/>
          </p:nvSpPr>
          <p:spPr>
            <a:xfrm>
              <a:off x="1455375" y="1294945"/>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1056" name="tx1056"/>
            <p:cNvSpPr/>
            <p:nvPr/>
          </p:nvSpPr>
          <p:spPr>
            <a:xfrm>
              <a:off x="1354284" y="1073123"/>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1057" name="tx1057"/>
            <p:cNvSpPr/>
            <p:nvPr/>
          </p:nvSpPr>
          <p:spPr>
            <a:xfrm>
              <a:off x="3649523" y="6056184"/>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1058" name="pic1058"/>
            <p:cNvPicPr/>
            <p:nvPr/>
          </p:nvPicPr>
          <p:blipFill>
            <a:blip r:embed="rId2" cstate="print"/>
            <a:stretch>
              <a:fillRect/>
            </a:stretch>
          </p:blipFill>
          <p:spPr>
            <a:xfrm>
              <a:off x="5163316" y="5941007"/>
              <a:ext cx="2160000" cy="219455"/>
            </a:xfrm>
            <a:prstGeom prst="rect">
              <a:avLst/>
            </a:prstGeom>
          </p:spPr>
        </p:pic>
        <p:sp>
          <p:nvSpPr>
            <p:cNvPr id="1059" name="pl1059"/>
            <p:cNvSpPr/>
            <p:nvPr/>
          </p:nvSpPr>
          <p:spPr>
            <a:xfrm>
              <a:off x="51669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0" name="pl1060"/>
            <p:cNvSpPr/>
            <p:nvPr/>
          </p:nvSpPr>
          <p:spPr>
            <a:xfrm>
              <a:off x="643706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1" name="pl1061"/>
            <p:cNvSpPr/>
            <p:nvPr/>
          </p:nvSpPr>
          <p:spPr>
            <a:xfrm>
              <a:off x="665234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2" name="pl1062"/>
            <p:cNvSpPr/>
            <p:nvPr/>
          </p:nvSpPr>
          <p:spPr>
            <a:xfrm>
              <a:off x="686762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3" name="pl1063"/>
            <p:cNvSpPr/>
            <p:nvPr/>
          </p:nvSpPr>
          <p:spPr>
            <a:xfrm>
              <a:off x="7082908"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4" name="pl1064"/>
            <p:cNvSpPr/>
            <p:nvPr/>
          </p:nvSpPr>
          <p:spPr>
            <a:xfrm>
              <a:off x="7319716" y="61165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1065" name="pl1065"/>
            <p:cNvSpPr/>
            <p:nvPr/>
          </p:nvSpPr>
          <p:spPr>
            <a:xfrm>
              <a:off x="51669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6" name="pl1066"/>
            <p:cNvSpPr/>
            <p:nvPr/>
          </p:nvSpPr>
          <p:spPr>
            <a:xfrm>
              <a:off x="643706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7" name="pl1067"/>
            <p:cNvSpPr/>
            <p:nvPr/>
          </p:nvSpPr>
          <p:spPr>
            <a:xfrm>
              <a:off x="665234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8" name="pl1068"/>
            <p:cNvSpPr/>
            <p:nvPr/>
          </p:nvSpPr>
          <p:spPr>
            <a:xfrm>
              <a:off x="686762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69" name="pl1069"/>
            <p:cNvSpPr/>
            <p:nvPr/>
          </p:nvSpPr>
          <p:spPr>
            <a:xfrm>
              <a:off x="7082908"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70" name="pl1070"/>
            <p:cNvSpPr/>
            <p:nvPr/>
          </p:nvSpPr>
          <p:spPr>
            <a:xfrm>
              <a:off x="7319716" y="5941007"/>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1071" name="tx1071"/>
            <p:cNvSpPr/>
            <p:nvPr/>
          </p:nvSpPr>
          <p:spPr>
            <a:xfrm>
              <a:off x="5135838" y="622836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1072" name="tx1072"/>
            <p:cNvSpPr/>
            <p:nvPr/>
          </p:nvSpPr>
          <p:spPr>
            <a:xfrm>
              <a:off x="637491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1073" name="tx1073"/>
            <p:cNvSpPr/>
            <p:nvPr/>
          </p:nvSpPr>
          <p:spPr>
            <a:xfrm>
              <a:off x="659019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1074" name="tx1074"/>
            <p:cNvSpPr/>
            <p:nvPr/>
          </p:nvSpPr>
          <p:spPr>
            <a:xfrm>
              <a:off x="680547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1075" name="tx1075"/>
            <p:cNvSpPr/>
            <p:nvPr/>
          </p:nvSpPr>
          <p:spPr>
            <a:xfrm>
              <a:off x="7020752" y="62283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1076" name="tx1076"/>
            <p:cNvSpPr/>
            <p:nvPr/>
          </p:nvSpPr>
          <p:spPr>
            <a:xfrm>
              <a:off x="7226482" y="6228360"/>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1077" name="tx1077"/>
            <p:cNvSpPr/>
            <p:nvPr/>
          </p:nvSpPr>
          <p:spPr>
            <a:xfrm>
              <a:off x="1898429" y="398022"/>
              <a:ext cx="34290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EMR, 2000-2023</a:t>
              </a:r>
            </a:p>
          </p:txBody>
        </p:sp>
        <p:sp>
          <p:nvSpPr>
            <p:cNvPr id="1078" name="tx10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79" name="tx1079"/>
            <p:cNvSpPr/>
            <p:nvPr/>
          </p:nvSpPr>
          <p:spPr>
            <a:xfrm>
              <a:off x="4371650" y="6568567"/>
              <a:ext cx="47027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Countries ordered based on descending crude average MCV1 coverage across all years.</a:t>
              </a:r>
            </a:p>
          </p:txBody>
        </p:sp>
      </p:grpSp>
      <p:sp>
        <p:nvSpPr>
          <p:cNvPr id="10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heatmap shows MCV1 coverage, by country and year, with countries arranged from high to low average coverage across all years. Red indicates low coverage (&lt;60%) and green indicates high coverage (≥90%). The changing colour gradient can be used to tracked changes in coverage over time and recovery from pandemic-related disruptions where applicable.
Across all years 2000-2023, Bahrain and Oman had the highest crude average MCV1 coverage (99%) and Somalia had the lowest (41%).
Over the last 5 years (2019-2023), 10 countries maintained coverage of at least 90%.
There were 3 countries with coverage consistently below 60% over the last 5 years (Afghanistan, Somalia, and Yemen).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291024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435568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6" name="pl6"/>
            <p:cNvSpPr/>
            <p:nvPr/>
          </p:nvSpPr>
          <p:spPr>
            <a:xfrm>
              <a:off x="5801130"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7246575" y="660217"/>
              <a:ext cx="0" cy="5171197"/>
            </a:xfrm>
            <a:custGeom>
              <a:avLst/>
              <a:pathLst>
                <a:path w="0" h="5171197">
                  <a:moveTo>
                    <a:pt x="0" y="5171197"/>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898429" y="5685060"/>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9" name="pl9"/>
            <p:cNvSpPr/>
            <p:nvPr/>
          </p:nvSpPr>
          <p:spPr>
            <a:xfrm>
              <a:off x="1898429" y="544113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0" name="pl10"/>
            <p:cNvSpPr/>
            <p:nvPr/>
          </p:nvSpPr>
          <p:spPr>
            <a:xfrm>
              <a:off x="1898429" y="5197211"/>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1" name="pl11"/>
            <p:cNvSpPr/>
            <p:nvPr/>
          </p:nvSpPr>
          <p:spPr>
            <a:xfrm>
              <a:off x="1898429" y="495328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2" name="pl12"/>
            <p:cNvSpPr/>
            <p:nvPr/>
          </p:nvSpPr>
          <p:spPr>
            <a:xfrm>
              <a:off x="1898429" y="4709362"/>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3" name="pl13"/>
            <p:cNvSpPr/>
            <p:nvPr/>
          </p:nvSpPr>
          <p:spPr>
            <a:xfrm>
              <a:off x="1898429" y="4465438"/>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4" name="pl14"/>
            <p:cNvSpPr/>
            <p:nvPr/>
          </p:nvSpPr>
          <p:spPr>
            <a:xfrm>
              <a:off x="1898429" y="4221514"/>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5" name="pl15"/>
            <p:cNvSpPr/>
            <p:nvPr/>
          </p:nvSpPr>
          <p:spPr>
            <a:xfrm>
              <a:off x="1898429" y="3977589"/>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6" name="pl16"/>
            <p:cNvSpPr/>
            <p:nvPr/>
          </p:nvSpPr>
          <p:spPr>
            <a:xfrm>
              <a:off x="1898429" y="373366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7" name="pl17"/>
            <p:cNvSpPr/>
            <p:nvPr/>
          </p:nvSpPr>
          <p:spPr>
            <a:xfrm>
              <a:off x="1898429" y="3489740"/>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8" name="pl18"/>
            <p:cNvSpPr/>
            <p:nvPr/>
          </p:nvSpPr>
          <p:spPr>
            <a:xfrm>
              <a:off x="1898429" y="324581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19" name="pl19"/>
            <p:cNvSpPr/>
            <p:nvPr/>
          </p:nvSpPr>
          <p:spPr>
            <a:xfrm>
              <a:off x="1898429" y="3001892"/>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0" name="pl20"/>
            <p:cNvSpPr/>
            <p:nvPr/>
          </p:nvSpPr>
          <p:spPr>
            <a:xfrm>
              <a:off x="1898429" y="2757967"/>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1" name="pl21"/>
            <p:cNvSpPr/>
            <p:nvPr/>
          </p:nvSpPr>
          <p:spPr>
            <a:xfrm>
              <a:off x="1898429" y="2514043"/>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2" name="pl22"/>
            <p:cNvSpPr/>
            <p:nvPr/>
          </p:nvSpPr>
          <p:spPr>
            <a:xfrm>
              <a:off x="1898429" y="2270118"/>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3" name="pl23"/>
            <p:cNvSpPr/>
            <p:nvPr/>
          </p:nvSpPr>
          <p:spPr>
            <a:xfrm>
              <a:off x="1898429" y="2026194"/>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4" name="pl24"/>
            <p:cNvSpPr/>
            <p:nvPr/>
          </p:nvSpPr>
          <p:spPr>
            <a:xfrm>
              <a:off x="1898429" y="1782270"/>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5" name="pl25"/>
            <p:cNvSpPr/>
            <p:nvPr/>
          </p:nvSpPr>
          <p:spPr>
            <a:xfrm>
              <a:off x="1898429" y="1538345"/>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6" name="pl26"/>
            <p:cNvSpPr/>
            <p:nvPr/>
          </p:nvSpPr>
          <p:spPr>
            <a:xfrm>
              <a:off x="1898429" y="1294421"/>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7" name="pl27"/>
            <p:cNvSpPr/>
            <p:nvPr/>
          </p:nvSpPr>
          <p:spPr>
            <a:xfrm>
              <a:off x="1898429" y="1050496"/>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8" name="pl28"/>
            <p:cNvSpPr/>
            <p:nvPr/>
          </p:nvSpPr>
          <p:spPr>
            <a:xfrm>
              <a:off x="1898429" y="806572"/>
              <a:ext cx="6359958" cy="0"/>
            </a:xfrm>
            <a:custGeom>
              <a:avLst/>
              <a:pathLst>
                <a:path w="6359958" h="0">
                  <a:moveTo>
                    <a:pt x="0" y="0"/>
                  </a:moveTo>
                  <a:lnTo>
                    <a:pt x="6359958" y="0"/>
                  </a:lnTo>
                  <a:lnTo>
                    <a:pt x="6359958" y="0"/>
                  </a:lnTo>
                </a:path>
              </a:pathLst>
            </a:custGeom>
            <a:ln w="13550" cap="flat">
              <a:solidFill>
                <a:srgbClr val="EBEBEB">
                  <a:alpha val="100000"/>
                </a:srgbClr>
              </a:solidFill>
              <a:prstDash val="solid"/>
              <a:round/>
            </a:ln>
          </p:spPr>
          <p:txBody>
            <a:bodyPr/>
            <a:lstStyle/>
            <a:p/>
          </p:txBody>
        </p:sp>
        <p:sp>
          <p:nvSpPr>
            <p:cNvPr id="29" name="pl29"/>
            <p:cNvSpPr/>
            <p:nvPr/>
          </p:nvSpPr>
          <p:spPr>
            <a:xfrm>
              <a:off x="218751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363296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07840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23853"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7969298" y="660217"/>
              <a:ext cx="0" cy="5171197"/>
            </a:xfrm>
            <a:custGeom>
              <a:avLst/>
              <a:pathLst>
                <a:path w="0" h="5171197">
                  <a:moveTo>
                    <a:pt x="0" y="517119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911480" y="806572"/>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5" name="pl35"/>
            <p:cNvSpPr/>
            <p:nvPr/>
          </p:nvSpPr>
          <p:spPr>
            <a:xfrm>
              <a:off x="7911480" y="105049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6" name="pl36"/>
            <p:cNvSpPr/>
            <p:nvPr/>
          </p:nvSpPr>
          <p:spPr>
            <a:xfrm>
              <a:off x="7622391" y="1294421"/>
              <a:ext cx="289089" cy="0"/>
            </a:xfrm>
            <a:custGeom>
              <a:avLst/>
              <a:pathLst>
                <a:path w="289089" h="0">
                  <a:moveTo>
                    <a:pt x="0" y="0"/>
                  </a:moveTo>
                  <a:lnTo>
                    <a:pt x="57817" y="0"/>
                  </a:lnTo>
                  <a:lnTo>
                    <a:pt x="173453" y="0"/>
                  </a:lnTo>
                  <a:lnTo>
                    <a:pt x="289089" y="0"/>
                  </a:lnTo>
                  <a:lnTo>
                    <a:pt x="289089" y="0"/>
                  </a:lnTo>
                </a:path>
              </a:pathLst>
            </a:custGeom>
            <a:ln w="108405" cap="flat">
              <a:solidFill>
                <a:srgbClr val="E8E8E8">
                  <a:alpha val="100000"/>
                </a:srgbClr>
              </a:solidFill>
              <a:prstDash val="solid"/>
              <a:round/>
            </a:ln>
          </p:spPr>
          <p:txBody>
            <a:bodyPr/>
            <a:lstStyle/>
            <a:p/>
          </p:txBody>
        </p:sp>
        <p:sp>
          <p:nvSpPr>
            <p:cNvPr id="37" name="pl37"/>
            <p:cNvSpPr/>
            <p:nvPr/>
          </p:nvSpPr>
          <p:spPr>
            <a:xfrm>
              <a:off x="7911480" y="1538345"/>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38" name="pl38"/>
            <p:cNvSpPr/>
            <p:nvPr/>
          </p:nvSpPr>
          <p:spPr>
            <a:xfrm>
              <a:off x="7795844" y="1782270"/>
              <a:ext cx="115635" cy="0"/>
            </a:xfrm>
            <a:custGeom>
              <a:avLst/>
              <a:pathLst>
                <a:path w="115635" h="0">
                  <a:moveTo>
                    <a:pt x="0" y="0"/>
                  </a:moveTo>
                  <a:lnTo>
                    <a:pt x="115635" y="0"/>
                  </a:lnTo>
                  <a:lnTo>
                    <a:pt x="115635" y="0"/>
                  </a:lnTo>
                  <a:lnTo>
                    <a:pt x="115635" y="0"/>
                  </a:lnTo>
                  <a:lnTo>
                    <a:pt x="115635" y="0"/>
                  </a:lnTo>
                </a:path>
              </a:pathLst>
            </a:custGeom>
            <a:ln w="108405" cap="flat">
              <a:solidFill>
                <a:srgbClr val="E8E8E8">
                  <a:alpha val="100000"/>
                </a:srgbClr>
              </a:solidFill>
              <a:prstDash val="solid"/>
              <a:round/>
            </a:ln>
          </p:spPr>
          <p:txBody>
            <a:bodyPr/>
            <a:lstStyle/>
            <a:p/>
          </p:txBody>
        </p:sp>
        <p:sp>
          <p:nvSpPr>
            <p:cNvPr id="39" name="pl39"/>
            <p:cNvSpPr/>
            <p:nvPr/>
          </p:nvSpPr>
          <p:spPr>
            <a:xfrm>
              <a:off x="7391120" y="2026194"/>
              <a:ext cx="520360" cy="0"/>
            </a:xfrm>
            <a:custGeom>
              <a:avLst/>
              <a:pathLst>
                <a:path w="520360" h="0">
                  <a:moveTo>
                    <a:pt x="0" y="0"/>
                  </a:moveTo>
                  <a:lnTo>
                    <a:pt x="520360" y="0"/>
                  </a:lnTo>
                  <a:lnTo>
                    <a:pt x="520360" y="0"/>
                  </a:lnTo>
                  <a:lnTo>
                    <a:pt x="520360" y="0"/>
                  </a:lnTo>
                  <a:lnTo>
                    <a:pt x="520360" y="0"/>
                  </a:lnTo>
                </a:path>
              </a:pathLst>
            </a:custGeom>
            <a:ln w="108405" cap="flat">
              <a:solidFill>
                <a:srgbClr val="E8E8E8">
                  <a:alpha val="100000"/>
                </a:srgbClr>
              </a:solidFill>
              <a:prstDash val="solid"/>
              <a:round/>
            </a:ln>
          </p:spPr>
          <p:txBody>
            <a:bodyPr/>
            <a:lstStyle/>
            <a:p/>
          </p:txBody>
        </p:sp>
        <p:sp>
          <p:nvSpPr>
            <p:cNvPr id="40" name="pl40"/>
            <p:cNvSpPr/>
            <p:nvPr/>
          </p:nvSpPr>
          <p:spPr>
            <a:xfrm>
              <a:off x="7853662" y="2270118"/>
              <a:ext cx="57817" cy="0"/>
            </a:xfrm>
            <a:custGeom>
              <a:avLst/>
              <a:pathLst>
                <a:path w="57817" h="0">
                  <a:moveTo>
                    <a:pt x="0" y="0"/>
                  </a:moveTo>
                  <a:lnTo>
                    <a:pt x="0" y="0"/>
                  </a:lnTo>
                  <a:lnTo>
                    <a:pt x="57817" y="0"/>
                  </a:lnTo>
                  <a:lnTo>
                    <a:pt x="57817" y="0"/>
                  </a:lnTo>
                  <a:lnTo>
                    <a:pt x="57817" y="0"/>
                  </a:lnTo>
                </a:path>
              </a:pathLst>
            </a:custGeom>
            <a:ln w="108405" cap="flat">
              <a:solidFill>
                <a:srgbClr val="E8E8E8">
                  <a:alpha val="100000"/>
                </a:srgbClr>
              </a:solidFill>
              <a:prstDash val="solid"/>
              <a:round/>
            </a:ln>
          </p:spPr>
          <p:txBody>
            <a:bodyPr/>
            <a:lstStyle/>
            <a:p/>
          </p:txBody>
        </p:sp>
        <p:sp>
          <p:nvSpPr>
            <p:cNvPr id="41" name="pl41"/>
            <p:cNvSpPr/>
            <p:nvPr/>
          </p:nvSpPr>
          <p:spPr>
            <a:xfrm>
              <a:off x="7044213" y="2514043"/>
              <a:ext cx="751631" cy="0"/>
            </a:xfrm>
            <a:custGeom>
              <a:avLst/>
              <a:pathLst>
                <a:path w="751631" h="0">
                  <a:moveTo>
                    <a:pt x="0" y="0"/>
                  </a:moveTo>
                  <a:lnTo>
                    <a:pt x="115635" y="0"/>
                  </a:lnTo>
                  <a:lnTo>
                    <a:pt x="520360" y="0"/>
                  </a:lnTo>
                  <a:lnTo>
                    <a:pt x="751631" y="0"/>
                  </a:lnTo>
                  <a:lnTo>
                    <a:pt x="751631" y="0"/>
                  </a:lnTo>
                </a:path>
              </a:pathLst>
            </a:custGeom>
            <a:ln w="108405" cap="flat">
              <a:solidFill>
                <a:srgbClr val="E8E8E8">
                  <a:alpha val="100000"/>
                </a:srgbClr>
              </a:solidFill>
              <a:prstDash val="solid"/>
              <a:round/>
            </a:ln>
          </p:spPr>
          <p:txBody>
            <a:bodyPr/>
            <a:lstStyle/>
            <a:p/>
          </p:txBody>
        </p:sp>
        <p:sp>
          <p:nvSpPr>
            <p:cNvPr id="42" name="pl42"/>
            <p:cNvSpPr/>
            <p:nvPr/>
          </p:nvSpPr>
          <p:spPr>
            <a:xfrm>
              <a:off x="7680209" y="2757967"/>
              <a:ext cx="173453" cy="0"/>
            </a:xfrm>
            <a:custGeom>
              <a:avLst/>
              <a:pathLst>
                <a:path w="173453" h="0">
                  <a:moveTo>
                    <a:pt x="0" y="0"/>
                  </a:moveTo>
                  <a:lnTo>
                    <a:pt x="57817" y="0"/>
                  </a:lnTo>
                  <a:lnTo>
                    <a:pt x="115635" y="0"/>
                  </a:lnTo>
                  <a:lnTo>
                    <a:pt x="173453" y="0"/>
                  </a:lnTo>
                  <a:lnTo>
                    <a:pt x="173453" y="0"/>
                  </a:lnTo>
                </a:path>
              </a:pathLst>
            </a:custGeom>
            <a:ln w="108405" cap="flat">
              <a:solidFill>
                <a:srgbClr val="E8E8E8">
                  <a:alpha val="100000"/>
                </a:srgbClr>
              </a:solidFill>
              <a:prstDash val="solid"/>
              <a:round/>
            </a:ln>
          </p:spPr>
          <p:txBody>
            <a:bodyPr/>
            <a:lstStyle/>
            <a:p/>
          </p:txBody>
        </p:sp>
        <p:sp>
          <p:nvSpPr>
            <p:cNvPr id="43" name="pl43"/>
            <p:cNvSpPr/>
            <p:nvPr/>
          </p:nvSpPr>
          <p:spPr>
            <a:xfrm>
              <a:off x="7622391" y="3001892"/>
              <a:ext cx="115635" cy="0"/>
            </a:xfrm>
            <a:custGeom>
              <a:avLst/>
              <a:pathLst>
                <a:path w="115635" h="0">
                  <a:moveTo>
                    <a:pt x="0" y="0"/>
                  </a:moveTo>
                  <a:lnTo>
                    <a:pt x="57817" y="0"/>
                  </a:lnTo>
                  <a:lnTo>
                    <a:pt x="115635" y="0"/>
                  </a:lnTo>
                  <a:lnTo>
                    <a:pt x="115635" y="0"/>
                  </a:lnTo>
                  <a:lnTo>
                    <a:pt x="115635" y="0"/>
                  </a:lnTo>
                </a:path>
              </a:pathLst>
            </a:custGeom>
            <a:ln w="108405" cap="flat">
              <a:solidFill>
                <a:srgbClr val="E8E8E8">
                  <a:alpha val="100000"/>
                </a:srgbClr>
              </a:solidFill>
              <a:prstDash val="solid"/>
              <a:round/>
            </a:ln>
          </p:spPr>
          <p:txBody>
            <a:bodyPr/>
            <a:lstStyle/>
            <a:p/>
          </p:txBody>
        </p:sp>
        <p:sp>
          <p:nvSpPr>
            <p:cNvPr id="44" name="pl44"/>
            <p:cNvSpPr/>
            <p:nvPr/>
          </p:nvSpPr>
          <p:spPr>
            <a:xfrm>
              <a:off x="7680209" y="3245816"/>
              <a:ext cx="173453" cy="0"/>
            </a:xfrm>
            <a:custGeom>
              <a:avLst/>
              <a:pathLst>
                <a:path w="173453" h="0">
                  <a:moveTo>
                    <a:pt x="0" y="0"/>
                  </a:moveTo>
                  <a:lnTo>
                    <a:pt x="0" y="0"/>
                  </a:lnTo>
                  <a:lnTo>
                    <a:pt x="57817" y="0"/>
                  </a:lnTo>
                  <a:lnTo>
                    <a:pt x="173453" y="0"/>
                  </a:lnTo>
                  <a:lnTo>
                    <a:pt x="173453" y="0"/>
                  </a:lnTo>
                </a:path>
              </a:pathLst>
            </a:custGeom>
            <a:ln w="108405" cap="flat">
              <a:solidFill>
                <a:srgbClr val="E8E8E8">
                  <a:alpha val="100000"/>
                </a:srgbClr>
              </a:solidFill>
              <a:prstDash val="solid"/>
              <a:round/>
            </a:ln>
          </p:spPr>
          <p:txBody>
            <a:bodyPr/>
            <a:lstStyle/>
            <a:p/>
          </p:txBody>
        </p:sp>
        <p:sp>
          <p:nvSpPr>
            <p:cNvPr id="45" name="pl45"/>
            <p:cNvSpPr/>
            <p:nvPr/>
          </p:nvSpPr>
          <p:spPr>
            <a:xfrm>
              <a:off x="6581671" y="3489740"/>
              <a:ext cx="1098538" cy="0"/>
            </a:xfrm>
            <a:custGeom>
              <a:avLst/>
              <a:pathLst>
                <a:path w="1098538" h="0">
                  <a:moveTo>
                    <a:pt x="0" y="0"/>
                  </a:moveTo>
                  <a:lnTo>
                    <a:pt x="289089" y="0"/>
                  </a:lnTo>
                  <a:lnTo>
                    <a:pt x="578178" y="0"/>
                  </a:lnTo>
                  <a:lnTo>
                    <a:pt x="635995" y="0"/>
                  </a:lnTo>
                  <a:lnTo>
                    <a:pt x="1098538" y="0"/>
                  </a:lnTo>
                </a:path>
              </a:pathLst>
            </a:custGeom>
            <a:ln w="108405" cap="flat">
              <a:solidFill>
                <a:srgbClr val="E8E8E8">
                  <a:alpha val="100000"/>
                </a:srgbClr>
              </a:solidFill>
              <a:prstDash val="solid"/>
              <a:round/>
            </a:ln>
          </p:spPr>
          <p:txBody>
            <a:bodyPr/>
            <a:lstStyle/>
            <a:p/>
          </p:txBody>
        </p:sp>
        <p:sp>
          <p:nvSpPr>
            <p:cNvPr id="46" name="pl46"/>
            <p:cNvSpPr/>
            <p:nvPr/>
          </p:nvSpPr>
          <p:spPr>
            <a:xfrm>
              <a:off x="6870760" y="3733665"/>
              <a:ext cx="173453" cy="0"/>
            </a:xfrm>
            <a:custGeom>
              <a:avLst/>
              <a:pathLst>
                <a:path w="173453" h="0">
                  <a:moveTo>
                    <a:pt x="0" y="0"/>
                  </a:moveTo>
                  <a:lnTo>
                    <a:pt x="0" y="0"/>
                  </a:lnTo>
                  <a:lnTo>
                    <a:pt x="57817" y="0"/>
                  </a:lnTo>
                  <a:lnTo>
                    <a:pt x="115635" y="0"/>
                  </a:lnTo>
                  <a:lnTo>
                    <a:pt x="173453" y="0"/>
                  </a:lnTo>
                </a:path>
              </a:pathLst>
            </a:custGeom>
            <a:ln w="108405" cap="flat">
              <a:solidFill>
                <a:srgbClr val="E8E8E8">
                  <a:alpha val="100000"/>
                </a:srgbClr>
              </a:solidFill>
              <a:prstDash val="solid"/>
              <a:round/>
            </a:ln>
          </p:spPr>
          <p:txBody>
            <a:bodyPr/>
            <a:lstStyle/>
            <a:p/>
          </p:txBody>
        </p:sp>
        <p:sp>
          <p:nvSpPr>
            <p:cNvPr id="47" name="pl47"/>
            <p:cNvSpPr/>
            <p:nvPr/>
          </p:nvSpPr>
          <p:spPr>
            <a:xfrm>
              <a:off x="5078408" y="3977589"/>
              <a:ext cx="1907987" cy="0"/>
            </a:xfrm>
            <a:custGeom>
              <a:avLst/>
              <a:pathLst>
                <a:path w="1907987" h="0">
                  <a:moveTo>
                    <a:pt x="0" y="0"/>
                  </a:moveTo>
                  <a:lnTo>
                    <a:pt x="0" y="0"/>
                  </a:lnTo>
                  <a:lnTo>
                    <a:pt x="693813" y="0"/>
                  </a:lnTo>
                  <a:lnTo>
                    <a:pt x="1503262" y="0"/>
                  </a:lnTo>
                  <a:lnTo>
                    <a:pt x="1907987" y="0"/>
                  </a:lnTo>
                </a:path>
              </a:pathLst>
            </a:custGeom>
            <a:ln w="108405" cap="flat">
              <a:solidFill>
                <a:srgbClr val="E8E8E8">
                  <a:alpha val="100000"/>
                </a:srgbClr>
              </a:solidFill>
              <a:prstDash val="solid"/>
              <a:round/>
            </a:ln>
          </p:spPr>
          <p:txBody>
            <a:bodyPr/>
            <a:lstStyle/>
            <a:p/>
          </p:txBody>
        </p:sp>
        <p:sp>
          <p:nvSpPr>
            <p:cNvPr id="48" name="pl48"/>
            <p:cNvSpPr/>
            <p:nvPr/>
          </p:nvSpPr>
          <p:spPr>
            <a:xfrm>
              <a:off x="5194043" y="4221514"/>
              <a:ext cx="1387627" cy="0"/>
            </a:xfrm>
            <a:custGeom>
              <a:avLst/>
              <a:pathLst>
                <a:path w="1387627" h="0">
                  <a:moveTo>
                    <a:pt x="0" y="0"/>
                  </a:moveTo>
                  <a:lnTo>
                    <a:pt x="1040720" y="0"/>
                  </a:lnTo>
                  <a:lnTo>
                    <a:pt x="1040720" y="0"/>
                  </a:lnTo>
                  <a:lnTo>
                    <a:pt x="1271991" y="0"/>
                  </a:lnTo>
                  <a:lnTo>
                    <a:pt x="1387627" y="0"/>
                  </a:lnTo>
                </a:path>
              </a:pathLst>
            </a:custGeom>
            <a:ln w="108405" cap="flat">
              <a:solidFill>
                <a:srgbClr val="E8E8E8">
                  <a:alpha val="100000"/>
                </a:srgbClr>
              </a:solidFill>
              <a:prstDash val="solid"/>
              <a:round/>
            </a:ln>
          </p:spPr>
          <p:txBody>
            <a:bodyPr/>
            <a:lstStyle/>
            <a:p/>
          </p:txBody>
        </p:sp>
        <p:sp>
          <p:nvSpPr>
            <p:cNvPr id="49" name="pl49"/>
            <p:cNvSpPr/>
            <p:nvPr/>
          </p:nvSpPr>
          <p:spPr>
            <a:xfrm>
              <a:off x="6061310" y="4465438"/>
              <a:ext cx="809449" cy="0"/>
            </a:xfrm>
            <a:custGeom>
              <a:avLst/>
              <a:pathLst>
                <a:path w="809449" h="0">
                  <a:moveTo>
                    <a:pt x="0" y="0"/>
                  </a:moveTo>
                  <a:lnTo>
                    <a:pt x="0" y="0"/>
                  </a:lnTo>
                  <a:lnTo>
                    <a:pt x="346906" y="0"/>
                  </a:lnTo>
                  <a:lnTo>
                    <a:pt x="404724" y="0"/>
                  </a:lnTo>
                  <a:lnTo>
                    <a:pt x="809449" y="0"/>
                  </a:lnTo>
                </a:path>
              </a:pathLst>
            </a:custGeom>
            <a:ln w="108405" cap="flat">
              <a:solidFill>
                <a:srgbClr val="E8E8E8">
                  <a:alpha val="100000"/>
                </a:srgbClr>
              </a:solidFill>
              <a:prstDash val="solid"/>
              <a:round/>
            </a:ln>
          </p:spPr>
          <p:txBody>
            <a:bodyPr/>
            <a:lstStyle/>
            <a:p/>
          </p:txBody>
        </p:sp>
        <p:sp>
          <p:nvSpPr>
            <p:cNvPr id="50" name="pl50"/>
            <p:cNvSpPr/>
            <p:nvPr/>
          </p:nvSpPr>
          <p:spPr>
            <a:xfrm>
              <a:off x="6408217" y="4709362"/>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1" name="pl51"/>
            <p:cNvSpPr/>
            <p:nvPr/>
          </p:nvSpPr>
          <p:spPr>
            <a:xfrm>
              <a:off x="5136226" y="4953287"/>
              <a:ext cx="346906" cy="0"/>
            </a:xfrm>
            <a:custGeom>
              <a:avLst/>
              <a:pathLst>
                <a:path w="346906" h="0">
                  <a:moveTo>
                    <a:pt x="0" y="0"/>
                  </a:moveTo>
                  <a:lnTo>
                    <a:pt x="231271" y="0"/>
                  </a:lnTo>
                  <a:lnTo>
                    <a:pt x="289089" y="0"/>
                  </a:lnTo>
                  <a:lnTo>
                    <a:pt x="346906" y="0"/>
                  </a:lnTo>
                  <a:lnTo>
                    <a:pt x="346906" y="0"/>
                  </a:lnTo>
                </a:path>
              </a:pathLst>
            </a:custGeom>
            <a:ln w="108405" cap="flat">
              <a:solidFill>
                <a:srgbClr val="E8E8E8">
                  <a:alpha val="100000"/>
                </a:srgbClr>
              </a:solidFill>
              <a:prstDash val="solid"/>
              <a:round/>
            </a:ln>
          </p:spPr>
          <p:txBody>
            <a:bodyPr/>
            <a:lstStyle/>
            <a:p/>
          </p:txBody>
        </p:sp>
        <p:sp>
          <p:nvSpPr>
            <p:cNvPr id="52" name="pl52"/>
            <p:cNvSpPr/>
            <p:nvPr/>
          </p:nvSpPr>
          <p:spPr>
            <a:xfrm>
              <a:off x="5136226" y="5197211"/>
              <a:ext cx="2254894" cy="0"/>
            </a:xfrm>
            <a:custGeom>
              <a:avLst/>
              <a:pathLst>
                <a:path w="2254894" h="0">
                  <a:moveTo>
                    <a:pt x="0" y="0"/>
                  </a:moveTo>
                  <a:lnTo>
                    <a:pt x="867267" y="0"/>
                  </a:lnTo>
                  <a:lnTo>
                    <a:pt x="1734534" y="0"/>
                  </a:lnTo>
                  <a:lnTo>
                    <a:pt x="2023623" y="0"/>
                  </a:lnTo>
                  <a:lnTo>
                    <a:pt x="2254894" y="0"/>
                  </a:lnTo>
                </a:path>
              </a:pathLst>
            </a:custGeom>
            <a:ln w="108405" cap="flat">
              <a:solidFill>
                <a:srgbClr val="E8E8E8">
                  <a:alpha val="100000"/>
                </a:srgbClr>
              </a:solidFill>
              <a:prstDash val="solid"/>
              <a:round/>
            </a:ln>
          </p:spPr>
          <p:txBody>
            <a:bodyPr/>
            <a:lstStyle/>
            <a:p/>
          </p:txBody>
        </p:sp>
        <p:sp>
          <p:nvSpPr>
            <p:cNvPr id="53" name="pl53"/>
            <p:cNvSpPr/>
            <p:nvPr/>
          </p:nvSpPr>
          <p:spPr>
            <a:xfrm>
              <a:off x="4847137" y="5441136"/>
              <a:ext cx="0" cy="0"/>
            </a:xfrm>
            <a:custGeom>
              <a:avLst/>
              <a:pathLst>
                <a:path w="0" h="0">
                  <a:moveTo>
                    <a:pt x="0" y="0"/>
                  </a:moveTo>
                  <a:lnTo>
                    <a:pt x="0" y="0"/>
                  </a:lnTo>
                  <a:lnTo>
                    <a:pt x="0" y="0"/>
                  </a:lnTo>
                  <a:lnTo>
                    <a:pt x="0" y="0"/>
                  </a:lnTo>
                  <a:lnTo>
                    <a:pt x="0" y="0"/>
                  </a:lnTo>
                </a:path>
              </a:pathLst>
            </a:custGeom>
            <a:ln w="108405" cap="flat">
              <a:solidFill>
                <a:srgbClr val="E8E8E8">
                  <a:alpha val="100000"/>
                </a:srgbClr>
              </a:solidFill>
              <a:prstDash val="solid"/>
              <a:round/>
            </a:ln>
          </p:spPr>
          <p:txBody>
            <a:bodyPr/>
            <a:lstStyle/>
            <a:p/>
          </p:txBody>
        </p:sp>
        <p:sp>
          <p:nvSpPr>
            <p:cNvPr id="54" name="pl54"/>
            <p:cNvSpPr/>
            <p:nvPr/>
          </p:nvSpPr>
          <p:spPr>
            <a:xfrm>
              <a:off x="4789319" y="5685060"/>
              <a:ext cx="520360" cy="0"/>
            </a:xfrm>
            <a:custGeom>
              <a:avLst/>
              <a:pathLst>
                <a:path w="520360" h="0">
                  <a:moveTo>
                    <a:pt x="0" y="0"/>
                  </a:moveTo>
                  <a:lnTo>
                    <a:pt x="346906" y="0"/>
                  </a:lnTo>
                  <a:lnTo>
                    <a:pt x="462542" y="0"/>
                  </a:lnTo>
                  <a:lnTo>
                    <a:pt x="462542" y="0"/>
                  </a:lnTo>
                  <a:lnTo>
                    <a:pt x="520360" y="0"/>
                  </a:lnTo>
                </a:path>
              </a:pathLst>
            </a:custGeom>
            <a:ln w="108405" cap="flat">
              <a:solidFill>
                <a:srgbClr val="E8E8E8">
                  <a:alpha val="100000"/>
                </a:srgbClr>
              </a:solidFill>
              <a:prstDash val="solid"/>
              <a:round/>
            </a:ln>
          </p:spPr>
          <p:txBody>
            <a:bodyPr/>
            <a:lstStyle/>
            <a:p/>
          </p:txBody>
        </p:sp>
        <p:sp>
          <p:nvSpPr>
            <p:cNvPr id="55" name="pt55"/>
            <p:cNvSpPr/>
            <p:nvPr/>
          </p:nvSpPr>
          <p:spPr>
            <a:xfrm>
              <a:off x="547863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5478632"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5131726"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5420815"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5362997" y="4948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06980"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906980"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06980"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9162"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849162" y="226561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06980" y="8020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981895"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767721"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507390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5073908"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577171" y="397308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675709"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17891"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733527"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733527"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33527" y="299739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06980" y="1045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55349"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56007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039713"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791344"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91344" y="25095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213166"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577171"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66260"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5534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75709" y="348524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791344"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75709"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17891"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906980"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06980" y="128992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686626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461535"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05681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056810"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403717" y="446093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6403717"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6403717"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403717"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403717"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6403717" y="47048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06980" y="153384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7791344"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906980" y="17777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686626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981895"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866260"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6924077"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039713" y="37291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90698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38662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790698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790698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7906980" y="20216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7675709"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7733527"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849162"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849162"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7791344" y="275346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38662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7155349"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6866260"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5998993"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131726" y="519271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484263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84263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484263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484263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4842637" y="543663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6577171"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623026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6230264"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5189543"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6461535" y="42170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784916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7849162"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767570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7675709"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7733527" y="3241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30517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5247361"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5131726"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247361"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84819" y="568056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5424430" y="489458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5366612" y="489458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5308794" y="489458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pt163"/>
            <p:cNvSpPr/>
            <p:nvPr/>
          </p:nvSpPr>
          <p:spPr>
            <a:xfrm>
              <a:off x="7852778" y="221141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4" name="pt164"/>
            <p:cNvSpPr/>
            <p:nvPr/>
          </p:nvSpPr>
          <p:spPr>
            <a:xfrm>
              <a:off x="7794960" y="221141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5" name="pt165"/>
            <p:cNvSpPr/>
            <p:nvPr/>
          </p:nvSpPr>
          <p:spPr>
            <a:xfrm>
              <a:off x="7794960" y="221141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6" name="pt166"/>
            <p:cNvSpPr/>
            <p:nvPr/>
          </p:nvSpPr>
          <p:spPr>
            <a:xfrm>
              <a:off x="7852778" y="74787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7" name="pt167"/>
            <p:cNvSpPr/>
            <p:nvPr/>
          </p:nvSpPr>
          <p:spPr>
            <a:xfrm>
              <a:off x="7852778" y="74787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8" name="pt168"/>
            <p:cNvSpPr/>
            <p:nvPr/>
          </p:nvSpPr>
          <p:spPr>
            <a:xfrm>
              <a:off x="7852778" y="74787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9" name="pt169"/>
            <p:cNvSpPr/>
            <p:nvPr/>
          </p:nvSpPr>
          <p:spPr>
            <a:xfrm>
              <a:off x="6927693" y="391888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0" name="pt170"/>
            <p:cNvSpPr/>
            <p:nvPr/>
          </p:nvSpPr>
          <p:spPr>
            <a:xfrm>
              <a:off x="5019705" y="391888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1" name="pt171"/>
            <p:cNvSpPr/>
            <p:nvPr/>
          </p:nvSpPr>
          <p:spPr>
            <a:xfrm>
              <a:off x="6522968" y="391888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2" name="pt172"/>
            <p:cNvSpPr/>
            <p:nvPr/>
          </p:nvSpPr>
          <p:spPr>
            <a:xfrm>
              <a:off x="7621506" y="294318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3" name="pt173"/>
            <p:cNvSpPr/>
            <p:nvPr/>
          </p:nvSpPr>
          <p:spPr>
            <a:xfrm>
              <a:off x="7679324" y="294318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4" name="pt174"/>
            <p:cNvSpPr/>
            <p:nvPr/>
          </p:nvSpPr>
          <p:spPr>
            <a:xfrm>
              <a:off x="7679324" y="294318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5" name="pt175"/>
            <p:cNvSpPr/>
            <p:nvPr/>
          </p:nvSpPr>
          <p:spPr>
            <a:xfrm>
              <a:off x="7852778" y="99179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6" name="pt176"/>
            <p:cNvSpPr/>
            <p:nvPr/>
          </p:nvSpPr>
          <p:spPr>
            <a:xfrm>
              <a:off x="7852778" y="99179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77" name="pt177"/>
            <p:cNvSpPr/>
            <p:nvPr/>
          </p:nvSpPr>
          <p:spPr>
            <a:xfrm>
              <a:off x="7852778" y="99179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78" name="pt178"/>
            <p:cNvSpPr/>
            <p:nvPr/>
          </p:nvSpPr>
          <p:spPr>
            <a:xfrm>
              <a:off x="7101146" y="245534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79" name="pt179"/>
            <p:cNvSpPr/>
            <p:nvPr/>
          </p:nvSpPr>
          <p:spPr>
            <a:xfrm>
              <a:off x="7737142" y="245534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0" name="pt180"/>
            <p:cNvSpPr/>
            <p:nvPr/>
          </p:nvSpPr>
          <p:spPr>
            <a:xfrm>
              <a:off x="7737142" y="245534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1" name="pt181"/>
            <p:cNvSpPr/>
            <p:nvPr/>
          </p:nvSpPr>
          <p:spPr>
            <a:xfrm>
              <a:off x="7158964" y="343103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2" name="pt182"/>
            <p:cNvSpPr/>
            <p:nvPr/>
          </p:nvSpPr>
          <p:spPr>
            <a:xfrm>
              <a:off x="7101146" y="343103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3" name="pt183"/>
            <p:cNvSpPr/>
            <p:nvPr/>
          </p:nvSpPr>
          <p:spPr>
            <a:xfrm>
              <a:off x="7621506" y="343103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4" name="pt184"/>
            <p:cNvSpPr/>
            <p:nvPr/>
          </p:nvSpPr>
          <p:spPr>
            <a:xfrm>
              <a:off x="7737142" y="123571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5" name="pt185"/>
            <p:cNvSpPr/>
            <p:nvPr/>
          </p:nvSpPr>
          <p:spPr>
            <a:xfrm>
              <a:off x="7852778" y="123571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6" name="pt186"/>
            <p:cNvSpPr/>
            <p:nvPr/>
          </p:nvSpPr>
          <p:spPr>
            <a:xfrm>
              <a:off x="7852778" y="123571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87" name="pt187"/>
            <p:cNvSpPr/>
            <p:nvPr/>
          </p:nvSpPr>
          <p:spPr>
            <a:xfrm>
              <a:off x="6812057" y="4406736"/>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88" name="pt188"/>
            <p:cNvSpPr/>
            <p:nvPr/>
          </p:nvSpPr>
          <p:spPr>
            <a:xfrm>
              <a:off x="6002608" y="4406736"/>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89" name="pt189"/>
            <p:cNvSpPr/>
            <p:nvPr/>
          </p:nvSpPr>
          <p:spPr>
            <a:xfrm>
              <a:off x="6349515" y="4406736"/>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0" name="pt190"/>
            <p:cNvSpPr/>
            <p:nvPr/>
          </p:nvSpPr>
          <p:spPr>
            <a:xfrm>
              <a:off x="6349515" y="4650660"/>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1" name="pt191"/>
            <p:cNvSpPr/>
            <p:nvPr/>
          </p:nvSpPr>
          <p:spPr>
            <a:xfrm>
              <a:off x="6349515" y="4650660"/>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2" name="pt192"/>
            <p:cNvSpPr/>
            <p:nvPr/>
          </p:nvSpPr>
          <p:spPr>
            <a:xfrm>
              <a:off x="6349515" y="4650660"/>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3" name="pt193"/>
            <p:cNvSpPr/>
            <p:nvPr/>
          </p:nvSpPr>
          <p:spPr>
            <a:xfrm>
              <a:off x="7852778" y="147964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4" name="pt194"/>
            <p:cNvSpPr/>
            <p:nvPr/>
          </p:nvSpPr>
          <p:spPr>
            <a:xfrm>
              <a:off x="7852778" y="147964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5" name="pt195"/>
            <p:cNvSpPr/>
            <p:nvPr/>
          </p:nvSpPr>
          <p:spPr>
            <a:xfrm>
              <a:off x="7852778" y="147964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6" name="pt196"/>
            <p:cNvSpPr/>
            <p:nvPr/>
          </p:nvSpPr>
          <p:spPr>
            <a:xfrm>
              <a:off x="7852778" y="1723567"/>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97" name="pt197"/>
            <p:cNvSpPr/>
            <p:nvPr/>
          </p:nvSpPr>
          <p:spPr>
            <a:xfrm>
              <a:off x="7737142" y="1723567"/>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98" name="pt198"/>
            <p:cNvSpPr/>
            <p:nvPr/>
          </p:nvSpPr>
          <p:spPr>
            <a:xfrm>
              <a:off x="7852778" y="1723567"/>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99" name="pt199"/>
            <p:cNvSpPr/>
            <p:nvPr/>
          </p:nvSpPr>
          <p:spPr>
            <a:xfrm>
              <a:off x="6812057" y="367496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0" name="pt200"/>
            <p:cNvSpPr/>
            <p:nvPr/>
          </p:nvSpPr>
          <p:spPr>
            <a:xfrm>
              <a:off x="6869875" y="367496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1" name="pt201"/>
            <p:cNvSpPr/>
            <p:nvPr/>
          </p:nvSpPr>
          <p:spPr>
            <a:xfrm>
              <a:off x="6985511" y="367496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2" name="pt202"/>
            <p:cNvSpPr/>
            <p:nvPr/>
          </p:nvSpPr>
          <p:spPr>
            <a:xfrm>
              <a:off x="7852778" y="1967492"/>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3" name="pt203"/>
            <p:cNvSpPr/>
            <p:nvPr/>
          </p:nvSpPr>
          <p:spPr>
            <a:xfrm>
              <a:off x="7852778" y="1967492"/>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4" name="pt204"/>
            <p:cNvSpPr/>
            <p:nvPr/>
          </p:nvSpPr>
          <p:spPr>
            <a:xfrm>
              <a:off x="7852778" y="1967492"/>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5" name="pt205"/>
            <p:cNvSpPr/>
            <p:nvPr/>
          </p:nvSpPr>
          <p:spPr>
            <a:xfrm>
              <a:off x="7621506" y="2699265"/>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6" name="pt206"/>
            <p:cNvSpPr/>
            <p:nvPr/>
          </p:nvSpPr>
          <p:spPr>
            <a:xfrm>
              <a:off x="7794960" y="2699265"/>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07" name="pt207"/>
            <p:cNvSpPr/>
            <p:nvPr/>
          </p:nvSpPr>
          <p:spPr>
            <a:xfrm>
              <a:off x="7737142" y="2699265"/>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08" name="pt208"/>
            <p:cNvSpPr/>
            <p:nvPr/>
          </p:nvSpPr>
          <p:spPr>
            <a:xfrm>
              <a:off x="7332417" y="5138509"/>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09" name="pt209"/>
            <p:cNvSpPr/>
            <p:nvPr/>
          </p:nvSpPr>
          <p:spPr>
            <a:xfrm>
              <a:off x="5944790" y="5138509"/>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0" name="pt210"/>
            <p:cNvSpPr/>
            <p:nvPr/>
          </p:nvSpPr>
          <p:spPr>
            <a:xfrm>
              <a:off x="5077523" y="5138509"/>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1" name="pt211"/>
            <p:cNvSpPr/>
            <p:nvPr/>
          </p:nvSpPr>
          <p:spPr>
            <a:xfrm>
              <a:off x="4788434" y="5382433"/>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2" name="pt212"/>
            <p:cNvSpPr/>
            <p:nvPr/>
          </p:nvSpPr>
          <p:spPr>
            <a:xfrm>
              <a:off x="4788434" y="5382433"/>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3" name="pt213"/>
            <p:cNvSpPr/>
            <p:nvPr/>
          </p:nvSpPr>
          <p:spPr>
            <a:xfrm>
              <a:off x="4788434" y="5382433"/>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4" name="pt214"/>
            <p:cNvSpPr/>
            <p:nvPr/>
          </p:nvSpPr>
          <p:spPr>
            <a:xfrm>
              <a:off x="6522968" y="4162811"/>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5" name="pt215"/>
            <p:cNvSpPr/>
            <p:nvPr/>
          </p:nvSpPr>
          <p:spPr>
            <a:xfrm>
              <a:off x="5135341" y="4162811"/>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6" name="pt216"/>
            <p:cNvSpPr/>
            <p:nvPr/>
          </p:nvSpPr>
          <p:spPr>
            <a:xfrm>
              <a:off x="6407333" y="4162811"/>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17" name="pt217"/>
            <p:cNvSpPr/>
            <p:nvPr/>
          </p:nvSpPr>
          <p:spPr>
            <a:xfrm>
              <a:off x="7794960" y="3187114"/>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18" name="pt218"/>
            <p:cNvSpPr/>
            <p:nvPr/>
          </p:nvSpPr>
          <p:spPr>
            <a:xfrm>
              <a:off x="7621506" y="3187114"/>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19" name="pt219"/>
            <p:cNvSpPr/>
            <p:nvPr/>
          </p:nvSpPr>
          <p:spPr>
            <a:xfrm>
              <a:off x="7679324" y="3187114"/>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0" name="pt220"/>
            <p:cNvSpPr/>
            <p:nvPr/>
          </p:nvSpPr>
          <p:spPr>
            <a:xfrm>
              <a:off x="5250977" y="5626358"/>
              <a:ext cx="117405" cy="11740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221" name="pt221"/>
            <p:cNvSpPr/>
            <p:nvPr/>
          </p:nvSpPr>
          <p:spPr>
            <a:xfrm>
              <a:off x="5193159" y="5626358"/>
              <a:ext cx="117405" cy="11740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222" name="pt222"/>
            <p:cNvSpPr/>
            <p:nvPr/>
          </p:nvSpPr>
          <p:spPr>
            <a:xfrm>
              <a:off x="4730616" y="5626358"/>
              <a:ext cx="117405" cy="11740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223" name="tx223"/>
            <p:cNvSpPr/>
            <p:nvPr/>
          </p:nvSpPr>
          <p:spPr>
            <a:xfrm>
              <a:off x="1338799" y="5617018"/>
              <a:ext cx="496999"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Yemen*</a:t>
              </a:r>
            </a:p>
          </p:txBody>
        </p:sp>
        <p:sp>
          <p:nvSpPr>
            <p:cNvPr id="224" name="tx224"/>
            <p:cNvSpPr/>
            <p:nvPr/>
          </p:nvSpPr>
          <p:spPr>
            <a:xfrm>
              <a:off x="1276726" y="5373025"/>
              <a:ext cx="5590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Somalia*</a:t>
              </a:r>
            </a:p>
          </p:txBody>
        </p:sp>
        <p:sp>
          <p:nvSpPr>
            <p:cNvPr id="225" name="tx225"/>
            <p:cNvSpPr/>
            <p:nvPr/>
          </p:nvSpPr>
          <p:spPr>
            <a:xfrm>
              <a:off x="1377476" y="5129101"/>
              <a:ext cx="4583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Sudan*</a:t>
              </a:r>
            </a:p>
          </p:txBody>
        </p:sp>
        <p:sp>
          <p:nvSpPr>
            <p:cNvPr id="226" name="tx226"/>
            <p:cNvSpPr/>
            <p:nvPr/>
          </p:nvSpPr>
          <p:spPr>
            <a:xfrm>
              <a:off x="1043574" y="4857482"/>
              <a:ext cx="7922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Afghanistan*</a:t>
              </a:r>
            </a:p>
          </p:txBody>
        </p:sp>
        <p:sp>
          <p:nvSpPr>
            <p:cNvPr id="227" name="tx227"/>
            <p:cNvSpPr/>
            <p:nvPr/>
          </p:nvSpPr>
          <p:spPr>
            <a:xfrm>
              <a:off x="1501828" y="4615263"/>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Libya</a:t>
              </a:r>
            </a:p>
          </p:txBody>
        </p:sp>
        <p:sp>
          <p:nvSpPr>
            <p:cNvPr id="228" name="tx228"/>
            <p:cNvSpPr/>
            <p:nvPr/>
          </p:nvSpPr>
          <p:spPr>
            <a:xfrm>
              <a:off x="1291937" y="439910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Lebanon</a:t>
              </a:r>
            </a:p>
          </p:txBody>
        </p:sp>
        <p:sp>
          <p:nvSpPr>
            <p:cNvPr id="229" name="tx229"/>
            <p:cNvSpPr/>
            <p:nvPr/>
          </p:nvSpPr>
          <p:spPr>
            <a:xfrm>
              <a:off x="1463152" y="4125709"/>
              <a:ext cx="37264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Syria*</a:t>
              </a:r>
            </a:p>
          </p:txBody>
        </p:sp>
        <p:sp>
          <p:nvSpPr>
            <p:cNvPr id="230" name="tx230"/>
            <p:cNvSpPr/>
            <p:nvPr/>
          </p:nvSpPr>
          <p:spPr>
            <a:xfrm>
              <a:off x="1369905" y="3883490"/>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Djibouti</a:t>
              </a:r>
            </a:p>
          </p:txBody>
        </p:sp>
        <p:sp>
          <p:nvSpPr>
            <p:cNvPr id="231" name="tx231"/>
            <p:cNvSpPr/>
            <p:nvPr/>
          </p:nvSpPr>
          <p:spPr>
            <a:xfrm>
              <a:off x="1245621" y="3665623"/>
              <a:ext cx="590177"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Pakistan*</a:t>
              </a:r>
            </a:p>
          </p:txBody>
        </p:sp>
        <p:sp>
          <p:nvSpPr>
            <p:cNvPr id="232" name="tx232"/>
            <p:cNvSpPr/>
            <p:nvPr/>
          </p:nvSpPr>
          <p:spPr>
            <a:xfrm>
              <a:off x="1408649" y="3423335"/>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Jordan</a:t>
              </a:r>
            </a:p>
          </p:txBody>
        </p:sp>
        <p:sp>
          <p:nvSpPr>
            <p:cNvPr id="233" name="tx233"/>
            <p:cNvSpPr/>
            <p:nvPr/>
          </p:nvSpPr>
          <p:spPr>
            <a:xfrm>
              <a:off x="1385457" y="317947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Tunisia</a:t>
              </a:r>
            </a:p>
          </p:txBody>
        </p:sp>
        <p:sp>
          <p:nvSpPr>
            <p:cNvPr id="234" name="tx234"/>
            <p:cNvSpPr/>
            <p:nvPr/>
          </p:nvSpPr>
          <p:spPr>
            <a:xfrm>
              <a:off x="1478568" y="2907792"/>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Egypt</a:t>
              </a:r>
            </a:p>
          </p:txBody>
        </p:sp>
        <p:sp>
          <p:nvSpPr>
            <p:cNvPr id="235" name="tx235"/>
            <p:cNvSpPr/>
            <p:nvPr/>
          </p:nvSpPr>
          <p:spPr>
            <a:xfrm>
              <a:off x="1035866" y="2689857"/>
              <a:ext cx="35729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Saudi</a:t>
              </a:r>
            </a:p>
          </p:txBody>
        </p:sp>
        <p:sp>
          <p:nvSpPr>
            <p:cNvPr id="236" name="tx236"/>
            <p:cNvSpPr/>
            <p:nvPr/>
          </p:nvSpPr>
          <p:spPr>
            <a:xfrm>
              <a:off x="1431978" y="2691630"/>
              <a:ext cx="4038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Arabia</a:t>
              </a:r>
            </a:p>
          </p:txBody>
        </p:sp>
        <p:sp>
          <p:nvSpPr>
            <p:cNvPr id="237" name="tx237"/>
            <p:cNvSpPr/>
            <p:nvPr/>
          </p:nvSpPr>
          <p:spPr>
            <a:xfrm>
              <a:off x="1595075" y="2421580"/>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Iraq</a:t>
              </a:r>
            </a:p>
          </p:txBody>
        </p:sp>
        <p:sp>
          <p:nvSpPr>
            <p:cNvPr id="238" name="tx238"/>
            <p:cNvSpPr/>
            <p:nvPr/>
          </p:nvSpPr>
          <p:spPr>
            <a:xfrm>
              <a:off x="508103" y="2203713"/>
              <a:ext cx="40382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United</a:t>
              </a:r>
            </a:p>
          </p:txBody>
        </p:sp>
        <p:sp>
          <p:nvSpPr>
            <p:cNvPr id="239" name="tx239"/>
            <p:cNvSpPr/>
            <p:nvPr/>
          </p:nvSpPr>
          <p:spPr>
            <a:xfrm>
              <a:off x="950736" y="2203781"/>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Arab</a:t>
              </a:r>
            </a:p>
          </p:txBody>
        </p:sp>
        <p:sp>
          <p:nvSpPr>
            <p:cNvPr id="240" name="tx240"/>
            <p:cNvSpPr/>
            <p:nvPr/>
          </p:nvSpPr>
          <p:spPr>
            <a:xfrm>
              <a:off x="1284638" y="2203781"/>
              <a:ext cx="5511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FF0000">
                      <a:alpha val="100000"/>
                    </a:srgbClr>
                  </a:solidFill>
                  <a:latin typeface="Arial"/>
                  <a:cs typeface="Arial"/>
                </a:rPr>
                <a:t>Emirates</a:t>
              </a:r>
            </a:p>
          </p:txBody>
        </p:sp>
        <p:sp>
          <p:nvSpPr>
            <p:cNvPr id="241" name="tx241"/>
            <p:cNvSpPr/>
            <p:nvPr/>
          </p:nvSpPr>
          <p:spPr>
            <a:xfrm>
              <a:off x="1486412" y="1951944"/>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Qatar</a:t>
              </a:r>
            </a:p>
          </p:txBody>
        </p:sp>
        <p:sp>
          <p:nvSpPr>
            <p:cNvPr id="242" name="tx242"/>
            <p:cNvSpPr/>
            <p:nvPr/>
          </p:nvSpPr>
          <p:spPr>
            <a:xfrm>
              <a:off x="1455375" y="171409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Oman</a:t>
              </a:r>
            </a:p>
          </p:txBody>
        </p:sp>
        <p:sp>
          <p:nvSpPr>
            <p:cNvPr id="243" name="tx243"/>
            <p:cNvSpPr/>
            <p:nvPr/>
          </p:nvSpPr>
          <p:spPr>
            <a:xfrm>
              <a:off x="1300123" y="147200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Morocco</a:t>
              </a:r>
            </a:p>
          </p:txBody>
        </p:sp>
        <p:sp>
          <p:nvSpPr>
            <p:cNvPr id="244" name="tx244"/>
            <p:cNvSpPr/>
            <p:nvPr/>
          </p:nvSpPr>
          <p:spPr>
            <a:xfrm>
              <a:off x="1416494" y="1228084"/>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70AD47">
                      <a:alpha val="100000"/>
                    </a:srgbClr>
                  </a:solidFill>
                  <a:latin typeface="Arial"/>
                  <a:cs typeface="Arial"/>
                </a:rPr>
                <a:t>Kuwait</a:t>
              </a:r>
            </a:p>
          </p:txBody>
        </p:sp>
        <p:sp>
          <p:nvSpPr>
            <p:cNvPr id="245" name="tx245"/>
            <p:cNvSpPr/>
            <p:nvPr/>
          </p:nvSpPr>
          <p:spPr>
            <a:xfrm>
              <a:off x="1595075" y="984159"/>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Iran</a:t>
              </a:r>
            </a:p>
          </p:txBody>
        </p:sp>
        <p:sp>
          <p:nvSpPr>
            <p:cNvPr id="246" name="tx246"/>
            <p:cNvSpPr/>
            <p:nvPr/>
          </p:nvSpPr>
          <p:spPr>
            <a:xfrm>
              <a:off x="1354284" y="740235"/>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CABE2">
                      <a:alpha val="100000"/>
                    </a:srgbClr>
                  </a:solidFill>
                  <a:latin typeface="Arial"/>
                  <a:cs typeface="Arial"/>
                </a:rPr>
                <a:t>Bahrain</a:t>
              </a:r>
            </a:p>
          </p:txBody>
        </p:sp>
        <p:sp>
          <p:nvSpPr>
            <p:cNvPr id="247" name="tx247"/>
            <p:cNvSpPr/>
            <p:nvPr/>
          </p:nvSpPr>
          <p:spPr>
            <a:xfrm>
              <a:off x="2156440" y="58923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48" name="tx248"/>
            <p:cNvSpPr/>
            <p:nvPr/>
          </p:nvSpPr>
          <p:spPr>
            <a:xfrm>
              <a:off x="3570807"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9" name="tx249"/>
            <p:cNvSpPr/>
            <p:nvPr/>
          </p:nvSpPr>
          <p:spPr>
            <a:xfrm>
              <a:off x="5016252" y="58923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250" name="tx250"/>
            <p:cNvSpPr/>
            <p:nvPr/>
          </p:nvSpPr>
          <p:spPr>
            <a:xfrm>
              <a:off x="6461697" y="58937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251" name="tx251"/>
            <p:cNvSpPr/>
            <p:nvPr/>
          </p:nvSpPr>
          <p:spPr>
            <a:xfrm>
              <a:off x="7876065" y="5892353"/>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52" name="tx252"/>
            <p:cNvSpPr/>
            <p:nvPr/>
          </p:nvSpPr>
          <p:spPr>
            <a:xfrm>
              <a:off x="4647507" y="6001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53" name="pt253"/>
            <p:cNvSpPr/>
            <p:nvPr/>
          </p:nvSpPr>
          <p:spPr>
            <a:xfrm>
              <a:off x="8518180" y="2967658"/>
              <a:ext cx="117405" cy="11740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8518180" y="3187114"/>
              <a:ext cx="117405" cy="11740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255" name="pt255"/>
            <p:cNvSpPr/>
            <p:nvPr/>
          </p:nvSpPr>
          <p:spPr>
            <a:xfrm>
              <a:off x="8518180" y="340657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6" name="tx256"/>
            <p:cNvSpPr/>
            <p:nvPr/>
          </p:nvSpPr>
          <p:spPr>
            <a:xfrm>
              <a:off x="8756199" y="298466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2019</a:t>
              </a:r>
            </a:p>
          </p:txBody>
        </p:sp>
        <p:sp>
          <p:nvSpPr>
            <p:cNvPr id="257" name="tx257"/>
            <p:cNvSpPr/>
            <p:nvPr/>
          </p:nvSpPr>
          <p:spPr>
            <a:xfrm>
              <a:off x="8756199" y="3204124"/>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2022</a:t>
              </a:r>
            </a:p>
          </p:txBody>
        </p:sp>
        <p:sp>
          <p:nvSpPr>
            <p:cNvPr id="258" name="tx258"/>
            <p:cNvSpPr/>
            <p:nvPr/>
          </p:nvSpPr>
          <p:spPr>
            <a:xfrm>
              <a:off x="8756199" y="3423526"/>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2023</a:t>
              </a:r>
            </a:p>
          </p:txBody>
        </p:sp>
        <p:sp>
          <p:nvSpPr>
            <p:cNvPr id="259" name="tx259"/>
            <p:cNvSpPr/>
            <p:nvPr/>
          </p:nvSpPr>
          <p:spPr>
            <a:xfrm>
              <a:off x="1898429" y="398022"/>
              <a:ext cx="34290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by country, EMR, 2019-2023</a:t>
              </a:r>
            </a:p>
          </p:txBody>
        </p:sp>
        <p:sp>
          <p:nvSpPr>
            <p:cNvPr id="260" name="tx260"/>
            <p:cNvSpPr/>
            <p:nvPr/>
          </p:nvSpPr>
          <p:spPr>
            <a:xfrm>
              <a:off x="4065750"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61" name="tx261"/>
            <p:cNvSpPr/>
            <p:nvPr/>
          </p:nvSpPr>
          <p:spPr>
            <a:xfrm>
              <a:off x="2226239"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2019-2023 and the dots represent coverage in specific years.</a:t>
              </a:r>
            </a:p>
          </p:txBody>
        </p:sp>
        <p:sp>
          <p:nvSpPr>
            <p:cNvPr id="262" name="tx262"/>
            <p:cNvSpPr/>
            <p:nvPr/>
          </p:nvSpPr>
          <p:spPr>
            <a:xfrm>
              <a:off x="554860" y="6447866"/>
              <a:ext cx="770352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are arranged by high to low coverage in 2023 and coloured based on if coverage is lower (red), the same as (blue) or higher (green) than in 2019.</a:t>
              </a:r>
            </a:p>
          </p:txBody>
        </p:sp>
        <p:sp>
          <p:nvSpPr>
            <p:cNvPr id="263" name="tx263"/>
            <p:cNvSpPr/>
            <p:nvPr/>
          </p:nvSpPr>
          <p:spPr>
            <a:xfrm>
              <a:off x="462254" y="6568567"/>
              <a:ext cx="77961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countries aiming to catch-up children missed since 2019 through a Big Catch-up Plan, supported by financing from The Gavi Alliance.</a:t>
              </a:r>
            </a:p>
          </p:txBody>
        </p:sp>
      </p:grpSp>
      <p:sp>
        <p:nvSpPr>
          <p:cNvPr id="26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the range of MCV1 coverage across years 2019 to 2023 (grey bars), and coverage in specific years (dots), by country. The chart can be used for assessing recovery to pre-pandemic levels and progress beyond 2019.
In 2022, 10 (out of 21) countries had lower coverage than in 2019.
In 2023, 4 countries had lower MCV1 coverage than in 2022.
In 2023, 8 countries had lower coverage than in 2019.</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0058400" cy="6400800"/>
            <a:chOff x="274320" y="365760"/>
            <a:chExt cx="10058400" cy="6400800"/>
          </a:xfrm>
        </p:grpSpPr>
        <p:sp>
          <p:nvSpPr>
            <p:cNvPr id="3" name="rc3"/>
            <p:cNvSpPr/>
            <p:nvPr/>
          </p:nvSpPr>
          <p:spPr>
            <a:xfrm>
              <a:off x="274320" y="365760"/>
              <a:ext cx="100584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1005840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782627" y="1949149"/>
              <a:ext cx="3113775" cy="4109550"/>
            </a:xfrm>
            <a:prstGeom prst="rect">
              <a:avLst/>
            </a:prstGeom>
            <a:solidFill>
              <a:srgbClr val="FFFFFF">
                <a:alpha val="100000"/>
              </a:srgbClr>
            </a:solidFill>
          </p:spPr>
          <p:txBody>
            <a:bodyPr/>
            <a:lstStyle/>
            <a:p/>
          </p:txBody>
        </p:sp>
        <p:sp>
          <p:nvSpPr>
            <p:cNvPr id="6" name="pl6"/>
            <p:cNvSpPr/>
            <p:nvPr/>
          </p:nvSpPr>
          <p:spPr>
            <a:xfrm>
              <a:off x="782627"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 name="pl7"/>
            <p:cNvSpPr/>
            <p:nvPr/>
          </p:nvSpPr>
          <p:spPr>
            <a:xfrm>
              <a:off x="782627"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8" name="pl8"/>
            <p:cNvSpPr/>
            <p:nvPr/>
          </p:nvSpPr>
          <p:spPr>
            <a:xfrm>
              <a:off x="782627"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9" name="pl9"/>
            <p:cNvSpPr/>
            <p:nvPr/>
          </p:nvSpPr>
          <p:spPr>
            <a:xfrm>
              <a:off x="782627"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0" name="pl10"/>
            <p:cNvSpPr/>
            <p:nvPr/>
          </p:nvSpPr>
          <p:spPr>
            <a:xfrm>
              <a:off x="782627"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1" name="pl11"/>
            <p:cNvSpPr/>
            <p:nvPr/>
          </p:nvSpPr>
          <p:spPr>
            <a:xfrm>
              <a:off x="782627"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 name="pl12"/>
            <p:cNvSpPr/>
            <p:nvPr/>
          </p:nvSpPr>
          <p:spPr>
            <a:xfrm>
              <a:off x="120723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 name="pl13"/>
            <p:cNvSpPr/>
            <p:nvPr/>
          </p:nvSpPr>
          <p:spPr>
            <a:xfrm>
              <a:off x="177337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 name="pl14"/>
            <p:cNvSpPr/>
            <p:nvPr/>
          </p:nvSpPr>
          <p:spPr>
            <a:xfrm>
              <a:off x="233951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5" name="pl15"/>
            <p:cNvSpPr/>
            <p:nvPr/>
          </p:nvSpPr>
          <p:spPr>
            <a:xfrm>
              <a:off x="290565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6" name="pl16"/>
            <p:cNvSpPr/>
            <p:nvPr/>
          </p:nvSpPr>
          <p:spPr>
            <a:xfrm>
              <a:off x="3471796"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7" name="pl17"/>
            <p:cNvSpPr/>
            <p:nvPr/>
          </p:nvSpPr>
          <p:spPr>
            <a:xfrm>
              <a:off x="375486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8" name="pl18"/>
            <p:cNvSpPr/>
            <p:nvPr/>
          </p:nvSpPr>
          <p:spPr>
            <a:xfrm>
              <a:off x="782627"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9" name="pl19"/>
            <p:cNvSpPr/>
            <p:nvPr/>
          </p:nvSpPr>
          <p:spPr>
            <a:xfrm>
              <a:off x="782627"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0" name="pl20"/>
            <p:cNvSpPr/>
            <p:nvPr/>
          </p:nvSpPr>
          <p:spPr>
            <a:xfrm>
              <a:off x="782627"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1" name="pl21"/>
            <p:cNvSpPr/>
            <p:nvPr/>
          </p:nvSpPr>
          <p:spPr>
            <a:xfrm>
              <a:off x="782627"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2" name="pl22"/>
            <p:cNvSpPr/>
            <p:nvPr/>
          </p:nvSpPr>
          <p:spPr>
            <a:xfrm>
              <a:off x="782627"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23" name="pl23"/>
            <p:cNvSpPr/>
            <p:nvPr/>
          </p:nvSpPr>
          <p:spPr>
            <a:xfrm>
              <a:off x="92416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4" name="pl24"/>
            <p:cNvSpPr/>
            <p:nvPr/>
          </p:nvSpPr>
          <p:spPr>
            <a:xfrm>
              <a:off x="149030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5" name="pl25"/>
            <p:cNvSpPr/>
            <p:nvPr/>
          </p:nvSpPr>
          <p:spPr>
            <a:xfrm>
              <a:off x="205644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6" name="pl26"/>
            <p:cNvSpPr/>
            <p:nvPr/>
          </p:nvSpPr>
          <p:spPr>
            <a:xfrm>
              <a:off x="2622585"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7" name="pl27"/>
            <p:cNvSpPr/>
            <p:nvPr/>
          </p:nvSpPr>
          <p:spPr>
            <a:xfrm>
              <a:off x="31887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28" name="pt28"/>
            <p:cNvSpPr/>
            <p:nvPr/>
          </p:nvSpPr>
          <p:spPr>
            <a:xfrm>
              <a:off x="2347432" y="3715667"/>
              <a:ext cx="187975" cy="187975"/>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29" name="pt29"/>
            <p:cNvSpPr/>
            <p:nvPr/>
          </p:nvSpPr>
          <p:spPr>
            <a:xfrm>
              <a:off x="3096519" y="2866110"/>
              <a:ext cx="93830" cy="93830"/>
            </a:xfrm>
            <a:prstGeom prst="ellipse">
              <a:avLst/>
            </a:prstGeom>
            <a:solidFill>
              <a:srgbClr val="FF63B9">
                <a:alpha val="40000"/>
              </a:srgbClr>
            </a:solidFill>
            <a:ln w="9000" cap="rnd">
              <a:solidFill>
                <a:srgbClr val="FF63B9">
                  <a:alpha val="40000"/>
                </a:srgbClr>
              </a:solidFill>
              <a:prstDash val="solid"/>
              <a:round/>
            </a:ln>
          </p:spPr>
          <p:txBody>
            <a:bodyPr/>
            <a:lstStyle/>
            <a:p/>
          </p:txBody>
        </p:sp>
        <p:sp>
          <p:nvSpPr>
            <p:cNvPr id="30" name="pt30"/>
            <p:cNvSpPr/>
            <p:nvPr/>
          </p:nvSpPr>
          <p:spPr>
            <a:xfrm>
              <a:off x="3134479" y="2881425"/>
              <a:ext cx="63202" cy="63202"/>
            </a:xfrm>
            <a:prstGeom prst="ellipse">
              <a:avLst/>
            </a:prstGeom>
            <a:solidFill>
              <a:srgbClr val="EB8335">
                <a:alpha val="40000"/>
              </a:srgbClr>
            </a:solidFill>
            <a:ln w="9000" cap="rnd">
              <a:solidFill>
                <a:srgbClr val="EB8335">
                  <a:alpha val="40000"/>
                </a:srgbClr>
              </a:solidFill>
              <a:prstDash val="solid"/>
              <a:round/>
            </a:ln>
          </p:spPr>
          <p:txBody>
            <a:bodyPr/>
            <a:lstStyle/>
            <a:p/>
          </p:txBody>
        </p:sp>
        <p:sp>
          <p:nvSpPr>
            <p:cNvPr id="31" name="pt31"/>
            <p:cNvSpPr/>
            <p:nvPr/>
          </p:nvSpPr>
          <p:spPr>
            <a:xfrm>
              <a:off x="2633048" y="3147186"/>
              <a:ext cx="69657" cy="69657"/>
            </a:xfrm>
            <a:prstGeom prst="ellipse">
              <a:avLst/>
            </a:prstGeom>
            <a:solidFill>
              <a:srgbClr val="DA8F00">
                <a:alpha val="40000"/>
              </a:srgbClr>
            </a:solidFill>
            <a:ln w="9000" cap="rnd">
              <a:solidFill>
                <a:srgbClr val="DA8F00">
                  <a:alpha val="40000"/>
                </a:srgbClr>
              </a:solidFill>
              <a:prstDash val="solid"/>
              <a:round/>
            </a:ln>
          </p:spPr>
          <p:txBody>
            <a:bodyPr/>
            <a:lstStyle/>
            <a:p/>
          </p:txBody>
        </p:sp>
        <p:sp>
          <p:nvSpPr>
            <p:cNvPr id="32" name="pt32"/>
            <p:cNvSpPr/>
            <p:nvPr/>
          </p:nvSpPr>
          <p:spPr>
            <a:xfrm>
              <a:off x="3030794" y="2890048"/>
              <a:ext cx="225282" cy="225282"/>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33" name="pt33"/>
            <p:cNvSpPr/>
            <p:nvPr/>
          </p:nvSpPr>
          <p:spPr>
            <a:xfrm>
              <a:off x="3033298" y="3004861"/>
              <a:ext cx="174981" cy="174981"/>
            </a:xfrm>
            <a:prstGeom prst="ellipse">
              <a:avLst/>
            </a:prstGeom>
            <a:solidFill>
              <a:srgbClr val="86AC00">
                <a:alpha val="40000"/>
              </a:srgbClr>
            </a:solidFill>
            <a:ln w="9000" cap="rnd">
              <a:solidFill>
                <a:srgbClr val="86AC00">
                  <a:alpha val="40000"/>
                </a:srgbClr>
              </a:solidFill>
              <a:prstDash val="solid"/>
              <a:round/>
            </a:ln>
          </p:spPr>
          <p:txBody>
            <a:bodyPr/>
            <a:lstStyle/>
            <a:p/>
          </p:txBody>
        </p:sp>
        <p:sp>
          <p:nvSpPr>
            <p:cNvPr id="34" name="pt34"/>
            <p:cNvSpPr/>
            <p:nvPr/>
          </p:nvSpPr>
          <p:spPr>
            <a:xfrm>
              <a:off x="3078004" y="2824949"/>
              <a:ext cx="176153" cy="176153"/>
            </a:xfrm>
            <a:prstGeom prst="ellipse">
              <a:avLst/>
            </a:prstGeom>
            <a:solidFill>
              <a:srgbClr val="A9A400">
                <a:alpha val="40000"/>
              </a:srgbClr>
            </a:solidFill>
            <a:ln w="9000" cap="rnd">
              <a:solidFill>
                <a:srgbClr val="A9A400">
                  <a:alpha val="40000"/>
                </a:srgbClr>
              </a:solidFill>
              <a:prstDash val="solid"/>
              <a:round/>
            </a:ln>
          </p:spPr>
          <p:txBody>
            <a:bodyPr/>
            <a:lstStyle/>
            <a:p/>
          </p:txBody>
        </p:sp>
        <p:sp>
          <p:nvSpPr>
            <p:cNvPr id="35" name="pt35"/>
            <p:cNvSpPr/>
            <p:nvPr/>
          </p:nvSpPr>
          <p:spPr>
            <a:xfrm>
              <a:off x="2551380" y="3611657"/>
              <a:ext cx="97119" cy="97119"/>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36" name="pt36"/>
            <p:cNvSpPr/>
            <p:nvPr/>
          </p:nvSpPr>
          <p:spPr>
            <a:xfrm>
              <a:off x="3064775" y="3126001"/>
              <a:ext cx="112027" cy="112027"/>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37" name="pt37"/>
            <p:cNvSpPr/>
            <p:nvPr/>
          </p:nvSpPr>
          <p:spPr>
            <a:xfrm>
              <a:off x="3125400" y="2872345"/>
              <a:ext cx="81361" cy="81361"/>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38" name="pt38"/>
            <p:cNvSpPr/>
            <p:nvPr/>
          </p:nvSpPr>
          <p:spPr>
            <a:xfrm>
              <a:off x="2644713" y="3046542"/>
              <a:ext cx="91618" cy="91618"/>
            </a:xfrm>
            <a:prstGeom prst="ellipse">
              <a:avLst/>
            </a:prstGeom>
            <a:solidFill>
              <a:srgbClr val="00BE6D">
                <a:alpha val="40000"/>
              </a:srgbClr>
            </a:solidFill>
            <a:ln w="9000" cap="rnd">
              <a:solidFill>
                <a:srgbClr val="00BE6D">
                  <a:alpha val="40000"/>
                </a:srgbClr>
              </a:solidFill>
              <a:prstDash val="solid"/>
              <a:round/>
            </a:ln>
          </p:spPr>
          <p:txBody>
            <a:bodyPr/>
            <a:lstStyle/>
            <a:p/>
          </p:txBody>
        </p:sp>
        <p:sp>
          <p:nvSpPr>
            <p:cNvPr id="39" name="pt39"/>
            <p:cNvSpPr/>
            <p:nvPr/>
          </p:nvSpPr>
          <p:spPr>
            <a:xfrm>
              <a:off x="3093506" y="2840452"/>
              <a:ext cx="145148" cy="145148"/>
            </a:xfrm>
            <a:prstGeom prst="ellipse">
              <a:avLst/>
            </a:prstGeom>
            <a:solidFill>
              <a:srgbClr val="00C0B5">
                <a:alpha val="40000"/>
              </a:srgbClr>
            </a:solidFill>
            <a:ln w="9000" cap="rnd">
              <a:solidFill>
                <a:srgbClr val="00C0B5">
                  <a:alpha val="40000"/>
                </a:srgbClr>
              </a:solidFill>
              <a:prstDash val="solid"/>
              <a:round/>
            </a:ln>
          </p:spPr>
          <p:txBody>
            <a:bodyPr/>
            <a:lstStyle/>
            <a:p/>
          </p:txBody>
        </p:sp>
        <p:sp>
          <p:nvSpPr>
            <p:cNvPr id="40" name="pt40"/>
            <p:cNvSpPr/>
            <p:nvPr/>
          </p:nvSpPr>
          <p:spPr>
            <a:xfrm>
              <a:off x="3121020" y="2867966"/>
              <a:ext cx="90119" cy="90119"/>
            </a:xfrm>
            <a:prstGeom prst="ellipse">
              <a:avLst/>
            </a:prstGeom>
            <a:solidFill>
              <a:srgbClr val="00BDD2">
                <a:alpha val="40000"/>
              </a:srgbClr>
            </a:solidFill>
            <a:ln w="9000" cap="rnd">
              <a:solidFill>
                <a:srgbClr val="00BDD2">
                  <a:alpha val="40000"/>
                </a:srgbClr>
              </a:solidFill>
              <a:prstDash val="solid"/>
              <a:round/>
            </a:ln>
          </p:spPr>
          <p:txBody>
            <a:bodyPr/>
            <a:lstStyle/>
            <a:p/>
          </p:txBody>
        </p:sp>
        <p:sp>
          <p:nvSpPr>
            <p:cNvPr id="41" name="pt41"/>
            <p:cNvSpPr/>
            <p:nvPr/>
          </p:nvSpPr>
          <p:spPr>
            <a:xfrm>
              <a:off x="2885745" y="3014907"/>
              <a:ext cx="334215" cy="334215"/>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42" name="pt42"/>
            <p:cNvSpPr/>
            <p:nvPr/>
          </p:nvSpPr>
          <p:spPr>
            <a:xfrm>
              <a:off x="3129214" y="2876160"/>
              <a:ext cx="73732" cy="73732"/>
            </a:xfrm>
            <a:prstGeom prst="ellipse">
              <a:avLst/>
            </a:prstGeom>
            <a:solidFill>
              <a:srgbClr val="00ABFD">
                <a:alpha val="40000"/>
              </a:srgbClr>
            </a:solidFill>
            <a:ln w="9000" cap="rnd">
              <a:solidFill>
                <a:srgbClr val="00ABFD">
                  <a:alpha val="40000"/>
                </a:srgbClr>
              </a:solidFill>
              <a:prstDash val="solid"/>
              <a:round/>
            </a:ln>
          </p:spPr>
          <p:txBody>
            <a:bodyPr/>
            <a:lstStyle/>
            <a:p/>
          </p:txBody>
        </p:sp>
        <p:sp>
          <p:nvSpPr>
            <p:cNvPr id="43" name="pt43"/>
            <p:cNvSpPr/>
            <p:nvPr/>
          </p:nvSpPr>
          <p:spPr>
            <a:xfrm>
              <a:off x="3050957" y="2932857"/>
              <a:ext cx="139663" cy="139663"/>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44" name="pt44"/>
            <p:cNvSpPr/>
            <p:nvPr/>
          </p:nvSpPr>
          <p:spPr>
            <a:xfrm>
              <a:off x="2116350" y="2814412"/>
              <a:ext cx="197227" cy="197227"/>
            </a:xfrm>
            <a:prstGeom prst="ellipse">
              <a:avLst/>
            </a:prstGeom>
            <a:solidFill>
              <a:srgbClr val="D078FF">
                <a:alpha val="40000"/>
              </a:srgbClr>
            </a:solidFill>
            <a:ln w="9000" cap="rnd">
              <a:solidFill>
                <a:srgbClr val="D078FF">
                  <a:alpha val="40000"/>
                </a:srgbClr>
              </a:solidFill>
              <a:prstDash val="solid"/>
              <a:round/>
            </a:ln>
          </p:spPr>
          <p:txBody>
            <a:bodyPr/>
            <a:lstStyle/>
            <a:p/>
          </p:txBody>
        </p:sp>
        <p:sp>
          <p:nvSpPr>
            <p:cNvPr id="45" name="pt45"/>
            <p:cNvSpPr/>
            <p:nvPr/>
          </p:nvSpPr>
          <p:spPr>
            <a:xfrm>
              <a:off x="2025043" y="4241053"/>
              <a:ext cx="153384" cy="153384"/>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46" name="pt46"/>
            <p:cNvSpPr/>
            <p:nvPr/>
          </p:nvSpPr>
          <p:spPr>
            <a:xfrm>
              <a:off x="2485927" y="3501832"/>
              <a:ext cx="137443" cy="137443"/>
            </a:xfrm>
            <a:prstGeom prst="ellipse">
              <a:avLst/>
            </a:prstGeom>
            <a:solidFill>
              <a:srgbClr val="EC69EF">
                <a:alpha val="40000"/>
              </a:srgbClr>
            </a:solidFill>
            <a:ln w="9000" cap="rnd">
              <a:solidFill>
                <a:srgbClr val="EC69EF">
                  <a:alpha val="40000"/>
                </a:srgbClr>
              </a:solidFill>
              <a:prstDash val="solid"/>
              <a:round/>
            </a:ln>
          </p:spPr>
          <p:txBody>
            <a:bodyPr/>
            <a:lstStyle/>
            <a:p/>
          </p:txBody>
        </p:sp>
        <p:sp>
          <p:nvSpPr>
            <p:cNvPr id="47" name="pt47"/>
            <p:cNvSpPr/>
            <p:nvPr/>
          </p:nvSpPr>
          <p:spPr>
            <a:xfrm>
              <a:off x="3114237" y="2891070"/>
              <a:ext cx="103686" cy="103686"/>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48" name="pt48"/>
            <p:cNvSpPr/>
            <p:nvPr/>
          </p:nvSpPr>
          <p:spPr>
            <a:xfrm>
              <a:off x="2122495" y="3836737"/>
              <a:ext cx="184937" cy="184937"/>
            </a:xfrm>
            <a:prstGeom prst="ellipse">
              <a:avLst/>
            </a:prstGeom>
            <a:solidFill>
              <a:srgbClr val="FF6B96">
                <a:alpha val="40000"/>
              </a:srgbClr>
            </a:solidFill>
            <a:ln w="9000" cap="rnd">
              <a:solidFill>
                <a:srgbClr val="FF6B96">
                  <a:alpha val="40000"/>
                </a:srgbClr>
              </a:solidFill>
              <a:prstDash val="solid"/>
              <a:round/>
            </a:ln>
          </p:spPr>
          <p:txBody>
            <a:bodyPr/>
            <a:lstStyle/>
            <a:p/>
          </p:txBody>
        </p:sp>
        <p:sp>
          <p:nvSpPr>
            <p:cNvPr id="49" name="pl49"/>
            <p:cNvSpPr/>
            <p:nvPr/>
          </p:nvSpPr>
          <p:spPr>
            <a:xfrm>
              <a:off x="782627" y="6058700"/>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0" name="pl50"/>
            <p:cNvSpPr/>
            <p:nvPr/>
          </p:nvSpPr>
          <p:spPr>
            <a:xfrm>
              <a:off x="3896402" y="1949149"/>
              <a:ext cx="0" cy="0"/>
            </a:xfrm>
            <a:custGeom>
              <a:avLst/>
              <a:pathLst>
                <a:path w="0" h="0">
                  <a:moveTo>
                    <a:pt x="0" y="0"/>
                  </a:moveTo>
                </a:path>
              </a:pathLst>
            </a:custGeom>
            <a:ln w="13550" cap="flat">
              <a:solidFill>
                <a:srgbClr val="000000">
                  <a:alpha val="25098"/>
                </a:srgbClr>
              </a:solidFill>
              <a:prstDash val="solid"/>
              <a:round/>
            </a:ln>
          </p:spPr>
          <p:txBody>
            <a:bodyPr/>
            <a:lstStyle/>
            <a:p/>
          </p:txBody>
        </p:sp>
        <p:sp>
          <p:nvSpPr>
            <p:cNvPr id="51" name="pl51"/>
            <p:cNvSpPr/>
            <p:nvPr/>
          </p:nvSpPr>
          <p:spPr>
            <a:xfrm>
              <a:off x="2150286" y="3939883"/>
              <a:ext cx="57737" cy="88825"/>
            </a:xfrm>
            <a:custGeom>
              <a:avLst/>
              <a:pathLst>
                <a:path w="57737" h="88825">
                  <a:moveTo>
                    <a:pt x="0" y="88825"/>
                  </a:moveTo>
                  <a:lnTo>
                    <a:pt x="57737" y="0"/>
                  </a:lnTo>
                </a:path>
              </a:pathLst>
            </a:custGeom>
            <a:ln w="13550" cap="rnd">
              <a:solidFill>
                <a:srgbClr val="FF6B96">
                  <a:alpha val="100000"/>
                </a:srgbClr>
              </a:solidFill>
              <a:prstDash val="solid"/>
              <a:round/>
            </a:ln>
          </p:spPr>
          <p:txBody>
            <a:bodyPr/>
            <a:lstStyle/>
            <a:p/>
          </p:txBody>
        </p:sp>
        <p:sp>
          <p:nvSpPr>
            <p:cNvPr id="52" name="tx52"/>
            <p:cNvSpPr/>
            <p:nvPr/>
          </p:nvSpPr>
          <p:spPr>
            <a:xfrm>
              <a:off x="2274552" y="3841167"/>
              <a:ext cx="1758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afg</a:t>
              </a:r>
            </a:p>
          </p:txBody>
        </p:sp>
        <p:sp>
          <p:nvSpPr>
            <p:cNvPr id="53" name="tx53"/>
            <p:cNvSpPr/>
            <p:nvPr/>
          </p:nvSpPr>
          <p:spPr>
            <a:xfrm>
              <a:off x="2524882" y="3215290"/>
              <a:ext cx="12653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A8F00">
                      <a:alpha val="100000"/>
                    </a:srgbClr>
                  </a:solidFill>
                  <a:latin typeface="Arial"/>
                  <a:cs typeface="Arial"/>
                </a:rPr>
                <a:t>dji</a:t>
              </a:r>
            </a:p>
          </p:txBody>
        </p:sp>
        <p:sp>
          <p:nvSpPr>
            <p:cNvPr id="54" name="tx54"/>
            <p:cNvSpPr/>
            <p:nvPr/>
          </p:nvSpPr>
          <p:spPr>
            <a:xfrm>
              <a:off x="2598872" y="3693352"/>
              <a:ext cx="16167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94">
                      <a:alpha val="100000"/>
                    </a:srgbClr>
                  </a:solidFill>
                  <a:latin typeface="Arial"/>
                  <a:cs typeface="Arial"/>
                </a:rPr>
                <a:t>lby</a:t>
              </a:r>
            </a:p>
          </p:txBody>
        </p:sp>
        <p:sp>
          <p:nvSpPr>
            <p:cNvPr id="55" name="tx55"/>
            <p:cNvSpPr/>
            <p:nvPr/>
          </p:nvSpPr>
          <p:spPr>
            <a:xfrm>
              <a:off x="3145187" y="3215508"/>
              <a:ext cx="14055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53B400">
                      <a:alpha val="100000"/>
                    </a:srgbClr>
                  </a:solidFill>
                  <a:latin typeface="Arial"/>
                  <a:cs typeface="Arial"/>
                </a:rPr>
                <a:t>jor</a:t>
              </a:r>
            </a:p>
          </p:txBody>
        </p:sp>
        <p:sp>
          <p:nvSpPr>
            <p:cNvPr id="56" name="tx56"/>
            <p:cNvSpPr/>
            <p:nvPr/>
          </p:nvSpPr>
          <p:spPr>
            <a:xfrm>
              <a:off x="2685445" y="2940219"/>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6D">
                      <a:alpha val="100000"/>
                    </a:srgbClr>
                  </a:solidFill>
                  <a:latin typeface="Arial"/>
                  <a:cs typeface="Arial"/>
                </a:rPr>
                <a:t>lbn</a:t>
              </a:r>
            </a:p>
          </p:txBody>
        </p:sp>
        <p:sp>
          <p:nvSpPr>
            <p:cNvPr id="57" name="tx57"/>
            <p:cNvSpPr/>
            <p:nvPr/>
          </p:nvSpPr>
          <p:spPr>
            <a:xfrm>
              <a:off x="2850311" y="3216092"/>
              <a:ext cx="20391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6EB">
                      <a:alpha val="100000"/>
                    </a:srgbClr>
                  </a:solidFill>
                  <a:latin typeface="Arial"/>
                  <a:cs typeface="Arial"/>
                </a:rPr>
                <a:t>pak</a:t>
              </a:r>
            </a:p>
          </p:txBody>
        </p:sp>
        <p:sp>
          <p:nvSpPr>
            <p:cNvPr id="58" name="tx58"/>
            <p:cNvSpPr/>
            <p:nvPr/>
          </p:nvSpPr>
          <p:spPr>
            <a:xfrm>
              <a:off x="2034104" y="2970794"/>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078FF">
                      <a:alpha val="100000"/>
                    </a:srgbClr>
                  </a:solidFill>
                  <a:latin typeface="Arial"/>
                  <a:cs typeface="Arial"/>
                </a:rPr>
                <a:t>sdn</a:t>
              </a:r>
            </a:p>
          </p:txBody>
        </p:sp>
        <p:sp>
          <p:nvSpPr>
            <p:cNvPr id="59" name="tx59"/>
            <p:cNvSpPr/>
            <p:nvPr/>
          </p:nvSpPr>
          <p:spPr>
            <a:xfrm>
              <a:off x="1903053" y="4399756"/>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58AFF">
                      <a:alpha val="100000"/>
                    </a:srgbClr>
                  </a:solidFill>
                  <a:latin typeface="Arial"/>
                  <a:cs typeface="Arial"/>
                </a:rPr>
                <a:t>som</a:t>
              </a:r>
            </a:p>
          </p:txBody>
        </p:sp>
        <p:sp>
          <p:nvSpPr>
            <p:cNvPr id="60" name="tx60"/>
            <p:cNvSpPr/>
            <p:nvPr/>
          </p:nvSpPr>
          <p:spPr>
            <a:xfrm>
              <a:off x="2332856" y="3421994"/>
              <a:ext cx="168588"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C69EF">
                      <a:alpha val="100000"/>
                    </a:srgbClr>
                  </a:solidFill>
                  <a:latin typeface="Arial"/>
                  <a:cs typeface="Arial"/>
                </a:rPr>
                <a:t>syr</a:t>
              </a:r>
            </a:p>
          </p:txBody>
        </p:sp>
        <p:sp>
          <p:nvSpPr>
            <p:cNvPr id="61" name="tx61"/>
            <p:cNvSpPr/>
            <p:nvPr/>
          </p:nvSpPr>
          <p:spPr>
            <a:xfrm>
              <a:off x="1969635" y="4048419"/>
              <a:ext cx="238926"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B96">
                      <a:alpha val="100000"/>
                    </a:srgbClr>
                  </a:solidFill>
                  <a:latin typeface="Arial"/>
                  <a:cs typeface="Arial"/>
                </a:rPr>
                <a:t>yem</a:t>
              </a:r>
            </a:p>
          </p:txBody>
        </p:sp>
        <p:sp>
          <p:nvSpPr>
            <p:cNvPr id="62" name="tx62"/>
            <p:cNvSpPr/>
            <p:nvPr/>
          </p:nvSpPr>
          <p:spPr>
            <a:xfrm>
              <a:off x="2819683"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(n=6)</a:t>
              </a:r>
            </a:p>
          </p:txBody>
        </p:sp>
        <p:sp>
          <p:nvSpPr>
            <p:cNvPr id="63" name="tx63"/>
            <p:cNvSpPr/>
            <p:nvPr/>
          </p:nvSpPr>
          <p:spPr>
            <a:xfrm>
              <a:off x="986939"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(n=7)</a:t>
              </a:r>
            </a:p>
          </p:txBody>
        </p:sp>
        <p:sp>
          <p:nvSpPr>
            <p:cNvPr id="64" name="tx64"/>
            <p:cNvSpPr/>
            <p:nvPr/>
          </p:nvSpPr>
          <p:spPr>
            <a:xfrm>
              <a:off x="3243715"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(n=8)</a:t>
              </a:r>
            </a:p>
          </p:txBody>
        </p:sp>
        <p:sp>
          <p:nvSpPr>
            <p:cNvPr id="65" name="rc65"/>
            <p:cNvSpPr/>
            <p:nvPr/>
          </p:nvSpPr>
          <p:spPr>
            <a:xfrm>
              <a:off x="782627" y="1949149"/>
              <a:ext cx="3113775" cy="4109550"/>
            </a:xfrm>
            <a:prstGeom prst="rect">
              <a:avLst/>
            </a:prstGeom>
            <a:ln w="13550" cap="rnd">
              <a:solidFill>
                <a:srgbClr val="B3B3B3">
                  <a:alpha val="100000"/>
                </a:srgbClr>
              </a:solidFill>
              <a:prstDash val="solid"/>
              <a:round/>
            </a:ln>
          </p:spPr>
          <p:txBody>
            <a:bodyPr/>
            <a:lstStyle/>
            <a:p/>
          </p:txBody>
        </p:sp>
        <p:sp>
          <p:nvSpPr>
            <p:cNvPr id="66" name="rc66"/>
            <p:cNvSpPr/>
            <p:nvPr/>
          </p:nvSpPr>
          <p:spPr>
            <a:xfrm>
              <a:off x="3965991" y="1949149"/>
              <a:ext cx="3113775" cy="4109550"/>
            </a:xfrm>
            <a:prstGeom prst="rect">
              <a:avLst/>
            </a:prstGeom>
            <a:solidFill>
              <a:srgbClr val="FFFFFF">
                <a:alpha val="100000"/>
              </a:srgbClr>
            </a:solidFill>
          </p:spPr>
          <p:txBody>
            <a:bodyPr/>
            <a:lstStyle/>
            <a:p/>
          </p:txBody>
        </p:sp>
        <p:sp>
          <p:nvSpPr>
            <p:cNvPr id="67" name="pl67"/>
            <p:cNvSpPr/>
            <p:nvPr/>
          </p:nvSpPr>
          <p:spPr>
            <a:xfrm>
              <a:off x="3965991"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8" name="pl68"/>
            <p:cNvSpPr/>
            <p:nvPr/>
          </p:nvSpPr>
          <p:spPr>
            <a:xfrm>
              <a:off x="3965991"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69" name="pl69"/>
            <p:cNvSpPr/>
            <p:nvPr/>
          </p:nvSpPr>
          <p:spPr>
            <a:xfrm>
              <a:off x="3965991"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0" name="pl70"/>
            <p:cNvSpPr/>
            <p:nvPr/>
          </p:nvSpPr>
          <p:spPr>
            <a:xfrm>
              <a:off x="3965991"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1" name="pl71"/>
            <p:cNvSpPr/>
            <p:nvPr/>
          </p:nvSpPr>
          <p:spPr>
            <a:xfrm>
              <a:off x="3965991"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2" name="pl72"/>
            <p:cNvSpPr/>
            <p:nvPr/>
          </p:nvSpPr>
          <p:spPr>
            <a:xfrm>
              <a:off x="3965991"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73" name="pl73"/>
            <p:cNvSpPr/>
            <p:nvPr/>
          </p:nvSpPr>
          <p:spPr>
            <a:xfrm>
              <a:off x="4390597"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4" name="pl74"/>
            <p:cNvSpPr/>
            <p:nvPr/>
          </p:nvSpPr>
          <p:spPr>
            <a:xfrm>
              <a:off x="4956738"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5" name="pl75"/>
            <p:cNvSpPr/>
            <p:nvPr/>
          </p:nvSpPr>
          <p:spPr>
            <a:xfrm>
              <a:off x="5522879"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6" name="pl76"/>
            <p:cNvSpPr/>
            <p:nvPr/>
          </p:nvSpPr>
          <p:spPr>
            <a:xfrm>
              <a:off x="6089020"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7" name="pl77"/>
            <p:cNvSpPr/>
            <p:nvPr/>
          </p:nvSpPr>
          <p:spPr>
            <a:xfrm>
              <a:off x="66551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8" name="pl78"/>
            <p:cNvSpPr/>
            <p:nvPr/>
          </p:nvSpPr>
          <p:spPr>
            <a:xfrm>
              <a:off x="693823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79" name="pl79"/>
            <p:cNvSpPr/>
            <p:nvPr/>
          </p:nvSpPr>
          <p:spPr>
            <a:xfrm>
              <a:off x="3965991"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0" name="pl80"/>
            <p:cNvSpPr/>
            <p:nvPr/>
          </p:nvSpPr>
          <p:spPr>
            <a:xfrm>
              <a:off x="3965991"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1" name="pl81"/>
            <p:cNvSpPr/>
            <p:nvPr/>
          </p:nvSpPr>
          <p:spPr>
            <a:xfrm>
              <a:off x="3965991"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2" name="pl82"/>
            <p:cNvSpPr/>
            <p:nvPr/>
          </p:nvSpPr>
          <p:spPr>
            <a:xfrm>
              <a:off x="3965991"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3" name="pl83"/>
            <p:cNvSpPr/>
            <p:nvPr/>
          </p:nvSpPr>
          <p:spPr>
            <a:xfrm>
              <a:off x="3965991"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84" name="pl84"/>
            <p:cNvSpPr/>
            <p:nvPr/>
          </p:nvSpPr>
          <p:spPr>
            <a:xfrm>
              <a:off x="4107526"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5" name="pl85"/>
            <p:cNvSpPr/>
            <p:nvPr/>
          </p:nvSpPr>
          <p:spPr>
            <a:xfrm>
              <a:off x="4673667"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6" name="pl86"/>
            <p:cNvSpPr/>
            <p:nvPr/>
          </p:nvSpPr>
          <p:spPr>
            <a:xfrm>
              <a:off x="5239808"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7" name="pl87"/>
            <p:cNvSpPr/>
            <p:nvPr/>
          </p:nvSpPr>
          <p:spPr>
            <a:xfrm>
              <a:off x="5805949"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8" name="pl88"/>
            <p:cNvSpPr/>
            <p:nvPr/>
          </p:nvSpPr>
          <p:spPr>
            <a:xfrm>
              <a:off x="6372090"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89" name="pt89"/>
            <p:cNvSpPr/>
            <p:nvPr/>
          </p:nvSpPr>
          <p:spPr>
            <a:xfrm>
              <a:off x="5372277" y="3835218"/>
              <a:ext cx="187975" cy="187975"/>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90" name="pt90"/>
            <p:cNvSpPr/>
            <p:nvPr/>
          </p:nvSpPr>
          <p:spPr>
            <a:xfrm>
              <a:off x="6317843" y="2881425"/>
              <a:ext cx="63202" cy="63202"/>
            </a:xfrm>
            <a:prstGeom prst="ellipse">
              <a:avLst/>
            </a:prstGeom>
            <a:solidFill>
              <a:srgbClr val="EB8335">
                <a:alpha val="40000"/>
              </a:srgbClr>
            </a:solidFill>
            <a:ln w="9000" cap="rnd">
              <a:solidFill>
                <a:srgbClr val="EB8335">
                  <a:alpha val="40000"/>
                </a:srgbClr>
              </a:solidFill>
              <a:prstDash val="solid"/>
              <a:round/>
            </a:ln>
          </p:spPr>
          <p:txBody>
            <a:bodyPr/>
            <a:lstStyle/>
            <a:p/>
          </p:txBody>
        </p:sp>
        <p:sp>
          <p:nvSpPr>
            <p:cNvPr id="91" name="pt91"/>
            <p:cNvSpPr/>
            <p:nvPr/>
          </p:nvSpPr>
          <p:spPr>
            <a:xfrm>
              <a:off x="6234592" y="2866110"/>
              <a:ext cx="93830" cy="93830"/>
            </a:xfrm>
            <a:prstGeom prst="ellipse">
              <a:avLst/>
            </a:prstGeom>
            <a:solidFill>
              <a:srgbClr val="FF63B9">
                <a:alpha val="40000"/>
              </a:srgbClr>
            </a:solidFill>
            <a:ln w="9000" cap="rnd">
              <a:solidFill>
                <a:srgbClr val="FF63B9">
                  <a:alpha val="40000"/>
                </a:srgbClr>
              </a:solidFill>
              <a:prstDash val="solid"/>
              <a:round/>
            </a:ln>
          </p:spPr>
          <p:txBody>
            <a:bodyPr/>
            <a:lstStyle/>
            <a:p/>
          </p:txBody>
        </p:sp>
        <p:sp>
          <p:nvSpPr>
            <p:cNvPr id="92" name="pt92"/>
            <p:cNvSpPr/>
            <p:nvPr/>
          </p:nvSpPr>
          <p:spPr>
            <a:xfrm>
              <a:off x="5703184" y="3296624"/>
              <a:ext cx="69657" cy="69657"/>
            </a:xfrm>
            <a:prstGeom prst="ellipse">
              <a:avLst/>
            </a:prstGeom>
            <a:solidFill>
              <a:srgbClr val="DA8F00">
                <a:alpha val="40000"/>
              </a:srgbClr>
            </a:solidFill>
            <a:ln w="9000" cap="rnd">
              <a:solidFill>
                <a:srgbClr val="DA8F00">
                  <a:alpha val="40000"/>
                </a:srgbClr>
              </a:solidFill>
              <a:prstDash val="solid"/>
              <a:round/>
            </a:ln>
          </p:spPr>
          <p:txBody>
            <a:bodyPr/>
            <a:lstStyle/>
            <a:p/>
          </p:txBody>
        </p:sp>
        <p:sp>
          <p:nvSpPr>
            <p:cNvPr id="93" name="pt93"/>
            <p:cNvSpPr/>
            <p:nvPr/>
          </p:nvSpPr>
          <p:spPr>
            <a:xfrm>
              <a:off x="6168866" y="2919935"/>
              <a:ext cx="225282" cy="225282"/>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94" name="pt94"/>
            <p:cNvSpPr/>
            <p:nvPr/>
          </p:nvSpPr>
          <p:spPr>
            <a:xfrm>
              <a:off x="6261368" y="2824949"/>
              <a:ext cx="176153" cy="176153"/>
            </a:xfrm>
            <a:prstGeom prst="ellipse">
              <a:avLst/>
            </a:prstGeom>
            <a:solidFill>
              <a:srgbClr val="A9A400">
                <a:alpha val="40000"/>
              </a:srgbClr>
            </a:solidFill>
            <a:ln w="9000" cap="rnd">
              <a:solidFill>
                <a:srgbClr val="A9A400">
                  <a:alpha val="40000"/>
                </a:srgbClr>
              </a:solidFill>
              <a:prstDash val="solid"/>
              <a:round/>
            </a:ln>
          </p:spPr>
          <p:txBody>
            <a:bodyPr/>
            <a:lstStyle/>
            <a:p/>
          </p:txBody>
        </p:sp>
        <p:sp>
          <p:nvSpPr>
            <p:cNvPr id="95" name="pt95"/>
            <p:cNvSpPr/>
            <p:nvPr/>
          </p:nvSpPr>
          <p:spPr>
            <a:xfrm>
              <a:off x="6080788" y="3273850"/>
              <a:ext cx="174981" cy="174981"/>
            </a:xfrm>
            <a:prstGeom prst="ellipse">
              <a:avLst/>
            </a:prstGeom>
            <a:solidFill>
              <a:srgbClr val="86AC00">
                <a:alpha val="40000"/>
              </a:srgbClr>
            </a:solidFill>
            <a:ln w="9000" cap="rnd">
              <a:solidFill>
                <a:srgbClr val="86AC00">
                  <a:alpha val="40000"/>
                </a:srgbClr>
              </a:solidFill>
              <a:prstDash val="solid"/>
              <a:round/>
            </a:ln>
          </p:spPr>
          <p:txBody>
            <a:bodyPr/>
            <a:lstStyle/>
            <a:p/>
          </p:txBody>
        </p:sp>
        <p:sp>
          <p:nvSpPr>
            <p:cNvPr id="96" name="pt96"/>
            <p:cNvSpPr/>
            <p:nvPr/>
          </p:nvSpPr>
          <p:spPr>
            <a:xfrm>
              <a:off x="6225494" y="3155888"/>
              <a:ext cx="112027" cy="112027"/>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97" name="pt97"/>
            <p:cNvSpPr/>
            <p:nvPr/>
          </p:nvSpPr>
          <p:spPr>
            <a:xfrm>
              <a:off x="6308764" y="3081559"/>
              <a:ext cx="81361" cy="81361"/>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98" name="pt98"/>
            <p:cNvSpPr/>
            <p:nvPr/>
          </p:nvSpPr>
          <p:spPr>
            <a:xfrm>
              <a:off x="5307227" y="3554632"/>
              <a:ext cx="91618" cy="91618"/>
            </a:xfrm>
            <a:prstGeom prst="ellipse">
              <a:avLst/>
            </a:prstGeom>
            <a:solidFill>
              <a:srgbClr val="00BE6D">
                <a:alpha val="40000"/>
              </a:srgbClr>
            </a:solidFill>
            <a:ln w="9000" cap="rnd">
              <a:solidFill>
                <a:srgbClr val="00BE6D">
                  <a:alpha val="40000"/>
                </a:srgbClr>
              </a:solidFill>
              <a:prstDash val="solid"/>
              <a:round/>
            </a:ln>
          </p:spPr>
          <p:txBody>
            <a:bodyPr/>
            <a:lstStyle/>
            <a:p/>
          </p:txBody>
        </p:sp>
        <p:sp>
          <p:nvSpPr>
            <p:cNvPr id="99" name="pt99"/>
            <p:cNvSpPr/>
            <p:nvPr/>
          </p:nvSpPr>
          <p:spPr>
            <a:xfrm>
              <a:off x="5712098" y="3641545"/>
              <a:ext cx="97119" cy="97119"/>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100" name="pt100"/>
            <p:cNvSpPr/>
            <p:nvPr/>
          </p:nvSpPr>
          <p:spPr>
            <a:xfrm>
              <a:off x="6276870" y="2840452"/>
              <a:ext cx="145148" cy="145148"/>
            </a:xfrm>
            <a:prstGeom prst="ellipse">
              <a:avLst/>
            </a:prstGeom>
            <a:solidFill>
              <a:srgbClr val="00C0B5">
                <a:alpha val="40000"/>
              </a:srgbClr>
            </a:solidFill>
            <a:ln w="9000" cap="rnd">
              <a:solidFill>
                <a:srgbClr val="00C0B5">
                  <a:alpha val="40000"/>
                </a:srgbClr>
              </a:solidFill>
              <a:prstDash val="solid"/>
              <a:round/>
            </a:ln>
          </p:spPr>
          <p:txBody>
            <a:bodyPr/>
            <a:lstStyle/>
            <a:p/>
          </p:txBody>
        </p:sp>
        <p:sp>
          <p:nvSpPr>
            <p:cNvPr id="101" name="pt101"/>
            <p:cNvSpPr/>
            <p:nvPr/>
          </p:nvSpPr>
          <p:spPr>
            <a:xfrm>
              <a:off x="6304385" y="2867966"/>
              <a:ext cx="90119" cy="90119"/>
            </a:xfrm>
            <a:prstGeom prst="ellipse">
              <a:avLst/>
            </a:prstGeom>
            <a:solidFill>
              <a:srgbClr val="00BDD2">
                <a:alpha val="40000"/>
              </a:srgbClr>
            </a:solidFill>
            <a:ln w="9000" cap="rnd">
              <a:solidFill>
                <a:srgbClr val="00BDD2">
                  <a:alpha val="40000"/>
                </a:srgbClr>
              </a:solidFill>
              <a:prstDash val="solid"/>
              <a:round/>
            </a:ln>
          </p:spPr>
          <p:txBody>
            <a:bodyPr/>
            <a:lstStyle/>
            <a:p/>
          </p:txBody>
        </p:sp>
        <p:sp>
          <p:nvSpPr>
            <p:cNvPr id="102" name="pt102"/>
            <p:cNvSpPr/>
            <p:nvPr/>
          </p:nvSpPr>
          <p:spPr>
            <a:xfrm>
              <a:off x="5887944" y="3194233"/>
              <a:ext cx="334215" cy="334215"/>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103" name="pt103"/>
            <p:cNvSpPr/>
            <p:nvPr/>
          </p:nvSpPr>
          <p:spPr>
            <a:xfrm>
              <a:off x="5163840" y="2993738"/>
              <a:ext cx="197227" cy="197227"/>
            </a:xfrm>
            <a:prstGeom prst="ellipse">
              <a:avLst/>
            </a:prstGeom>
            <a:solidFill>
              <a:srgbClr val="D078FF">
                <a:alpha val="40000"/>
              </a:srgbClr>
            </a:solidFill>
            <a:ln w="9000" cap="rnd">
              <a:solidFill>
                <a:srgbClr val="D078FF">
                  <a:alpha val="40000"/>
                </a:srgbClr>
              </a:solidFill>
              <a:prstDash val="solid"/>
              <a:round/>
            </a:ln>
          </p:spPr>
          <p:txBody>
            <a:bodyPr/>
            <a:lstStyle/>
            <a:p/>
          </p:txBody>
        </p:sp>
        <p:sp>
          <p:nvSpPr>
            <p:cNvPr id="104" name="pt104"/>
            <p:cNvSpPr/>
            <p:nvPr/>
          </p:nvSpPr>
          <p:spPr>
            <a:xfrm>
              <a:off x="6221996" y="2906047"/>
              <a:ext cx="73732" cy="73732"/>
            </a:xfrm>
            <a:prstGeom prst="ellipse">
              <a:avLst/>
            </a:prstGeom>
            <a:solidFill>
              <a:srgbClr val="00ABFD">
                <a:alpha val="40000"/>
              </a:srgbClr>
            </a:solidFill>
            <a:ln w="9000" cap="rnd">
              <a:solidFill>
                <a:srgbClr val="00ABFD">
                  <a:alpha val="40000"/>
                </a:srgbClr>
              </a:solidFill>
              <a:prstDash val="solid"/>
              <a:round/>
            </a:ln>
          </p:spPr>
          <p:txBody>
            <a:bodyPr/>
            <a:lstStyle/>
            <a:p/>
          </p:txBody>
        </p:sp>
        <p:sp>
          <p:nvSpPr>
            <p:cNvPr id="105" name="pt105"/>
            <p:cNvSpPr/>
            <p:nvPr/>
          </p:nvSpPr>
          <p:spPr>
            <a:xfrm>
              <a:off x="6234322" y="2932857"/>
              <a:ext cx="139663" cy="139663"/>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106" name="pt106"/>
            <p:cNvSpPr/>
            <p:nvPr/>
          </p:nvSpPr>
          <p:spPr>
            <a:xfrm>
              <a:off x="4981951" y="4539929"/>
              <a:ext cx="153384" cy="153384"/>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107" name="pt107"/>
            <p:cNvSpPr/>
            <p:nvPr/>
          </p:nvSpPr>
          <p:spPr>
            <a:xfrm>
              <a:off x="5533417" y="3800709"/>
              <a:ext cx="137443" cy="137443"/>
            </a:xfrm>
            <a:prstGeom prst="ellipse">
              <a:avLst/>
            </a:prstGeom>
            <a:solidFill>
              <a:srgbClr val="EC69EF">
                <a:alpha val="40000"/>
              </a:srgbClr>
            </a:solidFill>
            <a:ln w="9000" cap="rnd">
              <a:solidFill>
                <a:srgbClr val="EC69EF">
                  <a:alpha val="40000"/>
                </a:srgbClr>
              </a:solidFill>
              <a:prstDash val="solid"/>
              <a:round/>
            </a:ln>
          </p:spPr>
          <p:txBody>
            <a:bodyPr/>
            <a:lstStyle/>
            <a:p/>
          </p:txBody>
        </p:sp>
        <p:sp>
          <p:nvSpPr>
            <p:cNvPr id="108" name="pt108"/>
            <p:cNvSpPr/>
            <p:nvPr/>
          </p:nvSpPr>
          <p:spPr>
            <a:xfrm>
              <a:off x="6252310" y="2891070"/>
              <a:ext cx="103686" cy="103686"/>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109" name="pt109"/>
            <p:cNvSpPr/>
            <p:nvPr/>
          </p:nvSpPr>
          <p:spPr>
            <a:xfrm>
              <a:off x="5056757" y="3986175"/>
              <a:ext cx="184937" cy="184937"/>
            </a:xfrm>
            <a:prstGeom prst="ellipse">
              <a:avLst/>
            </a:prstGeom>
            <a:solidFill>
              <a:srgbClr val="FF6B96">
                <a:alpha val="40000"/>
              </a:srgbClr>
            </a:solidFill>
            <a:ln w="9000" cap="rnd">
              <a:solidFill>
                <a:srgbClr val="FF6B96">
                  <a:alpha val="40000"/>
                </a:srgbClr>
              </a:solidFill>
              <a:prstDash val="solid"/>
              <a:round/>
            </a:ln>
          </p:spPr>
          <p:txBody>
            <a:bodyPr/>
            <a:lstStyle/>
            <a:p/>
          </p:txBody>
        </p:sp>
        <p:sp>
          <p:nvSpPr>
            <p:cNvPr id="110" name="pl110"/>
            <p:cNvSpPr/>
            <p:nvPr/>
          </p:nvSpPr>
          <p:spPr>
            <a:xfrm>
              <a:off x="3965991" y="1949149"/>
              <a:ext cx="3113775" cy="4109550"/>
            </a:xfrm>
            <a:custGeom>
              <a:avLst/>
              <a:pathLst>
                <a:path w="3113775" h="4109550">
                  <a:moveTo>
                    <a:pt x="0" y="4109550"/>
                  </a:moveTo>
                  <a:lnTo>
                    <a:pt x="0" y="4109550"/>
                  </a:lnTo>
                  <a:lnTo>
                    <a:pt x="3113775" y="0"/>
                  </a:lnTo>
                </a:path>
              </a:pathLst>
            </a:custGeom>
            <a:ln w="13550" cap="flat">
              <a:solidFill>
                <a:srgbClr val="000000">
                  <a:alpha val="25098"/>
                </a:srgbClr>
              </a:solidFill>
              <a:prstDash val="solid"/>
              <a:round/>
            </a:ln>
          </p:spPr>
          <p:txBody>
            <a:bodyPr/>
            <a:lstStyle/>
            <a:p/>
          </p:txBody>
        </p:sp>
        <p:sp>
          <p:nvSpPr>
            <p:cNvPr id="111" name="tx111"/>
            <p:cNvSpPr/>
            <p:nvPr/>
          </p:nvSpPr>
          <p:spPr>
            <a:xfrm>
              <a:off x="5298443" y="3960638"/>
              <a:ext cx="1758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afg</a:t>
              </a:r>
            </a:p>
          </p:txBody>
        </p:sp>
        <p:sp>
          <p:nvSpPr>
            <p:cNvPr id="112" name="tx112"/>
            <p:cNvSpPr/>
            <p:nvPr/>
          </p:nvSpPr>
          <p:spPr>
            <a:xfrm>
              <a:off x="5594775" y="3152115"/>
              <a:ext cx="12653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A8F00">
                      <a:alpha val="100000"/>
                    </a:srgbClr>
                  </a:solidFill>
                  <a:latin typeface="Arial"/>
                  <a:cs typeface="Arial"/>
                </a:rPr>
                <a:t>dji</a:t>
              </a:r>
            </a:p>
          </p:txBody>
        </p:sp>
        <p:sp>
          <p:nvSpPr>
            <p:cNvPr id="113" name="tx113"/>
            <p:cNvSpPr/>
            <p:nvPr/>
          </p:nvSpPr>
          <p:spPr>
            <a:xfrm>
              <a:off x="6108663" y="3397373"/>
              <a:ext cx="14055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6AC00">
                      <a:alpha val="100000"/>
                    </a:srgbClr>
                  </a:solidFill>
                  <a:latin typeface="Arial"/>
                  <a:cs typeface="Arial"/>
                </a:rPr>
                <a:t>irq</a:t>
              </a:r>
            </a:p>
          </p:txBody>
        </p:sp>
        <p:sp>
          <p:nvSpPr>
            <p:cNvPr id="114" name="tx114"/>
            <p:cNvSpPr/>
            <p:nvPr/>
          </p:nvSpPr>
          <p:spPr>
            <a:xfrm>
              <a:off x="6337997" y="3213957"/>
              <a:ext cx="14055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53B400">
                      <a:alpha val="100000"/>
                    </a:srgbClr>
                  </a:solidFill>
                  <a:latin typeface="Arial"/>
                  <a:cs typeface="Arial"/>
                </a:rPr>
                <a:t>jor</a:t>
              </a:r>
            </a:p>
          </p:txBody>
        </p:sp>
        <p:sp>
          <p:nvSpPr>
            <p:cNvPr id="115" name="tx115"/>
            <p:cNvSpPr/>
            <p:nvPr/>
          </p:nvSpPr>
          <p:spPr>
            <a:xfrm>
              <a:off x="6399834" y="2972321"/>
              <a:ext cx="189708" cy="913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kwt</a:t>
              </a:r>
            </a:p>
          </p:txBody>
        </p:sp>
        <p:sp>
          <p:nvSpPr>
            <p:cNvPr id="116" name="tx116"/>
            <p:cNvSpPr/>
            <p:nvPr/>
          </p:nvSpPr>
          <p:spPr>
            <a:xfrm>
              <a:off x="5349080" y="3447988"/>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6D">
                      <a:alpha val="100000"/>
                    </a:srgbClr>
                  </a:solidFill>
                  <a:latin typeface="Arial"/>
                  <a:cs typeface="Arial"/>
                </a:rPr>
                <a:t>lbn</a:t>
              </a:r>
            </a:p>
          </p:txBody>
        </p:sp>
        <p:sp>
          <p:nvSpPr>
            <p:cNvPr id="117" name="tx117"/>
            <p:cNvSpPr/>
            <p:nvPr/>
          </p:nvSpPr>
          <p:spPr>
            <a:xfrm>
              <a:off x="5759605" y="3512465"/>
              <a:ext cx="16167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94">
                      <a:alpha val="100000"/>
                    </a:srgbClr>
                  </a:solidFill>
                  <a:latin typeface="Arial"/>
                  <a:cs typeface="Arial"/>
                </a:rPr>
                <a:t>lby</a:t>
              </a:r>
            </a:p>
          </p:txBody>
        </p:sp>
        <p:sp>
          <p:nvSpPr>
            <p:cNvPr id="118" name="tx118"/>
            <p:cNvSpPr/>
            <p:nvPr/>
          </p:nvSpPr>
          <p:spPr>
            <a:xfrm>
              <a:off x="5812712" y="3331656"/>
              <a:ext cx="20391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6EB">
                      <a:alpha val="100000"/>
                    </a:srgbClr>
                  </a:solidFill>
                  <a:latin typeface="Arial"/>
                  <a:cs typeface="Arial"/>
                </a:rPr>
                <a:t>pak</a:t>
              </a:r>
            </a:p>
          </p:txBody>
        </p:sp>
        <p:sp>
          <p:nvSpPr>
            <p:cNvPr id="119" name="tx119"/>
            <p:cNvSpPr/>
            <p:nvPr/>
          </p:nvSpPr>
          <p:spPr>
            <a:xfrm>
              <a:off x="5240644" y="2939423"/>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078FF">
                      <a:alpha val="100000"/>
                    </a:srgbClr>
                  </a:solidFill>
                  <a:latin typeface="Arial"/>
                  <a:cs typeface="Arial"/>
                </a:rPr>
                <a:t>sdn</a:t>
              </a:r>
            </a:p>
          </p:txBody>
        </p:sp>
        <p:sp>
          <p:nvSpPr>
            <p:cNvPr id="120" name="tx120"/>
            <p:cNvSpPr/>
            <p:nvPr/>
          </p:nvSpPr>
          <p:spPr>
            <a:xfrm>
              <a:off x="4858815" y="4699454"/>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58AFF">
                      <a:alpha val="100000"/>
                    </a:srgbClr>
                  </a:solidFill>
                  <a:latin typeface="Arial"/>
                  <a:cs typeface="Arial"/>
                </a:rPr>
                <a:t>som</a:t>
              </a:r>
            </a:p>
          </p:txBody>
        </p:sp>
        <p:sp>
          <p:nvSpPr>
            <p:cNvPr id="121" name="tx121"/>
            <p:cNvSpPr/>
            <p:nvPr/>
          </p:nvSpPr>
          <p:spPr>
            <a:xfrm>
              <a:off x="5593009" y="3721705"/>
              <a:ext cx="168588"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C69EF">
                      <a:alpha val="100000"/>
                    </a:srgbClr>
                  </a:solidFill>
                  <a:latin typeface="Arial"/>
                  <a:cs typeface="Arial"/>
                </a:rPr>
                <a:t>syr</a:t>
              </a:r>
            </a:p>
          </p:txBody>
        </p:sp>
        <p:sp>
          <p:nvSpPr>
            <p:cNvPr id="122" name="tx122"/>
            <p:cNvSpPr/>
            <p:nvPr/>
          </p:nvSpPr>
          <p:spPr>
            <a:xfrm>
              <a:off x="4949915" y="4136224"/>
              <a:ext cx="238926"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B96">
                      <a:alpha val="100000"/>
                    </a:srgbClr>
                  </a:solidFill>
                  <a:latin typeface="Arial"/>
                  <a:cs typeface="Arial"/>
                </a:rPr>
                <a:t>yem</a:t>
              </a:r>
            </a:p>
          </p:txBody>
        </p:sp>
        <p:sp>
          <p:nvSpPr>
            <p:cNvPr id="123" name="tx123"/>
            <p:cNvSpPr/>
            <p:nvPr/>
          </p:nvSpPr>
          <p:spPr>
            <a:xfrm>
              <a:off x="6003047"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(n=6)</a:t>
              </a:r>
            </a:p>
          </p:txBody>
        </p:sp>
        <p:sp>
          <p:nvSpPr>
            <p:cNvPr id="124" name="tx124"/>
            <p:cNvSpPr/>
            <p:nvPr/>
          </p:nvSpPr>
          <p:spPr>
            <a:xfrm>
              <a:off x="4170303"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(n=9)</a:t>
              </a:r>
            </a:p>
          </p:txBody>
        </p:sp>
        <p:sp>
          <p:nvSpPr>
            <p:cNvPr id="125" name="tx125"/>
            <p:cNvSpPr/>
            <p:nvPr/>
          </p:nvSpPr>
          <p:spPr>
            <a:xfrm>
              <a:off x="6427079"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(n=6)</a:t>
              </a:r>
            </a:p>
          </p:txBody>
        </p:sp>
        <p:sp>
          <p:nvSpPr>
            <p:cNvPr id="126" name="rc126"/>
            <p:cNvSpPr/>
            <p:nvPr/>
          </p:nvSpPr>
          <p:spPr>
            <a:xfrm>
              <a:off x="3965991" y="1949149"/>
              <a:ext cx="3113775" cy="4109550"/>
            </a:xfrm>
            <a:prstGeom prst="rect">
              <a:avLst/>
            </a:prstGeom>
            <a:ln w="13550" cap="rnd">
              <a:solidFill>
                <a:srgbClr val="B3B3B3">
                  <a:alpha val="100000"/>
                </a:srgbClr>
              </a:solidFill>
              <a:prstDash val="solid"/>
              <a:round/>
            </a:ln>
          </p:spPr>
          <p:txBody>
            <a:bodyPr/>
            <a:lstStyle/>
            <a:p/>
          </p:txBody>
        </p:sp>
        <p:sp>
          <p:nvSpPr>
            <p:cNvPr id="127" name="rc127"/>
            <p:cNvSpPr/>
            <p:nvPr/>
          </p:nvSpPr>
          <p:spPr>
            <a:xfrm>
              <a:off x="7149355" y="1949149"/>
              <a:ext cx="3113775" cy="4109550"/>
            </a:xfrm>
            <a:prstGeom prst="rect">
              <a:avLst/>
            </a:prstGeom>
            <a:solidFill>
              <a:srgbClr val="FFFFFF">
                <a:alpha val="100000"/>
              </a:srgbClr>
            </a:solidFill>
          </p:spPr>
          <p:txBody>
            <a:bodyPr/>
            <a:lstStyle/>
            <a:p/>
          </p:txBody>
        </p:sp>
        <p:sp>
          <p:nvSpPr>
            <p:cNvPr id="128" name="pl128"/>
            <p:cNvSpPr/>
            <p:nvPr/>
          </p:nvSpPr>
          <p:spPr>
            <a:xfrm>
              <a:off x="7149355" y="549830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29" name="pl129"/>
            <p:cNvSpPr/>
            <p:nvPr/>
          </p:nvSpPr>
          <p:spPr>
            <a:xfrm>
              <a:off x="7149355" y="4751116"/>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0" name="pl130"/>
            <p:cNvSpPr/>
            <p:nvPr/>
          </p:nvSpPr>
          <p:spPr>
            <a:xfrm>
              <a:off x="7149355" y="4003925"/>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1" name="pl131"/>
            <p:cNvSpPr/>
            <p:nvPr/>
          </p:nvSpPr>
          <p:spPr>
            <a:xfrm>
              <a:off x="7149355" y="3256734"/>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2" name="pl132"/>
            <p:cNvSpPr/>
            <p:nvPr/>
          </p:nvSpPr>
          <p:spPr>
            <a:xfrm>
              <a:off x="7149355" y="2509543"/>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3" name="pl133"/>
            <p:cNvSpPr/>
            <p:nvPr/>
          </p:nvSpPr>
          <p:spPr>
            <a:xfrm>
              <a:off x="7149355" y="2135947"/>
              <a:ext cx="3113775" cy="0"/>
            </a:xfrm>
            <a:custGeom>
              <a:avLst/>
              <a:pathLst>
                <a:path w="3113775" h="0">
                  <a:moveTo>
                    <a:pt x="0" y="0"/>
                  </a:moveTo>
                  <a:lnTo>
                    <a:pt x="3113775" y="0"/>
                  </a:lnTo>
                  <a:lnTo>
                    <a:pt x="3113775" y="0"/>
                  </a:lnTo>
                </a:path>
              </a:pathLst>
            </a:custGeom>
            <a:ln w="3387" cap="flat">
              <a:solidFill>
                <a:srgbClr val="DEDEDE">
                  <a:alpha val="100000"/>
                </a:srgbClr>
              </a:solidFill>
              <a:prstDash val="solid"/>
              <a:round/>
            </a:ln>
          </p:spPr>
          <p:txBody>
            <a:bodyPr/>
            <a:lstStyle/>
            <a:p/>
          </p:txBody>
        </p:sp>
        <p:sp>
          <p:nvSpPr>
            <p:cNvPr id="134" name="pl134"/>
            <p:cNvSpPr/>
            <p:nvPr/>
          </p:nvSpPr>
          <p:spPr>
            <a:xfrm>
              <a:off x="7573961"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5" name="pl135"/>
            <p:cNvSpPr/>
            <p:nvPr/>
          </p:nvSpPr>
          <p:spPr>
            <a:xfrm>
              <a:off x="8140102"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6" name="pl136"/>
            <p:cNvSpPr/>
            <p:nvPr/>
          </p:nvSpPr>
          <p:spPr>
            <a:xfrm>
              <a:off x="8706243"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7" name="pl137"/>
            <p:cNvSpPr/>
            <p:nvPr/>
          </p:nvSpPr>
          <p:spPr>
            <a:xfrm>
              <a:off x="9272384"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8" name="pl138"/>
            <p:cNvSpPr/>
            <p:nvPr/>
          </p:nvSpPr>
          <p:spPr>
            <a:xfrm>
              <a:off x="983852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39" name="pl139"/>
            <p:cNvSpPr/>
            <p:nvPr/>
          </p:nvSpPr>
          <p:spPr>
            <a:xfrm>
              <a:off x="10121595" y="1949149"/>
              <a:ext cx="0" cy="4109550"/>
            </a:xfrm>
            <a:custGeom>
              <a:avLst/>
              <a:pathLst>
                <a:path w="0" h="4109550">
                  <a:moveTo>
                    <a:pt x="0" y="4109550"/>
                  </a:moveTo>
                  <a:lnTo>
                    <a:pt x="0" y="0"/>
                  </a:lnTo>
                  <a:lnTo>
                    <a:pt x="0" y="0"/>
                  </a:lnTo>
                </a:path>
              </a:pathLst>
            </a:custGeom>
            <a:ln w="3387" cap="flat">
              <a:solidFill>
                <a:srgbClr val="DEDEDE">
                  <a:alpha val="100000"/>
                </a:srgbClr>
              </a:solidFill>
              <a:prstDash val="solid"/>
              <a:round/>
            </a:ln>
          </p:spPr>
          <p:txBody>
            <a:bodyPr/>
            <a:lstStyle/>
            <a:p/>
          </p:txBody>
        </p:sp>
        <p:sp>
          <p:nvSpPr>
            <p:cNvPr id="140" name="pl140"/>
            <p:cNvSpPr/>
            <p:nvPr/>
          </p:nvSpPr>
          <p:spPr>
            <a:xfrm>
              <a:off x="7149355" y="5871902"/>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41" name="pl141"/>
            <p:cNvSpPr/>
            <p:nvPr/>
          </p:nvSpPr>
          <p:spPr>
            <a:xfrm>
              <a:off x="7149355" y="5124711"/>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42" name="pl142"/>
            <p:cNvSpPr/>
            <p:nvPr/>
          </p:nvSpPr>
          <p:spPr>
            <a:xfrm>
              <a:off x="7149355" y="4377520"/>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43" name="pl143"/>
            <p:cNvSpPr/>
            <p:nvPr/>
          </p:nvSpPr>
          <p:spPr>
            <a:xfrm>
              <a:off x="7149355" y="3630329"/>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44" name="pl144"/>
            <p:cNvSpPr/>
            <p:nvPr/>
          </p:nvSpPr>
          <p:spPr>
            <a:xfrm>
              <a:off x="7149355" y="2883138"/>
              <a:ext cx="3113775" cy="0"/>
            </a:xfrm>
            <a:custGeom>
              <a:avLst/>
              <a:pathLst>
                <a:path w="3113775" h="0">
                  <a:moveTo>
                    <a:pt x="0" y="0"/>
                  </a:moveTo>
                  <a:lnTo>
                    <a:pt x="3113775" y="0"/>
                  </a:lnTo>
                  <a:lnTo>
                    <a:pt x="3113775" y="0"/>
                  </a:lnTo>
                </a:path>
              </a:pathLst>
            </a:custGeom>
            <a:ln w="6775" cap="flat">
              <a:solidFill>
                <a:srgbClr val="DEDEDE">
                  <a:alpha val="100000"/>
                </a:srgbClr>
              </a:solidFill>
              <a:prstDash val="solid"/>
              <a:round/>
            </a:ln>
          </p:spPr>
          <p:txBody>
            <a:bodyPr/>
            <a:lstStyle/>
            <a:p/>
          </p:txBody>
        </p:sp>
        <p:sp>
          <p:nvSpPr>
            <p:cNvPr id="145" name="pl145"/>
            <p:cNvSpPr/>
            <p:nvPr/>
          </p:nvSpPr>
          <p:spPr>
            <a:xfrm>
              <a:off x="7290891"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6" name="pl146"/>
            <p:cNvSpPr/>
            <p:nvPr/>
          </p:nvSpPr>
          <p:spPr>
            <a:xfrm>
              <a:off x="785703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7" name="pl147"/>
            <p:cNvSpPr/>
            <p:nvPr/>
          </p:nvSpPr>
          <p:spPr>
            <a:xfrm>
              <a:off x="8423172"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8" name="pl148"/>
            <p:cNvSpPr/>
            <p:nvPr/>
          </p:nvSpPr>
          <p:spPr>
            <a:xfrm>
              <a:off x="8989313"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49" name="pl149"/>
            <p:cNvSpPr/>
            <p:nvPr/>
          </p:nvSpPr>
          <p:spPr>
            <a:xfrm>
              <a:off x="9555454" y="1949149"/>
              <a:ext cx="0" cy="4109550"/>
            </a:xfrm>
            <a:custGeom>
              <a:avLst/>
              <a:pathLst>
                <a:path w="0" h="4109550">
                  <a:moveTo>
                    <a:pt x="0" y="4109550"/>
                  </a:moveTo>
                  <a:lnTo>
                    <a:pt x="0" y="0"/>
                  </a:lnTo>
                  <a:lnTo>
                    <a:pt x="0" y="0"/>
                  </a:lnTo>
                </a:path>
              </a:pathLst>
            </a:custGeom>
            <a:ln w="6775" cap="flat">
              <a:solidFill>
                <a:srgbClr val="DEDEDE">
                  <a:alpha val="100000"/>
                </a:srgbClr>
              </a:solidFill>
              <a:prstDash val="solid"/>
              <a:round/>
            </a:ln>
          </p:spPr>
          <p:txBody>
            <a:bodyPr/>
            <a:lstStyle/>
            <a:p/>
          </p:txBody>
        </p:sp>
        <p:sp>
          <p:nvSpPr>
            <p:cNvPr id="150" name="pt150"/>
            <p:cNvSpPr/>
            <p:nvPr/>
          </p:nvSpPr>
          <p:spPr>
            <a:xfrm>
              <a:off x="8442413" y="4074319"/>
              <a:ext cx="187975" cy="187975"/>
            </a:xfrm>
            <a:prstGeom prst="ellipse">
              <a:avLst/>
            </a:prstGeom>
            <a:solidFill>
              <a:srgbClr val="F8766D">
                <a:alpha val="40000"/>
              </a:srgbClr>
            </a:solidFill>
            <a:ln w="9000" cap="rnd">
              <a:solidFill>
                <a:srgbClr val="F8766D">
                  <a:alpha val="40000"/>
                </a:srgbClr>
              </a:solidFill>
              <a:prstDash val="solid"/>
              <a:round/>
            </a:ln>
          </p:spPr>
          <p:txBody>
            <a:bodyPr/>
            <a:lstStyle/>
            <a:p/>
          </p:txBody>
        </p:sp>
        <p:sp>
          <p:nvSpPr>
            <p:cNvPr id="151" name="pt151"/>
            <p:cNvSpPr/>
            <p:nvPr/>
          </p:nvSpPr>
          <p:spPr>
            <a:xfrm>
              <a:off x="9463248" y="2866110"/>
              <a:ext cx="93830" cy="93830"/>
            </a:xfrm>
            <a:prstGeom prst="ellipse">
              <a:avLst/>
            </a:prstGeom>
            <a:solidFill>
              <a:srgbClr val="FF63B9">
                <a:alpha val="40000"/>
              </a:srgbClr>
            </a:solidFill>
            <a:ln w="9000" cap="rnd">
              <a:solidFill>
                <a:srgbClr val="FF63B9">
                  <a:alpha val="40000"/>
                </a:srgbClr>
              </a:solidFill>
              <a:prstDash val="solid"/>
              <a:round/>
            </a:ln>
          </p:spPr>
          <p:txBody>
            <a:bodyPr/>
            <a:lstStyle/>
            <a:p/>
          </p:txBody>
        </p:sp>
        <p:sp>
          <p:nvSpPr>
            <p:cNvPr id="152" name="pt152"/>
            <p:cNvSpPr/>
            <p:nvPr/>
          </p:nvSpPr>
          <p:spPr>
            <a:xfrm>
              <a:off x="9501207" y="2881425"/>
              <a:ext cx="63202" cy="63202"/>
            </a:xfrm>
            <a:prstGeom prst="ellipse">
              <a:avLst/>
            </a:prstGeom>
            <a:solidFill>
              <a:srgbClr val="EB8335">
                <a:alpha val="40000"/>
              </a:srgbClr>
            </a:solidFill>
            <a:ln w="9000" cap="rnd">
              <a:solidFill>
                <a:srgbClr val="EB8335">
                  <a:alpha val="40000"/>
                </a:srgbClr>
              </a:solidFill>
              <a:prstDash val="solid"/>
              <a:round/>
            </a:ln>
          </p:spPr>
          <p:txBody>
            <a:bodyPr/>
            <a:lstStyle/>
            <a:p/>
          </p:txBody>
        </p:sp>
        <p:sp>
          <p:nvSpPr>
            <p:cNvPr id="153" name="pt153"/>
            <p:cNvSpPr/>
            <p:nvPr/>
          </p:nvSpPr>
          <p:spPr>
            <a:xfrm>
              <a:off x="8977130" y="3356399"/>
              <a:ext cx="69657" cy="69657"/>
            </a:xfrm>
            <a:prstGeom prst="ellipse">
              <a:avLst/>
            </a:prstGeom>
            <a:solidFill>
              <a:srgbClr val="DA8F00">
                <a:alpha val="40000"/>
              </a:srgbClr>
            </a:solidFill>
            <a:ln w="9000" cap="rnd">
              <a:solidFill>
                <a:srgbClr val="DA8F00">
                  <a:alpha val="40000"/>
                </a:srgbClr>
              </a:solidFill>
              <a:prstDash val="solid"/>
              <a:round/>
            </a:ln>
          </p:spPr>
          <p:txBody>
            <a:bodyPr/>
            <a:lstStyle/>
            <a:p/>
          </p:txBody>
        </p:sp>
        <p:sp>
          <p:nvSpPr>
            <p:cNvPr id="154" name="pt154"/>
            <p:cNvSpPr/>
            <p:nvPr/>
          </p:nvSpPr>
          <p:spPr>
            <a:xfrm>
              <a:off x="9352231" y="2919935"/>
              <a:ext cx="225282" cy="225282"/>
            </a:xfrm>
            <a:prstGeom prst="ellipse">
              <a:avLst/>
            </a:prstGeom>
            <a:solidFill>
              <a:srgbClr val="C49A00">
                <a:alpha val="40000"/>
              </a:srgbClr>
            </a:solidFill>
            <a:ln w="9000" cap="rnd">
              <a:solidFill>
                <a:srgbClr val="C49A00">
                  <a:alpha val="40000"/>
                </a:srgbClr>
              </a:solidFill>
              <a:prstDash val="solid"/>
              <a:round/>
            </a:ln>
          </p:spPr>
          <p:txBody>
            <a:bodyPr/>
            <a:lstStyle/>
            <a:p/>
          </p:txBody>
        </p:sp>
        <p:sp>
          <p:nvSpPr>
            <p:cNvPr id="155" name="pt155"/>
            <p:cNvSpPr/>
            <p:nvPr/>
          </p:nvSpPr>
          <p:spPr>
            <a:xfrm>
              <a:off x="9444732" y="2824949"/>
              <a:ext cx="176153" cy="176153"/>
            </a:xfrm>
            <a:prstGeom prst="ellipse">
              <a:avLst/>
            </a:prstGeom>
            <a:solidFill>
              <a:srgbClr val="A9A400">
                <a:alpha val="40000"/>
              </a:srgbClr>
            </a:solidFill>
            <a:ln w="9000" cap="rnd">
              <a:solidFill>
                <a:srgbClr val="A9A400">
                  <a:alpha val="40000"/>
                </a:srgbClr>
              </a:solidFill>
              <a:prstDash val="solid"/>
              <a:round/>
            </a:ln>
          </p:spPr>
          <p:txBody>
            <a:bodyPr/>
            <a:lstStyle/>
            <a:p/>
          </p:txBody>
        </p:sp>
        <p:sp>
          <p:nvSpPr>
            <p:cNvPr id="156" name="pt156"/>
            <p:cNvSpPr/>
            <p:nvPr/>
          </p:nvSpPr>
          <p:spPr>
            <a:xfrm>
              <a:off x="9400026" y="3214074"/>
              <a:ext cx="174981" cy="174981"/>
            </a:xfrm>
            <a:prstGeom prst="ellipse">
              <a:avLst/>
            </a:prstGeom>
            <a:solidFill>
              <a:srgbClr val="86AC00">
                <a:alpha val="40000"/>
              </a:srgbClr>
            </a:solidFill>
            <a:ln w="9000" cap="rnd">
              <a:solidFill>
                <a:srgbClr val="86AC00">
                  <a:alpha val="40000"/>
                </a:srgbClr>
              </a:solidFill>
              <a:prstDash val="solid"/>
              <a:round/>
            </a:ln>
          </p:spPr>
          <p:txBody>
            <a:bodyPr/>
            <a:lstStyle/>
            <a:p/>
          </p:txBody>
        </p:sp>
        <p:sp>
          <p:nvSpPr>
            <p:cNvPr id="157" name="pt157"/>
            <p:cNvSpPr/>
            <p:nvPr/>
          </p:nvSpPr>
          <p:spPr>
            <a:xfrm>
              <a:off x="9386212" y="3215664"/>
              <a:ext cx="112027" cy="112027"/>
            </a:xfrm>
            <a:prstGeom prst="ellipse">
              <a:avLst/>
            </a:prstGeom>
            <a:solidFill>
              <a:srgbClr val="53B400">
                <a:alpha val="40000"/>
              </a:srgbClr>
            </a:solidFill>
            <a:ln w="9000" cap="rnd">
              <a:solidFill>
                <a:srgbClr val="53B400">
                  <a:alpha val="40000"/>
                </a:srgbClr>
              </a:solidFill>
              <a:prstDash val="solid"/>
              <a:round/>
            </a:ln>
          </p:spPr>
          <p:txBody>
            <a:bodyPr/>
            <a:lstStyle/>
            <a:p/>
          </p:txBody>
        </p:sp>
        <p:sp>
          <p:nvSpPr>
            <p:cNvPr id="158" name="pt158"/>
            <p:cNvSpPr/>
            <p:nvPr/>
          </p:nvSpPr>
          <p:spPr>
            <a:xfrm>
              <a:off x="9492128" y="2932121"/>
              <a:ext cx="81361" cy="81361"/>
            </a:xfrm>
            <a:prstGeom prst="ellipse">
              <a:avLst/>
            </a:prstGeom>
            <a:solidFill>
              <a:srgbClr val="00BA38">
                <a:alpha val="40000"/>
              </a:srgbClr>
            </a:solidFill>
            <a:ln w="9000" cap="rnd">
              <a:solidFill>
                <a:srgbClr val="00BA38">
                  <a:alpha val="40000"/>
                </a:srgbClr>
              </a:solidFill>
              <a:prstDash val="solid"/>
              <a:round/>
            </a:ln>
          </p:spPr>
          <p:txBody>
            <a:bodyPr/>
            <a:lstStyle/>
            <a:p/>
          </p:txBody>
        </p:sp>
        <p:sp>
          <p:nvSpPr>
            <p:cNvPr id="159" name="pt159"/>
            <p:cNvSpPr/>
            <p:nvPr/>
          </p:nvSpPr>
          <p:spPr>
            <a:xfrm>
              <a:off x="8898213" y="3405194"/>
              <a:ext cx="91618" cy="91618"/>
            </a:xfrm>
            <a:prstGeom prst="ellipse">
              <a:avLst/>
            </a:prstGeom>
            <a:solidFill>
              <a:srgbClr val="00BE6D">
                <a:alpha val="40000"/>
              </a:srgbClr>
            </a:solidFill>
            <a:ln w="9000" cap="rnd">
              <a:solidFill>
                <a:srgbClr val="00BE6D">
                  <a:alpha val="40000"/>
                </a:srgbClr>
              </a:solidFill>
              <a:prstDash val="solid"/>
              <a:round/>
            </a:ln>
          </p:spPr>
          <p:txBody>
            <a:bodyPr/>
            <a:lstStyle/>
            <a:p/>
          </p:txBody>
        </p:sp>
        <p:sp>
          <p:nvSpPr>
            <p:cNvPr id="160" name="pt160"/>
            <p:cNvSpPr/>
            <p:nvPr/>
          </p:nvSpPr>
          <p:spPr>
            <a:xfrm>
              <a:off x="8895463" y="3641545"/>
              <a:ext cx="97119" cy="97119"/>
            </a:xfrm>
            <a:prstGeom prst="ellipse">
              <a:avLst/>
            </a:prstGeom>
            <a:solidFill>
              <a:srgbClr val="00C094">
                <a:alpha val="40000"/>
              </a:srgbClr>
            </a:solidFill>
            <a:ln w="9000" cap="rnd">
              <a:solidFill>
                <a:srgbClr val="00C094">
                  <a:alpha val="40000"/>
                </a:srgbClr>
              </a:solidFill>
              <a:prstDash val="solid"/>
              <a:round/>
            </a:ln>
          </p:spPr>
          <p:txBody>
            <a:bodyPr/>
            <a:lstStyle/>
            <a:p/>
          </p:txBody>
        </p:sp>
        <p:sp>
          <p:nvSpPr>
            <p:cNvPr id="161" name="pt161"/>
            <p:cNvSpPr/>
            <p:nvPr/>
          </p:nvSpPr>
          <p:spPr>
            <a:xfrm>
              <a:off x="9460235" y="2840452"/>
              <a:ext cx="145148" cy="145148"/>
            </a:xfrm>
            <a:prstGeom prst="ellipse">
              <a:avLst/>
            </a:prstGeom>
            <a:solidFill>
              <a:srgbClr val="00C0B5">
                <a:alpha val="40000"/>
              </a:srgbClr>
            </a:solidFill>
            <a:ln w="9000" cap="rnd">
              <a:solidFill>
                <a:srgbClr val="00C0B5">
                  <a:alpha val="40000"/>
                </a:srgbClr>
              </a:solidFill>
              <a:prstDash val="solid"/>
              <a:round/>
            </a:ln>
          </p:spPr>
          <p:txBody>
            <a:bodyPr/>
            <a:lstStyle/>
            <a:p/>
          </p:txBody>
        </p:sp>
        <p:sp>
          <p:nvSpPr>
            <p:cNvPr id="162" name="pt162"/>
            <p:cNvSpPr/>
            <p:nvPr/>
          </p:nvSpPr>
          <p:spPr>
            <a:xfrm>
              <a:off x="9487749" y="2867966"/>
              <a:ext cx="90119" cy="90119"/>
            </a:xfrm>
            <a:prstGeom prst="ellipse">
              <a:avLst/>
            </a:prstGeom>
            <a:solidFill>
              <a:srgbClr val="00BDD2">
                <a:alpha val="40000"/>
              </a:srgbClr>
            </a:solidFill>
            <a:ln w="9000" cap="rnd">
              <a:solidFill>
                <a:srgbClr val="00BDD2">
                  <a:alpha val="40000"/>
                </a:srgbClr>
              </a:solidFill>
              <a:prstDash val="solid"/>
              <a:round/>
            </a:ln>
          </p:spPr>
          <p:txBody>
            <a:bodyPr/>
            <a:lstStyle/>
            <a:p/>
          </p:txBody>
        </p:sp>
        <p:sp>
          <p:nvSpPr>
            <p:cNvPr id="163" name="pt163"/>
            <p:cNvSpPr/>
            <p:nvPr/>
          </p:nvSpPr>
          <p:spPr>
            <a:xfrm>
              <a:off x="9026017" y="3283896"/>
              <a:ext cx="334215" cy="334215"/>
            </a:xfrm>
            <a:prstGeom prst="ellipse">
              <a:avLst/>
            </a:prstGeom>
            <a:solidFill>
              <a:srgbClr val="00B6EB">
                <a:alpha val="40000"/>
              </a:srgbClr>
            </a:solidFill>
            <a:ln w="9000" cap="rnd">
              <a:solidFill>
                <a:srgbClr val="00B6EB">
                  <a:alpha val="40000"/>
                </a:srgbClr>
              </a:solidFill>
              <a:prstDash val="solid"/>
              <a:round/>
            </a:ln>
          </p:spPr>
          <p:txBody>
            <a:bodyPr/>
            <a:lstStyle/>
            <a:p/>
          </p:txBody>
        </p:sp>
        <p:sp>
          <p:nvSpPr>
            <p:cNvPr id="164" name="pt164"/>
            <p:cNvSpPr/>
            <p:nvPr/>
          </p:nvSpPr>
          <p:spPr>
            <a:xfrm>
              <a:off x="9495942" y="2876160"/>
              <a:ext cx="73732" cy="73732"/>
            </a:xfrm>
            <a:prstGeom prst="ellipse">
              <a:avLst/>
            </a:prstGeom>
            <a:solidFill>
              <a:srgbClr val="00ABFD">
                <a:alpha val="40000"/>
              </a:srgbClr>
            </a:solidFill>
            <a:ln w="9000" cap="rnd">
              <a:solidFill>
                <a:srgbClr val="00ABFD">
                  <a:alpha val="40000"/>
                </a:srgbClr>
              </a:solidFill>
              <a:prstDash val="solid"/>
              <a:round/>
            </a:ln>
          </p:spPr>
          <p:txBody>
            <a:bodyPr/>
            <a:lstStyle/>
            <a:p/>
          </p:txBody>
        </p:sp>
        <p:sp>
          <p:nvSpPr>
            <p:cNvPr id="165" name="pt165"/>
            <p:cNvSpPr/>
            <p:nvPr/>
          </p:nvSpPr>
          <p:spPr>
            <a:xfrm>
              <a:off x="9417686" y="2962745"/>
              <a:ext cx="139663" cy="139663"/>
            </a:xfrm>
            <a:prstGeom prst="ellipse">
              <a:avLst/>
            </a:prstGeom>
            <a:solidFill>
              <a:srgbClr val="619CFF">
                <a:alpha val="40000"/>
              </a:srgbClr>
            </a:solidFill>
            <a:ln w="9000" cap="rnd">
              <a:solidFill>
                <a:srgbClr val="619CFF">
                  <a:alpha val="40000"/>
                </a:srgbClr>
              </a:solidFill>
              <a:prstDash val="solid"/>
              <a:round/>
            </a:ln>
          </p:spPr>
          <p:txBody>
            <a:bodyPr/>
            <a:lstStyle/>
            <a:p/>
          </p:txBody>
        </p:sp>
        <p:sp>
          <p:nvSpPr>
            <p:cNvPr id="166" name="pt166"/>
            <p:cNvSpPr/>
            <p:nvPr/>
          </p:nvSpPr>
          <p:spPr>
            <a:xfrm>
              <a:off x="8347204" y="3083401"/>
              <a:ext cx="197227" cy="197227"/>
            </a:xfrm>
            <a:prstGeom prst="ellipse">
              <a:avLst/>
            </a:prstGeom>
            <a:solidFill>
              <a:srgbClr val="D078FF">
                <a:alpha val="40000"/>
              </a:srgbClr>
            </a:solidFill>
            <a:ln w="9000" cap="rnd">
              <a:solidFill>
                <a:srgbClr val="D078FF">
                  <a:alpha val="40000"/>
                </a:srgbClr>
              </a:solidFill>
              <a:prstDash val="solid"/>
              <a:round/>
            </a:ln>
          </p:spPr>
          <p:txBody>
            <a:bodyPr/>
            <a:lstStyle/>
            <a:p/>
          </p:txBody>
        </p:sp>
        <p:sp>
          <p:nvSpPr>
            <p:cNvPr id="167" name="pt167"/>
            <p:cNvSpPr/>
            <p:nvPr/>
          </p:nvSpPr>
          <p:spPr>
            <a:xfrm>
              <a:off x="8255898" y="4420379"/>
              <a:ext cx="153384" cy="153384"/>
            </a:xfrm>
            <a:prstGeom prst="ellipse">
              <a:avLst/>
            </a:prstGeom>
            <a:solidFill>
              <a:srgbClr val="A58AFF">
                <a:alpha val="40000"/>
              </a:srgbClr>
            </a:solidFill>
            <a:ln w="9000" cap="rnd">
              <a:solidFill>
                <a:srgbClr val="A58AFF">
                  <a:alpha val="40000"/>
                </a:srgbClr>
              </a:solidFill>
              <a:prstDash val="solid"/>
              <a:round/>
            </a:ln>
          </p:spPr>
          <p:txBody>
            <a:bodyPr/>
            <a:lstStyle/>
            <a:p/>
          </p:txBody>
        </p:sp>
        <p:sp>
          <p:nvSpPr>
            <p:cNvPr id="168" name="pt168"/>
            <p:cNvSpPr/>
            <p:nvPr/>
          </p:nvSpPr>
          <p:spPr>
            <a:xfrm>
              <a:off x="8897946" y="3531720"/>
              <a:ext cx="137443" cy="137443"/>
            </a:xfrm>
            <a:prstGeom prst="ellipse">
              <a:avLst/>
            </a:prstGeom>
            <a:solidFill>
              <a:srgbClr val="EC69EF">
                <a:alpha val="40000"/>
              </a:srgbClr>
            </a:solidFill>
            <a:ln w="9000" cap="rnd">
              <a:solidFill>
                <a:srgbClr val="EC69EF">
                  <a:alpha val="40000"/>
                </a:srgbClr>
              </a:solidFill>
              <a:prstDash val="solid"/>
              <a:round/>
            </a:ln>
          </p:spPr>
          <p:txBody>
            <a:bodyPr/>
            <a:lstStyle/>
            <a:p/>
          </p:txBody>
        </p:sp>
        <p:sp>
          <p:nvSpPr>
            <p:cNvPr id="169" name="pt169"/>
            <p:cNvSpPr/>
            <p:nvPr/>
          </p:nvSpPr>
          <p:spPr>
            <a:xfrm>
              <a:off x="9413028" y="2891070"/>
              <a:ext cx="103686" cy="103686"/>
            </a:xfrm>
            <a:prstGeom prst="ellipse">
              <a:avLst/>
            </a:prstGeom>
            <a:solidFill>
              <a:srgbClr val="FB61D7">
                <a:alpha val="40000"/>
              </a:srgbClr>
            </a:solidFill>
            <a:ln w="9000" cap="rnd">
              <a:solidFill>
                <a:srgbClr val="FB61D7">
                  <a:alpha val="40000"/>
                </a:srgbClr>
              </a:solidFill>
              <a:prstDash val="solid"/>
              <a:round/>
            </a:ln>
          </p:spPr>
          <p:txBody>
            <a:bodyPr/>
            <a:lstStyle/>
            <a:p/>
          </p:txBody>
        </p:sp>
        <p:sp>
          <p:nvSpPr>
            <p:cNvPr id="170" name="pt170"/>
            <p:cNvSpPr/>
            <p:nvPr/>
          </p:nvSpPr>
          <p:spPr>
            <a:xfrm>
              <a:off x="8217476" y="4165501"/>
              <a:ext cx="184937" cy="184937"/>
            </a:xfrm>
            <a:prstGeom prst="ellipse">
              <a:avLst/>
            </a:prstGeom>
            <a:solidFill>
              <a:srgbClr val="FF6B96">
                <a:alpha val="40000"/>
              </a:srgbClr>
            </a:solidFill>
            <a:ln w="9000" cap="rnd">
              <a:solidFill>
                <a:srgbClr val="FF6B96">
                  <a:alpha val="40000"/>
                </a:srgbClr>
              </a:solidFill>
              <a:prstDash val="solid"/>
              <a:round/>
            </a:ln>
          </p:spPr>
          <p:txBody>
            <a:bodyPr/>
            <a:lstStyle/>
            <a:p/>
          </p:txBody>
        </p:sp>
        <p:sp>
          <p:nvSpPr>
            <p:cNvPr id="171" name="pl171"/>
            <p:cNvSpPr/>
            <p:nvPr/>
          </p:nvSpPr>
          <p:spPr>
            <a:xfrm>
              <a:off x="7149355" y="1949149"/>
              <a:ext cx="3113775" cy="4109550"/>
            </a:xfrm>
            <a:custGeom>
              <a:avLst/>
              <a:pathLst>
                <a:path w="3113775" h="4109550">
                  <a:moveTo>
                    <a:pt x="0" y="4109550"/>
                  </a:moveTo>
                  <a:lnTo>
                    <a:pt x="3113775" y="0"/>
                  </a:lnTo>
                </a:path>
              </a:pathLst>
            </a:custGeom>
            <a:ln w="13550" cap="flat">
              <a:solidFill>
                <a:srgbClr val="000000">
                  <a:alpha val="25098"/>
                </a:srgbClr>
              </a:solidFill>
              <a:prstDash val="solid"/>
              <a:round/>
            </a:ln>
          </p:spPr>
          <p:txBody>
            <a:bodyPr/>
            <a:lstStyle/>
            <a:p/>
          </p:txBody>
        </p:sp>
        <p:sp>
          <p:nvSpPr>
            <p:cNvPr id="172" name="tx172"/>
            <p:cNvSpPr/>
            <p:nvPr/>
          </p:nvSpPr>
          <p:spPr>
            <a:xfrm>
              <a:off x="8527694" y="3990117"/>
              <a:ext cx="1758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afg</a:t>
              </a:r>
            </a:p>
          </p:txBody>
        </p:sp>
        <p:sp>
          <p:nvSpPr>
            <p:cNvPr id="173" name="tx173"/>
            <p:cNvSpPr/>
            <p:nvPr/>
          </p:nvSpPr>
          <p:spPr>
            <a:xfrm>
              <a:off x="9028093" y="3214530"/>
              <a:ext cx="126534"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A8F00">
                      <a:alpha val="100000"/>
                    </a:srgbClr>
                  </a:solidFill>
                  <a:latin typeface="Arial"/>
                  <a:cs typeface="Arial"/>
                </a:rPr>
                <a:t>dji</a:t>
              </a:r>
            </a:p>
          </p:txBody>
        </p:sp>
        <p:sp>
          <p:nvSpPr>
            <p:cNvPr id="174" name="tx174"/>
            <p:cNvSpPr/>
            <p:nvPr/>
          </p:nvSpPr>
          <p:spPr>
            <a:xfrm>
              <a:off x="9512489" y="3126685"/>
              <a:ext cx="14055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6AC00">
                      <a:alpha val="100000"/>
                    </a:srgbClr>
                  </a:solidFill>
                  <a:latin typeface="Arial"/>
                  <a:cs typeface="Arial"/>
                </a:rPr>
                <a:t>irq</a:t>
              </a:r>
            </a:p>
          </p:txBody>
        </p:sp>
        <p:sp>
          <p:nvSpPr>
            <p:cNvPr id="175" name="tx175"/>
            <p:cNvSpPr/>
            <p:nvPr/>
          </p:nvSpPr>
          <p:spPr>
            <a:xfrm>
              <a:off x="9280731" y="3094838"/>
              <a:ext cx="14055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53B400">
                      <a:alpha val="100000"/>
                    </a:srgbClr>
                  </a:solidFill>
                  <a:latin typeface="Arial"/>
                  <a:cs typeface="Arial"/>
                </a:rPr>
                <a:t>jor</a:t>
              </a:r>
            </a:p>
          </p:txBody>
        </p:sp>
        <p:sp>
          <p:nvSpPr>
            <p:cNvPr id="176" name="tx176"/>
            <p:cNvSpPr/>
            <p:nvPr/>
          </p:nvSpPr>
          <p:spPr>
            <a:xfrm>
              <a:off x="8741464" y="3509171"/>
              <a:ext cx="168774"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E6D">
                      <a:alpha val="100000"/>
                    </a:srgbClr>
                  </a:solidFill>
                  <a:latin typeface="Arial"/>
                  <a:cs typeface="Arial"/>
                </a:rPr>
                <a:t>lbn</a:t>
              </a:r>
            </a:p>
          </p:txBody>
        </p:sp>
        <p:sp>
          <p:nvSpPr>
            <p:cNvPr id="177" name="tx177"/>
            <p:cNvSpPr/>
            <p:nvPr/>
          </p:nvSpPr>
          <p:spPr>
            <a:xfrm>
              <a:off x="8783424" y="3723880"/>
              <a:ext cx="161672" cy="1171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C094">
                      <a:alpha val="100000"/>
                    </a:srgbClr>
                  </a:solidFill>
                  <a:latin typeface="Arial"/>
                  <a:cs typeface="Arial"/>
                </a:rPr>
                <a:t>lby</a:t>
              </a:r>
            </a:p>
          </p:txBody>
        </p:sp>
        <p:sp>
          <p:nvSpPr>
            <p:cNvPr id="178" name="tx178"/>
            <p:cNvSpPr/>
            <p:nvPr/>
          </p:nvSpPr>
          <p:spPr>
            <a:xfrm>
              <a:off x="9248498" y="3337009"/>
              <a:ext cx="203912" cy="11566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6EB">
                      <a:alpha val="100000"/>
                    </a:srgbClr>
                  </a:solidFill>
                  <a:latin typeface="Arial"/>
                  <a:cs typeface="Arial"/>
                </a:rPr>
                <a:t>pak</a:t>
              </a:r>
            </a:p>
          </p:txBody>
        </p:sp>
        <p:sp>
          <p:nvSpPr>
            <p:cNvPr id="179" name="tx179"/>
            <p:cNvSpPr/>
            <p:nvPr/>
          </p:nvSpPr>
          <p:spPr>
            <a:xfrm>
              <a:off x="8264277" y="3239735"/>
              <a:ext cx="203912" cy="9201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D078FF">
                      <a:alpha val="100000"/>
                    </a:srgbClr>
                  </a:solidFill>
                  <a:latin typeface="Arial"/>
                  <a:cs typeface="Arial"/>
                </a:rPr>
                <a:t>sdn</a:t>
              </a:r>
            </a:p>
          </p:txBody>
        </p:sp>
        <p:sp>
          <p:nvSpPr>
            <p:cNvPr id="180" name="tx180"/>
            <p:cNvSpPr/>
            <p:nvPr/>
          </p:nvSpPr>
          <p:spPr>
            <a:xfrm>
              <a:off x="8292724" y="4579247"/>
              <a:ext cx="238926" cy="6854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A58AFF">
                      <a:alpha val="100000"/>
                    </a:srgbClr>
                  </a:solidFill>
                  <a:latin typeface="Arial"/>
                  <a:cs typeface="Arial"/>
                </a:rPr>
                <a:t>som</a:t>
              </a:r>
            </a:p>
          </p:txBody>
        </p:sp>
        <p:sp>
          <p:nvSpPr>
            <p:cNvPr id="181" name="tx181"/>
            <p:cNvSpPr/>
            <p:nvPr/>
          </p:nvSpPr>
          <p:spPr>
            <a:xfrm>
              <a:off x="9022582" y="3564515"/>
              <a:ext cx="168588"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EC69EF">
                      <a:alpha val="100000"/>
                    </a:srgbClr>
                  </a:solidFill>
                  <a:latin typeface="Arial"/>
                  <a:cs typeface="Arial"/>
                </a:rPr>
                <a:t>syr</a:t>
              </a:r>
            </a:p>
          </p:txBody>
        </p:sp>
        <p:sp>
          <p:nvSpPr>
            <p:cNvPr id="182" name="tx182"/>
            <p:cNvSpPr/>
            <p:nvPr/>
          </p:nvSpPr>
          <p:spPr>
            <a:xfrm>
              <a:off x="8110551" y="4314449"/>
              <a:ext cx="238926" cy="9368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6B96">
                      <a:alpha val="100000"/>
                    </a:srgbClr>
                  </a:solidFill>
                  <a:latin typeface="Arial"/>
                  <a:cs typeface="Arial"/>
                </a:rPr>
                <a:t>yem</a:t>
              </a:r>
            </a:p>
          </p:txBody>
        </p:sp>
        <p:sp>
          <p:nvSpPr>
            <p:cNvPr id="183" name="tx183"/>
            <p:cNvSpPr/>
            <p:nvPr/>
          </p:nvSpPr>
          <p:spPr>
            <a:xfrm>
              <a:off x="9186411" y="5599752"/>
              <a:ext cx="738085"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7CCD7C">
                      <a:alpha val="100000"/>
                    </a:srgbClr>
                  </a:solidFill>
                  <a:latin typeface="Arial"/>
                  <a:cs typeface="Arial"/>
                </a:rPr>
                <a:t>Improved (n=6)</a:t>
              </a:r>
            </a:p>
          </p:txBody>
        </p:sp>
        <p:sp>
          <p:nvSpPr>
            <p:cNvPr id="184" name="tx184"/>
            <p:cNvSpPr/>
            <p:nvPr/>
          </p:nvSpPr>
          <p:spPr>
            <a:xfrm>
              <a:off x="7353667" y="2371887"/>
              <a:ext cx="780272"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2231A">
                      <a:alpha val="100000"/>
                    </a:srgbClr>
                  </a:solidFill>
                  <a:latin typeface="Arial"/>
                  <a:cs typeface="Arial"/>
                </a:rPr>
                <a:t>Worsened (n=8)</a:t>
              </a:r>
            </a:p>
          </p:txBody>
        </p:sp>
        <p:sp>
          <p:nvSpPr>
            <p:cNvPr id="185" name="tx185"/>
            <p:cNvSpPr/>
            <p:nvPr/>
          </p:nvSpPr>
          <p:spPr>
            <a:xfrm>
              <a:off x="9610443" y="2371887"/>
              <a:ext cx="569390" cy="10173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A9A9A9">
                      <a:alpha val="100000"/>
                    </a:srgbClr>
                  </a:solidFill>
                  <a:latin typeface="Arial"/>
                  <a:cs typeface="Arial"/>
                </a:rPr>
                <a:t>Same (n=7)</a:t>
              </a:r>
            </a:p>
          </p:txBody>
        </p:sp>
        <p:sp>
          <p:nvSpPr>
            <p:cNvPr id="186" name="rc186"/>
            <p:cNvSpPr/>
            <p:nvPr/>
          </p:nvSpPr>
          <p:spPr>
            <a:xfrm>
              <a:off x="7149355" y="1949149"/>
              <a:ext cx="3113775" cy="4109550"/>
            </a:xfrm>
            <a:prstGeom prst="rect">
              <a:avLst/>
            </a:prstGeom>
            <a:ln w="13550" cap="rnd">
              <a:solidFill>
                <a:srgbClr val="B3B3B3">
                  <a:alpha val="100000"/>
                </a:srgbClr>
              </a:solidFill>
              <a:prstDash val="solid"/>
              <a:round/>
            </a:ln>
          </p:spPr>
          <p:txBody>
            <a:bodyPr/>
            <a:lstStyle/>
            <a:p/>
          </p:txBody>
        </p:sp>
        <p:sp>
          <p:nvSpPr>
            <p:cNvPr id="187" name="rc187"/>
            <p:cNvSpPr/>
            <p:nvPr/>
          </p:nvSpPr>
          <p:spPr>
            <a:xfrm>
              <a:off x="782627" y="1734287"/>
              <a:ext cx="3113775" cy="214862"/>
            </a:xfrm>
            <a:prstGeom prst="rect">
              <a:avLst/>
            </a:prstGeom>
            <a:solidFill>
              <a:srgbClr val="B3B3B3">
                <a:alpha val="100000"/>
              </a:srgbClr>
            </a:solidFill>
          </p:spPr>
          <p:txBody>
            <a:bodyPr/>
            <a:lstStyle/>
            <a:p/>
          </p:txBody>
        </p:sp>
        <p:sp>
          <p:nvSpPr>
            <p:cNvPr id="188" name="tx188"/>
            <p:cNvSpPr/>
            <p:nvPr/>
          </p:nvSpPr>
          <p:spPr>
            <a:xfrm>
              <a:off x="2196677" y="18013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DTP1</a:t>
              </a:r>
            </a:p>
          </p:txBody>
        </p:sp>
        <p:sp>
          <p:nvSpPr>
            <p:cNvPr id="189" name="rc189"/>
            <p:cNvSpPr/>
            <p:nvPr/>
          </p:nvSpPr>
          <p:spPr>
            <a:xfrm>
              <a:off x="3965991" y="1734287"/>
              <a:ext cx="3113775" cy="214862"/>
            </a:xfrm>
            <a:prstGeom prst="rect">
              <a:avLst/>
            </a:prstGeom>
            <a:solidFill>
              <a:srgbClr val="B3B3B3">
                <a:alpha val="100000"/>
              </a:srgbClr>
            </a:solidFill>
          </p:spPr>
          <p:txBody>
            <a:bodyPr/>
            <a:lstStyle/>
            <a:p/>
          </p:txBody>
        </p:sp>
        <p:sp>
          <p:nvSpPr>
            <p:cNvPr id="190" name="tx190"/>
            <p:cNvSpPr/>
            <p:nvPr/>
          </p:nvSpPr>
          <p:spPr>
            <a:xfrm>
              <a:off x="5380041" y="179997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DTP3</a:t>
              </a:r>
            </a:p>
          </p:txBody>
        </p:sp>
        <p:sp>
          <p:nvSpPr>
            <p:cNvPr id="191" name="rc191"/>
            <p:cNvSpPr/>
            <p:nvPr/>
          </p:nvSpPr>
          <p:spPr>
            <a:xfrm>
              <a:off x="7149355" y="1734287"/>
              <a:ext cx="3113775" cy="214862"/>
            </a:xfrm>
            <a:prstGeom prst="rect">
              <a:avLst/>
            </a:prstGeom>
            <a:solidFill>
              <a:srgbClr val="B3B3B3">
                <a:alpha val="100000"/>
              </a:srgbClr>
            </a:solidFill>
          </p:spPr>
          <p:txBody>
            <a:bodyPr/>
            <a:lstStyle/>
            <a:p/>
          </p:txBody>
        </p:sp>
        <p:sp>
          <p:nvSpPr>
            <p:cNvPr id="192" name="tx192"/>
            <p:cNvSpPr/>
            <p:nvPr/>
          </p:nvSpPr>
          <p:spPr>
            <a:xfrm>
              <a:off x="8550990" y="179899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FFFFFF">
                      <a:alpha val="100000"/>
                    </a:srgbClr>
                  </a:solidFill>
                  <a:latin typeface="Arial"/>
                  <a:cs typeface="Arial"/>
                </a:rPr>
                <a:t>MCV1</a:t>
              </a:r>
            </a:p>
          </p:txBody>
        </p:sp>
        <p:sp>
          <p:nvSpPr>
            <p:cNvPr id="193" name="pl193"/>
            <p:cNvSpPr/>
            <p:nvPr/>
          </p:nvSpPr>
          <p:spPr>
            <a:xfrm>
              <a:off x="92416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4" name="pl194"/>
            <p:cNvSpPr/>
            <p:nvPr/>
          </p:nvSpPr>
          <p:spPr>
            <a:xfrm>
              <a:off x="149030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5" name="pl195"/>
            <p:cNvSpPr/>
            <p:nvPr/>
          </p:nvSpPr>
          <p:spPr>
            <a:xfrm>
              <a:off x="205644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6" name="pl196"/>
            <p:cNvSpPr/>
            <p:nvPr/>
          </p:nvSpPr>
          <p:spPr>
            <a:xfrm>
              <a:off x="2622585"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7" name="pl197"/>
            <p:cNvSpPr/>
            <p:nvPr/>
          </p:nvSpPr>
          <p:spPr>
            <a:xfrm>
              <a:off x="31887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198" name="tx198"/>
            <p:cNvSpPr/>
            <p:nvPr/>
          </p:nvSpPr>
          <p:spPr>
            <a:xfrm>
              <a:off x="888847"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199" name="tx199"/>
            <p:cNvSpPr/>
            <p:nvPr/>
          </p:nvSpPr>
          <p:spPr>
            <a:xfrm>
              <a:off x="1419672"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00" name="tx200"/>
            <p:cNvSpPr/>
            <p:nvPr/>
          </p:nvSpPr>
          <p:spPr>
            <a:xfrm>
              <a:off x="1985813"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01" name="tx201"/>
            <p:cNvSpPr/>
            <p:nvPr/>
          </p:nvSpPr>
          <p:spPr>
            <a:xfrm>
              <a:off x="2551954"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02" name="tx202"/>
            <p:cNvSpPr/>
            <p:nvPr/>
          </p:nvSpPr>
          <p:spPr>
            <a:xfrm>
              <a:off x="3082779"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03" name="pl203"/>
            <p:cNvSpPr/>
            <p:nvPr/>
          </p:nvSpPr>
          <p:spPr>
            <a:xfrm>
              <a:off x="4107526"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4" name="pl204"/>
            <p:cNvSpPr/>
            <p:nvPr/>
          </p:nvSpPr>
          <p:spPr>
            <a:xfrm>
              <a:off x="4673667"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5" name="pl205"/>
            <p:cNvSpPr/>
            <p:nvPr/>
          </p:nvSpPr>
          <p:spPr>
            <a:xfrm>
              <a:off x="5239808"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6" name="pl206"/>
            <p:cNvSpPr/>
            <p:nvPr/>
          </p:nvSpPr>
          <p:spPr>
            <a:xfrm>
              <a:off x="5805949"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7" name="pl207"/>
            <p:cNvSpPr/>
            <p:nvPr/>
          </p:nvSpPr>
          <p:spPr>
            <a:xfrm>
              <a:off x="6372090"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08" name="tx208"/>
            <p:cNvSpPr/>
            <p:nvPr/>
          </p:nvSpPr>
          <p:spPr>
            <a:xfrm>
              <a:off x="4072211"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09" name="tx209"/>
            <p:cNvSpPr/>
            <p:nvPr/>
          </p:nvSpPr>
          <p:spPr>
            <a:xfrm>
              <a:off x="4603036"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10" name="tx210"/>
            <p:cNvSpPr/>
            <p:nvPr/>
          </p:nvSpPr>
          <p:spPr>
            <a:xfrm>
              <a:off x="5169177"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11" name="tx211"/>
            <p:cNvSpPr/>
            <p:nvPr/>
          </p:nvSpPr>
          <p:spPr>
            <a:xfrm>
              <a:off x="5735318"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12" name="tx212"/>
            <p:cNvSpPr/>
            <p:nvPr/>
          </p:nvSpPr>
          <p:spPr>
            <a:xfrm>
              <a:off x="6266143"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13" name="pl213"/>
            <p:cNvSpPr/>
            <p:nvPr/>
          </p:nvSpPr>
          <p:spPr>
            <a:xfrm>
              <a:off x="7290891"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4" name="pl214"/>
            <p:cNvSpPr/>
            <p:nvPr/>
          </p:nvSpPr>
          <p:spPr>
            <a:xfrm>
              <a:off x="785703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5" name="pl215"/>
            <p:cNvSpPr/>
            <p:nvPr/>
          </p:nvSpPr>
          <p:spPr>
            <a:xfrm>
              <a:off x="8423172"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6" name="pl216"/>
            <p:cNvSpPr/>
            <p:nvPr/>
          </p:nvSpPr>
          <p:spPr>
            <a:xfrm>
              <a:off x="8989313"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7" name="pl217"/>
            <p:cNvSpPr/>
            <p:nvPr/>
          </p:nvSpPr>
          <p:spPr>
            <a:xfrm>
              <a:off x="9555454" y="6058700"/>
              <a:ext cx="0" cy="34794"/>
            </a:xfrm>
            <a:custGeom>
              <a:avLst/>
              <a:pathLst>
                <a:path w="0" h="34794">
                  <a:moveTo>
                    <a:pt x="0" y="34794"/>
                  </a:moveTo>
                  <a:lnTo>
                    <a:pt x="0" y="0"/>
                  </a:lnTo>
                </a:path>
              </a:pathLst>
            </a:custGeom>
            <a:ln w="6775" cap="flat">
              <a:solidFill>
                <a:srgbClr val="B3B3B3">
                  <a:alpha val="100000"/>
                </a:srgbClr>
              </a:solidFill>
              <a:prstDash val="solid"/>
              <a:round/>
            </a:ln>
          </p:spPr>
          <p:txBody>
            <a:bodyPr/>
            <a:lstStyle/>
            <a:p/>
          </p:txBody>
        </p:sp>
        <p:sp>
          <p:nvSpPr>
            <p:cNvPr id="218" name="tx218"/>
            <p:cNvSpPr/>
            <p:nvPr/>
          </p:nvSpPr>
          <p:spPr>
            <a:xfrm>
              <a:off x="7255575" y="611940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19" name="tx219"/>
            <p:cNvSpPr/>
            <p:nvPr/>
          </p:nvSpPr>
          <p:spPr>
            <a:xfrm>
              <a:off x="7786400"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20" name="tx220"/>
            <p:cNvSpPr/>
            <p:nvPr/>
          </p:nvSpPr>
          <p:spPr>
            <a:xfrm>
              <a:off x="8352541" y="611940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21" name="tx221"/>
            <p:cNvSpPr/>
            <p:nvPr/>
          </p:nvSpPr>
          <p:spPr>
            <a:xfrm>
              <a:off x="8918682" y="6120958"/>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22" name="tx222"/>
            <p:cNvSpPr/>
            <p:nvPr/>
          </p:nvSpPr>
          <p:spPr>
            <a:xfrm>
              <a:off x="9449507" y="611940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23" name="tx223"/>
            <p:cNvSpPr/>
            <p:nvPr/>
          </p:nvSpPr>
          <p:spPr>
            <a:xfrm>
              <a:off x="649366" y="5824525"/>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224" name="tx224"/>
            <p:cNvSpPr/>
            <p:nvPr/>
          </p:nvSpPr>
          <p:spPr>
            <a:xfrm>
              <a:off x="578734" y="50773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a:t>
              </a:r>
            </a:p>
          </p:txBody>
        </p:sp>
        <p:sp>
          <p:nvSpPr>
            <p:cNvPr id="225" name="tx225"/>
            <p:cNvSpPr/>
            <p:nvPr/>
          </p:nvSpPr>
          <p:spPr>
            <a:xfrm>
              <a:off x="578734" y="433014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226" name="tx226"/>
            <p:cNvSpPr/>
            <p:nvPr/>
          </p:nvSpPr>
          <p:spPr>
            <a:xfrm>
              <a:off x="578734" y="3584503"/>
              <a:ext cx="141262"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a:t>
              </a:r>
            </a:p>
          </p:txBody>
        </p:sp>
        <p:sp>
          <p:nvSpPr>
            <p:cNvPr id="227" name="tx227"/>
            <p:cNvSpPr/>
            <p:nvPr/>
          </p:nvSpPr>
          <p:spPr>
            <a:xfrm>
              <a:off x="508103" y="283576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228" name="pl228"/>
            <p:cNvSpPr/>
            <p:nvPr/>
          </p:nvSpPr>
          <p:spPr>
            <a:xfrm>
              <a:off x="747833" y="5871902"/>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29" name="pl229"/>
            <p:cNvSpPr/>
            <p:nvPr/>
          </p:nvSpPr>
          <p:spPr>
            <a:xfrm>
              <a:off x="747833" y="5124711"/>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30" name="pl230"/>
            <p:cNvSpPr/>
            <p:nvPr/>
          </p:nvSpPr>
          <p:spPr>
            <a:xfrm>
              <a:off x="747833" y="4377520"/>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31" name="pl231"/>
            <p:cNvSpPr/>
            <p:nvPr/>
          </p:nvSpPr>
          <p:spPr>
            <a:xfrm>
              <a:off x="747833" y="3630329"/>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32" name="pl232"/>
            <p:cNvSpPr/>
            <p:nvPr/>
          </p:nvSpPr>
          <p:spPr>
            <a:xfrm>
              <a:off x="747833" y="2883138"/>
              <a:ext cx="34794" cy="0"/>
            </a:xfrm>
            <a:custGeom>
              <a:avLst/>
              <a:pathLst>
                <a:path w="34794" h="0">
                  <a:moveTo>
                    <a:pt x="0" y="0"/>
                  </a:moveTo>
                  <a:lnTo>
                    <a:pt x="34794" y="0"/>
                  </a:lnTo>
                </a:path>
              </a:pathLst>
            </a:custGeom>
            <a:ln w="6775" cap="flat">
              <a:solidFill>
                <a:srgbClr val="B3B3B3">
                  <a:alpha val="100000"/>
                </a:srgbClr>
              </a:solidFill>
              <a:prstDash val="solid"/>
              <a:round/>
            </a:ln>
          </p:spPr>
          <p:txBody>
            <a:bodyPr/>
            <a:lstStyle/>
            <a:p/>
          </p:txBody>
        </p:sp>
        <p:sp>
          <p:nvSpPr>
            <p:cNvPr id="233" name="tx233"/>
            <p:cNvSpPr/>
            <p:nvPr/>
          </p:nvSpPr>
          <p:spPr>
            <a:xfrm>
              <a:off x="4843410" y="6242656"/>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2023 (%)</a:t>
              </a:r>
            </a:p>
          </p:txBody>
        </p:sp>
        <p:sp>
          <p:nvSpPr>
            <p:cNvPr id="234" name="tx234"/>
            <p:cNvSpPr/>
            <p:nvPr/>
          </p:nvSpPr>
          <p:spPr>
            <a:xfrm rot="-5400000">
              <a:off x="-301112" y="3938372"/>
              <a:ext cx="135893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in 2019 (%)</a:t>
              </a:r>
            </a:p>
          </p:txBody>
        </p:sp>
        <p:sp>
          <p:nvSpPr>
            <p:cNvPr id="235" name="tx235"/>
            <p:cNvSpPr/>
            <p:nvPr/>
          </p:nvSpPr>
          <p:spPr>
            <a:xfrm>
              <a:off x="782627" y="1353317"/>
              <a:ext cx="257817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Bubble size reflects target population size</a:t>
              </a:r>
            </a:p>
          </p:txBody>
        </p:sp>
        <p:sp>
          <p:nvSpPr>
            <p:cNvPr id="236" name="tx236"/>
            <p:cNvSpPr/>
            <p:nvPr/>
          </p:nvSpPr>
          <p:spPr>
            <a:xfrm>
              <a:off x="782627" y="1635298"/>
              <a:ext cx="0" cy="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a:r>
            </a:p>
          </p:txBody>
        </p:sp>
        <p:sp>
          <p:nvSpPr>
            <p:cNvPr id="237" name="tx237"/>
            <p:cNvSpPr/>
            <p:nvPr/>
          </p:nvSpPr>
          <p:spPr>
            <a:xfrm>
              <a:off x="782627" y="555349"/>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38" name="tx238"/>
            <p:cNvSpPr/>
            <p:nvPr/>
          </p:nvSpPr>
          <p:spPr>
            <a:xfrm>
              <a:off x="782627" y="736400"/>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39" name="tx239"/>
            <p:cNvSpPr/>
            <p:nvPr/>
          </p:nvSpPr>
          <p:spPr>
            <a:xfrm>
              <a:off x="782627" y="917451"/>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40" name="tx240"/>
            <p:cNvSpPr/>
            <p:nvPr/>
          </p:nvSpPr>
          <p:spPr>
            <a:xfrm>
              <a:off x="782627" y="1098502"/>
              <a:ext cx="0" cy="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
              </a:r>
            </a:p>
          </p:txBody>
        </p:sp>
        <p:sp>
          <p:nvSpPr>
            <p:cNvPr id="241" name="tx241"/>
            <p:cNvSpPr/>
            <p:nvPr/>
          </p:nvSpPr>
          <p:spPr>
            <a:xfrm>
              <a:off x="782627" y="1123783"/>
              <a:ext cx="42398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in 2019 versus 2023, by vaccine, EMR</a:t>
              </a:r>
            </a:p>
          </p:txBody>
        </p:sp>
        <p:sp>
          <p:nvSpPr>
            <p:cNvPr id="242" name="tx242"/>
            <p:cNvSpPr/>
            <p:nvPr/>
          </p:nvSpPr>
          <p:spPr>
            <a:xfrm>
              <a:off x="1026313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243" name="tx243"/>
            <p:cNvSpPr/>
            <p:nvPr/>
          </p:nvSpPr>
          <p:spPr>
            <a:xfrm>
              <a:off x="610154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244" name="body"/>
          <p:cNvSpPr>
            <a:spLocks noGrp="1"/>
          </p:cNvSpPr>
          <p:nvPr>
            <p:ph/>
          </p:nvPr>
        </p:nvSpPr>
        <p:spPr>
          <a:xfrm>
            <a:off x="10515600" y="274320"/>
            <a:ext cx="146304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vaccine coverage in 2023 compared to 2019, by country.
Countries below the diagonal line of agreement have higher coverage in 2023 compared to 2019 and countries above the line have lower coverage.
The text shows the number of countries that improved, stayed the same and worsened coverage in 2023 compared to 2019, by vaccine.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95711"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6" name="pl6"/>
            <p:cNvSpPr/>
            <p:nvPr/>
          </p:nvSpPr>
          <p:spPr>
            <a:xfrm>
              <a:off x="795711"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7" name="pl7"/>
            <p:cNvSpPr/>
            <p:nvPr/>
          </p:nvSpPr>
          <p:spPr>
            <a:xfrm>
              <a:off x="795711"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8" name="pl8"/>
            <p:cNvSpPr/>
            <p:nvPr/>
          </p:nvSpPr>
          <p:spPr>
            <a:xfrm>
              <a:off x="795711"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9" name="pl9"/>
            <p:cNvSpPr/>
            <p:nvPr/>
          </p:nvSpPr>
          <p:spPr>
            <a:xfrm>
              <a:off x="1350260"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09916"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6957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53262"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16098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95711"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5" name="pl15"/>
            <p:cNvSpPr/>
            <p:nvPr/>
          </p:nvSpPr>
          <p:spPr>
            <a:xfrm>
              <a:off x="795711"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6" name="pl16"/>
            <p:cNvSpPr/>
            <p:nvPr/>
          </p:nvSpPr>
          <p:spPr>
            <a:xfrm>
              <a:off x="795711"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7" name="pl17"/>
            <p:cNvSpPr/>
            <p:nvPr/>
          </p:nvSpPr>
          <p:spPr>
            <a:xfrm>
              <a:off x="795711"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18" name="pl18"/>
            <p:cNvSpPr/>
            <p:nvPr/>
          </p:nvSpPr>
          <p:spPr>
            <a:xfrm>
              <a:off x="970432"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30088"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89744"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4940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85712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64850"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970432" y="3365018"/>
              <a:ext cx="3494417" cy="653455"/>
            </a:xfrm>
            <a:custGeom>
              <a:avLst/>
              <a:pathLst>
                <a:path w="3494417" h="653455">
                  <a:moveTo>
                    <a:pt x="0" y="0"/>
                  </a:moveTo>
                  <a:lnTo>
                    <a:pt x="151931" y="0"/>
                  </a:lnTo>
                  <a:lnTo>
                    <a:pt x="303862" y="0"/>
                  </a:lnTo>
                  <a:lnTo>
                    <a:pt x="455793" y="108909"/>
                  </a:lnTo>
                  <a:lnTo>
                    <a:pt x="607724" y="217818"/>
                  </a:lnTo>
                  <a:lnTo>
                    <a:pt x="759656" y="108909"/>
                  </a:lnTo>
                  <a:lnTo>
                    <a:pt x="911587" y="0"/>
                  </a:lnTo>
                  <a:lnTo>
                    <a:pt x="1063518" y="0"/>
                  </a:lnTo>
                  <a:lnTo>
                    <a:pt x="1215449" y="0"/>
                  </a:lnTo>
                  <a:lnTo>
                    <a:pt x="1367380" y="108909"/>
                  </a:lnTo>
                  <a:lnTo>
                    <a:pt x="1519312" y="108909"/>
                  </a:lnTo>
                  <a:lnTo>
                    <a:pt x="1671243" y="108909"/>
                  </a:lnTo>
                  <a:lnTo>
                    <a:pt x="1823174" y="108909"/>
                  </a:lnTo>
                  <a:lnTo>
                    <a:pt x="1975105" y="217818"/>
                  </a:lnTo>
                  <a:lnTo>
                    <a:pt x="2127036" y="326727"/>
                  </a:lnTo>
                  <a:lnTo>
                    <a:pt x="2278968" y="435636"/>
                  </a:lnTo>
                  <a:lnTo>
                    <a:pt x="2430899" y="653455"/>
                  </a:lnTo>
                  <a:lnTo>
                    <a:pt x="2582830" y="544546"/>
                  </a:lnTo>
                  <a:lnTo>
                    <a:pt x="2734761" y="544546"/>
                  </a:lnTo>
                  <a:lnTo>
                    <a:pt x="2886692" y="653455"/>
                  </a:lnTo>
                  <a:lnTo>
                    <a:pt x="3038624" y="435636"/>
                  </a:lnTo>
                  <a:lnTo>
                    <a:pt x="3190555" y="435636"/>
                  </a:lnTo>
                  <a:lnTo>
                    <a:pt x="3342486" y="435636"/>
                  </a:lnTo>
                  <a:lnTo>
                    <a:pt x="3494417" y="435636"/>
                  </a:lnTo>
                </a:path>
              </a:pathLst>
            </a:custGeom>
            <a:ln w="27101" cap="flat">
              <a:solidFill>
                <a:srgbClr val="BD53BD">
                  <a:alpha val="50196"/>
                </a:srgbClr>
              </a:solidFill>
              <a:prstDash val="solid"/>
              <a:round/>
            </a:ln>
          </p:spPr>
          <p:txBody>
            <a:bodyPr/>
            <a:lstStyle/>
            <a:p/>
          </p:txBody>
        </p:sp>
        <p:sp>
          <p:nvSpPr>
            <p:cNvPr id="25" name="pl25"/>
            <p:cNvSpPr/>
            <p:nvPr/>
          </p:nvSpPr>
          <p:spPr>
            <a:xfrm>
              <a:off x="970432" y="3147199"/>
              <a:ext cx="3494417" cy="871273"/>
            </a:xfrm>
            <a:custGeom>
              <a:avLst/>
              <a:pathLst>
                <a:path w="3494417" h="871273">
                  <a:moveTo>
                    <a:pt x="0" y="0"/>
                  </a:moveTo>
                  <a:lnTo>
                    <a:pt x="151931" y="0"/>
                  </a:lnTo>
                  <a:lnTo>
                    <a:pt x="303862" y="0"/>
                  </a:lnTo>
                  <a:lnTo>
                    <a:pt x="455793" y="108909"/>
                  </a:lnTo>
                  <a:lnTo>
                    <a:pt x="607724" y="326727"/>
                  </a:lnTo>
                  <a:lnTo>
                    <a:pt x="759656" y="217818"/>
                  </a:lnTo>
                  <a:lnTo>
                    <a:pt x="911587" y="326727"/>
                  </a:lnTo>
                  <a:lnTo>
                    <a:pt x="1063518" y="326727"/>
                  </a:lnTo>
                  <a:lnTo>
                    <a:pt x="1215449" y="544546"/>
                  </a:lnTo>
                  <a:lnTo>
                    <a:pt x="1367380" y="653455"/>
                  </a:lnTo>
                  <a:lnTo>
                    <a:pt x="1519312" y="762364"/>
                  </a:lnTo>
                  <a:lnTo>
                    <a:pt x="1671243" y="762364"/>
                  </a:lnTo>
                  <a:lnTo>
                    <a:pt x="1823174" y="762364"/>
                  </a:lnTo>
                  <a:lnTo>
                    <a:pt x="1975105" y="762364"/>
                  </a:lnTo>
                  <a:lnTo>
                    <a:pt x="2127036" y="871273"/>
                  </a:lnTo>
                  <a:lnTo>
                    <a:pt x="2278968" y="871273"/>
                  </a:lnTo>
                  <a:lnTo>
                    <a:pt x="2430899" y="871273"/>
                  </a:lnTo>
                  <a:lnTo>
                    <a:pt x="2582830" y="871273"/>
                  </a:lnTo>
                  <a:lnTo>
                    <a:pt x="2734761" y="871273"/>
                  </a:lnTo>
                  <a:lnTo>
                    <a:pt x="2886692" y="871273"/>
                  </a:lnTo>
                  <a:lnTo>
                    <a:pt x="3038624" y="871273"/>
                  </a:lnTo>
                  <a:lnTo>
                    <a:pt x="3190555" y="762364"/>
                  </a:lnTo>
                  <a:lnTo>
                    <a:pt x="3342486" y="762364"/>
                  </a:lnTo>
                  <a:lnTo>
                    <a:pt x="3494417" y="762364"/>
                  </a:lnTo>
                </a:path>
              </a:pathLst>
            </a:custGeom>
            <a:ln w="27101" cap="flat">
              <a:solidFill>
                <a:srgbClr val="00377D">
                  <a:alpha val="50196"/>
                </a:srgbClr>
              </a:solidFill>
              <a:prstDash val="solid"/>
              <a:round/>
            </a:ln>
          </p:spPr>
          <p:txBody>
            <a:bodyPr/>
            <a:lstStyle/>
            <a:p/>
          </p:txBody>
        </p:sp>
        <p:sp>
          <p:nvSpPr>
            <p:cNvPr id="26" name="pl26"/>
            <p:cNvSpPr/>
            <p:nvPr/>
          </p:nvSpPr>
          <p:spPr>
            <a:xfrm>
              <a:off x="970432" y="3365018"/>
              <a:ext cx="3494417" cy="653455"/>
            </a:xfrm>
            <a:custGeom>
              <a:avLst/>
              <a:pathLst>
                <a:path w="3494417" h="653455">
                  <a:moveTo>
                    <a:pt x="0" y="0"/>
                  </a:moveTo>
                  <a:lnTo>
                    <a:pt x="151931" y="0"/>
                  </a:lnTo>
                  <a:lnTo>
                    <a:pt x="303862" y="0"/>
                  </a:lnTo>
                  <a:lnTo>
                    <a:pt x="455793" y="108909"/>
                  </a:lnTo>
                  <a:lnTo>
                    <a:pt x="607724" y="217818"/>
                  </a:lnTo>
                  <a:lnTo>
                    <a:pt x="759656" y="108909"/>
                  </a:lnTo>
                  <a:lnTo>
                    <a:pt x="911587" y="0"/>
                  </a:lnTo>
                  <a:lnTo>
                    <a:pt x="1063518" y="0"/>
                  </a:lnTo>
                  <a:lnTo>
                    <a:pt x="1215449" y="0"/>
                  </a:lnTo>
                  <a:lnTo>
                    <a:pt x="1367380" y="108909"/>
                  </a:lnTo>
                  <a:lnTo>
                    <a:pt x="1519312" y="108909"/>
                  </a:lnTo>
                  <a:lnTo>
                    <a:pt x="1671243" y="108909"/>
                  </a:lnTo>
                  <a:lnTo>
                    <a:pt x="1823174" y="108909"/>
                  </a:lnTo>
                  <a:lnTo>
                    <a:pt x="1975105" y="217818"/>
                  </a:lnTo>
                  <a:lnTo>
                    <a:pt x="2127036" y="326727"/>
                  </a:lnTo>
                  <a:lnTo>
                    <a:pt x="2278968" y="435636"/>
                  </a:lnTo>
                  <a:lnTo>
                    <a:pt x="2430899" y="653455"/>
                  </a:lnTo>
                  <a:lnTo>
                    <a:pt x="2582830" y="544546"/>
                  </a:lnTo>
                  <a:lnTo>
                    <a:pt x="2734761" y="544546"/>
                  </a:lnTo>
                  <a:lnTo>
                    <a:pt x="2886692" y="653455"/>
                  </a:lnTo>
                  <a:lnTo>
                    <a:pt x="3038624" y="435636"/>
                  </a:lnTo>
                  <a:lnTo>
                    <a:pt x="3190555" y="435636"/>
                  </a:lnTo>
                  <a:lnTo>
                    <a:pt x="3342486" y="435636"/>
                  </a:lnTo>
                  <a:lnTo>
                    <a:pt x="3494417" y="435636"/>
                  </a:lnTo>
                </a:path>
              </a:pathLst>
            </a:custGeom>
            <a:ln w="65043" cap="flat">
              <a:solidFill>
                <a:srgbClr val="000000">
                  <a:alpha val="100000"/>
                </a:srgbClr>
              </a:solidFill>
              <a:prstDash val="solid"/>
              <a:round/>
            </a:ln>
          </p:spPr>
          <p:txBody>
            <a:bodyPr/>
            <a:lstStyle/>
            <a:p/>
          </p:txBody>
        </p:sp>
        <p:sp>
          <p:nvSpPr>
            <p:cNvPr id="27" name="pl27"/>
            <p:cNvSpPr/>
            <p:nvPr/>
          </p:nvSpPr>
          <p:spPr>
            <a:xfrm>
              <a:off x="970432" y="3365018"/>
              <a:ext cx="3494417" cy="653455"/>
            </a:xfrm>
            <a:custGeom>
              <a:avLst/>
              <a:pathLst>
                <a:path w="3494417" h="653455">
                  <a:moveTo>
                    <a:pt x="0" y="0"/>
                  </a:moveTo>
                  <a:lnTo>
                    <a:pt x="151931" y="0"/>
                  </a:lnTo>
                  <a:lnTo>
                    <a:pt x="303862" y="0"/>
                  </a:lnTo>
                  <a:lnTo>
                    <a:pt x="455793" y="108909"/>
                  </a:lnTo>
                  <a:lnTo>
                    <a:pt x="607724" y="217818"/>
                  </a:lnTo>
                  <a:lnTo>
                    <a:pt x="759656" y="108909"/>
                  </a:lnTo>
                  <a:lnTo>
                    <a:pt x="911587" y="0"/>
                  </a:lnTo>
                  <a:lnTo>
                    <a:pt x="1063518" y="0"/>
                  </a:lnTo>
                  <a:lnTo>
                    <a:pt x="1215449" y="0"/>
                  </a:lnTo>
                  <a:lnTo>
                    <a:pt x="1367380" y="108909"/>
                  </a:lnTo>
                  <a:lnTo>
                    <a:pt x="1519312" y="108909"/>
                  </a:lnTo>
                  <a:lnTo>
                    <a:pt x="1671243" y="108909"/>
                  </a:lnTo>
                  <a:lnTo>
                    <a:pt x="1823174" y="108909"/>
                  </a:lnTo>
                  <a:lnTo>
                    <a:pt x="1975105" y="217818"/>
                  </a:lnTo>
                  <a:lnTo>
                    <a:pt x="2127036" y="326727"/>
                  </a:lnTo>
                  <a:lnTo>
                    <a:pt x="2278968" y="435636"/>
                  </a:lnTo>
                  <a:lnTo>
                    <a:pt x="2430899" y="653455"/>
                  </a:lnTo>
                  <a:lnTo>
                    <a:pt x="2582830" y="544546"/>
                  </a:lnTo>
                  <a:lnTo>
                    <a:pt x="2734761" y="544546"/>
                  </a:lnTo>
                  <a:lnTo>
                    <a:pt x="2886692" y="653455"/>
                  </a:lnTo>
                  <a:lnTo>
                    <a:pt x="3038624" y="435636"/>
                  </a:lnTo>
                  <a:lnTo>
                    <a:pt x="3190555" y="435636"/>
                  </a:lnTo>
                  <a:lnTo>
                    <a:pt x="3342486" y="435636"/>
                  </a:lnTo>
                  <a:lnTo>
                    <a:pt x="3494417" y="435636"/>
                  </a:lnTo>
                </a:path>
              </a:pathLst>
            </a:custGeom>
            <a:ln w="40651" cap="flat">
              <a:solidFill>
                <a:srgbClr val="BD53BD">
                  <a:alpha val="100000"/>
                </a:srgbClr>
              </a:solidFill>
              <a:prstDash val="solid"/>
              <a:round/>
            </a:ln>
          </p:spPr>
          <p:txBody>
            <a:bodyPr/>
            <a:lstStyle/>
            <a:p/>
          </p:txBody>
        </p:sp>
        <p:sp>
          <p:nvSpPr>
            <p:cNvPr id="28" name="pl28"/>
            <p:cNvSpPr/>
            <p:nvPr/>
          </p:nvSpPr>
          <p:spPr>
            <a:xfrm>
              <a:off x="795711"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29" name="pg29"/>
            <p:cNvSpPr/>
            <p:nvPr/>
          </p:nvSpPr>
          <p:spPr>
            <a:xfrm>
              <a:off x="864422" y="3077240"/>
              <a:ext cx="212019" cy="191852"/>
            </a:xfrm>
            <a:custGeom>
              <a:avLst/>
              <a:pathLst>
                <a:path w="212019" h="191852">
                  <a:moveTo>
                    <a:pt x="27431"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2"/>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0" name="tx30"/>
            <p:cNvSpPr/>
            <p:nvPr/>
          </p:nvSpPr>
          <p:spPr>
            <a:xfrm>
              <a:off x="910142" y="31226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31" name="pg31"/>
            <p:cNvSpPr/>
            <p:nvPr/>
          </p:nvSpPr>
          <p:spPr>
            <a:xfrm>
              <a:off x="3781260" y="3730695"/>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3826980" y="37761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3" name="pg33"/>
            <p:cNvSpPr/>
            <p:nvPr/>
          </p:nvSpPr>
          <p:spPr>
            <a:xfrm>
              <a:off x="4388985" y="3512877"/>
              <a:ext cx="151729" cy="191852"/>
            </a:xfrm>
            <a:custGeom>
              <a:avLst/>
              <a:pathLst>
                <a:path w="151729" h="191852">
                  <a:moveTo>
                    <a:pt x="27432"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4434705" y="355960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 name="tx35"/>
            <p:cNvSpPr/>
            <p:nvPr/>
          </p:nvSpPr>
          <p:spPr>
            <a:xfrm>
              <a:off x="4567342" y="38691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6</a:t>
              </a:r>
            </a:p>
          </p:txBody>
        </p:sp>
        <p:sp>
          <p:nvSpPr>
            <p:cNvPr id="36" name="tx36"/>
            <p:cNvSpPr/>
            <p:nvPr/>
          </p:nvSpPr>
          <p:spPr>
            <a:xfrm>
              <a:off x="655386"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 name="tx37"/>
            <p:cNvSpPr/>
            <p:nvPr/>
          </p:nvSpPr>
          <p:spPr>
            <a:xfrm>
              <a:off x="577692"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38" name="tx38"/>
            <p:cNvSpPr/>
            <p:nvPr/>
          </p:nvSpPr>
          <p:spPr>
            <a:xfrm>
              <a:off x="577692"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39" name="tx39"/>
            <p:cNvSpPr/>
            <p:nvPr/>
          </p:nvSpPr>
          <p:spPr>
            <a:xfrm>
              <a:off x="577692"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40" name="tx40"/>
            <p:cNvSpPr/>
            <p:nvPr/>
          </p:nvSpPr>
          <p:spPr>
            <a:xfrm rot="-5400000">
              <a:off x="81398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1" name="tx41"/>
            <p:cNvSpPr/>
            <p:nvPr/>
          </p:nvSpPr>
          <p:spPr>
            <a:xfrm rot="-5400000">
              <a:off x="157364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2" name="tx42"/>
            <p:cNvSpPr/>
            <p:nvPr/>
          </p:nvSpPr>
          <p:spPr>
            <a:xfrm rot="-5400000">
              <a:off x="233329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3" name="tx43"/>
            <p:cNvSpPr/>
            <p:nvPr/>
          </p:nvSpPr>
          <p:spPr>
            <a:xfrm rot="-5400000">
              <a:off x="309295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4" name="tx44"/>
            <p:cNvSpPr/>
            <p:nvPr/>
          </p:nvSpPr>
          <p:spPr>
            <a:xfrm rot="-5400000">
              <a:off x="370067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5" name="tx45"/>
            <p:cNvSpPr/>
            <p:nvPr/>
          </p:nvSpPr>
          <p:spPr>
            <a:xfrm rot="-5400000">
              <a:off x="4308369"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6" name="tx46"/>
            <p:cNvSpPr/>
            <p:nvPr/>
          </p:nvSpPr>
          <p:spPr>
            <a:xfrm rot="-5400000">
              <a:off x="-91618"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47" name="pl47"/>
            <p:cNvSpPr/>
            <p:nvPr/>
          </p:nvSpPr>
          <p:spPr>
            <a:xfrm>
              <a:off x="2058618" y="6154255"/>
              <a:ext cx="175564" cy="0"/>
            </a:xfrm>
            <a:custGeom>
              <a:avLst/>
              <a:pathLst>
                <a:path w="175564" h="0">
                  <a:moveTo>
                    <a:pt x="0" y="0"/>
                  </a:moveTo>
                  <a:lnTo>
                    <a:pt x="175564" y="0"/>
                  </a:lnTo>
                </a:path>
              </a:pathLst>
            </a:custGeom>
            <a:ln w="27101" cap="flat">
              <a:solidFill>
                <a:srgbClr val="BD53BD">
                  <a:alpha val="50196"/>
                </a:srgbClr>
              </a:solidFill>
              <a:prstDash val="solid"/>
              <a:round/>
            </a:ln>
          </p:spPr>
          <p:txBody>
            <a:bodyPr/>
            <a:lstStyle/>
            <a:p/>
          </p:txBody>
        </p:sp>
        <p:sp>
          <p:nvSpPr>
            <p:cNvPr id="48" name="pl48"/>
            <p:cNvSpPr/>
            <p:nvPr/>
          </p:nvSpPr>
          <p:spPr>
            <a:xfrm>
              <a:off x="2058618" y="6154255"/>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49" name="pl49"/>
            <p:cNvSpPr/>
            <p:nvPr/>
          </p:nvSpPr>
          <p:spPr>
            <a:xfrm>
              <a:off x="2727689"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50" name="tx50"/>
            <p:cNvSpPr/>
            <p:nvPr/>
          </p:nvSpPr>
          <p:spPr>
            <a:xfrm>
              <a:off x="2325718"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51" name="tx51"/>
            <p:cNvSpPr/>
            <p:nvPr/>
          </p:nvSpPr>
          <p:spPr>
            <a:xfrm>
              <a:off x="299478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52" name="tx52"/>
            <p:cNvSpPr/>
            <p:nvPr/>
          </p:nvSpPr>
          <p:spPr>
            <a:xfrm>
              <a:off x="1938265"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53" name="tx53"/>
            <p:cNvSpPr/>
            <p:nvPr/>
          </p:nvSpPr>
          <p:spPr>
            <a:xfrm>
              <a:off x="2018930" y="860466"/>
              <a:ext cx="1397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 (%)</a:t>
              </a:r>
            </a:p>
          </p:txBody>
        </p:sp>
        <p:sp>
          <p:nvSpPr>
            <p:cNvPr id="54" name="pl54"/>
            <p:cNvSpPr/>
            <p:nvPr/>
          </p:nvSpPr>
          <p:spPr>
            <a:xfrm>
              <a:off x="5160962" y="5107566"/>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5" name="pl55"/>
            <p:cNvSpPr/>
            <p:nvPr/>
          </p:nvSpPr>
          <p:spPr>
            <a:xfrm>
              <a:off x="5160962" y="4018473"/>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6" name="pl56"/>
            <p:cNvSpPr/>
            <p:nvPr/>
          </p:nvSpPr>
          <p:spPr>
            <a:xfrm>
              <a:off x="5160962" y="2929381"/>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7" name="pl57"/>
            <p:cNvSpPr/>
            <p:nvPr/>
          </p:nvSpPr>
          <p:spPr>
            <a:xfrm>
              <a:off x="5160962" y="1840288"/>
              <a:ext cx="3843859" cy="0"/>
            </a:xfrm>
            <a:custGeom>
              <a:avLst/>
              <a:pathLst>
                <a:path w="3843859" h="0">
                  <a:moveTo>
                    <a:pt x="0" y="0"/>
                  </a:moveTo>
                  <a:lnTo>
                    <a:pt x="3843859" y="0"/>
                  </a:lnTo>
                  <a:lnTo>
                    <a:pt x="3843859" y="0"/>
                  </a:lnTo>
                </a:path>
              </a:pathLst>
            </a:custGeom>
            <a:ln w="6775" cap="flat">
              <a:solidFill>
                <a:srgbClr val="EBEBEB">
                  <a:alpha val="100000"/>
                </a:srgbClr>
              </a:solidFill>
              <a:prstDash val="solid"/>
              <a:round/>
            </a:ln>
          </p:spPr>
          <p:txBody>
            <a:bodyPr/>
            <a:lstStyle/>
            <a:p/>
          </p:txBody>
        </p:sp>
        <p:sp>
          <p:nvSpPr>
            <p:cNvPr id="58" name="pl58"/>
            <p:cNvSpPr/>
            <p:nvPr/>
          </p:nvSpPr>
          <p:spPr>
            <a:xfrm>
              <a:off x="5715511"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59" name="pl59"/>
            <p:cNvSpPr/>
            <p:nvPr/>
          </p:nvSpPr>
          <p:spPr>
            <a:xfrm>
              <a:off x="6475167"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0" name="pl60"/>
            <p:cNvSpPr/>
            <p:nvPr/>
          </p:nvSpPr>
          <p:spPr>
            <a:xfrm>
              <a:off x="723482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1" name="pl61"/>
            <p:cNvSpPr/>
            <p:nvPr/>
          </p:nvSpPr>
          <p:spPr>
            <a:xfrm>
              <a:off x="7918513"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2" name="pl62"/>
            <p:cNvSpPr/>
            <p:nvPr/>
          </p:nvSpPr>
          <p:spPr>
            <a:xfrm>
              <a:off x="8526238" y="1105151"/>
              <a:ext cx="0" cy="4193006"/>
            </a:xfrm>
            <a:custGeom>
              <a:avLst/>
              <a:pathLst>
                <a:path w="0" h="4193006">
                  <a:moveTo>
                    <a:pt x="0" y="4193006"/>
                  </a:moveTo>
                  <a:lnTo>
                    <a:pt x="0" y="0"/>
                  </a:lnTo>
                  <a:lnTo>
                    <a:pt x="0" y="0"/>
                  </a:lnTo>
                </a:path>
              </a:pathLst>
            </a:custGeom>
            <a:ln w="6775" cap="flat">
              <a:solidFill>
                <a:srgbClr val="EBEBEB">
                  <a:alpha val="100000"/>
                </a:srgbClr>
              </a:solidFill>
              <a:prstDash val="solid"/>
              <a:round/>
            </a:ln>
          </p:spPr>
          <p:txBody>
            <a:bodyPr/>
            <a:lstStyle/>
            <a:p/>
          </p:txBody>
        </p:sp>
        <p:sp>
          <p:nvSpPr>
            <p:cNvPr id="63" name="pl63"/>
            <p:cNvSpPr/>
            <p:nvPr/>
          </p:nvSpPr>
          <p:spPr>
            <a:xfrm>
              <a:off x="5160962" y="4563020"/>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4" name="pl64"/>
            <p:cNvSpPr/>
            <p:nvPr/>
          </p:nvSpPr>
          <p:spPr>
            <a:xfrm>
              <a:off x="5160962" y="3473927"/>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5" name="pl65"/>
            <p:cNvSpPr/>
            <p:nvPr/>
          </p:nvSpPr>
          <p:spPr>
            <a:xfrm>
              <a:off x="5160962" y="2384835"/>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6" name="pl66"/>
            <p:cNvSpPr/>
            <p:nvPr/>
          </p:nvSpPr>
          <p:spPr>
            <a:xfrm>
              <a:off x="5160962" y="1295742"/>
              <a:ext cx="3843859" cy="0"/>
            </a:xfrm>
            <a:custGeom>
              <a:avLst/>
              <a:pathLst>
                <a:path w="3843859" h="0">
                  <a:moveTo>
                    <a:pt x="0" y="0"/>
                  </a:moveTo>
                  <a:lnTo>
                    <a:pt x="3843859" y="0"/>
                  </a:lnTo>
                  <a:lnTo>
                    <a:pt x="3843859" y="0"/>
                  </a:lnTo>
                </a:path>
              </a:pathLst>
            </a:custGeom>
            <a:ln w="13550" cap="flat">
              <a:solidFill>
                <a:srgbClr val="EBEBEB">
                  <a:alpha val="100000"/>
                </a:srgbClr>
              </a:solidFill>
              <a:prstDash val="solid"/>
              <a:round/>
            </a:ln>
          </p:spPr>
          <p:txBody>
            <a:bodyPr/>
            <a:lstStyle/>
            <a:p/>
          </p:txBody>
        </p:sp>
        <p:sp>
          <p:nvSpPr>
            <p:cNvPr id="67" name="pl67"/>
            <p:cNvSpPr/>
            <p:nvPr/>
          </p:nvSpPr>
          <p:spPr>
            <a:xfrm>
              <a:off x="5335683"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6095339"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854995"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761465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8222376"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830101" y="1105151"/>
              <a:ext cx="0" cy="4193006"/>
            </a:xfrm>
            <a:custGeom>
              <a:avLst/>
              <a:pathLst>
                <a:path w="0" h="4193006">
                  <a:moveTo>
                    <a:pt x="0" y="4193006"/>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5335683" y="3147199"/>
              <a:ext cx="3494417" cy="871273"/>
            </a:xfrm>
            <a:custGeom>
              <a:avLst/>
              <a:pathLst>
                <a:path w="3494417" h="871273">
                  <a:moveTo>
                    <a:pt x="0" y="108909"/>
                  </a:moveTo>
                  <a:lnTo>
                    <a:pt x="151931" y="0"/>
                  </a:lnTo>
                  <a:lnTo>
                    <a:pt x="303862" y="108909"/>
                  </a:lnTo>
                  <a:lnTo>
                    <a:pt x="455793" y="0"/>
                  </a:lnTo>
                  <a:lnTo>
                    <a:pt x="607724" y="108909"/>
                  </a:lnTo>
                  <a:lnTo>
                    <a:pt x="759656" y="108909"/>
                  </a:lnTo>
                  <a:lnTo>
                    <a:pt x="911587" y="108909"/>
                  </a:lnTo>
                  <a:lnTo>
                    <a:pt x="1063518" y="108909"/>
                  </a:lnTo>
                  <a:lnTo>
                    <a:pt x="1215449" y="108909"/>
                  </a:lnTo>
                  <a:lnTo>
                    <a:pt x="1367380" y="435636"/>
                  </a:lnTo>
                  <a:lnTo>
                    <a:pt x="1519312" y="435636"/>
                  </a:lnTo>
                  <a:lnTo>
                    <a:pt x="1671243" y="108909"/>
                  </a:lnTo>
                  <a:lnTo>
                    <a:pt x="1823174" y="217818"/>
                  </a:lnTo>
                  <a:lnTo>
                    <a:pt x="1975105" y="544546"/>
                  </a:lnTo>
                  <a:lnTo>
                    <a:pt x="2127036" y="435636"/>
                  </a:lnTo>
                  <a:lnTo>
                    <a:pt x="2278968" y="653455"/>
                  </a:lnTo>
                  <a:lnTo>
                    <a:pt x="2430899" y="871273"/>
                  </a:lnTo>
                  <a:lnTo>
                    <a:pt x="2582830" y="762364"/>
                  </a:lnTo>
                  <a:lnTo>
                    <a:pt x="2734761" y="653455"/>
                  </a:lnTo>
                  <a:lnTo>
                    <a:pt x="2886692" y="653455"/>
                  </a:lnTo>
                  <a:lnTo>
                    <a:pt x="3038624" y="871273"/>
                  </a:lnTo>
                  <a:lnTo>
                    <a:pt x="3190555" y="544546"/>
                  </a:lnTo>
                  <a:lnTo>
                    <a:pt x="3342486" y="435636"/>
                  </a:lnTo>
                  <a:lnTo>
                    <a:pt x="3494417" y="653455"/>
                  </a:lnTo>
                </a:path>
              </a:pathLst>
            </a:custGeom>
            <a:ln w="27101" cap="flat">
              <a:solidFill>
                <a:srgbClr val="BD53BD">
                  <a:alpha val="50196"/>
                </a:srgbClr>
              </a:solidFill>
              <a:prstDash val="solid"/>
              <a:round/>
            </a:ln>
          </p:spPr>
          <p:txBody>
            <a:bodyPr/>
            <a:lstStyle/>
            <a:p/>
          </p:txBody>
        </p:sp>
        <p:sp>
          <p:nvSpPr>
            <p:cNvPr id="74" name="pl74"/>
            <p:cNvSpPr/>
            <p:nvPr/>
          </p:nvSpPr>
          <p:spPr>
            <a:xfrm>
              <a:off x="5335683" y="3147199"/>
              <a:ext cx="3494417" cy="871273"/>
            </a:xfrm>
            <a:custGeom>
              <a:avLst/>
              <a:pathLst>
                <a:path w="3494417" h="871273">
                  <a:moveTo>
                    <a:pt x="0" y="0"/>
                  </a:moveTo>
                  <a:lnTo>
                    <a:pt x="151931" y="0"/>
                  </a:lnTo>
                  <a:lnTo>
                    <a:pt x="303862" y="0"/>
                  </a:lnTo>
                  <a:lnTo>
                    <a:pt x="455793" y="108909"/>
                  </a:lnTo>
                  <a:lnTo>
                    <a:pt x="607724" y="217818"/>
                  </a:lnTo>
                  <a:lnTo>
                    <a:pt x="759656" y="217818"/>
                  </a:lnTo>
                  <a:lnTo>
                    <a:pt x="911587" y="326727"/>
                  </a:lnTo>
                  <a:lnTo>
                    <a:pt x="1063518" y="435636"/>
                  </a:lnTo>
                  <a:lnTo>
                    <a:pt x="1215449" y="544546"/>
                  </a:lnTo>
                  <a:lnTo>
                    <a:pt x="1367380" y="653455"/>
                  </a:lnTo>
                  <a:lnTo>
                    <a:pt x="1519312" y="762364"/>
                  </a:lnTo>
                  <a:lnTo>
                    <a:pt x="1671243" y="762364"/>
                  </a:lnTo>
                  <a:lnTo>
                    <a:pt x="1823174" y="762364"/>
                  </a:lnTo>
                  <a:lnTo>
                    <a:pt x="1975105" y="762364"/>
                  </a:lnTo>
                  <a:lnTo>
                    <a:pt x="2127036" y="762364"/>
                  </a:lnTo>
                  <a:lnTo>
                    <a:pt x="2278968" y="762364"/>
                  </a:lnTo>
                  <a:lnTo>
                    <a:pt x="2430899" y="762364"/>
                  </a:lnTo>
                  <a:lnTo>
                    <a:pt x="2582830" y="762364"/>
                  </a:lnTo>
                  <a:lnTo>
                    <a:pt x="2734761" y="871273"/>
                  </a:lnTo>
                  <a:lnTo>
                    <a:pt x="2886692" y="871273"/>
                  </a:lnTo>
                  <a:lnTo>
                    <a:pt x="3038624" y="871273"/>
                  </a:lnTo>
                  <a:lnTo>
                    <a:pt x="3190555" y="762364"/>
                  </a:lnTo>
                  <a:lnTo>
                    <a:pt x="3342486" y="653455"/>
                  </a:lnTo>
                  <a:lnTo>
                    <a:pt x="3494417" y="653455"/>
                  </a:lnTo>
                </a:path>
              </a:pathLst>
            </a:custGeom>
            <a:ln w="27101" cap="flat">
              <a:solidFill>
                <a:srgbClr val="00377D">
                  <a:alpha val="50196"/>
                </a:srgbClr>
              </a:solidFill>
              <a:prstDash val="solid"/>
              <a:round/>
            </a:ln>
          </p:spPr>
          <p:txBody>
            <a:bodyPr/>
            <a:lstStyle/>
            <a:p/>
          </p:txBody>
        </p:sp>
        <p:sp>
          <p:nvSpPr>
            <p:cNvPr id="75" name="pl75"/>
            <p:cNvSpPr/>
            <p:nvPr/>
          </p:nvSpPr>
          <p:spPr>
            <a:xfrm>
              <a:off x="5335683" y="3147199"/>
              <a:ext cx="3494417" cy="871273"/>
            </a:xfrm>
            <a:custGeom>
              <a:avLst/>
              <a:pathLst>
                <a:path w="3494417" h="871273">
                  <a:moveTo>
                    <a:pt x="0" y="108909"/>
                  </a:moveTo>
                  <a:lnTo>
                    <a:pt x="151931" y="0"/>
                  </a:lnTo>
                  <a:lnTo>
                    <a:pt x="303862" y="108909"/>
                  </a:lnTo>
                  <a:lnTo>
                    <a:pt x="455793" y="0"/>
                  </a:lnTo>
                  <a:lnTo>
                    <a:pt x="607724" y="108909"/>
                  </a:lnTo>
                  <a:lnTo>
                    <a:pt x="759656" y="108909"/>
                  </a:lnTo>
                  <a:lnTo>
                    <a:pt x="911587" y="108909"/>
                  </a:lnTo>
                  <a:lnTo>
                    <a:pt x="1063518" y="108909"/>
                  </a:lnTo>
                  <a:lnTo>
                    <a:pt x="1215449" y="108909"/>
                  </a:lnTo>
                  <a:lnTo>
                    <a:pt x="1367380" y="435636"/>
                  </a:lnTo>
                  <a:lnTo>
                    <a:pt x="1519312" y="435636"/>
                  </a:lnTo>
                  <a:lnTo>
                    <a:pt x="1671243" y="108909"/>
                  </a:lnTo>
                  <a:lnTo>
                    <a:pt x="1823174" y="217818"/>
                  </a:lnTo>
                  <a:lnTo>
                    <a:pt x="1975105" y="544546"/>
                  </a:lnTo>
                  <a:lnTo>
                    <a:pt x="2127036" y="435636"/>
                  </a:lnTo>
                  <a:lnTo>
                    <a:pt x="2278968" y="653455"/>
                  </a:lnTo>
                  <a:lnTo>
                    <a:pt x="2430899" y="871273"/>
                  </a:lnTo>
                  <a:lnTo>
                    <a:pt x="2582830" y="762364"/>
                  </a:lnTo>
                  <a:lnTo>
                    <a:pt x="2734761" y="653455"/>
                  </a:lnTo>
                  <a:lnTo>
                    <a:pt x="2886692" y="653455"/>
                  </a:lnTo>
                  <a:lnTo>
                    <a:pt x="3038624" y="871273"/>
                  </a:lnTo>
                  <a:lnTo>
                    <a:pt x="3190555" y="544546"/>
                  </a:lnTo>
                  <a:lnTo>
                    <a:pt x="3342486" y="435636"/>
                  </a:lnTo>
                  <a:lnTo>
                    <a:pt x="3494417" y="653455"/>
                  </a:lnTo>
                </a:path>
              </a:pathLst>
            </a:custGeom>
            <a:ln w="65043" cap="flat">
              <a:solidFill>
                <a:srgbClr val="000000">
                  <a:alpha val="100000"/>
                </a:srgbClr>
              </a:solidFill>
              <a:prstDash val="solid"/>
              <a:round/>
            </a:ln>
          </p:spPr>
          <p:txBody>
            <a:bodyPr/>
            <a:lstStyle/>
            <a:p/>
          </p:txBody>
        </p:sp>
        <p:sp>
          <p:nvSpPr>
            <p:cNvPr id="76" name="pl76"/>
            <p:cNvSpPr/>
            <p:nvPr/>
          </p:nvSpPr>
          <p:spPr>
            <a:xfrm>
              <a:off x="5335683" y="3147199"/>
              <a:ext cx="3494417" cy="871273"/>
            </a:xfrm>
            <a:custGeom>
              <a:avLst/>
              <a:pathLst>
                <a:path w="3494417" h="871273">
                  <a:moveTo>
                    <a:pt x="0" y="108909"/>
                  </a:moveTo>
                  <a:lnTo>
                    <a:pt x="151931" y="0"/>
                  </a:lnTo>
                  <a:lnTo>
                    <a:pt x="303862" y="108909"/>
                  </a:lnTo>
                  <a:lnTo>
                    <a:pt x="455793" y="0"/>
                  </a:lnTo>
                  <a:lnTo>
                    <a:pt x="607724" y="108909"/>
                  </a:lnTo>
                  <a:lnTo>
                    <a:pt x="759656" y="108909"/>
                  </a:lnTo>
                  <a:lnTo>
                    <a:pt x="911587" y="108909"/>
                  </a:lnTo>
                  <a:lnTo>
                    <a:pt x="1063518" y="108909"/>
                  </a:lnTo>
                  <a:lnTo>
                    <a:pt x="1215449" y="108909"/>
                  </a:lnTo>
                  <a:lnTo>
                    <a:pt x="1367380" y="435636"/>
                  </a:lnTo>
                  <a:lnTo>
                    <a:pt x="1519312" y="435636"/>
                  </a:lnTo>
                  <a:lnTo>
                    <a:pt x="1671243" y="108909"/>
                  </a:lnTo>
                  <a:lnTo>
                    <a:pt x="1823174" y="217818"/>
                  </a:lnTo>
                  <a:lnTo>
                    <a:pt x="1975105" y="544546"/>
                  </a:lnTo>
                  <a:lnTo>
                    <a:pt x="2127036" y="435636"/>
                  </a:lnTo>
                  <a:lnTo>
                    <a:pt x="2278968" y="653455"/>
                  </a:lnTo>
                  <a:lnTo>
                    <a:pt x="2430899" y="871273"/>
                  </a:lnTo>
                  <a:lnTo>
                    <a:pt x="2582830" y="762364"/>
                  </a:lnTo>
                  <a:lnTo>
                    <a:pt x="2734761" y="653455"/>
                  </a:lnTo>
                  <a:lnTo>
                    <a:pt x="2886692" y="653455"/>
                  </a:lnTo>
                  <a:lnTo>
                    <a:pt x="3038624" y="871273"/>
                  </a:lnTo>
                  <a:lnTo>
                    <a:pt x="3190555" y="544546"/>
                  </a:lnTo>
                  <a:lnTo>
                    <a:pt x="3342486" y="435636"/>
                  </a:lnTo>
                  <a:lnTo>
                    <a:pt x="3494417" y="653455"/>
                  </a:lnTo>
                </a:path>
              </a:pathLst>
            </a:custGeom>
            <a:ln w="40651" cap="flat">
              <a:solidFill>
                <a:srgbClr val="BD53BD">
                  <a:alpha val="100000"/>
                </a:srgbClr>
              </a:solidFill>
              <a:prstDash val="solid"/>
              <a:round/>
            </a:ln>
          </p:spPr>
          <p:txBody>
            <a:bodyPr/>
            <a:lstStyle/>
            <a:p/>
          </p:txBody>
        </p:sp>
        <p:sp>
          <p:nvSpPr>
            <p:cNvPr id="77" name="pl77"/>
            <p:cNvSpPr/>
            <p:nvPr/>
          </p:nvSpPr>
          <p:spPr>
            <a:xfrm>
              <a:off x="5160962" y="4563020"/>
              <a:ext cx="3843859" cy="0"/>
            </a:xfrm>
            <a:custGeom>
              <a:avLst/>
              <a:pathLst>
                <a:path w="3843859" h="0">
                  <a:moveTo>
                    <a:pt x="0" y="0"/>
                  </a:moveTo>
                  <a:lnTo>
                    <a:pt x="3843859" y="0"/>
                  </a:lnTo>
                  <a:lnTo>
                    <a:pt x="3843859" y="0"/>
                  </a:lnTo>
                </a:path>
              </a:pathLst>
            </a:custGeom>
            <a:ln w="13550" cap="flat">
              <a:solidFill>
                <a:srgbClr val="BEBEBE">
                  <a:alpha val="100000"/>
                </a:srgbClr>
              </a:solidFill>
              <a:prstDash val="solid"/>
              <a:round/>
            </a:ln>
          </p:spPr>
          <p:txBody>
            <a:bodyPr/>
            <a:lstStyle/>
            <a:p/>
          </p:txBody>
        </p:sp>
        <p:sp>
          <p:nvSpPr>
            <p:cNvPr id="78" name="pg78"/>
            <p:cNvSpPr/>
            <p:nvPr/>
          </p:nvSpPr>
          <p:spPr>
            <a:xfrm>
              <a:off x="5229673" y="2968330"/>
              <a:ext cx="212019" cy="191852"/>
            </a:xfrm>
            <a:custGeom>
              <a:avLst/>
              <a:pathLst>
                <a:path w="212019" h="191852">
                  <a:moveTo>
                    <a:pt x="27432" y="191852"/>
                  </a:moveTo>
                  <a:lnTo>
                    <a:pt x="184587" y="191852"/>
                  </a:lnTo>
                  <a:lnTo>
                    <a:pt x="183482" y="191830"/>
                  </a:lnTo>
                  <a:lnTo>
                    <a:pt x="187893" y="191652"/>
                  </a:lnTo>
                  <a:lnTo>
                    <a:pt x="192219" y="190769"/>
                  </a:lnTo>
                  <a:lnTo>
                    <a:pt x="196347" y="189203"/>
                  </a:lnTo>
                  <a:lnTo>
                    <a:pt x="200170" y="186996"/>
                  </a:lnTo>
                  <a:lnTo>
                    <a:pt x="203590" y="184204"/>
                  </a:lnTo>
                  <a:lnTo>
                    <a:pt x="206517" y="180899"/>
                  </a:lnTo>
                  <a:lnTo>
                    <a:pt x="208877" y="177168"/>
                  </a:lnTo>
                  <a:lnTo>
                    <a:pt x="210607" y="173107"/>
                  </a:lnTo>
                  <a:lnTo>
                    <a:pt x="211664" y="168820"/>
                  </a:lnTo>
                  <a:lnTo>
                    <a:pt x="212019" y="164420"/>
                  </a:lnTo>
                  <a:lnTo>
                    <a:pt x="212019" y="27431"/>
                  </a:lnTo>
                  <a:lnTo>
                    <a:pt x="211664" y="23031"/>
                  </a:lnTo>
                  <a:lnTo>
                    <a:pt x="210607" y="18745"/>
                  </a:lnTo>
                  <a:lnTo>
                    <a:pt x="208877" y="14683"/>
                  </a:lnTo>
                  <a:lnTo>
                    <a:pt x="206517" y="10952"/>
                  </a:lnTo>
                  <a:lnTo>
                    <a:pt x="203590" y="7647"/>
                  </a:lnTo>
                  <a:lnTo>
                    <a:pt x="200170" y="4855"/>
                  </a:lnTo>
                  <a:lnTo>
                    <a:pt x="196347" y="2648"/>
                  </a:lnTo>
                  <a:lnTo>
                    <a:pt x="192219" y="1083"/>
                  </a:lnTo>
                  <a:lnTo>
                    <a:pt x="187893" y="200"/>
                  </a:lnTo>
                  <a:lnTo>
                    <a:pt x="184587"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64420"/>
                  </a:lnTo>
                  <a:lnTo>
                    <a:pt x="88" y="162212"/>
                  </a:lnTo>
                  <a:lnTo>
                    <a:pt x="88" y="166627"/>
                  </a:lnTo>
                  <a:lnTo>
                    <a:pt x="797" y="170985"/>
                  </a:lnTo>
                  <a:lnTo>
                    <a:pt x="2195" y="175172"/>
                  </a:lnTo>
                  <a:lnTo>
                    <a:pt x="4246" y="179081"/>
                  </a:lnTo>
                  <a:lnTo>
                    <a:pt x="6898" y="182611"/>
                  </a:lnTo>
                  <a:lnTo>
                    <a:pt x="10082" y="185669"/>
                  </a:lnTo>
                  <a:lnTo>
                    <a:pt x="13715"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9" name="tx79"/>
            <p:cNvSpPr/>
            <p:nvPr/>
          </p:nvSpPr>
          <p:spPr>
            <a:xfrm>
              <a:off x="5275393" y="30137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0" name="pg80"/>
            <p:cNvSpPr/>
            <p:nvPr/>
          </p:nvSpPr>
          <p:spPr>
            <a:xfrm>
              <a:off x="8146511" y="3512877"/>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1" name="tx81"/>
            <p:cNvSpPr/>
            <p:nvPr/>
          </p:nvSpPr>
          <p:spPr>
            <a:xfrm>
              <a:off x="8192231" y="355960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2" name="pg82"/>
            <p:cNvSpPr/>
            <p:nvPr/>
          </p:nvSpPr>
          <p:spPr>
            <a:xfrm>
              <a:off x="8754236" y="3512877"/>
              <a:ext cx="151729" cy="191852"/>
            </a:xfrm>
            <a:custGeom>
              <a:avLst/>
              <a:pathLst>
                <a:path w="151729" h="191852">
                  <a:moveTo>
                    <a:pt x="27431" y="191852"/>
                  </a:moveTo>
                  <a:lnTo>
                    <a:pt x="124297" y="191852"/>
                  </a:lnTo>
                  <a:lnTo>
                    <a:pt x="123193" y="191830"/>
                  </a:lnTo>
                  <a:lnTo>
                    <a:pt x="127604" y="191652"/>
                  </a:lnTo>
                  <a:lnTo>
                    <a:pt x="131929" y="190769"/>
                  </a:lnTo>
                  <a:lnTo>
                    <a:pt x="136057" y="189203"/>
                  </a:lnTo>
                  <a:lnTo>
                    <a:pt x="139880" y="186996"/>
                  </a:lnTo>
                  <a:lnTo>
                    <a:pt x="143300" y="184204"/>
                  </a:lnTo>
                  <a:lnTo>
                    <a:pt x="146228" y="180899"/>
                  </a:lnTo>
                  <a:lnTo>
                    <a:pt x="148587" y="177168"/>
                  </a:lnTo>
                  <a:lnTo>
                    <a:pt x="150317" y="173107"/>
                  </a:lnTo>
                  <a:lnTo>
                    <a:pt x="151374" y="168820"/>
                  </a:lnTo>
                  <a:lnTo>
                    <a:pt x="151729" y="164420"/>
                  </a:lnTo>
                  <a:lnTo>
                    <a:pt x="151729" y="27432"/>
                  </a:lnTo>
                  <a:lnTo>
                    <a:pt x="151374" y="23031"/>
                  </a:lnTo>
                  <a:lnTo>
                    <a:pt x="150317" y="18745"/>
                  </a:lnTo>
                  <a:lnTo>
                    <a:pt x="148587" y="14683"/>
                  </a:lnTo>
                  <a:lnTo>
                    <a:pt x="146228" y="10952"/>
                  </a:lnTo>
                  <a:lnTo>
                    <a:pt x="143300" y="7647"/>
                  </a:lnTo>
                  <a:lnTo>
                    <a:pt x="139880" y="4855"/>
                  </a:lnTo>
                  <a:lnTo>
                    <a:pt x="136057" y="2648"/>
                  </a:lnTo>
                  <a:lnTo>
                    <a:pt x="131929" y="1083"/>
                  </a:lnTo>
                  <a:lnTo>
                    <a:pt x="127604" y="200"/>
                  </a:lnTo>
                  <a:lnTo>
                    <a:pt x="124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64420"/>
                  </a:lnTo>
                  <a:lnTo>
                    <a:pt x="88" y="162212"/>
                  </a:lnTo>
                  <a:lnTo>
                    <a:pt x="88" y="166627"/>
                  </a:lnTo>
                  <a:lnTo>
                    <a:pt x="797" y="170985"/>
                  </a:lnTo>
                  <a:lnTo>
                    <a:pt x="2195" y="175172"/>
                  </a:lnTo>
                  <a:lnTo>
                    <a:pt x="4246" y="179081"/>
                  </a:lnTo>
                  <a:lnTo>
                    <a:pt x="6898" y="182611"/>
                  </a:lnTo>
                  <a:lnTo>
                    <a:pt x="10082" y="185669"/>
                  </a:lnTo>
                  <a:lnTo>
                    <a:pt x="13716" y="188177"/>
                  </a:lnTo>
                  <a:lnTo>
                    <a:pt x="17704" y="190069"/>
                  </a:lnTo>
                  <a:lnTo>
                    <a:pt x="21944" y="191297"/>
                  </a:lnTo>
                  <a:lnTo>
                    <a:pt x="26327" y="191830"/>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3" name="tx83"/>
            <p:cNvSpPr/>
            <p:nvPr/>
          </p:nvSpPr>
          <p:spPr>
            <a:xfrm>
              <a:off x="8799956" y="355960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4" name="tx84"/>
            <p:cNvSpPr/>
            <p:nvPr/>
          </p:nvSpPr>
          <p:spPr>
            <a:xfrm>
              <a:off x="8932593" y="376286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377D">
                      <a:alpha val="100000"/>
                    </a:srgbClr>
                  </a:solidFill>
                  <a:latin typeface="Arial"/>
                  <a:cs typeface="Arial"/>
                </a:rPr>
                <a:t>7</a:t>
              </a:r>
            </a:p>
          </p:txBody>
        </p:sp>
        <p:sp>
          <p:nvSpPr>
            <p:cNvPr id="85" name="tx85"/>
            <p:cNvSpPr/>
            <p:nvPr/>
          </p:nvSpPr>
          <p:spPr>
            <a:xfrm>
              <a:off x="5020637" y="45109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6" name="tx86"/>
            <p:cNvSpPr/>
            <p:nvPr/>
          </p:nvSpPr>
          <p:spPr>
            <a:xfrm>
              <a:off x="4942943" y="3421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4942943" y="233272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88" name="tx88"/>
            <p:cNvSpPr/>
            <p:nvPr/>
          </p:nvSpPr>
          <p:spPr>
            <a:xfrm>
              <a:off x="4942943" y="1243559"/>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rot="-5400000">
              <a:off x="517923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0" name="tx90"/>
            <p:cNvSpPr/>
            <p:nvPr/>
          </p:nvSpPr>
          <p:spPr>
            <a:xfrm rot="-5400000">
              <a:off x="593889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1" name="tx91"/>
            <p:cNvSpPr/>
            <p:nvPr/>
          </p:nvSpPr>
          <p:spPr>
            <a:xfrm rot="-5400000">
              <a:off x="66985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2" name="tx92"/>
            <p:cNvSpPr/>
            <p:nvPr/>
          </p:nvSpPr>
          <p:spPr>
            <a:xfrm rot="-5400000">
              <a:off x="745820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3" name="tx93"/>
            <p:cNvSpPr/>
            <p:nvPr/>
          </p:nvSpPr>
          <p:spPr>
            <a:xfrm rot="-5400000">
              <a:off x="806592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4" name="tx94"/>
            <p:cNvSpPr/>
            <p:nvPr/>
          </p:nvSpPr>
          <p:spPr>
            <a:xfrm rot="-5400000">
              <a:off x="8673620"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4273632" y="3136101"/>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96" name="pl96"/>
            <p:cNvSpPr/>
            <p:nvPr/>
          </p:nvSpPr>
          <p:spPr>
            <a:xfrm>
              <a:off x="6423869" y="6154255"/>
              <a:ext cx="175564" cy="0"/>
            </a:xfrm>
            <a:custGeom>
              <a:avLst/>
              <a:pathLst>
                <a:path w="175564" h="0">
                  <a:moveTo>
                    <a:pt x="0" y="0"/>
                  </a:moveTo>
                  <a:lnTo>
                    <a:pt x="175564" y="0"/>
                  </a:lnTo>
                </a:path>
              </a:pathLst>
            </a:custGeom>
            <a:ln w="27101" cap="flat">
              <a:solidFill>
                <a:srgbClr val="BD53BD">
                  <a:alpha val="50196"/>
                </a:srgbClr>
              </a:solidFill>
              <a:prstDash val="solid"/>
              <a:round/>
            </a:ln>
          </p:spPr>
          <p:txBody>
            <a:bodyPr/>
            <a:lstStyle/>
            <a:p/>
          </p:txBody>
        </p:sp>
        <p:sp>
          <p:nvSpPr>
            <p:cNvPr id="97" name="pl97"/>
            <p:cNvSpPr/>
            <p:nvPr/>
          </p:nvSpPr>
          <p:spPr>
            <a:xfrm>
              <a:off x="6423869" y="6154255"/>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98" name="pl98"/>
            <p:cNvSpPr/>
            <p:nvPr/>
          </p:nvSpPr>
          <p:spPr>
            <a:xfrm>
              <a:off x="7092940" y="6154255"/>
              <a:ext cx="175564" cy="0"/>
            </a:xfrm>
            <a:custGeom>
              <a:avLst/>
              <a:pathLst>
                <a:path w="175564" h="0">
                  <a:moveTo>
                    <a:pt x="0" y="0"/>
                  </a:moveTo>
                  <a:lnTo>
                    <a:pt x="175564" y="0"/>
                  </a:lnTo>
                </a:path>
              </a:pathLst>
            </a:custGeom>
            <a:ln w="27101" cap="flat">
              <a:solidFill>
                <a:srgbClr val="00377D">
                  <a:alpha val="50196"/>
                </a:srgbClr>
              </a:solidFill>
              <a:prstDash val="solid"/>
              <a:round/>
            </a:ln>
          </p:spPr>
          <p:txBody>
            <a:bodyPr/>
            <a:lstStyle/>
            <a:p/>
          </p:txBody>
        </p:sp>
        <p:sp>
          <p:nvSpPr>
            <p:cNvPr id="99" name="tx99"/>
            <p:cNvSpPr/>
            <p:nvPr/>
          </p:nvSpPr>
          <p:spPr>
            <a:xfrm>
              <a:off x="6690969" y="6104255"/>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00" name="tx100"/>
            <p:cNvSpPr/>
            <p:nvPr/>
          </p:nvSpPr>
          <p:spPr>
            <a:xfrm>
              <a:off x="736004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1" name="tx101"/>
            <p:cNvSpPr/>
            <p:nvPr/>
          </p:nvSpPr>
          <p:spPr>
            <a:xfrm>
              <a:off x="6303516" y="699520"/>
              <a:ext cx="1558751" cy="13937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Drop-out rate between </a:t>
              </a:r>
            </a:p>
          </p:txBody>
        </p:sp>
        <p:sp>
          <p:nvSpPr>
            <p:cNvPr id="102" name="tx102"/>
            <p:cNvSpPr/>
            <p:nvPr/>
          </p:nvSpPr>
          <p:spPr>
            <a:xfrm>
              <a:off x="6367252" y="860466"/>
              <a:ext cx="143128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 (%)</a:t>
              </a:r>
            </a:p>
          </p:txBody>
        </p:sp>
        <p:sp>
          <p:nvSpPr>
            <p:cNvPr id="103" name="tx10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04" name="tx10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05" name="tx105"/>
            <p:cNvSpPr/>
            <p:nvPr/>
          </p:nvSpPr>
          <p:spPr>
            <a:xfrm>
              <a:off x="3395216" y="401542"/>
              <a:ext cx="2627887"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drop-out, EMR, 2000-2023</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Drop-out rates show the % of children who received DTP1, but not DTP3/MCV1. Low drop-out rates indicate high retention of children in immunization programmes.
This chart shows trends in drop-out rates between DTP1 and DTP3, and DTP1 and MCV1.
In 2023, 7% of children who received DTP1 did not receive DTP3 (left), and 7%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2023, EMR DTP drop-out was higher and DTP-MCV drop-out was higher than global drop-out rates, respectively.</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620202" cy="758825"/>
            </a:xfrm>
            <a:prstGeom prst="rect">
              <a:avLst/>
            </a:prstGeom>
            <a:solidFill>
              <a:srgbClr val="EBEBEB">
                <a:alpha val="100000"/>
              </a:srgbClr>
            </a:solidFill>
          </p:spPr>
          <p:txBody>
            <a:bodyPr/>
            <a:lstStyle/>
            <a:p/>
          </p:txBody>
        </p:sp>
        <p:sp>
          <p:nvSpPr>
            <p:cNvPr id="6" name="pl6"/>
            <p:cNvSpPr/>
            <p:nvPr/>
          </p:nvSpPr>
          <p:spPr>
            <a:xfrm>
              <a:off x="695044" y="143972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 name="pl7"/>
            <p:cNvSpPr/>
            <p:nvPr/>
          </p:nvSpPr>
          <p:spPr>
            <a:xfrm>
              <a:off x="695044" y="112035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 name="pl8"/>
            <p:cNvSpPr/>
            <p:nvPr/>
          </p:nvSpPr>
          <p:spPr>
            <a:xfrm>
              <a:off x="91598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 name="pl9"/>
            <p:cNvSpPr/>
            <p:nvPr/>
          </p:nvSpPr>
          <p:spPr>
            <a:xfrm>
              <a:off x="1210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150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79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2094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695044"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4" name="pl14"/>
            <p:cNvSpPr/>
            <p:nvPr/>
          </p:nvSpPr>
          <p:spPr>
            <a:xfrm>
              <a:off x="695044" y="128004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5" name="pl15"/>
            <p:cNvSpPr/>
            <p:nvPr/>
          </p:nvSpPr>
          <p:spPr>
            <a:xfrm>
              <a:off x="695044" y="96067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 name="pl16"/>
            <p:cNvSpPr/>
            <p:nvPr/>
          </p:nvSpPr>
          <p:spPr>
            <a:xfrm>
              <a:off x="76869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 name="pl17"/>
            <p:cNvSpPr/>
            <p:nvPr/>
          </p:nvSpPr>
          <p:spPr>
            <a:xfrm>
              <a:off x="1063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35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65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94701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224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768690" y="1509989"/>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23" name="pl23"/>
            <p:cNvSpPr/>
            <p:nvPr/>
          </p:nvSpPr>
          <p:spPr>
            <a:xfrm>
              <a:off x="768690" y="1420565"/>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40651" cap="flat">
              <a:solidFill>
                <a:srgbClr val="BEBEBE">
                  <a:alpha val="69803"/>
                </a:srgbClr>
              </a:solidFill>
              <a:prstDash val="solid"/>
              <a:round/>
            </a:ln>
          </p:spPr>
          <p:txBody>
            <a:bodyPr/>
            <a:lstStyle/>
            <a:p/>
          </p:txBody>
        </p:sp>
        <p:sp>
          <p:nvSpPr>
            <p:cNvPr id="24" name="pl24"/>
            <p:cNvSpPr/>
            <p:nvPr/>
          </p:nvSpPr>
          <p:spPr>
            <a:xfrm>
              <a:off x="768690" y="1420565"/>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25" name="pl25"/>
            <p:cNvSpPr/>
            <p:nvPr/>
          </p:nvSpPr>
          <p:spPr>
            <a:xfrm>
              <a:off x="768690" y="1586638"/>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26" name="pl26"/>
            <p:cNvSpPr/>
            <p:nvPr/>
          </p:nvSpPr>
          <p:spPr>
            <a:xfrm>
              <a:off x="768690" y="1395016"/>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27" name="pl27"/>
            <p:cNvSpPr/>
            <p:nvPr/>
          </p:nvSpPr>
          <p:spPr>
            <a:xfrm>
              <a:off x="768690" y="157386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28" name="pl28"/>
            <p:cNvSpPr/>
            <p:nvPr/>
          </p:nvSpPr>
          <p:spPr>
            <a:xfrm>
              <a:off x="768690"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 name="pl29"/>
            <p:cNvSpPr/>
            <p:nvPr/>
          </p:nvSpPr>
          <p:spPr>
            <a:xfrm>
              <a:off x="768690" y="1369466"/>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30" name="pl30"/>
            <p:cNvSpPr/>
            <p:nvPr/>
          </p:nvSpPr>
          <p:spPr>
            <a:xfrm>
              <a:off x="768690" y="1573864"/>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31" name="pl31"/>
            <p:cNvSpPr/>
            <p:nvPr/>
          </p:nvSpPr>
          <p:spPr>
            <a:xfrm>
              <a:off x="768690" y="1497215"/>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32" name="pl32"/>
            <p:cNvSpPr/>
            <p:nvPr/>
          </p:nvSpPr>
          <p:spPr>
            <a:xfrm>
              <a:off x="768690" y="1228943"/>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33" name="pl33"/>
            <p:cNvSpPr/>
            <p:nvPr/>
          </p:nvSpPr>
          <p:spPr>
            <a:xfrm>
              <a:off x="768690" y="158663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4" name="pl34"/>
            <p:cNvSpPr/>
            <p:nvPr/>
          </p:nvSpPr>
          <p:spPr>
            <a:xfrm>
              <a:off x="768690"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5" name="pl35"/>
            <p:cNvSpPr/>
            <p:nvPr/>
          </p:nvSpPr>
          <p:spPr>
            <a:xfrm>
              <a:off x="768690"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6" name="pl36"/>
            <p:cNvSpPr/>
            <p:nvPr/>
          </p:nvSpPr>
          <p:spPr>
            <a:xfrm>
              <a:off x="768690" y="1484440"/>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37" name="pl37"/>
            <p:cNvSpPr/>
            <p:nvPr/>
          </p:nvSpPr>
          <p:spPr>
            <a:xfrm>
              <a:off x="768690" y="1509989"/>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38" name="pl38"/>
            <p:cNvSpPr/>
            <p:nvPr/>
          </p:nvSpPr>
          <p:spPr>
            <a:xfrm>
              <a:off x="768690" y="1586638"/>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39" name="pl39"/>
            <p:cNvSpPr/>
            <p:nvPr/>
          </p:nvSpPr>
          <p:spPr>
            <a:xfrm>
              <a:off x="768690" y="135669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0" name="pl40"/>
            <p:cNvSpPr/>
            <p:nvPr/>
          </p:nvSpPr>
          <p:spPr>
            <a:xfrm>
              <a:off x="768690" y="1458890"/>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41" name="pl41"/>
            <p:cNvSpPr/>
            <p:nvPr/>
          </p:nvSpPr>
          <p:spPr>
            <a:xfrm>
              <a:off x="768690" y="1382241"/>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42" name="pl42"/>
            <p:cNvSpPr/>
            <p:nvPr/>
          </p:nvSpPr>
          <p:spPr>
            <a:xfrm>
              <a:off x="768690" y="157386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3" name="pl43"/>
            <p:cNvSpPr/>
            <p:nvPr/>
          </p:nvSpPr>
          <p:spPr>
            <a:xfrm>
              <a:off x="768690" y="157386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44" name="pl44"/>
            <p:cNvSpPr/>
            <p:nvPr/>
          </p:nvSpPr>
          <p:spPr>
            <a:xfrm>
              <a:off x="768690" y="1356691"/>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45" name="pl45"/>
            <p:cNvSpPr/>
            <p:nvPr/>
          </p:nvSpPr>
          <p:spPr>
            <a:xfrm>
              <a:off x="768690" y="1509989"/>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46" name="pl46"/>
            <p:cNvSpPr/>
            <p:nvPr/>
          </p:nvSpPr>
          <p:spPr>
            <a:xfrm>
              <a:off x="768690" y="1420565"/>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40651" cap="flat">
              <a:solidFill>
                <a:srgbClr val="000000">
                  <a:alpha val="100000"/>
                </a:srgbClr>
              </a:solidFill>
              <a:prstDash val="solid"/>
              <a:round/>
            </a:ln>
          </p:spPr>
          <p:txBody>
            <a:bodyPr/>
            <a:lstStyle/>
            <a:p/>
          </p:txBody>
        </p:sp>
        <p:sp>
          <p:nvSpPr>
            <p:cNvPr id="47" name="pl47"/>
            <p:cNvSpPr/>
            <p:nvPr/>
          </p:nvSpPr>
          <p:spPr>
            <a:xfrm>
              <a:off x="768690" y="1420565"/>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F8766D">
                  <a:alpha val="100000"/>
                </a:srgbClr>
              </a:solidFill>
              <a:prstDash val="solid"/>
              <a:round/>
            </a:ln>
          </p:spPr>
          <p:txBody>
            <a:bodyPr/>
            <a:lstStyle/>
            <a:p/>
          </p:txBody>
        </p:sp>
        <p:sp>
          <p:nvSpPr>
            <p:cNvPr id="48" name="pl48"/>
            <p:cNvSpPr/>
            <p:nvPr/>
          </p:nvSpPr>
          <p:spPr>
            <a:xfrm>
              <a:off x="695044"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9" name="tx49"/>
            <p:cNvSpPr/>
            <p:nvPr/>
          </p:nvSpPr>
          <p:spPr>
            <a:xfrm>
              <a:off x="708400" y="1268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0" name="tx50"/>
            <p:cNvSpPr/>
            <p:nvPr/>
          </p:nvSpPr>
          <p:spPr>
            <a:xfrm>
              <a:off x="1033127" y="13581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1" name="tx51"/>
            <p:cNvSpPr/>
            <p:nvPr/>
          </p:nvSpPr>
          <p:spPr>
            <a:xfrm>
              <a:off x="1297564" y="1268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2" name="tx52"/>
            <p:cNvSpPr/>
            <p:nvPr/>
          </p:nvSpPr>
          <p:spPr>
            <a:xfrm>
              <a:off x="1592147" y="125729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3" name="tx53"/>
            <p:cNvSpPr/>
            <p:nvPr/>
          </p:nvSpPr>
          <p:spPr>
            <a:xfrm>
              <a:off x="1886729" y="1268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4" name="tx54"/>
            <p:cNvSpPr/>
            <p:nvPr/>
          </p:nvSpPr>
          <p:spPr>
            <a:xfrm>
              <a:off x="2181311" y="13070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55" name="rc55"/>
            <p:cNvSpPr/>
            <p:nvPr/>
          </p:nvSpPr>
          <p:spPr>
            <a:xfrm>
              <a:off x="695044" y="1918357"/>
              <a:ext cx="1620202" cy="758825"/>
            </a:xfrm>
            <a:prstGeom prst="rect">
              <a:avLst/>
            </a:prstGeom>
            <a:solidFill>
              <a:srgbClr val="EBEBEB">
                <a:alpha val="100000"/>
              </a:srgbClr>
            </a:solidFill>
          </p:spPr>
          <p:txBody>
            <a:bodyPr/>
            <a:lstStyle/>
            <a:p/>
          </p:txBody>
        </p:sp>
        <p:sp>
          <p:nvSpPr>
            <p:cNvPr id="56" name="pl56"/>
            <p:cNvSpPr/>
            <p:nvPr/>
          </p:nvSpPr>
          <p:spPr>
            <a:xfrm>
              <a:off x="695044" y="248300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7" name="pl57"/>
            <p:cNvSpPr/>
            <p:nvPr/>
          </p:nvSpPr>
          <p:spPr>
            <a:xfrm>
              <a:off x="695044" y="216363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8" name="pl58"/>
            <p:cNvSpPr/>
            <p:nvPr/>
          </p:nvSpPr>
          <p:spPr>
            <a:xfrm>
              <a:off x="91598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9" name="pl59"/>
            <p:cNvSpPr/>
            <p:nvPr/>
          </p:nvSpPr>
          <p:spPr>
            <a:xfrm>
              <a:off x="1210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 name="pl60"/>
            <p:cNvSpPr/>
            <p:nvPr/>
          </p:nvSpPr>
          <p:spPr>
            <a:xfrm>
              <a:off x="150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 name="pl61"/>
            <p:cNvSpPr/>
            <p:nvPr/>
          </p:nvSpPr>
          <p:spPr>
            <a:xfrm>
              <a:off x="179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 name="pl62"/>
            <p:cNvSpPr/>
            <p:nvPr/>
          </p:nvSpPr>
          <p:spPr>
            <a:xfrm>
              <a:off x="2094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 name="pl63"/>
            <p:cNvSpPr/>
            <p:nvPr/>
          </p:nvSpPr>
          <p:spPr>
            <a:xfrm>
              <a:off x="695044"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4" name="pl64"/>
            <p:cNvSpPr/>
            <p:nvPr/>
          </p:nvSpPr>
          <p:spPr>
            <a:xfrm>
              <a:off x="695044" y="232331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5" name="pl65"/>
            <p:cNvSpPr/>
            <p:nvPr/>
          </p:nvSpPr>
          <p:spPr>
            <a:xfrm>
              <a:off x="695044" y="200394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 name="pl66"/>
            <p:cNvSpPr/>
            <p:nvPr/>
          </p:nvSpPr>
          <p:spPr>
            <a:xfrm>
              <a:off x="76869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 name="pl67"/>
            <p:cNvSpPr/>
            <p:nvPr/>
          </p:nvSpPr>
          <p:spPr>
            <a:xfrm>
              <a:off x="1063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 name="pl68"/>
            <p:cNvSpPr/>
            <p:nvPr/>
          </p:nvSpPr>
          <p:spPr>
            <a:xfrm>
              <a:off x="135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65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94701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224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768690" y="2553266"/>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73" name="pl73"/>
            <p:cNvSpPr/>
            <p:nvPr/>
          </p:nvSpPr>
          <p:spPr>
            <a:xfrm>
              <a:off x="768690" y="2412743"/>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40651" cap="flat">
              <a:solidFill>
                <a:srgbClr val="BEBEBE">
                  <a:alpha val="69803"/>
                </a:srgbClr>
              </a:solidFill>
              <a:prstDash val="solid"/>
              <a:round/>
            </a:ln>
          </p:spPr>
          <p:txBody>
            <a:bodyPr/>
            <a:lstStyle/>
            <a:p/>
          </p:txBody>
        </p:sp>
        <p:sp>
          <p:nvSpPr>
            <p:cNvPr id="74" name="pl74"/>
            <p:cNvSpPr/>
            <p:nvPr/>
          </p:nvSpPr>
          <p:spPr>
            <a:xfrm>
              <a:off x="768690" y="2463842"/>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75" name="pl75"/>
            <p:cNvSpPr/>
            <p:nvPr/>
          </p:nvSpPr>
          <p:spPr>
            <a:xfrm>
              <a:off x="768690" y="2629915"/>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76" name="pl76"/>
            <p:cNvSpPr/>
            <p:nvPr/>
          </p:nvSpPr>
          <p:spPr>
            <a:xfrm>
              <a:off x="768690" y="2438293"/>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77" name="pl77"/>
            <p:cNvSpPr/>
            <p:nvPr/>
          </p:nvSpPr>
          <p:spPr>
            <a:xfrm>
              <a:off x="768690" y="2617140"/>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78" name="pl78"/>
            <p:cNvSpPr/>
            <p:nvPr/>
          </p:nvSpPr>
          <p:spPr>
            <a:xfrm>
              <a:off x="768690"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9" name="pl79"/>
            <p:cNvSpPr/>
            <p:nvPr/>
          </p:nvSpPr>
          <p:spPr>
            <a:xfrm>
              <a:off x="768690" y="2412743"/>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80" name="pl80"/>
            <p:cNvSpPr/>
            <p:nvPr/>
          </p:nvSpPr>
          <p:spPr>
            <a:xfrm>
              <a:off x="768690" y="2617140"/>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81" name="pl81"/>
            <p:cNvSpPr/>
            <p:nvPr/>
          </p:nvSpPr>
          <p:spPr>
            <a:xfrm>
              <a:off x="768690" y="2540491"/>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82" name="pl82"/>
            <p:cNvSpPr/>
            <p:nvPr/>
          </p:nvSpPr>
          <p:spPr>
            <a:xfrm>
              <a:off x="768690" y="2272220"/>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83" name="pl83"/>
            <p:cNvSpPr/>
            <p:nvPr/>
          </p:nvSpPr>
          <p:spPr>
            <a:xfrm>
              <a:off x="768690" y="262991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4" name="pl84"/>
            <p:cNvSpPr/>
            <p:nvPr/>
          </p:nvSpPr>
          <p:spPr>
            <a:xfrm>
              <a:off x="768690"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5" name="pl85"/>
            <p:cNvSpPr/>
            <p:nvPr/>
          </p:nvSpPr>
          <p:spPr>
            <a:xfrm>
              <a:off x="768690"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6" name="pl86"/>
            <p:cNvSpPr/>
            <p:nvPr/>
          </p:nvSpPr>
          <p:spPr>
            <a:xfrm>
              <a:off x="768690" y="2527717"/>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87" name="pl87"/>
            <p:cNvSpPr/>
            <p:nvPr/>
          </p:nvSpPr>
          <p:spPr>
            <a:xfrm>
              <a:off x="768690" y="2553266"/>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88" name="pl88"/>
            <p:cNvSpPr/>
            <p:nvPr/>
          </p:nvSpPr>
          <p:spPr>
            <a:xfrm>
              <a:off x="768690" y="2629915"/>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89" name="pl89"/>
            <p:cNvSpPr/>
            <p:nvPr/>
          </p:nvSpPr>
          <p:spPr>
            <a:xfrm>
              <a:off x="768690" y="239996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0" name="pl90"/>
            <p:cNvSpPr/>
            <p:nvPr/>
          </p:nvSpPr>
          <p:spPr>
            <a:xfrm>
              <a:off x="768690" y="2502167"/>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91" name="pl91"/>
            <p:cNvSpPr/>
            <p:nvPr/>
          </p:nvSpPr>
          <p:spPr>
            <a:xfrm>
              <a:off x="768690" y="2425518"/>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92" name="pl92"/>
            <p:cNvSpPr/>
            <p:nvPr/>
          </p:nvSpPr>
          <p:spPr>
            <a:xfrm>
              <a:off x="768690" y="261714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 name="pl93"/>
            <p:cNvSpPr/>
            <p:nvPr/>
          </p:nvSpPr>
          <p:spPr>
            <a:xfrm>
              <a:off x="768690" y="2617140"/>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94" name="pl94"/>
            <p:cNvSpPr/>
            <p:nvPr/>
          </p:nvSpPr>
          <p:spPr>
            <a:xfrm>
              <a:off x="768690" y="2399968"/>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95" name="pl95"/>
            <p:cNvSpPr/>
            <p:nvPr/>
          </p:nvSpPr>
          <p:spPr>
            <a:xfrm>
              <a:off x="768690" y="2553266"/>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96" name="pl96"/>
            <p:cNvSpPr/>
            <p:nvPr/>
          </p:nvSpPr>
          <p:spPr>
            <a:xfrm>
              <a:off x="768690" y="2412743"/>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40651" cap="flat">
              <a:solidFill>
                <a:srgbClr val="000000">
                  <a:alpha val="100000"/>
                </a:srgbClr>
              </a:solidFill>
              <a:prstDash val="solid"/>
              <a:round/>
            </a:ln>
          </p:spPr>
          <p:txBody>
            <a:bodyPr/>
            <a:lstStyle/>
            <a:p/>
          </p:txBody>
        </p:sp>
        <p:sp>
          <p:nvSpPr>
            <p:cNvPr id="97" name="pl97"/>
            <p:cNvSpPr/>
            <p:nvPr/>
          </p:nvSpPr>
          <p:spPr>
            <a:xfrm>
              <a:off x="768690" y="2412743"/>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86AC00">
                  <a:alpha val="100000"/>
                </a:srgbClr>
              </a:solidFill>
              <a:prstDash val="solid"/>
              <a:round/>
            </a:ln>
          </p:spPr>
          <p:txBody>
            <a:bodyPr/>
            <a:lstStyle/>
            <a:p/>
          </p:txBody>
        </p:sp>
        <p:sp>
          <p:nvSpPr>
            <p:cNvPr id="98" name="pl98"/>
            <p:cNvSpPr/>
            <p:nvPr/>
          </p:nvSpPr>
          <p:spPr>
            <a:xfrm>
              <a:off x="695044"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9" name="tx99"/>
            <p:cNvSpPr/>
            <p:nvPr/>
          </p:nvSpPr>
          <p:spPr>
            <a:xfrm>
              <a:off x="738545" y="23631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00" name="tx100"/>
            <p:cNvSpPr/>
            <p:nvPr/>
          </p:nvSpPr>
          <p:spPr>
            <a:xfrm>
              <a:off x="1002982" y="23503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1" name="tx101"/>
            <p:cNvSpPr/>
            <p:nvPr/>
          </p:nvSpPr>
          <p:spPr>
            <a:xfrm>
              <a:off x="1297564" y="22481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02" name="tx102"/>
            <p:cNvSpPr/>
            <p:nvPr/>
          </p:nvSpPr>
          <p:spPr>
            <a:xfrm>
              <a:off x="1592147" y="232611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3" name="tx103"/>
            <p:cNvSpPr/>
            <p:nvPr/>
          </p:nvSpPr>
          <p:spPr>
            <a:xfrm>
              <a:off x="1916874" y="24014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4" name="tx104"/>
            <p:cNvSpPr/>
            <p:nvPr/>
          </p:nvSpPr>
          <p:spPr>
            <a:xfrm>
              <a:off x="2211456" y="24014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5" name="rc105"/>
            <p:cNvSpPr/>
            <p:nvPr/>
          </p:nvSpPr>
          <p:spPr>
            <a:xfrm>
              <a:off x="695044" y="2961634"/>
              <a:ext cx="1620202" cy="758825"/>
            </a:xfrm>
            <a:prstGeom prst="rect">
              <a:avLst/>
            </a:prstGeom>
            <a:solidFill>
              <a:srgbClr val="EBEBEB">
                <a:alpha val="100000"/>
              </a:srgbClr>
            </a:solidFill>
          </p:spPr>
          <p:txBody>
            <a:bodyPr/>
            <a:lstStyle/>
            <a:p/>
          </p:txBody>
        </p:sp>
        <p:sp>
          <p:nvSpPr>
            <p:cNvPr id="106" name="pl106"/>
            <p:cNvSpPr/>
            <p:nvPr/>
          </p:nvSpPr>
          <p:spPr>
            <a:xfrm>
              <a:off x="695044" y="352628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7" name="pl107"/>
            <p:cNvSpPr/>
            <p:nvPr/>
          </p:nvSpPr>
          <p:spPr>
            <a:xfrm>
              <a:off x="695044" y="320691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8" name="pl108"/>
            <p:cNvSpPr/>
            <p:nvPr/>
          </p:nvSpPr>
          <p:spPr>
            <a:xfrm>
              <a:off x="91598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9" name="pl109"/>
            <p:cNvSpPr/>
            <p:nvPr/>
          </p:nvSpPr>
          <p:spPr>
            <a:xfrm>
              <a:off x="1210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0" name="pl110"/>
            <p:cNvSpPr/>
            <p:nvPr/>
          </p:nvSpPr>
          <p:spPr>
            <a:xfrm>
              <a:off x="150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1" name="pl111"/>
            <p:cNvSpPr/>
            <p:nvPr/>
          </p:nvSpPr>
          <p:spPr>
            <a:xfrm>
              <a:off x="179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2" name="pl112"/>
            <p:cNvSpPr/>
            <p:nvPr/>
          </p:nvSpPr>
          <p:spPr>
            <a:xfrm>
              <a:off x="2094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 name="pl113"/>
            <p:cNvSpPr/>
            <p:nvPr/>
          </p:nvSpPr>
          <p:spPr>
            <a:xfrm>
              <a:off x="695044"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4" name="pl114"/>
            <p:cNvSpPr/>
            <p:nvPr/>
          </p:nvSpPr>
          <p:spPr>
            <a:xfrm>
              <a:off x="695044" y="336659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5" name="pl115"/>
            <p:cNvSpPr/>
            <p:nvPr/>
          </p:nvSpPr>
          <p:spPr>
            <a:xfrm>
              <a:off x="695044" y="304722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6" name="pl116"/>
            <p:cNvSpPr/>
            <p:nvPr/>
          </p:nvSpPr>
          <p:spPr>
            <a:xfrm>
              <a:off x="76869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7" name="pl117"/>
            <p:cNvSpPr/>
            <p:nvPr/>
          </p:nvSpPr>
          <p:spPr>
            <a:xfrm>
              <a:off x="1063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8" name="pl118"/>
            <p:cNvSpPr/>
            <p:nvPr/>
          </p:nvSpPr>
          <p:spPr>
            <a:xfrm>
              <a:off x="135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19" name="pl119"/>
            <p:cNvSpPr/>
            <p:nvPr/>
          </p:nvSpPr>
          <p:spPr>
            <a:xfrm>
              <a:off x="165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 name="pl120"/>
            <p:cNvSpPr/>
            <p:nvPr/>
          </p:nvSpPr>
          <p:spPr>
            <a:xfrm>
              <a:off x="194701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1" name="pl121"/>
            <p:cNvSpPr/>
            <p:nvPr/>
          </p:nvSpPr>
          <p:spPr>
            <a:xfrm>
              <a:off x="224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2" name="pl122"/>
            <p:cNvSpPr/>
            <p:nvPr/>
          </p:nvSpPr>
          <p:spPr>
            <a:xfrm>
              <a:off x="768690" y="3596543"/>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23" name="pl123"/>
            <p:cNvSpPr/>
            <p:nvPr/>
          </p:nvSpPr>
          <p:spPr>
            <a:xfrm>
              <a:off x="768690" y="368596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124" name="pl124"/>
            <p:cNvSpPr/>
            <p:nvPr/>
          </p:nvSpPr>
          <p:spPr>
            <a:xfrm>
              <a:off x="768690" y="3507119"/>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125" name="pl125"/>
            <p:cNvSpPr/>
            <p:nvPr/>
          </p:nvSpPr>
          <p:spPr>
            <a:xfrm>
              <a:off x="768690" y="3673192"/>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126" name="pl126"/>
            <p:cNvSpPr/>
            <p:nvPr/>
          </p:nvSpPr>
          <p:spPr>
            <a:xfrm>
              <a:off x="768690" y="3481570"/>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127" name="pl127"/>
            <p:cNvSpPr/>
            <p:nvPr/>
          </p:nvSpPr>
          <p:spPr>
            <a:xfrm>
              <a:off x="768690" y="3660417"/>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128" name="pl128"/>
            <p:cNvSpPr/>
            <p:nvPr/>
          </p:nvSpPr>
          <p:spPr>
            <a:xfrm>
              <a:off x="768690"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29" name="pl129"/>
            <p:cNvSpPr/>
            <p:nvPr/>
          </p:nvSpPr>
          <p:spPr>
            <a:xfrm>
              <a:off x="768690" y="3456020"/>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130" name="pl130"/>
            <p:cNvSpPr/>
            <p:nvPr/>
          </p:nvSpPr>
          <p:spPr>
            <a:xfrm>
              <a:off x="768690" y="3660417"/>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131" name="pl131"/>
            <p:cNvSpPr/>
            <p:nvPr/>
          </p:nvSpPr>
          <p:spPr>
            <a:xfrm>
              <a:off x="768690" y="3583768"/>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132" name="pl132"/>
            <p:cNvSpPr/>
            <p:nvPr/>
          </p:nvSpPr>
          <p:spPr>
            <a:xfrm>
              <a:off x="768690" y="3315497"/>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133" name="pl133"/>
            <p:cNvSpPr/>
            <p:nvPr/>
          </p:nvSpPr>
          <p:spPr>
            <a:xfrm>
              <a:off x="768690" y="367319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4" name="pl134"/>
            <p:cNvSpPr/>
            <p:nvPr/>
          </p:nvSpPr>
          <p:spPr>
            <a:xfrm>
              <a:off x="768690"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5" name="pl135"/>
            <p:cNvSpPr/>
            <p:nvPr/>
          </p:nvSpPr>
          <p:spPr>
            <a:xfrm>
              <a:off x="768690"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6" name="pl136"/>
            <p:cNvSpPr/>
            <p:nvPr/>
          </p:nvSpPr>
          <p:spPr>
            <a:xfrm>
              <a:off x="768690" y="3570994"/>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137" name="pl137"/>
            <p:cNvSpPr/>
            <p:nvPr/>
          </p:nvSpPr>
          <p:spPr>
            <a:xfrm>
              <a:off x="768690" y="3596543"/>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138" name="pl138"/>
            <p:cNvSpPr/>
            <p:nvPr/>
          </p:nvSpPr>
          <p:spPr>
            <a:xfrm>
              <a:off x="768690" y="3673192"/>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139" name="pl139"/>
            <p:cNvSpPr/>
            <p:nvPr/>
          </p:nvSpPr>
          <p:spPr>
            <a:xfrm>
              <a:off x="768690" y="34432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40" name="pl140"/>
            <p:cNvSpPr/>
            <p:nvPr/>
          </p:nvSpPr>
          <p:spPr>
            <a:xfrm>
              <a:off x="768690" y="3545444"/>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141" name="pl141"/>
            <p:cNvSpPr/>
            <p:nvPr/>
          </p:nvSpPr>
          <p:spPr>
            <a:xfrm>
              <a:off x="768690" y="3468795"/>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142" name="pl142"/>
            <p:cNvSpPr/>
            <p:nvPr/>
          </p:nvSpPr>
          <p:spPr>
            <a:xfrm>
              <a:off x="768690" y="3660417"/>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43" name="pl143"/>
            <p:cNvSpPr/>
            <p:nvPr/>
          </p:nvSpPr>
          <p:spPr>
            <a:xfrm>
              <a:off x="768690" y="3660417"/>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144" name="pl144"/>
            <p:cNvSpPr/>
            <p:nvPr/>
          </p:nvSpPr>
          <p:spPr>
            <a:xfrm>
              <a:off x="768690" y="3443245"/>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145" name="pl145"/>
            <p:cNvSpPr/>
            <p:nvPr/>
          </p:nvSpPr>
          <p:spPr>
            <a:xfrm>
              <a:off x="768690" y="3596543"/>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46" name="pl146"/>
            <p:cNvSpPr/>
            <p:nvPr/>
          </p:nvSpPr>
          <p:spPr>
            <a:xfrm>
              <a:off x="768690" y="368596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147" name="pl147"/>
            <p:cNvSpPr/>
            <p:nvPr/>
          </p:nvSpPr>
          <p:spPr>
            <a:xfrm>
              <a:off x="768690"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C0B5">
                  <a:alpha val="100000"/>
                </a:srgbClr>
              </a:solidFill>
              <a:prstDash val="solid"/>
              <a:round/>
            </a:ln>
          </p:spPr>
          <p:txBody>
            <a:bodyPr/>
            <a:lstStyle/>
            <a:p/>
          </p:txBody>
        </p:sp>
        <p:sp>
          <p:nvSpPr>
            <p:cNvPr id="148" name="pl148"/>
            <p:cNvSpPr/>
            <p:nvPr/>
          </p:nvSpPr>
          <p:spPr>
            <a:xfrm>
              <a:off x="695044"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49" name="tx149"/>
            <p:cNvSpPr/>
            <p:nvPr/>
          </p:nvSpPr>
          <p:spPr>
            <a:xfrm>
              <a:off x="738545"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0" name="tx150"/>
            <p:cNvSpPr/>
            <p:nvPr/>
          </p:nvSpPr>
          <p:spPr>
            <a:xfrm>
              <a:off x="1033127"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1" name="tx151"/>
            <p:cNvSpPr/>
            <p:nvPr/>
          </p:nvSpPr>
          <p:spPr>
            <a:xfrm>
              <a:off x="1327709"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2" name="tx152"/>
            <p:cNvSpPr/>
            <p:nvPr/>
          </p:nvSpPr>
          <p:spPr>
            <a:xfrm>
              <a:off x="1622291"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3" name="tx153"/>
            <p:cNvSpPr/>
            <p:nvPr/>
          </p:nvSpPr>
          <p:spPr>
            <a:xfrm>
              <a:off x="1916874"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4" name="tx154"/>
            <p:cNvSpPr/>
            <p:nvPr/>
          </p:nvSpPr>
          <p:spPr>
            <a:xfrm>
              <a:off x="2211456"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5" name="rc155"/>
            <p:cNvSpPr/>
            <p:nvPr/>
          </p:nvSpPr>
          <p:spPr>
            <a:xfrm>
              <a:off x="695044" y="4004911"/>
              <a:ext cx="1620202" cy="758825"/>
            </a:xfrm>
            <a:prstGeom prst="rect">
              <a:avLst/>
            </a:prstGeom>
            <a:solidFill>
              <a:srgbClr val="EBEBEB">
                <a:alpha val="100000"/>
              </a:srgbClr>
            </a:solidFill>
          </p:spPr>
          <p:txBody>
            <a:bodyPr/>
            <a:lstStyle/>
            <a:p/>
          </p:txBody>
        </p:sp>
        <p:sp>
          <p:nvSpPr>
            <p:cNvPr id="156" name="pl156"/>
            <p:cNvSpPr/>
            <p:nvPr/>
          </p:nvSpPr>
          <p:spPr>
            <a:xfrm>
              <a:off x="695044" y="456955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7" name="pl157"/>
            <p:cNvSpPr/>
            <p:nvPr/>
          </p:nvSpPr>
          <p:spPr>
            <a:xfrm>
              <a:off x="695044" y="425018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58" name="pl158"/>
            <p:cNvSpPr/>
            <p:nvPr/>
          </p:nvSpPr>
          <p:spPr>
            <a:xfrm>
              <a:off x="91598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59" name="pl159"/>
            <p:cNvSpPr/>
            <p:nvPr/>
          </p:nvSpPr>
          <p:spPr>
            <a:xfrm>
              <a:off x="1210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0" name="pl160"/>
            <p:cNvSpPr/>
            <p:nvPr/>
          </p:nvSpPr>
          <p:spPr>
            <a:xfrm>
              <a:off x="150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1" name="pl161"/>
            <p:cNvSpPr/>
            <p:nvPr/>
          </p:nvSpPr>
          <p:spPr>
            <a:xfrm>
              <a:off x="179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2" name="pl162"/>
            <p:cNvSpPr/>
            <p:nvPr/>
          </p:nvSpPr>
          <p:spPr>
            <a:xfrm>
              <a:off x="2094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3" name="pl163"/>
            <p:cNvSpPr/>
            <p:nvPr/>
          </p:nvSpPr>
          <p:spPr>
            <a:xfrm>
              <a:off x="695044"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4" name="pl164"/>
            <p:cNvSpPr/>
            <p:nvPr/>
          </p:nvSpPr>
          <p:spPr>
            <a:xfrm>
              <a:off x="695044" y="44098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5" name="pl165"/>
            <p:cNvSpPr/>
            <p:nvPr/>
          </p:nvSpPr>
          <p:spPr>
            <a:xfrm>
              <a:off x="695044" y="409050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6" name="pl166"/>
            <p:cNvSpPr/>
            <p:nvPr/>
          </p:nvSpPr>
          <p:spPr>
            <a:xfrm>
              <a:off x="76869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7" name="pl167"/>
            <p:cNvSpPr/>
            <p:nvPr/>
          </p:nvSpPr>
          <p:spPr>
            <a:xfrm>
              <a:off x="1063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8" name="pl168"/>
            <p:cNvSpPr/>
            <p:nvPr/>
          </p:nvSpPr>
          <p:spPr>
            <a:xfrm>
              <a:off x="135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69" name="pl169"/>
            <p:cNvSpPr/>
            <p:nvPr/>
          </p:nvSpPr>
          <p:spPr>
            <a:xfrm>
              <a:off x="165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0" name="pl170"/>
            <p:cNvSpPr/>
            <p:nvPr/>
          </p:nvSpPr>
          <p:spPr>
            <a:xfrm>
              <a:off x="194701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224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768690" y="463982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73" name="pl173"/>
            <p:cNvSpPr/>
            <p:nvPr/>
          </p:nvSpPr>
          <p:spPr>
            <a:xfrm>
              <a:off x="768690" y="4486522"/>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174" name="pl174"/>
            <p:cNvSpPr/>
            <p:nvPr/>
          </p:nvSpPr>
          <p:spPr>
            <a:xfrm>
              <a:off x="768690" y="4550396"/>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175" name="pl175"/>
            <p:cNvSpPr/>
            <p:nvPr/>
          </p:nvSpPr>
          <p:spPr>
            <a:xfrm>
              <a:off x="768690" y="4716469"/>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176" name="pl176"/>
            <p:cNvSpPr/>
            <p:nvPr/>
          </p:nvSpPr>
          <p:spPr>
            <a:xfrm>
              <a:off x="768690" y="4524847"/>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177" name="pl177"/>
            <p:cNvSpPr/>
            <p:nvPr/>
          </p:nvSpPr>
          <p:spPr>
            <a:xfrm>
              <a:off x="768690" y="470369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178" name="pl178"/>
            <p:cNvSpPr/>
            <p:nvPr/>
          </p:nvSpPr>
          <p:spPr>
            <a:xfrm>
              <a:off x="768690"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79" name="pl179"/>
            <p:cNvSpPr/>
            <p:nvPr/>
          </p:nvSpPr>
          <p:spPr>
            <a:xfrm>
              <a:off x="768690" y="4499297"/>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180" name="pl180"/>
            <p:cNvSpPr/>
            <p:nvPr/>
          </p:nvSpPr>
          <p:spPr>
            <a:xfrm>
              <a:off x="768690" y="4703694"/>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181" name="pl181"/>
            <p:cNvSpPr/>
            <p:nvPr/>
          </p:nvSpPr>
          <p:spPr>
            <a:xfrm>
              <a:off x="768690" y="4627045"/>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182" name="pl182"/>
            <p:cNvSpPr/>
            <p:nvPr/>
          </p:nvSpPr>
          <p:spPr>
            <a:xfrm>
              <a:off x="768690" y="4358774"/>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183" name="pl183"/>
            <p:cNvSpPr/>
            <p:nvPr/>
          </p:nvSpPr>
          <p:spPr>
            <a:xfrm>
              <a:off x="768690" y="47164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4" name="pl184"/>
            <p:cNvSpPr/>
            <p:nvPr/>
          </p:nvSpPr>
          <p:spPr>
            <a:xfrm>
              <a:off x="768690"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5" name="pl185"/>
            <p:cNvSpPr/>
            <p:nvPr/>
          </p:nvSpPr>
          <p:spPr>
            <a:xfrm>
              <a:off x="768690"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6" name="pl186"/>
            <p:cNvSpPr/>
            <p:nvPr/>
          </p:nvSpPr>
          <p:spPr>
            <a:xfrm>
              <a:off x="768690" y="4614270"/>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187" name="pl187"/>
            <p:cNvSpPr/>
            <p:nvPr/>
          </p:nvSpPr>
          <p:spPr>
            <a:xfrm>
              <a:off x="768690" y="4639820"/>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188" name="pl188"/>
            <p:cNvSpPr/>
            <p:nvPr/>
          </p:nvSpPr>
          <p:spPr>
            <a:xfrm>
              <a:off x="768690" y="4716469"/>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189" name="pl189"/>
            <p:cNvSpPr/>
            <p:nvPr/>
          </p:nvSpPr>
          <p:spPr>
            <a:xfrm>
              <a:off x="768690" y="44865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90" name="pl190"/>
            <p:cNvSpPr/>
            <p:nvPr/>
          </p:nvSpPr>
          <p:spPr>
            <a:xfrm>
              <a:off x="768690" y="4588721"/>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191" name="pl191"/>
            <p:cNvSpPr/>
            <p:nvPr/>
          </p:nvSpPr>
          <p:spPr>
            <a:xfrm>
              <a:off x="768690" y="4512072"/>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192" name="pl192"/>
            <p:cNvSpPr/>
            <p:nvPr/>
          </p:nvSpPr>
          <p:spPr>
            <a:xfrm>
              <a:off x="768690" y="470369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93" name="pl193"/>
            <p:cNvSpPr/>
            <p:nvPr/>
          </p:nvSpPr>
          <p:spPr>
            <a:xfrm>
              <a:off x="768690" y="470369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194" name="pl194"/>
            <p:cNvSpPr/>
            <p:nvPr/>
          </p:nvSpPr>
          <p:spPr>
            <a:xfrm>
              <a:off x="768690" y="4486522"/>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195" name="pl195"/>
            <p:cNvSpPr/>
            <p:nvPr/>
          </p:nvSpPr>
          <p:spPr>
            <a:xfrm>
              <a:off x="768690" y="463982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96" name="pl196"/>
            <p:cNvSpPr/>
            <p:nvPr/>
          </p:nvSpPr>
          <p:spPr>
            <a:xfrm>
              <a:off x="768690" y="4486522"/>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197" name="pl197"/>
            <p:cNvSpPr/>
            <p:nvPr/>
          </p:nvSpPr>
          <p:spPr>
            <a:xfrm>
              <a:off x="768690" y="44865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A58AFF">
                  <a:alpha val="100000"/>
                </a:srgbClr>
              </a:solidFill>
              <a:prstDash val="solid"/>
              <a:round/>
            </a:ln>
          </p:spPr>
          <p:txBody>
            <a:bodyPr/>
            <a:lstStyle/>
            <a:p/>
          </p:txBody>
        </p:sp>
        <p:sp>
          <p:nvSpPr>
            <p:cNvPr id="198" name="pl198"/>
            <p:cNvSpPr/>
            <p:nvPr/>
          </p:nvSpPr>
          <p:spPr>
            <a:xfrm>
              <a:off x="695044"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99" name="tx199"/>
            <p:cNvSpPr/>
            <p:nvPr/>
          </p:nvSpPr>
          <p:spPr>
            <a:xfrm>
              <a:off x="708400" y="4321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00" name="tx200"/>
            <p:cNvSpPr/>
            <p:nvPr/>
          </p:nvSpPr>
          <p:spPr>
            <a:xfrm>
              <a:off x="1002982" y="4321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01" name="tx201"/>
            <p:cNvSpPr/>
            <p:nvPr/>
          </p:nvSpPr>
          <p:spPr>
            <a:xfrm>
              <a:off x="1297564" y="4321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02" name="tx202"/>
            <p:cNvSpPr/>
            <p:nvPr/>
          </p:nvSpPr>
          <p:spPr>
            <a:xfrm>
              <a:off x="1592147" y="4321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03" name="tx203"/>
            <p:cNvSpPr/>
            <p:nvPr/>
          </p:nvSpPr>
          <p:spPr>
            <a:xfrm>
              <a:off x="1886729" y="4321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04" name="tx204"/>
            <p:cNvSpPr/>
            <p:nvPr/>
          </p:nvSpPr>
          <p:spPr>
            <a:xfrm>
              <a:off x="2181311" y="43219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05" name="rc205"/>
            <p:cNvSpPr/>
            <p:nvPr/>
          </p:nvSpPr>
          <p:spPr>
            <a:xfrm>
              <a:off x="695044" y="5048188"/>
              <a:ext cx="1620202" cy="758825"/>
            </a:xfrm>
            <a:prstGeom prst="rect">
              <a:avLst/>
            </a:prstGeom>
            <a:solidFill>
              <a:srgbClr val="EBEBEB">
                <a:alpha val="100000"/>
              </a:srgbClr>
            </a:solidFill>
          </p:spPr>
          <p:txBody>
            <a:bodyPr/>
            <a:lstStyle/>
            <a:p/>
          </p:txBody>
        </p:sp>
        <p:sp>
          <p:nvSpPr>
            <p:cNvPr id="206" name="pl206"/>
            <p:cNvSpPr/>
            <p:nvPr/>
          </p:nvSpPr>
          <p:spPr>
            <a:xfrm>
              <a:off x="695044" y="561283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7" name="pl207"/>
            <p:cNvSpPr/>
            <p:nvPr/>
          </p:nvSpPr>
          <p:spPr>
            <a:xfrm>
              <a:off x="695044" y="529346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08" name="pl208"/>
            <p:cNvSpPr/>
            <p:nvPr/>
          </p:nvSpPr>
          <p:spPr>
            <a:xfrm>
              <a:off x="91598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09" name="pl209"/>
            <p:cNvSpPr/>
            <p:nvPr/>
          </p:nvSpPr>
          <p:spPr>
            <a:xfrm>
              <a:off x="121056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0" name="pl210"/>
            <p:cNvSpPr/>
            <p:nvPr/>
          </p:nvSpPr>
          <p:spPr>
            <a:xfrm>
              <a:off x="15051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1" name="pl211"/>
            <p:cNvSpPr/>
            <p:nvPr/>
          </p:nvSpPr>
          <p:spPr>
            <a:xfrm>
              <a:off x="179972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2" name="pl212"/>
            <p:cNvSpPr/>
            <p:nvPr/>
          </p:nvSpPr>
          <p:spPr>
            <a:xfrm>
              <a:off x="209431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3" name="pl213"/>
            <p:cNvSpPr/>
            <p:nvPr/>
          </p:nvSpPr>
          <p:spPr>
            <a:xfrm>
              <a:off x="695044" y="577252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4" name="pl214"/>
            <p:cNvSpPr/>
            <p:nvPr/>
          </p:nvSpPr>
          <p:spPr>
            <a:xfrm>
              <a:off x="695044" y="545315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5" name="pl215"/>
            <p:cNvSpPr/>
            <p:nvPr/>
          </p:nvSpPr>
          <p:spPr>
            <a:xfrm>
              <a:off x="695044" y="51337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6" name="pl216"/>
            <p:cNvSpPr/>
            <p:nvPr/>
          </p:nvSpPr>
          <p:spPr>
            <a:xfrm>
              <a:off x="76869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7" name="pl217"/>
            <p:cNvSpPr/>
            <p:nvPr/>
          </p:nvSpPr>
          <p:spPr>
            <a:xfrm>
              <a:off x="106327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8" name="pl218"/>
            <p:cNvSpPr/>
            <p:nvPr/>
          </p:nvSpPr>
          <p:spPr>
            <a:xfrm>
              <a:off x="135785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9" name="pl219"/>
            <p:cNvSpPr/>
            <p:nvPr/>
          </p:nvSpPr>
          <p:spPr>
            <a:xfrm>
              <a:off x="16524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0" name="pl220"/>
            <p:cNvSpPr/>
            <p:nvPr/>
          </p:nvSpPr>
          <p:spPr>
            <a:xfrm>
              <a:off x="194701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1" name="pl221"/>
            <p:cNvSpPr/>
            <p:nvPr/>
          </p:nvSpPr>
          <p:spPr>
            <a:xfrm>
              <a:off x="224160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768690" y="5683097"/>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223" name="pl223"/>
            <p:cNvSpPr/>
            <p:nvPr/>
          </p:nvSpPr>
          <p:spPr>
            <a:xfrm>
              <a:off x="768690" y="5529799"/>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40651" cap="flat">
              <a:solidFill>
                <a:srgbClr val="BEBEBE">
                  <a:alpha val="69803"/>
                </a:srgbClr>
              </a:solidFill>
              <a:prstDash val="solid"/>
              <a:round/>
            </a:ln>
          </p:spPr>
          <p:txBody>
            <a:bodyPr/>
            <a:lstStyle/>
            <a:p/>
          </p:txBody>
        </p:sp>
        <p:sp>
          <p:nvSpPr>
            <p:cNvPr id="224" name="pl224"/>
            <p:cNvSpPr/>
            <p:nvPr/>
          </p:nvSpPr>
          <p:spPr>
            <a:xfrm>
              <a:off x="768690" y="5593673"/>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225" name="pl225"/>
            <p:cNvSpPr/>
            <p:nvPr/>
          </p:nvSpPr>
          <p:spPr>
            <a:xfrm>
              <a:off x="768690" y="5759746"/>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226" name="pl226"/>
            <p:cNvSpPr/>
            <p:nvPr/>
          </p:nvSpPr>
          <p:spPr>
            <a:xfrm>
              <a:off x="768690" y="5568124"/>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227" name="pl227"/>
            <p:cNvSpPr/>
            <p:nvPr/>
          </p:nvSpPr>
          <p:spPr>
            <a:xfrm>
              <a:off x="768690" y="5746971"/>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228" name="pl228"/>
            <p:cNvSpPr/>
            <p:nvPr/>
          </p:nvSpPr>
          <p:spPr>
            <a:xfrm>
              <a:off x="768690" y="577252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29" name="pl229"/>
            <p:cNvSpPr/>
            <p:nvPr/>
          </p:nvSpPr>
          <p:spPr>
            <a:xfrm>
              <a:off x="768690" y="5542574"/>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230" name="pl230"/>
            <p:cNvSpPr/>
            <p:nvPr/>
          </p:nvSpPr>
          <p:spPr>
            <a:xfrm>
              <a:off x="768690" y="5746971"/>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231" name="pl231"/>
            <p:cNvSpPr/>
            <p:nvPr/>
          </p:nvSpPr>
          <p:spPr>
            <a:xfrm>
              <a:off x="768690" y="5670322"/>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232" name="pl232"/>
            <p:cNvSpPr/>
            <p:nvPr/>
          </p:nvSpPr>
          <p:spPr>
            <a:xfrm>
              <a:off x="768690" y="5402051"/>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233" name="pl233"/>
            <p:cNvSpPr/>
            <p:nvPr/>
          </p:nvSpPr>
          <p:spPr>
            <a:xfrm>
              <a:off x="768690" y="575974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4" name="pl234"/>
            <p:cNvSpPr/>
            <p:nvPr/>
          </p:nvSpPr>
          <p:spPr>
            <a:xfrm>
              <a:off x="768690" y="577252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5" name="pl235"/>
            <p:cNvSpPr/>
            <p:nvPr/>
          </p:nvSpPr>
          <p:spPr>
            <a:xfrm>
              <a:off x="768690" y="577252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6" name="pl236"/>
            <p:cNvSpPr/>
            <p:nvPr/>
          </p:nvSpPr>
          <p:spPr>
            <a:xfrm>
              <a:off x="768690" y="5657547"/>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237" name="pl237"/>
            <p:cNvSpPr/>
            <p:nvPr/>
          </p:nvSpPr>
          <p:spPr>
            <a:xfrm>
              <a:off x="768690" y="5683097"/>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238" name="pl238"/>
            <p:cNvSpPr/>
            <p:nvPr/>
          </p:nvSpPr>
          <p:spPr>
            <a:xfrm>
              <a:off x="768690" y="5759746"/>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239" name="pl239"/>
            <p:cNvSpPr/>
            <p:nvPr/>
          </p:nvSpPr>
          <p:spPr>
            <a:xfrm>
              <a:off x="768690" y="552979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40" name="pl240"/>
            <p:cNvSpPr/>
            <p:nvPr/>
          </p:nvSpPr>
          <p:spPr>
            <a:xfrm>
              <a:off x="768690" y="5631998"/>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241" name="pl241"/>
            <p:cNvSpPr/>
            <p:nvPr/>
          </p:nvSpPr>
          <p:spPr>
            <a:xfrm>
              <a:off x="768690" y="5555349"/>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242" name="pl242"/>
            <p:cNvSpPr/>
            <p:nvPr/>
          </p:nvSpPr>
          <p:spPr>
            <a:xfrm>
              <a:off x="768690" y="5746971"/>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43" name="pl243"/>
            <p:cNvSpPr/>
            <p:nvPr/>
          </p:nvSpPr>
          <p:spPr>
            <a:xfrm>
              <a:off x="768690" y="5746971"/>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244" name="pl244"/>
            <p:cNvSpPr/>
            <p:nvPr/>
          </p:nvSpPr>
          <p:spPr>
            <a:xfrm>
              <a:off x="768690" y="5529799"/>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245" name="pl245"/>
            <p:cNvSpPr/>
            <p:nvPr/>
          </p:nvSpPr>
          <p:spPr>
            <a:xfrm>
              <a:off x="768690" y="5683097"/>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246" name="pl246"/>
            <p:cNvSpPr/>
            <p:nvPr/>
          </p:nvSpPr>
          <p:spPr>
            <a:xfrm>
              <a:off x="768690" y="5529799"/>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40651" cap="flat">
              <a:solidFill>
                <a:srgbClr val="000000">
                  <a:alpha val="100000"/>
                </a:srgbClr>
              </a:solidFill>
              <a:prstDash val="solid"/>
              <a:round/>
            </a:ln>
          </p:spPr>
          <p:txBody>
            <a:bodyPr/>
            <a:lstStyle/>
            <a:p/>
          </p:txBody>
        </p:sp>
        <p:sp>
          <p:nvSpPr>
            <p:cNvPr id="247" name="pl247"/>
            <p:cNvSpPr/>
            <p:nvPr/>
          </p:nvSpPr>
          <p:spPr>
            <a:xfrm>
              <a:off x="768690" y="5529799"/>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FF6B96">
                  <a:alpha val="100000"/>
                </a:srgbClr>
              </a:solidFill>
              <a:prstDash val="solid"/>
              <a:round/>
            </a:ln>
          </p:spPr>
          <p:txBody>
            <a:bodyPr/>
            <a:lstStyle/>
            <a:p/>
          </p:txBody>
        </p:sp>
        <p:sp>
          <p:nvSpPr>
            <p:cNvPr id="248" name="pl248"/>
            <p:cNvSpPr/>
            <p:nvPr/>
          </p:nvSpPr>
          <p:spPr>
            <a:xfrm>
              <a:off x="695044" y="5772521"/>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49" name="tx249"/>
            <p:cNvSpPr/>
            <p:nvPr/>
          </p:nvSpPr>
          <p:spPr>
            <a:xfrm>
              <a:off x="708400" y="54801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250" name="tx250"/>
            <p:cNvSpPr/>
            <p:nvPr/>
          </p:nvSpPr>
          <p:spPr>
            <a:xfrm>
              <a:off x="1033127" y="55057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251" name="tx251"/>
            <p:cNvSpPr/>
            <p:nvPr/>
          </p:nvSpPr>
          <p:spPr>
            <a:xfrm>
              <a:off x="1297564" y="54687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252" name="tx252"/>
            <p:cNvSpPr/>
            <p:nvPr/>
          </p:nvSpPr>
          <p:spPr>
            <a:xfrm>
              <a:off x="1592147" y="54035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253" name="tx253"/>
            <p:cNvSpPr/>
            <p:nvPr/>
          </p:nvSpPr>
          <p:spPr>
            <a:xfrm>
              <a:off x="1886729" y="53920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254" name="tx254"/>
            <p:cNvSpPr/>
            <p:nvPr/>
          </p:nvSpPr>
          <p:spPr>
            <a:xfrm>
              <a:off x="2181311" y="53652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255" name="rc255"/>
            <p:cNvSpPr/>
            <p:nvPr/>
          </p:nvSpPr>
          <p:spPr>
            <a:xfrm>
              <a:off x="2384835" y="875080"/>
              <a:ext cx="1620202" cy="758825"/>
            </a:xfrm>
            <a:prstGeom prst="rect">
              <a:avLst/>
            </a:prstGeom>
            <a:solidFill>
              <a:srgbClr val="EBEBEB">
                <a:alpha val="100000"/>
              </a:srgbClr>
            </a:solidFill>
          </p:spPr>
          <p:txBody>
            <a:bodyPr/>
            <a:lstStyle/>
            <a:p/>
          </p:txBody>
        </p:sp>
        <p:sp>
          <p:nvSpPr>
            <p:cNvPr id="256" name="pl256"/>
            <p:cNvSpPr/>
            <p:nvPr/>
          </p:nvSpPr>
          <p:spPr>
            <a:xfrm>
              <a:off x="2384835" y="143972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7" name="pl257"/>
            <p:cNvSpPr/>
            <p:nvPr/>
          </p:nvSpPr>
          <p:spPr>
            <a:xfrm>
              <a:off x="2384835" y="112035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58" name="pl258"/>
            <p:cNvSpPr/>
            <p:nvPr/>
          </p:nvSpPr>
          <p:spPr>
            <a:xfrm>
              <a:off x="260577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59" name="pl259"/>
            <p:cNvSpPr/>
            <p:nvPr/>
          </p:nvSpPr>
          <p:spPr>
            <a:xfrm>
              <a:off x="2900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0" name="pl260"/>
            <p:cNvSpPr/>
            <p:nvPr/>
          </p:nvSpPr>
          <p:spPr>
            <a:xfrm>
              <a:off x="3194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1" name="pl261"/>
            <p:cNvSpPr/>
            <p:nvPr/>
          </p:nvSpPr>
          <p:spPr>
            <a:xfrm>
              <a:off x="3489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2" name="pl262"/>
            <p:cNvSpPr/>
            <p:nvPr/>
          </p:nvSpPr>
          <p:spPr>
            <a:xfrm>
              <a:off x="3784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3" name="pl263"/>
            <p:cNvSpPr/>
            <p:nvPr/>
          </p:nvSpPr>
          <p:spPr>
            <a:xfrm>
              <a:off x="2384835"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4" name="pl264"/>
            <p:cNvSpPr/>
            <p:nvPr/>
          </p:nvSpPr>
          <p:spPr>
            <a:xfrm>
              <a:off x="2384835" y="128004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5" name="pl265"/>
            <p:cNvSpPr/>
            <p:nvPr/>
          </p:nvSpPr>
          <p:spPr>
            <a:xfrm>
              <a:off x="2384835" y="96067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66" name="pl266"/>
            <p:cNvSpPr/>
            <p:nvPr/>
          </p:nvSpPr>
          <p:spPr>
            <a:xfrm>
              <a:off x="245848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7" name="pl267"/>
            <p:cNvSpPr/>
            <p:nvPr/>
          </p:nvSpPr>
          <p:spPr>
            <a:xfrm>
              <a:off x="2753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8" name="pl268"/>
            <p:cNvSpPr/>
            <p:nvPr/>
          </p:nvSpPr>
          <p:spPr>
            <a:xfrm>
              <a:off x="3047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69" name="pl269"/>
            <p:cNvSpPr/>
            <p:nvPr/>
          </p:nvSpPr>
          <p:spPr>
            <a:xfrm>
              <a:off x="3342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0" name="pl270"/>
            <p:cNvSpPr/>
            <p:nvPr/>
          </p:nvSpPr>
          <p:spPr>
            <a:xfrm>
              <a:off x="363681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1" name="pl271"/>
            <p:cNvSpPr/>
            <p:nvPr/>
          </p:nvSpPr>
          <p:spPr>
            <a:xfrm>
              <a:off x="3931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2" name="pl272"/>
            <p:cNvSpPr/>
            <p:nvPr/>
          </p:nvSpPr>
          <p:spPr>
            <a:xfrm>
              <a:off x="2458481" y="1509989"/>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273" name="pl273"/>
            <p:cNvSpPr/>
            <p:nvPr/>
          </p:nvSpPr>
          <p:spPr>
            <a:xfrm>
              <a:off x="2458481" y="1586638"/>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40651" cap="flat">
              <a:solidFill>
                <a:srgbClr val="BEBEBE">
                  <a:alpha val="69803"/>
                </a:srgbClr>
              </a:solidFill>
              <a:prstDash val="solid"/>
              <a:round/>
            </a:ln>
          </p:spPr>
          <p:txBody>
            <a:bodyPr/>
            <a:lstStyle/>
            <a:p/>
          </p:txBody>
        </p:sp>
        <p:sp>
          <p:nvSpPr>
            <p:cNvPr id="274" name="pl274"/>
            <p:cNvSpPr/>
            <p:nvPr/>
          </p:nvSpPr>
          <p:spPr>
            <a:xfrm>
              <a:off x="2458481" y="1420565"/>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275" name="pl275"/>
            <p:cNvSpPr/>
            <p:nvPr/>
          </p:nvSpPr>
          <p:spPr>
            <a:xfrm>
              <a:off x="2458481" y="1586638"/>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276" name="pl276"/>
            <p:cNvSpPr/>
            <p:nvPr/>
          </p:nvSpPr>
          <p:spPr>
            <a:xfrm>
              <a:off x="2458481" y="1395016"/>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277" name="pl277"/>
            <p:cNvSpPr/>
            <p:nvPr/>
          </p:nvSpPr>
          <p:spPr>
            <a:xfrm>
              <a:off x="2458481" y="157386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278" name="pl278"/>
            <p:cNvSpPr/>
            <p:nvPr/>
          </p:nvSpPr>
          <p:spPr>
            <a:xfrm>
              <a:off x="2458481"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79" name="pl279"/>
            <p:cNvSpPr/>
            <p:nvPr/>
          </p:nvSpPr>
          <p:spPr>
            <a:xfrm>
              <a:off x="2458481" y="1369466"/>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280" name="pl280"/>
            <p:cNvSpPr/>
            <p:nvPr/>
          </p:nvSpPr>
          <p:spPr>
            <a:xfrm>
              <a:off x="2458481" y="1573864"/>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281" name="pl281"/>
            <p:cNvSpPr/>
            <p:nvPr/>
          </p:nvSpPr>
          <p:spPr>
            <a:xfrm>
              <a:off x="2458481" y="1497215"/>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282" name="pl282"/>
            <p:cNvSpPr/>
            <p:nvPr/>
          </p:nvSpPr>
          <p:spPr>
            <a:xfrm>
              <a:off x="2458481" y="1228943"/>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283" name="pl283"/>
            <p:cNvSpPr/>
            <p:nvPr/>
          </p:nvSpPr>
          <p:spPr>
            <a:xfrm>
              <a:off x="2458481" y="158663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4" name="pl284"/>
            <p:cNvSpPr/>
            <p:nvPr/>
          </p:nvSpPr>
          <p:spPr>
            <a:xfrm>
              <a:off x="2458481"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5" name="pl285"/>
            <p:cNvSpPr/>
            <p:nvPr/>
          </p:nvSpPr>
          <p:spPr>
            <a:xfrm>
              <a:off x="2458481"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86" name="pl286"/>
            <p:cNvSpPr/>
            <p:nvPr/>
          </p:nvSpPr>
          <p:spPr>
            <a:xfrm>
              <a:off x="2458481" y="1484440"/>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287" name="pl287"/>
            <p:cNvSpPr/>
            <p:nvPr/>
          </p:nvSpPr>
          <p:spPr>
            <a:xfrm>
              <a:off x="2458481" y="1509989"/>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288" name="pl288"/>
            <p:cNvSpPr/>
            <p:nvPr/>
          </p:nvSpPr>
          <p:spPr>
            <a:xfrm>
              <a:off x="2458481" y="1586638"/>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289" name="pl289"/>
            <p:cNvSpPr/>
            <p:nvPr/>
          </p:nvSpPr>
          <p:spPr>
            <a:xfrm>
              <a:off x="2458481" y="135669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0" name="pl290"/>
            <p:cNvSpPr/>
            <p:nvPr/>
          </p:nvSpPr>
          <p:spPr>
            <a:xfrm>
              <a:off x="2458481" y="1458890"/>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291" name="pl291"/>
            <p:cNvSpPr/>
            <p:nvPr/>
          </p:nvSpPr>
          <p:spPr>
            <a:xfrm>
              <a:off x="2458481" y="1382241"/>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292" name="pl292"/>
            <p:cNvSpPr/>
            <p:nvPr/>
          </p:nvSpPr>
          <p:spPr>
            <a:xfrm>
              <a:off x="2458481" y="157386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3" name="pl293"/>
            <p:cNvSpPr/>
            <p:nvPr/>
          </p:nvSpPr>
          <p:spPr>
            <a:xfrm>
              <a:off x="2458481" y="157386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294" name="pl294"/>
            <p:cNvSpPr/>
            <p:nvPr/>
          </p:nvSpPr>
          <p:spPr>
            <a:xfrm>
              <a:off x="2458481" y="1356691"/>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295" name="pl295"/>
            <p:cNvSpPr/>
            <p:nvPr/>
          </p:nvSpPr>
          <p:spPr>
            <a:xfrm>
              <a:off x="2458481" y="1509989"/>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296" name="pl296"/>
            <p:cNvSpPr/>
            <p:nvPr/>
          </p:nvSpPr>
          <p:spPr>
            <a:xfrm>
              <a:off x="2458481" y="1586638"/>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40651" cap="flat">
              <a:solidFill>
                <a:srgbClr val="000000">
                  <a:alpha val="100000"/>
                </a:srgbClr>
              </a:solidFill>
              <a:prstDash val="solid"/>
              <a:round/>
            </a:ln>
          </p:spPr>
          <p:txBody>
            <a:bodyPr/>
            <a:lstStyle/>
            <a:p/>
          </p:txBody>
        </p:sp>
        <p:sp>
          <p:nvSpPr>
            <p:cNvPr id="297" name="pl297"/>
            <p:cNvSpPr/>
            <p:nvPr/>
          </p:nvSpPr>
          <p:spPr>
            <a:xfrm>
              <a:off x="2458481" y="1586638"/>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EB8335">
                  <a:alpha val="100000"/>
                </a:srgbClr>
              </a:solidFill>
              <a:prstDash val="solid"/>
              <a:round/>
            </a:ln>
          </p:spPr>
          <p:txBody>
            <a:bodyPr/>
            <a:lstStyle/>
            <a:p/>
          </p:txBody>
        </p:sp>
        <p:sp>
          <p:nvSpPr>
            <p:cNvPr id="298" name="pl298"/>
            <p:cNvSpPr/>
            <p:nvPr/>
          </p:nvSpPr>
          <p:spPr>
            <a:xfrm>
              <a:off x="2384835"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99" name="tx299"/>
            <p:cNvSpPr/>
            <p:nvPr/>
          </p:nvSpPr>
          <p:spPr>
            <a:xfrm>
              <a:off x="3606665"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00" name="tx300"/>
            <p:cNvSpPr/>
            <p:nvPr/>
          </p:nvSpPr>
          <p:spPr>
            <a:xfrm>
              <a:off x="3901247"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01" name="tx301"/>
            <p:cNvSpPr/>
            <p:nvPr/>
          </p:nvSpPr>
          <p:spPr>
            <a:xfrm>
              <a:off x="2428336"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02" name="tx302"/>
            <p:cNvSpPr/>
            <p:nvPr/>
          </p:nvSpPr>
          <p:spPr>
            <a:xfrm>
              <a:off x="2722918"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03" name="tx303"/>
            <p:cNvSpPr/>
            <p:nvPr/>
          </p:nvSpPr>
          <p:spPr>
            <a:xfrm>
              <a:off x="3017500" y="1423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04" name="tx304"/>
            <p:cNvSpPr/>
            <p:nvPr/>
          </p:nvSpPr>
          <p:spPr>
            <a:xfrm>
              <a:off x="3312083" y="1423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05" name="rc305"/>
            <p:cNvSpPr/>
            <p:nvPr/>
          </p:nvSpPr>
          <p:spPr>
            <a:xfrm>
              <a:off x="2384835" y="1918357"/>
              <a:ext cx="1620202" cy="758825"/>
            </a:xfrm>
            <a:prstGeom prst="rect">
              <a:avLst/>
            </a:prstGeom>
            <a:solidFill>
              <a:srgbClr val="EBEBEB">
                <a:alpha val="100000"/>
              </a:srgbClr>
            </a:solidFill>
          </p:spPr>
          <p:txBody>
            <a:bodyPr/>
            <a:lstStyle/>
            <a:p/>
          </p:txBody>
        </p:sp>
        <p:sp>
          <p:nvSpPr>
            <p:cNvPr id="306" name="pl306"/>
            <p:cNvSpPr/>
            <p:nvPr/>
          </p:nvSpPr>
          <p:spPr>
            <a:xfrm>
              <a:off x="2384835" y="248300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7" name="pl307"/>
            <p:cNvSpPr/>
            <p:nvPr/>
          </p:nvSpPr>
          <p:spPr>
            <a:xfrm>
              <a:off x="2384835" y="216363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08" name="pl308"/>
            <p:cNvSpPr/>
            <p:nvPr/>
          </p:nvSpPr>
          <p:spPr>
            <a:xfrm>
              <a:off x="260577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09" name="pl309"/>
            <p:cNvSpPr/>
            <p:nvPr/>
          </p:nvSpPr>
          <p:spPr>
            <a:xfrm>
              <a:off x="2900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0" name="pl310"/>
            <p:cNvSpPr/>
            <p:nvPr/>
          </p:nvSpPr>
          <p:spPr>
            <a:xfrm>
              <a:off x="3194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1" name="pl311"/>
            <p:cNvSpPr/>
            <p:nvPr/>
          </p:nvSpPr>
          <p:spPr>
            <a:xfrm>
              <a:off x="3489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2" name="pl312"/>
            <p:cNvSpPr/>
            <p:nvPr/>
          </p:nvSpPr>
          <p:spPr>
            <a:xfrm>
              <a:off x="3784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3" name="pl313"/>
            <p:cNvSpPr/>
            <p:nvPr/>
          </p:nvSpPr>
          <p:spPr>
            <a:xfrm>
              <a:off x="2384835"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14" name="pl314"/>
            <p:cNvSpPr/>
            <p:nvPr/>
          </p:nvSpPr>
          <p:spPr>
            <a:xfrm>
              <a:off x="2384835" y="232331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15" name="pl315"/>
            <p:cNvSpPr/>
            <p:nvPr/>
          </p:nvSpPr>
          <p:spPr>
            <a:xfrm>
              <a:off x="2384835" y="200394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16" name="pl316"/>
            <p:cNvSpPr/>
            <p:nvPr/>
          </p:nvSpPr>
          <p:spPr>
            <a:xfrm>
              <a:off x="245848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7" name="pl317"/>
            <p:cNvSpPr/>
            <p:nvPr/>
          </p:nvSpPr>
          <p:spPr>
            <a:xfrm>
              <a:off x="2753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8" name="pl318"/>
            <p:cNvSpPr/>
            <p:nvPr/>
          </p:nvSpPr>
          <p:spPr>
            <a:xfrm>
              <a:off x="3047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19" name="pl319"/>
            <p:cNvSpPr/>
            <p:nvPr/>
          </p:nvSpPr>
          <p:spPr>
            <a:xfrm>
              <a:off x="3342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0" name="pl320"/>
            <p:cNvSpPr/>
            <p:nvPr/>
          </p:nvSpPr>
          <p:spPr>
            <a:xfrm>
              <a:off x="363681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1" name="pl321"/>
            <p:cNvSpPr/>
            <p:nvPr/>
          </p:nvSpPr>
          <p:spPr>
            <a:xfrm>
              <a:off x="3931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2" name="pl322"/>
            <p:cNvSpPr/>
            <p:nvPr/>
          </p:nvSpPr>
          <p:spPr>
            <a:xfrm>
              <a:off x="2458481" y="2553266"/>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323" name="pl323"/>
            <p:cNvSpPr/>
            <p:nvPr/>
          </p:nvSpPr>
          <p:spPr>
            <a:xfrm>
              <a:off x="2458481" y="2617140"/>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40651" cap="flat">
              <a:solidFill>
                <a:srgbClr val="BEBEBE">
                  <a:alpha val="69803"/>
                </a:srgbClr>
              </a:solidFill>
              <a:prstDash val="solid"/>
              <a:round/>
            </a:ln>
          </p:spPr>
          <p:txBody>
            <a:bodyPr/>
            <a:lstStyle/>
            <a:p/>
          </p:txBody>
        </p:sp>
        <p:sp>
          <p:nvSpPr>
            <p:cNvPr id="324" name="pl324"/>
            <p:cNvSpPr/>
            <p:nvPr/>
          </p:nvSpPr>
          <p:spPr>
            <a:xfrm>
              <a:off x="2458481" y="2463842"/>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325" name="pl325"/>
            <p:cNvSpPr/>
            <p:nvPr/>
          </p:nvSpPr>
          <p:spPr>
            <a:xfrm>
              <a:off x="2458481" y="2629915"/>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326" name="pl326"/>
            <p:cNvSpPr/>
            <p:nvPr/>
          </p:nvSpPr>
          <p:spPr>
            <a:xfrm>
              <a:off x="2458481" y="2438293"/>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327" name="pl327"/>
            <p:cNvSpPr/>
            <p:nvPr/>
          </p:nvSpPr>
          <p:spPr>
            <a:xfrm>
              <a:off x="2458481" y="2617140"/>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328" name="pl328"/>
            <p:cNvSpPr/>
            <p:nvPr/>
          </p:nvSpPr>
          <p:spPr>
            <a:xfrm>
              <a:off x="2458481"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29" name="pl329"/>
            <p:cNvSpPr/>
            <p:nvPr/>
          </p:nvSpPr>
          <p:spPr>
            <a:xfrm>
              <a:off x="2458481" y="2412743"/>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330" name="pl330"/>
            <p:cNvSpPr/>
            <p:nvPr/>
          </p:nvSpPr>
          <p:spPr>
            <a:xfrm>
              <a:off x="2458481" y="2617140"/>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331" name="pl331"/>
            <p:cNvSpPr/>
            <p:nvPr/>
          </p:nvSpPr>
          <p:spPr>
            <a:xfrm>
              <a:off x="2458481" y="2540491"/>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332" name="pl332"/>
            <p:cNvSpPr/>
            <p:nvPr/>
          </p:nvSpPr>
          <p:spPr>
            <a:xfrm>
              <a:off x="2458481" y="2272220"/>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333" name="pl333"/>
            <p:cNvSpPr/>
            <p:nvPr/>
          </p:nvSpPr>
          <p:spPr>
            <a:xfrm>
              <a:off x="2458481" y="262991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34" name="pl334"/>
            <p:cNvSpPr/>
            <p:nvPr/>
          </p:nvSpPr>
          <p:spPr>
            <a:xfrm>
              <a:off x="2458481"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35" name="pl335"/>
            <p:cNvSpPr/>
            <p:nvPr/>
          </p:nvSpPr>
          <p:spPr>
            <a:xfrm>
              <a:off x="2458481"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36" name="pl336"/>
            <p:cNvSpPr/>
            <p:nvPr/>
          </p:nvSpPr>
          <p:spPr>
            <a:xfrm>
              <a:off x="2458481" y="2527717"/>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337" name="pl337"/>
            <p:cNvSpPr/>
            <p:nvPr/>
          </p:nvSpPr>
          <p:spPr>
            <a:xfrm>
              <a:off x="2458481" y="2553266"/>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338" name="pl338"/>
            <p:cNvSpPr/>
            <p:nvPr/>
          </p:nvSpPr>
          <p:spPr>
            <a:xfrm>
              <a:off x="2458481" y="2629915"/>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339" name="pl339"/>
            <p:cNvSpPr/>
            <p:nvPr/>
          </p:nvSpPr>
          <p:spPr>
            <a:xfrm>
              <a:off x="2458481" y="239996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40" name="pl340"/>
            <p:cNvSpPr/>
            <p:nvPr/>
          </p:nvSpPr>
          <p:spPr>
            <a:xfrm>
              <a:off x="2458481" y="2502167"/>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341" name="pl341"/>
            <p:cNvSpPr/>
            <p:nvPr/>
          </p:nvSpPr>
          <p:spPr>
            <a:xfrm>
              <a:off x="2458481" y="2425518"/>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342" name="pl342"/>
            <p:cNvSpPr/>
            <p:nvPr/>
          </p:nvSpPr>
          <p:spPr>
            <a:xfrm>
              <a:off x="2458481" y="261714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43" name="pl343"/>
            <p:cNvSpPr/>
            <p:nvPr/>
          </p:nvSpPr>
          <p:spPr>
            <a:xfrm>
              <a:off x="2458481" y="2617140"/>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344" name="pl344"/>
            <p:cNvSpPr/>
            <p:nvPr/>
          </p:nvSpPr>
          <p:spPr>
            <a:xfrm>
              <a:off x="2458481" y="2399968"/>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345" name="pl345"/>
            <p:cNvSpPr/>
            <p:nvPr/>
          </p:nvSpPr>
          <p:spPr>
            <a:xfrm>
              <a:off x="2458481" y="2553266"/>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346" name="pl346"/>
            <p:cNvSpPr/>
            <p:nvPr/>
          </p:nvSpPr>
          <p:spPr>
            <a:xfrm>
              <a:off x="2458481" y="2617140"/>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40651" cap="flat">
              <a:solidFill>
                <a:srgbClr val="000000">
                  <a:alpha val="100000"/>
                </a:srgbClr>
              </a:solidFill>
              <a:prstDash val="solid"/>
              <a:round/>
            </a:ln>
          </p:spPr>
          <p:txBody>
            <a:bodyPr/>
            <a:lstStyle/>
            <a:p/>
          </p:txBody>
        </p:sp>
        <p:sp>
          <p:nvSpPr>
            <p:cNvPr id="347" name="pl347"/>
            <p:cNvSpPr/>
            <p:nvPr/>
          </p:nvSpPr>
          <p:spPr>
            <a:xfrm>
              <a:off x="2458481" y="2617140"/>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53B400">
                  <a:alpha val="100000"/>
                </a:srgbClr>
              </a:solidFill>
              <a:prstDash val="solid"/>
              <a:round/>
            </a:ln>
          </p:spPr>
          <p:txBody>
            <a:bodyPr/>
            <a:lstStyle/>
            <a:p/>
          </p:txBody>
        </p:sp>
        <p:sp>
          <p:nvSpPr>
            <p:cNvPr id="348" name="pl348"/>
            <p:cNvSpPr/>
            <p:nvPr/>
          </p:nvSpPr>
          <p:spPr>
            <a:xfrm>
              <a:off x="2384835"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49" name="tx349"/>
            <p:cNvSpPr/>
            <p:nvPr/>
          </p:nvSpPr>
          <p:spPr>
            <a:xfrm>
              <a:off x="2428336" y="24538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0" name="tx350"/>
            <p:cNvSpPr/>
            <p:nvPr/>
          </p:nvSpPr>
          <p:spPr>
            <a:xfrm>
              <a:off x="2722918" y="24666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1" name="tx351"/>
            <p:cNvSpPr/>
            <p:nvPr/>
          </p:nvSpPr>
          <p:spPr>
            <a:xfrm>
              <a:off x="3017500" y="24666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2" name="tx352"/>
            <p:cNvSpPr/>
            <p:nvPr/>
          </p:nvSpPr>
          <p:spPr>
            <a:xfrm>
              <a:off x="3312083"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3" name="tx353"/>
            <p:cNvSpPr/>
            <p:nvPr/>
          </p:nvSpPr>
          <p:spPr>
            <a:xfrm>
              <a:off x="3606665"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54" name="tx354"/>
            <p:cNvSpPr/>
            <p:nvPr/>
          </p:nvSpPr>
          <p:spPr>
            <a:xfrm>
              <a:off x="3901247" y="24666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5" name="rc355"/>
            <p:cNvSpPr/>
            <p:nvPr/>
          </p:nvSpPr>
          <p:spPr>
            <a:xfrm>
              <a:off x="2384835" y="2961634"/>
              <a:ext cx="1620202" cy="758825"/>
            </a:xfrm>
            <a:prstGeom prst="rect">
              <a:avLst/>
            </a:prstGeom>
            <a:solidFill>
              <a:srgbClr val="EBEBEB">
                <a:alpha val="100000"/>
              </a:srgbClr>
            </a:solidFill>
          </p:spPr>
          <p:txBody>
            <a:bodyPr/>
            <a:lstStyle/>
            <a:p/>
          </p:txBody>
        </p:sp>
        <p:sp>
          <p:nvSpPr>
            <p:cNvPr id="356" name="pl356"/>
            <p:cNvSpPr/>
            <p:nvPr/>
          </p:nvSpPr>
          <p:spPr>
            <a:xfrm>
              <a:off x="2384835" y="352628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7" name="pl357"/>
            <p:cNvSpPr/>
            <p:nvPr/>
          </p:nvSpPr>
          <p:spPr>
            <a:xfrm>
              <a:off x="2384835" y="320691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58" name="pl358"/>
            <p:cNvSpPr/>
            <p:nvPr/>
          </p:nvSpPr>
          <p:spPr>
            <a:xfrm>
              <a:off x="260577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59" name="pl359"/>
            <p:cNvSpPr/>
            <p:nvPr/>
          </p:nvSpPr>
          <p:spPr>
            <a:xfrm>
              <a:off x="2900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0" name="pl360"/>
            <p:cNvSpPr/>
            <p:nvPr/>
          </p:nvSpPr>
          <p:spPr>
            <a:xfrm>
              <a:off x="3194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1" name="pl361"/>
            <p:cNvSpPr/>
            <p:nvPr/>
          </p:nvSpPr>
          <p:spPr>
            <a:xfrm>
              <a:off x="3489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2" name="pl362"/>
            <p:cNvSpPr/>
            <p:nvPr/>
          </p:nvSpPr>
          <p:spPr>
            <a:xfrm>
              <a:off x="3784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3" name="pl363"/>
            <p:cNvSpPr/>
            <p:nvPr/>
          </p:nvSpPr>
          <p:spPr>
            <a:xfrm>
              <a:off x="2384835"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64" name="pl364"/>
            <p:cNvSpPr/>
            <p:nvPr/>
          </p:nvSpPr>
          <p:spPr>
            <a:xfrm>
              <a:off x="2384835" y="336659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65" name="pl365"/>
            <p:cNvSpPr/>
            <p:nvPr/>
          </p:nvSpPr>
          <p:spPr>
            <a:xfrm>
              <a:off x="2384835" y="304722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66" name="pl366"/>
            <p:cNvSpPr/>
            <p:nvPr/>
          </p:nvSpPr>
          <p:spPr>
            <a:xfrm>
              <a:off x="245848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7" name="pl367"/>
            <p:cNvSpPr/>
            <p:nvPr/>
          </p:nvSpPr>
          <p:spPr>
            <a:xfrm>
              <a:off x="2753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8" name="pl368"/>
            <p:cNvSpPr/>
            <p:nvPr/>
          </p:nvSpPr>
          <p:spPr>
            <a:xfrm>
              <a:off x="3047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69" name="pl369"/>
            <p:cNvSpPr/>
            <p:nvPr/>
          </p:nvSpPr>
          <p:spPr>
            <a:xfrm>
              <a:off x="3342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0" name="pl370"/>
            <p:cNvSpPr/>
            <p:nvPr/>
          </p:nvSpPr>
          <p:spPr>
            <a:xfrm>
              <a:off x="363681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1" name="pl371"/>
            <p:cNvSpPr/>
            <p:nvPr/>
          </p:nvSpPr>
          <p:spPr>
            <a:xfrm>
              <a:off x="3931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2" name="pl372"/>
            <p:cNvSpPr/>
            <p:nvPr/>
          </p:nvSpPr>
          <p:spPr>
            <a:xfrm>
              <a:off x="2458481" y="3596543"/>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373" name="pl373"/>
            <p:cNvSpPr/>
            <p:nvPr/>
          </p:nvSpPr>
          <p:spPr>
            <a:xfrm>
              <a:off x="2458481" y="368596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374" name="pl374"/>
            <p:cNvSpPr/>
            <p:nvPr/>
          </p:nvSpPr>
          <p:spPr>
            <a:xfrm>
              <a:off x="2458481" y="3507119"/>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375" name="pl375"/>
            <p:cNvSpPr/>
            <p:nvPr/>
          </p:nvSpPr>
          <p:spPr>
            <a:xfrm>
              <a:off x="2458481" y="3673192"/>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376" name="pl376"/>
            <p:cNvSpPr/>
            <p:nvPr/>
          </p:nvSpPr>
          <p:spPr>
            <a:xfrm>
              <a:off x="2458481" y="3481570"/>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377" name="pl377"/>
            <p:cNvSpPr/>
            <p:nvPr/>
          </p:nvSpPr>
          <p:spPr>
            <a:xfrm>
              <a:off x="2458481" y="3660417"/>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378" name="pl378"/>
            <p:cNvSpPr/>
            <p:nvPr/>
          </p:nvSpPr>
          <p:spPr>
            <a:xfrm>
              <a:off x="2458481"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79" name="pl379"/>
            <p:cNvSpPr/>
            <p:nvPr/>
          </p:nvSpPr>
          <p:spPr>
            <a:xfrm>
              <a:off x="2458481" y="3456020"/>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380" name="pl380"/>
            <p:cNvSpPr/>
            <p:nvPr/>
          </p:nvSpPr>
          <p:spPr>
            <a:xfrm>
              <a:off x="2458481" y="3660417"/>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381" name="pl381"/>
            <p:cNvSpPr/>
            <p:nvPr/>
          </p:nvSpPr>
          <p:spPr>
            <a:xfrm>
              <a:off x="2458481" y="3583768"/>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382" name="pl382"/>
            <p:cNvSpPr/>
            <p:nvPr/>
          </p:nvSpPr>
          <p:spPr>
            <a:xfrm>
              <a:off x="2458481" y="3315497"/>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383" name="pl383"/>
            <p:cNvSpPr/>
            <p:nvPr/>
          </p:nvSpPr>
          <p:spPr>
            <a:xfrm>
              <a:off x="2458481" y="367319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84" name="pl384"/>
            <p:cNvSpPr/>
            <p:nvPr/>
          </p:nvSpPr>
          <p:spPr>
            <a:xfrm>
              <a:off x="2458481"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85" name="pl385"/>
            <p:cNvSpPr/>
            <p:nvPr/>
          </p:nvSpPr>
          <p:spPr>
            <a:xfrm>
              <a:off x="2458481"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86" name="pl386"/>
            <p:cNvSpPr/>
            <p:nvPr/>
          </p:nvSpPr>
          <p:spPr>
            <a:xfrm>
              <a:off x="2458481" y="3570994"/>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387" name="pl387"/>
            <p:cNvSpPr/>
            <p:nvPr/>
          </p:nvSpPr>
          <p:spPr>
            <a:xfrm>
              <a:off x="2458481" y="3596543"/>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388" name="pl388"/>
            <p:cNvSpPr/>
            <p:nvPr/>
          </p:nvSpPr>
          <p:spPr>
            <a:xfrm>
              <a:off x="2458481" y="3673192"/>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389" name="pl389"/>
            <p:cNvSpPr/>
            <p:nvPr/>
          </p:nvSpPr>
          <p:spPr>
            <a:xfrm>
              <a:off x="2458481" y="34432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90" name="pl390"/>
            <p:cNvSpPr/>
            <p:nvPr/>
          </p:nvSpPr>
          <p:spPr>
            <a:xfrm>
              <a:off x="2458481" y="3545444"/>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391" name="pl391"/>
            <p:cNvSpPr/>
            <p:nvPr/>
          </p:nvSpPr>
          <p:spPr>
            <a:xfrm>
              <a:off x="2458481" y="3468795"/>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392" name="pl392"/>
            <p:cNvSpPr/>
            <p:nvPr/>
          </p:nvSpPr>
          <p:spPr>
            <a:xfrm>
              <a:off x="2458481" y="3660417"/>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93" name="pl393"/>
            <p:cNvSpPr/>
            <p:nvPr/>
          </p:nvSpPr>
          <p:spPr>
            <a:xfrm>
              <a:off x="2458481" y="3660417"/>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394" name="pl394"/>
            <p:cNvSpPr/>
            <p:nvPr/>
          </p:nvSpPr>
          <p:spPr>
            <a:xfrm>
              <a:off x="2458481" y="3443245"/>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395" name="pl395"/>
            <p:cNvSpPr/>
            <p:nvPr/>
          </p:nvSpPr>
          <p:spPr>
            <a:xfrm>
              <a:off x="2458481" y="3596543"/>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396" name="pl396"/>
            <p:cNvSpPr/>
            <p:nvPr/>
          </p:nvSpPr>
          <p:spPr>
            <a:xfrm>
              <a:off x="2458481" y="3685967"/>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397" name="pl397"/>
            <p:cNvSpPr/>
            <p:nvPr/>
          </p:nvSpPr>
          <p:spPr>
            <a:xfrm>
              <a:off x="2458481"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BDD2">
                  <a:alpha val="100000"/>
                </a:srgbClr>
              </a:solidFill>
              <a:prstDash val="solid"/>
              <a:round/>
            </a:ln>
          </p:spPr>
          <p:txBody>
            <a:bodyPr/>
            <a:lstStyle/>
            <a:p/>
          </p:txBody>
        </p:sp>
        <p:sp>
          <p:nvSpPr>
            <p:cNvPr id="398" name="pl398"/>
            <p:cNvSpPr/>
            <p:nvPr/>
          </p:nvSpPr>
          <p:spPr>
            <a:xfrm>
              <a:off x="2384835"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99" name="tx399"/>
            <p:cNvSpPr/>
            <p:nvPr/>
          </p:nvSpPr>
          <p:spPr>
            <a:xfrm>
              <a:off x="2428336"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0" name="tx400"/>
            <p:cNvSpPr/>
            <p:nvPr/>
          </p:nvSpPr>
          <p:spPr>
            <a:xfrm>
              <a:off x="2722918"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1" name="tx401"/>
            <p:cNvSpPr/>
            <p:nvPr/>
          </p:nvSpPr>
          <p:spPr>
            <a:xfrm>
              <a:off x="3017500"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2" name="tx402"/>
            <p:cNvSpPr/>
            <p:nvPr/>
          </p:nvSpPr>
          <p:spPr>
            <a:xfrm>
              <a:off x="3312083"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3" name="tx403"/>
            <p:cNvSpPr/>
            <p:nvPr/>
          </p:nvSpPr>
          <p:spPr>
            <a:xfrm>
              <a:off x="3606665"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4" name="tx404"/>
            <p:cNvSpPr/>
            <p:nvPr/>
          </p:nvSpPr>
          <p:spPr>
            <a:xfrm>
              <a:off x="3901247"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5" name="rc405"/>
            <p:cNvSpPr/>
            <p:nvPr/>
          </p:nvSpPr>
          <p:spPr>
            <a:xfrm>
              <a:off x="2384835" y="4004911"/>
              <a:ext cx="1620202" cy="758825"/>
            </a:xfrm>
            <a:prstGeom prst="rect">
              <a:avLst/>
            </a:prstGeom>
            <a:solidFill>
              <a:srgbClr val="EBEBEB">
                <a:alpha val="100000"/>
              </a:srgbClr>
            </a:solidFill>
          </p:spPr>
          <p:txBody>
            <a:bodyPr/>
            <a:lstStyle/>
            <a:p/>
          </p:txBody>
        </p:sp>
        <p:sp>
          <p:nvSpPr>
            <p:cNvPr id="406" name="pl406"/>
            <p:cNvSpPr/>
            <p:nvPr/>
          </p:nvSpPr>
          <p:spPr>
            <a:xfrm>
              <a:off x="2384835" y="456955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07" name="pl407"/>
            <p:cNvSpPr/>
            <p:nvPr/>
          </p:nvSpPr>
          <p:spPr>
            <a:xfrm>
              <a:off x="2384835" y="425018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08" name="pl408"/>
            <p:cNvSpPr/>
            <p:nvPr/>
          </p:nvSpPr>
          <p:spPr>
            <a:xfrm>
              <a:off x="260577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09" name="pl409"/>
            <p:cNvSpPr/>
            <p:nvPr/>
          </p:nvSpPr>
          <p:spPr>
            <a:xfrm>
              <a:off x="2900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0" name="pl410"/>
            <p:cNvSpPr/>
            <p:nvPr/>
          </p:nvSpPr>
          <p:spPr>
            <a:xfrm>
              <a:off x="3194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1" name="pl411"/>
            <p:cNvSpPr/>
            <p:nvPr/>
          </p:nvSpPr>
          <p:spPr>
            <a:xfrm>
              <a:off x="3489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2" name="pl412"/>
            <p:cNvSpPr/>
            <p:nvPr/>
          </p:nvSpPr>
          <p:spPr>
            <a:xfrm>
              <a:off x="3784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3" name="pl413"/>
            <p:cNvSpPr/>
            <p:nvPr/>
          </p:nvSpPr>
          <p:spPr>
            <a:xfrm>
              <a:off x="2384835"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14" name="pl414"/>
            <p:cNvSpPr/>
            <p:nvPr/>
          </p:nvSpPr>
          <p:spPr>
            <a:xfrm>
              <a:off x="2384835" y="44098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15" name="pl415"/>
            <p:cNvSpPr/>
            <p:nvPr/>
          </p:nvSpPr>
          <p:spPr>
            <a:xfrm>
              <a:off x="2384835" y="409050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16" name="pl416"/>
            <p:cNvSpPr/>
            <p:nvPr/>
          </p:nvSpPr>
          <p:spPr>
            <a:xfrm>
              <a:off x="245848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7" name="pl417"/>
            <p:cNvSpPr/>
            <p:nvPr/>
          </p:nvSpPr>
          <p:spPr>
            <a:xfrm>
              <a:off x="2753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8" name="pl418"/>
            <p:cNvSpPr/>
            <p:nvPr/>
          </p:nvSpPr>
          <p:spPr>
            <a:xfrm>
              <a:off x="3047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19" name="pl419"/>
            <p:cNvSpPr/>
            <p:nvPr/>
          </p:nvSpPr>
          <p:spPr>
            <a:xfrm>
              <a:off x="3342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20" name="pl420"/>
            <p:cNvSpPr/>
            <p:nvPr/>
          </p:nvSpPr>
          <p:spPr>
            <a:xfrm>
              <a:off x="363681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21" name="pl421"/>
            <p:cNvSpPr/>
            <p:nvPr/>
          </p:nvSpPr>
          <p:spPr>
            <a:xfrm>
              <a:off x="3931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22" name="pl422"/>
            <p:cNvSpPr/>
            <p:nvPr/>
          </p:nvSpPr>
          <p:spPr>
            <a:xfrm>
              <a:off x="2458481" y="463982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423" name="pl423"/>
            <p:cNvSpPr/>
            <p:nvPr/>
          </p:nvSpPr>
          <p:spPr>
            <a:xfrm>
              <a:off x="2458481" y="4588721"/>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40651" cap="flat">
              <a:solidFill>
                <a:srgbClr val="BEBEBE">
                  <a:alpha val="69803"/>
                </a:srgbClr>
              </a:solidFill>
              <a:prstDash val="solid"/>
              <a:round/>
            </a:ln>
          </p:spPr>
          <p:txBody>
            <a:bodyPr/>
            <a:lstStyle/>
            <a:p/>
          </p:txBody>
        </p:sp>
        <p:sp>
          <p:nvSpPr>
            <p:cNvPr id="424" name="pl424"/>
            <p:cNvSpPr/>
            <p:nvPr/>
          </p:nvSpPr>
          <p:spPr>
            <a:xfrm>
              <a:off x="2458481" y="4550396"/>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425" name="pl425"/>
            <p:cNvSpPr/>
            <p:nvPr/>
          </p:nvSpPr>
          <p:spPr>
            <a:xfrm>
              <a:off x="2458481" y="4716469"/>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426" name="pl426"/>
            <p:cNvSpPr/>
            <p:nvPr/>
          </p:nvSpPr>
          <p:spPr>
            <a:xfrm>
              <a:off x="2458481" y="4524847"/>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427" name="pl427"/>
            <p:cNvSpPr/>
            <p:nvPr/>
          </p:nvSpPr>
          <p:spPr>
            <a:xfrm>
              <a:off x="2458481" y="470369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428" name="pl428"/>
            <p:cNvSpPr/>
            <p:nvPr/>
          </p:nvSpPr>
          <p:spPr>
            <a:xfrm>
              <a:off x="2458481"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29" name="pl429"/>
            <p:cNvSpPr/>
            <p:nvPr/>
          </p:nvSpPr>
          <p:spPr>
            <a:xfrm>
              <a:off x="2458481" y="4499297"/>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430" name="pl430"/>
            <p:cNvSpPr/>
            <p:nvPr/>
          </p:nvSpPr>
          <p:spPr>
            <a:xfrm>
              <a:off x="2458481" y="4703694"/>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431" name="pl431"/>
            <p:cNvSpPr/>
            <p:nvPr/>
          </p:nvSpPr>
          <p:spPr>
            <a:xfrm>
              <a:off x="2458481" y="4627045"/>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432" name="pl432"/>
            <p:cNvSpPr/>
            <p:nvPr/>
          </p:nvSpPr>
          <p:spPr>
            <a:xfrm>
              <a:off x="2458481" y="4358774"/>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433" name="pl433"/>
            <p:cNvSpPr/>
            <p:nvPr/>
          </p:nvSpPr>
          <p:spPr>
            <a:xfrm>
              <a:off x="2458481" y="47164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34" name="pl434"/>
            <p:cNvSpPr/>
            <p:nvPr/>
          </p:nvSpPr>
          <p:spPr>
            <a:xfrm>
              <a:off x="2458481"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35" name="pl435"/>
            <p:cNvSpPr/>
            <p:nvPr/>
          </p:nvSpPr>
          <p:spPr>
            <a:xfrm>
              <a:off x="2458481"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36" name="pl436"/>
            <p:cNvSpPr/>
            <p:nvPr/>
          </p:nvSpPr>
          <p:spPr>
            <a:xfrm>
              <a:off x="2458481" y="4614270"/>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437" name="pl437"/>
            <p:cNvSpPr/>
            <p:nvPr/>
          </p:nvSpPr>
          <p:spPr>
            <a:xfrm>
              <a:off x="2458481" y="4639820"/>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438" name="pl438"/>
            <p:cNvSpPr/>
            <p:nvPr/>
          </p:nvSpPr>
          <p:spPr>
            <a:xfrm>
              <a:off x="2458481" y="4716469"/>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439" name="pl439"/>
            <p:cNvSpPr/>
            <p:nvPr/>
          </p:nvSpPr>
          <p:spPr>
            <a:xfrm>
              <a:off x="2458481" y="44865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40" name="pl440"/>
            <p:cNvSpPr/>
            <p:nvPr/>
          </p:nvSpPr>
          <p:spPr>
            <a:xfrm>
              <a:off x="2458481" y="4588721"/>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441" name="pl441"/>
            <p:cNvSpPr/>
            <p:nvPr/>
          </p:nvSpPr>
          <p:spPr>
            <a:xfrm>
              <a:off x="2458481" y="4512072"/>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442" name="pl442"/>
            <p:cNvSpPr/>
            <p:nvPr/>
          </p:nvSpPr>
          <p:spPr>
            <a:xfrm>
              <a:off x="2458481" y="470369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43" name="pl443"/>
            <p:cNvSpPr/>
            <p:nvPr/>
          </p:nvSpPr>
          <p:spPr>
            <a:xfrm>
              <a:off x="2458481" y="470369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444" name="pl444"/>
            <p:cNvSpPr/>
            <p:nvPr/>
          </p:nvSpPr>
          <p:spPr>
            <a:xfrm>
              <a:off x="2458481" y="4486522"/>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445" name="pl445"/>
            <p:cNvSpPr/>
            <p:nvPr/>
          </p:nvSpPr>
          <p:spPr>
            <a:xfrm>
              <a:off x="2458481" y="463982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446" name="pl446"/>
            <p:cNvSpPr/>
            <p:nvPr/>
          </p:nvSpPr>
          <p:spPr>
            <a:xfrm>
              <a:off x="2458481" y="4588721"/>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40651" cap="flat">
              <a:solidFill>
                <a:srgbClr val="000000">
                  <a:alpha val="100000"/>
                </a:srgbClr>
              </a:solidFill>
              <a:prstDash val="solid"/>
              <a:round/>
            </a:ln>
          </p:spPr>
          <p:txBody>
            <a:bodyPr/>
            <a:lstStyle/>
            <a:p/>
          </p:txBody>
        </p:sp>
        <p:sp>
          <p:nvSpPr>
            <p:cNvPr id="447" name="pl447"/>
            <p:cNvSpPr/>
            <p:nvPr/>
          </p:nvSpPr>
          <p:spPr>
            <a:xfrm>
              <a:off x="2458481" y="4588721"/>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D078FF">
                  <a:alpha val="100000"/>
                </a:srgbClr>
              </a:solidFill>
              <a:prstDash val="solid"/>
              <a:round/>
            </a:ln>
          </p:spPr>
          <p:txBody>
            <a:bodyPr/>
            <a:lstStyle/>
            <a:p/>
          </p:txBody>
        </p:sp>
        <p:sp>
          <p:nvSpPr>
            <p:cNvPr id="448" name="pl448"/>
            <p:cNvSpPr/>
            <p:nvPr/>
          </p:nvSpPr>
          <p:spPr>
            <a:xfrm>
              <a:off x="2384835"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49" name="tx449"/>
            <p:cNvSpPr/>
            <p:nvPr/>
          </p:nvSpPr>
          <p:spPr>
            <a:xfrm>
              <a:off x="3017500" y="44624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50" name="tx450"/>
            <p:cNvSpPr/>
            <p:nvPr/>
          </p:nvSpPr>
          <p:spPr>
            <a:xfrm>
              <a:off x="3281938" y="44368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51" name="tx451"/>
            <p:cNvSpPr/>
            <p:nvPr/>
          </p:nvSpPr>
          <p:spPr>
            <a:xfrm>
              <a:off x="3606665" y="44496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52" name="tx452"/>
            <p:cNvSpPr/>
            <p:nvPr/>
          </p:nvSpPr>
          <p:spPr>
            <a:xfrm>
              <a:off x="3871102" y="44254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53" name="tx453"/>
            <p:cNvSpPr/>
            <p:nvPr/>
          </p:nvSpPr>
          <p:spPr>
            <a:xfrm>
              <a:off x="2428336" y="44879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54" name="tx454"/>
            <p:cNvSpPr/>
            <p:nvPr/>
          </p:nvSpPr>
          <p:spPr>
            <a:xfrm>
              <a:off x="2722918" y="44879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55" name="rc455"/>
            <p:cNvSpPr/>
            <p:nvPr/>
          </p:nvSpPr>
          <p:spPr>
            <a:xfrm>
              <a:off x="4074626" y="875080"/>
              <a:ext cx="1620202" cy="758825"/>
            </a:xfrm>
            <a:prstGeom prst="rect">
              <a:avLst/>
            </a:prstGeom>
            <a:solidFill>
              <a:srgbClr val="EBEBEB">
                <a:alpha val="100000"/>
              </a:srgbClr>
            </a:solidFill>
          </p:spPr>
          <p:txBody>
            <a:bodyPr/>
            <a:lstStyle/>
            <a:p/>
          </p:txBody>
        </p:sp>
        <p:sp>
          <p:nvSpPr>
            <p:cNvPr id="456" name="pl456"/>
            <p:cNvSpPr/>
            <p:nvPr/>
          </p:nvSpPr>
          <p:spPr>
            <a:xfrm>
              <a:off x="4074626" y="143972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57" name="pl457"/>
            <p:cNvSpPr/>
            <p:nvPr/>
          </p:nvSpPr>
          <p:spPr>
            <a:xfrm>
              <a:off x="4074626" y="112035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58" name="pl458"/>
            <p:cNvSpPr/>
            <p:nvPr/>
          </p:nvSpPr>
          <p:spPr>
            <a:xfrm>
              <a:off x="4295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59" name="pl459"/>
            <p:cNvSpPr/>
            <p:nvPr/>
          </p:nvSpPr>
          <p:spPr>
            <a:xfrm>
              <a:off x="4590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0" name="pl460"/>
            <p:cNvSpPr/>
            <p:nvPr/>
          </p:nvSpPr>
          <p:spPr>
            <a:xfrm>
              <a:off x="4884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1" name="pl461"/>
            <p:cNvSpPr/>
            <p:nvPr/>
          </p:nvSpPr>
          <p:spPr>
            <a:xfrm>
              <a:off x="5179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2" name="pl462"/>
            <p:cNvSpPr/>
            <p:nvPr/>
          </p:nvSpPr>
          <p:spPr>
            <a:xfrm>
              <a:off x="5473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3" name="pl463"/>
            <p:cNvSpPr/>
            <p:nvPr/>
          </p:nvSpPr>
          <p:spPr>
            <a:xfrm>
              <a:off x="4074626"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64" name="pl464"/>
            <p:cNvSpPr/>
            <p:nvPr/>
          </p:nvSpPr>
          <p:spPr>
            <a:xfrm>
              <a:off x="4074626" y="128004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65" name="pl465"/>
            <p:cNvSpPr/>
            <p:nvPr/>
          </p:nvSpPr>
          <p:spPr>
            <a:xfrm>
              <a:off x="4074626" y="96067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66" name="pl466"/>
            <p:cNvSpPr/>
            <p:nvPr/>
          </p:nvSpPr>
          <p:spPr>
            <a:xfrm>
              <a:off x="4148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7" name="pl467"/>
            <p:cNvSpPr/>
            <p:nvPr/>
          </p:nvSpPr>
          <p:spPr>
            <a:xfrm>
              <a:off x="4442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8" name="pl468"/>
            <p:cNvSpPr/>
            <p:nvPr/>
          </p:nvSpPr>
          <p:spPr>
            <a:xfrm>
              <a:off x="4737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69" name="pl469"/>
            <p:cNvSpPr/>
            <p:nvPr/>
          </p:nvSpPr>
          <p:spPr>
            <a:xfrm>
              <a:off x="5032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70" name="pl470"/>
            <p:cNvSpPr/>
            <p:nvPr/>
          </p:nvSpPr>
          <p:spPr>
            <a:xfrm>
              <a:off x="5326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71" name="pl471"/>
            <p:cNvSpPr/>
            <p:nvPr/>
          </p:nvSpPr>
          <p:spPr>
            <a:xfrm>
              <a:off x="5621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72" name="pl472"/>
            <p:cNvSpPr/>
            <p:nvPr/>
          </p:nvSpPr>
          <p:spPr>
            <a:xfrm>
              <a:off x="4148272" y="1509989"/>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473" name="pl473"/>
            <p:cNvSpPr/>
            <p:nvPr/>
          </p:nvSpPr>
          <p:spPr>
            <a:xfrm>
              <a:off x="4148272" y="1395016"/>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40651" cap="flat">
              <a:solidFill>
                <a:srgbClr val="BEBEBE">
                  <a:alpha val="69803"/>
                </a:srgbClr>
              </a:solidFill>
              <a:prstDash val="solid"/>
              <a:round/>
            </a:ln>
          </p:spPr>
          <p:txBody>
            <a:bodyPr/>
            <a:lstStyle/>
            <a:p/>
          </p:txBody>
        </p:sp>
        <p:sp>
          <p:nvSpPr>
            <p:cNvPr id="474" name="pl474"/>
            <p:cNvSpPr/>
            <p:nvPr/>
          </p:nvSpPr>
          <p:spPr>
            <a:xfrm>
              <a:off x="4148272" y="1420565"/>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475" name="pl475"/>
            <p:cNvSpPr/>
            <p:nvPr/>
          </p:nvSpPr>
          <p:spPr>
            <a:xfrm>
              <a:off x="4148272" y="1586638"/>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476" name="pl476"/>
            <p:cNvSpPr/>
            <p:nvPr/>
          </p:nvSpPr>
          <p:spPr>
            <a:xfrm>
              <a:off x="4148272" y="1395016"/>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477" name="pl477"/>
            <p:cNvSpPr/>
            <p:nvPr/>
          </p:nvSpPr>
          <p:spPr>
            <a:xfrm>
              <a:off x="4148272" y="157386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478" name="pl478"/>
            <p:cNvSpPr/>
            <p:nvPr/>
          </p:nvSpPr>
          <p:spPr>
            <a:xfrm>
              <a:off x="4148272"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79" name="pl479"/>
            <p:cNvSpPr/>
            <p:nvPr/>
          </p:nvSpPr>
          <p:spPr>
            <a:xfrm>
              <a:off x="4148272" y="1369466"/>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480" name="pl480"/>
            <p:cNvSpPr/>
            <p:nvPr/>
          </p:nvSpPr>
          <p:spPr>
            <a:xfrm>
              <a:off x="4148272" y="1573864"/>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481" name="pl481"/>
            <p:cNvSpPr/>
            <p:nvPr/>
          </p:nvSpPr>
          <p:spPr>
            <a:xfrm>
              <a:off x="4148272" y="1497215"/>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482" name="pl482"/>
            <p:cNvSpPr/>
            <p:nvPr/>
          </p:nvSpPr>
          <p:spPr>
            <a:xfrm>
              <a:off x="4148272" y="1228943"/>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483" name="pl483"/>
            <p:cNvSpPr/>
            <p:nvPr/>
          </p:nvSpPr>
          <p:spPr>
            <a:xfrm>
              <a:off x="4148272" y="158663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84" name="pl484"/>
            <p:cNvSpPr/>
            <p:nvPr/>
          </p:nvSpPr>
          <p:spPr>
            <a:xfrm>
              <a:off x="4148272"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85" name="pl485"/>
            <p:cNvSpPr/>
            <p:nvPr/>
          </p:nvSpPr>
          <p:spPr>
            <a:xfrm>
              <a:off x="4148272"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86" name="pl486"/>
            <p:cNvSpPr/>
            <p:nvPr/>
          </p:nvSpPr>
          <p:spPr>
            <a:xfrm>
              <a:off x="4148272" y="1484440"/>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487" name="pl487"/>
            <p:cNvSpPr/>
            <p:nvPr/>
          </p:nvSpPr>
          <p:spPr>
            <a:xfrm>
              <a:off x="4148272" y="1509989"/>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488" name="pl488"/>
            <p:cNvSpPr/>
            <p:nvPr/>
          </p:nvSpPr>
          <p:spPr>
            <a:xfrm>
              <a:off x="4148272" y="1586638"/>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489" name="pl489"/>
            <p:cNvSpPr/>
            <p:nvPr/>
          </p:nvSpPr>
          <p:spPr>
            <a:xfrm>
              <a:off x="4148272" y="135669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90" name="pl490"/>
            <p:cNvSpPr/>
            <p:nvPr/>
          </p:nvSpPr>
          <p:spPr>
            <a:xfrm>
              <a:off x="4148272" y="1458890"/>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491" name="pl491"/>
            <p:cNvSpPr/>
            <p:nvPr/>
          </p:nvSpPr>
          <p:spPr>
            <a:xfrm>
              <a:off x="4148272" y="1382241"/>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492" name="pl492"/>
            <p:cNvSpPr/>
            <p:nvPr/>
          </p:nvSpPr>
          <p:spPr>
            <a:xfrm>
              <a:off x="4148272" y="157386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93" name="pl493"/>
            <p:cNvSpPr/>
            <p:nvPr/>
          </p:nvSpPr>
          <p:spPr>
            <a:xfrm>
              <a:off x="4148272" y="157386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494" name="pl494"/>
            <p:cNvSpPr/>
            <p:nvPr/>
          </p:nvSpPr>
          <p:spPr>
            <a:xfrm>
              <a:off x="4148272" y="1356691"/>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495" name="pl495"/>
            <p:cNvSpPr/>
            <p:nvPr/>
          </p:nvSpPr>
          <p:spPr>
            <a:xfrm>
              <a:off x="4148272" y="1509989"/>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496" name="pl496"/>
            <p:cNvSpPr/>
            <p:nvPr/>
          </p:nvSpPr>
          <p:spPr>
            <a:xfrm>
              <a:off x="4148272" y="1395016"/>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40651" cap="flat">
              <a:solidFill>
                <a:srgbClr val="000000">
                  <a:alpha val="100000"/>
                </a:srgbClr>
              </a:solidFill>
              <a:prstDash val="solid"/>
              <a:round/>
            </a:ln>
          </p:spPr>
          <p:txBody>
            <a:bodyPr/>
            <a:lstStyle/>
            <a:p/>
          </p:txBody>
        </p:sp>
        <p:sp>
          <p:nvSpPr>
            <p:cNvPr id="497" name="pl497"/>
            <p:cNvSpPr/>
            <p:nvPr/>
          </p:nvSpPr>
          <p:spPr>
            <a:xfrm>
              <a:off x="4148272" y="1395016"/>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DA8F00">
                  <a:alpha val="100000"/>
                </a:srgbClr>
              </a:solidFill>
              <a:prstDash val="solid"/>
              <a:round/>
            </a:ln>
          </p:spPr>
          <p:txBody>
            <a:bodyPr/>
            <a:lstStyle/>
            <a:p/>
          </p:txBody>
        </p:sp>
        <p:sp>
          <p:nvSpPr>
            <p:cNvPr id="498" name="pl498"/>
            <p:cNvSpPr/>
            <p:nvPr/>
          </p:nvSpPr>
          <p:spPr>
            <a:xfrm>
              <a:off x="4074626"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99" name="tx499"/>
            <p:cNvSpPr/>
            <p:nvPr/>
          </p:nvSpPr>
          <p:spPr>
            <a:xfrm>
              <a:off x="4118127" y="1332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00" name="tx500"/>
            <p:cNvSpPr/>
            <p:nvPr/>
          </p:nvSpPr>
          <p:spPr>
            <a:xfrm>
              <a:off x="4412709" y="13581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01" name="tx501"/>
            <p:cNvSpPr/>
            <p:nvPr/>
          </p:nvSpPr>
          <p:spPr>
            <a:xfrm>
              <a:off x="4707291" y="13326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02" name="tx502"/>
            <p:cNvSpPr/>
            <p:nvPr/>
          </p:nvSpPr>
          <p:spPr>
            <a:xfrm>
              <a:off x="4971729" y="1230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03" name="tx503"/>
            <p:cNvSpPr/>
            <p:nvPr/>
          </p:nvSpPr>
          <p:spPr>
            <a:xfrm>
              <a:off x="5266311" y="12304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04" name="tx504"/>
            <p:cNvSpPr/>
            <p:nvPr/>
          </p:nvSpPr>
          <p:spPr>
            <a:xfrm>
              <a:off x="5591038" y="135816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05" name="rc505"/>
            <p:cNvSpPr/>
            <p:nvPr/>
          </p:nvSpPr>
          <p:spPr>
            <a:xfrm>
              <a:off x="4074626" y="1918357"/>
              <a:ext cx="1620202" cy="758825"/>
            </a:xfrm>
            <a:prstGeom prst="rect">
              <a:avLst/>
            </a:prstGeom>
            <a:solidFill>
              <a:srgbClr val="EBEBEB">
                <a:alpha val="100000"/>
              </a:srgbClr>
            </a:solidFill>
          </p:spPr>
          <p:txBody>
            <a:bodyPr/>
            <a:lstStyle/>
            <a:p/>
          </p:txBody>
        </p:sp>
        <p:sp>
          <p:nvSpPr>
            <p:cNvPr id="506" name="pl506"/>
            <p:cNvSpPr/>
            <p:nvPr/>
          </p:nvSpPr>
          <p:spPr>
            <a:xfrm>
              <a:off x="4074626" y="248300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07" name="pl507"/>
            <p:cNvSpPr/>
            <p:nvPr/>
          </p:nvSpPr>
          <p:spPr>
            <a:xfrm>
              <a:off x="4074626" y="216363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08" name="pl508"/>
            <p:cNvSpPr/>
            <p:nvPr/>
          </p:nvSpPr>
          <p:spPr>
            <a:xfrm>
              <a:off x="4295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09" name="pl509"/>
            <p:cNvSpPr/>
            <p:nvPr/>
          </p:nvSpPr>
          <p:spPr>
            <a:xfrm>
              <a:off x="4590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0" name="pl510"/>
            <p:cNvSpPr/>
            <p:nvPr/>
          </p:nvSpPr>
          <p:spPr>
            <a:xfrm>
              <a:off x="4884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1" name="pl511"/>
            <p:cNvSpPr/>
            <p:nvPr/>
          </p:nvSpPr>
          <p:spPr>
            <a:xfrm>
              <a:off x="5179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2" name="pl512"/>
            <p:cNvSpPr/>
            <p:nvPr/>
          </p:nvSpPr>
          <p:spPr>
            <a:xfrm>
              <a:off x="5473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13" name="pl513"/>
            <p:cNvSpPr/>
            <p:nvPr/>
          </p:nvSpPr>
          <p:spPr>
            <a:xfrm>
              <a:off x="4074626"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14" name="pl514"/>
            <p:cNvSpPr/>
            <p:nvPr/>
          </p:nvSpPr>
          <p:spPr>
            <a:xfrm>
              <a:off x="4074626" y="232331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15" name="pl515"/>
            <p:cNvSpPr/>
            <p:nvPr/>
          </p:nvSpPr>
          <p:spPr>
            <a:xfrm>
              <a:off x="4074626" y="200394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16" name="pl516"/>
            <p:cNvSpPr/>
            <p:nvPr/>
          </p:nvSpPr>
          <p:spPr>
            <a:xfrm>
              <a:off x="4148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7" name="pl517"/>
            <p:cNvSpPr/>
            <p:nvPr/>
          </p:nvSpPr>
          <p:spPr>
            <a:xfrm>
              <a:off x="4442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8" name="pl518"/>
            <p:cNvSpPr/>
            <p:nvPr/>
          </p:nvSpPr>
          <p:spPr>
            <a:xfrm>
              <a:off x="4737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19" name="pl519"/>
            <p:cNvSpPr/>
            <p:nvPr/>
          </p:nvSpPr>
          <p:spPr>
            <a:xfrm>
              <a:off x="5032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0" name="pl520"/>
            <p:cNvSpPr/>
            <p:nvPr/>
          </p:nvSpPr>
          <p:spPr>
            <a:xfrm>
              <a:off x="5326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1" name="pl521"/>
            <p:cNvSpPr/>
            <p:nvPr/>
          </p:nvSpPr>
          <p:spPr>
            <a:xfrm>
              <a:off x="5621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2" name="pl522"/>
            <p:cNvSpPr/>
            <p:nvPr/>
          </p:nvSpPr>
          <p:spPr>
            <a:xfrm>
              <a:off x="4148272" y="2553266"/>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523" name="pl523"/>
            <p:cNvSpPr/>
            <p:nvPr/>
          </p:nvSpPr>
          <p:spPr>
            <a:xfrm>
              <a:off x="4148272" y="2540491"/>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40651" cap="flat">
              <a:solidFill>
                <a:srgbClr val="BEBEBE">
                  <a:alpha val="69803"/>
                </a:srgbClr>
              </a:solidFill>
              <a:prstDash val="solid"/>
              <a:round/>
            </a:ln>
          </p:spPr>
          <p:txBody>
            <a:bodyPr/>
            <a:lstStyle/>
            <a:p/>
          </p:txBody>
        </p:sp>
        <p:sp>
          <p:nvSpPr>
            <p:cNvPr id="524" name="pl524"/>
            <p:cNvSpPr/>
            <p:nvPr/>
          </p:nvSpPr>
          <p:spPr>
            <a:xfrm>
              <a:off x="4148272" y="2463842"/>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525" name="pl525"/>
            <p:cNvSpPr/>
            <p:nvPr/>
          </p:nvSpPr>
          <p:spPr>
            <a:xfrm>
              <a:off x="4148272" y="2629915"/>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526" name="pl526"/>
            <p:cNvSpPr/>
            <p:nvPr/>
          </p:nvSpPr>
          <p:spPr>
            <a:xfrm>
              <a:off x="4148272" y="2438293"/>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527" name="pl527"/>
            <p:cNvSpPr/>
            <p:nvPr/>
          </p:nvSpPr>
          <p:spPr>
            <a:xfrm>
              <a:off x="4148272" y="2617140"/>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528" name="pl528"/>
            <p:cNvSpPr/>
            <p:nvPr/>
          </p:nvSpPr>
          <p:spPr>
            <a:xfrm>
              <a:off x="4148272"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29" name="pl529"/>
            <p:cNvSpPr/>
            <p:nvPr/>
          </p:nvSpPr>
          <p:spPr>
            <a:xfrm>
              <a:off x="4148272" y="2412743"/>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530" name="pl530"/>
            <p:cNvSpPr/>
            <p:nvPr/>
          </p:nvSpPr>
          <p:spPr>
            <a:xfrm>
              <a:off x="4148272" y="2617140"/>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531" name="pl531"/>
            <p:cNvSpPr/>
            <p:nvPr/>
          </p:nvSpPr>
          <p:spPr>
            <a:xfrm>
              <a:off x="4148272" y="2540491"/>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532" name="pl532"/>
            <p:cNvSpPr/>
            <p:nvPr/>
          </p:nvSpPr>
          <p:spPr>
            <a:xfrm>
              <a:off x="4148272" y="2272220"/>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533" name="pl533"/>
            <p:cNvSpPr/>
            <p:nvPr/>
          </p:nvSpPr>
          <p:spPr>
            <a:xfrm>
              <a:off x="4148272" y="262991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34" name="pl534"/>
            <p:cNvSpPr/>
            <p:nvPr/>
          </p:nvSpPr>
          <p:spPr>
            <a:xfrm>
              <a:off x="4148272"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35" name="pl535"/>
            <p:cNvSpPr/>
            <p:nvPr/>
          </p:nvSpPr>
          <p:spPr>
            <a:xfrm>
              <a:off x="4148272"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36" name="pl536"/>
            <p:cNvSpPr/>
            <p:nvPr/>
          </p:nvSpPr>
          <p:spPr>
            <a:xfrm>
              <a:off x="4148272" y="2527717"/>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537" name="pl537"/>
            <p:cNvSpPr/>
            <p:nvPr/>
          </p:nvSpPr>
          <p:spPr>
            <a:xfrm>
              <a:off x="4148272" y="2553266"/>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538" name="pl538"/>
            <p:cNvSpPr/>
            <p:nvPr/>
          </p:nvSpPr>
          <p:spPr>
            <a:xfrm>
              <a:off x="4148272" y="2629915"/>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539" name="pl539"/>
            <p:cNvSpPr/>
            <p:nvPr/>
          </p:nvSpPr>
          <p:spPr>
            <a:xfrm>
              <a:off x="4148272" y="239996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40" name="pl540"/>
            <p:cNvSpPr/>
            <p:nvPr/>
          </p:nvSpPr>
          <p:spPr>
            <a:xfrm>
              <a:off x="4148272" y="2502167"/>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541" name="pl541"/>
            <p:cNvSpPr/>
            <p:nvPr/>
          </p:nvSpPr>
          <p:spPr>
            <a:xfrm>
              <a:off x="4148272" y="2425518"/>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542" name="pl542"/>
            <p:cNvSpPr/>
            <p:nvPr/>
          </p:nvSpPr>
          <p:spPr>
            <a:xfrm>
              <a:off x="4148272" y="261714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43" name="pl543"/>
            <p:cNvSpPr/>
            <p:nvPr/>
          </p:nvSpPr>
          <p:spPr>
            <a:xfrm>
              <a:off x="4148272" y="2617140"/>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544" name="pl544"/>
            <p:cNvSpPr/>
            <p:nvPr/>
          </p:nvSpPr>
          <p:spPr>
            <a:xfrm>
              <a:off x="4148272" y="2399968"/>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545" name="pl545"/>
            <p:cNvSpPr/>
            <p:nvPr/>
          </p:nvSpPr>
          <p:spPr>
            <a:xfrm>
              <a:off x="4148272" y="2553266"/>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546" name="pl546"/>
            <p:cNvSpPr/>
            <p:nvPr/>
          </p:nvSpPr>
          <p:spPr>
            <a:xfrm>
              <a:off x="4148272" y="2540491"/>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40651" cap="flat">
              <a:solidFill>
                <a:srgbClr val="000000">
                  <a:alpha val="100000"/>
                </a:srgbClr>
              </a:solidFill>
              <a:prstDash val="solid"/>
              <a:round/>
            </a:ln>
          </p:spPr>
          <p:txBody>
            <a:bodyPr/>
            <a:lstStyle/>
            <a:p/>
          </p:txBody>
        </p:sp>
        <p:sp>
          <p:nvSpPr>
            <p:cNvPr id="547" name="pl547"/>
            <p:cNvSpPr/>
            <p:nvPr/>
          </p:nvSpPr>
          <p:spPr>
            <a:xfrm>
              <a:off x="4148272" y="2540491"/>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00BA38">
                  <a:alpha val="100000"/>
                </a:srgbClr>
              </a:solidFill>
              <a:prstDash val="solid"/>
              <a:round/>
            </a:ln>
          </p:spPr>
          <p:txBody>
            <a:bodyPr/>
            <a:lstStyle/>
            <a:p/>
          </p:txBody>
        </p:sp>
        <p:sp>
          <p:nvSpPr>
            <p:cNvPr id="548" name="pl548"/>
            <p:cNvSpPr/>
            <p:nvPr/>
          </p:nvSpPr>
          <p:spPr>
            <a:xfrm>
              <a:off x="4074626"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49" name="tx549"/>
            <p:cNvSpPr/>
            <p:nvPr/>
          </p:nvSpPr>
          <p:spPr>
            <a:xfrm>
              <a:off x="4118127" y="23758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50" name="tx550"/>
            <p:cNvSpPr/>
            <p:nvPr/>
          </p:nvSpPr>
          <p:spPr>
            <a:xfrm>
              <a:off x="4412709" y="239131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551" name="tx551"/>
            <p:cNvSpPr/>
            <p:nvPr/>
          </p:nvSpPr>
          <p:spPr>
            <a:xfrm>
              <a:off x="4707291" y="24014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52" name="tx552"/>
            <p:cNvSpPr/>
            <p:nvPr/>
          </p:nvSpPr>
          <p:spPr>
            <a:xfrm>
              <a:off x="5001874" y="241559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53" name="tx553"/>
            <p:cNvSpPr/>
            <p:nvPr/>
          </p:nvSpPr>
          <p:spPr>
            <a:xfrm>
              <a:off x="5296456" y="243971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54" name="tx554"/>
            <p:cNvSpPr/>
            <p:nvPr/>
          </p:nvSpPr>
          <p:spPr>
            <a:xfrm>
              <a:off x="5591038" y="247809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55" name="rc555"/>
            <p:cNvSpPr/>
            <p:nvPr/>
          </p:nvSpPr>
          <p:spPr>
            <a:xfrm>
              <a:off x="4074626" y="2961634"/>
              <a:ext cx="1620202" cy="758825"/>
            </a:xfrm>
            <a:prstGeom prst="rect">
              <a:avLst/>
            </a:prstGeom>
            <a:solidFill>
              <a:srgbClr val="EBEBEB">
                <a:alpha val="100000"/>
              </a:srgbClr>
            </a:solidFill>
          </p:spPr>
          <p:txBody>
            <a:bodyPr/>
            <a:lstStyle/>
            <a:p/>
          </p:txBody>
        </p:sp>
        <p:sp>
          <p:nvSpPr>
            <p:cNvPr id="556" name="pl556"/>
            <p:cNvSpPr/>
            <p:nvPr/>
          </p:nvSpPr>
          <p:spPr>
            <a:xfrm>
              <a:off x="4074626" y="352628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57" name="pl557"/>
            <p:cNvSpPr/>
            <p:nvPr/>
          </p:nvSpPr>
          <p:spPr>
            <a:xfrm>
              <a:off x="4074626" y="320691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58" name="pl558"/>
            <p:cNvSpPr/>
            <p:nvPr/>
          </p:nvSpPr>
          <p:spPr>
            <a:xfrm>
              <a:off x="4295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59" name="pl559"/>
            <p:cNvSpPr/>
            <p:nvPr/>
          </p:nvSpPr>
          <p:spPr>
            <a:xfrm>
              <a:off x="4590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0" name="pl560"/>
            <p:cNvSpPr/>
            <p:nvPr/>
          </p:nvSpPr>
          <p:spPr>
            <a:xfrm>
              <a:off x="4884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1" name="pl561"/>
            <p:cNvSpPr/>
            <p:nvPr/>
          </p:nvSpPr>
          <p:spPr>
            <a:xfrm>
              <a:off x="5179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2" name="pl562"/>
            <p:cNvSpPr/>
            <p:nvPr/>
          </p:nvSpPr>
          <p:spPr>
            <a:xfrm>
              <a:off x="5473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63" name="pl563"/>
            <p:cNvSpPr/>
            <p:nvPr/>
          </p:nvSpPr>
          <p:spPr>
            <a:xfrm>
              <a:off x="4074626"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64" name="pl564"/>
            <p:cNvSpPr/>
            <p:nvPr/>
          </p:nvSpPr>
          <p:spPr>
            <a:xfrm>
              <a:off x="4074626" y="336659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65" name="pl565"/>
            <p:cNvSpPr/>
            <p:nvPr/>
          </p:nvSpPr>
          <p:spPr>
            <a:xfrm>
              <a:off x="4074626" y="304722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66" name="pl566"/>
            <p:cNvSpPr/>
            <p:nvPr/>
          </p:nvSpPr>
          <p:spPr>
            <a:xfrm>
              <a:off x="4148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7" name="pl567"/>
            <p:cNvSpPr/>
            <p:nvPr/>
          </p:nvSpPr>
          <p:spPr>
            <a:xfrm>
              <a:off x="4442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8" name="pl568"/>
            <p:cNvSpPr/>
            <p:nvPr/>
          </p:nvSpPr>
          <p:spPr>
            <a:xfrm>
              <a:off x="4737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69" name="pl569"/>
            <p:cNvSpPr/>
            <p:nvPr/>
          </p:nvSpPr>
          <p:spPr>
            <a:xfrm>
              <a:off x="5032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0" name="pl570"/>
            <p:cNvSpPr/>
            <p:nvPr/>
          </p:nvSpPr>
          <p:spPr>
            <a:xfrm>
              <a:off x="5326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1" name="pl571"/>
            <p:cNvSpPr/>
            <p:nvPr/>
          </p:nvSpPr>
          <p:spPr>
            <a:xfrm>
              <a:off x="5621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2" name="pl572"/>
            <p:cNvSpPr/>
            <p:nvPr/>
          </p:nvSpPr>
          <p:spPr>
            <a:xfrm>
              <a:off x="4148272" y="3596543"/>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573" name="pl573"/>
            <p:cNvSpPr/>
            <p:nvPr/>
          </p:nvSpPr>
          <p:spPr>
            <a:xfrm>
              <a:off x="4148272" y="3570994"/>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40651" cap="flat">
              <a:solidFill>
                <a:srgbClr val="BEBEBE">
                  <a:alpha val="69803"/>
                </a:srgbClr>
              </a:solidFill>
              <a:prstDash val="solid"/>
              <a:round/>
            </a:ln>
          </p:spPr>
          <p:txBody>
            <a:bodyPr/>
            <a:lstStyle/>
            <a:p/>
          </p:txBody>
        </p:sp>
        <p:sp>
          <p:nvSpPr>
            <p:cNvPr id="574" name="pl574"/>
            <p:cNvSpPr/>
            <p:nvPr/>
          </p:nvSpPr>
          <p:spPr>
            <a:xfrm>
              <a:off x="4148272" y="3507119"/>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575" name="pl575"/>
            <p:cNvSpPr/>
            <p:nvPr/>
          </p:nvSpPr>
          <p:spPr>
            <a:xfrm>
              <a:off x="4148272" y="3673192"/>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576" name="pl576"/>
            <p:cNvSpPr/>
            <p:nvPr/>
          </p:nvSpPr>
          <p:spPr>
            <a:xfrm>
              <a:off x="4148272" y="3481570"/>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577" name="pl577"/>
            <p:cNvSpPr/>
            <p:nvPr/>
          </p:nvSpPr>
          <p:spPr>
            <a:xfrm>
              <a:off x="4148272" y="3660417"/>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578" name="pl578"/>
            <p:cNvSpPr/>
            <p:nvPr/>
          </p:nvSpPr>
          <p:spPr>
            <a:xfrm>
              <a:off x="4148272"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79" name="pl579"/>
            <p:cNvSpPr/>
            <p:nvPr/>
          </p:nvSpPr>
          <p:spPr>
            <a:xfrm>
              <a:off x="4148272" y="3456020"/>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580" name="pl580"/>
            <p:cNvSpPr/>
            <p:nvPr/>
          </p:nvSpPr>
          <p:spPr>
            <a:xfrm>
              <a:off x="4148272" y="3660417"/>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581" name="pl581"/>
            <p:cNvSpPr/>
            <p:nvPr/>
          </p:nvSpPr>
          <p:spPr>
            <a:xfrm>
              <a:off x="4148272" y="3583768"/>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582" name="pl582"/>
            <p:cNvSpPr/>
            <p:nvPr/>
          </p:nvSpPr>
          <p:spPr>
            <a:xfrm>
              <a:off x="4148272" y="3315497"/>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583" name="pl583"/>
            <p:cNvSpPr/>
            <p:nvPr/>
          </p:nvSpPr>
          <p:spPr>
            <a:xfrm>
              <a:off x="4148272" y="367319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84" name="pl584"/>
            <p:cNvSpPr/>
            <p:nvPr/>
          </p:nvSpPr>
          <p:spPr>
            <a:xfrm>
              <a:off x="4148272"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85" name="pl585"/>
            <p:cNvSpPr/>
            <p:nvPr/>
          </p:nvSpPr>
          <p:spPr>
            <a:xfrm>
              <a:off x="4148272"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86" name="pl586"/>
            <p:cNvSpPr/>
            <p:nvPr/>
          </p:nvSpPr>
          <p:spPr>
            <a:xfrm>
              <a:off x="4148272" y="3570994"/>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587" name="pl587"/>
            <p:cNvSpPr/>
            <p:nvPr/>
          </p:nvSpPr>
          <p:spPr>
            <a:xfrm>
              <a:off x="4148272" y="3596543"/>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588" name="pl588"/>
            <p:cNvSpPr/>
            <p:nvPr/>
          </p:nvSpPr>
          <p:spPr>
            <a:xfrm>
              <a:off x="4148272" y="3673192"/>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589" name="pl589"/>
            <p:cNvSpPr/>
            <p:nvPr/>
          </p:nvSpPr>
          <p:spPr>
            <a:xfrm>
              <a:off x="4148272" y="34432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90" name="pl590"/>
            <p:cNvSpPr/>
            <p:nvPr/>
          </p:nvSpPr>
          <p:spPr>
            <a:xfrm>
              <a:off x="4148272" y="3545444"/>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591" name="pl591"/>
            <p:cNvSpPr/>
            <p:nvPr/>
          </p:nvSpPr>
          <p:spPr>
            <a:xfrm>
              <a:off x="4148272" y="3468795"/>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592" name="pl592"/>
            <p:cNvSpPr/>
            <p:nvPr/>
          </p:nvSpPr>
          <p:spPr>
            <a:xfrm>
              <a:off x="4148272" y="3660417"/>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93" name="pl593"/>
            <p:cNvSpPr/>
            <p:nvPr/>
          </p:nvSpPr>
          <p:spPr>
            <a:xfrm>
              <a:off x="4148272" y="3660417"/>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594" name="pl594"/>
            <p:cNvSpPr/>
            <p:nvPr/>
          </p:nvSpPr>
          <p:spPr>
            <a:xfrm>
              <a:off x="4148272" y="3443245"/>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595" name="pl595"/>
            <p:cNvSpPr/>
            <p:nvPr/>
          </p:nvSpPr>
          <p:spPr>
            <a:xfrm>
              <a:off x="4148272" y="3596543"/>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596" name="pl596"/>
            <p:cNvSpPr/>
            <p:nvPr/>
          </p:nvSpPr>
          <p:spPr>
            <a:xfrm>
              <a:off x="4148272" y="3570994"/>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40651" cap="flat">
              <a:solidFill>
                <a:srgbClr val="000000">
                  <a:alpha val="100000"/>
                </a:srgbClr>
              </a:solidFill>
              <a:prstDash val="solid"/>
              <a:round/>
            </a:ln>
          </p:spPr>
          <p:txBody>
            <a:bodyPr/>
            <a:lstStyle/>
            <a:p/>
          </p:txBody>
        </p:sp>
        <p:sp>
          <p:nvSpPr>
            <p:cNvPr id="597" name="pl597"/>
            <p:cNvSpPr/>
            <p:nvPr/>
          </p:nvSpPr>
          <p:spPr>
            <a:xfrm>
              <a:off x="4148272" y="3570994"/>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00B6EB">
                  <a:alpha val="100000"/>
                </a:srgbClr>
              </a:solidFill>
              <a:prstDash val="solid"/>
              <a:round/>
            </a:ln>
          </p:spPr>
          <p:txBody>
            <a:bodyPr/>
            <a:lstStyle/>
            <a:p/>
          </p:txBody>
        </p:sp>
        <p:sp>
          <p:nvSpPr>
            <p:cNvPr id="598" name="pl598"/>
            <p:cNvSpPr/>
            <p:nvPr/>
          </p:nvSpPr>
          <p:spPr>
            <a:xfrm>
              <a:off x="4074626"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99" name="tx599"/>
            <p:cNvSpPr/>
            <p:nvPr/>
          </p:nvSpPr>
          <p:spPr>
            <a:xfrm>
              <a:off x="4118127" y="34191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00" name="tx600"/>
            <p:cNvSpPr/>
            <p:nvPr/>
          </p:nvSpPr>
          <p:spPr>
            <a:xfrm>
              <a:off x="4412709" y="343459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601" name="tx601"/>
            <p:cNvSpPr/>
            <p:nvPr/>
          </p:nvSpPr>
          <p:spPr>
            <a:xfrm>
              <a:off x="4707291" y="34191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02" name="tx602"/>
            <p:cNvSpPr/>
            <p:nvPr/>
          </p:nvSpPr>
          <p:spPr>
            <a:xfrm>
              <a:off x="5001874" y="34191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03" name="tx603"/>
            <p:cNvSpPr/>
            <p:nvPr/>
          </p:nvSpPr>
          <p:spPr>
            <a:xfrm>
              <a:off x="5296456" y="3406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04" name="tx604"/>
            <p:cNvSpPr/>
            <p:nvPr/>
          </p:nvSpPr>
          <p:spPr>
            <a:xfrm>
              <a:off x="5591038" y="3406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05" name="rc605"/>
            <p:cNvSpPr/>
            <p:nvPr/>
          </p:nvSpPr>
          <p:spPr>
            <a:xfrm>
              <a:off x="4074626" y="4004911"/>
              <a:ext cx="1620202" cy="758825"/>
            </a:xfrm>
            <a:prstGeom prst="rect">
              <a:avLst/>
            </a:prstGeom>
            <a:solidFill>
              <a:srgbClr val="EBEBEB">
                <a:alpha val="100000"/>
              </a:srgbClr>
            </a:solidFill>
          </p:spPr>
          <p:txBody>
            <a:bodyPr/>
            <a:lstStyle/>
            <a:p/>
          </p:txBody>
        </p:sp>
        <p:sp>
          <p:nvSpPr>
            <p:cNvPr id="606" name="pl606"/>
            <p:cNvSpPr/>
            <p:nvPr/>
          </p:nvSpPr>
          <p:spPr>
            <a:xfrm>
              <a:off x="4074626" y="456955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7" name="pl607"/>
            <p:cNvSpPr/>
            <p:nvPr/>
          </p:nvSpPr>
          <p:spPr>
            <a:xfrm>
              <a:off x="4074626" y="425018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8" name="pl608"/>
            <p:cNvSpPr/>
            <p:nvPr/>
          </p:nvSpPr>
          <p:spPr>
            <a:xfrm>
              <a:off x="4295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09" name="pl609"/>
            <p:cNvSpPr/>
            <p:nvPr/>
          </p:nvSpPr>
          <p:spPr>
            <a:xfrm>
              <a:off x="4590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0" name="pl610"/>
            <p:cNvSpPr/>
            <p:nvPr/>
          </p:nvSpPr>
          <p:spPr>
            <a:xfrm>
              <a:off x="4884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1" name="pl611"/>
            <p:cNvSpPr/>
            <p:nvPr/>
          </p:nvSpPr>
          <p:spPr>
            <a:xfrm>
              <a:off x="5179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2" name="pl612"/>
            <p:cNvSpPr/>
            <p:nvPr/>
          </p:nvSpPr>
          <p:spPr>
            <a:xfrm>
              <a:off x="5473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3" name="pl613"/>
            <p:cNvSpPr/>
            <p:nvPr/>
          </p:nvSpPr>
          <p:spPr>
            <a:xfrm>
              <a:off x="4074626"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4" name="pl614"/>
            <p:cNvSpPr/>
            <p:nvPr/>
          </p:nvSpPr>
          <p:spPr>
            <a:xfrm>
              <a:off x="4074626" y="44098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5" name="pl615"/>
            <p:cNvSpPr/>
            <p:nvPr/>
          </p:nvSpPr>
          <p:spPr>
            <a:xfrm>
              <a:off x="4074626" y="409050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16" name="pl616"/>
            <p:cNvSpPr/>
            <p:nvPr/>
          </p:nvSpPr>
          <p:spPr>
            <a:xfrm>
              <a:off x="4148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7" name="pl617"/>
            <p:cNvSpPr/>
            <p:nvPr/>
          </p:nvSpPr>
          <p:spPr>
            <a:xfrm>
              <a:off x="4442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8" name="pl618"/>
            <p:cNvSpPr/>
            <p:nvPr/>
          </p:nvSpPr>
          <p:spPr>
            <a:xfrm>
              <a:off x="4737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19" name="pl619"/>
            <p:cNvSpPr/>
            <p:nvPr/>
          </p:nvSpPr>
          <p:spPr>
            <a:xfrm>
              <a:off x="5032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20" name="pl620"/>
            <p:cNvSpPr/>
            <p:nvPr/>
          </p:nvSpPr>
          <p:spPr>
            <a:xfrm>
              <a:off x="5326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21" name="pl621"/>
            <p:cNvSpPr/>
            <p:nvPr/>
          </p:nvSpPr>
          <p:spPr>
            <a:xfrm>
              <a:off x="5621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22" name="pl622"/>
            <p:cNvSpPr/>
            <p:nvPr/>
          </p:nvSpPr>
          <p:spPr>
            <a:xfrm>
              <a:off x="4148272" y="463982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623" name="pl623"/>
            <p:cNvSpPr/>
            <p:nvPr/>
          </p:nvSpPr>
          <p:spPr>
            <a:xfrm>
              <a:off x="4148272" y="4512072"/>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40651" cap="flat">
              <a:solidFill>
                <a:srgbClr val="BEBEBE">
                  <a:alpha val="69803"/>
                </a:srgbClr>
              </a:solidFill>
              <a:prstDash val="solid"/>
              <a:round/>
            </a:ln>
          </p:spPr>
          <p:txBody>
            <a:bodyPr/>
            <a:lstStyle/>
            <a:p/>
          </p:txBody>
        </p:sp>
        <p:sp>
          <p:nvSpPr>
            <p:cNvPr id="624" name="pl624"/>
            <p:cNvSpPr/>
            <p:nvPr/>
          </p:nvSpPr>
          <p:spPr>
            <a:xfrm>
              <a:off x="4148272" y="4550396"/>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625" name="pl625"/>
            <p:cNvSpPr/>
            <p:nvPr/>
          </p:nvSpPr>
          <p:spPr>
            <a:xfrm>
              <a:off x="4148272" y="4716469"/>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626" name="pl626"/>
            <p:cNvSpPr/>
            <p:nvPr/>
          </p:nvSpPr>
          <p:spPr>
            <a:xfrm>
              <a:off x="4148272" y="4524847"/>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627" name="pl627"/>
            <p:cNvSpPr/>
            <p:nvPr/>
          </p:nvSpPr>
          <p:spPr>
            <a:xfrm>
              <a:off x="4148272" y="470369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628" name="pl628"/>
            <p:cNvSpPr/>
            <p:nvPr/>
          </p:nvSpPr>
          <p:spPr>
            <a:xfrm>
              <a:off x="4148272"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29" name="pl629"/>
            <p:cNvSpPr/>
            <p:nvPr/>
          </p:nvSpPr>
          <p:spPr>
            <a:xfrm>
              <a:off x="4148272" y="4499297"/>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630" name="pl630"/>
            <p:cNvSpPr/>
            <p:nvPr/>
          </p:nvSpPr>
          <p:spPr>
            <a:xfrm>
              <a:off x="4148272" y="4703694"/>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631" name="pl631"/>
            <p:cNvSpPr/>
            <p:nvPr/>
          </p:nvSpPr>
          <p:spPr>
            <a:xfrm>
              <a:off x="4148272" y="4627045"/>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632" name="pl632"/>
            <p:cNvSpPr/>
            <p:nvPr/>
          </p:nvSpPr>
          <p:spPr>
            <a:xfrm>
              <a:off x="4148272" y="4358774"/>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633" name="pl633"/>
            <p:cNvSpPr/>
            <p:nvPr/>
          </p:nvSpPr>
          <p:spPr>
            <a:xfrm>
              <a:off x="4148272" y="47164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34" name="pl634"/>
            <p:cNvSpPr/>
            <p:nvPr/>
          </p:nvSpPr>
          <p:spPr>
            <a:xfrm>
              <a:off x="4148272"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35" name="pl635"/>
            <p:cNvSpPr/>
            <p:nvPr/>
          </p:nvSpPr>
          <p:spPr>
            <a:xfrm>
              <a:off x="4148272"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36" name="pl636"/>
            <p:cNvSpPr/>
            <p:nvPr/>
          </p:nvSpPr>
          <p:spPr>
            <a:xfrm>
              <a:off x="4148272" y="4614270"/>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637" name="pl637"/>
            <p:cNvSpPr/>
            <p:nvPr/>
          </p:nvSpPr>
          <p:spPr>
            <a:xfrm>
              <a:off x="4148272" y="4639820"/>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638" name="pl638"/>
            <p:cNvSpPr/>
            <p:nvPr/>
          </p:nvSpPr>
          <p:spPr>
            <a:xfrm>
              <a:off x="4148272" y="4716469"/>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639" name="pl639"/>
            <p:cNvSpPr/>
            <p:nvPr/>
          </p:nvSpPr>
          <p:spPr>
            <a:xfrm>
              <a:off x="4148272" y="44865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40" name="pl640"/>
            <p:cNvSpPr/>
            <p:nvPr/>
          </p:nvSpPr>
          <p:spPr>
            <a:xfrm>
              <a:off x="4148272" y="4588721"/>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641" name="pl641"/>
            <p:cNvSpPr/>
            <p:nvPr/>
          </p:nvSpPr>
          <p:spPr>
            <a:xfrm>
              <a:off x="4148272" y="4512072"/>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642" name="pl642"/>
            <p:cNvSpPr/>
            <p:nvPr/>
          </p:nvSpPr>
          <p:spPr>
            <a:xfrm>
              <a:off x="4148272" y="470369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43" name="pl643"/>
            <p:cNvSpPr/>
            <p:nvPr/>
          </p:nvSpPr>
          <p:spPr>
            <a:xfrm>
              <a:off x="4148272" y="470369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644" name="pl644"/>
            <p:cNvSpPr/>
            <p:nvPr/>
          </p:nvSpPr>
          <p:spPr>
            <a:xfrm>
              <a:off x="4148272" y="4486522"/>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645" name="pl645"/>
            <p:cNvSpPr/>
            <p:nvPr/>
          </p:nvSpPr>
          <p:spPr>
            <a:xfrm>
              <a:off x="4148272" y="463982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646" name="pl646"/>
            <p:cNvSpPr/>
            <p:nvPr/>
          </p:nvSpPr>
          <p:spPr>
            <a:xfrm>
              <a:off x="4148272" y="4512072"/>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40651" cap="flat">
              <a:solidFill>
                <a:srgbClr val="000000">
                  <a:alpha val="100000"/>
                </a:srgbClr>
              </a:solidFill>
              <a:prstDash val="solid"/>
              <a:round/>
            </a:ln>
          </p:spPr>
          <p:txBody>
            <a:bodyPr/>
            <a:lstStyle/>
            <a:p/>
          </p:txBody>
        </p:sp>
        <p:sp>
          <p:nvSpPr>
            <p:cNvPr id="647" name="pl647"/>
            <p:cNvSpPr/>
            <p:nvPr/>
          </p:nvSpPr>
          <p:spPr>
            <a:xfrm>
              <a:off x="4148272" y="4512072"/>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EC69EF">
                  <a:alpha val="100000"/>
                </a:srgbClr>
              </a:solidFill>
              <a:prstDash val="solid"/>
              <a:round/>
            </a:ln>
          </p:spPr>
          <p:txBody>
            <a:bodyPr/>
            <a:lstStyle/>
            <a:p/>
          </p:txBody>
        </p:sp>
        <p:sp>
          <p:nvSpPr>
            <p:cNvPr id="648" name="pl648"/>
            <p:cNvSpPr/>
            <p:nvPr/>
          </p:nvSpPr>
          <p:spPr>
            <a:xfrm>
              <a:off x="4074626"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49" name="tx649"/>
            <p:cNvSpPr/>
            <p:nvPr/>
          </p:nvSpPr>
          <p:spPr>
            <a:xfrm>
              <a:off x="4087982" y="43487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650" name="tx650"/>
            <p:cNvSpPr/>
            <p:nvPr/>
          </p:nvSpPr>
          <p:spPr>
            <a:xfrm>
              <a:off x="4382564" y="4398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51" name="tx651"/>
            <p:cNvSpPr/>
            <p:nvPr/>
          </p:nvSpPr>
          <p:spPr>
            <a:xfrm>
              <a:off x="4677147" y="44254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52" name="tx652"/>
            <p:cNvSpPr/>
            <p:nvPr/>
          </p:nvSpPr>
          <p:spPr>
            <a:xfrm>
              <a:off x="4971729" y="43985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653" name="tx653"/>
            <p:cNvSpPr/>
            <p:nvPr/>
          </p:nvSpPr>
          <p:spPr>
            <a:xfrm>
              <a:off x="5266311" y="43871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654" name="tx654"/>
            <p:cNvSpPr/>
            <p:nvPr/>
          </p:nvSpPr>
          <p:spPr>
            <a:xfrm>
              <a:off x="5591038" y="446244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655" name="rc655"/>
            <p:cNvSpPr/>
            <p:nvPr/>
          </p:nvSpPr>
          <p:spPr>
            <a:xfrm>
              <a:off x="5764417" y="875080"/>
              <a:ext cx="1620202" cy="758825"/>
            </a:xfrm>
            <a:prstGeom prst="rect">
              <a:avLst/>
            </a:prstGeom>
            <a:solidFill>
              <a:srgbClr val="EBEBEB">
                <a:alpha val="100000"/>
              </a:srgbClr>
            </a:solidFill>
          </p:spPr>
          <p:txBody>
            <a:bodyPr/>
            <a:lstStyle/>
            <a:p/>
          </p:txBody>
        </p:sp>
        <p:sp>
          <p:nvSpPr>
            <p:cNvPr id="656" name="pl656"/>
            <p:cNvSpPr/>
            <p:nvPr/>
          </p:nvSpPr>
          <p:spPr>
            <a:xfrm>
              <a:off x="5764417" y="143972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57" name="pl657"/>
            <p:cNvSpPr/>
            <p:nvPr/>
          </p:nvSpPr>
          <p:spPr>
            <a:xfrm>
              <a:off x="5764417" y="112035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58" name="pl658"/>
            <p:cNvSpPr/>
            <p:nvPr/>
          </p:nvSpPr>
          <p:spPr>
            <a:xfrm>
              <a:off x="5985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59" name="pl659"/>
            <p:cNvSpPr/>
            <p:nvPr/>
          </p:nvSpPr>
          <p:spPr>
            <a:xfrm>
              <a:off x="6279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0" name="pl660"/>
            <p:cNvSpPr/>
            <p:nvPr/>
          </p:nvSpPr>
          <p:spPr>
            <a:xfrm>
              <a:off x="6574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1" name="pl661"/>
            <p:cNvSpPr/>
            <p:nvPr/>
          </p:nvSpPr>
          <p:spPr>
            <a:xfrm>
              <a:off x="6869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2" name="pl662"/>
            <p:cNvSpPr/>
            <p:nvPr/>
          </p:nvSpPr>
          <p:spPr>
            <a:xfrm>
              <a:off x="71636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63" name="pl663"/>
            <p:cNvSpPr/>
            <p:nvPr/>
          </p:nvSpPr>
          <p:spPr>
            <a:xfrm>
              <a:off x="5764417"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4" name="pl664"/>
            <p:cNvSpPr/>
            <p:nvPr/>
          </p:nvSpPr>
          <p:spPr>
            <a:xfrm>
              <a:off x="5764417" y="128004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5" name="pl665"/>
            <p:cNvSpPr/>
            <p:nvPr/>
          </p:nvSpPr>
          <p:spPr>
            <a:xfrm>
              <a:off x="5764417" y="96067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6" name="pl666"/>
            <p:cNvSpPr/>
            <p:nvPr/>
          </p:nvSpPr>
          <p:spPr>
            <a:xfrm>
              <a:off x="5838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7" name="pl667"/>
            <p:cNvSpPr/>
            <p:nvPr/>
          </p:nvSpPr>
          <p:spPr>
            <a:xfrm>
              <a:off x="6132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8" name="pl668"/>
            <p:cNvSpPr/>
            <p:nvPr/>
          </p:nvSpPr>
          <p:spPr>
            <a:xfrm>
              <a:off x="6427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69" name="pl669"/>
            <p:cNvSpPr/>
            <p:nvPr/>
          </p:nvSpPr>
          <p:spPr>
            <a:xfrm>
              <a:off x="672180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0" name="pl670"/>
            <p:cNvSpPr/>
            <p:nvPr/>
          </p:nvSpPr>
          <p:spPr>
            <a:xfrm>
              <a:off x="7016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1" name="pl671"/>
            <p:cNvSpPr/>
            <p:nvPr/>
          </p:nvSpPr>
          <p:spPr>
            <a:xfrm>
              <a:off x="731097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72" name="pl672"/>
            <p:cNvSpPr/>
            <p:nvPr/>
          </p:nvSpPr>
          <p:spPr>
            <a:xfrm>
              <a:off x="5838063" y="1509989"/>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673" name="pl673"/>
            <p:cNvSpPr/>
            <p:nvPr/>
          </p:nvSpPr>
          <p:spPr>
            <a:xfrm>
              <a:off x="5838063" y="157386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40651" cap="flat">
              <a:solidFill>
                <a:srgbClr val="BEBEBE">
                  <a:alpha val="69803"/>
                </a:srgbClr>
              </a:solidFill>
              <a:prstDash val="solid"/>
              <a:round/>
            </a:ln>
          </p:spPr>
          <p:txBody>
            <a:bodyPr/>
            <a:lstStyle/>
            <a:p/>
          </p:txBody>
        </p:sp>
        <p:sp>
          <p:nvSpPr>
            <p:cNvPr id="674" name="pl674"/>
            <p:cNvSpPr/>
            <p:nvPr/>
          </p:nvSpPr>
          <p:spPr>
            <a:xfrm>
              <a:off x="5838063" y="1420565"/>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675" name="pl675"/>
            <p:cNvSpPr/>
            <p:nvPr/>
          </p:nvSpPr>
          <p:spPr>
            <a:xfrm>
              <a:off x="5838063" y="1586638"/>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676" name="pl676"/>
            <p:cNvSpPr/>
            <p:nvPr/>
          </p:nvSpPr>
          <p:spPr>
            <a:xfrm>
              <a:off x="5838063" y="1395016"/>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677" name="pl677"/>
            <p:cNvSpPr/>
            <p:nvPr/>
          </p:nvSpPr>
          <p:spPr>
            <a:xfrm>
              <a:off x="5838063" y="157386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678" name="pl678"/>
            <p:cNvSpPr/>
            <p:nvPr/>
          </p:nvSpPr>
          <p:spPr>
            <a:xfrm>
              <a:off x="5838063"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79" name="pl679"/>
            <p:cNvSpPr/>
            <p:nvPr/>
          </p:nvSpPr>
          <p:spPr>
            <a:xfrm>
              <a:off x="5838063" y="1369466"/>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680" name="pl680"/>
            <p:cNvSpPr/>
            <p:nvPr/>
          </p:nvSpPr>
          <p:spPr>
            <a:xfrm>
              <a:off x="5838063" y="1573864"/>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681" name="pl681"/>
            <p:cNvSpPr/>
            <p:nvPr/>
          </p:nvSpPr>
          <p:spPr>
            <a:xfrm>
              <a:off x="5838063" y="1497215"/>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682" name="pl682"/>
            <p:cNvSpPr/>
            <p:nvPr/>
          </p:nvSpPr>
          <p:spPr>
            <a:xfrm>
              <a:off x="5838063" y="1228943"/>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683" name="pl683"/>
            <p:cNvSpPr/>
            <p:nvPr/>
          </p:nvSpPr>
          <p:spPr>
            <a:xfrm>
              <a:off x="5838063" y="158663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84" name="pl684"/>
            <p:cNvSpPr/>
            <p:nvPr/>
          </p:nvSpPr>
          <p:spPr>
            <a:xfrm>
              <a:off x="5838063"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85" name="pl685"/>
            <p:cNvSpPr/>
            <p:nvPr/>
          </p:nvSpPr>
          <p:spPr>
            <a:xfrm>
              <a:off x="5838063"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86" name="pl686"/>
            <p:cNvSpPr/>
            <p:nvPr/>
          </p:nvSpPr>
          <p:spPr>
            <a:xfrm>
              <a:off x="5838063" y="1484440"/>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687" name="pl687"/>
            <p:cNvSpPr/>
            <p:nvPr/>
          </p:nvSpPr>
          <p:spPr>
            <a:xfrm>
              <a:off x="5838063" y="1509989"/>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688" name="pl688"/>
            <p:cNvSpPr/>
            <p:nvPr/>
          </p:nvSpPr>
          <p:spPr>
            <a:xfrm>
              <a:off x="5838063" y="1586638"/>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689" name="pl689"/>
            <p:cNvSpPr/>
            <p:nvPr/>
          </p:nvSpPr>
          <p:spPr>
            <a:xfrm>
              <a:off x="5838063" y="135669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90" name="pl690"/>
            <p:cNvSpPr/>
            <p:nvPr/>
          </p:nvSpPr>
          <p:spPr>
            <a:xfrm>
              <a:off x="5838063" y="1458890"/>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691" name="pl691"/>
            <p:cNvSpPr/>
            <p:nvPr/>
          </p:nvSpPr>
          <p:spPr>
            <a:xfrm>
              <a:off x="5838063" y="1382241"/>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692" name="pl692"/>
            <p:cNvSpPr/>
            <p:nvPr/>
          </p:nvSpPr>
          <p:spPr>
            <a:xfrm>
              <a:off x="5838063" y="157386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93" name="pl693"/>
            <p:cNvSpPr/>
            <p:nvPr/>
          </p:nvSpPr>
          <p:spPr>
            <a:xfrm>
              <a:off x="5838063" y="157386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694" name="pl694"/>
            <p:cNvSpPr/>
            <p:nvPr/>
          </p:nvSpPr>
          <p:spPr>
            <a:xfrm>
              <a:off x="5838063" y="1356691"/>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695" name="pl695"/>
            <p:cNvSpPr/>
            <p:nvPr/>
          </p:nvSpPr>
          <p:spPr>
            <a:xfrm>
              <a:off x="5838063" y="1509989"/>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696" name="pl696"/>
            <p:cNvSpPr/>
            <p:nvPr/>
          </p:nvSpPr>
          <p:spPr>
            <a:xfrm>
              <a:off x="5838063" y="157386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40651" cap="flat">
              <a:solidFill>
                <a:srgbClr val="000000">
                  <a:alpha val="100000"/>
                </a:srgbClr>
              </a:solidFill>
              <a:prstDash val="solid"/>
              <a:round/>
            </a:ln>
          </p:spPr>
          <p:txBody>
            <a:bodyPr/>
            <a:lstStyle/>
            <a:p/>
          </p:txBody>
        </p:sp>
        <p:sp>
          <p:nvSpPr>
            <p:cNvPr id="697" name="pl697"/>
            <p:cNvSpPr/>
            <p:nvPr/>
          </p:nvSpPr>
          <p:spPr>
            <a:xfrm>
              <a:off x="5838063" y="157386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C49A00">
                  <a:alpha val="100000"/>
                </a:srgbClr>
              </a:solidFill>
              <a:prstDash val="solid"/>
              <a:round/>
            </a:ln>
          </p:spPr>
          <p:txBody>
            <a:bodyPr/>
            <a:lstStyle/>
            <a:p/>
          </p:txBody>
        </p:sp>
        <p:sp>
          <p:nvSpPr>
            <p:cNvPr id="698" name="pl698"/>
            <p:cNvSpPr/>
            <p:nvPr/>
          </p:nvSpPr>
          <p:spPr>
            <a:xfrm>
              <a:off x="5764417"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99" name="tx699"/>
            <p:cNvSpPr/>
            <p:nvPr/>
          </p:nvSpPr>
          <p:spPr>
            <a:xfrm>
              <a:off x="5807918" y="1423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00" name="tx700"/>
            <p:cNvSpPr/>
            <p:nvPr/>
          </p:nvSpPr>
          <p:spPr>
            <a:xfrm>
              <a:off x="6102500" y="1423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01" name="tx701"/>
            <p:cNvSpPr/>
            <p:nvPr/>
          </p:nvSpPr>
          <p:spPr>
            <a:xfrm>
              <a:off x="6397082" y="1423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02" name="tx702"/>
            <p:cNvSpPr/>
            <p:nvPr/>
          </p:nvSpPr>
          <p:spPr>
            <a:xfrm>
              <a:off x="6691665" y="1423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03" name="tx703"/>
            <p:cNvSpPr/>
            <p:nvPr/>
          </p:nvSpPr>
          <p:spPr>
            <a:xfrm>
              <a:off x="6986247"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704" name="tx704"/>
            <p:cNvSpPr/>
            <p:nvPr/>
          </p:nvSpPr>
          <p:spPr>
            <a:xfrm>
              <a:off x="7280829" y="14105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05" name="rc705"/>
            <p:cNvSpPr/>
            <p:nvPr/>
          </p:nvSpPr>
          <p:spPr>
            <a:xfrm>
              <a:off x="5764417" y="1918357"/>
              <a:ext cx="1620202" cy="758825"/>
            </a:xfrm>
            <a:prstGeom prst="rect">
              <a:avLst/>
            </a:prstGeom>
            <a:solidFill>
              <a:srgbClr val="EBEBEB">
                <a:alpha val="100000"/>
              </a:srgbClr>
            </a:solidFill>
          </p:spPr>
          <p:txBody>
            <a:bodyPr/>
            <a:lstStyle/>
            <a:p/>
          </p:txBody>
        </p:sp>
        <p:sp>
          <p:nvSpPr>
            <p:cNvPr id="706" name="pl706"/>
            <p:cNvSpPr/>
            <p:nvPr/>
          </p:nvSpPr>
          <p:spPr>
            <a:xfrm>
              <a:off x="5764417" y="248300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07" name="pl707"/>
            <p:cNvSpPr/>
            <p:nvPr/>
          </p:nvSpPr>
          <p:spPr>
            <a:xfrm>
              <a:off x="5764417" y="216363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08" name="pl708"/>
            <p:cNvSpPr/>
            <p:nvPr/>
          </p:nvSpPr>
          <p:spPr>
            <a:xfrm>
              <a:off x="5985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09" name="pl709"/>
            <p:cNvSpPr/>
            <p:nvPr/>
          </p:nvSpPr>
          <p:spPr>
            <a:xfrm>
              <a:off x="6279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0" name="pl710"/>
            <p:cNvSpPr/>
            <p:nvPr/>
          </p:nvSpPr>
          <p:spPr>
            <a:xfrm>
              <a:off x="6574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1" name="pl711"/>
            <p:cNvSpPr/>
            <p:nvPr/>
          </p:nvSpPr>
          <p:spPr>
            <a:xfrm>
              <a:off x="6869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2" name="pl712"/>
            <p:cNvSpPr/>
            <p:nvPr/>
          </p:nvSpPr>
          <p:spPr>
            <a:xfrm>
              <a:off x="71636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13" name="pl713"/>
            <p:cNvSpPr/>
            <p:nvPr/>
          </p:nvSpPr>
          <p:spPr>
            <a:xfrm>
              <a:off x="5764417"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4" name="pl714"/>
            <p:cNvSpPr/>
            <p:nvPr/>
          </p:nvSpPr>
          <p:spPr>
            <a:xfrm>
              <a:off x="5764417" y="232331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5" name="pl715"/>
            <p:cNvSpPr/>
            <p:nvPr/>
          </p:nvSpPr>
          <p:spPr>
            <a:xfrm>
              <a:off x="5764417" y="200394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16" name="pl716"/>
            <p:cNvSpPr/>
            <p:nvPr/>
          </p:nvSpPr>
          <p:spPr>
            <a:xfrm>
              <a:off x="5838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7" name="pl717"/>
            <p:cNvSpPr/>
            <p:nvPr/>
          </p:nvSpPr>
          <p:spPr>
            <a:xfrm>
              <a:off x="6132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8" name="pl718"/>
            <p:cNvSpPr/>
            <p:nvPr/>
          </p:nvSpPr>
          <p:spPr>
            <a:xfrm>
              <a:off x="6427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9" name="pl719"/>
            <p:cNvSpPr/>
            <p:nvPr/>
          </p:nvSpPr>
          <p:spPr>
            <a:xfrm>
              <a:off x="672180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0" name="pl720"/>
            <p:cNvSpPr/>
            <p:nvPr/>
          </p:nvSpPr>
          <p:spPr>
            <a:xfrm>
              <a:off x="7016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1" name="pl721"/>
            <p:cNvSpPr/>
            <p:nvPr/>
          </p:nvSpPr>
          <p:spPr>
            <a:xfrm>
              <a:off x="731097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2" name="pl722"/>
            <p:cNvSpPr/>
            <p:nvPr/>
          </p:nvSpPr>
          <p:spPr>
            <a:xfrm>
              <a:off x="5838063" y="2553266"/>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723" name="pl723"/>
            <p:cNvSpPr/>
            <p:nvPr/>
          </p:nvSpPr>
          <p:spPr>
            <a:xfrm>
              <a:off x="5838063" y="2272220"/>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40651" cap="flat">
              <a:solidFill>
                <a:srgbClr val="BEBEBE">
                  <a:alpha val="69803"/>
                </a:srgbClr>
              </a:solidFill>
              <a:prstDash val="solid"/>
              <a:round/>
            </a:ln>
          </p:spPr>
          <p:txBody>
            <a:bodyPr/>
            <a:lstStyle/>
            <a:p/>
          </p:txBody>
        </p:sp>
        <p:sp>
          <p:nvSpPr>
            <p:cNvPr id="724" name="pl724"/>
            <p:cNvSpPr/>
            <p:nvPr/>
          </p:nvSpPr>
          <p:spPr>
            <a:xfrm>
              <a:off x="5838063" y="2463842"/>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725" name="pl725"/>
            <p:cNvSpPr/>
            <p:nvPr/>
          </p:nvSpPr>
          <p:spPr>
            <a:xfrm>
              <a:off x="5838063" y="2629915"/>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726" name="pl726"/>
            <p:cNvSpPr/>
            <p:nvPr/>
          </p:nvSpPr>
          <p:spPr>
            <a:xfrm>
              <a:off x="5838063" y="2438293"/>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727" name="pl727"/>
            <p:cNvSpPr/>
            <p:nvPr/>
          </p:nvSpPr>
          <p:spPr>
            <a:xfrm>
              <a:off x="5838063" y="2617140"/>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728" name="pl728"/>
            <p:cNvSpPr/>
            <p:nvPr/>
          </p:nvSpPr>
          <p:spPr>
            <a:xfrm>
              <a:off x="5838063"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29" name="pl729"/>
            <p:cNvSpPr/>
            <p:nvPr/>
          </p:nvSpPr>
          <p:spPr>
            <a:xfrm>
              <a:off x="5838063" y="2412743"/>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730" name="pl730"/>
            <p:cNvSpPr/>
            <p:nvPr/>
          </p:nvSpPr>
          <p:spPr>
            <a:xfrm>
              <a:off x="5838063" y="2617140"/>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731" name="pl731"/>
            <p:cNvSpPr/>
            <p:nvPr/>
          </p:nvSpPr>
          <p:spPr>
            <a:xfrm>
              <a:off x="5838063" y="2540491"/>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732" name="pl732"/>
            <p:cNvSpPr/>
            <p:nvPr/>
          </p:nvSpPr>
          <p:spPr>
            <a:xfrm>
              <a:off x="5838063" y="2272220"/>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733" name="pl733"/>
            <p:cNvSpPr/>
            <p:nvPr/>
          </p:nvSpPr>
          <p:spPr>
            <a:xfrm>
              <a:off x="5838063" y="262991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34" name="pl734"/>
            <p:cNvSpPr/>
            <p:nvPr/>
          </p:nvSpPr>
          <p:spPr>
            <a:xfrm>
              <a:off x="5838063"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35" name="pl735"/>
            <p:cNvSpPr/>
            <p:nvPr/>
          </p:nvSpPr>
          <p:spPr>
            <a:xfrm>
              <a:off x="5838063"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36" name="pl736"/>
            <p:cNvSpPr/>
            <p:nvPr/>
          </p:nvSpPr>
          <p:spPr>
            <a:xfrm>
              <a:off x="5838063" y="2527717"/>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737" name="pl737"/>
            <p:cNvSpPr/>
            <p:nvPr/>
          </p:nvSpPr>
          <p:spPr>
            <a:xfrm>
              <a:off x="5838063" y="2553266"/>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738" name="pl738"/>
            <p:cNvSpPr/>
            <p:nvPr/>
          </p:nvSpPr>
          <p:spPr>
            <a:xfrm>
              <a:off x="5838063" y="2629915"/>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739" name="pl739"/>
            <p:cNvSpPr/>
            <p:nvPr/>
          </p:nvSpPr>
          <p:spPr>
            <a:xfrm>
              <a:off x="5838063" y="239996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40" name="pl740"/>
            <p:cNvSpPr/>
            <p:nvPr/>
          </p:nvSpPr>
          <p:spPr>
            <a:xfrm>
              <a:off x="5838063" y="2502167"/>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741" name="pl741"/>
            <p:cNvSpPr/>
            <p:nvPr/>
          </p:nvSpPr>
          <p:spPr>
            <a:xfrm>
              <a:off x="5838063" y="2425518"/>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742" name="pl742"/>
            <p:cNvSpPr/>
            <p:nvPr/>
          </p:nvSpPr>
          <p:spPr>
            <a:xfrm>
              <a:off x="5838063" y="261714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43" name="pl743"/>
            <p:cNvSpPr/>
            <p:nvPr/>
          </p:nvSpPr>
          <p:spPr>
            <a:xfrm>
              <a:off x="5838063" y="2617140"/>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744" name="pl744"/>
            <p:cNvSpPr/>
            <p:nvPr/>
          </p:nvSpPr>
          <p:spPr>
            <a:xfrm>
              <a:off x="5838063" y="2399968"/>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745" name="pl745"/>
            <p:cNvSpPr/>
            <p:nvPr/>
          </p:nvSpPr>
          <p:spPr>
            <a:xfrm>
              <a:off x="5838063" y="2553266"/>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746" name="pl746"/>
            <p:cNvSpPr/>
            <p:nvPr/>
          </p:nvSpPr>
          <p:spPr>
            <a:xfrm>
              <a:off x="5838063" y="2272220"/>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40651" cap="flat">
              <a:solidFill>
                <a:srgbClr val="000000">
                  <a:alpha val="100000"/>
                </a:srgbClr>
              </a:solidFill>
              <a:prstDash val="solid"/>
              <a:round/>
            </a:ln>
          </p:spPr>
          <p:txBody>
            <a:bodyPr/>
            <a:lstStyle/>
            <a:p/>
          </p:txBody>
        </p:sp>
        <p:sp>
          <p:nvSpPr>
            <p:cNvPr id="747" name="pl747"/>
            <p:cNvSpPr/>
            <p:nvPr/>
          </p:nvSpPr>
          <p:spPr>
            <a:xfrm>
              <a:off x="5838063" y="2272220"/>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00BE6D">
                  <a:alpha val="100000"/>
                </a:srgbClr>
              </a:solidFill>
              <a:prstDash val="solid"/>
              <a:round/>
            </a:ln>
          </p:spPr>
          <p:txBody>
            <a:bodyPr/>
            <a:lstStyle/>
            <a:p/>
          </p:txBody>
        </p:sp>
        <p:sp>
          <p:nvSpPr>
            <p:cNvPr id="748" name="pl748"/>
            <p:cNvSpPr/>
            <p:nvPr/>
          </p:nvSpPr>
          <p:spPr>
            <a:xfrm>
              <a:off x="5764417"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49" name="tx749"/>
            <p:cNvSpPr/>
            <p:nvPr/>
          </p:nvSpPr>
          <p:spPr>
            <a:xfrm>
              <a:off x="5777773" y="22622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750" name="tx750"/>
            <p:cNvSpPr/>
            <p:nvPr/>
          </p:nvSpPr>
          <p:spPr>
            <a:xfrm>
              <a:off x="6072355" y="22481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751" name="tx751"/>
            <p:cNvSpPr/>
            <p:nvPr/>
          </p:nvSpPr>
          <p:spPr>
            <a:xfrm>
              <a:off x="6366938" y="22481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752" name="tx752"/>
            <p:cNvSpPr/>
            <p:nvPr/>
          </p:nvSpPr>
          <p:spPr>
            <a:xfrm>
              <a:off x="6661520" y="21728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753" name="tx753"/>
            <p:cNvSpPr/>
            <p:nvPr/>
          </p:nvSpPr>
          <p:spPr>
            <a:xfrm>
              <a:off x="6956102" y="21728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754" name="tx754"/>
            <p:cNvSpPr/>
            <p:nvPr/>
          </p:nvSpPr>
          <p:spPr>
            <a:xfrm>
              <a:off x="7250684" y="21076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755" name="rc755"/>
            <p:cNvSpPr/>
            <p:nvPr/>
          </p:nvSpPr>
          <p:spPr>
            <a:xfrm>
              <a:off x="5764417" y="2961634"/>
              <a:ext cx="1620202" cy="758825"/>
            </a:xfrm>
            <a:prstGeom prst="rect">
              <a:avLst/>
            </a:prstGeom>
            <a:solidFill>
              <a:srgbClr val="EBEBEB">
                <a:alpha val="100000"/>
              </a:srgbClr>
            </a:solidFill>
          </p:spPr>
          <p:txBody>
            <a:bodyPr/>
            <a:lstStyle/>
            <a:p/>
          </p:txBody>
        </p:sp>
        <p:sp>
          <p:nvSpPr>
            <p:cNvPr id="756" name="pl756"/>
            <p:cNvSpPr/>
            <p:nvPr/>
          </p:nvSpPr>
          <p:spPr>
            <a:xfrm>
              <a:off x="5764417" y="352628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57" name="pl757"/>
            <p:cNvSpPr/>
            <p:nvPr/>
          </p:nvSpPr>
          <p:spPr>
            <a:xfrm>
              <a:off x="5764417" y="320691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58" name="pl758"/>
            <p:cNvSpPr/>
            <p:nvPr/>
          </p:nvSpPr>
          <p:spPr>
            <a:xfrm>
              <a:off x="5985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59" name="pl759"/>
            <p:cNvSpPr/>
            <p:nvPr/>
          </p:nvSpPr>
          <p:spPr>
            <a:xfrm>
              <a:off x="6279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0" name="pl760"/>
            <p:cNvSpPr/>
            <p:nvPr/>
          </p:nvSpPr>
          <p:spPr>
            <a:xfrm>
              <a:off x="6574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1" name="pl761"/>
            <p:cNvSpPr/>
            <p:nvPr/>
          </p:nvSpPr>
          <p:spPr>
            <a:xfrm>
              <a:off x="6869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2" name="pl762"/>
            <p:cNvSpPr/>
            <p:nvPr/>
          </p:nvSpPr>
          <p:spPr>
            <a:xfrm>
              <a:off x="71636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63" name="pl763"/>
            <p:cNvSpPr/>
            <p:nvPr/>
          </p:nvSpPr>
          <p:spPr>
            <a:xfrm>
              <a:off x="5764417"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64" name="pl764"/>
            <p:cNvSpPr/>
            <p:nvPr/>
          </p:nvSpPr>
          <p:spPr>
            <a:xfrm>
              <a:off x="5764417" y="336659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65" name="pl765"/>
            <p:cNvSpPr/>
            <p:nvPr/>
          </p:nvSpPr>
          <p:spPr>
            <a:xfrm>
              <a:off x="5764417" y="304722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66" name="pl766"/>
            <p:cNvSpPr/>
            <p:nvPr/>
          </p:nvSpPr>
          <p:spPr>
            <a:xfrm>
              <a:off x="5838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7" name="pl767"/>
            <p:cNvSpPr/>
            <p:nvPr/>
          </p:nvSpPr>
          <p:spPr>
            <a:xfrm>
              <a:off x="6132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8" name="pl768"/>
            <p:cNvSpPr/>
            <p:nvPr/>
          </p:nvSpPr>
          <p:spPr>
            <a:xfrm>
              <a:off x="6427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69" name="pl769"/>
            <p:cNvSpPr/>
            <p:nvPr/>
          </p:nvSpPr>
          <p:spPr>
            <a:xfrm>
              <a:off x="672180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0" name="pl770"/>
            <p:cNvSpPr/>
            <p:nvPr/>
          </p:nvSpPr>
          <p:spPr>
            <a:xfrm>
              <a:off x="7016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1" name="pl771"/>
            <p:cNvSpPr/>
            <p:nvPr/>
          </p:nvSpPr>
          <p:spPr>
            <a:xfrm>
              <a:off x="731097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72" name="pl772"/>
            <p:cNvSpPr/>
            <p:nvPr/>
          </p:nvSpPr>
          <p:spPr>
            <a:xfrm>
              <a:off x="5838063" y="3596543"/>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773" name="pl773"/>
            <p:cNvSpPr/>
            <p:nvPr/>
          </p:nvSpPr>
          <p:spPr>
            <a:xfrm>
              <a:off x="5838063" y="3596543"/>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40651" cap="flat">
              <a:solidFill>
                <a:srgbClr val="BEBEBE">
                  <a:alpha val="69803"/>
                </a:srgbClr>
              </a:solidFill>
              <a:prstDash val="solid"/>
              <a:round/>
            </a:ln>
          </p:spPr>
          <p:txBody>
            <a:bodyPr/>
            <a:lstStyle/>
            <a:p/>
          </p:txBody>
        </p:sp>
        <p:sp>
          <p:nvSpPr>
            <p:cNvPr id="774" name="pl774"/>
            <p:cNvSpPr/>
            <p:nvPr/>
          </p:nvSpPr>
          <p:spPr>
            <a:xfrm>
              <a:off x="5838063" y="3507119"/>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775" name="pl775"/>
            <p:cNvSpPr/>
            <p:nvPr/>
          </p:nvSpPr>
          <p:spPr>
            <a:xfrm>
              <a:off x="5838063" y="3673192"/>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776" name="pl776"/>
            <p:cNvSpPr/>
            <p:nvPr/>
          </p:nvSpPr>
          <p:spPr>
            <a:xfrm>
              <a:off x="5838063" y="3481570"/>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777" name="pl777"/>
            <p:cNvSpPr/>
            <p:nvPr/>
          </p:nvSpPr>
          <p:spPr>
            <a:xfrm>
              <a:off x="5838063" y="3660417"/>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778" name="pl778"/>
            <p:cNvSpPr/>
            <p:nvPr/>
          </p:nvSpPr>
          <p:spPr>
            <a:xfrm>
              <a:off x="5838063"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79" name="pl779"/>
            <p:cNvSpPr/>
            <p:nvPr/>
          </p:nvSpPr>
          <p:spPr>
            <a:xfrm>
              <a:off x="5838063" y="3456020"/>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780" name="pl780"/>
            <p:cNvSpPr/>
            <p:nvPr/>
          </p:nvSpPr>
          <p:spPr>
            <a:xfrm>
              <a:off x="5838063" y="3660417"/>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781" name="pl781"/>
            <p:cNvSpPr/>
            <p:nvPr/>
          </p:nvSpPr>
          <p:spPr>
            <a:xfrm>
              <a:off x="5838063" y="3583768"/>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782" name="pl782"/>
            <p:cNvSpPr/>
            <p:nvPr/>
          </p:nvSpPr>
          <p:spPr>
            <a:xfrm>
              <a:off x="5838063" y="3315497"/>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783" name="pl783"/>
            <p:cNvSpPr/>
            <p:nvPr/>
          </p:nvSpPr>
          <p:spPr>
            <a:xfrm>
              <a:off x="5838063" y="367319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4" name="pl784"/>
            <p:cNvSpPr/>
            <p:nvPr/>
          </p:nvSpPr>
          <p:spPr>
            <a:xfrm>
              <a:off x="5838063"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5" name="pl785"/>
            <p:cNvSpPr/>
            <p:nvPr/>
          </p:nvSpPr>
          <p:spPr>
            <a:xfrm>
              <a:off x="5838063"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86" name="pl786"/>
            <p:cNvSpPr/>
            <p:nvPr/>
          </p:nvSpPr>
          <p:spPr>
            <a:xfrm>
              <a:off x="5838063" y="3570994"/>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787" name="pl787"/>
            <p:cNvSpPr/>
            <p:nvPr/>
          </p:nvSpPr>
          <p:spPr>
            <a:xfrm>
              <a:off x="5838063" y="3596543"/>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788" name="pl788"/>
            <p:cNvSpPr/>
            <p:nvPr/>
          </p:nvSpPr>
          <p:spPr>
            <a:xfrm>
              <a:off x="5838063" y="3673192"/>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789" name="pl789"/>
            <p:cNvSpPr/>
            <p:nvPr/>
          </p:nvSpPr>
          <p:spPr>
            <a:xfrm>
              <a:off x="5838063" y="34432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90" name="pl790"/>
            <p:cNvSpPr/>
            <p:nvPr/>
          </p:nvSpPr>
          <p:spPr>
            <a:xfrm>
              <a:off x="5838063" y="3545444"/>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791" name="pl791"/>
            <p:cNvSpPr/>
            <p:nvPr/>
          </p:nvSpPr>
          <p:spPr>
            <a:xfrm>
              <a:off x="5838063" y="3468795"/>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792" name="pl792"/>
            <p:cNvSpPr/>
            <p:nvPr/>
          </p:nvSpPr>
          <p:spPr>
            <a:xfrm>
              <a:off x="5838063" y="3660417"/>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93" name="pl793"/>
            <p:cNvSpPr/>
            <p:nvPr/>
          </p:nvSpPr>
          <p:spPr>
            <a:xfrm>
              <a:off x="5838063" y="3660417"/>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794" name="pl794"/>
            <p:cNvSpPr/>
            <p:nvPr/>
          </p:nvSpPr>
          <p:spPr>
            <a:xfrm>
              <a:off x="5838063" y="3443245"/>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795" name="pl795"/>
            <p:cNvSpPr/>
            <p:nvPr/>
          </p:nvSpPr>
          <p:spPr>
            <a:xfrm>
              <a:off x="5838063" y="3596543"/>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796" name="pl796"/>
            <p:cNvSpPr/>
            <p:nvPr/>
          </p:nvSpPr>
          <p:spPr>
            <a:xfrm>
              <a:off x="5838063" y="3596543"/>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40651" cap="flat">
              <a:solidFill>
                <a:srgbClr val="000000">
                  <a:alpha val="100000"/>
                </a:srgbClr>
              </a:solidFill>
              <a:prstDash val="solid"/>
              <a:round/>
            </a:ln>
          </p:spPr>
          <p:txBody>
            <a:bodyPr/>
            <a:lstStyle/>
            <a:p/>
          </p:txBody>
        </p:sp>
        <p:sp>
          <p:nvSpPr>
            <p:cNvPr id="797" name="pl797"/>
            <p:cNvSpPr/>
            <p:nvPr/>
          </p:nvSpPr>
          <p:spPr>
            <a:xfrm>
              <a:off x="5838063" y="3596543"/>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00ABFD">
                  <a:alpha val="100000"/>
                </a:srgbClr>
              </a:solidFill>
              <a:prstDash val="solid"/>
              <a:round/>
            </a:ln>
          </p:spPr>
          <p:txBody>
            <a:bodyPr/>
            <a:lstStyle/>
            <a:p/>
          </p:txBody>
        </p:sp>
        <p:sp>
          <p:nvSpPr>
            <p:cNvPr id="798" name="pl798"/>
            <p:cNvSpPr/>
            <p:nvPr/>
          </p:nvSpPr>
          <p:spPr>
            <a:xfrm>
              <a:off x="5764417"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99" name="tx799"/>
            <p:cNvSpPr/>
            <p:nvPr/>
          </p:nvSpPr>
          <p:spPr>
            <a:xfrm>
              <a:off x="5807918" y="35099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00" name="tx800"/>
            <p:cNvSpPr/>
            <p:nvPr/>
          </p:nvSpPr>
          <p:spPr>
            <a:xfrm>
              <a:off x="6102500" y="35099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01" name="tx801"/>
            <p:cNvSpPr/>
            <p:nvPr/>
          </p:nvSpPr>
          <p:spPr>
            <a:xfrm>
              <a:off x="6397082" y="343459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02" name="tx802"/>
            <p:cNvSpPr/>
            <p:nvPr/>
          </p:nvSpPr>
          <p:spPr>
            <a:xfrm>
              <a:off x="6691665" y="35099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03" name="tx803"/>
            <p:cNvSpPr/>
            <p:nvPr/>
          </p:nvSpPr>
          <p:spPr>
            <a:xfrm>
              <a:off x="6986247" y="35099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04" name="tx804"/>
            <p:cNvSpPr/>
            <p:nvPr/>
          </p:nvSpPr>
          <p:spPr>
            <a:xfrm>
              <a:off x="7280829" y="347191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05" name="rc805"/>
            <p:cNvSpPr/>
            <p:nvPr/>
          </p:nvSpPr>
          <p:spPr>
            <a:xfrm>
              <a:off x="5764417" y="4004911"/>
              <a:ext cx="1620202" cy="758825"/>
            </a:xfrm>
            <a:prstGeom prst="rect">
              <a:avLst/>
            </a:prstGeom>
            <a:solidFill>
              <a:srgbClr val="EBEBEB">
                <a:alpha val="100000"/>
              </a:srgbClr>
            </a:solidFill>
          </p:spPr>
          <p:txBody>
            <a:bodyPr/>
            <a:lstStyle/>
            <a:p/>
          </p:txBody>
        </p:sp>
        <p:sp>
          <p:nvSpPr>
            <p:cNvPr id="806" name="pl806"/>
            <p:cNvSpPr/>
            <p:nvPr/>
          </p:nvSpPr>
          <p:spPr>
            <a:xfrm>
              <a:off x="5764417" y="456955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07" name="pl807"/>
            <p:cNvSpPr/>
            <p:nvPr/>
          </p:nvSpPr>
          <p:spPr>
            <a:xfrm>
              <a:off x="5764417" y="425018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08" name="pl808"/>
            <p:cNvSpPr/>
            <p:nvPr/>
          </p:nvSpPr>
          <p:spPr>
            <a:xfrm>
              <a:off x="5985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09" name="pl809"/>
            <p:cNvSpPr/>
            <p:nvPr/>
          </p:nvSpPr>
          <p:spPr>
            <a:xfrm>
              <a:off x="6279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10" name="pl810"/>
            <p:cNvSpPr/>
            <p:nvPr/>
          </p:nvSpPr>
          <p:spPr>
            <a:xfrm>
              <a:off x="6574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11" name="pl811"/>
            <p:cNvSpPr/>
            <p:nvPr/>
          </p:nvSpPr>
          <p:spPr>
            <a:xfrm>
              <a:off x="6869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12" name="pl812"/>
            <p:cNvSpPr/>
            <p:nvPr/>
          </p:nvSpPr>
          <p:spPr>
            <a:xfrm>
              <a:off x="71636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13" name="pl813"/>
            <p:cNvSpPr/>
            <p:nvPr/>
          </p:nvSpPr>
          <p:spPr>
            <a:xfrm>
              <a:off x="5764417"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4" name="pl814"/>
            <p:cNvSpPr/>
            <p:nvPr/>
          </p:nvSpPr>
          <p:spPr>
            <a:xfrm>
              <a:off x="5764417" y="44098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5" name="pl815"/>
            <p:cNvSpPr/>
            <p:nvPr/>
          </p:nvSpPr>
          <p:spPr>
            <a:xfrm>
              <a:off x="5764417" y="409050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16" name="pl816"/>
            <p:cNvSpPr/>
            <p:nvPr/>
          </p:nvSpPr>
          <p:spPr>
            <a:xfrm>
              <a:off x="5838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7" name="pl817"/>
            <p:cNvSpPr/>
            <p:nvPr/>
          </p:nvSpPr>
          <p:spPr>
            <a:xfrm>
              <a:off x="6132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8" name="pl818"/>
            <p:cNvSpPr/>
            <p:nvPr/>
          </p:nvSpPr>
          <p:spPr>
            <a:xfrm>
              <a:off x="6427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19" name="pl819"/>
            <p:cNvSpPr/>
            <p:nvPr/>
          </p:nvSpPr>
          <p:spPr>
            <a:xfrm>
              <a:off x="672180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0" name="pl820"/>
            <p:cNvSpPr/>
            <p:nvPr/>
          </p:nvSpPr>
          <p:spPr>
            <a:xfrm>
              <a:off x="7016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1" name="pl821"/>
            <p:cNvSpPr/>
            <p:nvPr/>
          </p:nvSpPr>
          <p:spPr>
            <a:xfrm>
              <a:off x="731097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22" name="pl822"/>
            <p:cNvSpPr/>
            <p:nvPr/>
          </p:nvSpPr>
          <p:spPr>
            <a:xfrm>
              <a:off x="5838063" y="463982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823" name="pl823"/>
            <p:cNvSpPr/>
            <p:nvPr/>
          </p:nvSpPr>
          <p:spPr>
            <a:xfrm>
              <a:off x="5838063" y="470369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824" name="pl824"/>
            <p:cNvSpPr/>
            <p:nvPr/>
          </p:nvSpPr>
          <p:spPr>
            <a:xfrm>
              <a:off x="5838063" y="4550396"/>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825" name="pl825"/>
            <p:cNvSpPr/>
            <p:nvPr/>
          </p:nvSpPr>
          <p:spPr>
            <a:xfrm>
              <a:off x="5838063" y="4716469"/>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826" name="pl826"/>
            <p:cNvSpPr/>
            <p:nvPr/>
          </p:nvSpPr>
          <p:spPr>
            <a:xfrm>
              <a:off x="5838063" y="4524847"/>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827" name="pl827"/>
            <p:cNvSpPr/>
            <p:nvPr/>
          </p:nvSpPr>
          <p:spPr>
            <a:xfrm>
              <a:off x="5838063" y="470369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828" name="pl828"/>
            <p:cNvSpPr/>
            <p:nvPr/>
          </p:nvSpPr>
          <p:spPr>
            <a:xfrm>
              <a:off x="5838063"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29" name="pl829"/>
            <p:cNvSpPr/>
            <p:nvPr/>
          </p:nvSpPr>
          <p:spPr>
            <a:xfrm>
              <a:off x="5838063" y="4499297"/>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830" name="pl830"/>
            <p:cNvSpPr/>
            <p:nvPr/>
          </p:nvSpPr>
          <p:spPr>
            <a:xfrm>
              <a:off x="5838063" y="4703694"/>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831" name="pl831"/>
            <p:cNvSpPr/>
            <p:nvPr/>
          </p:nvSpPr>
          <p:spPr>
            <a:xfrm>
              <a:off x="5838063" y="4627045"/>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832" name="pl832"/>
            <p:cNvSpPr/>
            <p:nvPr/>
          </p:nvSpPr>
          <p:spPr>
            <a:xfrm>
              <a:off x="5838063" y="4358774"/>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833" name="pl833"/>
            <p:cNvSpPr/>
            <p:nvPr/>
          </p:nvSpPr>
          <p:spPr>
            <a:xfrm>
              <a:off x="5838063" y="47164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4" name="pl834"/>
            <p:cNvSpPr/>
            <p:nvPr/>
          </p:nvSpPr>
          <p:spPr>
            <a:xfrm>
              <a:off x="5838063"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5" name="pl835"/>
            <p:cNvSpPr/>
            <p:nvPr/>
          </p:nvSpPr>
          <p:spPr>
            <a:xfrm>
              <a:off x="5838063"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36" name="pl836"/>
            <p:cNvSpPr/>
            <p:nvPr/>
          </p:nvSpPr>
          <p:spPr>
            <a:xfrm>
              <a:off x="5838063" y="4614270"/>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837" name="pl837"/>
            <p:cNvSpPr/>
            <p:nvPr/>
          </p:nvSpPr>
          <p:spPr>
            <a:xfrm>
              <a:off x="5838063" y="4639820"/>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838" name="pl838"/>
            <p:cNvSpPr/>
            <p:nvPr/>
          </p:nvSpPr>
          <p:spPr>
            <a:xfrm>
              <a:off x="5838063" y="4716469"/>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839" name="pl839"/>
            <p:cNvSpPr/>
            <p:nvPr/>
          </p:nvSpPr>
          <p:spPr>
            <a:xfrm>
              <a:off x="5838063" y="44865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40" name="pl840"/>
            <p:cNvSpPr/>
            <p:nvPr/>
          </p:nvSpPr>
          <p:spPr>
            <a:xfrm>
              <a:off x="5838063" y="4588721"/>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841" name="pl841"/>
            <p:cNvSpPr/>
            <p:nvPr/>
          </p:nvSpPr>
          <p:spPr>
            <a:xfrm>
              <a:off x="5838063" y="4512072"/>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842" name="pl842"/>
            <p:cNvSpPr/>
            <p:nvPr/>
          </p:nvSpPr>
          <p:spPr>
            <a:xfrm>
              <a:off x="5838063" y="470369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43" name="pl843"/>
            <p:cNvSpPr/>
            <p:nvPr/>
          </p:nvSpPr>
          <p:spPr>
            <a:xfrm>
              <a:off x="5838063" y="470369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844" name="pl844"/>
            <p:cNvSpPr/>
            <p:nvPr/>
          </p:nvSpPr>
          <p:spPr>
            <a:xfrm>
              <a:off x="5838063" y="4486522"/>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845" name="pl845"/>
            <p:cNvSpPr/>
            <p:nvPr/>
          </p:nvSpPr>
          <p:spPr>
            <a:xfrm>
              <a:off x="5838063" y="463982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846" name="pl846"/>
            <p:cNvSpPr/>
            <p:nvPr/>
          </p:nvSpPr>
          <p:spPr>
            <a:xfrm>
              <a:off x="5838063" y="470369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847" name="pl847"/>
            <p:cNvSpPr/>
            <p:nvPr/>
          </p:nvSpPr>
          <p:spPr>
            <a:xfrm>
              <a:off x="5838063" y="470369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FB61D7">
                  <a:alpha val="100000"/>
                </a:srgbClr>
              </a:solidFill>
              <a:prstDash val="solid"/>
              <a:round/>
            </a:ln>
          </p:spPr>
          <p:txBody>
            <a:bodyPr/>
            <a:lstStyle/>
            <a:p/>
          </p:txBody>
        </p:sp>
        <p:sp>
          <p:nvSpPr>
            <p:cNvPr id="848" name="pl848"/>
            <p:cNvSpPr/>
            <p:nvPr/>
          </p:nvSpPr>
          <p:spPr>
            <a:xfrm>
              <a:off x="5764417"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49" name="tx849"/>
            <p:cNvSpPr/>
            <p:nvPr/>
          </p:nvSpPr>
          <p:spPr>
            <a:xfrm>
              <a:off x="5807918" y="45531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50" name="tx850"/>
            <p:cNvSpPr/>
            <p:nvPr/>
          </p:nvSpPr>
          <p:spPr>
            <a:xfrm>
              <a:off x="6102500"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51" name="tx851"/>
            <p:cNvSpPr/>
            <p:nvPr/>
          </p:nvSpPr>
          <p:spPr>
            <a:xfrm>
              <a:off x="6397082" y="4540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52" name="tx852"/>
            <p:cNvSpPr/>
            <p:nvPr/>
          </p:nvSpPr>
          <p:spPr>
            <a:xfrm>
              <a:off x="6691665" y="4540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53" name="tx853"/>
            <p:cNvSpPr/>
            <p:nvPr/>
          </p:nvSpPr>
          <p:spPr>
            <a:xfrm>
              <a:off x="6986247" y="4540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54" name="tx854"/>
            <p:cNvSpPr/>
            <p:nvPr/>
          </p:nvSpPr>
          <p:spPr>
            <a:xfrm>
              <a:off x="7280829" y="4540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55" name="rc855"/>
            <p:cNvSpPr/>
            <p:nvPr/>
          </p:nvSpPr>
          <p:spPr>
            <a:xfrm>
              <a:off x="7454208" y="875080"/>
              <a:ext cx="1620202" cy="758825"/>
            </a:xfrm>
            <a:prstGeom prst="rect">
              <a:avLst/>
            </a:prstGeom>
            <a:solidFill>
              <a:srgbClr val="EBEBEB">
                <a:alpha val="100000"/>
              </a:srgbClr>
            </a:solidFill>
          </p:spPr>
          <p:txBody>
            <a:bodyPr/>
            <a:lstStyle/>
            <a:p/>
          </p:txBody>
        </p:sp>
        <p:sp>
          <p:nvSpPr>
            <p:cNvPr id="856" name="pl856"/>
            <p:cNvSpPr/>
            <p:nvPr/>
          </p:nvSpPr>
          <p:spPr>
            <a:xfrm>
              <a:off x="7454208" y="143972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57" name="pl857"/>
            <p:cNvSpPr/>
            <p:nvPr/>
          </p:nvSpPr>
          <p:spPr>
            <a:xfrm>
              <a:off x="7454208" y="112035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58" name="pl858"/>
            <p:cNvSpPr/>
            <p:nvPr/>
          </p:nvSpPr>
          <p:spPr>
            <a:xfrm>
              <a:off x="767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59" name="pl859"/>
            <p:cNvSpPr/>
            <p:nvPr/>
          </p:nvSpPr>
          <p:spPr>
            <a:xfrm>
              <a:off x="796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0" name="pl860"/>
            <p:cNvSpPr/>
            <p:nvPr/>
          </p:nvSpPr>
          <p:spPr>
            <a:xfrm>
              <a:off x="82643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1" name="pl861"/>
            <p:cNvSpPr/>
            <p:nvPr/>
          </p:nvSpPr>
          <p:spPr>
            <a:xfrm>
              <a:off x="8558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2" name="pl862"/>
            <p:cNvSpPr/>
            <p:nvPr/>
          </p:nvSpPr>
          <p:spPr>
            <a:xfrm>
              <a:off x="885347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63" name="pl863"/>
            <p:cNvSpPr/>
            <p:nvPr/>
          </p:nvSpPr>
          <p:spPr>
            <a:xfrm>
              <a:off x="7454208" y="159941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4" name="pl864"/>
            <p:cNvSpPr/>
            <p:nvPr/>
          </p:nvSpPr>
          <p:spPr>
            <a:xfrm>
              <a:off x="7454208" y="128004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5" name="pl865"/>
            <p:cNvSpPr/>
            <p:nvPr/>
          </p:nvSpPr>
          <p:spPr>
            <a:xfrm>
              <a:off x="7454208" y="96067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66" name="pl866"/>
            <p:cNvSpPr/>
            <p:nvPr/>
          </p:nvSpPr>
          <p:spPr>
            <a:xfrm>
              <a:off x="752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7" name="pl867"/>
            <p:cNvSpPr/>
            <p:nvPr/>
          </p:nvSpPr>
          <p:spPr>
            <a:xfrm>
              <a:off x="782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8" name="pl868"/>
            <p:cNvSpPr/>
            <p:nvPr/>
          </p:nvSpPr>
          <p:spPr>
            <a:xfrm>
              <a:off x="8117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69" name="pl869"/>
            <p:cNvSpPr/>
            <p:nvPr/>
          </p:nvSpPr>
          <p:spPr>
            <a:xfrm>
              <a:off x="841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0" name="pl870"/>
            <p:cNvSpPr/>
            <p:nvPr/>
          </p:nvSpPr>
          <p:spPr>
            <a:xfrm>
              <a:off x="8706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1" name="pl871"/>
            <p:cNvSpPr/>
            <p:nvPr/>
          </p:nvSpPr>
          <p:spPr>
            <a:xfrm>
              <a:off x="900076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72" name="pl872"/>
            <p:cNvSpPr/>
            <p:nvPr/>
          </p:nvSpPr>
          <p:spPr>
            <a:xfrm>
              <a:off x="7527854" y="1509989"/>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873" name="pl873"/>
            <p:cNvSpPr/>
            <p:nvPr/>
          </p:nvSpPr>
          <p:spPr>
            <a:xfrm>
              <a:off x="7527854" y="1599413"/>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874" name="pl874"/>
            <p:cNvSpPr/>
            <p:nvPr/>
          </p:nvSpPr>
          <p:spPr>
            <a:xfrm>
              <a:off x="7527854" y="1420565"/>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875" name="pl875"/>
            <p:cNvSpPr/>
            <p:nvPr/>
          </p:nvSpPr>
          <p:spPr>
            <a:xfrm>
              <a:off x="7527854" y="1586638"/>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876" name="pl876"/>
            <p:cNvSpPr/>
            <p:nvPr/>
          </p:nvSpPr>
          <p:spPr>
            <a:xfrm>
              <a:off x="7527854" y="1395016"/>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877" name="pl877"/>
            <p:cNvSpPr/>
            <p:nvPr/>
          </p:nvSpPr>
          <p:spPr>
            <a:xfrm>
              <a:off x="7527854" y="157386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878" name="pl878"/>
            <p:cNvSpPr/>
            <p:nvPr/>
          </p:nvSpPr>
          <p:spPr>
            <a:xfrm>
              <a:off x="7527854"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79" name="pl879"/>
            <p:cNvSpPr/>
            <p:nvPr/>
          </p:nvSpPr>
          <p:spPr>
            <a:xfrm>
              <a:off x="7527854" y="1369466"/>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880" name="pl880"/>
            <p:cNvSpPr/>
            <p:nvPr/>
          </p:nvSpPr>
          <p:spPr>
            <a:xfrm>
              <a:off x="7527854" y="1573864"/>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881" name="pl881"/>
            <p:cNvSpPr/>
            <p:nvPr/>
          </p:nvSpPr>
          <p:spPr>
            <a:xfrm>
              <a:off x="7527854" y="1497215"/>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882" name="pl882"/>
            <p:cNvSpPr/>
            <p:nvPr/>
          </p:nvSpPr>
          <p:spPr>
            <a:xfrm>
              <a:off x="7527854" y="1228943"/>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883" name="pl883"/>
            <p:cNvSpPr/>
            <p:nvPr/>
          </p:nvSpPr>
          <p:spPr>
            <a:xfrm>
              <a:off x="7527854" y="158663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84" name="pl884"/>
            <p:cNvSpPr/>
            <p:nvPr/>
          </p:nvSpPr>
          <p:spPr>
            <a:xfrm>
              <a:off x="7527854"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85" name="pl885"/>
            <p:cNvSpPr/>
            <p:nvPr/>
          </p:nvSpPr>
          <p:spPr>
            <a:xfrm>
              <a:off x="7527854"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86" name="pl886"/>
            <p:cNvSpPr/>
            <p:nvPr/>
          </p:nvSpPr>
          <p:spPr>
            <a:xfrm>
              <a:off x="7527854" y="1484440"/>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887" name="pl887"/>
            <p:cNvSpPr/>
            <p:nvPr/>
          </p:nvSpPr>
          <p:spPr>
            <a:xfrm>
              <a:off x="7527854" y="1509989"/>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888" name="pl888"/>
            <p:cNvSpPr/>
            <p:nvPr/>
          </p:nvSpPr>
          <p:spPr>
            <a:xfrm>
              <a:off x="7527854" y="1586638"/>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889" name="pl889"/>
            <p:cNvSpPr/>
            <p:nvPr/>
          </p:nvSpPr>
          <p:spPr>
            <a:xfrm>
              <a:off x="7527854" y="135669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90" name="pl890"/>
            <p:cNvSpPr/>
            <p:nvPr/>
          </p:nvSpPr>
          <p:spPr>
            <a:xfrm>
              <a:off x="7527854" y="1458890"/>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891" name="pl891"/>
            <p:cNvSpPr/>
            <p:nvPr/>
          </p:nvSpPr>
          <p:spPr>
            <a:xfrm>
              <a:off x="7527854" y="1382241"/>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892" name="pl892"/>
            <p:cNvSpPr/>
            <p:nvPr/>
          </p:nvSpPr>
          <p:spPr>
            <a:xfrm>
              <a:off x="7527854" y="157386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93" name="pl893"/>
            <p:cNvSpPr/>
            <p:nvPr/>
          </p:nvSpPr>
          <p:spPr>
            <a:xfrm>
              <a:off x="7527854" y="157386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894" name="pl894"/>
            <p:cNvSpPr/>
            <p:nvPr/>
          </p:nvSpPr>
          <p:spPr>
            <a:xfrm>
              <a:off x="7527854" y="1356691"/>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895" name="pl895"/>
            <p:cNvSpPr/>
            <p:nvPr/>
          </p:nvSpPr>
          <p:spPr>
            <a:xfrm>
              <a:off x="7527854" y="1509989"/>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896" name="pl896"/>
            <p:cNvSpPr/>
            <p:nvPr/>
          </p:nvSpPr>
          <p:spPr>
            <a:xfrm>
              <a:off x="7527854" y="1599413"/>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897" name="pl897"/>
            <p:cNvSpPr/>
            <p:nvPr/>
          </p:nvSpPr>
          <p:spPr>
            <a:xfrm>
              <a:off x="7527854" y="159941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A9A400">
                  <a:alpha val="100000"/>
                </a:srgbClr>
              </a:solidFill>
              <a:prstDash val="solid"/>
              <a:round/>
            </a:ln>
          </p:spPr>
          <p:txBody>
            <a:bodyPr/>
            <a:lstStyle/>
            <a:p/>
          </p:txBody>
        </p:sp>
        <p:sp>
          <p:nvSpPr>
            <p:cNvPr id="898" name="pl898"/>
            <p:cNvSpPr/>
            <p:nvPr/>
          </p:nvSpPr>
          <p:spPr>
            <a:xfrm>
              <a:off x="7454208" y="159941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99" name="tx899"/>
            <p:cNvSpPr/>
            <p:nvPr/>
          </p:nvSpPr>
          <p:spPr>
            <a:xfrm>
              <a:off x="7497709"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00" name="tx900"/>
            <p:cNvSpPr/>
            <p:nvPr/>
          </p:nvSpPr>
          <p:spPr>
            <a:xfrm>
              <a:off x="7792291"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01" name="tx901"/>
            <p:cNvSpPr/>
            <p:nvPr/>
          </p:nvSpPr>
          <p:spPr>
            <a:xfrm>
              <a:off x="8086874"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02" name="tx902"/>
            <p:cNvSpPr/>
            <p:nvPr/>
          </p:nvSpPr>
          <p:spPr>
            <a:xfrm>
              <a:off x="8381456"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03" name="tx903"/>
            <p:cNvSpPr/>
            <p:nvPr/>
          </p:nvSpPr>
          <p:spPr>
            <a:xfrm>
              <a:off x="8676038"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04" name="tx904"/>
            <p:cNvSpPr/>
            <p:nvPr/>
          </p:nvSpPr>
          <p:spPr>
            <a:xfrm>
              <a:off x="8970620" y="14348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05" name="rc905"/>
            <p:cNvSpPr/>
            <p:nvPr/>
          </p:nvSpPr>
          <p:spPr>
            <a:xfrm>
              <a:off x="7454208" y="1918357"/>
              <a:ext cx="1620202" cy="758825"/>
            </a:xfrm>
            <a:prstGeom prst="rect">
              <a:avLst/>
            </a:prstGeom>
            <a:solidFill>
              <a:srgbClr val="EBEBEB">
                <a:alpha val="100000"/>
              </a:srgbClr>
            </a:solidFill>
          </p:spPr>
          <p:txBody>
            <a:bodyPr/>
            <a:lstStyle/>
            <a:p/>
          </p:txBody>
        </p:sp>
        <p:sp>
          <p:nvSpPr>
            <p:cNvPr id="906" name="pl906"/>
            <p:cNvSpPr/>
            <p:nvPr/>
          </p:nvSpPr>
          <p:spPr>
            <a:xfrm>
              <a:off x="7454208" y="248300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07" name="pl907"/>
            <p:cNvSpPr/>
            <p:nvPr/>
          </p:nvSpPr>
          <p:spPr>
            <a:xfrm>
              <a:off x="7454208" y="216363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08" name="pl908"/>
            <p:cNvSpPr/>
            <p:nvPr/>
          </p:nvSpPr>
          <p:spPr>
            <a:xfrm>
              <a:off x="767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09" name="pl909"/>
            <p:cNvSpPr/>
            <p:nvPr/>
          </p:nvSpPr>
          <p:spPr>
            <a:xfrm>
              <a:off x="796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0" name="pl910"/>
            <p:cNvSpPr/>
            <p:nvPr/>
          </p:nvSpPr>
          <p:spPr>
            <a:xfrm>
              <a:off x="82643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1" name="pl911"/>
            <p:cNvSpPr/>
            <p:nvPr/>
          </p:nvSpPr>
          <p:spPr>
            <a:xfrm>
              <a:off x="8558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2" name="pl912"/>
            <p:cNvSpPr/>
            <p:nvPr/>
          </p:nvSpPr>
          <p:spPr>
            <a:xfrm>
              <a:off x="885347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13" name="pl913"/>
            <p:cNvSpPr/>
            <p:nvPr/>
          </p:nvSpPr>
          <p:spPr>
            <a:xfrm>
              <a:off x="7454208" y="264269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4" name="pl914"/>
            <p:cNvSpPr/>
            <p:nvPr/>
          </p:nvSpPr>
          <p:spPr>
            <a:xfrm>
              <a:off x="7454208" y="232331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5" name="pl915"/>
            <p:cNvSpPr/>
            <p:nvPr/>
          </p:nvSpPr>
          <p:spPr>
            <a:xfrm>
              <a:off x="7454208" y="200394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16" name="pl916"/>
            <p:cNvSpPr/>
            <p:nvPr/>
          </p:nvSpPr>
          <p:spPr>
            <a:xfrm>
              <a:off x="752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7" name="pl917"/>
            <p:cNvSpPr/>
            <p:nvPr/>
          </p:nvSpPr>
          <p:spPr>
            <a:xfrm>
              <a:off x="782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8" name="pl918"/>
            <p:cNvSpPr/>
            <p:nvPr/>
          </p:nvSpPr>
          <p:spPr>
            <a:xfrm>
              <a:off x="8117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19" name="pl919"/>
            <p:cNvSpPr/>
            <p:nvPr/>
          </p:nvSpPr>
          <p:spPr>
            <a:xfrm>
              <a:off x="841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20" name="pl920"/>
            <p:cNvSpPr/>
            <p:nvPr/>
          </p:nvSpPr>
          <p:spPr>
            <a:xfrm>
              <a:off x="8706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21" name="pl921"/>
            <p:cNvSpPr/>
            <p:nvPr/>
          </p:nvSpPr>
          <p:spPr>
            <a:xfrm>
              <a:off x="900076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22" name="pl922"/>
            <p:cNvSpPr/>
            <p:nvPr/>
          </p:nvSpPr>
          <p:spPr>
            <a:xfrm>
              <a:off x="7527854" y="2553266"/>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923" name="pl923"/>
            <p:cNvSpPr/>
            <p:nvPr/>
          </p:nvSpPr>
          <p:spPr>
            <a:xfrm>
              <a:off x="7527854" y="2629915"/>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924" name="pl924"/>
            <p:cNvSpPr/>
            <p:nvPr/>
          </p:nvSpPr>
          <p:spPr>
            <a:xfrm>
              <a:off x="7527854" y="2463842"/>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925" name="pl925"/>
            <p:cNvSpPr/>
            <p:nvPr/>
          </p:nvSpPr>
          <p:spPr>
            <a:xfrm>
              <a:off x="7527854" y="2629915"/>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926" name="pl926"/>
            <p:cNvSpPr/>
            <p:nvPr/>
          </p:nvSpPr>
          <p:spPr>
            <a:xfrm>
              <a:off x="7527854" y="2438293"/>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927" name="pl927"/>
            <p:cNvSpPr/>
            <p:nvPr/>
          </p:nvSpPr>
          <p:spPr>
            <a:xfrm>
              <a:off x="7527854" y="2617140"/>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928" name="pl928"/>
            <p:cNvSpPr/>
            <p:nvPr/>
          </p:nvSpPr>
          <p:spPr>
            <a:xfrm>
              <a:off x="7527854"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29" name="pl929"/>
            <p:cNvSpPr/>
            <p:nvPr/>
          </p:nvSpPr>
          <p:spPr>
            <a:xfrm>
              <a:off x="7527854" y="2412743"/>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930" name="pl930"/>
            <p:cNvSpPr/>
            <p:nvPr/>
          </p:nvSpPr>
          <p:spPr>
            <a:xfrm>
              <a:off x="7527854" y="2617140"/>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931" name="pl931"/>
            <p:cNvSpPr/>
            <p:nvPr/>
          </p:nvSpPr>
          <p:spPr>
            <a:xfrm>
              <a:off x="7527854" y="2540491"/>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932" name="pl932"/>
            <p:cNvSpPr/>
            <p:nvPr/>
          </p:nvSpPr>
          <p:spPr>
            <a:xfrm>
              <a:off x="7527854" y="2272220"/>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933" name="pl933"/>
            <p:cNvSpPr/>
            <p:nvPr/>
          </p:nvSpPr>
          <p:spPr>
            <a:xfrm>
              <a:off x="7527854" y="262991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4" name="pl934"/>
            <p:cNvSpPr/>
            <p:nvPr/>
          </p:nvSpPr>
          <p:spPr>
            <a:xfrm>
              <a:off x="7527854"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5" name="pl935"/>
            <p:cNvSpPr/>
            <p:nvPr/>
          </p:nvSpPr>
          <p:spPr>
            <a:xfrm>
              <a:off x="7527854" y="264269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36" name="pl936"/>
            <p:cNvSpPr/>
            <p:nvPr/>
          </p:nvSpPr>
          <p:spPr>
            <a:xfrm>
              <a:off x="7527854" y="2527717"/>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937" name="pl937"/>
            <p:cNvSpPr/>
            <p:nvPr/>
          </p:nvSpPr>
          <p:spPr>
            <a:xfrm>
              <a:off x="7527854" y="2553266"/>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938" name="pl938"/>
            <p:cNvSpPr/>
            <p:nvPr/>
          </p:nvSpPr>
          <p:spPr>
            <a:xfrm>
              <a:off x="7527854" y="2629915"/>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939" name="pl939"/>
            <p:cNvSpPr/>
            <p:nvPr/>
          </p:nvSpPr>
          <p:spPr>
            <a:xfrm>
              <a:off x="7527854" y="239996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40" name="pl940"/>
            <p:cNvSpPr/>
            <p:nvPr/>
          </p:nvSpPr>
          <p:spPr>
            <a:xfrm>
              <a:off x="7527854" y="2502167"/>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941" name="pl941"/>
            <p:cNvSpPr/>
            <p:nvPr/>
          </p:nvSpPr>
          <p:spPr>
            <a:xfrm>
              <a:off x="7527854" y="2425518"/>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942" name="pl942"/>
            <p:cNvSpPr/>
            <p:nvPr/>
          </p:nvSpPr>
          <p:spPr>
            <a:xfrm>
              <a:off x="7527854" y="261714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43" name="pl943"/>
            <p:cNvSpPr/>
            <p:nvPr/>
          </p:nvSpPr>
          <p:spPr>
            <a:xfrm>
              <a:off x="7527854" y="2617140"/>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944" name="pl944"/>
            <p:cNvSpPr/>
            <p:nvPr/>
          </p:nvSpPr>
          <p:spPr>
            <a:xfrm>
              <a:off x="7527854" y="2399968"/>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945" name="pl945"/>
            <p:cNvSpPr/>
            <p:nvPr/>
          </p:nvSpPr>
          <p:spPr>
            <a:xfrm>
              <a:off x="7527854" y="2553266"/>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946" name="pl946"/>
            <p:cNvSpPr/>
            <p:nvPr/>
          </p:nvSpPr>
          <p:spPr>
            <a:xfrm>
              <a:off x="7527854" y="2629915"/>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947" name="pl947"/>
            <p:cNvSpPr/>
            <p:nvPr/>
          </p:nvSpPr>
          <p:spPr>
            <a:xfrm>
              <a:off x="7527854" y="262991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C094">
                  <a:alpha val="100000"/>
                </a:srgbClr>
              </a:solidFill>
              <a:prstDash val="solid"/>
              <a:round/>
            </a:ln>
          </p:spPr>
          <p:txBody>
            <a:bodyPr/>
            <a:lstStyle/>
            <a:p/>
          </p:txBody>
        </p:sp>
        <p:sp>
          <p:nvSpPr>
            <p:cNvPr id="948" name="pl948"/>
            <p:cNvSpPr/>
            <p:nvPr/>
          </p:nvSpPr>
          <p:spPr>
            <a:xfrm>
              <a:off x="7454208" y="2642690"/>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49" name="tx949"/>
            <p:cNvSpPr/>
            <p:nvPr/>
          </p:nvSpPr>
          <p:spPr>
            <a:xfrm>
              <a:off x="8970620" y="24666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0" name="tx950"/>
            <p:cNvSpPr/>
            <p:nvPr/>
          </p:nvSpPr>
          <p:spPr>
            <a:xfrm>
              <a:off x="7497709" y="24666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1" name="tx951"/>
            <p:cNvSpPr/>
            <p:nvPr/>
          </p:nvSpPr>
          <p:spPr>
            <a:xfrm>
              <a:off x="7792291" y="24666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2" name="tx952"/>
            <p:cNvSpPr/>
            <p:nvPr/>
          </p:nvSpPr>
          <p:spPr>
            <a:xfrm>
              <a:off x="8086874" y="24666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3" name="tx953"/>
            <p:cNvSpPr/>
            <p:nvPr/>
          </p:nvSpPr>
          <p:spPr>
            <a:xfrm>
              <a:off x="8381456" y="24666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4" name="tx954"/>
            <p:cNvSpPr/>
            <p:nvPr/>
          </p:nvSpPr>
          <p:spPr>
            <a:xfrm>
              <a:off x="8676038" y="24666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55" name="rc955"/>
            <p:cNvSpPr/>
            <p:nvPr/>
          </p:nvSpPr>
          <p:spPr>
            <a:xfrm>
              <a:off x="7454208" y="2961634"/>
              <a:ext cx="1620202" cy="758825"/>
            </a:xfrm>
            <a:prstGeom prst="rect">
              <a:avLst/>
            </a:prstGeom>
            <a:solidFill>
              <a:srgbClr val="EBEBEB">
                <a:alpha val="100000"/>
              </a:srgbClr>
            </a:solidFill>
          </p:spPr>
          <p:txBody>
            <a:bodyPr/>
            <a:lstStyle/>
            <a:p/>
          </p:txBody>
        </p:sp>
        <p:sp>
          <p:nvSpPr>
            <p:cNvPr id="956" name="pl956"/>
            <p:cNvSpPr/>
            <p:nvPr/>
          </p:nvSpPr>
          <p:spPr>
            <a:xfrm>
              <a:off x="7454208" y="352628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57" name="pl957"/>
            <p:cNvSpPr/>
            <p:nvPr/>
          </p:nvSpPr>
          <p:spPr>
            <a:xfrm>
              <a:off x="7454208" y="320691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58" name="pl958"/>
            <p:cNvSpPr/>
            <p:nvPr/>
          </p:nvSpPr>
          <p:spPr>
            <a:xfrm>
              <a:off x="767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59" name="pl959"/>
            <p:cNvSpPr/>
            <p:nvPr/>
          </p:nvSpPr>
          <p:spPr>
            <a:xfrm>
              <a:off x="796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0" name="pl960"/>
            <p:cNvSpPr/>
            <p:nvPr/>
          </p:nvSpPr>
          <p:spPr>
            <a:xfrm>
              <a:off x="82643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1" name="pl961"/>
            <p:cNvSpPr/>
            <p:nvPr/>
          </p:nvSpPr>
          <p:spPr>
            <a:xfrm>
              <a:off x="8558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2" name="pl962"/>
            <p:cNvSpPr/>
            <p:nvPr/>
          </p:nvSpPr>
          <p:spPr>
            <a:xfrm>
              <a:off x="885347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63" name="pl963"/>
            <p:cNvSpPr/>
            <p:nvPr/>
          </p:nvSpPr>
          <p:spPr>
            <a:xfrm>
              <a:off x="7454208" y="368596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4" name="pl964"/>
            <p:cNvSpPr/>
            <p:nvPr/>
          </p:nvSpPr>
          <p:spPr>
            <a:xfrm>
              <a:off x="7454208" y="336659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5" name="pl965"/>
            <p:cNvSpPr/>
            <p:nvPr/>
          </p:nvSpPr>
          <p:spPr>
            <a:xfrm>
              <a:off x="7454208" y="304722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66" name="pl966"/>
            <p:cNvSpPr/>
            <p:nvPr/>
          </p:nvSpPr>
          <p:spPr>
            <a:xfrm>
              <a:off x="752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7" name="pl967"/>
            <p:cNvSpPr/>
            <p:nvPr/>
          </p:nvSpPr>
          <p:spPr>
            <a:xfrm>
              <a:off x="782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8" name="pl968"/>
            <p:cNvSpPr/>
            <p:nvPr/>
          </p:nvSpPr>
          <p:spPr>
            <a:xfrm>
              <a:off x="8117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69" name="pl969"/>
            <p:cNvSpPr/>
            <p:nvPr/>
          </p:nvSpPr>
          <p:spPr>
            <a:xfrm>
              <a:off x="841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0" name="pl970"/>
            <p:cNvSpPr/>
            <p:nvPr/>
          </p:nvSpPr>
          <p:spPr>
            <a:xfrm>
              <a:off x="8706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1" name="pl971"/>
            <p:cNvSpPr/>
            <p:nvPr/>
          </p:nvSpPr>
          <p:spPr>
            <a:xfrm>
              <a:off x="900076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72" name="pl972"/>
            <p:cNvSpPr/>
            <p:nvPr/>
          </p:nvSpPr>
          <p:spPr>
            <a:xfrm>
              <a:off x="7527854" y="3596543"/>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973" name="pl973"/>
            <p:cNvSpPr/>
            <p:nvPr/>
          </p:nvSpPr>
          <p:spPr>
            <a:xfrm>
              <a:off x="7527854" y="3673192"/>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40651" cap="flat">
              <a:solidFill>
                <a:srgbClr val="BEBEBE">
                  <a:alpha val="69803"/>
                </a:srgbClr>
              </a:solidFill>
              <a:prstDash val="solid"/>
              <a:round/>
            </a:ln>
          </p:spPr>
          <p:txBody>
            <a:bodyPr/>
            <a:lstStyle/>
            <a:p/>
          </p:txBody>
        </p:sp>
        <p:sp>
          <p:nvSpPr>
            <p:cNvPr id="974" name="pl974"/>
            <p:cNvSpPr/>
            <p:nvPr/>
          </p:nvSpPr>
          <p:spPr>
            <a:xfrm>
              <a:off x="7527854" y="3507119"/>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975" name="pl975"/>
            <p:cNvSpPr/>
            <p:nvPr/>
          </p:nvSpPr>
          <p:spPr>
            <a:xfrm>
              <a:off x="7527854" y="3673192"/>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976" name="pl976"/>
            <p:cNvSpPr/>
            <p:nvPr/>
          </p:nvSpPr>
          <p:spPr>
            <a:xfrm>
              <a:off x="7527854" y="3481570"/>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977" name="pl977"/>
            <p:cNvSpPr/>
            <p:nvPr/>
          </p:nvSpPr>
          <p:spPr>
            <a:xfrm>
              <a:off x="7527854" y="3660417"/>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978" name="pl978"/>
            <p:cNvSpPr/>
            <p:nvPr/>
          </p:nvSpPr>
          <p:spPr>
            <a:xfrm>
              <a:off x="7527854"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79" name="pl979"/>
            <p:cNvSpPr/>
            <p:nvPr/>
          </p:nvSpPr>
          <p:spPr>
            <a:xfrm>
              <a:off x="7527854" y="3456020"/>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980" name="pl980"/>
            <p:cNvSpPr/>
            <p:nvPr/>
          </p:nvSpPr>
          <p:spPr>
            <a:xfrm>
              <a:off x="7527854" y="3660417"/>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981" name="pl981"/>
            <p:cNvSpPr/>
            <p:nvPr/>
          </p:nvSpPr>
          <p:spPr>
            <a:xfrm>
              <a:off x="7527854" y="3583768"/>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982" name="pl982"/>
            <p:cNvSpPr/>
            <p:nvPr/>
          </p:nvSpPr>
          <p:spPr>
            <a:xfrm>
              <a:off x="7527854" y="3315497"/>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983" name="pl983"/>
            <p:cNvSpPr/>
            <p:nvPr/>
          </p:nvSpPr>
          <p:spPr>
            <a:xfrm>
              <a:off x="7527854" y="367319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84" name="pl984"/>
            <p:cNvSpPr/>
            <p:nvPr/>
          </p:nvSpPr>
          <p:spPr>
            <a:xfrm>
              <a:off x="7527854"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85" name="pl985"/>
            <p:cNvSpPr/>
            <p:nvPr/>
          </p:nvSpPr>
          <p:spPr>
            <a:xfrm>
              <a:off x="7527854" y="368596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86" name="pl986"/>
            <p:cNvSpPr/>
            <p:nvPr/>
          </p:nvSpPr>
          <p:spPr>
            <a:xfrm>
              <a:off x="7527854" y="3570994"/>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987" name="pl987"/>
            <p:cNvSpPr/>
            <p:nvPr/>
          </p:nvSpPr>
          <p:spPr>
            <a:xfrm>
              <a:off x="7527854" y="3596543"/>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988" name="pl988"/>
            <p:cNvSpPr/>
            <p:nvPr/>
          </p:nvSpPr>
          <p:spPr>
            <a:xfrm>
              <a:off x="7527854" y="3673192"/>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989" name="pl989"/>
            <p:cNvSpPr/>
            <p:nvPr/>
          </p:nvSpPr>
          <p:spPr>
            <a:xfrm>
              <a:off x="7527854" y="344324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90" name="pl990"/>
            <p:cNvSpPr/>
            <p:nvPr/>
          </p:nvSpPr>
          <p:spPr>
            <a:xfrm>
              <a:off x="7527854" y="3545444"/>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991" name="pl991"/>
            <p:cNvSpPr/>
            <p:nvPr/>
          </p:nvSpPr>
          <p:spPr>
            <a:xfrm>
              <a:off x="7527854" y="3468795"/>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992" name="pl992"/>
            <p:cNvSpPr/>
            <p:nvPr/>
          </p:nvSpPr>
          <p:spPr>
            <a:xfrm>
              <a:off x="7527854" y="3660417"/>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93" name="pl993"/>
            <p:cNvSpPr/>
            <p:nvPr/>
          </p:nvSpPr>
          <p:spPr>
            <a:xfrm>
              <a:off x="7527854" y="3660417"/>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994" name="pl994"/>
            <p:cNvSpPr/>
            <p:nvPr/>
          </p:nvSpPr>
          <p:spPr>
            <a:xfrm>
              <a:off x="7527854" y="3443245"/>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995" name="pl995"/>
            <p:cNvSpPr/>
            <p:nvPr/>
          </p:nvSpPr>
          <p:spPr>
            <a:xfrm>
              <a:off x="7527854" y="3596543"/>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996" name="pl996"/>
            <p:cNvSpPr/>
            <p:nvPr/>
          </p:nvSpPr>
          <p:spPr>
            <a:xfrm>
              <a:off x="7527854" y="3673192"/>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40651" cap="flat">
              <a:solidFill>
                <a:srgbClr val="000000">
                  <a:alpha val="100000"/>
                </a:srgbClr>
              </a:solidFill>
              <a:prstDash val="solid"/>
              <a:round/>
            </a:ln>
          </p:spPr>
          <p:txBody>
            <a:bodyPr/>
            <a:lstStyle/>
            <a:p/>
          </p:txBody>
        </p:sp>
        <p:sp>
          <p:nvSpPr>
            <p:cNvPr id="997" name="pl997"/>
            <p:cNvSpPr/>
            <p:nvPr/>
          </p:nvSpPr>
          <p:spPr>
            <a:xfrm>
              <a:off x="7527854" y="3673192"/>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619CFF">
                  <a:alpha val="100000"/>
                </a:srgbClr>
              </a:solidFill>
              <a:prstDash val="solid"/>
              <a:round/>
            </a:ln>
          </p:spPr>
          <p:txBody>
            <a:bodyPr/>
            <a:lstStyle/>
            <a:p/>
          </p:txBody>
        </p:sp>
        <p:sp>
          <p:nvSpPr>
            <p:cNvPr id="998" name="pl998"/>
            <p:cNvSpPr/>
            <p:nvPr/>
          </p:nvSpPr>
          <p:spPr>
            <a:xfrm>
              <a:off x="7454208" y="3685967"/>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99" name="tx999"/>
            <p:cNvSpPr/>
            <p:nvPr/>
          </p:nvSpPr>
          <p:spPr>
            <a:xfrm>
              <a:off x="7497709"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0" name="tx1000"/>
            <p:cNvSpPr/>
            <p:nvPr/>
          </p:nvSpPr>
          <p:spPr>
            <a:xfrm>
              <a:off x="7792291"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1" name="tx1001"/>
            <p:cNvSpPr/>
            <p:nvPr/>
          </p:nvSpPr>
          <p:spPr>
            <a:xfrm>
              <a:off x="8086874" y="35099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02" name="tx1002"/>
            <p:cNvSpPr/>
            <p:nvPr/>
          </p:nvSpPr>
          <p:spPr>
            <a:xfrm>
              <a:off x="8381456"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3" name="tx1003"/>
            <p:cNvSpPr/>
            <p:nvPr/>
          </p:nvSpPr>
          <p:spPr>
            <a:xfrm>
              <a:off x="8676038"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4" name="tx1004"/>
            <p:cNvSpPr/>
            <p:nvPr/>
          </p:nvSpPr>
          <p:spPr>
            <a:xfrm>
              <a:off x="8970620" y="3521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05" name="rc1005"/>
            <p:cNvSpPr/>
            <p:nvPr/>
          </p:nvSpPr>
          <p:spPr>
            <a:xfrm>
              <a:off x="7454208" y="4004911"/>
              <a:ext cx="1620202" cy="758825"/>
            </a:xfrm>
            <a:prstGeom prst="rect">
              <a:avLst/>
            </a:prstGeom>
            <a:solidFill>
              <a:srgbClr val="EBEBEB">
                <a:alpha val="100000"/>
              </a:srgbClr>
            </a:solidFill>
          </p:spPr>
          <p:txBody>
            <a:bodyPr/>
            <a:lstStyle/>
            <a:p/>
          </p:txBody>
        </p:sp>
        <p:sp>
          <p:nvSpPr>
            <p:cNvPr id="1006" name="pl1006"/>
            <p:cNvSpPr/>
            <p:nvPr/>
          </p:nvSpPr>
          <p:spPr>
            <a:xfrm>
              <a:off x="7454208" y="456955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07" name="pl1007"/>
            <p:cNvSpPr/>
            <p:nvPr/>
          </p:nvSpPr>
          <p:spPr>
            <a:xfrm>
              <a:off x="7454208" y="425018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08" name="pl1008"/>
            <p:cNvSpPr/>
            <p:nvPr/>
          </p:nvSpPr>
          <p:spPr>
            <a:xfrm>
              <a:off x="767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09" name="pl1009"/>
            <p:cNvSpPr/>
            <p:nvPr/>
          </p:nvSpPr>
          <p:spPr>
            <a:xfrm>
              <a:off x="796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0" name="pl1010"/>
            <p:cNvSpPr/>
            <p:nvPr/>
          </p:nvSpPr>
          <p:spPr>
            <a:xfrm>
              <a:off x="82643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1" name="pl1011"/>
            <p:cNvSpPr/>
            <p:nvPr/>
          </p:nvSpPr>
          <p:spPr>
            <a:xfrm>
              <a:off x="8558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2" name="pl1012"/>
            <p:cNvSpPr/>
            <p:nvPr/>
          </p:nvSpPr>
          <p:spPr>
            <a:xfrm>
              <a:off x="885347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13" name="pl1013"/>
            <p:cNvSpPr/>
            <p:nvPr/>
          </p:nvSpPr>
          <p:spPr>
            <a:xfrm>
              <a:off x="7454208" y="472924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14" name="pl1014"/>
            <p:cNvSpPr/>
            <p:nvPr/>
          </p:nvSpPr>
          <p:spPr>
            <a:xfrm>
              <a:off x="7454208" y="440987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15" name="pl1015"/>
            <p:cNvSpPr/>
            <p:nvPr/>
          </p:nvSpPr>
          <p:spPr>
            <a:xfrm>
              <a:off x="7454208" y="409050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16" name="pl1016"/>
            <p:cNvSpPr/>
            <p:nvPr/>
          </p:nvSpPr>
          <p:spPr>
            <a:xfrm>
              <a:off x="752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7" name="pl1017"/>
            <p:cNvSpPr/>
            <p:nvPr/>
          </p:nvSpPr>
          <p:spPr>
            <a:xfrm>
              <a:off x="782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8" name="pl1018"/>
            <p:cNvSpPr/>
            <p:nvPr/>
          </p:nvSpPr>
          <p:spPr>
            <a:xfrm>
              <a:off x="8117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19" name="pl1019"/>
            <p:cNvSpPr/>
            <p:nvPr/>
          </p:nvSpPr>
          <p:spPr>
            <a:xfrm>
              <a:off x="841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0" name="pl1020"/>
            <p:cNvSpPr/>
            <p:nvPr/>
          </p:nvSpPr>
          <p:spPr>
            <a:xfrm>
              <a:off x="8706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1" name="pl1021"/>
            <p:cNvSpPr/>
            <p:nvPr/>
          </p:nvSpPr>
          <p:spPr>
            <a:xfrm>
              <a:off x="900076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22" name="pl1022"/>
            <p:cNvSpPr/>
            <p:nvPr/>
          </p:nvSpPr>
          <p:spPr>
            <a:xfrm>
              <a:off x="7527854" y="463982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BEBEBE">
                  <a:alpha val="69803"/>
                </a:srgbClr>
              </a:solidFill>
              <a:prstDash val="solid"/>
              <a:round/>
            </a:ln>
          </p:spPr>
          <p:txBody>
            <a:bodyPr/>
            <a:lstStyle/>
            <a:p/>
          </p:txBody>
        </p:sp>
        <p:sp>
          <p:nvSpPr>
            <p:cNvPr id="1023" name="pl1023"/>
            <p:cNvSpPr/>
            <p:nvPr/>
          </p:nvSpPr>
          <p:spPr>
            <a:xfrm>
              <a:off x="7527854" y="470369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40651" cap="flat">
              <a:solidFill>
                <a:srgbClr val="BEBEBE">
                  <a:alpha val="69803"/>
                </a:srgbClr>
              </a:solidFill>
              <a:prstDash val="solid"/>
              <a:round/>
            </a:ln>
          </p:spPr>
          <p:txBody>
            <a:bodyPr/>
            <a:lstStyle/>
            <a:p/>
          </p:txBody>
        </p:sp>
        <p:sp>
          <p:nvSpPr>
            <p:cNvPr id="1024" name="pl1024"/>
            <p:cNvSpPr/>
            <p:nvPr/>
          </p:nvSpPr>
          <p:spPr>
            <a:xfrm>
              <a:off x="7527854" y="4550396"/>
              <a:ext cx="1472910" cy="102198"/>
            </a:xfrm>
            <a:custGeom>
              <a:avLst/>
              <a:pathLst>
                <a:path w="1472910" h="102198">
                  <a:moveTo>
                    <a:pt x="0" y="12774"/>
                  </a:moveTo>
                  <a:lnTo>
                    <a:pt x="294582" y="102198"/>
                  </a:lnTo>
                  <a:lnTo>
                    <a:pt x="589164" y="12774"/>
                  </a:lnTo>
                  <a:lnTo>
                    <a:pt x="883746" y="0"/>
                  </a:lnTo>
                  <a:lnTo>
                    <a:pt x="1178328" y="12774"/>
                  </a:lnTo>
                  <a:lnTo>
                    <a:pt x="1472910" y="51099"/>
                  </a:lnTo>
                </a:path>
              </a:pathLst>
            </a:custGeom>
            <a:ln w="35231" cap="flat">
              <a:solidFill>
                <a:srgbClr val="BEBEBE">
                  <a:alpha val="69803"/>
                </a:srgbClr>
              </a:solidFill>
              <a:prstDash val="solid"/>
              <a:round/>
            </a:ln>
          </p:spPr>
          <p:txBody>
            <a:bodyPr/>
            <a:lstStyle/>
            <a:p/>
          </p:txBody>
        </p:sp>
        <p:sp>
          <p:nvSpPr>
            <p:cNvPr id="1025" name="pl1025"/>
            <p:cNvSpPr/>
            <p:nvPr/>
          </p:nvSpPr>
          <p:spPr>
            <a:xfrm>
              <a:off x="7527854" y="4716469"/>
              <a:ext cx="1472910" cy="12774"/>
            </a:xfrm>
            <a:custGeom>
              <a:avLst/>
              <a:pathLst>
                <a:path w="1472910" h="12774">
                  <a:moveTo>
                    <a:pt x="0" y="12774"/>
                  </a:moveTo>
                  <a:lnTo>
                    <a:pt x="294582" y="12774"/>
                  </a:lnTo>
                  <a:lnTo>
                    <a:pt x="589164" y="0"/>
                  </a:lnTo>
                  <a:lnTo>
                    <a:pt x="883746" y="0"/>
                  </a:lnTo>
                  <a:lnTo>
                    <a:pt x="1178328" y="12774"/>
                  </a:lnTo>
                  <a:lnTo>
                    <a:pt x="1472910" y="12774"/>
                  </a:lnTo>
                </a:path>
              </a:pathLst>
            </a:custGeom>
            <a:ln w="35231" cap="flat">
              <a:solidFill>
                <a:srgbClr val="BEBEBE">
                  <a:alpha val="69803"/>
                </a:srgbClr>
              </a:solidFill>
              <a:prstDash val="solid"/>
              <a:round/>
            </a:ln>
          </p:spPr>
          <p:txBody>
            <a:bodyPr/>
            <a:lstStyle/>
            <a:p/>
          </p:txBody>
        </p:sp>
        <p:sp>
          <p:nvSpPr>
            <p:cNvPr id="1026" name="pl1026"/>
            <p:cNvSpPr/>
            <p:nvPr/>
          </p:nvSpPr>
          <p:spPr>
            <a:xfrm>
              <a:off x="7527854" y="4524847"/>
              <a:ext cx="1472910" cy="127748"/>
            </a:xfrm>
            <a:custGeom>
              <a:avLst/>
              <a:pathLst>
                <a:path w="1472910" h="127748">
                  <a:moveTo>
                    <a:pt x="0" y="102198"/>
                  </a:moveTo>
                  <a:lnTo>
                    <a:pt x="294582" y="127748"/>
                  </a:lnTo>
                  <a:lnTo>
                    <a:pt x="589164" y="102198"/>
                  </a:lnTo>
                  <a:lnTo>
                    <a:pt x="883746" y="0"/>
                  </a:lnTo>
                  <a:lnTo>
                    <a:pt x="1178328" y="0"/>
                  </a:lnTo>
                  <a:lnTo>
                    <a:pt x="1472910" y="127748"/>
                  </a:lnTo>
                </a:path>
              </a:pathLst>
            </a:custGeom>
            <a:ln w="35231" cap="flat">
              <a:solidFill>
                <a:srgbClr val="BEBEBE">
                  <a:alpha val="69803"/>
                </a:srgbClr>
              </a:solidFill>
              <a:prstDash val="solid"/>
              <a:round/>
            </a:ln>
          </p:spPr>
          <p:txBody>
            <a:bodyPr/>
            <a:lstStyle/>
            <a:p/>
          </p:txBody>
        </p:sp>
        <p:sp>
          <p:nvSpPr>
            <p:cNvPr id="1027" name="pl1027"/>
            <p:cNvSpPr/>
            <p:nvPr/>
          </p:nvSpPr>
          <p:spPr>
            <a:xfrm>
              <a:off x="7527854" y="4703694"/>
              <a:ext cx="1472910" cy="25549"/>
            </a:xfrm>
            <a:custGeom>
              <a:avLst/>
              <a:pathLst>
                <a:path w="1472910" h="25549">
                  <a:moveTo>
                    <a:pt x="0" y="12774"/>
                  </a:moveTo>
                  <a:lnTo>
                    <a:pt x="294582" y="12774"/>
                  </a:lnTo>
                  <a:lnTo>
                    <a:pt x="589164" y="1277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1028" name="pl1028"/>
            <p:cNvSpPr/>
            <p:nvPr/>
          </p:nvSpPr>
          <p:spPr>
            <a:xfrm>
              <a:off x="7527854"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29" name="pl1029"/>
            <p:cNvSpPr/>
            <p:nvPr/>
          </p:nvSpPr>
          <p:spPr>
            <a:xfrm>
              <a:off x="7527854" y="4499297"/>
              <a:ext cx="1472910" cy="153298"/>
            </a:xfrm>
            <a:custGeom>
              <a:avLst/>
              <a:pathLst>
                <a:path w="1472910" h="153298">
                  <a:moveTo>
                    <a:pt x="0" y="114973"/>
                  </a:moveTo>
                  <a:lnTo>
                    <a:pt x="294582" y="102198"/>
                  </a:lnTo>
                  <a:lnTo>
                    <a:pt x="589164" y="0"/>
                  </a:lnTo>
                  <a:lnTo>
                    <a:pt x="883746" y="76649"/>
                  </a:lnTo>
                  <a:lnTo>
                    <a:pt x="1178328" y="153298"/>
                  </a:lnTo>
                  <a:lnTo>
                    <a:pt x="1472910" y="153298"/>
                  </a:lnTo>
                </a:path>
              </a:pathLst>
            </a:custGeom>
            <a:ln w="35231" cap="flat">
              <a:solidFill>
                <a:srgbClr val="BEBEBE">
                  <a:alpha val="69803"/>
                </a:srgbClr>
              </a:solidFill>
              <a:prstDash val="solid"/>
              <a:round/>
            </a:ln>
          </p:spPr>
          <p:txBody>
            <a:bodyPr/>
            <a:lstStyle/>
            <a:p/>
          </p:txBody>
        </p:sp>
        <p:sp>
          <p:nvSpPr>
            <p:cNvPr id="1030" name="pl1030"/>
            <p:cNvSpPr/>
            <p:nvPr/>
          </p:nvSpPr>
          <p:spPr>
            <a:xfrm>
              <a:off x="7527854" y="4703694"/>
              <a:ext cx="1472910" cy="25549"/>
            </a:xfrm>
            <a:custGeom>
              <a:avLst/>
              <a:pathLst>
                <a:path w="1472910" h="25549">
                  <a:moveTo>
                    <a:pt x="0" y="0"/>
                  </a:moveTo>
                  <a:lnTo>
                    <a:pt x="294582" y="12774"/>
                  </a:lnTo>
                  <a:lnTo>
                    <a:pt x="589164" y="12774"/>
                  </a:lnTo>
                  <a:lnTo>
                    <a:pt x="883746" y="25549"/>
                  </a:lnTo>
                  <a:lnTo>
                    <a:pt x="1178328" y="25549"/>
                  </a:lnTo>
                  <a:lnTo>
                    <a:pt x="1472910" y="12774"/>
                  </a:lnTo>
                </a:path>
              </a:pathLst>
            </a:custGeom>
            <a:ln w="35231" cap="flat">
              <a:solidFill>
                <a:srgbClr val="BEBEBE">
                  <a:alpha val="69803"/>
                </a:srgbClr>
              </a:solidFill>
              <a:prstDash val="solid"/>
              <a:round/>
            </a:ln>
          </p:spPr>
          <p:txBody>
            <a:bodyPr/>
            <a:lstStyle/>
            <a:p/>
          </p:txBody>
        </p:sp>
        <p:sp>
          <p:nvSpPr>
            <p:cNvPr id="1031" name="pl1031"/>
            <p:cNvSpPr/>
            <p:nvPr/>
          </p:nvSpPr>
          <p:spPr>
            <a:xfrm>
              <a:off x="7527854" y="4627045"/>
              <a:ext cx="1472910" cy="102198"/>
            </a:xfrm>
            <a:custGeom>
              <a:avLst/>
              <a:pathLst>
                <a:path w="1472910" h="102198">
                  <a:moveTo>
                    <a:pt x="0" y="0"/>
                  </a:moveTo>
                  <a:lnTo>
                    <a:pt x="294582" y="12774"/>
                  </a:lnTo>
                  <a:lnTo>
                    <a:pt x="589164" y="25549"/>
                  </a:lnTo>
                  <a:lnTo>
                    <a:pt x="883746" y="38324"/>
                  </a:lnTo>
                  <a:lnTo>
                    <a:pt x="1178328" y="63874"/>
                  </a:lnTo>
                  <a:lnTo>
                    <a:pt x="1472910" y="102198"/>
                  </a:lnTo>
                </a:path>
              </a:pathLst>
            </a:custGeom>
            <a:ln w="35231" cap="flat">
              <a:solidFill>
                <a:srgbClr val="BEBEBE">
                  <a:alpha val="69803"/>
                </a:srgbClr>
              </a:solidFill>
              <a:prstDash val="solid"/>
              <a:round/>
            </a:ln>
          </p:spPr>
          <p:txBody>
            <a:bodyPr/>
            <a:lstStyle/>
            <a:p/>
          </p:txBody>
        </p:sp>
        <p:sp>
          <p:nvSpPr>
            <p:cNvPr id="1032" name="pl1032"/>
            <p:cNvSpPr/>
            <p:nvPr/>
          </p:nvSpPr>
          <p:spPr>
            <a:xfrm>
              <a:off x="7527854" y="4358774"/>
              <a:ext cx="1472910" cy="153298"/>
            </a:xfrm>
            <a:custGeom>
              <a:avLst/>
              <a:pathLst>
                <a:path w="1472910" h="153298">
                  <a:moveTo>
                    <a:pt x="0" y="153298"/>
                  </a:moveTo>
                  <a:lnTo>
                    <a:pt x="294582" y="140523"/>
                  </a:lnTo>
                  <a:lnTo>
                    <a:pt x="589164" y="140523"/>
                  </a:lnTo>
                  <a:lnTo>
                    <a:pt x="883746" y="63874"/>
                  </a:lnTo>
                  <a:lnTo>
                    <a:pt x="1178328" y="63874"/>
                  </a:lnTo>
                  <a:lnTo>
                    <a:pt x="1472910" y="0"/>
                  </a:lnTo>
                </a:path>
              </a:pathLst>
            </a:custGeom>
            <a:ln w="35231" cap="flat">
              <a:solidFill>
                <a:srgbClr val="BEBEBE">
                  <a:alpha val="69803"/>
                </a:srgbClr>
              </a:solidFill>
              <a:prstDash val="solid"/>
              <a:round/>
            </a:ln>
          </p:spPr>
          <p:txBody>
            <a:bodyPr/>
            <a:lstStyle/>
            <a:p/>
          </p:txBody>
        </p:sp>
        <p:sp>
          <p:nvSpPr>
            <p:cNvPr id="1033" name="pl1033"/>
            <p:cNvSpPr/>
            <p:nvPr/>
          </p:nvSpPr>
          <p:spPr>
            <a:xfrm>
              <a:off x="7527854" y="471646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34" name="pl1034"/>
            <p:cNvSpPr/>
            <p:nvPr/>
          </p:nvSpPr>
          <p:spPr>
            <a:xfrm>
              <a:off x="7527854"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35" name="pl1035"/>
            <p:cNvSpPr/>
            <p:nvPr/>
          </p:nvSpPr>
          <p:spPr>
            <a:xfrm>
              <a:off x="7527854" y="472924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36" name="pl1036"/>
            <p:cNvSpPr/>
            <p:nvPr/>
          </p:nvSpPr>
          <p:spPr>
            <a:xfrm>
              <a:off x="7527854" y="4614270"/>
              <a:ext cx="1472910" cy="25549"/>
            </a:xfrm>
            <a:custGeom>
              <a:avLst/>
              <a:pathLst>
                <a:path w="1472910" h="25549">
                  <a:moveTo>
                    <a:pt x="0" y="12774"/>
                  </a:moveTo>
                  <a:lnTo>
                    <a:pt x="294582" y="25549"/>
                  </a:lnTo>
                  <a:lnTo>
                    <a:pt x="589164" y="12774"/>
                  </a:lnTo>
                  <a:lnTo>
                    <a:pt x="883746" y="12774"/>
                  </a:lnTo>
                  <a:lnTo>
                    <a:pt x="1178328" y="0"/>
                  </a:lnTo>
                  <a:lnTo>
                    <a:pt x="1472910" y="0"/>
                  </a:lnTo>
                </a:path>
              </a:pathLst>
            </a:custGeom>
            <a:ln w="35231" cap="flat">
              <a:solidFill>
                <a:srgbClr val="BEBEBE">
                  <a:alpha val="69803"/>
                </a:srgbClr>
              </a:solidFill>
              <a:prstDash val="solid"/>
              <a:round/>
            </a:ln>
          </p:spPr>
          <p:txBody>
            <a:bodyPr/>
            <a:lstStyle/>
            <a:p/>
          </p:txBody>
        </p:sp>
        <p:sp>
          <p:nvSpPr>
            <p:cNvPr id="1037" name="pl1037"/>
            <p:cNvSpPr/>
            <p:nvPr/>
          </p:nvSpPr>
          <p:spPr>
            <a:xfrm>
              <a:off x="7527854" y="4639820"/>
              <a:ext cx="1472910" cy="76649"/>
            </a:xfrm>
            <a:custGeom>
              <a:avLst/>
              <a:pathLst>
                <a:path w="1472910" h="76649">
                  <a:moveTo>
                    <a:pt x="0" y="76649"/>
                  </a:moveTo>
                  <a:lnTo>
                    <a:pt x="294582" y="76649"/>
                  </a:lnTo>
                  <a:lnTo>
                    <a:pt x="589164" y="0"/>
                  </a:lnTo>
                  <a:lnTo>
                    <a:pt x="883746" y="76649"/>
                  </a:lnTo>
                  <a:lnTo>
                    <a:pt x="1178328" y="76649"/>
                  </a:lnTo>
                  <a:lnTo>
                    <a:pt x="1472910" y="38324"/>
                  </a:lnTo>
                </a:path>
              </a:pathLst>
            </a:custGeom>
            <a:ln w="35231" cap="flat">
              <a:solidFill>
                <a:srgbClr val="BEBEBE">
                  <a:alpha val="69803"/>
                </a:srgbClr>
              </a:solidFill>
              <a:prstDash val="solid"/>
              <a:round/>
            </a:ln>
          </p:spPr>
          <p:txBody>
            <a:bodyPr/>
            <a:lstStyle/>
            <a:p/>
          </p:txBody>
        </p:sp>
        <p:sp>
          <p:nvSpPr>
            <p:cNvPr id="1038" name="pl1038"/>
            <p:cNvSpPr/>
            <p:nvPr/>
          </p:nvSpPr>
          <p:spPr>
            <a:xfrm>
              <a:off x="7527854" y="4716469"/>
              <a:ext cx="1472910" cy="12774"/>
            </a:xfrm>
            <a:custGeom>
              <a:avLst/>
              <a:pathLst>
                <a:path w="1472910" h="12774">
                  <a:moveTo>
                    <a:pt x="0" y="12774"/>
                  </a:moveTo>
                  <a:lnTo>
                    <a:pt x="294582" y="12774"/>
                  </a:lnTo>
                  <a:lnTo>
                    <a:pt x="589164" y="0"/>
                  </a:lnTo>
                  <a:lnTo>
                    <a:pt x="883746" y="12774"/>
                  </a:lnTo>
                  <a:lnTo>
                    <a:pt x="1178328" y="12774"/>
                  </a:lnTo>
                  <a:lnTo>
                    <a:pt x="1472910" y="12774"/>
                  </a:lnTo>
                </a:path>
              </a:pathLst>
            </a:custGeom>
            <a:ln w="35231" cap="flat">
              <a:solidFill>
                <a:srgbClr val="BEBEBE">
                  <a:alpha val="69803"/>
                </a:srgbClr>
              </a:solidFill>
              <a:prstDash val="solid"/>
              <a:round/>
            </a:ln>
          </p:spPr>
          <p:txBody>
            <a:bodyPr/>
            <a:lstStyle/>
            <a:p/>
          </p:txBody>
        </p:sp>
        <p:sp>
          <p:nvSpPr>
            <p:cNvPr id="1039" name="pl1039"/>
            <p:cNvSpPr/>
            <p:nvPr/>
          </p:nvSpPr>
          <p:spPr>
            <a:xfrm>
              <a:off x="7527854" y="448652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40" name="pl1040"/>
            <p:cNvSpPr/>
            <p:nvPr/>
          </p:nvSpPr>
          <p:spPr>
            <a:xfrm>
              <a:off x="7527854" y="4588721"/>
              <a:ext cx="1472910" cy="63874"/>
            </a:xfrm>
            <a:custGeom>
              <a:avLst/>
              <a:pathLst>
                <a:path w="1472910" h="63874">
                  <a:moveTo>
                    <a:pt x="0" y="63874"/>
                  </a:moveTo>
                  <a:lnTo>
                    <a:pt x="294582" y="63874"/>
                  </a:lnTo>
                  <a:lnTo>
                    <a:pt x="589164" y="38324"/>
                  </a:lnTo>
                  <a:lnTo>
                    <a:pt x="883746" y="12774"/>
                  </a:lnTo>
                  <a:lnTo>
                    <a:pt x="1178328" y="25549"/>
                  </a:lnTo>
                  <a:lnTo>
                    <a:pt x="1472910" y="0"/>
                  </a:lnTo>
                </a:path>
              </a:pathLst>
            </a:custGeom>
            <a:ln w="35231" cap="flat">
              <a:solidFill>
                <a:srgbClr val="BEBEBE">
                  <a:alpha val="69803"/>
                </a:srgbClr>
              </a:solidFill>
              <a:prstDash val="solid"/>
              <a:round/>
            </a:ln>
          </p:spPr>
          <p:txBody>
            <a:bodyPr/>
            <a:lstStyle/>
            <a:p/>
          </p:txBody>
        </p:sp>
        <p:sp>
          <p:nvSpPr>
            <p:cNvPr id="1041" name="pl1041"/>
            <p:cNvSpPr/>
            <p:nvPr/>
          </p:nvSpPr>
          <p:spPr>
            <a:xfrm>
              <a:off x="7527854" y="4512072"/>
              <a:ext cx="1472910" cy="114973"/>
            </a:xfrm>
            <a:custGeom>
              <a:avLst/>
              <a:pathLst>
                <a:path w="1472910" h="114973">
                  <a:moveTo>
                    <a:pt x="0" y="0"/>
                  </a:moveTo>
                  <a:lnTo>
                    <a:pt x="294582" y="51099"/>
                  </a:lnTo>
                  <a:lnTo>
                    <a:pt x="589164" y="76649"/>
                  </a:lnTo>
                  <a:lnTo>
                    <a:pt x="883746" y="51099"/>
                  </a:lnTo>
                  <a:lnTo>
                    <a:pt x="1178328" y="38324"/>
                  </a:lnTo>
                  <a:lnTo>
                    <a:pt x="1472910" y="114973"/>
                  </a:lnTo>
                </a:path>
              </a:pathLst>
            </a:custGeom>
            <a:ln w="35231" cap="flat">
              <a:solidFill>
                <a:srgbClr val="BEBEBE">
                  <a:alpha val="69803"/>
                </a:srgbClr>
              </a:solidFill>
              <a:prstDash val="solid"/>
              <a:round/>
            </a:ln>
          </p:spPr>
          <p:txBody>
            <a:bodyPr/>
            <a:lstStyle/>
            <a:p/>
          </p:txBody>
        </p:sp>
        <p:sp>
          <p:nvSpPr>
            <p:cNvPr id="1042" name="pl1042"/>
            <p:cNvSpPr/>
            <p:nvPr/>
          </p:nvSpPr>
          <p:spPr>
            <a:xfrm>
              <a:off x="7527854" y="4703694"/>
              <a:ext cx="1472910" cy="25549"/>
            </a:xfrm>
            <a:custGeom>
              <a:avLst/>
              <a:pathLst>
                <a:path w="1472910" h="25549">
                  <a:moveTo>
                    <a:pt x="0" y="12774"/>
                  </a:moveTo>
                  <a:lnTo>
                    <a:pt x="294582" y="25549"/>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43" name="pl1043"/>
            <p:cNvSpPr/>
            <p:nvPr/>
          </p:nvSpPr>
          <p:spPr>
            <a:xfrm>
              <a:off x="7527854" y="470369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BEBEBE">
                  <a:alpha val="69803"/>
                </a:srgbClr>
              </a:solidFill>
              <a:prstDash val="solid"/>
              <a:round/>
            </a:ln>
          </p:spPr>
          <p:txBody>
            <a:bodyPr/>
            <a:lstStyle/>
            <a:p/>
          </p:txBody>
        </p:sp>
        <p:sp>
          <p:nvSpPr>
            <p:cNvPr id="1044" name="pl1044"/>
            <p:cNvSpPr/>
            <p:nvPr/>
          </p:nvSpPr>
          <p:spPr>
            <a:xfrm>
              <a:off x="7527854" y="4486522"/>
              <a:ext cx="1472910" cy="140523"/>
            </a:xfrm>
            <a:custGeom>
              <a:avLst/>
              <a:pathLst>
                <a:path w="1472910" h="140523">
                  <a:moveTo>
                    <a:pt x="0" y="114973"/>
                  </a:moveTo>
                  <a:lnTo>
                    <a:pt x="294582" y="140523"/>
                  </a:lnTo>
                  <a:lnTo>
                    <a:pt x="589164" y="102198"/>
                  </a:lnTo>
                  <a:lnTo>
                    <a:pt x="883746" y="38324"/>
                  </a:lnTo>
                  <a:lnTo>
                    <a:pt x="1178328" y="25549"/>
                  </a:lnTo>
                  <a:lnTo>
                    <a:pt x="1472910" y="0"/>
                  </a:lnTo>
                </a:path>
              </a:pathLst>
            </a:custGeom>
            <a:ln w="35231" cap="flat">
              <a:solidFill>
                <a:srgbClr val="BEBEBE">
                  <a:alpha val="69803"/>
                </a:srgbClr>
              </a:solidFill>
              <a:prstDash val="solid"/>
              <a:round/>
            </a:ln>
          </p:spPr>
          <p:txBody>
            <a:bodyPr/>
            <a:lstStyle/>
            <a:p/>
          </p:txBody>
        </p:sp>
        <p:sp>
          <p:nvSpPr>
            <p:cNvPr id="1045" name="pl1045"/>
            <p:cNvSpPr/>
            <p:nvPr/>
          </p:nvSpPr>
          <p:spPr>
            <a:xfrm>
              <a:off x="7527854" y="4639820"/>
              <a:ext cx="1472910" cy="25549"/>
            </a:xfrm>
            <a:custGeom>
              <a:avLst/>
              <a:pathLst>
                <a:path w="1472910" h="25549">
                  <a:moveTo>
                    <a:pt x="0" y="12774"/>
                  </a:moveTo>
                  <a:lnTo>
                    <a:pt x="294582" y="25549"/>
                  </a:lnTo>
                  <a:lnTo>
                    <a:pt x="589164" y="0"/>
                  </a:lnTo>
                  <a:lnTo>
                    <a:pt x="883746" y="0"/>
                  </a:lnTo>
                  <a:lnTo>
                    <a:pt x="1178328" y="0"/>
                  </a:lnTo>
                  <a:lnTo>
                    <a:pt x="1472910" y="0"/>
                  </a:lnTo>
                </a:path>
              </a:pathLst>
            </a:custGeom>
            <a:ln w="20325" cap="flat">
              <a:solidFill>
                <a:srgbClr val="6B6B6B">
                  <a:alpha val="100000"/>
                </a:srgbClr>
              </a:solidFill>
              <a:prstDash val="solid"/>
              <a:round/>
            </a:ln>
          </p:spPr>
          <p:txBody>
            <a:bodyPr/>
            <a:lstStyle/>
            <a:p/>
          </p:txBody>
        </p:sp>
        <p:sp>
          <p:nvSpPr>
            <p:cNvPr id="1046" name="pl1046"/>
            <p:cNvSpPr/>
            <p:nvPr/>
          </p:nvSpPr>
          <p:spPr>
            <a:xfrm>
              <a:off x="7527854" y="470369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40651" cap="flat">
              <a:solidFill>
                <a:srgbClr val="000000">
                  <a:alpha val="100000"/>
                </a:srgbClr>
              </a:solidFill>
              <a:prstDash val="solid"/>
              <a:round/>
            </a:ln>
          </p:spPr>
          <p:txBody>
            <a:bodyPr/>
            <a:lstStyle/>
            <a:p/>
          </p:txBody>
        </p:sp>
        <p:sp>
          <p:nvSpPr>
            <p:cNvPr id="1047" name="pl1047"/>
            <p:cNvSpPr/>
            <p:nvPr/>
          </p:nvSpPr>
          <p:spPr>
            <a:xfrm>
              <a:off x="7527854" y="4703694"/>
              <a:ext cx="1472910" cy="25549"/>
            </a:xfrm>
            <a:custGeom>
              <a:avLst/>
              <a:pathLst>
                <a:path w="1472910" h="25549">
                  <a:moveTo>
                    <a:pt x="0" y="25549"/>
                  </a:moveTo>
                  <a:lnTo>
                    <a:pt x="294582" y="25549"/>
                  </a:lnTo>
                  <a:lnTo>
                    <a:pt x="589164" y="25549"/>
                  </a:lnTo>
                  <a:lnTo>
                    <a:pt x="883746" y="25549"/>
                  </a:lnTo>
                  <a:lnTo>
                    <a:pt x="1178328" y="0"/>
                  </a:lnTo>
                  <a:lnTo>
                    <a:pt x="1472910" y="0"/>
                  </a:lnTo>
                </a:path>
              </a:pathLst>
            </a:custGeom>
            <a:ln w="35231" cap="flat">
              <a:solidFill>
                <a:srgbClr val="FF63B9">
                  <a:alpha val="100000"/>
                </a:srgbClr>
              </a:solidFill>
              <a:prstDash val="solid"/>
              <a:round/>
            </a:ln>
          </p:spPr>
          <p:txBody>
            <a:bodyPr/>
            <a:lstStyle/>
            <a:p/>
          </p:txBody>
        </p:sp>
        <p:sp>
          <p:nvSpPr>
            <p:cNvPr id="1048" name="pl1048"/>
            <p:cNvSpPr/>
            <p:nvPr/>
          </p:nvSpPr>
          <p:spPr>
            <a:xfrm>
              <a:off x="7454208" y="4729244"/>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49" name="tx1049"/>
            <p:cNvSpPr/>
            <p:nvPr/>
          </p:nvSpPr>
          <p:spPr>
            <a:xfrm>
              <a:off x="7497709"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50" name="tx1050"/>
            <p:cNvSpPr/>
            <p:nvPr/>
          </p:nvSpPr>
          <p:spPr>
            <a:xfrm>
              <a:off x="7792291"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51" name="tx1051"/>
            <p:cNvSpPr/>
            <p:nvPr/>
          </p:nvSpPr>
          <p:spPr>
            <a:xfrm>
              <a:off x="8086874"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52" name="tx1052"/>
            <p:cNvSpPr/>
            <p:nvPr/>
          </p:nvSpPr>
          <p:spPr>
            <a:xfrm>
              <a:off x="8381456" y="456464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53" name="tx1053"/>
            <p:cNvSpPr/>
            <p:nvPr/>
          </p:nvSpPr>
          <p:spPr>
            <a:xfrm>
              <a:off x="8676038" y="4540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54" name="tx1054"/>
            <p:cNvSpPr/>
            <p:nvPr/>
          </p:nvSpPr>
          <p:spPr>
            <a:xfrm>
              <a:off x="8970620" y="4540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55" name="rc1055"/>
            <p:cNvSpPr/>
            <p:nvPr/>
          </p:nvSpPr>
          <p:spPr>
            <a:xfrm>
              <a:off x="695044" y="4833325"/>
              <a:ext cx="1620202" cy="214862"/>
            </a:xfrm>
            <a:prstGeom prst="rect">
              <a:avLst/>
            </a:prstGeom>
            <a:solidFill>
              <a:srgbClr val="D9D9D9">
                <a:alpha val="100000"/>
              </a:srgbClr>
            </a:solidFill>
          </p:spPr>
          <p:txBody>
            <a:bodyPr/>
            <a:lstStyle/>
            <a:p/>
          </p:txBody>
        </p:sp>
        <p:sp>
          <p:nvSpPr>
            <p:cNvPr id="1056" name="tx1056"/>
            <p:cNvSpPr/>
            <p:nvPr/>
          </p:nvSpPr>
          <p:spPr>
            <a:xfrm>
              <a:off x="1328092" y="4899447"/>
              <a:ext cx="35410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Yemen</a:t>
              </a:r>
            </a:p>
          </p:txBody>
        </p:sp>
        <p:sp>
          <p:nvSpPr>
            <p:cNvPr id="1057" name="rc1057"/>
            <p:cNvSpPr/>
            <p:nvPr/>
          </p:nvSpPr>
          <p:spPr>
            <a:xfrm>
              <a:off x="695044" y="3790048"/>
              <a:ext cx="1620202" cy="214862"/>
            </a:xfrm>
            <a:prstGeom prst="rect">
              <a:avLst/>
            </a:prstGeom>
            <a:solidFill>
              <a:srgbClr val="D9D9D9">
                <a:alpha val="100000"/>
              </a:srgbClr>
            </a:solidFill>
          </p:spPr>
          <p:txBody>
            <a:bodyPr/>
            <a:lstStyle/>
            <a:p/>
          </p:txBody>
        </p:sp>
        <p:sp>
          <p:nvSpPr>
            <p:cNvPr id="1058" name="tx1058"/>
            <p:cNvSpPr/>
            <p:nvPr/>
          </p:nvSpPr>
          <p:spPr>
            <a:xfrm>
              <a:off x="1303262" y="3854751"/>
              <a:ext cx="4037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Somalia</a:t>
              </a:r>
            </a:p>
          </p:txBody>
        </p:sp>
        <p:sp>
          <p:nvSpPr>
            <p:cNvPr id="1059" name="rc1059"/>
            <p:cNvSpPr/>
            <p:nvPr/>
          </p:nvSpPr>
          <p:spPr>
            <a:xfrm>
              <a:off x="2384835" y="3790048"/>
              <a:ext cx="1620202" cy="214862"/>
            </a:xfrm>
            <a:prstGeom prst="rect">
              <a:avLst/>
            </a:prstGeom>
            <a:solidFill>
              <a:srgbClr val="D9D9D9">
                <a:alpha val="100000"/>
              </a:srgbClr>
            </a:solidFill>
          </p:spPr>
          <p:txBody>
            <a:bodyPr/>
            <a:lstStyle/>
            <a:p/>
          </p:txBody>
        </p:sp>
        <p:sp>
          <p:nvSpPr>
            <p:cNvPr id="1060" name="tx1060"/>
            <p:cNvSpPr/>
            <p:nvPr/>
          </p:nvSpPr>
          <p:spPr>
            <a:xfrm>
              <a:off x="3033354" y="3854751"/>
              <a:ext cx="3231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Sudan</a:t>
              </a:r>
            </a:p>
          </p:txBody>
        </p:sp>
        <p:sp>
          <p:nvSpPr>
            <p:cNvPr id="1061" name="rc1061"/>
            <p:cNvSpPr/>
            <p:nvPr/>
          </p:nvSpPr>
          <p:spPr>
            <a:xfrm>
              <a:off x="4074626" y="3790048"/>
              <a:ext cx="1620202" cy="214862"/>
            </a:xfrm>
            <a:prstGeom prst="rect">
              <a:avLst/>
            </a:prstGeom>
            <a:solidFill>
              <a:srgbClr val="D9D9D9">
                <a:alpha val="100000"/>
              </a:srgbClr>
            </a:solidFill>
          </p:spPr>
          <p:txBody>
            <a:bodyPr/>
            <a:lstStyle/>
            <a:p/>
          </p:txBody>
        </p:sp>
        <p:sp>
          <p:nvSpPr>
            <p:cNvPr id="1062" name="tx1062"/>
            <p:cNvSpPr/>
            <p:nvPr/>
          </p:nvSpPr>
          <p:spPr>
            <a:xfrm>
              <a:off x="4757415" y="3832595"/>
              <a:ext cx="25462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Syria</a:t>
              </a:r>
            </a:p>
          </p:txBody>
        </p:sp>
        <p:sp>
          <p:nvSpPr>
            <p:cNvPr id="1063" name="rc1063"/>
            <p:cNvSpPr/>
            <p:nvPr/>
          </p:nvSpPr>
          <p:spPr>
            <a:xfrm>
              <a:off x="5764417" y="3790048"/>
              <a:ext cx="1620202" cy="214862"/>
            </a:xfrm>
            <a:prstGeom prst="rect">
              <a:avLst/>
            </a:prstGeom>
            <a:solidFill>
              <a:srgbClr val="D9D9D9">
                <a:alpha val="100000"/>
              </a:srgbClr>
            </a:solidFill>
          </p:spPr>
          <p:txBody>
            <a:bodyPr/>
            <a:lstStyle/>
            <a:p/>
          </p:txBody>
        </p:sp>
        <p:sp>
          <p:nvSpPr>
            <p:cNvPr id="1064" name="tx1064"/>
            <p:cNvSpPr/>
            <p:nvPr/>
          </p:nvSpPr>
          <p:spPr>
            <a:xfrm>
              <a:off x="6394382" y="3856170"/>
              <a:ext cx="36027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Tunisia</a:t>
              </a:r>
            </a:p>
          </p:txBody>
        </p:sp>
        <p:sp>
          <p:nvSpPr>
            <p:cNvPr id="1065" name="rc1065"/>
            <p:cNvSpPr/>
            <p:nvPr/>
          </p:nvSpPr>
          <p:spPr>
            <a:xfrm>
              <a:off x="7454208" y="3790048"/>
              <a:ext cx="1620202" cy="214862"/>
            </a:xfrm>
            <a:prstGeom prst="rect">
              <a:avLst/>
            </a:prstGeom>
            <a:solidFill>
              <a:srgbClr val="D9D9D9">
                <a:alpha val="100000"/>
              </a:srgbClr>
            </a:solidFill>
          </p:spPr>
          <p:txBody>
            <a:bodyPr/>
            <a:lstStyle/>
            <a:p/>
          </p:txBody>
        </p:sp>
        <p:sp>
          <p:nvSpPr>
            <p:cNvPr id="1066" name="tx1066"/>
            <p:cNvSpPr/>
            <p:nvPr/>
          </p:nvSpPr>
          <p:spPr>
            <a:xfrm>
              <a:off x="7733231" y="3856115"/>
              <a:ext cx="1062156"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United Arab Emirates</a:t>
              </a:r>
            </a:p>
          </p:txBody>
        </p:sp>
        <p:sp>
          <p:nvSpPr>
            <p:cNvPr id="1067" name="rc1067"/>
            <p:cNvSpPr/>
            <p:nvPr/>
          </p:nvSpPr>
          <p:spPr>
            <a:xfrm>
              <a:off x="695044" y="2746771"/>
              <a:ext cx="1620202" cy="214862"/>
            </a:xfrm>
            <a:prstGeom prst="rect">
              <a:avLst/>
            </a:prstGeom>
            <a:solidFill>
              <a:srgbClr val="D9D9D9">
                <a:alpha val="100000"/>
              </a:srgbClr>
            </a:solidFill>
          </p:spPr>
          <p:txBody>
            <a:bodyPr/>
            <a:lstStyle/>
            <a:p/>
          </p:txBody>
        </p:sp>
        <p:sp>
          <p:nvSpPr>
            <p:cNvPr id="1068" name="tx1068"/>
            <p:cNvSpPr/>
            <p:nvPr/>
          </p:nvSpPr>
          <p:spPr>
            <a:xfrm>
              <a:off x="1290875" y="2812893"/>
              <a:ext cx="42854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Morocco</a:t>
              </a:r>
            </a:p>
          </p:txBody>
        </p:sp>
        <p:sp>
          <p:nvSpPr>
            <p:cNvPr id="1069" name="rc1069"/>
            <p:cNvSpPr/>
            <p:nvPr/>
          </p:nvSpPr>
          <p:spPr>
            <a:xfrm>
              <a:off x="2384835" y="2746771"/>
              <a:ext cx="1620202" cy="214862"/>
            </a:xfrm>
            <a:prstGeom prst="rect">
              <a:avLst/>
            </a:prstGeom>
            <a:solidFill>
              <a:srgbClr val="D9D9D9">
                <a:alpha val="100000"/>
              </a:srgbClr>
            </a:solidFill>
          </p:spPr>
          <p:txBody>
            <a:bodyPr/>
            <a:lstStyle/>
            <a:p/>
          </p:txBody>
        </p:sp>
        <p:sp>
          <p:nvSpPr>
            <p:cNvPr id="1070" name="tx1070"/>
            <p:cNvSpPr/>
            <p:nvPr/>
          </p:nvSpPr>
          <p:spPr>
            <a:xfrm>
              <a:off x="3042767" y="2811419"/>
              <a:ext cx="304338"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Oman</a:t>
              </a:r>
            </a:p>
          </p:txBody>
        </p:sp>
        <p:sp>
          <p:nvSpPr>
            <p:cNvPr id="1071" name="rc1071"/>
            <p:cNvSpPr/>
            <p:nvPr/>
          </p:nvSpPr>
          <p:spPr>
            <a:xfrm>
              <a:off x="4074626" y="2746771"/>
              <a:ext cx="1620202" cy="214862"/>
            </a:xfrm>
            <a:prstGeom prst="rect">
              <a:avLst/>
            </a:prstGeom>
            <a:solidFill>
              <a:srgbClr val="D9D9D9">
                <a:alpha val="100000"/>
              </a:srgbClr>
            </a:solidFill>
          </p:spPr>
          <p:txBody>
            <a:bodyPr/>
            <a:lstStyle/>
            <a:p/>
          </p:txBody>
        </p:sp>
        <p:sp>
          <p:nvSpPr>
            <p:cNvPr id="1072" name="tx1072"/>
            <p:cNvSpPr/>
            <p:nvPr/>
          </p:nvSpPr>
          <p:spPr>
            <a:xfrm>
              <a:off x="4670402" y="2812893"/>
              <a:ext cx="42864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Pakistan</a:t>
              </a:r>
            </a:p>
          </p:txBody>
        </p:sp>
        <p:sp>
          <p:nvSpPr>
            <p:cNvPr id="1073" name="rc1073"/>
            <p:cNvSpPr/>
            <p:nvPr/>
          </p:nvSpPr>
          <p:spPr>
            <a:xfrm>
              <a:off x="5764417" y="2746771"/>
              <a:ext cx="1620202" cy="214862"/>
            </a:xfrm>
            <a:prstGeom prst="rect">
              <a:avLst/>
            </a:prstGeom>
            <a:solidFill>
              <a:srgbClr val="D9D9D9">
                <a:alpha val="100000"/>
              </a:srgbClr>
            </a:solidFill>
          </p:spPr>
          <p:txBody>
            <a:bodyPr/>
            <a:lstStyle/>
            <a:p/>
          </p:txBody>
        </p:sp>
        <p:sp>
          <p:nvSpPr>
            <p:cNvPr id="1074" name="tx1074"/>
            <p:cNvSpPr/>
            <p:nvPr/>
          </p:nvSpPr>
          <p:spPr>
            <a:xfrm>
              <a:off x="6434764" y="2806563"/>
              <a:ext cx="279509" cy="8763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Qatar</a:t>
              </a:r>
            </a:p>
          </p:txBody>
        </p:sp>
        <p:sp>
          <p:nvSpPr>
            <p:cNvPr id="1075" name="rc1075"/>
            <p:cNvSpPr/>
            <p:nvPr/>
          </p:nvSpPr>
          <p:spPr>
            <a:xfrm>
              <a:off x="7454208" y="2746771"/>
              <a:ext cx="1620202" cy="214862"/>
            </a:xfrm>
            <a:prstGeom prst="rect">
              <a:avLst/>
            </a:prstGeom>
            <a:solidFill>
              <a:srgbClr val="D9D9D9">
                <a:alpha val="100000"/>
              </a:srgbClr>
            </a:solidFill>
          </p:spPr>
          <p:txBody>
            <a:bodyPr/>
            <a:lstStyle/>
            <a:p/>
          </p:txBody>
        </p:sp>
        <p:sp>
          <p:nvSpPr>
            <p:cNvPr id="1076" name="tx1076"/>
            <p:cNvSpPr/>
            <p:nvPr/>
          </p:nvSpPr>
          <p:spPr>
            <a:xfrm>
              <a:off x="7944336" y="2811474"/>
              <a:ext cx="6399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Saudi Arabia</a:t>
              </a:r>
            </a:p>
          </p:txBody>
        </p:sp>
        <p:sp>
          <p:nvSpPr>
            <p:cNvPr id="1077" name="rc1077"/>
            <p:cNvSpPr/>
            <p:nvPr/>
          </p:nvSpPr>
          <p:spPr>
            <a:xfrm>
              <a:off x="695044" y="1703494"/>
              <a:ext cx="1620202" cy="214862"/>
            </a:xfrm>
            <a:prstGeom prst="rect">
              <a:avLst/>
            </a:prstGeom>
            <a:solidFill>
              <a:srgbClr val="D9D9D9">
                <a:alpha val="100000"/>
              </a:srgbClr>
            </a:solidFill>
          </p:spPr>
          <p:txBody>
            <a:bodyPr/>
            <a:lstStyle/>
            <a:p/>
          </p:txBody>
        </p:sp>
        <p:sp>
          <p:nvSpPr>
            <p:cNvPr id="1078" name="tx1078"/>
            <p:cNvSpPr/>
            <p:nvPr/>
          </p:nvSpPr>
          <p:spPr>
            <a:xfrm>
              <a:off x="1408856" y="1748715"/>
              <a:ext cx="192578"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Iraq</a:t>
              </a:r>
            </a:p>
          </p:txBody>
        </p:sp>
        <p:sp>
          <p:nvSpPr>
            <p:cNvPr id="1079" name="rc1079"/>
            <p:cNvSpPr/>
            <p:nvPr/>
          </p:nvSpPr>
          <p:spPr>
            <a:xfrm>
              <a:off x="2384835" y="1703494"/>
              <a:ext cx="1620202" cy="214862"/>
            </a:xfrm>
            <a:prstGeom prst="rect">
              <a:avLst/>
            </a:prstGeom>
            <a:solidFill>
              <a:srgbClr val="D9D9D9">
                <a:alpha val="100000"/>
              </a:srgbClr>
            </a:solidFill>
          </p:spPr>
          <p:txBody>
            <a:bodyPr/>
            <a:lstStyle/>
            <a:p/>
          </p:txBody>
        </p:sp>
        <p:sp>
          <p:nvSpPr>
            <p:cNvPr id="1080" name="tx1080"/>
            <p:cNvSpPr/>
            <p:nvPr/>
          </p:nvSpPr>
          <p:spPr>
            <a:xfrm>
              <a:off x="3024077" y="1769561"/>
              <a:ext cx="341719"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Jordan</a:t>
              </a:r>
            </a:p>
          </p:txBody>
        </p:sp>
        <p:sp>
          <p:nvSpPr>
            <p:cNvPr id="1081" name="rc1081"/>
            <p:cNvSpPr/>
            <p:nvPr/>
          </p:nvSpPr>
          <p:spPr>
            <a:xfrm>
              <a:off x="4074626" y="1703494"/>
              <a:ext cx="1620202" cy="214862"/>
            </a:xfrm>
            <a:prstGeom prst="rect">
              <a:avLst/>
            </a:prstGeom>
            <a:solidFill>
              <a:srgbClr val="D9D9D9">
                <a:alpha val="100000"/>
              </a:srgbClr>
            </a:solidFill>
          </p:spPr>
          <p:txBody>
            <a:bodyPr/>
            <a:lstStyle/>
            <a:p/>
          </p:txBody>
        </p:sp>
        <p:sp>
          <p:nvSpPr>
            <p:cNvPr id="1082" name="tx1082"/>
            <p:cNvSpPr/>
            <p:nvPr/>
          </p:nvSpPr>
          <p:spPr>
            <a:xfrm>
              <a:off x="4717005" y="1769616"/>
              <a:ext cx="3354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Kuwait</a:t>
              </a:r>
            </a:p>
          </p:txBody>
        </p:sp>
        <p:sp>
          <p:nvSpPr>
            <p:cNvPr id="1083" name="rc1083"/>
            <p:cNvSpPr/>
            <p:nvPr/>
          </p:nvSpPr>
          <p:spPr>
            <a:xfrm>
              <a:off x="5764417" y="1703494"/>
              <a:ext cx="1620202" cy="214862"/>
            </a:xfrm>
            <a:prstGeom prst="rect">
              <a:avLst/>
            </a:prstGeom>
            <a:solidFill>
              <a:srgbClr val="D9D9D9">
                <a:alpha val="100000"/>
              </a:srgbClr>
            </a:solidFill>
          </p:spPr>
          <p:txBody>
            <a:bodyPr/>
            <a:lstStyle/>
            <a:p/>
          </p:txBody>
        </p:sp>
        <p:sp>
          <p:nvSpPr>
            <p:cNvPr id="1084" name="tx1084"/>
            <p:cNvSpPr/>
            <p:nvPr/>
          </p:nvSpPr>
          <p:spPr>
            <a:xfrm>
              <a:off x="6356974" y="1769616"/>
              <a:ext cx="43508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Lebanon</a:t>
              </a:r>
            </a:p>
          </p:txBody>
        </p:sp>
        <p:sp>
          <p:nvSpPr>
            <p:cNvPr id="1085" name="rc1085"/>
            <p:cNvSpPr/>
            <p:nvPr/>
          </p:nvSpPr>
          <p:spPr>
            <a:xfrm>
              <a:off x="7454208" y="1703494"/>
              <a:ext cx="1620202" cy="214862"/>
            </a:xfrm>
            <a:prstGeom prst="rect">
              <a:avLst/>
            </a:prstGeom>
            <a:solidFill>
              <a:srgbClr val="D9D9D9">
                <a:alpha val="100000"/>
              </a:srgbClr>
            </a:solidFill>
          </p:spPr>
          <p:txBody>
            <a:bodyPr/>
            <a:lstStyle/>
            <a:p/>
          </p:txBody>
        </p:sp>
        <p:sp>
          <p:nvSpPr>
            <p:cNvPr id="1086" name="tx1086"/>
            <p:cNvSpPr/>
            <p:nvPr/>
          </p:nvSpPr>
          <p:spPr>
            <a:xfrm>
              <a:off x="8130721" y="1747406"/>
              <a:ext cx="26717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Libya</a:t>
              </a:r>
            </a:p>
          </p:txBody>
        </p:sp>
        <p:sp>
          <p:nvSpPr>
            <p:cNvPr id="1087" name="rc1087"/>
            <p:cNvSpPr/>
            <p:nvPr/>
          </p:nvSpPr>
          <p:spPr>
            <a:xfrm>
              <a:off x="695044" y="660217"/>
              <a:ext cx="1620202" cy="214862"/>
            </a:xfrm>
            <a:prstGeom prst="rect">
              <a:avLst/>
            </a:prstGeom>
            <a:solidFill>
              <a:srgbClr val="D9D9D9">
                <a:alpha val="100000"/>
              </a:srgbClr>
            </a:solidFill>
          </p:spPr>
          <p:txBody>
            <a:bodyPr/>
            <a:lstStyle/>
            <a:p/>
          </p:txBody>
        </p:sp>
        <p:sp>
          <p:nvSpPr>
            <p:cNvPr id="1088" name="tx1088"/>
            <p:cNvSpPr/>
            <p:nvPr/>
          </p:nvSpPr>
          <p:spPr>
            <a:xfrm>
              <a:off x="1210002" y="702764"/>
              <a:ext cx="5902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Afghanistan</a:t>
              </a:r>
            </a:p>
          </p:txBody>
        </p:sp>
        <p:sp>
          <p:nvSpPr>
            <p:cNvPr id="1089" name="rc1089"/>
            <p:cNvSpPr/>
            <p:nvPr/>
          </p:nvSpPr>
          <p:spPr>
            <a:xfrm>
              <a:off x="2384835" y="660217"/>
              <a:ext cx="1620202" cy="214862"/>
            </a:xfrm>
            <a:prstGeom prst="rect">
              <a:avLst/>
            </a:prstGeom>
            <a:solidFill>
              <a:srgbClr val="D9D9D9">
                <a:alpha val="100000"/>
              </a:srgbClr>
            </a:solidFill>
          </p:spPr>
          <p:txBody>
            <a:bodyPr/>
            <a:lstStyle/>
            <a:p/>
          </p:txBody>
        </p:sp>
        <p:sp>
          <p:nvSpPr>
            <p:cNvPr id="1090" name="tx1090"/>
            <p:cNvSpPr/>
            <p:nvPr/>
          </p:nvSpPr>
          <p:spPr>
            <a:xfrm>
              <a:off x="3002330" y="726339"/>
              <a:ext cx="3852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Bahrain</a:t>
              </a:r>
            </a:p>
          </p:txBody>
        </p:sp>
        <p:sp>
          <p:nvSpPr>
            <p:cNvPr id="1091" name="rc1091"/>
            <p:cNvSpPr/>
            <p:nvPr/>
          </p:nvSpPr>
          <p:spPr>
            <a:xfrm>
              <a:off x="4074626" y="660217"/>
              <a:ext cx="1620202" cy="214862"/>
            </a:xfrm>
            <a:prstGeom prst="rect">
              <a:avLst/>
            </a:prstGeom>
            <a:solidFill>
              <a:srgbClr val="D9D9D9">
                <a:alpha val="100000"/>
              </a:srgbClr>
            </a:solidFill>
          </p:spPr>
          <p:txBody>
            <a:bodyPr/>
            <a:lstStyle/>
            <a:p/>
          </p:txBody>
        </p:sp>
        <p:sp>
          <p:nvSpPr>
            <p:cNvPr id="1092" name="tx1092"/>
            <p:cNvSpPr/>
            <p:nvPr/>
          </p:nvSpPr>
          <p:spPr>
            <a:xfrm>
              <a:off x="4698370" y="704129"/>
              <a:ext cx="37271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Djibouti</a:t>
              </a:r>
            </a:p>
          </p:txBody>
        </p:sp>
        <p:sp>
          <p:nvSpPr>
            <p:cNvPr id="1093" name="rc1093"/>
            <p:cNvSpPr/>
            <p:nvPr/>
          </p:nvSpPr>
          <p:spPr>
            <a:xfrm>
              <a:off x="5764417" y="660217"/>
              <a:ext cx="1620202" cy="214862"/>
            </a:xfrm>
            <a:prstGeom prst="rect">
              <a:avLst/>
            </a:prstGeom>
            <a:solidFill>
              <a:srgbClr val="D9D9D9">
                <a:alpha val="100000"/>
              </a:srgbClr>
            </a:solidFill>
          </p:spPr>
          <p:txBody>
            <a:bodyPr/>
            <a:lstStyle/>
            <a:p/>
          </p:txBody>
        </p:sp>
        <p:sp>
          <p:nvSpPr>
            <p:cNvPr id="1094" name="tx1094"/>
            <p:cNvSpPr/>
            <p:nvPr/>
          </p:nvSpPr>
          <p:spPr>
            <a:xfrm>
              <a:off x="6431626" y="704129"/>
              <a:ext cx="28578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Egypt</a:t>
              </a:r>
            </a:p>
          </p:txBody>
        </p:sp>
        <p:sp>
          <p:nvSpPr>
            <p:cNvPr id="1095" name="rc1095"/>
            <p:cNvSpPr/>
            <p:nvPr/>
          </p:nvSpPr>
          <p:spPr>
            <a:xfrm>
              <a:off x="7454208" y="660217"/>
              <a:ext cx="1620202" cy="214862"/>
            </a:xfrm>
            <a:prstGeom prst="rect">
              <a:avLst/>
            </a:prstGeom>
            <a:solidFill>
              <a:srgbClr val="D9D9D9">
                <a:alpha val="100000"/>
              </a:srgbClr>
            </a:solidFill>
          </p:spPr>
          <p:txBody>
            <a:bodyPr/>
            <a:lstStyle/>
            <a:p/>
          </p:txBody>
        </p:sp>
        <p:sp>
          <p:nvSpPr>
            <p:cNvPr id="1096" name="tx1096"/>
            <p:cNvSpPr/>
            <p:nvPr/>
          </p:nvSpPr>
          <p:spPr>
            <a:xfrm>
              <a:off x="8168020" y="726339"/>
              <a:ext cx="19257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Iran</a:t>
              </a:r>
            </a:p>
          </p:txBody>
        </p:sp>
        <p:sp>
          <p:nvSpPr>
            <p:cNvPr id="1097" name="pl1097"/>
            <p:cNvSpPr/>
            <p:nvPr/>
          </p:nvSpPr>
          <p:spPr>
            <a:xfrm>
              <a:off x="76869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8" name="pl1098"/>
            <p:cNvSpPr/>
            <p:nvPr/>
          </p:nvSpPr>
          <p:spPr>
            <a:xfrm>
              <a:off x="1063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099" name="pl1099"/>
            <p:cNvSpPr/>
            <p:nvPr/>
          </p:nvSpPr>
          <p:spPr>
            <a:xfrm>
              <a:off x="135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0" name="pl1100"/>
            <p:cNvSpPr/>
            <p:nvPr/>
          </p:nvSpPr>
          <p:spPr>
            <a:xfrm>
              <a:off x="165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1" name="pl1101"/>
            <p:cNvSpPr/>
            <p:nvPr/>
          </p:nvSpPr>
          <p:spPr>
            <a:xfrm>
              <a:off x="19470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2" name="pl1102"/>
            <p:cNvSpPr/>
            <p:nvPr/>
          </p:nvSpPr>
          <p:spPr>
            <a:xfrm>
              <a:off x="224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03" name="tx1103"/>
            <p:cNvSpPr/>
            <p:nvPr/>
          </p:nvSpPr>
          <p:spPr>
            <a:xfrm rot="-5400000">
              <a:off x="64353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04" name="tx1104"/>
            <p:cNvSpPr/>
            <p:nvPr/>
          </p:nvSpPr>
          <p:spPr>
            <a:xfrm rot="-5400000">
              <a:off x="938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05" name="tx1105"/>
            <p:cNvSpPr/>
            <p:nvPr/>
          </p:nvSpPr>
          <p:spPr>
            <a:xfrm rot="-5400000">
              <a:off x="123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06" name="tx1106"/>
            <p:cNvSpPr/>
            <p:nvPr/>
          </p:nvSpPr>
          <p:spPr>
            <a:xfrm rot="-5400000">
              <a:off x="152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07" name="tx1107"/>
            <p:cNvSpPr/>
            <p:nvPr/>
          </p:nvSpPr>
          <p:spPr>
            <a:xfrm rot="-5400000">
              <a:off x="182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08" name="tx1108"/>
            <p:cNvSpPr/>
            <p:nvPr/>
          </p:nvSpPr>
          <p:spPr>
            <a:xfrm rot="-5400000">
              <a:off x="211641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09" name="pl1109"/>
            <p:cNvSpPr/>
            <p:nvPr/>
          </p:nvSpPr>
          <p:spPr>
            <a:xfrm>
              <a:off x="245848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0" name="pl1110"/>
            <p:cNvSpPr/>
            <p:nvPr/>
          </p:nvSpPr>
          <p:spPr>
            <a:xfrm>
              <a:off x="27530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1" name="pl1111"/>
            <p:cNvSpPr/>
            <p:nvPr/>
          </p:nvSpPr>
          <p:spPr>
            <a:xfrm>
              <a:off x="304764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2" name="pl1112"/>
            <p:cNvSpPr/>
            <p:nvPr/>
          </p:nvSpPr>
          <p:spPr>
            <a:xfrm>
              <a:off x="33422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3" name="pl1113"/>
            <p:cNvSpPr/>
            <p:nvPr/>
          </p:nvSpPr>
          <p:spPr>
            <a:xfrm>
              <a:off x="363681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4" name="pl1114"/>
            <p:cNvSpPr/>
            <p:nvPr/>
          </p:nvSpPr>
          <p:spPr>
            <a:xfrm>
              <a:off x="39313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5" name="tx1115"/>
            <p:cNvSpPr/>
            <p:nvPr/>
          </p:nvSpPr>
          <p:spPr>
            <a:xfrm rot="-5400000">
              <a:off x="233332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16" name="tx1116"/>
            <p:cNvSpPr/>
            <p:nvPr/>
          </p:nvSpPr>
          <p:spPr>
            <a:xfrm rot="-5400000">
              <a:off x="26279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17" name="tx1117"/>
            <p:cNvSpPr/>
            <p:nvPr/>
          </p:nvSpPr>
          <p:spPr>
            <a:xfrm rot="-5400000">
              <a:off x="292248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18" name="tx1118"/>
            <p:cNvSpPr/>
            <p:nvPr/>
          </p:nvSpPr>
          <p:spPr>
            <a:xfrm rot="-5400000">
              <a:off x="32170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19" name="tx1119"/>
            <p:cNvSpPr/>
            <p:nvPr/>
          </p:nvSpPr>
          <p:spPr>
            <a:xfrm rot="-5400000">
              <a:off x="351165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20" name="tx1120"/>
            <p:cNvSpPr/>
            <p:nvPr/>
          </p:nvSpPr>
          <p:spPr>
            <a:xfrm rot="-5400000">
              <a:off x="3806207"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21" name="pl1121"/>
            <p:cNvSpPr/>
            <p:nvPr/>
          </p:nvSpPr>
          <p:spPr>
            <a:xfrm>
              <a:off x="414827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2" name="pl1122"/>
            <p:cNvSpPr/>
            <p:nvPr/>
          </p:nvSpPr>
          <p:spPr>
            <a:xfrm>
              <a:off x="4442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3" name="pl1123"/>
            <p:cNvSpPr/>
            <p:nvPr/>
          </p:nvSpPr>
          <p:spPr>
            <a:xfrm>
              <a:off x="4737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4" name="pl1124"/>
            <p:cNvSpPr/>
            <p:nvPr/>
          </p:nvSpPr>
          <p:spPr>
            <a:xfrm>
              <a:off x="5032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5" name="pl1125"/>
            <p:cNvSpPr/>
            <p:nvPr/>
          </p:nvSpPr>
          <p:spPr>
            <a:xfrm>
              <a:off x="5326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6" name="pl1126"/>
            <p:cNvSpPr/>
            <p:nvPr/>
          </p:nvSpPr>
          <p:spPr>
            <a:xfrm>
              <a:off x="5621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7" name="tx1127"/>
            <p:cNvSpPr/>
            <p:nvPr/>
          </p:nvSpPr>
          <p:spPr>
            <a:xfrm rot="-5400000">
              <a:off x="402311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28" name="tx1128"/>
            <p:cNvSpPr/>
            <p:nvPr/>
          </p:nvSpPr>
          <p:spPr>
            <a:xfrm rot="-5400000">
              <a:off x="4317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29" name="tx1129"/>
            <p:cNvSpPr/>
            <p:nvPr/>
          </p:nvSpPr>
          <p:spPr>
            <a:xfrm rot="-5400000">
              <a:off x="4612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30" name="tx1130"/>
            <p:cNvSpPr/>
            <p:nvPr/>
          </p:nvSpPr>
          <p:spPr>
            <a:xfrm rot="-5400000">
              <a:off x="4906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31" name="tx1131"/>
            <p:cNvSpPr/>
            <p:nvPr/>
          </p:nvSpPr>
          <p:spPr>
            <a:xfrm rot="-5400000">
              <a:off x="5201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32" name="tx1132"/>
            <p:cNvSpPr/>
            <p:nvPr/>
          </p:nvSpPr>
          <p:spPr>
            <a:xfrm rot="-5400000">
              <a:off x="5495999"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33" name="pl1133"/>
            <p:cNvSpPr/>
            <p:nvPr/>
          </p:nvSpPr>
          <p:spPr>
            <a:xfrm>
              <a:off x="58380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4" name="pl1134"/>
            <p:cNvSpPr/>
            <p:nvPr/>
          </p:nvSpPr>
          <p:spPr>
            <a:xfrm>
              <a:off x="613264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5" name="pl1135"/>
            <p:cNvSpPr/>
            <p:nvPr/>
          </p:nvSpPr>
          <p:spPr>
            <a:xfrm>
              <a:off x="64272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6" name="pl1136"/>
            <p:cNvSpPr/>
            <p:nvPr/>
          </p:nvSpPr>
          <p:spPr>
            <a:xfrm>
              <a:off x="672180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7" name="pl1137"/>
            <p:cNvSpPr/>
            <p:nvPr/>
          </p:nvSpPr>
          <p:spPr>
            <a:xfrm>
              <a:off x="70163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8" name="pl1138"/>
            <p:cNvSpPr/>
            <p:nvPr/>
          </p:nvSpPr>
          <p:spPr>
            <a:xfrm>
              <a:off x="731097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9" name="tx1139"/>
            <p:cNvSpPr/>
            <p:nvPr/>
          </p:nvSpPr>
          <p:spPr>
            <a:xfrm rot="-5400000">
              <a:off x="57129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40" name="tx1140"/>
            <p:cNvSpPr/>
            <p:nvPr/>
          </p:nvSpPr>
          <p:spPr>
            <a:xfrm rot="-5400000">
              <a:off x="600748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41" name="tx1141"/>
            <p:cNvSpPr/>
            <p:nvPr/>
          </p:nvSpPr>
          <p:spPr>
            <a:xfrm rot="-5400000">
              <a:off x="63020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42" name="tx1142"/>
            <p:cNvSpPr/>
            <p:nvPr/>
          </p:nvSpPr>
          <p:spPr>
            <a:xfrm rot="-5400000">
              <a:off x="659665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43" name="tx1143"/>
            <p:cNvSpPr/>
            <p:nvPr/>
          </p:nvSpPr>
          <p:spPr>
            <a:xfrm rot="-5400000">
              <a:off x="689123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44" name="tx1144"/>
            <p:cNvSpPr/>
            <p:nvPr/>
          </p:nvSpPr>
          <p:spPr>
            <a:xfrm rot="-5400000">
              <a:off x="7185790"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45" name="pl1145"/>
            <p:cNvSpPr/>
            <p:nvPr/>
          </p:nvSpPr>
          <p:spPr>
            <a:xfrm>
              <a:off x="7527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6" name="pl1146"/>
            <p:cNvSpPr/>
            <p:nvPr/>
          </p:nvSpPr>
          <p:spPr>
            <a:xfrm>
              <a:off x="7822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7" name="pl1147"/>
            <p:cNvSpPr/>
            <p:nvPr/>
          </p:nvSpPr>
          <p:spPr>
            <a:xfrm>
              <a:off x="8117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8" name="pl1148"/>
            <p:cNvSpPr/>
            <p:nvPr/>
          </p:nvSpPr>
          <p:spPr>
            <a:xfrm>
              <a:off x="8411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9" name="pl1149"/>
            <p:cNvSpPr/>
            <p:nvPr/>
          </p:nvSpPr>
          <p:spPr>
            <a:xfrm>
              <a:off x="8706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0" name="pl1150"/>
            <p:cNvSpPr/>
            <p:nvPr/>
          </p:nvSpPr>
          <p:spPr>
            <a:xfrm>
              <a:off x="900076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1" name="tx1151"/>
            <p:cNvSpPr/>
            <p:nvPr/>
          </p:nvSpPr>
          <p:spPr>
            <a:xfrm rot="-5400000">
              <a:off x="7402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52" name="tx1152"/>
            <p:cNvSpPr/>
            <p:nvPr/>
          </p:nvSpPr>
          <p:spPr>
            <a:xfrm rot="-5400000">
              <a:off x="7697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53" name="tx1153"/>
            <p:cNvSpPr/>
            <p:nvPr/>
          </p:nvSpPr>
          <p:spPr>
            <a:xfrm rot="-5400000">
              <a:off x="7991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54" name="tx1154"/>
            <p:cNvSpPr/>
            <p:nvPr/>
          </p:nvSpPr>
          <p:spPr>
            <a:xfrm rot="-5400000">
              <a:off x="8286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55" name="tx1155"/>
            <p:cNvSpPr/>
            <p:nvPr/>
          </p:nvSpPr>
          <p:spPr>
            <a:xfrm rot="-5400000">
              <a:off x="858102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56" name="tx1156"/>
            <p:cNvSpPr/>
            <p:nvPr/>
          </p:nvSpPr>
          <p:spPr>
            <a:xfrm rot="-5400000">
              <a:off x="8875581"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57" name="tx1157"/>
            <p:cNvSpPr/>
            <p:nvPr/>
          </p:nvSpPr>
          <p:spPr>
            <a:xfrm>
              <a:off x="570259" y="155772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58" name="tx1158"/>
            <p:cNvSpPr/>
            <p:nvPr/>
          </p:nvSpPr>
          <p:spPr>
            <a:xfrm>
              <a:off x="508103" y="12383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59" name="tx1159"/>
            <p:cNvSpPr/>
            <p:nvPr/>
          </p:nvSpPr>
          <p:spPr>
            <a:xfrm>
              <a:off x="508103" y="9189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60" name="pl1160"/>
            <p:cNvSpPr/>
            <p:nvPr/>
          </p:nvSpPr>
          <p:spPr>
            <a:xfrm>
              <a:off x="660250" y="159941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1" name="pl1161"/>
            <p:cNvSpPr/>
            <p:nvPr/>
          </p:nvSpPr>
          <p:spPr>
            <a:xfrm>
              <a:off x="660250" y="128004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2" name="pl1162"/>
            <p:cNvSpPr/>
            <p:nvPr/>
          </p:nvSpPr>
          <p:spPr>
            <a:xfrm>
              <a:off x="660250" y="96067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3" name="tx1163"/>
            <p:cNvSpPr/>
            <p:nvPr/>
          </p:nvSpPr>
          <p:spPr>
            <a:xfrm>
              <a:off x="570259" y="260099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64" name="tx1164"/>
            <p:cNvSpPr/>
            <p:nvPr/>
          </p:nvSpPr>
          <p:spPr>
            <a:xfrm>
              <a:off x="508103" y="228162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65" name="tx1165"/>
            <p:cNvSpPr/>
            <p:nvPr/>
          </p:nvSpPr>
          <p:spPr>
            <a:xfrm>
              <a:off x="508103" y="19622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66" name="pl1166"/>
            <p:cNvSpPr/>
            <p:nvPr/>
          </p:nvSpPr>
          <p:spPr>
            <a:xfrm>
              <a:off x="660250" y="264269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7" name="pl1167"/>
            <p:cNvSpPr/>
            <p:nvPr/>
          </p:nvSpPr>
          <p:spPr>
            <a:xfrm>
              <a:off x="660250" y="232331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8" name="pl1168"/>
            <p:cNvSpPr/>
            <p:nvPr/>
          </p:nvSpPr>
          <p:spPr>
            <a:xfrm>
              <a:off x="660250" y="200394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69" name="tx1169"/>
            <p:cNvSpPr/>
            <p:nvPr/>
          </p:nvSpPr>
          <p:spPr>
            <a:xfrm>
              <a:off x="570259" y="36442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70" name="tx1170"/>
            <p:cNvSpPr/>
            <p:nvPr/>
          </p:nvSpPr>
          <p:spPr>
            <a:xfrm>
              <a:off x="508103" y="33249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71" name="tx1171"/>
            <p:cNvSpPr/>
            <p:nvPr/>
          </p:nvSpPr>
          <p:spPr>
            <a:xfrm>
              <a:off x="508103" y="30055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72" name="pl1172"/>
            <p:cNvSpPr/>
            <p:nvPr/>
          </p:nvSpPr>
          <p:spPr>
            <a:xfrm>
              <a:off x="660250" y="368596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3" name="pl1173"/>
            <p:cNvSpPr/>
            <p:nvPr/>
          </p:nvSpPr>
          <p:spPr>
            <a:xfrm>
              <a:off x="660250" y="336659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4" name="pl1174"/>
            <p:cNvSpPr/>
            <p:nvPr/>
          </p:nvSpPr>
          <p:spPr>
            <a:xfrm>
              <a:off x="660250" y="304722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5" name="tx1175"/>
            <p:cNvSpPr/>
            <p:nvPr/>
          </p:nvSpPr>
          <p:spPr>
            <a:xfrm>
              <a:off x="570259" y="468755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76" name="tx1176"/>
            <p:cNvSpPr/>
            <p:nvPr/>
          </p:nvSpPr>
          <p:spPr>
            <a:xfrm>
              <a:off x="508103" y="43681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77" name="tx1177"/>
            <p:cNvSpPr/>
            <p:nvPr/>
          </p:nvSpPr>
          <p:spPr>
            <a:xfrm>
              <a:off x="508103" y="404881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78" name="pl1178"/>
            <p:cNvSpPr/>
            <p:nvPr/>
          </p:nvSpPr>
          <p:spPr>
            <a:xfrm>
              <a:off x="660250" y="472924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79" name="pl1179"/>
            <p:cNvSpPr/>
            <p:nvPr/>
          </p:nvSpPr>
          <p:spPr>
            <a:xfrm>
              <a:off x="660250" y="440987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0" name="pl1180"/>
            <p:cNvSpPr/>
            <p:nvPr/>
          </p:nvSpPr>
          <p:spPr>
            <a:xfrm>
              <a:off x="660250" y="40905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1" name="tx1181"/>
            <p:cNvSpPr/>
            <p:nvPr/>
          </p:nvSpPr>
          <p:spPr>
            <a:xfrm>
              <a:off x="570259" y="573082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82" name="tx1182"/>
            <p:cNvSpPr/>
            <p:nvPr/>
          </p:nvSpPr>
          <p:spPr>
            <a:xfrm>
              <a:off x="508103" y="54114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83" name="tx1183"/>
            <p:cNvSpPr/>
            <p:nvPr/>
          </p:nvSpPr>
          <p:spPr>
            <a:xfrm>
              <a:off x="508103" y="50920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84" name="pl1184"/>
            <p:cNvSpPr/>
            <p:nvPr/>
          </p:nvSpPr>
          <p:spPr>
            <a:xfrm>
              <a:off x="660250" y="577252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5" name="pl1185"/>
            <p:cNvSpPr/>
            <p:nvPr/>
          </p:nvSpPr>
          <p:spPr>
            <a:xfrm>
              <a:off x="660250" y="545315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6" name="pl1186"/>
            <p:cNvSpPr/>
            <p:nvPr/>
          </p:nvSpPr>
          <p:spPr>
            <a:xfrm>
              <a:off x="660250" y="51337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7" name="tx1187"/>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88" name="tx1188"/>
            <p:cNvSpPr/>
            <p:nvPr/>
          </p:nvSpPr>
          <p:spPr>
            <a:xfrm>
              <a:off x="695044" y="398022"/>
              <a:ext cx="54788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DTP3 (%), by country, EMR, 2018-2023</a:t>
              </a:r>
            </a:p>
          </p:txBody>
        </p:sp>
        <p:sp>
          <p:nvSpPr>
            <p:cNvPr id="1189" name="tx1189"/>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190" name="tx1190"/>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191" name="tx1191"/>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DTP3 by country.
In 2023, Lebanon had the highest drop-out with 29% of children who received DTP1 not receiving DTP3.
Bahrain, Iran, Kuwait, Morocco, Oman, and Saudi Arabia had the lowest DTP drop-out (0%). Zero drop-out indicates that near enough all children that received DTP1 also received DTP3.
4 countries had DTP drop-out of more than 10%.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rc5"/>
            <p:cNvSpPr/>
            <p:nvPr/>
          </p:nvSpPr>
          <p:spPr>
            <a:xfrm>
              <a:off x="695044" y="875080"/>
              <a:ext cx="1620202" cy="758825"/>
            </a:xfrm>
            <a:prstGeom prst="rect">
              <a:avLst/>
            </a:prstGeom>
            <a:solidFill>
              <a:srgbClr val="EBEBEB">
                <a:alpha val="100000"/>
              </a:srgbClr>
            </a:solidFill>
          </p:spPr>
          <p:txBody>
            <a:bodyPr/>
            <a:lstStyle/>
            <a:p/>
          </p:txBody>
        </p:sp>
        <p:sp>
          <p:nvSpPr>
            <p:cNvPr id="6" name="pl6"/>
            <p:cNvSpPr/>
            <p:nvPr/>
          </p:nvSpPr>
          <p:spPr>
            <a:xfrm>
              <a:off x="695044" y="162636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 name="pl7"/>
            <p:cNvSpPr/>
            <p:nvPr/>
          </p:nvSpPr>
          <p:spPr>
            <a:xfrm>
              <a:off x="695044" y="13568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 name="pl8"/>
            <p:cNvSpPr/>
            <p:nvPr/>
          </p:nvSpPr>
          <p:spPr>
            <a:xfrm>
              <a:off x="695044" y="10874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 name="pl9"/>
            <p:cNvSpPr/>
            <p:nvPr/>
          </p:nvSpPr>
          <p:spPr>
            <a:xfrm>
              <a:off x="91598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 name="pl10"/>
            <p:cNvSpPr/>
            <p:nvPr/>
          </p:nvSpPr>
          <p:spPr>
            <a:xfrm>
              <a:off x="1210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 name="pl11"/>
            <p:cNvSpPr/>
            <p:nvPr/>
          </p:nvSpPr>
          <p:spPr>
            <a:xfrm>
              <a:off x="150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2" name="pl12"/>
            <p:cNvSpPr/>
            <p:nvPr/>
          </p:nvSpPr>
          <p:spPr>
            <a:xfrm>
              <a:off x="179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3" name="pl13"/>
            <p:cNvSpPr/>
            <p:nvPr/>
          </p:nvSpPr>
          <p:spPr>
            <a:xfrm>
              <a:off x="2094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4" name="pl14"/>
            <p:cNvSpPr/>
            <p:nvPr/>
          </p:nvSpPr>
          <p:spPr>
            <a:xfrm>
              <a:off x="695044" y="14916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5" name="pl15"/>
            <p:cNvSpPr/>
            <p:nvPr/>
          </p:nvSpPr>
          <p:spPr>
            <a:xfrm>
              <a:off x="695044" y="122215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 name="pl16"/>
            <p:cNvSpPr/>
            <p:nvPr/>
          </p:nvSpPr>
          <p:spPr>
            <a:xfrm>
              <a:off x="695044" y="9526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 name="pl17"/>
            <p:cNvSpPr/>
            <p:nvPr/>
          </p:nvSpPr>
          <p:spPr>
            <a:xfrm>
              <a:off x="76869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8" name="pl18"/>
            <p:cNvSpPr/>
            <p:nvPr/>
          </p:nvSpPr>
          <p:spPr>
            <a:xfrm>
              <a:off x="1063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9" name="pl19"/>
            <p:cNvSpPr/>
            <p:nvPr/>
          </p:nvSpPr>
          <p:spPr>
            <a:xfrm>
              <a:off x="135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0" name="pl20"/>
            <p:cNvSpPr/>
            <p:nvPr/>
          </p:nvSpPr>
          <p:spPr>
            <a:xfrm>
              <a:off x="165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1" name="pl21"/>
            <p:cNvSpPr/>
            <p:nvPr/>
          </p:nvSpPr>
          <p:spPr>
            <a:xfrm>
              <a:off x="194701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 name="pl22"/>
            <p:cNvSpPr/>
            <p:nvPr/>
          </p:nvSpPr>
          <p:spPr>
            <a:xfrm>
              <a:off x="224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3" name="pl23"/>
            <p:cNvSpPr/>
            <p:nvPr/>
          </p:nvSpPr>
          <p:spPr>
            <a:xfrm>
              <a:off x="768690" y="139461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24" name="pl24"/>
            <p:cNvSpPr/>
            <p:nvPr/>
          </p:nvSpPr>
          <p:spPr>
            <a:xfrm>
              <a:off x="768690" y="1276050"/>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40651" cap="flat">
              <a:solidFill>
                <a:srgbClr val="BEBEBE">
                  <a:alpha val="69803"/>
                </a:srgbClr>
              </a:solidFill>
              <a:prstDash val="solid"/>
              <a:round/>
            </a:ln>
          </p:spPr>
          <p:txBody>
            <a:bodyPr/>
            <a:lstStyle/>
            <a:p/>
          </p:txBody>
        </p:sp>
        <p:sp>
          <p:nvSpPr>
            <p:cNvPr id="25" name="pl25"/>
            <p:cNvSpPr/>
            <p:nvPr/>
          </p:nvSpPr>
          <p:spPr>
            <a:xfrm>
              <a:off x="768690" y="1276050"/>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26" name="pl26"/>
            <p:cNvSpPr/>
            <p:nvPr/>
          </p:nvSpPr>
          <p:spPr>
            <a:xfrm>
              <a:off x="768690" y="149162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27" name="pl27"/>
            <p:cNvSpPr/>
            <p:nvPr/>
          </p:nvSpPr>
          <p:spPr>
            <a:xfrm>
              <a:off x="768690" y="1179041"/>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28" name="pl28"/>
            <p:cNvSpPr/>
            <p:nvPr/>
          </p:nvSpPr>
          <p:spPr>
            <a:xfrm>
              <a:off x="768690" y="1470068"/>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29" name="pl29"/>
            <p:cNvSpPr/>
            <p:nvPr/>
          </p:nvSpPr>
          <p:spPr>
            <a:xfrm>
              <a:off x="768690" y="149162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30" name="pl30"/>
            <p:cNvSpPr/>
            <p:nvPr/>
          </p:nvSpPr>
          <p:spPr>
            <a:xfrm>
              <a:off x="768690" y="1373059"/>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31" name="pl31"/>
            <p:cNvSpPr/>
            <p:nvPr/>
          </p:nvSpPr>
          <p:spPr>
            <a:xfrm>
              <a:off x="768690" y="1416174"/>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32" name="pl32"/>
            <p:cNvSpPr/>
            <p:nvPr/>
          </p:nvSpPr>
          <p:spPr>
            <a:xfrm>
              <a:off x="768690" y="1437732"/>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33" name="pl33"/>
            <p:cNvSpPr/>
            <p:nvPr/>
          </p:nvSpPr>
          <p:spPr>
            <a:xfrm>
              <a:off x="768690" y="1232935"/>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34" name="pl34"/>
            <p:cNvSpPr/>
            <p:nvPr/>
          </p:nvSpPr>
          <p:spPr>
            <a:xfrm>
              <a:off x="768690" y="148084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5" name="pl35"/>
            <p:cNvSpPr/>
            <p:nvPr/>
          </p:nvSpPr>
          <p:spPr>
            <a:xfrm>
              <a:off x="768690" y="149162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6" name="pl36"/>
            <p:cNvSpPr/>
            <p:nvPr/>
          </p:nvSpPr>
          <p:spPr>
            <a:xfrm>
              <a:off x="768690" y="1470068"/>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37" name="pl37"/>
            <p:cNvSpPr/>
            <p:nvPr/>
          </p:nvSpPr>
          <p:spPr>
            <a:xfrm>
              <a:off x="768690" y="1362280"/>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38" name="pl38"/>
            <p:cNvSpPr/>
            <p:nvPr/>
          </p:nvSpPr>
          <p:spPr>
            <a:xfrm>
              <a:off x="768690" y="1426953"/>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39" name="pl39"/>
            <p:cNvSpPr/>
            <p:nvPr/>
          </p:nvSpPr>
          <p:spPr>
            <a:xfrm>
              <a:off x="768690" y="1480847"/>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40" name="pl40"/>
            <p:cNvSpPr/>
            <p:nvPr/>
          </p:nvSpPr>
          <p:spPr>
            <a:xfrm>
              <a:off x="768690" y="136228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1" name="pl41"/>
            <p:cNvSpPr/>
            <p:nvPr/>
          </p:nvSpPr>
          <p:spPr>
            <a:xfrm>
              <a:off x="768690" y="1351501"/>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42" name="pl42"/>
            <p:cNvSpPr/>
            <p:nvPr/>
          </p:nvSpPr>
          <p:spPr>
            <a:xfrm>
              <a:off x="768690" y="1222156"/>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43" name="pl43"/>
            <p:cNvSpPr/>
            <p:nvPr/>
          </p:nvSpPr>
          <p:spPr>
            <a:xfrm>
              <a:off x="768690" y="1448510"/>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44" name="pl44"/>
            <p:cNvSpPr/>
            <p:nvPr/>
          </p:nvSpPr>
          <p:spPr>
            <a:xfrm>
              <a:off x="768690" y="149162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45" name="pl45"/>
            <p:cNvSpPr/>
            <p:nvPr/>
          </p:nvSpPr>
          <p:spPr>
            <a:xfrm>
              <a:off x="768690" y="1232935"/>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46" name="pl46"/>
            <p:cNvSpPr/>
            <p:nvPr/>
          </p:nvSpPr>
          <p:spPr>
            <a:xfrm>
              <a:off x="768690" y="139461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47" name="pl47"/>
            <p:cNvSpPr/>
            <p:nvPr/>
          </p:nvSpPr>
          <p:spPr>
            <a:xfrm>
              <a:off x="768690" y="1276050"/>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40651" cap="flat">
              <a:solidFill>
                <a:srgbClr val="000000">
                  <a:alpha val="100000"/>
                </a:srgbClr>
              </a:solidFill>
              <a:prstDash val="solid"/>
              <a:round/>
            </a:ln>
          </p:spPr>
          <p:txBody>
            <a:bodyPr/>
            <a:lstStyle/>
            <a:p/>
          </p:txBody>
        </p:sp>
        <p:sp>
          <p:nvSpPr>
            <p:cNvPr id="48" name="pl48"/>
            <p:cNvSpPr/>
            <p:nvPr/>
          </p:nvSpPr>
          <p:spPr>
            <a:xfrm>
              <a:off x="768690" y="1276050"/>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F8766D">
                  <a:alpha val="100000"/>
                </a:srgbClr>
              </a:solidFill>
              <a:prstDash val="solid"/>
              <a:round/>
            </a:ln>
          </p:spPr>
          <p:txBody>
            <a:bodyPr/>
            <a:lstStyle/>
            <a:p/>
          </p:txBody>
        </p:sp>
        <p:sp>
          <p:nvSpPr>
            <p:cNvPr id="49" name="pl49"/>
            <p:cNvSpPr/>
            <p:nvPr/>
          </p:nvSpPr>
          <p:spPr>
            <a:xfrm>
              <a:off x="695044" y="149162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0" name="tx50"/>
            <p:cNvSpPr/>
            <p:nvPr/>
          </p:nvSpPr>
          <p:spPr>
            <a:xfrm>
              <a:off x="708400" y="11774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1" name="tx51"/>
            <p:cNvSpPr/>
            <p:nvPr/>
          </p:nvSpPr>
          <p:spPr>
            <a:xfrm>
              <a:off x="1002982" y="11451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2" name="tx52"/>
            <p:cNvSpPr/>
            <p:nvPr/>
          </p:nvSpPr>
          <p:spPr>
            <a:xfrm>
              <a:off x="1297564" y="1122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53" name="tx53"/>
            <p:cNvSpPr/>
            <p:nvPr/>
          </p:nvSpPr>
          <p:spPr>
            <a:xfrm>
              <a:off x="1592147" y="1111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54" name="tx54"/>
            <p:cNvSpPr/>
            <p:nvPr/>
          </p:nvSpPr>
          <p:spPr>
            <a:xfrm>
              <a:off x="1886729" y="11545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5" name="tx55"/>
            <p:cNvSpPr/>
            <p:nvPr/>
          </p:nvSpPr>
          <p:spPr>
            <a:xfrm>
              <a:off x="2181311" y="11330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56" name="rc56"/>
            <p:cNvSpPr/>
            <p:nvPr/>
          </p:nvSpPr>
          <p:spPr>
            <a:xfrm>
              <a:off x="695044" y="1918357"/>
              <a:ext cx="1620202" cy="758825"/>
            </a:xfrm>
            <a:prstGeom prst="rect">
              <a:avLst/>
            </a:prstGeom>
            <a:solidFill>
              <a:srgbClr val="EBEBEB">
                <a:alpha val="100000"/>
              </a:srgbClr>
            </a:solidFill>
          </p:spPr>
          <p:txBody>
            <a:bodyPr/>
            <a:lstStyle/>
            <a:p/>
          </p:txBody>
        </p:sp>
        <p:sp>
          <p:nvSpPr>
            <p:cNvPr id="57" name="pl57"/>
            <p:cNvSpPr/>
            <p:nvPr/>
          </p:nvSpPr>
          <p:spPr>
            <a:xfrm>
              <a:off x="695044" y="266963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8" name="pl58"/>
            <p:cNvSpPr/>
            <p:nvPr/>
          </p:nvSpPr>
          <p:spPr>
            <a:xfrm>
              <a:off x="695044" y="24001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9" name="pl59"/>
            <p:cNvSpPr/>
            <p:nvPr/>
          </p:nvSpPr>
          <p:spPr>
            <a:xfrm>
              <a:off x="695044" y="21306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0" name="pl60"/>
            <p:cNvSpPr/>
            <p:nvPr/>
          </p:nvSpPr>
          <p:spPr>
            <a:xfrm>
              <a:off x="91598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1" name="pl61"/>
            <p:cNvSpPr/>
            <p:nvPr/>
          </p:nvSpPr>
          <p:spPr>
            <a:xfrm>
              <a:off x="1210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 name="pl62"/>
            <p:cNvSpPr/>
            <p:nvPr/>
          </p:nvSpPr>
          <p:spPr>
            <a:xfrm>
              <a:off x="150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3" name="pl63"/>
            <p:cNvSpPr/>
            <p:nvPr/>
          </p:nvSpPr>
          <p:spPr>
            <a:xfrm>
              <a:off x="179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4" name="pl64"/>
            <p:cNvSpPr/>
            <p:nvPr/>
          </p:nvSpPr>
          <p:spPr>
            <a:xfrm>
              <a:off x="2094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5" name="pl65"/>
            <p:cNvSpPr/>
            <p:nvPr/>
          </p:nvSpPr>
          <p:spPr>
            <a:xfrm>
              <a:off x="695044" y="253490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6" name="pl66"/>
            <p:cNvSpPr/>
            <p:nvPr/>
          </p:nvSpPr>
          <p:spPr>
            <a:xfrm>
              <a:off x="695044" y="22654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7" name="pl67"/>
            <p:cNvSpPr/>
            <p:nvPr/>
          </p:nvSpPr>
          <p:spPr>
            <a:xfrm>
              <a:off x="695044" y="19959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8" name="pl68"/>
            <p:cNvSpPr/>
            <p:nvPr/>
          </p:nvSpPr>
          <p:spPr>
            <a:xfrm>
              <a:off x="76869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9" name="pl69"/>
            <p:cNvSpPr/>
            <p:nvPr/>
          </p:nvSpPr>
          <p:spPr>
            <a:xfrm>
              <a:off x="1063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0" name="pl70"/>
            <p:cNvSpPr/>
            <p:nvPr/>
          </p:nvSpPr>
          <p:spPr>
            <a:xfrm>
              <a:off x="135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1" name="pl71"/>
            <p:cNvSpPr/>
            <p:nvPr/>
          </p:nvSpPr>
          <p:spPr>
            <a:xfrm>
              <a:off x="165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2" name="pl72"/>
            <p:cNvSpPr/>
            <p:nvPr/>
          </p:nvSpPr>
          <p:spPr>
            <a:xfrm>
              <a:off x="194701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 name="pl73"/>
            <p:cNvSpPr/>
            <p:nvPr/>
          </p:nvSpPr>
          <p:spPr>
            <a:xfrm>
              <a:off x="224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4" name="pl74"/>
            <p:cNvSpPr/>
            <p:nvPr/>
          </p:nvSpPr>
          <p:spPr>
            <a:xfrm>
              <a:off x="768690" y="243789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75" name="pl75"/>
            <p:cNvSpPr/>
            <p:nvPr/>
          </p:nvSpPr>
          <p:spPr>
            <a:xfrm>
              <a:off x="768690" y="2416336"/>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40651" cap="flat">
              <a:solidFill>
                <a:srgbClr val="BEBEBE">
                  <a:alpha val="69803"/>
                </a:srgbClr>
              </a:solidFill>
              <a:prstDash val="solid"/>
              <a:round/>
            </a:ln>
          </p:spPr>
          <p:txBody>
            <a:bodyPr/>
            <a:lstStyle/>
            <a:p/>
          </p:txBody>
        </p:sp>
        <p:sp>
          <p:nvSpPr>
            <p:cNvPr id="76" name="pl76"/>
            <p:cNvSpPr/>
            <p:nvPr/>
          </p:nvSpPr>
          <p:spPr>
            <a:xfrm>
              <a:off x="768690" y="2319327"/>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77" name="pl77"/>
            <p:cNvSpPr/>
            <p:nvPr/>
          </p:nvSpPr>
          <p:spPr>
            <a:xfrm>
              <a:off x="768690" y="2534902"/>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78" name="pl78"/>
            <p:cNvSpPr/>
            <p:nvPr/>
          </p:nvSpPr>
          <p:spPr>
            <a:xfrm>
              <a:off x="768690" y="2222318"/>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79" name="pl79"/>
            <p:cNvSpPr/>
            <p:nvPr/>
          </p:nvSpPr>
          <p:spPr>
            <a:xfrm>
              <a:off x="768690" y="2513345"/>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80" name="pl80"/>
            <p:cNvSpPr/>
            <p:nvPr/>
          </p:nvSpPr>
          <p:spPr>
            <a:xfrm>
              <a:off x="768690" y="2534902"/>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81" name="pl81"/>
            <p:cNvSpPr/>
            <p:nvPr/>
          </p:nvSpPr>
          <p:spPr>
            <a:xfrm>
              <a:off x="768690" y="2416336"/>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82" name="pl82"/>
            <p:cNvSpPr/>
            <p:nvPr/>
          </p:nvSpPr>
          <p:spPr>
            <a:xfrm>
              <a:off x="768690" y="2459451"/>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83" name="pl83"/>
            <p:cNvSpPr/>
            <p:nvPr/>
          </p:nvSpPr>
          <p:spPr>
            <a:xfrm>
              <a:off x="768690" y="2481009"/>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84" name="pl84"/>
            <p:cNvSpPr/>
            <p:nvPr/>
          </p:nvSpPr>
          <p:spPr>
            <a:xfrm>
              <a:off x="768690" y="2276212"/>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85" name="pl85"/>
            <p:cNvSpPr/>
            <p:nvPr/>
          </p:nvSpPr>
          <p:spPr>
            <a:xfrm>
              <a:off x="768690" y="252412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6" name="pl86"/>
            <p:cNvSpPr/>
            <p:nvPr/>
          </p:nvSpPr>
          <p:spPr>
            <a:xfrm>
              <a:off x="768690" y="253490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7" name="pl87"/>
            <p:cNvSpPr/>
            <p:nvPr/>
          </p:nvSpPr>
          <p:spPr>
            <a:xfrm>
              <a:off x="768690" y="2513345"/>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88" name="pl88"/>
            <p:cNvSpPr/>
            <p:nvPr/>
          </p:nvSpPr>
          <p:spPr>
            <a:xfrm>
              <a:off x="768690" y="2405557"/>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89" name="pl89"/>
            <p:cNvSpPr/>
            <p:nvPr/>
          </p:nvSpPr>
          <p:spPr>
            <a:xfrm>
              <a:off x="768690" y="2470230"/>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90" name="pl90"/>
            <p:cNvSpPr/>
            <p:nvPr/>
          </p:nvSpPr>
          <p:spPr>
            <a:xfrm>
              <a:off x="768690" y="2524124"/>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91" name="pl91"/>
            <p:cNvSpPr/>
            <p:nvPr/>
          </p:nvSpPr>
          <p:spPr>
            <a:xfrm>
              <a:off x="768690" y="240555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2" name="pl92"/>
            <p:cNvSpPr/>
            <p:nvPr/>
          </p:nvSpPr>
          <p:spPr>
            <a:xfrm>
              <a:off x="768690" y="2394778"/>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93" name="pl93"/>
            <p:cNvSpPr/>
            <p:nvPr/>
          </p:nvSpPr>
          <p:spPr>
            <a:xfrm>
              <a:off x="768690" y="2265433"/>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94" name="pl94"/>
            <p:cNvSpPr/>
            <p:nvPr/>
          </p:nvSpPr>
          <p:spPr>
            <a:xfrm>
              <a:off x="768690" y="2491787"/>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95" name="pl95"/>
            <p:cNvSpPr/>
            <p:nvPr/>
          </p:nvSpPr>
          <p:spPr>
            <a:xfrm>
              <a:off x="768690" y="2534902"/>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96" name="pl96"/>
            <p:cNvSpPr/>
            <p:nvPr/>
          </p:nvSpPr>
          <p:spPr>
            <a:xfrm>
              <a:off x="768690" y="2276212"/>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97" name="pl97"/>
            <p:cNvSpPr/>
            <p:nvPr/>
          </p:nvSpPr>
          <p:spPr>
            <a:xfrm>
              <a:off x="768690" y="243789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98" name="pl98"/>
            <p:cNvSpPr/>
            <p:nvPr/>
          </p:nvSpPr>
          <p:spPr>
            <a:xfrm>
              <a:off x="768690" y="2416336"/>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40651" cap="flat">
              <a:solidFill>
                <a:srgbClr val="000000">
                  <a:alpha val="100000"/>
                </a:srgbClr>
              </a:solidFill>
              <a:prstDash val="solid"/>
              <a:round/>
            </a:ln>
          </p:spPr>
          <p:txBody>
            <a:bodyPr/>
            <a:lstStyle/>
            <a:p/>
          </p:txBody>
        </p:sp>
        <p:sp>
          <p:nvSpPr>
            <p:cNvPr id="99" name="pl99"/>
            <p:cNvSpPr/>
            <p:nvPr/>
          </p:nvSpPr>
          <p:spPr>
            <a:xfrm>
              <a:off x="768690" y="2416336"/>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86AC00">
                  <a:alpha val="100000"/>
                </a:srgbClr>
              </a:solidFill>
              <a:prstDash val="solid"/>
              <a:round/>
            </a:ln>
          </p:spPr>
          <p:txBody>
            <a:bodyPr/>
            <a:lstStyle/>
            <a:p/>
          </p:txBody>
        </p:sp>
        <p:sp>
          <p:nvSpPr>
            <p:cNvPr id="100" name="pl100"/>
            <p:cNvSpPr/>
            <p:nvPr/>
          </p:nvSpPr>
          <p:spPr>
            <a:xfrm>
              <a:off x="695044" y="253490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1" name="tx101"/>
            <p:cNvSpPr/>
            <p:nvPr/>
          </p:nvSpPr>
          <p:spPr>
            <a:xfrm>
              <a:off x="708400" y="22530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02" name="tx102"/>
            <p:cNvSpPr/>
            <p:nvPr/>
          </p:nvSpPr>
          <p:spPr>
            <a:xfrm>
              <a:off x="1033127" y="22840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103" name="tx103"/>
            <p:cNvSpPr/>
            <p:nvPr/>
          </p:nvSpPr>
          <p:spPr>
            <a:xfrm>
              <a:off x="1309659" y="240258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4" name="tx104"/>
            <p:cNvSpPr/>
            <p:nvPr/>
          </p:nvSpPr>
          <p:spPr>
            <a:xfrm>
              <a:off x="1622291" y="23056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105" name="tx105"/>
            <p:cNvSpPr/>
            <p:nvPr/>
          </p:nvSpPr>
          <p:spPr>
            <a:xfrm>
              <a:off x="1916874" y="23500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6" name="tx106"/>
            <p:cNvSpPr/>
            <p:nvPr/>
          </p:nvSpPr>
          <p:spPr>
            <a:xfrm>
              <a:off x="2211456" y="2370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7" name="rc107"/>
            <p:cNvSpPr/>
            <p:nvPr/>
          </p:nvSpPr>
          <p:spPr>
            <a:xfrm>
              <a:off x="695044" y="2961634"/>
              <a:ext cx="1620202" cy="758825"/>
            </a:xfrm>
            <a:prstGeom prst="rect">
              <a:avLst/>
            </a:prstGeom>
            <a:solidFill>
              <a:srgbClr val="EBEBEB">
                <a:alpha val="100000"/>
              </a:srgbClr>
            </a:solidFill>
          </p:spPr>
          <p:txBody>
            <a:bodyPr/>
            <a:lstStyle/>
            <a:p/>
          </p:txBody>
        </p:sp>
        <p:sp>
          <p:nvSpPr>
            <p:cNvPr id="108" name="pl108"/>
            <p:cNvSpPr/>
            <p:nvPr/>
          </p:nvSpPr>
          <p:spPr>
            <a:xfrm>
              <a:off x="695044" y="371291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9" name="pl109"/>
            <p:cNvSpPr/>
            <p:nvPr/>
          </p:nvSpPr>
          <p:spPr>
            <a:xfrm>
              <a:off x="695044" y="344344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0" name="pl110"/>
            <p:cNvSpPr/>
            <p:nvPr/>
          </p:nvSpPr>
          <p:spPr>
            <a:xfrm>
              <a:off x="695044" y="31739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11" name="pl111"/>
            <p:cNvSpPr/>
            <p:nvPr/>
          </p:nvSpPr>
          <p:spPr>
            <a:xfrm>
              <a:off x="91598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2" name="pl112"/>
            <p:cNvSpPr/>
            <p:nvPr/>
          </p:nvSpPr>
          <p:spPr>
            <a:xfrm>
              <a:off x="1210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3" name="pl113"/>
            <p:cNvSpPr/>
            <p:nvPr/>
          </p:nvSpPr>
          <p:spPr>
            <a:xfrm>
              <a:off x="150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4" name="pl114"/>
            <p:cNvSpPr/>
            <p:nvPr/>
          </p:nvSpPr>
          <p:spPr>
            <a:xfrm>
              <a:off x="179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5" name="pl115"/>
            <p:cNvSpPr/>
            <p:nvPr/>
          </p:nvSpPr>
          <p:spPr>
            <a:xfrm>
              <a:off x="2094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16" name="pl116"/>
            <p:cNvSpPr/>
            <p:nvPr/>
          </p:nvSpPr>
          <p:spPr>
            <a:xfrm>
              <a:off x="695044" y="35781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7" name="pl117"/>
            <p:cNvSpPr/>
            <p:nvPr/>
          </p:nvSpPr>
          <p:spPr>
            <a:xfrm>
              <a:off x="695044" y="330871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8" name="pl118"/>
            <p:cNvSpPr/>
            <p:nvPr/>
          </p:nvSpPr>
          <p:spPr>
            <a:xfrm>
              <a:off x="695044" y="30392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19" name="pl119"/>
            <p:cNvSpPr/>
            <p:nvPr/>
          </p:nvSpPr>
          <p:spPr>
            <a:xfrm>
              <a:off x="76869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0" name="pl120"/>
            <p:cNvSpPr/>
            <p:nvPr/>
          </p:nvSpPr>
          <p:spPr>
            <a:xfrm>
              <a:off x="1063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1" name="pl121"/>
            <p:cNvSpPr/>
            <p:nvPr/>
          </p:nvSpPr>
          <p:spPr>
            <a:xfrm>
              <a:off x="135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2" name="pl122"/>
            <p:cNvSpPr/>
            <p:nvPr/>
          </p:nvSpPr>
          <p:spPr>
            <a:xfrm>
              <a:off x="165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3" name="pl123"/>
            <p:cNvSpPr/>
            <p:nvPr/>
          </p:nvSpPr>
          <p:spPr>
            <a:xfrm>
              <a:off x="194701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4" name="pl124"/>
            <p:cNvSpPr/>
            <p:nvPr/>
          </p:nvSpPr>
          <p:spPr>
            <a:xfrm>
              <a:off x="224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25" name="pl125"/>
            <p:cNvSpPr/>
            <p:nvPr/>
          </p:nvSpPr>
          <p:spPr>
            <a:xfrm>
              <a:off x="768690" y="3481170"/>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126" name="pl126"/>
            <p:cNvSpPr/>
            <p:nvPr/>
          </p:nvSpPr>
          <p:spPr>
            <a:xfrm>
              <a:off x="768690" y="3578179"/>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127" name="pl127"/>
            <p:cNvSpPr/>
            <p:nvPr/>
          </p:nvSpPr>
          <p:spPr>
            <a:xfrm>
              <a:off x="768690" y="3362604"/>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128" name="pl128"/>
            <p:cNvSpPr/>
            <p:nvPr/>
          </p:nvSpPr>
          <p:spPr>
            <a:xfrm>
              <a:off x="768690" y="3578179"/>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129" name="pl129"/>
            <p:cNvSpPr/>
            <p:nvPr/>
          </p:nvSpPr>
          <p:spPr>
            <a:xfrm>
              <a:off x="768690" y="3265595"/>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130" name="pl130"/>
            <p:cNvSpPr/>
            <p:nvPr/>
          </p:nvSpPr>
          <p:spPr>
            <a:xfrm>
              <a:off x="768690" y="3556622"/>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131" name="pl131"/>
            <p:cNvSpPr/>
            <p:nvPr/>
          </p:nvSpPr>
          <p:spPr>
            <a:xfrm>
              <a:off x="768690" y="3578179"/>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132" name="pl132"/>
            <p:cNvSpPr/>
            <p:nvPr/>
          </p:nvSpPr>
          <p:spPr>
            <a:xfrm>
              <a:off x="768690" y="3459613"/>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133" name="pl133"/>
            <p:cNvSpPr/>
            <p:nvPr/>
          </p:nvSpPr>
          <p:spPr>
            <a:xfrm>
              <a:off x="768690" y="3502728"/>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134" name="pl134"/>
            <p:cNvSpPr/>
            <p:nvPr/>
          </p:nvSpPr>
          <p:spPr>
            <a:xfrm>
              <a:off x="768690" y="3524286"/>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135" name="pl135"/>
            <p:cNvSpPr/>
            <p:nvPr/>
          </p:nvSpPr>
          <p:spPr>
            <a:xfrm>
              <a:off x="768690" y="3319489"/>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136" name="pl136"/>
            <p:cNvSpPr/>
            <p:nvPr/>
          </p:nvSpPr>
          <p:spPr>
            <a:xfrm>
              <a:off x="768690" y="356740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7" name="pl137"/>
            <p:cNvSpPr/>
            <p:nvPr/>
          </p:nvSpPr>
          <p:spPr>
            <a:xfrm>
              <a:off x="768690" y="357817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38" name="pl138"/>
            <p:cNvSpPr/>
            <p:nvPr/>
          </p:nvSpPr>
          <p:spPr>
            <a:xfrm>
              <a:off x="768690" y="3556622"/>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139" name="pl139"/>
            <p:cNvSpPr/>
            <p:nvPr/>
          </p:nvSpPr>
          <p:spPr>
            <a:xfrm>
              <a:off x="768690" y="3448834"/>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140" name="pl140"/>
            <p:cNvSpPr/>
            <p:nvPr/>
          </p:nvSpPr>
          <p:spPr>
            <a:xfrm>
              <a:off x="768690" y="3513507"/>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141" name="pl141"/>
            <p:cNvSpPr/>
            <p:nvPr/>
          </p:nvSpPr>
          <p:spPr>
            <a:xfrm>
              <a:off x="768690" y="3567401"/>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142" name="pl142"/>
            <p:cNvSpPr/>
            <p:nvPr/>
          </p:nvSpPr>
          <p:spPr>
            <a:xfrm>
              <a:off x="768690" y="34488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43" name="pl143"/>
            <p:cNvSpPr/>
            <p:nvPr/>
          </p:nvSpPr>
          <p:spPr>
            <a:xfrm>
              <a:off x="768690" y="3438055"/>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144" name="pl144"/>
            <p:cNvSpPr/>
            <p:nvPr/>
          </p:nvSpPr>
          <p:spPr>
            <a:xfrm>
              <a:off x="768690" y="3308710"/>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145" name="pl145"/>
            <p:cNvSpPr/>
            <p:nvPr/>
          </p:nvSpPr>
          <p:spPr>
            <a:xfrm>
              <a:off x="768690" y="3535064"/>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146" name="pl146"/>
            <p:cNvSpPr/>
            <p:nvPr/>
          </p:nvSpPr>
          <p:spPr>
            <a:xfrm>
              <a:off x="768690" y="3578179"/>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147" name="pl147"/>
            <p:cNvSpPr/>
            <p:nvPr/>
          </p:nvSpPr>
          <p:spPr>
            <a:xfrm>
              <a:off x="768690" y="3319489"/>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148" name="pl148"/>
            <p:cNvSpPr/>
            <p:nvPr/>
          </p:nvSpPr>
          <p:spPr>
            <a:xfrm>
              <a:off x="768690" y="3481170"/>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149" name="pl149"/>
            <p:cNvSpPr/>
            <p:nvPr/>
          </p:nvSpPr>
          <p:spPr>
            <a:xfrm>
              <a:off x="768690" y="3578179"/>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150" name="pl150"/>
            <p:cNvSpPr/>
            <p:nvPr/>
          </p:nvSpPr>
          <p:spPr>
            <a:xfrm>
              <a:off x="768690" y="357817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C0B5">
                  <a:alpha val="100000"/>
                </a:srgbClr>
              </a:solidFill>
              <a:prstDash val="solid"/>
              <a:round/>
            </a:ln>
          </p:spPr>
          <p:txBody>
            <a:bodyPr/>
            <a:lstStyle/>
            <a:p/>
          </p:txBody>
        </p:sp>
        <p:sp>
          <p:nvSpPr>
            <p:cNvPr id="151" name="pl151"/>
            <p:cNvSpPr/>
            <p:nvPr/>
          </p:nvSpPr>
          <p:spPr>
            <a:xfrm>
              <a:off x="695044" y="357817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52" name="tx152"/>
            <p:cNvSpPr/>
            <p:nvPr/>
          </p:nvSpPr>
          <p:spPr>
            <a:xfrm>
              <a:off x="738545"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3" name="tx153"/>
            <p:cNvSpPr/>
            <p:nvPr/>
          </p:nvSpPr>
          <p:spPr>
            <a:xfrm>
              <a:off x="1033127"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4" name="tx154"/>
            <p:cNvSpPr/>
            <p:nvPr/>
          </p:nvSpPr>
          <p:spPr>
            <a:xfrm>
              <a:off x="1327709"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5" name="tx155"/>
            <p:cNvSpPr/>
            <p:nvPr/>
          </p:nvSpPr>
          <p:spPr>
            <a:xfrm>
              <a:off x="1622291"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6" name="tx156"/>
            <p:cNvSpPr/>
            <p:nvPr/>
          </p:nvSpPr>
          <p:spPr>
            <a:xfrm>
              <a:off x="1916874"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7" name="tx157"/>
            <p:cNvSpPr/>
            <p:nvPr/>
          </p:nvSpPr>
          <p:spPr>
            <a:xfrm>
              <a:off x="2211456"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58" name="rc158"/>
            <p:cNvSpPr/>
            <p:nvPr/>
          </p:nvSpPr>
          <p:spPr>
            <a:xfrm>
              <a:off x="695044" y="4004911"/>
              <a:ext cx="1620202" cy="758825"/>
            </a:xfrm>
            <a:prstGeom prst="rect">
              <a:avLst/>
            </a:prstGeom>
            <a:solidFill>
              <a:srgbClr val="EBEBEB">
                <a:alpha val="100000"/>
              </a:srgbClr>
            </a:solidFill>
          </p:spPr>
          <p:txBody>
            <a:bodyPr/>
            <a:lstStyle/>
            <a:p/>
          </p:txBody>
        </p:sp>
        <p:sp>
          <p:nvSpPr>
            <p:cNvPr id="159" name="pl159"/>
            <p:cNvSpPr/>
            <p:nvPr/>
          </p:nvSpPr>
          <p:spPr>
            <a:xfrm>
              <a:off x="695044" y="47561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60" name="pl160"/>
            <p:cNvSpPr/>
            <p:nvPr/>
          </p:nvSpPr>
          <p:spPr>
            <a:xfrm>
              <a:off x="695044" y="44867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61" name="pl161"/>
            <p:cNvSpPr/>
            <p:nvPr/>
          </p:nvSpPr>
          <p:spPr>
            <a:xfrm>
              <a:off x="695044" y="421725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62" name="pl162"/>
            <p:cNvSpPr/>
            <p:nvPr/>
          </p:nvSpPr>
          <p:spPr>
            <a:xfrm>
              <a:off x="91598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3" name="pl163"/>
            <p:cNvSpPr/>
            <p:nvPr/>
          </p:nvSpPr>
          <p:spPr>
            <a:xfrm>
              <a:off x="1210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4" name="pl164"/>
            <p:cNvSpPr/>
            <p:nvPr/>
          </p:nvSpPr>
          <p:spPr>
            <a:xfrm>
              <a:off x="150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5" name="pl165"/>
            <p:cNvSpPr/>
            <p:nvPr/>
          </p:nvSpPr>
          <p:spPr>
            <a:xfrm>
              <a:off x="179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6" name="pl166"/>
            <p:cNvSpPr/>
            <p:nvPr/>
          </p:nvSpPr>
          <p:spPr>
            <a:xfrm>
              <a:off x="2094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67" name="pl167"/>
            <p:cNvSpPr/>
            <p:nvPr/>
          </p:nvSpPr>
          <p:spPr>
            <a:xfrm>
              <a:off x="695044" y="462145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8" name="pl168"/>
            <p:cNvSpPr/>
            <p:nvPr/>
          </p:nvSpPr>
          <p:spPr>
            <a:xfrm>
              <a:off x="695044" y="43519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69" name="pl169"/>
            <p:cNvSpPr/>
            <p:nvPr/>
          </p:nvSpPr>
          <p:spPr>
            <a:xfrm>
              <a:off x="695044" y="408251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70" name="pl170"/>
            <p:cNvSpPr/>
            <p:nvPr/>
          </p:nvSpPr>
          <p:spPr>
            <a:xfrm>
              <a:off x="76869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1" name="pl171"/>
            <p:cNvSpPr/>
            <p:nvPr/>
          </p:nvSpPr>
          <p:spPr>
            <a:xfrm>
              <a:off x="1063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2" name="pl172"/>
            <p:cNvSpPr/>
            <p:nvPr/>
          </p:nvSpPr>
          <p:spPr>
            <a:xfrm>
              <a:off x="135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3" name="pl173"/>
            <p:cNvSpPr/>
            <p:nvPr/>
          </p:nvSpPr>
          <p:spPr>
            <a:xfrm>
              <a:off x="165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4" name="pl174"/>
            <p:cNvSpPr/>
            <p:nvPr/>
          </p:nvSpPr>
          <p:spPr>
            <a:xfrm>
              <a:off x="194701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5" name="pl175"/>
            <p:cNvSpPr/>
            <p:nvPr/>
          </p:nvSpPr>
          <p:spPr>
            <a:xfrm>
              <a:off x="224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76" name="pl176"/>
            <p:cNvSpPr/>
            <p:nvPr/>
          </p:nvSpPr>
          <p:spPr>
            <a:xfrm>
              <a:off x="768690" y="452444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177" name="pl177"/>
            <p:cNvSpPr/>
            <p:nvPr/>
          </p:nvSpPr>
          <p:spPr>
            <a:xfrm>
              <a:off x="768690" y="4492111"/>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178" name="pl178"/>
            <p:cNvSpPr/>
            <p:nvPr/>
          </p:nvSpPr>
          <p:spPr>
            <a:xfrm>
              <a:off x="768690" y="4405881"/>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179" name="pl179"/>
            <p:cNvSpPr/>
            <p:nvPr/>
          </p:nvSpPr>
          <p:spPr>
            <a:xfrm>
              <a:off x="768690" y="462145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180" name="pl180"/>
            <p:cNvSpPr/>
            <p:nvPr/>
          </p:nvSpPr>
          <p:spPr>
            <a:xfrm>
              <a:off x="768690" y="4308872"/>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181" name="pl181"/>
            <p:cNvSpPr/>
            <p:nvPr/>
          </p:nvSpPr>
          <p:spPr>
            <a:xfrm>
              <a:off x="768690" y="4599899"/>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182" name="pl182"/>
            <p:cNvSpPr/>
            <p:nvPr/>
          </p:nvSpPr>
          <p:spPr>
            <a:xfrm>
              <a:off x="768690" y="462145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183" name="pl183"/>
            <p:cNvSpPr/>
            <p:nvPr/>
          </p:nvSpPr>
          <p:spPr>
            <a:xfrm>
              <a:off x="768690" y="4502890"/>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184" name="pl184"/>
            <p:cNvSpPr/>
            <p:nvPr/>
          </p:nvSpPr>
          <p:spPr>
            <a:xfrm>
              <a:off x="768690" y="4546005"/>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185" name="pl185"/>
            <p:cNvSpPr/>
            <p:nvPr/>
          </p:nvSpPr>
          <p:spPr>
            <a:xfrm>
              <a:off x="768690" y="4567562"/>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186" name="pl186"/>
            <p:cNvSpPr/>
            <p:nvPr/>
          </p:nvSpPr>
          <p:spPr>
            <a:xfrm>
              <a:off x="768690" y="4362766"/>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187" name="pl187"/>
            <p:cNvSpPr/>
            <p:nvPr/>
          </p:nvSpPr>
          <p:spPr>
            <a:xfrm>
              <a:off x="768690" y="46106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8" name="pl188"/>
            <p:cNvSpPr/>
            <p:nvPr/>
          </p:nvSpPr>
          <p:spPr>
            <a:xfrm>
              <a:off x="768690" y="462145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89" name="pl189"/>
            <p:cNvSpPr/>
            <p:nvPr/>
          </p:nvSpPr>
          <p:spPr>
            <a:xfrm>
              <a:off x="768690" y="4599899"/>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190" name="pl190"/>
            <p:cNvSpPr/>
            <p:nvPr/>
          </p:nvSpPr>
          <p:spPr>
            <a:xfrm>
              <a:off x="768690" y="4492111"/>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191" name="pl191"/>
            <p:cNvSpPr/>
            <p:nvPr/>
          </p:nvSpPr>
          <p:spPr>
            <a:xfrm>
              <a:off x="768690" y="4556784"/>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192" name="pl192"/>
            <p:cNvSpPr/>
            <p:nvPr/>
          </p:nvSpPr>
          <p:spPr>
            <a:xfrm>
              <a:off x="768690" y="4610678"/>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193" name="pl193"/>
            <p:cNvSpPr/>
            <p:nvPr/>
          </p:nvSpPr>
          <p:spPr>
            <a:xfrm>
              <a:off x="768690" y="44921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94" name="pl194"/>
            <p:cNvSpPr/>
            <p:nvPr/>
          </p:nvSpPr>
          <p:spPr>
            <a:xfrm>
              <a:off x="768690" y="4481332"/>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195" name="pl195"/>
            <p:cNvSpPr/>
            <p:nvPr/>
          </p:nvSpPr>
          <p:spPr>
            <a:xfrm>
              <a:off x="768690" y="4351987"/>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196" name="pl196"/>
            <p:cNvSpPr/>
            <p:nvPr/>
          </p:nvSpPr>
          <p:spPr>
            <a:xfrm>
              <a:off x="768690" y="4578341"/>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197" name="pl197"/>
            <p:cNvSpPr/>
            <p:nvPr/>
          </p:nvSpPr>
          <p:spPr>
            <a:xfrm>
              <a:off x="768690" y="462145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198" name="pl198"/>
            <p:cNvSpPr/>
            <p:nvPr/>
          </p:nvSpPr>
          <p:spPr>
            <a:xfrm>
              <a:off x="768690" y="4362766"/>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199" name="pl199"/>
            <p:cNvSpPr/>
            <p:nvPr/>
          </p:nvSpPr>
          <p:spPr>
            <a:xfrm>
              <a:off x="768690" y="452444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200" name="pl200"/>
            <p:cNvSpPr/>
            <p:nvPr/>
          </p:nvSpPr>
          <p:spPr>
            <a:xfrm>
              <a:off x="768690" y="4492111"/>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201" name="pl201"/>
            <p:cNvSpPr/>
            <p:nvPr/>
          </p:nvSpPr>
          <p:spPr>
            <a:xfrm>
              <a:off x="768690" y="44921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A58AFF">
                  <a:alpha val="100000"/>
                </a:srgbClr>
              </a:solidFill>
              <a:prstDash val="solid"/>
              <a:round/>
            </a:ln>
          </p:spPr>
          <p:txBody>
            <a:bodyPr/>
            <a:lstStyle/>
            <a:p/>
          </p:txBody>
        </p:sp>
        <p:sp>
          <p:nvSpPr>
            <p:cNvPr id="202" name="pl202"/>
            <p:cNvSpPr/>
            <p:nvPr/>
          </p:nvSpPr>
          <p:spPr>
            <a:xfrm>
              <a:off x="695044" y="462145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03" name="tx203"/>
            <p:cNvSpPr/>
            <p:nvPr/>
          </p:nvSpPr>
          <p:spPr>
            <a:xfrm>
              <a:off x="708400" y="43288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04" name="tx204"/>
            <p:cNvSpPr/>
            <p:nvPr/>
          </p:nvSpPr>
          <p:spPr>
            <a:xfrm>
              <a:off x="1002982" y="43288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05" name="tx205"/>
            <p:cNvSpPr/>
            <p:nvPr/>
          </p:nvSpPr>
          <p:spPr>
            <a:xfrm>
              <a:off x="1297564" y="43288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06" name="tx206"/>
            <p:cNvSpPr/>
            <p:nvPr/>
          </p:nvSpPr>
          <p:spPr>
            <a:xfrm>
              <a:off x="1592147" y="43288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07" name="tx207"/>
            <p:cNvSpPr/>
            <p:nvPr/>
          </p:nvSpPr>
          <p:spPr>
            <a:xfrm>
              <a:off x="1886729" y="43288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08" name="tx208"/>
            <p:cNvSpPr/>
            <p:nvPr/>
          </p:nvSpPr>
          <p:spPr>
            <a:xfrm>
              <a:off x="2181311" y="43288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09" name="rc209"/>
            <p:cNvSpPr/>
            <p:nvPr/>
          </p:nvSpPr>
          <p:spPr>
            <a:xfrm>
              <a:off x="695044" y="5048188"/>
              <a:ext cx="1620202" cy="758825"/>
            </a:xfrm>
            <a:prstGeom prst="rect">
              <a:avLst/>
            </a:prstGeom>
            <a:solidFill>
              <a:srgbClr val="EBEBEB">
                <a:alpha val="100000"/>
              </a:srgbClr>
            </a:solidFill>
          </p:spPr>
          <p:txBody>
            <a:bodyPr/>
            <a:lstStyle/>
            <a:p/>
          </p:txBody>
        </p:sp>
        <p:sp>
          <p:nvSpPr>
            <p:cNvPr id="210" name="pl210"/>
            <p:cNvSpPr/>
            <p:nvPr/>
          </p:nvSpPr>
          <p:spPr>
            <a:xfrm>
              <a:off x="695044" y="57994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11" name="pl211"/>
            <p:cNvSpPr/>
            <p:nvPr/>
          </p:nvSpPr>
          <p:spPr>
            <a:xfrm>
              <a:off x="695044" y="55299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12" name="pl212"/>
            <p:cNvSpPr/>
            <p:nvPr/>
          </p:nvSpPr>
          <p:spPr>
            <a:xfrm>
              <a:off x="695044" y="526052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13" name="pl213"/>
            <p:cNvSpPr/>
            <p:nvPr/>
          </p:nvSpPr>
          <p:spPr>
            <a:xfrm>
              <a:off x="915981"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4" name="pl214"/>
            <p:cNvSpPr/>
            <p:nvPr/>
          </p:nvSpPr>
          <p:spPr>
            <a:xfrm>
              <a:off x="1210563"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5" name="pl215"/>
            <p:cNvSpPr/>
            <p:nvPr/>
          </p:nvSpPr>
          <p:spPr>
            <a:xfrm>
              <a:off x="1505145"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6" name="pl216"/>
            <p:cNvSpPr/>
            <p:nvPr/>
          </p:nvSpPr>
          <p:spPr>
            <a:xfrm>
              <a:off x="1799727"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7" name="pl217"/>
            <p:cNvSpPr/>
            <p:nvPr/>
          </p:nvSpPr>
          <p:spPr>
            <a:xfrm>
              <a:off x="2094310" y="5048188"/>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18" name="pl218"/>
            <p:cNvSpPr/>
            <p:nvPr/>
          </p:nvSpPr>
          <p:spPr>
            <a:xfrm>
              <a:off x="695044" y="56647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19" name="pl219"/>
            <p:cNvSpPr/>
            <p:nvPr/>
          </p:nvSpPr>
          <p:spPr>
            <a:xfrm>
              <a:off x="695044" y="53952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20" name="pl220"/>
            <p:cNvSpPr/>
            <p:nvPr/>
          </p:nvSpPr>
          <p:spPr>
            <a:xfrm>
              <a:off x="695044" y="5125795"/>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21" name="pl221"/>
            <p:cNvSpPr/>
            <p:nvPr/>
          </p:nvSpPr>
          <p:spPr>
            <a:xfrm>
              <a:off x="768690"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2" name="pl222"/>
            <p:cNvSpPr/>
            <p:nvPr/>
          </p:nvSpPr>
          <p:spPr>
            <a:xfrm>
              <a:off x="1063272"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3" name="pl223"/>
            <p:cNvSpPr/>
            <p:nvPr/>
          </p:nvSpPr>
          <p:spPr>
            <a:xfrm>
              <a:off x="1357854"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4" name="pl224"/>
            <p:cNvSpPr/>
            <p:nvPr/>
          </p:nvSpPr>
          <p:spPr>
            <a:xfrm>
              <a:off x="1652436"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5" name="pl225"/>
            <p:cNvSpPr/>
            <p:nvPr/>
          </p:nvSpPr>
          <p:spPr>
            <a:xfrm>
              <a:off x="1947019"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6" name="pl226"/>
            <p:cNvSpPr/>
            <p:nvPr/>
          </p:nvSpPr>
          <p:spPr>
            <a:xfrm>
              <a:off x="2241601" y="5048188"/>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27" name="pl227"/>
            <p:cNvSpPr/>
            <p:nvPr/>
          </p:nvSpPr>
          <p:spPr>
            <a:xfrm>
              <a:off x="768690" y="556772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228" name="pl228"/>
            <p:cNvSpPr/>
            <p:nvPr/>
          </p:nvSpPr>
          <p:spPr>
            <a:xfrm>
              <a:off x="768690" y="5406043"/>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40651" cap="flat">
              <a:solidFill>
                <a:srgbClr val="BEBEBE">
                  <a:alpha val="69803"/>
                </a:srgbClr>
              </a:solidFill>
              <a:prstDash val="solid"/>
              <a:round/>
            </a:ln>
          </p:spPr>
          <p:txBody>
            <a:bodyPr/>
            <a:lstStyle/>
            <a:p/>
          </p:txBody>
        </p:sp>
        <p:sp>
          <p:nvSpPr>
            <p:cNvPr id="229" name="pl229"/>
            <p:cNvSpPr/>
            <p:nvPr/>
          </p:nvSpPr>
          <p:spPr>
            <a:xfrm>
              <a:off x="768690" y="5449158"/>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230" name="pl230"/>
            <p:cNvSpPr/>
            <p:nvPr/>
          </p:nvSpPr>
          <p:spPr>
            <a:xfrm>
              <a:off x="768690" y="5664733"/>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231" name="pl231"/>
            <p:cNvSpPr/>
            <p:nvPr/>
          </p:nvSpPr>
          <p:spPr>
            <a:xfrm>
              <a:off x="768690" y="5352149"/>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232" name="pl232"/>
            <p:cNvSpPr/>
            <p:nvPr/>
          </p:nvSpPr>
          <p:spPr>
            <a:xfrm>
              <a:off x="768690" y="5643176"/>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233" name="pl233"/>
            <p:cNvSpPr/>
            <p:nvPr/>
          </p:nvSpPr>
          <p:spPr>
            <a:xfrm>
              <a:off x="768690" y="5664733"/>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234" name="pl234"/>
            <p:cNvSpPr/>
            <p:nvPr/>
          </p:nvSpPr>
          <p:spPr>
            <a:xfrm>
              <a:off x="768690" y="5546167"/>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235" name="pl235"/>
            <p:cNvSpPr/>
            <p:nvPr/>
          </p:nvSpPr>
          <p:spPr>
            <a:xfrm>
              <a:off x="768690" y="5589282"/>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236" name="pl236"/>
            <p:cNvSpPr/>
            <p:nvPr/>
          </p:nvSpPr>
          <p:spPr>
            <a:xfrm>
              <a:off x="768690" y="5610839"/>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237" name="pl237"/>
            <p:cNvSpPr/>
            <p:nvPr/>
          </p:nvSpPr>
          <p:spPr>
            <a:xfrm>
              <a:off x="768690" y="5406043"/>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238" name="pl238"/>
            <p:cNvSpPr/>
            <p:nvPr/>
          </p:nvSpPr>
          <p:spPr>
            <a:xfrm>
              <a:off x="768690" y="5653955"/>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39" name="pl239"/>
            <p:cNvSpPr/>
            <p:nvPr/>
          </p:nvSpPr>
          <p:spPr>
            <a:xfrm>
              <a:off x="768690" y="5664733"/>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40" name="pl240"/>
            <p:cNvSpPr/>
            <p:nvPr/>
          </p:nvSpPr>
          <p:spPr>
            <a:xfrm>
              <a:off x="768690" y="5643176"/>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241" name="pl241"/>
            <p:cNvSpPr/>
            <p:nvPr/>
          </p:nvSpPr>
          <p:spPr>
            <a:xfrm>
              <a:off x="768690" y="5535388"/>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242" name="pl242"/>
            <p:cNvSpPr/>
            <p:nvPr/>
          </p:nvSpPr>
          <p:spPr>
            <a:xfrm>
              <a:off x="768690" y="5600061"/>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243" name="pl243"/>
            <p:cNvSpPr/>
            <p:nvPr/>
          </p:nvSpPr>
          <p:spPr>
            <a:xfrm>
              <a:off x="768690" y="5653955"/>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244" name="pl244"/>
            <p:cNvSpPr/>
            <p:nvPr/>
          </p:nvSpPr>
          <p:spPr>
            <a:xfrm>
              <a:off x="768690" y="553538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45" name="pl245"/>
            <p:cNvSpPr/>
            <p:nvPr/>
          </p:nvSpPr>
          <p:spPr>
            <a:xfrm>
              <a:off x="768690" y="5524609"/>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246" name="pl246"/>
            <p:cNvSpPr/>
            <p:nvPr/>
          </p:nvSpPr>
          <p:spPr>
            <a:xfrm>
              <a:off x="768690" y="5395264"/>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247" name="pl247"/>
            <p:cNvSpPr/>
            <p:nvPr/>
          </p:nvSpPr>
          <p:spPr>
            <a:xfrm>
              <a:off x="768690" y="5621618"/>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248" name="pl248"/>
            <p:cNvSpPr/>
            <p:nvPr/>
          </p:nvSpPr>
          <p:spPr>
            <a:xfrm>
              <a:off x="768690" y="5664733"/>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249" name="pl249"/>
            <p:cNvSpPr/>
            <p:nvPr/>
          </p:nvSpPr>
          <p:spPr>
            <a:xfrm>
              <a:off x="768690" y="5406043"/>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250" name="pl250"/>
            <p:cNvSpPr/>
            <p:nvPr/>
          </p:nvSpPr>
          <p:spPr>
            <a:xfrm>
              <a:off x="768690" y="556772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251" name="pl251"/>
            <p:cNvSpPr/>
            <p:nvPr/>
          </p:nvSpPr>
          <p:spPr>
            <a:xfrm>
              <a:off x="768690" y="5406043"/>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40651" cap="flat">
              <a:solidFill>
                <a:srgbClr val="000000">
                  <a:alpha val="100000"/>
                </a:srgbClr>
              </a:solidFill>
              <a:prstDash val="solid"/>
              <a:round/>
            </a:ln>
          </p:spPr>
          <p:txBody>
            <a:bodyPr/>
            <a:lstStyle/>
            <a:p/>
          </p:txBody>
        </p:sp>
        <p:sp>
          <p:nvSpPr>
            <p:cNvPr id="252" name="pl252"/>
            <p:cNvSpPr/>
            <p:nvPr/>
          </p:nvSpPr>
          <p:spPr>
            <a:xfrm>
              <a:off x="768690" y="5406043"/>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FF6B96">
                  <a:alpha val="100000"/>
                </a:srgbClr>
              </a:solidFill>
              <a:prstDash val="solid"/>
              <a:round/>
            </a:ln>
          </p:spPr>
          <p:txBody>
            <a:bodyPr/>
            <a:lstStyle/>
            <a:p/>
          </p:txBody>
        </p:sp>
        <p:sp>
          <p:nvSpPr>
            <p:cNvPr id="253" name="pl253"/>
            <p:cNvSpPr/>
            <p:nvPr/>
          </p:nvSpPr>
          <p:spPr>
            <a:xfrm>
              <a:off x="695044" y="5664733"/>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254" name="tx254"/>
            <p:cNvSpPr/>
            <p:nvPr/>
          </p:nvSpPr>
          <p:spPr>
            <a:xfrm>
              <a:off x="708400" y="53721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255" name="tx255"/>
            <p:cNvSpPr/>
            <p:nvPr/>
          </p:nvSpPr>
          <p:spPr>
            <a:xfrm>
              <a:off x="1002982" y="53182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256" name="tx256"/>
            <p:cNvSpPr/>
            <p:nvPr/>
          </p:nvSpPr>
          <p:spPr>
            <a:xfrm>
              <a:off x="1297564" y="53182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257" name="tx257"/>
            <p:cNvSpPr/>
            <p:nvPr/>
          </p:nvSpPr>
          <p:spPr>
            <a:xfrm>
              <a:off x="1592147" y="52427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258" name="tx258"/>
            <p:cNvSpPr/>
            <p:nvPr/>
          </p:nvSpPr>
          <p:spPr>
            <a:xfrm>
              <a:off x="1886729" y="52427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259" name="tx259"/>
            <p:cNvSpPr/>
            <p:nvPr/>
          </p:nvSpPr>
          <p:spPr>
            <a:xfrm>
              <a:off x="2181311" y="52751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260" name="rc260"/>
            <p:cNvSpPr/>
            <p:nvPr/>
          </p:nvSpPr>
          <p:spPr>
            <a:xfrm>
              <a:off x="2384835" y="875080"/>
              <a:ext cx="1620202" cy="758825"/>
            </a:xfrm>
            <a:prstGeom prst="rect">
              <a:avLst/>
            </a:prstGeom>
            <a:solidFill>
              <a:srgbClr val="EBEBEB">
                <a:alpha val="100000"/>
              </a:srgbClr>
            </a:solidFill>
          </p:spPr>
          <p:txBody>
            <a:bodyPr/>
            <a:lstStyle/>
            <a:p/>
          </p:txBody>
        </p:sp>
        <p:sp>
          <p:nvSpPr>
            <p:cNvPr id="261" name="pl261"/>
            <p:cNvSpPr/>
            <p:nvPr/>
          </p:nvSpPr>
          <p:spPr>
            <a:xfrm>
              <a:off x="2384835" y="162636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62" name="pl262"/>
            <p:cNvSpPr/>
            <p:nvPr/>
          </p:nvSpPr>
          <p:spPr>
            <a:xfrm>
              <a:off x="2384835" y="13568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63" name="pl263"/>
            <p:cNvSpPr/>
            <p:nvPr/>
          </p:nvSpPr>
          <p:spPr>
            <a:xfrm>
              <a:off x="2384835" y="10874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264" name="pl264"/>
            <p:cNvSpPr/>
            <p:nvPr/>
          </p:nvSpPr>
          <p:spPr>
            <a:xfrm>
              <a:off x="260577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5" name="pl265"/>
            <p:cNvSpPr/>
            <p:nvPr/>
          </p:nvSpPr>
          <p:spPr>
            <a:xfrm>
              <a:off x="2900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6" name="pl266"/>
            <p:cNvSpPr/>
            <p:nvPr/>
          </p:nvSpPr>
          <p:spPr>
            <a:xfrm>
              <a:off x="3194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7" name="pl267"/>
            <p:cNvSpPr/>
            <p:nvPr/>
          </p:nvSpPr>
          <p:spPr>
            <a:xfrm>
              <a:off x="3489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8" name="pl268"/>
            <p:cNvSpPr/>
            <p:nvPr/>
          </p:nvSpPr>
          <p:spPr>
            <a:xfrm>
              <a:off x="3784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269" name="pl269"/>
            <p:cNvSpPr/>
            <p:nvPr/>
          </p:nvSpPr>
          <p:spPr>
            <a:xfrm>
              <a:off x="2384835" y="14916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70" name="pl270"/>
            <p:cNvSpPr/>
            <p:nvPr/>
          </p:nvSpPr>
          <p:spPr>
            <a:xfrm>
              <a:off x="2384835" y="122215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71" name="pl271"/>
            <p:cNvSpPr/>
            <p:nvPr/>
          </p:nvSpPr>
          <p:spPr>
            <a:xfrm>
              <a:off x="2384835" y="9526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272" name="pl272"/>
            <p:cNvSpPr/>
            <p:nvPr/>
          </p:nvSpPr>
          <p:spPr>
            <a:xfrm>
              <a:off x="245848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3" name="pl273"/>
            <p:cNvSpPr/>
            <p:nvPr/>
          </p:nvSpPr>
          <p:spPr>
            <a:xfrm>
              <a:off x="2753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4" name="pl274"/>
            <p:cNvSpPr/>
            <p:nvPr/>
          </p:nvSpPr>
          <p:spPr>
            <a:xfrm>
              <a:off x="3047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5" name="pl275"/>
            <p:cNvSpPr/>
            <p:nvPr/>
          </p:nvSpPr>
          <p:spPr>
            <a:xfrm>
              <a:off x="3342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6" name="pl276"/>
            <p:cNvSpPr/>
            <p:nvPr/>
          </p:nvSpPr>
          <p:spPr>
            <a:xfrm>
              <a:off x="3636810"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7" name="pl277"/>
            <p:cNvSpPr/>
            <p:nvPr/>
          </p:nvSpPr>
          <p:spPr>
            <a:xfrm>
              <a:off x="3931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278" name="pl278"/>
            <p:cNvSpPr/>
            <p:nvPr/>
          </p:nvSpPr>
          <p:spPr>
            <a:xfrm>
              <a:off x="2458481" y="139461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279" name="pl279"/>
            <p:cNvSpPr/>
            <p:nvPr/>
          </p:nvSpPr>
          <p:spPr>
            <a:xfrm>
              <a:off x="2458481" y="1491626"/>
              <a:ext cx="1472910" cy="21557"/>
            </a:xfrm>
            <a:custGeom>
              <a:avLst/>
              <a:pathLst>
                <a:path w="1472910" h="21557">
                  <a:moveTo>
                    <a:pt x="0" y="0"/>
                  </a:moveTo>
                  <a:lnTo>
                    <a:pt x="294582" y="0"/>
                  </a:lnTo>
                  <a:lnTo>
                    <a:pt x="589164" y="0"/>
                  </a:lnTo>
                  <a:lnTo>
                    <a:pt x="883746" y="0"/>
                  </a:lnTo>
                  <a:lnTo>
                    <a:pt x="1178328" y="21557"/>
                  </a:lnTo>
                  <a:lnTo>
                    <a:pt x="1472910" y="0"/>
                  </a:lnTo>
                </a:path>
              </a:pathLst>
            </a:custGeom>
            <a:ln w="40651" cap="flat">
              <a:solidFill>
                <a:srgbClr val="BEBEBE">
                  <a:alpha val="69803"/>
                </a:srgbClr>
              </a:solidFill>
              <a:prstDash val="solid"/>
              <a:round/>
            </a:ln>
          </p:spPr>
          <p:txBody>
            <a:bodyPr/>
            <a:lstStyle/>
            <a:p/>
          </p:txBody>
        </p:sp>
        <p:sp>
          <p:nvSpPr>
            <p:cNvPr id="280" name="pl280"/>
            <p:cNvSpPr/>
            <p:nvPr/>
          </p:nvSpPr>
          <p:spPr>
            <a:xfrm>
              <a:off x="2458481" y="1276050"/>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281" name="pl281"/>
            <p:cNvSpPr/>
            <p:nvPr/>
          </p:nvSpPr>
          <p:spPr>
            <a:xfrm>
              <a:off x="2458481" y="149162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282" name="pl282"/>
            <p:cNvSpPr/>
            <p:nvPr/>
          </p:nvSpPr>
          <p:spPr>
            <a:xfrm>
              <a:off x="2458481" y="1179041"/>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283" name="pl283"/>
            <p:cNvSpPr/>
            <p:nvPr/>
          </p:nvSpPr>
          <p:spPr>
            <a:xfrm>
              <a:off x="2458481" y="1470068"/>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284" name="pl284"/>
            <p:cNvSpPr/>
            <p:nvPr/>
          </p:nvSpPr>
          <p:spPr>
            <a:xfrm>
              <a:off x="2458481" y="149162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285" name="pl285"/>
            <p:cNvSpPr/>
            <p:nvPr/>
          </p:nvSpPr>
          <p:spPr>
            <a:xfrm>
              <a:off x="2458481" y="1373059"/>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286" name="pl286"/>
            <p:cNvSpPr/>
            <p:nvPr/>
          </p:nvSpPr>
          <p:spPr>
            <a:xfrm>
              <a:off x="2458481" y="1416174"/>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287" name="pl287"/>
            <p:cNvSpPr/>
            <p:nvPr/>
          </p:nvSpPr>
          <p:spPr>
            <a:xfrm>
              <a:off x="2458481" y="1437732"/>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288" name="pl288"/>
            <p:cNvSpPr/>
            <p:nvPr/>
          </p:nvSpPr>
          <p:spPr>
            <a:xfrm>
              <a:off x="2458481" y="1232935"/>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289" name="pl289"/>
            <p:cNvSpPr/>
            <p:nvPr/>
          </p:nvSpPr>
          <p:spPr>
            <a:xfrm>
              <a:off x="2458481" y="148084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0" name="pl290"/>
            <p:cNvSpPr/>
            <p:nvPr/>
          </p:nvSpPr>
          <p:spPr>
            <a:xfrm>
              <a:off x="2458481" y="149162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1" name="pl291"/>
            <p:cNvSpPr/>
            <p:nvPr/>
          </p:nvSpPr>
          <p:spPr>
            <a:xfrm>
              <a:off x="2458481" y="1470068"/>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292" name="pl292"/>
            <p:cNvSpPr/>
            <p:nvPr/>
          </p:nvSpPr>
          <p:spPr>
            <a:xfrm>
              <a:off x="2458481" y="1362280"/>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293" name="pl293"/>
            <p:cNvSpPr/>
            <p:nvPr/>
          </p:nvSpPr>
          <p:spPr>
            <a:xfrm>
              <a:off x="2458481" y="1426953"/>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294" name="pl294"/>
            <p:cNvSpPr/>
            <p:nvPr/>
          </p:nvSpPr>
          <p:spPr>
            <a:xfrm>
              <a:off x="2458481" y="1480847"/>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295" name="pl295"/>
            <p:cNvSpPr/>
            <p:nvPr/>
          </p:nvSpPr>
          <p:spPr>
            <a:xfrm>
              <a:off x="2458481" y="136228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296" name="pl296"/>
            <p:cNvSpPr/>
            <p:nvPr/>
          </p:nvSpPr>
          <p:spPr>
            <a:xfrm>
              <a:off x="2458481" y="1351501"/>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297" name="pl297"/>
            <p:cNvSpPr/>
            <p:nvPr/>
          </p:nvSpPr>
          <p:spPr>
            <a:xfrm>
              <a:off x="2458481" y="1222156"/>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298" name="pl298"/>
            <p:cNvSpPr/>
            <p:nvPr/>
          </p:nvSpPr>
          <p:spPr>
            <a:xfrm>
              <a:off x="2458481" y="1448510"/>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299" name="pl299"/>
            <p:cNvSpPr/>
            <p:nvPr/>
          </p:nvSpPr>
          <p:spPr>
            <a:xfrm>
              <a:off x="2458481" y="149162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300" name="pl300"/>
            <p:cNvSpPr/>
            <p:nvPr/>
          </p:nvSpPr>
          <p:spPr>
            <a:xfrm>
              <a:off x="2458481" y="1232935"/>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301" name="pl301"/>
            <p:cNvSpPr/>
            <p:nvPr/>
          </p:nvSpPr>
          <p:spPr>
            <a:xfrm>
              <a:off x="2458481" y="139461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302" name="pl302"/>
            <p:cNvSpPr/>
            <p:nvPr/>
          </p:nvSpPr>
          <p:spPr>
            <a:xfrm>
              <a:off x="2458481" y="1491626"/>
              <a:ext cx="1472910" cy="21557"/>
            </a:xfrm>
            <a:custGeom>
              <a:avLst/>
              <a:pathLst>
                <a:path w="1472910" h="21557">
                  <a:moveTo>
                    <a:pt x="0" y="0"/>
                  </a:moveTo>
                  <a:lnTo>
                    <a:pt x="294582" y="0"/>
                  </a:lnTo>
                  <a:lnTo>
                    <a:pt x="589164" y="0"/>
                  </a:lnTo>
                  <a:lnTo>
                    <a:pt x="883746" y="0"/>
                  </a:lnTo>
                  <a:lnTo>
                    <a:pt x="1178328" y="21557"/>
                  </a:lnTo>
                  <a:lnTo>
                    <a:pt x="1472910" y="0"/>
                  </a:lnTo>
                </a:path>
              </a:pathLst>
            </a:custGeom>
            <a:ln w="40651" cap="flat">
              <a:solidFill>
                <a:srgbClr val="000000">
                  <a:alpha val="100000"/>
                </a:srgbClr>
              </a:solidFill>
              <a:prstDash val="solid"/>
              <a:round/>
            </a:ln>
          </p:spPr>
          <p:txBody>
            <a:bodyPr/>
            <a:lstStyle/>
            <a:p/>
          </p:txBody>
        </p:sp>
        <p:sp>
          <p:nvSpPr>
            <p:cNvPr id="303" name="pl303"/>
            <p:cNvSpPr/>
            <p:nvPr/>
          </p:nvSpPr>
          <p:spPr>
            <a:xfrm>
              <a:off x="2458481" y="149162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EB8335">
                  <a:alpha val="100000"/>
                </a:srgbClr>
              </a:solidFill>
              <a:prstDash val="solid"/>
              <a:round/>
            </a:ln>
          </p:spPr>
          <p:txBody>
            <a:bodyPr/>
            <a:lstStyle/>
            <a:p/>
          </p:txBody>
        </p:sp>
        <p:sp>
          <p:nvSpPr>
            <p:cNvPr id="304" name="pl304"/>
            <p:cNvSpPr/>
            <p:nvPr/>
          </p:nvSpPr>
          <p:spPr>
            <a:xfrm>
              <a:off x="2384835" y="149162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05" name="tx305"/>
            <p:cNvSpPr/>
            <p:nvPr/>
          </p:nvSpPr>
          <p:spPr>
            <a:xfrm>
              <a:off x="2428336" y="1327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06" name="tx306"/>
            <p:cNvSpPr/>
            <p:nvPr/>
          </p:nvSpPr>
          <p:spPr>
            <a:xfrm>
              <a:off x="2722918" y="1327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07" name="tx307"/>
            <p:cNvSpPr/>
            <p:nvPr/>
          </p:nvSpPr>
          <p:spPr>
            <a:xfrm>
              <a:off x="3017500" y="1327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08" name="tx308"/>
            <p:cNvSpPr/>
            <p:nvPr/>
          </p:nvSpPr>
          <p:spPr>
            <a:xfrm>
              <a:off x="3312083" y="1327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09" name="tx309"/>
            <p:cNvSpPr/>
            <p:nvPr/>
          </p:nvSpPr>
          <p:spPr>
            <a:xfrm>
              <a:off x="3588615" y="134990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0" name="tx310"/>
            <p:cNvSpPr/>
            <p:nvPr/>
          </p:nvSpPr>
          <p:spPr>
            <a:xfrm>
              <a:off x="3901247" y="1327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311" name="rc311"/>
            <p:cNvSpPr/>
            <p:nvPr/>
          </p:nvSpPr>
          <p:spPr>
            <a:xfrm>
              <a:off x="2384835" y="1918357"/>
              <a:ext cx="1620202" cy="758825"/>
            </a:xfrm>
            <a:prstGeom prst="rect">
              <a:avLst/>
            </a:prstGeom>
            <a:solidFill>
              <a:srgbClr val="EBEBEB">
                <a:alpha val="100000"/>
              </a:srgbClr>
            </a:solidFill>
          </p:spPr>
          <p:txBody>
            <a:bodyPr/>
            <a:lstStyle/>
            <a:p/>
          </p:txBody>
        </p:sp>
        <p:sp>
          <p:nvSpPr>
            <p:cNvPr id="312" name="pl312"/>
            <p:cNvSpPr/>
            <p:nvPr/>
          </p:nvSpPr>
          <p:spPr>
            <a:xfrm>
              <a:off x="2384835" y="266963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13" name="pl313"/>
            <p:cNvSpPr/>
            <p:nvPr/>
          </p:nvSpPr>
          <p:spPr>
            <a:xfrm>
              <a:off x="2384835" y="24001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14" name="pl314"/>
            <p:cNvSpPr/>
            <p:nvPr/>
          </p:nvSpPr>
          <p:spPr>
            <a:xfrm>
              <a:off x="2384835" y="21306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15" name="pl315"/>
            <p:cNvSpPr/>
            <p:nvPr/>
          </p:nvSpPr>
          <p:spPr>
            <a:xfrm>
              <a:off x="260577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6" name="pl316"/>
            <p:cNvSpPr/>
            <p:nvPr/>
          </p:nvSpPr>
          <p:spPr>
            <a:xfrm>
              <a:off x="2900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7" name="pl317"/>
            <p:cNvSpPr/>
            <p:nvPr/>
          </p:nvSpPr>
          <p:spPr>
            <a:xfrm>
              <a:off x="3194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8" name="pl318"/>
            <p:cNvSpPr/>
            <p:nvPr/>
          </p:nvSpPr>
          <p:spPr>
            <a:xfrm>
              <a:off x="3489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19" name="pl319"/>
            <p:cNvSpPr/>
            <p:nvPr/>
          </p:nvSpPr>
          <p:spPr>
            <a:xfrm>
              <a:off x="3784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20" name="pl320"/>
            <p:cNvSpPr/>
            <p:nvPr/>
          </p:nvSpPr>
          <p:spPr>
            <a:xfrm>
              <a:off x="2384835" y="253490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21" name="pl321"/>
            <p:cNvSpPr/>
            <p:nvPr/>
          </p:nvSpPr>
          <p:spPr>
            <a:xfrm>
              <a:off x="2384835" y="22654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22" name="pl322"/>
            <p:cNvSpPr/>
            <p:nvPr/>
          </p:nvSpPr>
          <p:spPr>
            <a:xfrm>
              <a:off x="2384835" y="19959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23" name="pl323"/>
            <p:cNvSpPr/>
            <p:nvPr/>
          </p:nvSpPr>
          <p:spPr>
            <a:xfrm>
              <a:off x="245848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4" name="pl324"/>
            <p:cNvSpPr/>
            <p:nvPr/>
          </p:nvSpPr>
          <p:spPr>
            <a:xfrm>
              <a:off x="2753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5" name="pl325"/>
            <p:cNvSpPr/>
            <p:nvPr/>
          </p:nvSpPr>
          <p:spPr>
            <a:xfrm>
              <a:off x="3047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6" name="pl326"/>
            <p:cNvSpPr/>
            <p:nvPr/>
          </p:nvSpPr>
          <p:spPr>
            <a:xfrm>
              <a:off x="3342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7" name="pl327"/>
            <p:cNvSpPr/>
            <p:nvPr/>
          </p:nvSpPr>
          <p:spPr>
            <a:xfrm>
              <a:off x="3636810"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8" name="pl328"/>
            <p:cNvSpPr/>
            <p:nvPr/>
          </p:nvSpPr>
          <p:spPr>
            <a:xfrm>
              <a:off x="3931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29" name="pl329"/>
            <p:cNvSpPr/>
            <p:nvPr/>
          </p:nvSpPr>
          <p:spPr>
            <a:xfrm>
              <a:off x="2458481" y="243789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330" name="pl330"/>
            <p:cNvSpPr/>
            <p:nvPr/>
          </p:nvSpPr>
          <p:spPr>
            <a:xfrm>
              <a:off x="2458481" y="2459451"/>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40651" cap="flat">
              <a:solidFill>
                <a:srgbClr val="BEBEBE">
                  <a:alpha val="69803"/>
                </a:srgbClr>
              </a:solidFill>
              <a:prstDash val="solid"/>
              <a:round/>
            </a:ln>
          </p:spPr>
          <p:txBody>
            <a:bodyPr/>
            <a:lstStyle/>
            <a:p/>
          </p:txBody>
        </p:sp>
        <p:sp>
          <p:nvSpPr>
            <p:cNvPr id="331" name="pl331"/>
            <p:cNvSpPr/>
            <p:nvPr/>
          </p:nvSpPr>
          <p:spPr>
            <a:xfrm>
              <a:off x="2458481" y="2319327"/>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332" name="pl332"/>
            <p:cNvSpPr/>
            <p:nvPr/>
          </p:nvSpPr>
          <p:spPr>
            <a:xfrm>
              <a:off x="2458481" y="2534902"/>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333" name="pl333"/>
            <p:cNvSpPr/>
            <p:nvPr/>
          </p:nvSpPr>
          <p:spPr>
            <a:xfrm>
              <a:off x="2458481" y="2222318"/>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334" name="pl334"/>
            <p:cNvSpPr/>
            <p:nvPr/>
          </p:nvSpPr>
          <p:spPr>
            <a:xfrm>
              <a:off x="2458481" y="2513345"/>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335" name="pl335"/>
            <p:cNvSpPr/>
            <p:nvPr/>
          </p:nvSpPr>
          <p:spPr>
            <a:xfrm>
              <a:off x="2458481" y="2534902"/>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336" name="pl336"/>
            <p:cNvSpPr/>
            <p:nvPr/>
          </p:nvSpPr>
          <p:spPr>
            <a:xfrm>
              <a:off x="2458481" y="2416336"/>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337" name="pl337"/>
            <p:cNvSpPr/>
            <p:nvPr/>
          </p:nvSpPr>
          <p:spPr>
            <a:xfrm>
              <a:off x="2458481" y="2459451"/>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338" name="pl338"/>
            <p:cNvSpPr/>
            <p:nvPr/>
          </p:nvSpPr>
          <p:spPr>
            <a:xfrm>
              <a:off x="2458481" y="2481009"/>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339" name="pl339"/>
            <p:cNvSpPr/>
            <p:nvPr/>
          </p:nvSpPr>
          <p:spPr>
            <a:xfrm>
              <a:off x="2458481" y="2276212"/>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340" name="pl340"/>
            <p:cNvSpPr/>
            <p:nvPr/>
          </p:nvSpPr>
          <p:spPr>
            <a:xfrm>
              <a:off x="2458481" y="252412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41" name="pl341"/>
            <p:cNvSpPr/>
            <p:nvPr/>
          </p:nvSpPr>
          <p:spPr>
            <a:xfrm>
              <a:off x="2458481" y="253490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42" name="pl342"/>
            <p:cNvSpPr/>
            <p:nvPr/>
          </p:nvSpPr>
          <p:spPr>
            <a:xfrm>
              <a:off x="2458481" y="2513345"/>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343" name="pl343"/>
            <p:cNvSpPr/>
            <p:nvPr/>
          </p:nvSpPr>
          <p:spPr>
            <a:xfrm>
              <a:off x="2458481" y="2405557"/>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344" name="pl344"/>
            <p:cNvSpPr/>
            <p:nvPr/>
          </p:nvSpPr>
          <p:spPr>
            <a:xfrm>
              <a:off x="2458481" y="2470230"/>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345" name="pl345"/>
            <p:cNvSpPr/>
            <p:nvPr/>
          </p:nvSpPr>
          <p:spPr>
            <a:xfrm>
              <a:off x="2458481" y="2524124"/>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346" name="pl346"/>
            <p:cNvSpPr/>
            <p:nvPr/>
          </p:nvSpPr>
          <p:spPr>
            <a:xfrm>
              <a:off x="2458481" y="240555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47" name="pl347"/>
            <p:cNvSpPr/>
            <p:nvPr/>
          </p:nvSpPr>
          <p:spPr>
            <a:xfrm>
              <a:off x="2458481" y="2394778"/>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348" name="pl348"/>
            <p:cNvSpPr/>
            <p:nvPr/>
          </p:nvSpPr>
          <p:spPr>
            <a:xfrm>
              <a:off x="2458481" y="2265433"/>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349" name="pl349"/>
            <p:cNvSpPr/>
            <p:nvPr/>
          </p:nvSpPr>
          <p:spPr>
            <a:xfrm>
              <a:off x="2458481" y="2491787"/>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350" name="pl350"/>
            <p:cNvSpPr/>
            <p:nvPr/>
          </p:nvSpPr>
          <p:spPr>
            <a:xfrm>
              <a:off x="2458481" y="2534902"/>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351" name="pl351"/>
            <p:cNvSpPr/>
            <p:nvPr/>
          </p:nvSpPr>
          <p:spPr>
            <a:xfrm>
              <a:off x="2458481" y="2276212"/>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352" name="pl352"/>
            <p:cNvSpPr/>
            <p:nvPr/>
          </p:nvSpPr>
          <p:spPr>
            <a:xfrm>
              <a:off x="2458481" y="243789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353" name="pl353"/>
            <p:cNvSpPr/>
            <p:nvPr/>
          </p:nvSpPr>
          <p:spPr>
            <a:xfrm>
              <a:off x="2458481" y="2459451"/>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40651" cap="flat">
              <a:solidFill>
                <a:srgbClr val="000000">
                  <a:alpha val="100000"/>
                </a:srgbClr>
              </a:solidFill>
              <a:prstDash val="solid"/>
              <a:round/>
            </a:ln>
          </p:spPr>
          <p:txBody>
            <a:bodyPr/>
            <a:lstStyle/>
            <a:p/>
          </p:txBody>
        </p:sp>
        <p:sp>
          <p:nvSpPr>
            <p:cNvPr id="354" name="pl354"/>
            <p:cNvSpPr/>
            <p:nvPr/>
          </p:nvSpPr>
          <p:spPr>
            <a:xfrm>
              <a:off x="2458481" y="2459451"/>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53B400">
                  <a:alpha val="100000"/>
                </a:srgbClr>
              </a:solidFill>
              <a:prstDash val="solid"/>
              <a:round/>
            </a:ln>
          </p:spPr>
          <p:txBody>
            <a:bodyPr/>
            <a:lstStyle/>
            <a:p/>
          </p:txBody>
        </p:sp>
        <p:sp>
          <p:nvSpPr>
            <p:cNvPr id="355" name="pl355"/>
            <p:cNvSpPr/>
            <p:nvPr/>
          </p:nvSpPr>
          <p:spPr>
            <a:xfrm>
              <a:off x="2384835" y="253490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356" name="tx356"/>
            <p:cNvSpPr/>
            <p:nvPr/>
          </p:nvSpPr>
          <p:spPr>
            <a:xfrm>
              <a:off x="2428336" y="23056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7" name="tx357"/>
            <p:cNvSpPr/>
            <p:nvPr/>
          </p:nvSpPr>
          <p:spPr>
            <a:xfrm>
              <a:off x="2722918" y="233791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8" name="tx358"/>
            <p:cNvSpPr/>
            <p:nvPr/>
          </p:nvSpPr>
          <p:spPr>
            <a:xfrm>
              <a:off x="3017500" y="233791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9" name="tx359"/>
            <p:cNvSpPr/>
            <p:nvPr/>
          </p:nvSpPr>
          <p:spPr>
            <a:xfrm>
              <a:off x="3312083" y="23177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0" name="tx360"/>
            <p:cNvSpPr/>
            <p:nvPr/>
          </p:nvSpPr>
          <p:spPr>
            <a:xfrm>
              <a:off x="3606665" y="22975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1" name="tx361"/>
            <p:cNvSpPr/>
            <p:nvPr/>
          </p:nvSpPr>
          <p:spPr>
            <a:xfrm>
              <a:off x="3901247" y="23500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2" name="rc362"/>
            <p:cNvSpPr/>
            <p:nvPr/>
          </p:nvSpPr>
          <p:spPr>
            <a:xfrm>
              <a:off x="2384835" y="2961634"/>
              <a:ext cx="1620202" cy="758825"/>
            </a:xfrm>
            <a:prstGeom prst="rect">
              <a:avLst/>
            </a:prstGeom>
            <a:solidFill>
              <a:srgbClr val="EBEBEB">
                <a:alpha val="100000"/>
              </a:srgbClr>
            </a:solidFill>
          </p:spPr>
          <p:txBody>
            <a:bodyPr/>
            <a:lstStyle/>
            <a:p/>
          </p:txBody>
        </p:sp>
        <p:sp>
          <p:nvSpPr>
            <p:cNvPr id="363" name="pl363"/>
            <p:cNvSpPr/>
            <p:nvPr/>
          </p:nvSpPr>
          <p:spPr>
            <a:xfrm>
              <a:off x="2384835" y="371291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64" name="pl364"/>
            <p:cNvSpPr/>
            <p:nvPr/>
          </p:nvSpPr>
          <p:spPr>
            <a:xfrm>
              <a:off x="2384835" y="344344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65" name="pl365"/>
            <p:cNvSpPr/>
            <p:nvPr/>
          </p:nvSpPr>
          <p:spPr>
            <a:xfrm>
              <a:off x="2384835" y="31739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366" name="pl366"/>
            <p:cNvSpPr/>
            <p:nvPr/>
          </p:nvSpPr>
          <p:spPr>
            <a:xfrm>
              <a:off x="260577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7" name="pl367"/>
            <p:cNvSpPr/>
            <p:nvPr/>
          </p:nvSpPr>
          <p:spPr>
            <a:xfrm>
              <a:off x="2900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8" name="pl368"/>
            <p:cNvSpPr/>
            <p:nvPr/>
          </p:nvSpPr>
          <p:spPr>
            <a:xfrm>
              <a:off x="3194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69" name="pl369"/>
            <p:cNvSpPr/>
            <p:nvPr/>
          </p:nvSpPr>
          <p:spPr>
            <a:xfrm>
              <a:off x="3489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70" name="pl370"/>
            <p:cNvSpPr/>
            <p:nvPr/>
          </p:nvSpPr>
          <p:spPr>
            <a:xfrm>
              <a:off x="3784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371" name="pl371"/>
            <p:cNvSpPr/>
            <p:nvPr/>
          </p:nvSpPr>
          <p:spPr>
            <a:xfrm>
              <a:off x="2384835" y="35781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72" name="pl372"/>
            <p:cNvSpPr/>
            <p:nvPr/>
          </p:nvSpPr>
          <p:spPr>
            <a:xfrm>
              <a:off x="2384835" y="330871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73" name="pl373"/>
            <p:cNvSpPr/>
            <p:nvPr/>
          </p:nvSpPr>
          <p:spPr>
            <a:xfrm>
              <a:off x="2384835" y="30392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374" name="pl374"/>
            <p:cNvSpPr/>
            <p:nvPr/>
          </p:nvSpPr>
          <p:spPr>
            <a:xfrm>
              <a:off x="245848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5" name="pl375"/>
            <p:cNvSpPr/>
            <p:nvPr/>
          </p:nvSpPr>
          <p:spPr>
            <a:xfrm>
              <a:off x="2753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6" name="pl376"/>
            <p:cNvSpPr/>
            <p:nvPr/>
          </p:nvSpPr>
          <p:spPr>
            <a:xfrm>
              <a:off x="3047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7" name="pl377"/>
            <p:cNvSpPr/>
            <p:nvPr/>
          </p:nvSpPr>
          <p:spPr>
            <a:xfrm>
              <a:off x="3342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8" name="pl378"/>
            <p:cNvSpPr/>
            <p:nvPr/>
          </p:nvSpPr>
          <p:spPr>
            <a:xfrm>
              <a:off x="3636810"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79" name="pl379"/>
            <p:cNvSpPr/>
            <p:nvPr/>
          </p:nvSpPr>
          <p:spPr>
            <a:xfrm>
              <a:off x="3931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380" name="pl380"/>
            <p:cNvSpPr/>
            <p:nvPr/>
          </p:nvSpPr>
          <p:spPr>
            <a:xfrm>
              <a:off x="2458481" y="3481170"/>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381" name="pl381"/>
            <p:cNvSpPr/>
            <p:nvPr/>
          </p:nvSpPr>
          <p:spPr>
            <a:xfrm>
              <a:off x="2458481" y="3556622"/>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40651" cap="flat">
              <a:solidFill>
                <a:srgbClr val="BEBEBE">
                  <a:alpha val="69803"/>
                </a:srgbClr>
              </a:solidFill>
              <a:prstDash val="solid"/>
              <a:round/>
            </a:ln>
          </p:spPr>
          <p:txBody>
            <a:bodyPr/>
            <a:lstStyle/>
            <a:p/>
          </p:txBody>
        </p:sp>
        <p:sp>
          <p:nvSpPr>
            <p:cNvPr id="382" name="pl382"/>
            <p:cNvSpPr/>
            <p:nvPr/>
          </p:nvSpPr>
          <p:spPr>
            <a:xfrm>
              <a:off x="2458481" y="3362604"/>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383" name="pl383"/>
            <p:cNvSpPr/>
            <p:nvPr/>
          </p:nvSpPr>
          <p:spPr>
            <a:xfrm>
              <a:off x="2458481" y="3578179"/>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384" name="pl384"/>
            <p:cNvSpPr/>
            <p:nvPr/>
          </p:nvSpPr>
          <p:spPr>
            <a:xfrm>
              <a:off x="2458481" y="3265595"/>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385" name="pl385"/>
            <p:cNvSpPr/>
            <p:nvPr/>
          </p:nvSpPr>
          <p:spPr>
            <a:xfrm>
              <a:off x="2458481" y="3556622"/>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386" name="pl386"/>
            <p:cNvSpPr/>
            <p:nvPr/>
          </p:nvSpPr>
          <p:spPr>
            <a:xfrm>
              <a:off x="2458481" y="3578179"/>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387" name="pl387"/>
            <p:cNvSpPr/>
            <p:nvPr/>
          </p:nvSpPr>
          <p:spPr>
            <a:xfrm>
              <a:off x="2458481" y="3459613"/>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388" name="pl388"/>
            <p:cNvSpPr/>
            <p:nvPr/>
          </p:nvSpPr>
          <p:spPr>
            <a:xfrm>
              <a:off x="2458481" y="3502728"/>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389" name="pl389"/>
            <p:cNvSpPr/>
            <p:nvPr/>
          </p:nvSpPr>
          <p:spPr>
            <a:xfrm>
              <a:off x="2458481" y="3524286"/>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390" name="pl390"/>
            <p:cNvSpPr/>
            <p:nvPr/>
          </p:nvSpPr>
          <p:spPr>
            <a:xfrm>
              <a:off x="2458481" y="3319489"/>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391" name="pl391"/>
            <p:cNvSpPr/>
            <p:nvPr/>
          </p:nvSpPr>
          <p:spPr>
            <a:xfrm>
              <a:off x="2458481" y="356740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92" name="pl392"/>
            <p:cNvSpPr/>
            <p:nvPr/>
          </p:nvSpPr>
          <p:spPr>
            <a:xfrm>
              <a:off x="2458481" y="357817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93" name="pl393"/>
            <p:cNvSpPr/>
            <p:nvPr/>
          </p:nvSpPr>
          <p:spPr>
            <a:xfrm>
              <a:off x="2458481" y="3556622"/>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394" name="pl394"/>
            <p:cNvSpPr/>
            <p:nvPr/>
          </p:nvSpPr>
          <p:spPr>
            <a:xfrm>
              <a:off x="2458481" y="3448834"/>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395" name="pl395"/>
            <p:cNvSpPr/>
            <p:nvPr/>
          </p:nvSpPr>
          <p:spPr>
            <a:xfrm>
              <a:off x="2458481" y="3513507"/>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396" name="pl396"/>
            <p:cNvSpPr/>
            <p:nvPr/>
          </p:nvSpPr>
          <p:spPr>
            <a:xfrm>
              <a:off x="2458481" y="3567401"/>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397" name="pl397"/>
            <p:cNvSpPr/>
            <p:nvPr/>
          </p:nvSpPr>
          <p:spPr>
            <a:xfrm>
              <a:off x="2458481" y="34488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398" name="pl398"/>
            <p:cNvSpPr/>
            <p:nvPr/>
          </p:nvSpPr>
          <p:spPr>
            <a:xfrm>
              <a:off x="2458481" y="3438055"/>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399" name="pl399"/>
            <p:cNvSpPr/>
            <p:nvPr/>
          </p:nvSpPr>
          <p:spPr>
            <a:xfrm>
              <a:off x="2458481" y="3308710"/>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400" name="pl400"/>
            <p:cNvSpPr/>
            <p:nvPr/>
          </p:nvSpPr>
          <p:spPr>
            <a:xfrm>
              <a:off x="2458481" y="3535064"/>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401" name="pl401"/>
            <p:cNvSpPr/>
            <p:nvPr/>
          </p:nvSpPr>
          <p:spPr>
            <a:xfrm>
              <a:off x="2458481" y="3578179"/>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402" name="pl402"/>
            <p:cNvSpPr/>
            <p:nvPr/>
          </p:nvSpPr>
          <p:spPr>
            <a:xfrm>
              <a:off x="2458481" y="3319489"/>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403" name="pl403"/>
            <p:cNvSpPr/>
            <p:nvPr/>
          </p:nvSpPr>
          <p:spPr>
            <a:xfrm>
              <a:off x="2458481" y="3481170"/>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404" name="pl404"/>
            <p:cNvSpPr/>
            <p:nvPr/>
          </p:nvSpPr>
          <p:spPr>
            <a:xfrm>
              <a:off x="2458481" y="3556622"/>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40651" cap="flat">
              <a:solidFill>
                <a:srgbClr val="000000">
                  <a:alpha val="100000"/>
                </a:srgbClr>
              </a:solidFill>
              <a:prstDash val="solid"/>
              <a:round/>
            </a:ln>
          </p:spPr>
          <p:txBody>
            <a:bodyPr/>
            <a:lstStyle/>
            <a:p/>
          </p:txBody>
        </p:sp>
        <p:sp>
          <p:nvSpPr>
            <p:cNvPr id="405" name="pl405"/>
            <p:cNvSpPr/>
            <p:nvPr/>
          </p:nvSpPr>
          <p:spPr>
            <a:xfrm>
              <a:off x="2458481" y="3556622"/>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00BDD2">
                  <a:alpha val="100000"/>
                </a:srgbClr>
              </a:solidFill>
              <a:prstDash val="solid"/>
              <a:round/>
            </a:ln>
          </p:spPr>
          <p:txBody>
            <a:bodyPr/>
            <a:lstStyle/>
            <a:p/>
          </p:txBody>
        </p:sp>
        <p:sp>
          <p:nvSpPr>
            <p:cNvPr id="406" name="pl406"/>
            <p:cNvSpPr/>
            <p:nvPr/>
          </p:nvSpPr>
          <p:spPr>
            <a:xfrm>
              <a:off x="2384835" y="357817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07" name="tx407"/>
            <p:cNvSpPr/>
            <p:nvPr/>
          </p:nvSpPr>
          <p:spPr>
            <a:xfrm>
              <a:off x="2428336"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8" name="tx408"/>
            <p:cNvSpPr/>
            <p:nvPr/>
          </p:nvSpPr>
          <p:spPr>
            <a:xfrm>
              <a:off x="2722918"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09" name="tx409"/>
            <p:cNvSpPr/>
            <p:nvPr/>
          </p:nvSpPr>
          <p:spPr>
            <a:xfrm>
              <a:off x="3017500"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10" name="tx410"/>
            <p:cNvSpPr/>
            <p:nvPr/>
          </p:nvSpPr>
          <p:spPr>
            <a:xfrm>
              <a:off x="3312083"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11" name="tx411"/>
            <p:cNvSpPr/>
            <p:nvPr/>
          </p:nvSpPr>
          <p:spPr>
            <a:xfrm>
              <a:off x="3606665" y="33933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12" name="tx412"/>
            <p:cNvSpPr/>
            <p:nvPr/>
          </p:nvSpPr>
          <p:spPr>
            <a:xfrm>
              <a:off x="3901247"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413" name="rc413"/>
            <p:cNvSpPr/>
            <p:nvPr/>
          </p:nvSpPr>
          <p:spPr>
            <a:xfrm>
              <a:off x="2384835" y="4004911"/>
              <a:ext cx="1620202" cy="758825"/>
            </a:xfrm>
            <a:prstGeom prst="rect">
              <a:avLst/>
            </a:prstGeom>
            <a:solidFill>
              <a:srgbClr val="EBEBEB">
                <a:alpha val="100000"/>
              </a:srgbClr>
            </a:solidFill>
          </p:spPr>
          <p:txBody>
            <a:bodyPr/>
            <a:lstStyle/>
            <a:p/>
          </p:txBody>
        </p:sp>
        <p:sp>
          <p:nvSpPr>
            <p:cNvPr id="414" name="pl414"/>
            <p:cNvSpPr/>
            <p:nvPr/>
          </p:nvSpPr>
          <p:spPr>
            <a:xfrm>
              <a:off x="2384835" y="47561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15" name="pl415"/>
            <p:cNvSpPr/>
            <p:nvPr/>
          </p:nvSpPr>
          <p:spPr>
            <a:xfrm>
              <a:off x="2384835" y="44867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16" name="pl416"/>
            <p:cNvSpPr/>
            <p:nvPr/>
          </p:nvSpPr>
          <p:spPr>
            <a:xfrm>
              <a:off x="2384835" y="421725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17" name="pl417"/>
            <p:cNvSpPr/>
            <p:nvPr/>
          </p:nvSpPr>
          <p:spPr>
            <a:xfrm>
              <a:off x="260577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8" name="pl418"/>
            <p:cNvSpPr/>
            <p:nvPr/>
          </p:nvSpPr>
          <p:spPr>
            <a:xfrm>
              <a:off x="2900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19" name="pl419"/>
            <p:cNvSpPr/>
            <p:nvPr/>
          </p:nvSpPr>
          <p:spPr>
            <a:xfrm>
              <a:off x="3194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0" name="pl420"/>
            <p:cNvSpPr/>
            <p:nvPr/>
          </p:nvSpPr>
          <p:spPr>
            <a:xfrm>
              <a:off x="3489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1" name="pl421"/>
            <p:cNvSpPr/>
            <p:nvPr/>
          </p:nvSpPr>
          <p:spPr>
            <a:xfrm>
              <a:off x="3784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22" name="pl422"/>
            <p:cNvSpPr/>
            <p:nvPr/>
          </p:nvSpPr>
          <p:spPr>
            <a:xfrm>
              <a:off x="2384835" y="462145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23" name="pl423"/>
            <p:cNvSpPr/>
            <p:nvPr/>
          </p:nvSpPr>
          <p:spPr>
            <a:xfrm>
              <a:off x="2384835" y="43519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24" name="pl424"/>
            <p:cNvSpPr/>
            <p:nvPr/>
          </p:nvSpPr>
          <p:spPr>
            <a:xfrm>
              <a:off x="2384835" y="408251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25" name="pl425"/>
            <p:cNvSpPr/>
            <p:nvPr/>
          </p:nvSpPr>
          <p:spPr>
            <a:xfrm>
              <a:off x="245848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26" name="pl426"/>
            <p:cNvSpPr/>
            <p:nvPr/>
          </p:nvSpPr>
          <p:spPr>
            <a:xfrm>
              <a:off x="2753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27" name="pl427"/>
            <p:cNvSpPr/>
            <p:nvPr/>
          </p:nvSpPr>
          <p:spPr>
            <a:xfrm>
              <a:off x="3047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28" name="pl428"/>
            <p:cNvSpPr/>
            <p:nvPr/>
          </p:nvSpPr>
          <p:spPr>
            <a:xfrm>
              <a:off x="3342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29" name="pl429"/>
            <p:cNvSpPr/>
            <p:nvPr/>
          </p:nvSpPr>
          <p:spPr>
            <a:xfrm>
              <a:off x="3636810"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0" name="pl430"/>
            <p:cNvSpPr/>
            <p:nvPr/>
          </p:nvSpPr>
          <p:spPr>
            <a:xfrm>
              <a:off x="3931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31" name="pl431"/>
            <p:cNvSpPr/>
            <p:nvPr/>
          </p:nvSpPr>
          <p:spPr>
            <a:xfrm>
              <a:off x="2458481" y="452444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432" name="pl432"/>
            <p:cNvSpPr/>
            <p:nvPr/>
          </p:nvSpPr>
          <p:spPr>
            <a:xfrm>
              <a:off x="2458481" y="4481332"/>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40651" cap="flat">
              <a:solidFill>
                <a:srgbClr val="BEBEBE">
                  <a:alpha val="69803"/>
                </a:srgbClr>
              </a:solidFill>
              <a:prstDash val="solid"/>
              <a:round/>
            </a:ln>
          </p:spPr>
          <p:txBody>
            <a:bodyPr/>
            <a:lstStyle/>
            <a:p/>
          </p:txBody>
        </p:sp>
        <p:sp>
          <p:nvSpPr>
            <p:cNvPr id="433" name="pl433"/>
            <p:cNvSpPr/>
            <p:nvPr/>
          </p:nvSpPr>
          <p:spPr>
            <a:xfrm>
              <a:off x="2458481" y="4405881"/>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434" name="pl434"/>
            <p:cNvSpPr/>
            <p:nvPr/>
          </p:nvSpPr>
          <p:spPr>
            <a:xfrm>
              <a:off x="2458481" y="462145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435" name="pl435"/>
            <p:cNvSpPr/>
            <p:nvPr/>
          </p:nvSpPr>
          <p:spPr>
            <a:xfrm>
              <a:off x="2458481" y="4308872"/>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436" name="pl436"/>
            <p:cNvSpPr/>
            <p:nvPr/>
          </p:nvSpPr>
          <p:spPr>
            <a:xfrm>
              <a:off x="2458481" y="4599899"/>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437" name="pl437"/>
            <p:cNvSpPr/>
            <p:nvPr/>
          </p:nvSpPr>
          <p:spPr>
            <a:xfrm>
              <a:off x="2458481" y="462145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438" name="pl438"/>
            <p:cNvSpPr/>
            <p:nvPr/>
          </p:nvSpPr>
          <p:spPr>
            <a:xfrm>
              <a:off x="2458481" y="4502890"/>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439" name="pl439"/>
            <p:cNvSpPr/>
            <p:nvPr/>
          </p:nvSpPr>
          <p:spPr>
            <a:xfrm>
              <a:off x="2458481" y="4546005"/>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440" name="pl440"/>
            <p:cNvSpPr/>
            <p:nvPr/>
          </p:nvSpPr>
          <p:spPr>
            <a:xfrm>
              <a:off x="2458481" y="4567562"/>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441" name="pl441"/>
            <p:cNvSpPr/>
            <p:nvPr/>
          </p:nvSpPr>
          <p:spPr>
            <a:xfrm>
              <a:off x="2458481" y="4362766"/>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442" name="pl442"/>
            <p:cNvSpPr/>
            <p:nvPr/>
          </p:nvSpPr>
          <p:spPr>
            <a:xfrm>
              <a:off x="2458481" y="46106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43" name="pl443"/>
            <p:cNvSpPr/>
            <p:nvPr/>
          </p:nvSpPr>
          <p:spPr>
            <a:xfrm>
              <a:off x="2458481" y="462145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44" name="pl444"/>
            <p:cNvSpPr/>
            <p:nvPr/>
          </p:nvSpPr>
          <p:spPr>
            <a:xfrm>
              <a:off x="2458481" y="4599899"/>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445" name="pl445"/>
            <p:cNvSpPr/>
            <p:nvPr/>
          </p:nvSpPr>
          <p:spPr>
            <a:xfrm>
              <a:off x="2458481" y="4492111"/>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446" name="pl446"/>
            <p:cNvSpPr/>
            <p:nvPr/>
          </p:nvSpPr>
          <p:spPr>
            <a:xfrm>
              <a:off x="2458481" y="4556784"/>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447" name="pl447"/>
            <p:cNvSpPr/>
            <p:nvPr/>
          </p:nvSpPr>
          <p:spPr>
            <a:xfrm>
              <a:off x="2458481" y="4610678"/>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448" name="pl448"/>
            <p:cNvSpPr/>
            <p:nvPr/>
          </p:nvSpPr>
          <p:spPr>
            <a:xfrm>
              <a:off x="2458481" y="44921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49" name="pl449"/>
            <p:cNvSpPr/>
            <p:nvPr/>
          </p:nvSpPr>
          <p:spPr>
            <a:xfrm>
              <a:off x="2458481" y="4481332"/>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450" name="pl450"/>
            <p:cNvSpPr/>
            <p:nvPr/>
          </p:nvSpPr>
          <p:spPr>
            <a:xfrm>
              <a:off x="2458481" y="4351987"/>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451" name="pl451"/>
            <p:cNvSpPr/>
            <p:nvPr/>
          </p:nvSpPr>
          <p:spPr>
            <a:xfrm>
              <a:off x="2458481" y="4578341"/>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452" name="pl452"/>
            <p:cNvSpPr/>
            <p:nvPr/>
          </p:nvSpPr>
          <p:spPr>
            <a:xfrm>
              <a:off x="2458481" y="462145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453" name="pl453"/>
            <p:cNvSpPr/>
            <p:nvPr/>
          </p:nvSpPr>
          <p:spPr>
            <a:xfrm>
              <a:off x="2458481" y="4362766"/>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454" name="pl454"/>
            <p:cNvSpPr/>
            <p:nvPr/>
          </p:nvSpPr>
          <p:spPr>
            <a:xfrm>
              <a:off x="2458481" y="452444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455" name="pl455"/>
            <p:cNvSpPr/>
            <p:nvPr/>
          </p:nvSpPr>
          <p:spPr>
            <a:xfrm>
              <a:off x="2458481" y="4481332"/>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40651" cap="flat">
              <a:solidFill>
                <a:srgbClr val="000000">
                  <a:alpha val="100000"/>
                </a:srgbClr>
              </a:solidFill>
              <a:prstDash val="solid"/>
              <a:round/>
            </a:ln>
          </p:spPr>
          <p:txBody>
            <a:bodyPr/>
            <a:lstStyle/>
            <a:p/>
          </p:txBody>
        </p:sp>
        <p:sp>
          <p:nvSpPr>
            <p:cNvPr id="456" name="pl456"/>
            <p:cNvSpPr/>
            <p:nvPr/>
          </p:nvSpPr>
          <p:spPr>
            <a:xfrm>
              <a:off x="2458481" y="4481332"/>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D078FF">
                  <a:alpha val="100000"/>
                </a:srgbClr>
              </a:solidFill>
              <a:prstDash val="solid"/>
              <a:round/>
            </a:ln>
          </p:spPr>
          <p:txBody>
            <a:bodyPr/>
            <a:lstStyle/>
            <a:p/>
          </p:txBody>
        </p:sp>
        <p:sp>
          <p:nvSpPr>
            <p:cNvPr id="457" name="pl457"/>
            <p:cNvSpPr/>
            <p:nvPr/>
          </p:nvSpPr>
          <p:spPr>
            <a:xfrm>
              <a:off x="2384835" y="462145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458" name="tx458"/>
            <p:cNvSpPr/>
            <p:nvPr/>
          </p:nvSpPr>
          <p:spPr>
            <a:xfrm>
              <a:off x="2398191" y="43396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59" name="tx459"/>
            <p:cNvSpPr/>
            <p:nvPr/>
          </p:nvSpPr>
          <p:spPr>
            <a:xfrm>
              <a:off x="2722918" y="43598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60" name="tx460"/>
            <p:cNvSpPr/>
            <p:nvPr/>
          </p:nvSpPr>
          <p:spPr>
            <a:xfrm>
              <a:off x="2987355" y="43288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61" name="tx461"/>
            <p:cNvSpPr/>
            <p:nvPr/>
          </p:nvSpPr>
          <p:spPr>
            <a:xfrm>
              <a:off x="3281938" y="431668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462" name="tx462"/>
            <p:cNvSpPr/>
            <p:nvPr/>
          </p:nvSpPr>
          <p:spPr>
            <a:xfrm>
              <a:off x="3576520" y="43288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463" name="tx463"/>
            <p:cNvSpPr/>
            <p:nvPr/>
          </p:nvSpPr>
          <p:spPr>
            <a:xfrm>
              <a:off x="3871102" y="43396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464" name="rc464"/>
            <p:cNvSpPr/>
            <p:nvPr/>
          </p:nvSpPr>
          <p:spPr>
            <a:xfrm>
              <a:off x="4074626" y="875080"/>
              <a:ext cx="1620202" cy="758825"/>
            </a:xfrm>
            <a:prstGeom prst="rect">
              <a:avLst/>
            </a:prstGeom>
            <a:solidFill>
              <a:srgbClr val="EBEBEB">
                <a:alpha val="100000"/>
              </a:srgbClr>
            </a:solidFill>
          </p:spPr>
          <p:txBody>
            <a:bodyPr/>
            <a:lstStyle/>
            <a:p/>
          </p:txBody>
        </p:sp>
        <p:sp>
          <p:nvSpPr>
            <p:cNvPr id="465" name="pl465"/>
            <p:cNvSpPr/>
            <p:nvPr/>
          </p:nvSpPr>
          <p:spPr>
            <a:xfrm>
              <a:off x="4074626" y="162636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66" name="pl466"/>
            <p:cNvSpPr/>
            <p:nvPr/>
          </p:nvSpPr>
          <p:spPr>
            <a:xfrm>
              <a:off x="4074626" y="13568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67" name="pl467"/>
            <p:cNvSpPr/>
            <p:nvPr/>
          </p:nvSpPr>
          <p:spPr>
            <a:xfrm>
              <a:off x="4074626" y="10874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468" name="pl468"/>
            <p:cNvSpPr/>
            <p:nvPr/>
          </p:nvSpPr>
          <p:spPr>
            <a:xfrm>
              <a:off x="429556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69" name="pl469"/>
            <p:cNvSpPr/>
            <p:nvPr/>
          </p:nvSpPr>
          <p:spPr>
            <a:xfrm>
              <a:off x="4590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70" name="pl470"/>
            <p:cNvSpPr/>
            <p:nvPr/>
          </p:nvSpPr>
          <p:spPr>
            <a:xfrm>
              <a:off x="4884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71" name="pl471"/>
            <p:cNvSpPr/>
            <p:nvPr/>
          </p:nvSpPr>
          <p:spPr>
            <a:xfrm>
              <a:off x="5179310"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72" name="pl472"/>
            <p:cNvSpPr/>
            <p:nvPr/>
          </p:nvSpPr>
          <p:spPr>
            <a:xfrm>
              <a:off x="5473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473" name="pl473"/>
            <p:cNvSpPr/>
            <p:nvPr/>
          </p:nvSpPr>
          <p:spPr>
            <a:xfrm>
              <a:off x="4074626" y="14916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74" name="pl474"/>
            <p:cNvSpPr/>
            <p:nvPr/>
          </p:nvSpPr>
          <p:spPr>
            <a:xfrm>
              <a:off x="4074626" y="122215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75" name="pl475"/>
            <p:cNvSpPr/>
            <p:nvPr/>
          </p:nvSpPr>
          <p:spPr>
            <a:xfrm>
              <a:off x="4074626" y="9526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476" name="pl476"/>
            <p:cNvSpPr/>
            <p:nvPr/>
          </p:nvSpPr>
          <p:spPr>
            <a:xfrm>
              <a:off x="414827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77" name="pl477"/>
            <p:cNvSpPr/>
            <p:nvPr/>
          </p:nvSpPr>
          <p:spPr>
            <a:xfrm>
              <a:off x="4442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78" name="pl478"/>
            <p:cNvSpPr/>
            <p:nvPr/>
          </p:nvSpPr>
          <p:spPr>
            <a:xfrm>
              <a:off x="4737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79" name="pl479"/>
            <p:cNvSpPr/>
            <p:nvPr/>
          </p:nvSpPr>
          <p:spPr>
            <a:xfrm>
              <a:off x="5032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80" name="pl480"/>
            <p:cNvSpPr/>
            <p:nvPr/>
          </p:nvSpPr>
          <p:spPr>
            <a:xfrm>
              <a:off x="5326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81" name="pl481"/>
            <p:cNvSpPr/>
            <p:nvPr/>
          </p:nvSpPr>
          <p:spPr>
            <a:xfrm>
              <a:off x="5621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482" name="pl482"/>
            <p:cNvSpPr/>
            <p:nvPr/>
          </p:nvSpPr>
          <p:spPr>
            <a:xfrm>
              <a:off x="4148272" y="139461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483" name="pl483"/>
            <p:cNvSpPr/>
            <p:nvPr/>
          </p:nvSpPr>
          <p:spPr>
            <a:xfrm>
              <a:off x="4148272" y="1179041"/>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40651" cap="flat">
              <a:solidFill>
                <a:srgbClr val="BEBEBE">
                  <a:alpha val="69803"/>
                </a:srgbClr>
              </a:solidFill>
              <a:prstDash val="solid"/>
              <a:round/>
            </a:ln>
          </p:spPr>
          <p:txBody>
            <a:bodyPr/>
            <a:lstStyle/>
            <a:p/>
          </p:txBody>
        </p:sp>
        <p:sp>
          <p:nvSpPr>
            <p:cNvPr id="484" name="pl484"/>
            <p:cNvSpPr/>
            <p:nvPr/>
          </p:nvSpPr>
          <p:spPr>
            <a:xfrm>
              <a:off x="4148272" y="1276050"/>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485" name="pl485"/>
            <p:cNvSpPr/>
            <p:nvPr/>
          </p:nvSpPr>
          <p:spPr>
            <a:xfrm>
              <a:off x="4148272" y="149162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486" name="pl486"/>
            <p:cNvSpPr/>
            <p:nvPr/>
          </p:nvSpPr>
          <p:spPr>
            <a:xfrm>
              <a:off x="4148272" y="1179041"/>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487" name="pl487"/>
            <p:cNvSpPr/>
            <p:nvPr/>
          </p:nvSpPr>
          <p:spPr>
            <a:xfrm>
              <a:off x="4148272" y="1470068"/>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488" name="pl488"/>
            <p:cNvSpPr/>
            <p:nvPr/>
          </p:nvSpPr>
          <p:spPr>
            <a:xfrm>
              <a:off x="4148272" y="149162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489" name="pl489"/>
            <p:cNvSpPr/>
            <p:nvPr/>
          </p:nvSpPr>
          <p:spPr>
            <a:xfrm>
              <a:off x="4148272" y="1373059"/>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490" name="pl490"/>
            <p:cNvSpPr/>
            <p:nvPr/>
          </p:nvSpPr>
          <p:spPr>
            <a:xfrm>
              <a:off x="4148272" y="1416174"/>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491" name="pl491"/>
            <p:cNvSpPr/>
            <p:nvPr/>
          </p:nvSpPr>
          <p:spPr>
            <a:xfrm>
              <a:off x="4148272" y="1437732"/>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492" name="pl492"/>
            <p:cNvSpPr/>
            <p:nvPr/>
          </p:nvSpPr>
          <p:spPr>
            <a:xfrm>
              <a:off x="4148272" y="1232935"/>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493" name="pl493"/>
            <p:cNvSpPr/>
            <p:nvPr/>
          </p:nvSpPr>
          <p:spPr>
            <a:xfrm>
              <a:off x="4148272" y="148084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94" name="pl494"/>
            <p:cNvSpPr/>
            <p:nvPr/>
          </p:nvSpPr>
          <p:spPr>
            <a:xfrm>
              <a:off x="4148272" y="149162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495" name="pl495"/>
            <p:cNvSpPr/>
            <p:nvPr/>
          </p:nvSpPr>
          <p:spPr>
            <a:xfrm>
              <a:off x="4148272" y="1470068"/>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496" name="pl496"/>
            <p:cNvSpPr/>
            <p:nvPr/>
          </p:nvSpPr>
          <p:spPr>
            <a:xfrm>
              <a:off x="4148272" y="1362280"/>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497" name="pl497"/>
            <p:cNvSpPr/>
            <p:nvPr/>
          </p:nvSpPr>
          <p:spPr>
            <a:xfrm>
              <a:off x="4148272" y="1426953"/>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498" name="pl498"/>
            <p:cNvSpPr/>
            <p:nvPr/>
          </p:nvSpPr>
          <p:spPr>
            <a:xfrm>
              <a:off x="4148272" y="1480847"/>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499" name="pl499"/>
            <p:cNvSpPr/>
            <p:nvPr/>
          </p:nvSpPr>
          <p:spPr>
            <a:xfrm>
              <a:off x="4148272" y="136228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00" name="pl500"/>
            <p:cNvSpPr/>
            <p:nvPr/>
          </p:nvSpPr>
          <p:spPr>
            <a:xfrm>
              <a:off x="4148272" y="1351501"/>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501" name="pl501"/>
            <p:cNvSpPr/>
            <p:nvPr/>
          </p:nvSpPr>
          <p:spPr>
            <a:xfrm>
              <a:off x="4148272" y="1222156"/>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502" name="pl502"/>
            <p:cNvSpPr/>
            <p:nvPr/>
          </p:nvSpPr>
          <p:spPr>
            <a:xfrm>
              <a:off x="4148272" y="1448510"/>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503" name="pl503"/>
            <p:cNvSpPr/>
            <p:nvPr/>
          </p:nvSpPr>
          <p:spPr>
            <a:xfrm>
              <a:off x="4148272" y="149162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504" name="pl504"/>
            <p:cNvSpPr/>
            <p:nvPr/>
          </p:nvSpPr>
          <p:spPr>
            <a:xfrm>
              <a:off x="4148272" y="1232935"/>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505" name="pl505"/>
            <p:cNvSpPr/>
            <p:nvPr/>
          </p:nvSpPr>
          <p:spPr>
            <a:xfrm>
              <a:off x="4148272" y="139461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506" name="pl506"/>
            <p:cNvSpPr/>
            <p:nvPr/>
          </p:nvSpPr>
          <p:spPr>
            <a:xfrm>
              <a:off x="4148272" y="1179041"/>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40651" cap="flat">
              <a:solidFill>
                <a:srgbClr val="000000">
                  <a:alpha val="100000"/>
                </a:srgbClr>
              </a:solidFill>
              <a:prstDash val="solid"/>
              <a:round/>
            </a:ln>
          </p:spPr>
          <p:txBody>
            <a:bodyPr/>
            <a:lstStyle/>
            <a:p/>
          </p:txBody>
        </p:sp>
        <p:sp>
          <p:nvSpPr>
            <p:cNvPr id="507" name="pl507"/>
            <p:cNvSpPr/>
            <p:nvPr/>
          </p:nvSpPr>
          <p:spPr>
            <a:xfrm>
              <a:off x="4148272" y="1179041"/>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DA8F00">
                  <a:alpha val="100000"/>
                </a:srgbClr>
              </a:solidFill>
              <a:prstDash val="solid"/>
              <a:round/>
            </a:ln>
          </p:spPr>
          <p:txBody>
            <a:bodyPr/>
            <a:lstStyle/>
            <a:p/>
          </p:txBody>
        </p:sp>
        <p:sp>
          <p:nvSpPr>
            <p:cNvPr id="508" name="pl508"/>
            <p:cNvSpPr/>
            <p:nvPr/>
          </p:nvSpPr>
          <p:spPr>
            <a:xfrm>
              <a:off x="4074626" y="149162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09" name="tx509"/>
            <p:cNvSpPr/>
            <p:nvPr/>
          </p:nvSpPr>
          <p:spPr>
            <a:xfrm>
              <a:off x="4118127" y="12745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10" name="tx510"/>
            <p:cNvSpPr/>
            <p:nvPr/>
          </p:nvSpPr>
          <p:spPr>
            <a:xfrm>
              <a:off x="4412709" y="12407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11" name="tx511"/>
            <p:cNvSpPr/>
            <p:nvPr/>
          </p:nvSpPr>
          <p:spPr>
            <a:xfrm>
              <a:off x="4677147" y="11330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512" name="tx512"/>
            <p:cNvSpPr/>
            <p:nvPr/>
          </p:nvSpPr>
          <p:spPr>
            <a:xfrm>
              <a:off x="4971729" y="10144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13" name="tx513"/>
            <p:cNvSpPr/>
            <p:nvPr/>
          </p:nvSpPr>
          <p:spPr>
            <a:xfrm>
              <a:off x="5266311" y="10144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514" name="tx514"/>
            <p:cNvSpPr/>
            <p:nvPr/>
          </p:nvSpPr>
          <p:spPr>
            <a:xfrm>
              <a:off x="5591038" y="13175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15" name="rc515"/>
            <p:cNvSpPr/>
            <p:nvPr/>
          </p:nvSpPr>
          <p:spPr>
            <a:xfrm>
              <a:off x="4074626" y="1918357"/>
              <a:ext cx="1620202" cy="758825"/>
            </a:xfrm>
            <a:prstGeom prst="rect">
              <a:avLst/>
            </a:prstGeom>
            <a:solidFill>
              <a:srgbClr val="EBEBEB">
                <a:alpha val="100000"/>
              </a:srgbClr>
            </a:solidFill>
          </p:spPr>
          <p:txBody>
            <a:bodyPr/>
            <a:lstStyle/>
            <a:p/>
          </p:txBody>
        </p:sp>
        <p:sp>
          <p:nvSpPr>
            <p:cNvPr id="516" name="pl516"/>
            <p:cNvSpPr/>
            <p:nvPr/>
          </p:nvSpPr>
          <p:spPr>
            <a:xfrm>
              <a:off x="4074626" y="266963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17" name="pl517"/>
            <p:cNvSpPr/>
            <p:nvPr/>
          </p:nvSpPr>
          <p:spPr>
            <a:xfrm>
              <a:off x="4074626" y="24001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18" name="pl518"/>
            <p:cNvSpPr/>
            <p:nvPr/>
          </p:nvSpPr>
          <p:spPr>
            <a:xfrm>
              <a:off x="4074626" y="21306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19" name="pl519"/>
            <p:cNvSpPr/>
            <p:nvPr/>
          </p:nvSpPr>
          <p:spPr>
            <a:xfrm>
              <a:off x="429556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20" name="pl520"/>
            <p:cNvSpPr/>
            <p:nvPr/>
          </p:nvSpPr>
          <p:spPr>
            <a:xfrm>
              <a:off x="4590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21" name="pl521"/>
            <p:cNvSpPr/>
            <p:nvPr/>
          </p:nvSpPr>
          <p:spPr>
            <a:xfrm>
              <a:off x="4884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22" name="pl522"/>
            <p:cNvSpPr/>
            <p:nvPr/>
          </p:nvSpPr>
          <p:spPr>
            <a:xfrm>
              <a:off x="5179310"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23" name="pl523"/>
            <p:cNvSpPr/>
            <p:nvPr/>
          </p:nvSpPr>
          <p:spPr>
            <a:xfrm>
              <a:off x="5473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24" name="pl524"/>
            <p:cNvSpPr/>
            <p:nvPr/>
          </p:nvSpPr>
          <p:spPr>
            <a:xfrm>
              <a:off x="4074626" y="253490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25" name="pl525"/>
            <p:cNvSpPr/>
            <p:nvPr/>
          </p:nvSpPr>
          <p:spPr>
            <a:xfrm>
              <a:off x="4074626" y="22654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26" name="pl526"/>
            <p:cNvSpPr/>
            <p:nvPr/>
          </p:nvSpPr>
          <p:spPr>
            <a:xfrm>
              <a:off x="4074626" y="19959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27" name="pl527"/>
            <p:cNvSpPr/>
            <p:nvPr/>
          </p:nvSpPr>
          <p:spPr>
            <a:xfrm>
              <a:off x="414827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8" name="pl528"/>
            <p:cNvSpPr/>
            <p:nvPr/>
          </p:nvSpPr>
          <p:spPr>
            <a:xfrm>
              <a:off x="4442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29" name="pl529"/>
            <p:cNvSpPr/>
            <p:nvPr/>
          </p:nvSpPr>
          <p:spPr>
            <a:xfrm>
              <a:off x="4737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30" name="pl530"/>
            <p:cNvSpPr/>
            <p:nvPr/>
          </p:nvSpPr>
          <p:spPr>
            <a:xfrm>
              <a:off x="5032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31" name="pl531"/>
            <p:cNvSpPr/>
            <p:nvPr/>
          </p:nvSpPr>
          <p:spPr>
            <a:xfrm>
              <a:off x="5326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32" name="pl532"/>
            <p:cNvSpPr/>
            <p:nvPr/>
          </p:nvSpPr>
          <p:spPr>
            <a:xfrm>
              <a:off x="5621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33" name="pl533"/>
            <p:cNvSpPr/>
            <p:nvPr/>
          </p:nvSpPr>
          <p:spPr>
            <a:xfrm>
              <a:off x="4148272" y="243789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534" name="pl534"/>
            <p:cNvSpPr/>
            <p:nvPr/>
          </p:nvSpPr>
          <p:spPr>
            <a:xfrm>
              <a:off x="4148272" y="2481009"/>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40651" cap="flat">
              <a:solidFill>
                <a:srgbClr val="BEBEBE">
                  <a:alpha val="69803"/>
                </a:srgbClr>
              </a:solidFill>
              <a:prstDash val="solid"/>
              <a:round/>
            </a:ln>
          </p:spPr>
          <p:txBody>
            <a:bodyPr/>
            <a:lstStyle/>
            <a:p/>
          </p:txBody>
        </p:sp>
        <p:sp>
          <p:nvSpPr>
            <p:cNvPr id="535" name="pl535"/>
            <p:cNvSpPr/>
            <p:nvPr/>
          </p:nvSpPr>
          <p:spPr>
            <a:xfrm>
              <a:off x="4148272" y="2319327"/>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536" name="pl536"/>
            <p:cNvSpPr/>
            <p:nvPr/>
          </p:nvSpPr>
          <p:spPr>
            <a:xfrm>
              <a:off x="4148272" y="2534902"/>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537" name="pl537"/>
            <p:cNvSpPr/>
            <p:nvPr/>
          </p:nvSpPr>
          <p:spPr>
            <a:xfrm>
              <a:off x="4148272" y="2222318"/>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538" name="pl538"/>
            <p:cNvSpPr/>
            <p:nvPr/>
          </p:nvSpPr>
          <p:spPr>
            <a:xfrm>
              <a:off x="4148272" y="2513345"/>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539" name="pl539"/>
            <p:cNvSpPr/>
            <p:nvPr/>
          </p:nvSpPr>
          <p:spPr>
            <a:xfrm>
              <a:off x="4148272" y="2534902"/>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540" name="pl540"/>
            <p:cNvSpPr/>
            <p:nvPr/>
          </p:nvSpPr>
          <p:spPr>
            <a:xfrm>
              <a:off x="4148272" y="2416336"/>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541" name="pl541"/>
            <p:cNvSpPr/>
            <p:nvPr/>
          </p:nvSpPr>
          <p:spPr>
            <a:xfrm>
              <a:off x="4148272" y="2459451"/>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542" name="pl542"/>
            <p:cNvSpPr/>
            <p:nvPr/>
          </p:nvSpPr>
          <p:spPr>
            <a:xfrm>
              <a:off x="4148272" y="2481009"/>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543" name="pl543"/>
            <p:cNvSpPr/>
            <p:nvPr/>
          </p:nvSpPr>
          <p:spPr>
            <a:xfrm>
              <a:off x="4148272" y="2276212"/>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544" name="pl544"/>
            <p:cNvSpPr/>
            <p:nvPr/>
          </p:nvSpPr>
          <p:spPr>
            <a:xfrm>
              <a:off x="4148272" y="252412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45" name="pl545"/>
            <p:cNvSpPr/>
            <p:nvPr/>
          </p:nvSpPr>
          <p:spPr>
            <a:xfrm>
              <a:off x="4148272" y="253490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46" name="pl546"/>
            <p:cNvSpPr/>
            <p:nvPr/>
          </p:nvSpPr>
          <p:spPr>
            <a:xfrm>
              <a:off x="4148272" y="2513345"/>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547" name="pl547"/>
            <p:cNvSpPr/>
            <p:nvPr/>
          </p:nvSpPr>
          <p:spPr>
            <a:xfrm>
              <a:off x="4148272" y="2405557"/>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548" name="pl548"/>
            <p:cNvSpPr/>
            <p:nvPr/>
          </p:nvSpPr>
          <p:spPr>
            <a:xfrm>
              <a:off x="4148272" y="2470230"/>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549" name="pl549"/>
            <p:cNvSpPr/>
            <p:nvPr/>
          </p:nvSpPr>
          <p:spPr>
            <a:xfrm>
              <a:off x="4148272" y="2524124"/>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550" name="pl550"/>
            <p:cNvSpPr/>
            <p:nvPr/>
          </p:nvSpPr>
          <p:spPr>
            <a:xfrm>
              <a:off x="4148272" y="240555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51" name="pl551"/>
            <p:cNvSpPr/>
            <p:nvPr/>
          </p:nvSpPr>
          <p:spPr>
            <a:xfrm>
              <a:off x="4148272" y="2394778"/>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552" name="pl552"/>
            <p:cNvSpPr/>
            <p:nvPr/>
          </p:nvSpPr>
          <p:spPr>
            <a:xfrm>
              <a:off x="4148272" y="2265433"/>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553" name="pl553"/>
            <p:cNvSpPr/>
            <p:nvPr/>
          </p:nvSpPr>
          <p:spPr>
            <a:xfrm>
              <a:off x="4148272" y="2491787"/>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554" name="pl554"/>
            <p:cNvSpPr/>
            <p:nvPr/>
          </p:nvSpPr>
          <p:spPr>
            <a:xfrm>
              <a:off x="4148272" y="2534902"/>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555" name="pl555"/>
            <p:cNvSpPr/>
            <p:nvPr/>
          </p:nvSpPr>
          <p:spPr>
            <a:xfrm>
              <a:off x="4148272" y="2276212"/>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556" name="pl556"/>
            <p:cNvSpPr/>
            <p:nvPr/>
          </p:nvSpPr>
          <p:spPr>
            <a:xfrm>
              <a:off x="4148272" y="243789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557" name="pl557"/>
            <p:cNvSpPr/>
            <p:nvPr/>
          </p:nvSpPr>
          <p:spPr>
            <a:xfrm>
              <a:off x="4148272" y="2481009"/>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40651" cap="flat">
              <a:solidFill>
                <a:srgbClr val="000000">
                  <a:alpha val="100000"/>
                </a:srgbClr>
              </a:solidFill>
              <a:prstDash val="solid"/>
              <a:round/>
            </a:ln>
          </p:spPr>
          <p:txBody>
            <a:bodyPr/>
            <a:lstStyle/>
            <a:p/>
          </p:txBody>
        </p:sp>
        <p:sp>
          <p:nvSpPr>
            <p:cNvPr id="558" name="pl558"/>
            <p:cNvSpPr/>
            <p:nvPr/>
          </p:nvSpPr>
          <p:spPr>
            <a:xfrm>
              <a:off x="4148272" y="2481009"/>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00BA38">
                  <a:alpha val="100000"/>
                </a:srgbClr>
              </a:solidFill>
              <a:prstDash val="solid"/>
              <a:round/>
            </a:ln>
          </p:spPr>
          <p:txBody>
            <a:bodyPr/>
            <a:lstStyle/>
            <a:p/>
          </p:txBody>
        </p:sp>
        <p:sp>
          <p:nvSpPr>
            <p:cNvPr id="559" name="pl559"/>
            <p:cNvSpPr/>
            <p:nvPr/>
          </p:nvSpPr>
          <p:spPr>
            <a:xfrm>
              <a:off x="4074626" y="253490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560" name="tx560"/>
            <p:cNvSpPr/>
            <p:nvPr/>
          </p:nvSpPr>
          <p:spPr>
            <a:xfrm>
              <a:off x="4118127" y="23608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61" name="tx561"/>
            <p:cNvSpPr/>
            <p:nvPr/>
          </p:nvSpPr>
          <p:spPr>
            <a:xfrm>
              <a:off x="4412709" y="235007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62" name="tx562"/>
            <p:cNvSpPr/>
            <p:nvPr/>
          </p:nvSpPr>
          <p:spPr>
            <a:xfrm>
              <a:off x="4707291" y="23288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63" name="tx563"/>
            <p:cNvSpPr/>
            <p:nvPr/>
          </p:nvSpPr>
          <p:spPr>
            <a:xfrm>
              <a:off x="5001874" y="23177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64" name="tx564"/>
            <p:cNvSpPr/>
            <p:nvPr/>
          </p:nvSpPr>
          <p:spPr>
            <a:xfrm>
              <a:off x="5296456" y="2370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65" name="tx565"/>
            <p:cNvSpPr/>
            <p:nvPr/>
          </p:nvSpPr>
          <p:spPr>
            <a:xfrm>
              <a:off x="5591038" y="23703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566" name="rc566"/>
            <p:cNvSpPr/>
            <p:nvPr/>
          </p:nvSpPr>
          <p:spPr>
            <a:xfrm>
              <a:off x="4074626" y="2961634"/>
              <a:ext cx="1620202" cy="758825"/>
            </a:xfrm>
            <a:prstGeom prst="rect">
              <a:avLst/>
            </a:prstGeom>
            <a:solidFill>
              <a:srgbClr val="EBEBEB">
                <a:alpha val="100000"/>
              </a:srgbClr>
            </a:solidFill>
          </p:spPr>
          <p:txBody>
            <a:bodyPr/>
            <a:lstStyle/>
            <a:p/>
          </p:txBody>
        </p:sp>
        <p:sp>
          <p:nvSpPr>
            <p:cNvPr id="567" name="pl567"/>
            <p:cNvSpPr/>
            <p:nvPr/>
          </p:nvSpPr>
          <p:spPr>
            <a:xfrm>
              <a:off x="4074626" y="371291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68" name="pl568"/>
            <p:cNvSpPr/>
            <p:nvPr/>
          </p:nvSpPr>
          <p:spPr>
            <a:xfrm>
              <a:off x="4074626" y="344344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69" name="pl569"/>
            <p:cNvSpPr/>
            <p:nvPr/>
          </p:nvSpPr>
          <p:spPr>
            <a:xfrm>
              <a:off x="4074626" y="31739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570" name="pl570"/>
            <p:cNvSpPr/>
            <p:nvPr/>
          </p:nvSpPr>
          <p:spPr>
            <a:xfrm>
              <a:off x="429556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1" name="pl571"/>
            <p:cNvSpPr/>
            <p:nvPr/>
          </p:nvSpPr>
          <p:spPr>
            <a:xfrm>
              <a:off x="4590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2" name="pl572"/>
            <p:cNvSpPr/>
            <p:nvPr/>
          </p:nvSpPr>
          <p:spPr>
            <a:xfrm>
              <a:off x="4884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3" name="pl573"/>
            <p:cNvSpPr/>
            <p:nvPr/>
          </p:nvSpPr>
          <p:spPr>
            <a:xfrm>
              <a:off x="5179310"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4" name="pl574"/>
            <p:cNvSpPr/>
            <p:nvPr/>
          </p:nvSpPr>
          <p:spPr>
            <a:xfrm>
              <a:off x="5473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575" name="pl575"/>
            <p:cNvSpPr/>
            <p:nvPr/>
          </p:nvSpPr>
          <p:spPr>
            <a:xfrm>
              <a:off x="4074626" y="35781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76" name="pl576"/>
            <p:cNvSpPr/>
            <p:nvPr/>
          </p:nvSpPr>
          <p:spPr>
            <a:xfrm>
              <a:off x="4074626" y="330871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77" name="pl577"/>
            <p:cNvSpPr/>
            <p:nvPr/>
          </p:nvSpPr>
          <p:spPr>
            <a:xfrm>
              <a:off x="4074626" y="30392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578" name="pl578"/>
            <p:cNvSpPr/>
            <p:nvPr/>
          </p:nvSpPr>
          <p:spPr>
            <a:xfrm>
              <a:off x="414827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79" name="pl579"/>
            <p:cNvSpPr/>
            <p:nvPr/>
          </p:nvSpPr>
          <p:spPr>
            <a:xfrm>
              <a:off x="4442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0" name="pl580"/>
            <p:cNvSpPr/>
            <p:nvPr/>
          </p:nvSpPr>
          <p:spPr>
            <a:xfrm>
              <a:off x="4737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1" name="pl581"/>
            <p:cNvSpPr/>
            <p:nvPr/>
          </p:nvSpPr>
          <p:spPr>
            <a:xfrm>
              <a:off x="5032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2" name="pl582"/>
            <p:cNvSpPr/>
            <p:nvPr/>
          </p:nvSpPr>
          <p:spPr>
            <a:xfrm>
              <a:off x="5326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3" name="pl583"/>
            <p:cNvSpPr/>
            <p:nvPr/>
          </p:nvSpPr>
          <p:spPr>
            <a:xfrm>
              <a:off x="5621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584" name="pl584"/>
            <p:cNvSpPr/>
            <p:nvPr/>
          </p:nvSpPr>
          <p:spPr>
            <a:xfrm>
              <a:off x="4148272" y="3481170"/>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585" name="pl585"/>
            <p:cNvSpPr/>
            <p:nvPr/>
          </p:nvSpPr>
          <p:spPr>
            <a:xfrm>
              <a:off x="4148272" y="3448834"/>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40651" cap="flat">
              <a:solidFill>
                <a:srgbClr val="BEBEBE">
                  <a:alpha val="69803"/>
                </a:srgbClr>
              </a:solidFill>
              <a:prstDash val="solid"/>
              <a:round/>
            </a:ln>
          </p:spPr>
          <p:txBody>
            <a:bodyPr/>
            <a:lstStyle/>
            <a:p/>
          </p:txBody>
        </p:sp>
        <p:sp>
          <p:nvSpPr>
            <p:cNvPr id="586" name="pl586"/>
            <p:cNvSpPr/>
            <p:nvPr/>
          </p:nvSpPr>
          <p:spPr>
            <a:xfrm>
              <a:off x="4148272" y="3362604"/>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587" name="pl587"/>
            <p:cNvSpPr/>
            <p:nvPr/>
          </p:nvSpPr>
          <p:spPr>
            <a:xfrm>
              <a:off x="4148272" y="3578179"/>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588" name="pl588"/>
            <p:cNvSpPr/>
            <p:nvPr/>
          </p:nvSpPr>
          <p:spPr>
            <a:xfrm>
              <a:off x="4148272" y="3265595"/>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589" name="pl589"/>
            <p:cNvSpPr/>
            <p:nvPr/>
          </p:nvSpPr>
          <p:spPr>
            <a:xfrm>
              <a:off x="4148272" y="3556622"/>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590" name="pl590"/>
            <p:cNvSpPr/>
            <p:nvPr/>
          </p:nvSpPr>
          <p:spPr>
            <a:xfrm>
              <a:off x="4148272" y="3578179"/>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591" name="pl591"/>
            <p:cNvSpPr/>
            <p:nvPr/>
          </p:nvSpPr>
          <p:spPr>
            <a:xfrm>
              <a:off x="4148272" y="3459613"/>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592" name="pl592"/>
            <p:cNvSpPr/>
            <p:nvPr/>
          </p:nvSpPr>
          <p:spPr>
            <a:xfrm>
              <a:off x="4148272" y="3502728"/>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593" name="pl593"/>
            <p:cNvSpPr/>
            <p:nvPr/>
          </p:nvSpPr>
          <p:spPr>
            <a:xfrm>
              <a:off x="4148272" y="3524286"/>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594" name="pl594"/>
            <p:cNvSpPr/>
            <p:nvPr/>
          </p:nvSpPr>
          <p:spPr>
            <a:xfrm>
              <a:off x="4148272" y="3319489"/>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595" name="pl595"/>
            <p:cNvSpPr/>
            <p:nvPr/>
          </p:nvSpPr>
          <p:spPr>
            <a:xfrm>
              <a:off x="4148272" y="356740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96" name="pl596"/>
            <p:cNvSpPr/>
            <p:nvPr/>
          </p:nvSpPr>
          <p:spPr>
            <a:xfrm>
              <a:off x="4148272" y="357817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597" name="pl597"/>
            <p:cNvSpPr/>
            <p:nvPr/>
          </p:nvSpPr>
          <p:spPr>
            <a:xfrm>
              <a:off x="4148272" y="3556622"/>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598" name="pl598"/>
            <p:cNvSpPr/>
            <p:nvPr/>
          </p:nvSpPr>
          <p:spPr>
            <a:xfrm>
              <a:off x="4148272" y="3448834"/>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599" name="pl599"/>
            <p:cNvSpPr/>
            <p:nvPr/>
          </p:nvSpPr>
          <p:spPr>
            <a:xfrm>
              <a:off x="4148272" y="3513507"/>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600" name="pl600"/>
            <p:cNvSpPr/>
            <p:nvPr/>
          </p:nvSpPr>
          <p:spPr>
            <a:xfrm>
              <a:off x="4148272" y="3567401"/>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601" name="pl601"/>
            <p:cNvSpPr/>
            <p:nvPr/>
          </p:nvSpPr>
          <p:spPr>
            <a:xfrm>
              <a:off x="4148272" y="34488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02" name="pl602"/>
            <p:cNvSpPr/>
            <p:nvPr/>
          </p:nvSpPr>
          <p:spPr>
            <a:xfrm>
              <a:off x="4148272" y="3438055"/>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603" name="pl603"/>
            <p:cNvSpPr/>
            <p:nvPr/>
          </p:nvSpPr>
          <p:spPr>
            <a:xfrm>
              <a:off x="4148272" y="3308710"/>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604" name="pl604"/>
            <p:cNvSpPr/>
            <p:nvPr/>
          </p:nvSpPr>
          <p:spPr>
            <a:xfrm>
              <a:off x="4148272" y="3535064"/>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605" name="pl605"/>
            <p:cNvSpPr/>
            <p:nvPr/>
          </p:nvSpPr>
          <p:spPr>
            <a:xfrm>
              <a:off x="4148272" y="3578179"/>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606" name="pl606"/>
            <p:cNvSpPr/>
            <p:nvPr/>
          </p:nvSpPr>
          <p:spPr>
            <a:xfrm>
              <a:off x="4148272" y="3319489"/>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607" name="pl607"/>
            <p:cNvSpPr/>
            <p:nvPr/>
          </p:nvSpPr>
          <p:spPr>
            <a:xfrm>
              <a:off x="4148272" y="3481170"/>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608" name="pl608"/>
            <p:cNvSpPr/>
            <p:nvPr/>
          </p:nvSpPr>
          <p:spPr>
            <a:xfrm>
              <a:off x="4148272" y="3448834"/>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40651" cap="flat">
              <a:solidFill>
                <a:srgbClr val="000000">
                  <a:alpha val="100000"/>
                </a:srgbClr>
              </a:solidFill>
              <a:prstDash val="solid"/>
              <a:round/>
            </a:ln>
          </p:spPr>
          <p:txBody>
            <a:bodyPr/>
            <a:lstStyle/>
            <a:p/>
          </p:txBody>
        </p:sp>
        <p:sp>
          <p:nvSpPr>
            <p:cNvPr id="609" name="pl609"/>
            <p:cNvSpPr/>
            <p:nvPr/>
          </p:nvSpPr>
          <p:spPr>
            <a:xfrm>
              <a:off x="4148272" y="3448834"/>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00B6EB">
                  <a:alpha val="100000"/>
                </a:srgbClr>
              </a:solidFill>
              <a:prstDash val="solid"/>
              <a:round/>
            </a:ln>
          </p:spPr>
          <p:txBody>
            <a:bodyPr/>
            <a:lstStyle/>
            <a:p/>
          </p:txBody>
        </p:sp>
        <p:sp>
          <p:nvSpPr>
            <p:cNvPr id="610" name="pl610"/>
            <p:cNvSpPr/>
            <p:nvPr/>
          </p:nvSpPr>
          <p:spPr>
            <a:xfrm>
              <a:off x="4074626" y="357817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11" name="tx611"/>
            <p:cNvSpPr/>
            <p:nvPr/>
          </p:nvSpPr>
          <p:spPr>
            <a:xfrm>
              <a:off x="4118127" y="331657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612" name="tx612"/>
            <p:cNvSpPr/>
            <p:nvPr/>
          </p:nvSpPr>
          <p:spPr>
            <a:xfrm>
              <a:off x="4382564" y="3305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613" name="tx613"/>
            <p:cNvSpPr/>
            <p:nvPr/>
          </p:nvSpPr>
          <p:spPr>
            <a:xfrm>
              <a:off x="4707291" y="33610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614" name="tx614"/>
            <p:cNvSpPr/>
            <p:nvPr/>
          </p:nvSpPr>
          <p:spPr>
            <a:xfrm>
              <a:off x="4971729" y="3305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615" name="tx615"/>
            <p:cNvSpPr/>
            <p:nvPr/>
          </p:nvSpPr>
          <p:spPr>
            <a:xfrm>
              <a:off x="5266311" y="32855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616" name="tx616"/>
            <p:cNvSpPr/>
            <p:nvPr/>
          </p:nvSpPr>
          <p:spPr>
            <a:xfrm>
              <a:off x="5560893" y="329633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617" name="rc617"/>
            <p:cNvSpPr/>
            <p:nvPr/>
          </p:nvSpPr>
          <p:spPr>
            <a:xfrm>
              <a:off x="4074626" y="4004911"/>
              <a:ext cx="1620202" cy="758825"/>
            </a:xfrm>
            <a:prstGeom prst="rect">
              <a:avLst/>
            </a:prstGeom>
            <a:solidFill>
              <a:srgbClr val="EBEBEB">
                <a:alpha val="100000"/>
              </a:srgbClr>
            </a:solidFill>
          </p:spPr>
          <p:txBody>
            <a:bodyPr/>
            <a:lstStyle/>
            <a:p/>
          </p:txBody>
        </p:sp>
        <p:sp>
          <p:nvSpPr>
            <p:cNvPr id="618" name="pl618"/>
            <p:cNvSpPr/>
            <p:nvPr/>
          </p:nvSpPr>
          <p:spPr>
            <a:xfrm>
              <a:off x="4074626" y="47561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19" name="pl619"/>
            <p:cNvSpPr/>
            <p:nvPr/>
          </p:nvSpPr>
          <p:spPr>
            <a:xfrm>
              <a:off x="4074626" y="44867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20" name="pl620"/>
            <p:cNvSpPr/>
            <p:nvPr/>
          </p:nvSpPr>
          <p:spPr>
            <a:xfrm>
              <a:off x="4074626" y="421725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21" name="pl621"/>
            <p:cNvSpPr/>
            <p:nvPr/>
          </p:nvSpPr>
          <p:spPr>
            <a:xfrm>
              <a:off x="429556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2" name="pl622"/>
            <p:cNvSpPr/>
            <p:nvPr/>
          </p:nvSpPr>
          <p:spPr>
            <a:xfrm>
              <a:off x="4590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3" name="pl623"/>
            <p:cNvSpPr/>
            <p:nvPr/>
          </p:nvSpPr>
          <p:spPr>
            <a:xfrm>
              <a:off x="4884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4" name="pl624"/>
            <p:cNvSpPr/>
            <p:nvPr/>
          </p:nvSpPr>
          <p:spPr>
            <a:xfrm>
              <a:off x="5179310"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5" name="pl625"/>
            <p:cNvSpPr/>
            <p:nvPr/>
          </p:nvSpPr>
          <p:spPr>
            <a:xfrm>
              <a:off x="5473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26" name="pl626"/>
            <p:cNvSpPr/>
            <p:nvPr/>
          </p:nvSpPr>
          <p:spPr>
            <a:xfrm>
              <a:off x="4074626" y="462145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27" name="pl627"/>
            <p:cNvSpPr/>
            <p:nvPr/>
          </p:nvSpPr>
          <p:spPr>
            <a:xfrm>
              <a:off x="4074626" y="43519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28" name="pl628"/>
            <p:cNvSpPr/>
            <p:nvPr/>
          </p:nvSpPr>
          <p:spPr>
            <a:xfrm>
              <a:off x="4074626" y="408251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29" name="pl629"/>
            <p:cNvSpPr/>
            <p:nvPr/>
          </p:nvSpPr>
          <p:spPr>
            <a:xfrm>
              <a:off x="414827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0" name="pl630"/>
            <p:cNvSpPr/>
            <p:nvPr/>
          </p:nvSpPr>
          <p:spPr>
            <a:xfrm>
              <a:off x="4442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1" name="pl631"/>
            <p:cNvSpPr/>
            <p:nvPr/>
          </p:nvSpPr>
          <p:spPr>
            <a:xfrm>
              <a:off x="4737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2" name="pl632"/>
            <p:cNvSpPr/>
            <p:nvPr/>
          </p:nvSpPr>
          <p:spPr>
            <a:xfrm>
              <a:off x="5032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3" name="pl633"/>
            <p:cNvSpPr/>
            <p:nvPr/>
          </p:nvSpPr>
          <p:spPr>
            <a:xfrm>
              <a:off x="5326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4" name="pl634"/>
            <p:cNvSpPr/>
            <p:nvPr/>
          </p:nvSpPr>
          <p:spPr>
            <a:xfrm>
              <a:off x="5621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35" name="pl635"/>
            <p:cNvSpPr/>
            <p:nvPr/>
          </p:nvSpPr>
          <p:spPr>
            <a:xfrm>
              <a:off x="4148272" y="452444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636" name="pl636"/>
            <p:cNvSpPr/>
            <p:nvPr/>
          </p:nvSpPr>
          <p:spPr>
            <a:xfrm>
              <a:off x="4148272" y="4351987"/>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40651" cap="flat">
              <a:solidFill>
                <a:srgbClr val="BEBEBE">
                  <a:alpha val="69803"/>
                </a:srgbClr>
              </a:solidFill>
              <a:prstDash val="solid"/>
              <a:round/>
            </a:ln>
          </p:spPr>
          <p:txBody>
            <a:bodyPr/>
            <a:lstStyle/>
            <a:p/>
          </p:txBody>
        </p:sp>
        <p:sp>
          <p:nvSpPr>
            <p:cNvPr id="637" name="pl637"/>
            <p:cNvSpPr/>
            <p:nvPr/>
          </p:nvSpPr>
          <p:spPr>
            <a:xfrm>
              <a:off x="4148272" y="4405881"/>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638" name="pl638"/>
            <p:cNvSpPr/>
            <p:nvPr/>
          </p:nvSpPr>
          <p:spPr>
            <a:xfrm>
              <a:off x="4148272" y="462145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639" name="pl639"/>
            <p:cNvSpPr/>
            <p:nvPr/>
          </p:nvSpPr>
          <p:spPr>
            <a:xfrm>
              <a:off x="4148272" y="4308872"/>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640" name="pl640"/>
            <p:cNvSpPr/>
            <p:nvPr/>
          </p:nvSpPr>
          <p:spPr>
            <a:xfrm>
              <a:off x="4148272" y="4599899"/>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641" name="pl641"/>
            <p:cNvSpPr/>
            <p:nvPr/>
          </p:nvSpPr>
          <p:spPr>
            <a:xfrm>
              <a:off x="4148272" y="462145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642" name="pl642"/>
            <p:cNvSpPr/>
            <p:nvPr/>
          </p:nvSpPr>
          <p:spPr>
            <a:xfrm>
              <a:off x="4148272" y="4502890"/>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643" name="pl643"/>
            <p:cNvSpPr/>
            <p:nvPr/>
          </p:nvSpPr>
          <p:spPr>
            <a:xfrm>
              <a:off x="4148272" y="4546005"/>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644" name="pl644"/>
            <p:cNvSpPr/>
            <p:nvPr/>
          </p:nvSpPr>
          <p:spPr>
            <a:xfrm>
              <a:off x="4148272" y="4567562"/>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645" name="pl645"/>
            <p:cNvSpPr/>
            <p:nvPr/>
          </p:nvSpPr>
          <p:spPr>
            <a:xfrm>
              <a:off x="4148272" y="4362766"/>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646" name="pl646"/>
            <p:cNvSpPr/>
            <p:nvPr/>
          </p:nvSpPr>
          <p:spPr>
            <a:xfrm>
              <a:off x="4148272" y="46106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47" name="pl647"/>
            <p:cNvSpPr/>
            <p:nvPr/>
          </p:nvSpPr>
          <p:spPr>
            <a:xfrm>
              <a:off x="4148272" y="462145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48" name="pl648"/>
            <p:cNvSpPr/>
            <p:nvPr/>
          </p:nvSpPr>
          <p:spPr>
            <a:xfrm>
              <a:off x="4148272" y="4599899"/>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649" name="pl649"/>
            <p:cNvSpPr/>
            <p:nvPr/>
          </p:nvSpPr>
          <p:spPr>
            <a:xfrm>
              <a:off x="4148272" y="4492111"/>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650" name="pl650"/>
            <p:cNvSpPr/>
            <p:nvPr/>
          </p:nvSpPr>
          <p:spPr>
            <a:xfrm>
              <a:off x="4148272" y="4556784"/>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651" name="pl651"/>
            <p:cNvSpPr/>
            <p:nvPr/>
          </p:nvSpPr>
          <p:spPr>
            <a:xfrm>
              <a:off x="4148272" y="4610678"/>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652" name="pl652"/>
            <p:cNvSpPr/>
            <p:nvPr/>
          </p:nvSpPr>
          <p:spPr>
            <a:xfrm>
              <a:off x="4148272" y="44921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53" name="pl653"/>
            <p:cNvSpPr/>
            <p:nvPr/>
          </p:nvSpPr>
          <p:spPr>
            <a:xfrm>
              <a:off x="4148272" y="4481332"/>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654" name="pl654"/>
            <p:cNvSpPr/>
            <p:nvPr/>
          </p:nvSpPr>
          <p:spPr>
            <a:xfrm>
              <a:off x="4148272" y="4351987"/>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655" name="pl655"/>
            <p:cNvSpPr/>
            <p:nvPr/>
          </p:nvSpPr>
          <p:spPr>
            <a:xfrm>
              <a:off x="4148272" y="4578341"/>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656" name="pl656"/>
            <p:cNvSpPr/>
            <p:nvPr/>
          </p:nvSpPr>
          <p:spPr>
            <a:xfrm>
              <a:off x="4148272" y="462145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657" name="pl657"/>
            <p:cNvSpPr/>
            <p:nvPr/>
          </p:nvSpPr>
          <p:spPr>
            <a:xfrm>
              <a:off x="4148272" y="4362766"/>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658" name="pl658"/>
            <p:cNvSpPr/>
            <p:nvPr/>
          </p:nvSpPr>
          <p:spPr>
            <a:xfrm>
              <a:off x="4148272" y="452444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659" name="pl659"/>
            <p:cNvSpPr/>
            <p:nvPr/>
          </p:nvSpPr>
          <p:spPr>
            <a:xfrm>
              <a:off x="4148272" y="4351987"/>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40651" cap="flat">
              <a:solidFill>
                <a:srgbClr val="000000">
                  <a:alpha val="100000"/>
                </a:srgbClr>
              </a:solidFill>
              <a:prstDash val="solid"/>
              <a:round/>
            </a:ln>
          </p:spPr>
          <p:txBody>
            <a:bodyPr/>
            <a:lstStyle/>
            <a:p/>
          </p:txBody>
        </p:sp>
        <p:sp>
          <p:nvSpPr>
            <p:cNvPr id="660" name="pl660"/>
            <p:cNvSpPr/>
            <p:nvPr/>
          </p:nvSpPr>
          <p:spPr>
            <a:xfrm>
              <a:off x="4148272" y="4351987"/>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EC69EF">
                  <a:alpha val="100000"/>
                </a:srgbClr>
              </a:solidFill>
              <a:prstDash val="solid"/>
              <a:round/>
            </a:ln>
          </p:spPr>
          <p:txBody>
            <a:bodyPr/>
            <a:lstStyle/>
            <a:p/>
          </p:txBody>
        </p:sp>
        <p:sp>
          <p:nvSpPr>
            <p:cNvPr id="661" name="pl661"/>
            <p:cNvSpPr/>
            <p:nvPr/>
          </p:nvSpPr>
          <p:spPr>
            <a:xfrm>
              <a:off x="4074626" y="462145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662" name="tx662"/>
            <p:cNvSpPr/>
            <p:nvPr/>
          </p:nvSpPr>
          <p:spPr>
            <a:xfrm>
              <a:off x="4100077" y="448914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663" name="tx663"/>
            <p:cNvSpPr/>
            <p:nvPr/>
          </p:nvSpPr>
          <p:spPr>
            <a:xfrm>
              <a:off x="4412709" y="44474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664" name="tx664"/>
            <p:cNvSpPr/>
            <p:nvPr/>
          </p:nvSpPr>
          <p:spPr>
            <a:xfrm>
              <a:off x="4707291" y="44568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65" name="tx665"/>
            <p:cNvSpPr/>
            <p:nvPr/>
          </p:nvSpPr>
          <p:spPr>
            <a:xfrm>
              <a:off x="5001874" y="44568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666" name="tx666"/>
            <p:cNvSpPr/>
            <p:nvPr/>
          </p:nvSpPr>
          <p:spPr>
            <a:xfrm>
              <a:off x="5266311" y="4187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667" name="tx667"/>
            <p:cNvSpPr/>
            <p:nvPr/>
          </p:nvSpPr>
          <p:spPr>
            <a:xfrm>
              <a:off x="5572988" y="448914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668" name="rc668"/>
            <p:cNvSpPr/>
            <p:nvPr/>
          </p:nvSpPr>
          <p:spPr>
            <a:xfrm>
              <a:off x="5764417" y="875080"/>
              <a:ext cx="1620202" cy="758825"/>
            </a:xfrm>
            <a:prstGeom prst="rect">
              <a:avLst/>
            </a:prstGeom>
            <a:solidFill>
              <a:srgbClr val="EBEBEB">
                <a:alpha val="100000"/>
              </a:srgbClr>
            </a:solidFill>
          </p:spPr>
          <p:txBody>
            <a:bodyPr/>
            <a:lstStyle/>
            <a:p/>
          </p:txBody>
        </p:sp>
        <p:sp>
          <p:nvSpPr>
            <p:cNvPr id="669" name="pl669"/>
            <p:cNvSpPr/>
            <p:nvPr/>
          </p:nvSpPr>
          <p:spPr>
            <a:xfrm>
              <a:off x="5764417" y="162636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70" name="pl670"/>
            <p:cNvSpPr/>
            <p:nvPr/>
          </p:nvSpPr>
          <p:spPr>
            <a:xfrm>
              <a:off x="5764417" y="13568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71" name="pl671"/>
            <p:cNvSpPr/>
            <p:nvPr/>
          </p:nvSpPr>
          <p:spPr>
            <a:xfrm>
              <a:off x="5764417" y="10874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672" name="pl672"/>
            <p:cNvSpPr/>
            <p:nvPr/>
          </p:nvSpPr>
          <p:spPr>
            <a:xfrm>
              <a:off x="598535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3" name="pl673"/>
            <p:cNvSpPr/>
            <p:nvPr/>
          </p:nvSpPr>
          <p:spPr>
            <a:xfrm>
              <a:off x="6279936"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4" name="pl674"/>
            <p:cNvSpPr/>
            <p:nvPr/>
          </p:nvSpPr>
          <p:spPr>
            <a:xfrm>
              <a:off x="6574518"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5" name="pl675"/>
            <p:cNvSpPr/>
            <p:nvPr/>
          </p:nvSpPr>
          <p:spPr>
            <a:xfrm>
              <a:off x="6869101"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6" name="pl676"/>
            <p:cNvSpPr/>
            <p:nvPr/>
          </p:nvSpPr>
          <p:spPr>
            <a:xfrm>
              <a:off x="7163683"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677" name="pl677"/>
            <p:cNvSpPr/>
            <p:nvPr/>
          </p:nvSpPr>
          <p:spPr>
            <a:xfrm>
              <a:off x="5764417" y="14916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78" name="pl678"/>
            <p:cNvSpPr/>
            <p:nvPr/>
          </p:nvSpPr>
          <p:spPr>
            <a:xfrm>
              <a:off x="5764417" y="122215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79" name="pl679"/>
            <p:cNvSpPr/>
            <p:nvPr/>
          </p:nvSpPr>
          <p:spPr>
            <a:xfrm>
              <a:off x="5764417" y="9526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680" name="pl680"/>
            <p:cNvSpPr/>
            <p:nvPr/>
          </p:nvSpPr>
          <p:spPr>
            <a:xfrm>
              <a:off x="583806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1" name="pl681"/>
            <p:cNvSpPr/>
            <p:nvPr/>
          </p:nvSpPr>
          <p:spPr>
            <a:xfrm>
              <a:off x="613264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2" name="pl682"/>
            <p:cNvSpPr/>
            <p:nvPr/>
          </p:nvSpPr>
          <p:spPr>
            <a:xfrm>
              <a:off x="6427227"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3" name="pl683"/>
            <p:cNvSpPr/>
            <p:nvPr/>
          </p:nvSpPr>
          <p:spPr>
            <a:xfrm>
              <a:off x="6721809"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4" name="pl684"/>
            <p:cNvSpPr/>
            <p:nvPr/>
          </p:nvSpPr>
          <p:spPr>
            <a:xfrm>
              <a:off x="7016392"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5" name="pl685"/>
            <p:cNvSpPr/>
            <p:nvPr/>
          </p:nvSpPr>
          <p:spPr>
            <a:xfrm>
              <a:off x="731097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686" name="pl686"/>
            <p:cNvSpPr/>
            <p:nvPr/>
          </p:nvSpPr>
          <p:spPr>
            <a:xfrm>
              <a:off x="5838063" y="139461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687" name="pl687"/>
            <p:cNvSpPr/>
            <p:nvPr/>
          </p:nvSpPr>
          <p:spPr>
            <a:xfrm>
              <a:off x="5838063" y="1470068"/>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40651" cap="flat">
              <a:solidFill>
                <a:srgbClr val="BEBEBE">
                  <a:alpha val="69803"/>
                </a:srgbClr>
              </a:solidFill>
              <a:prstDash val="solid"/>
              <a:round/>
            </a:ln>
          </p:spPr>
          <p:txBody>
            <a:bodyPr/>
            <a:lstStyle/>
            <a:p/>
          </p:txBody>
        </p:sp>
        <p:sp>
          <p:nvSpPr>
            <p:cNvPr id="688" name="pl688"/>
            <p:cNvSpPr/>
            <p:nvPr/>
          </p:nvSpPr>
          <p:spPr>
            <a:xfrm>
              <a:off x="5838063" y="1276050"/>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689" name="pl689"/>
            <p:cNvSpPr/>
            <p:nvPr/>
          </p:nvSpPr>
          <p:spPr>
            <a:xfrm>
              <a:off x="5838063" y="149162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690" name="pl690"/>
            <p:cNvSpPr/>
            <p:nvPr/>
          </p:nvSpPr>
          <p:spPr>
            <a:xfrm>
              <a:off x="5838063" y="1179041"/>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691" name="pl691"/>
            <p:cNvSpPr/>
            <p:nvPr/>
          </p:nvSpPr>
          <p:spPr>
            <a:xfrm>
              <a:off x="5838063" y="1470068"/>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692" name="pl692"/>
            <p:cNvSpPr/>
            <p:nvPr/>
          </p:nvSpPr>
          <p:spPr>
            <a:xfrm>
              <a:off x="5838063" y="149162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693" name="pl693"/>
            <p:cNvSpPr/>
            <p:nvPr/>
          </p:nvSpPr>
          <p:spPr>
            <a:xfrm>
              <a:off x="5838063" y="1373059"/>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694" name="pl694"/>
            <p:cNvSpPr/>
            <p:nvPr/>
          </p:nvSpPr>
          <p:spPr>
            <a:xfrm>
              <a:off x="5838063" y="1416174"/>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695" name="pl695"/>
            <p:cNvSpPr/>
            <p:nvPr/>
          </p:nvSpPr>
          <p:spPr>
            <a:xfrm>
              <a:off x="5838063" y="1437732"/>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696" name="pl696"/>
            <p:cNvSpPr/>
            <p:nvPr/>
          </p:nvSpPr>
          <p:spPr>
            <a:xfrm>
              <a:off x="5838063" y="1232935"/>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697" name="pl697"/>
            <p:cNvSpPr/>
            <p:nvPr/>
          </p:nvSpPr>
          <p:spPr>
            <a:xfrm>
              <a:off x="5838063" y="148084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98" name="pl698"/>
            <p:cNvSpPr/>
            <p:nvPr/>
          </p:nvSpPr>
          <p:spPr>
            <a:xfrm>
              <a:off x="5838063" y="149162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699" name="pl699"/>
            <p:cNvSpPr/>
            <p:nvPr/>
          </p:nvSpPr>
          <p:spPr>
            <a:xfrm>
              <a:off x="5838063" y="1470068"/>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700" name="pl700"/>
            <p:cNvSpPr/>
            <p:nvPr/>
          </p:nvSpPr>
          <p:spPr>
            <a:xfrm>
              <a:off x="5838063" y="1362280"/>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701" name="pl701"/>
            <p:cNvSpPr/>
            <p:nvPr/>
          </p:nvSpPr>
          <p:spPr>
            <a:xfrm>
              <a:off x="5838063" y="1426953"/>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702" name="pl702"/>
            <p:cNvSpPr/>
            <p:nvPr/>
          </p:nvSpPr>
          <p:spPr>
            <a:xfrm>
              <a:off x="5838063" y="1480847"/>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703" name="pl703"/>
            <p:cNvSpPr/>
            <p:nvPr/>
          </p:nvSpPr>
          <p:spPr>
            <a:xfrm>
              <a:off x="5838063" y="136228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04" name="pl704"/>
            <p:cNvSpPr/>
            <p:nvPr/>
          </p:nvSpPr>
          <p:spPr>
            <a:xfrm>
              <a:off x="5838063" y="1351501"/>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705" name="pl705"/>
            <p:cNvSpPr/>
            <p:nvPr/>
          </p:nvSpPr>
          <p:spPr>
            <a:xfrm>
              <a:off x="5838063" y="1222156"/>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706" name="pl706"/>
            <p:cNvSpPr/>
            <p:nvPr/>
          </p:nvSpPr>
          <p:spPr>
            <a:xfrm>
              <a:off x="5838063" y="1448510"/>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707" name="pl707"/>
            <p:cNvSpPr/>
            <p:nvPr/>
          </p:nvSpPr>
          <p:spPr>
            <a:xfrm>
              <a:off x="5838063" y="149162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708" name="pl708"/>
            <p:cNvSpPr/>
            <p:nvPr/>
          </p:nvSpPr>
          <p:spPr>
            <a:xfrm>
              <a:off x="5838063" y="1232935"/>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709" name="pl709"/>
            <p:cNvSpPr/>
            <p:nvPr/>
          </p:nvSpPr>
          <p:spPr>
            <a:xfrm>
              <a:off x="5838063" y="139461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710" name="pl710"/>
            <p:cNvSpPr/>
            <p:nvPr/>
          </p:nvSpPr>
          <p:spPr>
            <a:xfrm>
              <a:off x="5838063" y="1470068"/>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40651" cap="flat">
              <a:solidFill>
                <a:srgbClr val="000000">
                  <a:alpha val="100000"/>
                </a:srgbClr>
              </a:solidFill>
              <a:prstDash val="solid"/>
              <a:round/>
            </a:ln>
          </p:spPr>
          <p:txBody>
            <a:bodyPr/>
            <a:lstStyle/>
            <a:p/>
          </p:txBody>
        </p:sp>
        <p:sp>
          <p:nvSpPr>
            <p:cNvPr id="711" name="pl711"/>
            <p:cNvSpPr/>
            <p:nvPr/>
          </p:nvSpPr>
          <p:spPr>
            <a:xfrm>
              <a:off x="5838063" y="1470068"/>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C49A00">
                  <a:alpha val="100000"/>
                </a:srgbClr>
              </a:solidFill>
              <a:prstDash val="solid"/>
              <a:round/>
            </a:ln>
          </p:spPr>
          <p:txBody>
            <a:bodyPr/>
            <a:lstStyle/>
            <a:p/>
          </p:txBody>
        </p:sp>
        <p:sp>
          <p:nvSpPr>
            <p:cNvPr id="712" name="pl712"/>
            <p:cNvSpPr/>
            <p:nvPr/>
          </p:nvSpPr>
          <p:spPr>
            <a:xfrm>
              <a:off x="5764417" y="149162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13" name="tx713"/>
            <p:cNvSpPr/>
            <p:nvPr/>
          </p:nvSpPr>
          <p:spPr>
            <a:xfrm>
              <a:off x="5807918" y="13067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14" name="tx714"/>
            <p:cNvSpPr/>
            <p:nvPr/>
          </p:nvSpPr>
          <p:spPr>
            <a:xfrm>
              <a:off x="6102500" y="13175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15" name="tx715"/>
            <p:cNvSpPr/>
            <p:nvPr/>
          </p:nvSpPr>
          <p:spPr>
            <a:xfrm>
              <a:off x="6397082" y="13175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16" name="tx716"/>
            <p:cNvSpPr/>
            <p:nvPr/>
          </p:nvSpPr>
          <p:spPr>
            <a:xfrm>
              <a:off x="6691665" y="13175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17" name="tx717"/>
            <p:cNvSpPr/>
            <p:nvPr/>
          </p:nvSpPr>
          <p:spPr>
            <a:xfrm>
              <a:off x="6986247" y="13175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718" name="tx718"/>
            <p:cNvSpPr/>
            <p:nvPr/>
          </p:nvSpPr>
          <p:spPr>
            <a:xfrm>
              <a:off x="7280829" y="13067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719" name="rc719"/>
            <p:cNvSpPr/>
            <p:nvPr/>
          </p:nvSpPr>
          <p:spPr>
            <a:xfrm>
              <a:off x="5764417" y="1918357"/>
              <a:ext cx="1620202" cy="758825"/>
            </a:xfrm>
            <a:prstGeom prst="rect">
              <a:avLst/>
            </a:prstGeom>
            <a:solidFill>
              <a:srgbClr val="EBEBEB">
                <a:alpha val="100000"/>
              </a:srgbClr>
            </a:solidFill>
          </p:spPr>
          <p:txBody>
            <a:bodyPr/>
            <a:lstStyle/>
            <a:p/>
          </p:txBody>
        </p:sp>
        <p:sp>
          <p:nvSpPr>
            <p:cNvPr id="720" name="pl720"/>
            <p:cNvSpPr/>
            <p:nvPr/>
          </p:nvSpPr>
          <p:spPr>
            <a:xfrm>
              <a:off x="5764417" y="266963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21" name="pl721"/>
            <p:cNvSpPr/>
            <p:nvPr/>
          </p:nvSpPr>
          <p:spPr>
            <a:xfrm>
              <a:off x="5764417" y="24001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22" name="pl722"/>
            <p:cNvSpPr/>
            <p:nvPr/>
          </p:nvSpPr>
          <p:spPr>
            <a:xfrm>
              <a:off x="5764417" y="21306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23" name="pl723"/>
            <p:cNvSpPr/>
            <p:nvPr/>
          </p:nvSpPr>
          <p:spPr>
            <a:xfrm>
              <a:off x="598535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4" name="pl724"/>
            <p:cNvSpPr/>
            <p:nvPr/>
          </p:nvSpPr>
          <p:spPr>
            <a:xfrm>
              <a:off x="6279936"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5" name="pl725"/>
            <p:cNvSpPr/>
            <p:nvPr/>
          </p:nvSpPr>
          <p:spPr>
            <a:xfrm>
              <a:off x="6574518"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6" name="pl726"/>
            <p:cNvSpPr/>
            <p:nvPr/>
          </p:nvSpPr>
          <p:spPr>
            <a:xfrm>
              <a:off x="6869101"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7" name="pl727"/>
            <p:cNvSpPr/>
            <p:nvPr/>
          </p:nvSpPr>
          <p:spPr>
            <a:xfrm>
              <a:off x="7163683"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28" name="pl728"/>
            <p:cNvSpPr/>
            <p:nvPr/>
          </p:nvSpPr>
          <p:spPr>
            <a:xfrm>
              <a:off x="5764417" y="253490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29" name="pl729"/>
            <p:cNvSpPr/>
            <p:nvPr/>
          </p:nvSpPr>
          <p:spPr>
            <a:xfrm>
              <a:off x="5764417" y="22654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30" name="pl730"/>
            <p:cNvSpPr/>
            <p:nvPr/>
          </p:nvSpPr>
          <p:spPr>
            <a:xfrm>
              <a:off x="5764417" y="19959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31" name="pl731"/>
            <p:cNvSpPr/>
            <p:nvPr/>
          </p:nvSpPr>
          <p:spPr>
            <a:xfrm>
              <a:off x="583806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2" name="pl732"/>
            <p:cNvSpPr/>
            <p:nvPr/>
          </p:nvSpPr>
          <p:spPr>
            <a:xfrm>
              <a:off x="613264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3" name="pl733"/>
            <p:cNvSpPr/>
            <p:nvPr/>
          </p:nvSpPr>
          <p:spPr>
            <a:xfrm>
              <a:off x="6427227"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4" name="pl734"/>
            <p:cNvSpPr/>
            <p:nvPr/>
          </p:nvSpPr>
          <p:spPr>
            <a:xfrm>
              <a:off x="6721809"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5" name="pl735"/>
            <p:cNvSpPr/>
            <p:nvPr/>
          </p:nvSpPr>
          <p:spPr>
            <a:xfrm>
              <a:off x="7016392"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6" name="pl736"/>
            <p:cNvSpPr/>
            <p:nvPr/>
          </p:nvSpPr>
          <p:spPr>
            <a:xfrm>
              <a:off x="731097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37" name="pl737"/>
            <p:cNvSpPr/>
            <p:nvPr/>
          </p:nvSpPr>
          <p:spPr>
            <a:xfrm>
              <a:off x="5838063" y="243789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738" name="pl738"/>
            <p:cNvSpPr/>
            <p:nvPr/>
          </p:nvSpPr>
          <p:spPr>
            <a:xfrm>
              <a:off x="5838063" y="2276212"/>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40651" cap="flat">
              <a:solidFill>
                <a:srgbClr val="BEBEBE">
                  <a:alpha val="69803"/>
                </a:srgbClr>
              </a:solidFill>
              <a:prstDash val="solid"/>
              <a:round/>
            </a:ln>
          </p:spPr>
          <p:txBody>
            <a:bodyPr/>
            <a:lstStyle/>
            <a:p/>
          </p:txBody>
        </p:sp>
        <p:sp>
          <p:nvSpPr>
            <p:cNvPr id="739" name="pl739"/>
            <p:cNvSpPr/>
            <p:nvPr/>
          </p:nvSpPr>
          <p:spPr>
            <a:xfrm>
              <a:off x="5838063" y="2319327"/>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740" name="pl740"/>
            <p:cNvSpPr/>
            <p:nvPr/>
          </p:nvSpPr>
          <p:spPr>
            <a:xfrm>
              <a:off x="5838063" y="2534902"/>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741" name="pl741"/>
            <p:cNvSpPr/>
            <p:nvPr/>
          </p:nvSpPr>
          <p:spPr>
            <a:xfrm>
              <a:off x="5838063" y="2222318"/>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742" name="pl742"/>
            <p:cNvSpPr/>
            <p:nvPr/>
          </p:nvSpPr>
          <p:spPr>
            <a:xfrm>
              <a:off x="5838063" y="2513345"/>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743" name="pl743"/>
            <p:cNvSpPr/>
            <p:nvPr/>
          </p:nvSpPr>
          <p:spPr>
            <a:xfrm>
              <a:off x="5838063" y="2534902"/>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744" name="pl744"/>
            <p:cNvSpPr/>
            <p:nvPr/>
          </p:nvSpPr>
          <p:spPr>
            <a:xfrm>
              <a:off x="5838063" y="2416336"/>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745" name="pl745"/>
            <p:cNvSpPr/>
            <p:nvPr/>
          </p:nvSpPr>
          <p:spPr>
            <a:xfrm>
              <a:off x="5838063" y="2459451"/>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746" name="pl746"/>
            <p:cNvSpPr/>
            <p:nvPr/>
          </p:nvSpPr>
          <p:spPr>
            <a:xfrm>
              <a:off x="5838063" y="2481009"/>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747" name="pl747"/>
            <p:cNvSpPr/>
            <p:nvPr/>
          </p:nvSpPr>
          <p:spPr>
            <a:xfrm>
              <a:off x="5838063" y="2276212"/>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748" name="pl748"/>
            <p:cNvSpPr/>
            <p:nvPr/>
          </p:nvSpPr>
          <p:spPr>
            <a:xfrm>
              <a:off x="5838063" y="252412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49" name="pl749"/>
            <p:cNvSpPr/>
            <p:nvPr/>
          </p:nvSpPr>
          <p:spPr>
            <a:xfrm>
              <a:off x="5838063" y="253490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50" name="pl750"/>
            <p:cNvSpPr/>
            <p:nvPr/>
          </p:nvSpPr>
          <p:spPr>
            <a:xfrm>
              <a:off x="5838063" y="2513345"/>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751" name="pl751"/>
            <p:cNvSpPr/>
            <p:nvPr/>
          </p:nvSpPr>
          <p:spPr>
            <a:xfrm>
              <a:off x="5838063" y="2405557"/>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752" name="pl752"/>
            <p:cNvSpPr/>
            <p:nvPr/>
          </p:nvSpPr>
          <p:spPr>
            <a:xfrm>
              <a:off x="5838063" y="2470230"/>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753" name="pl753"/>
            <p:cNvSpPr/>
            <p:nvPr/>
          </p:nvSpPr>
          <p:spPr>
            <a:xfrm>
              <a:off x="5838063" y="2524124"/>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754" name="pl754"/>
            <p:cNvSpPr/>
            <p:nvPr/>
          </p:nvSpPr>
          <p:spPr>
            <a:xfrm>
              <a:off x="5838063" y="240555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755" name="pl755"/>
            <p:cNvSpPr/>
            <p:nvPr/>
          </p:nvSpPr>
          <p:spPr>
            <a:xfrm>
              <a:off x="5838063" y="2394778"/>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756" name="pl756"/>
            <p:cNvSpPr/>
            <p:nvPr/>
          </p:nvSpPr>
          <p:spPr>
            <a:xfrm>
              <a:off x="5838063" y="2265433"/>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757" name="pl757"/>
            <p:cNvSpPr/>
            <p:nvPr/>
          </p:nvSpPr>
          <p:spPr>
            <a:xfrm>
              <a:off x="5838063" y="2491787"/>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758" name="pl758"/>
            <p:cNvSpPr/>
            <p:nvPr/>
          </p:nvSpPr>
          <p:spPr>
            <a:xfrm>
              <a:off x="5838063" y="2534902"/>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759" name="pl759"/>
            <p:cNvSpPr/>
            <p:nvPr/>
          </p:nvSpPr>
          <p:spPr>
            <a:xfrm>
              <a:off x="5838063" y="2276212"/>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760" name="pl760"/>
            <p:cNvSpPr/>
            <p:nvPr/>
          </p:nvSpPr>
          <p:spPr>
            <a:xfrm>
              <a:off x="5838063" y="243789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761" name="pl761"/>
            <p:cNvSpPr/>
            <p:nvPr/>
          </p:nvSpPr>
          <p:spPr>
            <a:xfrm>
              <a:off x="5838063" y="2276212"/>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40651" cap="flat">
              <a:solidFill>
                <a:srgbClr val="000000">
                  <a:alpha val="100000"/>
                </a:srgbClr>
              </a:solidFill>
              <a:prstDash val="solid"/>
              <a:round/>
            </a:ln>
          </p:spPr>
          <p:txBody>
            <a:bodyPr/>
            <a:lstStyle/>
            <a:p/>
          </p:txBody>
        </p:sp>
        <p:sp>
          <p:nvSpPr>
            <p:cNvPr id="762" name="pl762"/>
            <p:cNvSpPr/>
            <p:nvPr/>
          </p:nvSpPr>
          <p:spPr>
            <a:xfrm>
              <a:off x="5838063" y="2276212"/>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00BE6D">
                  <a:alpha val="100000"/>
                </a:srgbClr>
              </a:solidFill>
              <a:prstDash val="solid"/>
              <a:round/>
            </a:ln>
          </p:spPr>
          <p:txBody>
            <a:bodyPr/>
            <a:lstStyle/>
            <a:p/>
          </p:txBody>
        </p:sp>
        <p:sp>
          <p:nvSpPr>
            <p:cNvPr id="763" name="pl763"/>
            <p:cNvSpPr/>
            <p:nvPr/>
          </p:nvSpPr>
          <p:spPr>
            <a:xfrm>
              <a:off x="5764417" y="253490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764" name="tx764"/>
            <p:cNvSpPr/>
            <p:nvPr/>
          </p:nvSpPr>
          <p:spPr>
            <a:xfrm>
              <a:off x="5777773" y="22301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765" name="tx765"/>
            <p:cNvSpPr/>
            <p:nvPr/>
          </p:nvSpPr>
          <p:spPr>
            <a:xfrm>
              <a:off x="6072355" y="223012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766" name="tx766"/>
            <p:cNvSpPr/>
            <p:nvPr/>
          </p:nvSpPr>
          <p:spPr>
            <a:xfrm>
              <a:off x="6366938" y="22086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767" name="tx767"/>
            <p:cNvSpPr/>
            <p:nvPr/>
          </p:nvSpPr>
          <p:spPr>
            <a:xfrm>
              <a:off x="6661520" y="21129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768" name="tx768"/>
            <p:cNvSpPr/>
            <p:nvPr/>
          </p:nvSpPr>
          <p:spPr>
            <a:xfrm>
              <a:off x="6956102" y="21129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769" name="tx769"/>
            <p:cNvSpPr/>
            <p:nvPr/>
          </p:nvSpPr>
          <p:spPr>
            <a:xfrm>
              <a:off x="7280829" y="23056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70" name="rc770"/>
            <p:cNvSpPr/>
            <p:nvPr/>
          </p:nvSpPr>
          <p:spPr>
            <a:xfrm>
              <a:off x="5764417" y="2961634"/>
              <a:ext cx="1620202" cy="758825"/>
            </a:xfrm>
            <a:prstGeom prst="rect">
              <a:avLst/>
            </a:prstGeom>
            <a:solidFill>
              <a:srgbClr val="EBEBEB">
                <a:alpha val="100000"/>
              </a:srgbClr>
            </a:solidFill>
          </p:spPr>
          <p:txBody>
            <a:bodyPr/>
            <a:lstStyle/>
            <a:p/>
          </p:txBody>
        </p:sp>
        <p:sp>
          <p:nvSpPr>
            <p:cNvPr id="771" name="pl771"/>
            <p:cNvSpPr/>
            <p:nvPr/>
          </p:nvSpPr>
          <p:spPr>
            <a:xfrm>
              <a:off x="5764417" y="371291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72" name="pl772"/>
            <p:cNvSpPr/>
            <p:nvPr/>
          </p:nvSpPr>
          <p:spPr>
            <a:xfrm>
              <a:off x="5764417" y="344344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73" name="pl773"/>
            <p:cNvSpPr/>
            <p:nvPr/>
          </p:nvSpPr>
          <p:spPr>
            <a:xfrm>
              <a:off x="5764417" y="31739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774" name="pl774"/>
            <p:cNvSpPr/>
            <p:nvPr/>
          </p:nvSpPr>
          <p:spPr>
            <a:xfrm>
              <a:off x="598535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75" name="pl775"/>
            <p:cNvSpPr/>
            <p:nvPr/>
          </p:nvSpPr>
          <p:spPr>
            <a:xfrm>
              <a:off x="6279936"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76" name="pl776"/>
            <p:cNvSpPr/>
            <p:nvPr/>
          </p:nvSpPr>
          <p:spPr>
            <a:xfrm>
              <a:off x="6574518"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77" name="pl777"/>
            <p:cNvSpPr/>
            <p:nvPr/>
          </p:nvSpPr>
          <p:spPr>
            <a:xfrm>
              <a:off x="6869101"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78" name="pl778"/>
            <p:cNvSpPr/>
            <p:nvPr/>
          </p:nvSpPr>
          <p:spPr>
            <a:xfrm>
              <a:off x="7163683"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779" name="pl779"/>
            <p:cNvSpPr/>
            <p:nvPr/>
          </p:nvSpPr>
          <p:spPr>
            <a:xfrm>
              <a:off x="5764417" y="35781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80" name="pl780"/>
            <p:cNvSpPr/>
            <p:nvPr/>
          </p:nvSpPr>
          <p:spPr>
            <a:xfrm>
              <a:off x="5764417" y="330871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81" name="pl781"/>
            <p:cNvSpPr/>
            <p:nvPr/>
          </p:nvSpPr>
          <p:spPr>
            <a:xfrm>
              <a:off x="5764417" y="30392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782" name="pl782"/>
            <p:cNvSpPr/>
            <p:nvPr/>
          </p:nvSpPr>
          <p:spPr>
            <a:xfrm>
              <a:off x="583806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3" name="pl783"/>
            <p:cNvSpPr/>
            <p:nvPr/>
          </p:nvSpPr>
          <p:spPr>
            <a:xfrm>
              <a:off x="613264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4" name="pl784"/>
            <p:cNvSpPr/>
            <p:nvPr/>
          </p:nvSpPr>
          <p:spPr>
            <a:xfrm>
              <a:off x="6427227"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5" name="pl785"/>
            <p:cNvSpPr/>
            <p:nvPr/>
          </p:nvSpPr>
          <p:spPr>
            <a:xfrm>
              <a:off x="6721809"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6" name="pl786"/>
            <p:cNvSpPr/>
            <p:nvPr/>
          </p:nvSpPr>
          <p:spPr>
            <a:xfrm>
              <a:off x="7016392"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7" name="pl787"/>
            <p:cNvSpPr/>
            <p:nvPr/>
          </p:nvSpPr>
          <p:spPr>
            <a:xfrm>
              <a:off x="731097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788" name="pl788"/>
            <p:cNvSpPr/>
            <p:nvPr/>
          </p:nvSpPr>
          <p:spPr>
            <a:xfrm>
              <a:off x="5838063" y="3481170"/>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789" name="pl789"/>
            <p:cNvSpPr/>
            <p:nvPr/>
          </p:nvSpPr>
          <p:spPr>
            <a:xfrm>
              <a:off x="5838063" y="3513507"/>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40651" cap="flat">
              <a:solidFill>
                <a:srgbClr val="BEBEBE">
                  <a:alpha val="69803"/>
                </a:srgbClr>
              </a:solidFill>
              <a:prstDash val="solid"/>
              <a:round/>
            </a:ln>
          </p:spPr>
          <p:txBody>
            <a:bodyPr/>
            <a:lstStyle/>
            <a:p/>
          </p:txBody>
        </p:sp>
        <p:sp>
          <p:nvSpPr>
            <p:cNvPr id="790" name="pl790"/>
            <p:cNvSpPr/>
            <p:nvPr/>
          </p:nvSpPr>
          <p:spPr>
            <a:xfrm>
              <a:off x="5838063" y="3362604"/>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791" name="pl791"/>
            <p:cNvSpPr/>
            <p:nvPr/>
          </p:nvSpPr>
          <p:spPr>
            <a:xfrm>
              <a:off x="5838063" y="3578179"/>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792" name="pl792"/>
            <p:cNvSpPr/>
            <p:nvPr/>
          </p:nvSpPr>
          <p:spPr>
            <a:xfrm>
              <a:off x="5838063" y="3265595"/>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793" name="pl793"/>
            <p:cNvSpPr/>
            <p:nvPr/>
          </p:nvSpPr>
          <p:spPr>
            <a:xfrm>
              <a:off x="5838063" y="3556622"/>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794" name="pl794"/>
            <p:cNvSpPr/>
            <p:nvPr/>
          </p:nvSpPr>
          <p:spPr>
            <a:xfrm>
              <a:off x="5838063" y="3578179"/>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795" name="pl795"/>
            <p:cNvSpPr/>
            <p:nvPr/>
          </p:nvSpPr>
          <p:spPr>
            <a:xfrm>
              <a:off x="5838063" y="3459613"/>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796" name="pl796"/>
            <p:cNvSpPr/>
            <p:nvPr/>
          </p:nvSpPr>
          <p:spPr>
            <a:xfrm>
              <a:off x="5838063" y="3502728"/>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797" name="pl797"/>
            <p:cNvSpPr/>
            <p:nvPr/>
          </p:nvSpPr>
          <p:spPr>
            <a:xfrm>
              <a:off x="5838063" y="3524286"/>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798" name="pl798"/>
            <p:cNvSpPr/>
            <p:nvPr/>
          </p:nvSpPr>
          <p:spPr>
            <a:xfrm>
              <a:off x="5838063" y="3319489"/>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799" name="pl799"/>
            <p:cNvSpPr/>
            <p:nvPr/>
          </p:nvSpPr>
          <p:spPr>
            <a:xfrm>
              <a:off x="5838063" y="356740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00" name="pl800"/>
            <p:cNvSpPr/>
            <p:nvPr/>
          </p:nvSpPr>
          <p:spPr>
            <a:xfrm>
              <a:off x="5838063" y="357817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01" name="pl801"/>
            <p:cNvSpPr/>
            <p:nvPr/>
          </p:nvSpPr>
          <p:spPr>
            <a:xfrm>
              <a:off x="5838063" y="3556622"/>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802" name="pl802"/>
            <p:cNvSpPr/>
            <p:nvPr/>
          </p:nvSpPr>
          <p:spPr>
            <a:xfrm>
              <a:off x="5838063" y="3448834"/>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803" name="pl803"/>
            <p:cNvSpPr/>
            <p:nvPr/>
          </p:nvSpPr>
          <p:spPr>
            <a:xfrm>
              <a:off x="5838063" y="3513507"/>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804" name="pl804"/>
            <p:cNvSpPr/>
            <p:nvPr/>
          </p:nvSpPr>
          <p:spPr>
            <a:xfrm>
              <a:off x="5838063" y="3567401"/>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805" name="pl805"/>
            <p:cNvSpPr/>
            <p:nvPr/>
          </p:nvSpPr>
          <p:spPr>
            <a:xfrm>
              <a:off x="5838063" y="34488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06" name="pl806"/>
            <p:cNvSpPr/>
            <p:nvPr/>
          </p:nvSpPr>
          <p:spPr>
            <a:xfrm>
              <a:off x="5838063" y="3438055"/>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807" name="pl807"/>
            <p:cNvSpPr/>
            <p:nvPr/>
          </p:nvSpPr>
          <p:spPr>
            <a:xfrm>
              <a:off x="5838063" y="3308710"/>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808" name="pl808"/>
            <p:cNvSpPr/>
            <p:nvPr/>
          </p:nvSpPr>
          <p:spPr>
            <a:xfrm>
              <a:off x="5838063" y="3535064"/>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809" name="pl809"/>
            <p:cNvSpPr/>
            <p:nvPr/>
          </p:nvSpPr>
          <p:spPr>
            <a:xfrm>
              <a:off x="5838063" y="3578179"/>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810" name="pl810"/>
            <p:cNvSpPr/>
            <p:nvPr/>
          </p:nvSpPr>
          <p:spPr>
            <a:xfrm>
              <a:off x="5838063" y="3319489"/>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811" name="pl811"/>
            <p:cNvSpPr/>
            <p:nvPr/>
          </p:nvSpPr>
          <p:spPr>
            <a:xfrm>
              <a:off x="5838063" y="3481170"/>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812" name="pl812"/>
            <p:cNvSpPr/>
            <p:nvPr/>
          </p:nvSpPr>
          <p:spPr>
            <a:xfrm>
              <a:off x="5838063" y="3513507"/>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40651" cap="flat">
              <a:solidFill>
                <a:srgbClr val="000000">
                  <a:alpha val="100000"/>
                </a:srgbClr>
              </a:solidFill>
              <a:prstDash val="solid"/>
              <a:round/>
            </a:ln>
          </p:spPr>
          <p:txBody>
            <a:bodyPr/>
            <a:lstStyle/>
            <a:p/>
          </p:txBody>
        </p:sp>
        <p:sp>
          <p:nvSpPr>
            <p:cNvPr id="813" name="pl813"/>
            <p:cNvSpPr/>
            <p:nvPr/>
          </p:nvSpPr>
          <p:spPr>
            <a:xfrm>
              <a:off x="5838063" y="3513507"/>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00ABFD">
                  <a:alpha val="100000"/>
                </a:srgbClr>
              </a:solidFill>
              <a:prstDash val="solid"/>
              <a:round/>
            </a:ln>
          </p:spPr>
          <p:txBody>
            <a:bodyPr/>
            <a:lstStyle/>
            <a:p/>
          </p:txBody>
        </p:sp>
        <p:sp>
          <p:nvSpPr>
            <p:cNvPr id="814" name="pl814"/>
            <p:cNvSpPr/>
            <p:nvPr/>
          </p:nvSpPr>
          <p:spPr>
            <a:xfrm>
              <a:off x="5764417" y="357817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15" name="tx815"/>
            <p:cNvSpPr/>
            <p:nvPr/>
          </p:nvSpPr>
          <p:spPr>
            <a:xfrm>
              <a:off x="5807918"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16" name="tx816"/>
            <p:cNvSpPr/>
            <p:nvPr/>
          </p:nvSpPr>
          <p:spPr>
            <a:xfrm>
              <a:off x="6102500"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17" name="tx817"/>
            <p:cNvSpPr/>
            <p:nvPr/>
          </p:nvSpPr>
          <p:spPr>
            <a:xfrm>
              <a:off x="6397082" y="33489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18" name="tx818"/>
            <p:cNvSpPr/>
            <p:nvPr/>
          </p:nvSpPr>
          <p:spPr>
            <a:xfrm>
              <a:off x="6691665"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19" name="tx819"/>
            <p:cNvSpPr/>
            <p:nvPr/>
          </p:nvSpPr>
          <p:spPr>
            <a:xfrm>
              <a:off x="6986247"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20" name="tx820"/>
            <p:cNvSpPr/>
            <p:nvPr/>
          </p:nvSpPr>
          <p:spPr>
            <a:xfrm>
              <a:off x="7280829"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21" name="rc821"/>
            <p:cNvSpPr/>
            <p:nvPr/>
          </p:nvSpPr>
          <p:spPr>
            <a:xfrm>
              <a:off x="5764417" y="4004911"/>
              <a:ext cx="1620202" cy="758825"/>
            </a:xfrm>
            <a:prstGeom prst="rect">
              <a:avLst/>
            </a:prstGeom>
            <a:solidFill>
              <a:srgbClr val="EBEBEB">
                <a:alpha val="100000"/>
              </a:srgbClr>
            </a:solidFill>
          </p:spPr>
          <p:txBody>
            <a:bodyPr/>
            <a:lstStyle/>
            <a:p/>
          </p:txBody>
        </p:sp>
        <p:sp>
          <p:nvSpPr>
            <p:cNvPr id="822" name="pl822"/>
            <p:cNvSpPr/>
            <p:nvPr/>
          </p:nvSpPr>
          <p:spPr>
            <a:xfrm>
              <a:off x="5764417" y="47561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23" name="pl823"/>
            <p:cNvSpPr/>
            <p:nvPr/>
          </p:nvSpPr>
          <p:spPr>
            <a:xfrm>
              <a:off x="5764417" y="44867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24" name="pl824"/>
            <p:cNvSpPr/>
            <p:nvPr/>
          </p:nvSpPr>
          <p:spPr>
            <a:xfrm>
              <a:off x="5764417" y="421725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25" name="pl825"/>
            <p:cNvSpPr/>
            <p:nvPr/>
          </p:nvSpPr>
          <p:spPr>
            <a:xfrm>
              <a:off x="598535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6" name="pl826"/>
            <p:cNvSpPr/>
            <p:nvPr/>
          </p:nvSpPr>
          <p:spPr>
            <a:xfrm>
              <a:off x="6279936"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7" name="pl827"/>
            <p:cNvSpPr/>
            <p:nvPr/>
          </p:nvSpPr>
          <p:spPr>
            <a:xfrm>
              <a:off x="6574518"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8" name="pl828"/>
            <p:cNvSpPr/>
            <p:nvPr/>
          </p:nvSpPr>
          <p:spPr>
            <a:xfrm>
              <a:off x="6869101"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29" name="pl829"/>
            <p:cNvSpPr/>
            <p:nvPr/>
          </p:nvSpPr>
          <p:spPr>
            <a:xfrm>
              <a:off x="7163683"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30" name="pl830"/>
            <p:cNvSpPr/>
            <p:nvPr/>
          </p:nvSpPr>
          <p:spPr>
            <a:xfrm>
              <a:off x="5764417" y="462145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31" name="pl831"/>
            <p:cNvSpPr/>
            <p:nvPr/>
          </p:nvSpPr>
          <p:spPr>
            <a:xfrm>
              <a:off x="5764417" y="43519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32" name="pl832"/>
            <p:cNvSpPr/>
            <p:nvPr/>
          </p:nvSpPr>
          <p:spPr>
            <a:xfrm>
              <a:off x="5764417" y="408251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33" name="pl833"/>
            <p:cNvSpPr/>
            <p:nvPr/>
          </p:nvSpPr>
          <p:spPr>
            <a:xfrm>
              <a:off x="583806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4" name="pl834"/>
            <p:cNvSpPr/>
            <p:nvPr/>
          </p:nvSpPr>
          <p:spPr>
            <a:xfrm>
              <a:off x="613264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5" name="pl835"/>
            <p:cNvSpPr/>
            <p:nvPr/>
          </p:nvSpPr>
          <p:spPr>
            <a:xfrm>
              <a:off x="6427227"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6" name="pl836"/>
            <p:cNvSpPr/>
            <p:nvPr/>
          </p:nvSpPr>
          <p:spPr>
            <a:xfrm>
              <a:off x="6721809"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7" name="pl837"/>
            <p:cNvSpPr/>
            <p:nvPr/>
          </p:nvSpPr>
          <p:spPr>
            <a:xfrm>
              <a:off x="7016392"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8" name="pl838"/>
            <p:cNvSpPr/>
            <p:nvPr/>
          </p:nvSpPr>
          <p:spPr>
            <a:xfrm>
              <a:off x="731097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39" name="pl839"/>
            <p:cNvSpPr/>
            <p:nvPr/>
          </p:nvSpPr>
          <p:spPr>
            <a:xfrm>
              <a:off x="5838063" y="452444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840" name="pl840"/>
            <p:cNvSpPr/>
            <p:nvPr/>
          </p:nvSpPr>
          <p:spPr>
            <a:xfrm>
              <a:off x="5838063" y="4578341"/>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40651" cap="flat">
              <a:solidFill>
                <a:srgbClr val="BEBEBE">
                  <a:alpha val="69803"/>
                </a:srgbClr>
              </a:solidFill>
              <a:prstDash val="solid"/>
              <a:round/>
            </a:ln>
          </p:spPr>
          <p:txBody>
            <a:bodyPr/>
            <a:lstStyle/>
            <a:p/>
          </p:txBody>
        </p:sp>
        <p:sp>
          <p:nvSpPr>
            <p:cNvPr id="841" name="pl841"/>
            <p:cNvSpPr/>
            <p:nvPr/>
          </p:nvSpPr>
          <p:spPr>
            <a:xfrm>
              <a:off x="5838063" y="4405881"/>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842" name="pl842"/>
            <p:cNvSpPr/>
            <p:nvPr/>
          </p:nvSpPr>
          <p:spPr>
            <a:xfrm>
              <a:off x="5838063" y="462145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843" name="pl843"/>
            <p:cNvSpPr/>
            <p:nvPr/>
          </p:nvSpPr>
          <p:spPr>
            <a:xfrm>
              <a:off x="5838063" y="4308872"/>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844" name="pl844"/>
            <p:cNvSpPr/>
            <p:nvPr/>
          </p:nvSpPr>
          <p:spPr>
            <a:xfrm>
              <a:off x="5838063" y="4599899"/>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845" name="pl845"/>
            <p:cNvSpPr/>
            <p:nvPr/>
          </p:nvSpPr>
          <p:spPr>
            <a:xfrm>
              <a:off x="5838063" y="462145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846" name="pl846"/>
            <p:cNvSpPr/>
            <p:nvPr/>
          </p:nvSpPr>
          <p:spPr>
            <a:xfrm>
              <a:off x="5838063" y="4502890"/>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847" name="pl847"/>
            <p:cNvSpPr/>
            <p:nvPr/>
          </p:nvSpPr>
          <p:spPr>
            <a:xfrm>
              <a:off x="5838063" y="4546005"/>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848" name="pl848"/>
            <p:cNvSpPr/>
            <p:nvPr/>
          </p:nvSpPr>
          <p:spPr>
            <a:xfrm>
              <a:off x="5838063" y="4567562"/>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849" name="pl849"/>
            <p:cNvSpPr/>
            <p:nvPr/>
          </p:nvSpPr>
          <p:spPr>
            <a:xfrm>
              <a:off x="5838063" y="4362766"/>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850" name="pl850"/>
            <p:cNvSpPr/>
            <p:nvPr/>
          </p:nvSpPr>
          <p:spPr>
            <a:xfrm>
              <a:off x="5838063" y="46106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51" name="pl851"/>
            <p:cNvSpPr/>
            <p:nvPr/>
          </p:nvSpPr>
          <p:spPr>
            <a:xfrm>
              <a:off x="5838063" y="462145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52" name="pl852"/>
            <p:cNvSpPr/>
            <p:nvPr/>
          </p:nvSpPr>
          <p:spPr>
            <a:xfrm>
              <a:off x="5838063" y="4599899"/>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853" name="pl853"/>
            <p:cNvSpPr/>
            <p:nvPr/>
          </p:nvSpPr>
          <p:spPr>
            <a:xfrm>
              <a:off x="5838063" y="4492111"/>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854" name="pl854"/>
            <p:cNvSpPr/>
            <p:nvPr/>
          </p:nvSpPr>
          <p:spPr>
            <a:xfrm>
              <a:off x="5838063" y="4556784"/>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855" name="pl855"/>
            <p:cNvSpPr/>
            <p:nvPr/>
          </p:nvSpPr>
          <p:spPr>
            <a:xfrm>
              <a:off x="5838063" y="4610678"/>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856" name="pl856"/>
            <p:cNvSpPr/>
            <p:nvPr/>
          </p:nvSpPr>
          <p:spPr>
            <a:xfrm>
              <a:off x="5838063" y="44921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857" name="pl857"/>
            <p:cNvSpPr/>
            <p:nvPr/>
          </p:nvSpPr>
          <p:spPr>
            <a:xfrm>
              <a:off x="5838063" y="4481332"/>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858" name="pl858"/>
            <p:cNvSpPr/>
            <p:nvPr/>
          </p:nvSpPr>
          <p:spPr>
            <a:xfrm>
              <a:off x="5838063" y="4351987"/>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859" name="pl859"/>
            <p:cNvSpPr/>
            <p:nvPr/>
          </p:nvSpPr>
          <p:spPr>
            <a:xfrm>
              <a:off x="5838063" y="4578341"/>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860" name="pl860"/>
            <p:cNvSpPr/>
            <p:nvPr/>
          </p:nvSpPr>
          <p:spPr>
            <a:xfrm>
              <a:off x="5838063" y="462145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861" name="pl861"/>
            <p:cNvSpPr/>
            <p:nvPr/>
          </p:nvSpPr>
          <p:spPr>
            <a:xfrm>
              <a:off x="5838063" y="4362766"/>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862" name="pl862"/>
            <p:cNvSpPr/>
            <p:nvPr/>
          </p:nvSpPr>
          <p:spPr>
            <a:xfrm>
              <a:off x="5838063" y="452444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863" name="pl863"/>
            <p:cNvSpPr/>
            <p:nvPr/>
          </p:nvSpPr>
          <p:spPr>
            <a:xfrm>
              <a:off x="5838063" y="4578341"/>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40651" cap="flat">
              <a:solidFill>
                <a:srgbClr val="000000">
                  <a:alpha val="100000"/>
                </a:srgbClr>
              </a:solidFill>
              <a:prstDash val="solid"/>
              <a:round/>
            </a:ln>
          </p:spPr>
          <p:txBody>
            <a:bodyPr/>
            <a:lstStyle/>
            <a:p/>
          </p:txBody>
        </p:sp>
        <p:sp>
          <p:nvSpPr>
            <p:cNvPr id="864" name="pl864"/>
            <p:cNvSpPr/>
            <p:nvPr/>
          </p:nvSpPr>
          <p:spPr>
            <a:xfrm>
              <a:off x="5838063" y="4578341"/>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FB61D7">
                  <a:alpha val="100000"/>
                </a:srgbClr>
              </a:solidFill>
              <a:prstDash val="solid"/>
              <a:round/>
            </a:ln>
          </p:spPr>
          <p:txBody>
            <a:bodyPr/>
            <a:lstStyle/>
            <a:p/>
          </p:txBody>
        </p:sp>
        <p:sp>
          <p:nvSpPr>
            <p:cNvPr id="865" name="pl865"/>
            <p:cNvSpPr/>
            <p:nvPr/>
          </p:nvSpPr>
          <p:spPr>
            <a:xfrm>
              <a:off x="5764417" y="462145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866" name="tx866"/>
            <p:cNvSpPr/>
            <p:nvPr/>
          </p:nvSpPr>
          <p:spPr>
            <a:xfrm>
              <a:off x="5807918" y="44366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867" name="tx867"/>
            <p:cNvSpPr/>
            <p:nvPr/>
          </p:nvSpPr>
          <p:spPr>
            <a:xfrm>
              <a:off x="6102500" y="44568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868" name="tx868"/>
            <p:cNvSpPr/>
            <p:nvPr/>
          </p:nvSpPr>
          <p:spPr>
            <a:xfrm>
              <a:off x="6397082" y="44474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69" name="tx869"/>
            <p:cNvSpPr/>
            <p:nvPr/>
          </p:nvSpPr>
          <p:spPr>
            <a:xfrm>
              <a:off x="6691665" y="44153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0" name="tx870"/>
            <p:cNvSpPr/>
            <p:nvPr/>
          </p:nvSpPr>
          <p:spPr>
            <a:xfrm>
              <a:off x="6986247" y="44153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1" name="tx871"/>
            <p:cNvSpPr/>
            <p:nvPr/>
          </p:nvSpPr>
          <p:spPr>
            <a:xfrm>
              <a:off x="7280829" y="442446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72" name="rc872"/>
            <p:cNvSpPr/>
            <p:nvPr/>
          </p:nvSpPr>
          <p:spPr>
            <a:xfrm>
              <a:off x="7454208" y="875080"/>
              <a:ext cx="1620202" cy="758825"/>
            </a:xfrm>
            <a:prstGeom prst="rect">
              <a:avLst/>
            </a:prstGeom>
            <a:solidFill>
              <a:srgbClr val="EBEBEB">
                <a:alpha val="100000"/>
              </a:srgbClr>
            </a:solidFill>
          </p:spPr>
          <p:txBody>
            <a:bodyPr/>
            <a:lstStyle/>
            <a:p/>
          </p:txBody>
        </p:sp>
        <p:sp>
          <p:nvSpPr>
            <p:cNvPr id="873" name="pl873"/>
            <p:cNvSpPr/>
            <p:nvPr/>
          </p:nvSpPr>
          <p:spPr>
            <a:xfrm>
              <a:off x="7454208" y="1626360"/>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74" name="pl874"/>
            <p:cNvSpPr/>
            <p:nvPr/>
          </p:nvSpPr>
          <p:spPr>
            <a:xfrm>
              <a:off x="7454208" y="13568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75" name="pl875"/>
            <p:cNvSpPr/>
            <p:nvPr/>
          </p:nvSpPr>
          <p:spPr>
            <a:xfrm>
              <a:off x="7454208" y="10874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876" name="pl876"/>
            <p:cNvSpPr/>
            <p:nvPr/>
          </p:nvSpPr>
          <p:spPr>
            <a:xfrm>
              <a:off x="7675145"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7" name="pl877"/>
            <p:cNvSpPr/>
            <p:nvPr/>
          </p:nvSpPr>
          <p:spPr>
            <a:xfrm>
              <a:off x="7969727"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8" name="pl878"/>
            <p:cNvSpPr/>
            <p:nvPr/>
          </p:nvSpPr>
          <p:spPr>
            <a:xfrm>
              <a:off x="8264309"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79" name="pl879"/>
            <p:cNvSpPr/>
            <p:nvPr/>
          </p:nvSpPr>
          <p:spPr>
            <a:xfrm>
              <a:off x="8558892"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0" name="pl880"/>
            <p:cNvSpPr/>
            <p:nvPr/>
          </p:nvSpPr>
          <p:spPr>
            <a:xfrm>
              <a:off x="8853474" y="875080"/>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881" name="pl881"/>
            <p:cNvSpPr/>
            <p:nvPr/>
          </p:nvSpPr>
          <p:spPr>
            <a:xfrm>
              <a:off x="7454208" y="149162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82" name="pl882"/>
            <p:cNvSpPr/>
            <p:nvPr/>
          </p:nvSpPr>
          <p:spPr>
            <a:xfrm>
              <a:off x="7454208" y="122215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83" name="pl883"/>
            <p:cNvSpPr/>
            <p:nvPr/>
          </p:nvSpPr>
          <p:spPr>
            <a:xfrm>
              <a:off x="7454208" y="9526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884" name="pl884"/>
            <p:cNvSpPr/>
            <p:nvPr/>
          </p:nvSpPr>
          <p:spPr>
            <a:xfrm>
              <a:off x="7527854"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5" name="pl885"/>
            <p:cNvSpPr/>
            <p:nvPr/>
          </p:nvSpPr>
          <p:spPr>
            <a:xfrm>
              <a:off x="7822436"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6" name="pl886"/>
            <p:cNvSpPr/>
            <p:nvPr/>
          </p:nvSpPr>
          <p:spPr>
            <a:xfrm>
              <a:off x="8117018"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7" name="pl887"/>
            <p:cNvSpPr/>
            <p:nvPr/>
          </p:nvSpPr>
          <p:spPr>
            <a:xfrm>
              <a:off x="8411601"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8" name="pl888"/>
            <p:cNvSpPr/>
            <p:nvPr/>
          </p:nvSpPr>
          <p:spPr>
            <a:xfrm>
              <a:off x="8706183"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89" name="pl889"/>
            <p:cNvSpPr/>
            <p:nvPr/>
          </p:nvSpPr>
          <p:spPr>
            <a:xfrm>
              <a:off x="9000765" y="875080"/>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890" name="pl890"/>
            <p:cNvSpPr/>
            <p:nvPr/>
          </p:nvSpPr>
          <p:spPr>
            <a:xfrm>
              <a:off x="7527854" y="139461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891" name="pl891"/>
            <p:cNvSpPr/>
            <p:nvPr/>
          </p:nvSpPr>
          <p:spPr>
            <a:xfrm>
              <a:off x="7527854" y="1491626"/>
              <a:ext cx="1472910" cy="10778"/>
            </a:xfrm>
            <a:custGeom>
              <a:avLst/>
              <a:pathLst>
                <a:path w="1472910" h="10778">
                  <a:moveTo>
                    <a:pt x="0" y="0"/>
                  </a:moveTo>
                  <a:lnTo>
                    <a:pt x="294582" y="0"/>
                  </a:lnTo>
                  <a:lnTo>
                    <a:pt x="589164" y="0"/>
                  </a:lnTo>
                  <a:lnTo>
                    <a:pt x="883746" y="10778"/>
                  </a:lnTo>
                  <a:lnTo>
                    <a:pt x="1178328" y="0"/>
                  </a:lnTo>
                  <a:lnTo>
                    <a:pt x="1472910" y="0"/>
                  </a:lnTo>
                </a:path>
              </a:pathLst>
            </a:custGeom>
            <a:ln w="40651" cap="flat">
              <a:solidFill>
                <a:srgbClr val="BEBEBE">
                  <a:alpha val="69803"/>
                </a:srgbClr>
              </a:solidFill>
              <a:prstDash val="solid"/>
              <a:round/>
            </a:ln>
          </p:spPr>
          <p:txBody>
            <a:bodyPr/>
            <a:lstStyle/>
            <a:p/>
          </p:txBody>
        </p:sp>
        <p:sp>
          <p:nvSpPr>
            <p:cNvPr id="892" name="pl892"/>
            <p:cNvSpPr/>
            <p:nvPr/>
          </p:nvSpPr>
          <p:spPr>
            <a:xfrm>
              <a:off x="7527854" y="1276050"/>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893" name="pl893"/>
            <p:cNvSpPr/>
            <p:nvPr/>
          </p:nvSpPr>
          <p:spPr>
            <a:xfrm>
              <a:off x="7527854" y="149162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894" name="pl894"/>
            <p:cNvSpPr/>
            <p:nvPr/>
          </p:nvSpPr>
          <p:spPr>
            <a:xfrm>
              <a:off x="7527854" y="1179041"/>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895" name="pl895"/>
            <p:cNvSpPr/>
            <p:nvPr/>
          </p:nvSpPr>
          <p:spPr>
            <a:xfrm>
              <a:off x="7527854" y="1470068"/>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896" name="pl896"/>
            <p:cNvSpPr/>
            <p:nvPr/>
          </p:nvSpPr>
          <p:spPr>
            <a:xfrm>
              <a:off x="7527854" y="149162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897" name="pl897"/>
            <p:cNvSpPr/>
            <p:nvPr/>
          </p:nvSpPr>
          <p:spPr>
            <a:xfrm>
              <a:off x="7527854" y="1373059"/>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898" name="pl898"/>
            <p:cNvSpPr/>
            <p:nvPr/>
          </p:nvSpPr>
          <p:spPr>
            <a:xfrm>
              <a:off x="7527854" y="1416174"/>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899" name="pl899"/>
            <p:cNvSpPr/>
            <p:nvPr/>
          </p:nvSpPr>
          <p:spPr>
            <a:xfrm>
              <a:off x="7527854" y="1437732"/>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900" name="pl900"/>
            <p:cNvSpPr/>
            <p:nvPr/>
          </p:nvSpPr>
          <p:spPr>
            <a:xfrm>
              <a:off x="7527854" y="1232935"/>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901" name="pl901"/>
            <p:cNvSpPr/>
            <p:nvPr/>
          </p:nvSpPr>
          <p:spPr>
            <a:xfrm>
              <a:off x="7527854" y="148084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02" name="pl902"/>
            <p:cNvSpPr/>
            <p:nvPr/>
          </p:nvSpPr>
          <p:spPr>
            <a:xfrm>
              <a:off x="7527854" y="149162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03" name="pl903"/>
            <p:cNvSpPr/>
            <p:nvPr/>
          </p:nvSpPr>
          <p:spPr>
            <a:xfrm>
              <a:off x="7527854" y="1470068"/>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904" name="pl904"/>
            <p:cNvSpPr/>
            <p:nvPr/>
          </p:nvSpPr>
          <p:spPr>
            <a:xfrm>
              <a:off x="7527854" y="1362280"/>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905" name="pl905"/>
            <p:cNvSpPr/>
            <p:nvPr/>
          </p:nvSpPr>
          <p:spPr>
            <a:xfrm>
              <a:off x="7527854" y="1426953"/>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906" name="pl906"/>
            <p:cNvSpPr/>
            <p:nvPr/>
          </p:nvSpPr>
          <p:spPr>
            <a:xfrm>
              <a:off x="7527854" y="1480847"/>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907" name="pl907"/>
            <p:cNvSpPr/>
            <p:nvPr/>
          </p:nvSpPr>
          <p:spPr>
            <a:xfrm>
              <a:off x="7527854" y="1362280"/>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08" name="pl908"/>
            <p:cNvSpPr/>
            <p:nvPr/>
          </p:nvSpPr>
          <p:spPr>
            <a:xfrm>
              <a:off x="7527854" y="1351501"/>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909" name="pl909"/>
            <p:cNvSpPr/>
            <p:nvPr/>
          </p:nvSpPr>
          <p:spPr>
            <a:xfrm>
              <a:off x="7527854" y="1222156"/>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910" name="pl910"/>
            <p:cNvSpPr/>
            <p:nvPr/>
          </p:nvSpPr>
          <p:spPr>
            <a:xfrm>
              <a:off x="7527854" y="1448510"/>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911" name="pl911"/>
            <p:cNvSpPr/>
            <p:nvPr/>
          </p:nvSpPr>
          <p:spPr>
            <a:xfrm>
              <a:off x="7527854" y="149162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912" name="pl912"/>
            <p:cNvSpPr/>
            <p:nvPr/>
          </p:nvSpPr>
          <p:spPr>
            <a:xfrm>
              <a:off x="7527854" y="1232935"/>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913" name="pl913"/>
            <p:cNvSpPr/>
            <p:nvPr/>
          </p:nvSpPr>
          <p:spPr>
            <a:xfrm>
              <a:off x="7527854" y="139461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914" name="pl914"/>
            <p:cNvSpPr/>
            <p:nvPr/>
          </p:nvSpPr>
          <p:spPr>
            <a:xfrm>
              <a:off x="7527854" y="1491626"/>
              <a:ext cx="1472910" cy="10778"/>
            </a:xfrm>
            <a:custGeom>
              <a:avLst/>
              <a:pathLst>
                <a:path w="1472910" h="10778">
                  <a:moveTo>
                    <a:pt x="0" y="0"/>
                  </a:moveTo>
                  <a:lnTo>
                    <a:pt x="294582" y="0"/>
                  </a:lnTo>
                  <a:lnTo>
                    <a:pt x="589164" y="0"/>
                  </a:lnTo>
                  <a:lnTo>
                    <a:pt x="883746" y="10778"/>
                  </a:lnTo>
                  <a:lnTo>
                    <a:pt x="1178328" y="0"/>
                  </a:lnTo>
                  <a:lnTo>
                    <a:pt x="1472910" y="0"/>
                  </a:lnTo>
                </a:path>
              </a:pathLst>
            </a:custGeom>
            <a:ln w="40651" cap="flat">
              <a:solidFill>
                <a:srgbClr val="000000">
                  <a:alpha val="100000"/>
                </a:srgbClr>
              </a:solidFill>
              <a:prstDash val="solid"/>
              <a:round/>
            </a:ln>
          </p:spPr>
          <p:txBody>
            <a:bodyPr/>
            <a:lstStyle/>
            <a:p/>
          </p:txBody>
        </p:sp>
        <p:sp>
          <p:nvSpPr>
            <p:cNvPr id="915" name="pl915"/>
            <p:cNvSpPr/>
            <p:nvPr/>
          </p:nvSpPr>
          <p:spPr>
            <a:xfrm>
              <a:off x="7527854" y="149162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A9A400">
                  <a:alpha val="100000"/>
                </a:srgbClr>
              </a:solidFill>
              <a:prstDash val="solid"/>
              <a:round/>
            </a:ln>
          </p:spPr>
          <p:txBody>
            <a:bodyPr/>
            <a:lstStyle/>
            <a:p/>
          </p:txBody>
        </p:sp>
        <p:sp>
          <p:nvSpPr>
            <p:cNvPr id="916" name="pl916"/>
            <p:cNvSpPr/>
            <p:nvPr/>
          </p:nvSpPr>
          <p:spPr>
            <a:xfrm>
              <a:off x="7454208" y="149162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17" name="tx917"/>
            <p:cNvSpPr/>
            <p:nvPr/>
          </p:nvSpPr>
          <p:spPr>
            <a:xfrm>
              <a:off x="7497709" y="1327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18" name="tx918"/>
            <p:cNvSpPr/>
            <p:nvPr/>
          </p:nvSpPr>
          <p:spPr>
            <a:xfrm>
              <a:off x="7792291" y="1327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19" name="tx919"/>
            <p:cNvSpPr/>
            <p:nvPr/>
          </p:nvSpPr>
          <p:spPr>
            <a:xfrm>
              <a:off x="8086874" y="1327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20" name="tx920"/>
            <p:cNvSpPr/>
            <p:nvPr/>
          </p:nvSpPr>
          <p:spPr>
            <a:xfrm>
              <a:off x="8363406" y="133913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21" name="tx921"/>
            <p:cNvSpPr/>
            <p:nvPr/>
          </p:nvSpPr>
          <p:spPr>
            <a:xfrm>
              <a:off x="8676038" y="1327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22" name="tx922"/>
            <p:cNvSpPr/>
            <p:nvPr/>
          </p:nvSpPr>
          <p:spPr>
            <a:xfrm>
              <a:off x="8970620" y="13270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23" name="rc923"/>
            <p:cNvSpPr/>
            <p:nvPr/>
          </p:nvSpPr>
          <p:spPr>
            <a:xfrm>
              <a:off x="7454208" y="1918357"/>
              <a:ext cx="1620202" cy="758825"/>
            </a:xfrm>
            <a:prstGeom prst="rect">
              <a:avLst/>
            </a:prstGeom>
            <a:solidFill>
              <a:srgbClr val="EBEBEB">
                <a:alpha val="100000"/>
              </a:srgbClr>
            </a:solidFill>
          </p:spPr>
          <p:txBody>
            <a:bodyPr/>
            <a:lstStyle/>
            <a:p/>
          </p:txBody>
        </p:sp>
        <p:sp>
          <p:nvSpPr>
            <p:cNvPr id="924" name="pl924"/>
            <p:cNvSpPr/>
            <p:nvPr/>
          </p:nvSpPr>
          <p:spPr>
            <a:xfrm>
              <a:off x="7454208" y="2669637"/>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25" name="pl925"/>
            <p:cNvSpPr/>
            <p:nvPr/>
          </p:nvSpPr>
          <p:spPr>
            <a:xfrm>
              <a:off x="7454208" y="2400168"/>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26" name="pl926"/>
            <p:cNvSpPr/>
            <p:nvPr/>
          </p:nvSpPr>
          <p:spPr>
            <a:xfrm>
              <a:off x="7454208" y="2130699"/>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27" name="pl927"/>
            <p:cNvSpPr/>
            <p:nvPr/>
          </p:nvSpPr>
          <p:spPr>
            <a:xfrm>
              <a:off x="7675145"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28" name="pl928"/>
            <p:cNvSpPr/>
            <p:nvPr/>
          </p:nvSpPr>
          <p:spPr>
            <a:xfrm>
              <a:off x="7969727"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29" name="pl929"/>
            <p:cNvSpPr/>
            <p:nvPr/>
          </p:nvSpPr>
          <p:spPr>
            <a:xfrm>
              <a:off x="8264309"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30" name="pl930"/>
            <p:cNvSpPr/>
            <p:nvPr/>
          </p:nvSpPr>
          <p:spPr>
            <a:xfrm>
              <a:off x="8558892"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31" name="pl931"/>
            <p:cNvSpPr/>
            <p:nvPr/>
          </p:nvSpPr>
          <p:spPr>
            <a:xfrm>
              <a:off x="8853474" y="1918357"/>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32" name="pl932"/>
            <p:cNvSpPr/>
            <p:nvPr/>
          </p:nvSpPr>
          <p:spPr>
            <a:xfrm>
              <a:off x="7454208" y="2534902"/>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33" name="pl933"/>
            <p:cNvSpPr/>
            <p:nvPr/>
          </p:nvSpPr>
          <p:spPr>
            <a:xfrm>
              <a:off x="7454208" y="2265433"/>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34" name="pl934"/>
            <p:cNvSpPr/>
            <p:nvPr/>
          </p:nvSpPr>
          <p:spPr>
            <a:xfrm>
              <a:off x="7454208" y="1995964"/>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35" name="pl935"/>
            <p:cNvSpPr/>
            <p:nvPr/>
          </p:nvSpPr>
          <p:spPr>
            <a:xfrm>
              <a:off x="7527854"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36" name="pl936"/>
            <p:cNvSpPr/>
            <p:nvPr/>
          </p:nvSpPr>
          <p:spPr>
            <a:xfrm>
              <a:off x="7822436"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37" name="pl937"/>
            <p:cNvSpPr/>
            <p:nvPr/>
          </p:nvSpPr>
          <p:spPr>
            <a:xfrm>
              <a:off x="8117018"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38" name="pl938"/>
            <p:cNvSpPr/>
            <p:nvPr/>
          </p:nvSpPr>
          <p:spPr>
            <a:xfrm>
              <a:off x="8411601"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39" name="pl939"/>
            <p:cNvSpPr/>
            <p:nvPr/>
          </p:nvSpPr>
          <p:spPr>
            <a:xfrm>
              <a:off x="8706183"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0" name="pl940"/>
            <p:cNvSpPr/>
            <p:nvPr/>
          </p:nvSpPr>
          <p:spPr>
            <a:xfrm>
              <a:off x="9000765" y="1918357"/>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41" name="pl941"/>
            <p:cNvSpPr/>
            <p:nvPr/>
          </p:nvSpPr>
          <p:spPr>
            <a:xfrm>
              <a:off x="7527854" y="243789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942" name="pl942"/>
            <p:cNvSpPr/>
            <p:nvPr/>
          </p:nvSpPr>
          <p:spPr>
            <a:xfrm>
              <a:off x="7527854" y="2524124"/>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BEBEBE">
                  <a:alpha val="69803"/>
                </a:srgbClr>
              </a:solidFill>
              <a:prstDash val="solid"/>
              <a:round/>
            </a:ln>
          </p:spPr>
          <p:txBody>
            <a:bodyPr/>
            <a:lstStyle/>
            <a:p/>
          </p:txBody>
        </p:sp>
        <p:sp>
          <p:nvSpPr>
            <p:cNvPr id="943" name="pl943"/>
            <p:cNvSpPr/>
            <p:nvPr/>
          </p:nvSpPr>
          <p:spPr>
            <a:xfrm>
              <a:off x="7527854" y="2319327"/>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944" name="pl944"/>
            <p:cNvSpPr/>
            <p:nvPr/>
          </p:nvSpPr>
          <p:spPr>
            <a:xfrm>
              <a:off x="7527854" y="2534902"/>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945" name="pl945"/>
            <p:cNvSpPr/>
            <p:nvPr/>
          </p:nvSpPr>
          <p:spPr>
            <a:xfrm>
              <a:off x="7527854" y="2222318"/>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946" name="pl946"/>
            <p:cNvSpPr/>
            <p:nvPr/>
          </p:nvSpPr>
          <p:spPr>
            <a:xfrm>
              <a:off x="7527854" y="2513345"/>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947" name="pl947"/>
            <p:cNvSpPr/>
            <p:nvPr/>
          </p:nvSpPr>
          <p:spPr>
            <a:xfrm>
              <a:off x="7527854" y="2534902"/>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948" name="pl948"/>
            <p:cNvSpPr/>
            <p:nvPr/>
          </p:nvSpPr>
          <p:spPr>
            <a:xfrm>
              <a:off x="7527854" y="2416336"/>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949" name="pl949"/>
            <p:cNvSpPr/>
            <p:nvPr/>
          </p:nvSpPr>
          <p:spPr>
            <a:xfrm>
              <a:off x="7527854" y="2459451"/>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950" name="pl950"/>
            <p:cNvSpPr/>
            <p:nvPr/>
          </p:nvSpPr>
          <p:spPr>
            <a:xfrm>
              <a:off x="7527854" y="2481009"/>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951" name="pl951"/>
            <p:cNvSpPr/>
            <p:nvPr/>
          </p:nvSpPr>
          <p:spPr>
            <a:xfrm>
              <a:off x="7527854" y="2276212"/>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952" name="pl952"/>
            <p:cNvSpPr/>
            <p:nvPr/>
          </p:nvSpPr>
          <p:spPr>
            <a:xfrm>
              <a:off x="7527854" y="252412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53" name="pl953"/>
            <p:cNvSpPr/>
            <p:nvPr/>
          </p:nvSpPr>
          <p:spPr>
            <a:xfrm>
              <a:off x="7527854" y="2534902"/>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54" name="pl954"/>
            <p:cNvSpPr/>
            <p:nvPr/>
          </p:nvSpPr>
          <p:spPr>
            <a:xfrm>
              <a:off x="7527854" y="2513345"/>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955" name="pl955"/>
            <p:cNvSpPr/>
            <p:nvPr/>
          </p:nvSpPr>
          <p:spPr>
            <a:xfrm>
              <a:off x="7527854" y="2405557"/>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956" name="pl956"/>
            <p:cNvSpPr/>
            <p:nvPr/>
          </p:nvSpPr>
          <p:spPr>
            <a:xfrm>
              <a:off x="7527854" y="2470230"/>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957" name="pl957"/>
            <p:cNvSpPr/>
            <p:nvPr/>
          </p:nvSpPr>
          <p:spPr>
            <a:xfrm>
              <a:off x="7527854" y="2524124"/>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958" name="pl958"/>
            <p:cNvSpPr/>
            <p:nvPr/>
          </p:nvSpPr>
          <p:spPr>
            <a:xfrm>
              <a:off x="7527854" y="2405557"/>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959" name="pl959"/>
            <p:cNvSpPr/>
            <p:nvPr/>
          </p:nvSpPr>
          <p:spPr>
            <a:xfrm>
              <a:off x="7527854" y="2394778"/>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960" name="pl960"/>
            <p:cNvSpPr/>
            <p:nvPr/>
          </p:nvSpPr>
          <p:spPr>
            <a:xfrm>
              <a:off x="7527854" y="2265433"/>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961" name="pl961"/>
            <p:cNvSpPr/>
            <p:nvPr/>
          </p:nvSpPr>
          <p:spPr>
            <a:xfrm>
              <a:off x="7527854" y="2491787"/>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962" name="pl962"/>
            <p:cNvSpPr/>
            <p:nvPr/>
          </p:nvSpPr>
          <p:spPr>
            <a:xfrm>
              <a:off x="7527854" y="2534902"/>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963" name="pl963"/>
            <p:cNvSpPr/>
            <p:nvPr/>
          </p:nvSpPr>
          <p:spPr>
            <a:xfrm>
              <a:off x="7527854" y="2276212"/>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964" name="pl964"/>
            <p:cNvSpPr/>
            <p:nvPr/>
          </p:nvSpPr>
          <p:spPr>
            <a:xfrm>
              <a:off x="7527854" y="2437894"/>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965" name="pl965"/>
            <p:cNvSpPr/>
            <p:nvPr/>
          </p:nvSpPr>
          <p:spPr>
            <a:xfrm>
              <a:off x="7527854" y="2524124"/>
              <a:ext cx="1472910" cy="0"/>
            </a:xfrm>
            <a:custGeom>
              <a:avLst/>
              <a:pathLst>
                <a:path w="1472910" h="0">
                  <a:moveTo>
                    <a:pt x="0" y="0"/>
                  </a:moveTo>
                  <a:lnTo>
                    <a:pt x="294582" y="0"/>
                  </a:lnTo>
                  <a:lnTo>
                    <a:pt x="589164" y="0"/>
                  </a:lnTo>
                  <a:lnTo>
                    <a:pt x="883746" y="0"/>
                  </a:lnTo>
                  <a:lnTo>
                    <a:pt x="1178328" y="0"/>
                  </a:lnTo>
                  <a:lnTo>
                    <a:pt x="1472910" y="0"/>
                  </a:lnTo>
                </a:path>
              </a:pathLst>
            </a:custGeom>
            <a:ln w="40651" cap="flat">
              <a:solidFill>
                <a:srgbClr val="000000">
                  <a:alpha val="100000"/>
                </a:srgbClr>
              </a:solidFill>
              <a:prstDash val="solid"/>
              <a:round/>
            </a:ln>
          </p:spPr>
          <p:txBody>
            <a:bodyPr/>
            <a:lstStyle/>
            <a:p/>
          </p:txBody>
        </p:sp>
        <p:sp>
          <p:nvSpPr>
            <p:cNvPr id="966" name="pl966"/>
            <p:cNvSpPr/>
            <p:nvPr/>
          </p:nvSpPr>
          <p:spPr>
            <a:xfrm>
              <a:off x="7527854" y="252412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00C094">
                  <a:alpha val="100000"/>
                </a:srgbClr>
              </a:solidFill>
              <a:prstDash val="solid"/>
              <a:round/>
            </a:ln>
          </p:spPr>
          <p:txBody>
            <a:bodyPr/>
            <a:lstStyle/>
            <a:p/>
          </p:txBody>
        </p:sp>
        <p:sp>
          <p:nvSpPr>
            <p:cNvPr id="967" name="pl967"/>
            <p:cNvSpPr/>
            <p:nvPr/>
          </p:nvSpPr>
          <p:spPr>
            <a:xfrm>
              <a:off x="7454208" y="2534902"/>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968" name="tx968"/>
            <p:cNvSpPr/>
            <p:nvPr/>
          </p:nvSpPr>
          <p:spPr>
            <a:xfrm>
              <a:off x="8970620" y="23608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69" name="tx969"/>
            <p:cNvSpPr/>
            <p:nvPr/>
          </p:nvSpPr>
          <p:spPr>
            <a:xfrm>
              <a:off x="7497709" y="23608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0" name="tx970"/>
            <p:cNvSpPr/>
            <p:nvPr/>
          </p:nvSpPr>
          <p:spPr>
            <a:xfrm>
              <a:off x="7792291" y="23608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1" name="tx971"/>
            <p:cNvSpPr/>
            <p:nvPr/>
          </p:nvSpPr>
          <p:spPr>
            <a:xfrm>
              <a:off x="8086874" y="23608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2" name="tx972"/>
            <p:cNvSpPr/>
            <p:nvPr/>
          </p:nvSpPr>
          <p:spPr>
            <a:xfrm>
              <a:off x="8381456" y="23608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3" name="tx973"/>
            <p:cNvSpPr/>
            <p:nvPr/>
          </p:nvSpPr>
          <p:spPr>
            <a:xfrm>
              <a:off x="8676038" y="23608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4" name="rc974"/>
            <p:cNvSpPr/>
            <p:nvPr/>
          </p:nvSpPr>
          <p:spPr>
            <a:xfrm>
              <a:off x="7454208" y="2961634"/>
              <a:ext cx="1620202" cy="758825"/>
            </a:xfrm>
            <a:prstGeom prst="rect">
              <a:avLst/>
            </a:prstGeom>
            <a:solidFill>
              <a:srgbClr val="EBEBEB">
                <a:alpha val="100000"/>
              </a:srgbClr>
            </a:solidFill>
          </p:spPr>
          <p:txBody>
            <a:bodyPr/>
            <a:lstStyle/>
            <a:p/>
          </p:txBody>
        </p:sp>
        <p:sp>
          <p:nvSpPr>
            <p:cNvPr id="975" name="pl975"/>
            <p:cNvSpPr/>
            <p:nvPr/>
          </p:nvSpPr>
          <p:spPr>
            <a:xfrm>
              <a:off x="7454208" y="3712914"/>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76" name="pl976"/>
            <p:cNvSpPr/>
            <p:nvPr/>
          </p:nvSpPr>
          <p:spPr>
            <a:xfrm>
              <a:off x="7454208" y="344344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77" name="pl977"/>
            <p:cNvSpPr/>
            <p:nvPr/>
          </p:nvSpPr>
          <p:spPr>
            <a:xfrm>
              <a:off x="7454208" y="3173975"/>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978" name="pl978"/>
            <p:cNvSpPr/>
            <p:nvPr/>
          </p:nvSpPr>
          <p:spPr>
            <a:xfrm>
              <a:off x="7675145"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79" name="pl979"/>
            <p:cNvSpPr/>
            <p:nvPr/>
          </p:nvSpPr>
          <p:spPr>
            <a:xfrm>
              <a:off x="7969727"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0" name="pl980"/>
            <p:cNvSpPr/>
            <p:nvPr/>
          </p:nvSpPr>
          <p:spPr>
            <a:xfrm>
              <a:off x="8264309"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1" name="pl981"/>
            <p:cNvSpPr/>
            <p:nvPr/>
          </p:nvSpPr>
          <p:spPr>
            <a:xfrm>
              <a:off x="8558892"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2" name="pl982"/>
            <p:cNvSpPr/>
            <p:nvPr/>
          </p:nvSpPr>
          <p:spPr>
            <a:xfrm>
              <a:off x="8853474" y="2961634"/>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983" name="pl983"/>
            <p:cNvSpPr/>
            <p:nvPr/>
          </p:nvSpPr>
          <p:spPr>
            <a:xfrm>
              <a:off x="7454208" y="3578179"/>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84" name="pl984"/>
            <p:cNvSpPr/>
            <p:nvPr/>
          </p:nvSpPr>
          <p:spPr>
            <a:xfrm>
              <a:off x="7454208" y="3308710"/>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85" name="pl985"/>
            <p:cNvSpPr/>
            <p:nvPr/>
          </p:nvSpPr>
          <p:spPr>
            <a:xfrm>
              <a:off x="7454208" y="3039241"/>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986" name="pl986"/>
            <p:cNvSpPr/>
            <p:nvPr/>
          </p:nvSpPr>
          <p:spPr>
            <a:xfrm>
              <a:off x="7527854"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7" name="pl987"/>
            <p:cNvSpPr/>
            <p:nvPr/>
          </p:nvSpPr>
          <p:spPr>
            <a:xfrm>
              <a:off x="7822436"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8" name="pl988"/>
            <p:cNvSpPr/>
            <p:nvPr/>
          </p:nvSpPr>
          <p:spPr>
            <a:xfrm>
              <a:off x="8117018"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89" name="pl989"/>
            <p:cNvSpPr/>
            <p:nvPr/>
          </p:nvSpPr>
          <p:spPr>
            <a:xfrm>
              <a:off x="8411601"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0" name="pl990"/>
            <p:cNvSpPr/>
            <p:nvPr/>
          </p:nvSpPr>
          <p:spPr>
            <a:xfrm>
              <a:off x="8706183"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1" name="pl991"/>
            <p:cNvSpPr/>
            <p:nvPr/>
          </p:nvSpPr>
          <p:spPr>
            <a:xfrm>
              <a:off x="9000765" y="2961634"/>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992" name="pl992"/>
            <p:cNvSpPr/>
            <p:nvPr/>
          </p:nvSpPr>
          <p:spPr>
            <a:xfrm>
              <a:off x="7527854" y="3481170"/>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993" name="pl993"/>
            <p:cNvSpPr/>
            <p:nvPr/>
          </p:nvSpPr>
          <p:spPr>
            <a:xfrm>
              <a:off x="7527854" y="3567401"/>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40651" cap="flat">
              <a:solidFill>
                <a:srgbClr val="BEBEBE">
                  <a:alpha val="69803"/>
                </a:srgbClr>
              </a:solidFill>
              <a:prstDash val="solid"/>
              <a:round/>
            </a:ln>
          </p:spPr>
          <p:txBody>
            <a:bodyPr/>
            <a:lstStyle/>
            <a:p/>
          </p:txBody>
        </p:sp>
        <p:sp>
          <p:nvSpPr>
            <p:cNvPr id="994" name="pl994"/>
            <p:cNvSpPr/>
            <p:nvPr/>
          </p:nvSpPr>
          <p:spPr>
            <a:xfrm>
              <a:off x="7527854" y="3362604"/>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995" name="pl995"/>
            <p:cNvSpPr/>
            <p:nvPr/>
          </p:nvSpPr>
          <p:spPr>
            <a:xfrm>
              <a:off x="7527854" y="3578179"/>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996" name="pl996"/>
            <p:cNvSpPr/>
            <p:nvPr/>
          </p:nvSpPr>
          <p:spPr>
            <a:xfrm>
              <a:off x="7527854" y="3265595"/>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997" name="pl997"/>
            <p:cNvSpPr/>
            <p:nvPr/>
          </p:nvSpPr>
          <p:spPr>
            <a:xfrm>
              <a:off x="7527854" y="3556622"/>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998" name="pl998"/>
            <p:cNvSpPr/>
            <p:nvPr/>
          </p:nvSpPr>
          <p:spPr>
            <a:xfrm>
              <a:off x="7527854" y="3578179"/>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999" name="pl999"/>
            <p:cNvSpPr/>
            <p:nvPr/>
          </p:nvSpPr>
          <p:spPr>
            <a:xfrm>
              <a:off x="7527854" y="3459613"/>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1000" name="pl1000"/>
            <p:cNvSpPr/>
            <p:nvPr/>
          </p:nvSpPr>
          <p:spPr>
            <a:xfrm>
              <a:off x="7527854" y="3502728"/>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1001" name="pl1001"/>
            <p:cNvSpPr/>
            <p:nvPr/>
          </p:nvSpPr>
          <p:spPr>
            <a:xfrm>
              <a:off x="7527854" y="3524286"/>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1002" name="pl1002"/>
            <p:cNvSpPr/>
            <p:nvPr/>
          </p:nvSpPr>
          <p:spPr>
            <a:xfrm>
              <a:off x="7527854" y="3319489"/>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1003" name="pl1003"/>
            <p:cNvSpPr/>
            <p:nvPr/>
          </p:nvSpPr>
          <p:spPr>
            <a:xfrm>
              <a:off x="7527854" y="356740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04" name="pl1004"/>
            <p:cNvSpPr/>
            <p:nvPr/>
          </p:nvSpPr>
          <p:spPr>
            <a:xfrm>
              <a:off x="7527854" y="3578179"/>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05" name="pl1005"/>
            <p:cNvSpPr/>
            <p:nvPr/>
          </p:nvSpPr>
          <p:spPr>
            <a:xfrm>
              <a:off x="7527854" y="3556622"/>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1006" name="pl1006"/>
            <p:cNvSpPr/>
            <p:nvPr/>
          </p:nvSpPr>
          <p:spPr>
            <a:xfrm>
              <a:off x="7527854" y="3448834"/>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1007" name="pl1007"/>
            <p:cNvSpPr/>
            <p:nvPr/>
          </p:nvSpPr>
          <p:spPr>
            <a:xfrm>
              <a:off x="7527854" y="3513507"/>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1008" name="pl1008"/>
            <p:cNvSpPr/>
            <p:nvPr/>
          </p:nvSpPr>
          <p:spPr>
            <a:xfrm>
              <a:off x="7527854" y="3567401"/>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1009" name="pl1009"/>
            <p:cNvSpPr/>
            <p:nvPr/>
          </p:nvSpPr>
          <p:spPr>
            <a:xfrm>
              <a:off x="7527854" y="3448834"/>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10" name="pl1010"/>
            <p:cNvSpPr/>
            <p:nvPr/>
          </p:nvSpPr>
          <p:spPr>
            <a:xfrm>
              <a:off x="7527854" y="3438055"/>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1011" name="pl1011"/>
            <p:cNvSpPr/>
            <p:nvPr/>
          </p:nvSpPr>
          <p:spPr>
            <a:xfrm>
              <a:off x="7527854" y="3308710"/>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1012" name="pl1012"/>
            <p:cNvSpPr/>
            <p:nvPr/>
          </p:nvSpPr>
          <p:spPr>
            <a:xfrm>
              <a:off x="7527854" y="3535064"/>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1013" name="pl1013"/>
            <p:cNvSpPr/>
            <p:nvPr/>
          </p:nvSpPr>
          <p:spPr>
            <a:xfrm>
              <a:off x="7527854" y="3578179"/>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1014" name="pl1014"/>
            <p:cNvSpPr/>
            <p:nvPr/>
          </p:nvSpPr>
          <p:spPr>
            <a:xfrm>
              <a:off x="7527854" y="3319489"/>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1015" name="pl1015"/>
            <p:cNvSpPr/>
            <p:nvPr/>
          </p:nvSpPr>
          <p:spPr>
            <a:xfrm>
              <a:off x="7527854" y="3481170"/>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1016" name="pl1016"/>
            <p:cNvSpPr/>
            <p:nvPr/>
          </p:nvSpPr>
          <p:spPr>
            <a:xfrm>
              <a:off x="7527854" y="3567401"/>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40651" cap="flat">
              <a:solidFill>
                <a:srgbClr val="000000">
                  <a:alpha val="100000"/>
                </a:srgbClr>
              </a:solidFill>
              <a:prstDash val="solid"/>
              <a:round/>
            </a:ln>
          </p:spPr>
          <p:txBody>
            <a:bodyPr/>
            <a:lstStyle/>
            <a:p/>
          </p:txBody>
        </p:sp>
        <p:sp>
          <p:nvSpPr>
            <p:cNvPr id="1017" name="pl1017"/>
            <p:cNvSpPr/>
            <p:nvPr/>
          </p:nvSpPr>
          <p:spPr>
            <a:xfrm>
              <a:off x="7527854" y="3567401"/>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619CFF">
                  <a:alpha val="100000"/>
                </a:srgbClr>
              </a:solidFill>
              <a:prstDash val="solid"/>
              <a:round/>
            </a:ln>
          </p:spPr>
          <p:txBody>
            <a:bodyPr/>
            <a:lstStyle/>
            <a:p/>
          </p:txBody>
        </p:sp>
        <p:sp>
          <p:nvSpPr>
            <p:cNvPr id="1018" name="pl1018"/>
            <p:cNvSpPr/>
            <p:nvPr/>
          </p:nvSpPr>
          <p:spPr>
            <a:xfrm>
              <a:off x="7454208" y="3578179"/>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19" name="tx1019"/>
            <p:cNvSpPr/>
            <p:nvPr/>
          </p:nvSpPr>
          <p:spPr>
            <a:xfrm>
              <a:off x="7479659" y="34364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20" name="tx1020"/>
            <p:cNvSpPr/>
            <p:nvPr/>
          </p:nvSpPr>
          <p:spPr>
            <a:xfrm>
              <a:off x="7792291" y="34041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21" name="tx1021"/>
            <p:cNvSpPr/>
            <p:nvPr/>
          </p:nvSpPr>
          <p:spPr>
            <a:xfrm>
              <a:off x="8086874"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22" name="tx1022"/>
            <p:cNvSpPr/>
            <p:nvPr/>
          </p:nvSpPr>
          <p:spPr>
            <a:xfrm>
              <a:off x="8363406" y="34256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023" name="tx1023"/>
            <p:cNvSpPr/>
            <p:nvPr/>
          </p:nvSpPr>
          <p:spPr>
            <a:xfrm>
              <a:off x="8676038"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24" name="tx1024"/>
            <p:cNvSpPr/>
            <p:nvPr/>
          </p:nvSpPr>
          <p:spPr>
            <a:xfrm>
              <a:off x="8970620" y="34135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25" name="rc1025"/>
            <p:cNvSpPr/>
            <p:nvPr/>
          </p:nvSpPr>
          <p:spPr>
            <a:xfrm>
              <a:off x="7454208" y="4004911"/>
              <a:ext cx="1620202" cy="758825"/>
            </a:xfrm>
            <a:prstGeom prst="rect">
              <a:avLst/>
            </a:prstGeom>
            <a:solidFill>
              <a:srgbClr val="EBEBEB">
                <a:alpha val="100000"/>
              </a:srgbClr>
            </a:solidFill>
          </p:spPr>
          <p:txBody>
            <a:bodyPr/>
            <a:lstStyle/>
            <a:p/>
          </p:txBody>
        </p:sp>
        <p:sp>
          <p:nvSpPr>
            <p:cNvPr id="1026" name="pl1026"/>
            <p:cNvSpPr/>
            <p:nvPr/>
          </p:nvSpPr>
          <p:spPr>
            <a:xfrm>
              <a:off x="7454208" y="4756191"/>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27" name="pl1027"/>
            <p:cNvSpPr/>
            <p:nvPr/>
          </p:nvSpPr>
          <p:spPr>
            <a:xfrm>
              <a:off x="7454208" y="448672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28" name="pl1028"/>
            <p:cNvSpPr/>
            <p:nvPr/>
          </p:nvSpPr>
          <p:spPr>
            <a:xfrm>
              <a:off x="7454208" y="4217252"/>
              <a:ext cx="1620202" cy="0"/>
            </a:xfrm>
            <a:custGeom>
              <a:avLst/>
              <a:pathLst>
                <a:path w="1620202" h="0">
                  <a:moveTo>
                    <a:pt x="0" y="0"/>
                  </a:moveTo>
                  <a:lnTo>
                    <a:pt x="1620202" y="0"/>
                  </a:lnTo>
                  <a:lnTo>
                    <a:pt x="1620202" y="0"/>
                  </a:lnTo>
                </a:path>
              </a:pathLst>
            </a:custGeom>
            <a:ln w="6775" cap="flat">
              <a:solidFill>
                <a:srgbClr val="FFFFFF">
                  <a:alpha val="100000"/>
                </a:srgbClr>
              </a:solidFill>
              <a:prstDash val="solid"/>
              <a:round/>
            </a:ln>
          </p:spPr>
          <p:txBody>
            <a:bodyPr/>
            <a:lstStyle/>
            <a:p/>
          </p:txBody>
        </p:sp>
        <p:sp>
          <p:nvSpPr>
            <p:cNvPr id="1029" name="pl1029"/>
            <p:cNvSpPr/>
            <p:nvPr/>
          </p:nvSpPr>
          <p:spPr>
            <a:xfrm>
              <a:off x="7675145"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0" name="pl1030"/>
            <p:cNvSpPr/>
            <p:nvPr/>
          </p:nvSpPr>
          <p:spPr>
            <a:xfrm>
              <a:off x="7969727"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1" name="pl1031"/>
            <p:cNvSpPr/>
            <p:nvPr/>
          </p:nvSpPr>
          <p:spPr>
            <a:xfrm>
              <a:off x="8264309"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2" name="pl1032"/>
            <p:cNvSpPr/>
            <p:nvPr/>
          </p:nvSpPr>
          <p:spPr>
            <a:xfrm>
              <a:off x="8558892"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3" name="pl1033"/>
            <p:cNvSpPr/>
            <p:nvPr/>
          </p:nvSpPr>
          <p:spPr>
            <a:xfrm>
              <a:off x="8853474" y="4004911"/>
              <a:ext cx="0" cy="758825"/>
            </a:xfrm>
            <a:custGeom>
              <a:avLst/>
              <a:pathLst>
                <a:path w="0" h="758825">
                  <a:moveTo>
                    <a:pt x="0" y="758825"/>
                  </a:moveTo>
                  <a:lnTo>
                    <a:pt x="0" y="0"/>
                  </a:lnTo>
                  <a:lnTo>
                    <a:pt x="0" y="0"/>
                  </a:lnTo>
                </a:path>
              </a:pathLst>
            </a:custGeom>
            <a:ln w="6775" cap="flat">
              <a:solidFill>
                <a:srgbClr val="FFFFFF">
                  <a:alpha val="100000"/>
                </a:srgbClr>
              </a:solidFill>
              <a:prstDash val="solid"/>
              <a:round/>
            </a:ln>
          </p:spPr>
          <p:txBody>
            <a:bodyPr/>
            <a:lstStyle/>
            <a:p/>
          </p:txBody>
        </p:sp>
        <p:sp>
          <p:nvSpPr>
            <p:cNvPr id="1034" name="pl1034"/>
            <p:cNvSpPr/>
            <p:nvPr/>
          </p:nvSpPr>
          <p:spPr>
            <a:xfrm>
              <a:off x="7454208" y="4621456"/>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35" name="pl1035"/>
            <p:cNvSpPr/>
            <p:nvPr/>
          </p:nvSpPr>
          <p:spPr>
            <a:xfrm>
              <a:off x="7454208" y="4351987"/>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36" name="pl1036"/>
            <p:cNvSpPr/>
            <p:nvPr/>
          </p:nvSpPr>
          <p:spPr>
            <a:xfrm>
              <a:off x="7454208" y="4082518"/>
              <a:ext cx="1620202" cy="0"/>
            </a:xfrm>
            <a:custGeom>
              <a:avLst/>
              <a:pathLst>
                <a:path w="1620202" h="0">
                  <a:moveTo>
                    <a:pt x="0" y="0"/>
                  </a:moveTo>
                  <a:lnTo>
                    <a:pt x="1620202" y="0"/>
                  </a:lnTo>
                  <a:lnTo>
                    <a:pt x="1620202" y="0"/>
                  </a:lnTo>
                </a:path>
              </a:pathLst>
            </a:custGeom>
            <a:ln w="13550" cap="flat">
              <a:solidFill>
                <a:srgbClr val="FFFFFF">
                  <a:alpha val="100000"/>
                </a:srgbClr>
              </a:solidFill>
              <a:prstDash val="solid"/>
              <a:round/>
            </a:ln>
          </p:spPr>
          <p:txBody>
            <a:bodyPr/>
            <a:lstStyle/>
            <a:p/>
          </p:txBody>
        </p:sp>
        <p:sp>
          <p:nvSpPr>
            <p:cNvPr id="1037" name="pl1037"/>
            <p:cNvSpPr/>
            <p:nvPr/>
          </p:nvSpPr>
          <p:spPr>
            <a:xfrm>
              <a:off x="7527854"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38" name="pl1038"/>
            <p:cNvSpPr/>
            <p:nvPr/>
          </p:nvSpPr>
          <p:spPr>
            <a:xfrm>
              <a:off x="7822436"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39" name="pl1039"/>
            <p:cNvSpPr/>
            <p:nvPr/>
          </p:nvSpPr>
          <p:spPr>
            <a:xfrm>
              <a:off x="8117018"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0" name="pl1040"/>
            <p:cNvSpPr/>
            <p:nvPr/>
          </p:nvSpPr>
          <p:spPr>
            <a:xfrm>
              <a:off x="8411601"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1" name="pl1041"/>
            <p:cNvSpPr/>
            <p:nvPr/>
          </p:nvSpPr>
          <p:spPr>
            <a:xfrm>
              <a:off x="8706183"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2" name="pl1042"/>
            <p:cNvSpPr/>
            <p:nvPr/>
          </p:nvSpPr>
          <p:spPr>
            <a:xfrm>
              <a:off x="9000765" y="4004911"/>
              <a:ext cx="0" cy="758825"/>
            </a:xfrm>
            <a:custGeom>
              <a:avLst/>
              <a:pathLst>
                <a:path w="0" h="758825">
                  <a:moveTo>
                    <a:pt x="0" y="758825"/>
                  </a:moveTo>
                  <a:lnTo>
                    <a:pt x="0" y="0"/>
                  </a:lnTo>
                  <a:lnTo>
                    <a:pt x="0" y="0"/>
                  </a:lnTo>
                </a:path>
              </a:pathLst>
            </a:custGeom>
            <a:ln w="13550" cap="flat">
              <a:solidFill>
                <a:srgbClr val="FFFFFF">
                  <a:alpha val="100000"/>
                </a:srgbClr>
              </a:solidFill>
              <a:prstDash val="solid"/>
              <a:round/>
            </a:ln>
          </p:spPr>
          <p:txBody>
            <a:bodyPr/>
            <a:lstStyle/>
            <a:p/>
          </p:txBody>
        </p:sp>
        <p:sp>
          <p:nvSpPr>
            <p:cNvPr id="1043" name="pl1043"/>
            <p:cNvSpPr/>
            <p:nvPr/>
          </p:nvSpPr>
          <p:spPr>
            <a:xfrm>
              <a:off x="7527854" y="452444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BEBEBE">
                  <a:alpha val="69803"/>
                </a:srgbClr>
              </a:solidFill>
              <a:prstDash val="solid"/>
              <a:round/>
            </a:ln>
          </p:spPr>
          <p:txBody>
            <a:bodyPr/>
            <a:lstStyle/>
            <a:p/>
          </p:txBody>
        </p:sp>
        <p:sp>
          <p:nvSpPr>
            <p:cNvPr id="1044" name="pl1044"/>
            <p:cNvSpPr/>
            <p:nvPr/>
          </p:nvSpPr>
          <p:spPr>
            <a:xfrm>
              <a:off x="7527854" y="462145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40651" cap="flat">
              <a:solidFill>
                <a:srgbClr val="BEBEBE">
                  <a:alpha val="69803"/>
                </a:srgbClr>
              </a:solidFill>
              <a:prstDash val="solid"/>
              <a:round/>
            </a:ln>
          </p:spPr>
          <p:txBody>
            <a:bodyPr/>
            <a:lstStyle/>
            <a:p/>
          </p:txBody>
        </p:sp>
        <p:sp>
          <p:nvSpPr>
            <p:cNvPr id="1045" name="pl1045"/>
            <p:cNvSpPr/>
            <p:nvPr/>
          </p:nvSpPr>
          <p:spPr>
            <a:xfrm>
              <a:off x="7527854" y="4405881"/>
              <a:ext cx="1472910" cy="64672"/>
            </a:xfrm>
            <a:custGeom>
              <a:avLst/>
              <a:pathLst>
                <a:path w="1472910" h="64672">
                  <a:moveTo>
                    <a:pt x="0" y="64672"/>
                  </a:moveTo>
                  <a:lnTo>
                    <a:pt x="294582" y="32336"/>
                  </a:lnTo>
                  <a:lnTo>
                    <a:pt x="589164" y="10778"/>
                  </a:lnTo>
                  <a:lnTo>
                    <a:pt x="883746" y="0"/>
                  </a:lnTo>
                  <a:lnTo>
                    <a:pt x="1178328" y="43115"/>
                  </a:lnTo>
                  <a:lnTo>
                    <a:pt x="1472910" y="21557"/>
                  </a:lnTo>
                </a:path>
              </a:pathLst>
            </a:custGeom>
            <a:ln w="35231" cap="flat">
              <a:solidFill>
                <a:srgbClr val="BEBEBE">
                  <a:alpha val="69803"/>
                </a:srgbClr>
              </a:solidFill>
              <a:prstDash val="solid"/>
              <a:round/>
            </a:ln>
          </p:spPr>
          <p:txBody>
            <a:bodyPr/>
            <a:lstStyle/>
            <a:p/>
          </p:txBody>
        </p:sp>
        <p:sp>
          <p:nvSpPr>
            <p:cNvPr id="1046" name="pl1046"/>
            <p:cNvSpPr/>
            <p:nvPr/>
          </p:nvSpPr>
          <p:spPr>
            <a:xfrm>
              <a:off x="7527854" y="4621456"/>
              <a:ext cx="1472910" cy="21557"/>
            </a:xfrm>
            <a:custGeom>
              <a:avLst/>
              <a:pathLst>
                <a:path w="1472910" h="21557">
                  <a:moveTo>
                    <a:pt x="0" y="0"/>
                  </a:moveTo>
                  <a:lnTo>
                    <a:pt x="294582" y="0"/>
                  </a:lnTo>
                  <a:lnTo>
                    <a:pt x="589164" y="0"/>
                  </a:lnTo>
                  <a:lnTo>
                    <a:pt x="883746" y="0"/>
                  </a:lnTo>
                  <a:lnTo>
                    <a:pt x="1178328" y="21557"/>
                  </a:lnTo>
                  <a:lnTo>
                    <a:pt x="1472910" y="0"/>
                  </a:lnTo>
                </a:path>
              </a:pathLst>
            </a:custGeom>
            <a:ln w="35231" cap="flat">
              <a:solidFill>
                <a:srgbClr val="BEBEBE">
                  <a:alpha val="69803"/>
                </a:srgbClr>
              </a:solidFill>
              <a:prstDash val="solid"/>
              <a:round/>
            </a:ln>
          </p:spPr>
          <p:txBody>
            <a:bodyPr/>
            <a:lstStyle/>
            <a:p/>
          </p:txBody>
        </p:sp>
        <p:sp>
          <p:nvSpPr>
            <p:cNvPr id="1047" name="pl1047"/>
            <p:cNvSpPr/>
            <p:nvPr/>
          </p:nvSpPr>
          <p:spPr>
            <a:xfrm>
              <a:off x="7527854" y="4308872"/>
              <a:ext cx="1472910" cy="301805"/>
            </a:xfrm>
            <a:custGeom>
              <a:avLst/>
              <a:pathLst>
                <a:path w="1472910" h="301805">
                  <a:moveTo>
                    <a:pt x="0" y="258690"/>
                  </a:moveTo>
                  <a:lnTo>
                    <a:pt x="294582" y="226354"/>
                  </a:lnTo>
                  <a:lnTo>
                    <a:pt x="589164" y="118566"/>
                  </a:lnTo>
                  <a:lnTo>
                    <a:pt x="883746" y="0"/>
                  </a:lnTo>
                  <a:lnTo>
                    <a:pt x="1178328" y="0"/>
                  </a:lnTo>
                  <a:lnTo>
                    <a:pt x="1472910" y="301805"/>
                  </a:lnTo>
                </a:path>
              </a:pathLst>
            </a:custGeom>
            <a:ln w="35231" cap="flat">
              <a:solidFill>
                <a:srgbClr val="BEBEBE">
                  <a:alpha val="69803"/>
                </a:srgbClr>
              </a:solidFill>
              <a:prstDash val="solid"/>
              <a:round/>
            </a:ln>
          </p:spPr>
          <p:txBody>
            <a:bodyPr/>
            <a:lstStyle/>
            <a:p/>
          </p:txBody>
        </p:sp>
        <p:sp>
          <p:nvSpPr>
            <p:cNvPr id="1048" name="pl1048"/>
            <p:cNvSpPr/>
            <p:nvPr/>
          </p:nvSpPr>
          <p:spPr>
            <a:xfrm>
              <a:off x="7527854" y="4599899"/>
              <a:ext cx="1472910" cy="10778"/>
            </a:xfrm>
            <a:custGeom>
              <a:avLst/>
              <a:pathLst>
                <a:path w="1472910" h="10778">
                  <a:moveTo>
                    <a:pt x="0" y="0"/>
                  </a:moveTo>
                  <a:lnTo>
                    <a:pt x="294582" y="10778"/>
                  </a:lnTo>
                  <a:lnTo>
                    <a:pt x="589164" y="10778"/>
                  </a:lnTo>
                  <a:lnTo>
                    <a:pt x="883746" y="10778"/>
                  </a:lnTo>
                  <a:lnTo>
                    <a:pt x="1178328" y="10778"/>
                  </a:lnTo>
                  <a:lnTo>
                    <a:pt x="1472910" y="0"/>
                  </a:lnTo>
                </a:path>
              </a:pathLst>
            </a:custGeom>
            <a:ln w="35231" cap="flat">
              <a:solidFill>
                <a:srgbClr val="BEBEBE">
                  <a:alpha val="69803"/>
                </a:srgbClr>
              </a:solidFill>
              <a:prstDash val="solid"/>
              <a:round/>
            </a:ln>
          </p:spPr>
          <p:txBody>
            <a:bodyPr/>
            <a:lstStyle/>
            <a:p/>
          </p:txBody>
        </p:sp>
        <p:sp>
          <p:nvSpPr>
            <p:cNvPr id="1049" name="pl1049"/>
            <p:cNvSpPr/>
            <p:nvPr/>
          </p:nvSpPr>
          <p:spPr>
            <a:xfrm>
              <a:off x="7527854" y="4621456"/>
              <a:ext cx="1472910" cy="10778"/>
            </a:xfrm>
            <a:custGeom>
              <a:avLst/>
              <a:pathLst>
                <a:path w="1472910" h="10778">
                  <a:moveTo>
                    <a:pt x="0" y="0"/>
                  </a:moveTo>
                  <a:lnTo>
                    <a:pt x="294582" y="0"/>
                  </a:lnTo>
                  <a:lnTo>
                    <a:pt x="589164" y="0"/>
                  </a:lnTo>
                  <a:lnTo>
                    <a:pt x="883746" y="10778"/>
                  </a:lnTo>
                  <a:lnTo>
                    <a:pt x="1178328" y="0"/>
                  </a:lnTo>
                  <a:lnTo>
                    <a:pt x="1472910" y="0"/>
                  </a:lnTo>
                </a:path>
              </a:pathLst>
            </a:custGeom>
            <a:ln w="35231" cap="flat">
              <a:solidFill>
                <a:srgbClr val="BEBEBE">
                  <a:alpha val="69803"/>
                </a:srgbClr>
              </a:solidFill>
              <a:prstDash val="solid"/>
              <a:round/>
            </a:ln>
          </p:spPr>
          <p:txBody>
            <a:bodyPr/>
            <a:lstStyle/>
            <a:p/>
          </p:txBody>
        </p:sp>
        <p:sp>
          <p:nvSpPr>
            <p:cNvPr id="1050" name="pl1050"/>
            <p:cNvSpPr/>
            <p:nvPr/>
          </p:nvSpPr>
          <p:spPr>
            <a:xfrm>
              <a:off x="7527854" y="4502890"/>
              <a:ext cx="1472910" cy="150902"/>
            </a:xfrm>
            <a:custGeom>
              <a:avLst/>
              <a:pathLst>
                <a:path w="1472910" h="150902">
                  <a:moveTo>
                    <a:pt x="0" y="0"/>
                  </a:moveTo>
                  <a:lnTo>
                    <a:pt x="294582" y="32336"/>
                  </a:lnTo>
                  <a:lnTo>
                    <a:pt x="589164" y="150902"/>
                  </a:lnTo>
                  <a:lnTo>
                    <a:pt x="883746" y="53893"/>
                  </a:lnTo>
                  <a:lnTo>
                    <a:pt x="1178328" y="97008"/>
                  </a:lnTo>
                  <a:lnTo>
                    <a:pt x="1472910" y="118566"/>
                  </a:lnTo>
                </a:path>
              </a:pathLst>
            </a:custGeom>
            <a:ln w="35231" cap="flat">
              <a:solidFill>
                <a:srgbClr val="BEBEBE">
                  <a:alpha val="69803"/>
                </a:srgbClr>
              </a:solidFill>
              <a:prstDash val="solid"/>
              <a:round/>
            </a:ln>
          </p:spPr>
          <p:txBody>
            <a:bodyPr/>
            <a:lstStyle/>
            <a:p/>
          </p:txBody>
        </p:sp>
        <p:sp>
          <p:nvSpPr>
            <p:cNvPr id="1051" name="pl1051"/>
            <p:cNvSpPr/>
            <p:nvPr/>
          </p:nvSpPr>
          <p:spPr>
            <a:xfrm>
              <a:off x="7527854" y="4546005"/>
              <a:ext cx="1472910" cy="53893"/>
            </a:xfrm>
            <a:custGeom>
              <a:avLst/>
              <a:pathLst>
                <a:path w="1472910" h="53893">
                  <a:moveTo>
                    <a:pt x="0" y="10778"/>
                  </a:moveTo>
                  <a:lnTo>
                    <a:pt x="294582" y="43115"/>
                  </a:lnTo>
                  <a:lnTo>
                    <a:pt x="589164" y="43115"/>
                  </a:lnTo>
                  <a:lnTo>
                    <a:pt x="883746" y="21557"/>
                  </a:lnTo>
                  <a:lnTo>
                    <a:pt x="1178328" y="0"/>
                  </a:lnTo>
                  <a:lnTo>
                    <a:pt x="1472910" y="53893"/>
                  </a:lnTo>
                </a:path>
              </a:pathLst>
            </a:custGeom>
            <a:ln w="35231" cap="flat">
              <a:solidFill>
                <a:srgbClr val="BEBEBE">
                  <a:alpha val="69803"/>
                </a:srgbClr>
              </a:solidFill>
              <a:prstDash val="solid"/>
              <a:round/>
            </a:ln>
          </p:spPr>
          <p:txBody>
            <a:bodyPr/>
            <a:lstStyle/>
            <a:p/>
          </p:txBody>
        </p:sp>
        <p:sp>
          <p:nvSpPr>
            <p:cNvPr id="1052" name="pl1052"/>
            <p:cNvSpPr/>
            <p:nvPr/>
          </p:nvSpPr>
          <p:spPr>
            <a:xfrm>
              <a:off x="7527854" y="4567562"/>
              <a:ext cx="1472910" cy="53893"/>
            </a:xfrm>
            <a:custGeom>
              <a:avLst/>
              <a:pathLst>
                <a:path w="1472910" h="53893">
                  <a:moveTo>
                    <a:pt x="0" y="43115"/>
                  </a:moveTo>
                  <a:lnTo>
                    <a:pt x="294582" y="32336"/>
                  </a:lnTo>
                  <a:lnTo>
                    <a:pt x="589164" y="10778"/>
                  </a:lnTo>
                  <a:lnTo>
                    <a:pt x="883746" y="0"/>
                  </a:lnTo>
                  <a:lnTo>
                    <a:pt x="1178328" y="53893"/>
                  </a:lnTo>
                  <a:lnTo>
                    <a:pt x="1472910" y="53893"/>
                  </a:lnTo>
                </a:path>
              </a:pathLst>
            </a:custGeom>
            <a:ln w="35231" cap="flat">
              <a:solidFill>
                <a:srgbClr val="BEBEBE">
                  <a:alpha val="69803"/>
                </a:srgbClr>
              </a:solidFill>
              <a:prstDash val="solid"/>
              <a:round/>
            </a:ln>
          </p:spPr>
          <p:txBody>
            <a:bodyPr/>
            <a:lstStyle/>
            <a:p/>
          </p:txBody>
        </p:sp>
        <p:sp>
          <p:nvSpPr>
            <p:cNvPr id="1053" name="pl1053"/>
            <p:cNvSpPr/>
            <p:nvPr/>
          </p:nvSpPr>
          <p:spPr>
            <a:xfrm>
              <a:off x="7527854" y="4362766"/>
              <a:ext cx="1472910" cy="194017"/>
            </a:xfrm>
            <a:custGeom>
              <a:avLst/>
              <a:pathLst>
                <a:path w="1472910" h="194017">
                  <a:moveTo>
                    <a:pt x="0" y="118566"/>
                  </a:moveTo>
                  <a:lnTo>
                    <a:pt x="294582" y="118566"/>
                  </a:lnTo>
                  <a:lnTo>
                    <a:pt x="589164" y="97008"/>
                  </a:lnTo>
                  <a:lnTo>
                    <a:pt x="883746" y="0"/>
                  </a:lnTo>
                  <a:lnTo>
                    <a:pt x="1178328" y="0"/>
                  </a:lnTo>
                  <a:lnTo>
                    <a:pt x="1472910" y="194017"/>
                  </a:lnTo>
                </a:path>
              </a:pathLst>
            </a:custGeom>
            <a:ln w="35231" cap="flat">
              <a:solidFill>
                <a:srgbClr val="BEBEBE">
                  <a:alpha val="69803"/>
                </a:srgbClr>
              </a:solidFill>
              <a:prstDash val="solid"/>
              <a:round/>
            </a:ln>
          </p:spPr>
          <p:txBody>
            <a:bodyPr/>
            <a:lstStyle/>
            <a:p/>
          </p:txBody>
        </p:sp>
        <p:sp>
          <p:nvSpPr>
            <p:cNvPr id="1054" name="pl1054"/>
            <p:cNvSpPr/>
            <p:nvPr/>
          </p:nvSpPr>
          <p:spPr>
            <a:xfrm>
              <a:off x="7527854" y="4610678"/>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55" name="pl1055"/>
            <p:cNvSpPr/>
            <p:nvPr/>
          </p:nvSpPr>
          <p:spPr>
            <a:xfrm>
              <a:off x="7527854" y="4621456"/>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56" name="pl1056"/>
            <p:cNvSpPr/>
            <p:nvPr/>
          </p:nvSpPr>
          <p:spPr>
            <a:xfrm>
              <a:off x="7527854" y="4599899"/>
              <a:ext cx="1472910" cy="21557"/>
            </a:xfrm>
            <a:custGeom>
              <a:avLst/>
              <a:pathLst>
                <a:path w="1472910" h="21557">
                  <a:moveTo>
                    <a:pt x="0" y="21557"/>
                  </a:moveTo>
                  <a:lnTo>
                    <a:pt x="294582" y="21557"/>
                  </a:lnTo>
                  <a:lnTo>
                    <a:pt x="589164" y="21557"/>
                  </a:lnTo>
                  <a:lnTo>
                    <a:pt x="883746" y="21557"/>
                  </a:lnTo>
                  <a:lnTo>
                    <a:pt x="1178328" y="0"/>
                  </a:lnTo>
                  <a:lnTo>
                    <a:pt x="1472910" y="21557"/>
                  </a:lnTo>
                </a:path>
              </a:pathLst>
            </a:custGeom>
            <a:ln w="35231" cap="flat">
              <a:solidFill>
                <a:srgbClr val="BEBEBE">
                  <a:alpha val="69803"/>
                </a:srgbClr>
              </a:solidFill>
              <a:prstDash val="solid"/>
              <a:round/>
            </a:ln>
          </p:spPr>
          <p:txBody>
            <a:bodyPr/>
            <a:lstStyle/>
            <a:p/>
          </p:txBody>
        </p:sp>
        <p:sp>
          <p:nvSpPr>
            <p:cNvPr id="1057" name="pl1057"/>
            <p:cNvSpPr/>
            <p:nvPr/>
          </p:nvSpPr>
          <p:spPr>
            <a:xfrm>
              <a:off x="7527854" y="4492111"/>
              <a:ext cx="1472910" cy="75451"/>
            </a:xfrm>
            <a:custGeom>
              <a:avLst/>
              <a:pathLst>
                <a:path w="1472910" h="75451">
                  <a:moveTo>
                    <a:pt x="0" y="32336"/>
                  </a:moveTo>
                  <a:lnTo>
                    <a:pt x="294582" y="21557"/>
                  </a:lnTo>
                  <a:lnTo>
                    <a:pt x="589164" y="75451"/>
                  </a:lnTo>
                  <a:lnTo>
                    <a:pt x="883746" y="21557"/>
                  </a:lnTo>
                  <a:lnTo>
                    <a:pt x="1178328" y="0"/>
                  </a:lnTo>
                  <a:lnTo>
                    <a:pt x="1472910" y="10778"/>
                  </a:lnTo>
                </a:path>
              </a:pathLst>
            </a:custGeom>
            <a:ln w="35231" cap="flat">
              <a:solidFill>
                <a:srgbClr val="BEBEBE">
                  <a:alpha val="69803"/>
                </a:srgbClr>
              </a:solidFill>
              <a:prstDash val="solid"/>
              <a:round/>
            </a:ln>
          </p:spPr>
          <p:txBody>
            <a:bodyPr/>
            <a:lstStyle/>
            <a:p/>
          </p:txBody>
        </p:sp>
        <p:sp>
          <p:nvSpPr>
            <p:cNvPr id="1058" name="pl1058"/>
            <p:cNvSpPr/>
            <p:nvPr/>
          </p:nvSpPr>
          <p:spPr>
            <a:xfrm>
              <a:off x="7527854" y="4556784"/>
              <a:ext cx="1472910" cy="64672"/>
            </a:xfrm>
            <a:custGeom>
              <a:avLst/>
              <a:pathLst>
                <a:path w="1472910" h="64672">
                  <a:moveTo>
                    <a:pt x="0" y="64672"/>
                  </a:moveTo>
                  <a:lnTo>
                    <a:pt x="294582" y="64672"/>
                  </a:lnTo>
                  <a:lnTo>
                    <a:pt x="589164" y="0"/>
                  </a:lnTo>
                  <a:lnTo>
                    <a:pt x="883746" y="64672"/>
                  </a:lnTo>
                  <a:lnTo>
                    <a:pt x="1178328" y="64672"/>
                  </a:lnTo>
                  <a:lnTo>
                    <a:pt x="1472910" y="64672"/>
                  </a:lnTo>
                </a:path>
              </a:pathLst>
            </a:custGeom>
            <a:ln w="35231" cap="flat">
              <a:solidFill>
                <a:srgbClr val="BEBEBE">
                  <a:alpha val="69803"/>
                </a:srgbClr>
              </a:solidFill>
              <a:prstDash val="solid"/>
              <a:round/>
            </a:ln>
          </p:spPr>
          <p:txBody>
            <a:bodyPr/>
            <a:lstStyle/>
            <a:p/>
          </p:txBody>
        </p:sp>
        <p:sp>
          <p:nvSpPr>
            <p:cNvPr id="1059" name="pl1059"/>
            <p:cNvSpPr/>
            <p:nvPr/>
          </p:nvSpPr>
          <p:spPr>
            <a:xfrm>
              <a:off x="7527854" y="4610678"/>
              <a:ext cx="1472910" cy="32336"/>
            </a:xfrm>
            <a:custGeom>
              <a:avLst/>
              <a:pathLst>
                <a:path w="1472910" h="32336">
                  <a:moveTo>
                    <a:pt x="0" y="32336"/>
                  </a:moveTo>
                  <a:lnTo>
                    <a:pt x="294582" y="0"/>
                  </a:lnTo>
                  <a:lnTo>
                    <a:pt x="589164" y="10778"/>
                  </a:lnTo>
                  <a:lnTo>
                    <a:pt x="883746" y="21557"/>
                  </a:lnTo>
                  <a:lnTo>
                    <a:pt x="1178328" y="10778"/>
                  </a:lnTo>
                  <a:lnTo>
                    <a:pt x="1472910" y="10778"/>
                  </a:lnTo>
                </a:path>
              </a:pathLst>
            </a:custGeom>
            <a:ln w="35231" cap="flat">
              <a:solidFill>
                <a:srgbClr val="BEBEBE">
                  <a:alpha val="69803"/>
                </a:srgbClr>
              </a:solidFill>
              <a:prstDash val="solid"/>
              <a:round/>
            </a:ln>
          </p:spPr>
          <p:txBody>
            <a:bodyPr/>
            <a:lstStyle/>
            <a:p/>
          </p:txBody>
        </p:sp>
        <p:sp>
          <p:nvSpPr>
            <p:cNvPr id="1060" name="pl1060"/>
            <p:cNvSpPr/>
            <p:nvPr/>
          </p:nvSpPr>
          <p:spPr>
            <a:xfrm>
              <a:off x="7527854" y="4492111"/>
              <a:ext cx="1472910" cy="0"/>
            </a:xfrm>
            <a:custGeom>
              <a:avLst/>
              <a:pathLst>
                <a:path w="1472910" h="0">
                  <a:moveTo>
                    <a:pt x="0" y="0"/>
                  </a:moveTo>
                  <a:lnTo>
                    <a:pt x="294582" y="0"/>
                  </a:lnTo>
                  <a:lnTo>
                    <a:pt x="589164" y="0"/>
                  </a:lnTo>
                  <a:lnTo>
                    <a:pt x="883746" y="0"/>
                  </a:lnTo>
                  <a:lnTo>
                    <a:pt x="1178328" y="0"/>
                  </a:lnTo>
                  <a:lnTo>
                    <a:pt x="1472910" y="0"/>
                  </a:lnTo>
                </a:path>
              </a:pathLst>
            </a:custGeom>
            <a:ln w="35231" cap="flat">
              <a:solidFill>
                <a:srgbClr val="BEBEBE">
                  <a:alpha val="69803"/>
                </a:srgbClr>
              </a:solidFill>
              <a:prstDash val="solid"/>
              <a:round/>
            </a:ln>
          </p:spPr>
          <p:txBody>
            <a:bodyPr/>
            <a:lstStyle/>
            <a:p/>
          </p:txBody>
        </p:sp>
        <p:sp>
          <p:nvSpPr>
            <p:cNvPr id="1061" name="pl1061"/>
            <p:cNvSpPr/>
            <p:nvPr/>
          </p:nvSpPr>
          <p:spPr>
            <a:xfrm>
              <a:off x="7527854" y="4481332"/>
              <a:ext cx="1472910" cy="43115"/>
            </a:xfrm>
            <a:custGeom>
              <a:avLst/>
              <a:pathLst>
                <a:path w="1472910" h="43115">
                  <a:moveTo>
                    <a:pt x="0" y="21557"/>
                  </a:moveTo>
                  <a:lnTo>
                    <a:pt x="294582" y="43115"/>
                  </a:lnTo>
                  <a:lnTo>
                    <a:pt x="589164" y="10778"/>
                  </a:lnTo>
                  <a:lnTo>
                    <a:pt x="883746" y="0"/>
                  </a:lnTo>
                  <a:lnTo>
                    <a:pt x="1178328" y="10778"/>
                  </a:lnTo>
                  <a:lnTo>
                    <a:pt x="1472910" y="21557"/>
                  </a:lnTo>
                </a:path>
              </a:pathLst>
            </a:custGeom>
            <a:ln w="35231" cap="flat">
              <a:solidFill>
                <a:srgbClr val="BEBEBE">
                  <a:alpha val="69803"/>
                </a:srgbClr>
              </a:solidFill>
              <a:prstDash val="solid"/>
              <a:round/>
            </a:ln>
          </p:spPr>
          <p:txBody>
            <a:bodyPr/>
            <a:lstStyle/>
            <a:p/>
          </p:txBody>
        </p:sp>
        <p:sp>
          <p:nvSpPr>
            <p:cNvPr id="1062" name="pl1062"/>
            <p:cNvSpPr/>
            <p:nvPr/>
          </p:nvSpPr>
          <p:spPr>
            <a:xfrm>
              <a:off x="7527854" y="4351987"/>
              <a:ext cx="1472910" cy="301805"/>
            </a:xfrm>
            <a:custGeom>
              <a:avLst/>
              <a:pathLst>
                <a:path w="1472910" h="301805">
                  <a:moveTo>
                    <a:pt x="0" y="301805"/>
                  </a:moveTo>
                  <a:lnTo>
                    <a:pt x="294582" y="258690"/>
                  </a:lnTo>
                  <a:lnTo>
                    <a:pt x="589164" y="269469"/>
                  </a:lnTo>
                  <a:lnTo>
                    <a:pt x="883746" y="269469"/>
                  </a:lnTo>
                  <a:lnTo>
                    <a:pt x="1178328" y="0"/>
                  </a:lnTo>
                  <a:lnTo>
                    <a:pt x="1472910" y="301805"/>
                  </a:lnTo>
                </a:path>
              </a:pathLst>
            </a:custGeom>
            <a:ln w="35231" cap="flat">
              <a:solidFill>
                <a:srgbClr val="BEBEBE">
                  <a:alpha val="69803"/>
                </a:srgbClr>
              </a:solidFill>
              <a:prstDash val="solid"/>
              <a:round/>
            </a:ln>
          </p:spPr>
          <p:txBody>
            <a:bodyPr/>
            <a:lstStyle/>
            <a:p/>
          </p:txBody>
        </p:sp>
        <p:sp>
          <p:nvSpPr>
            <p:cNvPr id="1063" name="pl1063"/>
            <p:cNvSpPr/>
            <p:nvPr/>
          </p:nvSpPr>
          <p:spPr>
            <a:xfrm>
              <a:off x="7527854" y="4578341"/>
              <a:ext cx="1472910" cy="43115"/>
            </a:xfrm>
            <a:custGeom>
              <a:avLst/>
              <a:pathLst>
                <a:path w="1472910" h="43115">
                  <a:moveTo>
                    <a:pt x="0" y="21557"/>
                  </a:moveTo>
                  <a:lnTo>
                    <a:pt x="294582" y="43115"/>
                  </a:lnTo>
                  <a:lnTo>
                    <a:pt x="589164" y="32336"/>
                  </a:lnTo>
                  <a:lnTo>
                    <a:pt x="883746" y="0"/>
                  </a:lnTo>
                  <a:lnTo>
                    <a:pt x="1178328" y="0"/>
                  </a:lnTo>
                  <a:lnTo>
                    <a:pt x="1472910" y="10778"/>
                  </a:lnTo>
                </a:path>
              </a:pathLst>
            </a:custGeom>
            <a:ln w="35231" cap="flat">
              <a:solidFill>
                <a:srgbClr val="BEBEBE">
                  <a:alpha val="69803"/>
                </a:srgbClr>
              </a:solidFill>
              <a:prstDash val="solid"/>
              <a:round/>
            </a:ln>
          </p:spPr>
          <p:txBody>
            <a:bodyPr/>
            <a:lstStyle/>
            <a:p/>
          </p:txBody>
        </p:sp>
        <p:sp>
          <p:nvSpPr>
            <p:cNvPr id="1064" name="pl1064"/>
            <p:cNvSpPr/>
            <p:nvPr/>
          </p:nvSpPr>
          <p:spPr>
            <a:xfrm>
              <a:off x="7527854" y="462145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BEBEBE">
                  <a:alpha val="69803"/>
                </a:srgbClr>
              </a:solidFill>
              <a:prstDash val="solid"/>
              <a:round/>
            </a:ln>
          </p:spPr>
          <p:txBody>
            <a:bodyPr/>
            <a:lstStyle/>
            <a:p/>
          </p:txBody>
        </p:sp>
        <p:sp>
          <p:nvSpPr>
            <p:cNvPr id="1065" name="pl1065"/>
            <p:cNvSpPr/>
            <p:nvPr/>
          </p:nvSpPr>
          <p:spPr>
            <a:xfrm>
              <a:off x="7527854" y="4362766"/>
              <a:ext cx="1472910" cy="129345"/>
            </a:xfrm>
            <a:custGeom>
              <a:avLst/>
              <a:pathLst>
                <a:path w="1472910" h="129345">
                  <a:moveTo>
                    <a:pt x="0" y="129345"/>
                  </a:moveTo>
                  <a:lnTo>
                    <a:pt x="294582" y="75451"/>
                  </a:lnTo>
                  <a:lnTo>
                    <a:pt x="589164" y="75451"/>
                  </a:lnTo>
                  <a:lnTo>
                    <a:pt x="883746" y="0"/>
                  </a:lnTo>
                  <a:lnTo>
                    <a:pt x="1178328" y="0"/>
                  </a:lnTo>
                  <a:lnTo>
                    <a:pt x="1472910" y="32336"/>
                  </a:lnTo>
                </a:path>
              </a:pathLst>
            </a:custGeom>
            <a:ln w="35231" cap="flat">
              <a:solidFill>
                <a:srgbClr val="BEBEBE">
                  <a:alpha val="69803"/>
                </a:srgbClr>
              </a:solidFill>
              <a:prstDash val="solid"/>
              <a:round/>
            </a:ln>
          </p:spPr>
          <p:txBody>
            <a:bodyPr/>
            <a:lstStyle/>
            <a:p/>
          </p:txBody>
        </p:sp>
        <p:sp>
          <p:nvSpPr>
            <p:cNvPr id="1066" name="pl1066"/>
            <p:cNvSpPr/>
            <p:nvPr/>
          </p:nvSpPr>
          <p:spPr>
            <a:xfrm>
              <a:off x="7527854" y="4524447"/>
              <a:ext cx="1472910" cy="43115"/>
            </a:xfrm>
            <a:custGeom>
              <a:avLst/>
              <a:pathLst>
                <a:path w="1472910" h="43115">
                  <a:moveTo>
                    <a:pt x="0" y="21557"/>
                  </a:moveTo>
                  <a:lnTo>
                    <a:pt x="294582" y="21557"/>
                  </a:lnTo>
                  <a:lnTo>
                    <a:pt x="589164" y="43115"/>
                  </a:lnTo>
                  <a:lnTo>
                    <a:pt x="883746" y="10778"/>
                  </a:lnTo>
                  <a:lnTo>
                    <a:pt x="1178328" y="0"/>
                  </a:lnTo>
                  <a:lnTo>
                    <a:pt x="1472910" y="21557"/>
                  </a:lnTo>
                </a:path>
              </a:pathLst>
            </a:custGeom>
            <a:ln w="20325" cap="flat">
              <a:solidFill>
                <a:srgbClr val="6B6B6B">
                  <a:alpha val="100000"/>
                </a:srgbClr>
              </a:solidFill>
              <a:prstDash val="solid"/>
              <a:round/>
            </a:ln>
          </p:spPr>
          <p:txBody>
            <a:bodyPr/>
            <a:lstStyle/>
            <a:p/>
          </p:txBody>
        </p:sp>
        <p:sp>
          <p:nvSpPr>
            <p:cNvPr id="1067" name="pl1067"/>
            <p:cNvSpPr/>
            <p:nvPr/>
          </p:nvSpPr>
          <p:spPr>
            <a:xfrm>
              <a:off x="7527854" y="462145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40651" cap="flat">
              <a:solidFill>
                <a:srgbClr val="000000">
                  <a:alpha val="100000"/>
                </a:srgbClr>
              </a:solidFill>
              <a:prstDash val="solid"/>
              <a:round/>
            </a:ln>
          </p:spPr>
          <p:txBody>
            <a:bodyPr/>
            <a:lstStyle/>
            <a:p/>
          </p:txBody>
        </p:sp>
        <p:sp>
          <p:nvSpPr>
            <p:cNvPr id="1068" name="pl1068"/>
            <p:cNvSpPr/>
            <p:nvPr/>
          </p:nvSpPr>
          <p:spPr>
            <a:xfrm>
              <a:off x="7527854" y="4621456"/>
              <a:ext cx="1472910" cy="107787"/>
            </a:xfrm>
            <a:custGeom>
              <a:avLst/>
              <a:pathLst>
                <a:path w="1472910" h="107787">
                  <a:moveTo>
                    <a:pt x="0" y="0"/>
                  </a:moveTo>
                  <a:lnTo>
                    <a:pt x="294582" y="0"/>
                  </a:lnTo>
                  <a:lnTo>
                    <a:pt x="589164" y="107787"/>
                  </a:lnTo>
                  <a:lnTo>
                    <a:pt x="883746" y="32336"/>
                  </a:lnTo>
                  <a:lnTo>
                    <a:pt x="1178328" y="0"/>
                  </a:lnTo>
                  <a:lnTo>
                    <a:pt x="1472910" y="0"/>
                  </a:lnTo>
                </a:path>
              </a:pathLst>
            </a:custGeom>
            <a:ln w="35231" cap="flat">
              <a:solidFill>
                <a:srgbClr val="FF63B9">
                  <a:alpha val="100000"/>
                </a:srgbClr>
              </a:solidFill>
              <a:prstDash val="solid"/>
              <a:round/>
            </a:ln>
          </p:spPr>
          <p:txBody>
            <a:bodyPr/>
            <a:lstStyle/>
            <a:p/>
          </p:txBody>
        </p:sp>
        <p:sp>
          <p:nvSpPr>
            <p:cNvPr id="1069" name="pl1069"/>
            <p:cNvSpPr/>
            <p:nvPr/>
          </p:nvSpPr>
          <p:spPr>
            <a:xfrm>
              <a:off x="7454208" y="4621456"/>
              <a:ext cx="1620202" cy="0"/>
            </a:xfrm>
            <a:custGeom>
              <a:avLst/>
              <a:pathLst>
                <a:path w="1620202" h="0">
                  <a:moveTo>
                    <a:pt x="0" y="0"/>
                  </a:moveTo>
                  <a:lnTo>
                    <a:pt x="1620202" y="0"/>
                  </a:lnTo>
                  <a:lnTo>
                    <a:pt x="1620202" y="0"/>
                  </a:lnTo>
                </a:path>
              </a:pathLst>
            </a:custGeom>
            <a:ln w="13550" cap="flat">
              <a:solidFill>
                <a:srgbClr val="000000">
                  <a:alpha val="100000"/>
                </a:srgbClr>
              </a:solidFill>
              <a:prstDash val="dash"/>
              <a:round/>
            </a:ln>
          </p:spPr>
          <p:txBody>
            <a:bodyPr/>
            <a:lstStyle/>
            <a:p/>
          </p:txBody>
        </p:sp>
        <p:sp>
          <p:nvSpPr>
            <p:cNvPr id="1070" name="tx1070"/>
            <p:cNvSpPr/>
            <p:nvPr/>
          </p:nvSpPr>
          <p:spPr>
            <a:xfrm>
              <a:off x="7497709" y="44568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71" name="tx1071"/>
            <p:cNvSpPr/>
            <p:nvPr/>
          </p:nvSpPr>
          <p:spPr>
            <a:xfrm>
              <a:off x="7792291" y="44568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72" name="tx1072"/>
            <p:cNvSpPr/>
            <p:nvPr/>
          </p:nvSpPr>
          <p:spPr>
            <a:xfrm>
              <a:off x="8038679" y="456464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1073" name="tx1073"/>
            <p:cNvSpPr/>
            <p:nvPr/>
          </p:nvSpPr>
          <p:spPr>
            <a:xfrm>
              <a:off x="8363406" y="4489142"/>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74" name="tx1074"/>
            <p:cNvSpPr/>
            <p:nvPr/>
          </p:nvSpPr>
          <p:spPr>
            <a:xfrm>
              <a:off x="8676038" y="44568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75" name="tx1075"/>
            <p:cNvSpPr/>
            <p:nvPr/>
          </p:nvSpPr>
          <p:spPr>
            <a:xfrm>
              <a:off x="8970620" y="44568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1076" name="rc1076"/>
            <p:cNvSpPr/>
            <p:nvPr/>
          </p:nvSpPr>
          <p:spPr>
            <a:xfrm>
              <a:off x="695044" y="4833325"/>
              <a:ext cx="1620202" cy="214862"/>
            </a:xfrm>
            <a:prstGeom prst="rect">
              <a:avLst/>
            </a:prstGeom>
            <a:solidFill>
              <a:srgbClr val="D9D9D9">
                <a:alpha val="100000"/>
              </a:srgbClr>
            </a:solidFill>
          </p:spPr>
          <p:txBody>
            <a:bodyPr/>
            <a:lstStyle/>
            <a:p/>
          </p:txBody>
        </p:sp>
        <p:sp>
          <p:nvSpPr>
            <p:cNvPr id="1077" name="tx1077"/>
            <p:cNvSpPr/>
            <p:nvPr/>
          </p:nvSpPr>
          <p:spPr>
            <a:xfrm>
              <a:off x="1328092" y="4899447"/>
              <a:ext cx="35410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Yemen</a:t>
              </a:r>
            </a:p>
          </p:txBody>
        </p:sp>
        <p:sp>
          <p:nvSpPr>
            <p:cNvPr id="1078" name="rc1078"/>
            <p:cNvSpPr/>
            <p:nvPr/>
          </p:nvSpPr>
          <p:spPr>
            <a:xfrm>
              <a:off x="695044" y="3790048"/>
              <a:ext cx="1620202" cy="214862"/>
            </a:xfrm>
            <a:prstGeom prst="rect">
              <a:avLst/>
            </a:prstGeom>
            <a:solidFill>
              <a:srgbClr val="D9D9D9">
                <a:alpha val="100000"/>
              </a:srgbClr>
            </a:solidFill>
          </p:spPr>
          <p:txBody>
            <a:bodyPr/>
            <a:lstStyle/>
            <a:p/>
          </p:txBody>
        </p:sp>
        <p:sp>
          <p:nvSpPr>
            <p:cNvPr id="1079" name="tx1079"/>
            <p:cNvSpPr/>
            <p:nvPr/>
          </p:nvSpPr>
          <p:spPr>
            <a:xfrm>
              <a:off x="1303262" y="3854751"/>
              <a:ext cx="4037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Somalia</a:t>
              </a:r>
            </a:p>
          </p:txBody>
        </p:sp>
        <p:sp>
          <p:nvSpPr>
            <p:cNvPr id="1080" name="rc1080"/>
            <p:cNvSpPr/>
            <p:nvPr/>
          </p:nvSpPr>
          <p:spPr>
            <a:xfrm>
              <a:off x="2384835" y="3790048"/>
              <a:ext cx="1620202" cy="214862"/>
            </a:xfrm>
            <a:prstGeom prst="rect">
              <a:avLst/>
            </a:prstGeom>
            <a:solidFill>
              <a:srgbClr val="D9D9D9">
                <a:alpha val="100000"/>
              </a:srgbClr>
            </a:solidFill>
          </p:spPr>
          <p:txBody>
            <a:bodyPr/>
            <a:lstStyle/>
            <a:p/>
          </p:txBody>
        </p:sp>
        <p:sp>
          <p:nvSpPr>
            <p:cNvPr id="1081" name="tx1081"/>
            <p:cNvSpPr/>
            <p:nvPr/>
          </p:nvSpPr>
          <p:spPr>
            <a:xfrm>
              <a:off x="3033354" y="3854751"/>
              <a:ext cx="32316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Sudan</a:t>
              </a:r>
            </a:p>
          </p:txBody>
        </p:sp>
        <p:sp>
          <p:nvSpPr>
            <p:cNvPr id="1082" name="rc1082"/>
            <p:cNvSpPr/>
            <p:nvPr/>
          </p:nvSpPr>
          <p:spPr>
            <a:xfrm>
              <a:off x="4074626" y="3790048"/>
              <a:ext cx="1620202" cy="214862"/>
            </a:xfrm>
            <a:prstGeom prst="rect">
              <a:avLst/>
            </a:prstGeom>
            <a:solidFill>
              <a:srgbClr val="D9D9D9">
                <a:alpha val="100000"/>
              </a:srgbClr>
            </a:solidFill>
          </p:spPr>
          <p:txBody>
            <a:bodyPr/>
            <a:lstStyle/>
            <a:p/>
          </p:txBody>
        </p:sp>
        <p:sp>
          <p:nvSpPr>
            <p:cNvPr id="1083" name="tx1083"/>
            <p:cNvSpPr/>
            <p:nvPr/>
          </p:nvSpPr>
          <p:spPr>
            <a:xfrm>
              <a:off x="4757415" y="3832595"/>
              <a:ext cx="25462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Syria</a:t>
              </a:r>
            </a:p>
          </p:txBody>
        </p:sp>
        <p:sp>
          <p:nvSpPr>
            <p:cNvPr id="1084" name="rc1084"/>
            <p:cNvSpPr/>
            <p:nvPr/>
          </p:nvSpPr>
          <p:spPr>
            <a:xfrm>
              <a:off x="5764417" y="3790048"/>
              <a:ext cx="1620202" cy="214862"/>
            </a:xfrm>
            <a:prstGeom prst="rect">
              <a:avLst/>
            </a:prstGeom>
            <a:solidFill>
              <a:srgbClr val="D9D9D9">
                <a:alpha val="100000"/>
              </a:srgbClr>
            </a:solidFill>
          </p:spPr>
          <p:txBody>
            <a:bodyPr/>
            <a:lstStyle/>
            <a:p/>
          </p:txBody>
        </p:sp>
        <p:sp>
          <p:nvSpPr>
            <p:cNvPr id="1085" name="tx1085"/>
            <p:cNvSpPr/>
            <p:nvPr/>
          </p:nvSpPr>
          <p:spPr>
            <a:xfrm>
              <a:off x="6394382" y="3856170"/>
              <a:ext cx="36027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Tunisia</a:t>
              </a:r>
            </a:p>
          </p:txBody>
        </p:sp>
        <p:sp>
          <p:nvSpPr>
            <p:cNvPr id="1086" name="rc1086"/>
            <p:cNvSpPr/>
            <p:nvPr/>
          </p:nvSpPr>
          <p:spPr>
            <a:xfrm>
              <a:off x="7454208" y="3790048"/>
              <a:ext cx="1620202" cy="214862"/>
            </a:xfrm>
            <a:prstGeom prst="rect">
              <a:avLst/>
            </a:prstGeom>
            <a:solidFill>
              <a:srgbClr val="D9D9D9">
                <a:alpha val="100000"/>
              </a:srgbClr>
            </a:solidFill>
          </p:spPr>
          <p:txBody>
            <a:bodyPr/>
            <a:lstStyle/>
            <a:p/>
          </p:txBody>
        </p:sp>
        <p:sp>
          <p:nvSpPr>
            <p:cNvPr id="1087" name="tx1087"/>
            <p:cNvSpPr/>
            <p:nvPr/>
          </p:nvSpPr>
          <p:spPr>
            <a:xfrm>
              <a:off x="7733231" y="3856115"/>
              <a:ext cx="1062156"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United Arab Emirates</a:t>
              </a:r>
            </a:p>
          </p:txBody>
        </p:sp>
        <p:sp>
          <p:nvSpPr>
            <p:cNvPr id="1088" name="rc1088"/>
            <p:cNvSpPr/>
            <p:nvPr/>
          </p:nvSpPr>
          <p:spPr>
            <a:xfrm>
              <a:off x="695044" y="2746771"/>
              <a:ext cx="1620202" cy="214862"/>
            </a:xfrm>
            <a:prstGeom prst="rect">
              <a:avLst/>
            </a:prstGeom>
            <a:solidFill>
              <a:srgbClr val="D9D9D9">
                <a:alpha val="100000"/>
              </a:srgbClr>
            </a:solidFill>
          </p:spPr>
          <p:txBody>
            <a:bodyPr/>
            <a:lstStyle/>
            <a:p/>
          </p:txBody>
        </p:sp>
        <p:sp>
          <p:nvSpPr>
            <p:cNvPr id="1089" name="tx1089"/>
            <p:cNvSpPr/>
            <p:nvPr/>
          </p:nvSpPr>
          <p:spPr>
            <a:xfrm>
              <a:off x="1290875" y="2812893"/>
              <a:ext cx="428540"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Morocco</a:t>
              </a:r>
            </a:p>
          </p:txBody>
        </p:sp>
        <p:sp>
          <p:nvSpPr>
            <p:cNvPr id="1090" name="rc1090"/>
            <p:cNvSpPr/>
            <p:nvPr/>
          </p:nvSpPr>
          <p:spPr>
            <a:xfrm>
              <a:off x="2384835" y="2746771"/>
              <a:ext cx="1620202" cy="214862"/>
            </a:xfrm>
            <a:prstGeom prst="rect">
              <a:avLst/>
            </a:prstGeom>
            <a:solidFill>
              <a:srgbClr val="D9D9D9">
                <a:alpha val="100000"/>
              </a:srgbClr>
            </a:solidFill>
          </p:spPr>
          <p:txBody>
            <a:bodyPr/>
            <a:lstStyle/>
            <a:p/>
          </p:txBody>
        </p:sp>
        <p:sp>
          <p:nvSpPr>
            <p:cNvPr id="1091" name="tx1091"/>
            <p:cNvSpPr/>
            <p:nvPr/>
          </p:nvSpPr>
          <p:spPr>
            <a:xfrm>
              <a:off x="3042767" y="2811419"/>
              <a:ext cx="304338"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Oman</a:t>
              </a:r>
            </a:p>
          </p:txBody>
        </p:sp>
        <p:sp>
          <p:nvSpPr>
            <p:cNvPr id="1092" name="rc1092"/>
            <p:cNvSpPr/>
            <p:nvPr/>
          </p:nvSpPr>
          <p:spPr>
            <a:xfrm>
              <a:off x="4074626" y="2746771"/>
              <a:ext cx="1620202" cy="214862"/>
            </a:xfrm>
            <a:prstGeom prst="rect">
              <a:avLst/>
            </a:prstGeom>
            <a:solidFill>
              <a:srgbClr val="D9D9D9">
                <a:alpha val="100000"/>
              </a:srgbClr>
            </a:solidFill>
          </p:spPr>
          <p:txBody>
            <a:bodyPr/>
            <a:lstStyle/>
            <a:p/>
          </p:txBody>
        </p:sp>
        <p:sp>
          <p:nvSpPr>
            <p:cNvPr id="1093" name="tx1093"/>
            <p:cNvSpPr/>
            <p:nvPr/>
          </p:nvSpPr>
          <p:spPr>
            <a:xfrm>
              <a:off x="4670402" y="2812893"/>
              <a:ext cx="42864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Pakistan</a:t>
              </a:r>
            </a:p>
          </p:txBody>
        </p:sp>
        <p:sp>
          <p:nvSpPr>
            <p:cNvPr id="1094" name="rc1094"/>
            <p:cNvSpPr/>
            <p:nvPr/>
          </p:nvSpPr>
          <p:spPr>
            <a:xfrm>
              <a:off x="5764417" y="2746771"/>
              <a:ext cx="1620202" cy="214862"/>
            </a:xfrm>
            <a:prstGeom prst="rect">
              <a:avLst/>
            </a:prstGeom>
            <a:solidFill>
              <a:srgbClr val="D9D9D9">
                <a:alpha val="100000"/>
              </a:srgbClr>
            </a:solidFill>
          </p:spPr>
          <p:txBody>
            <a:bodyPr/>
            <a:lstStyle/>
            <a:p/>
          </p:txBody>
        </p:sp>
        <p:sp>
          <p:nvSpPr>
            <p:cNvPr id="1095" name="tx1095"/>
            <p:cNvSpPr/>
            <p:nvPr/>
          </p:nvSpPr>
          <p:spPr>
            <a:xfrm>
              <a:off x="6434764" y="2806563"/>
              <a:ext cx="279509" cy="8763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Qatar</a:t>
              </a:r>
            </a:p>
          </p:txBody>
        </p:sp>
        <p:sp>
          <p:nvSpPr>
            <p:cNvPr id="1096" name="rc1096"/>
            <p:cNvSpPr/>
            <p:nvPr/>
          </p:nvSpPr>
          <p:spPr>
            <a:xfrm>
              <a:off x="7454208" y="2746771"/>
              <a:ext cx="1620202" cy="214862"/>
            </a:xfrm>
            <a:prstGeom prst="rect">
              <a:avLst/>
            </a:prstGeom>
            <a:solidFill>
              <a:srgbClr val="D9D9D9">
                <a:alpha val="100000"/>
              </a:srgbClr>
            </a:solidFill>
          </p:spPr>
          <p:txBody>
            <a:bodyPr/>
            <a:lstStyle/>
            <a:p/>
          </p:txBody>
        </p:sp>
        <p:sp>
          <p:nvSpPr>
            <p:cNvPr id="1097" name="tx1097"/>
            <p:cNvSpPr/>
            <p:nvPr/>
          </p:nvSpPr>
          <p:spPr>
            <a:xfrm>
              <a:off x="7944336" y="2811474"/>
              <a:ext cx="6399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Saudi Arabia</a:t>
              </a:r>
            </a:p>
          </p:txBody>
        </p:sp>
        <p:sp>
          <p:nvSpPr>
            <p:cNvPr id="1098" name="rc1098"/>
            <p:cNvSpPr/>
            <p:nvPr/>
          </p:nvSpPr>
          <p:spPr>
            <a:xfrm>
              <a:off x="695044" y="1703494"/>
              <a:ext cx="1620202" cy="214862"/>
            </a:xfrm>
            <a:prstGeom prst="rect">
              <a:avLst/>
            </a:prstGeom>
            <a:solidFill>
              <a:srgbClr val="D9D9D9">
                <a:alpha val="100000"/>
              </a:srgbClr>
            </a:solidFill>
          </p:spPr>
          <p:txBody>
            <a:bodyPr/>
            <a:lstStyle/>
            <a:p/>
          </p:txBody>
        </p:sp>
        <p:sp>
          <p:nvSpPr>
            <p:cNvPr id="1099" name="tx1099"/>
            <p:cNvSpPr/>
            <p:nvPr/>
          </p:nvSpPr>
          <p:spPr>
            <a:xfrm>
              <a:off x="1408856" y="1748715"/>
              <a:ext cx="192578"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Iraq</a:t>
              </a:r>
            </a:p>
          </p:txBody>
        </p:sp>
        <p:sp>
          <p:nvSpPr>
            <p:cNvPr id="1100" name="rc1100"/>
            <p:cNvSpPr/>
            <p:nvPr/>
          </p:nvSpPr>
          <p:spPr>
            <a:xfrm>
              <a:off x="2384835" y="1703494"/>
              <a:ext cx="1620202" cy="214862"/>
            </a:xfrm>
            <a:prstGeom prst="rect">
              <a:avLst/>
            </a:prstGeom>
            <a:solidFill>
              <a:srgbClr val="D9D9D9">
                <a:alpha val="100000"/>
              </a:srgbClr>
            </a:solidFill>
          </p:spPr>
          <p:txBody>
            <a:bodyPr/>
            <a:lstStyle/>
            <a:p/>
          </p:txBody>
        </p:sp>
        <p:sp>
          <p:nvSpPr>
            <p:cNvPr id="1101" name="tx1101"/>
            <p:cNvSpPr/>
            <p:nvPr/>
          </p:nvSpPr>
          <p:spPr>
            <a:xfrm>
              <a:off x="3024077" y="1769561"/>
              <a:ext cx="341719"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Jordan</a:t>
              </a:r>
            </a:p>
          </p:txBody>
        </p:sp>
        <p:sp>
          <p:nvSpPr>
            <p:cNvPr id="1102" name="rc1102"/>
            <p:cNvSpPr/>
            <p:nvPr/>
          </p:nvSpPr>
          <p:spPr>
            <a:xfrm>
              <a:off x="4074626" y="1703494"/>
              <a:ext cx="1620202" cy="214862"/>
            </a:xfrm>
            <a:prstGeom prst="rect">
              <a:avLst/>
            </a:prstGeom>
            <a:solidFill>
              <a:srgbClr val="D9D9D9">
                <a:alpha val="100000"/>
              </a:srgbClr>
            </a:solidFill>
          </p:spPr>
          <p:txBody>
            <a:bodyPr/>
            <a:lstStyle/>
            <a:p/>
          </p:txBody>
        </p:sp>
        <p:sp>
          <p:nvSpPr>
            <p:cNvPr id="1103" name="tx1103"/>
            <p:cNvSpPr/>
            <p:nvPr/>
          </p:nvSpPr>
          <p:spPr>
            <a:xfrm>
              <a:off x="4717005" y="1769616"/>
              <a:ext cx="3354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Kuwait</a:t>
              </a:r>
            </a:p>
          </p:txBody>
        </p:sp>
        <p:sp>
          <p:nvSpPr>
            <p:cNvPr id="1104" name="rc1104"/>
            <p:cNvSpPr/>
            <p:nvPr/>
          </p:nvSpPr>
          <p:spPr>
            <a:xfrm>
              <a:off x="5764417" y="1703494"/>
              <a:ext cx="1620202" cy="214862"/>
            </a:xfrm>
            <a:prstGeom prst="rect">
              <a:avLst/>
            </a:prstGeom>
            <a:solidFill>
              <a:srgbClr val="D9D9D9">
                <a:alpha val="100000"/>
              </a:srgbClr>
            </a:solidFill>
          </p:spPr>
          <p:txBody>
            <a:bodyPr/>
            <a:lstStyle/>
            <a:p/>
          </p:txBody>
        </p:sp>
        <p:sp>
          <p:nvSpPr>
            <p:cNvPr id="1105" name="tx1105"/>
            <p:cNvSpPr/>
            <p:nvPr/>
          </p:nvSpPr>
          <p:spPr>
            <a:xfrm>
              <a:off x="6356974" y="1769616"/>
              <a:ext cx="435089"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Lebanon</a:t>
              </a:r>
            </a:p>
          </p:txBody>
        </p:sp>
        <p:sp>
          <p:nvSpPr>
            <p:cNvPr id="1106" name="rc1106"/>
            <p:cNvSpPr/>
            <p:nvPr/>
          </p:nvSpPr>
          <p:spPr>
            <a:xfrm>
              <a:off x="7454208" y="1703494"/>
              <a:ext cx="1620202" cy="214862"/>
            </a:xfrm>
            <a:prstGeom prst="rect">
              <a:avLst/>
            </a:prstGeom>
            <a:solidFill>
              <a:srgbClr val="D9D9D9">
                <a:alpha val="100000"/>
              </a:srgbClr>
            </a:solidFill>
          </p:spPr>
          <p:txBody>
            <a:bodyPr/>
            <a:lstStyle/>
            <a:p/>
          </p:txBody>
        </p:sp>
        <p:sp>
          <p:nvSpPr>
            <p:cNvPr id="1107" name="tx1107"/>
            <p:cNvSpPr/>
            <p:nvPr/>
          </p:nvSpPr>
          <p:spPr>
            <a:xfrm>
              <a:off x="8130721" y="1747406"/>
              <a:ext cx="26717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Libya</a:t>
              </a:r>
            </a:p>
          </p:txBody>
        </p:sp>
        <p:sp>
          <p:nvSpPr>
            <p:cNvPr id="1108" name="rc1108"/>
            <p:cNvSpPr/>
            <p:nvPr/>
          </p:nvSpPr>
          <p:spPr>
            <a:xfrm>
              <a:off x="695044" y="660217"/>
              <a:ext cx="1620202" cy="214862"/>
            </a:xfrm>
            <a:prstGeom prst="rect">
              <a:avLst/>
            </a:prstGeom>
            <a:solidFill>
              <a:srgbClr val="D9D9D9">
                <a:alpha val="100000"/>
              </a:srgbClr>
            </a:solidFill>
          </p:spPr>
          <p:txBody>
            <a:bodyPr/>
            <a:lstStyle/>
            <a:p/>
          </p:txBody>
        </p:sp>
        <p:sp>
          <p:nvSpPr>
            <p:cNvPr id="1109" name="tx1109"/>
            <p:cNvSpPr/>
            <p:nvPr/>
          </p:nvSpPr>
          <p:spPr>
            <a:xfrm>
              <a:off x="1210002" y="702764"/>
              <a:ext cx="5902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Afghanistan</a:t>
              </a:r>
            </a:p>
          </p:txBody>
        </p:sp>
        <p:sp>
          <p:nvSpPr>
            <p:cNvPr id="1110" name="rc1110"/>
            <p:cNvSpPr/>
            <p:nvPr/>
          </p:nvSpPr>
          <p:spPr>
            <a:xfrm>
              <a:off x="2384835" y="660217"/>
              <a:ext cx="1620202" cy="214862"/>
            </a:xfrm>
            <a:prstGeom prst="rect">
              <a:avLst/>
            </a:prstGeom>
            <a:solidFill>
              <a:srgbClr val="D9D9D9">
                <a:alpha val="100000"/>
              </a:srgbClr>
            </a:solidFill>
          </p:spPr>
          <p:txBody>
            <a:bodyPr/>
            <a:lstStyle/>
            <a:p/>
          </p:txBody>
        </p:sp>
        <p:sp>
          <p:nvSpPr>
            <p:cNvPr id="1111" name="tx1111"/>
            <p:cNvSpPr/>
            <p:nvPr/>
          </p:nvSpPr>
          <p:spPr>
            <a:xfrm>
              <a:off x="3002330" y="726339"/>
              <a:ext cx="385211"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Bahrain</a:t>
              </a:r>
            </a:p>
          </p:txBody>
        </p:sp>
        <p:sp>
          <p:nvSpPr>
            <p:cNvPr id="1112" name="rc1112"/>
            <p:cNvSpPr/>
            <p:nvPr/>
          </p:nvSpPr>
          <p:spPr>
            <a:xfrm>
              <a:off x="4074626" y="660217"/>
              <a:ext cx="1620202" cy="214862"/>
            </a:xfrm>
            <a:prstGeom prst="rect">
              <a:avLst/>
            </a:prstGeom>
            <a:solidFill>
              <a:srgbClr val="D9D9D9">
                <a:alpha val="100000"/>
              </a:srgbClr>
            </a:solidFill>
          </p:spPr>
          <p:txBody>
            <a:bodyPr/>
            <a:lstStyle/>
            <a:p/>
          </p:txBody>
        </p:sp>
        <p:sp>
          <p:nvSpPr>
            <p:cNvPr id="1113" name="tx1113"/>
            <p:cNvSpPr/>
            <p:nvPr/>
          </p:nvSpPr>
          <p:spPr>
            <a:xfrm>
              <a:off x="4698370" y="704129"/>
              <a:ext cx="372715"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Djibouti</a:t>
              </a:r>
            </a:p>
          </p:txBody>
        </p:sp>
        <p:sp>
          <p:nvSpPr>
            <p:cNvPr id="1114" name="rc1114"/>
            <p:cNvSpPr/>
            <p:nvPr/>
          </p:nvSpPr>
          <p:spPr>
            <a:xfrm>
              <a:off x="5764417" y="660217"/>
              <a:ext cx="1620202" cy="214862"/>
            </a:xfrm>
            <a:prstGeom prst="rect">
              <a:avLst/>
            </a:prstGeom>
            <a:solidFill>
              <a:srgbClr val="D9D9D9">
                <a:alpha val="100000"/>
              </a:srgbClr>
            </a:solidFill>
          </p:spPr>
          <p:txBody>
            <a:bodyPr/>
            <a:lstStyle/>
            <a:p/>
          </p:txBody>
        </p:sp>
        <p:sp>
          <p:nvSpPr>
            <p:cNvPr id="1115" name="tx1115"/>
            <p:cNvSpPr/>
            <p:nvPr/>
          </p:nvSpPr>
          <p:spPr>
            <a:xfrm>
              <a:off x="6431626" y="704129"/>
              <a:ext cx="285784"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Egypt</a:t>
              </a:r>
            </a:p>
          </p:txBody>
        </p:sp>
        <p:sp>
          <p:nvSpPr>
            <p:cNvPr id="1116" name="rc1116"/>
            <p:cNvSpPr/>
            <p:nvPr/>
          </p:nvSpPr>
          <p:spPr>
            <a:xfrm>
              <a:off x="7454208" y="660217"/>
              <a:ext cx="1620202" cy="214862"/>
            </a:xfrm>
            <a:prstGeom prst="rect">
              <a:avLst/>
            </a:prstGeom>
            <a:solidFill>
              <a:srgbClr val="D9D9D9">
                <a:alpha val="100000"/>
              </a:srgbClr>
            </a:solidFill>
          </p:spPr>
          <p:txBody>
            <a:bodyPr/>
            <a:lstStyle/>
            <a:p/>
          </p:txBody>
        </p:sp>
        <p:sp>
          <p:nvSpPr>
            <p:cNvPr id="1117" name="tx1117"/>
            <p:cNvSpPr/>
            <p:nvPr/>
          </p:nvSpPr>
          <p:spPr>
            <a:xfrm>
              <a:off x="8168020" y="726339"/>
              <a:ext cx="192578"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Iran</a:t>
              </a:r>
            </a:p>
          </p:txBody>
        </p:sp>
        <p:sp>
          <p:nvSpPr>
            <p:cNvPr id="1118" name="pl1118"/>
            <p:cNvSpPr/>
            <p:nvPr/>
          </p:nvSpPr>
          <p:spPr>
            <a:xfrm>
              <a:off x="768690"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19" name="pl1119"/>
            <p:cNvSpPr/>
            <p:nvPr/>
          </p:nvSpPr>
          <p:spPr>
            <a:xfrm>
              <a:off x="1063272"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0" name="pl1120"/>
            <p:cNvSpPr/>
            <p:nvPr/>
          </p:nvSpPr>
          <p:spPr>
            <a:xfrm>
              <a:off x="1357854"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1" name="pl1121"/>
            <p:cNvSpPr/>
            <p:nvPr/>
          </p:nvSpPr>
          <p:spPr>
            <a:xfrm>
              <a:off x="1652436"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2" name="pl1122"/>
            <p:cNvSpPr/>
            <p:nvPr/>
          </p:nvSpPr>
          <p:spPr>
            <a:xfrm>
              <a:off x="1947019"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3" name="pl1123"/>
            <p:cNvSpPr/>
            <p:nvPr/>
          </p:nvSpPr>
          <p:spPr>
            <a:xfrm>
              <a:off x="2241601" y="5807013"/>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24" name="tx1124"/>
            <p:cNvSpPr/>
            <p:nvPr/>
          </p:nvSpPr>
          <p:spPr>
            <a:xfrm rot="-5400000">
              <a:off x="643533"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25" name="tx1125"/>
            <p:cNvSpPr/>
            <p:nvPr/>
          </p:nvSpPr>
          <p:spPr>
            <a:xfrm rot="-5400000">
              <a:off x="938115"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26" name="tx1126"/>
            <p:cNvSpPr/>
            <p:nvPr/>
          </p:nvSpPr>
          <p:spPr>
            <a:xfrm rot="-5400000">
              <a:off x="1232697"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27" name="tx1127"/>
            <p:cNvSpPr/>
            <p:nvPr/>
          </p:nvSpPr>
          <p:spPr>
            <a:xfrm rot="-5400000">
              <a:off x="1527279"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28" name="tx1128"/>
            <p:cNvSpPr/>
            <p:nvPr/>
          </p:nvSpPr>
          <p:spPr>
            <a:xfrm rot="-5400000">
              <a:off x="1821861" y="5953109"/>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29" name="tx1129"/>
            <p:cNvSpPr/>
            <p:nvPr/>
          </p:nvSpPr>
          <p:spPr>
            <a:xfrm rot="-5400000">
              <a:off x="2116416" y="5953081"/>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30" name="pl1130"/>
            <p:cNvSpPr/>
            <p:nvPr/>
          </p:nvSpPr>
          <p:spPr>
            <a:xfrm>
              <a:off x="245848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1" name="pl1131"/>
            <p:cNvSpPr/>
            <p:nvPr/>
          </p:nvSpPr>
          <p:spPr>
            <a:xfrm>
              <a:off x="27530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2" name="pl1132"/>
            <p:cNvSpPr/>
            <p:nvPr/>
          </p:nvSpPr>
          <p:spPr>
            <a:xfrm>
              <a:off x="304764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3" name="pl1133"/>
            <p:cNvSpPr/>
            <p:nvPr/>
          </p:nvSpPr>
          <p:spPr>
            <a:xfrm>
              <a:off x="33422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4" name="pl1134"/>
            <p:cNvSpPr/>
            <p:nvPr/>
          </p:nvSpPr>
          <p:spPr>
            <a:xfrm>
              <a:off x="3636810"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5" name="pl1135"/>
            <p:cNvSpPr/>
            <p:nvPr/>
          </p:nvSpPr>
          <p:spPr>
            <a:xfrm>
              <a:off x="39313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36" name="tx1136"/>
            <p:cNvSpPr/>
            <p:nvPr/>
          </p:nvSpPr>
          <p:spPr>
            <a:xfrm rot="-5400000">
              <a:off x="233332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37" name="tx1137"/>
            <p:cNvSpPr/>
            <p:nvPr/>
          </p:nvSpPr>
          <p:spPr>
            <a:xfrm rot="-5400000">
              <a:off x="26279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38" name="tx1138"/>
            <p:cNvSpPr/>
            <p:nvPr/>
          </p:nvSpPr>
          <p:spPr>
            <a:xfrm rot="-5400000">
              <a:off x="292248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39" name="tx1139"/>
            <p:cNvSpPr/>
            <p:nvPr/>
          </p:nvSpPr>
          <p:spPr>
            <a:xfrm rot="-5400000">
              <a:off x="32170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40" name="tx1140"/>
            <p:cNvSpPr/>
            <p:nvPr/>
          </p:nvSpPr>
          <p:spPr>
            <a:xfrm rot="-5400000">
              <a:off x="3511653"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41" name="tx1141"/>
            <p:cNvSpPr/>
            <p:nvPr/>
          </p:nvSpPr>
          <p:spPr>
            <a:xfrm rot="-5400000">
              <a:off x="3806207"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42" name="pl1142"/>
            <p:cNvSpPr/>
            <p:nvPr/>
          </p:nvSpPr>
          <p:spPr>
            <a:xfrm>
              <a:off x="414827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3" name="pl1143"/>
            <p:cNvSpPr/>
            <p:nvPr/>
          </p:nvSpPr>
          <p:spPr>
            <a:xfrm>
              <a:off x="4442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4" name="pl1144"/>
            <p:cNvSpPr/>
            <p:nvPr/>
          </p:nvSpPr>
          <p:spPr>
            <a:xfrm>
              <a:off x="4737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5" name="pl1145"/>
            <p:cNvSpPr/>
            <p:nvPr/>
          </p:nvSpPr>
          <p:spPr>
            <a:xfrm>
              <a:off x="5032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6" name="pl1146"/>
            <p:cNvSpPr/>
            <p:nvPr/>
          </p:nvSpPr>
          <p:spPr>
            <a:xfrm>
              <a:off x="5326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7" name="pl1147"/>
            <p:cNvSpPr/>
            <p:nvPr/>
          </p:nvSpPr>
          <p:spPr>
            <a:xfrm>
              <a:off x="5621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48" name="tx1148"/>
            <p:cNvSpPr/>
            <p:nvPr/>
          </p:nvSpPr>
          <p:spPr>
            <a:xfrm rot="-5400000">
              <a:off x="402311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49" name="tx1149"/>
            <p:cNvSpPr/>
            <p:nvPr/>
          </p:nvSpPr>
          <p:spPr>
            <a:xfrm rot="-5400000">
              <a:off x="4317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50" name="tx1150"/>
            <p:cNvSpPr/>
            <p:nvPr/>
          </p:nvSpPr>
          <p:spPr>
            <a:xfrm rot="-5400000">
              <a:off x="4612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51" name="tx1151"/>
            <p:cNvSpPr/>
            <p:nvPr/>
          </p:nvSpPr>
          <p:spPr>
            <a:xfrm rot="-5400000">
              <a:off x="4906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52" name="tx1152"/>
            <p:cNvSpPr/>
            <p:nvPr/>
          </p:nvSpPr>
          <p:spPr>
            <a:xfrm rot="-5400000">
              <a:off x="5201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53" name="tx1153"/>
            <p:cNvSpPr/>
            <p:nvPr/>
          </p:nvSpPr>
          <p:spPr>
            <a:xfrm rot="-5400000">
              <a:off x="5495999"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54" name="pl1154"/>
            <p:cNvSpPr/>
            <p:nvPr/>
          </p:nvSpPr>
          <p:spPr>
            <a:xfrm>
              <a:off x="583806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5" name="pl1155"/>
            <p:cNvSpPr/>
            <p:nvPr/>
          </p:nvSpPr>
          <p:spPr>
            <a:xfrm>
              <a:off x="613264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6" name="pl1156"/>
            <p:cNvSpPr/>
            <p:nvPr/>
          </p:nvSpPr>
          <p:spPr>
            <a:xfrm>
              <a:off x="6427227"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7" name="pl1157"/>
            <p:cNvSpPr/>
            <p:nvPr/>
          </p:nvSpPr>
          <p:spPr>
            <a:xfrm>
              <a:off x="6721809"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8" name="pl1158"/>
            <p:cNvSpPr/>
            <p:nvPr/>
          </p:nvSpPr>
          <p:spPr>
            <a:xfrm>
              <a:off x="7016392"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59" name="pl1159"/>
            <p:cNvSpPr/>
            <p:nvPr/>
          </p:nvSpPr>
          <p:spPr>
            <a:xfrm>
              <a:off x="731097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60" name="tx1160"/>
            <p:cNvSpPr/>
            <p:nvPr/>
          </p:nvSpPr>
          <p:spPr>
            <a:xfrm rot="-5400000">
              <a:off x="571290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61" name="tx1161"/>
            <p:cNvSpPr/>
            <p:nvPr/>
          </p:nvSpPr>
          <p:spPr>
            <a:xfrm rot="-5400000">
              <a:off x="6007488"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62" name="tx1162"/>
            <p:cNvSpPr/>
            <p:nvPr/>
          </p:nvSpPr>
          <p:spPr>
            <a:xfrm rot="-5400000">
              <a:off x="6302070"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63" name="tx1163"/>
            <p:cNvSpPr/>
            <p:nvPr/>
          </p:nvSpPr>
          <p:spPr>
            <a:xfrm rot="-5400000">
              <a:off x="6596652"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64" name="tx1164"/>
            <p:cNvSpPr/>
            <p:nvPr/>
          </p:nvSpPr>
          <p:spPr>
            <a:xfrm rot="-5400000">
              <a:off x="6891235"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65" name="tx1165"/>
            <p:cNvSpPr/>
            <p:nvPr/>
          </p:nvSpPr>
          <p:spPr>
            <a:xfrm rot="-5400000">
              <a:off x="7185790"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66" name="pl1166"/>
            <p:cNvSpPr/>
            <p:nvPr/>
          </p:nvSpPr>
          <p:spPr>
            <a:xfrm>
              <a:off x="7527854"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67" name="pl1167"/>
            <p:cNvSpPr/>
            <p:nvPr/>
          </p:nvSpPr>
          <p:spPr>
            <a:xfrm>
              <a:off x="7822436"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68" name="pl1168"/>
            <p:cNvSpPr/>
            <p:nvPr/>
          </p:nvSpPr>
          <p:spPr>
            <a:xfrm>
              <a:off x="8117018"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69" name="pl1169"/>
            <p:cNvSpPr/>
            <p:nvPr/>
          </p:nvSpPr>
          <p:spPr>
            <a:xfrm>
              <a:off x="8411601"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70" name="pl1170"/>
            <p:cNvSpPr/>
            <p:nvPr/>
          </p:nvSpPr>
          <p:spPr>
            <a:xfrm>
              <a:off x="8706183"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71" name="pl1171"/>
            <p:cNvSpPr/>
            <p:nvPr/>
          </p:nvSpPr>
          <p:spPr>
            <a:xfrm>
              <a:off x="9000765" y="4763736"/>
              <a:ext cx="0" cy="34794"/>
            </a:xfrm>
            <a:custGeom>
              <a:avLst/>
              <a:pathLst>
                <a:path w="0" h="34794">
                  <a:moveTo>
                    <a:pt x="0" y="34794"/>
                  </a:moveTo>
                  <a:lnTo>
                    <a:pt x="0" y="0"/>
                  </a:lnTo>
                </a:path>
              </a:pathLst>
            </a:custGeom>
            <a:ln w="13550" cap="flat">
              <a:solidFill>
                <a:srgbClr val="333333">
                  <a:alpha val="100000"/>
                </a:srgbClr>
              </a:solidFill>
              <a:prstDash val="solid"/>
              <a:round/>
            </a:ln>
          </p:spPr>
          <p:txBody>
            <a:bodyPr/>
            <a:lstStyle/>
            <a:p/>
          </p:txBody>
        </p:sp>
        <p:sp>
          <p:nvSpPr>
            <p:cNvPr id="1172" name="tx1172"/>
            <p:cNvSpPr/>
            <p:nvPr/>
          </p:nvSpPr>
          <p:spPr>
            <a:xfrm rot="-5400000">
              <a:off x="7402697"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1173" name="tx1173"/>
            <p:cNvSpPr/>
            <p:nvPr/>
          </p:nvSpPr>
          <p:spPr>
            <a:xfrm rot="-5400000">
              <a:off x="7697279"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1174" name="tx1174"/>
            <p:cNvSpPr/>
            <p:nvPr/>
          </p:nvSpPr>
          <p:spPr>
            <a:xfrm rot="-5400000">
              <a:off x="7991861"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1175" name="tx1175"/>
            <p:cNvSpPr/>
            <p:nvPr/>
          </p:nvSpPr>
          <p:spPr>
            <a:xfrm rot="-5400000">
              <a:off x="8286444"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1176" name="tx1176"/>
            <p:cNvSpPr/>
            <p:nvPr/>
          </p:nvSpPr>
          <p:spPr>
            <a:xfrm rot="-5400000">
              <a:off x="8581026" y="4909832"/>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1177" name="tx1177"/>
            <p:cNvSpPr/>
            <p:nvPr/>
          </p:nvSpPr>
          <p:spPr>
            <a:xfrm rot="-5400000">
              <a:off x="8875581" y="4909804"/>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1178" name="tx1178"/>
            <p:cNvSpPr/>
            <p:nvPr/>
          </p:nvSpPr>
          <p:spPr>
            <a:xfrm>
              <a:off x="570259" y="14499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79" name="tx1179"/>
            <p:cNvSpPr/>
            <p:nvPr/>
          </p:nvSpPr>
          <p:spPr>
            <a:xfrm>
              <a:off x="508103" y="1180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80" name="tx1180"/>
            <p:cNvSpPr/>
            <p:nvPr/>
          </p:nvSpPr>
          <p:spPr>
            <a:xfrm>
              <a:off x="508103" y="9109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81" name="pl1181"/>
            <p:cNvSpPr/>
            <p:nvPr/>
          </p:nvSpPr>
          <p:spPr>
            <a:xfrm>
              <a:off x="660250" y="149162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2" name="pl1182"/>
            <p:cNvSpPr/>
            <p:nvPr/>
          </p:nvSpPr>
          <p:spPr>
            <a:xfrm>
              <a:off x="660250" y="12221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3" name="pl1183"/>
            <p:cNvSpPr/>
            <p:nvPr/>
          </p:nvSpPr>
          <p:spPr>
            <a:xfrm>
              <a:off x="660250" y="9526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4" name="tx1184"/>
            <p:cNvSpPr/>
            <p:nvPr/>
          </p:nvSpPr>
          <p:spPr>
            <a:xfrm>
              <a:off x="570259" y="24932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85" name="tx1185"/>
            <p:cNvSpPr/>
            <p:nvPr/>
          </p:nvSpPr>
          <p:spPr>
            <a:xfrm>
              <a:off x="508103" y="22237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86" name="tx1186"/>
            <p:cNvSpPr/>
            <p:nvPr/>
          </p:nvSpPr>
          <p:spPr>
            <a:xfrm>
              <a:off x="508103" y="1954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87" name="pl1187"/>
            <p:cNvSpPr/>
            <p:nvPr/>
          </p:nvSpPr>
          <p:spPr>
            <a:xfrm>
              <a:off x="660250" y="2534902"/>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8" name="pl1188"/>
            <p:cNvSpPr/>
            <p:nvPr/>
          </p:nvSpPr>
          <p:spPr>
            <a:xfrm>
              <a:off x="660250" y="22654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89" name="pl1189"/>
            <p:cNvSpPr/>
            <p:nvPr/>
          </p:nvSpPr>
          <p:spPr>
            <a:xfrm>
              <a:off x="660250" y="19959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90" name="tx1190"/>
            <p:cNvSpPr/>
            <p:nvPr/>
          </p:nvSpPr>
          <p:spPr>
            <a:xfrm>
              <a:off x="570259" y="353648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91" name="tx1191"/>
            <p:cNvSpPr/>
            <p:nvPr/>
          </p:nvSpPr>
          <p:spPr>
            <a:xfrm>
              <a:off x="508103" y="32670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92" name="tx1192"/>
            <p:cNvSpPr/>
            <p:nvPr/>
          </p:nvSpPr>
          <p:spPr>
            <a:xfrm>
              <a:off x="508103" y="29975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93" name="pl1193"/>
            <p:cNvSpPr/>
            <p:nvPr/>
          </p:nvSpPr>
          <p:spPr>
            <a:xfrm>
              <a:off x="660250" y="3578179"/>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94" name="pl1194"/>
            <p:cNvSpPr/>
            <p:nvPr/>
          </p:nvSpPr>
          <p:spPr>
            <a:xfrm>
              <a:off x="660250" y="3308710"/>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95" name="pl1195"/>
            <p:cNvSpPr/>
            <p:nvPr/>
          </p:nvSpPr>
          <p:spPr>
            <a:xfrm>
              <a:off x="660250" y="3039241"/>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196" name="tx1196"/>
            <p:cNvSpPr/>
            <p:nvPr/>
          </p:nvSpPr>
          <p:spPr>
            <a:xfrm>
              <a:off x="570259" y="45797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97" name="tx1197"/>
            <p:cNvSpPr/>
            <p:nvPr/>
          </p:nvSpPr>
          <p:spPr>
            <a:xfrm>
              <a:off x="508103" y="43102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198" name="tx1198"/>
            <p:cNvSpPr/>
            <p:nvPr/>
          </p:nvSpPr>
          <p:spPr>
            <a:xfrm>
              <a:off x="508103" y="40408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199" name="pl1199"/>
            <p:cNvSpPr/>
            <p:nvPr/>
          </p:nvSpPr>
          <p:spPr>
            <a:xfrm>
              <a:off x="660250" y="4621456"/>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0" name="pl1200"/>
            <p:cNvSpPr/>
            <p:nvPr/>
          </p:nvSpPr>
          <p:spPr>
            <a:xfrm>
              <a:off x="660250" y="4351987"/>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1" name="pl1201"/>
            <p:cNvSpPr/>
            <p:nvPr/>
          </p:nvSpPr>
          <p:spPr>
            <a:xfrm>
              <a:off x="660250" y="4082518"/>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2" name="tx1202"/>
            <p:cNvSpPr/>
            <p:nvPr/>
          </p:nvSpPr>
          <p:spPr>
            <a:xfrm>
              <a:off x="570259" y="562304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03" name="tx1203"/>
            <p:cNvSpPr/>
            <p:nvPr/>
          </p:nvSpPr>
          <p:spPr>
            <a:xfrm>
              <a:off x="508103" y="53535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1204" name="tx1204"/>
            <p:cNvSpPr/>
            <p:nvPr/>
          </p:nvSpPr>
          <p:spPr>
            <a:xfrm>
              <a:off x="508103" y="50841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1205" name="pl1205"/>
            <p:cNvSpPr/>
            <p:nvPr/>
          </p:nvSpPr>
          <p:spPr>
            <a:xfrm>
              <a:off x="660250" y="5664733"/>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6" name="pl1206"/>
            <p:cNvSpPr/>
            <p:nvPr/>
          </p:nvSpPr>
          <p:spPr>
            <a:xfrm>
              <a:off x="660250" y="5395264"/>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7" name="pl1207"/>
            <p:cNvSpPr/>
            <p:nvPr/>
          </p:nvSpPr>
          <p:spPr>
            <a:xfrm>
              <a:off x="660250" y="5125795"/>
              <a:ext cx="34794" cy="0"/>
            </a:xfrm>
            <a:custGeom>
              <a:avLst/>
              <a:pathLst>
                <a:path w="34794" h="0">
                  <a:moveTo>
                    <a:pt x="0" y="0"/>
                  </a:moveTo>
                  <a:lnTo>
                    <a:pt x="34794" y="0"/>
                  </a:lnTo>
                </a:path>
              </a:pathLst>
            </a:custGeom>
            <a:ln w="13550" cap="flat">
              <a:solidFill>
                <a:srgbClr val="333333">
                  <a:alpha val="100000"/>
                </a:srgbClr>
              </a:solidFill>
              <a:prstDash val="solid"/>
              <a:round/>
            </a:ln>
          </p:spPr>
          <p:txBody>
            <a:bodyPr/>
            <a:lstStyle/>
            <a:p/>
          </p:txBody>
        </p:sp>
        <p:sp>
          <p:nvSpPr>
            <p:cNvPr id="1208" name="tx1208"/>
            <p:cNvSpPr/>
            <p:nvPr/>
          </p:nvSpPr>
          <p:spPr>
            <a:xfrm rot="-5400000">
              <a:off x="-161207" y="3275494"/>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09" name="tx1209"/>
            <p:cNvSpPr/>
            <p:nvPr/>
          </p:nvSpPr>
          <p:spPr>
            <a:xfrm>
              <a:off x="695044" y="398022"/>
              <a:ext cx="55160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Drop-out rate between DTP1 and MCV1 (%), by country, EMR, 2018-2023</a:t>
              </a:r>
            </a:p>
          </p:txBody>
        </p:sp>
        <p:sp>
          <p:nvSpPr>
            <p:cNvPr id="1210" name="tx1210"/>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211" name="tx1211"/>
            <p:cNvSpPr/>
            <p:nvPr/>
          </p:nvSpPr>
          <p:spPr>
            <a:xfrm>
              <a:off x="3601336" y="6447866"/>
              <a:ext cx="54730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Dark grey line displays national dropout and light grey lines show dropout in other countries for reference</a:t>
              </a:r>
            </a:p>
          </p:txBody>
        </p:sp>
        <p:sp>
          <p:nvSpPr>
            <p:cNvPr id="1212" name="tx1212"/>
            <p:cNvSpPr/>
            <p:nvPr/>
          </p:nvSpPr>
          <p:spPr>
            <a:xfrm>
              <a:off x="5791297" y="656856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grpSp>
      <p:sp>
        <p:nvSpPr>
          <p:cNvPr id="12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trends in drop-out rates between DTP1 and MCV1 by country.
In 2023, Yemen had the highest drop-out with 21% of children who received DTP1 not receiving MCV1.
United Arab Emirates, Bahrain, Iraq, Iran, Kuwait, Morocco, Oman, Qatar, and Saudi Arabia had the lowest DTP-MCV drop-out (0%).
5 countries had DTP-MCV drop-out of more than 10%.#n
There were 1 countries with negative DTP-MCV dropout (ie. more children received MCV1 than DTP1).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83941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29810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17567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21547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62829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9524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40805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61438"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 name="pl18"/>
            <p:cNvSpPr/>
            <p:nvPr/>
          </p:nvSpPr>
          <p:spPr>
            <a:xfrm>
              <a:off x="761438"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 name="pl19"/>
            <p:cNvSpPr/>
            <p:nvPr/>
          </p:nvSpPr>
          <p:spPr>
            <a:xfrm>
              <a:off x="761438"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 name="pl20"/>
            <p:cNvSpPr/>
            <p:nvPr/>
          </p:nvSpPr>
          <p:spPr>
            <a:xfrm>
              <a:off x="761438"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 name="pl21"/>
            <p:cNvSpPr/>
            <p:nvPr/>
          </p:nvSpPr>
          <p:spPr>
            <a:xfrm>
              <a:off x="761438"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 name="pl22"/>
            <p:cNvSpPr/>
            <p:nvPr/>
          </p:nvSpPr>
          <p:spPr>
            <a:xfrm>
              <a:off x="761438"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 name="pl23"/>
            <p:cNvSpPr/>
            <p:nvPr/>
          </p:nvSpPr>
          <p:spPr>
            <a:xfrm>
              <a:off x="106875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152744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98613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244481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2811767"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178716"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068758" y="1236141"/>
              <a:ext cx="2109958" cy="114019"/>
            </a:xfrm>
            <a:custGeom>
              <a:avLst/>
              <a:pathLst>
                <a:path w="2109958" h="114019">
                  <a:moveTo>
                    <a:pt x="0" y="114019"/>
                  </a:moveTo>
                  <a:lnTo>
                    <a:pt x="91737" y="76012"/>
                  </a:lnTo>
                  <a:lnTo>
                    <a:pt x="183474" y="63344"/>
                  </a:lnTo>
                  <a:lnTo>
                    <a:pt x="275211" y="76012"/>
                  </a:lnTo>
                  <a:lnTo>
                    <a:pt x="366949" y="88681"/>
                  </a:lnTo>
                  <a:lnTo>
                    <a:pt x="458686" y="63344"/>
                  </a:lnTo>
                  <a:lnTo>
                    <a:pt x="550423" y="63344"/>
                  </a:lnTo>
                  <a:lnTo>
                    <a:pt x="642161" y="63344"/>
                  </a:lnTo>
                  <a:lnTo>
                    <a:pt x="733898" y="63344"/>
                  </a:lnTo>
                  <a:lnTo>
                    <a:pt x="825635" y="76012"/>
                  </a:lnTo>
                  <a:lnTo>
                    <a:pt x="917373" y="50675"/>
                  </a:lnTo>
                  <a:lnTo>
                    <a:pt x="1009110" y="12668"/>
                  </a:lnTo>
                  <a:lnTo>
                    <a:pt x="1100847" y="0"/>
                  </a:lnTo>
                  <a:lnTo>
                    <a:pt x="1192585" y="0"/>
                  </a:lnTo>
                  <a:lnTo>
                    <a:pt x="1284322" y="0"/>
                  </a:lnTo>
                  <a:lnTo>
                    <a:pt x="1376059" y="25337"/>
                  </a:lnTo>
                  <a:lnTo>
                    <a:pt x="1467797" y="0"/>
                  </a:lnTo>
                  <a:lnTo>
                    <a:pt x="1559534" y="12668"/>
                  </a:lnTo>
                  <a:lnTo>
                    <a:pt x="1651271" y="0"/>
                  </a:lnTo>
                  <a:lnTo>
                    <a:pt x="1743008" y="0"/>
                  </a:lnTo>
                  <a:lnTo>
                    <a:pt x="1834746" y="0"/>
                  </a:lnTo>
                  <a:lnTo>
                    <a:pt x="1926483" y="12668"/>
                  </a:lnTo>
                  <a:lnTo>
                    <a:pt x="2018220" y="12668"/>
                  </a:lnTo>
                  <a:lnTo>
                    <a:pt x="2109958" y="38006"/>
                  </a:lnTo>
                </a:path>
              </a:pathLst>
            </a:custGeom>
            <a:ln w="27101" cap="flat">
              <a:solidFill>
                <a:srgbClr val="F8766D">
                  <a:alpha val="100000"/>
                </a:srgbClr>
              </a:solidFill>
              <a:prstDash val="solid"/>
              <a:round/>
            </a:ln>
          </p:spPr>
          <p:txBody>
            <a:bodyPr/>
            <a:lstStyle/>
            <a:p/>
          </p:txBody>
        </p:sp>
        <p:sp>
          <p:nvSpPr>
            <p:cNvPr id="30" name="tx30"/>
            <p:cNvSpPr/>
            <p:nvPr/>
          </p:nvSpPr>
          <p:spPr>
            <a:xfrm>
              <a:off x="899947" y="12476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78</a:t>
              </a:r>
            </a:p>
          </p:txBody>
        </p:sp>
        <p:sp>
          <p:nvSpPr>
            <p:cNvPr id="31" name="tx31"/>
            <p:cNvSpPr/>
            <p:nvPr/>
          </p:nvSpPr>
          <p:spPr>
            <a:xfrm>
              <a:off x="3214890" y="11716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84</a:t>
              </a:r>
            </a:p>
          </p:txBody>
        </p:sp>
        <p:sp>
          <p:nvSpPr>
            <p:cNvPr id="32" name="tx32"/>
            <p:cNvSpPr/>
            <p:nvPr/>
          </p:nvSpPr>
          <p:spPr>
            <a:xfrm>
              <a:off x="2751477" y="10793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8766D">
                      <a:alpha val="100000"/>
                    </a:srgbClr>
                  </a:solidFill>
                  <a:latin typeface="Arial"/>
                  <a:cs typeface="Arial"/>
                </a:rPr>
                <a:t>87</a:t>
              </a:r>
            </a:p>
          </p:txBody>
        </p:sp>
        <p:sp>
          <p:nvSpPr>
            <p:cNvPr id="33" name="pl33"/>
            <p:cNvSpPr/>
            <p:nvPr/>
          </p:nvSpPr>
          <p:spPr>
            <a:xfrm>
              <a:off x="761438"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5" name="pl35"/>
            <p:cNvSpPr/>
            <p:nvPr/>
          </p:nvSpPr>
          <p:spPr>
            <a:xfrm>
              <a:off x="761438"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6" name="pl36"/>
            <p:cNvSpPr/>
            <p:nvPr/>
          </p:nvSpPr>
          <p:spPr>
            <a:xfrm>
              <a:off x="761438"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7" name="pl37"/>
            <p:cNvSpPr/>
            <p:nvPr/>
          </p:nvSpPr>
          <p:spPr>
            <a:xfrm>
              <a:off x="761438"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8" name="pl38"/>
            <p:cNvSpPr/>
            <p:nvPr/>
          </p:nvSpPr>
          <p:spPr>
            <a:xfrm>
              <a:off x="761438"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9" name="pl39"/>
            <p:cNvSpPr/>
            <p:nvPr/>
          </p:nvSpPr>
          <p:spPr>
            <a:xfrm>
              <a:off x="83941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0" name="pl40"/>
            <p:cNvSpPr/>
            <p:nvPr/>
          </p:nvSpPr>
          <p:spPr>
            <a:xfrm>
              <a:off x="129810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1" name="pl41"/>
            <p:cNvSpPr/>
            <p:nvPr/>
          </p:nvSpPr>
          <p:spPr>
            <a:xfrm>
              <a:off x="17567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2" name="pl42"/>
            <p:cNvSpPr/>
            <p:nvPr/>
          </p:nvSpPr>
          <p:spPr>
            <a:xfrm>
              <a:off x="221547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3" name="pl43"/>
            <p:cNvSpPr/>
            <p:nvPr/>
          </p:nvSpPr>
          <p:spPr>
            <a:xfrm>
              <a:off x="262829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4" name="pl44"/>
            <p:cNvSpPr/>
            <p:nvPr/>
          </p:nvSpPr>
          <p:spPr>
            <a:xfrm>
              <a:off x="299524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5" name="pl45"/>
            <p:cNvSpPr/>
            <p:nvPr/>
          </p:nvSpPr>
          <p:spPr>
            <a:xfrm>
              <a:off x="340805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46" name="pl46"/>
            <p:cNvSpPr/>
            <p:nvPr/>
          </p:nvSpPr>
          <p:spPr>
            <a:xfrm>
              <a:off x="761438"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7" name="pl47"/>
            <p:cNvSpPr/>
            <p:nvPr/>
          </p:nvSpPr>
          <p:spPr>
            <a:xfrm>
              <a:off x="761438"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8" name="pl48"/>
            <p:cNvSpPr/>
            <p:nvPr/>
          </p:nvSpPr>
          <p:spPr>
            <a:xfrm>
              <a:off x="761438"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9" name="pl49"/>
            <p:cNvSpPr/>
            <p:nvPr/>
          </p:nvSpPr>
          <p:spPr>
            <a:xfrm>
              <a:off x="761438"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0" name="pl50"/>
            <p:cNvSpPr/>
            <p:nvPr/>
          </p:nvSpPr>
          <p:spPr>
            <a:xfrm>
              <a:off x="761438"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1" name="pl51"/>
            <p:cNvSpPr/>
            <p:nvPr/>
          </p:nvSpPr>
          <p:spPr>
            <a:xfrm>
              <a:off x="761438"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2" name="pl52"/>
            <p:cNvSpPr/>
            <p:nvPr/>
          </p:nvSpPr>
          <p:spPr>
            <a:xfrm>
              <a:off x="106875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3" name="pl53"/>
            <p:cNvSpPr/>
            <p:nvPr/>
          </p:nvSpPr>
          <p:spPr>
            <a:xfrm>
              <a:off x="152744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4" name="pl54"/>
            <p:cNvSpPr/>
            <p:nvPr/>
          </p:nvSpPr>
          <p:spPr>
            <a:xfrm>
              <a:off x="198613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244481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2811767"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3178716"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2444817" y="3091526"/>
              <a:ext cx="733898" cy="747460"/>
            </a:xfrm>
            <a:custGeom>
              <a:avLst/>
              <a:pathLst>
                <a:path w="733898" h="747460">
                  <a:moveTo>
                    <a:pt x="0" y="747460"/>
                  </a:moveTo>
                  <a:lnTo>
                    <a:pt x="91737" y="456077"/>
                  </a:lnTo>
                  <a:lnTo>
                    <a:pt x="183474" y="481415"/>
                  </a:lnTo>
                  <a:lnTo>
                    <a:pt x="275211" y="266045"/>
                  </a:lnTo>
                  <a:lnTo>
                    <a:pt x="366949" y="0"/>
                  </a:lnTo>
                  <a:lnTo>
                    <a:pt x="458686" y="38006"/>
                  </a:lnTo>
                  <a:lnTo>
                    <a:pt x="550423" y="25337"/>
                  </a:lnTo>
                  <a:lnTo>
                    <a:pt x="642161" y="0"/>
                  </a:lnTo>
                  <a:lnTo>
                    <a:pt x="733898" y="38006"/>
                  </a:lnTo>
                </a:path>
              </a:pathLst>
            </a:custGeom>
            <a:ln w="27101" cap="flat">
              <a:solidFill>
                <a:srgbClr val="00BA38">
                  <a:alpha val="100000"/>
                </a:srgbClr>
              </a:solidFill>
              <a:prstDash val="solid"/>
              <a:round/>
            </a:ln>
          </p:spPr>
          <p:txBody>
            <a:bodyPr/>
            <a:lstStyle/>
            <a:p/>
          </p:txBody>
        </p:sp>
        <p:sp>
          <p:nvSpPr>
            <p:cNvPr id="59" name="tx59"/>
            <p:cNvSpPr/>
            <p:nvPr/>
          </p:nvSpPr>
          <p:spPr>
            <a:xfrm>
              <a:off x="2276006" y="37364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25</a:t>
              </a:r>
            </a:p>
          </p:txBody>
        </p:sp>
        <p:sp>
          <p:nvSpPr>
            <p:cNvPr id="60" name="tx60"/>
            <p:cNvSpPr/>
            <p:nvPr/>
          </p:nvSpPr>
          <p:spPr>
            <a:xfrm>
              <a:off x="3214890" y="30270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81</a:t>
              </a:r>
            </a:p>
          </p:txBody>
        </p:sp>
        <p:sp>
          <p:nvSpPr>
            <p:cNvPr id="61" name="tx61"/>
            <p:cNvSpPr/>
            <p:nvPr/>
          </p:nvSpPr>
          <p:spPr>
            <a:xfrm>
              <a:off x="2751477" y="29346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A38">
                      <a:alpha val="100000"/>
                    </a:srgbClr>
                  </a:solidFill>
                  <a:latin typeface="Arial"/>
                  <a:cs typeface="Arial"/>
                </a:rPr>
                <a:t>84</a:t>
              </a:r>
            </a:p>
          </p:txBody>
        </p:sp>
        <p:sp>
          <p:nvSpPr>
            <p:cNvPr id="62" name="pl62"/>
            <p:cNvSpPr/>
            <p:nvPr/>
          </p:nvSpPr>
          <p:spPr>
            <a:xfrm>
              <a:off x="761438"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3" name="pl63"/>
            <p:cNvSpPr/>
            <p:nvPr/>
          </p:nvSpPr>
          <p:spPr>
            <a:xfrm>
              <a:off x="761438"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4" name="pl64"/>
            <p:cNvSpPr/>
            <p:nvPr/>
          </p:nvSpPr>
          <p:spPr>
            <a:xfrm>
              <a:off x="761438"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5" name="pl65"/>
            <p:cNvSpPr/>
            <p:nvPr/>
          </p:nvSpPr>
          <p:spPr>
            <a:xfrm>
              <a:off x="761438"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6" name="pl66"/>
            <p:cNvSpPr/>
            <p:nvPr/>
          </p:nvSpPr>
          <p:spPr>
            <a:xfrm>
              <a:off x="761438"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7" name="pl67"/>
            <p:cNvSpPr/>
            <p:nvPr/>
          </p:nvSpPr>
          <p:spPr>
            <a:xfrm>
              <a:off x="761438"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8" name="pl68"/>
            <p:cNvSpPr/>
            <p:nvPr/>
          </p:nvSpPr>
          <p:spPr>
            <a:xfrm>
              <a:off x="83941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129810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17567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221547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262829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299524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340805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75" name="pl75"/>
            <p:cNvSpPr/>
            <p:nvPr/>
          </p:nvSpPr>
          <p:spPr>
            <a:xfrm>
              <a:off x="761438"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6" name="pl76"/>
            <p:cNvSpPr/>
            <p:nvPr/>
          </p:nvSpPr>
          <p:spPr>
            <a:xfrm>
              <a:off x="761438"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7" name="pl77"/>
            <p:cNvSpPr/>
            <p:nvPr/>
          </p:nvSpPr>
          <p:spPr>
            <a:xfrm>
              <a:off x="761438"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8" name="pl78"/>
            <p:cNvSpPr/>
            <p:nvPr/>
          </p:nvSpPr>
          <p:spPr>
            <a:xfrm>
              <a:off x="761438"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79" name="pl79"/>
            <p:cNvSpPr/>
            <p:nvPr/>
          </p:nvSpPr>
          <p:spPr>
            <a:xfrm>
              <a:off x="761438"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0" name="pl80"/>
            <p:cNvSpPr/>
            <p:nvPr/>
          </p:nvSpPr>
          <p:spPr>
            <a:xfrm>
              <a:off x="761438"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106875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152744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198613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44481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11767"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3178716"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1802656" y="5263632"/>
              <a:ext cx="1376059" cy="709453"/>
            </a:xfrm>
            <a:custGeom>
              <a:avLst/>
              <a:pathLst>
                <a:path w="1376059" h="709453">
                  <a:moveTo>
                    <a:pt x="0" y="709453"/>
                  </a:moveTo>
                  <a:lnTo>
                    <a:pt x="91737" y="658778"/>
                  </a:lnTo>
                  <a:lnTo>
                    <a:pt x="183474" y="658778"/>
                  </a:lnTo>
                  <a:lnTo>
                    <a:pt x="275211" y="620772"/>
                  </a:lnTo>
                  <a:lnTo>
                    <a:pt x="366949" y="570096"/>
                  </a:lnTo>
                  <a:lnTo>
                    <a:pt x="458686" y="253376"/>
                  </a:lnTo>
                  <a:lnTo>
                    <a:pt x="550423" y="126688"/>
                  </a:lnTo>
                  <a:lnTo>
                    <a:pt x="642161" y="63344"/>
                  </a:lnTo>
                  <a:lnTo>
                    <a:pt x="733898" y="76012"/>
                  </a:lnTo>
                  <a:lnTo>
                    <a:pt x="825635" y="12668"/>
                  </a:lnTo>
                  <a:lnTo>
                    <a:pt x="917373" y="12668"/>
                  </a:lnTo>
                  <a:lnTo>
                    <a:pt x="1009110" y="0"/>
                  </a:lnTo>
                  <a:lnTo>
                    <a:pt x="1100847" y="25337"/>
                  </a:lnTo>
                  <a:lnTo>
                    <a:pt x="1192585" y="38006"/>
                  </a:lnTo>
                  <a:lnTo>
                    <a:pt x="1284322" y="38006"/>
                  </a:lnTo>
                  <a:lnTo>
                    <a:pt x="1376059" y="50675"/>
                  </a:lnTo>
                </a:path>
              </a:pathLst>
            </a:custGeom>
            <a:ln w="27101" cap="flat">
              <a:solidFill>
                <a:srgbClr val="619CFF">
                  <a:alpha val="100000"/>
                </a:srgbClr>
              </a:solidFill>
              <a:prstDash val="solid"/>
              <a:round/>
            </a:ln>
          </p:spPr>
          <p:txBody>
            <a:bodyPr/>
            <a:lstStyle/>
            <a:p/>
          </p:txBody>
        </p:sp>
        <p:sp>
          <p:nvSpPr>
            <p:cNvPr id="88" name="tx88"/>
            <p:cNvSpPr/>
            <p:nvPr/>
          </p:nvSpPr>
          <p:spPr>
            <a:xfrm>
              <a:off x="17182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0</a:t>
              </a:r>
            </a:p>
          </p:txBody>
        </p:sp>
        <p:sp>
          <p:nvSpPr>
            <p:cNvPr id="89" name="tx89"/>
            <p:cNvSpPr/>
            <p:nvPr/>
          </p:nvSpPr>
          <p:spPr>
            <a:xfrm>
              <a:off x="3214890" y="52117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52</a:t>
              </a:r>
            </a:p>
          </p:txBody>
        </p:sp>
        <p:sp>
          <p:nvSpPr>
            <p:cNvPr id="90" name="tx90"/>
            <p:cNvSpPr/>
            <p:nvPr/>
          </p:nvSpPr>
          <p:spPr>
            <a:xfrm>
              <a:off x="2751477" y="51067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19CFF">
                      <a:alpha val="100000"/>
                    </a:srgbClr>
                  </a:solidFill>
                  <a:latin typeface="Arial"/>
                  <a:cs typeface="Arial"/>
                </a:rPr>
                <a:t>56</a:t>
              </a:r>
            </a:p>
          </p:txBody>
        </p:sp>
        <p:sp>
          <p:nvSpPr>
            <p:cNvPr id="91" name="pl91"/>
            <p:cNvSpPr/>
            <p:nvPr/>
          </p:nvSpPr>
          <p:spPr>
            <a:xfrm>
              <a:off x="3555625"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3555625"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3555625"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3555625"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3555625"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6" name="pl96"/>
            <p:cNvSpPr/>
            <p:nvPr/>
          </p:nvSpPr>
          <p:spPr>
            <a:xfrm>
              <a:off x="3555625"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7" name="pl97"/>
            <p:cNvSpPr/>
            <p:nvPr/>
          </p:nvSpPr>
          <p:spPr>
            <a:xfrm>
              <a:off x="363360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8" name="pl98"/>
            <p:cNvSpPr/>
            <p:nvPr/>
          </p:nvSpPr>
          <p:spPr>
            <a:xfrm>
              <a:off x="4092288"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99" name="pl99"/>
            <p:cNvSpPr/>
            <p:nvPr/>
          </p:nvSpPr>
          <p:spPr>
            <a:xfrm>
              <a:off x="4550975"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0" name="pl100"/>
            <p:cNvSpPr/>
            <p:nvPr/>
          </p:nvSpPr>
          <p:spPr>
            <a:xfrm>
              <a:off x="5009661"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1" name="pl101"/>
            <p:cNvSpPr/>
            <p:nvPr/>
          </p:nvSpPr>
          <p:spPr>
            <a:xfrm>
              <a:off x="542247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78942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620224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6294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3216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80318"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2390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605954"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972903"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862945" y="1223472"/>
              <a:ext cx="2109958" cy="101350"/>
            </a:xfrm>
            <a:custGeom>
              <a:avLst/>
              <a:pathLst>
                <a:path w="2109958" h="101350">
                  <a:moveTo>
                    <a:pt x="0" y="101350"/>
                  </a:moveTo>
                  <a:lnTo>
                    <a:pt x="91737" y="76012"/>
                  </a:lnTo>
                  <a:lnTo>
                    <a:pt x="183474" y="88681"/>
                  </a:lnTo>
                  <a:lnTo>
                    <a:pt x="275211" y="63344"/>
                  </a:lnTo>
                  <a:lnTo>
                    <a:pt x="366949" y="50675"/>
                  </a:lnTo>
                  <a:lnTo>
                    <a:pt x="458686" y="50675"/>
                  </a:lnTo>
                  <a:lnTo>
                    <a:pt x="550423" y="63344"/>
                  </a:lnTo>
                  <a:lnTo>
                    <a:pt x="642161" y="63344"/>
                  </a:lnTo>
                  <a:lnTo>
                    <a:pt x="733898" y="63344"/>
                  </a:lnTo>
                  <a:lnTo>
                    <a:pt x="825635" y="76012"/>
                  </a:lnTo>
                  <a:lnTo>
                    <a:pt x="917373" y="63344"/>
                  </a:lnTo>
                  <a:lnTo>
                    <a:pt x="1009110" y="25337"/>
                  </a:lnTo>
                  <a:lnTo>
                    <a:pt x="1100847" y="25337"/>
                  </a:lnTo>
                  <a:lnTo>
                    <a:pt x="1192585" y="38006"/>
                  </a:lnTo>
                  <a:lnTo>
                    <a:pt x="1284322" y="25337"/>
                  </a:lnTo>
                  <a:lnTo>
                    <a:pt x="1376059" y="25337"/>
                  </a:lnTo>
                  <a:lnTo>
                    <a:pt x="1467797" y="38006"/>
                  </a:lnTo>
                  <a:lnTo>
                    <a:pt x="1559534" y="25337"/>
                  </a:lnTo>
                  <a:lnTo>
                    <a:pt x="1651271" y="0"/>
                  </a:lnTo>
                  <a:lnTo>
                    <a:pt x="1743008" y="0"/>
                  </a:lnTo>
                  <a:lnTo>
                    <a:pt x="1834746" y="25337"/>
                  </a:lnTo>
                  <a:lnTo>
                    <a:pt x="1926483" y="12668"/>
                  </a:lnTo>
                  <a:lnTo>
                    <a:pt x="2018220" y="12668"/>
                  </a:lnTo>
                  <a:lnTo>
                    <a:pt x="2109958" y="38006"/>
                  </a:lnTo>
                </a:path>
              </a:pathLst>
            </a:custGeom>
            <a:ln w="27101" cap="flat">
              <a:solidFill>
                <a:srgbClr val="D39200">
                  <a:alpha val="100000"/>
                </a:srgbClr>
              </a:solidFill>
              <a:prstDash val="solid"/>
              <a:round/>
            </a:ln>
          </p:spPr>
          <p:txBody>
            <a:bodyPr/>
            <a:lstStyle/>
            <a:p/>
          </p:txBody>
        </p:sp>
        <p:sp>
          <p:nvSpPr>
            <p:cNvPr id="117" name="tx117"/>
            <p:cNvSpPr/>
            <p:nvPr/>
          </p:nvSpPr>
          <p:spPr>
            <a:xfrm>
              <a:off x="3694134" y="12223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80</a:t>
              </a:r>
            </a:p>
          </p:txBody>
        </p:sp>
        <p:sp>
          <p:nvSpPr>
            <p:cNvPr id="118" name="tx118"/>
            <p:cNvSpPr/>
            <p:nvPr/>
          </p:nvSpPr>
          <p:spPr>
            <a:xfrm>
              <a:off x="6009077" y="115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85</a:t>
              </a:r>
            </a:p>
          </p:txBody>
        </p:sp>
        <p:sp>
          <p:nvSpPr>
            <p:cNvPr id="119" name="tx119"/>
            <p:cNvSpPr/>
            <p:nvPr/>
          </p:nvSpPr>
          <p:spPr>
            <a:xfrm>
              <a:off x="5545664" y="10666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39200">
                      <a:alpha val="100000"/>
                    </a:srgbClr>
                  </a:solidFill>
                  <a:latin typeface="Arial"/>
                  <a:cs typeface="Arial"/>
                </a:rPr>
                <a:t>88</a:t>
              </a:r>
            </a:p>
          </p:txBody>
        </p:sp>
        <p:sp>
          <p:nvSpPr>
            <p:cNvPr id="120" name="pl120"/>
            <p:cNvSpPr/>
            <p:nvPr/>
          </p:nvSpPr>
          <p:spPr>
            <a:xfrm>
              <a:off x="3555625"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1" name="pl121"/>
            <p:cNvSpPr/>
            <p:nvPr/>
          </p:nvSpPr>
          <p:spPr>
            <a:xfrm>
              <a:off x="3555625"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2" name="pl122"/>
            <p:cNvSpPr/>
            <p:nvPr/>
          </p:nvSpPr>
          <p:spPr>
            <a:xfrm>
              <a:off x="3555625"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63360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092288"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550975"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5009661"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542247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78942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20224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6294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216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80318"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2390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05954"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72903"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3862945" y="3116864"/>
              <a:ext cx="2109958" cy="152025"/>
            </a:xfrm>
            <a:custGeom>
              <a:avLst/>
              <a:pathLst>
                <a:path w="2109958" h="152025">
                  <a:moveTo>
                    <a:pt x="0" y="152025"/>
                  </a:moveTo>
                  <a:lnTo>
                    <a:pt x="91737" y="139357"/>
                  </a:lnTo>
                  <a:lnTo>
                    <a:pt x="183474" y="139357"/>
                  </a:lnTo>
                  <a:lnTo>
                    <a:pt x="275211" y="126688"/>
                  </a:lnTo>
                  <a:lnTo>
                    <a:pt x="366949" y="101350"/>
                  </a:lnTo>
                  <a:lnTo>
                    <a:pt x="458686" y="114019"/>
                  </a:lnTo>
                  <a:lnTo>
                    <a:pt x="550423" y="114019"/>
                  </a:lnTo>
                  <a:lnTo>
                    <a:pt x="642161" y="114019"/>
                  </a:lnTo>
                  <a:lnTo>
                    <a:pt x="733898" y="114019"/>
                  </a:lnTo>
                  <a:lnTo>
                    <a:pt x="825635" y="101350"/>
                  </a:lnTo>
                  <a:lnTo>
                    <a:pt x="917373" y="76012"/>
                  </a:lnTo>
                  <a:lnTo>
                    <a:pt x="1009110" y="76012"/>
                  </a:lnTo>
                  <a:lnTo>
                    <a:pt x="1100847" y="76012"/>
                  </a:lnTo>
                  <a:lnTo>
                    <a:pt x="1192585" y="50675"/>
                  </a:lnTo>
                  <a:lnTo>
                    <a:pt x="1284322" y="38006"/>
                  </a:lnTo>
                  <a:lnTo>
                    <a:pt x="1376059" y="25337"/>
                  </a:lnTo>
                  <a:lnTo>
                    <a:pt x="1467797" y="12668"/>
                  </a:lnTo>
                  <a:lnTo>
                    <a:pt x="1559534" y="12668"/>
                  </a:lnTo>
                  <a:lnTo>
                    <a:pt x="1651271" y="0"/>
                  </a:lnTo>
                  <a:lnTo>
                    <a:pt x="1743008" y="0"/>
                  </a:lnTo>
                  <a:lnTo>
                    <a:pt x="1834746" y="0"/>
                  </a:lnTo>
                  <a:lnTo>
                    <a:pt x="1926483" y="25337"/>
                  </a:lnTo>
                  <a:lnTo>
                    <a:pt x="2018220" y="25337"/>
                  </a:lnTo>
                  <a:lnTo>
                    <a:pt x="2109958" y="38006"/>
                  </a:lnTo>
                </a:path>
              </a:pathLst>
            </a:custGeom>
            <a:ln w="27101" cap="flat">
              <a:solidFill>
                <a:srgbClr val="00C19F">
                  <a:alpha val="100000"/>
                </a:srgbClr>
              </a:solidFill>
              <a:prstDash val="solid"/>
              <a:round/>
            </a:ln>
          </p:spPr>
          <p:txBody>
            <a:bodyPr/>
            <a:lstStyle/>
            <a:p/>
          </p:txBody>
        </p:sp>
        <p:sp>
          <p:nvSpPr>
            <p:cNvPr id="146" name="tx146"/>
            <p:cNvSpPr/>
            <p:nvPr/>
          </p:nvSpPr>
          <p:spPr>
            <a:xfrm>
              <a:off x="3694134" y="3166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70</a:t>
              </a:r>
            </a:p>
          </p:txBody>
        </p:sp>
        <p:sp>
          <p:nvSpPr>
            <p:cNvPr id="147" name="tx147"/>
            <p:cNvSpPr/>
            <p:nvPr/>
          </p:nvSpPr>
          <p:spPr>
            <a:xfrm>
              <a:off x="6009077" y="30523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79</a:t>
              </a:r>
            </a:p>
          </p:txBody>
        </p:sp>
        <p:sp>
          <p:nvSpPr>
            <p:cNvPr id="148" name="tx148"/>
            <p:cNvSpPr/>
            <p:nvPr/>
          </p:nvSpPr>
          <p:spPr>
            <a:xfrm>
              <a:off x="5545664" y="29600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C19F">
                      <a:alpha val="100000"/>
                    </a:srgbClr>
                  </a:solidFill>
                  <a:latin typeface="Arial"/>
                  <a:cs typeface="Arial"/>
                </a:rPr>
                <a:t>82</a:t>
              </a:r>
            </a:p>
          </p:txBody>
        </p:sp>
        <p:sp>
          <p:nvSpPr>
            <p:cNvPr id="149" name="pl149"/>
            <p:cNvSpPr/>
            <p:nvPr/>
          </p:nvSpPr>
          <p:spPr>
            <a:xfrm>
              <a:off x="3555625"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3555625"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3555625"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3555625"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3555625"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3555625"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63360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92288"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550975"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5009661"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542247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78942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620224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3555625"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555625"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7" name="pl167"/>
            <p:cNvSpPr/>
            <p:nvPr/>
          </p:nvSpPr>
          <p:spPr>
            <a:xfrm>
              <a:off x="3555625"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8" name="pl168"/>
            <p:cNvSpPr/>
            <p:nvPr/>
          </p:nvSpPr>
          <p:spPr>
            <a:xfrm>
              <a:off x="386294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43216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4780318"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2390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605954"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972903"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3862945" y="4908905"/>
              <a:ext cx="2109958" cy="152025"/>
            </a:xfrm>
            <a:custGeom>
              <a:avLst/>
              <a:pathLst>
                <a:path w="2109958" h="152025">
                  <a:moveTo>
                    <a:pt x="0" y="152025"/>
                  </a:moveTo>
                  <a:lnTo>
                    <a:pt x="91737" y="126688"/>
                  </a:lnTo>
                  <a:lnTo>
                    <a:pt x="183474" y="139357"/>
                  </a:lnTo>
                  <a:lnTo>
                    <a:pt x="275211" y="126688"/>
                  </a:lnTo>
                  <a:lnTo>
                    <a:pt x="366949" y="101350"/>
                  </a:lnTo>
                  <a:lnTo>
                    <a:pt x="458686" y="101350"/>
                  </a:lnTo>
                  <a:lnTo>
                    <a:pt x="550423" y="126688"/>
                  </a:lnTo>
                  <a:lnTo>
                    <a:pt x="642161" y="126688"/>
                  </a:lnTo>
                  <a:lnTo>
                    <a:pt x="733898" y="126688"/>
                  </a:lnTo>
                  <a:lnTo>
                    <a:pt x="825635" y="126688"/>
                  </a:lnTo>
                  <a:lnTo>
                    <a:pt x="917373" y="114019"/>
                  </a:lnTo>
                  <a:lnTo>
                    <a:pt x="1009110" y="76012"/>
                  </a:lnTo>
                  <a:lnTo>
                    <a:pt x="1100847" y="88681"/>
                  </a:lnTo>
                  <a:lnTo>
                    <a:pt x="1192585" y="76012"/>
                  </a:lnTo>
                  <a:lnTo>
                    <a:pt x="1284322" y="63344"/>
                  </a:lnTo>
                  <a:lnTo>
                    <a:pt x="1376059" y="50675"/>
                  </a:lnTo>
                  <a:lnTo>
                    <a:pt x="1467797" y="25337"/>
                  </a:lnTo>
                  <a:lnTo>
                    <a:pt x="1559534" y="25337"/>
                  </a:lnTo>
                  <a:lnTo>
                    <a:pt x="1651271" y="38006"/>
                  </a:lnTo>
                  <a:lnTo>
                    <a:pt x="1743008" y="0"/>
                  </a:lnTo>
                  <a:lnTo>
                    <a:pt x="1834746" y="25337"/>
                  </a:lnTo>
                  <a:lnTo>
                    <a:pt x="1926483" y="38006"/>
                  </a:lnTo>
                  <a:lnTo>
                    <a:pt x="2018220" y="25337"/>
                  </a:lnTo>
                  <a:lnTo>
                    <a:pt x="2109958" y="50675"/>
                  </a:lnTo>
                </a:path>
              </a:pathLst>
            </a:custGeom>
            <a:ln w="27101" cap="flat">
              <a:solidFill>
                <a:srgbClr val="DB72FB">
                  <a:alpha val="100000"/>
                </a:srgbClr>
              </a:solidFill>
              <a:prstDash val="solid"/>
              <a:round/>
            </a:ln>
          </p:spPr>
          <p:txBody>
            <a:bodyPr/>
            <a:lstStyle/>
            <a:p/>
          </p:txBody>
        </p:sp>
        <p:sp>
          <p:nvSpPr>
            <p:cNvPr id="175" name="tx175"/>
            <p:cNvSpPr/>
            <p:nvPr/>
          </p:nvSpPr>
          <p:spPr>
            <a:xfrm>
              <a:off x="3694134" y="49597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72</a:t>
              </a:r>
            </a:p>
          </p:txBody>
        </p:sp>
        <p:sp>
          <p:nvSpPr>
            <p:cNvPr id="176" name="tx176"/>
            <p:cNvSpPr/>
            <p:nvPr/>
          </p:nvSpPr>
          <p:spPr>
            <a:xfrm>
              <a:off x="6009077" y="4857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80</a:t>
              </a:r>
            </a:p>
          </p:txBody>
        </p:sp>
        <p:sp>
          <p:nvSpPr>
            <p:cNvPr id="177" name="tx177"/>
            <p:cNvSpPr/>
            <p:nvPr/>
          </p:nvSpPr>
          <p:spPr>
            <a:xfrm>
              <a:off x="5545664" y="47520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DB72FB">
                      <a:alpha val="100000"/>
                    </a:srgbClr>
                  </a:solidFill>
                  <a:latin typeface="Arial"/>
                  <a:cs typeface="Arial"/>
                </a:rPr>
                <a:t>84</a:t>
              </a:r>
            </a:p>
          </p:txBody>
        </p:sp>
        <p:sp>
          <p:nvSpPr>
            <p:cNvPr id="178" name="pl178"/>
            <p:cNvSpPr/>
            <p:nvPr/>
          </p:nvSpPr>
          <p:spPr>
            <a:xfrm>
              <a:off x="6349812" y="221164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6349812" y="19582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6349812" y="170488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6349812" y="1451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6349812" y="119813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6349812" y="94475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642778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5" name="pl185"/>
            <p:cNvSpPr/>
            <p:nvPr/>
          </p:nvSpPr>
          <p:spPr>
            <a:xfrm>
              <a:off x="688647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6" name="pl186"/>
            <p:cNvSpPr/>
            <p:nvPr/>
          </p:nvSpPr>
          <p:spPr>
            <a:xfrm>
              <a:off x="7345162"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7" name="pl187"/>
            <p:cNvSpPr/>
            <p:nvPr/>
          </p:nvSpPr>
          <p:spPr>
            <a:xfrm>
              <a:off x="7803849"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8" name="pl188"/>
            <p:cNvSpPr/>
            <p:nvPr/>
          </p:nvSpPr>
          <p:spPr>
            <a:xfrm>
              <a:off x="8216667"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89" name="pl189"/>
            <p:cNvSpPr/>
            <p:nvPr/>
          </p:nvSpPr>
          <p:spPr>
            <a:xfrm>
              <a:off x="8583616"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0" name="pl190"/>
            <p:cNvSpPr/>
            <p:nvPr/>
          </p:nvSpPr>
          <p:spPr>
            <a:xfrm>
              <a:off x="8996434" y="875080"/>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191" name="pl191"/>
            <p:cNvSpPr/>
            <p:nvPr/>
          </p:nvSpPr>
          <p:spPr>
            <a:xfrm>
              <a:off x="6349812" y="233832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6349812" y="208495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6349812" y="18315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4" name="pl194"/>
            <p:cNvSpPr/>
            <p:nvPr/>
          </p:nvSpPr>
          <p:spPr>
            <a:xfrm>
              <a:off x="6349812" y="15781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5" name="pl195"/>
            <p:cNvSpPr/>
            <p:nvPr/>
          </p:nvSpPr>
          <p:spPr>
            <a:xfrm>
              <a:off x="6349812" y="132482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6" name="pl196"/>
            <p:cNvSpPr/>
            <p:nvPr/>
          </p:nvSpPr>
          <p:spPr>
            <a:xfrm>
              <a:off x="6349812" y="107144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7" name="pl197"/>
            <p:cNvSpPr/>
            <p:nvPr/>
          </p:nvSpPr>
          <p:spPr>
            <a:xfrm>
              <a:off x="665713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7115819"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7574505"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8033192"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1" name="pl201"/>
            <p:cNvSpPr/>
            <p:nvPr/>
          </p:nvSpPr>
          <p:spPr>
            <a:xfrm>
              <a:off x="8400141"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2" name="pl202"/>
            <p:cNvSpPr/>
            <p:nvPr/>
          </p:nvSpPr>
          <p:spPr>
            <a:xfrm>
              <a:off x="8767090" y="875080"/>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03" name="pl203"/>
            <p:cNvSpPr/>
            <p:nvPr/>
          </p:nvSpPr>
          <p:spPr>
            <a:xfrm>
              <a:off x="6657132" y="1274148"/>
              <a:ext cx="2109958" cy="164694"/>
            </a:xfrm>
            <a:custGeom>
              <a:avLst/>
              <a:pathLst>
                <a:path w="2109958" h="164694">
                  <a:moveTo>
                    <a:pt x="0" y="164694"/>
                  </a:moveTo>
                  <a:lnTo>
                    <a:pt x="91737" y="139357"/>
                  </a:lnTo>
                  <a:lnTo>
                    <a:pt x="183474" y="139357"/>
                  </a:lnTo>
                  <a:lnTo>
                    <a:pt x="275211" y="126688"/>
                  </a:lnTo>
                  <a:lnTo>
                    <a:pt x="366949" y="88681"/>
                  </a:lnTo>
                  <a:lnTo>
                    <a:pt x="458686" y="101350"/>
                  </a:lnTo>
                  <a:lnTo>
                    <a:pt x="550423" y="126688"/>
                  </a:lnTo>
                  <a:lnTo>
                    <a:pt x="642161" y="139357"/>
                  </a:lnTo>
                  <a:lnTo>
                    <a:pt x="733898" y="126688"/>
                  </a:lnTo>
                  <a:lnTo>
                    <a:pt x="825635" y="126688"/>
                  </a:lnTo>
                  <a:lnTo>
                    <a:pt x="917373" y="126688"/>
                  </a:lnTo>
                  <a:lnTo>
                    <a:pt x="1009110" y="76012"/>
                  </a:lnTo>
                  <a:lnTo>
                    <a:pt x="1100847" y="88681"/>
                  </a:lnTo>
                  <a:lnTo>
                    <a:pt x="1192585" y="76012"/>
                  </a:lnTo>
                  <a:lnTo>
                    <a:pt x="1284322" y="63344"/>
                  </a:lnTo>
                  <a:lnTo>
                    <a:pt x="1376059" y="63344"/>
                  </a:lnTo>
                  <a:lnTo>
                    <a:pt x="1467797" y="38006"/>
                  </a:lnTo>
                  <a:lnTo>
                    <a:pt x="1559534" y="38006"/>
                  </a:lnTo>
                  <a:lnTo>
                    <a:pt x="1651271" y="25337"/>
                  </a:lnTo>
                  <a:lnTo>
                    <a:pt x="1743008" y="0"/>
                  </a:lnTo>
                  <a:lnTo>
                    <a:pt x="1834746" y="50675"/>
                  </a:lnTo>
                  <a:lnTo>
                    <a:pt x="1926483" y="50675"/>
                  </a:lnTo>
                  <a:lnTo>
                    <a:pt x="2018220" y="38006"/>
                  </a:lnTo>
                  <a:lnTo>
                    <a:pt x="2109958" y="63344"/>
                  </a:lnTo>
                </a:path>
              </a:pathLst>
            </a:custGeom>
            <a:ln w="27101" cap="flat">
              <a:solidFill>
                <a:srgbClr val="93AA00">
                  <a:alpha val="100000"/>
                </a:srgbClr>
              </a:solidFill>
              <a:prstDash val="solid"/>
              <a:round/>
            </a:ln>
          </p:spPr>
          <p:txBody>
            <a:bodyPr/>
            <a:lstStyle/>
            <a:p/>
          </p:txBody>
        </p:sp>
        <p:sp>
          <p:nvSpPr>
            <p:cNvPr id="204" name="tx204"/>
            <p:cNvSpPr/>
            <p:nvPr/>
          </p:nvSpPr>
          <p:spPr>
            <a:xfrm>
              <a:off x="6488321" y="13376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71</a:t>
              </a:r>
            </a:p>
          </p:txBody>
        </p:sp>
        <p:sp>
          <p:nvSpPr>
            <p:cNvPr id="205" name="tx205"/>
            <p:cNvSpPr/>
            <p:nvPr/>
          </p:nvSpPr>
          <p:spPr>
            <a:xfrm>
              <a:off x="8803264" y="12349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79</a:t>
              </a:r>
            </a:p>
          </p:txBody>
        </p:sp>
        <p:sp>
          <p:nvSpPr>
            <p:cNvPr id="206" name="tx206"/>
            <p:cNvSpPr/>
            <p:nvPr/>
          </p:nvSpPr>
          <p:spPr>
            <a:xfrm>
              <a:off x="8339852" y="11173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3AA00">
                      <a:alpha val="100000"/>
                    </a:srgbClr>
                  </a:solidFill>
                  <a:latin typeface="Arial"/>
                  <a:cs typeface="Arial"/>
                </a:rPr>
                <a:t>84</a:t>
              </a:r>
            </a:p>
          </p:txBody>
        </p:sp>
        <p:sp>
          <p:nvSpPr>
            <p:cNvPr id="207" name="pl207"/>
            <p:cNvSpPr/>
            <p:nvPr/>
          </p:nvSpPr>
          <p:spPr>
            <a:xfrm>
              <a:off x="6349812" y="402901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8" name="pl208"/>
            <p:cNvSpPr/>
            <p:nvPr/>
          </p:nvSpPr>
          <p:spPr>
            <a:xfrm>
              <a:off x="6349812" y="377564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9" name="pl209"/>
            <p:cNvSpPr/>
            <p:nvPr/>
          </p:nvSpPr>
          <p:spPr>
            <a:xfrm>
              <a:off x="6349812" y="35222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0" name="pl210"/>
            <p:cNvSpPr/>
            <p:nvPr/>
          </p:nvSpPr>
          <p:spPr>
            <a:xfrm>
              <a:off x="6349812" y="326889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1" name="pl211"/>
            <p:cNvSpPr/>
            <p:nvPr/>
          </p:nvSpPr>
          <p:spPr>
            <a:xfrm>
              <a:off x="6349812" y="301551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2" name="pl212"/>
            <p:cNvSpPr/>
            <p:nvPr/>
          </p:nvSpPr>
          <p:spPr>
            <a:xfrm>
              <a:off x="6349812" y="27621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13" name="pl213"/>
            <p:cNvSpPr/>
            <p:nvPr/>
          </p:nvSpPr>
          <p:spPr>
            <a:xfrm>
              <a:off x="642778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4" name="pl214"/>
            <p:cNvSpPr/>
            <p:nvPr/>
          </p:nvSpPr>
          <p:spPr>
            <a:xfrm>
              <a:off x="688647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5" name="pl215"/>
            <p:cNvSpPr/>
            <p:nvPr/>
          </p:nvSpPr>
          <p:spPr>
            <a:xfrm>
              <a:off x="7345162"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6" name="pl216"/>
            <p:cNvSpPr/>
            <p:nvPr/>
          </p:nvSpPr>
          <p:spPr>
            <a:xfrm>
              <a:off x="7803849"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7" name="pl217"/>
            <p:cNvSpPr/>
            <p:nvPr/>
          </p:nvSpPr>
          <p:spPr>
            <a:xfrm>
              <a:off x="8216667"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8" name="pl218"/>
            <p:cNvSpPr/>
            <p:nvPr/>
          </p:nvSpPr>
          <p:spPr>
            <a:xfrm>
              <a:off x="8583616"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19" name="pl219"/>
            <p:cNvSpPr/>
            <p:nvPr/>
          </p:nvSpPr>
          <p:spPr>
            <a:xfrm>
              <a:off x="8996434" y="2692458"/>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20" name="pl220"/>
            <p:cNvSpPr/>
            <p:nvPr/>
          </p:nvSpPr>
          <p:spPr>
            <a:xfrm>
              <a:off x="6349812" y="415570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1" name="pl221"/>
            <p:cNvSpPr/>
            <p:nvPr/>
          </p:nvSpPr>
          <p:spPr>
            <a:xfrm>
              <a:off x="6349812" y="390233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2" name="pl222"/>
            <p:cNvSpPr/>
            <p:nvPr/>
          </p:nvSpPr>
          <p:spPr>
            <a:xfrm>
              <a:off x="6349812" y="36489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3" name="pl223"/>
            <p:cNvSpPr/>
            <p:nvPr/>
          </p:nvSpPr>
          <p:spPr>
            <a:xfrm>
              <a:off x="6349812" y="339557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4" name="pl224"/>
            <p:cNvSpPr/>
            <p:nvPr/>
          </p:nvSpPr>
          <p:spPr>
            <a:xfrm>
              <a:off x="6349812" y="3142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5" name="pl225"/>
            <p:cNvSpPr/>
            <p:nvPr/>
          </p:nvSpPr>
          <p:spPr>
            <a:xfrm>
              <a:off x="6349812" y="288882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26" name="pl226"/>
            <p:cNvSpPr/>
            <p:nvPr/>
          </p:nvSpPr>
          <p:spPr>
            <a:xfrm>
              <a:off x="665713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7" name="pl227"/>
            <p:cNvSpPr/>
            <p:nvPr/>
          </p:nvSpPr>
          <p:spPr>
            <a:xfrm>
              <a:off x="7115819"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8" name="pl228"/>
            <p:cNvSpPr/>
            <p:nvPr/>
          </p:nvSpPr>
          <p:spPr>
            <a:xfrm>
              <a:off x="7574505"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29" name="pl229"/>
            <p:cNvSpPr/>
            <p:nvPr/>
          </p:nvSpPr>
          <p:spPr>
            <a:xfrm>
              <a:off x="8033192"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0" name="pl230"/>
            <p:cNvSpPr/>
            <p:nvPr/>
          </p:nvSpPr>
          <p:spPr>
            <a:xfrm>
              <a:off x="8400141"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1" name="pl231"/>
            <p:cNvSpPr/>
            <p:nvPr/>
          </p:nvSpPr>
          <p:spPr>
            <a:xfrm>
              <a:off x="8767090" y="2692458"/>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32" name="pl232"/>
            <p:cNvSpPr/>
            <p:nvPr/>
          </p:nvSpPr>
          <p:spPr>
            <a:xfrm>
              <a:off x="6657132" y="3205546"/>
              <a:ext cx="2109958" cy="608103"/>
            </a:xfrm>
            <a:custGeom>
              <a:avLst/>
              <a:pathLst>
                <a:path w="2109958" h="608103">
                  <a:moveTo>
                    <a:pt x="0" y="608103"/>
                  </a:moveTo>
                  <a:lnTo>
                    <a:pt x="91737" y="532090"/>
                  </a:lnTo>
                  <a:lnTo>
                    <a:pt x="183474" y="532090"/>
                  </a:lnTo>
                  <a:lnTo>
                    <a:pt x="275211" y="544759"/>
                  </a:lnTo>
                  <a:lnTo>
                    <a:pt x="366949" y="494083"/>
                  </a:lnTo>
                  <a:lnTo>
                    <a:pt x="458686" y="456077"/>
                  </a:lnTo>
                  <a:lnTo>
                    <a:pt x="550423" y="443408"/>
                  </a:lnTo>
                  <a:lnTo>
                    <a:pt x="642161" y="443408"/>
                  </a:lnTo>
                  <a:lnTo>
                    <a:pt x="733898" y="468746"/>
                  </a:lnTo>
                  <a:lnTo>
                    <a:pt x="825635" y="316720"/>
                  </a:lnTo>
                  <a:lnTo>
                    <a:pt x="917373" y="304051"/>
                  </a:lnTo>
                  <a:lnTo>
                    <a:pt x="1009110" y="266045"/>
                  </a:lnTo>
                  <a:lnTo>
                    <a:pt x="1100847" y="253376"/>
                  </a:lnTo>
                  <a:lnTo>
                    <a:pt x="1192585" y="202701"/>
                  </a:lnTo>
                  <a:lnTo>
                    <a:pt x="1284322" y="152025"/>
                  </a:lnTo>
                  <a:lnTo>
                    <a:pt x="1376059" y="88681"/>
                  </a:lnTo>
                  <a:lnTo>
                    <a:pt x="1467797" y="25337"/>
                  </a:lnTo>
                  <a:lnTo>
                    <a:pt x="1559534" y="25337"/>
                  </a:lnTo>
                  <a:lnTo>
                    <a:pt x="1651271" y="25337"/>
                  </a:lnTo>
                  <a:lnTo>
                    <a:pt x="1743008" y="0"/>
                  </a:lnTo>
                  <a:lnTo>
                    <a:pt x="1834746" y="0"/>
                  </a:lnTo>
                  <a:lnTo>
                    <a:pt x="1926483" y="0"/>
                  </a:lnTo>
                  <a:lnTo>
                    <a:pt x="2018220" y="0"/>
                  </a:lnTo>
                  <a:lnTo>
                    <a:pt x="2109958" y="25337"/>
                  </a:lnTo>
                </a:path>
              </a:pathLst>
            </a:custGeom>
            <a:ln w="27101" cap="flat">
              <a:solidFill>
                <a:srgbClr val="00B9E3">
                  <a:alpha val="100000"/>
                </a:srgbClr>
              </a:solidFill>
              <a:prstDash val="solid"/>
              <a:round/>
            </a:ln>
          </p:spPr>
          <p:txBody>
            <a:bodyPr/>
            <a:lstStyle/>
            <a:p/>
          </p:txBody>
        </p:sp>
        <p:sp>
          <p:nvSpPr>
            <p:cNvPr id="233" name="tx233"/>
            <p:cNvSpPr/>
            <p:nvPr/>
          </p:nvSpPr>
          <p:spPr>
            <a:xfrm>
              <a:off x="6488321" y="37124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27</a:t>
              </a:r>
            </a:p>
          </p:txBody>
        </p:sp>
        <p:sp>
          <p:nvSpPr>
            <p:cNvPr id="234" name="tx234"/>
            <p:cNvSpPr/>
            <p:nvPr/>
          </p:nvSpPr>
          <p:spPr>
            <a:xfrm>
              <a:off x="8803264" y="312831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73</a:t>
              </a:r>
            </a:p>
          </p:txBody>
        </p:sp>
        <p:sp>
          <p:nvSpPr>
            <p:cNvPr id="235" name="tx235"/>
            <p:cNvSpPr/>
            <p:nvPr/>
          </p:nvSpPr>
          <p:spPr>
            <a:xfrm>
              <a:off x="8339852" y="3050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B9E3">
                      <a:alpha val="100000"/>
                    </a:srgbClr>
                  </a:solidFill>
                  <a:latin typeface="Arial"/>
                  <a:cs typeface="Arial"/>
                </a:rPr>
                <a:t>75</a:t>
              </a:r>
            </a:p>
          </p:txBody>
        </p:sp>
        <p:sp>
          <p:nvSpPr>
            <p:cNvPr id="236" name="pl236"/>
            <p:cNvSpPr/>
            <p:nvPr/>
          </p:nvSpPr>
          <p:spPr>
            <a:xfrm>
              <a:off x="6349812" y="58463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55930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8" name="pl238"/>
            <p:cNvSpPr/>
            <p:nvPr/>
          </p:nvSpPr>
          <p:spPr>
            <a:xfrm>
              <a:off x="6349812" y="533964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9" name="pl239"/>
            <p:cNvSpPr/>
            <p:nvPr/>
          </p:nvSpPr>
          <p:spPr>
            <a:xfrm>
              <a:off x="6349812" y="508626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0" name="pl240"/>
            <p:cNvSpPr/>
            <p:nvPr/>
          </p:nvSpPr>
          <p:spPr>
            <a:xfrm>
              <a:off x="6349812" y="483289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1" name="pl241"/>
            <p:cNvSpPr/>
            <p:nvPr/>
          </p:nvSpPr>
          <p:spPr>
            <a:xfrm>
              <a:off x="6349812" y="45795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42" name="pl242"/>
            <p:cNvSpPr/>
            <p:nvPr/>
          </p:nvSpPr>
          <p:spPr>
            <a:xfrm>
              <a:off x="642778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3" name="pl243"/>
            <p:cNvSpPr/>
            <p:nvPr/>
          </p:nvSpPr>
          <p:spPr>
            <a:xfrm>
              <a:off x="688647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4" name="pl244"/>
            <p:cNvSpPr/>
            <p:nvPr/>
          </p:nvSpPr>
          <p:spPr>
            <a:xfrm>
              <a:off x="7345162"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5" name="pl245"/>
            <p:cNvSpPr/>
            <p:nvPr/>
          </p:nvSpPr>
          <p:spPr>
            <a:xfrm>
              <a:off x="7803849"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6" name="pl246"/>
            <p:cNvSpPr/>
            <p:nvPr/>
          </p:nvSpPr>
          <p:spPr>
            <a:xfrm>
              <a:off x="8216667"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7" name="pl247"/>
            <p:cNvSpPr/>
            <p:nvPr/>
          </p:nvSpPr>
          <p:spPr>
            <a:xfrm>
              <a:off x="8583616"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8" name="pl248"/>
            <p:cNvSpPr/>
            <p:nvPr/>
          </p:nvSpPr>
          <p:spPr>
            <a:xfrm>
              <a:off x="8996434" y="4509837"/>
              <a:ext cx="0" cy="1532927"/>
            </a:xfrm>
            <a:custGeom>
              <a:avLst/>
              <a:pathLst>
                <a:path w="0" h="1532927">
                  <a:moveTo>
                    <a:pt x="0" y="1532927"/>
                  </a:moveTo>
                  <a:lnTo>
                    <a:pt x="0" y="0"/>
                  </a:lnTo>
                  <a:lnTo>
                    <a:pt x="0" y="0"/>
                  </a:lnTo>
                </a:path>
              </a:pathLst>
            </a:custGeom>
            <a:ln w="6775" cap="flat">
              <a:solidFill>
                <a:srgbClr val="EBEBEB">
                  <a:alpha val="100000"/>
                </a:srgbClr>
              </a:solidFill>
              <a:prstDash val="solid"/>
              <a:round/>
            </a:ln>
          </p:spPr>
          <p:txBody>
            <a:bodyPr/>
            <a:lstStyle/>
            <a:p/>
          </p:txBody>
        </p:sp>
        <p:sp>
          <p:nvSpPr>
            <p:cNvPr id="249" name="pl249"/>
            <p:cNvSpPr/>
            <p:nvPr/>
          </p:nvSpPr>
          <p:spPr>
            <a:xfrm>
              <a:off x="6349812" y="59730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0" name="pl250"/>
            <p:cNvSpPr/>
            <p:nvPr/>
          </p:nvSpPr>
          <p:spPr>
            <a:xfrm>
              <a:off x="6349812" y="57197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1" name="pl251"/>
            <p:cNvSpPr/>
            <p:nvPr/>
          </p:nvSpPr>
          <p:spPr>
            <a:xfrm>
              <a:off x="6349812" y="546633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2" name="pl252"/>
            <p:cNvSpPr/>
            <p:nvPr/>
          </p:nvSpPr>
          <p:spPr>
            <a:xfrm>
              <a:off x="6349812" y="521295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3" name="pl253"/>
            <p:cNvSpPr/>
            <p:nvPr/>
          </p:nvSpPr>
          <p:spPr>
            <a:xfrm>
              <a:off x="6349812" y="495958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4" name="pl254"/>
            <p:cNvSpPr/>
            <p:nvPr/>
          </p:nvSpPr>
          <p:spPr>
            <a:xfrm>
              <a:off x="6349812" y="470620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55" name="pl255"/>
            <p:cNvSpPr/>
            <p:nvPr/>
          </p:nvSpPr>
          <p:spPr>
            <a:xfrm>
              <a:off x="665713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6" name="pl256"/>
            <p:cNvSpPr/>
            <p:nvPr/>
          </p:nvSpPr>
          <p:spPr>
            <a:xfrm>
              <a:off x="7115819"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7" name="pl257"/>
            <p:cNvSpPr/>
            <p:nvPr/>
          </p:nvSpPr>
          <p:spPr>
            <a:xfrm>
              <a:off x="7574505"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8" name="pl258"/>
            <p:cNvSpPr/>
            <p:nvPr/>
          </p:nvSpPr>
          <p:spPr>
            <a:xfrm>
              <a:off x="8033192"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59" name="pl259"/>
            <p:cNvSpPr/>
            <p:nvPr/>
          </p:nvSpPr>
          <p:spPr>
            <a:xfrm>
              <a:off x="8400141"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0" name="pl260"/>
            <p:cNvSpPr/>
            <p:nvPr/>
          </p:nvSpPr>
          <p:spPr>
            <a:xfrm>
              <a:off x="8767090" y="4509837"/>
              <a:ext cx="0" cy="1532927"/>
            </a:xfrm>
            <a:custGeom>
              <a:avLst/>
              <a:pathLst>
                <a:path w="0" h="1532927">
                  <a:moveTo>
                    <a:pt x="0" y="1532927"/>
                  </a:moveTo>
                  <a:lnTo>
                    <a:pt x="0" y="0"/>
                  </a:lnTo>
                  <a:lnTo>
                    <a:pt x="0" y="0"/>
                  </a:lnTo>
                </a:path>
              </a:pathLst>
            </a:custGeom>
            <a:ln w="13550" cap="flat">
              <a:solidFill>
                <a:srgbClr val="EBEBEB">
                  <a:alpha val="100000"/>
                </a:srgbClr>
              </a:solidFill>
              <a:prstDash val="solid"/>
              <a:round/>
            </a:ln>
          </p:spPr>
          <p:txBody>
            <a:bodyPr/>
            <a:lstStyle/>
            <a:p/>
          </p:txBody>
        </p:sp>
        <p:sp>
          <p:nvSpPr>
            <p:cNvPr id="261" name="pl261"/>
            <p:cNvSpPr/>
            <p:nvPr/>
          </p:nvSpPr>
          <p:spPr>
            <a:xfrm>
              <a:off x="7207556" y="5250963"/>
              <a:ext cx="1559534" cy="722122"/>
            </a:xfrm>
            <a:custGeom>
              <a:avLst/>
              <a:pathLst>
                <a:path w="1559534" h="722122">
                  <a:moveTo>
                    <a:pt x="0" y="722122"/>
                  </a:moveTo>
                  <a:lnTo>
                    <a:pt x="91737" y="722122"/>
                  </a:lnTo>
                  <a:lnTo>
                    <a:pt x="183474" y="722122"/>
                  </a:lnTo>
                  <a:lnTo>
                    <a:pt x="275211" y="722122"/>
                  </a:lnTo>
                  <a:lnTo>
                    <a:pt x="366949" y="722122"/>
                  </a:lnTo>
                  <a:lnTo>
                    <a:pt x="458686" y="658778"/>
                  </a:lnTo>
                  <a:lnTo>
                    <a:pt x="550423" y="570096"/>
                  </a:lnTo>
                  <a:lnTo>
                    <a:pt x="642161" y="494083"/>
                  </a:lnTo>
                  <a:lnTo>
                    <a:pt x="733898" y="494083"/>
                  </a:lnTo>
                  <a:lnTo>
                    <a:pt x="825635" y="468746"/>
                  </a:lnTo>
                  <a:lnTo>
                    <a:pt x="917373" y="443408"/>
                  </a:lnTo>
                  <a:lnTo>
                    <a:pt x="1009110" y="367395"/>
                  </a:lnTo>
                  <a:lnTo>
                    <a:pt x="1100847" y="126688"/>
                  </a:lnTo>
                  <a:lnTo>
                    <a:pt x="1192585" y="25337"/>
                  </a:lnTo>
                  <a:lnTo>
                    <a:pt x="1284322" y="12668"/>
                  </a:lnTo>
                  <a:lnTo>
                    <a:pt x="1376059" y="0"/>
                  </a:lnTo>
                  <a:lnTo>
                    <a:pt x="1467797" y="12668"/>
                  </a:lnTo>
                  <a:lnTo>
                    <a:pt x="1559534" y="38006"/>
                  </a:lnTo>
                </a:path>
              </a:pathLst>
            </a:custGeom>
            <a:ln w="27101" cap="flat">
              <a:solidFill>
                <a:srgbClr val="FF61C3">
                  <a:alpha val="100000"/>
                </a:srgbClr>
              </a:solidFill>
              <a:prstDash val="solid"/>
              <a:round/>
            </a:ln>
          </p:spPr>
          <p:txBody>
            <a:bodyPr/>
            <a:lstStyle/>
            <a:p/>
          </p:txBody>
        </p:sp>
        <p:sp>
          <p:nvSpPr>
            <p:cNvPr id="262" name="tx262"/>
            <p:cNvSpPr/>
            <p:nvPr/>
          </p:nvSpPr>
          <p:spPr>
            <a:xfrm>
              <a:off x="7123151" y="5870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0</a:t>
              </a:r>
            </a:p>
          </p:txBody>
        </p:sp>
        <p:sp>
          <p:nvSpPr>
            <p:cNvPr id="263" name="tx263"/>
            <p:cNvSpPr/>
            <p:nvPr/>
          </p:nvSpPr>
          <p:spPr>
            <a:xfrm>
              <a:off x="8803264" y="518676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54</a:t>
              </a:r>
            </a:p>
          </p:txBody>
        </p:sp>
        <p:sp>
          <p:nvSpPr>
            <p:cNvPr id="264" name="tx264"/>
            <p:cNvSpPr/>
            <p:nvPr/>
          </p:nvSpPr>
          <p:spPr>
            <a:xfrm>
              <a:off x="8339852" y="5120839"/>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61C3">
                      <a:alpha val="100000"/>
                    </a:srgbClr>
                  </a:solidFill>
                  <a:latin typeface="Arial"/>
                  <a:cs typeface="Arial"/>
                </a:rPr>
                <a:t>55</a:t>
              </a:r>
            </a:p>
          </p:txBody>
        </p:sp>
        <p:sp>
          <p:nvSpPr>
            <p:cNvPr id="265" name="tx265"/>
            <p:cNvSpPr/>
            <p:nvPr/>
          </p:nvSpPr>
          <p:spPr>
            <a:xfrm>
              <a:off x="1977761" y="435962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66" name="tx266"/>
            <p:cNvSpPr/>
            <p:nvPr/>
          </p:nvSpPr>
          <p:spPr>
            <a:xfrm>
              <a:off x="4775032" y="435956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67" name="tx267"/>
            <p:cNvSpPr/>
            <p:nvPr/>
          </p:nvSpPr>
          <p:spPr>
            <a:xfrm>
              <a:off x="7516531" y="435962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68" name="tx268"/>
            <p:cNvSpPr/>
            <p:nvPr/>
          </p:nvSpPr>
          <p:spPr>
            <a:xfrm>
              <a:off x="2002591" y="2544700"/>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69" name="tx269"/>
            <p:cNvSpPr/>
            <p:nvPr/>
          </p:nvSpPr>
          <p:spPr>
            <a:xfrm>
              <a:off x="4762672"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70" name="tx270"/>
            <p:cNvSpPr/>
            <p:nvPr/>
          </p:nvSpPr>
          <p:spPr>
            <a:xfrm>
              <a:off x="7556859" y="25422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71" name="tx27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72" name="tx27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73" name="tx27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74" name="tx274"/>
            <p:cNvSpPr/>
            <p:nvPr/>
          </p:nvSpPr>
          <p:spPr>
            <a:xfrm rot="-5400000">
              <a:off x="94075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75" name="tx275"/>
            <p:cNvSpPr/>
            <p:nvPr/>
          </p:nvSpPr>
          <p:spPr>
            <a:xfrm rot="-5400000">
              <a:off x="13994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76" name="tx276"/>
            <p:cNvSpPr/>
            <p:nvPr/>
          </p:nvSpPr>
          <p:spPr>
            <a:xfrm rot="-5400000">
              <a:off x="1858129"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77" name="tx277"/>
            <p:cNvSpPr/>
            <p:nvPr/>
          </p:nvSpPr>
          <p:spPr>
            <a:xfrm rot="-5400000">
              <a:off x="2316816"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78" name="tx278"/>
            <p:cNvSpPr/>
            <p:nvPr/>
          </p:nvSpPr>
          <p:spPr>
            <a:xfrm rot="-5400000">
              <a:off x="2683765"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79" name="tx279"/>
            <p:cNvSpPr/>
            <p:nvPr/>
          </p:nvSpPr>
          <p:spPr>
            <a:xfrm rot="-5400000">
              <a:off x="3050687"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0" name="tx280"/>
            <p:cNvSpPr/>
            <p:nvPr/>
          </p:nvSpPr>
          <p:spPr>
            <a:xfrm rot="-5400000">
              <a:off x="373494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1" name="tx281"/>
            <p:cNvSpPr/>
            <p:nvPr/>
          </p:nvSpPr>
          <p:spPr>
            <a:xfrm rot="-5400000">
              <a:off x="419363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2" name="tx282"/>
            <p:cNvSpPr/>
            <p:nvPr/>
          </p:nvSpPr>
          <p:spPr>
            <a:xfrm rot="-5400000">
              <a:off x="46523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3" name="tx283"/>
            <p:cNvSpPr/>
            <p:nvPr/>
          </p:nvSpPr>
          <p:spPr>
            <a:xfrm rot="-5400000">
              <a:off x="5111003"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84" name="tx284"/>
            <p:cNvSpPr/>
            <p:nvPr/>
          </p:nvSpPr>
          <p:spPr>
            <a:xfrm rot="-5400000">
              <a:off x="5477952"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85" name="tx285"/>
            <p:cNvSpPr/>
            <p:nvPr/>
          </p:nvSpPr>
          <p:spPr>
            <a:xfrm rot="-5400000">
              <a:off x="5844874"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86" name="tx286"/>
            <p:cNvSpPr/>
            <p:nvPr/>
          </p:nvSpPr>
          <p:spPr>
            <a:xfrm rot="-5400000">
              <a:off x="6529131"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287" name="tx287"/>
            <p:cNvSpPr/>
            <p:nvPr/>
          </p:nvSpPr>
          <p:spPr>
            <a:xfrm rot="-5400000">
              <a:off x="6987817"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288" name="tx288"/>
            <p:cNvSpPr/>
            <p:nvPr/>
          </p:nvSpPr>
          <p:spPr>
            <a:xfrm rot="-5400000">
              <a:off x="7446504"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89" name="tx289"/>
            <p:cNvSpPr/>
            <p:nvPr/>
          </p:nvSpPr>
          <p:spPr>
            <a:xfrm rot="-5400000">
              <a:off x="790519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90" name="tx290"/>
            <p:cNvSpPr/>
            <p:nvPr/>
          </p:nvSpPr>
          <p:spPr>
            <a:xfrm rot="-5400000">
              <a:off x="8272140" y="6190757"/>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91" name="tx291"/>
            <p:cNvSpPr/>
            <p:nvPr/>
          </p:nvSpPr>
          <p:spPr>
            <a:xfrm rot="-5400000">
              <a:off x="8639061" y="6190729"/>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92" name="tx292"/>
            <p:cNvSpPr/>
            <p:nvPr/>
          </p:nvSpPr>
          <p:spPr>
            <a:xfrm>
              <a:off x="635239" y="229568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3" name="tx293"/>
            <p:cNvSpPr/>
            <p:nvPr/>
          </p:nvSpPr>
          <p:spPr>
            <a:xfrm>
              <a:off x="571671" y="204231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4" name="tx294"/>
            <p:cNvSpPr/>
            <p:nvPr/>
          </p:nvSpPr>
          <p:spPr>
            <a:xfrm>
              <a:off x="571671" y="178893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5" name="tx295"/>
            <p:cNvSpPr/>
            <p:nvPr/>
          </p:nvSpPr>
          <p:spPr>
            <a:xfrm>
              <a:off x="571671" y="153556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6" name="tx296"/>
            <p:cNvSpPr/>
            <p:nvPr/>
          </p:nvSpPr>
          <p:spPr>
            <a:xfrm>
              <a:off x="571671" y="128218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7" name="tx297"/>
            <p:cNvSpPr/>
            <p:nvPr/>
          </p:nvSpPr>
          <p:spPr>
            <a:xfrm>
              <a:off x="508103" y="102880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8" name="tx298"/>
            <p:cNvSpPr/>
            <p:nvPr/>
          </p:nvSpPr>
          <p:spPr>
            <a:xfrm>
              <a:off x="635239" y="41130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9" name="tx299"/>
            <p:cNvSpPr/>
            <p:nvPr/>
          </p:nvSpPr>
          <p:spPr>
            <a:xfrm>
              <a:off x="571671" y="385969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0" name="tx300"/>
            <p:cNvSpPr/>
            <p:nvPr/>
          </p:nvSpPr>
          <p:spPr>
            <a:xfrm>
              <a:off x="571671" y="360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1" name="tx301"/>
            <p:cNvSpPr/>
            <p:nvPr/>
          </p:nvSpPr>
          <p:spPr>
            <a:xfrm>
              <a:off x="571671" y="335293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2" name="tx302"/>
            <p:cNvSpPr/>
            <p:nvPr/>
          </p:nvSpPr>
          <p:spPr>
            <a:xfrm>
              <a:off x="571671" y="309956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3" name="tx303"/>
            <p:cNvSpPr/>
            <p:nvPr/>
          </p:nvSpPr>
          <p:spPr>
            <a:xfrm>
              <a:off x="508103" y="284618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4" name="tx304"/>
            <p:cNvSpPr/>
            <p:nvPr/>
          </p:nvSpPr>
          <p:spPr>
            <a:xfrm>
              <a:off x="635239" y="593044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05" name="tx305"/>
            <p:cNvSpPr/>
            <p:nvPr/>
          </p:nvSpPr>
          <p:spPr>
            <a:xfrm>
              <a:off x="571671" y="56770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06" name="tx306"/>
            <p:cNvSpPr/>
            <p:nvPr/>
          </p:nvSpPr>
          <p:spPr>
            <a:xfrm>
              <a:off x="571671" y="542369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07" name="tx307"/>
            <p:cNvSpPr/>
            <p:nvPr/>
          </p:nvSpPr>
          <p:spPr>
            <a:xfrm>
              <a:off x="571671" y="517031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08" name="tx308"/>
            <p:cNvSpPr/>
            <p:nvPr/>
          </p:nvSpPr>
          <p:spPr>
            <a:xfrm>
              <a:off x="571671" y="49169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09" name="tx309"/>
            <p:cNvSpPr/>
            <p:nvPr/>
          </p:nvSpPr>
          <p:spPr>
            <a:xfrm>
              <a:off x="508103" y="46635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10" name="tx310"/>
            <p:cNvSpPr/>
            <p:nvPr/>
          </p:nvSpPr>
          <p:spPr>
            <a:xfrm rot="-5400000">
              <a:off x="-52544" y="339336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11" name="tx311"/>
            <p:cNvSpPr/>
            <p:nvPr/>
          </p:nvSpPr>
          <p:spPr>
            <a:xfrm>
              <a:off x="2592983" y="398022"/>
              <a:ext cx="46498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routine vaccines, EMR, 2000-2023</a:t>
              </a:r>
            </a:p>
          </p:txBody>
        </p:sp>
        <p:sp>
          <p:nvSpPr>
            <p:cNvPr id="312" name="tx312"/>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31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This chart shows coverage trends for 9 core routine vaccines recommended in childhood.
The steep increasing trends in coverage of IPV1, MCV2, PCV3 and RotaC is in-part related to increasing introduction in countries, along with improved coverage.
PCV3 had the lowest coverage of all vaccines (52%), followed by 
ROTAC (54%).</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914400" y="548640"/>
            <a:ext cx="10972800" cy="585216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Breadth of protection (BOP) is a combination of the number of vaccines in a country's national immunization programme and the coverage achieved for each vaccine.
The spider diagram displays the BOP (shaded area) and vaccine coverage (points) against the 13 diseases, by year.
BOP increased from 34% in 2000 to 68% in 2023. This increase since 2000 is a result of incremental improvement in introducing new vaccines and expanding vaccination services to previously missed populations.
Enhancing BOP now depends partly on improving the coverage of HPV, PCV3, ROTAC, RCV1, MCV2, DTP3, HEPB3, HIB3, and MCV1 - vaccines with coverage less than 80% in 2023.</a:t>
            </a:r>
          </a:p>
        </p:txBody>
      </p:sp>
      <p:sp>
        <p:nvSpPr>
          <p:cNvPr id="4" name="body"/>
          <p:cNvSpPr>
            <a:spLocks noGrp="1"/>
          </p:cNvSpPr>
          <p:nvPr>
            <p:ph/>
          </p:nvPr>
        </p:nvSpPr>
        <p:spPr>
          <a:xfrm>
            <a:off x="457200" y="91440"/>
            <a:ext cx="5486400" cy="457200"/>
          </a:xfrm>
        </p:spPr>
        <p:txBody>
          <a:bodyPr/>
          <a:lstStyle/>
          <a:p>
            <a:pPr algn="l" marL="0" marR="0">
              <a:lnSpc>
                <a:spcPct val="100000"/>
              </a:lnSpc>
              <a:spcBef>
                <a:spcPts val="0"/>
              </a:spcBef>
              <a:spcAft>
                <a:spcPts val="0"/>
              </a:spcAft>
              <a:buNone/>
            </a:pPr>
            <a:r>
              <a:rPr cap="none" sz="1600" i="0" b="0" u="none">
                <a:solidFill>
                  <a:srgbClr val="000000">
                    <a:alpha val="100000"/>
                  </a:srgbClr>
                </a:solidFill>
                <a:latin typeface="Arial"/>
                <a:cs typeface="Arial"/>
                <a:ea typeface="Arial"/>
                <a:sym typeface="Arial"/>
              </a:rPr>
              <a:t>Breadth of Protection, EMR, 2000-2023</a:t>
            </a:r>
          </a:p>
        </p:txBody>
      </p:sp>
      <p:sp>
        <p:nvSpPr>
          <p:cNvPr id="5" name="body"/>
          <p:cNvSpPr>
            <a:spLocks noGrp="1"/>
          </p:cNvSpPr>
          <p:nvPr>
            <p:ph/>
          </p:nvPr>
        </p:nvSpPr>
        <p:spPr>
          <a:xfrm>
            <a:off x="457200" y="6583680"/>
            <a:ext cx="7315200" cy="457200"/>
          </a:xfrm>
        </p:spPr>
        <p:txBody>
          <a:bodyPr/>
          <a:lstStyle/>
          <a:p>
            <a:pPr algn="l" marL="0" marR="0">
              <a:lnSpc>
                <a:spcPct val="100000"/>
              </a:lnSpc>
              <a:spcBef>
                <a:spcPts val="0"/>
              </a:spcBef>
              <a:spcAft>
                <a:spcPts val="0"/>
              </a:spcAft>
              <a:buNone/>
            </a:pPr>
            <a:r>
              <a:rPr cap="none" sz="800" i="0" b="0" u="none">
                <a:solidFill>
                  <a:srgbClr val="000000">
                    <a:alpha val="100000"/>
                  </a:srgbClr>
                </a:solidFill>
                <a:latin typeface="Arial"/>
                <a:cs typeface="Arial"/>
                <a:ea typeface="Arial"/>
                <a:sym typeface="Arial"/>
              </a:rPr>
              <a:t>Breadth of protection = ((DTP3 x 3) + HepB3 + Hib3 + IPV1 + MCV1 + MCV2 + PCV3 + POL3 + RCV1 + RotaC + HPV) / 13</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566222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513421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46062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40781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55017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302216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2494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1" name="pl11"/>
            <p:cNvSpPr/>
            <p:nvPr/>
          </p:nvSpPr>
          <p:spPr>
            <a:xfrm>
              <a:off x="803816" y="196613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2" name="pl12"/>
            <p:cNvSpPr/>
            <p:nvPr/>
          </p:nvSpPr>
          <p:spPr>
            <a:xfrm>
              <a:off x="803816" y="14381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3" name="pl13"/>
            <p:cNvSpPr/>
            <p:nvPr/>
          </p:nvSpPr>
          <p:spPr>
            <a:xfrm>
              <a:off x="803816" y="9101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4" name="pl14"/>
            <p:cNvSpPr/>
            <p:nvPr/>
          </p:nvSpPr>
          <p:spPr>
            <a:xfrm>
              <a:off x="154844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302412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4499804"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5827915"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7008459"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8336571"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9074410" y="646101"/>
              <a:ext cx="0" cy="5280134"/>
            </a:xfrm>
            <a:custGeom>
              <a:avLst/>
              <a:pathLst>
                <a:path w="0" h="5280134">
                  <a:moveTo>
                    <a:pt x="0" y="528013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803816" y="592623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53982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803816" y="48702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4" name="pl24"/>
            <p:cNvSpPr/>
            <p:nvPr/>
          </p:nvSpPr>
          <p:spPr>
            <a:xfrm>
              <a:off x="803816" y="434219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5" name="pl25"/>
            <p:cNvSpPr/>
            <p:nvPr/>
          </p:nvSpPr>
          <p:spPr>
            <a:xfrm>
              <a:off x="803816" y="38141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6" name="pl26"/>
            <p:cNvSpPr/>
            <p:nvPr/>
          </p:nvSpPr>
          <p:spPr>
            <a:xfrm>
              <a:off x="803816" y="32861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7" name="pl27"/>
            <p:cNvSpPr/>
            <p:nvPr/>
          </p:nvSpPr>
          <p:spPr>
            <a:xfrm>
              <a:off x="803816" y="27581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8" name="pl28"/>
            <p:cNvSpPr/>
            <p:nvPr/>
          </p:nvSpPr>
          <p:spPr>
            <a:xfrm>
              <a:off x="803816" y="22301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9" name="pl29"/>
            <p:cNvSpPr/>
            <p:nvPr/>
          </p:nvSpPr>
          <p:spPr>
            <a:xfrm>
              <a:off x="803816" y="17021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0" name="pl30"/>
            <p:cNvSpPr/>
            <p:nvPr/>
          </p:nvSpPr>
          <p:spPr>
            <a:xfrm>
              <a:off x="803816" y="11741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1" name="pl31"/>
            <p:cNvSpPr/>
            <p:nvPr/>
          </p:nvSpPr>
          <p:spPr>
            <a:xfrm>
              <a:off x="803816" y="64610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32" name="pl32"/>
            <p:cNvSpPr/>
            <p:nvPr/>
          </p:nvSpPr>
          <p:spPr>
            <a:xfrm>
              <a:off x="810605"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228628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761964"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5237643"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18187"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598731" y="646101"/>
              <a:ext cx="0" cy="5280134"/>
            </a:xfrm>
            <a:custGeom>
              <a:avLst/>
              <a:pathLst>
                <a:path w="0" h="5280134">
                  <a:moveTo>
                    <a:pt x="0" y="5280134"/>
                  </a:moveTo>
                  <a:lnTo>
                    <a:pt x="0" y="0"/>
                  </a:lnTo>
                  <a:lnTo>
                    <a:pt x="0" y="0"/>
                  </a:lnTo>
                </a:path>
              </a:pathLst>
            </a:custGeom>
            <a:ln w="13550" cap="flat">
              <a:solidFill>
                <a:srgbClr val="EBEBEB">
                  <a:alpha val="100000"/>
                </a:srgbClr>
              </a:solidFill>
              <a:prstDash val="solid"/>
              <a:round/>
            </a:ln>
          </p:spPr>
          <p:txBody>
            <a:bodyPr/>
            <a:lstStyle/>
            <a:p/>
          </p:txBody>
        </p:sp>
        <p:sp>
          <p:nvSpPr>
            <p:cNvPr id="38" name="pg38"/>
            <p:cNvSpPr/>
            <p:nvPr/>
          </p:nvSpPr>
          <p:spPr>
            <a:xfrm>
              <a:off x="803816" y="1490923"/>
              <a:ext cx="6801702" cy="4435312"/>
            </a:xfrm>
            <a:custGeom>
              <a:avLst/>
              <a:pathLst>
                <a:path w="6801702" h="4435312">
                  <a:moveTo>
                    <a:pt x="6788" y="686417"/>
                  </a:moveTo>
                  <a:lnTo>
                    <a:pt x="13576" y="683988"/>
                  </a:lnTo>
                  <a:lnTo>
                    <a:pt x="295135" y="583243"/>
                  </a:lnTo>
                  <a:lnTo>
                    <a:pt x="301924" y="580814"/>
                  </a:lnTo>
                  <a:lnTo>
                    <a:pt x="308712" y="580814"/>
                  </a:lnTo>
                  <a:lnTo>
                    <a:pt x="590271" y="580814"/>
                  </a:lnTo>
                  <a:lnTo>
                    <a:pt x="597059" y="580814"/>
                  </a:lnTo>
                  <a:lnTo>
                    <a:pt x="603848" y="579600"/>
                  </a:lnTo>
                  <a:lnTo>
                    <a:pt x="885407" y="529227"/>
                  </a:lnTo>
                  <a:lnTo>
                    <a:pt x="892195" y="528013"/>
                  </a:lnTo>
                  <a:lnTo>
                    <a:pt x="898984" y="524370"/>
                  </a:lnTo>
                  <a:lnTo>
                    <a:pt x="1180543" y="373252"/>
                  </a:lnTo>
                  <a:lnTo>
                    <a:pt x="1187331" y="369609"/>
                  </a:lnTo>
                  <a:lnTo>
                    <a:pt x="1194119" y="370823"/>
                  </a:lnTo>
                  <a:lnTo>
                    <a:pt x="1475679" y="421196"/>
                  </a:lnTo>
                  <a:lnTo>
                    <a:pt x="1482467" y="422410"/>
                  </a:lnTo>
                  <a:lnTo>
                    <a:pt x="1489255" y="424839"/>
                  </a:lnTo>
                  <a:lnTo>
                    <a:pt x="1770815" y="525584"/>
                  </a:lnTo>
                  <a:lnTo>
                    <a:pt x="1777603" y="528013"/>
                  </a:lnTo>
                  <a:lnTo>
                    <a:pt x="1784391" y="529227"/>
                  </a:lnTo>
                  <a:lnTo>
                    <a:pt x="2065951" y="579600"/>
                  </a:lnTo>
                  <a:lnTo>
                    <a:pt x="2072739" y="580814"/>
                  </a:lnTo>
                  <a:lnTo>
                    <a:pt x="2079527" y="579600"/>
                  </a:lnTo>
                  <a:lnTo>
                    <a:pt x="2361087" y="529227"/>
                  </a:lnTo>
                  <a:lnTo>
                    <a:pt x="2367875" y="528013"/>
                  </a:lnTo>
                  <a:lnTo>
                    <a:pt x="2374663" y="528013"/>
                  </a:lnTo>
                  <a:lnTo>
                    <a:pt x="2656223" y="528013"/>
                  </a:lnTo>
                  <a:lnTo>
                    <a:pt x="2663011" y="528013"/>
                  </a:lnTo>
                  <a:lnTo>
                    <a:pt x="2669799" y="528013"/>
                  </a:lnTo>
                  <a:lnTo>
                    <a:pt x="2951359" y="528013"/>
                  </a:lnTo>
                  <a:lnTo>
                    <a:pt x="2958147" y="528013"/>
                  </a:lnTo>
                  <a:lnTo>
                    <a:pt x="2964935" y="523155"/>
                  </a:lnTo>
                  <a:lnTo>
                    <a:pt x="3246495" y="321665"/>
                  </a:lnTo>
                  <a:lnTo>
                    <a:pt x="3253283" y="316808"/>
                  </a:lnTo>
                  <a:lnTo>
                    <a:pt x="3260071" y="318022"/>
                  </a:lnTo>
                  <a:lnTo>
                    <a:pt x="3541631" y="368394"/>
                  </a:lnTo>
                  <a:lnTo>
                    <a:pt x="3548419" y="369609"/>
                  </a:lnTo>
                  <a:lnTo>
                    <a:pt x="3555207" y="368394"/>
                  </a:lnTo>
                  <a:lnTo>
                    <a:pt x="3836766" y="318022"/>
                  </a:lnTo>
                  <a:lnTo>
                    <a:pt x="3843555" y="316808"/>
                  </a:lnTo>
                  <a:lnTo>
                    <a:pt x="3850343" y="315593"/>
                  </a:lnTo>
                  <a:lnTo>
                    <a:pt x="4131902" y="265221"/>
                  </a:lnTo>
                  <a:lnTo>
                    <a:pt x="4138691" y="264006"/>
                  </a:lnTo>
                  <a:lnTo>
                    <a:pt x="4145479" y="264006"/>
                  </a:lnTo>
                  <a:lnTo>
                    <a:pt x="4427038" y="264006"/>
                  </a:lnTo>
                  <a:lnTo>
                    <a:pt x="4433826" y="264006"/>
                  </a:lnTo>
                  <a:lnTo>
                    <a:pt x="4440615" y="261577"/>
                  </a:lnTo>
                  <a:lnTo>
                    <a:pt x="4722174" y="160832"/>
                  </a:lnTo>
                  <a:lnTo>
                    <a:pt x="4728962" y="158404"/>
                  </a:lnTo>
                  <a:lnTo>
                    <a:pt x="4735751" y="158404"/>
                  </a:lnTo>
                  <a:lnTo>
                    <a:pt x="5017310" y="158404"/>
                  </a:lnTo>
                  <a:lnTo>
                    <a:pt x="5024098" y="158404"/>
                  </a:lnTo>
                  <a:lnTo>
                    <a:pt x="5030886" y="157189"/>
                  </a:lnTo>
                  <a:lnTo>
                    <a:pt x="5312446" y="106817"/>
                  </a:lnTo>
                  <a:lnTo>
                    <a:pt x="5319234" y="105602"/>
                  </a:lnTo>
                  <a:lnTo>
                    <a:pt x="5326022" y="103173"/>
                  </a:lnTo>
                  <a:lnTo>
                    <a:pt x="5607582" y="2428"/>
                  </a:lnTo>
                  <a:lnTo>
                    <a:pt x="5614370" y="0"/>
                  </a:lnTo>
                  <a:lnTo>
                    <a:pt x="5621158" y="4857"/>
                  </a:lnTo>
                  <a:lnTo>
                    <a:pt x="5902718" y="206347"/>
                  </a:lnTo>
                  <a:lnTo>
                    <a:pt x="5909506" y="211205"/>
                  </a:lnTo>
                  <a:lnTo>
                    <a:pt x="5916294" y="211205"/>
                  </a:lnTo>
                  <a:lnTo>
                    <a:pt x="6197854" y="211205"/>
                  </a:lnTo>
                  <a:lnTo>
                    <a:pt x="6204642" y="211205"/>
                  </a:lnTo>
                  <a:lnTo>
                    <a:pt x="6211430" y="209990"/>
                  </a:lnTo>
                  <a:lnTo>
                    <a:pt x="6492990" y="159618"/>
                  </a:lnTo>
                  <a:lnTo>
                    <a:pt x="6499778" y="158404"/>
                  </a:lnTo>
                  <a:lnTo>
                    <a:pt x="6506566" y="160832"/>
                  </a:lnTo>
                  <a:lnTo>
                    <a:pt x="6788126" y="261577"/>
                  </a:lnTo>
                  <a:lnTo>
                    <a:pt x="6794914" y="264006"/>
                  </a:lnTo>
                  <a:lnTo>
                    <a:pt x="6801702" y="4435312"/>
                  </a:lnTo>
                  <a:lnTo>
                    <a:pt x="6794914" y="4435312"/>
                  </a:lnTo>
                  <a:lnTo>
                    <a:pt x="6788126" y="4435312"/>
                  </a:lnTo>
                  <a:lnTo>
                    <a:pt x="6506566" y="4435312"/>
                  </a:lnTo>
                  <a:lnTo>
                    <a:pt x="6499778" y="4435312"/>
                  </a:lnTo>
                  <a:lnTo>
                    <a:pt x="6492990" y="4435312"/>
                  </a:lnTo>
                  <a:lnTo>
                    <a:pt x="6211430" y="4435312"/>
                  </a:lnTo>
                  <a:lnTo>
                    <a:pt x="6204642" y="4435312"/>
                  </a:lnTo>
                  <a:lnTo>
                    <a:pt x="6197854" y="4435312"/>
                  </a:lnTo>
                  <a:lnTo>
                    <a:pt x="5916294" y="4435312"/>
                  </a:lnTo>
                  <a:lnTo>
                    <a:pt x="5909506" y="4435312"/>
                  </a:lnTo>
                  <a:lnTo>
                    <a:pt x="5902718" y="4435312"/>
                  </a:lnTo>
                  <a:lnTo>
                    <a:pt x="5621158" y="4435312"/>
                  </a:lnTo>
                  <a:lnTo>
                    <a:pt x="5614370" y="4435312"/>
                  </a:lnTo>
                  <a:lnTo>
                    <a:pt x="5607582" y="4435312"/>
                  </a:lnTo>
                  <a:lnTo>
                    <a:pt x="5326022" y="4435312"/>
                  </a:lnTo>
                  <a:lnTo>
                    <a:pt x="5319234" y="4435312"/>
                  </a:lnTo>
                  <a:lnTo>
                    <a:pt x="5312446" y="4435312"/>
                  </a:lnTo>
                  <a:lnTo>
                    <a:pt x="5030886" y="4435312"/>
                  </a:lnTo>
                  <a:lnTo>
                    <a:pt x="5024098" y="4435312"/>
                  </a:lnTo>
                  <a:lnTo>
                    <a:pt x="5017310" y="4435312"/>
                  </a:lnTo>
                  <a:lnTo>
                    <a:pt x="4735751" y="4435312"/>
                  </a:lnTo>
                  <a:lnTo>
                    <a:pt x="4728962" y="4435312"/>
                  </a:lnTo>
                  <a:lnTo>
                    <a:pt x="4722174" y="4435312"/>
                  </a:lnTo>
                  <a:lnTo>
                    <a:pt x="4440615" y="4435312"/>
                  </a:lnTo>
                  <a:lnTo>
                    <a:pt x="4433826" y="4435312"/>
                  </a:lnTo>
                  <a:lnTo>
                    <a:pt x="4427038" y="4435312"/>
                  </a:lnTo>
                  <a:lnTo>
                    <a:pt x="4145479" y="4435312"/>
                  </a:lnTo>
                  <a:lnTo>
                    <a:pt x="4138691" y="4435312"/>
                  </a:lnTo>
                  <a:lnTo>
                    <a:pt x="4131902" y="4435312"/>
                  </a:lnTo>
                  <a:lnTo>
                    <a:pt x="3850343" y="4435312"/>
                  </a:lnTo>
                  <a:lnTo>
                    <a:pt x="3843555" y="4435312"/>
                  </a:lnTo>
                  <a:lnTo>
                    <a:pt x="3836766" y="4435312"/>
                  </a:lnTo>
                  <a:lnTo>
                    <a:pt x="3555207" y="4435312"/>
                  </a:lnTo>
                  <a:lnTo>
                    <a:pt x="3548419" y="4435312"/>
                  </a:lnTo>
                  <a:lnTo>
                    <a:pt x="3541631" y="4435312"/>
                  </a:lnTo>
                  <a:lnTo>
                    <a:pt x="3260071" y="4435312"/>
                  </a:lnTo>
                  <a:lnTo>
                    <a:pt x="3253283" y="4435312"/>
                  </a:lnTo>
                  <a:lnTo>
                    <a:pt x="3246495" y="4435312"/>
                  </a:lnTo>
                  <a:lnTo>
                    <a:pt x="2964935" y="4435312"/>
                  </a:lnTo>
                  <a:lnTo>
                    <a:pt x="2958147" y="4435312"/>
                  </a:lnTo>
                  <a:lnTo>
                    <a:pt x="2951359" y="4435312"/>
                  </a:lnTo>
                  <a:lnTo>
                    <a:pt x="2669799" y="4435312"/>
                  </a:lnTo>
                  <a:lnTo>
                    <a:pt x="2663011" y="4435312"/>
                  </a:lnTo>
                  <a:lnTo>
                    <a:pt x="2656223" y="4435312"/>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p:txBody>
        </p:sp>
        <p:sp>
          <p:nvSpPr>
            <p:cNvPr id="39" name="pl39"/>
            <p:cNvSpPr/>
            <p:nvPr/>
          </p:nvSpPr>
          <p:spPr>
            <a:xfrm>
              <a:off x="810605" y="1490923"/>
              <a:ext cx="6788126" cy="686417"/>
            </a:xfrm>
            <a:custGeom>
              <a:avLst/>
              <a:pathLst>
                <a:path w="6788126" h="686417">
                  <a:moveTo>
                    <a:pt x="0" y="686417"/>
                  </a:moveTo>
                  <a:lnTo>
                    <a:pt x="6788" y="683988"/>
                  </a:lnTo>
                  <a:lnTo>
                    <a:pt x="288347" y="583243"/>
                  </a:lnTo>
                  <a:lnTo>
                    <a:pt x="295135" y="580814"/>
                  </a:lnTo>
                  <a:lnTo>
                    <a:pt x="301924" y="580814"/>
                  </a:lnTo>
                  <a:lnTo>
                    <a:pt x="583483" y="580814"/>
                  </a:lnTo>
                  <a:lnTo>
                    <a:pt x="590271" y="580814"/>
                  </a:lnTo>
                  <a:lnTo>
                    <a:pt x="597059" y="579600"/>
                  </a:lnTo>
                  <a:lnTo>
                    <a:pt x="878619" y="529227"/>
                  </a:lnTo>
                  <a:lnTo>
                    <a:pt x="885407" y="528013"/>
                  </a:lnTo>
                  <a:lnTo>
                    <a:pt x="892195" y="524370"/>
                  </a:lnTo>
                  <a:lnTo>
                    <a:pt x="1173755" y="373252"/>
                  </a:lnTo>
                  <a:lnTo>
                    <a:pt x="1180543" y="369609"/>
                  </a:lnTo>
                  <a:lnTo>
                    <a:pt x="1187331" y="370823"/>
                  </a:lnTo>
                  <a:lnTo>
                    <a:pt x="1468891" y="421196"/>
                  </a:lnTo>
                  <a:lnTo>
                    <a:pt x="1475679" y="422410"/>
                  </a:lnTo>
                  <a:lnTo>
                    <a:pt x="1482467" y="424839"/>
                  </a:lnTo>
                  <a:lnTo>
                    <a:pt x="1764027" y="525584"/>
                  </a:lnTo>
                  <a:lnTo>
                    <a:pt x="1770815" y="528013"/>
                  </a:lnTo>
                  <a:lnTo>
                    <a:pt x="1777603" y="529227"/>
                  </a:lnTo>
                  <a:lnTo>
                    <a:pt x="2059163" y="579600"/>
                  </a:lnTo>
                  <a:lnTo>
                    <a:pt x="2065951" y="580814"/>
                  </a:lnTo>
                  <a:lnTo>
                    <a:pt x="2072739" y="579600"/>
                  </a:lnTo>
                  <a:lnTo>
                    <a:pt x="2354299" y="529227"/>
                  </a:lnTo>
                  <a:lnTo>
                    <a:pt x="2361087" y="528013"/>
                  </a:lnTo>
                  <a:lnTo>
                    <a:pt x="2367875" y="528013"/>
                  </a:lnTo>
                  <a:lnTo>
                    <a:pt x="2649435" y="528013"/>
                  </a:lnTo>
                  <a:lnTo>
                    <a:pt x="2656223" y="528013"/>
                  </a:lnTo>
                  <a:lnTo>
                    <a:pt x="2663011" y="528013"/>
                  </a:lnTo>
                  <a:lnTo>
                    <a:pt x="2944571" y="528013"/>
                  </a:lnTo>
                  <a:lnTo>
                    <a:pt x="2951359" y="528013"/>
                  </a:lnTo>
                  <a:lnTo>
                    <a:pt x="2958147" y="523155"/>
                  </a:lnTo>
                  <a:lnTo>
                    <a:pt x="3239707" y="321665"/>
                  </a:lnTo>
                  <a:lnTo>
                    <a:pt x="3246495" y="316808"/>
                  </a:lnTo>
                  <a:lnTo>
                    <a:pt x="3253283" y="318022"/>
                  </a:lnTo>
                  <a:lnTo>
                    <a:pt x="3534842" y="368394"/>
                  </a:lnTo>
                  <a:lnTo>
                    <a:pt x="3541631" y="369609"/>
                  </a:lnTo>
                  <a:lnTo>
                    <a:pt x="3548419" y="368394"/>
                  </a:lnTo>
                  <a:lnTo>
                    <a:pt x="3829978" y="318022"/>
                  </a:lnTo>
                  <a:lnTo>
                    <a:pt x="3836766" y="316808"/>
                  </a:lnTo>
                  <a:lnTo>
                    <a:pt x="3843555" y="315593"/>
                  </a:lnTo>
                  <a:lnTo>
                    <a:pt x="4125114" y="265221"/>
                  </a:lnTo>
                  <a:lnTo>
                    <a:pt x="4131902" y="264006"/>
                  </a:lnTo>
                  <a:lnTo>
                    <a:pt x="4138691" y="264006"/>
                  </a:lnTo>
                  <a:lnTo>
                    <a:pt x="4420250" y="264006"/>
                  </a:lnTo>
                  <a:lnTo>
                    <a:pt x="4427038" y="264006"/>
                  </a:lnTo>
                  <a:lnTo>
                    <a:pt x="4433826" y="261577"/>
                  </a:lnTo>
                  <a:lnTo>
                    <a:pt x="4715386" y="160832"/>
                  </a:lnTo>
                  <a:lnTo>
                    <a:pt x="4722174" y="158404"/>
                  </a:lnTo>
                  <a:lnTo>
                    <a:pt x="4728962" y="158404"/>
                  </a:lnTo>
                  <a:lnTo>
                    <a:pt x="5010522" y="158404"/>
                  </a:lnTo>
                  <a:lnTo>
                    <a:pt x="5017310" y="158404"/>
                  </a:lnTo>
                  <a:lnTo>
                    <a:pt x="5024098" y="157189"/>
                  </a:lnTo>
                  <a:lnTo>
                    <a:pt x="5305658" y="106817"/>
                  </a:lnTo>
                  <a:lnTo>
                    <a:pt x="5312446" y="105602"/>
                  </a:lnTo>
                  <a:lnTo>
                    <a:pt x="5319234" y="103173"/>
                  </a:lnTo>
                  <a:lnTo>
                    <a:pt x="5600794" y="2428"/>
                  </a:lnTo>
                  <a:lnTo>
                    <a:pt x="5607582" y="0"/>
                  </a:lnTo>
                  <a:lnTo>
                    <a:pt x="5614370" y="4857"/>
                  </a:lnTo>
                  <a:lnTo>
                    <a:pt x="5895930" y="206347"/>
                  </a:lnTo>
                  <a:lnTo>
                    <a:pt x="5902718" y="211205"/>
                  </a:lnTo>
                  <a:lnTo>
                    <a:pt x="5909506" y="211205"/>
                  </a:lnTo>
                  <a:lnTo>
                    <a:pt x="6191066" y="211205"/>
                  </a:lnTo>
                  <a:lnTo>
                    <a:pt x="6197854" y="211205"/>
                  </a:lnTo>
                  <a:lnTo>
                    <a:pt x="6204642" y="209990"/>
                  </a:lnTo>
                  <a:lnTo>
                    <a:pt x="6486202" y="159618"/>
                  </a:lnTo>
                  <a:lnTo>
                    <a:pt x="6492990" y="158404"/>
                  </a:lnTo>
                  <a:lnTo>
                    <a:pt x="6499778" y="160832"/>
                  </a:lnTo>
                  <a:lnTo>
                    <a:pt x="6781338" y="261577"/>
                  </a:lnTo>
                  <a:lnTo>
                    <a:pt x="6788126" y="264006"/>
                  </a:lnTo>
                </a:path>
              </a:pathLst>
            </a:custGeom>
          </p:spPr>
          <p:txBody>
            <a:bodyPr/>
            <a:lstStyle/>
            <a:p/>
          </p:txBody>
        </p:sp>
        <p:sp>
          <p:nvSpPr>
            <p:cNvPr id="40" name="pg40"/>
            <p:cNvSpPr/>
            <p:nvPr/>
          </p:nvSpPr>
          <p:spPr>
            <a:xfrm>
              <a:off x="803816" y="1490923"/>
              <a:ext cx="6801702" cy="4435312"/>
            </a:xfrm>
            <a:custGeom>
              <a:avLst/>
              <a:pathLst>
                <a:path w="6801702" h="4435312">
                  <a:moveTo>
                    <a:pt x="6788" y="2534464"/>
                  </a:moveTo>
                  <a:lnTo>
                    <a:pt x="13576" y="2532035"/>
                  </a:lnTo>
                  <a:lnTo>
                    <a:pt x="295135" y="2431290"/>
                  </a:lnTo>
                  <a:lnTo>
                    <a:pt x="301924" y="2428861"/>
                  </a:lnTo>
                  <a:lnTo>
                    <a:pt x="308712" y="2427647"/>
                  </a:lnTo>
                  <a:lnTo>
                    <a:pt x="590271" y="2377274"/>
                  </a:lnTo>
                  <a:lnTo>
                    <a:pt x="597059" y="2376060"/>
                  </a:lnTo>
                  <a:lnTo>
                    <a:pt x="603848" y="2349343"/>
                  </a:lnTo>
                  <a:lnTo>
                    <a:pt x="885407" y="1241148"/>
                  </a:lnTo>
                  <a:lnTo>
                    <a:pt x="892195" y="1214430"/>
                  </a:lnTo>
                  <a:lnTo>
                    <a:pt x="898984" y="1214430"/>
                  </a:lnTo>
                  <a:lnTo>
                    <a:pt x="1180543" y="1214430"/>
                  </a:lnTo>
                  <a:lnTo>
                    <a:pt x="1187331" y="1214430"/>
                  </a:lnTo>
                  <a:lnTo>
                    <a:pt x="1194119" y="1208358"/>
                  </a:lnTo>
                  <a:lnTo>
                    <a:pt x="1475679" y="956496"/>
                  </a:lnTo>
                  <a:lnTo>
                    <a:pt x="1482467" y="950424"/>
                  </a:lnTo>
                  <a:lnTo>
                    <a:pt x="1489255" y="947995"/>
                  </a:lnTo>
                  <a:lnTo>
                    <a:pt x="1770815" y="847250"/>
                  </a:lnTo>
                  <a:lnTo>
                    <a:pt x="1777603" y="844821"/>
                  </a:lnTo>
                  <a:lnTo>
                    <a:pt x="1784391" y="839963"/>
                  </a:lnTo>
                  <a:lnTo>
                    <a:pt x="2065951" y="638473"/>
                  </a:lnTo>
                  <a:lnTo>
                    <a:pt x="2072739" y="633616"/>
                  </a:lnTo>
                  <a:lnTo>
                    <a:pt x="2079527" y="633616"/>
                  </a:lnTo>
                  <a:lnTo>
                    <a:pt x="2361087" y="633616"/>
                  </a:lnTo>
                  <a:lnTo>
                    <a:pt x="2367875" y="633616"/>
                  </a:lnTo>
                  <a:lnTo>
                    <a:pt x="2374663" y="634830"/>
                  </a:lnTo>
                  <a:lnTo>
                    <a:pt x="2656223" y="685203"/>
                  </a:lnTo>
                  <a:lnTo>
                    <a:pt x="2663011" y="686417"/>
                  </a:lnTo>
                  <a:lnTo>
                    <a:pt x="2669799" y="685203"/>
                  </a:lnTo>
                  <a:lnTo>
                    <a:pt x="2951359" y="634830"/>
                  </a:lnTo>
                  <a:lnTo>
                    <a:pt x="2958147" y="633616"/>
                  </a:lnTo>
                  <a:lnTo>
                    <a:pt x="2964935" y="628758"/>
                  </a:lnTo>
                  <a:lnTo>
                    <a:pt x="3246495" y="427268"/>
                  </a:lnTo>
                  <a:lnTo>
                    <a:pt x="3253283" y="422410"/>
                  </a:lnTo>
                  <a:lnTo>
                    <a:pt x="3260071" y="423625"/>
                  </a:lnTo>
                  <a:lnTo>
                    <a:pt x="3541631" y="473997"/>
                  </a:lnTo>
                  <a:lnTo>
                    <a:pt x="3548419" y="475212"/>
                  </a:lnTo>
                  <a:lnTo>
                    <a:pt x="3555207" y="471568"/>
                  </a:lnTo>
                  <a:lnTo>
                    <a:pt x="3836766" y="320451"/>
                  </a:lnTo>
                  <a:lnTo>
                    <a:pt x="3843555" y="316808"/>
                  </a:lnTo>
                  <a:lnTo>
                    <a:pt x="3850343" y="315593"/>
                  </a:lnTo>
                  <a:lnTo>
                    <a:pt x="4131902" y="265221"/>
                  </a:lnTo>
                  <a:lnTo>
                    <a:pt x="4138691" y="264006"/>
                  </a:lnTo>
                  <a:lnTo>
                    <a:pt x="4145479" y="264006"/>
                  </a:lnTo>
                  <a:lnTo>
                    <a:pt x="4427038" y="264006"/>
                  </a:lnTo>
                  <a:lnTo>
                    <a:pt x="4433826" y="264006"/>
                  </a:lnTo>
                  <a:lnTo>
                    <a:pt x="4440615" y="261577"/>
                  </a:lnTo>
                  <a:lnTo>
                    <a:pt x="4722174" y="160832"/>
                  </a:lnTo>
                  <a:lnTo>
                    <a:pt x="4728962" y="158404"/>
                  </a:lnTo>
                  <a:lnTo>
                    <a:pt x="4735751" y="158404"/>
                  </a:lnTo>
                  <a:lnTo>
                    <a:pt x="5017310" y="158404"/>
                  </a:lnTo>
                  <a:lnTo>
                    <a:pt x="5024098" y="158404"/>
                  </a:lnTo>
                  <a:lnTo>
                    <a:pt x="5030886" y="157189"/>
                  </a:lnTo>
                  <a:lnTo>
                    <a:pt x="5312446" y="106817"/>
                  </a:lnTo>
                  <a:lnTo>
                    <a:pt x="5319234" y="105602"/>
                  </a:lnTo>
                  <a:lnTo>
                    <a:pt x="5326022" y="103173"/>
                  </a:lnTo>
                  <a:lnTo>
                    <a:pt x="5607582" y="2428"/>
                  </a:lnTo>
                  <a:lnTo>
                    <a:pt x="5614370" y="0"/>
                  </a:lnTo>
                  <a:lnTo>
                    <a:pt x="5621158" y="4857"/>
                  </a:lnTo>
                  <a:lnTo>
                    <a:pt x="5902718" y="206347"/>
                  </a:lnTo>
                  <a:lnTo>
                    <a:pt x="5909506" y="211205"/>
                  </a:lnTo>
                  <a:lnTo>
                    <a:pt x="5916294" y="211205"/>
                  </a:lnTo>
                  <a:lnTo>
                    <a:pt x="6197854" y="211205"/>
                  </a:lnTo>
                  <a:lnTo>
                    <a:pt x="6204642" y="211205"/>
                  </a:lnTo>
                  <a:lnTo>
                    <a:pt x="6211430" y="209990"/>
                  </a:lnTo>
                  <a:lnTo>
                    <a:pt x="6492990" y="159618"/>
                  </a:lnTo>
                  <a:lnTo>
                    <a:pt x="6499778" y="158404"/>
                  </a:lnTo>
                  <a:lnTo>
                    <a:pt x="6506566" y="160832"/>
                  </a:lnTo>
                  <a:lnTo>
                    <a:pt x="6788126" y="261577"/>
                  </a:lnTo>
                  <a:lnTo>
                    <a:pt x="6794914" y="264006"/>
                  </a:lnTo>
                  <a:lnTo>
                    <a:pt x="6801702" y="4435312"/>
                  </a:lnTo>
                  <a:lnTo>
                    <a:pt x="6794914" y="4435312"/>
                  </a:lnTo>
                  <a:lnTo>
                    <a:pt x="6788126" y="4435312"/>
                  </a:lnTo>
                  <a:lnTo>
                    <a:pt x="6506566" y="4435312"/>
                  </a:lnTo>
                  <a:lnTo>
                    <a:pt x="6499778" y="4435312"/>
                  </a:lnTo>
                  <a:lnTo>
                    <a:pt x="6492990" y="4435312"/>
                  </a:lnTo>
                  <a:lnTo>
                    <a:pt x="6211430" y="4435312"/>
                  </a:lnTo>
                  <a:lnTo>
                    <a:pt x="6204642" y="4435312"/>
                  </a:lnTo>
                  <a:lnTo>
                    <a:pt x="6197854" y="4435312"/>
                  </a:lnTo>
                  <a:lnTo>
                    <a:pt x="5916294" y="4435312"/>
                  </a:lnTo>
                  <a:lnTo>
                    <a:pt x="5909506" y="4435312"/>
                  </a:lnTo>
                  <a:lnTo>
                    <a:pt x="5902718" y="4435312"/>
                  </a:lnTo>
                  <a:lnTo>
                    <a:pt x="5621158" y="4435312"/>
                  </a:lnTo>
                  <a:lnTo>
                    <a:pt x="5614370" y="4435312"/>
                  </a:lnTo>
                  <a:lnTo>
                    <a:pt x="5607582" y="4435312"/>
                  </a:lnTo>
                  <a:lnTo>
                    <a:pt x="5326022" y="4435312"/>
                  </a:lnTo>
                  <a:lnTo>
                    <a:pt x="5319234" y="4435312"/>
                  </a:lnTo>
                  <a:lnTo>
                    <a:pt x="5312446" y="4435312"/>
                  </a:lnTo>
                  <a:lnTo>
                    <a:pt x="5030886" y="4435312"/>
                  </a:lnTo>
                  <a:lnTo>
                    <a:pt x="5024098" y="4435312"/>
                  </a:lnTo>
                  <a:lnTo>
                    <a:pt x="5017310" y="4435312"/>
                  </a:lnTo>
                  <a:lnTo>
                    <a:pt x="4735751" y="4435312"/>
                  </a:lnTo>
                  <a:lnTo>
                    <a:pt x="4728962" y="4435312"/>
                  </a:lnTo>
                  <a:lnTo>
                    <a:pt x="4722174" y="4435312"/>
                  </a:lnTo>
                  <a:lnTo>
                    <a:pt x="4440615" y="4435312"/>
                  </a:lnTo>
                  <a:lnTo>
                    <a:pt x="4433826" y="4435312"/>
                  </a:lnTo>
                  <a:lnTo>
                    <a:pt x="4427038" y="4435312"/>
                  </a:lnTo>
                  <a:lnTo>
                    <a:pt x="4145479" y="4435312"/>
                  </a:lnTo>
                  <a:lnTo>
                    <a:pt x="4138691" y="4435312"/>
                  </a:lnTo>
                  <a:lnTo>
                    <a:pt x="4131902" y="4435312"/>
                  </a:lnTo>
                  <a:lnTo>
                    <a:pt x="3850343" y="4435312"/>
                  </a:lnTo>
                  <a:lnTo>
                    <a:pt x="3843555" y="4435312"/>
                  </a:lnTo>
                  <a:lnTo>
                    <a:pt x="3836766" y="4435312"/>
                  </a:lnTo>
                  <a:lnTo>
                    <a:pt x="3555207" y="4435312"/>
                  </a:lnTo>
                  <a:lnTo>
                    <a:pt x="3548419" y="4435312"/>
                  </a:lnTo>
                  <a:lnTo>
                    <a:pt x="3541631" y="4435312"/>
                  </a:lnTo>
                  <a:lnTo>
                    <a:pt x="3260071" y="4435312"/>
                  </a:lnTo>
                  <a:lnTo>
                    <a:pt x="3253283" y="4435312"/>
                  </a:lnTo>
                  <a:lnTo>
                    <a:pt x="3246495" y="4435312"/>
                  </a:lnTo>
                  <a:lnTo>
                    <a:pt x="2964935" y="4435312"/>
                  </a:lnTo>
                  <a:lnTo>
                    <a:pt x="2958147" y="4435312"/>
                  </a:lnTo>
                  <a:lnTo>
                    <a:pt x="2951359" y="4435312"/>
                  </a:lnTo>
                  <a:lnTo>
                    <a:pt x="2669799" y="4435312"/>
                  </a:lnTo>
                  <a:lnTo>
                    <a:pt x="2663011" y="4435312"/>
                  </a:lnTo>
                  <a:lnTo>
                    <a:pt x="2656223" y="4435312"/>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p:txBody>
        </p:sp>
        <p:sp>
          <p:nvSpPr>
            <p:cNvPr id="41" name="pl41"/>
            <p:cNvSpPr/>
            <p:nvPr/>
          </p:nvSpPr>
          <p:spPr>
            <a:xfrm>
              <a:off x="810605" y="1490923"/>
              <a:ext cx="6788126" cy="2534464"/>
            </a:xfrm>
            <a:custGeom>
              <a:avLst/>
              <a:pathLst>
                <a:path w="6788126" h="2534464">
                  <a:moveTo>
                    <a:pt x="0" y="2534464"/>
                  </a:moveTo>
                  <a:lnTo>
                    <a:pt x="6788" y="2532035"/>
                  </a:lnTo>
                  <a:lnTo>
                    <a:pt x="288347" y="2431290"/>
                  </a:lnTo>
                  <a:lnTo>
                    <a:pt x="295135" y="2428861"/>
                  </a:lnTo>
                  <a:lnTo>
                    <a:pt x="301924" y="2427647"/>
                  </a:lnTo>
                  <a:lnTo>
                    <a:pt x="583483" y="2377274"/>
                  </a:lnTo>
                  <a:lnTo>
                    <a:pt x="590271" y="2376060"/>
                  </a:lnTo>
                  <a:lnTo>
                    <a:pt x="597059" y="2349343"/>
                  </a:lnTo>
                  <a:lnTo>
                    <a:pt x="878619" y="1241148"/>
                  </a:lnTo>
                  <a:lnTo>
                    <a:pt x="885407" y="1214430"/>
                  </a:lnTo>
                  <a:lnTo>
                    <a:pt x="892195" y="1214430"/>
                  </a:lnTo>
                  <a:lnTo>
                    <a:pt x="1173755" y="1214430"/>
                  </a:lnTo>
                  <a:lnTo>
                    <a:pt x="1180543" y="1214430"/>
                  </a:lnTo>
                  <a:lnTo>
                    <a:pt x="1187331" y="1208358"/>
                  </a:lnTo>
                  <a:lnTo>
                    <a:pt x="1468891" y="956496"/>
                  </a:lnTo>
                  <a:lnTo>
                    <a:pt x="1475679" y="950424"/>
                  </a:lnTo>
                  <a:lnTo>
                    <a:pt x="1482467" y="947995"/>
                  </a:lnTo>
                  <a:lnTo>
                    <a:pt x="1764027" y="847250"/>
                  </a:lnTo>
                  <a:lnTo>
                    <a:pt x="1770815" y="844821"/>
                  </a:lnTo>
                  <a:lnTo>
                    <a:pt x="1777603" y="839963"/>
                  </a:lnTo>
                  <a:lnTo>
                    <a:pt x="2059163" y="638473"/>
                  </a:lnTo>
                  <a:lnTo>
                    <a:pt x="2065951" y="633616"/>
                  </a:lnTo>
                  <a:lnTo>
                    <a:pt x="2072739" y="633616"/>
                  </a:lnTo>
                  <a:lnTo>
                    <a:pt x="2354299" y="633616"/>
                  </a:lnTo>
                  <a:lnTo>
                    <a:pt x="2361087" y="633616"/>
                  </a:lnTo>
                  <a:lnTo>
                    <a:pt x="2367875" y="634830"/>
                  </a:lnTo>
                  <a:lnTo>
                    <a:pt x="2649435" y="685203"/>
                  </a:lnTo>
                  <a:lnTo>
                    <a:pt x="2656223" y="686417"/>
                  </a:lnTo>
                  <a:lnTo>
                    <a:pt x="2663011" y="685203"/>
                  </a:lnTo>
                  <a:lnTo>
                    <a:pt x="2944571" y="634830"/>
                  </a:lnTo>
                  <a:lnTo>
                    <a:pt x="2951359" y="633616"/>
                  </a:lnTo>
                  <a:lnTo>
                    <a:pt x="2958147" y="628758"/>
                  </a:lnTo>
                  <a:lnTo>
                    <a:pt x="3239707" y="427268"/>
                  </a:lnTo>
                  <a:lnTo>
                    <a:pt x="3246495" y="422410"/>
                  </a:lnTo>
                  <a:lnTo>
                    <a:pt x="3253283" y="423625"/>
                  </a:lnTo>
                  <a:lnTo>
                    <a:pt x="3534842" y="473997"/>
                  </a:lnTo>
                  <a:lnTo>
                    <a:pt x="3541631" y="475212"/>
                  </a:lnTo>
                  <a:lnTo>
                    <a:pt x="3548419" y="471568"/>
                  </a:lnTo>
                  <a:lnTo>
                    <a:pt x="3829978" y="320451"/>
                  </a:lnTo>
                  <a:lnTo>
                    <a:pt x="3836766" y="316808"/>
                  </a:lnTo>
                  <a:lnTo>
                    <a:pt x="3843555" y="315593"/>
                  </a:lnTo>
                  <a:lnTo>
                    <a:pt x="4125114" y="265221"/>
                  </a:lnTo>
                  <a:lnTo>
                    <a:pt x="4131902" y="264006"/>
                  </a:lnTo>
                  <a:lnTo>
                    <a:pt x="4138691" y="264006"/>
                  </a:lnTo>
                  <a:lnTo>
                    <a:pt x="4420250" y="264006"/>
                  </a:lnTo>
                  <a:lnTo>
                    <a:pt x="4427038" y="264006"/>
                  </a:lnTo>
                  <a:lnTo>
                    <a:pt x="4433826" y="261577"/>
                  </a:lnTo>
                  <a:lnTo>
                    <a:pt x="4715386" y="160832"/>
                  </a:lnTo>
                  <a:lnTo>
                    <a:pt x="4722174" y="158404"/>
                  </a:lnTo>
                  <a:lnTo>
                    <a:pt x="4728962" y="158404"/>
                  </a:lnTo>
                  <a:lnTo>
                    <a:pt x="5010522" y="158404"/>
                  </a:lnTo>
                  <a:lnTo>
                    <a:pt x="5017310" y="158404"/>
                  </a:lnTo>
                  <a:lnTo>
                    <a:pt x="5024098" y="157189"/>
                  </a:lnTo>
                  <a:lnTo>
                    <a:pt x="5305658" y="106817"/>
                  </a:lnTo>
                  <a:lnTo>
                    <a:pt x="5312446" y="105602"/>
                  </a:lnTo>
                  <a:lnTo>
                    <a:pt x="5319234" y="103173"/>
                  </a:lnTo>
                  <a:lnTo>
                    <a:pt x="5600794" y="2428"/>
                  </a:lnTo>
                  <a:lnTo>
                    <a:pt x="5607582" y="0"/>
                  </a:lnTo>
                  <a:lnTo>
                    <a:pt x="5614370" y="4857"/>
                  </a:lnTo>
                  <a:lnTo>
                    <a:pt x="5895930" y="206347"/>
                  </a:lnTo>
                  <a:lnTo>
                    <a:pt x="5902718" y="211205"/>
                  </a:lnTo>
                  <a:lnTo>
                    <a:pt x="5909506" y="211205"/>
                  </a:lnTo>
                  <a:lnTo>
                    <a:pt x="6191066" y="211205"/>
                  </a:lnTo>
                  <a:lnTo>
                    <a:pt x="6197854" y="211205"/>
                  </a:lnTo>
                  <a:lnTo>
                    <a:pt x="6204642" y="209990"/>
                  </a:lnTo>
                  <a:lnTo>
                    <a:pt x="6486202" y="159618"/>
                  </a:lnTo>
                  <a:lnTo>
                    <a:pt x="6492990" y="158404"/>
                  </a:lnTo>
                  <a:lnTo>
                    <a:pt x="6499778" y="160832"/>
                  </a:lnTo>
                  <a:lnTo>
                    <a:pt x="6781338" y="261577"/>
                  </a:lnTo>
                  <a:lnTo>
                    <a:pt x="6788126" y="264006"/>
                  </a:lnTo>
                </a:path>
              </a:pathLst>
            </a:custGeom>
          </p:spPr>
          <p:txBody>
            <a:bodyPr/>
            <a:lstStyle/>
            <a:p/>
          </p:txBody>
        </p:sp>
        <p:sp>
          <p:nvSpPr>
            <p:cNvPr id="42" name="pg42"/>
            <p:cNvSpPr/>
            <p:nvPr/>
          </p:nvSpPr>
          <p:spPr>
            <a:xfrm>
              <a:off x="803816" y="1490923"/>
              <a:ext cx="6801702" cy="4435312"/>
            </a:xfrm>
            <a:custGeom>
              <a:avLst/>
              <a:pathLst>
                <a:path w="6801702" h="4435312">
                  <a:moveTo>
                    <a:pt x="6788" y="4382511"/>
                  </a:moveTo>
                  <a:lnTo>
                    <a:pt x="13576" y="4378868"/>
                  </a:lnTo>
                  <a:lnTo>
                    <a:pt x="295135" y="4227750"/>
                  </a:lnTo>
                  <a:lnTo>
                    <a:pt x="301924" y="4224107"/>
                  </a:lnTo>
                  <a:lnTo>
                    <a:pt x="308712" y="4219249"/>
                  </a:lnTo>
                  <a:lnTo>
                    <a:pt x="590271" y="4017759"/>
                  </a:lnTo>
                  <a:lnTo>
                    <a:pt x="597059" y="4012902"/>
                  </a:lnTo>
                  <a:lnTo>
                    <a:pt x="603848" y="4011687"/>
                  </a:lnTo>
                  <a:lnTo>
                    <a:pt x="885407" y="3961315"/>
                  </a:lnTo>
                  <a:lnTo>
                    <a:pt x="892195" y="3960100"/>
                  </a:lnTo>
                  <a:lnTo>
                    <a:pt x="898984" y="3960100"/>
                  </a:lnTo>
                  <a:lnTo>
                    <a:pt x="1180543" y="3960100"/>
                  </a:lnTo>
                  <a:lnTo>
                    <a:pt x="1187331" y="3960100"/>
                  </a:lnTo>
                  <a:lnTo>
                    <a:pt x="1194119" y="3957672"/>
                  </a:lnTo>
                  <a:lnTo>
                    <a:pt x="1475679" y="3856927"/>
                  </a:lnTo>
                  <a:lnTo>
                    <a:pt x="1482467" y="3854498"/>
                  </a:lnTo>
                  <a:lnTo>
                    <a:pt x="1489255" y="3853283"/>
                  </a:lnTo>
                  <a:lnTo>
                    <a:pt x="1770815" y="3802911"/>
                  </a:lnTo>
                  <a:lnTo>
                    <a:pt x="1777603" y="3801696"/>
                  </a:lnTo>
                  <a:lnTo>
                    <a:pt x="1784391" y="3795624"/>
                  </a:lnTo>
                  <a:lnTo>
                    <a:pt x="2065951" y="3543762"/>
                  </a:lnTo>
                  <a:lnTo>
                    <a:pt x="2072739" y="3537690"/>
                  </a:lnTo>
                  <a:lnTo>
                    <a:pt x="2079527" y="3527974"/>
                  </a:lnTo>
                  <a:lnTo>
                    <a:pt x="2361087" y="3124994"/>
                  </a:lnTo>
                  <a:lnTo>
                    <a:pt x="2367875" y="3115279"/>
                  </a:lnTo>
                  <a:lnTo>
                    <a:pt x="2374663" y="3089776"/>
                  </a:lnTo>
                  <a:lnTo>
                    <a:pt x="2656223" y="2031954"/>
                  </a:lnTo>
                  <a:lnTo>
                    <a:pt x="2663011" y="2006451"/>
                  </a:lnTo>
                  <a:lnTo>
                    <a:pt x="2669799" y="2006451"/>
                  </a:lnTo>
                  <a:lnTo>
                    <a:pt x="2951359" y="2006451"/>
                  </a:lnTo>
                  <a:lnTo>
                    <a:pt x="2958147" y="2006451"/>
                  </a:lnTo>
                  <a:lnTo>
                    <a:pt x="2964935" y="2000378"/>
                  </a:lnTo>
                  <a:lnTo>
                    <a:pt x="3246495" y="1748516"/>
                  </a:lnTo>
                  <a:lnTo>
                    <a:pt x="3253283" y="1742444"/>
                  </a:lnTo>
                  <a:lnTo>
                    <a:pt x="3260071" y="1740015"/>
                  </a:lnTo>
                  <a:lnTo>
                    <a:pt x="3541631" y="1639270"/>
                  </a:lnTo>
                  <a:lnTo>
                    <a:pt x="3548419" y="1636841"/>
                  </a:lnTo>
                  <a:lnTo>
                    <a:pt x="3555207" y="1633198"/>
                  </a:lnTo>
                  <a:lnTo>
                    <a:pt x="3836766" y="1482080"/>
                  </a:lnTo>
                  <a:lnTo>
                    <a:pt x="3843555" y="1478437"/>
                  </a:lnTo>
                  <a:lnTo>
                    <a:pt x="3850343" y="1460221"/>
                  </a:lnTo>
                  <a:lnTo>
                    <a:pt x="4131902" y="704633"/>
                  </a:lnTo>
                  <a:lnTo>
                    <a:pt x="4138691" y="686417"/>
                  </a:lnTo>
                  <a:lnTo>
                    <a:pt x="4145479" y="676702"/>
                  </a:lnTo>
                  <a:lnTo>
                    <a:pt x="4427038" y="273722"/>
                  </a:lnTo>
                  <a:lnTo>
                    <a:pt x="4433826" y="264006"/>
                  </a:lnTo>
                  <a:lnTo>
                    <a:pt x="4440615" y="261577"/>
                  </a:lnTo>
                  <a:lnTo>
                    <a:pt x="4722174" y="160832"/>
                  </a:lnTo>
                  <a:lnTo>
                    <a:pt x="4728962" y="158404"/>
                  </a:lnTo>
                  <a:lnTo>
                    <a:pt x="4735751" y="158404"/>
                  </a:lnTo>
                  <a:lnTo>
                    <a:pt x="5017310" y="158404"/>
                  </a:lnTo>
                  <a:lnTo>
                    <a:pt x="5024098" y="158404"/>
                  </a:lnTo>
                  <a:lnTo>
                    <a:pt x="5030886" y="157189"/>
                  </a:lnTo>
                  <a:lnTo>
                    <a:pt x="5312446" y="106817"/>
                  </a:lnTo>
                  <a:lnTo>
                    <a:pt x="5319234" y="105602"/>
                  </a:lnTo>
                  <a:lnTo>
                    <a:pt x="5326022" y="103173"/>
                  </a:lnTo>
                  <a:lnTo>
                    <a:pt x="5607582" y="2428"/>
                  </a:lnTo>
                  <a:lnTo>
                    <a:pt x="5614370" y="0"/>
                  </a:lnTo>
                  <a:lnTo>
                    <a:pt x="5621158" y="4857"/>
                  </a:lnTo>
                  <a:lnTo>
                    <a:pt x="5902718" y="206347"/>
                  </a:lnTo>
                  <a:lnTo>
                    <a:pt x="5909506" y="211205"/>
                  </a:lnTo>
                  <a:lnTo>
                    <a:pt x="5916294" y="211205"/>
                  </a:lnTo>
                  <a:lnTo>
                    <a:pt x="6197854" y="211205"/>
                  </a:lnTo>
                  <a:lnTo>
                    <a:pt x="6204642" y="211205"/>
                  </a:lnTo>
                  <a:lnTo>
                    <a:pt x="6211430" y="209990"/>
                  </a:lnTo>
                  <a:lnTo>
                    <a:pt x="6492990" y="159618"/>
                  </a:lnTo>
                  <a:lnTo>
                    <a:pt x="6499778" y="158404"/>
                  </a:lnTo>
                  <a:lnTo>
                    <a:pt x="6506566" y="160832"/>
                  </a:lnTo>
                  <a:lnTo>
                    <a:pt x="6788126" y="261577"/>
                  </a:lnTo>
                  <a:lnTo>
                    <a:pt x="6794914" y="264006"/>
                  </a:lnTo>
                  <a:lnTo>
                    <a:pt x="6801702" y="4435312"/>
                  </a:lnTo>
                  <a:lnTo>
                    <a:pt x="6794914" y="4435312"/>
                  </a:lnTo>
                  <a:lnTo>
                    <a:pt x="6788126" y="4435312"/>
                  </a:lnTo>
                  <a:lnTo>
                    <a:pt x="6506566" y="4435312"/>
                  </a:lnTo>
                  <a:lnTo>
                    <a:pt x="6499778" y="4435312"/>
                  </a:lnTo>
                  <a:lnTo>
                    <a:pt x="6492990" y="4435312"/>
                  </a:lnTo>
                  <a:lnTo>
                    <a:pt x="6211430" y="4435312"/>
                  </a:lnTo>
                  <a:lnTo>
                    <a:pt x="6204642" y="4435312"/>
                  </a:lnTo>
                  <a:lnTo>
                    <a:pt x="6197854" y="4435312"/>
                  </a:lnTo>
                  <a:lnTo>
                    <a:pt x="5916294" y="4435312"/>
                  </a:lnTo>
                  <a:lnTo>
                    <a:pt x="5909506" y="4435312"/>
                  </a:lnTo>
                  <a:lnTo>
                    <a:pt x="5902718" y="4435312"/>
                  </a:lnTo>
                  <a:lnTo>
                    <a:pt x="5621158" y="4435312"/>
                  </a:lnTo>
                  <a:lnTo>
                    <a:pt x="5614370" y="4435312"/>
                  </a:lnTo>
                  <a:lnTo>
                    <a:pt x="5607582" y="4435312"/>
                  </a:lnTo>
                  <a:lnTo>
                    <a:pt x="5326022" y="4435312"/>
                  </a:lnTo>
                  <a:lnTo>
                    <a:pt x="5319234" y="4435312"/>
                  </a:lnTo>
                  <a:lnTo>
                    <a:pt x="5312446" y="4435312"/>
                  </a:lnTo>
                  <a:lnTo>
                    <a:pt x="5030886" y="4435312"/>
                  </a:lnTo>
                  <a:lnTo>
                    <a:pt x="5024098" y="4435312"/>
                  </a:lnTo>
                  <a:lnTo>
                    <a:pt x="5017310" y="4435312"/>
                  </a:lnTo>
                  <a:lnTo>
                    <a:pt x="4735751" y="4435312"/>
                  </a:lnTo>
                  <a:lnTo>
                    <a:pt x="4728962" y="4435312"/>
                  </a:lnTo>
                  <a:lnTo>
                    <a:pt x="4722174" y="4435312"/>
                  </a:lnTo>
                  <a:lnTo>
                    <a:pt x="4440615" y="4435312"/>
                  </a:lnTo>
                  <a:lnTo>
                    <a:pt x="4433826" y="4435312"/>
                  </a:lnTo>
                  <a:lnTo>
                    <a:pt x="4427038" y="4435312"/>
                  </a:lnTo>
                  <a:lnTo>
                    <a:pt x="4145479" y="4435312"/>
                  </a:lnTo>
                  <a:lnTo>
                    <a:pt x="4138691" y="4435312"/>
                  </a:lnTo>
                  <a:lnTo>
                    <a:pt x="4131902" y="4435312"/>
                  </a:lnTo>
                  <a:lnTo>
                    <a:pt x="3850343" y="4435312"/>
                  </a:lnTo>
                  <a:lnTo>
                    <a:pt x="3843555" y="4435312"/>
                  </a:lnTo>
                  <a:lnTo>
                    <a:pt x="3836766" y="4435312"/>
                  </a:lnTo>
                  <a:lnTo>
                    <a:pt x="3555207" y="4435312"/>
                  </a:lnTo>
                  <a:lnTo>
                    <a:pt x="3548419" y="4435312"/>
                  </a:lnTo>
                  <a:lnTo>
                    <a:pt x="3541631" y="4435312"/>
                  </a:lnTo>
                  <a:lnTo>
                    <a:pt x="3260071" y="4435312"/>
                  </a:lnTo>
                  <a:lnTo>
                    <a:pt x="3253283" y="4435312"/>
                  </a:lnTo>
                  <a:lnTo>
                    <a:pt x="3246495" y="4435312"/>
                  </a:lnTo>
                  <a:lnTo>
                    <a:pt x="2964935" y="4435312"/>
                  </a:lnTo>
                  <a:lnTo>
                    <a:pt x="2958147" y="4435312"/>
                  </a:lnTo>
                  <a:lnTo>
                    <a:pt x="2951359" y="4435312"/>
                  </a:lnTo>
                  <a:lnTo>
                    <a:pt x="2669799" y="4435312"/>
                  </a:lnTo>
                  <a:lnTo>
                    <a:pt x="2663011" y="4435312"/>
                  </a:lnTo>
                  <a:lnTo>
                    <a:pt x="2656223" y="4435312"/>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p:txBody>
        </p:sp>
        <p:sp>
          <p:nvSpPr>
            <p:cNvPr id="43" name="pl43"/>
            <p:cNvSpPr/>
            <p:nvPr/>
          </p:nvSpPr>
          <p:spPr>
            <a:xfrm>
              <a:off x="810605" y="1490923"/>
              <a:ext cx="6788126" cy="4382511"/>
            </a:xfrm>
            <a:custGeom>
              <a:avLst/>
              <a:pathLst>
                <a:path w="6788126" h="4382511">
                  <a:moveTo>
                    <a:pt x="0" y="4382511"/>
                  </a:moveTo>
                  <a:lnTo>
                    <a:pt x="6788" y="4378868"/>
                  </a:lnTo>
                  <a:lnTo>
                    <a:pt x="288347" y="4227750"/>
                  </a:lnTo>
                  <a:lnTo>
                    <a:pt x="295135" y="4224107"/>
                  </a:lnTo>
                  <a:lnTo>
                    <a:pt x="301924" y="4219249"/>
                  </a:lnTo>
                  <a:lnTo>
                    <a:pt x="583483" y="4017759"/>
                  </a:lnTo>
                  <a:lnTo>
                    <a:pt x="590271" y="4012902"/>
                  </a:lnTo>
                  <a:lnTo>
                    <a:pt x="597059" y="4011687"/>
                  </a:lnTo>
                  <a:lnTo>
                    <a:pt x="878619" y="3961315"/>
                  </a:lnTo>
                  <a:lnTo>
                    <a:pt x="885407" y="3960100"/>
                  </a:lnTo>
                  <a:lnTo>
                    <a:pt x="892195" y="3960100"/>
                  </a:lnTo>
                  <a:lnTo>
                    <a:pt x="1173755" y="3960100"/>
                  </a:lnTo>
                  <a:lnTo>
                    <a:pt x="1180543" y="3960100"/>
                  </a:lnTo>
                  <a:lnTo>
                    <a:pt x="1187331" y="3957672"/>
                  </a:lnTo>
                  <a:lnTo>
                    <a:pt x="1468891" y="3856927"/>
                  </a:lnTo>
                  <a:lnTo>
                    <a:pt x="1475679" y="3854498"/>
                  </a:lnTo>
                  <a:lnTo>
                    <a:pt x="1482467" y="3853283"/>
                  </a:lnTo>
                  <a:lnTo>
                    <a:pt x="1764027" y="3802911"/>
                  </a:lnTo>
                  <a:lnTo>
                    <a:pt x="1770815" y="3801696"/>
                  </a:lnTo>
                  <a:lnTo>
                    <a:pt x="1777603" y="3795624"/>
                  </a:lnTo>
                  <a:lnTo>
                    <a:pt x="2059163" y="3543762"/>
                  </a:lnTo>
                  <a:lnTo>
                    <a:pt x="2065951" y="3537690"/>
                  </a:lnTo>
                  <a:lnTo>
                    <a:pt x="2072739" y="3527974"/>
                  </a:lnTo>
                  <a:lnTo>
                    <a:pt x="2354299" y="3124994"/>
                  </a:lnTo>
                  <a:lnTo>
                    <a:pt x="2361087" y="3115279"/>
                  </a:lnTo>
                  <a:lnTo>
                    <a:pt x="2367875" y="3089776"/>
                  </a:lnTo>
                  <a:lnTo>
                    <a:pt x="2649435" y="2031954"/>
                  </a:lnTo>
                  <a:lnTo>
                    <a:pt x="2656223" y="2006451"/>
                  </a:lnTo>
                  <a:lnTo>
                    <a:pt x="2663011" y="2006451"/>
                  </a:lnTo>
                  <a:lnTo>
                    <a:pt x="2944571" y="2006451"/>
                  </a:lnTo>
                  <a:lnTo>
                    <a:pt x="2951359" y="2006451"/>
                  </a:lnTo>
                  <a:lnTo>
                    <a:pt x="2958147" y="2000378"/>
                  </a:lnTo>
                  <a:lnTo>
                    <a:pt x="3239707" y="1748516"/>
                  </a:lnTo>
                  <a:lnTo>
                    <a:pt x="3246495" y="1742444"/>
                  </a:lnTo>
                  <a:lnTo>
                    <a:pt x="3253283" y="1740015"/>
                  </a:lnTo>
                  <a:lnTo>
                    <a:pt x="3534842" y="1639270"/>
                  </a:lnTo>
                  <a:lnTo>
                    <a:pt x="3541631" y="1636841"/>
                  </a:lnTo>
                  <a:lnTo>
                    <a:pt x="3548419" y="1633198"/>
                  </a:lnTo>
                  <a:lnTo>
                    <a:pt x="3829978" y="1482080"/>
                  </a:lnTo>
                  <a:lnTo>
                    <a:pt x="3836766" y="1478437"/>
                  </a:lnTo>
                  <a:lnTo>
                    <a:pt x="3843555" y="1460221"/>
                  </a:lnTo>
                  <a:lnTo>
                    <a:pt x="4125114" y="704633"/>
                  </a:lnTo>
                  <a:lnTo>
                    <a:pt x="4131902" y="686417"/>
                  </a:lnTo>
                  <a:lnTo>
                    <a:pt x="4138691" y="676702"/>
                  </a:lnTo>
                  <a:lnTo>
                    <a:pt x="4420250" y="273722"/>
                  </a:lnTo>
                  <a:lnTo>
                    <a:pt x="4427038" y="264006"/>
                  </a:lnTo>
                  <a:lnTo>
                    <a:pt x="4433826" y="261577"/>
                  </a:lnTo>
                  <a:lnTo>
                    <a:pt x="4715386" y="160832"/>
                  </a:lnTo>
                  <a:lnTo>
                    <a:pt x="4722174" y="158404"/>
                  </a:lnTo>
                  <a:lnTo>
                    <a:pt x="4728962" y="158404"/>
                  </a:lnTo>
                  <a:lnTo>
                    <a:pt x="5010522" y="158404"/>
                  </a:lnTo>
                  <a:lnTo>
                    <a:pt x="5017310" y="158404"/>
                  </a:lnTo>
                  <a:lnTo>
                    <a:pt x="5024098" y="157189"/>
                  </a:lnTo>
                  <a:lnTo>
                    <a:pt x="5305658" y="106817"/>
                  </a:lnTo>
                  <a:lnTo>
                    <a:pt x="5312446" y="105602"/>
                  </a:lnTo>
                  <a:lnTo>
                    <a:pt x="5319234" y="103173"/>
                  </a:lnTo>
                  <a:lnTo>
                    <a:pt x="5600794" y="2428"/>
                  </a:lnTo>
                  <a:lnTo>
                    <a:pt x="5607582" y="0"/>
                  </a:lnTo>
                  <a:lnTo>
                    <a:pt x="5614370" y="4857"/>
                  </a:lnTo>
                  <a:lnTo>
                    <a:pt x="5895930" y="206347"/>
                  </a:lnTo>
                  <a:lnTo>
                    <a:pt x="5902718" y="211205"/>
                  </a:lnTo>
                  <a:lnTo>
                    <a:pt x="5909506" y="211205"/>
                  </a:lnTo>
                  <a:lnTo>
                    <a:pt x="6191066" y="211205"/>
                  </a:lnTo>
                  <a:lnTo>
                    <a:pt x="6197854" y="211205"/>
                  </a:lnTo>
                  <a:lnTo>
                    <a:pt x="6204642" y="209990"/>
                  </a:lnTo>
                  <a:lnTo>
                    <a:pt x="6486202" y="159618"/>
                  </a:lnTo>
                  <a:lnTo>
                    <a:pt x="6492990" y="158404"/>
                  </a:lnTo>
                  <a:lnTo>
                    <a:pt x="6499778" y="160832"/>
                  </a:lnTo>
                  <a:lnTo>
                    <a:pt x="6781338" y="261577"/>
                  </a:lnTo>
                  <a:lnTo>
                    <a:pt x="6788126" y="264006"/>
                  </a:lnTo>
                </a:path>
              </a:pathLst>
            </a:custGeom>
          </p:spPr>
          <p:txBody>
            <a:bodyPr/>
            <a:lstStyle/>
            <a:p/>
          </p:txBody>
        </p:sp>
        <p:sp>
          <p:nvSpPr>
            <p:cNvPr id="44" name="pg44"/>
            <p:cNvSpPr/>
            <p:nvPr/>
          </p:nvSpPr>
          <p:spPr>
            <a:xfrm>
              <a:off x="3755176" y="5820633"/>
              <a:ext cx="3850343" cy="105602"/>
            </a:xfrm>
            <a:custGeom>
              <a:avLst/>
              <a:pathLst>
                <a:path w="3850343" h="105602">
                  <a:moveTo>
                    <a:pt x="6788" y="105602"/>
                  </a:moveTo>
                  <a:lnTo>
                    <a:pt x="13576" y="105602"/>
                  </a:lnTo>
                  <a:lnTo>
                    <a:pt x="295135" y="105602"/>
                  </a:lnTo>
                  <a:lnTo>
                    <a:pt x="301924" y="105602"/>
                  </a:lnTo>
                  <a:lnTo>
                    <a:pt x="308712" y="105602"/>
                  </a:lnTo>
                  <a:lnTo>
                    <a:pt x="590271" y="105602"/>
                  </a:lnTo>
                  <a:lnTo>
                    <a:pt x="597059" y="105602"/>
                  </a:lnTo>
                  <a:lnTo>
                    <a:pt x="603848" y="105602"/>
                  </a:lnTo>
                  <a:lnTo>
                    <a:pt x="885407" y="105602"/>
                  </a:lnTo>
                  <a:lnTo>
                    <a:pt x="892195" y="105602"/>
                  </a:lnTo>
                  <a:lnTo>
                    <a:pt x="898984" y="105602"/>
                  </a:lnTo>
                  <a:lnTo>
                    <a:pt x="1180543" y="105602"/>
                  </a:lnTo>
                  <a:lnTo>
                    <a:pt x="1187331" y="105602"/>
                  </a:lnTo>
                  <a:lnTo>
                    <a:pt x="1194119" y="105602"/>
                  </a:lnTo>
                  <a:lnTo>
                    <a:pt x="1475679" y="105602"/>
                  </a:lnTo>
                  <a:lnTo>
                    <a:pt x="1482467" y="105602"/>
                  </a:lnTo>
                  <a:lnTo>
                    <a:pt x="1489255" y="105602"/>
                  </a:lnTo>
                  <a:lnTo>
                    <a:pt x="1770815" y="105602"/>
                  </a:lnTo>
                  <a:lnTo>
                    <a:pt x="1777603" y="105602"/>
                  </a:lnTo>
                  <a:lnTo>
                    <a:pt x="1784391" y="105602"/>
                  </a:lnTo>
                  <a:lnTo>
                    <a:pt x="2065951" y="105602"/>
                  </a:lnTo>
                  <a:lnTo>
                    <a:pt x="2072739" y="105602"/>
                  </a:lnTo>
                  <a:lnTo>
                    <a:pt x="2079527" y="105602"/>
                  </a:lnTo>
                  <a:lnTo>
                    <a:pt x="2361087" y="105602"/>
                  </a:lnTo>
                  <a:lnTo>
                    <a:pt x="2367875" y="105602"/>
                  </a:lnTo>
                  <a:lnTo>
                    <a:pt x="2374663" y="105602"/>
                  </a:lnTo>
                  <a:lnTo>
                    <a:pt x="2656223" y="105602"/>
                  </a:lnTo>
                  <a:lnTo>
                    <a:pt x="2663011" y="105602"/>
                  </a:lnTo>
                  <a:lnTo>
                    <a:pt x="2669799" y="105602"/>
                  </a:lnTo>
                  <a:lnTo>
                    <a:pt x="2951359" y="105602"/>
                  </a:lnTo>
                  <a:lnTo>
                    <a:pt x="2958147" y="105602"/>
                  </a:lnTo>
                  <a:lnTo>
                    <a:pt x="2964935" y="105602"/>
                  </a:lnTo>
                  <a:lnTo>
                    <a:pt x="3246495" y="105602"/>
                  </a:lnTo>
                  <a:lnTo>
                    <a:pt x="3253283" y="105602"/>
                  </a:lnTo>
                  <a:lnTo>
                    <a:pt x="3260071" y="105602"/>
                  </a:lnTo>
                  <a:lnTo>
                    <a:pt x="3541631" y="105602"/>
                  </a:lnTo>
                  <a:lnTo>
                    <a:pt x="3548419" y="105602"/>
                  </a:lnTo>
                  <a:lnTo>
                    <a:pt x="3555207" y="103173"/>
                  </a:lnTo>
                  <a:lnTo>
                    <a:pt x="3836766" y="2428"/>
                  </a:lnTo>
                  <a:lnTo>
                    <a:pt x="3843555" y="0"/>
                  </a:lnTo>
                  <a:lnTo>
                    <a:pt x="3850343" y="105602"/>
                  </a:lnTo>
                  <a:lnTo>
                    <a:pt x="3843555" y="105602"/>
                  </a:lnTo>
                  <a:lnTo>
                    <a:pt x="3836766" y="105602"/>
                  </a:lnTo>
                  <a:lnTo>
                    <a:pt x="3555207" y="105602"/>
                  </a:lnTo>
                  <a:lnTo>
                    <a:pt x="3548419" y="105602"/>
                  </a:lnTo>
                  <a:lnTo>
                    <a:pt x="3541631" y="105602"/>
                  </a:lnTo>
                  <a:lnTo>
                    <a:pt x="3260071" y="105602"/>
                  </a:lnTo>
                  <a:lnTo>
                    <a:pt x="3253283" y="105602"/>
                  </a:lnTo>
                  <a:lnTo>
                    <a:pt x="3246495" y="105602"/>
                  </a:lnTo>
                  <a:lnTo>
                    <a:pt x="2964935" y="105602"/>
                  </a:lnTo>
                  <a:lnTo>
                    <a:pt x="2958147" y="105602"/>
                  </a:lnTo>
                  <a:lnTo>
                    <a:pt x="2951359" y="105602"/>
                  </a:lnTo>
                  <a:lnTo>
                    <a:pt x="2669799" y="105602"/>
                  </a:lnTo>
                  <a:lnTo>
                    <a:pt x="2663011" y="105602"/>
                  </a:lnTo>
                  <a:lnTo>
                    <a:pt x="2656223" y="105602"/>
                  </a:lnTo>
                  <a:lnTo>
                    <a:pt x="2374663" y="105602"/>
                  </a:lnTo>
                  <a:lnTo>
                    <a:pt x="2367875" y="105602"/>
                  </a:lnTo>
                  <a:lnTo>
                    <a:pt x="2361087" y="105602"/>
                  </a:lnTo>
                  <a:lnTo>
                    <a:pt x="2079527" y="105602"/>
                  </a:lnTo>
                  <a:lnTo>
                    <a:pt x="2072739" y="105602"/>
                  </a:lnTo>
                  <a:lnTo>
                    <a:pt x="2065951" y="105602"/>
                  </a:lnTo>
                  <a:lnTo>
                    <a:pt x="1784391" y="105602"/>
                  </a:lnTo>
                  <a:lnTo>
                    <a:pt x="1777603" y="105602"/>
                  </a:lnTo>
                  <a:lnTo>
                    <a:pt x="1770815" y="105602"/>
                  </a:lnTo>
                  <a:lnTo>
                    <a:pt x="1489255" y="105602"/>
                  </a:lnTo>
                  <a:lnTo>
                    <a:pt x="1482467" y="105602"/>
                  </a:lnTo>
                  <a:lnTo>
                    <a:pt x="1475679" y="105602"/>
                  </a:lnTo>
                  <a:lnTo>
                    <a:pt x="1194119" y="105602"/>
                  </a:lnTo>
                  <a:lnTo>
                    <a:pt x="1187331" y="105602"/>
                  </a:lnTo>
                  <a:lnTo>
                    <a:pt x="1180543" y="105602"/>
                  </a:lnTo>
                  <a:lnTo>
                    <a:pt x="898984" y="105602"/>
                  </a:lnTo>
                  <a:lnTo>
                    <a:pt x="892195" y="105602"/>
                  </a:lnTo>
                  <a:lnTo>
                    <a:pt x="885407" y="105602"/>
                  </a:lnTo>
                  <a:lnTo>
                    <a:pt x="603848" y="105602"/>
                  </a:lnTo>
                  <a:lnTo>
                    <a:pt x="597059" y="105602"/>
                  </a:lnTo>
                  <a:lnTo>
                    <a:pt x="590271" y="105602"/>
                  </a:lnTo>
                  <a:lnTo>
                    <a:pt x="308712" y="105602"/>
                  </a:lnTo>
                  <a:lnTo>
                    <a:pt x="301924" y="105602"/>
                  </a:lnTo>
                  <a:lnTo>
                    <a:pt x="295135" y="105602"/>
                  </a:lnTo>
                  <a:lnTo>
                    <a:pt x="13576" y="105602"/>
                  </a:lnTo>
                  <a:lnTo>
                    <a:pt x="6788" y="105602"/>
                  </a:lnTo>
                  <a:lnTo>
                    <a:pt x="0" y="105602"/>
                  </a:lnTo>
                  <a:close/>
                </a:path>
              </a:pathLst>
            </a:custGeom>
            <a:solidFill>
              <a:srgbClr val="1CABE2">
                <a:alpha val="3921"/>
              </a:srgbClr>
            </a:solidFill>
          </p:spPr>
          <p:txBody>
            <a:bodyPr/>
            <a:lstStyle/>
            <a:p/>
          </p:txBody>
        </p:sp>
        <p:sp>
          <p:nvSpPr>
            <p:cNvPr id="45" name="pl45"/>
            <p:cNvSpPr/>
            <p:nvPr/>
          </p:nvSpPr>
          <p:spPr>
            <a:xfrm>
              <a:off x="3761964" y="5820633"/>
              <a:ext cx="3836766" cy="105602"/>
            </a:xfrm>
            <a:custGeom>
              <a:avLst/>
              <a:pathLst>
                <a:path w="3836766" h="105602">
                  <a:moveTo>
                    <a:pt x="0" y="105602"/>
                  </a:moveTo>
                  <a:lnTo>
                    <a:pt x="6788" y="105602"/>
                  </a:lnTo>
                  <a:lnTo>
                    <a:pt x="288347" y="105602"/>
                  </a:lnTo>
                  <a:lnTo>
                    <a:pt x="295135" y="105602"/>
                  </a:lnTo>
                  <a:lnTo>
                    <a:pt x="301924" y="105602"/>
                  </a:lnTo>
                  <a:lnTo>
                    <a:pt x="583483" y="105602"/>
                  </a:lnTo>
                  <a:lnTo>
                    <a:pt x="590271" y="105602"/>
                  </a:lnTo>
                  <a:lnTo>
                    <a:pt x="597059" y="105602"/>
                  </a:lnTo>
                  <a:lnTo>
                    <a:pt x="878619" y="105602"/>
                  </a:lnTo>
                  <a:lnTo>
                    <a:pt x="885407" y="105602"/>
                  </a:lnTo>
                  <a:lnTo>
                    <a:pt x="892195" y="105602"/>
                  </a:lnTo>
                  <a:lnTo>
                    <a:pt x="1173755" y="105602"/>
                  </a:lnTo>
                  <a:lnTo>
                    <a:pt x="1180543" y="105602"/>
                  </a:lnTo>
                  <a:lnTo>
                    <a:pt x="1187331" y="105602"/>
                  </a:lnTo>
                  <a:lnTo>
                    <a:pt x="1468891" y="105602"/>
                  </a:lnTo>
                  <a:lnTo>
                    <a:pt x="1475679" y="105602"/>
                  </a:lnTo>
                  <a:lnTo>
                    <a:pt x="1482467" y="105602"/>
                  </a:lnTo>
                  <a:lnTo>
                    <a:pt x="1764027" y="105602"/>
                  </a:lnTo>
                  <a:lnTo>
                    <a:pt x="1770815" y="105602"/>
                  </a:lnTo>
                  <a:lnTo>
                    <a:pt x="1777603" y="105602"/>
                  </a:lnTo>
                  <a:lnTo>
                    <a:pt x="2059163" y="105602"/>
                  </a:lnTo>
                  <a:lnTo>
                    <a:pt x="2065951" y="105602"/>
                  </a:lnTo>
                  <a:lnTo>
                    <a:pt x="2072739" y="105602"/>
                  </a:lnTo>
                  <a:lnTo>
                    <a:pt x="2354299" y="105602"/>
                  </a:lnTo>
                  <a:lnTo>
                    <a:pt x="2361087" y="105602"/>
                  </a:lnTo>
                  <a:lnTo>
                    <a:pt x="2367875" y="105602"/>
                  </a:lnTo>
                  <a:lnTo>
                    <a:pt x="2649435" y="105602"/>
                  </a:lnTo>
                  <a:lnTo>
                    <a:pt x="2656223" y="105602"/>
                  </a:lnTo>
                  <a:lnTo>
                    <a:pt x="2663011" y="105602"/>
                  </a:lnTo>
                  <a:lnTo>
                    <a:pt x="2944571" y="105602"/>
                  </a:lnTo>
                  <a:lnTo>
                    <a:pt x="2951359" y="105602"/>
                  </a:lnTo>
                  <a:lnTo>
                    <a:pt x="2958147" y="105602"/>
                  </a:lnTo>
                  <a:lnTo>
                    <a:pt x="3239707" y="105602"/>
                  </a:lnTo>
                  <a:lnTo>
                    <a:pt x="3246495" y="105602"/>
                  </a:lnTo>
                  <a:lnTo>
                    <a:pt x="3253283" y="105602"/>
                  </a:lnTo>
                  <a:lnTo>
                    <a:pt x="3534842" y="105602"/>
                  </a:lnTo>
                  <a:lnTo>
                    <a:pt x="3541631" y="105602"/>
                  </a:lnTo>
                  <a:lnTo>
                    <a:pt x="3548419" y="103173"/>
                  </a:lnTo>
                  <a:lnTo>
                    <a:pt x="3829978" y="2428"/>
                  </a:lnTo>
                  <a:lnTo>
                    <a:pt x="3836766" y="0"/>
                  </a:lnTo>
                </a:path>
              </a:pathLst>
            </a:custGeom>
          </p:spPr>
          <p:txBody>
            <a:bodyPr/>
            <a:lstStyle/>
            <a:p/>
          </p:txBody>
        </p:sp>
        <p:sp>
          <p:nvSpPr>
            <p:cNvPr id="46" name="pg46"/>
            <p:cNvSpPr/>
            <p:nvPr/>
          </p:nvSpPr>
          <p:spPr>
            <a:xfrm>
              <a:off x="5230855" y="1490923"/>
              <a:ext cx="2374663" cy="4435312"/>
            </a:xfrm>
            <a:custGeom>
              <a:avLst/>
              <a:pathLst>
                <a:path w="2374663" h="4435312">
                  <a:moveTo>
                    <a:pt x="6788" y="3115279"/>
                  </a:moveTo>
                  <a:lnTo>
                    <a:pt x="13576" y="3087347"/>
                  </a:lnTo>
                  <a:lnTo>
                    <a:pt x="295135" y="1928780"/>
                  </a:lnTo>
                  <a:lnTo>
                    <a:pt x="301924" y="1900848"/>
                  </a:lnTo>
                  <a:lnTo>
                    <a:pt x="308712" y="1903277"/>
                  </a:lnTo>
                  <a:lnTo>
                    <a:pt x="590271" y="2004022"/>
                  </a:lnTo>
                  <a:lnTo>
                    <a:pt x="597059" y="2006451"/>
                  </a:lnTo>
                  <a:lnTo>
                    <a:pt x="603848" y="1985805"/>
                  </a:lnTo>
                  <a:lnTo>
                    <a:pt x="885407" y="1129473"/>
                  </a:lnTo>
                  <a:lnTo>
                    <a:pt x="892195" y="1108828"/>
                  </a:lnTo>
                  <a:lnTo>
                    <a:pt x="898984" y="1083325"/>
                  </a:lnTo>
                  <a:lnTo>
                    <a:pt x="1180543" y="25503"/>
                  </a:lnTo>
                  <a:lnTo>
                    <a:pt x="1187331" y="0"/>
                  </a:lnTo>
                  <a:lnTo>
                    <a:pt x="1194119" y="3643"/>
                  </a:lnTo>
                  <a:lnTo>
                    <a:pt x="1475679" y="154760"/>
                  </a:lnTo>
                  <a:lnTo>
                    <a:pt x="1482467" y="158404"/>
                  </a:lnTo>
                  <a:lnTo>
                    <a:pt x="1489255" y="157189"/>
                  </a:lnTo>
                  <a:lnTo>
                    <a:pt x="1770815" y="106817"/>
                  </a:lnTo>
                  <a:lnTo>
                    <a:pt x="1777603" y="105602"/>
                  </a:lnTo>
                  <a:lnTo>
                    <a:pt x="1784391" y="103173"/>
                  </a:lnTo>
                  <a:lnTo>
                    <a:pt x="2065951" y="2428"/>
                  </a:lnTo>
                  <a:lnTo>
                    <a:pt x="2072739" y="0"/>
                  </a:lnTo>
                  <a:lnTo>
                    <a:pt x="2079527" y="3643"/>
                  </a:lnTo>
                  <a:lnTo>
                    <a:pt x="2361087" y="154760"/>
                  </a:lnTo>
                  <a:lnTo>
                    <a:pt x="2367875" y="158404"/>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p:txBody>
        </p:sp>
        <p:sp>
          <p:nvSpPr>
            <p:cNvPr id="47" name="pl47"/>
            <p:cNvSpPr/>
            <p:nvPr/>
          </p:nvSpPr>
          <p:spPr>
            <a:xfrm>
              <a:off x="5237643" y="1490923"/>
              <a:ext cx="2361087" cy="3115279"/>
            </a:xfrm>
            <a:custGeom>
              <a:avLst/>
              <a:pathLst>
                <a:path w="2361087" h="3115279">
                  <a:moveTo>
                    <a:pt x="0" y="3115279"/>
                  </a:moveTo>
                  <a:lnTo>
                    <a:pt x="6788" y="3087347"/>
                  </a:lnTo>
                  <a:lnTo>
                    <a:pt x="288347" y="1928780"/>
                  </a:lnTo>
                  <a:lnTo>
                    <a:pt x="295135" y="1900848"/>
                  </a:lnTo>
                  <a:lnTo>
                    <a:pt x="301924" y="1903277"/>
                  </a:lnTo>
                  <a:lnTo>
                    <a:pt x="583483" y="2004022"/>
                  </a:lnTo>
                  <a:lnTo>
                    <a:pt x="590271" y="2006451"/>
                  </a:lnTo>
                  <a:lnTo>
                    <a:pt x="597059" y="1985805"/>
                  </a:lnTo>
                  <a:lnTo>
                    <a:pt x="878619" y="1129473"/>
                  </a:lnTo>
                  <a:lnTo>
                    <a:pt x="885407" y="1108828"/>
                  </a:lnTo>
                  <a:lnTo>
                    <a:pt x="892195" y="1083325"/>
                  </a:lnTo>
                  <a:lnTo>
                    <a:pt x="1173755" y="25503"/>
                  </a:lnTo>
                  <a:lnTo>
                    <a:pt x="1180543" y="0"/>
                  </a:lnTo>
                  <a:lnTo>
                    <a:pt x="1187331" y="3643"/>
                  </a:lnTo>
                  <a:lnTo>
                    <a:pt x="1468891" y="154760"/>
                  </a:lnTo>
                  <a:lnTo>
                    <a:pt x="1475679" y="158404"/>
                  </a:lnTo>
                  <a:lnTo>
                    <a:pt x="1482467" y="157189"/>
                  </a:lnTo>
                  <a:lnTo>
                    <a:pt x="1764027" y="106817"/>
                  </a:lnTo>
                  <a:lnTo>
                    <a:pt x="1770815" y="105602"/>
                  </a:lnTo>
                  <a:lnTo>
                    <a:pt x="1777603" y="103173"/>
                  </a:lnTo>
                  <a:lnTo>
                    <a:pt x="2059163" y="2428"/>
                  </a:lnTo>
                  <a:lnTo>
                    <a:pt x="2065951" y="0"/>
                  </a:lnTo>
                  <a:lnTo>
                    <a:pt x="2072739" y="3643"/>
                  </a:lnTo>
                  <a:lnTo>
                    <a:pt x="2354299" y="154760"/>
                  </a:lnTo>
                  <a:lnTo>
                    <a:pt x="2361087" y="158404"/>
                  </a:lnTo>
                </a:path>
              </a:pathLst>
            </a:custGeom>
          </p:spPr>
          <p:txBody>
            <a:bodyPr/>
            <a:lstStyle/>
            <a:p/>
          </p:txBody>
        </p:sp>
        <p:sp>
          <p:nvSpPr>
            <p:cNvPr id="48" name="pg48"/>
            <p:cNvSpPr/>
            <p:nvPr/>
          </p:nvSpPr>
          <p:spPr>
            <a:xfrm>
              <a:off x="803816" y="1596525"/>
              <a:ext cx="6801702" cy="4329710"/>
            </a:xfrm>
            <a:custGeom>
              <a:avLst/>
              <a:pathLst>
                <a:path w="6801702" h="4329710">
                  <a:moveTo>
                    <a:pt x="6788" y="633616"/>
                  </a:moveTo>
                  <a:lnTo>
                    <a:pt x="13576" y="632401"/>
                  </a:lnTo>
                  <a:lnTo>
                    <a:pt x="295135" y="582029"/>
                  </a:lnTo>
                  <a:lnTo>
                    <a:pt x="301924" y="580814"/>
                  </a:lnTo>
                  <a:lnTo>
                    <a:pt x="308712" y="580814"/>
                  </a:lnTo>
                  <a:lnTo>
                    <a:pt x="590271" y="580814"/>
                  </a:lnTo>
                  <a:lnTo>
                    <a:pt x="597059" y="580814"/>
                  </a:lnTo>
                  <a:lnTo>
                    <a:pt x="603848" y="579600"/>
                  </a:lnTo>
                  <a:lnTo>
                    <a:pt x="885407" y="529227"/>
                  </a:lnTo>
                  <a:lnTo>
                    <a:pt x="892195" y="528013"/>
                  </a:lnTo>
                  <a:lnTo>
                    <a:pt x="898984" y="525584"/>
                  </a:lnTo>
                  <a:lnTo>
                    <a:pt x="1180543" y="424839"/>
                  </a:lnTo>
                  <a:lnTo>
                    <a:pt x="1187331" y="422410"/>
                  </a:lnTo>
                  <a:lnTo>
                    <a:pt x="1194119" y="423625"/>
                  </a:lnTo>
                  <a:lnTo>
                    <a:pt x="1475679" y="473997"/>
                  </a:lnTo>
                  <a:lnTo>
                    <a:pt x="1482467" y="475212"/>
                  </a:lnTo>
                  <a:lnTo>
                    <a:pt x="1489255" y="475212"/>
                  </a:lnTo>
                  <a:lnTo>
                    <a:pt x="1770815" y="475212"/>
                  </a:lnTo>
                  <a:lnTo>
                    <a:pt x="1777603" y="475212"/>
                  </a:lnTo>
                  <a:lnTo>
                    <a:pt x="1784391" y="475212"/>
                  </a:lnTo>
                  <a:lnTo>
                    <a:pt x="2065951" y="475212"/>
                  </a:lnTo>
                  <a:lnTo>
                    <a:pt x="2072739" y="475212"/>
                  </a:lnTo>
                  <a:lnTo>
                    <a:pt x="2079527" y="475212"/>
                  </a:lnTo>
                  <a:lnTo>
                    <a:pt x="2361087" y="475212"/>
                  </a:lnTo>
                  <a:lnTo>
                    <a:pt x="2367875" y="475212"/>
                  </a:lnTo>
                  <a:lnTo>
                    <a:pt x="2374663" y="473997"/>
                  </a:lnTo>
                  <a:lnTo>
                    <a:pt x="2656223" y="423625"/>
                  </a:lnTo>
                  <a:lnTo>
                    <a:pt x="2663011" y="422410"/>
                  </a:lnTo>
                  <a:lnTo>
                    <a:pt x="2669799" y="419981"/>
                  </a:lnTo>
                  <a:lnTo>
                    <a:pt x="2951359" y="319236"/>
                  </a:lnTo>
                  <a:lnTo>
                    <a:pt x="2958147" y="316808"/>
                  </a:lnTo>
                  <a:lnTo>
                    <a:pt x="2964935" y="316808"/>
                  </a:lnTo>
                  <a:lnTo>
                    <a:pt x="3246495" y="316808"/>
                  </a:lnTo>
                  <a:lnTo>
                    <a:pt x="3253283" y="316808"/>
                  </a:lnTo>
                  <a:lnTo>
                    <a:pt x="3260071" y="316808"/>
                  </a:lnTo>
                  <a:lnTo>
                    <a:pt x="3541631" y="316808"/>
                  </a:lnTo>
                  <a:lnTo>
                    <a:pt x="3548419" y="316808"/>
                  </a:lnTo>
                  <a:lnTo>
                    <a:pt x="3555207" y="314379"/>
                  </a:lnTo>
                  <a:lnTo>
                    <a:pt x="3836766" y="213634"/>
                  </a:lnTo>
                  <a:lnTo>
                    <a:pt x="3843555" y="211205"/>
                  </a:lnTo>
                  <a:lnTo>
                    <a:pt x="3850343" y="209990"/>
                  </a:lnTo>
                  <a:lnTo>
                    <a:pt x="4131902" y="159618"/>
                  </a:lnTo>
                  <a:lnTo>
                    <a:pt x="4138691" y="158404"/>
                  </a:lnTo>
                  <a:lnTo>
                    <a:pt x="4145479" y="157189"/>
                  </a:lnTo>
                  <a:lnTo>
                    <a:pt x="4427038" y="106817"/>
                  </a:lnTo>
                  <a:lnTo>
                    <a:pt x="4433826" y="105602"/>
                  </a:lnTo>
                  <a:lnTo>
                    <a:pt x="4440615" y="104388"/>
                  </a:lnTo>
                  <a:lnTo>
                    <a:pt x="4722174" y="54015"/>
                  </a:lnTo>
                  <a:lnTo>
                    <a:pt x="4728962" y="52801"/>
                  </a:lnTo>
                  <a:lnTo>
                    <a:pt x="4735751" y="52801"/>
                  </a:lnTo>
                  <a:lnTo>
                    <a:pt x="5017310" y="52801"/>
                  </a:lnTo>
                  <a:lnTo>
                    <a:pt x="5024098" y="52801"/>
                  </a:lnTo>
                  <a:lnTo>
                    <a:pt x="5030886" y="51586"/>
                  </a:lnTo>
                  <a:lnTo>
                    <a:pt x="5312446" y="1214"/>
                  </a:lnTo>
                  <a:lnTo>
                    <a:pt x="5319234" y="0"/>
                  </a:lnTo>
                  <a:lnTo>
                    <a:pt x="5326022" y="0"/>
                  </a:lnTo>
                  <a:lnTo>
                    <a:pt x="5607582" y="0"/>
                  </a:lnTo>
                  <a:lnTo>
                    <a:pt x="5614370" y="0"/>
                  </a:lnTo>
                  <a:lnTo>
                    <a:pt x="5621158" y="0"/>
                  </a:lnTo>
                  <a:lnTo>
                    <a:pt x="5902718" y="0"/>
                  </a:lnTo>
                  <a:lnTo>
                    <a:pt x="5909506" y="0"/>
                  </a:lnTo>
                  <a:lnTo>
                    <a:pt x="5916294" y="2428"/>
                  </a:lnTo>
                  <a:lnTo>
                    <a:pt x="6197854" y="103173"/>
                  </a:lnTo>
                  <a:lnTo>
                    <a:pt x="6204642" y="105602"/>
                  </a:lnTo>
                  <a:lnTo>
                    <a:pt x="6211430" y="105602"/>
                  </a:lnTo>
                  <a:lnTo>
                    <a:pt x="6492990" y="105602"/>
                  </a:lnTo>
                  <a:lnTo>
                    <a:pt x="6499778" y="105602"/>
                  </a:lnTo>
                  <a:lnTo>
                    <a:pt x="6506566" y="106817"/>
                  </a:lnTo>
                  <a:lnTo>
                    <a:pt x="6788126" y="157189"/>
                  </a:lnTo>
                  <a:lnTo>
                    <a:pt x="6794914" y="158404"/>
                  </a:lnTo>
                  <a:lnTo>
                    <a:pt x="6801702" y="4329710"/>
                  </a:lnTo>
                  <a:lnTo>
                    <a:pt x="6794914" y="4329710"/>
                  </a:lnTo>
                  <a:lnTo>
                    <a:pt x="6788126" y="4329710"/>
                  </a:lnTo>
                  <a:lnTo>
                    <a:pt x="6506566" y="4329710"/>
                  </a:lnTo>
                  <a:lnTo>
                    <a:pt x="6499778" y="4329710"/>
                  </a:lnTo>
                  <a:lnTo>
                    <a:pt x="6492990" y="4329710"/>
                  </a:lnTo>
                  <a:lnTo>
                    <a:pt x="6211430" y="4329710"/>
                  </a:lnTo>
                  <a:lnTo>
                    <a:pt x="6204642" y="4329710"/>
                  </a:lnTo>
                  <a:lnTo>
                    <a:pt x="6197854" y="4329710"/>
                  </a:lnTo>
                  <a:lnTo>
                    <a:pt x="5916294" y="4329710"/>
                  </a:lnTo>
                  <a:lnTo>
                    <a:pt x="5909506" y="4329710"/>
                  </a:lnTo>
                  <a:lnTo>
                    <a:pt x="5902718" y="4329710"/>
                  </a:lnTo>
                  <a:lnTo>
                    <a:pt x="5621158" y="4329710"/>
                  </a:lnTo>
                  <a:lnTo>
                    <a:pt x="5614370" y="4329710"/>
                  </a:lnTo>
                  <a:lnTo>
                    <a:pt x="5607582" y="4329710"/>
                  </a:lnTo>
                  <a:lnTo>
                    <a:pt x="5326022" y="4329710"/>
                  </a:lnTo>
                  <a:lnTo>
                    <a:pt x="5319234" y="4329710"/>
                  </a:lnTo>
                  <a:lnTo>
                    <a:pt x="5312446" y="4329710"/>
                  </a:lnTo>
                  <a:lnTo>
                    <a:pt x="5030886" y="4329710"/>
                  </a:lnTo>
                  <a:lnTo>
                    <a:pt x="5024098" y="4329710"/>
                  </a:lnTo>
                  <a:lnTo>
                    <a:pt x="5017310" y="4329710"/>
                  </a:lnTo>
                  <a:lnTo>
                    <a:pt x="4735751" y="4329710"/>
                  </a:lnTo>
                  <a:lnTo>
                    <a:pt x="4728962" y="4329710"/>
                  </a:lnTo>
                  <a:lnTo>
                    <a:pt x="4722174" y="4329710"/>
                  </a:lnTo>
                  <a:lnTo>
                    <a:pt x="4440615" y="4329710"/>
                  </a:lnTo>
                  <a:lnTo>
                    <a:pt x="4433826" y="4329710"/>
                  </a:lnTo>
                  <a:lnTo>
                    <a:pt x="4427038" y="4329710"/>
                  </a:lnTo>
                  <a:lnTo>
                    <a:pt x="4145479" y="4329710"/>
                  </a:lnTo>
                  <a:lnTo>
                    <a:pt x="4138691" y="4329710"/>
                  </a:lnTo>
                  <a:lnTo>
                    <a:pt x="4131902" y="4329710"/>
                  </a:lnTo>
                  <a:lnTo>
                    <a:pt x="3850343" y="4329710"/>
                  </a:lnTo>
                  <a:lnTo>
                    <a:pt x="3843555" y="4329710"/>
                  </a:lnTo>
                  <a:lnTo>
                    <a:pt x="3836766" y="4329710"/>
                  </a:lnTo>
                  <a:lnTo>
                    <a:pt x="3555207" y="4329710"/>
                  </a:lnTo>
                  <a:lnTo>
                    <a:pt x="3548419" y="4329710"/>
                  </a:lnTo>
                  <a:lnTo>
                    <a:pt x="3541631" y="4329710"/>
                  </a:lnTo>
                  <a:lnTo>
                    <a:pt x="3260071" y="4329710"/>
                  </a:lnTo>
                  <a:lnTo>
                    <a:pt x="3253283" y="4329710"/>
                  </a:lnTo>
                  <a:lnTo>
                    <a:pt x="3246495" y="4329710"/>
                  </a:lnTo>
                  <a:lnTo>
                    <a:pt x="2964935" y="4329710"/>
                  </a:lnTo>
                  <a:lnTo>
                    <a:pt x="2958147" y="4329710"/>
                  </a:lnTo>
                  <a:lnTo>
                    <a:pt x="2951359" y="4329710"/>
                  </a:lnTo>
                  <a:lnTo>
                    <a:pt x="2669799" y="4329710"/>
                  </a:lnTo>
                  <a:lnTo>
                    <a:pt x="2663011" y="4329710"/>
                  </a:lnTo>
                  <a:lnTo>
                    <a:pt x="2656223" y="4329710"/>
                  </a:lnTo>
                  <a:lnTo>
                    <a:pt x="2374663" y="4329710"/>
                  </a:lnTo>
                  <a:lnTo>
                    <a:pt x="2367875" y="4329710"/>
                  </a:lnTo>
                  <a:lnTo>
                    <a:pt x="2361087" y="4329710"/>
                  </a:lnTo>
                  <a:lnTo>
                    <a:pt x="2079527" y="4329710"/>
                  </a:lnTo>
                  <a:lnTo>
                    <a:pt x="2072739" y="4329710"/>
                  </a:lnTo>
                  <a:lnTo>
                    <a:pt x="2065951" y="4329710"/>
                  </a:lnTo>
                  <a:lnTo>
                    <a:pt x="1784391" y="4329710"/>
                  </a:lnTo>
                  <a:lnTo>
                    <a:pt x="1777603" y="4329710"/>
                  </a:lnTo>
                  <a:lnTo>
                    <a:pt x="1770815" y="4329710"/>
                  </a:lnTo>
                  <a:lnTo>
                    <a:pt x="1489255" y="4329710"/>
                  </a:lnTo>
                  <a:lnTo>
                    <a:pt x="1482467" y="4329710"/>
                  </a:lnTo>
                  <a:lnTo>
                    <a:pt x="1475679" y="4329710"/>
                  </a:lnTo>
                  <a:lnTo>
                    <a:pt x="1194119" y="4329710"/>
                  </a:lnTo>
                  <a:lnTo>
                    <a:pt x="1187331" y="4329710"/>
                  </a:lnTo>
                  <a:lnTo>
                    <a:pt x="1180543" y="4329710"/>
                  </a:lnTo>
                  <a:lnTo>
                    <a:pt x="898984" y="4329710"/>
                  </a:lnTo>
                  <a:lnTo>
                    <a:pt x="892195" y="4329710"/>
                  </a:lnTo>
                  <a:lnTo>
                    <a:pt x="885407" y="4329710"/>
                  </a:lnTo>
                  <a:lnTo>
                    <a:pt x="603848" y="4329710"/>
                  </a:lnTo>
                  <a:lnTo>
                    <a:pt x="597059" y="4329710"/>
                  </a:lnTo>
                  <a:lnTo>
                    <a:pt x="590271" y="4329710"/>
                  </a:lnTo>
                  <a:lnTo>
                    <a:pt x="308712" y="4329710"/>
                  </a:lnTo>
                  <a:lnTo>
                    <a:pt x="301924" y="4329710"/>
                  </a:lnTo>
                  <a:lnTo>
                    <a:pt x="295135" y="4329710"/>
                  </a:lnTo>
                  <a:lnTo>
                    <a:pt x="13576" y="4329710"/>
                  </a:lnTo>
                  <a:lnTo>
                    <a:pt x="6788" y="4329710"/>
                  </a:lnTo>
                  <a:lnTo>
                    <a:pt x="0" y="4329710"/>
                  </a:lnTo>
                  <a:close/>
                </a:path>
              </a:pathLst>
            </a:custGeom>
            <a:solidFill>
              <a:srgbClr val="1CABE2">
                <a:alpha val="3921"/>
              </a:srgbClr>
            </a:solidFill>
          </p:spPr>
          <p:txBody>
            <a:bodyPr/>
            <a:lstStyle/>
            <a:p/>
          </p:txBody>
        </p:sp>
        <p:sp>
          <p:nvSpPr>
            <p:cNvPr id="49" name="pl49"/>
            <p:cNvSpPr/>
            <p:nvPr/>
          </p:nvSpPr>
          <p:spPr>
            <a:xfrm>
              <a:off x="810605" y="1596525"/>
              <a:ext cx="6788126" cy="633616"/>
            </a:xfrm>
            <a:custGeom>
              <a:avLst/>
              <a:pathLst>
                <a:path w="6788126" h="633616">
                  <a:moveTo>
                    <a:pt x="0" y="633616"/>
                  </a:moveTo>
                  <a:lnTo>
                    <a:pt x="6788" y="632401"/>
                  </a:lnTo>
                  <a:lnTo>
                    <a:pt x="288347" y="582029"/>
                  </a:lnTo>
                  <a:lnTo>
                    <a:pt x="295135" y="580814"/>
                  </a:lnTo>
                  <a:lnTo>
                    <a:pt x="301924" y="580814"/>
                  </a:lnTo>
                  <a:lnTo>
                    <a:pt x="583483" y="580814"/>
                  </a:lnTo>
                  <a:lnTo>
                    <a:pt x="590271" y="580814"/>
                  </a:lnTo>
                  <a:lnTo>
                    <a:pt x="597059" y="579600"/>
                  </a:lnTo>
                  <a:lnTo>
                    <a:pt x="878619" y="529227"/>
                  </a:lnTo>
                  <a:lnTo>
                    <a:pt x="885407" y="528013"/>
                  </a:lnTo>
                  <a:lnTo>
                    <a:pt x="892195" y="525584"/>
                  </a:lnTo>
                  <a:lnTo>
                    <a:pt x="1173755" y="424839"/>
                  </a:lnTo>
                  <a:lnTo>
                    <a:pt x="1180543" y="422410"/>
                  </a:lnTo>
                  <a:lnTo>
                    <a:pt x="1187331" y="423625"/>
                  </a:lnTo>
                  <a:lnTo>
                    <a:pt x="1468891" y="473997"/>
                  </a:lnTo>
                  <a:lnTo>
                    <a:pt x="1475679" y="475212"/>
                  </a:lnTo>
                  <a:lnTo>
                    <a:pt x="1482467" y="475212"/>
                  </a:lnTo>
                  <a:lnTo>
                    <a:pt x="1764027" y="475212"/>
                  </a:lnTo>
                  <a:lnTo>
                    <a:pt x="1770815" y="475212"/>
                  </a:lnTo>
                  <a:lnTo>
                    <a:pt x="1777603" y="475212"/>
                  </a:lnTo>
                  <a:lnTo>
                    <a:pt x="2059163" y="475212"/>
                  </a:lnTo>
                  <a:lnTo>
                    <a:pt x="2065951" y="475212"/>
                  </a:lnTo>
                  <a:lnTo>
                    <a:pt x="2072739" y="475212"/>
                  </a:lnTo>
                  <a:lnTo>
                    <a:pt x="2354299" y="475212"/>
                  </a:lnTo>
                  <a:lnTo>
                    <a:pt x="2361087" y="475212"/>
                  </a:lnTo>
                  <a:lnTo>
                    <a:pt x="2367875" y="473997"/>
                  </a:lnTo>
                  <a:lnTo>
                    <a:pt x="2649435" y="423625"/>
                  </a:lnTo>
                  <a:lnTo>
                    <a:pt x="2656223" y="422410"/>
                  </a:lnTo>
                  <a:lnTo>
                    <a:pt x="2663011" y="419981"/>
                  </a:lnTo>
                  <a:lnTo>
                    <a:pt x="2944571" y="319236"/>
                  </a:lnTo>
                  <a:lnTo>
                    <a:pt x="2951359" y="316808"/>
                  </a:lnTo>
                  <a:lnTo>
                    <a:pt x="2958147" y="316808"/>
                  </a:lnTo>
                  <a:lnTo>
                    <a:pt x="3239707" y="316808"/>
                  </a:lnTo>
                  <a:lnTo>
                    <a:pt x="3246495" y="316808"/>
                  </a:lnTo>
                  <a:lnTo>
                    <a:pt x="3253283" y="316808"/>
                  </a:lnTo>
                  <a:lnTo>
                    <a:pt x="3534842" y="316808"/>
                  </a:lnTo>
                  <a:lnTo>
                    <a:pt x="3541631" y="316808"/>
                  </a:lnTo>
                  <a:lnTo>
                    <a:pt x="3548419" y="314379"/>
                  </a:lnTo>
                  <a:lnTo>
                    <a:pt x="3829978" y="213634"/>
                  </a:lnTo>
                  <a:lnTo>
                    <a:pt x="3836766" y="211205"/>
                  </a:lnTo>
                  <a:lnTo>
                    <a:pt x="3843555" y="209990"/>
                  </a:lnTo>
                  <a:lnTo>
                    <a:pt x="4125114" y="159618"/>
                  </a:lnTo>
                  <a:lnTo>
                    <a:pt x="4131902" y="158404"/>
                  </a:lnTo>
                  <a:lnTo>
                    <a:pt x="4138691" y="157189"/>
                  </a:lnTo>
                  <a:lnTo>
                    <a:pt x="4420250" y="106817"/>
                  </a:lnTo>
                  <a:lnTo>
                    <a:pt x="4427038" y="105602"/>
                  </a:lnTo>
                  <a:lnTo>
                    <a:pt x="4433826" y="104388"/>
                  </a:lnTo>
                  <a:lnTo>
                    <a:pt x="4715386" y="54015"/>
                  </a:lnTo>
                  <a:lnTo>
                    <a:pt x="4722174" y="52801"/>
                  </a:lnTo>
                  <a:lnTo>
                    <a:pt x="4728962" y="52801"/>
                  </a:lnTo>
                  <a:lnTo>
                    <a:pt x="5010522" y="52801"/>
                  </a:lnTo>
                  <a:lnTo>
                    <a:pt x="5017310" y="52801"/>
                  </a:lnTo>
                  <a:lnTo>
                    <a:pt x="5024098" y="51586"/>
                  </a:lnTo>
                  <a:lnTo>
                    <a:pt x="5305658" y="1214"/>
                  </a:lnTo>
                  <a:lnTo>
                    <a:pt x="5312446" y="0"/>
                  </a:lnTo>
                  <a:lnTo>
                    <a:pt x="5319234" y="0"/>
                  </a:lnTo>
                  <a:lnTo>
                    <a:pt x="5600794" y="0"/>
                  </a:lnTo>
                  <a:lnTo>
                    <a:pt x="5607582" y="0"/>
                  </a:lnTo>
                  <a:lnTo>
                    <a:pt x="5614370" y="0"/>
                  </a:lnTo>
                  <a:lnTo>
                    <a:pt x="5895930" y="0"/>
                  </a:lnTo>
                  <a:lnTo>
                    <a:pt x="5902718" y="0"/>
                  </a:lnTo>
                  <a:lnTo>
                    <a:pt x="5909506" y="2428"/>
                  </a:lnTo>
                  <a:lnTo>
                    <a:pt x="6191066" y="103173"/>
                  </a:lnTo>
                  <a:lnTo>
                    <a:pt x="6197854" y="105602"/>
                  </a:lnTo>
                  <a:lnTo>
                    <a:pt x="6204642" y="105602"/>
                  </a:lnTo>
                  <a:lnTo>
                    <a:pt x="6486202" y="105602"/>
                  </a:lnTo>
                  <a:lnTo>
                    <a:pt x="6492990" y="105602"/>
                  </a:lnTo>
                  <a:lnTo>
                    <a:pt x="6499778" y="106817"/>
                  </a:lnTo>
                  <a:lnTo>
                    <a:pt x="6781338" y="157189"/>
                  </a:lnTo>
                  <a:lnTo>
                    <a:pt x="6788126" y="158404"/>
                  </a:lnTo>
                </a:path>
              </a:pathLst>
            </a:custGeom>
          </p:spPr>
          <p:txBody>
            <a:bodyPr/>
            <a:lstStyle/>
            <a:p/>
          </p:txBody>
        </p:sp>
        <p:sp>
          <p:nvSpPr>
            <p:cNvPr id="50" name="pg50"/>
            <p:cNvSpPr/>
            <p:nvPr/>
          </p:nvSpPr>
          <p:spPr>
            <a:xfrm>
              <a:off x="803816" y="1966135"/>
              <a:ext cx="6801702" cy="3960100"/>
            </a:xfrm>
            <a:custGeom>
              <a:avLst/>
              <a:pathLst>
                <a:path w="6801702" h="3960100">
                  <a:moveTo>
                    <a:pt x="6788" y="2534464"/>
                  </a:moveTo>
                  <a:lnTo>
                    <a:pt x="13576" y="2527177"/>
                  </a:lnTo>
                  <a:lnTo>
                    <a:pt x="295135" y="2224943"/>
                  </a:lnTo>
                  <a:lnTo>
                    <a:pt x="301924" y="2217656"/>
                  </a:lnTo>
                  <a:lnTo>
                    <a:pt x="308712" y="2217656"/>
                  </a:lnTo>
                  <a:lnTo>
                    <a:pt x="590271" y="2217656"/>
                  </a:lnTo>
                  <a:lnTo>
                    <a:pt x="597059" y="2217656"/>
                  </a:lnTo>
                  <a:lnTo>
                    <a:pt x="603848" y="2218870"/>
                  </a:lnTo>
                  <a:lnTo>
                    <a:pt x="885407" y="2269243"/>
                  </a:lnTo>
                  <a:lnTo>
                    <a:pt x="892195" y="2270457"/>
                  </a:lnTo>
                  <a:lnTo>
                    <a:pt x="898984" y="2265600"/>
                  </a:lnTo>
                  <a:lnTo>
                    <a:pt x="1180543" y="2064110"/>
                  </a:lnTo>
                  <a:lnTo>
                    <a:pt x="1187331" y="2059252"/>
                  </a:lnTo>
                  <a:lnTo>
                    <a:pt x="1194119" y="2055609"/>
                  </a:lnTo>
                  <a:lnTo>
                    <a:pt x="1475679" y="1904491"/>
                  </a:lnTo>
                  <a:lnTo>
                    <a:pt x="1482467" y="1900848"/>
                  </a:lnTo>
                  <a:lnTo>
                    <a:pt x="1489255" y="1899633"/>
                  </a:lnTo>
                  <a:lnTo>
                    <a:pt x="1770815" y="1849261"/>
                  </a:lnTo>
                  <a:lnTo>
                    <a:pt x="1777603" y="1848047"/>
                  </a:lnTo>
                  <a:lnTo>
                    <a:pt x="1784391" y="1848047"/>
                  </a:lnTo>
                  <a:lnTo>
                    <a:pt x="2065951" y="1848047"/>
                  </a:lnTo>
                  <a:lnTo>
                    <a:pt x="2072739" y="1848047"/>
                  </a:lnTo>
                  <a:lnTo>
                    <a:pt x="2079527" y="1850475"/>
                  </a:lnTo>
                  <a:lnTo>
                    <a:pt x="2361087" y="1951220"/>
                  </a:lnTo>
                  <a:lnTo>
                    <a:pt x="2367875" y="1953649"/>
                  </a:lnTo>
                  <a:lnTo>
                    <a:pt x="2374663" y="1939076"/>
                  </a:lnTo>
                  <a:lnTo>
                    <a:pt x="2656223" y="1334606"/>
                  </a:lnTo>
                  <a:lnTo>
                    <a:pt x="2663011" y="1320033"/>
                  </a:lnTo>
                  <a:lnTo>
                    <a:pt x="2669799" y="1318819"/>
                  </a:lnTo>
                  <a:lnTo>
                    <a:pt x="2951359" y="1268446"/>
                  </a:lnTo>
                  <a:lnTo>
                    <a:pt x="2958147" y="1267232"/>
                  </a:lnTo>
                  <a:lnTo>
                    <a:pt x="2964935" y="1263588"/>
                  </a:lnTo>
                  <a:lnTo>
                    <a:pt x="3246495" y="1112471"/>
                  </a:lnTo>
                  <a:lnTo>
                    <a:pt x="3253283" y="1108828"/>
                  </a:lnTo>
                  <a:lnTo>
                    <a:pt x="3260071" y="1107613"/>
                  </a:lnTo>
                  <a:lnTo>
                    <a:pt x="3541631" y="1057241"/>
                  </a:lnTo>
                  <a:lnTo>
                    <a:pt x="3548419" y="1056026"/>
                  </a:lnTo>
                  <a:lnTo>
                    <a:pt x="3555207" y="1051169"/>
                  </a:lnTo>
                  <a:lnTo>
                    <a:pt x="3836766" y="849679"/>
                  </a:lnTo>
                  <a:lnTo>
                    <a:pt x="3843555" y="844821"/>
                  </a:lnTo>
                  <a:lnTo>
                    <a:pt x="3850343" y="839963"/>
                  </a:lnTo>
                  <a:lnTo>
                    <a:pt x="4131902" y="638473"/>
                  </a:lnTo>
                  <a:lnTo>
                    <a:pt x="4138691" y="633616"/>
                  </a:lnTo>
                  <a:lnTo>
                    <a:pt x="4145479" y="627543"/>
                  </a:lnTo>
                  <a:lnTo>
                    <a:pt x="4427038" y="375681"/>
                  </a:lnTo>
                  <a:lnTo>
                    <a:pt x="4433826" y="369609"/>
                  </a:lnTo>
                  <a:lnTo>
                    <a:pt x="4440615" y="363537"/>
                  </a:lnTo>
                  <a:lnTo>
                    <a:pt x="4722174" y="111674"/>
                  </a:lnTo>
                  <a:lnTo>
                    <a:pt x="4728962" y="105602"/>
                  </a:lnTo>
                  <a:lnTo>
                    <a:pt x="4735751" y="105602"/>
                  </a:lnTo>
                  <a:lnTo>
                    <a:pt x="5017310" y="105602"/>
                  </a:lnTo>
                  <a:lnTo>
                    <a:pt x="5024098" y="105602"/>
                  </a:lnTo>
                  <a:lnTo>
                    <a:pt x="5030886" y="105602"/>
                  </a:lnTo>
                  <a:lnTo>
                    <a:pt x="5312446" y="105602"/>
                  </a:lnTo>
                  <a:lnTo>
                    <a:pt x="5319234" y="105602"/>
                  </a:lnTo>
                  <a:lnTo>
                    <a:pt x="5326022" y="103173"/>
                  </a:lnTo>
                  <a:lnTo>
                    <a:pt x="5607582" y="2428"/>
                  </a:lnTo>
                  <a:lnTo>
                    <a:pt x="5614370" y="0"/>
                  </a:lnTo>
                  <a:lnTo>
                    <a:pt x="5621158" y="0"/>
                  </a:lnTo>
                  <a:lnTo>
                    <a:pt x="5902718" y="0"/>
                  </a:lnTo>
                  <a:lnTo>
                    <a:pt x="5909506" y="0"/>
                  </a:lnTo>
                  <a:lnTo>
                    <a:pt x="5916294" y="0"/>
                  </a:lnTo>
                  <a:lnTo>
                    <a:pt x="6197854" y="0"/>
                  </a:lnTo>
                  <a:lnTo>
                    <a:pt x="6204642" y="0"/>
                  </a:lnTo>
                  <a:lnTo>
                    <a:pt x="6211430" y="0"/>
                  </a:lnTo>
                  <a:lnTo>
                    <a:pt x="6492990" y="0"/>
                  </a:lnTo>
                  <a:lnTo>
                    <a:pt x="6499778" y="0"/>
                  </a:lnTo>
                  <a:lnTo>
                    <a:pt x="6506566" y="2428"/>
                  </a:lnTo>
                  <a:lnTo>
                    <a:pt x="6788126" y="103173"/>
                  </a:lnTo>
                  <a:lnTo>
                    <a:pt x="6794914" y="105602"/>
                  </a:lnTo>
                  <a:lnTo>
                    <a:pt x="6801702" y="3960100"/>
                  </a:lnTo>
                  <a:lnTo>
                    <a:pt x="6794914" y="3960100"/>
                  </a:lnTo>
                  <a:lnTo>
                    <a:pt x="6788126" y="3960100"/>
                  </a:lnTo>
                  <a:lnTo>
                    <a:pt x="6506566" y="3960100"/>
                  </a:lnTo>
                  <a:lnTo>
                    <a:pt x="6499778" y="3960100"/>
                  </a:lnTo>
                  <a:lnTo>
                    <a:pt x="6492990" y="3960100"/>
                  </a:lnTo>
                  <a:lnTo>
                    <a:pt x="6211430" y="3960100"/>
                  </a:lnTo>
                  <a:lnTo>
                    <a:pt x="6204642" y="3960100"/>
                  </a:lnTo>
                  <a:lnTo>
                    <a:pt x="6197854" y="3960100"/>
                  </a:lnTo>
                  <a:lnTo>
                    <a:pt x="5916294" y="3960100"/>
                  </a:lnTo>
                  <a:lnTo>
                    <a:pt x="5909506" y="3960100"/>
                  </a:lnTo>
                  <a:lnTo>
                    <a:pt x="5902718" y="3960100"/>
                  </a:lnTo>
                  <a:lnTo>
                    <a:pt x="5621158" y="3960100"/>
                  </a:lnTo>
                  <a:lnTo>
                    <a:pt x="5614370" y="3960100"/>
                  </a:lnTo>
                  <a:lnTo>
                    <a:pt x="5607582" y="3960100"/>
                  </a:lnTo>
                  <a:lnTo>
                    <a:pt x="5326022" y="3960100"/>
                  </a:lnTo>
                  <a:lnTo>
                    <a:pt x="5319234" y="3960100"/>
                  </a:lnTo>
                  <a:lnTo>
                    <a:pt x="5312446" y="3960100"/>
                  </a:lnTo>
                  <a:lnTo>
                    <a:pt x="5030886" y="3960100"/>
                  </a:lnTo>
                  <a:lnTo>
                    <a:pt x="5024098" y="3960100"/>
                  </a:lnTo>
                  <a:lnTo>
                    <a:pt x="5017310" y="3960100"/>
                  </a:lnTo>
                  <a:lnTo>
                    <a:pt x="4735751" y="3960100"/>
                  </a:lnTo>
                  <a:lnTo>
                    <a:pt x="4728962" y="3960100"/>
                  </a:lnTo>
                  <a:lnTo>
                    <a:pt x="4722174" y="3960100"/>
                  </a:lnTo>
                  <a:lnTo>
                    <a:pt x="4440615" y="3960100"/>
                  </a:lnTo>
                  <a:lnTo>
                    <a:pt x="4433826" y="3960100"/>
                  </a:lnTo>
                  <a:lnTo>
                    <a:pt x="4427038" y="3960100"/>
                  </a:lnTo>
                  <a:lnTo>
                    <a:pt x="4145479" y="3960100"/>
                  </a:lnTo>
                  <a:lnTo>
                    <a:pt x="4138691" y="3960100"/>
                  </a:lnTo>
                  <a:lnTo>
                    <a:pt x="4131902" y="3960100"/>
                  </a:lnTo>
                  <a:lnTo>
                    <a:pt x="3850343" y="3960100"/>
                  </a:lnTo>
                  <a:lnTo>
                    <a:pt x="3843555" y="3960100"/>
                  </a:lnTo>
                  <a:lnTo>
                    <a:pt x="3836766" y="3960100"/>
                  </a:lnTo>
                  <a:lnTo>
                    <a:pt x="3555207" y="3960100"/>
                  </a:lnTo>
                  <a:lnTo>
                    <a:pt x="3548419" y="3960100"/>
                  </a:lnTo>
                  <a:lnTo>
                    <a:pt x="3541631" y="3960100"/>
                  </a:lnTo>
                  <a:lnTo>
                    <a:pt x="3260071" y="3960100"/>
                  </a:lnTo>
                  <a:lnTo>
                    <a:pt x="3253283" y="3960100"/>
                  </a:lnTo>
                  <a:lnTo>
                    <a:pt x="3246495" y="3960100"/>
                  </a:lnTo>
                  <a:lnTo>
                    <a:pt x="2964935" y="3960100"/>
                  </a:lnTo>
                  <a:lnTo>
                    <a:pt x="2958147" y="3960100"/>
                  </a:lnTo>
                  <a:lnTo>
                    <a:pt x="2951359" y="3960100"/>
                  </a:lnTo>
                  <a:lnTo>
                    <a:pt x="2669799" y="3960100"/>
                  </a:lnTo>
                  <a:lnTo>
                    <a:pt x="2663011" y="3960100"/>
                  </a:lnTo>
                  <a:lnTo>
                    <a:pt x="2656223" y="3960100"/>
                  </a:lnTo>
                  <a:lnTo>
                    <a:pt x="2374663" y="3960100"/>
                  </a:lnTo>
                  <a:lnTo>
                    <a:pt x="2367875" y="3960100"/>
                  </a:lnTo>
                  <a:lnTo>
                    <a:pt x="2361087" y="3960100"/>
                  </a:lnTo>
                  <a:lnTo>
                    <a:pt x="2079527" y="3960100"/>
                  </a:lnTo>
                  <a:lnTo>
                    <a:pt x="2072739" y="3960100"/>
                  </a:lnTo>
                  <a:lnTo>
                    <a:pt x="2065951" y="3960100"/>
                  </a:lnTo>
                  <a:lnTo>
                    <a:pt x="1784391" y="3960100"/>
                  </a:lnTo>
                  <a:lnTo>
                    <a:pt x="1777603" y="3960100"/>
                  </a:lnTo>
                  <a:lnTo>
                    <a:pt x="1770815" y="3960100"/>
                  </a:lnTo>
                  <a:lnTo>
                    <a:pt x="1489255" y="3960100"/>
                  </a:lnTo>
                  <a:lnTo>
                    <a:pt x="1482467" y="3960100"/>
                  </a:lnTo>
                  <a:lnTo>
                    <a:pt x="1475679" y="3960100"/>
                  </a:lnTo>
                  <a:lnTo>
                    <a:pt x="1194119" y="3960100"/>
                  </a:lnTo>
                  <a:lnTo>
                    <a:pt x="1187331" y="3960100"/>
                  </a:lnTo>
                  <a:lnTo>
                    <a:pt x="1180543" y="3960100"/>
                  </a:lnTo>
                  <a:lnTo>
                    <a:pt x="898984" y="3960100"/>
                  </a:lnTo>
                  <a:lnTo>
                    <a:pt x="892195" y="3960100"/>
                  </a:lnTo>
                  <a:lnTo>
                    <a:pt x="885407" y="3960100"/>
                  </a:lnTo>
                  <a:lnTo>
                    <a:pt x="603848" y="3960100"/>
                  </a:lnTo>
                  <a:lnTo>
                    <a:pt x="597059" y="3960100"/>
                  </a:lnTo>
                  <a:lnTo>
                    <a:pt x="590271" y="3960100"/>
                  </a:lnTo>
                  <a:lnTo>
                    <a:pt x="308712" y="3960100"/>
                  </a:lnTo>
                  <a:lnTo>
                    <a:pt x="301924" y="3960100"/>
                  </a:lnTo>
                  <a:lnTo>
                    <a:pt x="295135" y="3960100"/>
                  </a:lnTo>
                  <a:lnTo>
                    <a:pt x="13576" y="3960100"/>
                  </a:lnTo>
                  <a:lnTo>
                    <a:pt x="6788" y="3960100"/>
                  </a:lnTo>
                  <a:lnTo>
                    <a:pt x="0" y="3960100"/>
                  </a:lnTo>
                  <a:close/>
                </a:path>
              </a:pathLst>
            </a:custGeom>
            <a:solidFill>
              <a:srgbClr val="1CABE2">
                <a:alpha val="3921"/>
              </a:srgbClr>
            </a:solidFill>
          </p:spPr>
          <p:txBody>
            <a:bodyPr/>
            <a:lstStyle/>
            <a:p/>
          </p:txBody>
        </p:sp>
        <p:sp>
          <p:nvSpPr>
            <p:cNvPr id="51" name="pl51"/>
            <p:cNvSpPr/>
            <p:nvPr/>
          </p:nvSpPr>
          <p:spPr>
            <a:xfrm>
              <a:off x="810605" y="1966135"/>
              <a:ext cx="6788126" cy="2534464"/>
            </a:xfrm>
            <a:custGeom>
              <a:avLst/>
              <a:pathLst>
                <a:path w="6788126" h="2534464">
                  <a:moveTo>
                    <a:pt x="0" y="2534464"/>
                  </a:moveTo>
                  <a:lnTo>
                    <a:pt x="6788" y="2527177"/>
                  </a:lnTo>
                  <a:lnTo>
                    <a:pt x="288347" y="2224943"/>
                  </a:lnTo>
                  <a:lnTo>
                    <a:pt x="295135" y="2217656"/>
                  </a:lnTo>
                  <a:lnTo>
                    <a:pt x="301924" y="2217656"/>
                  </a:lnTo>
                  <a:lnTo>
                    <a:pt x="583483" y="2217656"/>
                  </a:lnTo>
                  <a:lnTo>
                    <a:pt x="590271" y="2217656"/>
                  </a:lnTo>
                  <a:lnTo>
                    <a:pt x="597059" y="2218870"/>
                  </a:lnTo>
                  <a:lnTo>
                    <a:pt x="878619" y="2269243"/>
                  </a:lnTo>
                  <a:lnTo>
                    <a:pt x="885407" y="2270457"/>
                  </a:lnTo>
                  <a:lnTo>
                    <a:pt x="892195" y="2265600"/>
                  </a:lnTo>
                  <a:lnTo>
                    <a:pt x="1173755" y="2064110"/>
                  </a:lnTo>
                  <a:lnTo>
                    <a:pt x="1180543" y="2059252"/>
                  </a:lnTo>
                  <a:lnTo>
                    <a:pt x="1187331" y="2055609"/>
                  </a:lnTo>
                  <a:lnTo>
                    <a:pt x="1468891" y="1904491"/>
                  </a:lnTo>
                  <a:lnTo>
                    <a:pt x="1475679" y="1900848"/>
                  </a:lnTo>
                  <a:lnTo>
                    <a:pt x="1482467" y="1899633"/>
                  </a:lnTo>
                  <a:lnTo>
                    <a:pt x="1764027" y="1849261"/>
                  </a:lnTo>
                  <a:lnTo>
                    <a:pt x="1770815" y="1848047"/>
                  </a:lnTo>
                  <a:lnTo>
                    <a:pt x="1777603" y="1848047"/>
                  </a:lnTo>
                  <a:lnTo>
                    <a:pt x="2059163" y="1848047"/>
                  </a:lnTo>
                  <a:lnTo>
                    <a:pt x="2065951" y="1848047"/>
                  </a:lnTo>
                  <a:lnTo>
                    <a:pt x="2072739" y="1850475"/>
                  </a:lnTo>
                  <a:lnTo>
                    <a:pt x="2354299" y="1951220"/>
                  </a:lnTo>
                  <a:lnTo>
                    <a:pt x="2361087" y="1953649"/>
                  </a:lnTo>
                  <a:lnTo>
                    <a:pt x="2367875" y="1939076"/>
                  </a:lnTo>
                  <a:lnTo>
                    <a:pt x="2649435" y="1334606"/>
                  </a:lnTo>
                  <a:lnTo>
                    <a:pt x="2656223" y="1320033"/>
                  </a:lnTo>
                  <a:lnTo>
                    <a:pt x="2663011" y="1318819"/>
                  </a:lnTo>
                  <a:lnTo>
                    <a:pt x="2944571" y="1268446"/>
                  </a:lnTo>
                  <a:lnTo>
                    <a:pt x="2951359" y="1267232"/>
                  </a:lnTo>
                  <a:lnTo>
                    <a:pt x="2958147" y="1263588"/>
                  </a:lnTo>
                  <a:lnTo>
                    <a:pt x="3239707" y="1112471"/>
                  </a:lnTo>
                  <a:lnTo>
                    <a:pt x="3246495" y="1108828"/>
                  </a:lnTo>
                  <a:lnTo>
                    <a:pt x="3253283" y="1107613"/>
                  </a:lnTo>
                  <a:lnTo>
                    <a:pt x="3534842" y="1057241"/>
                  </a:lnTo>
                  <a:lnTo>
                    <a:pt x="3541631" y="1056026"/>
                  </a:lnTo>
                  <a:lnTo>
                    <a:pt x="3548419" y="1051169"/>
                  </a:lnTo>
                  <a:lnTo>
                    <a:pt x="3829978" y="849679"/>
                  </a:lnTo>
                  <a:lnTo>
                    <a:pt x="3836766" y="844821"/>
                  </a:lnTo>
                  <a:lnTo>
                    <a:pt x="3843555" y="839963"/>
                  </a:lnTo>
                  <a:lnTo>
                    <a:pt x="4125114" y="638473"/>
                  </a:lnTo>
                  <a:lnTo>
                    <a:pt x="4131902" y="633616"/>
                  </a:lnTo>
                  <a:lnTo>
                    <a:pt x="4138691" y="627543"/>
                  </a:lnTo>
                  <a:lnTo>
                    <a:pt x="4420250" y="375681"/>
                  </a:lnTo>
                  <a:lnTo>
                    <a:pt x="4427038" y="369609"/>
                  </a:lnTo>
                  <a:lnTo>
                    <a:pt x="4433826" y="363537"/>
                  </a:lnTo>
                  <a:lnTo>
                    <a:pt x="4715386" y="111674"/>
                  </a:lnTo>
                  <a:lnTo>
                    <a:pt x="4722174" y="105602"/>
                  </a:lnTo>
                  <a:lnTo>
                    <a:pt x="4728962" y="105602"/>
                  </a:lnTo>
                  <a:lnTo>
                    <a:pt x="5010522" y="105602"/>
                  </a:lnTo>
                  <a:lnTo>
                    <a:pt x="5017310" y="105602"/>
                  </a:lnTo>
                  <a:lnTo>
                    <a:pt x="5024098" y="105602"/>
                  </a:lnTo>
                  <a:lnTo>
                    <a:pt x="5305658" y="105602"/>
                  </a:lnTo>
                  <a:lnTo>
                    <a:pt x="5312446" y="105602"/>
                  </a:lnTo>
                  <a:lnTo>
                    <a:pt x="5319234" y="103173"/>
                  </a:lnTo>
                  <a:lnTo>
                    <a:pt x="5600794" y="2428"/>
                  </a:lnTo>
                  <a:lnTo>
                    <a:pt x="5607582" y="0"/>
                  </a:lnTo>
                  <a:lnTo>
                    <a:pt x="5614370" y="0"/>
                  </a:lnTo>
                  <a:lnTo>
                    <a:pt x="5895930" y="0"/>
                  </a:lnTo>
                  <a:lnTo>
                    <a:pt x="5902718" y="0"/>
                  </a:lnTo>
                  <a:lnTo>
                    <a:pt x="5909506" y="0"/>
                  </a:lnTo>
                  <a:lnTo>
                    <a:pt x="6191066" y="0"/>
                  </a:lnTo>
                  <a:lnTo>
                    <a:pt x="6197854" y="0"/>
                  </a:lnTo>
                  <a:lnTo>
                    <a:pt x="6204642" y="0"/>
                  </a:lnTo>
                  <a:lnTo>
                    <a:pt x="6486202" y="0"/>
                  </a:lnTo>
                  <a:lnTo>
                    <a:pt x="6492990" y="0"/>
                  </a:lnTo>
                  <a:lnTo>
                    <a:pt x="6499778" y="2428"/>
                  </a:lnTo>
                  <a:lnTo>
                    <a:pt x="6781338" y="103173"/>
                  </a:lnTo>
                  <a:lnTo>
                    <a:pt x="6788126" y="105602"/>
                  </a:lnTo>
                </a:path>
              </a:pathLst>
            </a:custGeom>
          </p:spPr>
          <p:txBody>
            <a:bodyPr/>
            <a:lstStyle/>
            <a:p/>
          </p:txBody>
        </p:sp>
        <p:sp>
          <p:nvSpPr>
            <p:cNvPr id="52" name="pg52"/>
            <p:cNvSpPr/>
            <p:nvPr/>
          </p:nvSpPr>
          <p:spPr>
            <a:xfrm>
              <a:off x="3164904" y="2969360"/>
              <a:ext cx="4440615" cy="2956875"/>
            </a:xfrm>
            <a:custGeom>
              <a:avLst/>
              <a:pathLst>
                <a:path w="4440615" h="2956875">
                  <a:moveTo>
                    <a:pt x="6788" y="2956875"/>
                  </a:moveTo>
                  <a:lnTo>
                    <a:pt x="13576" y="2952017"/>
                  </a:lnTo>
                  <a:lnTo>
                    <a:pt x="295135" y="2750527"/>
                  </a:lnTo>
                  <a:lnTo>
                    <a:pt x="301924" y="2745669"/>
                  </a:lnTo>
                  <a:lnTo>
                    <a:pt x="308712" y="2745669"/>
                  </a:lnTo>
                  <a:lnTo>
                    <a:pt x="590271" y="2745669"/>
                  </a:lnTo>
                  <a:lnTo>
                    <a:pt x="597059" y="2745669"/>
                  </a:lnTo>
                  <a:lnTo>
                    <a:pt x="603848" y="2742026"/>
                  </a:lnTo>
                  <a:lnTo>
                    <a:pt x="885407" y="2590909"/>
                  </a:lnTo>
                  <a:lnTo>
                    <a:pt x="892195" y="2587265"/>
                  </a:lnTo>
                  <a:lnTo>
                    <a:pt x="898984" y="2582408"/>
                  </a:lnTo>
                  <a:lnTo>
                    <a:pt x="1180543" y="2380918"/>
                  </a:lnTo>
                  <a:lnTo>
                    <a:pt x="1187331" y="2376060"/>
                  </a:lnTo>
                  <a:lnTo>
                    <a:pt x="1194119" y="2345699"/>
                  </a:lnTo>
                  <a:lnTo>
                    <a:pt x="1475679" y="1086387"/>
                  </a:lnTo>
                  <a:lnTo>
                    <a:pt x="1482467" y="1056026"/>
                  </a:lnTo>
                  <a:lnTo>
                    <a:pt x="1489255" y="1043882"/>
                  </a:lnTo>
                  <a:lnTo>
                    <a:pt x="1770815" y="540157"/>
                  </a:lnTo>
                  <a:lnTo>
                    <a:pt x="1777603" y="528013"/>
                  </a:lnTo>
                  <a:lnTo>
                    <a:pt x="1784391" y="521941"/>
                  </a:lnTo>
                  <a:lnTo>
                    <a:pt x="2065951" y="270078"/>
                  </a:lnTo>
                  <a:lnTo>
                    <a:pt x="2072739" y="264006"/>
                  </a:lnTo>
                  <a:lnTo>
                    <a:pt x="2079527" y="265221"/>
                  </a:lnTo>
                  <a:lnTo>
                    <a:pt x="2361087" y="315593"/>
                  </a:lnTo>
                  <a:lnTo>
                    <a:pt x="2367875" y="316808"/>
                  </a:lnTo>
                  <a:lnTo>
                    <a:pt x="2374663" y="310735"/>
                  </a:lnTo>
                  <a:lnTo>
                    <a:pt x="2656223" y="58873"/>
                  </a:lnTo>
                  <a:lnTo>
                    <a:pt x="2663011" y="52801"/>
                  </a:lnTo>
                  <a:lnTo>
                    <a:pt x="2669799" y="52801"/>
                  </a:lnTo>
                  <a:lnTo>
                    <a:pt x="2951359" y="52801"/>
                  </a:lnTo>
                  <a:lnTo>
                    <a:pt x="2958147" y="52801"/>
                  </a:lnTo>
                  <a:lnTo>
                    <a:pt x="2964935" y="51586"/>
                  </a:lnTo>
                  <a:lnTo>
                    <a:pt x="3246495" y="1214"/>
                  </a:lnTo>
                  <a:lnTo>
                    <a:pt x="3253283" y="0"/>
                  </a:lnTo>
                  <a:lnTo>
                    <a:pt x="3260071" y="2428"/>
                  </a:lnTo>
                  <a:lnTo>
                    <a:pt x="3541631" y="103173"/>
                  </a:lnTo>
                  <a:lnTo>
                    <a:pt x="3548419" y="105602"/>
                  </a:lnTo>
                  <a:lnTo>
                    <a:pt x="3555207" y="106817"/>
                  </a:lnTo>
                  <a:lnTo>
                    <a:pt x="3836766" y="157189"/>
                  </a:lnTo>
                  <a:lnTo>
                    <a:pt x="3843555" y="158404"/>
                  </a:lnTo>
                  <a:lnTo>
                    <a:pt x="3850343" y="158404"/>
                  </a:lnTo>
                  <a:lnTo>
                    <a:pt x="4131902" y="158404"/>
                  </a:lnTo>
                  <a:lnTo>
                    <a:pt x="4138691" y="158404"/>
                  </a:lnTo>
                  <a:lnTo>
                    <a:pt x="4145479" y="159618"/>
                  </a:lnTo>
                  <a:lnTo>
                    <a:pt x="4427038" y="209990"/>
                  </a:lnTo>
                  <a:lnTo>
                    <a:pt x="4433826" y="211205"/>
                  </a:lnTo>
                  <a:lnTo>
                    <a:pt x="4440615" y="2956875"/>
                  </a:lnTo>
                  <a:lnTo>
                    <a:pt x="4433826" y="2956875"/>
                  </a:lnTo>
                  <a:lnTo>
                    <a:pt x="4427038" y="2956875"/>
                  </a:lnTo>
                  <a:lnTo>
                    <a:pt x="4145479" y="2956875"/>
                  </a:lnTo>
                  <a:lnTo>
                    <a:pt x="4138691" y="2956875"/>
                  </a:lnTo>
                  <a:lnTo>
                    <a:pt x="4131902" y="2956875"/>
                  </a:lnTo>
                  <a:lnTo>
                    <a:pt x="3850343" y="2956875"/>
                  </a:lnTo>
                  <a:lnTo>
                    <a:pt x="3843555" y="2956875"/>
                  </a:lnTo>
                  <a:lnTo>
                    <a:pt x="3836766" y="2956875"/>
                  </a:lnTo>
                  <a:lnTo>
                    <a:pt x="3555207" y="2956875"/>
                  </a:lnTo>
                  <a:lnTo>
                    <a:pt x="3548419" y="2956875"/>
                  </a:lnTo>
                  <a:lnTo>
                    <a:pt x="3541631" y="2956875"/>
                  </a:lnTo>
                  <a:lnTo>
                    <a:pt x="3260071" y="2956875"/>
                  </a:lnTo>
                  <a:lnTo>
                    <a:pt x="3253283" y="2956875"/>
                  </a:lnTo>
                  <a:lnTo>
                    <a:pt x="3246495" y="2956875"/>
                  </a:lnTo>
                  <a:lnTo>
                    <a:pt x="2964935" y="2956875"/>
                  </a:lnTo>
                  <a:lnTo>
                    <a:pt x="2958147" y="2956875"/>
                  </a:lnTo>
                  <a:lnTo>
                    <a:pt x="2951359" y="2956875"/>
                  </a:lnTo>
                  <a:lnTo>
                    <a:pt x="2669799" y="2956875"/>
                  </a:lnTo>
                  <a:lnTo>
                    <a:pt x="2663011" y="2956875"/>
                  </a:lnTo>
                  <a:lnTo>
                    <a:pt x="2656223" y="2956875"/>
                  </a:lnTo>
                  <a:lnTo>
                    <a:pt x="2374663" y="2956875"/>
                  </a:lnTo>
                  <a:lnTo>
                    <a:pt x="2367875" y="2956875"/>
                  </a:lnTo>
                  <a:lnTo>
                    <a:pt x="2361087" y="2956875"/>
                  </a:lnTo>
                  <a:lnTo>
                    <a:pt x="2079527" y="2956875"/>
                  </a:lnTo>
                  <a:lnTo>
                    <a:pt x="2072739" y="2956875"/>
                  </a:lnTo>
                  <a:lnTo>
                    <a:pt x="2065951" y="2956875"/>
                  </a:lnTo>
                  <a:lnTo>
                    <a:pt x="1784391" y="2956875"/>
                  </a:lnTo>
                  <a:lnTo>
                    <a:pt x="1777603" y="2956875"/>
                  </a:lnTo>
                  <a:lnTo>
                    <a:pt x="1770815" y="2956875"/>
                  </a:lnTo>
                  <a:lnTo>
                    <a:pt x="1489255" y="2956875"/>
                  </a:lnTo>
                  <a:lnTo>
                    <a:pt x="1482467" y="2956875"/>
                  </a:lnTo>
                  <a:lnTo>
                    <a:pt x="1475679" y="2956875"/>
                  </a:lnTo>
                  <a:lnTo>
                    <a:pt x="1194119" y="2956875"/>
                  </a:lnTo>
                  <a:lnTo>
                    <a:pt x="1187331" y="2956875"/>
                  </a:lnTo>
                  <a:lnTo>
                    <a:pt x="1180543" y="2956875"/>
                  </a:lnTo>
                  <a:lnTo>
                    <a:pt x="898984" y="2956875"/>
                  </a:lnTo>
                  <a:lnTo>
                    <a:pt x="892195" y="2956875"/>
                  </a:lnTo>
                  <a:lnTo>
                    <a:pt x="885407" y="2956875"/>
                  </a:lnTo>
                  <a:lnTo>
                    <a:pt x="603848" y="2956875"/>
                  </a:lnTo>
                  <a:lnTo>
                    <a:pt x="597059" y="2956875"/>
                  </a:lnTo>
                  <a:lnTo>
                    <a:pt x="590271" y="2956875"/>
                  </a:lnTo>
                  <a:lnTo>
                    <a:pt x="308712" y="2956875"/>
                  </a:lnTo>
                  <a:lnTo>
                    <a:pt x="301924" y="2956875"/>
                  </a:lnTo>
                  <a:lnTo>
                    <a:pt x="295135" y="2956875"/>
                  </a:lnTo>
                  <a:lnTo>
                    <a:pt x="13576" y="2956875"/>
                  </a:lnTo>
                  <a:lnTo>
                    <a:pt x="6788" y="2956875"/>
                  </a:lnTo>
                  <a:lnTo>
                    <a:pt x="0" y="2956875"/>
                  </a:lnTo>
                  <a:close/>
                </a:path>
              </a:pathLst>
            </a:custGeom>
            <a:solidFill>
              <a:srgbClr val="1CABE2">
                <a:alpha val="3921"/>
              </a:srgbClr>
            </a:solidFill>
          </p:spPr>
          <p:txBody>
            <a:bodyPr/>
            <a:lstStyle/>
            <a:p/>
          </p:txBody>
        </p:sp>
        <p:sp>
          <p:nvSpPr>
            <p:cNvPr id="53" name="pl53"/>
            <p:cNvSpPr/>
            <p:nvPr/>
          </p:nvSpPr>
          <p:spPr>
            <a:xfrm>
              <a:off x="3171692" y="2969360"/>
              <a:ext cx="4427038" cy="2956875"/>
            </a:xfrm>
            <a:custGeom>
              <a:avLst/>
              <a:pathLst>
                <a:path w="4427038" h="2956875">
                  <a:moveTo>
                    <a:pt x="0" y="2956875"/>
                  </a:moveTo>
                  <a:lnTo>
                    <a:pt x="6788" y="2952017"/>
                  </a:lnTo>
                  <a:lnTo>
                    <a:pt x="288347" y="2750527"/>
                  </a:lnTo>
                  <a:lnTo>
                    <a:pt x="295135" y="2745669"/>
                  </a:lnTo>
                  <a:lnTo>
                    <a:pt x="301924" y="2745669"/>
                  </a:lnTo>
                  <a:lnTo>
                    <a:pt x="583483" y="2745669"/>
                  </a:lnTo>
                  <a:lnTo>
                    <a:pt x="590271" y="2745669"/>
                  </a:lnTo>
                  <a:lnTo>
                    <a:pt x="597059" y="2742026"/>
                  </a:lnTo>
                  <a:lnTo>
                    <a:pt x="878619" y="2590909"/>
                  </a:lnTo>
                  <a:lnTo>
                    <a:pt x="885407" y="2587265"/>
                  </a:lnTo>
                  <a:lnTo>
                    <a:pt x="892195" y="2582408"/>
                  </a:lnTo>
                  <a:lnTo>
                    <a:pt x="1173755" y="2380918"/>
                  </a:lnTo>
                  <a:lnTo>
                    <a:pt x="1180543" y="2376060"/>
                  </a:lnTo>
                  <a:lnTo>
                    <a:pt x="1187331" y="2345699"/>
                  </a:lnTo>
                  <a:lnTo>
                    <a:pt x="1468891" y="1086387"/>
                  </a:lnTo>
                  <a:lnTo>
                    <a:pt x="1475679" y="1056026"/>
                  </a:lnTo>
                  <a:lnTo>
                    <a:pt x="1482467" y="1043882"/>
                  </a:lnTo>
                  <a:lnTo>
                    <a:pt x="1764027" y="540157"/>
                  </a:lnTo>
                  <a:lnTo>
                    <a:pt x="1770815" y="528013"/>
                  </a:lnTo>
                  <a:lnTo>
                    <a:pt x="1777603" y="521941"/>
                  </a:lnTo>
                  <a:lnTo>
                    <a:pt x="2059163" y="270078"/>
                  </a:lnTo>
                  <a:lnTo>
                    <a:pt x="2065951" y="264006"/>
                  </a:lnTo>
                  <a:lnTo>
                    <a:pt x="2072739" y="265221"/>
                  </a:lnTo>
                  <a:lnTo>
                    <a:pt x="2354299" y="315593"/>
                  </a:lnTo>
                  <a:lnTo>
                    <a:pt x="2361087" y="316808"/>
                  </a:lnTo>
                  <a:lnTo>
                    <a:pt x="2367875" y="310735"/>
                  </a:lnTo>
                  <a:lnTo>
                    <a:pt x="2649435" y="58873"/>
                  </a:lnTo>
                  <a:lnTo>
                    <a:pt x="2656223" y="52801"/>
                  </a:lnTo>
                  <a:lnTo>
                    <a:pt x="2663011" y="52801"/>
                  </a:lnTo>
                  <a:lnTo>
                    <a:pt x="2944571" y="52801"/>
                  </a:lnTo>
                  <a:lnTo>
                    <a:pt x="2951359" y="52801"/>
                  </a:lnTo>
                  <a:lnTo>
                    <a:pt x="2958147" y="51586"/>
                  </a:lnTo>
                  <a:lnTo>
                    <a:pt x="3239707" y="1214"/>
                  </a:lnTo>
                  <a:lnTo>
                    <a:pt x="3246495" y="0"/>
                  </a:lnTo>
                  <a:lnTo>
                    <a:pt x="3253283" y="2428"/>
                  </a:lnTo>
                  <a:lnTo>
                    <a:pt x="3534842" y="103173"/>
                  </a:lnTo>
                  <a:lnTo>
                    <a:pt x="3541631" y="105602"/>
                  </a:lnTo>
                  <a:lnTo>
                    <a:pt x="3548419" y="106817"/>
                  </a:lnTo>
                  <a:lnTo>
                    <a:pt x="3829978" y="157189"/>
                  </a:lnTo>
                  <a:lnTo>
                    <a:pt x="3836766" y="158404"/>
                  </a:lnTo>
                  <a:lnTo>
                    <a:pt x="3843555" y="158404"/>
                  </a:lnTo>
                  <a:lnTo>
                    <a:pt x="4125114" y="158404"/>
                  </a:lnTo>
                  <a:lnTo>
                    <a:pt x="4131902" y="158404"/>
                  </a:lnTo>
                  <a:lnTo>
                    <a:pt x="4138691" y="159618"/>
                  </a:lnTo>
                  <a:lnTo>
                    <a:pt x="4420250" y="209990"/>
                  </a:lnTo>
                  <a:lnTo>
                    <a:pt x="4427038" y="211205"/>
                  </a:lnTo>
                </a:path>
              </a:pathLst>
            </a:custGeom>
          </p:spPr>
          <p:txBody>
            <a:bodyPr/>
            <a:lstStyle/>
            <a:p/>
          </p:txBody>
        </p:sp>
        <p:sp>
          <p:nvSpPr>
            <p:cNvPr id="54" name="pg54"/>
            <p:cNvSpPr/>
            <p:nvPr/>
          </p:nvSpPr>
          <p:spPr>
            <a:xfrm>
              <a:off x="803816" y="1490923"/>
              <a:ext cx="6801702" cy="4435312"/>
            </a:xfrm>
            <a:custGeom>
              <a:avLst/>
              <a:pathLst>
                <a:path w="6801702" h="4435312">
                  <a:moveTo>
                    <a:pt x="6788" y="633616"/>
                  </a:moveTo>
                  <a:lnTo>
                    <a:pt x="13576" y="631187"/>
                  </a:lnTo>
                  <a:lnTo>
                    <a:pt x="295135" y="530442"/>
                  </a:lnTo>
                  <a:lnTo>
                    <a:pt x="301924" y="528013"/>
                  </a:lnTo>
                  <a:lnTo>
                    <a:pt x="308712" y="529227"/>
                  </a:lnTo>
                  <a:lnTo>
                    <a:pt x="590271" y="579600"/>
                  </a:lnTo>
                  <a:lnTo>
                    <a:pt x="597059" y="580814"/>
                  </a:lnTo>
                  <a:lnTo>
                    <a:pt x="603848" y="579600"/>
                  </a:lnTo>
                  <a:lnTo>
                    <a:pt x="885407" y="529227"/>
                  </a:lnTo>
                  <a:lnTo>
                    <a:pt x="892195" y="528013"/>
                  </a:lnTo>
                  <a:lnTo>
                    <a:pt x="898984" y="525584"/>
                  </a:lnTo>
                  <a:lnTo>
                    <a:pt x="1180543" y="424839"/>
                  </a:lnTo>
                  <a:lnTo>
                    <a:pt x="1187331" y="422410"/>
                  </a:lnTo>
                  <a:lnTo>
                    <a:pt x="1194119" y="422410"/>
                  </a:lnTo>
                  <a:lnTo>
                    <a:pt x="1475679" y="422410"/>
                  </a:lnTo>
                  <a:lnTo>
                    <a:pt x="1482467" y="422410"/>
                  </a:lnTo>
                  <a:lnTo>
                    <a:pt x="1489255" y="424839"/>
                  </a:lnTo>
                  <a:lnTo>
                    <a:pt x="1770815" y="525584"/>
                  </a:lnTo>
                  <a:lnTo>
                    <a:pt x="1777603" y="528013"/>
                  </a:lnTo>
                  <a:lnTo>
                    <a:pt x="1784391" y="528013"/>
                  </a:lnTo>
                  <a:lnTo>
                    <a:pt x="2065951" y="528013"/>
                  </a:lnTo>
                  <a:lnTo>
                    <a:pt x="2072739" y="528013"/>
                  </a:lnTo>
                  <a:lnTo>
                    <a:pt x="2079527" y="528013"/>
                  </a:lnTo>
                  <a:lnTo>
                    <a:pt x="2361087" y="528013"/>
                  </a:lnTo>
                  <a:lnTo>
                    <a:pt x="2367875" y="528013"/>
                  </a:lnTo>
                  <a:lnTo>
                    <a:pt x="2374663" y="528013"/>
                  </a:lnTo>
                  <a:lnTo>
                    <a:pt x="2656223" y="528013"/>
                  </a:lnTo>
                  <a:lnTo>
                    <a:pt x="2663011" y="528013"/>
                  </a:lnTo>
                  <a:lnTo>
                    <a:pt x="2669799" y="526799"/>
                  </a:lnTo>
                  <a:lnTo>
                    <a:pt x="2951359" y="476426"/>
                  </a:lnTo>
                  <a:lnTo>
                    <a:pt x="2958147" y="475212"/>
                  </a:lnTo>
                  <a:lnTo>
                    <a:pt x="2964935" y="471568"/>
                  </a:lnTo>
                  <a:lnTo>
                    <a:pt x="3246495" y="320451"/>
                  </a:lnTo>
                  <a:lnTo>
                    <a:pt x="3253283" y="316808"/>
                  </a:lnTo>
                  <a:lnTo>
                    <a:pt x="3260071" y="318022"/>
                  </a:lnTo>
                  <a:lnTo>
                    <a:pt x="3541631" y="368394"/>
                  </a:lnTo>
                  <a:lnTo>
                    <a:pt x="3548419" y="369609"/>
                  </a:lnTo>
                  <a:lnTo>
                    <a:pt x="3555207" y="368394"/>
                  </a:lnTo>
                  <a:lnTo>
                    <a:pt x="3836766" y="318022"/>
                  </a:lnTo>
                  <a:lnTo>
                    <a:pt x="3843555" y="316808"/>
                  </a:lnTo>
                  <a:lnTo>
                    <a:pt x="3850343" y="315593"/>
                  </a:lnTo>
                  <a:lnTo>
                    <a:pt x="4131902" y="265221"/>
                  </a:lnTo>
                  <a:lnTo>
                    <a:pt x="4138691" y="264006"/>
                  </a:lnTo>
                  <a:lnTo>
                    <a:pt x="4145479" y="262792"/>
                  </a:lnTo>
                  <a:lnTo>
                    <a:pt x="4427038" y="212419"/>
                  </a:lnTo>
                  <a:lnTo>
                    <a:pt x="4433826" y="211205"/>
                  </a:lnTo>
                  <a:lnTo>
                    <a:pt x="4440615" y="208776"/>
                  </a:lnTo>
                  <a:lnTo>
                    <a:pt x="4722174" y="108031"/>
                  </a:lnTo>
                  <a:lnTo>
                    <a:pt x="4728962" y="105602"/>
                  </a:lnTo>
                  <a:lnTo>
                    <a:pt x="4735751" y="105602"/>
                  </a:lnTo>
                  <a:lnTo>
                    <a:pt x="5017310" y="105602"/>
                  </a:lnTo>
                  <a:lnTo>
                    <a:pt x="5024098" y="105602"/>
                  </a:lnTo>
                  <a:lnTo>
                    <a:pt x="5030886" y="106817"/>
                  </a:lnTo>
                  <a:lnTo>
                    <a:pt x="5312446" y="157189"/>
                  </a:lnTo>
                  <a:lnTo>
                    <a:pt x="5319234" y="158404"/>
                  </a:lnTo>
                  <a:lnTo>
                    <a:pt x="5326022" y="154760"/>
                  </a:lnTo>
                  <a:lnTo>
                    <a:pt x="5607582" y="3643"/>
                  </a:lnTo>
                  <a:lnTo>
                    <a:pt x="5614370" y="0"/>
                  </a:lnTo>
                  <a:lnTo>
                    <a:pt x="5621158" y="2428"/>
                  </a:lnTo>
                  <a:lnTo>
                    <a:pt x="5902718" y="103173"/>
                  </a:lnTo>
                  <a:lnTo>
                    <a:pt x="5909506" y="105602"/>
                  </a:lnTo>
                  <a:lnTo>
                    <a:pt x="5916294" y="106817"/>
                  </a:lnTo>
                  <a:lnTo>
                    <a:pt x="6197854" y="157189"/>
                  </a:lnTo>
                  <a:lnTo>
                    <a:pt x="6204642" y="158404"/>
                  </a:lnTo>
                  <a:lnTo>
                    <a:pt x="6211430" y="157189"/>
                  </a:lnTo>
                  <a:lnTo>
                    <a:pt x="6492990" y="106817"/>
                  </a:lnTo>
                  <a:lnTo>
                    <a:pt x="6499778" y="105602"/>
                  </a:lnTo>
                  <a:lnTo>
                    <a:pt x="6506566" y="108031"/>
                  </a:lnTo>
                  <a:lnTo>
                    <a:pt x="6788126" y="208776"/>
                  </a:lnTo>
                  <a:lnTo>
                    <a:pt x="6794914" y="211205"/>
                  </a:lnTo>
                  <a:lnTo>
                    <a:pt x="6801702" y="4435312"/>
                  </a:lnTo>
                  <a:lnTo>
                    <a:pt x="6794914" y="4435312"/>
                  </a:lnTo>
                  <a:lnTo>
                    <a:pt x="6788126" y="4435312"/>
                  </a:lnTo>
                  <a:lnTo>
                    <a:pt x="6506566" y="4435312"/>
                  </a:lnTo>
                  <a:lnTo>
                    <a:pt x="6499778" y="4435312"/>
                  </a:lnTo>
                  <a:lnTo>
                    <a:pt x="6492990" y="4435312"/>
                  </a:lnTo>
                  <a:lnTo>
                    <a:pt x="6211430" y="4435312"/>
                  </a:lnTo>
                  <a:lnTo>
                    <a:pt x="6204642" y="4435312"/>
                  </a:lnTo>
                  <a:lnTo>
                    <a:pt x="6197854" y="4435312"/>
                  </a:lnTo>
                  <a:lnTo>
                    <a:pt x="5916294" y="4435312"/>
                  </a:lnTo>
                  <a:lnTo>
                    <a:pt x="5909506" y="4435312"/>
                  </a:lnTo>
                  <a:lnTo>
                    <a:pt x="5902718" y="4435312"/>
                  </a:lnTo>
                  <a:lnTo>
                    <a:pt x="5621158" y="4435312"/>
                  </a:lnTo>
                  <a:lnTo>
                    <a:pt x="5614370" y="4435312"/>
                  </a:lnTo>
                  <a:lnTo>
                    <a:pt x="5607582" y="4435312"/>
                  </a:lnTo>
                  <a:lnTo>
                    <a:pt x="5326022" y="4435312"/>
                  </a:lnTo>
                  <a:lnTo>
                    <a:pt x="5319234" y="4435312"/>
                  </a:lnTo>
                  <a:lnTo>
                    <a:pt x="5312446" y="4435312"/>
                  </a:lnTo>
                  <a:lnTo>
                    <a:pt x="5030886" y="4435312"/>
                  </a:lnTo>
                  <a:lnTo>
                    <a:pt x="5024098" y="4435312"/>
                  </a:lnTo>
                  <a:lnTo>
                    <a:pt x="5017310" y="4435312"/>
                  </a:lnTo>
                  <a:lnTo>
                    <a:pt x="4735751" y="4435312"/>
                  </a:lnTo>
                  <a:lnTo>
                    <a:pt x="4728962" y="4435312"/>
                  </a:lnTo>
                  <a:lnTo>
                    <a:pt x="4722174" y="4435312"/>
                  </a:lnTo>
                  <a:lnTo>
                    <a:pt x="4440615" y="4435312"/>
                  </a:lnTo>
                  <a:lnTo>
                    <a:pt x="4433826" y="4435312"/>
                  </a:lnTo>
                  <a:lnTo>
                    <a:pt x="4427038" y="4435312"/>
                  </a:lnTo>
                  <a:lnTo>
                    <a:pt x="4145479" y="4435312"/>
                  </a:lnTo>
                  <a:lnTo>
                    <a:pt x="4138691" y="4435312"/>
                  </a:lnTo>
                  <a:lnTo>
                    <a:pt x="4131902" y="4435312"/>
                  </a:lnTo>
                  <a:lnTo>
                    <a:pt x="3850343" y="4435312"/>
                  </a:lnTo>
                  <a:lnTo>
                    <a:pt x="3843555" y="4435312"/>
                  </a:lnTo>
                  <a:lnTo>
                    <a:pt x="3836766" y="4435312"/>
                  </a:lnTo>
                  <a:lnTo>
                    <a:pt x="3555207" y="4435312"/>
                  </a:lnTo>
                  <a:lnTo>
                    <a:pt x="3548419" y="4435312"/>
                  </a:lnTo>
                  <a:lnTo>
                    <a:pt x="3541631" y="4435312"/>
                  </a:lnTo>
                  <a:lnTo>
                    <a:pt x="3260071" y="4435312"/>
                  </a:lnTo>
                  <a:lnTo>
                    <a:pt x="3253283" y="4435312"/>
                  </a:lnTo>
                  <a:lnTo>
                    <a:pt x="3246495" y="4435312"/>
                  </a:lnTo>
                  <a:lnTo>
                    <a:pt x="2964935" y="4435312"/>
                  </a:lnTo>
                  <a:lnTo>
                    <a:pt x="2958147" y="4435312"/>
                  </a:lnTo>
                  <a:lnTo>
                    <a:pt x="2951359" y="4435312"/>
                  </a:lnTo>
                  <a:lnTo>
                    <a:pt x="2669799" y="4435312"/>
                  </a:lnTo>
                  <a:lnTo>
                    <a:pt x="2663011" y="4435312"/>
                  </a:lnTo>
                  <a:lnTo>
                    <a:pt x="2656223" y="4435312"/>
                  </a:lnTo>
                  <a:lnTo>
                    <a:pt x="2374663" y="4435312"/>
                  </a:lnTo>
                  <a:lnTo>
                    <a:pt x="2367875" y="4435312"/>
                  </a:lnTo>
                  <a:lnTo>
                    <a:pt x="2361087" y="4435312"/>
                  </a:lnTo>
                  <a:lnTo>
                    <a:pt x="2079527" y="4435312"/>
                  </a:lnTo>
                  <a:lnTo>
                    <a:pt x="2072739" y="4435312"/>
                  </a:lnTo>
                  <a:lnTo>
                    <a:pt x="2065951" y="4435312"/>
                  </a:lnTo>
                  <a:lnTo>
                    <a:pt x="1784391" y="4435312"/>
                  </a:lnTo>
                  <a:lnTo>
                    <a:pt x="1777603" y="4435312"/>
                  </a:lnTo>
                  <a:lnTo>
                    <a:pt x="1770815" y="4435312"/>
                  </a:lnTo>
                  <a:lnTo>
                    <a:pt x="1489255" y="4435312"/>
                  </a:lnTo>
                  <a:lnTo>
                    <a:pt x="1482467" y="4435312"/>
                  </a:lnTo>
                  <a:lnTo>
                    <a:pt x="1475679" y="4435312"/>
                  </a:lnTo>
                  <a:lnTo>
                    <a:pt x="1194119" y="4435312"/>
                  </a:lnTo>
                  <a:lnTo>
                    <a:pt x="1187331" y="4435312"/>
                  </a:lnTo>
                  <a:lnTo>
                    <a:pt x="1180543" y="4435312"/>
                  </a:lnTo>
                  <a:lnTo>
                    <a:pt x="898984" y="4435312"/>
                  </a:lnTo>
                  <a:lnTo>
                    <a:pt x="892195" y="4435312"/>
                  </a:lnTo>
                  <a:lnTo>
                    <a:pt x="885407" y="4435312"/>
                  </a:lnTo>
                  <a:lnTo>
                    <a:pt x="603848" y="4435312"/>
                  </a:lnTo>
                  <a:lnTo>
                    <a:pt x="597059" y="4435312"/>
                  </a:lnTo>
                  <a:lnTo>
                    <a:pt x="590271" y="4435312"/>
                  </a:lnTo>
                  <a:lnTo>
                    <a:pt x="308712" y="4435312"/>
                  </a:lnTo>
                  <a:lnTo>
                    <a:pt x="301924" y="4435312"/>
                  </a:lnTo>
                  <a:lnTo>
                    <a:pt x="295135" y="4435312"/>
                  </a:lnTo>
                  <a:lnTo>
                    <a:pt x="13576" y="4435312"/>
                  </a:lnTo>
                  <a:lnTo>
                    <a:pt x="6788" y="4435312"/>
                  </a:lnTo>
                  <a:lnTo>
                    <a:pt x="0" y="4435312"/>
                  </a:lnTo>
                  <a:close/>
                </a:path>
              </a:pathLst>
            </a:custGeom>
            <a:solidFill>
              <a:srgbClr val="1CABE2">
                <a:alpha val="3921"/>
              </a:srgbClr>
            </a:solidFill>
          </p:spPr>
          <p:txBody>
            <a:bodyPr/>
            <a:lstStyle/>
            <a:p/>
          </p:txBody>
        </p:sp>
        <p:sp>
          <p:nvSpPr>
            <p:cNvPr id="55" name="pl55"/>
            <p:cNvSpPr/>
            <p:nvPr/>
          </p:nvSpPr>
          <p:spPr>
            <a:xfrm>
              <a:off x="810605" y="1490923"/>
              <a:ext cx="6788126" cy="633616"/>
            </a:xfrm>
            <a:custGeom>
              <a:avLst/>
              <a:pathLst>
                <a:path w="6788126" h="633616">
                  <a:moveTo>
                    <a:pt x="0" y="633616"/>
                  </a:moveTo>
                  <a:lnTo>
                    <a:pt x="6788" y="631187"/>
                  </a:lnTo>
                  <a:lnTo>
                    <a:pt x="288347" y="530442"/>
                  </a:lnTo>
                  <a:lnTo>
                    <a:pt x="295135" y="528013"/>
                  </a:lnTo>
                  <a:lnTo>
                    <a:pt x="301924" y="529227"/>
                  </a:lnTo>
                  <a:lnTo>
                    <a:pt x="583483" y="579600"/>
                  </a:lnTo>
                  <a:lnTo>
                    <a:pt x="590271" y="580814"/>
                  </a:lnTo>
                  <a:lnTo>
                    <a:pt x="597059" y="579600"/>
                  </a:lnTo>
                  <a:lnTo>
                    <a:pt x="878619" y="529227"/>
                  </a:lnTo>
                  <a:lnTo>
                    <a:pt x="885407" y="528013"/>
                  </a:lnTo>
                  <a:lnTo>
                    <a:pt x="892195" y="525584"/>
                  </a:lnTo>
                  <a:lnTo>
                    <a:pt x="1173755" y="424839"/>
                  </a:lnTo>
                  <a:lnTo>
                    <a:pt x="1180543" y="422410"/>
                  </a:lnTo>
                  <a:lnTo>
                    <a:pt x="1187331" y="422410"/>
                  </a:lnTo>
                  <a:lnTo>
                    <a:pt x="1468891" y="422410"/>
                  </a:lnTo>
                  <a:lnTo>
                    <a:pt x="1475679" y="422410"/>
                  </a:lnTo>
                  <a:lnTo>
                    <a:pt x="1482467" y="424839"/>
                  </a:lnTo>
                  <a:lnTo>
                    <a:pt x="1764027" y="525584"/>
                  </a:lnTo>
                  <a:lnTo>
                    <a:pt x="1770815" y="528013"/>
                  </a:lnTo>
                  <a:lnTo>
                    <a:pt x="1777603" y="528013"/>
                  </a:lnTo>
                  <a:lnTo>
                    <a:pt x="2059163" y="528013"/>
                  </a:lnTo>
                  <a:lnTo>
                    <a:pt x="2065951" y="528013"/>
                  </a:lnTo>
                  <a:lnTo>
                    <a:pt x="2072739" y="528013"/>
                  </a:lnTo>
                  <a:lnTo>
                    <a:pt x="2354299" y="528013"/>
                  </a:lnTo>
                  <a:lnTo>
                    <a:pt x="2361087" y="528013"/>
                  </a:lnTo>
                  <a:lnTo>
                    <a:pt x="2367875" y="528013"/>
                  </a:lnTo>
                  <a:lnTo>
                    <a:pt x="2649435" y="528013"/>
                  </a:lnTo>
                  <a:lnTo>
                    <a:pt x="2656223" y="528013"/>
                  </a:lnTo>
                  <a:lnTo>
                    <a:pt x="2663011" y="526799"/>
                  </a:lnTo>
                  <a:lnTo>
                    <a:pt x="2944571" y="476426"/>
                  </a:lnTo>
                  <a:lnTo>
                    <a:pt x="2951359" y="475212"/>
                  </a:lnTo>
                  <a:lnTo>
                    <a:pt x="2958147" y="471568"/>
                  </a:lnTo>
                  <a:lnTo>
                    <a:pt x="3239707" y="320451"/>
                  </a:lnTo>
                  <a:lnTo>
                    <a:pt x="3246495" y="316808"/>
                  </a:lnTo>
                  <a:lnTo>
                    <a:pt x="3253283" y="318022"/>
                  </a:lnTo>
                  <a:lnTo>
                    <a:pt x="3534842" y="368394"/>
                  </a:lnTo>
                  <a:lnTo>
                    <a:pt x="3541631" y="369609"/>
                  </a:lnTo>
                  <a:lnTo>
                    <a:pt x="3548419" y="368394"/>
                  </a:lnTo>
                  <a:lnTo>
                    <a:pt x="3829978" y="318022"/>
                  </a:lnTo>
                  <a:lnTo>
                    <a:pt x="3836766" y="316808"/>
                  </a:lnTo>
                  <a:lnTo>
                    <a:pt x="3843555" y="315593"/>
                  </a:lnTo>
                  <a:lnTo>
                    <a:pt x="4125114" y="265221"/>
                  </a:lnTo>
                  <a:lnTo>
                    <a:pt x="4131902" y="264006"/>
                  </a:lnTo>
                  <a:lnTo>
                    <a:pt x="4138691" y="262792"/>
                  </a:lnTo>
                  <a:lnTo>
                    <a:pt x="4420250" y="212419"/>
                  </a:lnTo>
                  <a:lnTo>
                    <a:pt x="4427038" y="211205"/>
                  </a:lnTo>
                  <a:lnTo>
                    <a:pt x="4433826" y="208776"/>
                  </a:lnTo>
                  <a:lnTo>
                    <a:pt x="4715386" y="108031"/>
                  </a:lnTo>
                  <a:lnTo>
                    <a:pt x="4722174" y="105602"/>
                  </a:lnTo>
                  <a:lnTo>
                    <a:pt x="4728962" y="105602"/>
                  </a:lnTo>
                  <a:lnTo>
                    <a:pt x="5010522" y="105602"/>
                  </a:lnTo>
                  <a:lnTo>
                    <a:pt x="5017310" y="105602"/>
                  </a:lnTo>
                  <a:lnTo>
                    <a:pt x="5024098" y="106817"/>
                  </a:lnTo>
                  <a:lnTo>
                    <a:pt x="5305658" y="157189"/>
                  </a:lnTo>
                  <a:lnTo>
                    <a:pt x="5312446" y="158404"/>
                  </a:lnTo>
                  <a:lnTo>
                    <a:pt x="5319234" y="154760"/>
                  </a:lnTo>
                  <a:lnTo>
                    <a:pt x="5600794" y="3643"/>
                  </a:lnTo>
                  <a:lnTo>
                    <a:pt x="5607582" y="0"/>
                  </a:lnTo>
                  <a:lnTo>
                    <a:pt x="5614370" y="2428"/>
                  </a:lnTo>
                  <a:lnTo>
                    <a:pt x="5895930" y="103173"/>
                  </a:lnTo>
                  <a:lnTo>
                    <a:pt x="5902718" y="105602"/>
                  </a:lnTo>
                  <a:lnTo>
                    <a:pt x="5909506" y="106817"/>
                  </a:lnTo>
                  <a:lnTo>
                    <a:pt x="6191066" y="157189"/>
                  </a:lnTo>
                  <a:lnTo>
                    <a:pt x="6197854" y="158404"/>
                  </a:lnTo>
                  <a:lnTo>
                    <a:pt x="6204642" y="157189"/>
                  </a:lnTo>
                  <a:lnTo>
                    <a:pt x="6486202" y="106817"/>
                  </a:lnTo>
                  <a:lnTo>
                    <a:pt x="6492990" y="105602"/>
                  </a:lnTo>
                  <a:lnTo>
                    <a:pt x="6499778" y="108031"/>
                  </a:lnTo>
                  <a:lnTo>
                    <a:pt x="6781338" y="208776"/>
                  </a:lnTo>
                  <a:lnTo>
                    <a:pt x="6788126" y="211205"/>
                  </a:lnTo>
                </a:path>
              </a:pathLst>
            </a:custGeom>
          </p:spPr>
          <p:txBody>
            <a:bodyPr/>
            <a:lstStyle/>
            <a:p/>
          </p:txBody>
        </p:sp>
        <p:sp>
          <p:nvSpPr>
            <p:cNvPr id="56" name="pg56"/>
            <p:cNvSpPr/>
            <p:nvPr/>
          </p:nvSpPr>
          <p:spPr>
            <a:xfrm>
              <a:off x="2574632" y="2916559"/>
              <a:ext cx="5030886" cy="3009676"/>
            </a:xfrm>
            <a:custGeom>
              <a:avLst/>
              <a:pathLst>
                <a:path w="5030886" h="3009676">
                  <a:moveTo>
                    <a:pt x="6788" y="3009676"/>
                  </a:moveTo>
                  <a:lnTo>
                    <a:pt x="13576" y="3009676"/>
                  </a:lnTo>
                  <a:lnTo>
                    <a:pt x="295135" y="3009676"/>
                  </a:lnTo>
                  <a:lnTo>
                    <a:pt x="301924" y="3009676"/>
                  </a:lnTo>
                  <a:lnTo>
                    <a:pt x="308712" y="3009676"/>
                  </a:lnTo>
                  <a:lnTo>
                    <a:pt x="590271" y="3009676"/>
                  </a:lnTo>
                  <a:lnTo>
                    <a:pt x="597059" y="3009676"/>
                  </a:lnTo>
                  <a:lnTo>
                    <a:pt x="603848" y="3009676"/>
                  </a:lnTo>
                  <a:lnTo>
                    <a:pt x="885407" y="3009676"/>
                  </a:lnTo>
                  <a:lnTo>
                    <a:pt x="892195" y="3009676"/>
                  </a:lnTo>
                  <a:lnTo>
                    <a:pt x="898984" y="3009676"/>
                  </a:lnTo>
                  <a:lnTo>
                    <a:pt x="1180543" y="3009676"/>
                  </a:lnTo>
                  <a:lnTo>
                    <a:pt x="1187331" y="3009676"/>
                  </a:lnTo>
                  <a:lnTo>
                    <a:pt x="1194119" y="3003604"/>
                  </a:lnTo>
                  <a:lnTo>
                    <a:pt x="1475679" y="2751742"/>
                  </a:lnTo>
                  <a:lnTo>
                    <a:pt x="1482467" y="2745669"/>
                  </a:lnTo>
                  <a:lnTo>
                    <a:pt x="1489255" y="2737168"/>
                  </a:lnTo>
                  <a:lnTo>
                    <a:pt x="1770815" y="2384561"/>
                  </a:lnTo>
                  <a:lnTo>
                    <a:pt x="1777603" y="2376060"/>
                  </a:lnTo>
                  <a:lnTo>
                    <a:pt x="1784391" y="2368773"/>
                  </a:lnTo>
                  <a:lnTo>
                    <a:pt x="2065951" y="2066539"/>
                  </a:lnTo>
                  <a:lnTo>
                    <a:pt x="2072739" y="2059252"/>
                  </a:lnTo>
                  <a:lnTo>
                    <a:pt x="2079527" y="2059252"/>
                  </a:lnTo>
                  <a:lnTo>
                    <a:pt x="2361087" y="2059252"/>
                  </a:lnTo>
                  <a:lnTo>
                    <a:pt x="2367875" y="2059252"/>
                  </a:lnTo>
                  <a:lnTo>
                    <a:pt x="2374663" y="2056823"/>
                  </a:lnTo>
                  <a:lnTo>
                    <a:pt x="2656223" y="1956078"/>
                  </a:lnTo>
                  <a:lnTo>
                    <a:pt x="2663011" y="1953649"/>
                  </a:lnTo>
                  <a:lnTo>
                    <a:pt x="2669799" y="1951220"/>
                  </a:lnTo>
                  <a:lnTo>
                    <a:pt x="2951359" y="1850475"/>
                  </a:lnTo>
                  <a:lnTo>
                    <a:pt x="2958147" y="1848047"/>
                  </a:lnTo>
                  <a:lnTo>
                    <a:pt x="2964935" y="1840760"/>
                  </a:lnTo>
                  <a:lnTo>
                    <a:pt x="3246495" y="1538525"/>
                  </a:lnTo>
                  <a:lnTo>
                    <a:pt x="3253283" y="1531239"/>
                  </a:lnTo>
                  <a:lnTo>
                    <a:pt x="3260071" y="1508164"/>
                  </a:lnTo>
                  <a:lnTo>
                    <a:pt x="3541631" y="551087"/>
                  </a:lnTo>
                  <a:lnTo>
                    <a:pt x="3548419" y="528013"/>
                  </a:lnTo>
                  <a:lnTo>
                    <a:pt x="3555207" y="518298"/>
                  </a:lnTo>
                  <a:lnTo>
                    <a:pt x="3836766" y="115318"/>
                  </a:lnTo>
                  <a:lnTo>
                    <a:pt x="3843555" y="105602"/>
                  </a:lnTo>
                  <a:lnTo>
                    <a:pt x="3850343" y="104388"/>
                  </a:lnTo>
                  <a:lnTo>
                    <a:pt x="4131902" y="54015"/>
                  </a:lnTo>
                  <a:lnTo>
                    <a:pt x="4138691" y="52801"/>
                  </a:lnTo>
                  <a:lnTo>
                    <a:pt x="4145479" y="51586"/>
                  </a:lnTo>
                  <a:lnTo>
                    <a:pt x="4427038" y="1214"/>
                  </a:lnTo>
                  <a:lnTo>
                    <a:pt x="4433826" y="0"/>
                  </a:lnTo>
                  <a:lnTo>
                    <a:pt x="4440615" y="1214"/>
                  </a:lnTo>
                  <a:lnTo>
                    <a:pt x="4722174" y="51586"/>
                  </a:lnTo>
                  <a:lnTo>
                    <a:pt x="4728962" y="52801"/>
                  </a:lnTo>
                  <a:lnTo>
                    <a:pt x="4735751" y="55230"/>
                  </a:lnTo>
                  <a:lnTo>
                    <a:pt x="5017310" y="155975"/>
                  </a:lnTo>
                  <a:lnTo>
                    <a:pt x="5024098" y="158404"/>
                  </a:lnTo>
                  <a:lnTo>
                    <a:pt x="5030886" y="3009676"/>
                  </a:lnTo>
                  <a:lnTo>
                    <a:pt x="5024098" y="3009676"/>
                  </a:lnTo>
                  <a:lnTo>
                    <a:pt x="5017310" y="3009676"/>
                  </a:lnTo>
                  <a:lnTo>
                    <a:pt x="4735751" y="3009676"/>
                  </a:lnTo>
                  <a:lnTo>
                    <a:pt x="4728962" y="3009676"/>
                  </a:lnTo>
                  <a:lnTo>
                    <a:pt x="4722174" y="3009676"/>
                  </a:lnTo>
                  <a:lnTo>
                    <a:pt x="4440615" y="3009676"/>
                  </a:lnTo>
                  <a:lnTo>
                    <a:pt x="4433826" y="3009676"/>
                  </a:lnTo>
                  <a:lnTo>
                    <a:pt x="4427038" y="3009676"/>
                  </a:lnTo>
                  <a:lnTo>
                    <a:pt x="4145479" y="3009676"/>
                  </a:lnTo>
                  <a:lnTo>
                    <a:pt x="4138691" y="3009676"/>
                  </a:lnTo>
                  <a:lnTo>
                    <a:pt x="4131902" y="3009676"/>
                  </a:lnTo>
                  <a:lnTo>
                    <a:pt x="3850343" y="3009676"/>
                  </a:lnTo>
                  <a:lnTo>
                    <a:pt x="3843555" y="3009676"/>
                  </a:lnTo>
                  <a:lnTo>
                    <a:pt x="3836766" y="3009676"/>
                  </a:lnTo>
                  <a:lnTo>
                    <a:pt x="3555207" y="3009676"/>
                  </a:lnTo>
                  <a:lnTo>
                    <a:pt x="3548419" y="3009676"/>
                  </a:lnTo>
                  <a:lnTo>
                    <a:pt x="3541631" y="3009676"/>
                  </a:lnTo>
                  <a:lnTo>
                    <a:pt x="3260071" y="3009676"/>
                  </a:lnTo>
                  <a:lnTo>
                    <a:pt x="3253283" y="3009676"/>
                  </a:lnTo>
                  <a:lnTo>
                    <a:pt x="3246495" y="3009676"/>
                  </a:lnTo>
                  <a:lnTo>
                    <a:pt x="2964935" y="3009676"/>
                  </a:lnTo>
                  <a:lnTo>
                    <a:pt x="2958147" y="3009676"/>
                  </a:lnTo>
                  <a:lnTo>
                    <a:pt x="2951359" y="3009676"/>
                  </a:lnTo>
                  <a:lnTo>
                    <a:pt x="2669799" y="3009676"/>
                  </a:lnTo>
                  <a:lnTo>
                    <a:pt x="2663011" y="3009676"/>
                  </a:lnTo>
                  <a:lnTo>
                    <a:pt x="2656223" y="3009676"/>
                  </a:lnTo>
                  <a:lnTo>
                    <a:pt x="2374663" y="3009676"/>
                  </a:lnTo>
                  <a:lnTo>
                    <a:pt x="2367875" y="3009676"/>
                  </a:lnTo>
                  <a:lnTo>
                    <a:pt x="2361087" y="3009676"/>
                  </a:lnTo>
                  <a:lnTo>
                    <a:pt x="2079527" y="3009676"/>
                  </a:lnTo>
                  <a:lnTo>
                    <a:pt x="2072739" y="3009676"/>
                  </a:lnTo>
                  <a:lnTo>
                    <a:pt x="2065951" y="3009676"/>
                  </a:lnTo>
                  <a:lnTo>
                    <a:pt x="1784391" y="3009676"/>
                  </a:lnTo>
                  <a:lnTo>
                    <a:pt x="1777603" y="3009676"/>
                  </a:lnTo>
                  <a:lnTo>
                    <a:pt x="1770815" y="3009676"/>
                  </a:lnTo>
                  <a:lnTo>
                    <a:pt x="1489255" y="3009676"/>
                  </a:lnTo>
                  <a:lnTo>
                    <a:pt x="1482467" y="3009676"/>
                  </a:lnTo>
                  <a:lnTo>
                    <a:pt x="1475679" y="3009676"/>
                  </a:lnTo>
                  <a:lnTo>
                    <a:pt x="1194119" y="3009676"/>
                  </a:lnTo>
                  <a:lnTo>
                    <a:pt x="1187331" y="3009676"/>
                  </a:lnTo>
                  <a:lnTo>
                    <a:pt x="1180543" y="3009676"/>
                  </a:lnTo>
                  <a:lnTo>
                    <a:pt x="898984" y="3009676"/>
                  </a:lnTo>
                  <a:lnTo>
                    <a:pt x="892195" y="3009676"/>
                  </a:lnTo>
                  <a:lnTo>
                    <a:pt x="885407" y="3009676"/>
                  </a:lnTo>
                  <a:lnTo>
                    <a:pt x="603848" y="3009676"/>
                  </a:lnTo>
                  <a:lnTo>
                    <a:pt x="597059" y="3009676"/>
                  </a:lnTo>
                  <a:lnTo>
                    <a:pt x="590271" y="3009676"/>
                  </a:lnTo>
                  <a:lnTo>
                    <a:pt x="308712" y="3009676"/>
                  </a:lnTo>
                  <a:lnTo>
                    <a:pt x="301924" y="3009676"/>
                  </a:lnTo>
                  <a:lnTo>
                    <a:pt x="295135" y="3009676"/>
                  </a:lnTo>
                  <a:lnTo>
                    <a:pt x="13576" y="3009676"/>
                  </a:lnTo>
                  <a:lnTo>
                    <a:pt x="6788" y="3009676"/>
                  </a:lnTo>
                  <a:lnTo>
                    <a:pt x="0" y="3009676"/>
                  </a:lnTo>
                  <a:close/>
                </a:path>
              </a:pathLst>
            </a:custGeom>
            <a:solidFill>
              <a:srgbClr val="1CABE2">
                <a:alpha val="3921"/>
              </a:srgbClr>
            </a:solidFill>
          </p:spPr>
          <p:txBody>
            <a:bodyPr/>
            <a:lstStyle/>
            <a:p/>
          </p:txBody>
        </p:sp>
        <p:sp>
          <p:nvSpPr>
            <p:cNvPr id="57" name="pl57"/>
            <p:cNvSpPr/>
            <p:nvPr/>
          </p:nvSpPr>
          <p:spPr>
            <a:xfrm>
              <a:off x="2581420" y="2916559"/>
              <a:ext cx="5017310" cy="3009676"/>
            </a:xfrm>
            <a:custGeom>
              <a:avLst/>
              <a:pathLst>
                <a:path w="5017310" h="3009676">
                  <a:moveTo>
                    <a:pt x="0" y="3009676"/>
                  </a:moveTo>
                  <a:lnTo>
                    <a:pt x="6788" y="3009676"/>
                  </a:lnTo>
                  <a:lnTo>
                    <a:pt x="288347" y="3009676"/>
                  </a:lnTo>
                  <a:lnTo>
                    <a:pt x="295135" y="3009676"/>
                  </a:lnTo>
                  <a:lnTo>
                    <a:pt x="301924" y="3009676"/>
                  </a:lnTo>
                  <a:lnTo>
                    <a:pt x="583483" y="3009676"/>
                  </a:lnTo>
                  <a:lnTo>
                    <a:pt x="590271" y="3009676"/>
                  </a:lnTo>
                  <a:lnTo>
                    <a:pt x="597059" y="3009676"/>
                  </a:lnTo>
                  <a:lnTo>
                    <a:pt x="878619" y="3009676"/>
                  </a:lnTo>
                  <a:lnTo>
                    <a:pt x="885407" y="3009676"/>
                  </a:lnTo>
                  <a:lnTo>
                    <a:pt x="892195" y="3009676"/>
                  </a:lnTo>
                  <a:lnTo>
                    <a:pt x="1173755" y="3009676"/>
                  </a:lnTo>
                  <a:lnTo>
                    <a:pt x="1180543" y="3009676"/>
                  </a:lnTo>
                  <a:lnTo>
                    <a:pt x="1187331" y="3003604"/>
                  </a:lnTo>
                  <a:lnTo>
                    <a:pt x="1468891" y="2751742"/>
                  </a:lnTo>
                  <a:lnTo>
                    <a:pt x="1475679" y="2745669"/>
                  </a:lnTo>
                  <a:lnTo>
                    <a:pt x="1482467" y="2737168"/>
                  </a:lnTo>
                  <a:lnTo>
                    <a:pt x="1764027" y="2384561"/>
                  </a:lnTo>
                  <a:lnTo>
                    <a:pt x="1770815" y="2376060"/>
                  </a:lnTo>
                  <a:lnTo>
                    <a:pt x="1777603" y="2368773"/>
                  </a:lnTo>
                  <a:lnTo>
                    <a:pt x="2059163" y="2066539"/>
                  </a:lnTo>
                  <a:lnTo>
                    <a:pt x="2065951" y="2059252"/>
                  </a:lnTo>
                  <a:lnTo>
                    <a:pt x="2072739" y="2059252"/>
                  </a:lnTo>
                  <a:lnTo>
                    <a:pt x="2354299" y="2059252"/>
                  </a:lnTo>
                  <a:lnTo>
                    <a:pt x="2361087" y="2059252"/>
                  </a:lnTo>
                  <a:lnTo>
                    <a:pt x="2367875" y="2056823"/>
                  </a:lnTo>
                  <a:lnTo>
                    <a:pt x="2649435" y="1956078"/>
                  </a:lnTo>
                  <a:lnTo>
                    <a:pt x="2656223" y="1953649"/>
                  </a:lnTo>
                  <a:lnTo>
                    <a:pt x="2663011" y="1951220"/>
                  </a:lnTo>
                  <a:lnTo>
                    <a:pt x="2944571" y="1850475"/>
                  </a:lnTo>
                  <a:lnTo>
                    <a:pt x="2951359" y="1848047"/>
                  </a:lnTo>
                  <a:lnTo>
                    <a:pt x="2958147" y="1840760"/>
                  </a:lnTo>
                  <a:lnTo>
                    <a:pt x="3239707" y="1538525"/>
                  </a:lnTo>
                  <a:lnTo>
                    <a:pt x="3246495" y="1531239"/>
                  </a:lnTo>
                  <a:lnTo>
                    <a:pt x="3253283" y="1508164"/>
                  </a:lnTo>
                  <a:lnTo>
                    <a:pt x="3534842" y="551087"/>
                  </a:lnTo>
                  <a:lnTo>
                    <a:pt x="3541631" y="528013"/>
                  </a:lnTo>
                  <a:lnTo>
                    <a:pt x="3548419" y="518298"/>
                  </a:lnTo>
                  <a:lnTo>
                    <a:pt x="3829978" y="115318"/>
                  </a:lnTo>
                  <a:lnTo>
                    <a:pt x="3836766" y="105602"/>
                  </a:lnTo>
                  <a:lnTo>
                    <a:pt x="3843555" y="104388"/>
                  </a:lnTo>
                  <a:lnTo>
                    <a:pt x="4125114" y="54015"/>
                  </a:lnTo>
                  <a:lnTo>
                    <a:pt x="4131902" y="52801"/>
                  </a:lnTo>
                  <a:lnTo>
                    <a:pt x="4138691" y="51586"/>
                  </a:lnTo>
                  <a:lnTo>
                    <a:pt x="4420250" y="1214"/>
                  </a:lnTo>
                  <a:lnTo>
                    <a:pt x="4427038" y="0"/>
                  </a:lnTo>
                  <a:lnTo>
                    <a:pt x="4433826" y="1214"/>
                  </a:lnTo>
                  <a:lnTo>
                    <a:pt x="4715386" y="51586"/>
                  </a:lnTo>
                  <a:lnTo>
                    <a:pt x="4722174" y="52801"/>
                  </a:lnTo>
                  <a:lnTo>
                    <a:pt x="4728962" y="55230"/>
                  </a:lnTo>
                  <a:lnTo>
                    <a:pt x="5010522" y="155975"/>
                  </a:lnTo>
                  <a:lnTo>
                    <a:pt x="5017310" y="158404"/>
                  </a:lnTo>
                </a:path>
              </a:pathLst>
            </a:custGeom>
          </p:spPr>
          <p:txBody>
            <a:bodyPr/>
            <a:lstStyle/>
            <a:p/>
          </p:txBody>
        </p:sp>
        <p:sp>
          <p:nvSpPr>
            <p:cNvPr id="58" name="pg58"/>
            <p:cNvSpPr/>
            <p:nvPr/>
          </p:nvSpPr>
          <p:spPr>
            <a:xfrm>
              <a:off x="803816" y="2282943"/>
              <a:ext cx="6801702" cy="3643292"/>
            </a:xfrm>
            <a:custGeom>
              <a:avLst/>
              <a:pathLst>
                <a:path w="6801702" h="3643292">
                  <a:moveTo>
                    <a:pt x="6788" y="2481663"/>
                  </a:moveTo>
                  <a:lnTo>
                    <a:pt x="13576" y="2478019"/>
                  </a:lnTo>
                  <a:lnTo>
                    <a:pt x="295135" y="2326902"/>
                  </a:lnTo>
                  <a:lnTo>
                    <a:pt x="301924" y="2323259"/>
                  </a:lnTo>
                  <a:lnTo>
                    <a:pt x="308712" y="2323259"/>
                  </a:lnTo>
                  <a:lnTo>
                    <a:pt x="590271" y="2323259"/>
                  </a:lnTo>
                  <a:lnTo>
                    <a:pt x="597059" y="2323259"/>
                  </a:lnTo>
                  <a:lnTo>
                    <a:pt x="603848" y="2323259"/>
                  </a:lnTo>
                  <a:lnTo>
                    <a:pt x="885407" y="2323259"/>
                  </a:lnTo>
                  <a:lnTo>
                    <a:pt x="892195" y="2323259"/>
                  </a:lnTo>
                  <a:lnTo>
                    <a:pt x="898984" y="2311114"/>
                  </a:lnTo>
                  <a:lnTo>
                    <a:pt x="1180543" y="1807390"/>
                  </a:lnTo>
                  <a:lnTo>
                    <a:pt x="1187331" y="1795245"/>
                  </a:lnTo>
                  <a:lnTo>
                    <a:pt x="1194119" y="1794031"/>
                  </a:lnTo>
                  <a:lnTo>
                    <a:pt x="1475679" y="1743658"/>
                  </a:lnTo>
                  <a:lnTo>
                    <a:pt x="1482467" y="1742444"/>
                  </a:lnTo>
                  <a:lnTo>
                    <a:pt x="1489255" y="1742444"/>
                  </a:lnTo>
                  <a:lnTo>
                    <a:pt x="1770815" y="1742444"/>
                  </a:lnTo>
                  <a:lnTo>
                    <a:pt x="1777603" y="1742444"/>
                  </a:lnTo>
                  <a:lnTo>
                    <a:pt x="1784391" y="1741229"/>
                  </a:lnTo>
                  <a:lnTo>
                    <a:pt x="2065951" y="1690857"/>
                  </a:lnTo>
                  <a:lnTo>
                    <a:pt x="2072739" y="1689643"/>
                  </a:lnTo>
                  <a:lnTo>
                    <a:pt x="2079527" y="1694500"/>
                  </a:lnTo>
                  <a:lnTo>
                    <a:pt x="2361087" y="1895990"/>
                  </a:lnTo>
                  <a:lnTo>
                    <a:pt x="2367875" y="1900848"/>
                  </a:lnTo>
                  <a:lnTo>
                    <a:pt x="2374663" y="1899633"/>
                  </a:lnTo>
                  <a:lnTo>
                    <a:pt x="2656223" y="1849261"/>
                  </a:lnTo>
                  <a:lnTo>
                    <a:pt x="2663011" y="1848047"/>
                  </a:lnTo>
                  <a:lnTo>
                    <a:pt x="2669799" y="1848047"/>
                  </a:lnTo>
                  <a:lnTo>
                    <a:pt x="2951359" y="1848047"/>
                  </a:lnTo>
                  <a:lnTo>
                    <a:pt x="2958147" y="1848047"/>
                  </a:lnTo>
                  <a:lnTo>
                    <a:pt x="2964935" y="1846832"/>
                  </a:lnTo>
                  <a:lnTo>
                    <a:pt x="3246495" y="1796460"/>
                  </a:lnTo>
                  <a:lnTo>
                    <a:pt x="3253283" y="1795245"/>
                  </a:lnTo>
                  <a:lnTo>
                    <a:pt x="3260071" y="1795245"/>
                  </a:lnTo>
                  <a:lnTo>
                    <a:pt x="3541631" y="1795245"/>
                  </a:lnTo>
                  <a:lnTo>
                    <a:pt x="3548419" y="1795245"/>
                  </a:lnTo>
                  <a:lnTo>
                    <a:pt x="3555207" y="1795245"/>
                  </a:lnTo>
                  <a:lnTo>
                    <a:pt x="3836766" y="1795245"/>
                  </a:lnTo>
                  <a:lnTo>
                    <a:pt x="3843555" y="1795245"/>
                  </a:lnTo>
                  <a:lnTo>
                    <a:pt x="3850343" y="1790388"/>
                  </a:lnTo>
                  <a:lnTo>
                    <a:pt x="4131902" y="1588898"/>
                  </a:lnTo>
                  <a:lnTo>
                    <a:pt x="4138691" y="1584040"/>
                  </a:lnTo>
                  <a:lnTo>
                    <a:pt x="4145479" y="1579182"/>
                  </a:lnTo>
                  <a:lnTo>
                    <a:pt x="4427038" y="1377692"/>
                  </a:lnTo>
                  <a:lnTo>
                    <a:pt x="4433826" y="1372834"/>
                  </a:lnTo>
                  <a:lnTo>
                    <a:pt x="4440615" y="1371620"/>
                  </a:lnTo>
                  <a:lnTo>
                    <a:pt x="4722174" y="1321248"/>
                  </a:lnTo>
                  <a:lnTo>
                    <a:pt x="4728962" y="1320033"/>
                  </a:lnTo>
                  <a:lnTo>
                    <a:pt x="4735751" y="1321248"/>
                  </a:lnTo>
                  <a:lnTo>
                    <a:pt x="5017310" y="1371620"/>
                  </a:lnTo>
                  <a:lnTo>
                    <a:pt x="5024098" y="1372834"/>
                  </a:lnTo>
                  <a:lnTo>
                    <a:pt x="5030886" y="1374049"/>
                  </a:lnTo>
                  <a:lnTo>
                    <a:pt x="5312446" y="1424421"/>
                  </a:lnTo>
                  <a:lnTo>
                    <a:pt x="5319234" y="1425636"/>
                  </a:lnTo>
                  <a:lnTo>
                    <a:pt x="5326022" y="1426850"/>
                  </a:lnTo>
                  <a:lnTo>
                    <a:pt x="5607582" y="1477223"/>
                  </a:lnTo>
                  <a:lnTo>
                    <a:pt x="5614370" y="1478437"/>
                  </a:lnTo>
                  <a:lnTo>
                    <a:pt x="5621158" y="1479652"/>
                  </a:lnTo>
                  <a:lnTo>
                    <a:pt x="5902718" y="1530024"/>
                  </a:lnTo>
                  <a:lnTo>
                    <a:pt x="5909506" y="1531239"/>
                  </a:lnTo>
                  <a:lnTo>
                    <a:pt x="5916294" y="1532453"/>
                  </a:lnTo>
                  <a:lnTo>
                    <a:pt x="6197854" y="1582825"/>
                  </a:lnTo>
                  <a:lnTo>
                    <a:pt x="6204642" y="1584040"/>
                  </a:lnTo>
                  <a:lnTo>
                    <a:pt x="6211430" y="1548821"/>
                  </a:lnTo>
                  <a:lnTo>
                    <a:pt x="6492990" y="88019"/>
                  </a:lnTo>
                  <a:lnTo>
                    <a:pt x="6499778" y="52801"/>
                  </a:lnTo>
                  <a:lnTo>
                    <a:pt x="6506566" y="51586"/>
                  </a:lnTo>
                  <a:lnTo>
                    <a:pt x="6788126" y="1214"/>
                  </a:lnTo>
                  <a:lnTo>
                    <a:pt x="6794914" y="0"/>
                  </a:lnTo>
                  <a:lnTo>
                    <a:pt x="6801702" y="3643292"/>
                  </a:lnTo>
                  <a:lnTo>
                    <a:pt x="6794914" y="3643292"/>
                  </a:lnTo>
                  <a:lnTo>
                    <a:pt x="6788126" y="3643292"/>
                  </a:lnTo>
                  <a:lnTo>
                    <a:pt x="6506566" y="3643292"/>
                  </a:lnTo>
                  <a:lnTo>
                    <a:pt x="6499778" y="3643292"/>
                  </a:lnTo>
                  <a:lnTo>
                    <a:pt x="6492990" y="3643292"/>
                  </a:lnTo>
                  <a:lnTo>
                    <a:pt x="6211430" y="3643292"/>
                  </a:lnTo>
                  <a:lnTo>
                    <a:pt x="6204642" y="3643292"/>
                  </a:lnTo>
                  <a:lnTo>
                    <a:pt x="6197854" y="3643292"/>
                  </a:lnTo>
                  <a:lnTo>
                    <a:pt x="5916294" y="3643292"/>
                  </a:lnTo>
                  <a:lnTo>
                    <a:pt x="5909506" y="3643292"/>
                  </a:lnTo>
                  <a:lnTo>
                    <a:pt x="5902718" y="3643292"/>
                  </a:lnTo>
                  <a:lnTo>
                    <a:pt x="5621158" y="3643292"/>
                  </a:lnTo>
                  <a:lnTo>
                    <a:pt x="5614370" y="3643292"/>
                  </a:lnTo>
                  <a:lnTo>
                    <a:pt x="5607582" y="3643292"/>
                  </a:lnTo>
                  <a:lnTo>
                    <a:pt x="5326022" y="3643292"/>
                  </a:lnTo>
                  <a:lnTo>
                    <a:pt x="5319234" y="3643292"/>
                  </a:lnTo>
                  <a:lnTo>
                    <a:pt x="5312446" y="3643292"/>
                  </a:lnTo>
                  <a:lnTo>
                    <a:pt x="5030886" y="3643292"/>
                  </a:lnTo>
                  <a:lnTo>
                    <a:pt x="5024098" y="3643292"/>
                  </a:lnTo>
                  <a:lnTo>
                    <a:pt x="5017310" y="3643292"/>
                  </a:lnTo>
                  <a:lnTo>
                    <a:pt x="4735751" y="3643292"/>
                  </a:lnTo>
                  <a:lnTo>
                    <a:pt x="4728962" y="3643292"/>
                  </a:lnTo>
                  <a:lnTo>
                    <a:pt x="4722174" y="3643292"/>
                  </a:lnTo>
                  <a:lnTo>
                    <a:pt x="4440615" y="3643292"/>
                  </a:lnTo>
                  <a:lnTo>
                    <a:pt x="4433826" y="3643292"/>
                  </a:lnTo>
                  <a:lnTo>
                    <a:pt x="4427038" y="3643292"/>
                  </a:lnTo>
                  <a:lnTo>
                    <a:pt x="4145479" y="3643292"/>
                  </a:lnTo>
                  <a:lnTo>
                    <a:pt x="4138691" y="3643292"/>
                  </a:lnTo>
                  <a:lnTo>
                    <a:pt x="4131902" y="3643292"/>
                  </a:lnTo>
                  <a:lnTo>
                    <a:pt x="3850343" y="3643292"/>
                  </a:lnTo>
                  <a:lnTo>
                    <a:pt x="3843555" y="3643292"/>
                  </a:lnTo>
                  <a:lnTo>
                    <a:pt x="3836766" y="3643292"/>
                  </a:lnTo>
                  <a:lnTo>
                    <a:pt x="3555207" y="3643292"/>
                  </a:lnTo>
                  <a:lnTo>
                    <a:pt x="3548419" y="3643292"/>
                  </a:lnTo>
                  <a:lnTo>
                    <a:pt x="3541631" y="3643292"/>
                  </a:lnTo>
                  <a:lnTo>
                    <a:pt x="3260071" y="3643292"/>
                  </a:lnTo>
                  <a:lnTo>
                    <a:pt x="3253283" y="3643292"/>
                  </a:lnTo>
                  <a:lnTo>
                    <a:pt x="3246495" y="3643292"/>
                  </a:lnTo>
                  <a:lnTo>
                    <a:pt x="2964935" y="3643292"/>
                  </a:lnTo>
                  <a:lnTo>
                    <a:pt x="2958147" y="3643292"/>
                  </a:lnTo>
                  <a:lnTo>
                    <a:pt x="2951359" y="3643292"/>
                  </a:lnTo>
                  <a:lnTo>
                    <a:pt x="2669799" y="3643292"/>
                  </a:lnTo>
                  <a:lnTo>
                    <a:pt x="2663011" y="3643292"/>
                  </a:lnTo>
                  <a:lnTo>
                    <a:pt x="2656223" y="3643292"/>
                  </a:lnTo>
                  <a:lnTo>
                    <a:pt x="2374663" y="3643292"/>
                  </a:lnTo>
                  <a:lnTo>
                    <a:pt x="2367875" y="3643292"/>
                  </a:lnTo>
                  <a:lnTo>
                    <a:pt x="2361087" y="3643292"/>
                  </a:lnTo>
                  <a:lnTo>
                    <a:pt x="2079527" y="3643292"/>
                  </a:lnTo>
                  <a:lnTo>
                    <a:pt x="2072739" y="3643292"/>
                  </a:lnTo>
                  <a:lnTo>
                    <a:pt x="2065951" y="3643292"/>
                  </a:lnTo>
                  <a:lnTo>
                    <a:pt x="1784391" y="3643292"/>
                  </a:lnTo>
                  <a:lnTo>
                    <a:pt x="1777603" y="3643292"/>
                  </a:lnTo>
                  <a:lnTo>
                    <a:pt x="1770815" y="3643292"/>
                  </a:lnTo>
                  <a:lnTo>
                    <a:pt x="1489255" y="3643292"/>
                  </a:lnTo>
                  <a:lnTo>
                    <a:pt x="1482467" y="3643292"/>
                  </a:lnTo>
                  <a:lnTo>
                    <a:pt x="1475679" y="3643292"/>
                  </a:lnTo>
                  <a:lnTo>
                    <a:pt x="1194119" y="3643292"/>
                  </a:lnTo>
                  <a:lnTo>
                    <a:pt x="1187331" y="3643292"/>
                  </a:lnTo>
                  <a:lnTo>
                    <a:pt x="1180543" y="3643292"/>
                  </a:lnTo>
                  <a:lnTo>
                    <a:pt x="898984" y="3643292"/>
                  </a:lnTo>
                  <a:lnTo>
                    <a:pt x="892195" y="3643292"/>
                  </a:lnTo>
                  <a:lnTo>
                    <a:pt x="885407" y="3643292"/>
                  </a:lnTo>
                  <a:lnTo>
                    <a:pt x="603848" y="3643292"/>
                  </a:lnTo>
                  <a:lnTo>
                    <a:pt x="597059" y="3643292"/>
                  </a:lnTo>
                  <a:lnTo>
                    <a:pt x="590271" y="3643292"/>
                  </a:lnTo>
                  <a:lnTo>
                    <a:pt x="308712" y="3643292"/>
                  </a:lnTo>
                  <a:lnTo>
                    <a:pt x="301924" y="3643292"/>
                  </a:lnTo>
                  <a:lnTo>
                    <a:pt x="295135" y="3643292"/>
                  </a:lnTo>
                  <a:lnTo>
                    <a:pt x="13576" y="3643292"/>
                  </a:lnTo>
                  <a:lnTo>
                    <a:pt x="6788" y="3643292"/>
                  </a:lnTo>
                  <a:lnTo>
                    <a:pt x="0" y="3643292"/>
                  </a:lnTo>
                  <a:close/>
                </a:path>
              </a:pathLst>
            </a:custGeom>
            <a:solidFill>
              <a:srgbClr val="1CABE2">
                <a:alpha val="3921"/>
              </a:srgbClr>
            </a:solidFill>
          </p:spPr>
          <p:txBody>
            <a:bodyPr/>
            <a:lstStyle/>
            <a:p/>
          </p:txBody>
        </p:sp>
        <p:sp>
          <p:nvSpPr>
            <p:cNvPr id="59" name="pl59"/>
            <p:cNvSpPr/>
            <p:nvPr/>
          </p:nvSpPr>
          <p:spPr>
            <a:xfrm>
              <a:off x="810605" y="2282943"/>
              <a:ext cx="6788126" cy="2481663"/>
            </a:xfrm>
            <a:custGeom>
              <a:avLst/>
              <a:pathLst>
                <a:path w="6788126" h="2481663">
                  <a:moveTo>
                    <a:pt x="0" y="2481663"/>
                  </a:moveTo>
                  <a:lnTo>
                    <a:pt x="6788" y="2478019"/>
                  </a:lnTo>
                  <a:lnTo>
                    <a:pt x="288347" y="2326902"/>
                  </a:lnTo>
                  <a:lnTo>
                    <a:pt x="295135" y="2323259"/>
                  </a:lnTo>
                  <a:lnTo>
                    <a:pt x="301924" y="2323259"/>
                  </a:lnTo>
                  <a:lnTo>
                    <a:pt x="583483" y="2323259"/>
                  </a:lnTo>
                  <a:lnTo>
                    <a:pt x="590271" y="2323259"/>
                  </a:lnTo>
                  <a:lnTo>
                    <a:pt x="597059" y="2323259"/>
                  </a:lnTo>
                  <a:lnTo>
                    <a:pt x="878619" y="2323259"/>
                  </a:lnTo>
                  <a:lnTo>
                    <a:pt x="885407" y="2323259"/>
                  </a:lnTo>
                  <a:lnTo>
                    <a:pt x="892195" y="2311114"/>
                  </a:lnTo>
                  <a:lnTo>
                    <a:pt x="1173755" y="1807390"/>
                  </a:lnTo>
                  <a:lnTo>
                    <a:pt x="1180543" y="1795245"/>
                  </a:lnTo>
                  <a:lnTo>
                    <a:pt x="1187331" y="1794031"/>
                  </a:lnTo>
                  <a:lnTo>
                    <a:pt x="1468891" y="1743658"/>
                  </a:lnTo>
                  <a:lnTo>
                    <a:pt x="1475679" y="1742444"/>
                  </a:lnTo>
                  <a:lnTo>
                    <a:pt x="1482467" y="1742444"/>
                  </a:lnTo>
                  <a:lnTo>
                    <a:pt x="1764027" y="1742444"/>
                  </a:lnTo>
                  <a:lnTo>
                    <a:pt x="1770815" y="1742444"/>
                  </a:lnTo>
                  <a:lnTo>
                    <a:pt x="1777603" y="1741229"/>
                  </a:lnTo>
                  <a:lnTo>
                    <a:pt x="2059163" y="1690857"/>
                  </a:lnTo>
                  <a:lnTo>
                    <a:pt x="2065951" y="1689643"/>
                  </a:lnTo>
                  <a:lnTo>
                    <a:pt x="2072739" y="1694500"/>
                  </a:lnTo>
                  <a:lnTo>
                    <a:pt x="2354299" y="1895990"/>
                  </a:lnTo>
                  <a:lnTo>
                    <a:pt x="2361087" y="1900848"/>
                  </a:lnTo>
                  <a:lnTo>
                    <a:pt x="2367875" y="1899633"/>
                  </a:lnTo>
                  <a:lnTo>
                    <a:pt x="2649435" y="1849261"/>
                  </a:lnTo>
                  <a:lnTo>
                    <a:pt x="2656223" y="1848047"/>
                  </a:lnTo>
                  <a:lnTo>
                    <a:pt x="2663011" y="1848047"/>
                  </a:lnTo>
                  <a:lnTo>
                    <a:pt x="2944571" y="1848047"/>
                  </a:lnTo>
                  <a:lnTo>
                    <a:pt x="2951359" y="1848047"/>
                  </a:lnTo>
                  <a:lnTo>
                    <a:pt x="2958147" y="1846832"/>
                  </a:lnTo>
                  <a:lnTo>
                    <a:pt x="3239707" y="1796460"/>
                  </a:lnTo>
                  <a:lnTo>
                    <a:pt x="3246495" y="1795245"/>
                  </a:lnTo>
                  <a:lnTo>
                    <a:pt x="3253283" y="1795245"/>
                  </a:lnTo>
                  <a:lnTo>
                    <a:pt x="3534842" y="1795245"/>
                  </a:lnTo>
                  <a:lnTo>
                    <a:pt x="3541631" y="1795245"/>
                  </a:lnTo>
                  <a:lnTo>
                    <a:pt x="3548419" y="1795245"/>
                  </a:lnTo>
                  <a:lnTo>
                    <a:pt x="3829978" y="1795245"/>
                  </a:lnTo>
                  <a:lnTo>
                    <a:pt x="3836766" y="1795245"/>
                  </a:lnTo>
                  <a:lnTo>
                    <a:pt x="3843555" y="1790388"/>
                  </a:lnTo>
                  <a:lnTo>
                    <a:pt x="4125114" y="1588898"/>
                  </a:lnTo>
                  <a:lnTo>
                    <a:pt x="4131902" y="1584040"/>
                  </a:lnTo>
                  <a:lnTo>
                    <a:pt x="4138691" y="1579182"/>
                  </a:lnTo>
                  <a:lnTo>
                    <a:pt x="4420250" y="1377692"/>
                  </a:lnTo>
                  <a:lnTo>
                    <a:pt x="4427038" y="1372834"/>
                  </a:lnTo>
                  <a:lnTo>
                    <a:pt x="4433826" y="1371620"/>
                  </a:lnTo>
                  <a:lnTo>
                    <a:pt x="4715386" y="1321248"/>
                  </a:lnTo>
                  <a:lnTo>
                    <a:pt x="4722174" y="1320033"/>
                  </a:lnTo>
                  <a:lnTo>
                    <a:pt x="4728962" y="1321248"/>
                  </a:lnTo>
                  <a:lnTo>
                    <a:pt x="5010522" y="1371620"/>
                  </a:lnTo>
                  <a:lnTo>
                    <a:pt x="5017310" y="1372834"/>
                  </a:lnTo>
                  <a:lnTo>
                    <a:pt x="5024098" y="1374049"/>
                  </a:lnTo>
                  <a:lnTo>
                    <a:pt x="5305658" y="1424421"/>
                  </a:lnTo>
                  <a:lnTo>
                    <a:pt x="5312446" y="1425636"/>
                  </a:lnTo>
                  <a:lnTo>
                    <a:pt x="5319234" y="1426850"/>
                  </a:lnTo>
                  <a:lnTo>
                    <a:pt x="5600794" y="1477223"/>
                  </a:lnTo>
                  <a:lnTo>
                    <a:pt x="5607582" y="1478437"/>
                  </a:lnTo>
                  <a:lnTo>
                    <a:pt x="5614370" y="1479652"/>
                  </a:lnTo>
                  <a:lnTo>
                    <a:pt x="5895930" y="1530024"/>
                  </a:lnTo>
                  <a:lnTo>
                    <a:pt x="5902718" y="1531239"/>
                  </a:lnTo>
                  <a:lnTo>
                    <a:pt x="5909506" y="1532453"/>
                  </a:lnTo>
                  <a:lnTo>
                    <a:pt x="6191066" y="1582825"/>
                  </a:lnTo>
                  <a:lnTo>
                    <a:pt x="6197854" y="1584040"/>
                  </a:lnTo>
                  <a:lnTo>
                    <a:pt x="6204642" y="1548821"/>
                  </a:lnTo>
                  <a:lnTo>
                    <a:pt x="6486202" y="88019"/>
                  </a:lnTo>
                  <a:lnTo>
                    <a:pt x="6492990" y="52801"/>
                  </a:lnTo>
                  <a:lnTo>
                    <a:pt x="6499778" y="51586"/>
                  </a:lnTo>
                  <a:lnTo>
                    <a:pt x="6781338" y="1214"/>
                  </a:lnTo>
                  <a:lnTo>
                    <a:pt x="6788126" y="0"/>
                  </a:lnTo>
                </a:path>
              </a:pathLst>
            </a:custGeom>
          </p:spPr>
          <p:txBody>
            <a:bodyPr/>
            <a:lstStyle/>
            <a:p/>
          </p:txBody>
        </p:sp>
        <p:sp>
          <p:nvSpPr>
            <p:cNvPr id="60" name="pl60"/>
            <p:cNvSpPr/>
            <p:nvPr/>
          </p:nvSpPr>
          <p:spPr>
            <a:xfrm>
              <a:off x="810605" y="1490923"/>
              <a:ext cx="6788126" cy="686417"/>
            </a:xfrm>
            <a:custGeom>
              <a:avLst/>
              <a:pathLst>
                <a:path w="6788126" h="686417">
                  <a:moveTo>
                    <a:pt x="0" y="686417"/>
                  </a:moveTo>
                  <a:lnTo>
                    <a:pt x="295135" y="580814"/>
                  </a:lnTo>
                  <a:lnTo>
                    <a:pt x="590271" y="580814"/>
                  </a:lnTo>
                  <a:lnTo>
                    <a:pt x="885407" y="528013"/>
                  </a:lnTo>
                  <a:lnTo>
                    <a:pt x="1180543" y="369609"/>
                  </a:lnTo>
                  <a:lnTo>
                    <a:pt x="1475679" y="422410"/>
                  </a:lnTo>
                  <a:lnTo>
                    <a:pt x="1770815" y="528013"/>
                  </a:lnTo>
                  <a:lnTo>
                    <a:pt x="2065951" y="580814"/>
                  </a:lnTo>
                  <a:lnTo>
                    <a:pt x="2361087" y="528013"/>
                  </a:lnTo>
                  <a:lnTo>
                    <a:pt x="2656223" y="528013"/>
                  </a:lnTo>
                  <a:lnTo>
                    <a:pt x="2951359" y="528013"/>
                  </a:lnTo>
                  <a:lnTo>
                    <a:pt x="3246495" y="316808"/>
                  </a:lnTo>
                  <a:lnTo>
                    <a:pt x="3541631" y="369609"/>
                  </a:lnTo>
                  <a:lnTo>
                    <a:pt x="3836766" y="316808"/>
                  </a:lnTo>
                  <a:lnTo>
                    <a:pt x="4131902" y="264006"/>
                  </a:lnTo>
                  <a:lnTo>
                    <a:pt x="4427038" y="264006"/>
                  </a:lnTo>
                  <a:lnTo>
                    <a:pt x="4722174" y="158404"/>
                  </a:lnTo>
                  <a:lnTo>
                    <a:pt x="5017310" y="158404"/>
                  </a:lnTo>
                  <a:lnTo>
                    <a:pt x="5312446" y="105602"/>
                  </a:lnTo>
                  <a:lnTo>
                    <a:pt x="5607582" y="0"/>
                  </a:lnTo>
                  <a:lnTo>
                    <a:pt x="5902718" y="211205"/>
                  </a:lnTo>
                  <a:lnTo>
                    <a:pt x="6197854" y="211205"/>
                  </a:lnTo>
                  <a:lnTo>
                    <a:pt x="6492990" y="158404"/>
                  </a:lnTo>
                  <a:lnTo>
                    <a:pt x="6788126" y="264006"/>
                  </a:lnTo>
                </a:path>
              </a:pathLst>
            </a:custGeom>
            <a:ln w="27101" cap="flat">
              <a:solidFill>
                <a:srgbClr val="1C86EE">
                  <a:alpha val="100000"/>
                </a:srgbClr>
              </a:solidFill>
              <a:prstDash val="solid"/>
              <a:round/>
            </a:ln>
          </p:spPr>
          <p:txBody>
            <a:bodyPr/>
            <a:lstStyle/>
            <a:p/>
          </p:txBody>
        </p:sp>
        <p:sp>
          <p:nvSpPr>
            <p:cNvPr id="61" name="pl61"/>
            <p:cNvSpPr/>
            <p:nvPr/>
          </p:nvSpPr>
          <p:spPr>
            <a:xfrm>
              <a:off x="810605" y="1490923"/>
              <a:ext cx="6788126" cy="2534464"/>
            </a:xfrm>
            <a:custGeom>
              <a:avLst/>
              <a:pathLst>
                <a:path w="6788126" h="2534464">
                  <a:moveTo>
                    <a:pt x="0" y="2534464"/>
                  </a:moveTo>
                  <a:lnTo>
                    <a:pt x="295135" y="2428861"/>
                  </a:lnTo>
                  <a:lnTo>
                    <a:pt x="590271" y="2376060"/>
                  </a:lnTo>
                  <a:lnTo>
                    <a:pt x="885407" y="1214430"/>
                  </a:lnTo>
                  <a:lnTo>
                    <a:pt x="1180543" y="1214430"/>
                  </a:lnTo>
                  <a:lnTo>
                    <a:pt x="1475679" y="950424"/>
                  </a:lnTo>
                  <a:lnTo>
                    <a:pt x="1770815" y="844821"/>
                  </a:lnTo>
                  <a:lnTo>
                    <a:pt x="2065951" y="633616"/>
                  </a:lnTo>
                  <a:lnTo>
                    <a:pt x="2361087" y="633616"/>
                  </a:lnTo>
                  <a:lnTo>
                    <a:pt x="2656223" y="686417"/>
                  </a:lnTo>
                  <a:lnTo>
                    <a:pt x="2951359" y="633616"/>
                  </a:lnTo>
                  <a:lnTo>
                    <a:pt x="3246495" y="422410"/>
                  </a:lnTo>
                  <a:lnTo>
                    <a:pt x="3541631" y="475212"/>
                  </a:lnTo>
                  <a:lnTo>
                    <a:pt x="3836766" y="316808"/>
                  </a:lnTo>
                  <a:lnTo>
                    <a:pt x="4131902" y="264006"/>
                  </a:lnTo>
                  <a:lnTo>
                    <a:pt x="4427038" y="264006"/>
                  </a:lnTo>
                  <a:lnTo>
                    <a:pt x="4722174" y="158404"/>
                  </a:lnTo>
                  <a:lnTo>
                    <a:pt x="5017310" y="158404"/>
                  </a:lnTo>
                  <a:lnTo>
                    <a:pt x="5312446" y="105602"/>
                  </a:lnTo>
                  <a:lnTo>
                    <a:pt x="5607582" y="0"/>
                  </a:lnTo>
                  <a:lnTo>
                    <a:pt x="5902718" y="211205"/>
                  </a:lnTo>
                  <a:lnTo>
                    <a:pt x="6197854" y="211205"/>
                  </a:lnTo>
                  <a:lnTo>
                    <a:pt x="6492990" y="158404"/>
                  </a:lnTo>
                  <a:lnTo>
                    <a:pt x="6788126" y="264006"/>
                  </a:lnTo>
                </a:path>
              </a:pathLst>
            </a:custGeom>
            <a:ln w="27101" cap="flat">
              <a:solidFill>
                <a:srgbClr val="80BD41">
                  <a:alpha val="100000"/>
                </a:srgbClr>
              </a:solidFill>
              <a:prstDash val="solid"/>
              <a:round/>
            </a:ln>
          </p:spPr>
          <p:txBody>
            <a:bodyPr/>
            <a:lstStyle/>
            <a:p/>
          </p:txBody>
        </p:sp>
        <p:sp>
          <p:nvSpPr>
            <p:cNvPr id="62" name="pl62"/>
            <p:cNvSpPr/>
            <p:nvPr/>
          </p:nvSpPr>
          <p:spPr>
            <a:xfrm>
              <a:off x="810605" y="1490923"/>
              <a:ext cx="6788126" cy="4382511"/>
            </a:xfrm>
            <a:custGeom>
              <a:avLst/>
              <a:pathLst>
                <a:path w="6788126" h="4382511">
                  <a:moveTo>
                    <a:pt x="0" y="4382511"/>
                  </a:moveTo>
                  <a:lnTo>
                    <a:pt x="295135" y="4224107"/>
                  </a:lnTo>
                  <a:lnTo>
                    <a:pt x="590271" y="4012902"/>
                  </a:lnTo>
                  <a:lnTo>
                    <a:pt x="885407" y="3960100"/>
                  </a:lnTo>
                  <a:lnTo>
                    <a:pt x="1180543" y="3960100"/>
                  </a:lnTo>
                  <a:lnTo>
                    <a:pt x="1475679" y="3854498"/>
                  </a:lnTo>
                  <a:lnTo>
                    <a:pt x="1770815" y="3801696"/>
                  </a:lnTo>
                  <a:lnTo>
                    <a:pt x="2065951" y="3537690"/>
                  </a:lnTo>
                  <a:lnTo>
                    <a:pt x="2361087" y="3115279"/>
                  </a:lnTo>
                  <a:lnTo>
                    <a:pt x="2656223" y="2006451"/>
                  </a:lnTo>
                  <a:lnTo>
                    <a:pt x="2951359" y="2006451"/>
                  </a:lnTo>
                  <a:lnTo>
                    <a:pt x="3246495" y="1742444"/>
                  </a:lnTo>
                  <a:lnTo>
                    <a:pt x="3541631" y="1636841"/>
                  </a:lnTo>
                  <a:lnTo>
                    <a:pt x="3836766" y="1478437"/>
                  </a:lnTo>
                  <a:lnTo>
                    <a:pt x="4131902" y="686417"/>
                  </a:lnTo>
                  <a:lnTo>
                    <a:pt x="4427038" y="264006"/>
                  </a:lnTo>
                  <a:lnTo>
                    <a:pt x="4722174" y="158404"/>
                  </a:lnTo>
                  <a:lnTo>
                    <a:pt x="5017310" y="158404"/>
                  </a:lnTo>
                  <a:lnTo>
                    <a:pt x="5312446" y="105602"/>
                  </a:lnTo>
                  <a:lnTo>
                    <a:pt x="5607582" y="0"/>
                  </a:lnTo>
                  <a:lnTo>
                    <a:pt x="5902718" y="211205"/>
                  </a:lnTo>
                  <a:lnTo>
                    <a:pt x="6197854" y="211205"/>
                  </a:lnTo>
                  <a:lnTo>
                    <a:pt x="6492990" y="158404"/>
                  </a:lnTo>
                  <a:lnTo>
                    <a:pt x="6788126" y="264006"/>
                  </a:lnTo>
                </a:path>
              </a:pathLst>
            </a:custGeom>
            <a:ln w="27101" cap="flat">
              <a:solidFill>
                <a:srgbClr val="EE00EE">
                  <a:alpha val="100000"/>
                </a:srgbClr>
              </a:solidFill>
              <a:prstDash val="solid"/>
              <a:round/>
            </a:ln>
          </p:spPr>
          <p:txBody>
            <a:bodyPr/>
            <a:lstStyle/>
            <a:p/>
          </p:txBody>
        </p:sp>
        <p:sp>
          <p:nvSpPr>
            <p:cNvPr id="63" name="pl63"/>
            <p:cNvSpPr/>
            <p:nvPr/>
          </p:nvSpPr>
          <p:spPr>
            <a:xfrm>
              <a:off x="3761964" y="5820633"/>
              <a:ext cx="3836766" cy="105602"/>
            </a:xfrm>
            <a:custGeom>
              <a:avLst/>
              <a:pathLst>
                <a:path w="3836766" h="105602">
                  <a:moveTo>
                    <a:pt x="0" y="105602"/>
                  </a:moveTo>
                  <a:lnTo>
                    <a:pt x="295135" y="105602"/>
                  </a:lnTo>
                  <a:lnTo>
                    <a:pt x="590271" y="105602"/>
                  </a:lnTo>
                  <a:lnTo>
                    <a:pt x="885407" y="105602"/>
                  </a:lnTo>
                  <a:lnTo>
                    <a:pt x="1180543" y="105602"/>
                  </a:lnTo>
                  <a:lnTo>
                    <a:pt x="1475679" y="105602"/>
                  </a:lnTo>
                  <a:lnTo>
                    <a:pt x="1770815" y="105602"/>
                  </a:lnTo>
                  <a:lnTo>
                    <a:pt x="2065951" y="105602"/>
                  </a:lnTo>
                  <a:lnTo>
                    <a:pt x="2361087" y="105602"/>
                  </a:lnTo>
                  <a:lnTo>
                    <a:pt x="2656223" y="105602"/>
                  </a:lnTo>
                  <a:lnTo>
                    <a:pt x="2951359" y="105602"/>
                  </a:lnTo>
                  <a:lnTo>
                    <a:pt x="3246495" y="105602"/>
                  </a:lnTo>
                  <a:lnTo>
                    <a:pt x="3541631" y="105602"/>
                  </a:lnTo>
                  <a:lnTo>
                    <a:pt x="3836766" y="0"/>
                  </a:lnTo>
                </a:path>
              </a:pathLst>
            </a:custGeom>
            <a:ln w="27101" cap="flat">
              <a:solidFill>
                <a:srgbClr val="6A3D9A">
                  <a:alpha val="100000"/>
                </a:srgbClr>
              </a:solidFill>
              <a:prstDash val="solid"/>
              <a:round/>
            </a:ln>
          </p:spPr>
          <p:txBody>
            <a:bodyPr/>
            <a:lstStyle/>
            <a:p/>
          </p:txBody>
        </p:sp>
        <p:sp>
          <p:nvSpPr>
            <p:cNvPr id="64" name="pl64"/>
            <p:cNvSpPr/>
            <p:nvPr/>
          </p:nvSpPr>
          <p:spPr>
            <a:xfrm>
              <a:off x="5237643" y="1490923"/>
              <a:ext cx="2361087" cy="3115279"/>
            </a:xfrm>
            <a:custGeom>
              <a:avLst/>
              <a:pathLst>
                <a:path w="2361087" h="3115279">
                  <a:moveTo>
                    <a:pt x="0" y="3115279"/>
                  </a:moveTo>
                  <a:lnTo>
                    <a:pt x="295135" y="1900848"/>
                  </a:lnTo>
                  <a:lnTo>
                    <a:pt x="590271" y="2006451"/>
                  </a:lnTo>
                  <a:lnTo>
                    <a:pt x="885407" y="1108828"/>
                  </a:lnTo>
                  <a:lnTo>
                    <a:pt x="1180543" y="0"/>
                  </a:lnTo>
                  <a:lnTo>
                    <a:pt x="1475679" y="158404"/>
                  </a:lnTo>
                  <a:lnTo>
                    <a:pt x="1770815" y="105602"/>
                  </a:lnTo>
                  <a:lnTo>
                    <a:pt x="2065951" y="0"/>
                  </a:lnTo>
                  <a:lnTo>
                    <a:pt x="2361087" y="158404"/>
                  </a:lnTo>
                </a:path>
              </a:pathLst>
            </a:custGeom>
            <a:ln w="27101" cap="flat">
              <a:solidFill>
                <a:srgbClr val="E31A1C">
                  <a:alpha val="100000"/>
                </a:srgbClr>
              </a:solidFill>
              <a:prstDash val="solid"/>
              <a:round/>
            </a:ln>
          </p:spPr>
          <p:txBody>
            <a:bodyPr/>
            <a:lstStyle/>
            <a:p/>
          </p:txBody>
        </p:sp>
        <p:sp>
          <p:nvSpPr>
            <p:cNvPr id="65" name="pl65"/>
            <p:cNvSpPr/>
            <p:nvPr/>
          </p:nvSpPr>
          <p:spPr>
            <a:xfrm>
              <a:off x="810605" y="1596525"/>
              <a:ext cx="6788126" cy="633616"/>
            </a:xfrm>
            <a:custGeom>
              <a:avLst/>
              <a:pathLst>
                <a:path w="6788126" h="633616">
                  <a:moveTo>
                    <a:pt x="0" y="633616"/>
                  </a:moveTo>
                  <a:lnTo>
                    <a:pt x="295135" y="580814"/>
                  </a:lnTo>
                  <a:lnTo>
                    <a:pt x="590271" y="580814"/>
                  </a:lnTo>
                  <a:lnTo>
                    <a:pt x="885407" y="528013"/>
                  </a:lnTo>
                  <a:lnTo>
                    <a:pt x="1180543" y="422410"/>
                  </a:lnTo>
                  <a:lnTo>
                    <a:pt x="1475679" y="475212"/>
                  </a:lnTo>
                  <a:lnTo>
                    <a:pt x="1770815" y="475212"/>
                  </a:lnTo>
                  <a:lnTo>
                    <a:pt x="2065951" y="475212"/>
                  </a:lnTo>
                  <a:lnTo>
                    <a:pt x="2361087" y="475212"/>
                  </a:lnTo>
                  <a:lnTo>
                    <a:pt x="2656223" y="422410"/>
                  </a:lnTo>
                  <a:lnTo>
                    <a:pt x="2951359" y="316808"/>
                  </a:lnTo>
                  <a:lnTo>
                    <a:pt x="3246495" y="316808"/>
                  </a:lnTo>
                  <a:lnTo>
                    <a:pt x="3541631" y="316808"/>
                  </a:lnTo>
                  <a:lnTo>
                    <a:pt x="3836766" y="211205"/>
                  </a:lnTo>
                  <a:lnTo>
                    <a:pt x="4131902" y="158404"/>
                  </a:lnTo>
                  <a:lnTo>
                    <a:pt x="4427038" y="105602"/>
                  </a:lnTo>
                  <a:lnTo>
                    <a:pt x="4722174" y="52801"/>
                  </a:lnTo>
                  <a:lnTo>
                    <a:pt x="5017310" y="52801"/>
                  </a:lnTo>
                  <a:lnTo>
                    <a:pt x="5312446" y="0"/>
                  </a:lnTo>
                  <a:lnTo>
                    <a:pt x="5607582" y="0"/>
                  </a:lnTo>
                  <a:lnTo>
                    <a:pt x="5902718" y="0"/>
                  </a:lnTo>
                  <a:lnTo>
                    <a:pt x="6197854" y="105602"/>
                  </a:lnTo>
                  <a:lnTo>
                    <a:pt x="6492990" y="105602"/>
                  </a:lnTo>
                  <a:lnTo>
                    <a:pt x="6788126" y="158404"/>
                  </a:lnTo>
                </a:path>
              </a:pathLst>
            </a:custGeom>
            <a:ln w="27101" cap="flat">
              <a:solidFill>
                <a:srgbClr val="FF7F00">
                  <a:alpha val="100000"/>
                </a:srgbClr>
              </a:solidFill>
              <a:prstDash val="solid"/>
              <a:round/>
            </a:ln>
          </p:spPr>
          <p:txBody>
            <a:bodyPr/>
            <a:lstStyle/>
            <a:p/>
          </p:txBody>
        </p:sp>
        <p:sp>
          <p:nvSpPr>
            <p:cNvPr id="66" name="pl66"/>
            <p:cNvSpPr/>
            <p:nvPr/>
          </p:nvSpPr>
          <p:spPr>
            <a:xfrm>
              <a:off x="810605" y="1966135"/>
              <a:ext cx="6788126" cy="2534464"/>
            </a:xfrm>
            <a:custGeom>
              <a:avLst/>
              <a:pathLst>
                <a:path w="6788126" h="2534464">
                  <a:moveTo>
                    <a:pt x="0" y="2534464"/>
                  </a:moveTo>
                  <a:lnTo>
                    <a:pt x="295135" y="2217656"/>
                  </a:lnTo>
                  <a:lnTo>
                    <a:pt x="590271" y="2217656"/>
                  </a:lnTo>
                  <a:lnTo>
                    <a:pt x="885407" y="2270457"/>
                  </a:lnTo>
                  <a:lnTo>
                    <a:pt x="1180543" y="2059252"/>
                  </a:lnTo>
                  <a:lnTo>
                    <a:pt x="1475679" y="1900848"/>
                  </a:lnTo>
                  <a:lnTo>
                    <a:pt x="1770815" y="1848047"/>
                  </a:lnTo>
                  <a:lnTo>
                    <a:pt x="2065951" y="1848047"/>
                  </a:lnTo>
                  <a:lnTo>
                    <a:pt x="2361087" y="1953649"/>
                  </a:lnTo>
                  <a:lnTo>
                    <a:pt x="2656223" y="1320033"/>
                  </a:lnTo>
                  <a:lnTo>
                    <a:pt x="2951359" y="1267232"/>
                  </a:lnTo>
                  <a:lnTo>
                    <a:pt x="3246495" y="1108828"/>
                  </a:lnTo>
                  <a:lnTo>
                    <a:pt x="3541631" y="1056026"/>
                  </a:lnTo>
                  <a:lnTo>
                    <a:pt x="3836766" y="844821"/>
                  </a:lnTo>
                  <a:lnTo>
                    <a:pt x="4131902" y="633616"/>
                  </a:lnTo>
                  <a:lnTo>
                    <a:pt x="4427038" y="369609"/>
                  </a:lnTo>
                  <a:lnTo>
                    <a:pt x="4722174" y="105602"/>
                  </a:lnTo>
                  <a:lnTo>
                    <a:pt x="5017310" y="105602"/>
                  </a:lnTo>
                  <a:lnTo>
                    <a:pt x="5312446" y="105602"/>
                  </a:lnTo>
                  <a:lnTo>
                    <a:pt x="5607582" y="0"/>
                  </a:lnTo>
                  <a:lnTo>
                    <a:pt x="5902718" y="0"/>
                  </a:lnTo>
                  <a:lnTo>
                    <a:pt x="6197854" y="0"/>
                  </a:lnTo>
                  <a:lnTo>
                    <a:pt x="6492990" y="0"/>
                  </a:lnTo>
                  <a:lnTo>
                    <a:pt x="6788126" y="105602"/>
                  </a:lnTo>
                </a:path>
              </a:pathLst>
            </a:custGeom>
            <a:ln w="27101" cap="flat">
              <a:solidFill>
                <a:srgbClr val="FFC20E">
                  <a:alpha val="100000"/>
                </a:srgbClr>
              </a:solidFill>
              <a:prstDash val="solid"/>
              <a:round/>
            </a:ln>
          </p:spPr>
          <p:txBody>
            <a:bodyPr/>
            <a:lstStyle/>
            <a:p/>
          </p:txBody>
        </p:sp>
        <p:sp>
          <p:nvSpPr>
            <p:cNvPr id="67" name="pl67"/>
            <p:cNvSpPr/>
            <p:nvPr/>
          </p:nvSpPr>
          <p:spPr>
            <a:xfrm>
              <a:off x="3171692" y="2969360"/>
              <a:ext cx="4427038" cy="2956875"/>
            </a:xfrm>
            <a:custGeom>
              <a:avLst/>
              <a:pathLst>
                <a:path w="4427038" h="2956875">
                  <a:moveTo>
                    <a:pt x="0" y="2956875"/>
                  </a:moveTo>
                  <a:lnTo>
                    <a:pt x="295135" y="2745669"/>
                  </a:lnTo>
                  <a:lnTo>
                    <a:pt x="590271" y="2745669"/>
                  </a:lnTo>
                  <a:lnTo>
                    <a:pt x="885407" y="2587265"/>
                  </a:lnTo>
                  <a:lnTo>
                    <a:pt x="1180543" y="2376060"/>
                  </a:lnTo>
                  <a:lnTo>
                    <a:pt x="1475679" y="1056026"/>
                  </a:lnTo>
                  <a:lnTo>
                    <a:pt x="1770815" y="528013"/>
                  </a:lnTo>
                  <a:lnTo>
                    <a:pt x="2065951" y="264006"/>
                  </a:lnTo>
                  <a:lnTo>
                    <a:pt x="2361087" y="316808"/>
                  </a:lnTo>
                  <a:lnTo>
                    <a:pt x="2656223" y="52801"/>
                  </a:lnTo>
                  <a:lnTo>
                    <a:pt x="2951359" y="52801"/>
                  </a:lnTo>
                  <a:lnTo>
                    <a:pt x="3246495" y="0"/>
                  </a:lnTo>
                  <a:lnTo>
                    <a:pt x="3541631" y="105602"/>
                  </a:lnTo>
                  <a:lnTo>
                    <a:pt x="3836766" y="158404"/>
                  </a:lnTo>
                  <a:lnTo>
                    <a:pt x="4131902" y="158404"/>
                  </a:lnTo>
                  <a:lnTo>
                    <a:pt x="4427038" y="211205"/>
                  </a:lnTo>
                </a:path>
              </a:pathLst>
            </a:custGeom>
            <a:ln w="27101" cap="flat">
              <a:solidFill>
                <a:srgbClr val="008B00">
                  <a:alpha val="100000"/>
                </a:srgbClr>
              </a:solidFill>
              <a:prstDash val="solid"/>
              <a:round/>
            </a:ln>
          </p:spPr>
          <p:txBody>
            <a:bodyPr/>
            <a:lstStyle/>
            <a:p/>
          </p:txBody>
        </p:sp>
        <p:sp>
          <p:nvSpPr>
            <p:cNvPr id="68" name="pl68"/>
            <p:cNvSpPr/>
            <p:nvPr/>
          </p:nvSpPr>
          <p:spPr>
            <a:xfrm>
              <a:off x="810605" y="1490923"/>
              <a:ext cx="6788126" cy="633616"/>
            </a:xfrm>
            <a:custGeom>
              <a:avLst/>
              <a:pathLst>
                <a:path w="6788126" h="633616">
                  <a:moveTo>
                    <a:pt x="0" y="633616"/>
                  </a:moveTo>
                  <a:lnTo>
                    <a:pt x="295135" y="528013"/>
                  </a:lnTo>
                  <a:lnTo>
                    <a:pt x="590271" y="580814"/>
                  </a:lnTo>
                  <a:lnTo>
                    <a:pt x="885407" y="528013"/>
                  </a:lnTo>
                  <a:lnTo>
                    <a:pt x="1180543" y="422410"/>
                  </a:lnTo>
                  <a:lnTo>
                    <a:pt x="1475679" y="422410"/>
                  </a:lnTo>
                  <a:lnTo>
                    <a:pt x="1770815" y="528013"/>
                  </a:lnTo>
                  <a:lnTo>
                    <a:pt x="2065951" y="528013"/>
                  </a:lnTo>
                  <a:lnTo>
                    <a:pt x="2361087" y="528013"/>
                  </a:lnTo>
                  <a:lnTo>
                    <a:pt x="2656223" y="528013"/>
                  </a:lnTo>
                  <a:lnTo>
                    <a:pt x="2951359" y="475212"/>
                  </a:lnTo>
                  <a:lnTo>
                    <a:pt x="3246495" y="316808"/>
                  </a:lnTo>
                  <a:lnTo>
                    <a:pt x="3541631" y="369609"/>
                  </a:lnTo>
                  <a:lnTo>
                    <a:pt x="3836766" y="316808"/>
                  </a:lnTo>
                  <a:lnTo>
                    <a:pt x="4131902" y="264006"/>
                  </a:lnTo>
                  <a:lnTo>
                    <a:pt x="4427038" y="211205"/>
                  </a:lnTo>
                  <a:lnTo>
                    <a:pt x="4722174" y="105602"/>
                  </a:lnTo>
                  <a:lnTo>
                    <a:pt x="5017310" y="105602"/>
                  </a:lnTo>
                  <a:lnTo>
                    <a:pt x="5312446" y="158404"/>
                  </a:lnTo>
                  <a:lnTo>
                    <a:pt x="5607582" y="0"/>
                  </a:lnTo>
                  <a:lnTo>
                    <a:pt x="5902718" y="105602"/>
                  </a:lnTo>
                  <a:lnTo>
                    <a:pt x="6197854" y="158404"/>
                  </a:lnTo>
                  <a:lnTo>
                    <a:pt x="6492990" y="105602"/>
                  </a:lnTo>
                  <a:lnTo>
                    <a:pt x="6788126" y="211205"/>
                  </a:lnTo>
                </a:path>
              </a:pathLst>
            </a:custGeom>
            <a:ln w="27101" cap="flat">
              <a:solidFill>
                <a:srgbClr val="9A32CD">
                  <a:alpha val="100000"/>
                </a:srgbClr>
              </a:solidFill>
              <a:prstDash val="solid"/>
              <a:round/>
            </a:ln>
          </p:spPr>
          <p:txBody>
            <a:bodyPr/>
            <a:lstStyle/>
            <a:p/>
          </p:txBody>
        </p:sp>
        <p:sp>
          <p:nvSpPr>
            <p:cNvPr id="69" name="pl69"/>
            <p:cNvSpPr/>
            <p:nvPr/>
          </p:nvSpPr>
          <p:spPr>
            <a:xfrm>
              <a:off x="2581420" y="2916559"/>
              <a:ext cx="5017310" cy="3009676"/>
            </a:xfrm>
            <a:custGeom>
              <a:avLst/>
              <a:pathLst>
                <a:path w="5017310" h="3009676">
                  <a:moveTo>
                    <a:pt x="0" y="3009676"/>
                  </a:moveTo>
                  <a:lnTo>
                    <a:pt x="295135" y="3009676"/>
                  </a:lnTo>
                  <a:lnTo>
                    <a:pt x="590271" y="3009676"/>
                  </a:lnTo>
                  <a:lnTo>
                    <a:pt x="885407" y="3009676"/>
                  </a:lnTo>
                  <a:lnTo>
                    <a:pt x="1180543" y="3009676"/>
                  </a:lnTo>
                  <a:lnTo>
                    <a:pt x="1475679" y="2745669"/>
                  </a:lnTo>
                  <a:lnTo>
                    <a:pt x="1770815" y="2376060"/>
                  </a:lnTo>
                  <a:lnTo>
                    <a:pt x="2065951" y="2059252"/>
                  </a:lnTo>
                  <a:lnTo>
                    <a:pt x="2361087" y="2059252"/>
                  </a:lnTo>
                  <a:lnTo>
                    <a:pt x="2656223" y="1953649"/>
                  </a:lnTo>
                  <a:lnTo>
                    <a:pt x="2951359" y="1848047"/>
                  </a:lnTo>
                  <a:lnTo>
                    <a:pt x="3246495" y="1531239"/>
                  </a:lnTo>
                  <a:lnTo>
                    <a:pt x="3541631" y="528013"/>
                  </a:lnTo>
                  <a:lnTo>
                    <a:pt x="3836766" y="105602"/>
                  </a:lnTo>
                  <a:lnTo>
                    <a:pt x="4131902" y="52801"/>
                  </a:lnTo>
                  <a:lnTo>
                    <a:pt x="4427038" y="0"/>
                  </a:lnTo>
                  <a:lnTo>
                    <a:pt x="4722174" y="52801"/>
                  </a:lnTo>
                  <a:lnTo>
                    <a:pt x="5017310" y="158404"/>
                  </a:lnTo>
                </a:path>
              </a:pathLst>
            </a:custGeom>
            <a:ln w="27101" cap="flat">
              <a:solidFill>
                <a:srgbClr val="836FFF">
                  <a:alpha val="100000"/>
                </a:srgbClr>
              </a:solidFill>
              <a:prstDash val="solid"/>
              <a:round/>
            </a:ln>
          </p:spPr>
          <p:txBody>
            <a:bodyPr/>
            <a:lstStyle/>
            <a:p/>
          </p:txBody>
        </p:sp>
        <p:sp>
          <p:nvSpPr>
            <p:cNvPr id="70" name="pl70"/>
            <p:cNvSpPr/>
            <p:nvPr/>
          </p:nvSpPr>
          <p:spPr>
            <a:xfrm>
              <a:off x="810605" y="2282943"/>
              <a:ext cx="6788126" cy="2481663"/>
            </a:xfrm>
            <a:custGeom>
              <a:avLst/>
              <a:pathLst>
                <a:path w="6788126" h="2481663">
                  <a:moveTo>
                    <a:pt x="0" y="2481663"/>
                  </a:moveTo>
                  <a:lnTo>
                    <a:pt x="295135" y="2323259"/>
                  </a:lnTo>
                  <a:lnTo>
                    <a:pt x="590271" y="2323259"/>
                  </a:lnTo>
                  <a:lnTo>
                    <a:pt x="885407" y="2323259"/>
                  </a:lnTo>
                  <a:lnTo>
                    <a:pt x="1180543" y="1795245"/>
                  </a:lnTo>
                  <a:lnTo>
                    <a:pt x="1475679" y="1742444"/>
                  </a:lnTo>
                  <a:lnTo>
                    <a:pt x="1770815" y="1742444"/>
                  </a:lnTo>
                  <a:lnTo>
                    <a:pt x="2065951" y="1689643"/>
                  </a:lnTo>
                  <a:lnTo>
                    <a:pt x="2361087" y="1900848"/>
                  </a:lnTo>
                  <a:lnTo>
                    <a:pt x="2656223" y="1848047"/>
                  </a:lnTo>
                  <a:lnTo>
                    <a:pt x="2951359" y="1848047"/>
                  </a:lnTo>
                  <a:lnTo>
                    <a:pt x="3246495" y="1795245"/>
                  </a:lnTo>
                  <a:lnTo>
                    <a:pt x="3541631" y="1795245"/>
                  </a:lnTo>
                  <a:lnTo>
                    <a:pt x="3836766" y="1795245"/>
                  </a:lnTo>
                  <a:lnTo>
                    <a:pt x="4131902" y="1584040"/>
                  </a:lnTo>
                  <a:lnTo>
                    <a:pt x="4427038" y="1372834"/>
                  </a:lnTo>
                  <a:lnTo>
                    <a:pt x="4722174" y="1320033"/>
                  </a:lnTo>
                  <a:lnTo>
                    <a:pt x="5017310" y="1372834"/>
                  </a:lnTo>
                  <a:lnTo>
                    <a:pt x="5312446" y="1425636"/>
                  </a:lnTo>
                  <a:lnTo>
                    <a:pt x="5607582" y="1478437"/>
                  </a:lnTo>
                  <a:lnTo>
                    <a:pt x="5902718" y="1531239"/>
                  </a:lnTo>
                  <a:lnTo>
                    <a:pt x="6197854" y="1584040"/>
                  </a:lnTo>
                  <a:lnTo>
                    <a:pt x="6492990" y="52801"/>
                  </a:lnTo>
                  <a:lnTo>
                    <a:pt x="6788126" y="0"/>
                  </a:lnTo>
                </a:path>
              </a:pathLst>
            </a:custGeom>
            <a:ln w="27101" cap="flat">
              <a:solidFill>
                <a:srgbClr val="FB9A99">
                  <a:alpha val="100000"/>
                </a:srgbClr>
              </a:solidFill>
              <a:prstDash val="solid"/>
              <a:round/>
            </a:ln>
          </p:spPr>
          <p:txBody>
            <a:bodyPr/>
            <a:lstStyle/>
            <a:p/>
          </p:txBody>
        </p:sp>
        <p:sp>
          <p:nvSpPr>
            <p:cNvPr id="71" name="pl71"/>
            <p:cNvSpPr/>
            <p:nvPr/>
          </p:nvSpPr>
          <p:spPr>
            <a:xfrm>
              <a:off x="810605" y="2282943"/>
              <a:ext cx="6788126" cy="1848047"/>
            </a:xfrm>
            <a:custGeom>
              <a:avLst/>
              <a:pathLst>
                <a:path w="6788126" h="1848047">
                  <a:moveTo>
                    <a:pt x="0" y="1848047"/>
                  </a:moveTo>
                  <a:lnTo>
                    <a:pt x="295135" y="1742444"/>
                  </a:lnTo>
                  <a:lnTo>
                    <a:pt x="590271" y="1742444"/>
                  </a:lnTo>
                  <a:lnTo>
                    <a:pt x="885407" y="1636841"/>
                  </a:lnTo>
                  <a:lnTo>
                    <a:pt x="1180543" y="1531239"/>
                  </a:lnTo>
                  <a:lnTo>
                    <a:pt x="1475679" y="1478437"/>
                  </a:lnTo>
                  <a:lnTo>
                    <a:pt x="1770815" y="1531239"/>
                  </a:lnTo>
                  <a:lnTo>
                    <a:pt x="2065951" y="1478437"/>
                  </a:lnTo>
                  <a:lnTo>
                    <a:pt x="2361087" y="1478437"/>
                  </a:lnTo>
                  <a:lnTo>
                    <a:pt x="2656223" y="1320033"/>
                  </a:lnTo>
                  <a:lnTo>
                    <a:pt x="2951359" y="1267232"/>
                  </a:lnTo>
                  <a:lnTo>
                    <a:pt x="3246495" y="1161629"/>
                  </a:lnTo>
                  <a:lnTo>
                    <a:pt x="3541631" y="1108828"/>
                  </a:lnTo>
                  <a:lnTo>
                    <a:pt x="3836766" y="897622"/>
                  </a:lnTo>
                  <a:lnTo>
                    <a:pt x="4131902" y="739218"/>
                  </a:lnTo>
                  <a:lnTo>
                    <a:pt x="4427038" y="528013"/>
                  </a:lnTo>
                  <a:lnTo>
                    <a:pt x="4722174" y="369609"/>
                  </a:lnTo>
                  <a:lnTo>
                    <a:pt x="5017310" y="316808"/>
                  </a:lnTo>
                  <a:lnTo>
                    <a:pt x="5312446" y="158404"/>
                  </a:lnTo>
                  <a:lnTo>
                    <a:pt x="5607582" y="0"/>
                  </a:lnTo>
                  <a:lnTo>
                    <a:pt x="5902718" y="105602"/>
                  </a:lnTo>
                  <a:lnTo>
                    <a:pt x="6197854" y="105602"/>
                  </a:lnTo>
                  <a:lnTo>
                    <a:pt x="6492990" y="0"/>
                  </a:lnTo>
                  <a:lnTo>
                    <a:pt x="6788126" y="52801"/>
                  </a:lnTo>
                </a:path>
              </a:pathLst>
            </a:custGeom>
            <a:ln w="27101" cap="flat">
              <a:solidFill>
                <a:srgbClr val="002759">
                  <a:alpha val="100000"/>
                </a:srgbClr>
              </a:solidFill>
              <a:prstDash val="solid"/>
              <a:round/>
            </a:ln>
          </p:spPr>
          <p:txBody>
            <a:bodyPr/>
            <a:lstStyle/>
            <a:p/>
          </p:txBody>
        </p:sp>
        <p:sp>
          <p:nvSpPr>
            <p:cNvPr id="72" name="pt72"/>
            <p:cNvSpPr/>
            <p:nvPr/>
          </p:nvSpPr>
          <p:spPr>
            <a:xfrm>
              <a:off x="785779" y="410616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3" name="pt73"/>
            <p:cNvSpPr/>
            <p:nvPr/>
          </p:nvSpPr>
          <p:spPr>
            <a:xfrm>
              <a:off x="1080915" y="40005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4" name="pt74"/>
            <p:cNvSpPr/>
            <p:nvPr/>
          </p:nvSpPr>
          <p:spPr>
            <a:xfrm>
              <a:off x="1376051" y="400056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5" name="pt75"/>
            <p:cNvSpPr/>
            <p:nvPr/>
          </p:nvSpPr>
          <p:spPr>
            <a:xfrm>
              <a:off x="1671186" y="389495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6" name="pt76"/>
            <p:cNvSpPr/>
            <p:nvPr/>
          </p:nvSpPr>
          <p:spPr>
            <a:xfrm>
              <a:off x="1966322"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7" name="pt77"/>
            <p:cNvSpPr/>
            <p:nvPr/>
          </p:nvSpPr>
          <p:spPr>
            <a:xfrm>
              <a:off x="2261458" y="37365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8" name="pt78"/>
            <p:cNvSpPr/>
            <p:nvPr/>
          </p:nvSpPr>
          <p:spPr>
            <a:xfrm>
              <a:off x="2556594" y="378935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79" name="pt79"/>
            <p:cNvSpPr/>
            <p:nvPr/>
          </p:nvSpPr>
          <p:spPr>
            <a:xfrm>
              <a:off x="2851730" y="37365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0" name="pt80"/>
            <p:cNvSpPr/>
            <p:nvPr/>
          </p:nvSpPr>
          <p:spPr>
            <a:xfrm>
              <a:off x="3146866" y="3736554"/>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1" name="pt81"/>
            <p:cNvSpPr/>
            <p:nvPr/>
          </p:nvSpPr>
          <p:spPr>
            <a:xfrm>
              <a:off x="3442002" y="357815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2" name="pt82"/>
            <p:cNvSpPr/>
            <p:nvPr/>
          </p:nvSpPr>
          <p:spPr>
            <a:xfrm>
              <a:off x="3737138" y="3525349"/>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3" name="pt83"/>
            <p:cNvSpPr/>
            <p:nvPr/>
          </p:nvSpPr>
          <p:spPr>
            <a:xfrm>
              <a:off x="4032274" y="341974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4" name="pt84"/>
            <p:cNvSpPr/>
            <p:nvPr/>
          </p:nvSpPr>
          <p:spPr>
            <a:xfrm>
              <a:off x="4327410" y="336694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5" name="pt85"/>
            <p:cNvSpPr/>
            <p:nvPr/>
          </p:nvSpPr>
          <p:spPr>
            <a:xfrm>
              <a:off x="4622546" y="315574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6" name="pt86"/>
            <p:cNvSpPr/>
            <p:nvPr/>
          </p:nvSpPr>
          <p:spPr>
            <a:xfrm>
              <a:off x="4917682" y="299733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7" name="pt87"/>
            <p:cNvSpPr/>
            <p:nvPr/>
          </p:nvSpPr>
          <p:spPr>
            <a:xfrm>
              <a:off x="5212818" y="278613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8" name="pt88"/>
            <p:cNvSpPr/>
            <p:nvPr/>
          </p:nvSpPr>
          <p:spPr>
            <a:xfrm>
              <a:off x="5507953" y="2627726"/>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89" name="pt89"/>
            <p:cNvSpPr/>
            <p:nvPr/>
          </p:nvSpPr>
          <p:spPr>
            <a:xfrm>
              <a:off x="5803089" y="2574925"/>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0" name="pt90"/>
            <p:cNvSpPr/>
            <p:nvPr/>
          </p:nvSpPr>
          <p:spPr>
            <a:xfrm>
              <a:off x="6098225" y="2416521"/>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1" name="pt91"/>
            <p:cNvSpPr/>
            <p:nvPr/>
          </p:nvSpPr>
          <p:spPr>
            <a:xfrm>
              <a:off x="6393361"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2" name="pt92"/>
            <p:cNvSpPr/>
            <p:nvPr/>
          </p:nvSpPr>
          <p:spPr>
            <a:xfrm>
              <a:off x="6688497" y="236372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3" name="pt93"/>
            <p:cNvSpPr/>
            <p:nvPr/>
          </p:nvSpPr>
          <p:spPr>
            <a:xfrm>
              <a:off x="6983633" y="2363720"/>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4" name="pt94"/>
            <p:cNvSpPr/>
            <p:nvPr/>
          </p:nvSpPr>
          <p:spPr>
            <a:xfrm>
              <a:off x="7278769" y="2258117"/>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pt95"/>
            <p:cNvSpPr/>
            <p:nvPr/>
          </p:nvSpPr>
          <p:spPr>
            <a:xfrm>
              <a:off x="7573905" y="2310918"/>
              <a:ext cx="49651" cy="49651"/>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6" name="pl96"/>
            <p:cNvSpPr/>
            <p:nvPr/>
          </p:nvSpPr>
          <p:spPr>
            <a:xfrm>
              <a:off x="7611357" y="1763162"/>
              <a:ext cx="126269" cy="82337"/>
            </a:xfrm>
            <a:custGeom>
              <a:avLst/>
              <a:pathLst>
                <a:path w="126269" h="82337">
                  <a:moveTo>
                    <a:pt x="126269" y="82337"/>
                  </a:moveTo>
                  <a:lnTo>
                    <a:pt x="0" y="0"/>
                  </a:lnTo>
                </a:path>
              </a:pathLst>
            </a:custGeom>
            <a:ln w="27101" cap="rnd">
              <a:solidFill>
                <a:srgbClr val="1C86EE">
                  <a:alpha val="100000"/>
                </a:srgbClr>
              </a:solidFill>
              <a:prstDash val="dot"/>
              <a:round/>
            </a:ln>
          </p:spPr>
          <p:txBody>
            <a:bodyPr/>
            <a:lstStyle/>
            <a:p/>
          </p:txBody>
        </p:sp>
        <p:sp>
          <p:nvSpPr>
            <p:cNvPr id="97" name="pl97"/>
            <p:cNvSpPr/>
            <p:nvPr/>
          </p:nvSpPr>
          <p:spPr>
            <a:xfrm>
              <a:off x="7609128" y="1764347"/>
              <a:ext cx="1213296" cy="1098985"/>
            </a:xfrm>
            <a:custGeom>
              <a:avLst/>
              <a:pathLst>
                <a:path w="1213296" h="1098985">
                  <a:moveTo>
                    <a:pt x="1213296" y="1098985"/>
                  </a:moveTo>
                  <a:lnTo>
                    <a:pt x="0" y="0"/>
                  </a:lnTo>
                </a:path>
              </a:pathLst>
            </a:custGeom>
            <a:ln w="27101" cap="rnd">
              <a:solidFill>
                <a:srgbClr val="80BD41">
                  <a:alpha val="100000"/>
                </a:srgbClr>
              </a:solidFill>
              <a:prstDash val="dot"/>
              <a:round/>
            </a:ln>
          </p:spPr>
          <p:txBody>
            <a:bodyPr/>
            <a:lstStyle/>
            <a:p/>
          </p:txBody>
        </p:sp>
        <p:sp>
          <p:nvSpPr>
            <p:cNvPr id="98" name="pl98"/>
            <p:cNvSpPr/>
            <p:nvPr/>
          </p:nvSpPr>
          <p:spPr>
            <a:xfrm>
              <a:off x="7614606" y="1760410"/>
              <a:ext cx="1159984" cy="400490"/>
            </a:xfrm>
            <a:custGeom>
              <a:avLst/>
              <a:pathLst>
                <a:path w="1159984" h="400490">
                  <a:moveTo>
                    <a:pt x="1159984" y="400490"/>
                  </a:moveTo>
                  <a:lnTo>
                    <a:pt x="0" y="0"/>
                  </a:lnTo>
                </a:path>
              </a:pathLst>
            </a:custGeom>
            <a:ln w="27101" cap="rnd">
              <a:solidFill>
                <a:srgbClr val="EE00EE">
                  <a:alpha val="100000"/>
                </a:srgbClr>
              </a:solidFill>
              <a:prstDash val="dot"/>
              <a:round/>
            </a:ln>
          </p:spPr>
          <p:txBody>
            <a:bodyPr/>
            <a:lstStyle/>
            <a:p/>
          </p:txBody>
        </p:sp>
        <p:sp>
          <p:nvSpPr>
            <p:cNvPr id="99" name="pl99"/>
            <p:cNvSpPr/>
            <p:nvPr/>
          </p:nvSpPr>
          <p:spPr>
            <a:xfrm>
              <a:off x="7616777" y="1640294"/>
              <a:ext cx="1145744" cy="8892"/>
            </a:xfrm>
            <a:custGeom>
              <a:avLst/>
              <a:pathLst>
                <a:path w="1145744" h="8892">
                  <a:moveTo>
                    <a:pt x="1145744" y="0"/>
                  </a:moveTo>
                  <a:lnTo>
                    <a:pt x="0" y="8892"/>
                  </a:lnTo>
                </a:path>
              </a:pathLst>
            </a:custGeom>
            <a:ln w="27101" cap="rnd">
              <a:solidFill>
                <a:srgbClr val="E31A1C">
                  <a:alpha val="100000"/>
                </a:srgbClr>
              </a:solidFill>
              <a:prstDash val="dot"/>
              <a:round/>
            </a:ln>
          </p:spPr>
          <p:txBody>
            <a:bodyPr/>
            <a:lstStyle/>
            <a:p/>
          </p:txBody>
        </p:sp>
        <p:sp>
          <p:nvSpPr>
            <p:cNvPr id="100" name="pl100"/>
            <p:cNvSpPr/>
            <p:nvPr/>
          </p:nvSpPr>
          <p:spPr>
            <a:xfrm>
              <a:off x="7610777" y="1763509"/>
              <a:ext cx="922812" cy="657240"/>
            </a:xfrm>
            <a:custGeom>
              <a:avLst/>
              <a:pathLst>
                <a:path w="922812" h="657240">
                  <a:moveTo>
                    <a:pt x="922812" y="657240"/>
                  </a:moveTo>
                  <a:lnTo>
                    <a:pt x="0" y="0"/>
                  </a:lnTo>
                </a:path>
              </a:pathLst>
            </a:custGeom>
            <a:ln w="27101" cap="rnd">
              <a:solidFill>
                <a:srgbClr val="FF7F00">
                  <a:alpha val="100000"/>
                </a:srgbClr>
              </a:solidFill>
              <a:prstDash val="dot"/>
              <a:round/>
            </a:ln>
          </p:spPr>
          <p:txBody>
            <a:bodyPr/>
            <a:lstStyle/>
            <a:p/>
          </p:txBody>
        </p:sp>
        <p:sp>
          <p:nvSpPr>
            <p:cNvPr id="101" name="pl101"/>
            <p:cNvSpPr/>
            <p:nvPr/>
          </p:nvSpPr>
          <p:spPr>
            <a:xfrm>
              <a:off x="7606585" y="2082111"/>
              <a:ext cx="450827" cy="595443"/>
            </a:xfrm>
            <a:custGeom>
              <a:avLst/>
              <a:pathLst>
                <a:path w="450827" h="595443">
                  <a:moveTo>
                    <a:pt x="450827" y="595443"/>
                  </a:moveTo>
                  <a:lnTo>
                    <a:pt x="0" y="0"/>
                  </a:lnTo>
                </a:path>
              </a:pathLst>
            </a:custGeom>
            <a:ln w="27101" cap="rnd">
              <a:solidFill>
                <a:srgbClr val="FFC20E">
                  <a:alpha val="100000"/>
                </a:srgbClr>
              </a:solidFill>
              <a:prstDash val="dot"/>
              <a:round/>
            </a:ln>
          </p:spPr>
          <p:txBody>
            <a:bodyPr/>
            <a:lstStyle/>
            <a:p/>
          </p:txBody>
        </p:sp>
        <p:sp>
          <p:nvSpPr>
            <p:cNvPr id="102" name="pl102"/>
            <p:cNvSpPr/>
            <p:nvPr/>
          </p:nvSpPr>
          <p:spPr>
            <a:xfrm>
              <a:off x="7607616" y="3190594"/>
              <a:ext cx="925867" cy="1044978"/>
            </a:xfrm>
            <a:custGeom>
              <a:avLst/>
              <a:pathLst>
                <a:path w="925867" h="1044978">
                  <a:moveTo>
                    <a:pt x="925867" y="1044978"/>
                  </a:moveTo>
                  <a:lnTo>
                    <a:pt x="0" y="0"/>
                  </a:lnTo>
                </a:path>
              </a:pathLst>
            </a:custGeom>
            <a:ln w="27101" cap="rnd">
              <a:solidFill>
                <a:srgbClr val="008B00">
                  <a:alpha val="100000"/>
                </a:srgbClr>
              </a:solidFill>
              <a:prstDash val="dot"/>
              <a:round/>
            </a:ln>
          </p:spPr>
          <p:txBody>
            <a:bodyPr/>
            <a:lstStyle/>
            <a:p/>
          </p:txBody>
        </p:sp>
        <p:sp>
          <p:nvSpPr>
            <p:cNvPr id="103" name="pl103"/>
            <p:cNvSpPr/>
            <p:nvPr/>
          </p:nvSpPr>
          <p:spPr>
            <a:xfrm>
              <a:off x="7616091" y="1705278"/>
              <a:ext cx="1080106" cy="195990"/>
            </a:xfrm>
            <a:custGeom>
              <a:avLst/>
              <a:pathLst>
                <a:path w="1080106" h="195990">
                  <a:moveTo>
                    <a:pt x="1080106" y="195990"/>
                  </a:moveTo>
                  <a:lnTo>
                    <a:pt x="0" y="0"/>
                  </a:lnTo>
                </a:path>
              </a:pathLst>
            </a:custGeom>
            <a:ln w="27101" cap="rnd">
              <a:solidFill>
                <a:srgbClr val="9A32CD">
                  <a:alpha val="100000"/>
                </a:srgbClr>
              </a:solidFill>
              <a:prstDash val="dot"/>
              <a:round/>
            </a:ln>
          </p:spPr>
          <p:txBody>
            <a:bodyPr/>
            <a:lstStyle/>
            <a:p/>
          </p:txBody>
        </p:sp>
        <p:sp>
          <p:nvSpPr>
            <p:cNvPr id="104" name="pl104"/>
            <p:cNvSpPr/>
            <p:nvPr/>
          </p:nvSpPr>
          <p:spPr>
            <a:xfrm>
              <a:off x="7608595" y="2292591"/>
              <a:ext cx="1178205" cy="1152464"/>
            </a:xfrm>
            <a:custGeom>
              <a:avLst/>
              <a:pathLst>
                <a:path w="1178205" h="1152464">
                  <a:moveTo>
                    <a:pt x="1178205" y="1152464"/>
                  </a:moveTo>
                  <a:lnTo>
                    <a:pt x="0" y="0"/>
                  </a:lnTo>
                </a:path>
              </a:pathLst>
            </a:custGeom>
            <a:ln w="27101" cap="rnd">
              <a:solidFill>
                <a:srgbClr val="FB9A99">
                  <a:alpha val="100000"/>
                </a:srgbClr>
              </a:solidFill>
              <a:prstDash val="dot"/>
              <a:round/>
            </a:ln>
          </p:spPr>
          <p:txBody>
            <a:bodyPr/>
            <a:lstStyle/>
            <a:p/>
          </p:txBody>
        </p:sp>
        <p:sp>
          <p:nvSpPr>
            <p:cNvPr id="105" name="pl105"/>
            <p:cNvSpPr/>
            <p:nvPr/>
          </p:nvSpPr>
          <p:spPr>
            <a:xfrm>
              <a:off x="7609892" y="3084018"/>
              <a:ext cx="1098374" cy="891092"/>
            </a:xfrm>
            <a:custGeom>
              <a:avLst/>
              <a:pathLst>
                <a:path w="1098374" h="891092">
                  <a:moveTo>
                    <a:pt x="1098374" y="891092"/>
                  </a:moveTo>
                  <a:lnTo>
                    <a:pt x="0" y="0"/>
                  </a:lnTo>
                </a:path>
              </a:pathLst>
            </a:custGeom>
            <a:ln w="27101" cap="rnd">
              <a:solidFill>
                <a:srgbClr val="836FFF">
                  <a:alpha val="100000"/>
                </a:srgbClr>
              </a:solidFill>
              <a:prstDash val="dot"/>
              <a:round/>
            </a:ln>
          </p:spPr>
          <p:txBody>
            <a:bodyPr/>
            <a:lstStyle/>
            <a:p/>
          </p:txBody>
        </p:sp>
        <p:sp>
          <p:nvSpPr>
            <p:cNvPr id="106" name="pl106"/>
            <p:cNvSpPr/>
            <p:nvPr/>
          </p:nvSpPr>
          <p:spPr>
            <a:xfrm>
              <a:off x="7602760" y="2346975"/>
              <a:ext cx="328091" cy="914555"/>
            </a:xfrm>
            <a:custGeom>
              <a:avLst/>
              <a:pathLst>
                <a:path w="328091" h="914555">
                  <a:moveTo>
                    <a:pt x="328091" y="914555"/>
                  </a:moveTo>
                  <a:lnTo>
                    <a:pt x="0" y="0"/>
                  </a:lnTo>
                </a:path>
              </a:pathLst>
            </a:custGeom>
            <a:ln w="27101" cap="rnd">
              <a:solidFill>
                <a:srgbClr val="002759">
                  <a:alpha val="100000"/>
                </a:srgbClr>
              </a:solidFill>
              <a:prstDash val="dot"/>
              <a:round/>
            </a:ln>
          </p:spPr>
          <p:txBody>
            <a:bodyPr/>
            <a:lstStyle/>
            <a:p/>
          </p:txBody>
        </p:sp>
        <p:sp>
          <p:nvSpPr>
            <p:cNvPr id="107" name="pg107"/>
            <p:cNvSpPr/>
            <p:nvPr/>
          </p:nvSpPr>
          <p:spPr>
            <a:xfrm>
              <a:off x="7464699" y="1845500"/>
              <a:ext cx="1495411" cy="169038"/>
            </a:xfrm>
            <a:custGeom>
              <a:avLst/>
              <a:pathLst>
                <a:path w="1495411" h="169038">
                  <a:moveTo>
                    <a:pt x="27432" y="169038"/>
                  </a:moveTo>
                  <a:lnTo>
                    <a:pt x="1467979" y="169038"/>
                  </a:lnTo>
                  <a:lnTo>
                    <a:pt x="1466875" y="169016"/>
                  </a:lnTo>
                  <a:lnTo>
                    <a:pt x="1471286" y="168838"/>
                  </a:lnTo>
                  <a:lnTo>
                    <a:pt x="1475611" y="167955"/>
                  </a:lnTo>
                  <a:lnTo>
                    <a:pt x="1479739" y="166389"/>
                  </a:lnTo>
                  <a:lnTo>
                    <a:pt x="1483562" y="164182"/>
                  </a:lnTo>
                  <a:lnTo>
                    <a:pt x="1486982" y="161390"/>
                  </a:lnTo>
                  <a:lnTo>
                    <a:pt x="1489910" y="158086"/>
                  </a:lnTo>
                  <a:lnTo>
                    <a:pt x="1492269" y="154354"/>
                  </a:lnTo>
                  <a:lnTo>
                    <a:pt x="1494000" y="150293"/>
                  </a:lnTo>
                  <a:lnTo>
                    <a:pt x="1495056" y="146006"/>
                  </a:lnTo>
                  <a:lnTo>
                    <a:pt x="1495411" y="141606"/>
                  </a:lnTo>
                  <a:lnTo>
                    <a:pt x="1495411" y="27431"/>
                  </a:lnTo>
                  <a:lnTo>
                    <a:pt x="1495056" y="23031"/>
                  </a:lnTo>
                  <a:lnTo>
                    <a:pt x="1494000" y="18745"/>
                  </a:lnTo>
                  <a:lnTo>
                    <a:pt x="1492269" y="14683"/>
                  </a:lnTo>
                  <a:lnTo>
                    <a:pt x="1489910" y="10952"/>
                  </a:lnTo>
                  <a:lnTo>
                    <a:pt x="1486982" y="7647"/>
                  </a:lnTo>
                  <a:lnTo>
                    <a:pt x="1483562" y="4855"/>
                  </a:lnTo>
                  <a:lnTo>
                    <a:pt x="1479739" y="2648"/>
                  </a:lnTo>
                  <a:lnTo>
                    <a:pt x="1475611" y="1083"/>
                  </a:lnTo>
                  <a:lnTo>
                    <a:pt x="1471286" y="200"/>
                  </a:lnTo>
                  <a:lnTo>
                    <a:pt x="1467979"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108" name="tx108"/>
            <p:cNvSpPr/>
            <p:nvPr/>
          </p:nvSpPr>
          <p:spPr>
            <a:xfrm>
              <a:off x="7487559" y="1869677"/>
              <a:ext cx="1403971"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Diphtheria, tetanus, pertussis</a:t>
              </a:r>
            </a:p>
          </p:txBody>
        </p:sp>
        <p:sp>
          <p:nvSpPr>
            <p:cNvPr id="109" name="pg109"/>
            <p:cNvSpPr/>
            <p:nvPr/>
          </p:nvSpPr>
          <p:spPr>
            <a:xfrm>
              <a:off x="8567381" y="2863333"/>
              <a:ext cx="392729" cy="169038"/>
            </a:xfrm>
            <a:custGeom>
              <a:avLst/>
              <a:pathLst>
                <a:path w="392729" h="169038">
                  <a:moveTo>
                    <a:pt x="27431" y="169038"/>
                  </a:moveTo>
                  <a:lnTo>
                    <a:pt x="365297" y="169038"/>
                  </a:lnTo>
                  <a:lnTo>
                    <a:pt x="364193" y="169016"/>
                  </a:lnTo>
                  <a:lnTo>
                    <a:pt x="368604" y="168838"/>
                  </a:lnTo>
                  <a:lnTo>
                    <a:pt x="372929" y="167955"/>
                  </a:lnTo>
                  <a:lnTo>
                    <a:pt x="377057" y="166389"/>
                  </a:lnTo>
                  <a:lnTo>
                    <a:pt x="380880" y="164182"/>
                  </a:lnTo>
                  <a:lnTo>
                    <a:pt x="384300" y="161390"/>
                  </a:lnTo>
                  <a:lnTo>
                    <a:pt x="387227" y="158086"/>
                  </a:lnTo>
                  <a:lnTo>
                    <a:pt x="389587" y="154354"/>
                  </a:lnTo>
                  <a:lnTo>
                    <a:pt x="391317" y="150293"/>
                  </a:lnTo>
                  <a:lnTo>
                    <a:pt x="392374" y="146006"/>
                  </a:lnTo>
                  <a:lnTo>
                    <a:pt x="392729" y="141606"/>
                  </a:lnTo>
                  <a:lnTo>
                    <a:pt x="392729" y="27431"/>
                  </a:lnTo>
                  <a:lnTo>
                    <a:pt x="392374" y="23031"/>
                  </a:lnTo>
                  <a:lnTo>
                    <a:pt x="391317" y="18745"/>
                  </a:lnTo>
                  <a:lnTo>
                    <a:pt x="389587" y="14683"/>
                  </a:lnTo>
                  <a:lnTo>
                    <a:pt x="387227" y="10952"/>
                  </a:lnTo>
                  <a:lnTo>
                    <a:pt x="384300" y="7647"/>
                  </a:lnTo>
                  <a:lnTo>
                    <a:pt x="380880" y="4855"/>
                  </a:lnTo>
                  <a:lnTo>
                    <a:pt x="377057" y="2648"/>
                  </a:lnTo>
                  <a:lnTo>
                    <a:pt x="372929" y="1083"/>
                  </a:lnTo>
                  <a:lnTo>
                    <a:pt x="368604" y="200"/>
                  </a:lnTo>
                  <a:lnTo>
                    <a:pt x="3652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110" name="tx110"/>
            <p:cNvSpPr/>
            <p:nvPr/>
          </p:nvSpPr>
          <p:spPr>
            <a:xfrm>
              <a:off x="8590241" y="2887509"/>
              <a:ext cx="301289" cy="9914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 B</a:t>
              </a:r>
            </a:p>
          </p:txBody>
        </p:sp>
        <p:sp>
          <p:nvSpPr>
            <p:cNvPr id="111" name="pg111"/>
            <p:cNvSpPr/>
            <p:nvPr/>
          </p:nvSpPr>
          <p:spPr>
            <a:xfrm>
              <a:off x="8706010" y="2080049"/>
              <a:ext cx="254100" cy="169038"/>
            </a:xfrm>
            <a:custGeom>
              <a:avLst/>
              <a:pathLst>
                <a:path w="254100" h="169038">
                  <a:moveTo>
                    <a:pt x="27431" y="169038"/>
                  </a:moveTo>
                  <a:lnTo>
                    <a:pt x="226668" y="169038"/>
                  </a:lnTo>
                  <a:lnTo>
                    <a:pt x="225563" y="169016"/>
                  </a:lnTo>
                  <a:lnTo>
                    <a:pt x="229974" y="168838"/>
                  </a:lnTo>
                  <a:lnTo>
                    <a:pt x="234300" y="167955"/>
                  </a:lnTo>
                  <a:lnTo>
                    <a:pt x="238428" y="166389"/>
                  </a:lnTo>
                  <a:lnTo>
                    <a:pt x="242251" y="164182"/>
                  </a:lnTo>
                  <a:lnTo>
                    <a:pt x="245671" y="161390"/>
                  </a:lnTo>
                  <a:lnTo>
                    <a:pt x="248598" y="158086"/>
                  </a:lnTo>
                  <a:lnTo>
                    <a:pt x="250958" y="154354"/>
                  </a:lnTo>
                  <a:lnTo>
                    <a:pt x="252688" y="150293"/>
                  </a:lnTo>
                  <a:lnTo>
                    <a:pt x="253745" y="146006"/>
                  </a:lnTo>
                  <a:lnTo>
                    <a:pt x="254100" y="141606"/>
                  </a:lnTo>
                  <a:lnTo>
                    <a:pt x="254100" y="27431"/>
                  </a:lnTo>
                  <a:lnTo>
                    <a:pt x="253745" y="23031"/>
                  </a:lnTo>
                  <a:lnTo>
                    <a:pt x="252688" y="18745"/>
                  </a:lnTo>
                  <a:lnTo>
                    <a:pt x="250958" y="14683"/>
                  </a:lnTo>
                  <a:lnTo>
                    <a:pt x="248598" y="10952"/>
                  </a:lnTo>
                  <a:lnTo>
                    <a:pt x="245671" y="7647"/>
                  </a:lnTo>
                  <a:lnTo>
                    <a:pt x="242251" y="4855"/>
                  </a:lnTo>
                  <a:lnTo>
                    <a:pt x="238428" y="2648"/>
                  </a:lnTo>
                  <a:lnTo>
                    <a:pt x="234300" y="1083"/>
                  </a:lnTo>
                  <a:lnTo>
                    <a:pt x="229974" y="200"/>
                  </a:lnTo>
                  <a:lnTo>
                    <a:pt x="226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112" name="tx112"/>
            <p:cNvSpPr/>
            <p:nvPr/>
          </p:nvSpPr>
          <p:spPr>
            <a:xfrm>
              <a:off x="8728870" y="2124499"/>
              <a:ext cx="162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a:t>
              </a:r>
            </a:p>
          </p:txBody>
        </p:sp>
        <p:sp>
          <p:nvSpPr>
            <p:cNvPr id="113" name="pg113"/>
            <p:cNvSpPr/>
            <p:nvPr/>
          </p:nvSpPr>
          <p:spPr>
            <a:xfrm>
              <a:off x="8693942" y="1555774"/>
              <a:ext cx="266168" cy="169038"/>
            </a:xfrm>
            <a:custGeom>
              <a:avLst/>
              <a:pathLst>
                <a:path w="266168" h="169038">
                  <a:moveTo>
                    <a:pt x="27431" y="169038"/>
                  </a:moveTo>
                  <a:lnTo>
                    <a:pt x="238736" y="169038"/>
                  </a:lnTo>
                  <a:lnTo>
                    <a:pt x="237632" y="169016"/>
                  </a:lnTo>
                  <a:lnTo>
                    <a:pt x="242043" y="168838"/>
                  </a:lnTo>
                  <a:lnTo>
                    <a:pt x="246369" y="167955"/>
                  </a:lnTo>
                  <a:lnTo>
                    <a:pt x="250496" y="166389"/>
                  </a:lnTo>
                  <a:lnTo>
                    <a:pt x="254320" y="164182"/>
                  </a:lnTo>
                  <a:lnTo>
                    <a:pt x="257739" y="161390"/>
                  </a:lnTo>
                  <a:lnTo>
                    <a:pt x="260667" y="158086"/>
                  </a:lnTo>
                  <a:lnTo>
                    <a:pt x="263026" y="154354"/>
                  </a:lnTo>
                  <a:lnTo>
                    <a:pt x="264757" y="150293"/>
                  </a:lnTo>
                  <a:lnTo>
                    <a:pt x="265813" y="146006"/>
                  </a:lnTo>
                  <a:lnTo>
                    <a:pt x="266168" y="141606"/>
                  </a:lnTo>
                  <a:lnTo>
                    <a:pt x="266168" y="27431"/>
                  </a:lnTo>
                  <a:lnTo>
                    <a:pt x="265813" y="23031"/>
                  </a:lnTo>
                  <a:lnTo>
                    <a:pt x="264757" y="18745"/>
                  </a:lnTo>
                  <a:lnTo>
                    <a:pt x="263026" y="14683"/>
                  </a:lnTo>
                  <a:lnTo>
                    <a:pt x="260667" y="10952"/>
                  </a:lnTo>
                  <a:lnTo>
                    <a:pt x="257739" y="7647"/>
                  </a:lnTo>
                  <a:lnTo>
                    <a:pt x="254320" y="4855"/>
                  </a:lnTo>
                  <a:lnTo>
                    <a:pt x="250496" y="2648"/>
                  </a:lnTo>
                  <a:lnTo>
                    <a:pt x="246369" y="1083"/>
                  </a:lnTo>
                  <a:lnTo>
                    <a:pt x="242043" y="200"/>
                  </a:lnTo>
                  <a:lnTo>
                    <a:pt x="2387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114" name="tx114"/>
            <p:cNvSpPr/>
            <p:nvPr/>
          </p:nvSpPr>
          <p:spPr>
            <a:xfrm>
              <a:off x="8716802" y="1601494"/>
              <a:ext cx="174728"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a:t>
              </a:r>
            </a:p>
          </p:txBody>
        </p:sp>
        <p:sp>
          <p:nvSpPr>
            <p:cNvPr id="115" name="pg115"/>
            <p:cNvSpPr/>
            <p:nvPr/>
          </p:nvSpPr>
          <p:spPr>
            <a:xfrm>
              <a:off x="8465010" y="2341996"/>
              <a:ext cx="495100" cy="169038"/>
            </a:xfrm>
            <a:custGeom>
              <a:avLst/>
              <a:pathLst>
                <a:path w="495100" h="169038">
                  <a:moveTo>
                    <a:pt x="27431" y="169038"/>
                  </a:moveTo>
                  <a:lnTo>
                    <a:pt x="467668" y="169038"/>
                  </a:lnTo>
                  <a:lnTo>
                    <a:pt x="466563" y="169016"/>
                  </a:lnTo>
                  <a:lnTo>
                    <a:pt x="470974" y="168838"/>
                  </a:lnTo>
                  <a:lnTo>
                    <a:pt x="475300" y="167955"/>
                  </a:lnTo>
                  <a:lnTo>
                    <a:pt x="479428" y="166389"/>
                  </a:lnTo>
                  <a:lnTo>
                    <a:pt x="483251" y="164182"/>
                  </a:lnTo>
                  <a:lnTo>
                    <a:pt x="486671" y="161390"/>
                  </a:lnTo>
                  <a:lnTo>
                    <a:pt x="489598" y="158086"/>
                  </a:lnTo>
                  <a:lnTo>
                    <a:pt x="491958" y="154354"/>
                  </a:lnTo>
                  <a:lnTo>
                    <a:pt x="493688" y="150293"/>
                  </a:lnTo>
                  <a:lnTo>
                    <a:pt x="494745" y="146006"/>
                  </a:lnTo>
                  <a:lnTo>
                    <a:pt x="495100" y="141606"/>
                  </a:lnTo>
                  <a:lnTo>
                    <a:pt x="495100" y="27431"/>
                  </a:lnTo>
                  <a:lnTo>
                    <a:pt x="494745" y="23031"/>
                  </a:lnTo>
                  <a:lnTo>
                    <a:pt x="493688" y="18745"/>
                  </a:lnTo>
                  <a:lnTo>
                    <a:pt x="491958" y="14683"/>
                  </a:lnTo>
                  <a:lnTo>
                    <a:pt x="489598" y="10952"/>
                  </a:lnTo>
                  <a:lnTo>
                    <a:pt x="486671" y="7647"/>
                  </a:lnTo>
                  <a:lnTo>
                    <a:pt x="483251" y="4855"/>
                  </a:lnTo>
                  <a:lnTo>
                    <a:pt x="479428" y="2648"/>
                  </a:lnTo>
                  <a:lnTo>
                    <a:pt x="475300" y="1083"/>
                  </a:lnTo>
                  <a:lnTo>
                    <a:pt x="470974" y="200"/>
                  </a:lnTo>
                  <a:lnTo>
                    <a:pt x="467668"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116" name="tx116"/>
            <p:cNvSpPr/>
            <p:nvPr/>
          </p:nvSpPr>
          <p:spPr>
            <a:xfrm>
              <a:off x="8487870" y="2386445"/>
              <a:ext cx="403660"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Measles</a:t>
              </a:r>
            </a:p>
          </p:txBody>
        </p:sp>
        <p:sp>
          <p:nvSpPr>
            <p:cNvPr id="117" name="pg117"/>
            <p:cNvSpPr/>
            <p:nvPr/>
          </p:nvSpPr>
          <p:spPr>
            <a:xfrm>
              <a:off x="7988833" y="2602368"/>
              <a:ext cx="971277" cy="169038"/>
            </a:xfrm>
            <a:custGeom>
              <a:avLst/>
              <a:pathLst>
                <a:path w="971277" h="169038">
                  <a:moveTo>
                    <a:pt x="27431" y="169038"/>
                  </a:moveTo>
                  <a:lnTo>
                    <a:pt x="943845" y="169038"/>
                  </a:lnTo>
                  <a:lnTo>
                    <a:pt x="942741" y="169016"/>
                  </a:lnTo>
                  <a:lnTo>
                    <a:pt x="947152" y="168838"/>
                  </a:lnTo>
                  <a:lnTo>
                    <a:pt x="951477" y="167955"/>
                  </a:lnTo>
                  <a:lnTo>
                    <a:pt x="955605" y="166389"/>
                  </a:lnTo>
                  <a:lnTo>
                    <a:pt x="959428" y="164182"/>
                  </a:lnTo>
                  <a:lnTo>
                    <a:pt x="962848" y="161390"/>
                  </a:lnTo>
                  <a:lnTo>
                    <a:pt x="965776" y="158086"/>
                  </a:lnTo>
                  <a:lnTo>
                    <a:pt x="968135" y="154354"/>
                  </a:lnTo>
                  <a:lnTo>
                    <a:pt x="969866" y="150293"/>
                  </a:lnTo>
                  <a:lnTo>
                    <a:pt x="970922" y="146006"/>
                  </a:lnTo>
                  <a:lnTo>
                    <a:pt x="971277" y="141606"/>
                  </a:lnTo>
                  <a:lnTo>
                    <a:pt x="971277" y="27431"/>
                  </a:lnTo>
                  <a:lnTo>
                    <a:pt x="970922" y="23031"/>
                  </a:lnTo>
                  <a:lnTo>
                    <a:pt x="969866" y="18745"/>
                  </a:lnTo>
                  <a:lnTo>
                    <a:pt x="968135" y="14683"/>
                  </a:lnTo>
                  <a:lnTo>
                    <a:pt x="965776" y="10952"/>
                  </a:lnTo>
                  <a:lnTo>
                    <a:pt x="962848" y="7647"/>
                  </a:lnTo>
                  <a:lnTo>
                    <a:pt x="959428" y="4855"/>
                  </a:lnTo>
                  <a:lnTo>
                    <a:pt x="955605" y="2648"/>
                  </a:lnTo>
                  <a:lnTo>
                    <a:pt x="951477" y="1083"/>
                  </a:lnTo>
                  <a:lnTo>
                    <a:pt x="947152" y="200"/>
                  </a:lnTo>
                  <a:lnTo>
                    <a:pt x="9438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118" name="tx118"/>
            <p:cNvSpPr/>
            <p:nvPr/>
          </p:nvSpPr>
          <p:spPr>
            <a:xfrm>
              <a:off x="8011693" y="2646500"/>
              <a:ext cx="879837"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Measles 2nd dose</a:t>
              </a:r>
            </a:p>
          </p:txBody>
        </p:sp>
        <p:sp>
          <p:nvSpPr>
            <p:cNvPr id="119" name="pg119"/>
            <p:cNvSpPr/>
            <p:nvPr/>
          </p:nvSpPr>
          <p:spPr>
            <a:xfrm>
              <a:off x="8464904" y="4156118"/>
              <a:ext cx="495206" cy="169038"/>
            </a:xfrm>
            <a:custGeom>
              <a:avLst/>
              <a:pathLst>
                <a:path w="495206" h="169038">
                  <a:moveTo>
                    <a:pt x="27431" y="169038"/>
                  </a:moveTo>
                  <a:lnTo>
                    <a:pt x="467774" y="169038"/>
                  </a:lnTo>
                  <a:lnTo>
                    <a:pt x="466669" y="169016"/>
                  </a:lnTo>
                  <a:lnTo>
                    <a:pt x="471080" y="168838"/>
                  </a:lnTo>
                  <a:lnTo>
                    <a:pt x="475406" y="167955"/>
                  </a:lnTo>
                  <a:lnTo>
                    <a:pt x="479534" y="166389"/>
                  </a:lnTo>
                  <a:lnTo>
                    <a:pt x="483357" y="164182"/>
                  </a:lnTo>
                  <a:lnTo>
                    <a:pt x="486777" y="161390"/>
                  </a:lnTo>
                  <a:lnTo>
                    <a:pt x="489704" y="158086"/>
                  </a:lnTo>
                  <a:lnTo>
                    <a:pt x="492064" y="154354"/>
                  </a:lnTo>
                  <a:lnTo>
                    <a:pt x="493794" y="150293"/>
                  </a:lnTo>
                  <a:lnTo>
                    <a:pt x="494851" y="146006"/>
                  </a:lnTo>
                  <a:lnTo>
                    <a:pt x="495206" y="141606"/>
                  </a:lnTo>
                  <a:lnTo>
                    <a:pt x="495206" y="27431"/>
                  </a:lnTo>
                  <a:lnTo>
                    <a:pt x="494851" y="23031"/>
                  </a:lnTo>
                  <a:lnTo>
                    <a:pt x="493794" y="18745"/>
                  </a:lnTo>
                  <a:lnTo>
                    <a:pt x="492064" y="14683"/>
                  </a:lnTo>
                  <a:lnTo>
                    <a:pt x="489704" y="10952"/>
                  </a:lnTo>
                  <a:lnTo>
                    <a:pt x="486777" y="7647"/>
                  </a:lnTo>
                  <a:lnTo>
                    <a:pt x="483357" y="4855"/>
                  </a:lnTo>
                  <a:lnTo>
                    <a:pt x="479534" y="2648"/>
                  </a:lnTo>
                  <a:lnTo>
                    <a:pt x="475406" y="1083"/>
                  </a:lnTo>
                  <a:lnTo>
                    <a:pt x="471080" y="200"/>
                  </a:lnTo>
                  <a:lnTo>
                    <a:pt x="4677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120" name="tx120"/>
            <p:cNvSpPr/>
            <p:nvPr/>
          </p:nvSpPr>
          <p:spPr>
            <a:xfrm>
              <a:off x="8487764" y="4200568"/>
              <a:ext cx="403766"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Pneumo</a:t>
              </a:r>
            </a:p>
          </p:txBody>
        </p:sp>
        <p:sp>
          <p:nvSpPr>
            <p:cNvPr id="121" name="pg121"/>
            <p:cNvSpPr/>
            <p:nvPr/>
          </p:nvSpPr>
          <p:spPr>
            <a:xfrm>
              <a:off x="8627618" y="1818915"/>
              <a:ext cx="332492" cy="169038"/>
            </a:xfrm>
            <a:custGeom>
              <a:avLst/>
              <a:pathLst>
                <a:path w="332492" h="169038">
                  <a:moveTo>
                    <a:pt x="27431" y="169038"/>
                  </a:moveTo>
                  <a:lnTo>
                    <a:pt x="305060" y="169038"/>
                  </a:lnTo>
                  <a:lnTo>
                    <a:pt x="303956" y="169016"/>
                  </a:lnTo>
                  <a:lnTo>
                    <a:pt x="308367" y="168838"/>
                  </a:lnTo>
                  <a:lnTo>
                    <a:pt x="312692" y="167955"/>
                  </a:lnTo>
                  <a:lnTo>
                    <a:pt x="316820" y="166389"/>
                  </a:lnTo>
                  <a:lnTo>
                    <a:pt x="320644" y="164182"/>
                  </a:lnTo>
                  <a:lnTo>
                    <a:pt x="324063" y="161390"/>
                  </a:lnTo>
                  <a:lnTo>
                    <a:pt x="326991" y="158086"/>
                  </a:lnTo>
                  <a:lnTo>
                    <a:pt x="329350" y="154354"/>
                  </a:lnTo>
                  <a:lnTo>
                    <a:pt x="331081" y="150293"/>
                  </a:lnTo>
                  <a:lnTo>
                    <a:pt x="332137" y="146006"/>
                  </a:lnTo>
                  <a:lnTo>
                    <a:pt x="332492" y="141606"/>
                  </a:lnTo>
                  <a:lnTo>
                    <a:pt x="332492" y="27431"/>
                  </a:lnTo>
                  <a:lnTo>
                    <a:pt x="332137" y="23031"/>
                  </a:lnTo>
                  <a:lnTo>
                    <a:pt x="331081" y="18745"/>
                  </a:lnTo>
                  <a:lnTo>
                    <a:pt x="329350" y="14683"/>
                  </a:lnTo>
                  <a:lnTo>
                    <a:pt x="326991" y="10952"/>
                  </a:lnTo>
                  <a:lnTo>
                    <a:pt x="324063" y="7647"/>
                  </a:lnTo>
                  <a:lnTo>
                    <a:pt x="320644" y="4855"/>
                  </a:lnTo>
                  <a:lnTo>
                    <a:pt x="316820" y="2648"/>
                  </a:lnTo>
                  <a:lnTo>
                    <a:pt x="312692" y="1083"/>
                  </a:lnTo>
                  <a:lnTo>
                    <a:pt x="308367" y="200"/>
                  </a:lnTo>
                  <a:lnTo>
                    <a:pt x="305060"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122" name="tx122"/>
            <p:cNvSpPr/>
            <p:nvPr/>
          </p:nvSpPr>
          <p:spPr>
            <a:xfrm>
              <a:off x="8650478" y="1863365"/>
              <a:ext cx="241052"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a:t>
              </a:r>
            </a:p>
          </p:txBody>
        </p:sp>
        <p:sp>
          <p:nvSpPr>
            <p:cNvPr id="123" name="pg123"/>
            <p:cNvSpPr/>
            <p:nvPr/>
          </p:nvSpPr>
          <p:spPr>
            <a:xfrm>
              <a:off x="8501057" y="3445056"/>
              <a:ext cx="459053" cy="169038"/>
            </a:xfrm>
            <a:custGeom>
              <a:avLst/>
              <a:pathLst>
                <a:path w="459053" h="169038">
                  <a:moveTo>
                    <a:pt x="27431" y="169038"/>
                  </a:moveTo>
                  <a:lnTo>
                    <a:pt x="431621" y="169038"/>
                  </a:lnTo>
                  <a:lnTo>
                    <a:pt x="430517" y="169016"/>
                  </a:lnTo>
                  <a:lnTo>
                    <a:pt x="434928" y="168838"/>
                  </a:lnTo>
                  <a:lnTo>
                    <a:pt x="439253" y="167955"/>
                  </a:lnTo>
                  <a:lnTo>
                    <a:pt x="443381" y="166389"/>
                  </a:lnTo>
                  <a:lnTo>
                    <a:pt x="447204" y="164182"/>
                  </a:lnTo>
                  <a:lnTo>
                    <a:pt x="450624" y="161390"/>
                  </a:lnTo>
                  <a:lnTo>
                    <a:pt x="453551" y="158086"/>
                  </a:lnTo>
                  <a:lnTo>
                    <a:pt x="455911" y="154354"/>
                  </a:lnTo>
                  <a:lnTo>
                    <a:pt x="457641" y="150293"/>
                  </a:lnTo>
                  <a:lnTo>
                    <a:pt x="458698" y="146006"/>
                  </a:lnTo>
                  <a:lnTo>
                    <a:pt x="459053" y="141606"/>
                  </a:lnTo>
                  <a:lnTo>
                    <a:pt x="459053" y="27432"/>
                  </a:lnTo>
                  <a:lnTo>
                    <a:pt x="458698" y="23031"/>
                  </a:lnTo>
                  <a:lnTo>
                    <a:pt x="457641" y="18745"/>
                  </a:lnTo>
                  <a:lnTo>
                    <a:pt x="455911" y="14683"/>
                  </a:lnTo>
                  <a:lnTo>
                    <a:pt x="453551" y="10952"/>
                  </a:lnTo>
                  <a:lnTo>
                    <a:pt x="450624" y="7647"/>
                  </a:lnTo>
                  <a:lnTo>
                    <a:pt x="447204" y="4855"/>
                  </a:lnTo>
                  <a:lnTo>
                    <a:pt x="443381" y="2648"/>
                  </a:lnTo>
                  <a:lnTo>
                    <a:pt x="439253" y="1083"/>
                  </a:lnTo>
                  <a:lnTo>
                    <a:pt x="434928" y="200"/>
                  </a:lnTo>
                  <a:lnTo>
                    <a:pt x="431621"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124" name="tx124"/>
            <p:cNvSpPr/>
            <p:nvPr/>
          </p:nvSpPr>
          <p:spPr>
            <a:xfrm>
              <a:off x="8523917" y="3489505"/>
              <a:ext cx="367613"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a:t>
              </a:r>
            </a:p>
          </p:txBody>
        </p:sp>
        <p:sp>
          <p:nvSpPr>
            <p:cNvPr id="125" name="pg125"/>
            <p:cNvSpPr/>
            <p:nvPr/>
          </p:nvSpPr>
          <p:spPr>
            <a:xfrm>
              <a:off x="8639686" y="3895393"/>
              <a:ext cx="320424" cy="169038"/>
            </a:xfrm>
            <a:custGeom>
              <a:avLst/>
              <a:pathLst>
                <a:path w="320424" h="169038">
                  <a:moveTo>
                    <a:pt x="27431" y="169038"/>
                  </a:moveTo>
                  <a:lnTo>
                    <a:pt x="292992" y="169038"/>
                  </a:lnTo>
                  <a:lnTo>
                    <a:pt x="291887" y="169016"/>
                  </a:lnTo>
                  <a:lnTo>
                    <a:pt x="296298" y="168838"/>
                  </a:lnTo>
                  <a:lnTo>
                    <a:pt x="300624" y="167955"/>
                  </a:lnTo>
                  <a:lnTo>
                    <a:pt x="304752" y="166389"/>
                  </a:lnTo>
                  <a:lnTo>
                    <a:pt x="308575" y="164182"/>
                  </a:lnTo>
                  <a:lnTo>
                    <a:pt x="311995" y="161390"/>
                  </a:lnTo>
                  <a:lnTo>
                    <a:pt x="314922" y="158086"/>
                  </a:lnTo>
                  <a:lnTo>
                    <a:pt x="317282" y="154354"/>
                  </a:lnTo>
                  <a:lnTo>
                    <a:pt x="319012" y="150293"/>
                  </a:lnTo>
                  <a:lnTo>
                    <a:pt x="320069" y="146006"/>
                  </a:lnTo>
                  <a:lnTo>
                    <a:pt x="320424" y="141606"/>
                  </a:lnTo>
                  <a:lnTo>
                    <a:pt x="320424" y="27432"/>
                  </a:lnTo>
                  <a:lnTo>
                    <a:pt x="320069" y="23031"/>
                  </a:lnTo>
                  <a:lnTo>
                    <a:pt x="319012" y="18745"/>
                  </a:lnTo>
                  <a:lnTo>
                    <a:pt x="317282" y="14683"/>
                  </a:lnTo>
                  <a:lnTo>
                    <a:pt x="314922" y="10952"/>
                  </a:lnTo>
                  <a:lnTo>
                    <a:pt x="311995" y="7647"/>
                  </a:lnTo>
                  <a:lnTo>
                    <a:pt x="308575" y="4855"/>
                  </a:lnTo>
                  <a:lnTo>
                    <a:pt x="304752" y="2648"/>
                  </a:lnTo>
                  <a:lnTo>
                    <a:pt x="300624" y="1083"/>
                  </a:lnTo>
                  <a:lnTo>
                    <a:pt x="296298" y="200"/>
                  </a:lnTo>
                  <a:lnTo>
                    <a:pt x="29299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126" name="tx126"/>
            <p:cNvSpPr/>
            <p:nvPr/>
          </p:nvSpPr>
          <p:spPr>
            <a:xfrm>
              <a:off x="8662546" y="3939843"/>
              <a:ext cx="228984" cy="7886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a:t>
              </a:r>
            </a:p>
          </p:txBody>
        </p:sp>
        <p:sp>
          <p:nvSpPr>
            <p:cNvPr id="127" name="pg127"/>
            <p:cNvSpPr/>
            <p:nvPr/>
          </p:nvSpPr>
          <p:spPr>
            <a:xfrm>
              <a:off x="7862272" y="3184274"/>
              <a:ext cx="1097838" cy="169038"/>
            </a:xfrm>
            <a:custGeom>
              <a:avLst/>
              <a:pathLst>
                <a:path w="1097838" h="169038">
                  <a:moveTo>
                    <a:pt x="27431" y="169038"/>
                  </a:moveTo>
                  <a:lnTo>
                    <a:pt x="1070406" y="169038"/>
                  </a:lnTo>
                  <a:lnTo>
                    <a:pt x="1069301" y="169016"/>
                  </a:lnTo>
                  <a:lnTo>
                    <a:pt x="1073713" y="168838"/>
                  </a:lnTo>
                  <a:lnTo>
                    <a:pt x="1078038" y="167955"/>
                  </a:lnTo>
                  <a:lnTo>
                    <a:pt x="1082166" y="166389"/>
                  </a:lnTo>
                  <a:lnTo>
                    <a:pt x="1085989" y="164182"/>
                  </a:lnTo>
                  <a:lnTo>
                    <a:pt x="1089409" y="161390"/>
                  </a:lnTo>
                  <a:lnTo>
                    <a:pt x="1092336" y="158086"/>
                  </a:lnTo>
                  <a:lnTo>
                    <a:pt x="1094696" y="154354"/>
                  </a:lnTo>
                  <a:lnTo>
                    <a:pt x="1096426" y="150293"/>
                  </a:lnTo>
                  <a:lnTo>
                    <a:pt x="1097483" y="146006"/>
                  </a:lnTo>
                  <a:lnTo>
                    <a:pt x="1097838" y="141606"/>
                  </a:lnTo>
                  <a:lnTo>
                    <a:pt x="1097838" y="27432"/>
                  </a:lnTo>
                  <a:lnTo>
                    <a:pt x="1097483" y="23031"/>
                  </a:lnTo>
                  <a:lnTo>
                    <a:pt x="1096426" y="18745"/>
                  </a:lnTo>
                  <a:lnTo>
                    <a:pt x="1094696" y="14683"/>
                  </a:lnTo>
                  <a:lnTo>
                    <a:pt x="1092336" y="10952"/>
                  </a:lnTo>
                  <a:lnTo>
                    <a:pt x="1089409" y="7647"/>
                  </a:lnTo>
                  <a:lnTo>
                    <a:pt x="1085989" y="4855"/>
                  </a:lnTo>
                  <a:lnTo>
                    <a:pt x="1082166" y="2648"/>
                  </a:lnTo>
                  <a:lnTo>
                    <a:pt x="1078038" y="1083"/>
                  </a:lnTo>
                  <a:lnTo>
                    <a:pt x="1073713" y="200"/>
                  </a:lnTo>
                  <a:lnTo>
                    <a:pt x="107040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28" name="tx128"/>
            <p:cNvSpPr/>
            <p:nvPr/>
          </p:nvSpPr>
          <p:spPr>
            <a:xfrm>
              <a:off x="7885132" y="3207128"/>
              <a:ext cx="1006398"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2759">
                      <a:alpha val="100000"/>
                    </a:srgbClr>
                  </a:solidFill>
                  <a:latin typeface="Arial"/>
                  <a:cs typeface="Arial"/>
                </a:rPr>
                <a:t>Breadth of protection</a:t>
              </a:r>
            </a:p>
          </p:txBody>
        </p:sp>
        <p:sp>
          <p:nvSpPr>
            <p:cNvPr id="129" name="pl129"/>
            <p:cNvSpPr/>
            <p:nvPr/>
          </p:nvSpPr>
          <p:spPr>
            <a:xfrm>
              <a:off x="822107" y="4139868"/>
              <a:ext cx="110033" cy="84930"/>
            </a:xfrm>
            <a:custGeom>
              <a:avLst/>
              <a:pathLst>
                <a:path w="110033" h="84930">
                  <a:moveTo>
                    <a:pt x="110033" y="84930"/>
                  </a:moveTo>
                  <a:lnTo>
                    <a:pt x="0" y="0"/>
                  </a:lnTo>
                </a:path>
              </a:pathLst>
            </a:custGeom>
            <a:ln w="13550" cap="rnd">
              <a:solidFill>
                <a:srgbClr val="002759">
                  <a:alpha val="100000"/>
                </a:srgbClr>
              </a:solidFill>
              <a:prstDash val="solid"/>
              <a:round/>
            </a:ln>
          </p:spPr>
          <p:txBody>
            <a:bodyPr/>
            <a:lstStyle/>
            <a:p/>
          </p:txBody>
        </p:sp>
        <p:sp>
          <p:nvSpPr>
            <p:cNvPr id="130" name="pg130"/>
            <p:cNvSpPr/>
            <p:nvPr/>
          </p:nvSpPr>
          <p:spPr>
            <a:xfrm>
              <a:off x="849536" y="422479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1" name="tx131"/>
            <p:cNvSpPr/>
            <p:nvPr/>
          </p:nvSpPr>
          <p:spPr>
            <a:xfrm>
              <a:off x="895256" y="426854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34</a:t>
              </a:r>
            </a:p>
          </p:txBody>
        </p:sp>
        <p:sp>
          <p:nvSpPr>
            <p:cNvPr id="132" name="pg132"/>
            <p:cNvSpPr/>
            <p:nvPr/>
          </p:nvSpPr>
          <p:spPr>
            <a:xfrm>
              <a:off x="3675412" y="364399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3" name="tx133"/>
            <p:cNvSpPr/>
            <p:nvPr/>
          </p:nvSpPr>
          <p:spPr>
            <a:xfrm>
              <a:off x="3721132" y="3688175"/>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45</a:t>
              </a:r>
            </a:p>
          </p:txBody>
        </p:sp>
        <p:sp>
          <p:nvSpPr>
            <p:cNvPr id="134" name="pg134"/>
            <p:cNvSpPr/>
            <p:nvPr/>
          </p:nvSpPr>
          <p:spPr>
            <a:xfrm>
              <a:off x="6331647" y="23767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5" name="tx135"/>
            <p:cNvSpPr/>
            <p:nvPr/>
          </p:nvSpPr>
          <p:spPr>
            <a:xfrm>
              <a:off x="6377367" y="24205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69</a:t>
              </a:r>
            </a:p>
          </p:txBody>
        </p:sp>
        <p:sp>
          <p:nvSpPr>
            <p:cNvPr id="136" name="pg136"/>
            <p:cNvSpPr/>
            <p:nvPr/>
          </p:nvSpPr>
          <p:spPr>
            <a:xfrm>
              <a:off x="7512192" y="242955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137" name="tx137"/>
            <p:cNvSpPr/>
            <p:nvPr/>
          </p:nvSpPr>
          <p:spPr>
            <a:xfrm>
              <a:off x="7557912" y="24733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2759">
                      <a:alpha val="100000"/>
                    </a:srgbClr>
                  </a:solidFill>
                  <a:latin typeface="Arial"/>
                  <a:cs typeface="Arial"/>
                </a:rPr>
                <a:t>68</a:t>
              </a:r>
            </a:p>
          </p:txBody>
        </p:sp>
        <p:sp>
          <p:nvSpPr>
            <p:cNvPr id="138" name="rc138"/>
            <p:cNvSpPr/>
            <p:nvPr/>
          </p:nvSpPr>
          <p:spPr>
            <a:xfrm>
              <a:off x="803816" y="646101"/>
              <a:ext cx="8270593" cy="5280134"/>
            </a:xfrm>
            <a:prstGeom prst="rect">
              <a:avLst/>
            </a:prstGeom>
            <a:ln w="13550" cap="rnd">
              <a:solidFill>
                <a:srgbClr val="BEBEBE">
                  <a:alpha val="100000"/>
                </a:srgbClr>
              </a:solidFill>
              <a:prstDash val="solid"/>
              <a:round/>
            </a:ln>
          </p:spPr>
          <p:txBody>
            <a:bodyPr/>
            <a:lstStyle/>
            <a:p/>
          </p:txBody>
        </p:sp>
        <p:sp>
          <p:nvSpPr>
            <p:cNvPr id="139" name="tx139"/>
            <p:cNvSpPr/>
            <p:nvPr/>
          </p:nvSpPr>
          <p:spPr>
            <a:xfrm>
              <a:off x="663492" y="58741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585797" y="53461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41" name="tx141"/>
            <p:cNvSpPr/>
            <p:nvPr/>
          </p:nvSpPr>
          <p:spPr>
            <a:xfrm>
              <a:off x="585797" y="481809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2" name="tx142"/>
            <p:cNvSpPr/>
            <p:nvPr/>
          </p:nvSpPr>
          <p:spPr>
            <a:xfrm>
              <a:off x="585797" y="429001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43" name="tx143"/>
            <p:cNvSpPr/>
            <p:nvPr/>
          </p:nvSpPr>
          <p:spPr>
            <a:xfrm>
              <a:off x="585797" y="37620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4" name="tx144"/>
            <p:cNvSpPr/>
            <p:nvPr/>
          </p:nvSpPr>
          <p:spPr>
            <a:xfrm>
              <a:off x="585797" y="32340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5" name="tx145"/>
            <p:cNvSpPr/>
            <p:nvPr/>
          </p:nvSpPr>
          <p:spPr>
            <a:xfrm>
              <a:off x="585797" y="27060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6" name="tx146"/>
            <p:cNvSpPr/>
            <p:nvPr/>
          </p:nvSpPr>
          <p:spPr>
            <a:xfrm>
              <a:off x="585797" y="21780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147" name="tx147"/>
            <p:cNvSpPr/>
            <p:nvPr/>
          </p:nvSpPr>
          <p:spPr>
            <a:xfrm>
              <a:off x="585797" y="1650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48" name="tx148"/>
            <p:cNvSpPr/>
            <p:nvPr/>
          </p:nvSpPr>
          <p:spPr>
            <a:xfrm>
              <a:off x="585797" y="112200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49" name="tx149"/>
            <p:cNvSpPr/>
            <p:nvPr/>
          </p:nvSpPr>
          <p:spPr>
            <a:xfrm>
              <a:off x="508103" y="59398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0" name="tx150"/>
            <p:cNvSpPr/>
            <p:nvPr/>
          </p:nvSpPr>
          <p:spPr>
            <a:xfrm>
              <a:off x="6552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51" name="tx151"/>
            <p:cNvSpPr/>
            <p:nvPr/>
          </p:nvSpPr>
          <p:spPr>
            <a:xfrm>
              <a:off x="213089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52" name="tx152"/>
            <p:cNvSpPr/>
            <p:nvPr/>
          </p:nvSpPr>
          <p:spPr>
            <a:xfrm>
              <a:off x="360657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53" name="tx153"/>
            <p:cNvSpPr/>
            <p:nvPr/>
          </p:nvSpPr>
          <p:spPr>
            <a:xfrm>
              <a:off x="5082255"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54" name="tx154"/>
            <p:cNvSpPr/>
            <p:nvPr/>
          </p:nvSpPr>
          <p:spPr>
            <a:xfrm>
              <a:off x="626279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5" name="tx155"/>
            <p:cNvSpPr/>
            <p:nvPr/>
          </p:nvSpPr>
          <p:spPr>
            <a:xfrm>
              <a:off x="7443342"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6" name="tx156"/>
            <p:cNvSpPr/>
            <p:nvPr/>
          </p:nvSpPr>
          <p:spPr>
            <a:xfrm rot="-5400000">
              <a:off x="-52544" y="322061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tx157"/>
            <p:cNvSpPr/>
            <p:nvPr/>
          </p:nvSpPr>
          <p:spPr>
            <a:xfrm>
              <a:off x="3613278" y="403202"/>
              <a:ext cx="2651670"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Breadth of protection, EMR, 2000-2023</a:t>
              </a:r>
            </a:p>
          </p:txBody>
        </p:sp>
        <p:sp>
          <p:nvSpPr>
            <p:cNvPr id="158" name="tx15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59" name="tx159"/>
            <p:cNvSpPr/>
            <p:nvPr/>
          </p:nvSpPr>
          <p:spPr>
            <a:xfrm>
              <a:off x="9074410" y="6552750"/>
              <a:ext cx="0" cy="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a:r>
            </a:p>
          </p:txBody>
        </p:sp>
        <p:sp>
          <p:nvSpPr>
            <p:cNvPr id="160" name="tx160"/>
            <p:cNvSpPr/>
            <p:nvPr/>
          </p:nvSpPr>
          <p:spPr>
            <a:xfrm>
              <a:off x="2946383" y="6568512"/>
              <a:ext cx="612802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Breadth of protection = ((DTP3 x 3) + HepB3 + Hib3 + IPV1 + MCV1 + MCV2 + PCV3 + POL3 + RCV1 + RotaC + HPV) / 13</a:t>
              </a:r>
            </a:p>
          </p:txBody>
        </p:sp>
      </p:grpSp>
      <p:sp>
        <p:nvSpPr>
          <p:cNvPr id="16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breadth of protection is a cross-sectional programme performance indicator, calculated as the average coverage achieved across WHO globally recommended vaccines (DTP3, HepB3, Hib3, IPV1, MCV1, MCV2, PCV3, POL3, RCV1, RotaC, and HPV) targeting 13 diseases.
New vaccines have been scaled up across the world, providing an increasing breadth of protection for children that are reached.
In 2023, breadth of protection against the 13 diseases stood at 68%.</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8516" y="1020576"/>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 name="rc5"/>
            <p:cNvSpPr/>
            <p:nvPr/>
          </p:nvSpPr>
          <p:spPr>
            <a:xfrm>
              <a:off x="958516" y="1620870"/>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6" name="rc6"/>
            <p:cNvSpPr/>
            <p:nvPr/>
          </p:nvSpPr>
          <p:spPr>
            <a:xfrm>
              <a:off x="958516" y="1921017"/>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7" name="rc7"/>
            <p:cNvSpPr/>
            <p:nvPr/>
          </p:nvSpPr>
          <p:spPr>
            <a:xfrm>
              <a:off x="958516" y="2521311"/>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 name="rc8"/>
            <p:cNvSpPr/>
            <p:nvPr/>
          </p:nvSpPr>
          <p:spPr>
            <a:xfrm>
              <a:off x="958516" y="1320723"/>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9" name="rc9"/>
            <p:cNvSpPr/>
            <p:nvPr/>
          </p:nvSpPr>
          <p:spPr>
            <a:xfrm>
              <a:off x="958516" y="2221164"/>
              <a:ext cx="336759" cy="30014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10" name="rc10"/>
            <p:cNvSpPr/>
            <p:nvPr/>
          </p:nvSpPr>
          <p:spPr>
            <a:xfrm>
              <a:off x="958516" y="4322192"/>
              <a:ext cx="336759" cy="30014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 name="rc11"/>
            <p:cNvSpPr/>
            <p:nvPr/>
          </p:nvSpPr>
          <p:spPr>
            <a:xfrm>
              <a:off x="958516" y="4922485"/>
              <a:ext cx="336759" cy="30014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12" name="rc12"/>
            <p:cNvSpPr/>
            <p:nvPr/>
          </p:nvSpPr>
          <p:spPr>
            <a:xfrm>
              <a:off x="958516" y="342175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 name="rc13"/>
            <p:cNvSpPr/>
            <p:nvPr/>
          </p:nvSpPr>
          <p:spPr>
            <a:xfrm>
              <a:off x="958516" y="4622338"/>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14" name="rc14"/>
            <p:cNvSpPr/>
            <p:nvPr/>
          </p:nvSpPr>
          <p:spPr>
            <a:xfrm>
              <a:off x="958516"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 name="rc15"/>
            <p:cNvSpPr/>
            <p:nvPr/>
          </p:nvSpPr>
          <p:spPr>
            <a:xfrm>
              <a:off x="1295275"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6" name="rc16"/>
            <p:cNvSpPr/>
            <p:nvPr/>
          </p:nvSpPr>
          <p:spPr>
            <a:xfrm>
              <a:off x="1295275"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 name="rc17"/>
            <p:cNvSpPr/>
            <p:nvPr/>
          </p:nvSpPr>
          <p:spPr>
            <a:xfrm>
              <a:off x="1295275" y="1921017"/>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 name="rc18"/>
            <p:cNvSpPr/>
            <p:nvPr/>
          </p:nvSpPr>
          <p:spPr>
            <a:xfrm>
              <a:off x="1295275" y="2521311"/>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9" name="rc19"/>
            <p:cNvSpPr/>
            <p:nvPr/>
          </p:nvSpPr>
          <p:spPr>
            <a:xfrm>
              <a:off x="1295275" y="1320723"/>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20" name="rc20"/>
            <p:cNvSpPr/>
            <p:nvPr/>
          </p:nvSpPr>
          <p:spPr>
            <a:xfrm>
              <a:off x="1295275" y="2221164"/>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1" name="rc21"/>
            <p:cNvSpPr/>
            <p:nvPr/>
          </p:nvSpPr>
          <p:spPr>
            <a:xfrm>
              <a:off x="1295275" y="4322192"/>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2" name="rc22"/>
            <p:cNvSpPr/>
            <p:nvPr/>
          </p:nvSpPr>
          <p:spPr>
            <a:xfrm>
              <a:off x="1295275" y="4922485"/>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3" name="rc23"/>
            <p:cNvSpPr/>
            <p:nvPr/>
          </p:nvSpPr>
          <p:spPr>
            <a:xfrm>
              <a:off x="1295275"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 name="rc24"/>
            <p:cNvSpPr/>
            <p:nvPr/>
          </p:nvSpPr>
          <p:spPr>
            <a:xfrm>
              <a:off x="1295275"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25" name="rc25"/>
            <p:cNvSpPr/>
            <p:nvPr/>
          </p:nvSpPr>
          <p:spPr>
            <a:xfrm>
              <a:off x="1295275"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6" name="rc26"/>
            <p:cNvSpPr/>
            <p:nvPr/>
          </p:nvSpPr>
          <p:spPr>
            <a:xfrm>
              <a:off x="1632034"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7" name="rc27"/>
            <p:cNvSpPr/>
            <p:nvPr/>
          </p:nvSpPr>
          <p:spPr>
            <a:xfrm>
              <a:off x="1632034" y="1620870"/>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8" name="rc28"/>
            <p:cNvSpPr/>
            <p:nvPr/>
          </p:nvSpPr>
          <p:spPr>
            <a:xfrm>
              <a:off x="1632034" y="1921017"/>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9" name="rc29"/>
            <p:cNvSpPr/>
            <p:nvPr/>
          </p:nvSpPr>
          <p:spPr>
            <a:xfrm>
              <a:off x="1632034" y="2521311"/>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30" name="rc30"/>
            <p:cNvSpPr/>
            <p:nvPr/>
          </p:nvSpPr>
          <p:spPr>
            <a:xfrm>
              <a:off x="1632034" y="1320723"/>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31" name="rc31"/>
            <p:cNvSpPr/>
            <p:nvPr/>
          </p:nvSpPr>
          <p:spPr>
            <a:xfrm>
              <a:off x="1632034" y="2221164"/>
              <a:ext cx="336759" cy="30014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32" name="rc32"/>
            <p:cNvSpPr/>
            <p:nvPr/>
          </p:nvSpPr>
          <p:spPr>
            <a:xfrm>
              <a:off x="1632034" y="4322192"/>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33" name="rc33"/>
            <p:cNvSpPr/>
            <p:nvPr/>
          </p:nvSpPr>
          <p:spPr>
            <a:xfrm>
              <a:off x="1632034" y="4922485"/>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34" name="rc34"/>
            <p:cNvSpPr/>
            <p:nvPr/>
          </p:nvSpPr>
          <p:spPr>
            <a:xfrm>
              <a:off x="1632034" y="3421751"/>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5" name="rc35"/>
            <p:cNvSpPr/>
            <p:nvPr/>
          </p:nvSpPr>
          <p:spPr>
            <a:xfrm>
              <a:off x="1632034"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36" name="rc36"/>
            <p:cNvSpPr/>
            <p:nvPr/>
          </p:nvSpPr>
          <p:spPr>
            <a:xfrm>
              <a:off x="1632034"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37" name="rc37"/>
            <p:cNvSpPr/>
            <p:nvPr/>
          </p:nvSpPr>
          <p:spPr>
            <a:xfrm>
              <a:off x="1968793"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8" name="rc38"/>
            <p:cNvSpPr/>
            <p:nvPr/>
          </p:nvSpPr>
          <p:spPr>
            <a:xfrm>
              <a:off x="1968793"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39" name="rc39"/>
            <p:cNvSpPr/>
            <p:nvPr/>
          </p:nvSpPr>
          <p:spPr>
            <a:xfrm>
              <a:off x="1968793"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0" name="rc40"/>
            <p:cNvSpPr/>
            <p:nvPr/>
          </p:nvSpPr>
          <p:spPr>
            <a:xfrm>
              <a:off x="1968793" y="2521311"/>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41" name="rc41"/>
            <p:cNvSpPr/>
            <p:nvPr/>
          </p:nvSpPr>
          <p:spPr>
            <a:xfrm>
              <a:off x="1968793" y="1320723"/>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42" name="rc42"/>
            <p:cNvSpPr/>
            <p:nvPr/>
          </p:nvSpPr>
          <p:spPr>
            <a:xfrm>
              <a:off x="1968793" y="2221164"/>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43" name="rc43"/>
            <p:cNvSpPr/>
            <p:nvPr/>
          </p:nvSpPr>
          <p:spPr>
            <a:xfrm>
              <a:off x="1968793" y="4322192"/>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44" name="rc44"/>
            <p:cNvSpPr/>
            <p:nvPr/>
          </p:nvSpPr>
          <p:spPr>
            <a:xfrm>
              <a:off x="1968793" y="4922485"/>
              <a:ext cx="336759" cy="300146"/>
            </a:xfrm>
            <a:prstGeom prst="rect">
              <a:avLst/>
            </a:prstGeom>
            <a:solidFill>
              <a:srgbClr val="C9160B">
                <a:alpha val="100000"/>
              </a:srgbClr>
            </a:solidFill>
            <a:ln w="2710" cap="flat">
              <a:solidFill>
                <a:srgbClr val="FFFFFF">
                  <a:alpha val="100000"/>
                </a:srgbClr>
              </a:solidFill>
              <a:prstDash val="solid"/>
              <a:miter/>
            </a:ln>
          </p:spPr>
          <p:txBody>
            <a:bodyPr/>
            <a:lstStyle/>
            <a:p/>
          </p:txBody>
        </p:sp>
        <p:sp>
          <p:nvSpPr>
            <p:cNvPr id="45" name="rc45"/>
            <p:cNvSpPr/>
            <p:nvPr/>
          </p:nvSpPr>
          <p:spPr>
            <a:xfrm>
              <a:off x="1968793"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6" name="rc46"/>
            <p:cNvSpPr/>
            <p:nvPr/>
          </p:nvSpPr>
          <p:spPr>
            <a:xfrm>
              <a:off x="1968793" y="462233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47" name="rc47"/>
            <p:cNvSpPr/>
            <p:nvPr/>
          </p:nvSpPr>
          <p:spPr>
            <a:xfrm>
              <a:off x="1968793"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48" name="rc48"/>
            <p:cNvSpPr/>
            <p:nvPr/>
          </p:nvSpPr>
          <p:spPr>
            <a:xfrm>
              <a:off x="2305552" y="1020576"/>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49" name="rc49"/>
            <p:cNvSpPr/>
            <p:nvPr/>
          </p:nvSpPr>
          <p:spPr>
            <a:xfrm>
              <a:off x="2305552" y="1620870"/>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50" name="rc50"/>
            <p:cNvSpPr/>
            <p:nvPr/>
          </p:nvSpPr>
          <p:spPr>
            <a:xfrm>
              <a:off x="2305552" y="1921017"/>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 name="rc51"/>
            <p:cNvSpPr/>
            <p:nvPr/>
          </p:nvSpPr>
          <p:spPr>
            <a:xfrm>
              <a:off x="2305552" y="2521311"/>
              <a:ext cx="336759" cy="30014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52" name="rc52"/>
            <p:cNvSpPr/>
            <p:nvPr/>
          </p:nvSpPr>
          <p:spPr>
            <a:xfrm>
              <a:off x="2305552" y="1320723"/>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53" name="rc53"/>
            <p:cNvSpPr/>
            <p:nvPr/>
          </p:nvSpPr>
          <p:spPr>
            <a:xfrm>
              <a:off x="2305552" y="2221164"/>
              <a:ext cx="336759" cy="30014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54" name="rc54"/>
            <p:cNvSpPr/>
            <p:nvPr/>
          </p:nvSpPr>
          <p:spPr>
            <a:xfrm>
              <a:off x="2305552" y="4322192"/>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 name="rc55"/>
            <p:cNvSpPr/>
            <p:nvPr/>
          </p:nvSpPr>
          <p:spPr>
            <a:xfrm>
              <a:off x="2305552" y="4922485"/>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56" name="rc56"/>
            <p:cNvSpPr/>
            <p:nvPr/>
          </p:nvSpPr>
          <p:spPr>
            <a:xfrm>
              <a:off x="2305552" y="3421751"/>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57" name="rc57"/>
            <p:cNvSpPr/>
            <p:nvPr/>
          </p:nvSpPr>
          <p:spPr>
            <a:xfrm>
              <a:off x="2305552" y="4622338"/>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58" name="rc58"/>
            <p:cNvSpPr/>
            <p:nvPr/>
          </p:nvSpPr>
          <p:spPr>
            <a:xfrm>
              <a:off x="2305552"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59" name="rc59"/>
            <p:cNvSpPr/>
            <p:nvPr/>
          </p:nvSpPr>
          <p:spPr>
            <a:xfrm>
              <a:off x="2642311"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60" name="rc60"/>
            <p:cNvSpPr/>
            <p:nvPr/>
          </p:nvSpPr>
          <p:spPr>
            <a:xfrm>
              <a:off x="2642311" y="1620870"/>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61" name="rc61"/>
            <p:cNvSpPr/>
            <p:nvPr/>
          </p:nvSpPr>
          <p:spPr>
            <a:xfrm>
              <a:off x="2642311" y="1921017"/>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2" name="rc62"/>
            <p:cNvSpPr/>
            <p:nvPr/>
          </p:nvSpPr>
          <p:spPr>
            <a:xfrm>
              <a:off x="2642311" y="2521311"/>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63" name="rc63"/>
            <p:cNvSpPr/>
            <p:nvPr/>
          </p:nvSpPr>
          <p:spPr>
            <a:xfrm>
              <a:off x="2642311" y="1320723"/>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64" name="rc64"/>
            <p:cNvSpPr/>
            <p:nvPr/>
          </p:nvSpPr>
          <p:spPr>
            <a:xfrm>
              <a:off x="2642311" y="2221164"/>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65" name="rc65"/>
            <p:cNvSpPr/>
            <p:nvPr/>
          </p:nvSpPr>
          <p:spPr>
            <a:xfrm>
              <a:off x="2642311" y="4322192"/>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66" name="rc66"/>
            <p:cNvSpPr/>
            <p:nvPr/>
          </p:nvSpPr>
          <p:spPr>
            <a:xfrm>
              <a:off x="2642311" y="4922485"/>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67" name="rc67"/>
            <p:cNvSpPr/>
            <p:nvPr/>
          </p:nvSpPr>
          <p:spPr>
            <a:xfrm>
              <a:off x="2642311" y="3421751"/>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68" name="rc68"/>
            <p:cNvSpPr/>
            <p:nvPr/>
          </p:nvSpPr>
          <p:spPr>
            <a:xfrm>
              <a:off x="2642311" y="4622338"/>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69" name="rc69"/>
            <p:cNvSpPr/>
            <p:nvPr/>
          </p:nvSpPr>
          <p:spPr>
            <a:xfrm>
              <a:off x="2642311"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70" name="rc70"/>
            <p:cNvSpPr/>
            <p:nvPr/>
          </p:nvSpPr>
          <p:spPr>
            <a:xfrm>
              <a:off x="2979070"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71" name="rc71"/>
            <p:cNvSpPr/>
            <p:nvPr/>
          </p:nvSpPr>
          <p:spPr>
            <a:xfrm>
              <a:off x="2979070"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72" name="rc72"/>
            <p:cNvSpPr/>
            <p:nvPr/>
          </p:nvSpPr>
          <p:spPr>
            <a:xfrm>
              <a:off x="2979070"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3" name="rc73"/>
            <p:cNvSpPr/>
            <p:nvPr/>
          </p:nvSpPr>
          <p:spPr>
            <a:xfrm>
              <a:off x="2979070" y="2521311"/>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4" name="rc74"/>
            <p:cNvSpPr/>
            <p:nvPr/>
          </p:nvSpPr>
          <p:spPr>
            <a:xfrm>
              <a:off x="2979070" y="1320723"/>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75" name="rc75"/>
            <p:cNvSpPr/>
            <p:nvPr/>
          </p:nvSpPr>
          <p:spPr>
            <a:xfrm>
              <a:off x="2979070" y="2221164"/>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76" name="rc76"/>
            <p:cNvSpPr/>
            <p:nvPr/>
          </p:nvSpPr>
          <p:spPr>
            <a:xfrm>
              <a:off x="2979070" y="4322192"/>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77" name="rc77"/>
            <p:cNvSpPr/>
            <p:nvPr/>
          </p:nvSpPr>
          <p:spPr>
            <a:xfrm>
              <a:off x="2979070" y="4922485"/>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78" name="rc78"/>
            <p:cNvSpPr/>
            <p:nvPr/>
          </p:nvSpPr>
          <p:spPr>
            <a:xfrm>
              <a:off x="2979070"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79" name="rc79"/>
            <p:cNvSpPr/>
            <p:nvPr/>
          </p:nvSpPr>
          <p:spPr>
            <a:xfrm>
              <a:off x="2979070" y="4622338"/>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0" name="rc80"/>
            <p:cNvSpPr/>
            <p:nvPr/>
          </p:nvSpPr>
          <p:spPr>
            <a:xfrm>
              <a:off x="2979070"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1" name="rc81"/>
            <p:cNvSpPr/>
            <p:nvPr/>
          </p:nvSpPr>
          <p:spPr>
            <a:xfrm>
              <a:off x="2979070"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82" name="rc82"/>
            <p:cNvSpPr/>
            <p:nvPr/>
          </p:nvSpPr>
          <p:spPr>
            <a:xfrm>
              <a:off x="3315830"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83" name="rc83"/>
            <p:cNvSpPr/>
            <p:nvPr/>
          </p:nvSpPr>
          <p:spPr>
            <a:xfrm>
              <a:off x="3315830"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84" name="rc84"/>
            <p:cNvSpPr/>
            <p:nvPr/>
          </p:nvSpPr>
          <p:spPr>
            <a:xfrm>
              <a:off x="3315830" y="1921017"/>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5" name="rc85"/>
            <p:cNvSpPr/>
            <p:nvPr/>
          </p:nvSpPr>
          <p:spPr>
            <a:xfrm>
              <a:off x="3315830" y="252131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6" name="rc86"/>
            <p:cNvSpPr/>
            <p:nvPr/>
          </p:nvSpPr>
          <p:spPr>
            <a:xfrm>
              <a:off x="3315830" y="1320723"/>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87" name="rc87"/>
            <p:cNvSpPr/>
            <p:nvPr/>
          </p:nvSpPr>
          <p:spPr>
            <a:xfrm>
              <a:off x="3315830" y="2221164"/>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88" name="rc88"/>
            <p:cNvSpPr/>
            <p:nvPr/>
          </p:nvSpPr>
          <p:spPr>
            <a:xfrm>
              <a:off x="3315830" y="4322192"/>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9" name="rc89"/>
            <p:cNvSpPr/>
            <p:nvPr/>
          </p:nvSpPr>
          <p:spPr>
            <a:xfrm>
              <a:off x="3315830" y="4922485"/>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90" name="rc90"/>
            <p:cNvSpPr/>
            <p:nvPr/>
          </p:nvSpPr>
          <p:spPr>
            <a:xfrm>
              <a:off x="3315830"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1" name="rc91"/>
            <p:cNvSpPr/>
            <p:nvPr/>
          </p:nvSpPr>
          <p:spPr>
            <a:xfrm>
              <a:off x="3315830" y="4622338"/>
              <a:ext cx="336759" cy="300146"/>
            </a:xfrm>
            <a:prstGeom prst="rect">
              <a:avLst/>
            </a:prstGeom>
            <a:solidFill>
              <a:srgbClr val="CC180E">
                <a:alpha val="100000"/>
              </a:srgbClr>
            </a:solidFill>
            <a:ln w="2710" cap="flat">
              <a:solidFill>
                <a:srgbClr val="FFFFFF">
                  <a:alpha val="100000"/>
                </a:srgbClr>
              </a:solidFill>
              <a:prstDash val="solid"/>
              <a:miter/>
            </a:ln>
          </p:spPr>
          <p:txBody>
            <a:bodyPr/>
            <a:lstStyle/>
            <a:p/>
          </p:txBody>
        </p:sp>
        <p:sp>
          <p:nvSpPr>
            <p:cNvPr id="92" name="rc92"/>
            <p:cNvSpPr/>
            <p:nvPr/>
          </p:nvSpPr>
          <p:spPr>
            <a:xfrm>
              <a:off x="3315830"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3" name="rc93"/>
            <p:cNvSpPr/>
            <p:nvPr/>
          </p:nvSpPr>
          <p:spPr>
            <a:xfrm>
              <a:off x="3315830"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94" name="rc94"/>
            <p:cNvSpPr/>
            <p:nvPr/>
          </p:nvSpPr>
          <p:spPr>
            <a:xfrm>
              <a:off x="3652589" y="1020576"/>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95" name="rc95"/>
            <p:cNvSpPr/>
            <p:nvPr/>
          </p:nvSpPr>
          <p:spPr>
            <a:xfrm>
              <a:off x="3652589"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96" name="rc96"/>
            <p:cNvSpPr/>
            <p:nvPr/>
          </p:nvSpPr>
          <p:spPr>
            <a:xfrm>
              <a:off x="3652589"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7" name="rc97"/>
            <p:cNvSpPr/>
            <p:nvPr/>
          </p:nvSpPr>
          <p:spPr>
            <a:xfrm>
              <a:off x="3652589" y="252131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98" name="rc98"/>
            <p:cNvSpPr/>
            <p:nvPr/>
          </p:nvSpPr>
          <p:spPr>
            <a:xfrm>
              <a:off x="3652589" y="1320723"/>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99" name="rc99"/>
            <p:cNvSpPr/>
            <p:nvPr/>
          </p:nvSpPr>
          <p:spPr>
            <a:xfrm>
              <a:off x="3652589" y="2221164"/>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00" name="rc100"/>
            <p:cNvSpPr/>
            <p:nvPr/>
          </p:nvSpPr>
          <p:spPr>
            <a:xfrm>
              <a:off x="3652589" y="4322192"/>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01" name="rc101"/>
            <p:cNvSpPr/>
            <p:nvPr/>
          </p:nvSpPr>
          <p:spPr>
            <a:xfrm>
              <a:off x="3652589" y="4922485"/>
              <a:ext cx="336759" cy="300146"/>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102" name="rc102"/>
            <p:cNvSpPr/>
            <p:nvPr/>
          </p:nvSpPr>
          <p:spPr>
            <a:xfrm>
              <a:off x="3652589" y="2821457"/>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3" name="rc103"/>
            <p:cNvSpPr/>
            <p:nvPr/>
          </p:nvSpPr>
          <p:spPr>
            <a:xfrm>
              <a:off x="3652589"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04" name="rc104"/>
            <p:cNvSpPr/>
            <p:nvPr/>
          </p:nvSpPr>
          <p:spPr>
            <a:xfrm>
              <a:off x="3652589" y="4622338"/>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05" name="rc105"/>
            <p:cNvSpPr/>
            <p:nvPr/>
          </p:nvSpPr>
          <p:spPr>
            <a:xfrm>
              <a:off x="3652589"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6" name="rc106"/>
            <p:cNvSpPr/>
            <p:nvPr/>
          </p:nvSpPr>
          <p:spPr>
            <a:xfrm>
              <a:off x="3652589"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07" name="rc107"/>
            <p:cNvSpPr/>
            <p:nvPr/>
          </p:nvSpPr>
          <p:spPr>
            <a:xfrm>
              <a:off x="3989348" y="1020576"/>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108" name="rc108"/>
            <p:cNvSpPr/>
            <p:nvPr/>
          </p:nvSpPr>
          <p:spPr>
            <a:xfrm>
              <a:off x="3989348" y="1620870"/>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09" name="rc109"/>
            <p:cNvSpPr/>
            <p:nvPr/>
          </p:nvSpPr>
          <p:spPr>
            <a:xfrm>
              <a:off x="3989348"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0" name="rc110"/>
            <p:cNvSpPr/>
            <p:nvPr/>
          </p:nvSpPr>
          <p:spPr>
            <a:xfrm>
              <a:off x="3989348" y="2521311"/>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1" name="rc111"/>
            <p:cNvSpPr/>
            <p:nvPr/>
          </p:nvSpPr>
          <p:spPr>
            <a:xfrm>
              <a:off x="3989348" y="1320723"/>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12" name="rc112"/>
            <p:cNvSpPr/>
            <p:nvPr/>
          </p:nvSpPr>
          <p:spPr>
            <a:xfrm>
              <a:off x="3989348" y="2221164"/>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13" name="rc113"/>
            <p:cNvSpPr/>
            <p:nvPr/>
          </p:nvSpPr>
          <p:spPr>
            <a:xfrm>
              <a:off x="3989348" y="4322192"/>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4" name="rc114"/>
            <p:cNvSpPr/>
            <p:nvPr/>
          </p:nvSpPr>
          <p:spPr>
            <a:xfrm>
              <a:off x="3989348" y="4922485"/>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15" name="rc115"/>
            <p:cNvSpPr/>
            <p:nvPr/>
          </p:nvSpPr>
          <p:spPr>
            <a:xfrm>
              <a:off x="3989348" y="2821457"/>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16" name="rc116"/>
            <p:cNvSpPr/>
            <p:nvPr/>
          </p:nvSpPr>
          <p:spPr>
            <a:xfrm>
              <a:off x="3989348" y="3421751"/>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17" name="rc117"/>
            <p:cNvSpPr/>
            <p:nvPr/>
          </p:nvSpPr>
          <p:spPr>
            <a:xfrm>
              <a:off x="3989348" y="4622338"/>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18" name="rc118"/>
            <p:cNvSpPr/>
            <p:nvPr/>
          </p:nvSpPr>
          <p:spPr>
            <a:xfrm>
              <a:off x="3989348"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19" name="rc119"/>
            <p:cNvSpPr/>
            <p:nvPr/>
          </p:nvSpPr>
          <p:spPr>
            <a:xfrm>
              <a:off x="3989348"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20" name="rc120"/>
            <p:cNvSpPr/>
            <p:nvPr/>
          </p:nvSpPr>
          <p:spPr>
            <a:xfrm>
              <a:off x="4326107" y="1020576"/>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1" name="rc121"/>
            <p:cNvSpPr/>
            <p:nvPr/>
          </p:nvSpPr>
          <p:spPr>
            <a:xfrm>
              <a:off x="4326107" y="1620870"/>
              <a:ext cx="336759" cy="300146"/>
            </a:xfrm>
            <a:prstGeom prst="rect">
              <a:avLst/>
            </a:prstGeom>
            <a:solidFill>
              <a:srgbClr val="FEB414">
                <a:alpha val="100000"/>
              </a:srgbClr>
            </a:solidFill>
            <a:ln w="2710" cap="flat">
              <a:solidFill>
                <a:srgbClr val="FFFFFF">
                  <a:alpha val="100000"/>
                </a:srgbClr>
              </a:solidFill>
              <a:prstDash val="solid"/>
              <a:miter/>
            </a:ln>
          </p:spPr>
          <p:txBody>
            <a:bodyPr/>
            <a:lstStyle/>
            <a:p/>
          </p:txBody>
        </p:sp>
        <p:sp>
          <p:nvSpPr>
            <p:cNvPr id="122" name="rc122"/>
            <p:cNvSpPr/>
            <p:nvPr/>
          </p:nvSpPr>
          <p:spPr>
            <a:xfrm>
              <a:off x="4326107" y="1921017"/>
              <a:ext cx="336759" cy="30014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3" name="rc123"/>
            <p:cNvSpPr/>
            <p:nvPr/>
          </p:nvSpPr>
          <p:spPr>
            <a:xfrm>
              <a:off x="4326107" y="2521311"/>
              <a:ext cx="336759" cy="30014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24" name="rc124"/>
            <p:cNvSpPr/>
            <p:nvPr/>
          </p:nvSpPr>
          <p:spPr>
            <a:xfrm>
              <a:off x="4326107" y="1320723"/>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25" name="rc125"/>
            <p:cNvSpPr/>
            <p:nvPr/>
          </p:nvSpPr>
          <p:spPr>
            <a:xfrm>
              <a:off x="4326107" y="2221164"/>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6" name="rc126"/>
            <p:cNvSpPr/>
            <p:nvPr/>
          </p:nvSpPr>
          <p:spPr>
            <a:xfrm>
              <a:off x="4326107" y="4322192"/>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27" name="rc127"/>
            <p:cNvSpPr/>
            <p:nvPr/>
          </p:nvSpPr>
          <p:spPr>
            <a:xfrm>
              <a:off x="4326107" y="4922485"/>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28" name="rc128"/>
            <p:cNvSpPr/>
            <p:nvPr/>
          </p:nvSpPr>
          <p:spPr>
            <a:xfrm>
              <a:off x="4326107" y="2821457"/>
              <a:ext cx="336759" cy="30014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129" name="rc129"/>
            <p:cNvSpPr/>
            <p:nvPr/>
          </p:nvSpPr>
          <p:spPr>
            <a:xfrm>
              <a:off x="4326107" y="342175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4326107" y="4622338"/>
              <a:ext cx="336759" cy="30014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131" name="rc131"/>
            <p:cNvSpPr/>
            <p:nvPr/>
          </p:nvSpPr>
          <p:spPr>
            <a:xfrm>
              <a:off x="4326107" y="3121604"/>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2" name="rc132"/>
            <p:cNvSpPr/>
            <p:nvPr/>
          </p:nvSpPr>
          <p:spPr>
            <a:xfrm>
              <a:off x="4326107"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33" name="rc133"/>
            <p:cNvSpPr/>
            <p:nvPr/>
          </p:nvSpPr>
          <p:spPr>
            <a:xfrm>
              <a:off x="4662866"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4" name="rc134"/>
            <p:cNvSpPr/>
            <p:nvPr/>
          </p:nvSpPr>
          <p:spPr>
            <a:xfrm>
              <a:off x="4662866"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35" name="rc135"/>
            <p:cNvSpPr/>
            <p:nvPr/>
          </p:nvSpPr>
          <p:spPr>
            <a:xfrm>
              <a:off x="4662866"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4662866" y="2521311"/>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7" name="rc137"/>
            <p:cNvSpPr/>
            <p:nvPr/>
          </p:nvSpPr>
          <p:spPr>
            <a:xfrm>
              <a:off x="4662866" y="1320723"/>
              <a:ext cx="336759" cy="300146"/>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138" name="rc138"/>
            <p:cNvSpPr/>
            <p:nvPr/>
          </p:nvSpPr>
          <p:spPr>
            <a:xfrm>
              <a:off x="4662866" y="2221164"/>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39" name="rc139"/>
            <p:cNvSpPr/>
            <p:nvPr/>
          </p:nvSpPr>
          <p:spPr>
            <a:xfrm>
              <a:off x="4662866" y="4322192"/>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0" name="rc140"/>
            <p:cNvSpPr/>
            <p:nvPr/>
          </p:nvSpPr>
          <p:spPr>
            <a:xfrm>
              <a:off x="4662866" y="4922485"/>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41" name="rc141"/>
            <p:cNvSpPr/>
            <p:nvPr/>
          </p:nvSpPr>
          <p:spPr>
            <a:xfrm>
              <a:off x="4662866" y="2821457"/>
              <a:ext cx="336759" cy="30014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42" name="rc142"/>
            <p:cNvSpPr/>
            <p:nvPr/>
          </p:nvSpPr>
          <p:spPr>
            <a:xfrm>
              <a:off x="4662866"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43" name="rc143"/>
            <p:cNvSpPr/>
            <p:nvPr/>
          </p:nvSpPr>
          <p:spPr>
            <a:xfrm>
              <a:off x="4662866" y="4622338"/>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44" name="rc144"/>
            <p:cNvSpPr/>
            <p:nvPr/>
          </p:nvSpPr>
          <p:spPr>
            <a:xfrm>
              <a:off x="4662866" y="3121604"/>
              <a:ext cx="336759" cy="30014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145" name="rc145"/>
            <p:cNvSpPr/>
            <p:nvPr/>
          </p:nvSpPr>
          <p:spPr>
            <a:xfrm>
              <a:off x="4662866"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46" name="rc146"/>
            <p:cNvSpPr/>
            <p:nvPr/>
          </p:nvSpPr>
          <p:spPr>
            <a:xfrm>
              <a:off x="4999625"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47" name="rc147"/>
            <p:cNvSpPr/>
            <p:nvPr/>
          </p:nvSpPr>
          <p:spPr>
            <a:xfrm>
              <a:off x="4999625"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48" name="rc148"/>
            <p:cNvSpPr/>
            <p:nvPr/>
          </p:nvSpPr>
          <p:spPr>
            <a:xfrm>
              <a:off x="4999625" y="1921017"/>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9" name="rc149"/>
            <p:cNvSpPr/>
            <p:nvPr/>
          </p:nvSpPr>
          <p:spPr>
            <a:xfrm>
              <a:off x="4999625" y="2521311"/>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0" name="rc150"/>
            <p:cNvSpPr/>
            <p:nvPr/>
          </p:nvSpPr>
          <p:spPr>
            <a:xfrm>
              <a:off x="4999625" y="1320723"/>
              <a:ext cx="336759" cy="300146"/>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51" name="rc151"/>
            <p:cNvSpPr/>
            <p:nvPr/>
          </p:nvSpPr>
          <p:spPr>
            <a:xfrm>
              <a:off x="4999625" y="2221164"/>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52" name="rc152"/>
            <p:cNvSpPr/>
            <p:nvPr/>
          </p:nvSpPr>
          <p:spPr>
            <a:xfrm>
              <a:off x="4999625" y="4322192"/>
              <a:ext cx="336759" cy="30014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53" name="rc153"/>
            <p:cNvSpPr/>
            <p:nvPr/>
          </p:nvSpPr>
          <p:spPr>
            <a:xfrm>
              <a:off x="4999625" y="4922485"/>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54" name="rc154"/>
            <p:cNvSpPr/>
            <p:nvPr/>
          </p:nvSpPr>
          <p:spPr>
            <a:xfrm>
              <a:off x="4999625" y="2821457"/>
              <a:ext cx="336759" cy="300146"/>
            </a:xfrm>
            <a:prstGeom prst="rect">
              <a:avLst/>
            </a:prstGeom>
            <a:solidFill>
              <a:srgbClr val="BC0D03">
                <a:alpha val="100000"/>
              </a:srgbClr>
            </a:solidFill>
            <a:ln w="2710" cap="flat">
              <a:solidFill>
                <a:srgbClr val="FFFFFF">
                  <a:alpha val="100000"/>
                </a:srgbClr>
              </a:solidFill>
              <a:prstDash val="solid"/>
              <a:miter/>
            </a:ln>
          </p:spPr>
          <p:txBody>
            <a:bodyPr/>
            <a:lstStyle/>
            <a:p/>
          </p:txBody>
        </p:sp>
        <p:sp>
          <p:nvSpPr>
            <p:cNvPr id="155" name="rc155"/>
            <p:cNvSpPr/>
            <p:nvPr/>
          </p:nvSpPr>
          <p:spPr>
            <a:xfrm>
              <a:off x="4999625" y="3421751"/>
              <a:ext cx="336759" cy="30014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6" name="rc156"/>
            <p:cNvSpPr/>
            <p:nvPr/>
          </p:nvSpPr>
          <p:spPr>
            <a:xfrm>
              <a:off x="4999625" y="4622338"/>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57" name="rc157"/>
            <p:cNvSpPr/>
            <p:nvPr/>
          </p:nvSpPr>
          <p:spPr>
            <a:xfrm>
              <a:off x="4999625" y="3121604"/>
              <a:ext cx="336759" cy="30014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158" name="rc158"/>
            <p:cNvSpPr/>
            <p:nvPr/>
          </p:nvSpPr>
          <p:spPr>
            <a:xfrm>
              <a:off x="4999625"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59" name="rc159"/>
            <p:cNvSpPr/>
            <p:nvPr/>
          </p:nvSpPr>
          <p:spPr>
            <a:xfrm>
              <a:off x="5336384"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60" name="rc160"/>
            <p:cNvSpPr/>
            <p:nvPr/>
          </p:nvSpPr>
          <p:spPr>
            <a:xfrm>
              <a:off x="5336384"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61" name="rc161"/>
            <p:cNvSpPr/>
            <p:nvPr/>
          </p:nvSpPr>
          <p:spPr>
            <a:xfrm>
              <a:off x="5336384" y="1921017"/>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2" name="rc162"/>
            <p:cNvSpPr/>
            <p:nvPr/>
          </p:nvSpPr>
          <p:spPr>
            <a:xfrm>
              <a:off x="5336384" y="252131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3" name="rc163"/>
            <p:cNvSpPr/>
            <p:nvPr/>
          </p:nvSpPr>
          <p:spPr>
            <a:xfrm>
              <a:off x="5336384" y="1320723"/>
              <a:ext cx="336759" cy="30014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64" name="rc164"/>
            <p:cNvSpPr/>
            <p:nvPr/>
          </p:nvSpPr>
          <p:spPr>
            <a:xfrm>
              <a:off x="5336384" y="2221164"/>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65" name="rc165"/>
            <p:cNvSpPr/>
            <p:nvPr/>
          </p:nvSpPr>
          <p:spPr>
            <a:xfrm>
              <a:off x="5336384" y="4322192"/>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6" name="rc166"/>
            <p:cNvSpPr/>
            <p:nvPr/>
          </p:nvSpPr>
          <p:spPr>
            <a:xfrm>
              <a:off x="5336384" y="4922485"/>
              <a:ext cx="336759" cy="300146"/>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67" name="rc167"/>
            <p:cNvSpPr/>
            <p:nvPr/>
          </p:nvSpPr>
          <p:spPr>
            <a:xfrm>
              <a:off x="5336384" y="2821457"/>
              <a:ext cx="336759" cy="300146"/>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168" name="rc168"/>
            <p:cNvSpPr/>
            <p:nvPr/>
          </p:nvSpPr>
          <p:spPr>
            <a:xfrm>
              <a:off x="5336384" y="3421751"/>
              <a:ext cx="336759" cy="30014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69" name="rc169"/>
            <p:cNvSpPr/>
            <p:nvPr/>
          </p:nvSpPr>
          <p:spPr>
            <a:xfrm>
              <a:off x="5336384" y="4622338"/>
              <a:ext cx="336759" cy="300146"/>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170" name="rc170"/>
            <p:cNvSpPr/>
            <p:nvPr/>
          </p:nvSpPr>
          <p:spPr>
            <a:xfrm>
              <a:off x="5336384" y="3121604"/>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1" name="rc171"/>
            <p:cNvSpPr/>
            <p:nvPr/>
          </p:nvSpPr>
          <p:spPr>
            <a:xfrm>
              <a:off x="5336384"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72" name="rc172"/>
            <p:cNvSpPr/>
            <p:nvPr/>
          </p:nvSpPr>
          <p:spPr>
            <a:xfrm>
              <a:off x="5673143"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173" name="rc173"/>
            <p:cNvSpPr/>
            <p:nvPr/>
          </p:nvSpPr>
          <p:spPr>
            <a:xfrm>
              <a:off x="5673143"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74" name="rc174"/>
            <p:cNvSpPr/>
            <p:nvPr/>
          </p:nvSpPr>
          <p:spPr>
            <a:xfrm>
              <a:off x="5673143" y="1921017"/>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5" name="rc175"/>
            <p:cNvSpPr/>
            <p:nvPr/>
          </p:nvSpPr>
          <p:spPr>
            <a:xfrm>
              <a:off x="5673143" y="252131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6" name="rc176"/>
            <p:cNvSpPr/>
            <p:nvPr/>
          </p:nvSpPr>
          <p:spPr>
            <a:xfrm>
              <a:off x="5673143" y="1320723"/>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77" name="rc177"/>
            <p:cNvSpPr/>
            <p:nvPr/>
          </p:nvSpPr>
          <p:spPr>
            <a:xfrm>
              <a:off x="5673143" y="2221164"/>
              <a:ext cx="336759" cy="30014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8" name="rc178"/>
            <p:cNvSpPr/>
            <p:nvPr/>
          </p:nvSpPr>
          <p:spPr>
            <a:xfrm>
              <a:off x="5673143" y="4322192"/>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9" name="rc179"/>
            <p:cNvSpPr/>
            <p:nvPr/>
          </p:nvSpPr>
          <p:spPr>
            <a:xfrm>
              <a:off x="5673143" y="4922485"/>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80" name="rc180"/>
            <p:cNvSpPr/>
            <p:nvPr/>
          </p:nvSpPr>
          <p:spPr>
            <a:xfrm>
              <a:off x="5673143" y="2821457"/>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81" name="rc181"/>
            <p:cNvSpPr/>
            <p:nvPr/>
          </p:nvSpPr>
          <p:spPr>
            <a:xfrm>
              <a:off x="5673143" y="342175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2" name="rc182"/>
            <p:cNvSpPr/>
            <p:nvPr/>
          </p:nvSpPr>
          <p:spPr>
            <a:xfrm>
              <a:off x="5673143" y="4622338"/>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183" name="rc183"/>
            <p:cNvSpPr/>
            <p:nvPr/>
          </p:nvSpPr>
          <p:spPr>
            <a:xfrm>
              <a:off x="5673143" y="3121604"/>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84" name="rc184"/>
            <p:cNvSpPr/>
            <p:nvPr/>
          </p:nvSpPr>
          <p:spPr>
            <a:xfrm>
              <a:off x="5673143"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85" name="rc185"/>
            <p:cNvSpPr/>
            <p:nvPr/>
          </p:nvSpPr>
          <p:spPr>
            <a:xfrm>
              <a:off x="6009902" y="1020576"/>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186" name="rc186"/>
            <p:cNvSpPr/>
            <p:nvPr/>
          </p:nvSpPr>
          <p:spPr>
            <a:xfrm>
              <a:off x="6009902"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7" name="rc187"/>
            <p:cNvSpPr/>
            <p:nvPr/>
          </p:nvSpPr>
          <p:spPr>
            <a:xfrm>
              <a:off x="6009902" y="1921017"/>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8" name="rc188"/>
            <p:cNvSpPr/>
            <p:nvPr/>
          </p:nvSpPr>
          <p:spPr>
            <a:xfrm>
              <a:off x="6009902" y="252131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9" name="rc189"/>
            <p:cNvSpPr/>
            <p:nvPr/>
          </p:nvSpPr>
          <p:spPr>
            <a:xfrm>
              <a:off x="6009902" y="1320723"/>
              <a:ext cx="336759" cy="300146"/>
            </a:xfrm>
            <a:prstGeom prst="rect">
              <a:avLst/>
            </a:prstGeom>
            <a:solidFill>
              <a:srgbClr val="C01006">
                <a:alpha val="100000"/>
              </a:srgbClr>
            </a:solidFill>
            <a:ln w="2710" cap="flat">
              <a:solidFill>
                <a:srgbClr val="FFFFFF">
                  <a:alpha val="100000"/>
                </a:srgbClr>
              </a:solidFill>
              <a:prstDash val="solid"/>
              <a:miter/>
            </a:ln>
          </p:spPr>
          <p:txBody>
            <a:bodyPr/>
            <a:lstStyle/>
            <a:p/>
          </p:txBody>
        </p:sp>
        <p:sp>
          <p:nvSpPr>
            <p:cNvPr id="190" name="rc190"/>
            <p:cNvSpPr/>
            <p:nvPr/>
          </p:nvSpPr>
          <p:spPr>
            <a:xfrm>
              <a:off x="6009902" y="2221164"/>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91" name="rc191"/>
            <p:cNvSpPr/>
            <p:nvPr/>
          </p:nvSpPr>
          <p:spPr>
            <a:xfrm>
              <a:off x="6009902" y="3721898"/>
              <a:ext cx="336759" cy="30014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92" name="rc192"/>
            <p:cNvSpPr/>
            <p:nvPr/>
          </p:nvSpPr>
          <p:spPr>
            <a:xfrm>
              <a:off x="6009902" y="4322192"/>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93" name="rc193"/>
            <p:cNvSpPr/>
            <p:nvPr/>
          </p:nvSpPr>
          <p:spPr>
            <a:xfrm>
              <a:off x="6009902" y="4922485"/>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94" name="rc194"/>
            <p:cNvSpPr/>
            <p:nvPr/>
          </p:nvSpPr>
          <p:spPr>
            <a:xfrm>
              <a:off x="6009902" y="2821457"/>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195" name="rc195"/>
            <p:cNvSpPr/>
            <p:nvPr/>
          </p:nvSpPr>
          <p:spPr>
            <a:xfrm>
              <a:off x="6009902" y="342175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96" name="rc196"/>
            <p:cNvSpPr/>
            <p:nvPr/>
          </p:nvSpPr>
          <p:spPr>
            <a:xfrm>
              <a:off x="6009902" y="4622338"/>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97" name="rc197"/>
            <p:cNvSpPr/>
            <p:nvPr/>
          </p:nvSpPr>
          <p:spPr>
            <a:xfrm>
              <a:off x="6009902" y="3121604"/>
              <a:ext cx="336759" cy="30014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98" name="rc198"/>
            <p:cNvSpPr/>
            <p:nvPr/>
          </p:nvSpPr>
          <p:spPr>
            <a:xfrm>
              <a:off x="6009902"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199" name="rc199"/>
            <p:cNvSpPr/>
            <p:nvPr/>
          </p:nvSpPr>
          <p:spPr>
            <a:xfrm>
              <a:off x="6346662"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00" name="rc200"/>
            <p:cNvSpPr/>
            <p:nvPr/>
          </p:nvSpPr>
          <p:spPr>
            <a:xfrm>
              <a:off x="6346662"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201" name="rc201"/>
            <p:cNvSpPr/>
            <p:nvPr/>
          </p:nvSpPr>
          <p:spPr>
            <a:xfrm>
              <a:off x="6346662"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2" name="rc202"/>
            <p:cNvSpPr/>
            <p:nvPr/>
          </p:nvSpPr>
          <p:spPr>
            <a:xfrm>
              <a:off x="6346662"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3" name="rc203"/>
            <p:cNvSpPr/>
            <p:nvPr/>
          </p:nvSpPr>
          <p:spPr>
            <a:xfrm>
              <a:off x="6346662" y="1320723"/>
              <a:ext cx="336759" cy="300146"/>
            </a:xfrm>
            <a:prstGeom prst="rect">
              <a:avLst/>
            </a:prstGeom>
            <a:solidFill>
              <a:srgbClr val="C11106">
                <a:alpha val="100000"/>
              </a:srgbClr>
            </a:solidFill>
            <a:ln w="2710" cap="flat">
              <a:solidFill>
                <a:srgbClr val="FFFFFF">
                  <a:alpha val="100000"/>
                </a:srgbClr>
              </a:solidFill>
              <a:prstDash val="solid"/>
              <a:miter/>
            </a:ln>
          </p:spPr>
          <p:txBody>
            <a:bodyPr/>
            <a:lstStyle/>
            <a:p/>
          </p:txBody>
        </p:sp>
        <p:sp>
          <p:nvSpPr>
            <p:cNvPr id="204" name="rc204"/>
            <p:cNvSpPr/>
            <p:nvPr/>
          </p:nvSpPr>
          <p:spPr>
            <a:xfrm>
              <a:off x="6346662" y="2221164"/>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5" name="rc205"/>
            <p:cNvSpPr/>
            <p:nvPr/>
          </p:nvSpPr>
          <p:spPr>
            <a:xfrm>
              <a:off x="6346662" y="3721898"/>
              <a:ext cx="336759" cy="300146"/>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06" name="rc206"/>
            <p:cNvSpPr/>
            <p:nvPr/>
          </p:nvSpPr>
          <p:spPr>
            <a:xfrm>
              <a:off x="6346662" y="4322192"/>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07" name="rc207"/>
            <p:cNvSpPr/>
            <p:nvPr/>
          </p:nvSpPr>
          <p:spPr>
            <a:xfrm>
              <a:off x="6346662" y="4922485"/>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08" name="rc208"/>
            <p:cNvSpPr/>
            <p:nvPr/>
          </p:nvSpPr>
          <p:spPr>
            <a:xfrm>
              <a:off x="6346662" y="5522779"/>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09" name="rc209"/>
            <p:cNvSpPr/>
            <p:nvPr/>
          </p:nvSpPr>
          <p:spPr>
            <a:xfrm>
              <a:off x="6346662" y="2821457"/>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0" name="rc210"/>
            <p:cNvSpPr/>
            <p:nvPr/>
          </p:nvSpPr>
          <p:spPr>
            <a:xfrm>
              <a:off x="6346662" y="3421751"/>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11" name="rc211"/>
            <p:cNvSpPr/>
            <p:nvPr/>
          </p:nvSpPr>
          <p:spPr>
            <a:xfrm>
              <a:off x="6346662" y="4622338"/>
              <a:ext cx="336759" cy="300146"/>
            </a:xfrm>
            <a:prstGeom prst="rect">
              <a:avLst/>
            </a:prstGeom>
            <a:solidFill>
              <a:srgbClr val="D11A10">
                <a:alpha val="100000"/>
              </a:srgbClr>
            </a:solidFill>
            <a:ln w="2710" cap="flat">
              <a:solidFill>
                <a:srgbClr val="FFFFFF">
                  <a:alpha val="100000"/>
                </a:srgbClr>
              </a:solidFill>
              <a:prstDash val="solid"/>
              <a:miter/>
            </a:ln>
          </p:spPr>
          <p:txBody>
            <a:bodyPr/>
            <a:lstStyle/>
            <a:p/>
          </p:txBody>
        </p:sp>
        <p:sp>
          <p:nvSpPr>
            <p:cNvPr id="212" name="rc212"/>
            <p:cNvSpPr/>
            <p:nvPr/>
          </p:nvSpPr>
          <p:spPr>
            <a:xfrm>
              <a:off x="6346662" y="3121604"/>
              <a:ext cx="336759" cy="30014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13" name="rc213"/>
            <p:cNvSpPr/>
            <p:nvPr/>
          </p:nvSpPr>
          <p:spPr>
            <a:xfrm>
              <a:off x="6346662"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14" name="rc214"/>
            <p:cNvSpPr/>
            <p:nvPr/>
          </p:nvSpPr>
          <p:spPr>
            <a:xfrm>
              <a:off x="6683421"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5" name="rc215"/>
            <p:cNvSpPr/>
            <p:nvPr/>
          </p:nvSpPr>
          <p:spPr>
            <a:xfrm>
              <a:off x="6683421"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16" name="rc216"/>
            <p:cNvSpPr/>
            <p:nvPr/>
          </p:nvSpPr>
          <p:spPr>
            <a:xfrm>
              <a:off x="6683421"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7" name="rc217"/>
            <p:cNvSpPr/>
            <p:nvPr/>
          </p:nvSpPr>
          <p:spPr>
            <a:xfrm>
              <a:off x="6683421"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18" name="rc218"/>
            <p:cNvSpPr/>
            <p:nvPr/>
          </p:nvSpPr>
          <p:spPr>
            <a:xfrm>
              <a:off x="6683421" y="1320723"/>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19" name="rc219"/>
            <p:cNvSpPr/>
            <p:nvPr/>
          </p:nvSpPr>
          <p:spPr>
            <a:xfrm>
              <a:off x="6683421" y="2221164"/>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20" name="rc220"/>
            <p:cNvSpPr/>
            <p:nvPr/>
          </p:nvSpPr>
          <p:spPr>
            <a:xfrm>
              <a:off x="6683421" y="3721898"/>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21" name="rc221"/>
            <p:cNvSpPr/>
            <p:nvPr/>
          </p:nvSpPr>
          <p:spPr>
            <a:xfrm>
              <a:off x="6683421" y="4322192"/>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22" name="rc222"/>
            <p:cNvSpPr/>
            <p:nvPr/>
          </p:nvSpPr>
          <p:spPr>
            <a:xfrm>
              <a:off x="6683421" y="4922485"/>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23" name="rc223"/>
            <p:cNvSpPr/>
            <p:nvPr/>
          </p:nvSpPr>
          <p:spPr>
            <a:xfrm>
              <a:off x="6683421" y="5522779"/>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24" name="rc224"/>
            <p:cNvSpPr/>
            <p:nvPr/>
          </p:nvSpPr>
          <p:spPr>
            <a:xfrm>
              <a:off x="6683421" y="2821457"/>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5" name="rc225"/>
            <p:cNvSpPr/>
            <p:nvPr/>
          </p:nvSpPr>
          <p:spPr>
            <a:xfrm>
              <a:off x="6683421" y="3421751"/>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26" name="rc226"/>
            <p:cNvSpPr/>
            <p:nvPr/>
          </p:nvSpPr>
          <p:spPr>
            <a:xfrm>
              <a:off x="6683421" y="4622338"/>
              <a:ext cx="336759" cy="30014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7" name="rc227"/>
            <p:cNvSpPr/>
            <p:nvPr/>
          </p:nvSpPr>
          <p:spPr>
            <a:xfrm>
              <a:off x="6683421" y="3121604"/>
              <a:ext cx="336759" cy="30014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28" name="rc228"/>
            <p:cNvSpPr/>
            <p:nvPr/>
          </p:nvSpPr>
          <p:spPr>
            <a:xfrm>
              <a:off x="6683421"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29" name="rc229"/>
            <p:cNvSpPr/>
            <p:nvPr/>
          </p:nvSpPr>
          <p:spPr>
            <a:xfrm>
              <a:off x="7020180"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30" name="rc230"/>
            <p:cNvSpPr/>
            <p:nvPr/>
          </p:nvSpPr>
          <p:spPr>
            <a:xfrm>
              <a:off x="7020180" y="1620870"/>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31" name="rc231"/>
            <p:cNvSpPr/>
            <p:nvPr/>
          </p:nvSpPr>
          <p:spPr>
            <a:xfrm>
              <a:off x="7020180" y="1921017"/>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2" name="rc232"/>
            <p:cNvSpPr/>
            <p:nvPr/>
          </p:nvSpPr>
          <p:spPr>
            <a:xfrm>
              <a:off x="7020180" y="2521311"/>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3" name="rc233"/>
            <p:cNvSpPr/>
            <p:nvPr/>
          </p:nvSpPr>
          <p:spPr>
            <a:xfrm>
              <a:off x="7020180" y="1320723"/>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34" name="rc234"/>
            <p:cNvSpPr/>
            <p:nvPr/>
          </p:nvSpPr>
          <p:spPr>
            <a:xfrm>
              <a:off x="7020180" y="2221164"/>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5" name="rc235"/>
            <p:cNvSpPr/>
            <p:nvPr/>
          </p:nvSpPr>
          <p:spPr>
            <a:xfrm>
              <a:off x="7020180" y="3721898"/>
              <a:ext cx="336759" cy="30014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236" name="rc236"/>
            <p:cNvSpPr/>
            <p:nvPr/>
          </p:nvSpPr>
          <p:spPr>
            <a:xfrm>
              <a:off x="7020180" y="4322192"/>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37" name="rc237"/>
            <p:cNvSpPr/>
            <p:nvPr/>
          </p:nvSpPr>
          <p:spPr>
            <a:xfrm>
              <a:off x="7020180" y="4922485"/>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38" name="rc238"/>
            <p:cNvSpPr/>
            <p:nvPr/>
          </p:nvSpPr>
          <p:spPr>
            <a:xfrm>
              <a:off x="7020180" y="5522779"/>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39" name="rc239"/>
            <p:cNvSpPr/>
            <p:nvPr/>
          </p:nvSpPr>
          <p:spPr>
            <a:xfrm>
              <a:off x="7020180" y="2821457"/>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40" name="rc240"/>
            <p:cNvSpPr/>
            <p:nvPr/>
          </p:nvSpPr>
          <p:spPr>
            <a:xfrm>
              <a:off x="7020180" y="342175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41" name="rc241"/>
            <p:cNvSpPr/>
            <p:nvPr/>
          </p:nvSpPr>
          <p:spPr>
            <a:xfrm>
              <a:off x="7020180" y="4622338"/>
              <a:ext cx="336759" cy="30014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42" name="rc242"/>
            <p:cNvSpPr/>
            <p:nvPr/>
          </p:nvSpPr>
          <p:spPr>
            <a:xfrm>
              <a:off x="7020180" y="3121604"/>
              <a:ext cx="336759" cy="30014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43" name="rc243"/>
            <p:cNvSpPr/>
            <p:nvPr/>
          </p:nvSpPr>
          <p:spPr>
            <a:xfrm>
              <a:off x="7020180"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44" name="rc244"/>
            <p:cNvSpPr/>
            <p:nvPr/>
          </p:nvSpPr>
          <p:spPr>
            <a:xfrm>
              <a:off x="7356939"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45" name="rc245"/>
            <p:cNvSpPr/>
            <p:nvPr/>
          </p:nvSpPr>
          <p:spPr>
            <a:xfrm>
              <a:off x="7356939" y="1620870"/>
              <a:ext cx="336759" cy="300146"/>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246" name="rc246"/>
            <p:cNvSpPr/>
            <p:nvPr/>
          </p:nvSpPr>
          <p:spPr>
            <a:xfrm>
              <a:off x="7356939" y="1921017"/>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47" name="rc247"/>
            <p:cNvSpPr/>
            <p:nvPr/>
          </p:nvSpPr>
          <p:spPr>
            <a:xfrm>
              <a:off x="7356939" y="252131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48" name="rc248"/>
            <p:cNvSpPr/>
            <p:nvPr/>
          </p:nvSpPr>
          <p:spPr>
            <a:xfrm>
              <a:off x="7356939" y="1320723"/>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49" name="rc249"/>
            <p:cNvSpPr/>
            <p:nvPr/>
          </p:nvSpPr>
          <p:spPr>
            <a:xfrm>
              <a:off x="7356939" y="2221164"/>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50" name="rc250"/>
            <p:cNvSpPr/>
            <p:nvPr/>
          </p:nvSpPr>
          <p:spPr>
            <a:xfrm>
              <a:off x="7356939" y="3721898"/>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51" name="rc251"/>
            <p:cNvSpPr/>
            <p:nvPr/>
          </p:nvSpPr>
          <p:spPr>
            <a:xfrm>
              <a:off x="7356939" y="4322192"/>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52" name="rc252"/>
            <p:cNvSpPr/>
            <p:nvPr/>
          </p:nvSpPr>
          <p:spPr>
            <a:xfrm>
              <a:off x="7356939" y="4922485"/>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3" name="rc253"/>
            <p:cNvSpPr/>
            <p:nvPr/>
          </p:nvSpPr>
          <p:spPr>
            <a:xfrm>
              <a:off x="7356939" y="5522779"/>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54" name="rc254"/>
            <p:cNvSpPr/>
            <p:nvPr/>
          </p:nvSpPr>
          <p:spPr>
            <a:xfrm>
              <a:off x="7356939" y="2821457"/>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55" name="rc255"/>
            <p:cNvSpPr/>
            <p:nvPr/>
          </p:nvSpPr>
          <p:spPr>
            <a:xfrm>
              <a:off x="7356939" y="3421751"/>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56" name="rc256"/>
            <p:cNvSpPr/>
            <p:nvPr/>
          </p:nvSpPr>
          <p:spPr>
            <a:xfrm>
              <a:off x="7356939" y="4622338"/>
              <a:ext cx="336759" cy="300146"/>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257" name="rc257"/>
            <p:cNvSpPr/>
            <p:nvPr/>
          </p:nvSpPr>
          <p:spPr>
            <a:xfrm>
              <a:off x="7356939" y="3121604"/>
              <a:ext cx="336759" cy="30014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58" name="rc258"/>
            <p:cNvSpPr/>
            <p:nvPr/>
          </p:nvSpPr>
          <p:spPr>
            <a:xfrm>
              <a:off x="7356939"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59" name="rc259"/>
            <p:cNvSpPr/>
            <p:nvPr/>
          </p:nvSpPr>
          <p:spPr>
            <a:xfrm>
              <a:off x="7693698" y="1020576"/>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60" name="rc260"/>
            <p:cNvSpPr/>
            <p:nvPr/>
          </p:nvSpPr>
          <p:spPr>
            <a:xfrm>
              <a:off x="7693698" y="1620870"/>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61" name="rc261"/>
            <p:cNvSpPr/>
            <p:nvPr/>
          </p:nvSpPr>
          <p:spPr>
            <a:xfrm>
              <a:off x="7693698" y="1921017"/>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2" name="rc262"/>
            <p:cNvSpPr/>
            <p:nvPr/>
          </p:nvSpPr>
          <p:spPr>
            <a:xfrm>
              <a:off x="7693698" y="252131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3" name="rc263"/>
            <p:cNvSpPr/>
            <p:nvPr/>
          </p:nvSpPr>
          <p:spPr>
            <a:xfrm>
              <a:off x="7693698" y="1320723"/>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64" name="rc264"/>
            <p:cNvSpPr/>
            <p:nvPr/>
          </p:nvSpPr>
          <p:spPr>
            <a:xfrm>
              <a:off x="7693698" y="2221164"/>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65" name="rc265"/>
            <p:cNvSpPr/>
            <p:nvPr/>
          </p:nvSpPr>
          <p:spPr>
            <a:xfrm>
              <a:off x="7693698" y="3721898"/>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66" name="rc266"/>
            <p:cNvSpPr/>
            <p:nvPr/>
          </p:nvSpPr>
          <p:spPr>
            <a:xfrm>
              <a:off x="7693698" y="4322192"/>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67" name="rc267"/>
            <p:cNvSpPr/>
            <p:nvPr/>
          </p:nvSpPr>
          <p:spPr>
            <a:xfrm>
              <a:off x="7693698" y="4922485"/>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8" name="rc268"/>
            <p:cNvSpPr/>
            <p:nvPr/>
          </p:nvSpPr>
          <p:spPr>
            <a:xfrm>
              <a:off x="7693698" y="5522779"/>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69" name="rc269"/>
            <p:cNvSpPr/>
            <p:nvPr/>
          </p:nvSpPr>
          <p:spPr>
            <a:xfrm>
              <a:off x="7693698" y="2821457"/>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0" name="rc270"/>
            <p:cNvSpPr/>
            <p:nvPr/>
          </p:nvSpPr>
          <p:spPr>
            <a:xfrm>
              <a:off x="7693698" y="3421751"/>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71" name="rc271"/>
            <p:cNvSpPr/>
            <p:nvPr/>
          </p:nvSpPr>
          <p:spPr>
            <a:xfrm>
              <a:off x="7693698" y="4622338"/>
              <a:ext cx="336759" cy="300146"/>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72" name="rc272"/>
            <p:cNvSpPr/>
            <p:nvPr/>
          </p:nvSpPr>
          <p:spPr>
            <a:xfrm>
              <a:off x="7693698" y="3121604"/>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73" name="rc273"/>
            <p:cNvSpPr/>
            <p:nvPr/>
          </p:nvSpPr>
          <p:spPr>
            <a:xfrm>
              <a:off x="7693698" y="5222632"/>
              <a:ext cx="336759" cy="300146"/>
            </a:xfrm>
            <a:prstGeom prst="rect">
              <a:avLst/>
            </a:prstGeom>
            <a:solidFill>
              <a:srgbClr val="B50800">
                <a:alpha val="100000"/>
              </a:srgbClr>
            </a:solidFill>
            <a:ln w="2710" cap="flat">
              <a:solidFill>
                <a:srgbClr val="FFFFFF">
                  <a:alpha val="100000"/>
                </a:srgbClr>
              </a:solidFill>
              <a:prstDash val="solid"/>
              <a:miter/>
            </a:ln>
          </p:spPr>
          <p:txBody>
            <a:bodyPr/>
            <a:lstStyle/>
            <a:p/>
          </p:txBody>
        </p:sp>
        <p:sp>
          <p:nvSpPr>
            <p:cNvPr id="274" name="rc274"/>
            <p:cNvSpPr/>
            <p:nvPr/>
          </p:nvSpPr>
          <p:spPr>
            <a:xfrm>
              <a:off x="8030457"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75" name="rc275"/>
            <p:cNvSpPr/>
            <p:nvPr/>
          </p:nvSpPr>
          <p:spPr>
            <a:xfrm>
              <a:off x="8030457" y="1620870"/>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76" name="rc276"/>
            <p:cNvSpPr/>
            <p:nvPr/>
          </p:nvSpPr>
          <p:spPr>
            <a:xfrm>
              <a:off x="8030457" y="1921017"/>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7" name="rc277"/>
            <p:cNvSpPr/>
            <p:nvPr/>
          </p:nvSpPr>
          <p:spPr>
            <a:xfrm>
              <a:off x="8030457" y="252131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78" name="rc278"/>
            <p:cNvSpPr/>
            <p:nvPr/>
          </p:nvSpPr>
          <p:spPr>
            <a:xfrm>
              <a:off x="8030457" y="1320723"/>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79" name="rc279"/>
            <p:cNvSpPr/>
            <p:nvPr/>
          </p:nvSpPr>
          <p:spPr>
            <a:xfrm>
              <a:off x="8030457" y="2221164"/>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0" name="rc280"/>
            <p:cNvSpPr/>
            <p:nvPr/>
          </p:nvSpPr>
          <p:spPr>
            <a:xfrm>
              <a:off x="8030457" y="3721898"/>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281" name="rc281"/>
            <p:cNvSpPr/>
            <p:nvPr/>
          </p:nvSpPr>
          <p:spPr>
            <a:xfrm>
              <a:off x="8030457" y="4022045"/>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82" name="rc282"/>
            <p:cNvSpPr/>
            <p:nvPr/>
          </p:nvSpPr>
          <p:spPr>
            <a:xfrm>
              <a:off x="8030457" y="4322192"/>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3" name="rc283"/>
            <p:cNvSpPr/>
            <p:nvPr/>
          </p:nvSpPr>
          <p:spPr>
            <a:xfrm>
              <a:off x="8030457" y="4922485"/>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4" name="rc284"/>
            <p:cNvSpPr/>
            <p:nvPr/>
          </p:nvSpPr>
          <p:spPr>
            <a:xfrm>
              <a:off x="8030457" y="5522779"/>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85" name="rc285"/>
            <p:cNvSpPr/>
            <p:nvPr/>
          </p:nvSpPr>
          <p:spPr>
            <a:xfrm>
              <a:off x="8030457" y="2821457"/>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86" name="rc286"/>
            <p:cNvSpPr/>
            <p:nvPr/>
          </p:nvSpPr>
          <p:spPr>
            <a:xfrm>
              <a:off x="8030457" y="342175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87" name="rc287"/>
            <p:cNvSpPr/>
            <p:nvPr/>
          </p:nvSpPr>
          <p:spPr>
            <a:xfrm>
              <a:off x="8030457" y="4622338"/>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88" name="rc288"/>
            <p:cNvSpPr/>
            <p:nvPr/>
          </p:nvSpPr>
          <p:spPr>
            <a:xfrm>
              <a:off x="8030457" y="3121604"/>
              <a:ext cx="336759" cy="300146"/>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289" name="rc289"/>
            <p:cNvSpPr/>
            <p:nvPr/>
          </p:nvSpPr>
          <p:spPr>
            <a:xfrm>
              <a:off x="8030457" y="5222632"/>
              <a:ext cx="336759" cy="300146"/>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90" name="rc290"/>
            <p:cNvSpPr/>
            <p:nvPr/>
          </p:nvSpPr>
          <p:spPr>
            <a:xfrm>
              <a:off x="8367216" y="1020576"/>
              <a:ext cx="336759" cy="300146"/>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291" name="rc291"/>
            <p:cNvSpPr/>
            <p:nvPr/>
          </p:nvSpPr>
          <p:spPr>
            <a:xfrm>
              <a:off x="8367216" y="1620870"/>
              <a:ext cx="336759" cy="300146"/>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92" name="rc292"/>
            <p:cNvSpPr/>
            <p:nvPr/>
          </p:nvSpPr>
          <p:spPr>
            <a:xfrm>
              <a:off x="8367216" y="1921017"/>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93" name="rc293"/>
            <p:cNvSpPr/>
            <p:nvPr/>
          </p:nvSpPr>
          <p:spPr>
            <a:xfrm>
              <a:off x="8367216" y="2521311"/>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94" name="rc294"/>
            <p:cNvSpPr/>
            <p:nvPr/>
          </p:nvSpPr>
          <p:spPr>
            <a:xfrm>
              <a:off x="8367216" y="1320723"/>
              <a:ext cx="336759" cy="30014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95" name="rc295"/>
            <p:cNvSpPr/>
            <p:nvPr/>
          </p:nvSpPr>
          <p:spPr>
            <a:xfrm>
              <a:off x="8367216" y="2221164"/>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296" name="rc296"/>
            <p:cNvSpPr/>
            <p:nvPr/>
          </p:nvSpPr>
          <p:spPr>
            <a:xfrm>
              <a:off x="8367216" y="3721898"/>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297" name="rc297"/>
            <p:cNvSpPr/>
            <p:nvPr/>
          </p:nvSpPr>
          <p:spPr>
            <a:xfrm>
              <a:off x="8367216" y="4022045"/>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98" name="rc298"/>
            <p:cNvSpPr/>
            <p:nvPr/>
          </p:nvSpPr>
          <p:spPr>
            <a:xfrm>
              <a:off x="8367216" y="4322192"/>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299" name="rc299"/>
            <p:cNvSpPr/>
            <p:nvPr/>
          </p:nvSpPr>
          <p:spPr>
            <a:xfrm>
              <a:off x="8367216" y="4922485"/>
              <a:ext cx="336759" cy="30014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300" name="rc300"/>
            <p:cNvSpPr/>
            <p:nvPr/>
          </p:nvSpPr>
          <p:spPr>
            <a:xfrm>
              <a:off x="8367216" y="5522779"/>
              <a:ext cx="336759" cy="30014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301" name="rc301"/>
            <p:cNvSpPr/>
            <p:nvPr/>
          </p:nvSpPr>
          <p:spPr>
            <a:xfrm>
              <a:off x="8367216" y="2821457"/>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02" name="rc302"/>
            <p:cNvSpPr/>
            <p:nvPr/>
          </p:nvSpPr>
          <p:spPr>
            <a:xfrm>
              <a:off x="8367216" y="3421751"/>
              <a:ext cx="336759" cy="300146"/>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303" name="rc303"/>
            <p:cNvSpPr/>
            <p:nvPr/>
          </p:nvSpPr>
          <p:spPr>
            <a:xfrm>
              <a:off x="8367216" y="4622338"/>
              <a:ext cx="336759" cy="30014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4" name="rc304"/>
            <p:cNvSpPr/>
            <p:nvPr/>
          </p:nvSpPr>
          <p:spPr>
            <a:xfrm>
              <a:off x="8367216" y="3121604"/>
              <a:ext cx="336759" cy="30014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305" name="rc305"/>
            <p:cNvSpPr/>
            <p:nvPr/>
          </p:nvSpPr>
          <p:spPr>
            <a:xfrm>
              <a:off x="8367216" y="5222632"/>
              <a:ext cx="336759" cy="30014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306" name="rc306"/>
            <p:cNvSpPr/>
            <p:nvPr/>
          </p:nvSpPr>
          <p:spPr>
            <a:xfrm>
              <a:off x="8703975" y="1020576"/>
              <a:ext cx="336759" cy="300146"/>
            </a:xfrm>
            <a:prstGeom prst="rect">
              <a:avLst/>
            </a:prstGeom>
            <a:solidFill>
              <a:srgbClr val="FEBB11">
                <a:alpha val="100000"/>
              </a:srgbClr>
            </a:solidFill>
            <a:ln w="2710" cap="flat">
              <a:solidFill>
                <a:srgbClr val="FFFFFF">
                  <a:alpha val="100000"/>
                </a:srgbClr>
              </a:solidFill>
              <a:prstDash val="solid"/>
              <a:miter/>
            </a:ln>
          </p:spPr>
          <p:txBody>
            <a:bodyPr/>
            <a:lstStyle/>
            <a:p/>
          </p:txBody>
        </p:sp>
        <p:sp>
          <p:nvSpPr>
            <p:cNvPr id="307" name="rc307"/>
            <p:cNvSpPr/>
            <p:nvPr/>
          </p:nvSpPr>
          <p:spPr>
            <a:xfrm>
              <a:off x="8703975" y="1620870"/>
              <a:ext cx="336759" cy="300146"/>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308" name="rc308"/>
            <p:cNvSpPr/>
            <p:nvPr/>
          </p:nvSpPr>
          <p:spPr>
            <a:xfrm>
              <a:off x="8703975" y="1921017"/>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09" name="rc309"/>
            <p:cNvSpPr/>
            <p:nvPr/>
          </p:nvSpPr>
          <p:spPr>
            <a:xfrm>
              <a:off x="8703975" y="2521311"/>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0" name="rc310"/>
            <p:cNvSpPr/>
            <p:nvPr/>
          </p:nvSpPr>
          <p:spPr>
            <a:xfrm>
              <a:off x="8703975" y="1320723"/>
              <a:ext cx="336759" cy="30014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311" name="rc311"/>
            <p:cNvSpPr/>
            <p:nvPr/>
          </p:nvSpPr>
          <p:spPr>
            <a:xfrm>
              <a:off x="8703975" y="2221164"/>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2" name="rc312"/>
            <p:cNvSpPr/>
            <p:nvPr/>
          </p:nvSpPr>
          <p:spPr>
            <a:xfrm>
              <a:off x="8703975" y="3721898"/>
              <a:ext cx="336759" cy="300146"/>
            </a:xfrm>
            <a:prstGeom prst="rect">
              <a:avLst/>
            </a:prstGeom>
            <a:solidFill>
              <a:srgbClr val="FCA618">
                <a:alpha val="100000"/>
              </a:srgbClr>
            </a:solidFill>
            <a:ln w="2710" cap="flat">
              <a:solidFill>
                <a:srgbClr val="FFFFFF">
                  <a:alpha val="100000"/>
                </a:srgbClr>
              </a:solidFill>
              <a:prstDash val="solid"/>
              <a:miter/>
            </a:ln>
          </p:spPr>
          <p:txBody>
            <a:bodyPr/>
            <a:lstStyle/>
            <a:p/>
          </p:txBody>
        </p:sp>
        <p:sp>
          <p:nvSpPr>
            <p:cNvPr id="313" name="rc313"/>
            <p:cNvSpPr/>
            <p:nvPr/>
          </p:nvSpPr>
          <p:spPr>
            <a:xfrm>
              <a:off x="8703975" y="4022045"/>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4" name="rc314"/>
            <p:cNvSpPr/>
            <p:nvPr/>
          </p:nvSpPr>
          <p:spPr>
            <a:xfrm>
              <a:off x="8703975" y="4322192"/>
              <a:ext cx="336759" cy="30014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315" name="rc315"/>
            <p:cNvSpPr/>
            <p:nvPr/>
          </p:nvSpPr>
          <p:spPr>
            <a:xfrm>
              <a:off x="8703975" y="4922485"/>
              <a:ext cx="336759" cy="30014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16" name="rc316"/>
            <p:cNvSpPr/>
            <p:nvPr/>
          </p:nvSpPr>
          <p:spPr>
            <a:xfrm>
              <a:off x="8703975" y="5522779"/>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17" name="rc317"/>
            <p:cNvSpPr/>
            <p:nvPr/>
          </p:nvSpPr>
          <p:spPr>
            <a:xfrm>
              <a:off x="8703975" y="2821457"/>
              <a:ext cx="336759" cy="30014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318" name="rc318"/>
            <p:cNvSpPr/>
            <p:nvPr/>
          </p:nvSpPr>
          <p:spPr>
            <a:xfrm>
              <a:off x="8703975" y="3421751"/>
              <a:ext cx="336759" cy="300146"/>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319" name="rc319"/>
            <p:cNvSpPr/>
            <p:nvPr/>
          </p:nvSpPr>
          <p:spPr>
            <a:xfrm>
              <a:off x="8703975" y="4622338"/>
              <a:ext cx="336759" cy="30014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320" name="rc320"/>
            <p:cNvSpPr/>
            <p:nvPr/>
          </p:nvSpPr>
          <p:spPr>
            <a:xfrm>
              <a:off x="8703975" y="3121604"/>
              <a:ext cx="336759" cy="30014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321" name="rc321"/>
            <p:cNvSpPr/>
            <p:nvPr/>
          </p:nvSpPr>
          <p:spPr>
            <a:xfrm>
              <a:off x="8703975" y="5222632"/>
              <a:ext cx="336759" cy="30014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22" name="tx322"/>
            <p:cNvSpPr/>
            <p:nvPr/>
          </p:nvSpPr>
          <p:spPr>
            <a:xfrm>
              <a:off x="106660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23" name="tx323"/>
            <p:cNvSpPr/>
            <p:nvPr/>
          </p:nvSpPr>
          <p:spPr>
            <a:xfrm>
              <a:off x="106660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24" name="tx324"/>
            <p:cNvSpPr/>
            <p:nvPr/>
          </p:nvSpPr>
          <p:spPr>
            <a:xfrm>
              <a:off x="1066606" y="203197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25" name="tx325"/>
            <p:cNvSpPr/>
            <p:nvPr/>
          </p:nvSpPr>
          <p:spPr>
            <a:xfrm>
              <a:off x="1066606"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26" name="tx326"/>
            <p:cNvSpPr/>
            <p:nvPr/>
          </p:nvSpPr>
          <p:spPr>
            <a:xfrm>
              <a:off x="1066606"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7" name="tx327"/>
            <p:cNvSpPr/>
            <p:nvPr/>
          </p:nvSpPr>
          <p:spPr>
            <a:xfrm>
              <a:off x="140336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8" name="tx328"/>
            <p:cNvSpPr/>
            <p:nvPr/>
          </p:nvSpPr>
          <p:spPr>
            <a:xfrm>
              <a:off x="140336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9" name="tx329"/>
            <p:cNvSpPr/>
            <p:nvPr/>
          </p:nvSpPr>
          <p:spPr>
            <a:xfrm>
              <a:off x="1403365" y="2030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0" name="tx330"/>
            <p:cNvSpPr/>
            <p:nvPr/>
          </p:nvSpPr>
          <p:spPr>
            <a:xfrm>
              <a:off x="1403365"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1" name="tx331"/>
            <p:cNvSpPr/>
            <p:nvPr/>
          </p:nvSpPr>
          <p:spPr>
            <a:xfrm>
              <a:off x="1403365"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2" name="tx332"/>
            <p:cNvSpPr/>
            <p:nvPr/>
          </p:nvSpPr>
          <p:spPr>
            <a:xfrm>
              <a:off x="1740124"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3" name="tx333"/>
            <p:cNvSpPr/>
            <p:nvPr/>
          </p:nvSpPr>
          <p:spPr>
            <a:xfrm>
              <a:off x="1740124"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4" name="tx334"/>
            <p:cNvSpPr/>
            <p:nvPr/>
          </p:nvSpPr>
          <p:spPr>
            <a:xfrm>
              <a:off x="1740124" y="2030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5" name="tx335"/>
            <p:cNvSpPr/>
            <p:nvPr/>
          </p:nvSpPr>
          <p:spPr>
            <a:xfrm>
              <a:off x="1740124"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36" name="tx336"/>
            <p:cNvSpPr/>
            <p:nvPr/>
          </p:nvSpPr>
          <p:spPr>
            <a:xfrm>
              <a:off x="1740124" y="35313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37" name="tx337"/>
            <p:cNvSpPr/>
            <p:nvPr/>
          </p:nvSpPr>
          <p:spPr>
            <a:xfrm>
              <a:off x="2076883"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38" name="tx338"/>
            <p:cNvSpPr/>
            <p:nvPr/>
          </p:nvSpPr>
          <p:spPr>
            <a:xfrm>
              <a:off x="2076883"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9" name="tx339"/>
            <p:cNvSpPr/>
            <p:nvPr/>
          </p:nvSpPr>
          <p:spPr>
            <a:xfrm>
              <a:off x="2076883" y="20322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0" name="tx340"/>
            <p:cNvSpPr/>
            <p:nvPr/>
          </p:nvSpPr>
          <p:spPr>
            <a:xfrm>
              <a:off x="2076883"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1" name="tx341"/>
            <p:cNvSpPr/>
            <p:nvPr/>
          </p:nvSpPr>
          <p:spPr>
            <a:xfrm>
              <a:off x="2076883" y="443314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42" name="tx342"/>
            <p:cNvSpPr/>
            <p:nvPr/>
          </p:nvSpPr>
          <p:spPr>
            <a:xfrm>
              <a:off x="2076883"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3" name="tx343"/>
            <p:cNvSpPr/>
            <p:nvPr/>
          </p:nvSpPr>
          <p:spPr>
            <a:xfrm>
              <a:off x="2413642"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4" name="tx344"/>
            <p:cNvSpPr/>
            <p:nvPr/>
          </p:nvSpPr>
          <p:spPr>
            <a:xfrm>
              <a:off x="2413642"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5" name="tx345"/>
            <p:cNvSpPr/>
            <p:nvPr/>
          </p:nvSpPr>
          <p:spPr>
            <a:xfrm>
              <a:off x="2413642" y="20332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46" name="tx346"/>
            <p:cNvSpPr/>
            <p:nvPr/>
          </p:nvSpPr>
          <p:spPr>
            <a:xfrm>
              <a:off x="2413642"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47" name="tx347"/>
            <p:cNvSpPr/>
            <p:nvPr/>
          </p:nvSpPr>
          <p:spPr>
            <a:xfrm>
              <a:off x="2413642" y="44334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8" name="tx348"/>
            <p:cNvSpPr/>
            <p:nvPr/>
          </p:nvSpPr>
          <p:spPr>
            <a:xfrm>
              <a:off x="2413642"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49" name="tx349"/>
            <p:cNvSpPr/>
            <p:nvPr/>
          </p:nvSpPr>
          <p:spPr>
            <a:xfrm>
              <a:off x="275040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0" name="tx350"/>
            <p:cNvSpPr/>
            <p:nvPr/>
          </p:nvSpPr>
          <p:spPr>
            <a:xfrm>
              <a:off x="275040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1" name="tx351"/>
            <p:cNvSpPr/>
            <p:nvPr/>
          </p:nvSpPr>
          <p:spPr>
            <a:xfrm>
              <a:off x="275040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2" name="tx352"/>
            <p:cNvSpPr/>
            <p:nvPr/>
          </p:nvSpPr>
          <p:spPr>
            <a:xfrm>
              <a:off x="2750401"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53" name="tx353"/>
            <p:cNvSpPr/>
            <p:nvPr/>
          </p:nvSpPr>
          <p:spPr>
            <a:xfrm>
              <a:off x="2750401"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54" name="tx354"/>
            <p:cNvSpPr/>
            <p:nvPr/>
          </p:nvSpPr>
          <p:spPr>
            <a:xfrm>
              <a:off x="275040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55" name="tx355"/>
            <p:cNvSpPr/>
            <p:nvPr/>
          </p:nvSpPr>
          <p:spPr>
            <a:xfrm>
              <a:off x="3087160"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6" name="tx356"/>
            <p:cNvSpPr/>
            <p:nvPr/>
          </p:nvSpPr>
          <p:spPr>
            <a:xfrm>
              <a:off x="3087160"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7" name="tx357"/>
            <p:cNvSpPr/>
            <p:nvPr/>
          </p:nvSpPr>
          <p:spPr>
            <a:xfrm>
              <a:off x="3087160" y="20322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8" name="tx358"/>
            <p:cNvSpPr/>
            <p:nvPr/>
          </p:nvSpPr>
          <p:spPr>
            <a:xfrm>
              <a:off x="3087160"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59" name="tx359"/>
            <p:cNvSpPr/>
            <p:nvPr/>
          </p:nvSpPr>
          <p:spPr>
            <a:xfrm>
              <a:off x="3087160"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0" name="tx360"/>
            <p:cNvSpPr/>
            <p:nvPr/>
          </p:nvSpPr>
          <p:spPr>
            <a:xfrm>
              <a:off x="3087160"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1" name="tx361"/>
            <p:cNvSpPr/>
            <p:nvPr/>
          </p:nvSpPr>
          <p:spPr>
            <a:xfrm>
              <a:off x="342391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2" name="tx362"/>
            <p:cNvSpPr/>
            <p:nvPr/>
          </p:nvSpPr>
          <p:spPr>
            <a:xfrm>
              <a:off x="3423919"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3" name="tx363"/>
            <p:cNvSpPr/>
            <p:nvPr/>
          </p:nvSpPr>
          <p:spPr>
            <a:xfrm>
              <a:off x="3423919" y="203059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4" name="tx364"/>
            <p:cNvSpPr/>
            <p:nvPr/>
          </p:nvSpPr>
          <p:spPr>
            <a:xfrm>
              <a:off x="3423919"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65" name="tx365"/>
            <p:cNvSpPr/>
            <p:nvPr/>
          </p:nvSpPr>
          <p:spPr>
            <a:xfrm>
              <a:off x="3423919"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66" name="tx366"/>
            <p:cNvSpPr/>
            <p:nvPr/>
          </p:nvSpPr>
          <p:spPr>
            <a:xfrm>
              <a:off x="3423919"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67" name="tx367"/>
            <p:cNvSpPr/>
            <p:nvPr/>
          </p:nvSpPr>
          <p:spPr>
            <a:xfrm>
              <a:off x="376067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68" name="tx368"/>
            <p:cNvSpPr/>
            <p:nvPr/>
          </p:nvSpPr>
          <p:spPr>
            <a:xfrm>
              <a:off x="3760679"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9" name="tx369"/>
            <p:cNvSpPr/>
            <p:nvPr/>
          </p:nvSpPr>
          <p:spPr>
            <a:xfrm>
              <a:off x="3760679" y="20322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0" name="tx370"/>
            <p:cNvSpPr/>
            <p:nvPr/>
          </p:nvSpPr>
          <p:spPr>
            <a:xfrm>
              <a:off x="3760679"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71" name="tx371"/>
            <p:cNvSpPr/>
            <p:nvPr/>
          </p:nvSpPr>
          <p:spPr>
            <a:xfrm>
              <a:off x="3760679" y="44317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2" name="tx372"/>
            <p:cNvSpPr/>
            <p:nvPr/>
          </p:nvSpPr>
          <p:spPr>
            <a:xfrm>
              <a:off x="3760679"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3" name="tx373"/>
            <p:cNvSpPr/>
            <p:nvPr/>
          </p:nvSpPr>
          <p:spPr>
            <a:xfrm>
              <a:off x="4097438"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4" name="tx374"/>
            <p:cNvSpPr/>
            <p:nvPr/>
          </p:nvSpPr>
          <p:spPr>
            <a:xfrm>
              <a:off x="4097438"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5" name="tx375"/>
            <p:cNvSpPr/>
            <p:nvPr/>
          </p:nvSpPr>
          <p:spPr>
            <a:xfrm>
              <a:off x="4097438" y="20322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6" name="tx376"/>
            <p:cNvSpPr/>
            <p:nvPr/>
          </p:nvSpPr>
          <p:spPr>
            <a:xfrm>
              <a:off x="4097438"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77" name="tx377"/>
            <p:cNvSpPr/>
            <p:nvPr/>
          </p:nvSpPr>
          <p:spPr>
            <a:xfrm>
              <a:off x="4097438" y="443346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8" name="tx378"/>
            <p:cNvSpPr/>
            <p:nvPr/>
          </p:nvSpPr>
          <p:spPr>
            <a:xfrm>
              <a:off x="4097438" y="353302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79" name="tx379"/>
            <p:cNvSpPr/>
            <p:nvPr/>
          </p:nvSpPr>
          <p:spPr>
            <a:xfrm>
              <a:off x="4434197" y="113015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0" name="tx380"/>
            <p:cNvSpPr/>
            <p:nvPr/>
          </p:nvSpPr>
          <p:spPr>
            <a:xfrm>
              <a:off x="4434197" y="173045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1" name="tx381"/>
            <p:cNvSpPr/>
            <p:nvPr/>
          </p:nvSpPr>
          <p:spPr>
            <a:xfrm>
              <a:off x="4434197" y="2032291"/>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2" name="tx382"/>
            <p:cNvSpPr/>
            <p:nvPr/>
          </p:nvSpPr>
          <p:spPr>
            <a:xfrm>
              <a:off x="4434197"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83" name="tx383"/>
            <p:cNvSpPr/>
            <p:nvPr/>
          </p:nvSpPr>
          <p:spPr>
            <a:xfrm>
              <a:off x="4434197"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4" name="tx384"/>
            <p:cNvSpPr/>
            <p:nvPr/>
          </p:nvSpPr>
          <p:spPr>
            <a:xfrm>
              <a:off x="4434197" y="35327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5" name="tx385"/>
            <p:cNvSpPr/>
            <p:nvPr/>
          </p:nvSpPr>
          <p:spPr>
            <a:xfrm>
              <a:off x="477095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6" name="tx386"/>
            <p:cNvSpPr/>
            <p:nvPr/>
          </p:nvSpPr>
          <p:spPr>
            <a:xfrm>
              <a:off x="477095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7" name="tx387"/>
            <p:cNvSpPr/>
            <p:nvPr/>
          </p:nvSpPr>
          <p:spPr>
            <a:xfrm>
              <a:off x="4770956"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8" name="tx388"/>
            <p:cNvSpPr/>
            <p:nvPr/>
          </p:nvSpPr>
          <p:spPr>
            <a:xfrm>
              <a:off x="4770956"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89" name="tx389"/>
            <p:cNvSpPr/>
            <p:nvPr/>
          </p:nvSpPr>
          <p:spPr>
            <a:xfrm>
              <a:off x="4770956"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0" name="tx390"/>
            <p:cNvSpPr/>
            <p:nvPr/>
          </p:nvSpPr>
          <p:spPr>
            <a:xfrm>
              <a:off x="4770956"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1" name="tx391"/>
            <p:cNvSpPr/>
            <p:nvPr/>
          </p:nvSpPr>
          <p:spPr>
            <a:xfrm>
              <a:off x="510771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2" name="tx392"/>
            <p:cNvSpPr/>
            <p:nvPr/>
          </p:nvSpPr>
          <p:spPr>
            <a:xfrm>
              <a:off x="510771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93" name="tx393"/>
            <p:cNvSpPr/>
            <p:nvPr/>
          </p:nvSpPr>
          <p:spPr>
            <a:xfrm>
              <a:off x="5107715" y="20332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4" name="tx394"/>
            <p:cNvSpPr/>
            <p:nvPr/>
          </p:nvSpPr>
          <p:spPr>
            <a:xfrm>
              <a:off x="5107715" y="26322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5" name="tx395"/>
            <p:cNvSpPr/>
            <p:nvPr/>
          </p:nvSpPr>
          <p:spPr>
            <a:xfrm>
              <a:off x="5107715"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6" name="tx396"/>
            <p:cNvSpPr/>
            <p:nvPr/>
          </p:nvSpPr>
          <p:spPr>
            <a:xfrm>
              <a:off x="5107715" y="3534031"/>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97" name="tx397"/>
            <p:cNvSpPr/>
            <p:nvPr/>
          </p:nvSpPr>
          <p:spPr>
            <a:xfrm>
              <a:off x="5444474"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8" name="tx398"/>
            <p:cNvSpPr/>
            <p:nvPr/>
          </p:nvSpPr>
          <p:spPr>
            <a:xfrm>
              <a:off x="5444474"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9" name="tx399"/>
            <p:cNvSpPr/>
            <p:nvPr/>
          </p:nvSpPr>
          <p:spPr>
            <a:xfrm>
              <a:off x="5444474"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0" name="tx400"/>
            <p:cNvSpPr/>
            <p:nvPr/>
          </p:nvSpPr>
          <p:spPr>
            <a:xfrm>
              <a:off x="5444474"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1" name="tx401"/>
            <p:cNvSpPr/>
            <p:nvPr/>
          </p:nvSpPr>
          <p:spPr>
            <a:xfrm>
              <a:off x="5444474"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2" name="tx402"/>
            <p:cNvSpPr/>
            <p:nvPr/>
          </p:nvSpPr>
          <p:spPr>
            <a:xfrm>
              <a:off x="5444474"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3" name="tx403"/>
            <p:cNvSpPr/>
            <p:nvPr/>
          </p:nvSpPr>
          <p:spPr>
            <a:xfrm>
              <a:off x="5781233"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5781233"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05" name="tx405"/>
            <p:cNvSpPr/>
            <p:nvPr/>
          </p:nvSpPr>
          <p:spPr>
            <a:xfrm>
              <a:off x="5781233"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6" name="tx406"/>
            <p:cNvSpPr/>
            <p:nvPr/>
          </p:nvSpPr>
          <p:spPr>
            <a:xfrm>
              <a:off x="5781233"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7" name="tx407"/>
            <p:cNvSpPr/>
            <p:nvPr/>
          </p:nvSpPr>
          <p:spPr>
            <a:xfrm>
              <a:off x="5781233"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8" name="tx408"/>
            <p:cNvSpPr/>
            <p:nvPr/>
          </p:nvSpPr>
          <p:spPr>
            <a:xfrm>
              <a:off x="5781233"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9" name="tx409"/>
            <p:cNvSpPr/>
            <p:nvPr/>
          </p:nvSpPr>
          <p:spPr>
            <a:xfrm>
              <a:off x="5781233"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0" name="tx410"/>
            <p:cNvSpPr/>
            <p:nvPr/>
          </p:nvSpPr>
          <p:spPr>
            <a:xfrm>
              <a:off x="5781233"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1" name="tx411"/>
            <p:cNvSpPr/>
            <p:nvPr/>
          </p:nvSpPr>
          <p:spPr>
            <a:xfrm>
              <a:off x="6117992"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12" name="tx412"/>
            <p:cNvSpPr/>
            <p:nvPr/>
          </p:nvSpPr>
          <p:spPr>
            <a:xfrm>
              <a:off x="6117992"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3" name="tx413"/>
            <p:cNvSpPr/>
            <p:nvPr/>
          </p:nvSpPr>
          <p:spPr>
            <a:xfrm>
              <a:off x="6117992"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4" name="tx414"/>
            <p:cNvSpPr/>
            <p:nvPr/>
          </p:nvSpPr>
          <p:spPr>
            <a:xfrm>
              <a:off x="6117992"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5" name="tx415"/>
            <p:cNvSpPr/>
            <p:nvPr/>
          </p:nvSpPr>
          <p:spPr>
            <a:xfrm>
              <a:off x="6117992"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6" name="tx416"/>
            <p:cNvSpPr/>
            <p:nvPr/>
          </p:nvSpPr>
          <p:spPr>
            <a:xfrm>
              <a:off x="6117992"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7" name="tx417"/>
            <p:cNvSpPr/>
            <p:nvPr/>
          </p:nvSpPr>
          <p:spPr>
            <a:xfrm>
              <a:off x="6117992"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18" name="tx418"/>
            <p:cNvSpPr/>
            <p:nvPr/>
          </p:nvSpPr>
          <p:spPr>
            <a:xfrm>
              <a:off x="6117992"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9" name="tx419"/>
            <p:cNvSpPr/>
            <p:nvPr/>
          </p:nvSpPr>
          <p:spPr>
            <a:xfrm>
              <a:off x="645475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0" name="tx420"/>
            <p:cNvSpPr/>
            <p:nvPr/>
          </p:nvSpPr>
          <p:spPr>
            <a:xfrm>
              <a:off x="645475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1" name="tx421"/>
            <p:cNvSpPr/>
            <p:nvPr/>
          </p:nvSpPr>
          <p:spPr>
            <a:xfrm>
              <a:off x="645475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2" name="tx422"/>
            <p:cNvSpPr/>
            <p:nvPr/>
          </p:nvSpPr>
          <p:spPr>
            <a:xfrm>
              <a:off x="6454751"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3" name="tx423"/>
            <p:cNvSpPr/>
            <p:nvPr/>
          </p:nvSpPr>
          <p:spPr>
            <a:xfrm>
              <a:off x="6454751"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4" name="tx424"/>
            <p:cNvSpPr/>
            <p:nvPr/>
          </p:nvSpPr>
          <p:spPr>
            <a:xfrm>
              <a:off x="645475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25" name="tx425"/>
            <p:cNvSpPr/>
            <p:nvPr/>
          </p:nvSpPr>
          <p:spPr>
            <a:xfrm>
              <a:off x="6454751"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26" name="tx426"/>
            <p:cNvSpPr/>
            <p:nvPr/>
          </p:nvSpPr>
          <p:spPr>
            <a:xfrm>
              <a:off x="645475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27" name="tx427"/>
            <p:cNvSpPr/>
            <p:nvPr/>
          </p:nvSpPr>
          <p:spPr>
            <a:xfrm>
              <a:off x="6791511"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8" name="tx428"/>
            <p:cNvSpPr/>
            <p:nvPr/>
          </p:nvSpPr>
          <p:spPr>
            <a:xfrm>
              <a:off x="6791511"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29" name="tx429"/>
            <p:cNvSpPr/>
            <p:nvPr/>
          </p:nvSpPr>
          <p:spPr>
            <a:xfrm>
              <a:off x="6791511"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0" name="tx430"/>
            <p:cNvSpPr/>
            <p:nvPr/>
          </p:nvSpPr>
          <p:spPr>
            <a:xfrm>
              <a:off x="6791511"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1" name="tx431"/>
            <p:cNvSpPr/>
            <p:nvPr/>
          </p:nvSpPr>
          <p:spPr>
            <a:xfrm>
              <a:off x="6791511"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2" name="tx432"/>
            <p:cNvSpPr/>
            <p:nvPr/>
          </p:nvSpPr>
          <p:spPr>
            <a:xfrm>
              <a:off x="6791511"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3" name="tx433"/>
            <p:cNvSpPr/>
            <p:nvPr/>
          </p:nvSpPr>
          <p:spPr>
            <a:xfrm>
              <a:off x="6791511"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34" name="tx434"/>
            <p:cNvSpPr/>
            <p:nvPr/>
          </p:nvSpPr>
          <p:spPr>
            <a:xfrm>
              <a:off x="6791511"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5" name="tx435"/>
            <p:cNvSpPr/>
            <p:nvPr/>
          </p:nvSpPr>
          <p:spPr>
            <a:xfrm>
              <a:off x="6791511"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6" name="tx436"/>
            <p:cNvSpPr/>
            <p:nvPr/>
          </p:nvSpPr>
          <p:spPr>
            <a:xfrm>
              <a:off x="7128270"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7" name="tx437"/>
            <p:cNvSpPr/>
            <p:nvPr/>
          </p:nvSpPr>
          <p:spPr>
            <a:xfrm>
              <a:off x="7128270"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8" name="tx438"/>
            <p:cNvSpPr/>
            <p:nvPr/>
          </p:nvSpPr>
          <p:spPr>
            <a:xfrm>
              <a:off x="7128270"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9" name="tx439"/>
            <p:cNvSpPr/>
            <p:nvPr/>
          </p:nvSpPr>
          <p:spPr>
            <a:xfrm>
              <a:off x="7128270"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0" name="tx440"/>
            <p:cNvSpPr/>
            <p:nvPr/>
          </p:nvSpPr>
          <p:spPr>
            <a:xfrm>
              <a:off x="7128270"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1" name="tx441"/>
            <p:cNvSpPr/>
            <p:nvPr/>
          </p:nvSpPr>
          <p:spPr>
            <a:xfrm>
              <a:off x="7128270" y="38314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42" name="tx442"/>
            <p:cNvSpPr/>
            <p:nvPr/>
          </p:nvSpPr>
          <p:spPr>
            <a:xfrm>
              <a:off x="7128270"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43" name="tx443"/>
            <p:cNvSpPr/>
            <p:nvPr/>
          </p:nvSpPr>
          <p:spPr>
            <a:xfrm>
              <a:off x="7128270"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4" name="tx444"/>
            <p:cNvSpPr/>
            <p:nvPr/>
          </p:nvSpPr>
          <p:spPr>
            <a:xfrm>
              <a:off x="7128270"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5" name="tx445"/>
            <p:cNvSpPr/>
            <p:nvPr/>
          </p:nvSpPr>
          <p:spPr>
            <a:xfrm>
              <a:off x="7128270"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6" name="tx446"/>
            <p:cNvSpPr/>
            <p:nvPr/>
          </p:nvSpPr>
          <p:spPr>
            <a:xfrm>
              <a:off x="7465029"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7" name="tx447"/>
            <p:cNvSpPr/>
            <p:nvPr/>
          </p:nvSpPr>
          <p:spPr>
            <a:xfrm>
              <a:off x="7465029"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8" name="tx448"/>
            <p:cNvSpPr/>
            <p:nvPr/>
          </p:nvSpPr>
          <p:spPr>
            <a:xfrm>
              <a:off x="7465029"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9" name="tx449"/>
            <p:cNvSpPr/>
            <p:nvPr/>
          </p:nvSpPr>
          <p:spPr>
            <a:xfrm>
              <a:off x="7465029"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0" name="tx450"/>
            <p:cNvSpPr/>
            <p:nvPr/>
          </p:nvSpPr>
          <p:spPr>
            <a:xfrm>
              <a:off x="7465029"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1" name="tx451"/>
            <p:cNvSpPr/>
            <p:nvPr/>
          </p:nvSpPr>
          <p:spPr>
            <a:xfrm>
              <a:off x="7465029"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2" name="tx452"/>
            <p:cNvSpPr/>
            <p:nvPr/>
          </p:nvSpPr>
          <p:spPr>
            <a:xfrm>
              <a:off x="7465029"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3" name="tx453"/>
            <p:cNvSpPr/>
            <p:nvPr/>
          </p:nvSpPr>
          <p:spPr>
            <a:xfrm>
              <a:off x="7465029"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54" name="tx454"/>
            <p:cNvSpPr/>
            <p:nvPr/>
          </p:nvSpPr>
          <p:spPr>
            <a:xfrm>
              <a:off x="7465029"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5" name="tx455"/>
            <p:cNvSpPr/>
            <p:nvPr/>
          </p:nvSpPr>
          <p:spPr>
            <a:xfrm>
              <a:off x="7465029"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56" name="tx456"/>
            <p:cNvSpPr/>
            <p:nvPr/>
          </p:nvSpPr>
          <p:spPr>
            <a:xfrm>
              <a:off x="7801788"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7" name="tx457"/>
            <p:cNvSpPr/>
            <p:nvPr/>
          </p:nvSpPr>
          <p:spPr>
            <a:xfrm>
              <a:off x="7801788"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58" name="tx458"/>
            <p:cNvSpPr/>
            <p:nvPr/>
          </p:nvSpPr>
          <p:spPr>
            <a:xfrm>
              <a:off x="7801788"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9" name="tx459"/>
            <p:cNvSpPr/>
            <p:nvPr/>
          </p:nvSpPr>
          <p:spPr>
            <a:xfrm>
              <a:off x="7801788"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0" name="tx460"/>
            <p:cNvSpPr/>
            <p:nvPr/>
          </p:nvSpPr>
          <p:spPr>
            <a:xfrm>
              <a:off x="7801788"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1" name="tx461"/>
            <p:cNvSpPr/>
            <p:nvPr/>
          </p:nvSpPr>
          <p:spPr>
            <a:xfrm>
              <a:off x="7801788"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62" name="tx462"/>
            <p:cNvSpPr/>
            <p:nvPr/>
          </p:nvSpPr>
          <p:spPr>
            <a:xfrm>
              <a:off x="7801788"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3" name="tx463"/>
            <p:cNvSpPr/>
            <p:nvPr/>
          </p:nvSpPr>
          <p:spPr>
            <a:xfrm>
              <a:off x="7801788"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64" name="tx464"/>
            <p:cNvSpPr/>
            <p:nvPr/>
          </p:nvSpPr>
          <p:spPr>
            <a:xfrm>
              <a:off x="7801788"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65" name="tx465"/>
            <p:cNvSpPr/>
            <p:nvPr/>
          </p:nvSpPr>
          <p:spPr>
            <a:xfrm>
              <a:off x="7801788"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66" name="tx466"/>
            <p:cNvSpPr/>
            <p:nvPr/>
          </p:nvSpPr>
          <p:spPr>
            <a:xfrm>
              <a:off x="8138547"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7" name="tx467"/>
            <p:cNvSpPr/>
            <p:nvPr/>
          </p:nvSpPr>
          <p:spPr>
            <a:xfrm>
              <a:off x="8138547"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8" name="tx468"/>
            <p:cNvSpPr/>
            <p:nvPr/>
          </p:nvSpPr>
          <p:spPr>
            <a:xfrm>
              <a:off x="8138547"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69" name="tx469"/>
            <p:cNvSpPr/>
            <p:nvPr/>
          </p:nvSpPr>
          <p:spPr>
            <a:xfrm>
              <a:off x="8138547"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0" name="tx470"/>
            <p:cNvSpPr/>
            <p:nvPr/>
          </p:nvSpPr>
          <p:spPr>
            <a:xfrm>
              <a:off x="8138547"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1" name="tx471"/>
            <p:cNvSpPr/>
            <p:nvPr/>
          </p:nvSpPr>
          <p:spPr>
            <a:xfrm>
              <a:off x="8138547"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2" name="tx472"/>
            <p:cNvSpPr/>
            <p:nvPr/>
          </p:nvSpPr>
          <p:spPr>
            <a:xfrm>
              <a:off x="8138547"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3" name="tx473"/>
            <p:cNvSpPr/>
            <p:nvPr/>
          </p:nvSpPr>
          <p:spPr>
            <a:xfrm>
              <a:off x="8138547"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74" name="tx474"/>
            <p:cNvSpPr/>
            <p:nvPr/>
          </p:nvSpPr>
          <p:spPr>
            <a:xfrm>
              <a:off x="8138547"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75" name="tx475"/>
            <p:cNvSpPr/>
            <p:nvPr/>
          </p:nvSpPr>
          <p:spPr>
            <a:xfrm>
              <a:off x="8138547"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6" name="tx476"/>
            <p:cNvSpPr/>
            <p:nvPr/>
          </p:nvSpPr>
          <p:spPr>
            <a:xfrm>
              <a:off x="8475306"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7" name="tx477"/>
            <p:cNvSpPr/>
            <p:nvPr/>
          </p:nvSpPr>
          <p:spPr>
            <a:xfrm>
              <a:off x="8475306"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8" name="tx478"/>
            <p:cNvSpPr/>
            <p:nvPr/>
          </p:nvSpPr>
          <p:spPr>
            <a:xfrm>
              <a:off x="8475306"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9" name="tx479"/>
            <p:cNvSpPr/>
            <p:nvPr/>
          </p:nvSpPr>
          <p:spPr>
            <a:xfrm>
              <a:off x="8475306"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0" name="tx480"/>
            <p:cNvSpPr/>
            <p:nvPr/>
          </p:nvSpPr>
          <p:spPr>
            <a:xfrm>
              <a:off x="8475306"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1" name="tx481"/>
            <p:cNvSpPr/>
            <p:nvPr/>
          </p:nvSpPr>
          <p:spPr>
            <a:xfrm>
              <a:off x="8475306"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2" name="tx482"/>
            <p:cNvSpPr/>
            <p:nvPr/>
          </p:nvSpPr>
          <p:spPr>
            <a:xfrm>
              <a:off x="8475306" y="41316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83" name="tx483"/>
            <p:cNvSpPr/>
            <p:nvPr/>
          </p:nvSpPr>
          <p:spPr>
            <a:xfrm>
              <a:off x="8475306"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84" name="tx484"/>
            <p:cNvSpPr/>
            <p:nvPr/>
          </p:nvSpPr>
          <p:spPr>
            <a:xfrm>
              <a:off x="8475306"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5" name="tx485"/>
            <p:cNvSpPr/>
            <p:nvPr/>
          </p:nvSpPr>
          <p:spPr>
            <a:xfrm>
              <a:off x="8475306"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86" name="tx486"/>
            <p:cNvSpPr/>
            <p:nvPr/>
          </p:nvSpPr>
          <p:spPr>
            <a:xfrm>
              <a:off x="8475306"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7" name="tx487"/>
            <p:cNvSpPr/>
            <p:nvPr/>
          </p:nvSpPr>
          <p:spPr>
            <a:xfrm>
              <a:off x="8475306"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88" name="tx488"/>
            <p:cNvSpPr/>
            <p:nvPr/>
          </p:nvSpPr>
          <p:spPr>
            <a:xfrm>
              <a:off x="8812065" y="1130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9" name="tx489"/>
            <p:cNvSpPr/>
            <p:nvPr/>
          </p:nvSpPr>
          <p:spPr>
            <a:xfrm>
              <a:off x="8812065" y="17305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90" name="tx490"/>
            <p:cNvSpPr/>
            <p:nvPr/>
          </p:nvSpPr>
          <p:spPr>
            <a:xfrm>
              <a:off x="8812065" y="2030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91" name="tx491"/>
            <p:cNvSpPr/>
            <p:nvPr/>
          </p:nvSpPr>
          <p:spPr>
            <a:xfrm>
              <a:off x="8812065" y="26309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92" name="tx492"/>
            <p:cNvSpPr/>
            <p:nvPr/>
          </p:nvSpPr>
          <p:spPr>
            <a:xfrm>
              <a:off x="8812065"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93" name="tx493"/>
            <p:cNvSpPr/>
            <p:nvPr/>
          </p:nvSpPr>
          <p:spPr>
            <a:xfrm>
              <a:off x="8812065"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4" name="tx494"/>
            <p:cNvSpPr/>
            <p:nvPr/>
          </p:nvSpPr>
          <p:spPr>
            <a:xfrm>
              <a:off x="8812065" y="41316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5" name="tx495"/>
            <p:cNvSpPr/>
            <p:nvPr/>
          </p:nvSpPr>
          <p:spPr>
            <a:xfrm>
              <a:off x="8812065" y="44318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96" name="tx496"/>
            <p:cNvSpPr/>
            <p:nvPr/>
          </p:nvSpPr>
          <p:spPr>
            <a:xfrm>
              <a:off x="8812065"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97" name="tx497"/>
            <p:cNvSpPr/>
            <p:nvPr/>
          </p:nvSpPr>
          <p:spPr>
            <a:xfrm>
              <a:off x="8812065" y="35313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8" name="tx498"/>
            <p:cNvSpPr/>
            <p:nvPr/>
          </p:nvSpPr>
          <p:spPr>
            <a:xfrm>
              <a:off x="8812065"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99" name="tx499"/>
            <p:cNvSpPr/>
            <p:nvPr/>
          </p:nvSpPr>
          <p:spPr>
            <a:xfrm>
              <a:off x="1066606" y="2630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500" name="tx500"/>
            <p:cNvSpPr/>
            <p:nvPr/>
          </p:nvSpPr>
          <p:spPr>
            <a:xfrm>
              <a:off x="1096750" y="14303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01" name="tx501"/>
            <p:cNvSpPr/>
            <p:nvPr/>
          </p:nvSpPr>
          <p:spPr>
            <a:xfrm>
              <a:off x="1096750" y="23321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502" name="tx502"/>
            <p:cNvSpPr/>
            <p:nvPr/>
          </p:nvSpPr>
          <p:spPr>
            <a:xfrm>
              <a:off x="1066606" y="503344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503" name="tx503"/>
            <p:cNvSpPr/>
            <p:nvPr/>
          </p:nvSpPr>
          <p:spPr>
            <a:xfrm>
              <a:off x="1066606"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504" name="tx504"/>
            <p:cNvSpPr/>
            <p:nvPr/>
          </p:nvSpPr>
          <p:spPr>
            <a:xfrm>
              <a:off x="1096750"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05" name="tx505"/>
            <p:cNvSpPr/>
            <p:nvPr/>
          </p:nvSpPr>
          <p:spPr>
            <a:xfrm>
              <a:off x="1403365" y="2630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506" name="tx506"/>
            <p:cNvSpPr/>
            <p:nvPr/>
          </p:nvSpPr>
          <p:spPr>
            <a:xfrm>
              <a:off x="1403365"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07" name="tx507"/>
            <p:cNvSpPr/>
            <p:nvPr/>
          </p:nvSpPr>
          <p:spPr>
            <a:xfrm>
              <a:off x="1433510" y="23324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08" name="tx508"/>
            <p:cNvSpPr/>
            <p:nvPr/>
          </p:nvSpPr>
          <p:spPr>
            <a:xfrm>
              <a:off x="1403365"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509" name="tx509"/>
            <p:cNvSpPr/>
            <p:nvPr/>
          </p:nvSpPr>
          <p:spPr>
            <a:xfrm>
              <a:off x="1403365"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10" name="tx510"/>
            <p:cNvSpPr/>
            <p:nvPr/>
          </p:nvSpPr>
          <p:spPr>
            <a:xfrm>
              <a:off x="1433510"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1" name="tx511"/>
            <p:cNvSpPr/>
            <p:nvPr/>
          </p:nvSpPr>
          <p:spPr>
            <a:xfrm>
              <a:off x="1740124" y="2630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512" name="tx512"/>
            <p:cNvSpPr/>
            <p:nvPr/>
          </p:nvSpPr>
          <p:spPr>
            <a:xfrm>
              <a:off x="1740124"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513" name="tx513"/>
            <p:cNvSpPr/>
            <p:nvPr/>
          </p:nvSpPr>
          <p:spPr>
            <a:xfrm>
              <a:off x="1770269" y="2330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514" name="tx514"/>
            <p:cNvSpPr/>
            <p:nvPr/>
          </p:nvSpPr>
          <p:spPr>
            <a:xfrm>
              <a:off x="1740124"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515" name="tx515"/>
            <p:cNvSpPr/>
            <p:nvPr/>
          </p:nvSpPr>
          <p:spPr>
            <a:xfrm>
              <a:off x="1740124"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16" name="tx516"/>
            <p:cNvSpPr/>
            <p:nvPr/>
          </p:nvSpPr>
          <p:spPr>
            <a:xfrm>
              <a:off x="1770269"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17" name="tx517"/>
            <p:cNvSpPr/>
            <p:nvPr/>
          </p:nvSpPr>
          <p:spPr>
            <a:xfrm>
              <a:off x="2076883"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18" name="tx518"/>
            <p:cNvSpPr/>
            <p:nvPr/>
          </p:nvSpPr>
          <p:spPr>
            <a:xfrm>
              <a:off x="2107028" y="2330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19" name="tx519"/>
            <p:cNvSpPr/>
            <p:nvPr/>
          </p:nvSpPr>
          <p:spPr>
            <a:xfrm>
              <a:off x="2076883"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520" name="tx520"/>
            <p:cNvSpPr/>
            <p:nvPr/>
          </p:nvSpPr>
          <p:spPr>
            <a:xfrm>
              <a:off x="2076883"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21" name="tx521"/>
            <p:cNvSpPr/>
            <p:nvPr/>
          </p:nvSpPr>
          <p:spPr>
            <a:xfrm>
              <a:off x="2107028"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2" name="tx522"/>
            <p:cNvSpPr/>
            <p:nvPr/>
          </p:nvSpPr>
          <p:spPr>
            <a:xfrm>
              <a:off x="2413642"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23" name="tx523"/>
            <p:cNvSpPr/>
            <p:nvPr/>
          </p:nvSpPr>
          <p:spPr>
            <a:xfrm>
              <a:off x="2443787" y="2330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524" name="tx524"/>
            <p:cNvSpPr/>
            <p:nvPr/>
          </p:nvSpPr>
          <p:spPr>
            <a:xfrm>
              <a:off x="2413642"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525" name="tx525"/>
            <p:cNvSpPr/>
            <p:nvPr/>
          </p:nvSpPr>
          <p:spPr>
            <a:xfrm>
              <a:off x="2413642"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26" name="tx526"/>
            <p:cNvSpPr/>
            <p:nvPr/>
          </p:nvSpPr>
          <p:spPr>
            <a:xfrm>
              <a:off x="2443787"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27" name="tx527"/>
            <p:cNvSpPr/>
            <p:nvPr/>
          </p:nvSpPr>
          <p:spPr>
            <a:xfrm>
              <a:off x="2750401"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28" name="tx528"/>
            <p:cNvSpPr/>
            <p:nvPr/>
          </p:nvSpPr>
          <p:spPr>
            <a:xfrm>
              <a:off x="2750401"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29" name="tx529"/>
            <p:cNvSpPr/>
            <p:nvPr/>
          </p:nvSpPr>
          <p:spPr>
            <a:xfrm>
              <a:off x="2750401"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530" name="tx530"/>
            <p:cNvSpPr/>
            <p:nvPr/>
          </p:nvSpPr>
          <p:spPr>
            <a:xfrm>
              <a:off x="2750401"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531" name="tx531"/>
            <p:cNvSpPr/>
            <p:nvPr/>
          </p:nvSpPr>
          <p:spPr>
            <a:xfrm>
              <a:off x="2780546"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2" name="tx532"/>
            <p:cNvSpPr/>
            <p:nvPr/>
          </p:nvSpPr>
          <p:spPr>
            <a:xfrm>
              <a:off x="3087160"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33" name="tx533"/>
            <p:cNvSpPr/>
            <p:nvPr/>
          </p:nvSpPr>
          <p:spPr>
            <a:xfrm>
              <a:off x="3087160"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534" name="tx534"/>
            <p:cNvSpPr/>
            <p:nvPr/>
          </p:nvSpPr>
          <p:spPr>
            <a:xfrm>
              <a:off x="3087160"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535" name="tx535"/>
            <p:cNvSpPr/>
            <p:nvPr/>
          </p:nvSpPr>
          <p:spPr>
            <a:xfrm>
              <a:off x="3087160"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536" name="tx536"/>
            <p:cNvSpPr/>
            <p:nvPr/>
          </p:nvSpPr>
          <p:spPr>
            <a:xfrm>
              <a:off x="3117305"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7" name="tx537"/>
            <p:cNvSpPr/>
            <p:nvPr/>
          </p:nvSpPr>
          <p:spPr>
            <a:xfrm>
              <a:off x="3117305"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38" name="tx538"/>
            <p:cNvSpPr/>
            <p:nvPr/>
          </p:nvSpPr>
          <p:spPr>
            <a:xfrm>
              <a:off x="3423919"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39" name="tx539"/>
            <p:cNvSpPr/>
            <p:nvPr/>
          </p:nvSpPr>
          <p:spPr>
            <a:xfrm>
              <a:off x="3423919" y="23321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40" name="tx540"/>
            <p:cNvSpPr/>
            <p:nvPr/>
          </p:nvSpPr>
          <p:spPr>
            <a:xfrm>
              <a:off x="3423919"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541" name="tx541"/>
            <p:cNvSpPr/>
            <p:nvPr/>
          </p:nvSpPr>
          <p:spPr>
            <a:xfrm>
              <a:off x="3423919"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542" name="tx542"/>
            <p:cNvSpPr/>
            <p:nvPr/>
          </p:nvSpPr>
          <p:spPr>
            <a:xfrm>
              <a:off x="3454064"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3" name="tx543"/>
            <p:cNvSpPr/>
            <p:nvPr/>
          </p:nvSpPr>
          <p:spPr>
            <a:xfrm>
              <a:off x="3454064"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4" name="tx544"/>
            <p:cNvSpPr/>
            <p:nvPr/>
          </p:nvSpPr>
          <p:spPr>
            <a:xfrm>
              <a:off x="3760679"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45" name="tx545"/>
            <p:cNvSpPr/>
            <p:nvPr/>
          </p:nvSpPr>
          <p:spPr>
            <a:xfrm>
              <a:off x="3760679"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46" name="tx546"/>
            <p:cNvSpPr/>
            <p:nvPr/>
          </p:nvSpPr>
          <p:spPr>
            <a:xfrm>
              <a:off x="3760679" y="50320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547" name="tx547"/>
            <p:cNvSpPr/>
            <p:nvPr/>
          </p:nvSpPr>
          <p:spPr>
            <a:xfrm>
              <a:off x="3790823" y="29310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48" name="tx548"/>
            <p:cNvSpPr/>
            <p:nvPr/>
          </p:nvSpPr>
          <p:spPr>
            <a:xfrm>
              <a:off x="3760679"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549" name="tx549"/>
            <p:cNvSpPr/>
            <p:nvPr/>
          </p:nvSpPr>
          <p:spPr>
            <a:xfrm>
              <a:off x="3790823"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0" name="tx550"/>
            <p:cNvSpPr/>
            <p:nvPr/>
          </p:nvSpPr>
          <p:spPr>
            <a:xfrm>
              <a:off x="3790823"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1" name="tx551"/>
            <p:cNvSpPr/>
            <p:nvPr/>
          </p:nvSpPr>
          <p:spPr>
            <a:xfrm>
              <a:off x="4097438"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52" name="tx552"/>
            <p:cNvSpPr/>
            <p:nvPr/>
          </p:nvSpPr>
          <p:spPr>
            <a:xfrm>
              <a:off x="4097438"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553" name="tx553"/>
            <p:cNvSpPr/>
            <p:nvPr/>
          </p:nvSpPr>
          <p:spPr>
            <a:xfrm>
              <a:off x="4097438"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554" name="tx554"/>
            <p:cNvSpPr/>
            <p:nvPr/>
          </p:nvSpPr>
          <p:spPr>
            <a:xfrm>
              <a:off x="4127582" y="293273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55" name="tx555"/>
            <p:cNvSpPr/>
            <p:nvPr/>
          </p:nvSpPr>
          <p:spPr>
            <a:xfrm>
              <a:off x="4097438"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56" name="tx556"/>
            <p:cNvSpPr/>
            <p:nvPr/>
          </p:nvSpPr>
          <p:spPr>
            <a:xfrm>
              <a:off x="4127582"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7" name="tx557"/>
            <p:cNvSpPr/>
            <p:nvPr/>
          </p:nvSpPr>
          <p:spPr>
            <a:xfrm>
              <a:off x="4127582"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58" name="tx558"/>
            <p:cNvSpPr/>
            <p:nvPr/>
          </p:nvSpPr>
          <p:spPr>
            <a:xfrm>
              <a:off x="4434197"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59" name="tx559"/>
            <p:cNvSpPr/>
            <p:nvPr/>
          </p:nvSpPr>
          <p:spPr>
            <a:xfrm>
              <a:off x="4434197"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560" name="tx560"/>
            <p:cNvSpPr/>
            <p:nvPr/>
          </p:nvSpPr>
          <p:spPr>
            <a:xfrm>
              <a:off x="4434197"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561" name="tx561"/>
            <p:cNvSpPr/>
            <p:nvPr/>
          </p:nvSpPr>
          <p:spPr>
            <a:xfrm>
              <a:off x="4464342" y="293273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562" name="tx562"/>
            <p:cNvSpPr/>
            <p:nvPr/>
          </p:nvSpPr>
          <p:spPr>
            <a:xfrm>
              <a:off x="4434197"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563" name="tx563"/>
            <p:cNvSpPr/>
            <p:nvPr/>
          </p:nvSpPr>
          <p:spPr>
            <a:xfrm>
              <a:off x="4464342" y="32312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4" name="tx564"/>
            <p:cNvSpPr/>
            <p:nvPr/>
          </p:nvSpPr>
          <p:spPr>
            <a:xfrm>
              <a:off x="4464342"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65" name="tx565"/>
            <p:cNvSpPr/>
            <p:nvPr/>
          </p:nvSpPr>
          <p:spPr>
            <a:xfrm>
              <a:off x="4770956"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566" name="tx566"/>
            <p:cNvSpPr/>
            <p:nvPr/>
          </p:nvSpPr>
          <p:spPr>
            <a:xfrm>
              <a:off x="4770956"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567" name="tx567"/>
            <p:cNvSpPr/>
            <p:nvPr/>
          </p:nvSpPr>
          <p:spPr>
            <a:xfrm>
              <a:off x="4770956" y="503243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568" name="tx568"/>
            <p:cNvSpPr/>
            <p:nvPr/>
          </p:nvSpPr>
          <p:spPr>
            <a:xfrm>
              <a:off x="4801101" y="293373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569" name="tx569"/>
            <p:cNvSpPr/>
            <p:nvPr/>
          </p:nvSpPr>
          <p:spPr>
            <a:xfrm>
              <a:off x="4770956"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70" name="tx570"/>
            <p:cNvSpPr/>
            <p:nvPr/>
          </p:nvSpPr>
          <p:spPr>
            <a:xfrm>
              <a:off x="4801101" y="323261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571" name="tx571"/>
            <p:cNvSpPr/>
            <p:nvPr/>
          </p:nvSpPr>
          <p:spPr>
            <a:xfrm>
              <a:off x="4801101"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2" name="tx572"/>
            <p:cNvSpPr/>
            <p:nvPr/>
          </p:nvSpPr>
          <p:spPr>
            <a:xfrm>
              <a:off x="5107715"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573" name="tx573"/>
            <p:cNvSpPr/>
            <p:nvPr/>
          </p:nvSpPr>
          <p:spPr>
            <a:xfrm>
              <a:off x="5107715" y="23307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574" name="tx574"/>
            <p:cNvSpPr/>
            <p:nvPr/>
          </p:nvSpPr>
          <p:spPr>
            <a:xfrm>
              <a:off x="5107715" y="5033495"/>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575" name="tx575"/>
            <p:cNvSpPr/>
            <p:nvPr/>
          </p:nvSpPr>
          <p:spPr>
            <a:xfrm>
              <a:off x="5107715" y="29324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576" name="tx576"/>
            <p:cNvSpPr/>
            <p:nvPr/>
          </p:nvSpPr>
          <p:spPr>
            <a:xfrm>
              <a:off x="5107715"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77" name="tx577"/>
            <p:cNvSpPr/>
            <p:nvPr/>
          </p:nvSpPr>
          <p:spPr>
            <a:xfrm>
              <a:off x="5107715" y="3232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578" name="tx578"/>
            <p:cNvSpPr/>
            <p:nvPr/>
          </p:nvSpPr>
          <p:spPr>
            <a:xfrm>
              <a:off x="5137860"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79" name="tx579"/>
            <p:cNvSpPr/>
            <p:nvPr/>
          </p:nvSpPr>
          <p:spPr>
            <a:xfrm>
              <a:off x="5444474" y="143168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580" name="tx580"/>
            <p:cNvSpPr/>
            <p:nvPr/>
          </p:nvSpPr>
          <p:spPr>
            <a:xfrm>
              <a:off x="5444474" y="2330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581" name="tx581"/>
            <p:cNvSpPr/>
            <p:nvPr/>
          </p:nvSpPr>
          <p:spPr>
            <a:xfrm>
              <a:off x="5444474" y="50321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582" name="tx582"/>
            <p:cNvSpPr/>
            <p:nvPr/>
          </p:nvSpPr>
          <p:spPr>
            <a:xfrm>
              <a:off x="5444474"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583" name="tx583"/>
            <p:cNvSpPr/>
            <p:nvPr/>
          </p:nvSpPr>
          <p:spPr>
            <a:xfrm>
              <a:off x="5444474"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584" name="tx584"/>
            <p:cNvSpPr/>
            <p:nvPr/>
          </p:nvSpPr>
          <p:spPr>
            <a:xfrm>
              <a:off x="5444474"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85" name="tx585"/>
            <p:cNvSpPr/>
            <p:nvPr/>
          </p:nvSpPr>
          <p:spPr>
            <a:xfrm>
              <a:off x="5474619"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86" name="tx586"/>
            <p:cNvSpPr/>
            <p:nvPr/>
          </p:nvSpPr>
          <p:spPr>
            <a:xfrm>
              <a:off x="5781233"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87" name="tx587"/>
            <p:cNvSpPr/>
            <p:nvPr/>
          </p:nvSpPr>
          <p:spPr>
            <a:xfrm>
              <a:off x="5781233"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588" name="tx588"/>
            <p:cNvSpPr/>
            <p:nvPr/>
          </p:nvSpPr>
          <p:spPr>
            <a:xfrm>
              <a:off x="5781233"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589" name="tx589"/>
            <p:cNvSpPr/>
            <p:nvPr/>
          </p:nvSpPr>
          <p:spPr>
            <a:xfrm>
              <a:off x="5781233"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90" name="tx590"/>
            <p:cNvSpPr/>
            <p:nvPr/>
          </p:nvSpPr>
          <p:spPr>
            <a:xfrm>
              <a:off x="5811378"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91" name="tx591"/>
            <p:cNvSpPr/>
            <p:nvPr/>
          </p:nvSpPr>
          <p:spPr>
            <a:xfrm>
              <a:off x="6117992"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592" name="tx592"/>
            <p:cNvSpPr/>
            <p:nvPr/>
          </p:nvSpPr>
          <p:spPr>
            <a:xfrm>
              <a:off x="6117992"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593" name="tx593"/>
            <p:cNvSpPr/>
            <p:nvPr/>
          </p:nvSpPr>
          <p:spPr>
            <a:xfrm>
              <a:off x="6117992"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594" name="tx594"/>
            <p:cNvSpPr/>
            <p:nvPr/>
          </p:nvSpPr>
          <p:spPr>
            <a:xfrm>
              <a:off x="6117992"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595" name="tx595"/>
            <p:cNvSpPr/>
            <p:nvPr/>
          </p:nvSpPr>
          <p:spPr>
            <a:xfrm>
              <a:off x="6117992"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596" name="tx596"/>
            <p:cNvSpPr/>
            <p:nvPr/>
          </p:nvSpPr>
          <p:spPr>
            <a:xfrm>
              <a:off x="6148137"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597" name="tx597"/>
            <p:cNvSpPr/>
            <p:nvPr/>
          </p:nvSpPr>
          <p:spPr>
            <a:xfrm>
              <a:off x="6454751"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598" name="tx598"/>
            <p:cNvSpPr/>
            <p:nvPr/>
          </p:nvSpPr>
          <p:spPr>
            <a:xfrm>
              <a:off x="6454751"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599" name="tx599"/>
            <p:cNvSpPr/>
            <p:nvPr/>
          </p:nvSpPr>
          <p:spPr>
            <a:xfrm>
              <a:off x="6454751" y="563373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600" name="tx600"/>
            <p:cNvSpPr/>
            <p:nvPr/>
          </p:nvSpPr>
          <p:spPr>
            <a:xfrm>
              <a:off x="6454751"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601" name="tx601"/>
            <p:cNvSpPr/>
            <p:nvPr/>
          </p:nvSpPr>
          <p:spPr>
            <a:xfrm>
              <a:off x="6454751" y="473361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602" name="tx602"/>
            <p:cNvSpPr/>
            <p:nvPr/>
          </p:nvSpPr>
          <p:spPr>
            <a:xfrm>
              <a:off x="6454751" y="3232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603" name="tx603"/>
            <p:cNvSpPr/>
            <p:nvPr/>
          </p:nvSpPr>
          <p:spPr>
            <a:xfrm>
              <a:off x="6484896"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04" name="tx604"/>
            <p:cNvSpPr/>
            <p:nvPr/>
          </p:nvSpPr>
          <p:spPr>
            <a:xfrm>
              <a:off x="6791511"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605" name="tx605"/>
            <p:cNvSpPr/>
            <p:nvPr/>
          </p:nvSpPr>
          <p:spPr>
            <a:xfrm>
              <a:off x="6791511" y="3831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606" name="tx606"/>
            <p:cNvSpPr/>
            <p:nvPr/>
          </p:nvSpPr>
          <p:spPr>
            <a:xfrm>
              <a:off x="6791511" y="293246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07" name="tx607"/>
            <p:cNvSpPr/>
            <p:nvPr/>
          </p:nvSpPr>
          <p:spPr>
            <a:xfrm>
              <a:off x="6791511"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608" name="tx608"/>
            <p:cNvSpPr/>
            <p:nvPr/>
          </p:nvSpPr>
          <p:spPr>
            <a:xfrm>
              <a:off x="6791511"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609" name="tx609"/>
            <p:cNvSpPr/>
            <p:nvPr/>
          </p:nvSpPr>
          <p:spPr>
            <a:xfrm>
              <a:off x="6821655"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10" name="tx610"/>
            <p:cNvSpPr/>
            <p:nvPr/>
          </p:nvSpPr>
          <p:spPr>
            <a:xfrm>
              <a:off x="7128270"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611" name="tx611"/>
            <p:cNvSpPr/>
            <p:nvPr/>
          </p:nvSpPr>
          <p:spPr>
            <a:xfrm>
              <a:off x="7128270" y="2932467"/>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12" name="tx612"/>
            <p:cNvSpPr/>
            <p:nvPr/>
          </p:nvSpPr>
          <p:spPr>
            <a:xfrm>
              <a:off x="7128270"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613" name="tx613"/>
            <p:cNvSpPr/>
            <p:nvPr/>
          </p:nvSpPr>
          <p:spPr>
            <a:xfrm>
              <a:off x="7128270" y="323287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614" name="tx614"/>
            <p:cNvSpPr/>
            <p:nvPr/>
          </p:nvSpPr>
          <p:spPr>
            <a:xfrm>
              <a:off x="7158415"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15" name="tx615"/>
            <p:cNvSpPr/>
            <p:nvPr/>
          </p:nvSpPr>
          <p:spPr>
            <a:xfrm>
              <a:off x="7465029"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616" name="tx616"/>
            <p:cNvSpPr/>
            <p:nvPr/>
          </p:nvSpPr>
          <p:spPr>
            <a:xfrm>
              <a:off x="7465029"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17" name="tx617"/>
            <p:cNvSpPr/>
            <p:nvPr/>
          </p:nvSpPr>
          <p:spPr>
            <a:xfrm>
              <a:off x="7465029" y="47332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618" name="tx618"/>
            <p:cNvSpPr/>
            <p:nvPr/>
          </p:nvSpPr>
          <p:spPr>
            <a:xfrm>
              <a:off x="7465029" y="3232614"/>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619" name="tx619"/>
            <p:cNvSpPr/>
            <p:nvPr/>
          </p:nvSpPr>
          <p:spPr>
            <a:xfrm>
              <a:off x="7495174"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20" name="tx620"/>
            <p:cNvSpPr/>
            <p:nvPr/>
          </p:nvSpPr>
          <p:spPr>
            <a:xfrm>
              <a:off x="7801788"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621" name="tx621"/>
            <p:cNvSpPr/>
            <p:nvPr/>
          </p:nvSpPr>
          <p:spPr>
            <a:xfrm>
              <a:off x="7801788" y="293140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22" name="tx622"/>
            <p:cNvSpPr/>
            <p:nvPr/>
          </p:nvSpPr>
          <p:spPr>
            <a:xfrm>
              <a:off x="7801788" y="4731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a:t>
              </a:r>
            </a:p>
          </p:txBody>
        </p:sp>
        <p:sp>
          <p:nvSpPr>
            <p:cNvPr id="623" name="tx623"/>
            <p:cNvSpPr/>
            <p:nvPr/>
          </p:nvSpPr>
          <p:spPr>
            <a:xfrm>
              <a:off x="7801788"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24" name="tx624"/>
            <p:cNvSpPr/>
            <p:nvPr/>
          </p:nvSpPr>
          <p:spPr>
            <a:xfrm>
              <a:off x="7831933" y="533226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625" name="tx625"/>
            <p:cNvSpPr/>
            <p:nvPr/>
          </p:nvSpPr>
          <p:spPr>
            <a:xfrm>
              <a:off x="8138547"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626" name="tx626"/>
            <p:cNvSpPr/>
            <p:nvPr/>
          </p:nvSpPr>
          <p:spPr>
            <a:xfrm>
              <a:off x="8138547" y="4131996"/>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627" name="tx627"/>
            <p:cNvSpPr/>
            <p:nvPr/>
          </p:nvSpPr>
          <p:spPr>
            <a:xfrm>
              <a:off x="8138547"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628" name="tx628"/>
            <p:cNvSpPr/>
            <p:nvPr/>
          </p:nvSpPr>
          <p:spPr>
            <a:xfrm>
              <a:off x="8138547" y="473191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29" name="tx629"/>
            <p:cNvSpPr/>
            <p:nvPr/>
          </p:nvSpPr>
          <p:spPr>
            <a:xfrm>
              <a:off x="8138547" y="32325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630" name="tx630"/>
            <p:cNvSpPr/>
            <p:nvPr/>
          </p:nvSpPr>
          <p:spPr>
            <a:xfrm>
              <a:off x="8138547" y="5332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631" name="tx631"/>
            <p:cNvSpPr/>
            <p:nvPr/>
          </p:nvSpPr>
          <p:spPr>
            <a:xfrm>
              <a:off x="8475306" y="143030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632" name="tx632"/>
            <p:cNvSpPr/>
            <p:nvPr/>
          </p:nvSpPr>
          <p:spPr>
            <a:xfrm>
              <a:off x="8475306" y="2931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633" name="tx633"/>
            <p:cNvSpPr/>
            <p:nvPr/>
          </p:nvSpPr>
          <p:spPr>
            <a:xfrm>
              <a:off x="8475306" y="32312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634" name="tx634"/>
            <p:cNvSpPr/>
            <p:nvPr/>
          </p:nvSpPr>
          <p:spPr>
            <a:xfrm>
              <a:off x="8475306" y="5332583"/>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635" name="tx635"/>
            <p:cNvSpPr/>
            <p:nvPr/>
          </p:nvSpPr>
          <p:spPr>
            <a:xfrm>
              <a:off x="8812065" y="14303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636" name="tx636"/>
            <p:cNvSpPr/>
            <p:nvPr/>
          </p:nvSpPr>
          <p:spPr>
            <a:xfrm>
              <a:off x="8812065" y="5632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637" name="tx637"/>
            <p:cNvSpPr/>
            <p:nvPr/>
          </p:nvSpPr>
          <p:spPr>
            <a:xfrm>
              <a:off x="8812065" y="2931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638" name="tx638"/>
            <p:cNvSpPr/>
            <p:nvPr/>
          </p:nvSpPr>
          <p:spPr>
            <a:xfrm>
              <a:off x="8812065" y="3231555"/>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39" name="tx639"/>
            <p:cNvSpPr/>
            <p:nvPr/>
          </p:nvSpPr>
          <p:spPr>
            <a:xfrm>
              <a:off x="8812065" y="5332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640" name="tx640"/>
            <p:cNvSpPr/>
            <p:nvPr/>
          </p:nvSpPr>
          <p:spPr>
            <a:xfrm>
              <a:off x="100258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41" name="tx641"/>
            <p:cNvSpPr/>
            <p:nvPr/>
          </p:nvSpPr>
          <p:spPr>
            <a:xfrm>
              <a:off x="1339343"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42" name="tx642"/>
            <p:cNvSpPr/>
            <p:nvPr/>
          </p:nvSpPr>
          <p:spPr>
            <a:xfrm>
              <a:off x="167610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43" name="tx643"/>
            <p:cNvSpPr/>
            <p:nvPr/>
          </p:nvSpPr>
          <p:spPr>
            <a:xfrm>
              <a:off x="2012861"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44" name="tx644"/>
            <p:cNvSpPr/>
            <p:nvPr/>
          </p:nvSpPr>
          <p:spPr>
            <a:xfrm>
              <a:off x="234962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45" name="tx645"/>
            <p:cNvSpPr/>
            <p:nvPr/>
          </p:nvSpPr>
          <p:spPr>
            <a:xfrm>
              <a:off x="268638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46" name="tx646"/>
            <p:cNvSpPr/>
            <p:nvPr/>
          </p:nvSpPr>
          <p:spPr>
            <a:xfrm>
              <a:off x="302313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47" name="tx647"/>
            <p:cNvSpPr/>
            <p:nvPr/>
          </p:nvSpPr>
          <p:spPr>
            <a:xfrm>
              <a:off x="335989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48" name="tx648"/>
            <p:cNvSpPr/>
            <p:nvPr/>
          </p:nvSpPr>
          <p:spPr>
            <a:xfrm>
              <a:off x="369665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49" name="tx649"/>
            <p:cNvSpPr/>
            <p:nvPr/>
          </p:nvSpPr>
          <p:spPr>
            <a:xfrm>
              <a:off x="403341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50" name="tx650"/>
            <p:cNvSpPr/>
            <p:nvPr/>
          </p:nvSpPr>
          <p:spPr>
            <a:xfrm>
              <a:off x="437017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51" name="tx651"/>
            <p:cNvSpPr/>
            <p:nvPr/>
          </p:nvSpPr>
          <p:spPr>
            <a:xfrm>
              <a:off x="470693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52" name="tx652"/>
            <p:cNvSpPr/>
            <p:nvPr/>
          </p:nvSpPr>
          <p:spPr>
            <a:xfrm>
              <a:off x="5043694"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53" name="tx653"/>
            <p:cNvSpPr/>
            <p:nvPr/>
          </p:nvSpPr>
          <p:spPr>
            <a:xfrm>
              <a:off x="5380453"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54" name="tx654"/>
            <p:cNvSpPr/>
            <p:nvPr/>
          </p:nvSpPr>
          <p:spPr>
            <a:xfrm>
              <a:off x="5717212"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55" name="tx655"/>
            <p:cNvSpPr/>
            <p:nvPr/>
          </p:nvSpPr>
          <p:spPr>
            <a:xfrm>
              <a:off x="6053971"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56" name="tx656"/>
            <p:cNvSpPr/>
            <p:nvPr/>
          </p:nvSpPr>
          <p:spPr>
            <a:xfrm>
              <a:off x="6390730"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57" name="tx657"/>
            <p:cNvSpPr/>
            <p:nvPr/>
          </p:nvSpPr>
          <p:spPr>
            <a:xfrm>
              <a:off x="6727489"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58" name="tx658"/>
            <p:cNvSpPr/>
            <p:nvPr/>
          </p:nvSpPr>
          <p:spPr>
            <a:xfrm>
              <a:off x="7064248"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59" name="tx659"/>
            <p:cNvSpPr/>
            <p:nvPr/>
          </p:nvSpPr>
          <p:spPr>
            <a:xfrm>
              <a:off x="7401007"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60" name="tx660"/>
            <p:cNvSpPr/>
            <p:nvPr/>
          </p:nvSpPr>
          <p:spPr>
            <a:xfrm>
              <a:off x="773776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61" name="tx661"/>
            <p:cNvSpPr/>
            <p:nvPr/>
          </p:nvSpPr>
          <p:spPr>
            <a:xfrm>
              <a:off x="8074526"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62" name="tx662"/>
            <p:cNvSpPr/>
            <p:nvPr/>
          </p:nvSpPr>
          <p:spPr>
            <a:xfrm>
              <a:off x="8411285" y="846240"/>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63" name="tx663"/>
            <p:cNvSpPr/>
            <p:nvPr/>
          </p:nvSpPr>
          <p:spPr>
            <a:xfrm>
              <a:off x="8748044" y="846185"/>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64" name="tx664"/>
            <p:cNvSpPr/>
            <p:nvPr/>
          </p:nvSpPr>
          <p:spPr>
            <a:xfrm>
              <a:off x="508103" y="5609333"/>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665" name="tx665"/>
            <p:cNvSpPr/>
            <p:nvPr/>
          </p:nvSpPr>
          <p:spPr>
            <a:xfrm>
              <a:off x="644856" y="5332705"/>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66" name="tx666"/>
            <p:cNvSpPr/>
            <p:nvPr/>
          </p:nvSpPr>
          <p:spPr>
            <a:xfrm>
              <a:off x="551705" y="5029830"/>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67" name="tx667"/>
            <p:cNvSpPr/>
            <p:nvPr/>
          </p:nvSpPr>
          <p:spPr>
            <a:xfrm>
              <a:off x="564092" y="472968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68" name="tx668"/>
            <p:cNvSpPr/>
            <p:nvPr/>
          </p:nvSpPr>
          <p:spPr>
            <a:xfrm>
              <a:off x="551705" y="442953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69" name="tx669"/>
            <p:cNvSpPr/>
            <p:nvPr/>
          </p:nvSpPr>
          <p:spPr>
            <a:xfrm>
              <a:off x="619917" y="413179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670" name="tx670"/>
            <p:cNvSpPr/>
            <p:nvPr/>
          </p:nvSpPr>
          <p:spPr>
            <a:xfrm>
              <a:off x="619917" y="383164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71" name="tx671"/>
            <p:cNvSpPr/>
            <p:nvPr/>
          </p:nvSpPr>
          <p:spPr>
            <a:xfrm>
              <a:off x="576425" y="3528987"/>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672" name="tx672"/>
            <p:cNvSpPr/>
            <p:nvPr/>
          </p:nvSpPr>
          <p:spPr>
            <a:xfrm>
              <a:off x="545429" y="3228949"/>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73" name="tx673"/>
            <p:cNvSpPr/>
            <p:nvPr/>
          </p:nvSpPr>
          <p:spPr>
            <a:xfrm>
              <a:off x="570259" y="29287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674" name="tx674"/>
            <p:cNvSpPr/>
            <p:nvPr/>
          </p:nvSpPr>
          <p:spPr>
            <a:xfrm>
              <a:off x="520490" y="2608846"/>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75" name="tx675"/>
            <p:cNvSpPr/>
            <p:nvPr/>
          </p:nvSpPr>
          <p:spPr>
            <a:xfrm>
              <a:off x="632360" y="232949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76" name="tx676"/>
            <p:cNvSpPr/>
            <p:nvPr/>
          </p:nvSpPr>
          <p:spPr>
            <a:xfrm>
              <a:off x="576534" y="2029344"/>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77" name="tx677"/>
            <p:cNvSpPr/>
            <p:nvPr/>
          </p:nvSpPr>
          <p:spPr>
            <a:xfrm>
              <a:off x="576534" y="1730616"/>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78" name="tx678"/>
            <p:cNvSpPr/>
            <p:nvPr/>
          </p:nvSpPr>
          <p:spPr>
            <a:xfrm>
              <a:off x="508103" y="1408587"/>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79" name="tx679"/>
            <p:cNvSpPr/>
            <p:nvPr/>
          </p:nvSpPr>
          <p:spPr>
            <a:xfrm>
              <a:off x="620027" y="1127921"/>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80" name="tx680"/>
            <p:cNvSpPr/>
            <p:nvPr/>
          </p:nvSpPr>
          <p:spPr>
            <a:xfrm>
              <a:off x="3162729" y="6176885"/>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681" name="pic681"/>
            <p:cNvPicPr/>
            <p:nvPr/>
          </p:nvPicPr>
          <p:blipFill>
            <a:blip r:embed="rId2" cstate="print"/>
            <a:stretch>
              <a:fillRect/>
            </a:stretch>
          </p:blipFill>
          <p:spPr>
            <a:xfrm>
              <a:off x="4676521" y="6061708"/>
              <a:ext cx="2160000" cy="219455"/>
            </a:xfrm>
            <a:prstGeom prst="rect">
              <a:avLst/>
            </a:prstGeom>
          </p:spPr>
        </p:pic>
        <p:sp>
          <p:nvSpPr>
            <p:cNvPr id="682" name="pl682"/>
            <p:cNvSpPr/>
            <p:nvPr/>
          </p:nvSpPr>
          <p:spPr>
            <a:xfrm>
              <a:off x="46801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3" name="pl683"/>
            <p:cNvSpPr/>
            <p:nvPr/>
          </p:nvSpPr>
          <p:spPr>
            <a:xfrm>
              <a:off x="595027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4" name="pl684"/>
            <p:cNvSpPr/>
            <p:nvPr/>
          </p:nvSpPr>
          <p:spPr>
            <a:xfrm>
              <a:off x="616555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5" name="pl685"/>
            <p:cNvSpPr/>
            <p:nvPr/>
          </p:nvSpPr>
          <p:spPr>
            <a:xfrm>
              <a:off x="638083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6" name="pl686"/>
            <p:cNvSpPr/>
            <p:nvPr/>
          </p:nvSpPr>
          <p:spPr>
            <a:xfrm>
              <a:off x="6596113"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7" name="pl687"/>
            <p:cNvSpPr/>
            <p:nvPr/>
          </p:nvSpPr>
          <p:spPr>
            <a:xfrm>
              <a:off x="6832921" y="6237272"/>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88" name="pl688"/>
            <p:cNvSpPr/>
            <p:nvPr/>
          </p:nvSpPr>
          <p:spPr>
            <a:xfrm>
              <a:off x="46801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89" name="pl689"/>
            <p:cNvSpPr/>
            <p:nvPr/>
          </p:nvSpPr>
          <p:spPr>
            <a:xfrm>
              <a:off x="595027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0" name="pl690"/>
            <p:cNvSpPr/>
            <p:nvPr/>
          </p:nvSpPr>
          <p:spPr>
            <a:xfrm>
              <a:off x="616555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1" name="pl691"/>
            <p:cNvSpPr/>
            <p:nvPr/>
          </p:nvSpPr>
          <p:spPr>
            <a:xfrm>
              <a:off x="638083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2" name="pl692"/>
            <p:cNvSpPr/>
            <p:nvPr/>
          </p:nvSpPr>
          <p:spPr>
            <a:xfrm>
              <a:off x="6596113"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3" name="pl693"/>
            <p:cNvSpPr/>
            <p:nvPr/>
          </p:nvSpPr>
          <p:spPr>
            <a:xfrm>
              <a:off x="6832921" y="6061708"/>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94" name="tx694"/>
            <p:cNvSpPr/>
            <p:nvPr/>
          </p:nvSpPr>
          <p:spPr>
            <a:xfrm>
              <a:off x="4649044" y="634906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95" name="tx695"/>
            <p:cNvSpPr/>
            <p:nvPr/>
          </p:nvSpPr>
          <p:spPr>
            <a:xfrm>
              <a:off x="588811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96" name="tx696"/>
            <p:cNvSpPr/>
            <p:nvPr/>
          </p:nvSpPr>
          <p:spPr>
            <a:xfrm>
              <a:off x="610339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97" name="tx697"/>
            <p:cNvSpPr/>
            <p:nvPr/>
          </p:nvSpPr>
          <p:spPr>
            <a:xfrm>
              <a:off x="631867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98" name="tx698"/>
            <p:cNvSpPr/>
            <p:nvPr/>
          </p:nvSpPr>
          <p:spPr>
            <a:xfrm>
              <a:off x="6533958" y="634906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99" name="tx699"/>
            <p:cNvSpPr/>
            <p:nvPr/>
          </p:nvSpPr>
          <p:spPr>
            <a:xfrm>
              <a:off x="6739688" y="6349061"/>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700" name="tx700"/>
            <p:cNvSpPr/>
            <p:nvPr/>
          </p:nvSpPr>
          <p:spPr>
            <a:xfrm>
              <a:off x="924840" y="398022"/>
              <a:ext cx="3643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by year, EMR, 2000-2023</a:t>
              </a:r>
            </a:p>
          </p:txBody>
        </p:sp>
        <p:sp>
          <p:nvSpPr>
            <p:cNvPr id="701" name="tx70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7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and progress varies between antigens and over time.
This heatmap shows vaccine coverage trends in EMR since 2000, with green cells indicating coverage of 90% or more.
In 2013, none of the 13 (0%) vaccines in the national immunization schedule achieved coverage of 90% or more.
In 2023, none of the 16 (0%) vaccines achieved coverage of 90% or more.
Since 2006, estimates have been made for 5 new vaccines. IPV2 is the newest vaccine being reported (2021), which achieved 73% coverage in 2023.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1942725" y="4620502"/>
              <a:ext cx="442961" cy="21227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5" name="rc5"/>
            <p:cNvSpPr/>
            <p:nvPr/>
          </p:nvSpPr>
          <p:spPr>
            <a:xfrm>
              <a:off x="2828649" y="4620502"/>
              <a:ext cx="442961" cy="212277"/>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6" name="rc6"/>
            <p:cNvSpPr/>
            <p:nvPr/>
          </p:nvSpPr>
          <p:spPr>
            <a:xfrm>
              <a:off x="3271610" y="4620502"/>
              <a:ext cx="442961" cy="21227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7" name="rc7"/>
            <p:cNvSpPr/>
            <p:nvPr/>
          </p:nvSpPr>
          <p:spPr>
            <a:xfrm>
              <a:off x="4157534" y="4620502"/>
              <a:ext cx="442961" cy="21227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8" name="rc8"/>
            <p:cNvSpPr/>
            <p:nvPr/>
          </p:nvSpPr>
          <p:spPr>
            <a:xfrm>
              <a:off x="2385687" y="4620502"/>
              <a:ext cx="442961"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 name="rc9"/>
            <p:cNvSpPr/>
            <p:nvPr/>
          </p:nvSpPr>
          <p:spPr>
            <a:xfrm>
              <a:off x="3714572" y="4620502"/>
              <a:ext cx="442961" cy="212277"/>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0" name="rc10"/>
            <p:cNvSpPr/>
            <p:nvPr/>
          </p:nvSpPr>
          <p:spPr>
            <a:xfrm>
              <a:off x="5929381" y="4620502"/>
              <a:ext cx="442961" cy="212277"/>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 name="rc11"/>
            <p:cNvSpPr/>
            <p:nvPr/>
          </p:nvSpPr>
          <p:spPr>
            <a:xfrm>
              <a:off x="6372343" y="4620502"/>
              <a:ext cx="442961" cy="21227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12" name="rc12"/>
            <p:cNvSpPr/>
            <p:nvPr/>
          </p:nvSpPr>
          <p:spPr>
            <a:xfrm>
              <a:off x="6815305" y="4620502"/>
              <a:ext cx="442961"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 name="rc13"/>
            <p:cNvSpPr/>
            <p:nvPr/>
          </p:nvSpPr>
          <p:spPr>
            <a:xfrm>
              <a:off x="7701229" y="4620502"/>
              <a:ext cx="442961"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4" name="rc14"/>
            <p:cNvSpPr/>
            <p:nvPr/>
          </p:nvSpPr>
          <p:spPr>
            <a:xfrm>
              <a:off x="4600496" y="4620502"/>
              <a:ext cx="442961" cy="21227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 name="rc15"/>
            <p:cNvSpPr/>
            <p:nvPr/>
          </p:nvSpPr>
          <p:spPr>
            <a:xfrm>
              <a:off x="5486420" y="4620502"/>
              <a:ext cx="442961" cy="21227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6" name="rc16"/>
            <p:cNvSpPr/>
            <p:nvPr/>
          </p:nvSpPr>
          <p:spPr>
            <a:xfrm>
              <a:off x="5043458" y="4620502"/>
              <a:ext cx="442961" cy="212277"/>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7" name="rc17"/>
            <p:cNvSpPr/>
            <p:nvPr/>
          </p:nvSpPr>
          <p:spPr>
            <a:xfrm>
              <a:off x="5043458" y="1224067"/>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8" name="rc18"/>
            <p:cNvSpPr/>
            <p:nvPr/>
          </p:nvSpPr>
          <p:spPr>
            <a:xfrm>
              <a:off x="3271610"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 name="rc19"/>
            <p:cNvSpPr/>
            <p:nvPr/>
          </p:nvSpPr>
          <p:spPr>
            <a:xfrm>
              <a:off x="4157534"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 name="rc20"/>
            <p:cNvSpPr/>
            <p:nvPr/>
          </p:nvSpPr>
          <p:spPr>
            <a:xfrm>
              <a:off x="2385687"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1" name="rc21"/>
            <p:cNvSpPr/>
            <p:nvPr/>
          </p:nvSpPr>
          <p:spPr>
            <a:xfrm>
              <a:off x="2385687" y="2497730"/>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 name="rc22"/>
            <p:cNvSpPr/>
            <p:nvPr/>
          </p:nvSpPr>
          <p:spPr>
            <a:xfrm>
              <a:off x="1942725" y="2497730"/>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3" name="rc23"/>
            <p:cNvSpPr/>
            <p:nvPr/>
          </p:nvSpPr>
          <p:spPr>
            <a:xfrm>
              <a:off x="2828649" y="2497730"/>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4" name="rc24"/>
            <p:cNvSpPr/>
            <p:nvPr/>
          </p:nvSpPr>
          <p:spPr>
            <a:xfrm>
              <a:off x="3271610" y="2497730"/>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 name="rc25"/>
            <p:cNvSpPr/>
            <p:nvPr/>
          </p:nvSpPr>
          <p:spPr>
            <a:xfrm>
              <a:off x="4157534" y="2497730"/>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 name="rc26"/>
            <p:cNvSpPr/>
            <p:nvPr/>
          </p:nvSpPr>
          <p:spPr>
            <a:xfrm>
              <a:off x="3714572" y="2497730"/>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7" name="rc27"/>
            <p:cNvSpPr/>
            <p:nvPr/>
          </p:nvSpPr>
          <p:spPr>
            <a:xfrm>
              <a:off x="5929381" y="2497730"/>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8" name="rc28"/>
            <p:cNvSpPr/>
            <p:nvPr/>
          </p:nvSpPr>
          <p:spPr>
            <a:xfrm>
              <a:off x="6372343" y="2497730"/>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9" name="rc29"/>
            <p:cNvSpPr/>
            <p:nvPr/>
          </p:nvSpPr>
          <p:spPr>
            <a:xfrm>
              <a:off x="6815305" y="2497730"/>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0" name="rc30"/>
            <p:cNvSpPr/>
            <p:nvPr/>
          </p:nvSpPr>
          <p:spPr>
            <a:xfrm>
              <a:off x="7701229" y="2497730"/>
              <a:ext cx="44296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1" name="rc31"/>
            <p:cNvSpPr/>
            <p:nvPr/>
          </p:nvSpPr>
          <p:spPr>
            <a:xfrm>
              <a:off x="4600496" y="2497730"/>
              <a:ext cx="44296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32" name="rc32"/>
            <p:cNvSpPr/>
            <p:nvPr/>
          </p:nvSpPr>
          <p:spPr>
            <a:xfrm>
              <a:off x="5486420" y="2497730"/>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33" name="rc33"/>
            <p:cNvSpPr/>
            <p:nvPr/>
          </p:nvSpPr>
          <p:spPr>
            <a:xfrm>
              <a:off x="5043458" y="2497730"/>
              <a:ext cx="44296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34" name="rc34"/>
            <p:cNvSpPr/>
            <p:nvPr/>
          </p:nvSpPr>
          <p:spPr>
            <a:xfrm>
              <a:off x="7258267" y="2497730"/>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35" name="rc35"/>
            <p:cNvSpPr/>
            <p:nvPr/>
          </p:nvSpPr>
          <p:spPr>
            <a:xfrm>
              <a:off x="2828649"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6" name="rc36"/>
            <p:cNvSpPr/>
            <p:nvPr/>
          </p:nvSpPr>
          <p:spPr>
            <a:xfrm>
              <a:off x="3714572"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7" name="rc37"/>
            <p:cNvSpPr/>
            <p:nvPr/>
          </p:nvSpPr>
          <p:spPr>
            <a:xfrm>
              <a:off x="5929381"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8" name="rc38"/>
            <p:cNvSpPr/>
            <p:nvPr/>
          </p:nvSpPr>
          <p:spPr>
            <a:xfrm>
              <a:off x="6372343"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39" name="rc39"/>
            <p:cNvSpPr/>
            <p:nvPr/>
          </p:nvSpPr>
          <p:spPr>
            <a:xfrm>
              <a:off x="6815305"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0" name="rc40"/>
            <p:cNvSpPr/>
            <p:nvPr/>
          </p:nvSpPr>
          <p:spPr>
            <a:xfrm>
              <a:off x="7701229"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1" name="rc41"/>
            <p:cNvSpPr/>
            <p:nvPr/>
          </p:nvSpPr>
          <p:spPr>
            <a:xfrm>
              <a:off x="4600496" y="1224067"/>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42" name="rc42"/>
            <p:cNvSpPr/>
            <p:nvPr/>
          </p:nvSpPr>
          <p:spPr>
            <a:xfrm>
              <a:off x="5486420"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3" name="rc43"/>
            <p:cNvSpPr/>
            <p:nvPr/>
          </p:nvSpPr>
          <p:spPr>
            <a:xfrm>
              <a:off x="7258267" y="1224067"/>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44" name="rc44"/>
            <p:cNvSpPr/>
            <p:nvPr/>
          </p:nvSpPr>
          <p:spPr>
            <a:xfrm>
              <a:off x="1942725" y="3983670"/>
              <a:ext cx="442961" cy="21227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5" name="rc45"/>
            <p:cNvSpPr/>
            <p:nvPr/>
          </p:nvSpPr>
          <p:spPr>
            <a:xfrm>
              <a:off x="2828649" y="3983670"/>
              <a:ext cx="442961" cy="212277"/>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46" name="rc46"/>
            <p:cNvSpPr/>
            <p:nvPr/>
          </p:nvSpPr>
          <p:spPr>
            <a:xfrm>
              <a:off x="3271610" y="3983670"/>
              <a:ext cx="44296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7" name="rc47"/>
            <p:cNvSpPr/>
            <p:nvPr/>
          </p:nvSpPr>
          <p:spPr>
            <a:xfrm>
              <a:off x="4157534" y="3983670"/>
              <a:ext cx="44296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48" name="rc48"/>
            <p:cNvSpPr/>
            <p:nvPr/>
          </p:nvSpPr>
          <p:spPr>
            <a:xfrm>
              <a:off x="2385687" y="3983670"/>
              <a:ext cx="442961" cy="21227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49" name="rc49"/>
            <p:cNvSpPr/>
            <p:nvPr/>
          </p:nvSpPr>
          <p:spPr>
            <a:xfrm>
              <a:off x="3714572" y="3983670"/>
              <a:ext cx="44296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0" name="rc50"/>
            <p:cNvSpPr/>
            <p:nvPr/>
          </p:nvSpPr>
          <p:spPr>
            <a:xfrm>
              <a:off x="5929381" y="3983670"/>
              <a:ext cx="44296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6815305" y="3983670"/>
              <a:ext cx="442961" cy="212277"/>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2" name="rc52"/>
            <p:cNvSpPr/>
            <p:nvPr/>
          </p:nvSpPr>
          <p:spPr>
            <a:xfrm>
              <a:off x="7701229" y="3983670"/>
              <a:ext cx="442961" cy="21227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53" name="rc53"/>
            <p:cNvSpPr/>
            <p:nvPr/>
          </p:nvSpPr>
          <p:spPr>
            <a:xfrm>
              <a:off x="4600496" y="3983670"/>
              <a:ext cx="44296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4" name="rc54"/>
            <p:cNvSpPr/>
            <p:nvPr/>
          </p:nvSpPr>
          <p:spPr>
            <a:xfrm>
              <a:off x="5486420" y="3983670"/>
              <a:ext cx="44296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5" name="rc55"/>
            <p:cNvSpPr/>
            <p:nvPr/>
          </p:nvSpPr>
          <p:spPr>
            <a:xfrm>
              <a:off x="5043458" y="3983670"/>
              <a:ext cx="442961" cy="21227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6" name="rc56"/>
            <p:cNvSpPr/>
            <p:nvPr/>
          </p:nvSpPr>
          <p:spPr>
            <a:xfrm>
              <a:off x="4157534" y="2285453"/>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57" name="rc57"/>
            <p:cNvSpPr/>
            <p:nvPr/>
          </p:nvSpPr>
          <p:spPr>
            <a:xfrm>
              <a:off x="2385687" y="2285453"/>
              <a:ext cx="44296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58" name="rc58"/>
            <p:cNvSpPr/>
            <p:nvPr/>
          </p:nvSpPr>
          <p:spPr>
            <a:xfrm>
              <a:off x="1942725" y="2285453"/>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59" name="rc59"/>
            <p:cNvSpPr/>
            <p:nvPr/>
          </p:nvSpPr>
          <p:spPr>
            <a:xfrm>
              <a:off x="2828649" y="2285453"/>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0" name="rc60"/>
            <p:cNvSpPr/>
            <p:nvPr/>
          </p:nvSpPr>
          <p:spPr>
            <a:xfrm>
              <a:off x="3271610" y="2285453"/>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1" name="rc61"/>
            <p:cNvSpPr/>
            <p:nvPr/>
          </p:nvSpPr>
          <p:spPr>
            <a:xfrm>
              <a:off x="3714572" y="2285453"/>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2" name="rc62"/>
            <p:cNvSpPr/>
            <p:nvPr/>
          </p:nvSpPr>
          <p:spPr>
            <a:xfrm>
              <a:off x="5929381" y="2285453"/>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63" name="rc63"/>
            <p:cNvSpPr/>
            <p:nvPr/>
          </p:nvSpPr>
          <p:spPr>
            <a:xfrm>
              <a:off x="6372343" y="2285453"/>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4" name="rc64"/>
            <p:cNvSpPr/>
            <p:nvPr/>
          </p:nvSpPr>
          <p:spPr>
            <a:xfrm>
              <a:off x="6815305" y="2285453"/>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5" name="rc65"/>
            <p:cNvSpPr/>
            <p:nvPr/>
          </p:nvSpPr>
          <p:spPr>
            <a:xfrm>
              <a:off x="7701229" y="2285453"/>
              <a:ext cx="44296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66" name="rc66"/>
            <p:cNvSpPr/>
            <p:nvPr/>
          </p:nvSpPr>
          <p:spPr>
            <a:xfrm>
              <a:off x="5486420" y="2285453"/>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7" name="rc67"/>
            <p:cNvSpPr/>
            <p:nvPr/>
          </p:nvSpPr>
          <p:spPr>
            <a:xfrm>
              <a:off x="7258267" y="2285453"/>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68" name="rc68"/>
            <p:cNvSpPr/>
            <p:nvPr/>
          </p:nvSpPr>
          <p:spPr>
            <a:xfrm>
              <a:off x="5486420" y="3559116"/>
              <a:ext cx="44296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69" name="rc69"/>
            <p:cNvSpPr/>
            <p:nvPr/>
          </p:nvSpPr>
          <p:spPr>
            <a:xfrm>
              <a:off x="5043458" y="3559116"/>
              <a:ext cx="442961" cy="21227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70" name="rc70"/>
            <p:cNvSpPr/>
            <p:nvPr/>
          </p:nvSpPr>
          <p:spPr>
            <a:xfrm>
              <a:off x="2828649" y="3559116"/>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1" name="rc71"/>
            <p:cNvSpPr/>
            <p:nvPr/>
          </p:nvSpPr>
          <p:spPr>
            <a:xfrm>
              <a:off x="1942725"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2" name="rc72"/>
            <p:cNvSpPr/>
            <p:nvPr/>
          </p:nvSpPr>
          <p:spPr>
            <a:xfrm>
              <a:off x="2828649"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3" name="rc73"/>
            <p:cNvSpPr/>
            <p:nvPr/>
          </p:nvSpPr>
          <p:spPr>
            <a:xfrm>
              <a:off x="3271610"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4" name="rc74"/>
            <p:cNvSpPr/>
            <p:nvPr/>
          </p:nvSpPr>
          <p:spPr>
            <a:xfrm>
              <a:off x="4157534"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5" name="rc75"/>
            <p:cNvSpPr/>
            <p:nvPr/>
          </p:nvSpPr>
          <p:spPr>
            <a:xfrm>
              <a:off x="2385687" y="1436344"/>
              <a:ext cx="44296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76" name="rc76"/>
            <p:cNvSpPr/>
            <p:nvPr/>
          </p:nvSpPr>
          <p:spPr>
            <a:xfrm>
              <a:off x="3714572"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7" name="rc77"/>
            <p:cNvSpPr/>
            <p:nvPr/>
          </p:nvSpPr>
          <p:spPr>
            <a:xfrm>
              <a:off x="5929381"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8" name="rc78"/>
            <p:cNvSpPr/>
            <p:nvPr/>
          </p:nvSpPr>
          <p:spPr>
            <a:xfrm>
              <a:off x="6372343"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79" name="rc79"/>
            <p:cNvSpPr/>
            <p:nvPr/>
          </p:nvSpPr>
          <p:spPr>
            <a:xfrm>
              <a:off x="6815305"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0" name="rc80"/>
            <p:cNvSpPr/>
            <p:nvPr/>
          </p:nvSpPr>
          <p:spPr>
            <a:xfrm>
              <a:off x="7701229"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1" name="rc81"/>
            <p:cNvSpPr/>
            <p:nvPr/>
          </p:nvSpPr>
          <p:spPr>
            <a:xfrm>
              <a:off x="5486420"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2" name="rc82"/>
            <p:cNvSpPr/>
            <p:nvPr/>
          </p:nvSpPr>
          <p:spPr>
            <a:xfrm>
              <a:off x="7258267" y="143634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83" name="rc83"/>
            <p:cNvSpPr/>
            <p:nvPr/>
          </p:nvSpPr>
          <p:spPr>
            <a:xfrm>
              <a:off x="1942725" y="3559116"/>
              <a:ext cx="442961" cy="212277"/>
            </a:xfrm>
            <a:prstGeom prst="rect">
              <a:avLst/>
            </a:prstGeom>
            <a:solidFill>
              <a:srgbClr val="7CBA41">
                <a:alpha val="100000"/>
              </a:srgbClr>
            </a:solidFill>
            <a:ln w="2710" cap="flat">
              <a:solidFill>
                <a:srgbClr val="FFFFFF">
                  <a:alpha val="100000"/>
                </a:srgbClr>
              </a:solidFill>
              <a:prstDash val="solid"/>
              <a:miter/>
            </a:ln>
          </p:spPr>
          <p:txBody>
            <a:bodyPr/>
            <a:lstStyle/>
            <a:p/>
          </p:txBody>
        </p:sp>
        <p:sp>
          <p:nvSpPr>
            <p:cNvPr id="84" name="rc84"/>
            <p:cNvSpPr/>
            <p:nvPr/>
          </p:nvSpPr>
          <p:spPr>
            <a:xfrm>
              <a:off x="3271610" y="3559116"/>
              <a:ext cx="44296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5" name="rc85"/>
            <p:cNvSpPr/>
            <p:nvPr/>
          </p:nvSpPr>
          <p:spPr>
            <a:xfrm>
              <a:off x="7258267" y="3559116"/>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6" name="rc86"/>
            <p:cNvSpPr/>
            <p:nvPr/>
          </p:nvSpPr>
          <p:spPr>
            <a:xfrm>
              <a:off x="4157534" y="3559116"/>
              <a:ext cx="44296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7" name="rc87"/>
            <p:cNvSpPr/>
            <p:nvPr/>
          </p:nvSpPr>
          <p:spPr>
            <a:xfrm>
              <a:off x="2385687" y="3559116"/>
              <a:ext cx="442961" cy="212277"/>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88" name="rc88"/>
            <p:cNvSpPr/>
            <p:nvPr/>
          </p:nvSpPr>
          <p:spPr>
            <a:xfrm>
              <a:off x="3714572" y="3559116"/>
              <a:ext cx="44296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89" name="rc89"/>
            <p:cNvSpPr/>
            <p:nvPr/>
          </p:nvSpPr>
          <p:spPr>
            <a:xfrm>
              <a:off x="5929381" y="3559116"/>
              <a:ext cx="44296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0" name="rc90"/>
            <p:cNvSpPr/>
            <p:nvPr/>
          </p:nvSpPr>
          <p:spPr>
            <a:xfrm>
              <a:off x="6372343" y="3559116"/>
              <a:ext cx="44296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91" name="rc91"/>
            <p:cNvSpPr/>
            <p:nvPr/>
          </p:nvSpPr>
          <p:spPr>
            <a:xfrm>
              <a:off x="6815305" y="3559116"/>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7701229" y="3559116"/>
              <a:ext cx="442961" cy="212277"/>
            </a:xfrm>
            <a:prstGeom prst="rect">
              <a:avLst/>
            </a:prstGeom>
            <a:solidFill>
              <a:srgbClr val="FFC20E">
                <a:alpha val="100000"/>
              </a:srgbClr>
            </a:solidFill>
            <a:ln w="2710" cap="flat">
              <a:solidFill>
                <a:srgbClr val="FFFFFF">
                  <a:alpha val="100000"/>
                </a:srgbClr>
              </a:solidFill>
              <a:prstDash val="solid"/>
              <a:miter/>
            </a:ln>
          </p:spPr>
          <p:txBody>
            <a:bodyPr/>
            <a:lstStyle/>
            <a:p/>
          </p:txBody>
        </p:sp>
        <p:sp>
          <p:nvSpPr>
            <p:cNvPr id="93" name="rc93"/>
            <p:cNvSpPr/>
            <p:nvPr/>
          </p:nvSpPr>
          <p:spPr>
            <a:xfrm>
              <a:off x="4600496" y="3559116"/>
              <a:ext cx="442961" cy="212277"/>
            </a:xfrm>
            <a:prstGeom prst="rect">
              <a:avLst/>
            </a:prstGeom>
            <a:solidFill>
              <a:srgbClr val="BE0F05">
                <a:alpha val="100000"/>
              </a:srgbClr>
            </a:solidFill>
            <a:ln w="2710" cap="flat">
              <a:solidFill>
                <a:srgbClr val="FFFFFF">
                  <a:alpha val="100000"/>
                </a:srgbClr>
              </a:solidFill>
              <a:prstDash val="solid"/>
              <a:miter/>
            </a:ln>
          </p:spPr>
          <p:txBody>
            <a:bodyPr/>
            <a:lstStyle/>
            <a:p/>
          </p:txBody>
        </p:sp>
        <p:sp>
          <p:nvSpPr>
            <p:cNvPr id="94" name="rc94"/>
            <p:cNvSpPr/>
            <p:nvPr/>
          </p:nvSpPr>
          <p:spPr>
            <a:xfrm>
              <a:off x="3714572" y="4195947"/>
              <a:ext cx="442961"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95" name="rc95"/>
            <p:cNvSpPr/>
            <p:nvPr/>
          </p:nvSpPr>
          <p:spPr>
            <a:xfrm>
              <a:off x="2828649" y="3771393"/>
              <a:ext cx="442961" cy="21227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6" name="rc96"/>
            <p:cNvSpPr/>
            <p:nvPr/>
          </p:nvSpPr>
          <p:spPr>
            <a:xfrm>
              <a:off x="4157534"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97" name="rc97"/>
            <p:cNvSpPr/>
            <p:nvPr/>
          </p:nvSpPr>
          <p:spPr>
            <a:xfrm>
              <a:off x="1942725" y="2710007"/>
              <a:ext cx="44296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98" name="rc98"/>
            <p:cNvSpPr/>
            <p:nvPr/>
          </p:nvSpPr>
          <p:spPr>
            <a:xfrm>
              <a:off x="2828649" y="2710007"/>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9" name="rc99"/>
            <p:cNvSpPr/>
            <p:nvPr/>
          </p:nvSpPr>
          <p:spPr>
            <a:xfrm>
              <a:off x="3271610" y="2710007"/>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0" name="rc100"/>
            <p:cNvSpPr/>
            <p:nvPr/>
          </p:nvSpPr>
          <p:spPr>
            <a:xfrm>
              <a:off x="4157534" y="2710007"/>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1" name="rc101"/>
            <p:cNvSpPr/>
            <p:nvPr/>
          </p:nvSpPr>
          <p:spPr>
            <a:xfrm>
              <a:off x="3714572" y="2710007"/>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2" name="rc102"/>
            <p:cNvSpPr/>
            <p:nvPr/>
          </p:nvSpPr>
          <p:spPr>
            <a:xfrm>
              <a:off x="5929381" y="2710007"/>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03" name="rc103"/>
            <p:cNvSpPr/>
            <p:nvPr/>
          </p:nvSpPr>
          <p:spPr>
            <a:xfrm>
              <a:off x="6372343" y="2710007"/>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4" name="rc104"/>
            <p:cNvSpPr/>
            <p:nvPr/>
          </p:nvSpPr>
          <p:spPr>
            <a:xfrm>
              <a:off x="6815305" y="2710007"/>
              <a:ext cx="44296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5" name="rc105"/>
            <p:cNvSpPr/>
            <p:nvPr/>
          </p:nvSpPr>
          <p:spPr>
            <a:xfrm>
              <a:off x="7701229" y="2710007"/>
              <a:ext cx="442961" cy="212277"/>
            </a:xfrm>
            <a:prstGeom prst="rect">
              <a:avLst/>
            </a:prstGeom>
            <a:solidFill>
              <a:srgbClr val="BBC132">
                <a:alpha val="100000"/>
              </a:srgbClr>
            </a:solidFill>
            <a:ln w="2710" cap="flat">
              <a:solidFill>
                <a:srgbClr val="FFFFFF">
                  <a:alpha val="100000"/>
                </a:srgbClr>
              </a:solidFill>
              <a:prstDash val="solid"/>
              <a:miter/>
            </a:ln>
          </p:spPr>
          <p:txBody>
            <a:bodyPr/>
            <a:lstStyle/>
            <a:p/>
          </p:txBody>
        </p:sp>
        <p:sp>
          <p:nvSpPr>
            <p:cNvPr id="106" name="rc106"/>
            <p:cNvSpPr/>
            <p:nvPr/>
          </p:nvSpPr>
          <p:spPr>
            <a:xfrm>
              <a:off x="5486420" y="2710007"/>
              <a:ext cx="44296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7" name="rc107"/>
            <p:cNvSpPr/>
            <p:nvPr/>
          </p:nvSpPr>
          <p:spPr>
            <a:xfrm>
              <a:off x="5043458" y="2710007"/>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08" name="rc108"/>
            <p:cNvSpPr/>
            <p:nvPr/>
          </p:nvSpPr>
          <p:spPr>
            <a:xfrm>
              <a:off x="7258267" y="2710007"/>
              <a:ext cx="44296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09" name="rc109"/>
            <p:cNvSpPr/>
            <p:nvPr/>
          </p:nvSpPr>
          <p:spPr>
            <a:xfrm>
              <a:off x="3271610"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0" name="rc110"/>
            <p:cNvSpPr/>
            <p:nvPr/>
          </p:nvSpPr>
          <p:spPr>
            <a:xfrm>
              <a:off x="1942725"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1" name="rc111"/>
            <p:cNvSpPr/>
            <p:nvPr/>
          </p:nvSpPr>
          <p:spPr>
            <a:xfrm>
              <a:off x="2828649"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2" name="rc112"/>
            <p:cNvSpPr/>
            <p:nvPr/>
          </p:nvSpPr>
          <p:spPr>
            <a:xfrm>
              <a:off x="2385687"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3" name="rc113"/>
            <p:cNvSpPr/>
            <p:nvPr/>
          </p:nvSpPr>
          <p:spPr>
            <a:xfrm>
              <a:off x="3714572"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4" name="rc114"/>
            <p:cNvSpPr/>
            <p:nvPr/>
          </p:nvSpPr>
          <p:spPr>
            <a:xfrm>
              <a:off x="5929381"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5" name="rc115"/>
            <p:cNvSpPr/>
            <p:nvPr/>
          </p:nvSpPr>
          <p:spPr>
            <a:xfrm>
              <a:off x="6372343"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6" name="rc116"/>
            <p:cNvSpPr/>
            <p:nvPr/>
          </p:nvSpPr>
          <p:spPr>
            <a:xfrm>
              <a:off x="6815305"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7" name="rc117"/>
            <p:cNvSpPr/>
            <p:nvPr/>
          </p:nvSpPr>
          <p:spPr>
            <a:xfrm>
              <a:off x="7701229" y="1648621"/>
              <a:ext cx="442961" cy="212277"/>
            </a:xfrm>
            <a:prstGeom prst="rect">
              <a:avLst/>
            </a:prstGeom>
            <a:solidFill>
              <a:srgbClr val="9CBF3B">
                <a:alpha val="100000"/>
              </a:srgbClr>
            </a:solidFill>
            <a:ln w="2710" cap="flat">
              <a:solidFill>
                <a:srgbClr val="FFFFFF">
                  <a:alpha val="100000"/>
                </a:srgbClr>
              </a:solidFill>
              <a:prstDash val="solid"/>
              <a:miter/>
            </a:ln>
          </p:spPr>
          <p:txBody>
            <a:bodyPr/>
            <a:lstStyle/>
            <a:p/>
          </p:txBody>
        </p:sp>
        <p:sp>
          <p:nvSpPr>
            <p:cNvPr id="118" name="rc118"/>
            <p:cNvSpPr/>
            <p:nvPr/>
          </p:nvSpPr>
          <p:spPr>
            <a:xfrm>
              <a:off x="4600496"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19" name="rc119"/>
            <p:cNvSpPr/>
            <p:nvPr/>
          </p:nvSpPr>
          <p:spPr>
            <a:xfrm>
              <a:off x="5486420"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0" name="rc120"/>
            <p:cNvSpPr/>
            <p:nvPr/>
          </p:nvSpPr>
          <p:spPr>
            <a:xfrm>
              <a:off x="5043458" y="1648621"/>
              <a:ext cx="442961" cy="212277"/>
            </a:xfrm>
            <a:prstGeom prst="rect">
              <a:avLst/>
            </a:prstGeom>
            <a:solidFill>
              <a:srgbClr val="CAC12C">
                <a:alpha val="100000"/>
              </a:srgbClr>
            </a:solidFill>
            <a:ln w="2710" cap="flat">
              <a:solidFill>
                <a:srgbClr val="FFFFFF">
                  <a:alpha val="100000"/>
                </a:srgbClr>
              </a:solidFill>
              <a:prstDash val="solid"/>
              <a:miter/>
            </a:ln>
          </p:spPr>
          <p:txBody>
            <a:bodyPr/>
            <a:lstStyle/>
            <a:p/>
          </p:txBody>
        </p:sp>
        <p:sp>
          <p:nvSpPr>
            <p:cNvPr id="121" name="rc121"/>
            <p:cNvSpPr/>
            <p:nvPr/>
          </p:nvSpPr>
          <p:spPr>
            <a:xfrm>
              <a:off x="7258267" y="164862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22" name="rc122"/>
            <p:cNvSpPr/>
            <p:nvPr/>
          </p:nvSpPr>
          <p:spPr>
            <a:xfrm>
              <a:off x="5486420" y="3771393"/>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23" name="rc123"/>
            <p:cNvSpPr/>
            <p:nvPr/>
          </p:nvSpPr>
          <p:spPr>
            <a:xfrm>
              <a:off x="2828649" y="4195947"/>
              <a:ext cx="442961" cy="212277"/>
            </a:xfrm>
            <a:prstGeom prst="rect">
              <a:avLst/>
            </a:prstGeom>
            <a:solidFill>
              <a:srgbClr val="FB9F1A">
                <a:alpha val="100000"/>
              </a:srgbClr>
            </a:solidFill>
            <a:ln w="2710" cap="flat">
              <a:solidFill>
                <a:srgbClr val="FFFFFF">
                  <a:alpha val="100000"/>
                </a:srgbClr>
              </a:solidFill>
              <a:prstDash val="solid"/>
              <a:miter/>
            </a:ln>
          </p:spPr>
          <p:txBody>
            <a:bodyPr/>
            <a:lstStyle/>
            <a:p/>
          </p:txBody>
        </p:sp>
        <p:sp>
          <p:nvSpPr>
            <p:cNvPr id="124" name="rc124"/>
            <p:cNvSpPr/>
            <p:nvPr/>
          </p:nvSpPr>
          <p:spPr>
            <a:xfrm>
              <a:off x="3271610" y="4195947"/>
              <a:ext cx="442961"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5" name="rc125"/>
            <p:cNvSpPr/>
            <p:nvPr/>
          </p:nvSpPr>
          <p:spPr>
            <a:xfrm>
              <a:off x="4157534" y="4195947"/>
              <a:ext cx="442961"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26" name="rc126"/>
            <p:cNvSpPr/>
            <p:nvPr/>
          </p:nvSpPr>
          <p:spPr>
            <a:xfrm>
              <a:off x="2385687" y="4195947"/>
              <a:ext cx="442961"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27" name="rc127"/>
            <p:cNvSpPr/>
            <p:nvPr/>
          </p:nvSpPr>
          <p:spPr>
            <a:xfrm>
              <a:off x="5929381" y="4195947"/>
              <a:ext cx="442961"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28" name="rc128"/>
            <p:cNvSpPr/>
            <p:nvPr/>
          </p:nvSpPr>
          <p:spPr>
            <a:xfrm>
              <a:off x="6372343" y="4195947"/>
              <a:ext cx="442961"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29" name="rc129"/>
            <p:cNvSpPr/>
            <p:nvPr/>
          </p:nvSpPr>
          <p:spPr>
            <a:xfrm>
              <a:off x="6815305" y="4195947"/>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0" name="rc130"/>
            <p:cNvSpPr/>
            <p:nvPr/>
          </p:nvSpPr>
          <p:spPr>
            <a:xfrm>
              <a:off x="7701229" y="4195947"/>
              <a:ext cx="442961" cy="21227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31" name="rc131"/>
            <p:cNvSpPr/>
            <p:nvPr/>
          </p:nvSpPr>
          <p:spPr>
            <a:xfrm>
              <a:off x="4600496" y="4195947"/>
              <a:ext cx="442961" cy="212277"/>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132" name="rc132"/>
            <p:cNvSpPr/>
            <p:nvPr/>
          </p:nvSpPr>
          <p:spPr>
            <a:xfrm>
              <a:off x="5486420" y="4195947"/>
              <a:ext cx="442961" cy="212277"/>
            </a:xfrm>
            <a:prstGeom prst="rect">
              <a:avLst/>
            </a:prstGeom>
            <a:solidFill>
              <a:srgbClr val="D91E15">
                <a:alpha val="100000"/>
              </a:srgbClr>
            </a:solidFill>
            <a:ln w="2710" cap="flat">
              <a:solidFill>
                <a:srgbClr val="FFFFFF">
                  <a:alpha val="100000"/>
                </a:srgbClr>
              </a:solidFill>
              <a:prstDash val="solid"/>
              <a:miter/>
            </a:ln>
          </p:spPr>
          <p:txBody>
            <a:bodyPr/>
            <a:lstStyle/>
            <a:p/>
          </p:txBody>
        </p:sp>
        <p:sp>
          <p:nvSpPr>
            <p:cNvPr id="133" name="rc133"/>
            <p:cNvSpPr/>
            <p:nvPr/>
          </p:nvSpPr>
          <p:spPr>
            <a:xfrm>
              <a:off x="5043458" y="4195947"/>
              <a:ext cx="442961" cy="21227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34" name="rc134"/>
            <p:cNvSpPr/>
            <p:nvPr/>
          </p:nvSpPr>
          <p:spPr>
            <a:xfrm>
              <a:off x="7258267" y="4195947"/>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5" name="rc135"/>
            <p:cNvSpPr/>
            <p:nvPr/>
          </p:nvSpPr>
          <p:spPr>
            <a:xfrm>
              <a:off x="1942725" y="3771393"/>
              <a:ext cx="442961" cy="21227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6" name="rc136"/>
            <p:cNvSpPr/>
            <p:nvPr/>
          </p:nvSpPr>
          <p:spPr>
            <a:xfrm>
              <a:off x="3271610" y="3771393"/>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7" name="rc137"/>
            <p:cNvSpPr/>
            <p:nvPr/>
          </p:nvSpPr>
          <p:spPr>
            <a:xfrm>
              <a:off x="4157534" y="3771393"/>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8" name="rc138"/>
            <p:cNvSpPr/>
            <p:nvPr/>
          </p:nvSpPr>
          <p:spPr>
            <a:xfrm>
              <a:off x="3714572" y="3771393"/>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9" name="rc139"/>
            <p:cNvSpPr/>
            <p:nvPr/>
          </p:nvSpPr>
          <p:spPr>
            <a:xfrm>
              <a:off x="5929381" y="3771393"/>
              <a:ext cx="442961" cy="21227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0" name="rc140"/>
            <p:cNvSpPr/>
            <p:nvPr/>
          </p:nvSpPr>
          <p:spPr>
            <a:xfrm>
              <a:off x="6372343" y="3771393"/>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1" name="rc141"/>
            <p:cNvSpPr/>
            <p:nvPr/>
          </p:nvSpPr>
          <p:spPr>
            <a:xfrm>
              <a:off x="6815305" y="3771393"/>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2" name="rc142"/>
            <p:cNvSpPr/>
            <p:nvPr/>
          </p:nvSpPr>
          <p:spPr>
            <a:xfrm>
              <a:off x="7701229" y="3771393"/>
              <a:ext cx="44296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43" name="rc143"/>
            <p:cNvSpPr/>
            <p:nvPr/>
          </p:nvSpPr>
          <p:spPr>
            <a:xfrm>
              <a:off x="4600496" y="3771393"/>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4" name="rc144"/>
            <p:cNvSpPr/>
            <p:nvPr/>
          </p:nvSpPr>
          <p:spPr>
            <a:xfrm>
              <a:off x="5043458" y="3771393"/>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5" name="rc145"/>
            <p:cNvSpPr/>
            <p:nvPr/>
          </p:nvSpPr>
          <p:spPr>
            <a:xfrm>
              <a:off x="7258267" y="3771393"/>
              <a:ext cx="442961" cy="212277"/>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6" name="rc146"/>
            <p:cNvSpPr/>
            <p:nvPr/>
          </p:nvSpPr>
          <p:spPr>
            <a:xfrm>
              <a:off x="6815305" y="292228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7" name="rc147"/>
            <p:cNvSpPr/>
            <p:nvPr/>
          </p:nvSpPr>
          <p:spPr>
            <a:xfrm>
              <a:off x="5043458" y="2922284"/>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48" name="rc148"/>
            <p:cNvSpPr/>
            <p:nvPr/>
          </p:nvSpPr>
          <p:spPr>
            <a:xfrm>
              <a:off x="7258267" y="292228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49" name="rc149"/>
            <p:cNvSpPr/>
            <p:nvPr/>
          </p:nvSpPr>
          <p:spPr>
            <a:xfrm>
              <a:off x="2385687" y="2922284"/>
              <a:ext cx="442961" cy="212277"/>
            </a:xfrm>
            <a:prstGeom prst="rect">
              <a:avLst/>
            </a:prstGeom>
            <a:solidFill>
              <a:srgbClr val="D01910">
                <a:alpha val="100000"/>
              </a:srgbClr>
            </a:solidFill>
            <a:ln w="2710" cap="flat">
              <a:solidFill>
                <a:srgbClr val="FFFFFF">
                  <a:alpha val="100000"/>
                </a:srgbClr>
              </a:solidFill>
              <a:prstDash val="solid"/>
              <a:miter/>
            </a:ln>
          </p:spPr>
          <p:txBody>
            <a:bodyPr/>
            <a:lstStyle/>
            <a:p/>
          </p:txBody>
        </p:sp>
        <p:sp>
          <p:nvSpPr>
            <p:cNvPr id="150" name="rc150"/>
            <p:cNvSpPr/>
            <p:nvPr/>
          </p:nvSpPr>
          <p:spPr>
            <a:xfrm>
              <a:off x="3714572" y="292228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1" name="rc151"/>
            <p:cNvSpPr/>
            <p:nvPr/>
          </p:nvSpPr>
          <p:spPr>
            <a:xfrm>
              <a:off x="5929381" y="292228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2" name="rc152"/>
            <p:cNvSpPr/>
            <p:nvPr/>
          </p:nvSpPr>
          <p:spPr>
            <a:xfrm>
              <a:off x="1942725" y="292228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3" name="rc153"/>
            <p:cNvSpPr/>
            <p:nvPr/>
          </p:nvSpPr>
          <p:spPr>
            <a:xfrm>
              <a:off x="2828649" y="292228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4" name="rc154"/>
            <p:cNvSpPr/>
            <p:nvPr/>
          </p:nvSpPr>
          <p:spPr>
            <a:xfrm>
              <a:off x="3271610" y="292228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5" name="rc155"/>
            <p:cNvSpPr/>
            <p:nvPr/>
          </p:nvSpPr>
          <p:spPr>
            <a:xfrm>
              <a:off x="4157534" y="292228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6" name="rc156"/>
            <p:cNvSpPr/>
            <p:nvPr/>
          </p:nvSpPr>
          <p:spPr>
            <a:xfrm>
              <a:off x="7701229" y="292228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7" name="rc157"/>
            <p:cNvSpPr/>
            <p:nvPr/>
          </p:nvSpPr>
          <p:spPr>
            <a:xfrm>
              <a:off x="4600496" y="2922284"/>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58" name="rc158"/>
            <p:cNvSpPr/>
            <p:nvPr/>
          </p:nvSpPr>
          <p:spPr>
            <a:xfrm>
              <a:off x="5486420" y="2922284"/>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59" name="rc159"/>
            <p:cNvSpPr/>
            <p:nvPr/>
          </p:nvSpPr>
          <p:spPr>
            <a:xfrm>
              <a:off x="7701229"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0" name="rc160"/>
            <p:cNvSpPr/>
            <p:nvPr/>
          </p:nvSpPr>
          <p:spPr>
            <a:xfrm>
              <a:off x="1942725" y="3346839"/>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61" name="rc161"/>
            <p:cNvSpPr/>
            <p:nvPr/>
          </p:nvSpPr>
          <p:spPr>
            <a:xfrm>
              <a:off x="5486420" y="3346839"/>
              <a:ext cx="44296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62" name="rc162"/>
            <p:cNvSpPr/>
            <p:nvPr/>
          </p:nvSpPr>
          <p:spPr>
            <a:xfrm>
              <a:off x="5043458" y="3346839"/>
              <a:ext cx="442961" cy="212277"/>
            </a:xfrm>
            <a:prstGeom prst="rect">
              <a:avLst/>
            </a:prstGeom>
            <a:solidFill>
              <a:srgbClr val="ACC036">
                <a:alpha val="100000"/>
              </a:srgbClr>
            </a:solidFill>
            <a:ln w="2710" cap="flat">
              <a:solidFill>
                <a:srgbClr val="FFFFFF">
                  <a:alpha val="100000"/>
                </a:srgbClr>
              </a:solidFill>
              <a:prstDash val="solid"/>
              <a:miter/>
            </a:ln>
          </p:spPr>
          <p:txBody>
            <a:bodyPr/>
            <a:lstStyle/>
            <a:p/>
          </p:txBody>
        </p:sp>
        <p:sp>
          <p:nvSpPr>
            <p:cNvPr id="163" name="rc163"/>
            <p:cNvSpPr/>
            <p:nvPr/>
          </p:nvSpPr>
          <p:spPr>
            <a:xfrm>
              <a:off x="7258267" y="3346839"/>
              <a:ext cx="442961"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64" name="rc164"/>
            <p:cNvSpPr/>
            <p:nvPr/>
          </p:nvSpPr>
          <p:spPr>
            <a:xfrm>
              <a:off x="7258267"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5" name="rc165"/>
            <p:cNvSpPr/>
            <p:nvPr/>
          </p:nvSpPr>
          <p:spPr>
            <a:xfrm>
              <a:off x="1942725"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6" name="rc166"/>
            <p:cNvSpPr/>
            <p:nvPr/>
          </p:nvSpPr>
          <p:spPr>
            <a:xfrm>
              <a:off x="2828649"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7" name="rc167"/>
            <p:cNvSpPr/>
            <p:nvPr/>
          </p:nvSpPr>
          <p:spPr>
            <a:xfrm>
              <a:off x="3271610"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8" name="rc168"/>
            <p:cNvSpPr/>
            <p:nvPr/>
          </p:nvSpPr>
          <p:spPr>
            <a:xfrm>
              <a:off x="4157534"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69" name="rc169"/>
            <p:cNvSpPr/>
            <p:nvPr/>
          </p:nvSpPr>
          <p:spPr>
            <a:xfrm>
              <a:off x="2385687"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0" name="rc170"/>
            <p:cNvSpPr/>
            <p:nvPr/>
          </p:nvSpPr>
          <p:spPr>
            <a:xfrm>
              <a:off x="3714572"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1" name="rc171"/>
            <p:cNvSpPr/>
            <p:nvPr/>
          </p:nvSpPr>
          <p:spPr>
            <a:xfrm>
              <a:off x="5929381"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2" name="rc172"/>
            <p:cNvSpPr/>
            <p:nvPr/>
          </p:nvSpPr>
          <p:spPr>
            <a:xfrm>
              <a:off x="6372343"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3" name="rc173"/>
            <p:cNvSpPr/>
            <p:nvPr/>
          </p:nvSpPr>
          <p:spPr>
            <a:xfrm>
              <a:off x="6815305"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4" name="rc174"/>
            <p:cNvSpPr/>
            <p:nvPr/>
          </p:nvSpPr>
          <p:spPr>
            <a:xfrm>
              <a:off x="4600496"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5" name="rc175"/>
            <p:cNvSpPr/>
            <p:nvPr/>
          </p:nvSpPr>
          <p:spPr>
            <a:xfrm>
              <a:off x="5486420" y="1011790"/>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76" name="rc176"/>
            <p:cNvSpPr/>
            <p:nvPr/>
          </p:nvSpPr>
          <p:spPr>
            <a:xfrm>
              <a:off x="7701229" y="3346839"/>
              <a:ext cx="442961" cy="212277"/>
            </a:xfrm>
            <a:prstGeom prst="rect">
              <a:avLst/>
            </a:prstGeom>
            <a:solidFill>
              <a:srgbClr val="FDAD16">
                <a:alpha val="100000"/>
              </a:srgbClr>
            </a:solidFill>
            <a:ln w="2710" cap="flat">
              <a:solidFill>
                <a:srgbClr val="FFFFFF">
                  <a:alpha val="100000"/>
                </a:srgbClr>
              </a:solidFill>
              <a:prstDash val="solid"/>
              <a:miter/>
            </a:ln>
          </p:spPr>
          <p:txBody>
            <a:bodyPr/>
            <a:lstStyle/>
            <a:p/>
          </p:txBody>
        </p:sp>
        <p:sp>
          <p:nvSpPr>
            <p:cNvPr id="177" name="rc177"/>
            <p:cNvSpPr/>
            <p:nvPr/>
          </p:nvSpPr>
          <p:spPr>
            <a:xfrm>
              <a:off x="4600496" y="3346839"/>
              <a:ext cx="44296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78" name="rc178"/>
            <p:cNvSpPr/>
            <p:nvPr/>
          </p:nvSpPr>
          <p:spPr>
            <a:xfrm>
              <a:off x="2828649" y="3346839"/>
              <a:ext cx="442961" cy="212277"/>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3271610" y="3346839"/>
              <a:ext cx="44296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0" name="rc180"/>
            <p:cNvSpPr/>
            <p:nvPr/>
          </p:nvSpPr>
          <p:spPr>
            <a:xfrm>
              <a:off x="4157534" y="3346839"/>
              <a:ext cx="44296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1" name="rc181"/>
            <p:cNvSpPr/>
            <p:nvPr/>
          </p:nvSpPr>
          <p:spPr>
            <a:xfrm>
              <a:off x="2385687" y="3346839"/>
              <a:ext cx="442961" cy="212277"/>
            </a:xfrm>
            <a:prstGeom prst="rect">
              <a:avLst/>
            </a:prstGeom>
            <a:solidFill>
              <a:srgbClr val="CF190F">
                <a:alpha val="100000"/>
              </a:srgbClr>
            </a:solidFill>
            <a:ln w="2710" cap="flat">
              <a:solidFill>
                <a:srgbClr val="FFFFFF">
                  <a:alpha val="100000"/>
                </a:srgbClr>
              </a:solidFill>
              <a:prstDash val="solid"/>
              <a:miter/>
            </a:ln>
          </p:spPr>
          <p:txBody>
            <a:bodyPr/>
            <a:lstStyle/>
            <a:p/>
          </p:txBody>
        </p:sp>
        <p:sp>
          <p:nvSpPr>
            <p:cNvPr id="182" name="rc182"/>
            <p:cNvSpPr/>
            <p:nvPr/>
          </p:nvSpPr>
          <p:spPr>
            <a:xfrm>
              <a:off x="3714572" y="3346839"/>
              <a:ext cx="44296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3" name="rc183"/>
            <p:cNvSpPr/>
            <p:nvPr/>
          </p:nvSpPr>
          <p:spPr>
            <a:xfrm>
              <a:off x="5929381" y="3346839"/>
              <a:ext cx="442961" cy="212277"/>
            </a:xfrm>
            <a:prstGeom prst="rect">
              <a:avLst/>
            </a:prstGeom>
            <a:solidFill>
              <a:srgbClr val="E2C222">
                <a:alpha val="100000"/>
              </a:srgbClr>
            </a:solidFill>
            <a:ln w="2710" cap="flat">
              <a:solidFill>
                <a:srgbClr val="FFFFFF">
                  <a:alpha val="100000"/>
                </a:srgbClr>
              </a:solidFill>
              <a:prstDash val="solid"/>
              <a:miter/>
            </a:ln>
          </p:spPr>
          <p:txBody>
            <a:bodyPr/>
            <a:lstStyle/>
            <a:p/>
          </p:txBody>
        </p:sp>
        <p:sp>
          <p:nvSpPr>
            <p:cNvPr id="184" name="rc184"/>
            <p:cNvSpPr/>
            <p:nvPr/>
          </p:nvSpPr>
          <p:spPr>
            <a:xfrm>
              <a:off x="6372343" y="3346839"/>
              <a:ext cx="442961"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5" name="rc185"/>
            <p:cNvSpPr/>
            <p:nvPr/>
          </p:nvSpPr>
          <p:spPr>
            <a:xfrm>
              <a:off x="6815305" y="3346839"/>
              <a:ext cx="442961" cy="212277"/>
            </a:xfrm>
            <a:prstGeom prst="rect">
              <a:avLst/>
            </a:prstGeom>
            <a:solidFill>
              <a:srgbClr val="F5C216">
                <a:alpha val="100000"/>
              </a:srgbClr>
            </a:solidFill>
            <a:ln w="2710" cap="flat">
              <a:solidFill>
                <a:srgbClr val="FFFFFF">
                  <a:alpha val="100000"/>
                </a:srgbClr>
              </a:solidFill>
              <a:prstDash val="solid"/>
              <a:miter/>
            </a:ln>
          </p:spPr>
          <p:txBody>
            <a:bodyPr/>
            <a:lstStyle/>
            <a:p/>
          </p:txBody>
        </p:sp>
        <p:sp>
          <p:nvSpPr>
            <p:cNvPr id="186" name="rc186"/>
            <p:cNvSpPr/>
            <p:nvPr/>
          </p:nvSpPr>
          <p:spPr>
            <a:xfrm>
              <a:off x="3271610" y="4832779"/>
              <a:ext cx="442961" cy="212277"/>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187" name="rc187"/>
            <p:cNvSpPr/>
            <p:nvPr/>
          </p:nvSpPr>
          <p:spPr>
            <a:xfrm>
              <a:off x="4157534" y="4832779"/>
              <a:ext cx="442961" cy="212277"/>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188" name="rc188"/>
            <p:cNvSpPr/>
            <p:nvPr/>
          </p:nvSpPr>
          <p:spPr>
            <a:xfrm>
              <a:off x="3714572" y="4832779"/>
              <a:ext cx="442961" cy="212277"/>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189" name="rc189"/>
            <p:cNvSpPr/>
            <p:nvPr/>
          </p:nvSpPr>
          <p:spPr>
            <a:xfrm>
              <a:off x="7701229" y="1860898"/>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0" name="rc190"/>
            <p:cNvSpPr/>
            <p:nvPr/>
          </p:nvSpPr>
          <p:spPr>
            <a:xfrm>
              <a:off x="6815305" y="1860898"/>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1" name="rc191"/>
            <p:cNvSpPr/>
            <p:nvPr/>
          </p:nvSpPr>
          <p:spPr>
            <a:xfrm>
              <a:off x="5486420" y="2073175"/>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192" name="rc192"/>
            <p:cNvSpPr/>
            <p:nvPr/>
          </p:nvSpPr>
          <p:spPr>
            <a:xfrm>
              <a:off x="8587152" y="4832779"/>
              <a:ext cx="442961" cy="212277"/>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193" name="rc193"/>
            <p:cNvSpPr/>
            <p:nvPr/>
          </p:nvSpPr>
          <p:spPr>
            <a:xfrm>
              <a:off x="1942725" y="1860898"/>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4" name="rc194"/>
            <p:cNvSpPr/>
            <p:nvPr/>
          </p:nvSpPr>
          <p:spPr>
            <a:xfrm>
              <a:off x="2828649" y="1860898"/>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195" name="rc195"/>
            <p:cNvSpPr/>
            <p:nvPr/>
          </p:nvSpPr>
          <p:spPr>
            <a:xfrm>
              <a:off x="3271610" y="1860898"/>
              <a:ext cx="44296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6" name="rc196"/>
            <p:cNvSpPr/>
            <p:nvPr/>
          </p:nvSpPr>
          <p:spPr>
            <a:xfrm>
              <a:off x="4157534" y="1860898"/>
              <a:ext cx="44296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7" name="rc197"/>
            <p:cNvSpPr/>
            <p:nvPr/>
          </p:nvSpPr>
          <p:spPr>
            <a:xfrm>
              <a:off x="2385687" y="1860898"/>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198" name="rc198"/>
            <p:cNvSpPr/>
            <p:nvPr/>
          </p:nvSpPr>
          <p:spPr>
            <a:xfrm>
              <a:off x="3714572" y="1860898"/>
              <a:ext cx="442961" cy="212277"/>
            </a:xfrm>
            <a:prstGeom prst="rect">
              <a:avLst/>
            </a:prstGeom>
            <a:solidFill>
              <a:srgbClr val="63AB40">
                <a:alpha val="100000"/>
              </a:srgbClr>
            </a:solidFill>
            <a:ln w="2710" cap="flat">
              <a:solidFill>
                <a:srgbClr val="FFFFFF">
                  <a:alpha val="100000"/>
                </a:srgbClr>
              </a:solidFill>
              <a:prstDash val="solid"/>
              <a:miter/>
            </a:ln>
          </p:spPr>
          <p:txBody>
            <a:bodyPr/>
            <a:lstStyle/>
            <a:p/>
          </p:txBody>
        </p:sp>
        <p:sp>
          <p:nvSpPr>
            <p:cNvPr id="199" name="rc199"/>
            <p:cNvSpPr/>
            <p:nvPr/>
          </p:nvSpPr>
          <p:spPr>
            <a:xfrm>
              <a:off x="5929381" y="1860898"/>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0" name="rc200"/>
            <p:cNvSpPr/>
            <p:nvPr/>
          </p:nvSpPr>
          <p:spPr>
            <a:xfrm>
              <a:off x="6372343" y="1860898"/>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1" name="rc201"/>
            <p:cNvSpPr/>
            <p:nvPr/>
          </p:nvSpPr>
          <p:spPr>
            <a:xfrm>
              <a:off x="4600496" y="1860898"/>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2" name="rc202"/>
            <p:cNvSpPr/>
            <p:nvPr/>
          </p:nvSpPr>
          <p:spPr>
            <a:xfrm>
              <a:off x="5486420" y="1860898"/>
              <a:ext cx="442961" cy="212277"/>
            </a:xfrm>
            <a:prstGeom prst="rect">
              <a:avLst/>
            </a:prstGeom>
            <a:solidFill>
              <a:srgbClr val="37933F">
                <a:alpha val="100000"/>
              </a:srgbClr>
            </a:solidFill>
            <a:ln w="2710" cap="flat">
              <a:solidFill>
                <a:srgbClr val="FFFFFF">
                  <a:alpha val="100000"/>
                </a:srgbClr>
              </a:solidFill>
              <a:prstDash val="solid"/>
              <a:miter/>
            </a:ln>
          </p:spPr>
          <p:txBody>
            <a:bodyPr/>
            <a:lstStyle/>
            <a:p/>
          </p:txBody>
        </p:sp>
        <p:sp>
          <p:nvSpPr>
            <p:cNvPr id="203" name="rc203"/>
            <p:cNvSpPr/>
            <p:nvPr/>
          </p:nvSpPr>
          <p:spPr>
            <a:xfrm>
              <a:off x="5043458" y="1860898"/>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4" name="rc204"/>
            <p:cNvSpPr/>
            <p:nvPr/>
          </p:nvSpPr>
          <p:spPr>
            <a:xfrm>
              <a:off x="7258267" y="1860898"/>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05" name="rc205"/>
            <p:cNvSpPr/>
            <p:nvPr/>
          </p:nvSpPr>
          <p:spPr>
            <a:xfrm>
              <a:off x="1942725" y="2073175"/>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06" name="rc206"/>
            <p:cNvSpPr/>
            <p:nvPr/>
          </p:nvSpPr>
          <p:spPr>
            <a:xfrm>
              <a:off x="2828649"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7" name="rc207"/>
            <p:cNvSpPr/>
            <p:nvPr/>
          </p:nvSpPr>
          <p:spPr>
            <a:xfrm>
              <a:off x="3271610"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8" name="rc208"/>
            <p:cNvSpPr/>
            <p:nvPr/>
          </p:nvSpPr>
          <p:spPr>
            <a:xfrm>
              <a:off x="4157534"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09" name="rc209"/>
            <p:cNvSpPr/>
            <p:nvPr/>
          </p:nvSpPr>
          <p:spPr>
            <a:xfrm>
              <a:off x="2385687"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0" name="rc210"/>
            <p:cNvSpPr/>
            <p:nvPr/>
          </p:nvSpPr>
          <p:spPr>
            <a:xfrm>
              <a:off x="3714572"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1" name="rc211"/>
            <p:cNvSpPr/>
            <p:nvPr/>
          </p:nvSpPr>
          <p:spPr>
            <a:xfrm>
              <a:off x="5929381"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2" name="rc212"/>
            <p:cNvSpPr/>
            <p:nvPr/>
          </p:nvSpPr>
          <p:spPr>
            <a:xfrm>
              <a:off x="6372343"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3" name="rc213"/>
            <p:cNvSpPr/>
            <p:nvPr/>
          </p:nvSpPr>
          <p:spPr>
            <a:xfrm>
              <a:off x="6815305"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4" name="rc214"/>
            <p:cNvSpPr/>
            <p:nvPr/>
          </p:nvSpPr>
          <p:spPr>
            <a:xfrm>
              <a:off x="7701229" y="2073175"/>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15" name="rc215"/>
            <p:cNvSpPr/>
            <p:nvPr/>
          </p:nvSpPr>
          <p:spPr>
            <a:xfrm>
              <a:off x="4600496"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6" name="rc216"/>
            <p:cNvSpPr/>
            <p:nvPr/>
          </p:nvSpPr>
          <p:spPr>
            <a:xfrm>
              <a:off x="5043458"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7" name="rc217"/>
            <p:cNvSpPr/>
            <p:nvPr/>
          </p:nvSpPr>
          <p:spPr>
            <a:xfrm>
              <a:off x="7258267" y="2073175"/>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18" name="rc218"/>
            <p:cNvSpPr/>
            <p:nvPr/>
          </p:nvSpPr>
          <p:spPr>
            <a:xfrm>
              <a:off x="1942725" y="4832779"/>
              <a:ext cx="442961" cy="212277"/>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19" name="rc219"/>
            <p:cNvSpPr/>
            <p:nvPr/>
          </p:nvSpPr>
          <p:spPr>
            <a:xfrm>
              <a:off x="2828649" y="4832779"/>
              <a:ext cx="442961" cy="21227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20" name="rc220"/>
            <p:cNvSpPr/>
            <p:nvPr/>
          </p:nvSpPr>
          <p:spPr>
            <a:xfrm>
              <a:off x="5929381" y="4832779"/>
              <a:ext cx="442961" cy="212277"/>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21" name="rc221"/>
            <p:cNvSpPr/>
            <p:nvPr/>
          </p:nvSpPr>
          <p:spPr>
            <a:xfrm>
              <a:off x="6372343" y="4832779"/>
              <a:ext cx="442961" cy="21227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2" name="rc222"/>
            <p:cNvSpPr/>
            <p:nvPr/>
          </p:nvSpPr>
          <p:spPr>
            <a:xfrm>
              <a:off x="6815305" y="4832779"/>
              <a:ext cx="442961" cy="212277"/>
            </a:xfrm>
            <a:prstGeom prst="rect">
              <a:avLst/>
            </a:prstGeom>
            <a:solidFill>
              <a:srgbClr val="D61D14">
                <a:alpha val="100000"/>
              </a:srgbClr>
            </a:solidFill>
            <a:ln w="2710" cap="flat">
              <a:solidFill>
                <a:srgbClr val="FFFFFF">
                  <a:alpha val="100000"/>
                </a:srgbClr>
              </a:solidFill>
              <a:prstDash val="solid"/>
              <a:miter/>
            </a:ln>
          </p:spPr>
          <p:txBody>
            <a:bodyPr/>
            <a:lstStyle/>
            <a:p/>
          </p:txBody>
        </p:sp>
        <p:sp>
          <p:nvSpPr>
            <p:cNvPr id="223" name="rc223"/>
            <p:cNvSpPr/>
            <p:nvPr/>
          </p:nvSpPr>
          <p:spPr>
            <a:xfrm>
              <a:off x="7701229" y="4832779"/>
              <a:ext cx="442961" cy="212277"/>
            </a:xfrm>
            <a:prstGeom prst="rect">
              <a:avLst/>
            </a:prstGeom>
            <a:solidFill>
              <a:srgbClr val="CE180E">
                <a:alpha val="100000"/>
              </a:srgbClr>
            </a:solidFill>
            <a:ln w="2710" cap="flat">
              <a:solidFill>
                <a:srgbClr val="FFFFFF">
                  <a:alpha val="100000"/>
                </a:srgbClr>
              </a:solidFill>
              <a:prstDash val="solid"/>
              <a:miter/>
            </a:ln>
          </p:spPr>
          <p:txBody>
            <a:bodyPr/>
            <a:lstStyle/>
            <a:p/>
          </p:txBody>
        </p:sp>
        <p:sp>
          <p:nvSpPr>
            <p:cNvPr id="224" name="rc224"/>
            <p:cNvSpPr/>
            <p:nvPr/>
          </p:nvSpPr>
          <p:spPr>
            <a:xfrm>
              <a:off x="4600496" y="4832779"/>
              <a:ext cx="442961" cy="21227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25" name="rc225"/>
            <p:cNvSpPr/>
            <p:nvPr/>
          </p:nvSpPr>
          <p:spPr>
            <a:xfrm>
              <a:off x="5486420" y="4832779"/>
              <a:ext cx="442961" cy="212277"/>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26" name="rc226"/>
            <p:cNvSpPr/>
            <p:nvPr/>
          </p:nvSpPr>
          <p:spPr>
            <a:xfrm>
              <a:off x="5043458" y="4832779"/>
              <a:ext cx="442961" cy="212277"/>
            </a:xfrm>
            <a:prstGeom prst="rect">
              <a:avLst/>
            </a:prstGeom>
            <a:solidFill>
              <a:srgbClr val="CE190F">
                <a:alpha val="100000"/>
              </a:srgbClr>
            </a:solidFill>
            <a:ln w="2710" cap="flat">
              <a:solidFill>
                <a:srgbClr val="FFFFFF">
                  <a:alpha val="100000"/>
                </a:srgbClr>
              </a:solidFill>
              <a:prstDash val="solid"/>
              <a:miter/>
            </a:ln>
          </p:spPr>
          <p:txBody>
            <a:bodyPr/>
            <a:lstStyle/>
            <a:p/>
          </p:txBody>
        </p:sp>
        <p:sp>
          <p:nvSpPr>
            <p:cNvPr id="227" name="rc227"/>
            <p:cNvSpPr/>
            <p:nvPr/>
          </p:nvSpPr>
          <p:spPr>
            <a:xfrm>
              <a:off x="8144191" y="4832779"/>
              <a:ext cx="442961" cy="212277"/>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28" name="rc228"/>
            <p:cNvSpPr/>
            <p:nvPr/>
          </p:nvSpPr>
          <p:spPr>
            <a:xfrm>
              <a:off x="3271610" y="5257333"/>
              <a:ext cx="442961"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29" name="rc229"/>
            <p:cNvSpPr/>
            <p:nvPr/>
          </p:nvSpPr>
          <p:spPr>
            <a:xfrm>
              <a:off x="4157534" y="5257333"/>
              <a:ext cx="442961"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30" name="rc230"/>
            <p:cNvSpPr/>
            <p:nvPr/>
          </p:nvSpPr>
          <p:spPr>
            <a:xfrm>
              <a:off x="1942725" y="5257333"/>
              <a:ext cx="442961" cy="212277"/>
            </a:xfrm>
            <a:prstGeom prst="rect">
              <a:avLst/>
            </a:prstGeom>
            <a:solidFill>
              <a:srgbClr val="CD180E">
                <a:alpha val="100000"/>
              </a:srgbClr>
            </a:solidFill>
            <a:ln w="2710" cap="flat">
              <a:solidFill>
                <a:srgbClr val="FFFFFF">
                  <a:alpha val="100000"/>
                </a:srgbClr>
              </a:solidFill>
              <a:prstDash val="solid"/>
              <a:miter/>
            </a:ln>
          </p:spPr>
          <p:txBody>
            <a:bodyPr/>
            <a:lstStyle/>
            <a:p/>
          </p:txBody>
        </p:sp>
        <p:sp>
          <p:nvSpPr>
            <p:cNvPr id="231" name="rc231"/>
            <p:cNvSpPr/>
            <p:nvPr/>
          </p:nvSpPr>
          <p:spPr>
            <a:xfrm>
              <a:off x="2828649" y="5257333"/>
              <a:ext cx="442961" cy="212277"/>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32" name="rc232"/>
            <p:cNvSpPr/>
            <p:nvPr/>
          </p:nvSpPr>
          <p:spPr>
            <a:xfrm>
              <a:off x="3714572" y="5257333"/>
              <a:ext cx="442961"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33" name="rc233"/>
            <p:cNvSpPr/>
            <p:nvPr/>
          </p:nvSpPr>
          <p:spPr>
            <a:xfrm>
              <a:off x="5929381" y="5257333"/>
              <a:ext cx="442961" cy="212277"/>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234" name="rc234"/>
            <p:cNvSpPr/>
            <p:nvPr/>
          </p:nvSpPr>
          <p:spPr>
            <a:xfrm>
              <a:off x="6372343" y="5257333"/>
              <a:ext cx="442961" cy="212277"/>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35" name="rc235"/>
            <p:cNvSpPr/>
            <p:nvPr/>
          </p:nvSpPr>
          <p:spPr>
            <a:xfrm>
              <a:off x="6815305" y="5257333"/>
              <a:ext cx="442961" cy="21227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36" name="rc236"/>
            <p:cNvSpPr/>
            <p:nvPr/>
          </p:nvSpPr>
          <p:spPr>
            <a:xfrm>
              <a:off x="7701229" y="5257333"/>
              <a:ext cx="442961" cy="212277"/>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37" name="rc237"/>
            <p:cNvSpPr/>
            <p:nvPr/>
          </p:nvSpPr>
          <p:spPr>
            <a:xfrm>
              <a:off x="5486420" y="5257333"/>
              <a:ext cx="442961" cy="21227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38" name="rc238"/>
            <p:cNvSpPr/>
            <p:nvPr/>
          </p:nvSpPr>
          <p:spPr>
            <a:xfrm>
              <a:off x="7701229" y="3134561"/>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9" name="rc239"/>
            <p:cNvSpPr/>
            <p:nvPr/>
          </p:nvSpPr>
          <p:spPr>
            <a:xfrm>
              <a:off x="4600496" y="3134561"/>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1942725" y="4408224"/>
              <a:ext cx="442961" cy="21227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41" name="rc241"/>
            <p:cNvSpPr/>
            <p:nvPr/>
          </p:nvSpPr>
          <p:spPr>
            <a:xfrm>
              <a:off x="2828649" y="4408224"/>
              <a:ext cx="44296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2" name="rc242"/>
            <p:cNvSpPr/>
            <p:nvPr/>
          </p:nvSpPr>
          <p:spPr>
            <a:xfrm>
              <a:off x="3271610" y="4408224"/>
              <a:ext cx="442961" cy="21227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3" name="rc243"/>
            <p:cNvSpPr/>
            <p:nvPr/>
          </p:nvSpPr>
          <p:spPr>
            <a:xfrm>
              <a:off x="4157534" y="4408224"/>
              <a:ext cx="442961" cy="21227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4" name="rc244"/>
            <p:cNvSpPr/>
            <p:nvPr/>
          </p:nvSpPr>
          <p:spPr>
            <a:xfrm>
              <a:off x="2385687" y="4408224"/>
              <a:ext cx="442961" cy="212277"/>
            </a:xfrm>
            <a:prstGeom prst="rect">
              <a:avLst/>
            </a:prstGeom>
            <a:solidFill>
              <a:srgbClr val="B80B02">
                <a:alpha val="100000"/>
              </a:srgbClr>
            </a:solidFill>
            <a:ln w="2710" cap="flat">
              <a:solidFill>
                <a:srgbClr val="FFFFFF">
                  <a:alpha val="100000"/>
                </a:srgbClr>
              </a:solidFill>
              <a:prstDash val="solid"/>
              <a:miter/>
            </a:ln>
          </p:spPr>
          <p:txBody>
            <a:bodyPr/>
            <a:lstStyle/>
            <a:p/>
          </p:txBody>
        </p:sp>
        <p:sp>
          <p:nvSpPr>
            <p:cNvPr id="245" name="rc245"/>
            <p:cNvSpPr/>
            <p:nvPr/>
          </p:nvSpPr>
          <p:spPr>
            <a:xfrm>
              <a:off x="3714572" y="4408224"/>
              <a:ext cx="442961" cy="21227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46" name="rc246"/>
            <p:cNvSpPr/>
            <p:nvPr/>
          </p:nvSpPr>
          <p:spPr>
            <a:xfrm>
              <a:off x="5929381" y="4408224"/>
              <a:ext cx="442961" cy="212277"/>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7" name="rc247"/>
            <p:cNvSpPr/>
            <p:nvPr/>
          </p:nvSpPr>
          <p:spPr>
            <a:xfrm>
              <a:off x="6372343" y="4408224"/>
              <a:ext cx="442961" cy="212277"/>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48" name="rc248"/>
            <p:cNvSpPr/>
            <p:nvPr/>
          </p:nvSpPr>
          <p:spPr>
            <a:xfrm>
              <a:off x="6815305" y="4408224"/>
              <a:ext cx="442961" cy="21227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9" name="rc249"/>
            <p:cNvSpPr/>
            <p:nvPr/>
          </p:nvSpPr>
          <p:spPr>
            <a:xfrm>
              <a:off x="7701229" y="4408224"/>
              <a:ext cx="442961" cy="212277"/>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50" name="rc250"/>
            <p:cNvSpPr/>
            <p:nvPr/>
          </p:nvSpPr>
          <p:spPr>
            <a:xfrm>
              <a:off x="5486420" y="4408224"/>
              <a:ext cx="442961" cy="212277"/>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251" name="rc251"/>
            <p:cNvSpPr/>
            <p:nvPr/>
          </p:nvSpPr>
          <p:spPr>
            <a:xfrm>
              <a:off x="7258267" y="4408224"/>
              <a:ext cx="442961" cy="212277"/>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2" name="rc252"/>
            <p:cNvSpPr/>
            <p:nvPr/>
          </p:nvSpPr>
          <p:spPr>
            <a:xfrm>
              <a:off x="1942725" y="3134561"/>
              <a:ext cx="442961" cy="212277"/>
            </a:xfrm>
            <a:prstGeom prst="rect">
              <a:avLst/>
            </a:prstGeom>
            <a:solidFill>
              <a:srgbClr val="ECC21D">
                <a:alpha val="100000"/>
              </a:srgbClr>
            </a:solidFill>
            <a:ln w="2710" cap="flat">
              <a:solidFill>
                <a:srgbClr val="FFFFFF">
                  <a:alpha val="100000"/>
                </a:srgbClr>
              </a:solidFill>
              <a:prstDash val="solid"/>
              <a:miter/>
            </a:ln>
          </p:spPr>
          <p:txBody>
            <a:bodyPr/>
            <a:lstStyle/>
            <a:p/>
          </p:txBody>
        </p:sp>
        <p:sp>
          <p:nvSpPr>
            <p:cNvPr id="253" name="rc253"/>
            <p:cNvSpPr/>
            <p:nvPr/>
          </p:nvSpPr>
          <p:spPr>
            <a:xfrm>
              <a:off x="2828649" y="3134561"/>
              <a:ext cx="442961" cy="212277"/>
            </a:xfrm>
            <a:prstGeom prst="rect">
              <a:avLst/>
            </a:prstGeom>
            <a:solidFill>
              <a:srgbClr val="248B3E">
                <a:alpha val="100000"/>
              </a:srgbClr>
            </a:solidFill>
            <a:ln w="2710" cap="flat">
              <a:solidFill>
                <a:srgbClr val="FFFFFF">
                  <a:alpha val="100000"/>
                </a:srgbClr>
              </a:solidFill>
              <a:prstDash val="solid"/>
              <a:miter/>
            </a:ln>
          </p:spPr>
          <p:txBody>
            <a:bodyPr/>
            <a:lstStyle/>
            <a:p/>
          </p:txBody>
        </p:sp>
        <p:sp>
          <p:nvSpPr>
            <p:cNvPr id="254" name="rc254"/>
            <p:cNvSpPr/>
            <p:nvPr/>
          </p:nvSpPr>
          <p:spPr>
            <a:xfrm>
              <a:off x="3271610" y="3134561"/>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5" name="rc255"/>
            <p:cNvSpPr/>
            <p:nvPr/>
          </p:nvSpPr>
          <p:spPr>
            <a:xfrm>
              <a:off x="4157534" y="3134561"/>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6" name="rc256"/>
            <p:cNvSpPr/>
            <p:nvPr/>
          </p:nvSpPr>
          <p:spPr>
            <a:xfrm>
              <a:off x="2385687" y="3134561"/>
              <a:ext cx="442961" cy="212277"/>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7" name="rc257"/>
            <p:cNvSpPr/>
            <p:nvPr/>
          </p:nvSpPr>
          <p:spPr>
            <a:xfrm>
              <a:off x="3714572" y="3134561"/>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58" name="rc258"/>
            <p:cNvSpPr/>
            <p:nvPr/>
          </p:nvSpPr>
          <p:spPr>
            <a:xfrm>
              <a:off x="5929381" y="3134561"/>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59" name="rc259"/>
            <p:cNvSpPr/>
            <p:nvPr/>
          </p:nvSpPr>
          <p:spPr>
            <a:xfrm>
              <a:off x="6372343" y="3134561"/>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0" name="rc260"/>
            <p:cNvSpPr/>
            <p:nvPr/>
          </p:nvSpPr>
          <p:spPr>
            <a:xfrm>
              <a:off x="6815305" y="3134561"/>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1" name="rc261"/>
            <p:cNvSpPr/>
            <p:nvPr/>
          </p:nvSpPr>
          <p:spPr>
            <a:xfrm>
              <a:off x="5486420" y="3134561"/>
              <a:ext cx="442961" cy="212277"/>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62" name="rc262"/>
            <p:cNvSpPr/>
            <p:nvPr/>
          </p:nvSpPr>
          <p:spPr>
            <a:xfrm>
              <a:off x="7258267" y="3134561"/>
              <a:ext cx="442961" cy="212277"/>
            </a:xfrm>
            <a:prstGeom prst="rect">
              <a:avLst/>
            </a:prstGeom>
            <a:solidFill>
              <a:srgbClr val="56A340">
                <a:alpha val="100000"/>
              </a:srgbClr>
            </a:solidFill>
            <a:ln w="2710" cap="flat">
              <a:solidFill>
                <a:srgbClr val="FFFFFF">
                  <a:alpha val="100000"/>
                </a:srgbClr>
              </a:solidFill>
              <a:prstDash val="solid"/>
              <a:miter/>
            </a:ln>
          </p:spPr>
          <p:txBody>
            <a:bodyPr/>
            <a:lstStyle/>
            <a:p/>
          </p:txBody>
        </p:sp>
        <p:sp>
          <p:nvSpPr>
            <p:cNvPr id="263" name="rc263"/>
            <p:cNvSpPr/>
            <p:nvPr/>
          </p:nvSpPr>
          <p:spPr>
            <a:xfrm>
              <a:off x="3271610" y="5045056"/>
              <a:ext cx="442961" cy="21227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4" name="rc264"/>
            <p:cNvSpPr/>
            <p:nvPr/>
          </p:nvSpPr>
          <p:spPr>
            <a:xfrm>
              <a:off x="4600496" y="5045056"/>
              <a:ext cx="442961" cy="21227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65" name="rc265"/>
            <p:cNvSpPr/>
            <p:nvPr/>
          </p:nvSpPr>
          <p:spPr>
            <a:xfrm>
              <a:off x="5486420" y="5045056"/>
              <a:ext cx="442961" cy="21227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6" name="rc266"/>
            <p:cNvSpPr/>
            <p:nvPr/>
          </p:nvSpPr>
          <p:spPr>
            <a:xfrm>
              <a:off x="1942725" y="5045056"/>
              <a:ext cx="442961" cy="212277"/>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7" name="rc267"/>
            <p:cNvSpPr/>
            <p:nvPr/>
          </p:nvSpPr>
          <p:spPr>
            <a:xfrm>
              <a:off x="2828649" y="5045056"/>
              <a:ext cx="442961" cy="212277"/>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268" name="rc268"/>
            <p:cNvSpPr/>
            <p:nvPr/>
          </p:nvSpPr>
          <p:spPr>
            <a:xfrm>
              <a:off x="4157534" y="5045056"/>
              <a:ext cx="442961" cy="21227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69" name="rc269"/>
            <p:cNvSpPr/>
            <p:nvPr/>
          </p:nvSpPr>
          <p:spPr>
            <a:xfrm>
              <a:off x="3714572" y="5045056"/>
              <a:ext cx="442961" cy="212277"/>
            </a:xfrm>
            <a:prstGeom prst="rect">
              <a:avLst/>
            </a:prstGeom>
            <a:solidFill>
              <a:srgbClr val="D31B12">
                <a:alpha val="100000"/>
              </a:srgbClr>
            </a:solidFill>
            <a:ln w="2710" cap="flat">
              <a:solidFill>
                <a:srgbClr val="FFFFFF">
                  <a:alpha val="100000"/>
                </a:srgbClr>
              </a:solidFill>
              <a:prstDash val="solid"/>
              <a:miter/>
            </a:ln>
          </p:spPr>
          <p:txBody>
            <a:bodyPr/>
            <a:lstStyle/>
            <a:p/>
          </p:txBody>
        </p:sp>
        <p:sp>
          <p:nvSpPr>
            <p:cNvPr id="270" name="rc270"/>
            <p:cNvSpPr/>
            <p:nvPr/>
          </p:nvSpPr>
          <p:spPr>
            <a:xfrm>
              <a:off x="5929381" y="5045056"/>
              <a:ext cx="442961" cy="21227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71" name="rc271"/>
            <p:cNvSpPr/>
            <p:nvPr/>
          </p:nvSpPr>
          <p:spPr>
            <a:xfrm>
              <a:off x="6372343" y="5045056"/>
              <a:ext cx="442961" cy="212277"/>
            </a:xfrm>
            <a:prstGeom prst="rect">
              <a:avLst/>
            </a:prstGeom>
            <a:solidFill>
              <a:srgbClr val="CB160C">
                <a:alpha val="100000"/>
              </a:srgbClr>
            </a:solidFill>
            <a:ln w="2710" cap="flat">
              <a:solidFill>
                <a:srgbClr val="FFFFFF">
                  <a:alpha val="100000"/>
                </a:srgbClr>
              </a:solidFill>
              <a:prstDash val="solid"/>
              <a:miter/>
            </a:ln>
          </p:spPr>
          <p:txBody>
            <a:bodyPr/>
            <a:lstStyle/>
            <a:p/>
          </p:txBody>
        </p:sp>
        <p:sp>
          <p:nvSpPr>
            <p:cNvPr id="272" name="rc272"/>
            <p:cNvSpPr/>
            <p:nvPr/>
          </p:nvSpPr>
          <p:spPr>
            <a:xfrm>
              <a:off x="6815305" y="5045056"/>
              <a:ext cx="442961" cy="21227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73" name="rc273"/>
            <p:cNvSpPr/>
            <p:nvPr/>
          </p:nvSpPr>
          <p:spPr>
            <a:xfrm>
              <a:off x="7701229" y="5045056"/>
              <a:ext cx="442961" cy="21227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74" name="rc274"/>
            <p:cNvSpPr/>
            <p:nvPr/>
          </p:nvSpPr>
          <p:spPr>
            <a:xfrm>
              <a:off x="5043458" y="5045056"/>
              <a:ext cx="442961" cy="212277"/>
            </a:xfrm>
            <a:prstGeom prst="rect">
              <a:avLst/>
            </a:prstGeom>
            <a:solidFill>
              <a:srgbClr val="D41C12">
                <a:alpha val="100000"/>
              </a:srgbClr>
            </a:solidFill>
            <a:ln w="2710" cap="flat">
              <a:solidFill>
                <a:srgbClr val="FFFFFF">
                  <a:alpha val="100000"/>
                </a:srgbClr>
              </a:solidFill>
              <a:prstDash val="solid"/>
              <a:miter/>
            </a:ln>
          </p:spPr>
          <p:txBody>
            <a:bodyPr/>
            <a:lstStyle/>
            <a:p/>
          </p:txBody>
        </p:sp>
        <p:sp>
          <p:nvSpPr>
            <p:cNvPr id="275" name="rc275"/>
            <p:cNvSpPr/>
            <p:nvPr/>
          </p:nvSpPr>
          <p:spPr>
            <a:xfrm>
              <a:off x="7258267" y="5045056"/>
              <a:ext cx="442961" cy="212277"/>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76" name="tx276"/>
            <p:cNvSpPr/>
            <p:nvPr/>
          </p:nvSpPr>
          <p:spPr>
            <a:xfrm>
              <a:off x="2103916"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77" name="tx277"/>
            <p:cNvSpPr/>
            <p:nvPr/>
          </p:nvSpPr>
          <p:spPr>
            <a:xfrm>
              <a:off x="2989840"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278" name="tx278"/>
            <p:cNvSpPr/>
            <p:nvPr/>
          </p:nvSpPr>
          <p:spPr>
            <a:xfrm>
              <a:off x="3432802"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79" name="tx279"/>
            <p:cNvSpPr/>
            <p:nvPr/>
          </p:nvSpPr>
          <p:spPr>
            <a:xfrm>
              <a:off x="4318725"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0" name="tx280"/>
            <p:cNvSpPr/>
            <p:nvPr/>
          </p:nvSpPr>
          <p:spPr>
            <a:xfrm>
              <a:off x="3875763"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281" name="tx281"/>
            <p:cNvSpPr/>
            <p:nvPr/>
          </p:nvSpPr>
          <p:spPr>
            <a:xfrm>
              <a:off x="5647611"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282" name="tx282"/>
            <p:cNvSpPr/>
            <p:nvPr/>
          </p:nvSpPr>
          <p:spPr>
            <a:xfrm>
              <a:off x="5204649"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283" name="tx283"/>
            <p:cNvSpPr/>
            <p:nvPr/>
          </p:nvSpPr>
          <p:spPr>
            <a:xfrm>
              <a:off x="5204649"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3432802"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4318725"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2546878"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2546878"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2103916"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9" name="tx289"/>
            <p:cNvSpPr/>
            <p:nvPr/>
          </p:nvSpPr>
          <p:spPr>
            <a:xfrm>
              <a:off x="2989840"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0" name="tx290"/>
            <p:cNvSpPr/>
            <p:nvPr/>
          </p:nvSpPr>
          <p:spPr>
            <a:xfrm>
              <a:off x="3432802"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1" name="tx291"/>
            <p:cNvSpPr/>
            <p:nvPr/>
          </p:nvSpPr>
          <p:spPr>
            <a:xfrm>
              <a:off x="4318725"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2" name="tx292"/>
            <p:cNvSpPr/>
            <p:nvPr/>
          </p:nvSpPr>
          <p:spPr>
            <a:xfrm>
              <a:off x="3875763"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3" name="tx293"/>
            <p:cNvSpPr/>
            <p:nvPr/>
          </p:nvSpPr>
          <p:spPr>
            <a:xfrm>
              <a:off x="6090573"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4" name="tx294"/>
            <p:cNvSpPr/>
            <p:nvPr/>
          </p:nvSpPr>
          <p:spPr>
            <a:xfrm>
              <a:off x="6533534"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5" name="tx295"/>
            <p:cNvSpPr/>
            <p:nvPr/>
          </p:nvSpPr>
          <p:spPr>
            <a:xfrm>
              <a:off x="6976496"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6" name="tx296"/>
            <p:cNvSpPr/>
            <p:nvPr/>
          </p:nvSpPr>
          <p:spPr>
            <a:xfrm>
              <a:off x="7862420"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7" name="tx297"/>
            <p:cNvSpPr/>
            <p:nvPr/>
          </p:nvSpPr>
          <p:spPr>
            <a:xfrm>
              <a:off x="4761687"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98" name="tx298"/>
            <p:cNvSpPr/>
            <p:nvPr/>
          </p:nvSpPr>
          <p:spPr>
            <a:xfrm>
              <a:off x="5647611"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5204649"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0" name="tx300"/>
            <p:cNvSpPr/>
            <p:nvPr/>
          </p:nvSpPr>
          <p:spPr>
            <a:xfrm>
              <a:off x="7419458" y="256342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1" name="tx301"/>
            <p:cNvSpPr/>
            <p:nvPr/>
          </p:nvSpPr>
          <p:spPr>
            <a:xfrm>
              <a:off x="2989840"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3875763"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6090573"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6533534"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6976496"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7862420"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4761687"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8" name="tx308"/>
            <p:cNvSpPr/>
            <p:nvPr/>
          </p:nvSpPr>
          <p:spPr>
            <a:xfrm>
              <a:off x="5647611"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7419458" y="12897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2103916"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11" name="tx311"/>
            <p:cNvSpPr/>
            <p:nvPr/>
          </p:nvSpPr>
          <p:spPr>
            <a:xfrm>
              <a:off x="2989840" y="405201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12" name="tx312"/>
            <p:cNvSpPr/>
            <p:nvPr/>
          </p:nvSpPr>
          <p:spPr>
            <a:xfrm>
              <a:off x="3432802"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3" name="tx313"/>
            <p:cNvSpPr/>
            <p:nvPr/>
          </p:nvSpPr>
          <p:spPr>
            <a:xfrm>
              <a:off x="4318725"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4" name="tx314"/>
            <p:cNvSpPr/>
            <p:nvPr/>
          </p:nvSpPr>
          <p:spPr>
            <a:xfrm>
              <a:off x="2546878"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15" name="tx315"/>
            <p:cNvSpPr/>
            <p:nvPr/>
          </p:nvSpPr>
          <p:spPr>
            <a:xfrm>
              <a:off x="3875763"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6" name="tx316"/>
            <p:cNvSpPr/>
            <p:nvPr/>
          </p:nvSpPr>
          <p:spPr>
            <a:xfrm>
              <a:off x="6090573"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7" name="tx317"/>
            <p:cNvSpPr/>
            <p:nvPr/>
          </p:nvSpPr>
          <p:spPr>
            <a:xfrm>
              <a:off x="6976496"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18" name="tx318"/>
            <p:cNvSpPr/>
            <p:nvPr/>
          </p:nvSpPr>
          <p:spPr>
            <a:xfrm>
              <a:off x="7862420" y="4049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19" name="tx319"/>
            <p:cNvSpPr/>
            <p:nvPr/>
          </p:nvSpPr>
          <p:spPr>
            <a:xfrm>
              <a:off x="4761687"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0" name="tx320"/>
            <p:cNvSpPr/>
            <p:nvPr/>
          </p:nvSpPr>
          <p:spPr>
            <a:xfrm>
              <a:off x="5647611"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21" name="tx321"/>
            <p:cNvSpPr/>
            <p:nvPr/>
          </p:nvSpPr>
          <p:spPr>
            <a:xfrm>
              <a:off x="5204649" y="40506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2" name="tx322"/>
            <p:cNvSpPr/>
            <p:nvPr/>
          </p:nvSpPr>
          <p:spPr>
            <a:xfrm>
              <a:off x="4318725"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3" name="tx323"/>
            <p:cNvSpPr/>
            <p:nvPr/>
          </p:nvSpPr>
          <p:spPr>
            <a:xfrm>
              <a:off x="2546878"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2103916"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25" name="tx325"/>
            <p:cNvSpPr/>
            <p:nvPr/>
          </p:nvSpPr>
          <p:spPr>
            <a:xfrm>
              <a:off x="2989840"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6" name="tx326"/>
            <p:cNvSpPr/>
            <p:nvPr/>
          </p:nvSpPr>
          <p:spPr>
            <a:xfrm>
              <a:off x="3432802"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7" name="tx327"/>
            <p:cNvSpPr/>
            <p:nvPr/>
          </p:nvSpPr>
          <p:spPr>
            <a:xfrm>
              <a:off x="3875763"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8" name="tx328"/>
            <p:cNvSpPr/>
            <p:nvPr/>
          </p:nvSpPr>
          <p:spPr>
            <a:xfrm>
              <a:off x="6090573"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6533534"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6976496"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1" name="tx331"/>
            <p:cNvSpPr/>
            <p:nvPr/>
          </p:nvSpPr>
          <p:spPr>
            <a:xfrm>
              <a:off x="7862420"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5647611"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3" name="tx333"/>
            <p:cNvSpPr/>
            <p:nvPr/>
          </p:nvSpPr>
          <p:spPr>
            <a:xfrm>
              <a:off x="7419458" y="23511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5647611"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5" name="tx335"/>
            <p:cNvSpPr/>
            <p:nvPr/>
          </p:nvSpPr>
          <p:spPr>
            <a:xfrm>
              <a:off x="2989840"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2103916"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7" name="tx337"/>
            <p:cNvSpPr/>
            <p:nvPr/>
          </p:nvSpPr>
          <p:spPr>
            <a:xfrm>
              <a:off x="2989840"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8" name="tx338"/>
            <p:cNvSpPr/>
            <p:nvPr/>
          </p:nvSpPr>
          <p:spPr>
            <a:xfrm>
              <a:off x="3432802"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9" name="tx339"/>
            <p:cNvSpPr/>
            <p:nvPr/>
          </p:nvSpPr>
          <p:spPr>
            <a:xfrm>
              <a:off x="4318725"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0" name="tx340"/>
            <p:cNvSpPr/>
            <p:nvPr/>
          </p:nvSpPr>
          <p:spPr>
            <a:xfrm>
              <a:off x="2546878"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41" name="tx341"/>
            <p:cNvSpPr/>
            <p:nvPr/>
          </p:nvSpPr>
          <p:spPr>
            <a:xfrm>
              <a:off x="3875763"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2" name="tx342"/>
            <p:cNvSpPr/>
            <p:nvPr/>
          </p:nvSpPr>
          <p:spPr>
            <a:xfrm>
              <a:off x="6090573"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3" name="tx343"/>
            <p:cNvSpPr/>
            <p:nvPr/>
          </p:nvSpPr>
          <p:spPr>
            <a:xfrm>
              <a:off x="6533534"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4" name="tx344"/>
            <p:cNvSpPr/>
            <p:nvPr/>
          </p:nvSpPr>
          <p:spPr>
            <a:xfrm>
              <a:off x="6976496"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7862420"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6" name="tx346"/>
            <p:cNvSpPr/>
            <p:nvPr/>
          </p:nvSpPr>
          <p:spPr>
            <a:xfrm>
              <a:off x="5647611"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7" name="tx347"/>
            <p:cNvSpPr/>
            <p:nvPr/>
          </p:nvSpPr>
          <p:spPr>
            <a:xfrm>
              <a:off x="7419458" y="15020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2103916" y="36247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9" name="tx349"/>
            <p:cNvSpPr/>
            <p:nvPr/>
          </p:nvSpPr>
          <p:spPr>
            <a:xfrm>
              <a:off x="3432802"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0" name="tx350"/>
            <p:cNvSpPr/>
            <p:nvPr/>
          </p:nvSpPr>
          <p:spPr>
            <a:xfrm>
              <a:off x="7419458"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1" name="tx351"/>
            <p:cNvSpPr/>
            <p:nvPr/>
          </p:nvSpPr>
          <p:spPr>
            <a:xfrm>
              <a:off x="4318725"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2" name="tx352"/>
            <p:cNvSpPr/>
            <p:nvPr/>
          </p:nvSpPr>
          <p:spPr>
            <a:xfrm>
              <a:off x="3875763"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3" name="tx353"/>
            <p:cNvSpPr/>
            <p:nvPr/>
          </p:nvSpPr>
          <p:spPr>
            <a:xfrm>
              <a:off x="6090573"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54" name="tx354"/>
            <p:cNvSpPr/>
            <p:nvPr/>
          </p:nvSpPr>
          <p:spPr>
            <a:xfrm>
              <a:off x="6533534"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55" name="tx355"/>
            <p:cNvSpPr/>
            <p:nvPr/>
          </p:nvSpPr>
          <p:spPr>
            <a:xfrm>
              <a:off x="6976496"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56" name="tx356"/>
            <p:cNvSpPr/>
            <p:nvPr/>
          </p:nvSpPr>
          <p:spPr>
            <a:xfrm>
              <a:off x="7862420" y="36247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7" name="tx357"/>
            <p:cNvSpPr/>
            <p:nvPr/>
          </p:nvSpPr>
          <p:spPr>
            <a:xfrm>
              <a:off x="2989840" y="38387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8" name="tx358"/>
            <p:cNvSpPr/>
            <p:nvPr/>
          </p:nvSpPr>
          <p:spPr>
            <a:xfrm>
              <a:off x="4318725"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59" name="tx359"/>
            <p:cNvSpPr/>
            <p:nvPr/>
          </p:nvSpPr>
          <p:spPr>
            <a:xfrm>
              <a:off x="2103916"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0" name="tx360"/>
            <p:cNvSpPr/>
            <p:nvPr/>
          </p:nvSpPr>
          <p:spPr>
            <a:xfrm>
              <a:off x="2989840"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1" name="tx361"/>
            <p:cNvSpPr/>
            <p:nvPr/>
          </p:nvSpPr>
          <p:spPr>
            <a:xfrm>
              <a:off x="3432802"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4318725"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3875763"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4" name="tx364"/>
            <p:cNvSpPr/>
            <p:nvPr/>
          </p:nvSpPr>
          <p:spPr>
            <a:xfrm>
              <a:off x="6090573"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5" name="tx365"/>
            <p:cNvSpPr/>
            <p:nvPr/>
          </p:nvSpPr>
          <p:spPr>
            <a:xfrm>
              <a:off x="6533534"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6" name="tx366"/>
            <p:cNvSpPr/>
            <p:nvPr/>
          </p:nvSpPr>
          <p:spPr>
            <a:xfrm>
              <a:off x="6976496"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7" name="tx367"/>
            <p:cNvSpPr/>
            <p:nvPr/>
          </p:nvSpPr>
          <p:spPr>
            <a:xfrm>
              <a:off x="7862420"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8" name="tx368"/>
            <p:cNvSpPr/>
            <p:nvPr/>
          </p:nvSpPr>
          <p:spPr>
            <a:xfrm>
              <a:off x="5647611"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69" name="tx369"/>
            <p:cNvSpPr/>
            <p:nvPr/>
          </p:nvSpPr>
          <p:spPr>
            <a:xfrm>
              <a:off x="5204649"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70" name="tx370"/>
            <p:cNvSpPr/>
            <p:nvPr/>
          </p:nvSpPr>
          <p:spPr>
            <a:xfrm>
              <a:off x="7419458" y="27757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3432802"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2" name="tx372"/>
            <p:cNvSpPr/>
            <p:nvPr/>
          </p:nvSpPr>
          <p:spPr>
            <a:xfrm>
              <a:off x="2103916"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2989840"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2546878"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5" name="tx375"/>
            <p:cNvSpPr/>
            <p:nvPr/>
          </p:nvSpPr>
          <p:spPr>
            <a:xfrm>
              <a:off x="3875763"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6" name="tx376"/>
            <p:cNvSpPr/>
            <p:nvPr/>
          </p:nvSpPr>
          <p:spPr>
            <a:xfrm>
              <a:off x="6090573"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7" name="tx377"/>
            <p:cNvSpPr/>
            <p:nvPr/>
          </p:nvSpPr>
          <p:spPr>
            <a:xfrm>
              <a:off x="6533534"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8" name="tx378"/>
            <p:cNvSpPr/>
            <p:nvPr/>
          </p:nvSpPr>
          <p:spPr>
            <a:xfrm>
              <a:off x="6976496"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9" name="tx379"/>
            <p:cNvSpPr/>
            <p:nvPr/>
          </p:nvSpPr>
          <p:spPr>
            <a:xfrm>
              <a:off x="7862420"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0" name="tx380"/>
            <p:cNvSpPr/>
            <p:nvPr/>
          </p:nvSpPr>
          <p:spPr>
            <a:xfrm>
              <a:off x="4761687"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1" name="tx381"/>
            <p:cNvSpPr/>
            <p:nvPr/>
          </p:nvSpPr>
          <p:spPr>
            <a:xfrm>
              <a:off x="5647611"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2" name="tx382"/>
            <p:cNvSpPr/>
            <p:nvPr/>
          </p:nvSpPr>
          <p:spPr>
            <a:xfrm>
              <a:off x="5204649"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3" name="tx383"/>
            <p:cNvSpPr/>
            <p:nvPr/>
          </p:nvSpPr>
          <p:spPr>
            <a:xfrm>
              <a:off x="7419458" y="17143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84" name="tx384"/>
            <p:cNvSpPr/>
            <p:nvPr/>
          </p:nvSpPr>
          <p:spPr>
            <a:xfrm>
              <a:off x="5647611"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85" name="tx385"/>
            <p:cNvSpPr/>
            <p:nvPr/>
          </p:nvSpPr>
          <p:spPr>
            <a:xfrm>
              <a:off x="2989840"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6" name="tx386"/>
            <p:cNvSpPr/>
            <p:nvPr/>
          </p:nvSpPr>
          <p:spPr>
            <a:xfrm>
              <a:off x="2546878"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7" name="tx387"/>
            <p:cNvSpPr/>
            <p:nvPr/>
          </p:nvSpPr>
          <p:spPr>
            <a:xfrm>
              <a:off x="6090573"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8" name="tx388"/>
            <p:cNvSpPr/>
            <p:nvPr/>
          </p:nvSpPr>
          <p:spPr>
            <a:xfrm>
              <a:off x="6533534"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9" name="tx389"/>
            <p:cNvSpPr/>
            <p:nvPr/>
          </p:nvSpPr>
          <p:spPr>
            <a:xfrm>
              <a:off x="6976496" y="42615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0" name="tx390"/>
            <p:cNvSpPr/>
            <p:nvPr/>
          </p:nvSpPr>
          <p:spPr>
            <a:xfrm>
              <a:off x="4761687"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91" name="tx391"/>
            <p:cNvSpPr/>
            <p:nvPr/>
          </p:nvSpPr>
          <p:spPr>
            <a:xfrm>
              <a:off x="7419458" y="42615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2" name="tx392"/>
            <p:cNvSpPr/>
            <p:nvPr/>
          </p:nvSpPr>
          <p:spPr>
            <a:xfrm>
              <a:off x="2103916" y="38387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3" name="tx393"/>
            <p:cNvSpPr/>
            <p:nvPr/>
          </p:nvSpPr>
          <p:spPr>
            <a:xfrm>
              <a:off x="3432802"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4" name="tx394"/>
            <p:cNvSpPr/>
            <p:nvPr/>
          </p:nvSpPr>
          <p:spPr>
            <a:xfrm>
              <a:off x="4318725"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5" name="tx395"/>
            <p:cNvSpPr/>
            <p:nvPr/>
          </p:nvSpPr>
          <p:spPr>
            <a:xfrm>
              <a:off x="3875763"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6" name="tx396"/>
            <p:cNvSpPr/>
            <p:nvPr/>
          </p:nvSpPr>
          <p:spPr>
            <a:xfrm>
              <a:off x="6090573" y="383873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7" name="tx397"/>
            <p:cNvSpPr/>
            <p:nvPr/>
          </p:nvSpPr>
          <p:spPr>
            <a:xfrm>
              <a:off x="6533534"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8" name="tx398"/>
            <p:cNvSpPr/>
            <p:nvPr/>
          </p:nvSpPr>
          <p:spPr>
            <a:xfrm>
              <a:off x="6976496"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9" name="tx399"/>
            <p:cNvSpPr/>
            <p:nvPr/>
          </p:nvSpPr>
          <p:spPr>
            <a:xfrm>
              <a:off x="7862420" y="383841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0" name="tx400"/>
            <p:cNvSpPr/>
            <p:nvPr/>
          </p:nvSpPr>
          <p:spPr>
            <a:xfrm>
              <a:off x="4761687"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1" name="tx401"/>
            <p:cNvSpPr/>
            <p:nvPr/>
          </p:nvSpPr>
          <p:spPr>
            <a:xfrm>
              <a:off x="5204649"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2" name="tx402"/>
            <p:cNvSpPr/>
            <p:nvPr/>
          </p:nvSpPr>
          <p:spPr>
            <a:xfrm>
              <a:off x="7419458" y="38370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3" name="tx403"/>
            <p:cNvSpPr/>
            <p:nvPr/>
          </p:nvSpPr>
          <p:spPr>
            <a:xfrm>
              <a:off x="6976496"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4" name="tx404"/>
            <p:cNvSpPr/>
            <p:nvPr/>
          </p:nvSpPr>
          <p:spPr>
            <a:xfrm>
              <a:off x="5204649"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05" name="tx405"/>
            <p:cNvSpPr/>
            <p:nvPr/>
          </p:nvSpPr>
          <p:spPr>
            <a:xfrm>
              <a:off x="7419458"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6" name="tx406"/>
            <p:cNvSpPr/>
            <p:nvPr/>
          </p:nvSpPr>
          <p:spPr>
            <a:xfrm>
              <a:off x="3875763"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7" name="tx407"/>
            <p:cNvSpPr/>
            <p:nvPr/>
          </p:nvSpPr>
          <p:spPr>
            <a:xfrm>
              <a:off x="6090573"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8" name="tx408"/>
            <p:cNvSpPr/>
            <p:nvPr/>
          </p:nvSpPr>
          <p:spPr>
            <a:xfrm>
              <a:off x="2103916"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2989840"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0" name="tx410"/>
            <p:cNvSpPr/>
            <p:nvPr/>
          </p:nvSpPr>
          <p:spPr>
            <a:xfrm>
              <a:off x="3432802"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4318725"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2" name="tx412"/>
            <p:cNvSpPr/>
            <p:nvPr/>
          </p:nvSpPr>
          <p:spPr>
            <a:xfrm>
              <a:off x="7862420"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3" name="tx413"/>
            <p:cNvSpPr/>
            <p:nvPr/>
          </p:nvSpPr>
          <p:spPr>
            <a:xfrm>
              <a:off x="4761687"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4" name="tx414"/>
            <p:cNvSpPr/>
            <p:nvPr/>
          </p:nvSpPr>
          <p:spPr>
            <a:xfrm>
              <a:off x="5647611" y="29879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5" name="tx415"/>
            <p:cNvSpPr/>
            <p:nvPr/>
          </p:nvSpPr>
          <p:spPr>
            <a:xfrm>
              <a:off x="7862420"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6" name="tx416"/>
            <p:cNvSpPr/>
            <p:nvPr/>
          </p:nvSpPr>
          <p:spPr>
            <a:xfrm>
              <a:off x="2103916"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5647611"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8" name="tx418"/>
            <p:cNvSpPr/>
            <p:nvPr/>
          </p:nvSpPr>
          <p:spPr>
            <a:xfrm>
              <a:off x="5204649"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9" name="tx419"/>
            <p:cNvSpPr/>
            <p:nvPr/>
          </p:nvSpPr>
          <p:spPr>
            <a:xfrm>
              <a:off x="7419458"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20" name="tx420"/>
            <p:cNvSpPr/>
            <p:nvPr/>
          </p:nvSpPr>
          <p:spPr>
            <a:xfrm>
              <a:off x="7419458"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1" name="tx421"/>
            <p:cNvSpPr/>
            <p:nvPr/>
          </p:nvSpPr>
          <p:spPr>
            <a:xfrm>
              <a:off x="2103916"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2" name="tx422"/>
            <p:cNvSpPr/>
            <p:nvPr/>
          </p:nvSpPr>
          <p:spPr>
            <a:xfrm>
              <a:off x="2989840"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3" name="tx423"/>
            <p:cNvSpPr/>
            <p:nvPr/>
          </p:nvSpPr>
          <p:spPr>
            <a:xfrm>
              <a:off x="3432802"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4" name="tx424"/>
            <p:cNvSpPr/>
            <p:nvPr/>
          </p:nvSpPr>
          <p:spPr>
            <a:xfrm>
              <a:off x="4318725"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5" name="tx425"/>
            <p:cNvSpPr/>
            <p:nvPr/>
          </p:nvSpPr>
          <p:spPr>
            <a:xfrm>
              <a:off x="2546878"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6" name="tx426"/>
            <p:cNvSpPr/>
            <p:nvPr/>
          </p:nvSpPr>
          <p:spPr>
            <a:xfrm>
              <a:off x="3875763"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7" name="tx427"/>
            <p:cNvSpPr/>
            <p:nvPr/>
          </p:nvSpPr>
          <p:spPr>
            <a:xfrm>
              <a:off x="6090573"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8" name="tx428"/>
            <p:cNvSpPr/>
            <p:nvPr/>
          </p:nvSpPr>
          <p:spPr>
            <a:xfrm>
              <a:off x="6533534"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29" name="tx429"/>
            <p:cNvSpPr/>
            <p:nvPr/>
          </p:nvSpPr>
          <p:spPr>
            <a:xfrm>
              <a:off x="6976496"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0" name="tx430"/>
            <p:cNvSpPr/>
            <p:nvPr/>
          </p:nvSpPr>
          <p:spPr>
            <a:xfrm>
              <a:off x="4761687"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1" name="tx431"/>
            <p:cNvSpPr/>
            <p:nvPr/>
          </p:nvSpPr>
          <p:spPr>
            <a:xfrm>
              <a:off x="5647611" y="107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2" name="tx432"/>
            <p:cNvSpPr/>
            <p:nvPr/>
          </p:nvSpPr>
          <p:spPr>
            <a:xfrm>
              <a:off x="7862420"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33" name="tx433"/>
            <p:cNvSpPr/>
            <p:nvPr/>
          </p:nvSpPr>
          <p:spPr>
            <a:xfrm>
              <a:off x="4761687"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4" name="tx434"/>
            <p:cNvSpPr/>
            <p:nvPr/>
          </p:nvSpPr>
          <p:spPr>
            <a:xfrm>
              <a:off x="2989840"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35" name="tx435"/>
            <p:cNvSpPr/>
            <p:nvPr/>
          </p:nvSpPr>
          <p:spPr>
            <a:xfrm>
              <a:off x="3432802"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6" name="tx436"/>
            <p:cNvSpPr/>
            <p:nvPr/>
          </p:nvSpPr>
          <p:spPr>
            <a:xfrm>
              <a:off x="4318725"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7" name="tx437"/>
            <p:cNvSpPr/>
            <p:nvPr/>
          </p:nvSpPr>
          <p:spPr>
            <a:xfrm>
              <a:off x="3875763"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8" name="tx438"/>
            <p:cNvSpPr/>
            <p:nvPr/>
          </p:nvSpPr>
          <p:spPr>
            <a:xfrm>
              <a:off x="6090573"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9" name="tx439"/>
            <p:cNvSpPr/>
            <p:nvPr/>
          </p:nvSpPr>
          <p:spPr>
            <a:xfrm>
              <a:off x="6533534"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0" name="tx440"/>
            <p:cNvSpPr/>
            <p:nvPr/>
          </p:nvSpPr>
          <p:spPr>
            <a:xfrm>
              <a:off x="6976496"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41" name="tx441"/>
            <p:cNvSpPr/>
            <p:nvPr/>
          </p:nvSpPr>
          <p:spPr>
            <a:xfrm>
              <a:off x="7862420"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2" name="tx442"/>
            <p:cNvSpPr/>
            <p:nvPr/>
          </p:nvSpPr>
          <p:spPr>
            <a:xfrm>
              <a:off x="6976496"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3" name="tx443"/>
            <p:cNvSpPr/>
            <p:nvPr/>
          </p:nvSpPr>
          <p:spPr>
            <a:xfrm>
              <a:off x="5647611"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4" name="tx444"/>
            <p:cNvSpPr/>
            <p:nvPr/>
          </p:nvSpPr>
          <p:spPr>
            <a:xfrm>
              <a:off x="2103916"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5" name="tx445"/>
            <p:cNvSpPr/>
            <p:nvPr/>
          </p:nvSpPr>
          <p:spPr>
            <a:xfrm>
              <a:off x="2989840"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6" name="tx446"/>
            <p:cNvSpPr/>
            <p:nvPr/>
          </p:nvSpPr>
          <p:spPr>
            <a:xfrm>
              <a:off x="3432802"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7" name="tx447"/>
            <p:cNvSpPr/>
            <p:nvPr/>
          </p:nvSpPr>
          <p:spPr>
            <a:xfrm>
              <a:off x="4318725"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48" name="tx448"/>
            <p:cNvSpPr/>
            <p:nvPr/>
          </p:nvSpPr>
          <p:spPr>
            <a:xfrm>
              <a:off x="2546878"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9" name="tx449"/>
            <p:cNvSpPr/>
            <p:nvPr/>
          </p:nvSpPr>
          <p:spPr>
            <a:xfrm>
              <a:off x="3875763"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0" name="tx450"/>
            <p:cNvSpPr/>
            <p:nvPr/>
          </p:nvSpPr>
          <p:spPr>
            <a:xfrm>
              <a:off x="6090573"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1" name="tx451"/>
            <p:cNvSpPr/>
            <p:nvPr/>
          </p:nvSpPr>
          <p:spPr>
            <a:xfrm>
              <a:off x="6533534"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2" name="tx452"/>
            <p:cNvSpPr/>
            <p:nvPr/>
          </p:nvSpPr>
          <p:spPr>
            <a:xfrm>
              <a:off x="4761687"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3" name="tx453"/>
            <p:cNvSpPr/>
            <p:nvPr/>
          </p:nvSpPr>
          <p:spPr>
            <a:xfrm>
              <a:off x="5647611"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4" name="tx454"/>
            <p:cNvSpPr/>
            <p:nvPr/>
          </p:nvSpPr>
          <p:spPr>
            <a:xfrm>
              <a:off x="5204649"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5" name="tx455"/>
            <p:cNvSpPr/>
            <p:nvPr/>
          </p:nvSpPr>
          <p:spPr>
            <a:xfrm>
              <a:off x="7419458" y="19265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2103916"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7" name="tx457"/>
            <p:cNvSpPr/>
            <p:nvPr/>
          </p:nvSpPr>
          <p:spPr>
            <a:xfrm>
              <a:off x="2989840"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3432802"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9" name="tx459"/>
            <p:cNvSpPr/>
            <p:nvPr/>
          </p:nvSpPr>
          <p:spPr>
            <a:xfrm>
              <a:off x="4318725"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0" name="tx460"/>
            <p:cNvSpPr/>
            <p:nvPr/>
          </p:nvSpPr>
          <p:spPr>
            <a:xfrm>
              <a:off x="2546878"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1" name="tx461"/>
            <p:cNvSpPr/>
            <p:nvPr/>
          </p:nvSpPr>
          <p:spPr>
            <a:xfrm>
              <a:off x="3875763"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2" name="tx462"/>
            <p:cNvSpPr/>
            <p:nvPr/>
          </p:nvSpPr>
          <p:spPr>
            <a:xfrm>
              <a:off x="6090573"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3" name="tx463"/>
            <p:cNvSpPr/>
            <p:nvPr/>
          </p:nvSpPr>
          <p:spPr>
            <a:xfrm>
              <a:off x="6533534"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4" name="tx464"/>
            <p:cNvSpPr/>
            <p:nvPr/>
          </p:nvSpPr>
          <p:spPr>
            <a:xfrm>
              <a:off x="6976496"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5" name="tx465"/>
            <p:cNvSpPr/>
            <p:nvPr/>
          </p:nvSpPr>
          <p:spPr>
            <a:xfrm>
              <a:off x="7862420"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6" name="tx466"/>
            <p:cNvSpPr/>
            <p:nvPr/>
          </p:nvSpPr>
          <p:spPr>
            <a:xfrm>
              <a:off x="4761687"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7" name="tx467"/>
            <p:cNvSpPr/>
            <p:nvPr/>
          </p:nvSpPr>
          <p:spPr>
            <a:xfrm>
              <a:off x="5204649"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8" name="tx468"/>
            <p:cNvSpPr/>
            <p:nvPr/>
          </p:nvSpPr>
          <p:spPr>
            <a:xfrm>
              <a:off x="7419458" y="21388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9" name="tx469"/>
            <p:cNvSpPr/>
            <p:nvPr/>
          </p:nvSpPr>
          <p:spPr>
            <a:xfrm>
              <a:off x="7862420"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0" name="tx470"/>
            <p:cNvSpPr/>
            <p:nvPr/>
          </p:nvSpPr>
          <p:spPr>
            <a:xfrm>
              <a:off x="4761687"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1" name="tx471"/>
            <p:cNvSpPr/>
            <p:nvPr/>
          </p:nvSpPr>
          <p:spPr>
            <a:xfrm>
              <a:off x="2103916" y="4475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72" name="tx472"/>
            <p:cNvSpPr/>
            <p:nvPr/>
          </p:nvSpPr>
          <p:spPr>
            <a:xfrm>
              <a:off x="2989840" y="4475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3" name="tx473"/>
            <p:cNvSpPr/>
            <p:nvPr/>
          </p:nvSpPr>
          <p:spPr>
            <a:xfrm>
              <a:off x="3432802"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4" name="tx474"/>
            <p:cNvSpPr/>
            <p:nvPr/>
          </p:nvSpPr>
          <p:spPr>
            <a:xfrm>
              <a:off x="4318725"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5" name="tx475"/>
            <p:cNvSpPr/>
            <p:nvPr/>
          </p:nvSpPr>
          <p:spPr>
            <a:xfrm>
              <a:off x="3875763"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76" name="tx476"/>
            <p:cNvSpPr/>
            <p:nvPr/>
          </p:nvSpPr>
          <p:spPr>
            <a:xfrm>
              <a:off x="6090573" y="447524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77" name="tx477"/>
            <p:cNvSpPr/>
            <p:nvPr/>
          </p:nvSpPr>
          <p:spPr>
            <a:xfrm>
              <a:off x="6533534"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78" name="tx478"/>
            <p:cNvSpPr/>
            <p:nvPr/>
          </p:nvSpPr>
          <p:spPr>
            <a:xfrm>
              <a:off x="6976496" y="44755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9" name="tx479"/>
            <p:cNvSpPr/>
            <p:nvPr/>
          </p:nvSpPr>
          <p:spPr>
            <a:xfrm>
              <a:off x="7862420"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80" name="tx480"/>
            <p:cNvSpPr/>
            <p:nvPr/>
          </p:nvSpPr>
          <p:spPr>
            <a:xfrm>
              <a:off x="5647611" y="4473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81" name="tx481"/>
            <p:cNvSpPr/>
            <p:nvPr/>
          </p:nvSpPr>
          <p:spPr>
            <a:xfrm>
              <a:off x="7419458" y="44755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82" name="tx482"/>
            <p:cNvSpPr/>
            <p:nvPr/>
          </p:nvSpPr>
          <p:spPr>
            <a:xfrm>
              <a:off x="2103916"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3" name="tx483"/>
            <p:cNvSpPr/>
            <p:nvPr/>
          </p:nvSpPr>
          <p:spPr>
            <a:xfrm>
              <a:off x="2989840"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4" name="tx484"/>
            <p:cNvSpPr/>
            <p:nvPr/>
          </p:nvSpPr>
          <p:spPr>
            <a:xfrm>
              <a:off x="3432802"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5" name="tx485"/>
            <p:cNvSpPr/>
            <p:nvPr/>
          </p:nvSpPr>
          <p:spPr>
            <a:xfrm>
              <a:off x="4318725"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6" name="tx486"/>
            <p:cNvSpPr/>
            <p:nvPr/>
          </p:nvSpPr>
          <p:spPr>
            <a:xfrm>
              <a:off x="2546878" y="32015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87" name="tx487"/>
            <p:cNvSpPr/>
            <p:nvPr/>
          </p:nvSpPr>
          <p:spPr>
            <a:xfrm>
              <a:off x="3875763"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88" name="tx488"/>
            <p:cNvSpPr/>
            <p:nvPr/>
          </p:nvSpPr>
          <p:spPr>
            <a:xfrm>
              <a:off x="6090573"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9" name="tx489"/>
            <p:cNvSpPr/>
            <p:nvPr/>
          </p:nvSpPr>
          <p:spPr>
            <a:xfrm>
              <a:off x="6533534"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0" name="tx490"/>
            <p:cNvSpPr/>
            <p:nvPr/>
          </p:nvSpPr>
          <p:spPr>
            <a:xfrm>
              <a:off x="6976496"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1" name="tx491"/>
            <p:cNvSpPr/>
            <p:nvPr/>
          </p:nvSpPr>
          <p:spPr>
            <a:xfrm>
              <a:off x="5647611"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92" name="tx492"/>
            <p:cNvSpPr/>
            <p:nvPr/>
          </p:nvSpPr>
          <p:spPr>
            <a:xfrm>
              <a:off x="7419458" y="32002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3" name="tx493"/>
            <p:cNvSpPr/>
            <p:nvPr/>
          </p:nvSpPr>
          <p:spPr>
            <a:xfrm>
              <a:off x="2546878" y="468757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94" name="tx494"/>
            <p:cNvSpPr/>
            <p:nvPr/>
          </p:nvSpPr>
          <p:spPr>
            <a:xfrm>
              <a:off x="6090573"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495" name="tx495"/>
            <p:cNvSpPr/>
            <p:nvPr/>
          </p:nvSpPr>
          <p:spPr>
            <a:xfrm>
              <a:off x="6533534" y="468651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96" name="tx496"/>
            <p:cNvSpPr/>
            <p:nvPr/>
          </p:nvSpPr>
          <p:spPr>
            <a:xfrm>
              <a:off x="6976496" y="4687576"/>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497" name="tx497"/>
            <p:cNvSpPr/>
            <p:nvPr/>
          </p:nvSpPr>
          <p:spPr>
            <a:xfrm>
              <a:off x="7862420" y="468752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498" name="tx498"/>
            <p:cNvSpPr/>
            <p:nvPr/>
          </p:nvSpPr>
          <p:spPr>
            <a:xfrm>
              <a:off x="4761687" y="46862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499" name="tx499"/>
            <p:cNvSpPr/>
            <p:nvPr/>
          </p:nvSpPr>
          <p:spPr>
            <a:xfrm>
              <a:off x="5204649"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00" name="tx500"/>
            <p:cNvSpPr/>
            <p:nvPr/>
          </p:nvSpPr>
          <p:spPr>
            <a:xfrm>
              <a:off x="2546878" y="3624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01" name="tx501"/>
            <p:cNvSpPr/>
            <p:nvPr/>
          </p:nvSpPr>
          <p:spPr>
            <a:xfrm>
              <a:off x="4761687" y="36261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02" name="tx502"/>
            <p:cNvSpPr/>
            <p:nvPr/>
          </p:nvSpPr>
          <p:spPr>
            <a:xfrm>
              <a:off x="3875763" y="426302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03" name="tx503"/>
            <p:cNvSpPr/>
            <p:nvPr/>
          </p:nvSpPr>
          <p:spPr>
            <a:xfrm>
              <a:off x="3432802" y="426302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04" name="tx504"/>
            <p:cNvSpPr/>
            <p:nvPr/>
          </p:nvSpPr>
          <p:spPr>
            <a:xfrm>
              <a:off x="4318725" y="426302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05" name="tx505"/>
            <p:cNvSpPr/>
            <p:nvPr/>
          </p:nvSpPr>
          <p:spPr>
            <a:xfrm>
              <a:off x="7862420" y="426159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06" name="tx506"/>
            <p:cNvSpPr/>
            <p:nvPr/>
          </p:nvSpPr>
          <p:spPr>
            <a:xfrm>
              <a:off x="5647611" y="4263022"/>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07" name="tx507"/>
            <p:cNvSpPr/>
            <p:nvPr/>
          </p:nvSpPr>
          <p:spPr>
            <a:xfrm>
              <a:off x="5204649" y="42616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08" name="tx508"/>
            <p:cNvSpPr/>
            <p:nvPr/>
          </p:nvSpPr>
          <p:spPr>
            <a:xfrm>
              <a:off x="2546878" y="29893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a:t>
              </a:r>
            </a:p>
          </p:txBody>
        </p:sp>
        <p:sp>
          <p:nvSpPr>
            <p:cNvPr id="509" name="tx509"/>
            <p:cNvSpPr/>
            <p:nvPr/>
          </p:nvSpPr>
          <p:spPr>
            <a:xfrm>
              <a:off x="2546878" y="3412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a:t>
              </a:r>
            </a:p>
          </p:txBody>
        </p:sp>
        <p:sp>
          <p:nvSpPr>
            <p:cNvPr id="510" name="tx510"/>
            <p:cNvSpPr/>
            <p:nvPr/>
          </p:nvSpPr>
          <p:spPr>
            <a:xfrm>
              <a:off x="3432802"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11" name="tx511"/>
            <p:cNvSpPr/>
            <p:nvPr/>
          </p:nvSpPr>
          <p:spPr>
            <a:xfrm>
              <a:off x="4318725"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12" name="tx512"/>
            <p:cNvSpPr/>
            <p:nvPr/>
          </p:nvSpPr>
          <p:spPr>
            <a:xfrm>
              <a:off x="3875763"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13" name="tx513"/>
            <p:cNvSpPr/>
            <p:nvPr/>
          </p:nvSpPr>
          <p:spPr>
            <a:xfrm>
              <a:off x="8748344"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14" name="tx514"/>
            <p:cNvSpPr/>
            <p:nvPr/>
          </p:nvSpPr>
          <p:spPr>
            <a:xfrm>
              <a:off x="2103916"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515" name="tx515"/>
            <p:cNvSpPr/>
            <p:nvPr/>
          </p:nvSpPr>
          <p:spPr>
            <a:xfrm>
              <a:off x="2989840" y="48998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16" name="tx516"/>
            <p:cNvSpPr/>
            <p:nvPr/>
          </p:nvSpPr>
          <p:spPr>
            <a:xfrm>
              <a:off x="6090573"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17" name="tx517"/>
            <p:cNvSpPr/>
            <p:nvPr/>
          </p:nvSpPr>
          <p:spPr>
            <a:xfrm>
              <a:off x="6533534"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18" name="tx518"/>
            <p:cNvSpPr/>
            <p:nvPr/>
          </p:nvSpPr>
          <p:spPr>
            <a:xfrm>
              <a:off x="6976496"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519" name="tx519"/>
            <p:cNvSpPr/>
            <p:nvPr/>
          </p:nvSpPr>
          <p:spPr>
            <a:xfrm>
              <a:off x="7862420" y="48984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520" name="tx520"/>
            <p:cNvSpPr/>
            <p:nvPr/>
          </p:nvSpPr>
          <p:spPr>
            <a:xfrm>
              <a:off x="4761687"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21" name="tx521"/>
            <p:cNvSpPr/>
            <p:nvPr/>
          </p:nvSpPr>
          <p:spPr>
            <a:xfrm>
              <a:off x="5647611" y="48984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22" name="tx522"/>
            <p:cNvSpPr/>
            <p:nvPr/>
          </p:nvSpPr>
          <p:spPr>
            <a:xfrm>
              <a:off x="5204649" y="48984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523" name="tx523"/>
            <p:cNvSpPr/>
            <p:nvPr/>
          </p:nvSpPr>
          <p:spPr>
            <a:xfrm>
              <a:off x="8305382" y="48984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24" name="tx524"/>
            <p:cNvSpPr/>
            <p:nvPr/>
          </p:nvSpPr>
          <p:spPr>
            <a:xfrm>
              <a:off x="3432802"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25" name="tx525"/>
            <p:cNvSpPr/>
            <p:nvPr/>
          </p:nvSpPr>
          <p:spPr>
            <a:xfrm>
              <a:off x="4318725"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26" name="tx526"/>
            <p:cNvSpPr/>
            <p:nvPr/>
          </p:nvSpPr>
          <p:spPr>
            <a:xfrm>
              <a:off x="2103916" y="53229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527" name="tx527"/>
            <p:cNvSpPr/>
            <p:nvPr/>
          </p:nvSpPr>
          <p:spPr>
            <a:xfrm>
              <a:off x="2989840"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28" name="tx528"/>
            <p:cNvSpPr/>
            <p:nvPr/>
          </p:nvSpPr>
          <p:spPr>
            <a:xfrm>
              <a:off x="3875763"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29" name="tx529"/>
            <p:cNvSpPr/>
            <p:nvPr/>
          </p:nvSpPr>
          <p:spPr>
            <a:xfrm>
              <a:off x="6090573" y="53243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30" name="tx530"/>
            <p:cNvSpPr/>
            <p:nvPr/>
          </p:nvSpPr>
          <p:spPr>
            <a:xfrm>
              <a:off x="6533534"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531" name="tx531"/>
            <p:cNvSpPr/>
            <p:nvPr/>
          </p:nvSpPr>
          <p:spPr>
            <a:xfrm>
              <a:off x="6976496" y="53230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32" name="tx532"/>
            <p:cNvSpPr/>
            <p:nvPr/>
          </p:nvSpPr>
          <p:spPr>
            <a:xfrm>
              <a:off x="7862420" y="53229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33" name="tx533"/>
            <p:cNvSpPr/>
            <p:nvPr/>
          </p:nvSpPr>
          <p:spPr>
            <a:xfrm>
              <a:off x="5647611" y="53246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34" name="tx534"/>
            <p:cNvSpPr/>
            <p:nvPr/>
          </p:nvSpPr>
          <p:spPr>
            <a:xfrm>
              <a:off x="2577023" y="44752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35" name="tx535"/>
            <p:cNvSpPr/>
            <p:nvPr/>
          </p:nvSpPr>
          <p:spPr>
            <a:xfrm>
              <a:off x="3432802"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36" name="tx536"/>
            <p:cNvSpPr/>
            <p:nvPr/>
          </p:nvSpPr>
          <p:spPr>
            <a:xfrm>
              <a:off x="4761687" y="511107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37" name="tx537"/>
            <p:cNvSpPr/>
            <p:nvPr/>
          </p:nvSpPr>
          <p:spPr>
            <a:xfrm>
              <a:off x="5647611"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38" name="tx538"/>
            <p:cNvSpPr/>
            <p:nvPr/>
          </p:nvSpPr>
          <p:spPr>
            <a:xfrm>
              <a:off x="2103916" y="511107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39" name="tx539"/>
            <p:cNvSpPr/>
            <p:nvPr/>
          </p:nvSpPr>
          <p:spPr>
            <a:xfrm>
              <a:off x="2989840" y="51120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540" name="tx540"/>
            <p:cNvSpPr/>
            <p:nvPr/>
          </p:nvSpPr>
          <p:spPr>
            <a:xfrm>
              <a:off x="4318725"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41" name="tx541"/>
            <p:cNvSpPr/>
            <p:nvPr/>
          </p:nvSpPr>
          <p:spPr>
            <a:xfrm>
              <a:off x="3875763" y="51107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42" name="tx542"/>
            <p:cNvSpPr/>
            <p:nvPr/>
          </p:nvSpPr>
          <p:spPr>
            <a:xfrm>
              <a:off x="6090573" y="51123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43" name="tx543"/>
            <p:cNvSpPr/>
            <p:nvPr/>
          </p:nvSpPr>
          <p:spPr>
            <a:xfrm>
              <a:off x="6533534" y="51107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544" name="tx544"/>
            <p:cNvSpPr/>
            <p:nvPr/>
          </p:nvSpPr>
          <p:spPr>
            <a:xfrm>
              <a:off x="6976496" y="511107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45" name="tx545"/>
            <p:cNvSpPr/>
            <p:nvPr/>
          </p:nvSpPr>
          <p:spPr>
            <a:xfrm>
              <a:off x="7862420" y="511107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46" name="tx546"/>
            <p:cNvSpPr/>
            <p:nvPr/>
          </p:nvSpPr>
          <p:spPr>
            <a:xfrm>
              <a:off x="5204649" y="511239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47" name="tx547"/>
            <p:cNvSpPr/>
            <p:nvPr/>
          </p:nvSpPr>
          <p:spPr>
            <a:xfrm>
              <a:off x="7419458" y="511107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48" name="tx548"/>
            <p:cNvSpPr/>
            <p:nvPr/>
          </p:nvSpPr>
          <p:spPr>
            <a:xfrm>
              <a:off x="2043114" y="84520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49" name="tx549"/>
            <p:cNvSpPr/>
            <p:nvPr/>
          </p:nvSpPr>
          <p:spPr>
            <a:xfrm>
              <a:off x="2430114" y="825721"/>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50" name="tx550"/>
            <p:cNvSpPr/>
            <p:nvPr/>
          </p:nvSpPr>
          <p:spPr>
            <a:xfrm>
              <a:off x="2907292" y="847604"/>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51" name="tx551"/>
            <p:cNvSpPr/>
            <p:nvPr/>
          </p:nvSpPr>
          <p:spPr>
            <a:xfrm>
              <a:off x="3350254" y="84618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52" name="tx552"/>
            <p:cNvSpPr/>
            <p:nvPr/>
          </p:nvSpPr>
          <p:spPr>
            <a:xfrm>
              <a:off x="3821128" y="846185"/>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53" name="tx553"/>
            <p:cNvSpPr/>
            <p:nvPr/>
          </p:nvSpPr>
          <p:spPr>
            <a:xfrm>
              <a:off x="4208155" y="825394"/>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54" name="tx554"/>
            <p:cNvSpPr/>
            <p:nvPr/>
          </p:nvSpPr>
          <p:spPr>
            <a:xfrm>
              <a:off x="4676001" y="845148"/>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PCV3</a:t>
              </a:r>
            </a:p>
          </p:txBody>
        </p:sp>
        <p:sp>
          <p:nvSpPr>
            <p:cNvPr id="555" name="tx555"/>
            <p:cNvSpPr/>
            <p:nvPr/>
          </p:nvSpPr>
          <p:spPr>
            <a:xfrm>
              <a:off x="5106548" y="84520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56" name="tx556"/>
            <p:cNvSpPr/>
            <p:nvPr/>
          </p:nvSpPr>
          <p:spPr>
            <a:xfrm>
              <a:off x="5565008" y="845094"/>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POL3</a:t>
              </a:r>
            </a:p>
          </p:txBody>
        </p:sp>
        <p:sp>
          <p:nvSpPr>
            <p:cNvPr id="557" name="tx557"/>
            <p:cNvSpPr/>
            <p:nvPr/>
          </p:nvSpPr>
          <p:spPr>
            <a:xfrm>
              <a:off x="6029716"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58" name="tx558"/>
            <p:cNvSpPr/>
            <p:nvPr/>
          </p:nvSpPr>
          <p:spPr>
            <a:xfrm>
              <a:off x="6472678" y="847604"/>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IPV2</a:t>
              </a:r>
            </a:p>
          </p:txBody>
        </p:sp>
        <p:sp>
          <p:nvSpPr>
            <p:cNvPr id="559" name="tx559"/>
            <p:cNvSpPr/>
            <p:nvPr/>
          </p:nvSpPr>
          <p:spPr>
            <a:xfrm>
              <a:off x="6881533"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60" name="tx560"/>
            <p:cNvSpPr/>
            <p:nvPr/>
          </p:nvSpPr>
          <p:spPr>
            <a:xfrm>
              <a:off x="7330689" y="84520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61" name="tx561"/>
            <p:cNvSpPr/>
            <p:nvPr/>
          </p:nvSpPr>
          <p:spPr>
            <a:xfrm>
              <a:off x="7767457" y="8452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62" name="tx562"/>
            <p:cNvSpPr/>
            <p:nvPr/>
          </p:nvSpPr>
          <p:spPr>
            <a:xfrm>
              <a:off x="8256995" y="847932"/>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563" name="tx563"/>
            <p:cNvSpPr/>
            <p:nvPr/>
          </p:nvSpPr>
          <p:spPr>
            <a:xfrm>
              <a:off x="8631580" y="824412"/>
              <a:ext cx="354106"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MengA</a:t>
              </a:r>
            </a:p>
          </p:txBody>
        </p:sp>
        <p:sp>
          <p:nvSpPr>
            <p:cNvPr id="564" name="tx564"/>
            <p:cNvSpPr/>
            <p:nvPr/>
          </p:nvSpPr>
          <p:spPr>
            <a:xfrm>
              <a:off x="1331091" y="531006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565" name="tx565"/>
            <p:cNvSpPr/>
            <p:nvPr/>
          </p:nvSpPr>
          <p:spPr>
            <a:xfrm>
              <a:off x="1393165" y="50995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566" name="tx566"/>
            <p:cNvSpPr/>
            <p:nvPr/>
          </p:nvSpPr>
          <p:spPr>
            <a:xfrm>
              <a:off x="1431842" y="4885507"/>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567" name="tx567"/>
            <p:cNvSpPr/>
            <p:nvPr/>
          </p:nvSpPr>
          <p:spPr>
            <a:xfrm>
              <a:off x="1097940" y="4645535"/>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568" name="tx568"/>
            <p:cNvSpPr/>
            <p:nvPr/>
          </p:nvSpPr>
          <p:spPr>
            <a:xfrm>
              <a:off x="1517517" y="4433258"/>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569" name="tx569"/>
            <p:cNvSpPr/>
            <p:nvPr/>
          </p:nvSpPr>
          <p:spPr>
            <a:xfrm>
              <a:off x="1291937" y="4250449"/>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570" name="tx570"/>
            <p:cNvSpPr/>
            <p:nvPr/>
          </p:nvSpPr>
          <p:spPr>
            <a:xfrm>
              <a:off x="1369905" y="4010409"/>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571" name="tx571"/>
            <p:cNvSpPr/>
            <p:nvPr/>
          </p:nvSpPr>
          <p:spPr>
            <a:xfrm>
              <a:off x="1501828" y="379813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572" name="tx572"/>
            <p:cNvSpPr/>
            <p:nvPr/>
          </p:nvSpPr>
          <p:spPr>
            <a:xfrm>
              <a:off x="1595075" y="3587492"/>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573" name="tx573"/>
            <p:cNvSpPr/>
            <p:nvPr/>
          </p:nvSpPr>
          <p:spPr>
            <a:xfrm>
              <a:off x="1299986" y="3401340"/>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574" name="tx574"/>
            <p:cNvSpPr/>
            <p:nvPr/>
          </p:nvSpPr>
          <p:spPr>
            <a:xfrm>
              <a:off x="1385457" y="3189063"/>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575" name="tx575"/>
            <p:cNvSpPr/>
            <p:nvPr/>
          </p:nvSpPr>
          <p:spPr>
            <a:xfrm>
              <a:off x="1300123" y="2976786"/>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576" name="tx576"/>
            <p:cNvSpPr/>
            <p:nvPr/>
          </p:nvSpPr>
          <p:spPr>
            <a:xfrm>
              <a:off x="1408649" y="276444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577" name="tx577"/>
            <p:cNvSpPr/>
            <p:nvPr/>
          </p:nvSpPr>
          <p:spPr>
            <a:xfrm>
              <a:off x="508103" y="2552163"/>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578" name="tx578"/>
            <p:cNvSpPr/>
            <p:nvPr/>
          </p:nvSpPr>
          <p:spPr>
            <a:xfrm>
              <a:off x="1478568" y="2312191"/>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579" name="tx579"/>
            <p:cNvSpPr/>
            <p:nvPr/>
          </p:nvSpPr>
          <p:spPr>
            <a:xfrm>
              <a:off x="1035866" y="212590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580" name="tx580"/>
            <p:cNvSpPr/>
            <p:nvPr/>
          </p:nvSpPr>
          <p:spPr>
            <a:xfrm>
              <a:off x="1486412" y="190748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581" name="tx581"/>
            <p:cNvSpPr/>
            <p:nvPr/>
          </p:nvSpPr>
          <p:spPr>
            <a:xfrm>
              <a:off x="1416494" y="170312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582" name="tx582"/>
            <p:cNvSpPr/>
            <p:nvPr/>
          </p:nvSpPr>
          <p:spPr>
            <a:xfrm>
              <a:off x="1595075" y="1490845"/>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583" name="tx583"/>
            <p:cNvSpPr/>
            <p:nvPr/>
          </p:nvSpPr>
          <p:spPr>
            <a:xfrm>
              <a:off x="1354284" y="127856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584" name="tx584"/>
            <p:cNvSpPr/>
            <p:nvPr/>
          </p:nvSpPr>
          <p:spPr>
            <a:xfrm>
              <a:off x="1455375" y="106444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585" name="tx585"/>
            <p:cNvSpPr/>
            <p:nvPr/>
          </p:nvSpPr>
          <p:spPr>
            <a:xfrm>
              <a:off x="3649523" y="5814783"/>
              <a:ext cx="14442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  </a:t>
              </a:r>
            </a:p>
          </p:txBody>
        </p:sp>
        <p:pic>
          <p:nvPicPr>
            <p:cNvPr id="586" name="pic586"/>
            <p:cNvPicPr/>
            <p:nvPr/>
          </p:nvPicPr>
          <p:blipFill>
            <a:blip r:embed="rId2" cstate="print"/>
            <a:stretch>
              <a:fillRect/>
            </a:stretch>
          </p:blipFill>
          <p:spPr>
            <a:xfrm>
              <a:off x="5163316" y="5699605"/>
              <a:ext cx="2160000" cy="219455"/>
            </a:xfrm>
            <a:prstGeom prst="rect">
              <a:avLst/>
            </a:prstGeom>
          </p:spPr>
        </p:pic>
        <p:sp>
          <p:nvSpPr>
            <p:cNvPr id="587" name="pl587"/>
            <p:cNvSpPr/>
            <p:nvPr/>
          </p:nvSpPr>
          <p:spPr>
            <a:xfrm>
              <a:off x="5166916"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8" name="pl588"/>
            <p:cNvSpPr/>
            <p:nvPr/>
          </p:nvSpPr>
          <p:spPr>
            <a:xfrm>
              <a:off x="643706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89" name="pl589"/>
            <p:cNvSpPr/>
            <p:nvPr/>
          </p:nvSpPr>
          <p:spPr>
            <a:xfrm>
              <a:off x="665234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0" name="pl590"/>
            <p:cNvSpPr/>
            <p:nvPr/>
          </p:nvSpPr>
          <p:spPr>
            <a:xfrm>
              <a:off x="686762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1" name="pl591"/>
            <p:cNvSpPr/>
            <p:nvPr/>
          </p:nvSpPr>
          <p:spPr>
            <a:xfrm>
              <a:off x="7082908"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2" name="pl592"/>
            <p:cNvSpPr/>
            <p:nvPr/>
          </p:nvSpPr>
          <p:spPr>
            <a:xfrm>
              <a:off x="7319716" y="5875170"/>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93" name="pl593"/>
            <p:cNvSpPr/>
            <p:nvPr/>
          </p:nvSpPr>
          <p:spPr>
            <a:xfrm>
              <a:off x="5166916"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4" name="pl594"/>
            <p:cNvSpPr/>
            <p:nvPr/>
          </p:nvSpPr>
          <p:spPr>
            <a:xfrm>
              <a:off x="643706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5" name="pl595"/>
            <p:cNvSpPr/>
            <p:nvPr/>
          </p:nvSpPr>
          <p:spPr>
            <a:xfrm>
              <a:off x="665234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6" name="pl596"/>
            <p:cNvSpPr/>
            <p:nvPr/>
          </p:nvSpPr>
          <p:spPr>
            <a:xfrm>
              <a:off x="686762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7" name="pl597"/>
            <p:cNvSpPr/>
            <p:nvPr/>
          </p:nvSpPr>
          <p:spPr>
            <a:xfrm>
              <a:off x="7082908"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8" name="pl598"/>
            <p:cNvSpPr/>
            <p:nvPr/>
          </p:nvSpPr>
          <p:spPr>
            <a:xfrm>
              <a:off x="7319716" y="5699605"/>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99" name="tx599"/>
            <p:cNvSpPr/>
            <p:nvPr/>
          </p:nvSpPr>
          <p:spPr>
            <a:xfrm>
              <a:off x="5135838" y="598695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00" name="tx600"/>
            <p:cNvSpPr/>
            <p:nvPr/>
          </p:nvSpPr>
          <p:spPr>
            <a:xfrm>
              <a:off x="637491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01" name="tx601"/>
            <p:cNvSpPr/>
            <p:nvPr/>
          </p:nvSpPr>
          <p:spPr>
            <a:xfrm>
              <a:off x="659019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02" name="tx602"/>
            <p:cNvSpPr/>
            <p:nvPr/>
          </p:nvSpPr>
          <p:spPr>
            <a:xfrm>
              <a:off x="680547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03" name="tx603"/>
            <p:cNvSpPr/>
            <p:nvPr/>
          </p:nvSpPr>
          <p:spPr>
            <a:xfrm>
              <a:off x="7020752" y="598695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04" name="tx604"/>
            <p:cNvSpPr/>
            <p:nvPr/>
          </p:nvSpPr>
          <p:spPr>
            <a:xfrm>
              <a:off x="7226482" y="5986959"/>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05" name="tx605"/>
            <p:cNvSpPr/>
            <p:nvPr/>
          </p:nvSpPr>
          <p:spPr>
            <a:xfrm>
              <a:off x="1898429" y="399578"/>
              <a:ext cx="313088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by country, EMR, 2023</a:t>
              </a:r>
            </a:p>
          </p:txBody>
        </p:sp>
        <p:sp>
          <p:nvSpPr>
            <p:cNvPr id="606" name="tx60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07" name="tx607"/>
            <p:cNvSpPr/>
            <p:nvPr/>
          </p:nvSpPr>
          <p:spPr>
            <a:xfrm>
              <a:off x="4713369" y="6328529"/>
              <a:ext cx="4361041" cy="10351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White space is where vaccines have not been introduced or reported by countries.</a:t>
              </a:r>
            </a:p>
          </p:txBody>
        </p:sp>
        <p:sp>
          <p:nvSpPr>
            <p:cNvPr id="608" name="tx608"/>
            <p:cNvSpPr/>
            <p:nvPr/>
          </p:nvSpPr>
          <p:spPr>
            <a:xfrm>
              <a:off x="4849850" y="6447866"/>
              <a:ext cx="42245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Countries ordered based on descending crude average coverage across all vaccines.</a:t>
              </a:r>
            </a:p>
          </p:txBody>
        </p:sp>
        <p:sp>
          <p:nvSpPr>
            <p:cNvPr id="609" name="tx609"/>
            <p:cNvSpPr/>
            <p:nvPr/>
          </p:nvSpPr>
          <p:spPr>
            <a:xfrm>
              <a:off x="5912661" y="6568512"/>
              <a:ext cx="316174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IPV2 is only shown for oral polio vaccine (OPV)-using countries.</a:t>
              </a:r>
            </a:p>
          </p:txBody>
        </p:sp>
      </p:grpSp>
      <p:sp>
        <p:nvSpPr>
          <p:cNvPr id="6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Vaccine coverage varies between countries, but also within countries for different vaccines.
This heatmap shows vaccine coverage by country and vaccine in 2023.
In 2023, 13 out of 21 countries achieved coverage of 90% or higher in at least one vaccine.
Bahrain, United Arab Emirates, Egypt, Iran, Oman, Qatar, and Saudi Arabia had the highest percentage of vaccines (100%) in the national immunization schedule with coverage of at least 90%, followed by Kuwait (93%).
8 countries had not achieved 90% coverage of any vaccine (Afghanistan, Djibouti, Lebanon, Libya, Sudan, Somalia, Syria, and Yemen).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4633"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6" name="pl6"/>
            <p:cNvSpPr/>
            <p:nvPr/>
          </p:nvSpPr>
          <p:spPr>
            <a:xfrm>
              <a:off x="94076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7" name="pl7"/>
            <p:cNvSpPr/>
            <p:nvPr/>
          </p:nvSpPr>
          <p:spPr>
            <a:xfrm>
              <a:off x="105818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8" name="pl8"/>
            <p:cNvSpPr/>
            <p:nvPr/>
          </p:nvSpPr>
          <p:spPr>
            <a:xfrm>
              <a:off x="129303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9" name="pl9"/>
            <p:cNvSpPr/>
            <p:nvPr/>
          </p:nvSpPr>
          <p:spPr>
            <a:xfrm>
              <a:off x="152787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176272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199756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223241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246725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270210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293694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317179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340663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364148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9" name="pl19"/>
            <p:cNvSpPr/>
            <p:nvPr/>
          </p:nvSpPr>
          <p:spPr>
            <a:xfrm>
              <a:off x="387632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0" name="pl20"/>
            <p:cNvSpPr/>
            <p:nvPr/>
          </p:nvSpPr>
          <p:spPr>
            <a:xfrm>
              <a:off x="411117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1" name="pl21"/>
            <p:cNvSpPr/>
            <p:nvPr/>
          </p:nvSpPr>
          <p:spPr>
            <a:xfrm>
              <a:off x="434601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2" name="pl22"/>
            <p:cNvSpPr/>
            <p:nvPr/>
          </p:nvSpPr>
          <p:spPr>
            <a:xfrm>
              <a:off x="446343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23" name="pl23"/>
            <p:cNvSpPr/>
            <p:nvPr/>
          </p:nvSpPr>
          <p:spPr>
            <a:xfrm>
              <a:off x="764633"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4" name="pl24"/>
            <p:cNvSpPr/>
            <p:nvPr/>
          </p:nvSpPr>
          <p:spPr>
            <a:xfrm>
              <a:off x="764633"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25" name="pl25"/>
            <p:cNvSpPr/>
            <p:nvPr/>
          </p:nvSpPr>
          <p:spPr>
            <a:xfrm>
              <a:off x="117561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1045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64530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88014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211499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234983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258468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281952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305436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328921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352405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375890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3993748"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422859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175611" y="4137593"/>
              <a:ext cx="3052980" cy="742419"/>
            </a:xfrm>
            <a:custGeom>
              <a:avLst/>
              <a:pathLst>
                <a:path w="3052980" h="742419">
                  <a:moveTo>
                    <a:pt x="0" y="742419"/>
                  </a:moveTo>
                  <a:lnTo>
                    <a:pt x="234844" y="742419"/>
                  </a:lnTo>
                  <a:lnTo>
                    <a:pt x="469689" y="742419"/>
                  </a:lnTo>
                  <a:lnTo>
                    <a:pt x="704534" y="742419"/>
                  </a:lnTo>
                  <a:lnTo>
                    <a:pt x="939378" y="742419"/>
                  </a:lnTo>
                  <a:lnTo>
                    <a:pt x="1174223" y="742419"/>
                  </a:lnTo>
                  <a:lnTo>
                    <a:pt x="1409068" y="742419"/>
                  </a:lnTo>
                  <a:lnTo>
                    <a:pt x="1643912" y="742419"/>
                  </a:lnTo>
                  <a:lnTo>
                    <a:pt x="1878757" y="742419"/>
                  </a:lnTo>
                  <a:lnTo>
                    <a:pt x="2113602" y="742419"/>
                  </a:lnTo>
                  <a:lnTo>
                    <a:pt x="2348446" y="742419"/>
                  </a:lnTo>
                  <a:lnTo>
                    <a:pt x="2583291" y="742419"/>
                  </a:lnTo>
                  <a:lnTo>
                    <a:pt x="2818136" y="0"/>
                  </a:lnTo>
                  <a:lnTo>
                    <a:pt x="3052980" y="371209"/>
                  </a:lnTo>
                </a:path>
              </a:pathLst>
            </a:custGeom>
            <a:ln w="29811" cap="flat">
              <a:solidFill>
                <a:srgbClr val="1CABE2">
                  <a:alpha val="100000"/>
                </a:srgbClr>
              </a:solidFill>
              <a:prstDash val="solid"/>
              <a:round/>
            </a:ln>
          </p:spPr>
          <p:txBody>
            <a:bodyPr/>
            <a:lstStyle/>
            <a:p/>
          </p:txBody>
        </p:sp>
        <p:sp>
          <p:nvSpPr>
            <p:cNvPr id="40" name="pl40"/>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41" name="pl41"/>
            <p:cNvSpPr/>
            <p:nvPr/>
          </p:nvSpPr>
          <p:spPr>
            <a:xfrm>
              <a:off x="1175611" y="4137593"/>
              <a:ext cx="3052980" cy="742419"/>
            </a:xfrm>
            <a:custGeom>
              <a:avLst/>
              <a:pathLst>
                <a:path w="3052980" h="742419">
                  <a:moveTo>
                    <a:pt x="0" y="742419"/>
                  </a:moveTo>
                  <a:lnTo>
                    <a:pt x="234844" y="742419"/>
                  </a:lnTo>
                  <a:lnTo>
                    <a:pt x="469689" y="742419"/>
                  </a:lnTo>
                  <a:lnTo>
                    <a:pt x="704534" y="742419"/>
                  </a:lnTo>
                  <a:lnTo>
                    <a:pt x="939378" y="742419"/>
                  </a:lnTo>
                  <a:lnTo>
                    <a:pt x="1174223" y="742419"/>
                  </a:lnTo>
                  <a:lnTo>
                    <a:pt x="1409068" y="742419"/>
                  </a:lnTo>
                  <a:lnTo>
                    <a:pt x="1643912" y="742419"/>
                  </a:lnTo>
                  <a:lnTo>
                    <a:pt x="1878757" y="742419"/>
                  </a:lnTo>
                  <a:lnTo>
                    <a:pt x="2113602" y="742419"/>
                  </a:lnTo>
                  <a:lnTo>
                    <a:pt x="2348446" y="742419"/>
                  </a:lnTo>
                  <a:lnTo>
                    <a:pt x="2583291" y="742419"/>
                  </a:lnTo>
                  <a:lnTo>
                    <a:pt x="2818136" y="742419"/>
                  </a:lnTo>
                  <a:lnTo>
                    <a:pt x="3052980" y="0"/>
                  </a:lnTo>
                </a:path>
              </a:pathLst>
            </a:custGeom>
            <a:ln w="29811" cap="flat">
              <a:solidFill>
                <a:srgbClr val="6A1E74">
                  <a:alpha val="100000"/>
                </a:srgbClr>
              </a:solidFill>
              <a:prstDash val="solid"/>
              <a:round/>
            </a:ln>
          </p:spPr>
          <p:txBody>
            <a:bodyPr/>
            <a:lstStyle/>
            <a:p/>
          </p:txBody>
        </p:sp>
        <p:sp>
          <p:nvSpPr>
            <p:cNvPr id="42" name="pl42"/>
            <p:cNvSpPr/>
            <p:nvPr/>
          </p:nvSpPr>
          <p:spPr>
            <a:xfrm>
              <a:off x="1175611"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43" name="pt43"/>
            <p:cNvSpPr/>
            <p:nvPr/>
          </p:nvSpPr>
          <p:spPr>
            <a:xfrm>
              <a:off x="162047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44" name="pt44"/>
            <p:cNvSpPr/>
            <p:nvPr/>
          </p:nvSpPr>
          <p:spPr>
            <a:xfrm>
              <a:off x="209016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09016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46" name="pt46"/>
            <p:cNvSpPr/>
            <p:nvPr/>
          </p:nvSpPr>
          <p:spPr>
            <a:xfrm>
              <a:off x="255985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7" name="pt47"/>
            <p:cNvSpPr/>
            <p:nvPr/>
          </p:nvSpPr>
          <p:spPr>
            <a:xfrm>
              <a:off x="2794698"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279469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49" name="pt49"/>
            <p:cNvSpPr/>
            <p:nvPr/>
          </p:nvSpPr>
          <p:spPr>
            <a:xfrm>
              <a:off x="326438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0" name="pt50"/>
            <p:cNvSpPr/>
            <p:nvPr/>
          </p:nvSpPr>
          <p:spPr>
            <a:xfrm>
              <a:off x="326438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1" name="pt51"/>
            <p:cNvSpPr/>
            <p:nvPr/>
          </p:nvSpPr>
          <p:spPr>
            <a:xfrm>
              <a:off x="3499232"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2" name="pt52"/>
            <p:cNvSpPr/>
            <p:nvPr/>
          </p:nvSpPr>
          <p:spPr>
            <a:xfrm>
              <a:off x="349923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3" name="pt53"/>
            <p:cNvSpPr/>
            <p:nvPr/>
          </p:nvSpPr>
          <p:spPr>
            <a:xfrm>
              <a:off x="3968922"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54" name="pt54"/>
            <p:cNvSpPr/>
            <p:nvPr/>
          </p:nvSpPr>
          <p:spPr>
            <a:xfrm>
              <a:off x="396892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420376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6" name="pt56"/>
            <p:cNvSpPr/>
            <p:nvPr/>
          </p:nvSpPr>
          <p:spPr>
            <a:xfrm>
              <a:off x="138563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7" name="pt57"/>
            <p:cNvSpPr/>
            <p:nvPr/>
          </p:nvSpPr>
          <p:spPr>
            <a:xfrm>
              <a:off x="138563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58" name="pt58"/>
            <p:cNvSpPr/>
            <p:nvPr/>
          </p:nvSpPr>
          <p:spPr>
            <a:xfrm>
              <a:off x="162047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9" name="pt59"/>
            <p:cNvSpPr/>
            <p:nvPr/>
          </p:nvSpPr>
          <p:spPr>
            <a:xfrm>
              <a:off x="232500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0" name="pt60"/>
            <p:cNvSpPr/>
            <p:nvPr/>
          </p:nvSpPr>
          <p:spPr>
            <a:xfrm>
              <a:off x="232500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1" name="pt61"/>
            <p:cNvSpPr/>
            <p:nvPr/>
          </p:nvSpPr>
          <p:spPr>
            <a:xfrm>
              <a:off x="3029543"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2" name="pt62"/>
            <p:cNvSpPr/>
            <p:nvPr/>
          </p:nvSpPr>
          <p:spPr>
            <a:xfrm>
              <a:off x="302954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3" name="pt63"/>
            <p:cNvSpPr/>
            <p:nvPr/>
          </p:nvSpPr>
          <p:spPr>
            <a:xfrm>
              <a:off x="302954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4" name="pt64"/>
            <p:cNvSpPr/>
            <p:nvPr/>
          </p:nvSpPr>
          <p:spPr>
            <a:xfrm>
              <a:off x="302954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5" name="pt65"/>
            <p:cNvSpPr/>
            <p:nvPr/>
          </p:nvSpPr>
          <p:spPr>
            <a:xfrm>
              <a:off x="3734077"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6" name="pt66"/>
            <p:cNvSpPr/>
            <p:nvPr/>
          </p:nvSpPr>
          <p:spPr>
            <a:xfrm>
              <a:off x="373407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67" name="pt67"/>
            <p:cNvSpPr/>
            <p:nvPr/>
          </p:nvSpPr>
          <p:spPr>
            <a:xfrm>
              <a:off x="3734077"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68" name="pt68"/>
            <p:cNvSpPr/>
            <p:nvPr/>
          </p:nvSpPr>
          <p:spPr>
            <a:xfrm>
              <a:off x="115078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69" name="pt69"/>
            <p:cNvSpPr/>
            <p:nvPr/>
          </p:nvSpPr>
          <p:spPr>
            <a:xfrm>
              <a:off x="115078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0" name="pt70"/>
            <p:cNvSpPr/>
            <p:nvPr/>
          </p:nvSpPr>
          <p:spPr>
            <a:xfrm>
              <a:off x="115078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1" name="pt71"/>
            <p:cNvSpPr/>
            <p:nvPr/>
          </p:nvSpPr>
          <p:spPr>
            <a:xfrm>
              <a:off x="115078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185532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3" name="pt73"/>
            <p:cNvSpPr/>
            <p:nvPr/>
          </p:nvSpPr>
          <p:spPr>
            <a:xfrm>
              <a:off x="185532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4" name="pt74"/>
            <p:cNvSpPr/>
            <p:nvPr/>
          </p:nvSpPr>
          <p:spPr>
            <a:xfrm>
              <a:off x="185532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5" name="pt75"/>
            <p:cNvSpPr/>
            <p:nvPr/>
          </p:nvSpPr>
          <p:spPr>
            <a:xfrm>
              <a:off x="185532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255985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5985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78" name="pt78"/>
            <p:cNvSpPr/>
            <p:nvPr/>
          </p:nvSpPr>
          <p:spPr>
            <a:xfrm>
              <a:off x="255985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79" name="pt79"/>
            <p:cNvSpPr/>
            <p:nvPr/>
          </p:nvSpPr>
          <p:spPr>
            <a:xfrm>
              <a:off x="326438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0" name="pt80"/>
            <p:cNvSpPr/>
            <p:nvPr/>
          </p:nvSpPr>
          <p:spPr>
            <a:xfrm>
              <a:off x="3499232"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1" name="pt81"/>
            <p:cNvSpPr/>
            <p:nvPr/>
          </p:nvSpPr>
          <p:spPr>
            <a:xfrm>
              <a:off x="4203766" y="448397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4203766" y="4112767"/>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3" name="pt83"/>
            <p:cNvSpPr/>
            <p:nvPr/>
          </p:nvSpPr>
          <p:spPr>
            <a:xfrm>
              <a:off x="420376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4" name="pt84"/>
            <p:cNvSpPr/>
            <p:nvPr/>
          </p:nvSpPr>
          <p:spPr>
            <a:xfrm>
              <a:off x="138563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5" name="pt85"/>
            <p:cNvSpPr/>
            <p:nvPr/>
          </p:nvSpPr>
          <p:spPr>
            <a:xfrm>
              <a:off x="138563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162047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162047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88" name="pt88"/>
            <p:cNvSpPr/>
            <p:nvPr/>
          </p:nvSpPr>
          <p:spPr>
            <a:xfrm>
              <a:off x="209016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89" name="pt89"/>
            <p:cNvSpPr/>
            <p:nvPr/>
          </p:nvSpPr>
          <p:spPr>
            <a:xfrm>
              <a:off x="209016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232500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32500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2" name="pt92"/>
            <p:cNvSpPr/>
            <p:nvPr/>
          </p:nvSpPr>
          <p:spPr>
            <a:xfrm>
              <a:off x="279469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3" name="pt93"/>
            <p:cNvSpPr/>
            <p:nvPr/>
          </p:nvSpPr>
          <p:spPr>
            <a:xfrm>
              <a:off x="279469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3264388"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3499232"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96" name="pt96"/>
            <p:cNvSpPr/>
            <p:nvPr/>
          </p:nvSpPr>
          <p:spPr>
            <a:xfrm>
              <a:off x="373407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7" name="pt97"/>
            <p:cNvSpPr/>
            <p:nvPr/>
          </p:nvSpPr>
          <p:spPr>
            <a:xfrm>
              <a:off x="3968922" y="4112767"/>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968922"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99" name="pl99"/>
            <p:cNvSpPr/>
            <p:nvPr/>
          </p:nvSpPr>
          <p:spPr>
            <a:xfrm>
              <a:off x="1181417" y="4527032"/>
              <a:ext cx="155969" cy="340312"/>
            </a:xfrm>
            <a:custGeom>
              <a:avLst/>
              <a:pathLst>
                <a:path w="155969" h="340312">
                  <a:moveTo>
                    <a:pt x="155969" y="0"/>
                  </a:moveTo>
                  <a:lnTo>
                    <a:pt x="0" y="340312"/>
                  </a:lnTo>
                </a:path>
              </a:pathLst>
            </a:custGeom>
            <a:ln w="13550" cap="rnd">
              <a:solidFill>
                <a:srgbClr val="1CABE2">
                  <a:alpha val="100000"/>
                </a:srgbClr>
              </a:solidFill>
              <a:prstDash val="solid"/>
              <a:round/>
            </a:ln>
          </p:spPr>
          <p:txBody>
            <a:bodyPr/>
            <a:lstStyle/>
            <a:p/>
          </p:txBody>
        </p:sp>
        <p:sp>
          <p:nvSpPr>
            <p:cNvPr id="100" name="pl100"/>
            <p:cNvSpPr/>
            <p:nvPr/>
          </p:nvSpPr>
          <p:spPr>
            <a:xfrm>
              <a:off x="1074858" y="4813301"/>
              <a:ext cx="89449" cy="59227"/>
            </a:xfrm>
            <a:custGeom>
              <a:avLst/>
              <a:pathLst>
                <a:path w="89449" h="59227">
                  <a:moveTo>
                    <a:pt x="0" y="0"/>
                  </a:moveTo>
                  <a:lnTo>
                    <a:pt x="89449" y="59227"/>
                  </a:lnTo>
                </a:path>
              </a:pathLst>
            </a:custGeom>
            <a:ln w="13550" cap="rnd">
              <a:solidFill>
                <a:srgbClr val="80BD41">
                  <a:alpha val="100000"/>
                </a:srgbClr>
              </a:solidFill>
              <a:prstDash val="solid"/>
              <a:round/>
            </a:ln>
          </p:spPr>
          <p:txBody>
            <a:bodyPr/>
            <a:lstStyle/>
            <a:p/>
          </p:txBody>
        </p:sp>
        <p:sp>
          <p:nvSpPr>
            <p:cNvPr id="101" name="pl101"/>
            <p:cNvSpPr/>
            <p:nvPr/>
          </p:nvSpPr>
          <p:spPr>
            <a:xfrm>
              <a:off x="1175798" y="4698937"/>
              <a:ext cx="2210" cy="167009"/>
            </a:xfrm>
            <a:custGeom>
              <a:avLst/>
              <a:pathLst>
                <a:path w="2210" h="167009">
                  <a:moveTo>
                    <a:pt x="2210" y="0"/>
                  </a:moveTo>
                  <a:lnTo>
                    <a:pt x="0" y="167009"/>
                  </a:lnTo>
                </a:path>
              </a:pathLst>
            </a:custGeom>
            <a:ln w="13550" cap="rnd">
              <a:solidFill>
                <a:srgbClr val="6A1E74">
                  <a:alpha val="100000"/>
                </a:srgbClr>
              </a:solidFill>
              <a:prstDash val="solid"/>
              <a:round/>
            </a:ln>
          </p:spPr>
          <p:txBody>
            <a:bodyPr/>
            <a:lstStyle/>
            <a:p/>
          </p:txBody>
        </p:sp>
        <p:sp>
          <p:nvSpPr>
            <p:cNvPr id="102" name="pl102"/>
            <p:cNvSpPr/>
            <p:nvPr/>
          </p:nvSpPr>
          <p:spPr>
            <a:xfrm>
              <a:off x="914097" y="4884242"/>
              <a:ext cx="248781" cy="82647"/>
            </a:xfrm>
            <a:custGeom>
              <a:avLst/>
              <a:pathLst>
                <a:path w="248781" h="82647">
                  <a:moveTo>
                    <a:pt x="0" y="82647"/>
                  </a:moveTo>
                  <a:lnTo>
                    <a:pt x="248781" y="0"/>
                  </a:lnTo>
                </a:path>
              </a:pathLst>
            </a:custGeom>
            <a:ln w="13550" cap="rnd">
              <a:solidFill>
                <a:srgbClr val="F26A21">
                  <a:alpha val="100000"/>
                </a:srgbClr>
              </a:solidFill>
              <a:prstDash val="solid"/>
              <a:round/>
            </a:ln>
          </p:spPr>
          <p:txBody>
            <a:bodyPr/>
            <a:lstStyle/>
            <a:p/>
          </p:txBody>
        </p:sp>
        <p:sp>
          <p:nvSpPr>
            <p:cNvPr id="103" name="tx103"/>
            <p:cNvSpPr/>
            <p:nvPr/>
          </p:nvSpPr>
          <p:spPr>
            <a:xfrm>
              <a:off x="1305603" y="441172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104" name="tx104"/>
            <p:cNvSpPr/>
            <p:nvPr/>
          </p:nvSpPr>
          <p:spPr>
            <a:xfrm>
              <a:off x="981660" y="4752722"/>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5" name="tx105"/>
            <p:cNvSpPr/>
            <p:nvPr/>
          </p:nvSpPr>
          <p:spPr>
            <a:xfrm>
              <a:off x="1142840" y="4583631"/>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106" name="tx106"/>
            <p:cNvSpPr/>
            <p:nvPr/>
          </p:nvSpPr>
          <p:spPr>
            <a:xfrm>
              <a:off x="820899" y="4922874"/>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07" name="tx107"/>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108" name="tx108"/>
            <p:cNvSpPr/>
            <p:nvPr/>
          </p:nvSpPr>
          <p:spPr>
            <a:xfrm>
              <a:off x="4270795" y="441790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1</a:t>
              </a:r>
            </a:p>
          </p:txBody>
        </p:sp>
        <p:sp>
          <p:nvSpPr>
            <p:cNvPr id="109" name="tx109"/>
            <p:cNvSpPr/>
            <p:nvPr/>
          </p:nvSpPr>
          <p:spPr>
            <a:xfrm>
              <a:off x="4270795" y="4046691"/>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2</a:t>
              </a:r>
            </a:p>
          </p:txBody>
        </p:sp>
        <p:sp>
          <p:nvSpPr>
            <p:cNvPr id="110" name="tx110"/>
            <p:cNvSpPr/>
            <p:nvPr/>
          </p:nvSpPr>
          <p:spPr>
            <a:xfrm>
              <a:off x="4270795"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111" name="tx111"/>
            <p:cNvSpPr/>
            <p:nvPr/>
          </p:nvSpPr>
          <p:spPr>
            <a:xfrm>
              <a:off x="1800017" y="769441"/>
              <a:ext cx="1804168" cy="14116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programme coverage</a:t>
              </a:r>
            </a:p>
          </p:txBody>
        </p:sp>
        <p:sp>
          <p:nvSpPr>
            <p:cNvPr id="112" name="tx112"/>
            <p:cNvSpPr/>
            <p:nvPr/>
          </p:nvSpPr>
          <p:spPr>
            <a:xfrm rot="-5400000">
              <a:off x="104761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13" name="tx113"/>
            <p:cNvSpPr/>
            <p:nvPr/>
          </p:nvSpPr>
          <p:spPr>
            <a:xfrm rot="-5400000">
              <a:off x="1282455"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14" name="tx114"/>
            <p:cNvSpPr/>
            <p:nvPr/>
          </p:nvSpPr>
          <p:spPr>
            <a:xfrm rot="-5400000">
              <a:off x="151729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15" name="tx115"/>
            <p:cNvSpPr/>
            <p:nvPr/>
          </p:nvSpPr>
          <p:spPr>
            <a:xfrm rot="-5400000">
              <a:off x="1752116"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16" name="tx116"/>
            <p:cNvSpPr/>
            <p:nvPr/>
          </p:nvSpPr>
          <p:spPr>
            <a:xfrm rot="-5400000">
              <a:off x="198698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17" name="tx117"/>
            <p:cNvSpPr/>
            <p:nvPr/>
          </p:nvSpPr>
          <p:spPr>
            <a:xfrm rot="-5400000">
              <a:off x="222183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8" name="tx118"/>
            <p:cNvSpPr/>
            <p:nvPr/>
          </p:nvSpPr>
          <p:spPr>
            <a:xfrm rot="-5400000">
              <a:off x="245667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9" name="tx119"/>
            <p:cNvSpPr/>
            <p:nvPr/>
          </p:nvSpPr>
          <p:spPr>
            <a:xfrm rot="-5400000">
              <a:off x="269152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0" name="tx120"/>
            <p:cNvSpPr/>
            <p:nvPr/>
          </p:nvSpPr>
          <p:spPr>
            <a:xfrm rot="-5400000">
              <a:off x="292636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1" name="tx121"/>
            <p:cNvSpPr/>
            <p:nvPr/>
          </p:nvSpPr>
          <p:spPr>
            <a:xfrm rot="-5400000">
              <a:off x="316121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2" name="tx122"/>
            <p:cNvSpPr/>
            <p:nvPr/>
          </p:nvSpPr>
          <p:spPr>
            <a:xfrm rot="-5400000">
              <a:off x="339605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3" name="tx123"/>
            <p:cNvSpPr/>
            <p:nvPr/>
          </p:nvSpPr>
          <p:spPr>
            <a:xfrm rot="-5400000">
              <a:off x="363090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4" name="tx124"/>
            <p:cNvSpPr/>
            <p:nvPr/>
          </p:nvSpPr>
          <p:spPr>
            <a:xfrm rot="-5400000">
              <a:off x="386574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5" name="tx125"/>
            <p:cNvSpPr/>
            <p:nvPr/>
          </p:nvSpPr>
          <p:spPr>
            <a:xfrm rot="-5400000">
              <a:off x="4100563"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6" name="tx126"/>
            <p:cNvSpPr/>
            <p:nvPr/>
          </p:nvSpPr>
          <p:spPr>
            <a:xfrm>
              <a:off x="639848"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27" name="tx127"/>
            <p:cNvSpPr/>
            <p:nvPr/>
          </p:nvSpPr>
          <p:spPr>
            <a:xfrm>
              <a:off x="577692"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8" name="tx128"/>
            <p:cNvSpPr/>
            <p:nvPr/>
          </p:nvSpPr>
          <p:spPr>
            <a:xfrm rot="-5400000">
              <a:off x="17044"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9" name="pl129"/>
            <p:cNvSpPr/>
            <p:nvPr/>
          </p:nvSpPr>
          <p:spPr>
            <a:xfrm>
              <a:off x="1651803"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130" name="pl130"/>
            <p:cNvSpPr/>
            <p:nvPr/>
          </p:nvSpPr>
          <p:spPr>
            <a:xfrm>
              <a:off x="1651803"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131" name="pl131"/>
            <p:cNvSpPr/>
            <p:nvPr/>
          </p:nvSpPr>
          <p:spPr>
            <a:xfrm>
              <a:off x="2761980"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132" name="pl132"/>
            <p:cNvSpPr/>
            <p:nvPr/>
          </p:nvSpPr>
          <p:spPr>
            <a:xfrm>
              <a:off x="2761980"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133" name="tx133"/>
            <p:cNvSpPr/>
            <p:nvPr/>
          </p:nvSpPr>
          <p:spPr>
            <a:xfrm>
              <a:off x="1918903" y="5823572"/>
              <a:ext cx="751542"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a:t>
              </a:r>
            </a:p>
          </p:txBody>
        </p:sp>
        <p:sp>
          <p:nvSpPr>
            <p:cNvPr id="134" name="tx134"/>
            <p:cNvSpPr/>
            <p:nvPr/>
          </p:nvSpPr>
          <p:spPr>
            <a:xfrm>
              <a:off x="1918903" y="6112618"/>
              <a:ext cx="62111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a:t>
              </a:r>
            </a:p>
          </p:txBody>
        </p:sp>
        <p:sp>
          <p:nvSpPr>
            <p:cNvPr id="135" name="tx135"/>
            <p:cNvSpPr/>
            <p:nvPr/>
          </p:nvSpPr>
          <p:spPr>
            <a:xfrm>
              <a:off x="3029079" y="5823900"/>
              <a:ext cx="745266"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a:t>
              </a:r>
            </a:p>
          </p:txBody>
        </p:sp>
        <p:sp>
          <p:nvSpPr>
            <p:cNvPr id="136" name="tx136"/>
            <p:cNvSpPr/>
            <p:nvPr/>
          </p:nvSpPr>
          <p:spPr>
            <a:xfrm>
              <a:off x="3029079" y="6112945"/>
              <a:ext cx="614843"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a:t>
              </a:r>
            </a:p>
          </p:txBody>
        </p:sp>
        <p:sp>
          <p:nvSpPr>
            <p:cNvPr id="137" name="pl137"/>
            <p:cNvSpPr/>
            <p:nvPr/>
          </p:nvSpPr>
          <p:spPr>
            <a:xfrm>
              <a:off x="5129884" y="3023965"/>
              <a:ext cx="3874937" cy="0"/>
            </a:xfrm>
            <a:custGeom>
              <a:avLst/>
              <a:pathLst>
                <a:path w="3874937" h="0">
                  <a:moveTo>
                    <a:pt x="0" y="0"/>
                  </a:moveTo>
                  <a:lnTo>
                    <a:pt x="3874937" y="0"/>
                  </a:lnTo>
                  <a:lnTo>
                    <a:pt x="3874937" y="0"/>
                  </a:lnTo>
                </a:path>
              </a:pathLst>
            </a:custGeom>
            <a:ln w="6775" cap="flat">
              <a:solidFill>
                <a:srgbClr val="EBEBEB">
                  <a:alpha val="100000"/>
                </a:srgbClr>
              </a:solidFill>
              <a:prstDash val="solid"/>
              <a:round/>
            </a:ln>
          </p:spPr>
          <p:txBody>
            <a:bodyPr/>
            <a:lstStyle/>
            <a:p/>
          </p:txBody>
        </p:sp>
        <p:sp>
          <p:nvSpPr>
            <p:cNvPr id="138" name="pl138"/>
            <p:cNvSpPr/>
            <p:nvPr/>
          </p:nvSpPr>
          <p:spPr>
            <a:xfrm>
              <a:off x="530601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423440"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5658285"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589312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6127974"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6362819"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59766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683250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7067353"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30219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53704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771887"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8006732"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24157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8476421"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711266"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828688" y="982312"/>
              <a:ext cx="0" cy="4083304"/>
            </a:xfrm>
            <a:custGeom>
              <a:avLst/>
              <a:pathLst>
                <a:path w="0" h="4083304">
                  <a:moveTo>
                    <a:pt x="0" y="4083304"/>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129884" y="4880012"/>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56" name="pl156"/>
            <p:cNvSpPr/>
            <p:nvPr/>
          </p:nvSpPr>
          <p:spPr>
            <a:xfrm>
              <a:off x="5129884" y="1167917"/>
              <a:ext cx="3874937" cy="0"/>
            </a:xfrm>
            <a:custGeom>
              <a:avLst/>
              <a:pathLst>
                <a:path w="3874937" h="0">
                  <a:moveTo>
                    <a:pt x="0" y="0"/>
                  </a:moveTo>
                  <a:lnTo>
                    <a:pt x="3874937" y="0"/>
                  </a:lnTo>
                  <a:lnTo>
                    <a:pt x="3874937" y="0"/>
                  </a:lnTo>
                </a:path>
              </a:pathLst>
            </a:custGeom>
            <a:ln w="13550" cap="flat">
              <a:solidFill>
                <a:srgbClr val="EBEBEB">
                  <a:alpha val="100000"/>
                </a:srgbClr>
              </a:solidFill>
              <a:prstDash val="solid"/>
              <a:round/>
            </a:ln>
          </p:spPr>
          <p:txBody>
            <a:bodyPr/>
            <a:lstStyle/>
            <a:p/>
          </p:txBody>
        </p:sp>
        <p:sp>
          <p:nvSpPr>
            <p:cNvPr id="157" name="pl157"/>
            <p:cNvSpPr/>
            <p:nvPr/>
          </p:nvSpPr>
          <p:spPr>
            <a:xfrm>
              <a:off x="554086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5775707"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6010552"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24539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6480241"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715086"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94993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18477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419620"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654465"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88930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124154"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358999"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8593843" y="982312"/>
              <a:ext cx="0" cy="4083304"/>
            </a:xfrm>
            <a:custGeom>
              <a:avLst/>
              <a:pathLst>
                <a:path w="0" h="4083304">
                  <a:moveTo>
                    <a:pt x="0" y="4083304"/>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1CABE2">
                  <a:alpha val="100000"/>
                </a:srgbClr>
              </a:solidFill>
              <a:prstDash val="solid"/>
              <a:round/>
            </a:ln>
          </p:spPr>
          <p:txBody>
            <a:bodyPr/>
            <a:lstStyle/>
            <a:p/>
          </p:txBody>
        </p:sp>
        <p:sp>
          <p:nvSpPr>
            <p:cNvPr id="172" name="pl172"/>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80BD41">
                  <a:alpha val="100000"/>
                </a:srgbClr>
              </a:solidFill>
              <a:prstDash val="solid"/>
              <a:round/>
            </a:ln>
          </p:spPr>
          <p:txBody>
            <a:bodyPr/>
            <a:lstStyle/>
            <a:p/>
          </p:txBody>
        </p:sp>
        <p:sp>
          <p:nvSpPr>
            <p:cNvPr id="173" name="pl173"/>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6A1E74">
                  <a:alpha val="100000"/>
                </a:srgbClr>
              </a:solidFill>
              <a:prstDash val="solid"/>
              <a:round/>
            </a:ln>
          </p:spPr>
          <p:txBody>
            <a:bodyPr/>
            <a:lstStyle/>
            <a:p/>
          </p:txBody>
        </p:sp>
        <p:sp>
          <p:nvSpPr>
            <p:cNvPr id="174" name="pl174"/>
            <p:cNvSpPr/>
            <p:nvPr/>
          </p:nvSpPr>
          <p:spPr>
            <a:xfrm>
              <a:off x="5540862" y="4880012"/>
              <a:ext cx="3052980" cy="0"/>
            </a:xfrm>
            <a:custGeom>
              <a:avLst/>
              <a:pathLst>
                <a:path w="3052980" h="0">
                  <a:moveTo>
                    <a:pt x="0" y="0"/>
                  </a:moveTo>
                  <a:lnTo>
                    <a:pt x="234844" y="0"/>
                  </a:lnTo>
                  <a:lnTo>
                    <a:pt x="469689" y="0"/>
                  </a:lnTo>
                  <a:lnTo>
                    <a:pt x="704534" y="0"/>
                  </a:lnTo>
                  <a:lnTo>
                    <a:pt x="939378" y="0"/>
                  </a:lnTo>
                  <a:lnTo>
                    <a:pt x="1174223" y="0"/>
                  </a:lnTo>
                  <a:lnTo>
                    <a:pt x="1409068" y="0"/>
                  </a:lnTo>
                  <a:lnTo>
                    <a:pt x="1643912" y="0"/>
                  </a:lnTo>
                  <a:lnTo>
                    <a:pt x="1878757" y="0"/>
                  </a:lnTo>
                  <a:lnTo>
                    <a:pt x="2113602" y="0"/>
                  </a:lnTo>
                  <a:lnTo>
                    <a:pt x="2348446" y="0"/>
                  </a:lnTo>
                  <a:lnTo>
                    <a:pt x="2583291" y="0"/>
                  </a:lnTo>
                  <a:lnTo>
                    <a:pt x="2818136" y="0"/>
                  </a:lnTo>
                  <a:lnTo>
                    <a:pt x="3052980" y="0"/>
                  </a:lnTo>
                </a:path>
              </a:pathLst>
            </a:custGeom>
            <a:ln w="29811" cap="flat">
              <a:solidFill>
                <a:srgbClr val="F26A21">
                  <a:alpha val="100000"/>
                </a:srgbClr>
              </a:solidFill>
              <a:prstDash val="solid"/>
              <a:round/>
            </a:ln>
          </p:spPr>
          <p:txBody>
            <a:bodyPr/>
            <a:lstStyle/>
            <a:p/>
          </p:txBody>
        </p:sp>
        <p:sp>
          <p:nvSpPr>
            <p:cNvPr id="175" name="pt175"/>
            <p:cNvSpPr/>
            <p:nvPr/>
          </p:nvSpPr>
          <p:spPr>
            <a:xfrm>
              <a:off x="551603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98572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77" name="pt177"/>
            <p:cNvSpPr/>
            <p:nvPr/>
          </p:nvSpPr>
          <p:spPr>
            <a:xfrm>
              <a:off x="622057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645541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9" name="pt179"/>
            <p:cNvSpPr/>
            <p:nvPr/>
          </p:nvSpPr>
          <p:spPr>
            <a:xfrm>
              <a:off x="6690260"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0" name="pt180"/>
            <p:cNvSpPr/>
            <p:nvPr/>
          </p:nvSpPr>
          <p:spPr>
            <a:xfrm>
              <a:off x="6690260"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1" name="pt181"/>
            <p:cNvSpPr/>
            <p:nvPr/>
          </p:nvSpPr>
          <p:spPr>
            <a:xfrm>
              <a:off x="715994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2" name="pt182"/>
            <p:cNvSpPr/>
            <p:nvPr/>
          </p:nvSpPr>
          <p:spPr>
            <a:xfrm>
              <a:off x="7394794"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3" name="pt183"/>
            <p:cNvSpPr/>
            <p:nvPr/>
          </p:nvSpPr>
          <p:spPr>
            <a:xfrm>
              <a:off x="762963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4" name="pt184"/>
            <p:cNvSpPr/>
            <p:nvPr/>
          </p:nvSpPr>
          <p:spPr>
            <a:xfrm>
              <a:off x="7864483"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786448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pt186"/>
            <p:cNvSpPr/>
            <p:nvPr/>
          </p:nvSpPr>
          <p:spPr>
            <a:xfrm>
              <a:off x="8099328"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87" name="pt187"/>
            <p:cNvSpPr/>
            <p:nvPr/>
          </p:nvSpPr>
          <p:spPr>
            <a:xfrm>
              <a:off x="833417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88" name="pt188"/>
            <p:cNvSpPr/>
            <p:nvPr/>
          </p:nvSpPr>
          <p:spPr>
            <a:xfrm>
              <a:off x="8569017"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8569017"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0" name="pt190"/>
            <p:cNvSpPr/>
            <p:nvPr/>
          </p:nvSpPr>
          <p:spPr>
            <a:xfrm>
              <a:off x="551603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1" name="pt191"/>
            <p:cNvSpPr/>
            <p:nvPr/>
          </p:nvSpPr>
          <p:spPr>
            <a:xfrm>
              <a:off x="5750881"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75088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3" name="pt193"/>
            <p:cNvSpPr/>
            <p:nvPr/>
          </p:nvSpPr>
          <p:spPr>
            <a:xfrm>
              <a:off x="598572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194" name="pt194"/>
            <p:cNvSpPr/>
            <p:nvPr/>
          </p:nvSpPr>
          <p:spPr>
            <a:xfrm>
              <a:off x="622057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5" name="pt195"/>
            <p:cNvSpPr/>
            <p:nvPr/>
          </p:nvSpPr>
          <p:spPr>
            <a:xfrm>
              <a:off x="645541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6925105"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97" name="pt197"/>
            <p:cNvSpPr/>
            <p:nvPr/>
          </p:nvSpPr>
          <p:spPr>
            <a:xfrm>
              <a:off x="715994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7394794"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199" name="pt199"/>
            <p:cNvSpPr/>
            <p:nvPr/>
          </p:nvSpPr>
          <p:spPr>
            <a:xfrm>
              <a:off x="762963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0" name="pt200"/>
            <p:cNvSpPr/>
            <p:nvPr/>
          </p:nvSpPr>
          <p:spPr>
            <a:xfrm>
              <a:off x="7629639"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1" name="pt201"/>
            <p:cNvSpPr/>
            <p:nvPr/>
          </p:nvSpPr>
          <p:spPr>
            <a:xfrm>
              <a:off x="8099328"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8099328"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3" name="pt203"/>
            <p:cNvSpPr/>
            <p:nvPr/>
          </p:nvSpPr>
          <p:spPr>
            <a:xfrm>
              <a:off x="833417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4" name="pt204"/>
            <p:cNvSpPr/>
            <p:nvPr/>
          </p:nvSpPr>
          <p:spPr>
            <a:xfrm>
              <a:off x="5516036"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5" name="pt205"/>
            <p:cNvSpPr/>
            <p:nvPr/>
          </p:nvSpPr>
          <p:spPr>
            <a:xfrm>
              <a:off x="575088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6" name="pt206"/>
            <p:cNvSpPr/>
            <p:nvPr/>
          </p:nvSpPr>
          <p:spPr>
            <a:xfrm>
              <a:off x="5750881"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07" name="pt207"/>
            <p:cNvSpPr/>
            <p:nvPr/>
          </p:nvSpPr>
          <p:spPr>
            <a:xfrm>
              <a:off x="6220571"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08" name="pt208"/>
            <p:cNvSpPr/>
            <p:nvPr/>
          </p:nvSpPr>
          <p:spPr>
            <a:xfrm>
              <a:off x="645541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09" name="pt209"/>
            <p:cNvSpPr/>
            <p:nvPr/>
          </p:nvSpPr>
          <p:spPr>
            <a:xfrm>
              <a:off x="6925105"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692510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1" name="pt211"/>
            <p:cNvSpPr/>
            <p:nvPr/>
          </p:nvSpPr>
          <p:spPr>
            <a:xfrm>
              <a:off x="7159949"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2" name="pt212"/>
            <p:cNvSpPr/>
            <p:nvPr/>
          </p:nvSpPr>
          <p:spPr>
            <a:xfrm>
              <a:off x="7394794"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3" name="pt213"/>
            <p:cNvSpPr/>
            <p:nvPr/>
          </p:nvSpPr>
          <p:spPr>
            <a:xfrm>
              <a:off x="7629639"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7864483"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5" name="pt215"/>
            <p:cNvSpPr/>
            <p:nvPr/>
          </p:nvSpPr>
          <p:spPr>
            <a:xfrm>
              <a:off x="8099328"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16" name="pt216"/>
            <p:cNvSpPr/>
            <p:nvPr/>
          </p:nvSpPr>
          <p:spPr>
            <a:xfrm>
              <a:off x="8334173"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8569017"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18" name="pt218"/>
            <p:cNvSpPr/>
            <p:nvPr/>
          </p:nvSpPr>
          <p:spPr>
            <a:xfrm>
              <a:off x="5516036"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19" name="pt219"/>
            <p:cNvSpPr/>
            <p:nvPr/>
          </p:nvSpPr>
          <p:spPr>
            <a:xfrm>
              <a:off x="5985726"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985726"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1" name="pt221"/>
            <p:cNvSpPr/>
            <p:nvPr/>
          </p:nvSpPr>
          <p:spPr>
            <a:xfrm>
              <a:off x="6220571"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2" name="pt222"/>
            <p:cNvSpPr/>
            <p:nvPr/>
          </p:nvSpPr>
          <p:spPr>
            <a:xfrm>
              <a:off x="6455415"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3" name="pt223"/>
            <p:cNvSpPr/>
            <p:nvPr/>
          </p:nvSpPr>
          <p:spPr>
            <a:xfrm>
              <a:off x="6690260"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6690260"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25" name="pt225"/>
            <p:cNvSpPr/>
            <p:nvPr/>
          </p:nvSpPr>
          <p:spPr>
            <a:xfrm>
              <a:off x="6925105"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26" name="pt226"/>
            <p:cNvSpPr/>
            <p:nvPr/>
          </p:nvSpPr>
          <p:spPr>
            <a:xfrm>
              <a:off x="7159949"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7" name="pt227"/>
            <p:cNvSpPr/>
            <p:nvPr/>
          </p:nvSpPr>
          <p:spPr>
            <a:xfrm>
              <a:off x="7394794" y="4855186"/>
              <a:ext cx="49651" cy="4965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7864483" y="4855186"/>
              <a:ext cx="49651" cy="49651"/>
            </a:xfrm>
            <a:prstGeom prst="ellipse">
              <a:avLst/>
            </a:prstGeom>
            <a:solidFill>
              <a:srgbClr val="6A1E74">
                <a:alpha val="100000"/>
              </a:srgbClr>
            </a:solidFill>
            <a:ln w="9000" cap="rnd">
              <a:solidFill>
                <a:srgbClr val="6A1E74">
                  <a:alpha val="100000"/>
                </a:srgbClr>
              </a:solidFill>
              <a:prstDash val="solid"/>
              <a:round/>
            </a:ln>
          </p:spPr>
          <p:txBody>
            <a:bodyPr/>
            <a:lstStyle/>
            <a:p/>
          </p:txBody>
        </p:sp>
        <p:sp>
          <p:nvSpPr>
            <p:cNvPr id="229" name="pt229"/>
            <p:cNvSpPr/>
            <p:nvPr/>
          </p:nvSpPr>
          <p:spPr>
            <a:xfrm>
              <a:off x="8334173" y="4855186"/>
              <a:ext cx="49651" cy="49651"/>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30" name="pt230"/>
            <p:cNvSpPr/>
            <p:nvPr/>
          </p:nvSpPr>
          <p:spPr>
            <a:xfrm>
              <a:off x="8569017" y="4855186"/>
              <a:ext cx="49651" cy="49651"/>
            </a:xfrm>
            <a:prstGeom prst="ellipse">
              <a:avLst/>
            </a:prstGeom>
            <a:solidFill>
              <a:srgbClr val="80BD41">
                <a:alpha val="100000"/>
              </a:srgbClr>
            </a:solidFill>
            <a:ln w="9000" cap="rnd">
              <a:solidFill>
                <a:srgbClr val="80BD41">
                  <a:alpha val="100000"/>
                </a:srgbClr>
              </a:solidFill>
              <a:prstDash val="solid"/>
              <a:round/>
            </a:ln>
          </p:spPr>
          <p:txBody>
            <a:bodyPr/>
            <a:lstStyle/>
            <a:p/>
          </p:txBody>
        </p:sp>
        <p:sp>
          <p:nvSpPr>
            <p:cNvPr id="231" name="pl231"/>
            <p:cNvSpPr/>
            <p:nvPr/>
          </p:nvSpPr>
          <p:spPr>
            <a:xfrm>
              <a:off x="5274531" y="4884299"/>
              <a:ext cx="253616" cy="85512"/>
            </a:xfrm>
            <a:custGeom>
              <a:avLst/>
              <a:pathLst>
                <a:path w="253616" h="85512">
                  <a:moveTo>
                    <a:pt x="0" y="85512"/>
                  </a:moveTo>
                  <a:lnTo>
                    <a:pt x="253616" y="0"/>
                  </a:lnTo>
                </a:path>
              </a:pathLst>
            </a:custGeom>
            <a:ln w="13550" cap="rnd">
              <a:solidFill>
                <a:srgbClr val="1CABE2">
                  <a:alpha val="100000"/>
                </a:srgbClr>
              </a:solidFill>
              <a:prstDash val="solid"/>
              <a:round/>
            </a:ln>
          </p:spPr>
          <p:txBody>
            <a:bodyPr/>
            <a:lstStyle/>
            <a:p/>
          </p:txBody>
        </p:sp>
        <p:sp>
          <p:nvSpPr>
            <p:cNvPr id="232" name="pl232"/>
            <p:cNvSpPr/>
            <p:nvPr/>
          </p:nvSpPr>
          <p:spPr>
            <a:xfrm>
              <a:off x="5436870" y="4815266"/>
              <a:ext cx="92498" cy="57589"/>
            </a:xfrm>
            <a:custGeom>
              <a:avLst/>
              <a:pathLst>
                <a:path w="92498" h="57589">
                  <a:moveTo>
                    <a:pt x="0" y="0"/>
                  </a:moveTo>
                  <a:lnTo>
                    <a:pt x="92498" y="57589"/>
                  </a:lnTo>
                </a:path>
              </a:pathLst>
            </a:custGeom>
            <a:ln w="13550" cap="rnd">
              <a:solidFill>
                <a:srgbClr val="F26A21">
                  <a:alpha val="100000"/>
                </a:srgbClr>
              </a:solidFill>
              <a:prstDash val="solid"/>
              <a:round/>
            </a:ln>
          </p:spPr>
          <p:txBody>
            <a:bodyPr/>
            <a:lstStyle/>
            <a:p/>
          </p:txBody>
        </p:sp>
        <p:sp>
          <p:nvSpPr>
            <p:cNvPr id="233" name="pl233"/>
            <p:cNvSpPr/>
            <p:nvPr/>
          </p:nvSpPr>
          <p:spPr>
            <a:xfrm>
              <a:off x="5540649" y="4700580"/>
              <a:ext cx="196" cy="165364"/>
            </a:xfrm>
            <a:custGeom>
              <a:avLst/>
              <a:pathLst>
                <a:path w="196" h="165364">
                  <a:moveTo>
                    <a:pt x="0" y="0"/>
                  </a:moveTo>
                  <a:lnTo>
                    <a:pt x="196" y="165364"/>
                  </a:lnTo>
                </a:path>
              </a:pathLst>
            </a:custGeom>
            <a:ln w="13550" cap="rnd">
              <a:solidFill>
                <a:srgbClr val="6A1E74">
                  <a:alpha val="100000"/>
                </a:srgbClr>
              </a:solidFill>
              <a:prstDash val="solid"/>
              <a:round/>
            </a:ln>
          </p:spPr>
          <p:txBody>
            <a:bodyPr/>
            <a:lstStyle/>
            <a:p/>
          </p:txBody>
        </p:sp>
        <p:sp>
          <p:nvSpPr>
            <p:cNvPr id="234" name="pl234"/>
            <p:cNvSpPr/>
            <p:nvPr/>
          </p:nvSpPr>
          <p:spPr>
            <a:xfrm>
              <a:off x="5546589" y="4530834"/>
              <a:ext cx="151618" cy="336470"/>
            </a:xfrm>
            <a:custGeom>
              <a:avLst/>
              <a:pathLst>
                <a:path w="151618" h="336470">
                  <a:moveTo>
                    <a:pt x="151618" y="0"/>
                  </a:moveTo>
                  <a:lnTo>
                    <a:pt x="0" y="336470"/>
                  </a:lnTo>
                </a:path>
              </a:pathLst>
            </a:custGeom>
            <a:ln w="13550" cap="rnd">
              <a:solidFill>
                <a:srgbClr val="80BD41">
                  <a:alpha val="100000"/>
                </a:srgbClr>
              </a:solidFill>
              <a:prstDash val="solid"/>
              <a:round/>
            </a:ln>
          </p:spPr>
          <p:txBody>
            <a:bodyPr/>
            <a:lstStyle/>
            <a:p/>
          </p:txBody>
        </p:sp>
        <p:sp>
          <p:nvSpPr>
            <p:cNvPr id="235" name="tx235"/>
            <p:cNvSpPr/>
            <p:nvPr/>
          </p:nvSpPr>
          <p:spPr>
            <a:xfrm>
              <a:off x="5181333" y="492583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36" name="tx236"/>
            <p:cNvSpPr/>
            <p:nvPr/>
          </p:nvSpPr>
          <p:spPr>
            <a:xfrm>
              <a:off x="5343672" y="475589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37" name="tx237"/>
            <p:cNvSpPr/>
            <p:nvPr/>
          </p:nvSpPr>
          <p:spPr>
            <a:xfrm>
              <a:off x="5505480" y="4585275"/>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38" name="tx238"/>
            <p:cNvSpPr/>
            <p:nvPr/>
          </p:nvSpPr>
          <p:spPr>
            <a:xfrm>
              <a:off x="5666406" y="4415528"/>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39" name="tx239"/>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1CABE2">
                      <a:alpha val="100000"/>
                    </a:srgbClr>
                  </a:solidFill>
                  <a:latin typeface="Arial"/>
                  <a:cs typeface="Arial"/>
                </a:rPr>
                <a:t>0</a:t>
              </a:r>
            </a:p>
          </p:txBody>
        </p:sp>
        <p:sp>
          <p:nvSpPr>
            <p:cNvPr id="240" name="tx240"/>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26A21">
                      <a:alpha val="100000"/>
                    </a:srgbClr>
                  </a:solidFill>
                  <a:latin typeface="Arial"/>
                  <a:cs typeface="Arial"/>
                </a:rPr>
                <a:t>0</a:t>
              </a:r>
            </a:p>
          </p:txBody>
        </p:sp>
        <p:sp>
          <p:nvSpPr>
            <p:cNvPr id="241" name="tx241"/>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A1E74">
                      <a:alpha val="100000"/>
                    </a:srgbClr>
                  </a:solidFill>
                  <a:latin typeface="Arial"/>
                  <a:cs typeface="Arial"/>
                </a:rPr>
                <a:t>0</a:t>
              </a:r>
            </a:p>
          </p:txBody>
        </p:sp>
        <p:sp>
          <p:nvSpPr>
            <p:cNvPr id="242" name="tx242"/>
            <p:cNvSpPr/>
            <p:nvPr/>
          </p:nvSpPr>
          <p:spPr>
            <a:xfrm>
              <a:off x="8636046" y="4787566"/>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80BD41">
                      <a:alpha val="100000"/>
                    </a:srgbClr>
                  </a:solidFill>
                  <a:latin typeface="Arial"/>
                  <a:cs typeface="Arial"/>
                </a:rPr>
                <a:t>0</a:t>
              </a:r>
            </a:p>
          </p:txBody>
        </p:sp>
        <p:sp>
          <p:nvSpPr>
            <p:cNvPr id="243" name="tx243"/>
            <p:cNvSpPr/>
            <p:nvPr/>
          </p:nvSpPr>
          <p:spPr>
            <a:xfrm>
              <a:off x="6220149" y="768995"/>
              <a:ext cx="169440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1A1A1A">
                      <a:alpha val="100000"/>
                    </a:srgbClr>
                  </a:solidFill>
                  <a:latin typeface="Arial"/>
                  <a:cs typeface="Arial"/>
                </a:rPr>
                <a:t>HPV coverage by age 15</a:t>
              </a:r>
            </a:p>
          </p:txBody>
        </p:sp>
        <p:sp>
          <p:nvSpPr>
            <p:cNvPr id="244" name="tx244"/>
            <p:cNvSpPr/>
            <p:nvPr/>
          </p:nvSpPr>
          <p:spPr>
            <a:xfrm rot="-5400000">
              <a:off x="5412861"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245" name="tx245"/>
            <p:cNvSpPr/>
            <p:nvPr/>
          </p:nvSpPr>
          <p:spPr>
            <a:xfrm rot="-5400000">
              <a:off x="5647706"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246" name="tx246"/>
            <p:cNvSpPr/>
            <p:nvPr/>
          </p:nvSpPr>
          <p:spPr>
            <a:xfrm rot="-5400000">
              <a:off x="588255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247" name="tx247"/>
            <p:cNvSpPr/>
            <p:nvPr/>
          </p:nvSpPr>
          <p:spPr>
            <a:xfrm rot="-5400000">
              <a:off x="6117367"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248" name="tx248"/>
            <p:cNvSpPr/>
            <p:nvPr/>
          </p:nvSpPr>
          <p:spPr>
            <a:xfrm rot="-5400000">
              <a:off x="6352240"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249" name="tx249"/>
            <p:cNvSpPr/>
            <p:nvPr/>
          </p:nvSpPr>
          <p:spPr>
            <a:xfrm rot="-5400000">
              <a:off x="658708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250" name="tx250"/>
            <p:cNvSpPr/>
            <p:nvPr/>
          </p:nvSpPr>
          <p:spPr>
            <a:xfrm rot="-5400000">
              <a:off x="6821929"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251" name="tx251"/>
            <p:cNvSpPr/>
            <p:nvPr/>
          </p:nvSpPr>
          <p:spPr>
            <a:xfrm rot="-5400000">
              <a:off x="7056774"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252" name="tx252"/>
            <p:cNvSpPr/>
            <p:nvPr/>
          </p:nvSpPr>
          <p:spPr>
            <a:xfrm rot="-5400000">
              <a:off x="729161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253" name="tx253"/>
            <p:cNvSpPr/>
            <p:nvPr/>
          </p:nvSpPr>
          <p:spPr>
            <a:xfrm rot="-5400000">
              <a:off x="7526463"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254" name="tx254"/>
            <p:cNvSpPr/>
            <p:nvPr/>
          </p:nvSpPr>
          <p:spPr>
            <a:xfrm rot="-5400000">
              <a:off x="7761308"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255" name="tx255"/>
            <p:cNvSpPr/>
            <p:nvPr/>
          </p:nvSpPr>
          <p:spPr>
            <a:xfrm rot="-5400000">
              <a:off x="7996152"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256" name="tx256"/>
            <p:cNvSpPr/>
            <p:nvPr/>
          </p:nvSpPr>
          <p:spPr>
            <a:xfrm rot="-5400000">
              <a:off x="8230997" y="521360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257" name="tx257"/>
            <p:cNvSpPr/>
            <p:nvPr/>
          </p:nvSpPr>
          <p:spPr>
            <a:xfrm rot="-5400000">
              <a:off x="8465814" y="5213582"/>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258" name="tx258"/>
            <p:cNvSpPr/>
            <p:nvPr/>
          </p:nvSpPr>
          <p:spPr>
            <a:xfrm>
              <a:off x="5005099" y="483832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259" name="tx259"/>
            <p:cNvSpPr/>
            <p:nvPr/>
          </p:nvSpPr>
          <p:spPr>
            <a:xfrm>
              <a:off x="4942943" y="11262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60" name="tx260"/>
            <p:cNvSpPr/>
            <p:nvPr/>
          </p:nvSpPr>
          <p:spPr>
            <a:xfrm rot="-5400000">
              <a:off x="4382295" y="295841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1" name="pl261"/>
            <p:cNvSpPr/>
            <p:nvPr/>
          </p:nvSpPr>
          <p:spPr>
            <a:xfrm>
              <a:off x="5464039" y="5865210"/>
              <a:ext cx="175564" cy="0"/>
            </a:xfrm>
            <a:custGeom>
              <a:avLst/>
              <a:pathLst>
                <a:path w="175564" h="0">
                  <a:moveTo>
                    <a:pt x="0" y="0"/>
                  </a:moveTo>
                  <a:lnTo>
                    <a:pt x="175564" y="0"/>
                  </a:lnTo>
                </a:path>
              </a:pathLst>
            </a:custGeom>
            <a:ln w="29811" cap="flat">
              <a:solidFill>
                <a:srgbClr val="1CABE2">
                  <a:alpha val="100000"/>
                </a:srgbClr>
              </a:solidFill>
              <a:prstDash val="solid"/>
              <a:round/>
            </a:ln>
          </p:spPr>
          <p:txBody>
            <a:bodyPr/>
            <a:lstStyle/>
            <a:p/>
          </p:txBody>
        </p:sp>
        <p:sp>
          <p:nvSpPr>
            <p:cNvPr id="262" name="pl262"/>
            <p:cNvSpPr/>
            <p:nvPr/>
          </p:nvSpPr>
          <p:spPr>
            <a:xfrm>
              <a:off x="5464039" y="6154255"/>
              <a:ext cx="175564" cy="0"/>
            </a:xfrm>
            <a:custGeom>
              <a:avLst/>
              <a:pathLst>
                <a:path w="175564" h="0">
                  <a:moveTo>
                    <a:pt x="0" y="0"/>
                  </a:moveTo>
                  <a:lnTo>
                    <a:pt x="175564" y="0"/>
                  </a:lnTo>
                </a:path>
              </a:pathLst>
            </a:custGeom>
            <a:ln w="29811" cap="flat">
              <a:solidFill>
                <a:srgbClr val="80BD41">
                  <a:alpha val="100000"/>
                </a:srgbClr>
              </a:solidFill>
              <a:prstDash val="solid"/>
              <a:round/>
            </a:ln>
          </p:spPr>
          <p:txBody>
            <a:bodyPr/>
            <a:lstStyle/>
            <a:p/>
          </p:txBody>
        </p:sp>
        <p:sp>
          <p:nvSpPr>
            <p:cNvPr id="263" name="pl263"/>
            <p:cNvSpPr/>
            <p:nvPr/>
          </p:nvSpPr>
          <p:spPr>
            <a:xfrm>
              <a:off x="7127231" y="5865210"/>
              <a:ext cx="175564" cy="0"/>
            </a:xfrm>
            <a:custGeom>
              <a:avLst/>
              <a:pathLst>
                <a:path w="175564" h="0">
                  <a:moveTo>
                    <a:pt x="0" y="0"/>
                  </a:moveTo>
                  <a:lnTo>
                    <a:pt x="175564" y="0"/>
                  </a:lnTo>
                </a:path>
              </a:pathLst>
            </a:custGeom>
            <a:ln w="29811" cap="flat">
              <a:solidFill>
                <a:srgbClr val="6A1E74">
                  <a:alpha val="100000"/>
                </a:srgbClr>
              </a:solidFill>
              <a:prstDash val="solid"/>
              <a:round/>
            </a:ln>
          </p:spPr>
          <p:txBody>
            <a:bodyPr/>
            <a:lstStyle/>
            <a:p/>
          </p:txBody>
        </p:sp>
        <p:sp>
          <p:nvSpPr>
            <p:cNvPr id="264" name="pl264"/>
            <p:cNvSpPr/>
            <p:nvPr/>
          </p:nvSpPr>
          <p:spPr>
            <a:xfrm>
              <a:off x="7127231" y="6154255"/>
              <a:ext cx="175564" cy="0"/>
            </a:xfrm>
            <a:custGeom>
              <a:avLst/>
              <a:pathLst>
                <a:path w="175564" h="0">
                  <a:moveTo>
                    <a:pt x="0" y="0"/>
                  </a:moveTo>
                  <a:lnTo>
                    <a:pt x="175564" y="0"/>
                  </a:lnTo>
                </a:path>
              </a:pathLst>
            </a:custGeom>
            <a:ln w="29811" cap="flat">
              <a:solidFill>
                <a:srgbClr val="F26A21">
                  <a:alpha val="100000"/>
                </a:srgbClr>
              </a:solidFill>
              <a:prstDash val="solid"/>
              <a:round/>
            </a:ln>
          </p:spPr>
          <p:txBody>
            <a:bodyPr/>
            <a:lstStyle/>
            <a:p/>
          </p:txBody>
        </p:sp>
        <p:sp>
          <p:nvSpPr>
            <p:cNvPr id="265" name="tx265"/>
            <p:cNvSpPr/>
            <p:nvPr/>
          </p:nvSpPr>
          <p:spPr>
            <a:xfrm>
              <a:off x="5731138" y="5801362"/>
              <a:ext cx="1304557"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Females, by age 15</a:t>
              </a:r>
            </a:p>
          </p:txBody>
        </p:sp>
        <p:sp>
          <p:nvSpPr>
            <p:cNvPr id="266" name="tx266"/>
            <p:cNvSpPr/>
            <p:nvPr/>
          </p:nvSpPr>
          <p:spPr>
            <a:xfrm>
              <a:off x="5731138" y="6090407"/>
              <a:ext cx="1174134"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HPV1 Males, by age 15</a:t>
              </a:r>
            </a:p>
          </p:txBody>
        </p:sp>
        <p:sp>
          <p:nvSpPr>
            <p:cNvPr id="267" name="tx267"/>
            <p:cNvSpPr/>
            <p:nvPr/>
          </p:nvSpPr>
          <p:spPr>
            <a:xfrm>
              <a:off x="7394330" y="5801362"/>
              <a:ext cx="1298282"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Females, by age 15</a:t>
              </a:r>
            </a:p>
          </p:txBody>
        </p:sp>
        <p:sp>
          <p:nvSpPr>
            <p:cNvPr id="268" name="tx268"/>
            <p:cNvSpPr/>
            <p:nvPr/>
          </p:nvSpPr>
          <p:spPr>
            <a:xfrm>
              <a:off x="7394330" y="6090407"/>
              <a:ext cx="116785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HPVc Males, by age 15</a:t>
              </a:r>
            </a:p>
          </p:txBody>
        </p:sp>
        <p:sp>
          <p:nvSpPr>
            <p:cNvPr id="269" name="tx269"/>
            <p:cNvSpPr/>
            <p:nvPr/>
          </p:nvSpPr>
          <p:spPr>
            <a:xfrm>
              <a:off x="4812184"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270" name="tx270"/>
            <p:cNvSpPr/>
            <p:nvPr/>
          </p:nvSpPr>
          <p:spPr>
            <a:xfrm>
              <a:off x="437719" y="6568567"/>
              <a:ext cx="856710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All countries are included in global and regional calculations. Countries where HPV vaccine has not been introduced are included using a value of zero for the estimate.</a:t>
              </a:r>
            </a:p>
          </p:txBody>
        </p:sp>
        <p:sp>
          <p:nvSpPr>
            <p:cNvPr id="271" name="tx271"/>
            <p:cNvSpPr/>
            <p:nvPr/>
          </p:nvSpPr>
          <p:spPr>
            <a:xfrm>
              <a:off x="2230699" y="398022"/>
              <a:ext cx="49569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Vaccine (HPV) Coverage, EMR, 2010-2023</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7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91357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15158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3896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371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1040517"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432873"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3825229"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521758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470705"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58459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8837710" y="1056131"/>
              <a:ext cx="0" cy="4190914"/>
            </a:xfrm>
            <a:custGeom>
              <a:avLst/>
              <a:pathLst>
                <a:path w="0" h="4190914">
                  <a:moveTo>
                    <a:pt x="0" y="4190914"/>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803816" y="50565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803816" y="4294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8" name="pl18"/>
            <p:cNvSpPr/>
            <p:nvPr/>
          </p:nvSpPr>
          <p:spPr>
            <a:xfrm>
              <a:off x="803816" y="353258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9" name="pl19"/>
            <p:cNvSpPr/>
            <p:nvPr/>
          </p:nvSpPr>
          <p:spPr>
            <a:xfrm>
              <a:off x="803816" y="27705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0" name="pl20"/>
            <p:cNvSpPr/>
            <p:nvPr/>
          </p:nvSpPr>
          <p:spPr>
            <a:xfrm>
              <a:off x="803816" y="20086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1" name="pl21"/>
            <p:cNvSpPr/>
            <p:nvPr/>
          </p:nvSpPr>
          <p:spPr>
            <a:xfrm>
              <a:off x="803816" y="12466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2" name="pl22"/>
            <p:cNvSpPr/>
            <p:nvPr/>
          </p:nvSpPr>
          <p:spPr>
            <a:xfrm>
              <a:off x="803816" y="16276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23" name="pl23"/>
            <p:cNvSpPr/>
            <p:nvPr/>
          </p:nvSpPr>
          <p:spPr>
            <a:xfrm>
              <a:off x="1736695"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129051"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2140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913763"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27647"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8141532" y="1056131"/>
              <a:ext cx="0" cy="4190914"/>
            </a:xfrm>
            <a:custGeom>
              <a:avLst/>
              <a:pathLst>
                <a:path w="0" h="4190914">
                  <a:moveTo>
                    <a:pt x="0" y="4190914"/>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736695" y="1856215"/>
              <a:ext cx="6404837" cy="495289"/>
            </a:xfrm>
            <a:custGeom>
              <a:avLst/>
              <a:pathLst>
                <a:path w="6404837" h="495289">
                  <a:moveTo>
                    <a:pt x="0" y="495289"/>
                  </a:moveTo>
                  <a:lnTo>
                    <a:pt x="278471" y="419091"/>
                  </a:lnTo>
                  <a:lnTo>
                    <a:pt x="556942" y="419091"/>
                  </a:lnTo>
                  <a:lnTo>
                    <a:pt x="835413" y="380992"/>
                  </a:lnTo>
                  <a:lnTo>
                    <a:pt x="1113884" y="266694"/>
                  </a:lnTo>
                  <a:lnTo>
                    <a:pt x="1392355" y="304793"/>
                  </a:lnTo>
                  <a:lnTo>
                    <a:pt x="1670827" y="380992"/>
                  </a:lnTo>
                  <a:lnTo>
                    <a:pt x="1949298" y="419091"/>
                  </a:lnTo>
                  <a:lnTo>
                    <a:pt x="2227769" y="380992"/>
                  </a:lnTo>
                  <a:lnTo>
                    <a:pt x="2506240" y="380992"/>
                  </a:lnTo>
                  <a:lnTo>
                    <a:pt x="2784711" y="380992"/>
                  </a:lnTo>
                  <a:lnTo>
                    <a:pt x="3063182" y="228595"/>
                  </a:lnTo>
                  <a:lnTo>
                    <a:pt x="3341654" y="266694"/>
                  </a:lnTo>
                  <a:lnTo>
                    <a:pt x="3620125" y="228595"/>
                  </a:lnTo>
                  <a:lnTo>
                    <a:pt x="3898596" y="190496"/>
                  </a:lnTo>
                  <a:lnTo>
                    <a:pt x="4177067" y="190496"/>
                  </a:lnTo>
                  <a:lnTo>
                    <a:pt x="4455538" y="114297"/>
                  </a:lnTo>
                  <a:lnTo>
                    <a:pt x="4734010" y="114297"/>
                  </a:lnTo>
                  <a:lnTo>
                    <a:pt x="5012481" y="76198"/>
                  </a:lnTo>
                  <a:lnTo>
                    <a:pt x="5290952" y="0"/>
                  </a:lnTo>
                  <a:lnTo>
                    <a:pt x="5569423" y="152396"/>
                  </a:lnTo>
                  <a:lnTo>
                    <a:pt x="5847894" y="152396"/>
                  </a:lnTo>
                  <a:lnTo>
                    <a:pt x="6126365" y="114297"/>
                  </a:lnTo>
                  <a:lnTo>
                    <a:pt x="6404837" y="190496"/>
                  </a:lnTo>
                </a:path>
              </a:pathLst>
            </a:custGeom>
            <a:ln w="27101" cap="flat">
              <a:solidFill>
                <a:srgbClr val="F8766D">
                  <a:alpha val="100000"/>
                </a:srgbClr>
              </a:solidFill>
              <a:prstDash val="solid"/>
              <a:round/>
            </a:ln>
          </p:spPr>
          <p:txBody>
            <a:bodyPr/>
            <a:lstStyle/>
            <a:p/>
          </p:txBody>
        </p:sp>
        <p:sp>
          <p:nvSpPr>
            <p:cNvPr id="30" name="pl30"/>
            <p:cNvSpPr/>
            <p:nvPr/>
          </p:nvSpPr>
          <p:spPr>
            <a:xfrm>
              <a:off x="1736695" y="2199108"/>
              <a:ext cx="6404837" cy="1828762"/>
            </a:xfrm>
            <a:custGeom>
              <a:avLst/>
              <a:pathLst>
                <a:path w="6404837" h="1828762">
                  <a:moveTo>
                    <a:pt x="0" y="1828762"/>
                  </a:moveTo>
                  <a:lnTo>
                    <a:pt x="278471" y="1600167"/>
                  </a:lnTo>
                  <a:lnTo>
                    <a:pt x="556942" y="1600167"/>
                  </a:lnTo>
                  <a:lnTo>
                    <a:pt x="835413" y="1638266"/>
                  </a:lnTo>
                  <a:lnTo>
                    <a:pt x="1113884" y="1485869"/>
                  </a:lnTo>
                  <a:lnTo>
                    <a:pt x="1392355" y="1371571"/>
                  </a:lnTo>
                  <a:lnTo>
                    <a:pt x="1670827" y="1333472"/>
                  </a:lnTo>
                  <a:lnTo>
                    <a:pt x="1949298" y="1333472"/>
                  </a:lnTo>
                  <a:lnTo>
                    <a:pt x="2227769" y="1409671"/>
                  </a:lnTo>
                  <a:lnTo>
                    <a:pt x="2506240" y="952480"/>
                  </a:lnTo>
                  <a:lnTo>
                    <a:pt x="2784711" y="914381"/>
                  </a:lnTo>
                  <a:lnTo>
                    <a:pt x="3063182" y="800083"/>
                  </a:lnTo>
                  <a:lnTo>
                    <a:pt x="3341654" y="761984"/>
                  </a:lnTo>
                  <a:lnTo>
                    <a:pt x="3620125" y="609587"/>
                  </a:lnTo>
                  <a:lnTo>
                    <a:pt x="3898596" y="457190"/>
                  </a:lnTo>
                  <a:lnTo>
                    <a:pt x="4177067" y="266694"/>
                  </a:lnTo>
                  <a:lnTo>
                    <a:pt x="4455538" y="76198"/>
                  </a:lnTo>
                  <a:lnTo>
                    <a:pt x="4734010" y="76198"/>
                  </a:lnTo>
                  <a:lnTo>
                    <a:pt x="5012481" y="76198"/>
                  </a:lnTo>
                  <a:lnTo>
                    <a:pt x="5290952" y="0"/>
                  </a:lnTo>
                  <a:lnTo>
                    <a:pt x="5569423" y="0"/>
                  </a:lnTo>
                  <a:lnTo>
                    <a:pt x="5847894" y="0"/>
                  </a:lnTo>
                  <a:lnTo>
                    <a:pt x="6126365" y="0"/>
                  </a:lnTo>
                  <a:lnTo>
                    <a:pt x="6404837" y="76198"/>
                  </a:lnTo>
                </a:path>
              </a:pathLst>
            </a:custGeom>
            <a:ln w="27101" cap="flat">
              <a:solidFill>
                <a:srgbClr val="7CAE00">
                  <a:alpha val="100000"/>
                </a:srgbClr>
              </a:solidFill>
              <a:prstDash val="solid"/>
              <a:round/>
            </a:ln>
          </p:spPr>
          <p:txBody>
            <a:bodyPr/>
            <a:lstStyle/>
            <a:p/>
          </p:txBody>
        </p:sp>
        <p:sp>
          <p:nvSpPr>
            <p:cNvPr id="31" name="pl31"/>
            <p:cNvSpPr/>
            <p:nvPr/>
          </p:nvSpPr>
          <p:spPr>
            <a:xfrm>
              <a:off x="3964464" y="2922993"/>
              <a:ext cx="4177067" cy="2133556"/>
            </a:xfrm>
            <a:custGeom>
              <a:avLst/>
              <a:pathLst>
                <a:path w="4177067" h="2133556">
                  <a:moveTo>
                    <a:pt x="0" y="2133556"/>
                  </a:moveTo>
                  <a:lnTo>
                    <a:pt x="278471" y="1981159"/>
                  </a:lnTo>
                  <a:lnTo>
                    <a:pt x="556942" y="1981159"/>
                  </a:lnTo>
                  <a:lnTo>
                    <a:pt x="835413" y="1866861"/>
                  </a:lnTo>
                  <a:lnTo>
                    <a:pt x="1113884" y="1714464"/>
                  </a:lnTo>
                  <a:lnTo>
                    <a:pt x="1392355" y="761984"/>
                  </a:lnTo>
                  <a:lnTo>
                    <a:pt x="1670827" y="380992"/>
                  </a:lnTo>
                  <a:lnTo>
                    <a:pt x="1949298" y="190496"/>
                  </a:lnTo>
                  <a:lnTo>
                    <a:pt x="2227769" y="228595"/>
                  </a:lnTo>
                  <a:lnTo>
                    <a:pt x="2506240" y="38099"/>
                  </a:lnTo>
                  <a:lnTo>
                    <a:pt x="2784711" y="38099"/>
                  </a:lnTo>
                  <a:lnTo>
                    <a:pt x="3063182" y="0"/>
                  </a:lnTo>
                  <a:lnTo>
                    <a:pt x="3341654" y="76198"/>
                  </a:lnTo>
                  <a:lnTo>
                    <a:pt x="3620125" y="114297"/>
                  </a:lnTo>
                  <a:lnTo>
                    <a:pt x="3898596" y="114297"/>
                  </a:lnTo>
                  <a:lnTo>
                    <a:pt x="4177067" y="152396"/>
                  </a:lnTo>
                </a:path>
              </a:pathLst>
            </a:custGeom>
            <a:ln w="27101" cap="flat">
              <a:solidFill>
                <a:srgbClr val="00BFC4">
                  <a:alpha val="100000"/>
                </a:srgbClr>
              </a:solidFill>
              <a:prstDash val="solid"/>
              <a:round/>
            </a:ln>
          </p:spPr>
          <p:txBody>
            <a:bodyPr/>
            <a:lstStyle/>
            <a:p/>
          </p:txBody>
        </p:sp>
        <p:sp>
          <p:nvSpPr>
            <p:cNvPr id="32" name="pl32"/>
            <p:cNvSpPr/>
            <p:nvPr/>
          </p:nvSpPr>
          <p:spPr>
            <a:xfrm>
              <a:off x="4521407" y="4980351"/>
              <a:ext cx="3620125" cy="76198"/>
            </a:xfrm>
            <a:custGeom>
              <a:avLst/>
              <a:pathLst>
                <a:path w="3620125" h="76198">
                  <a:moveTo>
                    <a:pt x="0" y="76198"/>
                  </a:moveTo>
                  <a:lnTo>
                    <a:pt x="278471" y="76198"/>
                  </a:lnTo>
                  <a:lnTo>
                    <a:pt x="556942" y="76198"/>
                  </a:lnTo>
                  <a:lnTo>
                    <a:pt x="835413" y="76198"/>
                  </a:lnTo>
                  <a:lnTo>
                    <a:pt x="1113884" y="76198"/>
                  </a:lnTo>
                  <a:lnTo>
                    <a:pt x="1392355" y="76198"/>
                  </a:lnTo>
                  <a:lnTo>
                    <a:pt x="1670827" y="76198"/>
                  </a:lnTo>
                  <a:lnTo>
                    <a:pt x="1949298" y="76198"/>
                  </a:lnTo>
                  <a:lnTo>
                    <a:pt x="2227769" y="76198"/>
                  </a:lnTo>
                  <a:lnTo>
                    <a:pt x="2506240" y="76198"/>
                  </a:lnTo>
                  <a:lnTo>
                    <a:pt x="2784711" y="76198"/>
                  </a:lnTo>
                  <a:lnTo>
                    <a:pt x="3063182" y="76198"/>
                  </a:lnTo>
                  <a:lnTo>
                    <a:pt x="3341654" y="76198"/>
                  </a:lnTo>
                  <a:lnTo>
                    <a:pt x="3620125" y="0"/>
                  </a:lnTo>
                </a:path>
              </a:pathLst>
            </a:custGeom>
            <a:ln w="27101" cap="flat">
              <a:solidFill>
                <a:srgbClr val="C77CFF">
                  <a:alpha val="100000"/>
                </a:srgbClr>
              </a:solidFill>
              <a:prstDash val="solid"/>
              <a:round/>
            </a:ln>
          </p:spPr>
          <p:txBody>
            <a:bodyPr/>
            <a:lstStyle/>
            <a:p/>
          </p:txBody>
        </p:sp>
        <p:sp>
          <p:nvSpPr>
            <p:cNvPr id="33" name="pl33"/>
            <p:cNvSpPr/>
            <p:nvPr/>
          </p:nvSpPr>
          <p:spPr>
            <a:xfrm>
              <a:off x="803816" y="1627619"/>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4" name="tx34"/>
            <p:cNvSpPr/>
            <p:nvPr/>
          </p:nvSpPr>
          <p:spPr>
            <a:xfrm>
              <a:off x="1513569" y="2363933"/>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71</a:t>
              </a:r>
            </a:p>
          </p:txBody>
        </p:sp>
        <p:sp>
          <p:nvSpPr>
            <p:cNvPr id="35" name="tx35"/>
            <p:cNvSpPr/>
            <p:nvPr/>
          </p:nvSpPr>
          <p:spPr>
            <a:xfrm>
              <a:off x="1513552" y="404029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27</a:t>
              </a:r>
            </a:p>
          </p:txBody>
        </p:sp>
        <p:sp>
          <p:nvSpPr>
            <p:cNvPr id="36" name="tx36"/>
            <p:cNvSpPr/>
            <p:nvPr/>
          </p:nvSpPr>
          <p:spPr>
            <a:xfrm>
              <a:off x="3819387" y="5019340"/>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0</a:t>
              </a:r>
            </a:p>
          </p:txBody>
        </p:sp>
        <p:sp>
          <p:nvSpPr>
            <p:cNvPr id="37" name="tx37"/>
            <p:cNvSpPr/>
            <p:nvPr/>
          </p:nvSpPr>
          <p:spPr>
            <a:xfrm>
              <a:off x="4376314" y="5019328"/>
              <a:ext cx="8038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0</a:t>
              </a:r>
            </a:p>
          </p:txBody>
        </p:sp>
        <p:sp>
          <p:nvSpPr>
            <p:cNvPr id="38" name="tx38"/>
            <p:cNvSpPr/>
            <p:nvPr/>
          </p:nvSpPr>
          <p:spPr>
            <a:xfrm>
              <a:off x="8237988" y="19824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F8766D">
                      <a:alpha val="100000"/>
                    </a:srgbClr>
                  </a:solidFill>
                  <a:latin typeface="Arial"/>
                  <a:cs typeface="Arial"/>
                </a:rPr>
                <a:t>79</a:t>
              </a:r>
            </a:p>
          </p:txBody>
        </p:sp>
        <p:sp>
          <p:nvSpPr>
            <p:cNvPr id="39" name="tx39"/>
            <p:cNvSpPr/>
            <p:nvPr/>
          </p:nvSpPr>
          <p:spPr>
            <a:xfrm>
              <a:off x="8238007" y="22109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7CAE00">
                      <a:alpha val="100000"/>
                    </a:srgbClr>
                  </a:solidFill>
                  <a:latin typeface="Arial"/>
                  <a:cs typeface="Arial"/>
                </a:rPr>
                <a:t>73</a:t>
              </a:r>
            </a:p>
          </p:txBody>
        </p:sp>
        <p:sp>
          <p:nvSpPr>
            <p:cNvPr id="40" name="tx40"/>
            <p:cNvSpPr/>
            <p:nvPr/>
          </p:nvSpPr>
          <p:spPr>
            <a:xfrm>
              <a:off x="8237989" y="30111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BFC4">
                      <a:alpha val="100000"/>
                    </a:srgbClr>
                  </a:solidFill>
                  <a:latin typeface="Arial"/>
                  <a:cs typeface="Arial"/>
                </a:rPr>
                <a:t>52</a:t>
              </a:r>
            </a:p>
          </p:txBody>
        </p:sp>
        <p:sp>
          <p:nvSpPr>
            <p:cNvPr id="41" name="tx41"/>
            <p:cNvSpPr/>
            <p:nvPr/>
          </p:nvSpPr>
          <p:spPr>
            <a:xfrm>
              <a:off x="7998206" y="4984622"/>
              <a:ext cx="80386"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C77CFF">
                      <a:alpha val="100000"/>
                    </a:srgbClr>
                  </a:solidFill>
                  <a:latin typeface="Arial"/>
                  <a:cs typeface="Arial"/>
                </a:rPr>
                <a:t>2</a:t>
              </a:r>
            </a:p>
          </p:txBody>
        </p:sp>
        <p:sp>
          <p:nvSpPr>
            <p:cNvPr id="42" name="tx42"/>
            <p:cNvSpPr/>
            <p:nvPr/>
          </p:nvSpPr>
          <p:spPr>
            <a:xfrm>
              <a:off x="4814939" y="908700"/>
              <a:ext cx="248349"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EMR</a:t>
              </a:r>
            </a:p>
          </p:txBody>
        </p:sp>
        <p:sp>
          <p:nvSpPr>
            <p:cNvPr id="43" name="tx43"/>
            <p:cNvSpPr/>
            <p:nvPr/>
          </p:nvSpPr>
          <p:spPr>
            <a:xfrm rot="-5400000">
              <a:off x="158024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4" name="tx44"/>
            <p:cNvSpPr/>
            <p:nvPr/>
          </p:nvSpPr>
          <p:spPr>
            <a:xfrm rot="-5400000">
              <a:off x="2972605"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5" name="tx45"/>
            <p:cNvSpPr/>
            <p:nvPr/>
          </p:nvSpPr>
          <p:spPr>
            <a:xfrm rot="-5400000">
              <a:off x="436496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6" name="tx46"/>
            <p:cNvSpPr/>
            <p:nvPr/>
          </p:nvSpPr>
          <p:spPr>
            <a:xfrm rot="-5400000">
              <a:off x="575731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7" name="tx47"/>
            <p:cNvSpPr/>
            <p:nvPr/>
          </p:nvSpPr>
          <p:spPr>
            <a:xfrm rot="-5400000">
              <a:off x="687120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8" name="tx48"/>
            <p:cNvSpPr/>
            <p:nvPr/>
          </p:nvSpPr>
          <p:spPr>
            <a:xfrm rot="-5400000">
              <a:off x="7985052"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9" name="tx49"/>
            <p:cNvSpPr/>
            <p:nvPr/>
          </p:nvSpPr>
          <p:spPr>
            <a:xfrm>
              <a:off x="663492" y="500443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0" name="tx50"/>
            <p:cNvSpPr/>
            <p:nvPr/>
          </p:nvSpPr>
          <p:spPr>
            <a:xfrm>
              <a:off x="585797" y="4242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1" name="tx51"/>
            <p:cNvSpPr/>
            <p:nvPr/>
          </p:nvSpPr>
          <p:spPr>
            <a:xfrm>
              <a:off x="585797" y="3480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2" name="tx52"/>
            <p:cNvSpPr/>
            <p:nvPr/>
          </p:nvSpPr>
          <p:spPr>
            <a:xfrm>
              <a:off x="585797" y="27184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3" name="tx53"/>
            <p:cNvSpPr/>
            <p:nvPr/>
          </p:nvSpPr>
          <p:spPr>
            <a:xfrm>
              <a:off x="585797" y="19564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4" name="tx54"/>
            <p:cNvSpPr/>
            <p:nvPr/>
          </p:nvSpPr>
          <p:spPr>
            <a:xfrm>
              <a:off x="508103" y="11945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5" name="tx55"/>
            <p:cNvSpPr/>
            <p:nvPr/>
          </p:nvSpPr>
          <p:spPr>
            <a:xfrm>
              <a:off x="585797" y="15755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6" name="tx56"/>
            <p:cNvSpPr/>
            <p:nvPr/>
          </p:nvSpPr>
          <p:spPr>
            <a:xfrm rot="-5400000">
              <a:off x="-52544" y="308603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7" name="pl5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58" name="pl5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59" name="pl5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0" name="pl6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61" name="tx6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2" name="tx6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63" name="tx6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4" name="tx6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471363" y="580629"/>
              <a:ext cx="293550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2000-2023</a:t>
              </a:r>
            </a:p>
          </p:txBody>
        </p:sp>
        <p:sp>
          <p:nvSpPr>
            <p:cNvPr id="67" name="tx6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68" name="tx6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53860" y="6568567"/>
              <a:ext cx="492055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In 2023, EMR had achieved at least 90% coverage of 0 out of the 4 vaccines.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2023, DTP1 coverage declined at 85%. The number of children missing out on any vaccination (zero-dose children) increased from 2,403,000 in 2022 to 2,850,000 in 2023.
DTP3 coverage declined at 79% in 2023, leaving 3,978,000 children vulnerable to vaccine-preventable diseases.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149023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2287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96732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63200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2284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9" name="pl19"/>
            <p:cNvSpPr/>
            <p:nvPr/>
          </p:nvSpPr>
          <p:spPr>
            <a:xfrm>
              <a:off x="1120965"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5950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59804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3365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2742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825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0965" y="1326748"/>
              <a:ext cx="3397293" cy="472180"/>
            </a:xfrm>
            <a:custGeom>
              <a:avLst/>
              <a:pathLst>
                <a:path w="3397293" h="472180">
                  <a:moveTo>
                    <a:pt x="0" y="472180"/>
                  </a:moveTo>
                  <a:lnTo>
                    <a:pt x="147708" y="472180"/>
                  </a:lnTo>
                  <a:lnTo>
                    <a:pt x="295416" y="416630"/>
                  </a:lnTo>
                  <a:lnTo>
                    <a:pt x="443125" y="361079"/>
                  </a:lnTo>
                  <a:lnTo>
                    <a:pt x="590833" y="305528"/>
                  </a:lnTo>
                  <a:lnTo>
                    <a:pt x="738541" y="277753"/>
                  </a:lnTo>
                  <a:lnTo>
                    <a:pt x="886250" y="194427"/>
                  </a:lnTo>
                  <a:lnTo>
                    <a:pt x="1033958" y="166652"/>
                  </a:lnTo>
                  <a:lnTo>
                    <a:pt x="1181667" y="83326"/>
                  </a:lnTo>
                  <a:lnTo>
                    <a:pt x="1329375" y="27775"/>
                  </a:lnTo>
                  <a:lnTo>
                    <a:pt x="1477083" y="83326"/>
                  </a:lnTo>
                  <a:lnTo>
                    <a:pt x="1624792" y="83326"/>
                  </a:lnTo>
                  <a:lnTo>
                    <a:pt x="1772500" y="138876"/>
                  </a:lnTo>
                  <a:lnTo>
                    <a:pt x="1920209" y="166652"/>
                  </a:lnTo>
                  <a:lnTo>
                    <a:pt x="2067917" y="138876"/>
                  </a:lnTo>
                  <a:lnTo>
                    <a:pt x="2215625" y="111101"/>
                  </a:lnTo>
                  <a:lnTo>
                    <a:pt x="2363334" y="55550"/>
                  </a:lnTo>
                  <a:lnTo>
                    <a:pt x="2511042" y="55550"/>
                  </a:lnTo>
                  <a:lnTo>
                    <a:pt x="2658751" y="27775"/>
                  </a:lnTo>
                  <a:lnTo>
                    <a:pt x="2806459" y="0"/>
                  </a:lnTo>
                  <a:lnTo>
                    <a:pt x="2954167" y="27775"/>
                  </a:lnTo>
                  <a:lnTo>
                    <a:pt x="3101876" y="55550"/>
                  </a:lnTo>
                  <a:lnTo>
                    <a:pt x="3249584" y="55550"/>
                  </a:lnTo>
                  <a:lnTo>
                    <a:pt x="3397293" y="0"/>
                  </a:lnTo>
                </a:path>
              </a:pathLst>
            </a:custGeom>
            <a:ln w="27101" cap="flat">
              <a:solidFill>
                <a:srgbClr val="F4A81D">
                  <a:alpha val="69803"/>
                </a:srgbClr>
              </a:solidFill>
              <a:prstDash val="solid"/>
              <a:round/>
            </a:ln>
          </p:spPr>
          <p:txBody>
            <a:bodyPr/>
            <a:lstStyle/>
            <a:p/>
          </p:txBody>
        </p:sp>
        <p:sp>
          <p:nvSpPr>
            <p:cNvPr id="26" name="pl26"/>
            <p:cNvSpPr/>
            <p:nvPr/>
          </p:nvSpPr>
          <p:spPr>
            <a:xfrm>
              <a:off x="1120965" y="910117"/>
              <a:ext cx="3397293" cy="305528"/>
            </a:xfrm>
            <a:custGeom>
              <a:avLst/>
              <a:pathLst>
                <a:path w="3397293" h="305528">
                  <a:moveTo>
                    <a:pt x="0" y="27775"/>
                  </a:moveTo>
                  <a:lnTo>
                    <a:pt x="147708" y="55550"/>
                  </a:lnTo>
                  <a:lnTo>
                    <a:pt x="295416" y="55550"/>
                  </a:lnTo>
                  <a:lnTo>
                    <a:pt x="443125" y="27775"/>
                  </a:lnTo>
                  <a:lnTo>
                    <a:pt x="590833" y="27775"/>
                  </a:lnTo>
                  <a:lnTo>
                    <a:pt x="738541" y="0"/>
                  </a:lnTo>
                  <a:lnTo>
                    <a:pt x="886250" y="27775"/>
                  </a:lnTo>
                  <a:lnTo>
                    <a:pt x="1033958" y="55550"/>
                  </a:lnTo>
                  <a:lnTo>
                    <a:pt x="1181667" y="27775"/>
                  </a:lnTo>
                  <a:lnTo>
                    <a:pt x="1329375" y="27775"/>
                  </a:lnTo>
                  <a:lnTo>
                    <a:pt x="1477083" y="27775"/>
                  </a:lnTo>
                  <a:lnTo>
                    <a:pt x="1624792" y="27775"/>
                  </a:lnTo>
                  <a:lnTo>
                    <a:pt x="1772500" y="55550"/>
                  </a:lnTo>
                  <a:lnTo>
                    <a:pt x="1920209" y="83326"/>
                  </a:lnTo>
                  <a:lnTo>
                    <a:pt x="2067917" y="55550"/>
                  </a:lnTo>
                  <a:lnTo>
                    <a:pt x="2215625" y="27775"/>
                  </a:lnTo>
                  <a:lnTo>
                    <a:pt x="2363334" y="55550"/>
                  </a:lnTo>
                  <a:lnTo>
                    <a:pt x="2511042" y="111101"/>
                  </a:lnTo>
                  <a:lnTo>
                    <a:pt x="2658751" y="166652"/>
                  </a:lnTo>
                  <a:lnTo>
                    <a:pt x="2806459" y="249978"/>
                  </a:lnTo>
                  <a:lnTo>
                    <a:pt x="2954167" y="277753"/>
                  </a:lnTo>
                  <a:lnTo>
                    <a:pt x="3101876" y="305528"/>
                  </a:lnTo>
                  <a:lnTo>
                    <a:pt x="3249584" y="222202"/>
                  </a:lnTo>
                  <a:lnTo>
                    <a:pt x="3397293" y="194427"/>
                  </a:lnTo>
                </a:path>
              </a:pathLst>
            </a:custGeom>
            <a:ln w="27101" cap="flat">
              <a:solidFill>
                <a:srgbClr val="F26829">
                  <a:alpha val="69803"/>
                </a:srgbClr>
              </a:solidFill>
              <a:prstDash val="solid"/>
              <a:round/>
            </a:ln>
          </p:spPr>
          <p:txBody>
            <a:bodyPr/>
            <a:lstStyle/>
            <a:p/>
          </p:txBody>
        </p:sp>
        <p:sp>
          <p:nvSpPr>
            <p:cNvPr id="27" name="pl27"/>
            <p:cNvSpPr/>
            <p:nvPr/>
          </p:nvSpPr>
          <p:spPr>
            <a:xfrm>
              <a:off x="1120965" y="1187871"/>
              <a:ext cx="3397293" cy="222202"/>
            </a:xfrm>
            <a:custGeom>
              <a:avLst/>
              <a:pathLst>
                <a:path w="3397293" h="222202">
                  <a:moveTo>
                    <a:pt x="0" y="222202"/>
                  </a:moveTo>
                  <a:lnTo>
                    <a:pt x="147708" y="166652"/>
                  </a:lnTo>
                  <a:lnTo>
                    <a:pt x="295416" y="194427"/>
                  </a:lnTo>
                  <a:lnTo>
                    <a:pt x="443125" y="138876"/>
                  </a:lnTo>
                  <a:lnTo>
                    <a:pt x="590833" y="111101"/>
                  </a:lnTo>
                  <a:lnTo>
                    <a:pt x="738541" y="111101"/>
                  </a:lnTo>
                  <a:lnTo>
                    <a:pt x="886250" y="138876"/>
                  </a:lnTo>
                  <a:lnTo>
                    <a:pt x="1033958" y="138876"/>
                  </a:lnTo>
                  <a:lnTo>
                    <a:pt x="1181667" y="138876"/>
                  </a:lnTo>
                  <a:lnTo>
                    <a:pt x="1329375" y="166652"/>
                  </a:lnTo>
                  <a:lnTo>
                    <a:pt x="1477083" y="138876"/>
                  </a:lnTo>
                  <a:lnTo>
                    <a:pt x="1624792" y="55550"/>
                  </a:lnTo>
                  <a:lnTo>
                    <a:pt x="1772500" y="55550"/>
                  </a:lnTo>
                  <a:lnTo>
                    <a:pt x="1920209" y="83326"/>
                  </a:lnTo>
                  <a:lnTo>
                    <a:pt x="2067917" y="55550"/>
                  </a:lnTo>
                  <a:lnTo>
                    <a:pt x="2215625" y="55550"/>
                  </a:lnTo>
                  <a:lnTo>
                    <a:pt x="2363334" y="83326"/>
                  </a:lnTo>
                  <a:lnTo>
                    <a:pt x="2511042" y="55550"/>
                  </a:lnTo>
                  <a:lnTo>
                    <a:pt x="2658751" y="0"/>
                  </a:lnTo>
                  <a:lnTo>
                    <a:pt x="2806459" y="0"/>
                  </a:lnTo>
                  <a:lnTo>
                    <a:pt x="2954167" y="55550"/>
                  </a:lnTo>
                  <a:lnTo>
                    <a:pt x="3101876" y="27775"/>
                  </a:lnTo>
                  <a:lnTo>
                    <a:pt x="3249584" y="27775"/>
                  </a:lnTo>
                  <a:lnTo>
                    <a:pt x="3397293" y="83326"/>
                  </a:lnTo>
                </a:path>
              </a:pathLst>
            </a:custGeom>
            <a:ln w="27101" cap="flat">
              <a:solidFill>
                <a:srgbClr val="BD53BD">
                  <a:alpha val="69803"/>
                </a:srgbClr>
              </a:solidFill>
              <a:prstDash val="solid"/>
              <a:round/>
            </a:ln>
          </p:spPr>
          <p:txBody>
            <a:bodyPr/>
            <a:lstStyle/>
            <a:p/>
          </p:txBody>
        </p:sp>
        <p:sp>
          <p:nvSpPr>
            <p:cNvPr id="28" name="pl28"/>
            <p:cNvSpPr/>
            <p:nvPr/>
          </p:nvSpPr>
          <p:spPr>
            <a:xfrm>
              <a:off x="1120965" y="910117"/>
              <a:ext cx="3397293" cy="111101"/>
            </a:xfrm>
            <a:custGeom>
              <a:avLst/>
              <a:pathLst>
                <a:path w="3397293" h="111101">
                  <a:moveTo>
                    <a:pt x="0" y="27775"/>
                  </a:moveTo>
                  <a:lnTo>
                    <a:pt x="147708" y="27775"/>
                  </a:lnTo>
                  <a:lnTo>
                    <a:pt x="295416" y="83326"/>
                  </a:lnTo>
                  <a:lnTo>
                    <a:pt x="443125" y="111101"/>
                  </a:lnTo>
                  <a:lnTo>
                    <a:pt x="590833" y="55550"/>
                  </a:lnTo>
                  <a:lnTo>
                    <a:pt x="738541" y="27775"/>
                  </a:lnTo>
                  <a:lnTo>
                    <a:pt x="886250" y="27775"/>
                  </a:lnTo>
                  <a:lnTo>
                    <a:pt x="1033958" y="0"/>
                  </a:lnTo>
                  <a:lnTo>
                    <a:pt x="1181667" y="27775"/>
                  </a:lnTo>
                  <a:lnTo>
                    <a:pt x="1329375" y="27775"/>
                  </a:lnTo>
                  <a:lnTo>
                    <a:pt x="1477083" y="55550"/>
                  </a:lnTo>
                  <a:lnTo>
                    <a:pt x="1624792" y="55550"/>
                  </a:lnTo>
                  <a:lnTo>
                    <a:pt x="1772500" y="27775"/>
                  </a:lnTo>
                  <a:lnTo>
                    <a:pt x="1920209" y="27775"/>
                  </a:lnTo>
                  <a:lnTo>
                    <a:pt x="2067917" y="55550"/>
                  </a:lnTo>
                  <a:lnTo>
                    <a:pt x="2215625" y="55550"/>
                  </a:lnTo>
                  <a:lnTo>
                    <a:pt x="2363334" y="55550"/>
                  </a:lnTo>
                  <a:lnTo>
                    <a:pt x="2511042" y="27775"/>
                  </a:lnTo>
                  <a:lnTo>
                    <a:pt x="2658751" y="27775"/>
                  </a:lnTo>
                  <a:lnTo>
                    <a:pt x="2806459" y="0"/>
                  </a:lnTo>
                  <a:lnTo>
                    <a:pt x="2954167" y="27775"/>
                  </a:lnTo>
                  <a:lnTo>
                    <a:pt x="3101876" y="27775"/>
                  </a:lnTo>
                  <a:lnTo>
                    <a:pt x="3249584" y="27775"/>
                  </a:lnTo>
                  <a:lnTo>
                    <a:pt x="3397293" y="27775"/>
                  </a:lnTo>
                </a:path>
              </a:pathLst>
            </a:custGeom>
            <a:ln w="27101" cap="flat">
              <a:solidFill>
                <a:srgbClr val="6363C0">
                  <a:alpha val="69803"/>
                </a:srgbClr>
              </a:solidFill>
              <a:prstDash val="solid"/>
              <a:round/>
            </a:ln>
          </p:spPr>
          <p:txBody>
            <a:bodyPr/>
            <a:lstStyle/>
            <a:p/>
          </p:txBody>
        </p:sp>
        <p:sp>
          <p:nvSpPr>
            <p:cNvPr id="29" name="pl29"/>
            <p:cNvSpPr/>
            <p:nvPr/>
          </p:nvSpPr>
          <p:spPr>
            <a:xfrm>
              <a:off x="1120965" y="1021219"/>
              <a:ext cx="3397293" cy="444405"/>
            </a:xfrm>
            <a:custGeom>
              <a:avLst/>
              <a:pathLst>
                <a:path w="3397293" h="444405">
                  <a:moveTo>
                    <a:pt x="0" y="444405"/>
                  </a:moveTo>
                  <a:lnTo>
                    <a:pt x="147708" y="416630"/>
                  </a:lnTo>
                  <a:lnTo>
                    <a:pt x="295416" y="416630"/>
                  </a:lnTo>
                  <a:lnTo>
                    <a:pt x="443125" y="416630"/>
                  </a:lnTo>
                  <a:lnTo>
                    <a:pt x="590833" y="361079"/>
                  </a:lnTo>
                  <a:lnTo>
                    <a:pt x="738541" y="277753"/>
                  </a:lnTo>
                  <a:lnTo>
                    <a:pt x="886250" y="277753"/>
                  </a:lnTo>
                  <a:lnTo>
                    <a:pt x="1033958" y="277753"/>
                  </a:lnTo>
                  <a:lnTo>
                    <a:pt x="1181667" y="277753"/>
                  </a:lnTo>
                  <a:lnTo>
                    <a:pt x="1329375" y="194427"/>
                  </a:lnTo>
                  <a:lnTo>
                    <a:pt x="1477083" y="166652"/>
                  </a:lnTo>
                  <a:lnTo>
                    <a:pt x="1624792" y="111101"/>
                  </a:lnTo>
                  <a:lnTo>
                    <a:pt x="1772500" y="111101"/>
                  </a:lnTo>
                  <a:lnTo>
                    <a:pt x="1920209" y="55550"/>
                  </a:lnTo>
                  <a:lnTo>
                    <a:pt x="2067917" y="55550"/>
                  </a:lnTo>
                  <a:lnTo>
                    <a:pt x="2215625" y="83326"/>
                  </a:lnTo>
                  <a:lnTo>
                    <a:pt x="2363334" y="55550"/>
                  </a:lnTo>
                  <a:lnTo>
                    <a:pt x="2511042" y="27775"/>
                  </a:lnTo>
                  <a:lnTo>
                    <a:pt x="2658751" y="27775"/>
                  </a:lnTo>
                  <a:lnTo>
                    <a:pt x="2806459" y="0"/>
                  </a:lnTo>
                  <a:lnTo>
                    <a:pt x="2954167" y="166652"/>
                  </a:lnTo>
                  <a:lnTo>
                    <a:pt x="3101876" y="222202"/>
                  </a:lnTo>
                  <a:lnTo>
                    <a:pt x="3249584" y="0"/>
                  </a:lnTo>
                  <a:lnTo>
                    <a:pt x="3397293" y="55550"/>
                  </a:lnTo>
                </a:path>
              </a:pathLst>
            </a:custGeom>
            <a:ln w="27101" cap="flat">
              <a:solidFill>
                <a:srgbClr val="008DC9">
                  <a:alpha val="69803"/>
                </a:srgbClr>
              </a:solidFill>
              <a:prstDash val="solid"/>
              <a:round/>
            </a:ln>
          </p:spPr>
          <p:txBody>
            <a:bodyPr/>
            <a:lstStyle/>
            <a:p/>
          </p:txBody>
        </p:sp>
        <p:sp>
          <p:nvSpPr>
            <p:cNvPr id="30" name="pl30"/>
            <p:cNvSpPr/>
            <p:nvPr/>
          </p:nvSpPr>
          <p:spPr>
            <a:xfrm>
              <a:off x="1120965" y="910117"/>
              <a:ext cx="3397293" cy="138876"/>
            </a:xfrm>
            <a:custGeom>
              <a:avLst/>
              <a:pathLst>
                <a:path w="3397293" h="138876">
                  <a:moveTo>
                    <a:pt x="0" y="111101"/>
                  </a:moveTo>
                  <a:lnTo>
                    <a:pt x="147708" y="111101"/>
                  </a:lnTo>
                  <a:lnTo>
                    <a:pt x="295416" y="138876"/>
                  </a:lnTo>
                  <a:lnTo>
                    <a:pt x="443125" y="111101"/>
                  </a:lnTo>
                  <a:lnTo>
                    <a:pt x="590833" y="83326"/>
                  </a:lnTo>
                  <a:lnTo>
                    <a:pt x="738541" y="83326"/>
                  </a:lnTo>
                  <a:lnTo>
                    <a:pt x="886250" y="27775"/>
                  </a:lnTo>
                  <a:lnTo>
                    <a:pt x="1033958" y="27775"/>
                  </a:lnTo>
                  <a:lnTo>
                    <a:pt x="1181667" y="27775"/>
                  </a:lnTo>
                  <a:lnTo>
                    <a:pt x="1329375" y="0"/>
                  </a:lnTo>
                  <a:lnTo>
                    <a:pt x="1477083" y="27775"/>
                  </a:lnTo>
                  <a:lnTo>
                    <a:pt x="1624792" y="0"/>
                  </a:lnTo>
                  <a:lnTo>
                    <a:pt x="1772500" y="0"/>
                  </a:lnTo>
                  <a:lnTo>
                    <a:pt x="1920209" y="27775"/>
                  </a:lnTo>
                  <a:lnTo>
                    <a:pt x="2067917" y="27775"/>
                  </a:lnTo>
                  <a:lnTo>
                    <a:pt x="2215625" y="27775"/>
                  </a:lnTo>
                  <a:lnTo>
                    <a:pt x="2363334" y="27775"/>
                  </a:lnTo>
                  <a:lnTo>
                    <a:pt x="2511042" y="27775"/>
                  </a:lnTo>
                  <a:lnTo>
                    <a:pt x="2658751" y="55550"/>
                  </a:lnTo>
                  <a:lnTo>
                    <a:pt x="2806459" y="27775"/>
                  </a:lnTo>
                  <a:lnTo>
                    <a:pt x="2954167" y="55550"/>
                  </a:lnTo>
                  <a:lnTo>
                    <a:pt x="3101876" y="111101"/>
                  </a:lnTo>
                  <a:lnTo>
                    <a:pt x="3249584" y="55550"/>
                  </a:lnTo>
                  <a:lnTo>
                    <a:pt x="3397293" y="111101"/>
                  </a:lnTo>
                </a:path>
              </a:pathLst>
            </a:custGeom>
            <a:ln w="27101" cap="flat">
              <a:solidFill>
                <a:srgbClr val="40BF73">
                  <a:alpha val="69803"/>
                </a:srgbClr>
              </a:solidFill>
              <a:prstDash val="solid"/>
              <a:round/>
            </a:ln>
          </p:spPr>
          <p:txBody>
            <a:bodyPr/>
            <a:lstStyle/>
            <a:p/>
          </p:txBody>
        </p:sp>
        <p:sp>
          <p:nvSpPr>
            <p:cNvPr id="31" name="pl31"/>
            <p:cNvSpPr/>
            <p:nvPr/>
          </p:nvSpPr>
          <p:spPr>
            <a:xfrm>
              <a:off x="1120965" y="1187871"/>
              <a:ext cx="3397293" cy="222202"/>
            </a:xfrm>
            <a:custGeom>
              <a:avLst/>
              <a:pathLst>
                <a:path w="3397293" h="222202">
                  <a:moveTo>
                    <a:pt x="0" y="222202"/>
                  </a:moveTo>
                  <a:lnTo>
                    <a:pt x="147708" y="166652"/>
                  </a:lnTo>
                  <a:lnTo>
                    <a:pt x="295416" y="194427"/>
                  </a:lnTo>
                  <a:lnTo>
                    <a:pt x="443125" y="138876"/>
                  </a:lnTo>
                  <a:lnTo>
                    <a:pt x="590833" y="111101"/>
                  </a:lnTo>
                  <a:lnTo>
                    <a:pt x="738541" y="111101"/>
                  </a:lnTo>
                  <a:lnTo>
                    <a:pt x="886250" y="138876"/>
                  </a:lnTo>
                  <a:lnTo>
                    <a:pt x="1033958" y="138876"/>
                  </a:lnTo>
                  <a:lnTo>
                    <a:pt x="1181667" y="138876"/>
                  </a:lnTo>
                  <a:lnTo>
                    <a:pt x="1329375" y="166652"/>
                  </a:lnTo>
                  <a:lnTo>
                    <a:pt x="1477083" y="138876"/>
                  </a:lnTo>
                  <a:lnTo>
                    <a:pt x="1624792" y="55550"/>
                  </a:lnTo>
                  <a:lnTo>
                    <a:pt x="1772500" y="55550"/>
                  </a:lnTo>
                  <a:lnTo>
                    <a:pt x="1920209" y="83326"/>
                  </a:lnTo>
                  <a:lnTo>
                    <a:pt x="2067917" y="55550"/>
                  </a:lnTo>
                  <a:lnTo>
                    <a:pt x="2215625" y="55550"/>
                  </a:lnTo>
                  <a:lnTo>
                    <a:pt x="2363334" y="83326"/>
                  </a:lnTo>
                  <a:lnTo>
                    <a:pt x="2511042" y="55550"/>
                  </a:lnTo>
                  <a:lnTo>
                    <a:pt x="2658751" y="0"/>
                  </a:lnTo>
                  <a:lnTo>
                    <a:pt x="2806459" y="0"/>
                  </a:lnTo>
                  <a:lnTo>
                    <a:pt x="2954167" y="55550"/>
                  </a:lnTo>
                  <a:lnTo>
                    <a:pt x="3101876" y="27775"/>
                  </a:lnTo>
                  <a:lnTo>
                    <a:pt x="3249584" y="27775"/>
                  </a:lnTo>
                  <a:lnTo>
                    <a:pt x="3397293" y="83326"/>
                  </a:lnTo>
                </a:path>
              </a:pathLst>
            </a:custGeom>
            <a:ln w="65043" cap="flat">
              <a:solidFill>
                <a:srgbClr val="000000">
                  <a:alpha val="100000"/>
                </a:srgbClr>
              </a:solidFill>
              <a:prstDash val="solid"/>
              <a:round/>
            </a:ln>
          </p:spPr>
          <p:txBody>
            <a:bodyPr/>
            <a:lstStyle/>
            <a:p/>
          </p:txBody>
        </p:sp>
        <p:sp>
          <p:nvSpPr>
            <p:cNvPr id="32" name="pl32"/>
            <p:cNvSpPr/>
            <p:nvPr/>
          </p:nvSpPr>
          <p:spPr>
            <a:xfrm>
              <a:off x="1120965" y="1187871"/>
              <a:ext cx="3397293" cy="222202"/>
            </a:xfrm>
            <a:custGeom>
              <a:avLst/>
              <a:pathLst>
                <a:path w="3397293" h="222202">
                  <a:moveTo>
                    <a:pt x="0" y="222202"/>
                  </a:moveTo>
                  <a:lnTo>
                    <a:pt x="147708" y="166652"/>
                  </a:lnTo>
                  <a:lnTo>
                    <a:pt x="295416" y="194427"/>
                  </a:lnTo>
                  <a:lnTo>
                    <a:pt x="443125" y="138876"/>
                  </a:lnTo>
                  <a:lnTo>
                    <a:pt x="590833" y="111101"/>
                  </a:lnTo>
                  <a:lnTo>
                    <a:pt x="738541" y="111101"/>
                  </a:lnTo>
                  <a:lnTo>
                    <a:pt x="886250" y="138876"/>
                  </a:lnTo>
                  <a:lnTo>
                    <a:pt x="1033958" y="138876"/>
                  </a:lnTo>
                  <a:lnTo>
                    <a:pt x="1181667" y="138876"/>
                  </a:lnTo>
                  <a:lnTo>
                    <a:pt x="1329375" y="166652"/>
                  </a:lnTo>
                  <a:lnTo>
                    <a:pt x="1477083" y="138876"/>
                  </a:lnTo>
                  <a:lnTo>
                    <a:pt x="1624792" y="55550"/>
                  </a:lnTo>
                  <a:lnTo>
                    <a:pt x="1772500" y="55550"/>
                  </a:lnTo>
                  <a:lnTo>
                    <a:pt x="1920209" y="83326"/>
                  </a:lnTo>
                  <a:lnTo>
                    <a:pt x="2067917" y="55550"/>
                  </a:lnTo>
                  <a:lnTo>
                    <a:pt x="2215625" y="55550"/>
                  </a:lnTo>
                  <a:lnTo>
                    <a:pt x="2363334" y="83326"/>
                  </a:lnTo>
                  <a:lnTo>
                    <a:pt x="2511042" y="55550"/>
                  </a:lnTo>
                  <a:lnTo>
                    <a:pt x="2658751" y="0"/>
                  </a:lnTo>
                  <a:lnTo>
                    <a:pt x="2806459" y="0"/>
                  </a:lnTo>
                  <a:lnTo>
                    <a:pt x="2954167" y="55550"/>
                  </a:lnTo>
                  <a:lnTo>
                    <a:pt x="3101876" y="27775"/>
                  </a:lnTo>
                  <a:lnTo>
                    <a:pt x="3249584" y="27775"/>
                  </a:lnTo>
                  <a:lnTo>
                    <a:pt x="3397293" y="83326"/>
                  </a:lnTo>
                </a:path>
              </a:pathLst>
            </a:custGeom>
            <a:ln w="40651" cap="flat">
              <a:solidFill>
                <a:srgbClr val="BD53BD">
                  <a:alpha val="100000"/>
                </a:srgbClr>
              </a:solidFill>
              <a:prstDash val="solid"/>
              <a:round/>
            </a:ln>
          </p:spPr>
          <p:txBody>
            <a:bodyPr/>
            <a:lstStyle/>
            <a:p/>
          </p:txBody>
        </p:sp>
        <p:sp>
          <p:nvSpPr>
            <p:cNvPr id="33" name="tx33"/>
            <p:cNvSpPr/>
            <p:nvPr/>
          </p:nvSpPr>
          <p:spPr>
            <a:xfrm>
              <a:off x="1060675" y="12377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 name="tx34"/>
            <p:cNvSpPr/>
            <p:nvPr/>
          </p:nvSpPr>
          <p:spPr>
            <a:xfrm>
              <a:off x="1799217" y="11266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5" name="tx35"/>
            <p:cNvSpPr/>
            <p:nvPr/>
          </p:nvSpPr>
          <p:spPr>
            <a:xfrm>
              <a:off x="2537759" y="11543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 name="tx36"/>
            <p:cNvSpPr/>
            <p:nvPr/>
          </p:nvSpPr>
          <p:spPr>
            <a:xfrm>
              <a:off x="3276301" y="10710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 name="tx37"/>
            <p:cNvSpPr/>
            <p:nvPr/>
          </p:nvSpPr>
          <p:spPr>
            <a:xfrm>
              <a:off x="3867135" y="1015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 name="tx38"/>
            <p:cNvSpPr/>
            <p:nvPr/>
          </p:nvSpPr>
          <p:spPr>
            <a:xfrm>
              <a:off x="4457968" y="10988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 name="tx39"/>
            <p:cNvSpPr/>
            <p:nvPr/>
          </p:nvSpPr>
          <p:spPr>
            <a:xfrm>
              <a:off x="810775" y="357998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2" name="tx42"/>
            <p:cNvSpPr/>
            <p:nvPr/>
          </p:nvSpPr>
          <p:spPr>
            <a:xfrm>
              <a:off x="733081" y="14985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451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5" name="tx45"/>
            <p:cNvSpPr/>
            <p:nvPr/>
          </p:nvSpPr>
          <p:spPr>
            <a:xfrm rot="-5400000">
              <a:off x="170306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6" name="tx46"/>
            <p:cNvSpPr/>
            <p:nvPr/>
          </p:nvSpPr>
          <p:spPr>
            <a:xfrm rot="-5400000">
              <a:off x="2441602"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47" name="tx47"/>
            <p:cNvSpPr/>
            <p:nvPr/>
          </p:nvSpPr>
          <p:spPr>
            <a:xfrm rot="-5400000">
              <a:off x="318014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48" name="tx48"/>
            <p:cNvSpPr/>
            <p:nvPr/>
          </p:nvSpPr>
          <p:spPr>
            <a:xfrm rot="-5400000">
              <a:off x="377097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9" name="tx49"/>
            <p:cNvSpPr/>
            <p:nvPr/>
          </p:nvSpPr>
          <p:spPr>
            <a:xfrm rot="-5400000">
              <a:off x="4361778"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37752"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37752"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06823"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06823"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55" name="pl55"/>
            <p:cNvSpPr/>
            <p:nvPr/>
          </p:nvSpPr>
          <p:spPr>
            <a:xfrm>
              <a:off x="2506823"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75894"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75894"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04851"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04851"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73922"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73922"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42993"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42993"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71774" y="472419"/>
              <a:ext cx="229567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EMR, 2000-2023</a:t>
              </a:r>
            </a:p>
          </p:txBody>
        </p:sp>
        <p:sp>
          <p:nvSpPr>
            <p:cNvPr id="65" name="pl65"/>
            <p:cNvSpPr/>
            <p:nvPr/>
          </p:nvSpPr>
          <p:spPr>
            <a:xfrm>
              <a:off x="5267799" y="34184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50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18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8069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69" name="pl69"/>
            <p:cNvSpPr/>
            <p:nvPr/>
          </p:nvSpPr>
          <p:spPr>
            <a:xfrm>
              <a:off x="654547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7284019"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948706"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853954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5267799" y="28843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8160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477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7620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91474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65329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244123"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816021"/>
              <a:ext cx="3397293" cy="1816079"/>
            </a:xfrm>
            <a:custGeom>
              <a:avLst/>
              <a:pathLst>
                <a:path w="3397293" h="1816079">
                  <a:moveTo>
                    <a:pt x="0" y="1816079"/>
                  </a:moveTo>
                  <a:lnTo>
                    <a:pt x="147708" y="1816079"/>
                  </a:lnTo>
                  <a:lnTo>
                    <a:pt x="295416" y="1602423"/>
                  </a:lnTo>
                  <a:lnTo>
                    <a:pt x="443125" y="1388767"/>
                  </a:lnTo>
                  <a:lnTo>
                    <a:pt x="590833" y="1175110"/>
                  </a:lnTo>
                  <a:lnTo>
                    <a:pt x="738541" y="1068282"/>
                  </a:lnTo>
                  <a:lnTo>
                    <a:pt x="886250" y="747797"/>
                  </a:lnTo>
                  <a:lnTo>
                    <a:pt x="1033958" y="640969"/>
                  </a:lnTo>
                  <a:lnTo>
                    <a:pt x="1181667" y="320484"/>
                  </a:lnTo>
                  <a:lnTo>
                    <a:pt x="1329375" y="106828"/>
                  </a:lnTo>
                  <a:lnTo>
                    <a:pt x="1477083" y="320484"/>
                  </a:lnTo>
                  <a:lnTo>
                    <a:pt x="1624792" y="320484"/>
                  </a:lnTo>
                  <a:lnTo>
                    <a:pt x="1772500" y="534141"/>
                  </a:lnTo>
                  <a:lnTo>
                    <a:pt x="1920209" y="640969"/>
                  </a:lnTo>
                  <a:lnTo>
                    <a:pt x="2067917" y="534141"/>
                  </a:lnTo>
                  <a:lnTo>
                    <a:pt x="2215625" y="427312"/>
                  </a:lnTo>
                  <a:lnTo>
                    <a:pt x="2363334" y="213656"/>
                  </a:lnTo>
                  <a:lnTo>
                    <a:pt x="2511042" y="213656"/>
                  </a:lnTo>
                  <a:lnTo>
                    <a:pt x="2658751" y="106828"/>
                  </a:lnTo>
                  <a:lnTo>
                    <a:pt x="2806459" y="0"/>
                  </a:lnTo>
                  <a:lnTo>
                    <a:pt x="2954167" y="106828"/>
                  </a:lnTo>
                  <a:lnTo>
                    <a:pt x="3101876" y="213656"/>
                  </a:lnTo>
                  <a:lnTo>
                    <a:pt x="3249584" y="213656"/>
                  </a:lnTo>
                  <a:lnTo>
                    <a:pt x="3397293" y="0"/>
                  </a:lnTo>
                </a:path>
              </a:pathLst>
            </a:custGeom>
            <a:ln w="27101" cap="flat">
              <a:solidFill>
                <a:srgbClr val="F4A81D">
                  <a:alpha val="69803"/>
                </a:srgbClr>
              </a:solidFill>
              <a:prstDash val="solid"/>
              <a:round/>
            </a:ln>
          </p:spPr>
          <p:txBody>
            <a:bodyPr/>
            <a:lstStyle/>
            <a:p/>
          </p:txBody>
        </p:sp>
        <p:sp>
          <p:nvSpPr>
            <p:cNvPr id="83" name="pl83"/>
            <p:cNvSpPr/>
            <p:nvPr/>
          </p:nvSpPr>
          <p:spPr>
            <a:xfrm>
              <a:off x="5437664" y="854567"/>
              <a:ext cx="3397293" cy="1175110"/>
            </a:xfrm>
            <a:custGeom>
              <a:avLst/>
              <a:pathLst>
                <a:path w="3397293" h="1175110">
                  <a:moveTo>
                    <a:pt x="0" y="106828"/>
                  </a:moveTo>
                  <a:lnTo>
                    <a:pt x="147708" y="213656"/>
                  </a:lnTo>
                  <a:lnTo>
                    <a:pt x="295416" y="213656"/>
                  </a:lnTo>
                  <a:lnTo>
                    <a:pt x="443125" y="106828"/>
                  </a:lnTo>
                  <a:lnTo>
                    <a:pt x="590833" y="106828"/>
                  </a:lnTo>
                  <a:lnTo>
                    <a:pt x="738541" y="0"/>
                  </a:lnTo>
                  <a:lnTo>
                    <a:pt x="886250" y="106828"/>
                  </a:lnTo>
                  <a:lnTo>
                    <a:pt x="1033958" y="213656"/>
                  </a:lnTo>
                  <a:lnTo>
                    <a:pt x="1181667" y="106828"/>
                  </a:lnTo>
                  <a:lnTo>
                    <a:pt x="1329375" y="106828"/>
                  </a:lnTo>
                  <a:lnTo>
                    <a:pt x="1477083" y="106828"/>
                  </a:lnTo>
                  <a:lnTo>
                    <a:pt x="1624792" y="106828"/>
                  </a:lnTo>
                  <a:lnTo>
                    <a:pt x="1772500" y="213656"/>
                  </a:lnTo>
                  <a:lnTo>
                    <a:pt x="1920209" y="320484"/>
                  </a:lnTo>
                  <a:lnTo>
                    <a:pt x="2067917" y="213656"/>
                  </a:lnTo>
                  <a:lnTo>
                    <a:pt x="2215625" y="106828"/>
                  </a:lnTo>
                  <a:lnTo>
                    <a:pt x="2363334" y="213656"/>
                  </a:lnTo>
                  <a:lnTo>
                    <a:pt x="2511042" y="427312"/>
                  </a:lnTo>
                  <a:lnTo>
                    <a:pt x="2658751" y="640969"/>
                  </a:lnTo>
                  <a:lnTo>
                    <a:pt x="2806459" y="961454"/>
                  </a:lnTo>
                  <a:lnTo>
                    <a:pt x="2954167" y="1068282"/>
                  </a:lnTo>
                  <a:lnTo>
                    <a:pt x="3101876" y="1175110"/>
                  </a:lnTo>
                  <a:lnTo>
                    <a:pt x="3249584" y="854625"/>
                  </a:lnTo>
                  <a:lnTo>
                    <a:pt x="3397293" y="747797"/>
                  </a:lnTo>
                </a:path>
              </a:pathLst>
            </a:custGeom>
            <a:ln w="27101" cap="flat">
              <a:solidFill>
                <a:srgbClr val="F26829">
                  <a:alpha val="69803"/>
                </a:srgbClr>
              </a:solidFill>
              <a:prstDash val="solid"/>
              <a:round/>
            </a:ln>
          </p:spPr>
          <p:txBody>
            <a:bodyPr/>
            <a:lstStyle/>
            <a:p/>
          </p:txBody>
        </p:sp>
        <p:sp>
          <p:nvSpPr>
            <p:cNvPr id="84" name="pl84"/>
            <p:cNvSpPr/>
            <p:nvPr/>
          </p:nvSpPr>
          <p:spPr>
            <a:xfrm>
              <a:off x="5437664" y="1816021"/>
              <a:ext cx="3397293" cy="854625"/>
            </a:xfrm>
            <a:custGeom>
              <a:avLst/>
              <a:pathLst>
                <a:path w="3397293" h="854625">
                  <a:moveTo>
                    <a:pt x="0" y="854625"/>
                  </a:moveTo>
                  <a:lnTo>
                    <a:pt x="147708" y="640969"/>
                  </a:lnTo>
                  <a:lnTo>
                    <a:pt x="295416" y="747797"/>
                  </a:lnTo>
                  <a:lnTo>
                    <a:pt x="443125" y="534141"/>
                  </a:lnTo>
                  <a:lnTo>
                    <a:pt x="590833" y="427312"/>
                  </a:lnTo>
                  <a:lnTo>
                    <a:pt x="738541" y="427312"/>
                  </a:lnTo>
                  <a:lnTo>
                    <a:pt x="886250" y="534141"/>
                  </a:lnTo>
                  <a:lnTo>
                    <a:pt x="1033958" y="534141"/>
                  </a:lnTo>
                  <a:lnTo>
                    <a:pt x="1181667" y="534141"/>
                  </a:lnTo>
                  <a:lnTo>
                    <a:pt x="1329375" y="640969"/>
                  </a:lnTo>
                  <a:lnTo>
                    <a:pt x="1477083" y="534141"/>
                  </a:lnTo>
                  <a:lnTo>
                    <a:pt x="1624792" y="213656"/>
                  </a:lnTo>
                  <a:lnTo>
                    <a:pt x="1772500" y="213656"/>
                  </a:lnTo>
                  <a:lnTo>
                    <a:pt x="1920209" y="320484"/>
                  </a:lnTo>
                  <a:lnTo>
                    <a:pt x="2067917" y="213656"/>
                  </a:lnTo>
                  <a:lnTo>
                    <a:pt x="2215625" y="213656"/>
                  </a:lnTo>
                  <a:lnTo>
                    <a:pt x="2363334" y="320484"/>
                  </a:lnTo>
                  <a:lnTo>
                    <a:pt x="2511042" y="213656"/>
                  </a:lnTo>
                  <a:lnTo>
                    <a:pt x="2658751" y="0"/>
                  </a:lnTo>
                  <a:lnTo>
                    <a:pt x="2806459" y="0"/>
                  </a:lnTo>
                  <a:lnTo>
                    <a:pt x="2954167" y="213656"/>
                  </a:lnTo>
                  <a:lnTo>
                    <a:pt x="3101876" y="106828"/>
                  </a:lnTo>
                  <a:lnTo>
                    <a:pt x="3249584" y="106828"/>
                  </a:lnTo>
                  <a:lnTo>
                    <a:pt x="3397293" y="320484"/>
                  </a:lnTo>
                </a:path>
              </a:pathLst>
            </a:custGeom>
            <a:ln w="27101" cap="flat">
              <a:solidFill>
                <a:srgbClr val="BD53BD">
                  <a:alpha val="69803"/>
                </a:srgbClr>
              </a:solidFill>
              <a:prstDash val="solid"/>
              <a:round/>
            </a:ln>
          </p:spPr>
          <p:txBody>
            <a:bodyPr/>
            <a:lstStyle/>
            <a:p/>
          </p:txBody>
        </p:sp>
        <p:sp>
          <p:nvSpPr>
            <p:cNvPr id="85" name="pl85"/>
            <p:cNvSpPr/>
            <p:nvPr/>
          </p:nvSpPr>
          <p:spPr>
            <a:xfrm>
              <a:off x="5437664" y="1816021"/>
              <a:ext cx="3397293" cy="427312"/>
            </a:xfrm>
            <a:custGeom>
              <a:avLst/>
              <a:pathLst>
                <a:path w="3397293" h="427312">
                  <a:moveTo>
                    <a:pt x="0" y="106828"/>
                  </a:moveTo>
                  <a:lnTo>
                    <a:pt x="147708" y="106828"/>
                  </a:lnTo>
                  <a:lnTo>
                    <a:pt x="295416" y="320484"/>
                  </a:lnTo>
                  <a:lnTo>
                    <a:pt x="443125" y="427312"/>
                  </a:lnTo>
                  <a:lnTo>
                    <a:pt x="590833" y="213656"/>
                  </a:lnTo>
                  <a:lnTo>
                    <a:pt x="738541" y="106828"/>
                  </a:lnTo>
                  <a:lnTo>
                    <a:pt x="886250" y="106828"/>
                  </a:lnTo>
                  <a:lnTo>
                    <a:pt x="1033958" y="0"/>
                  </a:lnTo>
                  <a:lnTo>
                    <a:pt x="1181667" y="106828"/>
                  </a:lnTo>
                  <a:lnTo>
                    <a:pt x="1329375" y="106828"/>
                  </a:lnTo>
                  <a:lnTo>
                    <a:pt x="1477083" y="213656"/>
                  </a:lnTo>
                  <a:lnTo>
                    <a:pt x="1624792" y="213656"/>
                  </a:lnTo>
                  <a:lnTo>
                    <a:pt x="1772500" y="106828"/>
                  </a:lnTo>
                  <a:lnTo>
                    <a:pt x="1920209" y="106828"/>
                  </a:lnTo>
                  <a:lnTo>
                    <a:pt x="2067917" y="213656"/>
                  </a:lnTo>
                  <a:lnTo>
                    <a:pt x="2215625" y="213656"/>
                  </a:lnTo>
                  <a:lnTo>
                    <a:pt x="2363334" y="213656"/>
                  </a:lnTo>
                  <a:lnTo>
                    <a:pt x="2511042" y="106828"/>
                  </a:lnTo>
                  <a:lnTo>
                    <a:pt x="2658751" y="106828"/>
                  </a:lnTo>
                  <a:lnTo>
                    <a:pt x="2806459" y="0"/>
                  </a:lnTo>
                  <a:lnTo>
                    <a:pt x="2954167" y="106828"/>
                  </a:lnTo>
                  <a:lnTo>
                    <a:pt x="3101876" y="106828"/>
                  </a:lnTo>
                  <a:lnTo>
                    <a:pt x="3249584" y="106828"/>
                  </a:lnTo>
                  <a:lnTo>
                    <a:pt x="3397293" y="106828"/>
                  </a:lnTo>
                </a:path>
              </a:pathLst>
            </a:custGeom>
            <a:ln w="27101" cap="flat">
              <a:solidFill>
                <a:srgbClr val="6363C0">
                  <a:alpha val="69803"/>
                </a:srgbClr>
              </a:solidFill>
              <a:prstDash val="solid"/>
              <a:round/>
            </a:ln>
          </p:spPr>
          <p:txBody>
            <a:bodyPr/>
            <a:lstStyle/>
            <a:p/>
          </p:txBody>
        </p:sp>
        <p:sp>
          <p:nvSpPr>
            <p:cNvPr id="86" name="pl86"/>
            <p:cNvSpPr/>
            <p:nvPr/>
          </p:nvSpPr>
          <p:spPr>
            <a:xfrm>
              <a:off x="5437664" y="1816021"/>
              <a:ext cx="3397293" cy="1709251"/>
            </a:xfrm>
            <a:custGeom>
              <a:avLst/>
              <a:pathLst>
                <a:path w="3397293" h="1709251">
                  <a:moveTo>
                    <a:pt x="0" y="1709251"/>
                  </a:moveTo>
                  <a:lnTo>
                    <a:pt x="147708" y="1602423"/>
                  </a:lnTo>
                  <a:lnTo>
                    <a:pt x="295416" y="1602423"/>
                  </a:lnTo>
                  <a:lnTo>
                    <a:pt x="443125" y="1602423"/>
                  </a:lnTo>
                  <a:lnTo>
                    <a:pt x="590833" y="1388767"/>
                  </a:lnTo>
                  <a:lnTo>
                    <a:pt x="738541" y="1068282"/>
                  </a:lnTo>
                  <a:lnTo>
                    <a:pt x="886250" y="1068282"/>
                  </a:lnTo>
                  <a:lnTo>
                    <a:pt x="1033958" y="1068282"/>
                  </a:lnTo>
                  <a:lnTo>
                    <a:pt x="1181667" y="1068282"/>
                  </a:lnTo>
                  <a:lnTo>
                    <a:pt x="1329375" y="747797"/>
                  </a:lnTo>
                  <a:lnTo>
                    <a:pt x="1477083" y="640969"/>
                  </a:lnTo>
                  <a:lnTo>
                    <a:pt x="1624792" y="427312"/>
                  </a:lnTo>
                  <a:lnTo>
                    <a:pt x="1772500" y="427312"/>
                  </a:lnTo>
                  <a:lnTo>
                    <a:pt x="1920209" y="213656"/>
                  </a:lnTo>
                  <a:lnTo>
                    <a:pt x="2067917" y="213656"/>
                  </a:lnTo>
                  <a:lnTo>
                    <a:pt x="2215625" y="320484"/>
                  </a:lnTo>
                  <a:lnTo>
                    <a:pt x="2363334" y="213656"/>
                  </a:lnTo>
                  <a:lnTo>
                    <a:pt x="2511042" y="106828"/>
                  </a:lnTo>
                  <a:lnTo>
                    <a:pt x="2658751" y="106828"/>
                  </a:lnTo>
                  <a:lnTo>
                    <a:pt x="2806459" y="0"/>
                  </a:lnTo>
                  <a:lnTo>
                    <a:pt x="2954167" y="640969"/>
                  </a:lnTo>
                  <a:lnTo>
                    <a:pt x="3101876" y="854625"/>
                  </a:lnTo>
                  <a:lnTo>
                    <a:pt x="3249584" y="0"/>
                  </a:lnTo>
                  <a:lnTo>
                    <a:pt x="3397293" y="213656"/>
                  </a:lnTo>
                </a:path>
              </a:pathLst>
            </a:custGeom>
            <a:ln w="27101" cap="flat">
              <a:solidFill>
                <a:srgbClr val="008DC9">
                  <a:alpha val="69803"/>
                </a:srgbClr>
              </a:solidFill>
              <a:prstDash val="solid"/>
              <a:round/>
            </a:ln>
          </p:spPr>
          <p:txBody>
            <a:bodyPr/>
            <a:lstStyle/>
            <a:p/>
          </p:txBody>
        </p:sp>
        <p:sp>
          <p:nvSpPr>
            <p:cNvPr id="87" name="pl87"/>
            <p:cNvSpPr/>
            <p:nvPr/>
          </p:nvSpPr>
          <p:spPr>
            <a:xfrm>
              <a:off x="5437664" y="1709193"/>
              <a:ext cx="3397293" cy="534141"/>
            </a:xfrm>
            <a:custGeom>
              <a:avLst/>
              <a:pathLst>
                <a:path w="3397293" h="534141">
                  <a:moveTo>
                    <a:pt x="0" y="427312"/>
                  </a:moveTo>
                  <a:lnTo>
                    <a:pt x="147708" y="427312"/>
                  </a:lnTo>
                  <a:lnTo>
                    <a:pt x="295416" y="534141"/>
                  </a:lnTo>
                  <a:lnTo>
                    <a:pt x="443125" y="427312"/>
                  </a:lnTo>
                  <a:lnTo>
                    <a:pt x="590833" y="320484"/>
                  </a:lnTo>
                  <a:lnTo>
                    <a:pt x="738541" y="320484"/>
                  </a:lnTo>
                  <a:lnTo>
                    <a:pt x="886250" y="106828"/>
                  </a:lnTo>
                  <a:lnTo>
                    <a:pt x="1033958" y="106828"/>
                  </a:lnTo>
                  <a:lnTo>
                    <a:pt x="1181667" y="106828"/>
                  </a:lnTo>
                  <a:lnTo>
                    <a:pt x="1329375" y="0"/>
                  </a:lnTo>
                  <a:lnTo>
                    <a:pt x="1477083" y="106828"/>
                  </a:lnTo>
                  <a:lnTo>
                    <a:pt x="1624792" y="0"/>
                  </a:lnTo>
                  <a:lnTo>
                    <a:pt x="1772500" y="0"/>
                  </a:lnTo>
                  <a:lnTo>
                    <a:pt x="1920209" y="106828"/>
                  </a:lnTo>
                  <a:lnTo>
                    <a:pt x="2067917" y="106828"/>
                  </a:lnTo>
                  <a:lnTo>
                    <a:pt x="2215625" y="106828"/>
                  </a:lnTo>
                  <a:lnTo>
                    <a:pt x="2363334" y="106828"/>
                  </a:lnTo>
                  <a:lnTo>
                    <a:pt x="2511042" y="106828"/>
                  </a:lnTo>
                  <a:lnTo>
                    <a:pt x="2658751" y="213656"/>
                  </a:lnTo>
                  <a:lnTo>
                    <a:pt x="2806459" y="106828"/>
                  </a:lnTo>
                  <a:lnTo>
                    <a:pt x="2954167" y="213656"/>
                  </a:lnTo>
                  <a:lnTo>
                    <a:pt x="3101876" y="427312"/>
                  </a:lnTo>
                  <a:lnTo>
                    <a:pt x="3249584" y="213656"/>
                  </a:lnTo>
                  <a:lnTo>
                    <a:pt x="3397293" y="427312"/>
                  </a:lnTo>
                </a:path>
              </a:pathLst>
            </a:custGeom>
            <a:ln w="27101" cap="flat">
              <a:solidFill>
                <a:srgbClr val="40BF73">
                  <a:alpha val="69803"/>
                </a:srgbClr>
              </a:solidFill>
              <a:prstDash val="solid"/>
              <a:round/>
            </a:ln>
          </p:spPr>
          <p:txBody>
            <a:bodyPr/>
            <a:lstStyle/>
            <a:p/>
          </p:txBody>
        </p:sp>
        <p:sp>
          <p:nvSpPr>
            <p:cNvPr id="88" name="pl88"/>
            <p:cNvSpPr/>
            <p:nvPr/>
          </p:nvSpPr>
          <p:spPr>
            <a:xfrm>
              <a:off x="5437664" y="1816021"/>
              <a:ext cx="3397293" cy="0"/>
            </a:xfrm>
            <a:custGeom>
              <a:avLst/>
              <a:pathLst>
                <a:path w="3397293" h="0">
                  <a:moveTo>
                    <a:pt x="0" y="0"/>
                  </a:moveTo>
                  <a:lnTo>
                    <a:pt x="0" y="0"/>
                  </a:lnTo>
                  <a:lnTo>
                    <a:pt x="0" y="0"/>
                  </a:lnTo>
                  <a:lnTo>
                    <a:pt x="0" y="0"/>
                  </a:lnTo>
                  <a:lnTo>
                    <a:pt x="0" y="0"/>
                  </a:lnTo>
                  <a:lnTo>
                    <a:pt x="0" y="0"/>
                  </a:lnTo>
                  <a:lnTo>
                    <a:pt x="147708" y="0"/>
                  </a:lnTo>
                  <a:lnTo>
                    <a:pt x="147708" y="0"/>
                  </a:lnTo>
                  <a:lnTo>
                    <a:pt x="147708" y="0"/>
                  </a:lnTo>
                  <a:lnTo>
                    <a:pt x="147708" y="0"/>
                  </a:lnTo>
                  <a:lnTo>
                    <a:pt x="147708" y="0"/>
                  </a:lnTo>
                  <a:lnTo>
                    <a:pt x="147708" y="0"/>
                  </a:lnTo>
                  <a:lnTo>
                    <a:pt x="295416" y="0"/>
                  </a:lnTo>
                  <a:lnTo>
                    <a:pt x="295416" y="0"/>
                  </a:lnTo>
                  <a:lnTo>
                    <a:pt x="295416" y="0"/>
                  </a:lnTo>
                  <a:lnTo>
                    <a:pt x="295416" y="0"/>
                  </a:lnTo>
                  <a:lnTo>
                    <a:pt x="295416" y="0"/>
                  </a:lnTo>
                  <a:lnTo>
                    <a:pt x="295416" y="0"/>
                  </a:lnTo>
                  <a:lnTo>
                    <a:pt x="443125" y="0"/>
                  </a:lnTo>
                  <a:lnTo>
                    <a:pt x="443125" y="0"/>
                  </a:lnTo>
                  <a:lnTo>
                    <a:pt x="443125" y="0"/>
                  </a:lnTo>
                  <a:lnTo>
                    <a:pt x="443125" y="0"/>
                  </a:lnTo>
                  <a:lnTo>
                    <a:pt x="443125" y="0"/>
                  </a:lnTo>
                  <a:lnTo>
                    <a:pt x="443125" y="0"/>
                  </a:lnTo>
                  <a:lnTo>
                    <a:pt x="590833" y="0"/>
                  </a:lnTo>
                  <a:lnTo>
                    <a:pt x="590833" y="0"/>
                  </a:lnTo>
                  <a:lnTo>
                    <a:pt x="590833" y="0"/>
                  </a:lnTo>
                  <a:lnTo>
                    <a:pt x="590833" y="0"/>
                  </a:lnTo>
                  <a:lnTo>
                    <a:pt x="590833" y="0"/>
                  </a:lnTo>
                  <a:lnTo>
                    <a:pt x="590833" y="0"/>
                  </a:lnTo>
                  <a:lnTo>
                    <a:pt x="738541" y="0"/>
                  </a:lnTo>
                  <a:lnTo>
                    <a:pt x="738541" y="0"/>
                  </a:lnTo>
                  <a:lnTo>
                    <a:pt x="738541" y="0"/>
                  </a:lnTo>
                  <a:lnTo>
                    <a:pt x="738541" y="0"/>
                  </a:lnTo>
                  <a:lnTo>
                    <a:pt x="738541" y="0"/>
                  </a:lnTo>
                  <a:lnTo>
                    <a:pt x="738541" y="0"/>
                  </a:lnTo>
                  <a:lnTo>
                    <a:pt x="886250" y="0"/>
                  </a:lnTo>
                  <a:lnTo>
                    <a:pt x="886250" y="0"/>
                  </a:lnTo>
                  <a:lnTo>
                    <a:pt x="886250" y="0"/>
                  </a:lnTo>
                  <a:lnTo>
                    <a:pt x="886250" y="0"/>
                  </a:lnTo>
                  <a:lnTo>
                    <a:pt x="886250" y="0"/>
                  </a:lnTo>
                  <a:lnTo>
                    <a:pt x="886250" y="0"/>
                  </a:lnTo>
                  <a:lnTo>
                    <a:pt x="1033958" y="0"/>
                  </a:lnTo>
                  <a:lnTo>
                    <a:pt x="1033958" y="0"/>
                  </a:lnTo>
                  <a:lnTo>
                    <a:pt x="1033958" y="0"/>
                  </a:lnTo>
                  <a:lnTo>
                    <a:pt x="1033958" y="0"/>
                  </a:lnTo>
                  <a:lnTo>
                    <a:pt x="1033958" y="0"/>
                  </a:lnTo>
                  <a:lnTo>
                    <a:pt x="1033958" y="0"/>
                  </a:lnTo>
                  <a:lnTo>
                    <a:pt x="1181667" y="0"/>
                  </a:lnTo>
                  <a:lnTo>
                    <a:pt x="1181667" y="0"/>
                  </a:lnTo>
                  <a:lnTo>
                    <a:pt x="1181667" y="0"/>
                  </a:lnTo>
                  <a:lnTo>
                    <a:pt x="1181667" y="0"/>
                  </a:lnTo>
                  <a:lnTo>
                    <a:pt x="1181667" y="0"/>
                  </a:lnTo>
                  <a:lnTo>
                    <a:pt x="1181667" y="0"/>
                  </a:lnTo>
                  <a:lnTo>
                    <a:pt x="1329375" y="0"/>
                  </a:lnTo>
                  <a:lnTo>
                    <a:pt x="1329375" y="0"/>
                  </a:lnTo>
                  <a:lnTo>
                    <a:pt x="1329375" y="0"/>
                  </a:lnTo>
                  <a:lnTo>
                    <a:pt x="1329375" y="0"/>
                  </a:lnTo>
                  <a:lnTo>
                    <a:pt x="1329375" y="0"/>
                  </a:lnTo>
                  <a:lnTo>
                    <a:pt x="1329375" y="0"/>
                  </a:lnTo>
                  <a:lnTo>
                    <a:pt x="1477083" y="0"/>
                  </a:lnTo>
                  <a:lnTo>
                    <a:pt x="1477083" y="0"/>
                  </a:lnTo>
                  <a:lnTo>
                    <a:pt x="1477083" y="0"/>
                  </a:lnTo>
                  <a:lnTo>
                    <a:pt x="1477083" y="0"/>
                  </a:lnTo>
                  <a:lnTo>
                    <a:pt x="1477083" y="0"/>
                  </a:lnTo>
                  <a:lnTo>
                    <a:pt x="1477083" y="0"/>
                  </a:lnTo>
                  <a:lnTo>
                    <a:pt x="1624792" y="0"/>
                  </a:lnTo>
                  <a:lnTo>
                    <a:pt x="1624792" y="0"/>
                  </a:lnTo>
                  <a:lnTo>
                    <a:pt x="1624792" y="0"/>
                  </a:lnTo>
                  <a:lnTo>
                    <a:pt x="1624792" y="0"/>
                  </a:lnTo>
                  <a:lnTo>
                    <a:pt x="1624792" y="0"/>
                  </a:lnTo>
                  <a:lnTo>
                    <a:pt x="1624792" y="0"/>
                  </a:lnTo>
                  <a:lnTo>
                    <a:pt x="1772500" y="0"/>
                  </a:lnTo>
                  <a:lnTo>
                    <a:pt x="1772500" y="0"/>
                  </a:lnTo>
                  <a:lnTo>
                    <a:pt x="1772500" y="0"/>
                  </a:lnTo>
                  <a:lnTo>
                    <a:pt x="1772500" y="0"/>
                  </a:lnTo>
                  <a:lnTo>
                    <a:pt x="1772500" y="0"/>
                  </a:lnTo>
                  <a:lnTo>
                    <a:pt x="1772500" y="0"/>
                  </a:lnTo>
                  <a:lnTo>
                    <a:pt x="1920209" y="0"/>
                  </a:lnTo>
                  <a:lnTo>
                    <a:pt x="1920209" y="0"/>
                  </a:lnTo>
                  <a:lnTo>
                    <a:pt x="1920209" y="0"/>
                  </a:lnTo>
                  <a:lnTo>
                    <a:pt x="1920209" y="0"/>
                  </a:lnTo>
                  <a:lnTo>
                    <a:pt x="1920209" y="0"/>
                  </a:lnTo>
                  <a:lnTo>
                    <a:pt x="1920209" y="0"/>
                  </a:lnTo>
                  <a:lnTo>
                    <a:pt x="2067917" y="0"/>
                  </a:lnTo>
                  <a:lnTo>
                    <a:pt x="2067917" y="0"/>
                  </a:lnTo>
                  <a:lnTo>
                    <a:pt x="2067917" y="0"/>
                  </a:lnTo>
                  <a:lnTo>
                    <a:pt x="2067917" y="0"/>
                  </a:lnTo>
                  <a:lnTo>
                    <a:pt x="2067917" y="0"/>
                  </a:lnTo>
                  <a:lnTo>
                    <a:pt x="2067917" y="0"/>
                  </a:lnTo>
                  <a:lnTo>
                    <a:pt x="2215625" y="0"/>
                  </a:lnTo>
                  <a:lnTo>
                    <a:pt x="2215625" y="0"/>
                  </a:lnTo>
                  <a:lnTo>
                    <a:pt x="2215625" y="0"/>
                  </a:lnTo>
                  <a:lnTo>
                    <a:pt x="2215625" y="0"/>
                  </a:lnTo>
                  <a:lnTo>
                    <a:pt x="2215625" y="0"/>
                  </a:lnTo>
                  <a:lnTo>
                    <a:pt x="2215625" y="0"/>
                  </a:lnTo>
                  <a:lnTo>
                    <a:pt x="2363334" y="0"/>
                  </a:lnTo>
                  <a:lnTo>
                    <a:pt x="2363334" y="0"/>
                  </a:lnTo>
                  <a:lnTo>
                    <a:pt x="2363334" y="0"/>
                  </a:lnTo>
                  <a:lnTo>
                    <a:pt x="2363334" y="0"/>
                  </a:lnTo>
                  <a:lnTo>
                    <a:pt x="2363334" y="0"/>
                  </a:lnTo>
                  <a:lnTo>
                    <a:pt x="2363334" y="0"/>
                  </a:lnTo>
                  <a:lnTo>
                    <a:pt x="2511042" y="0"/>
                  </a:lnTo>
                  <a:lnTo>
                    <a:pt x="2511042" y="0"/>
                  </a:lnTo>
                  <a:lnTo>
                    <a:pt x="2511042" y="0"/>
                  </a:lnTo>
                  <a:lnTo>
                    <a:pt x="2511042" y="0"/>
                  </a:lnTo>
                  <a:lnTo>
                    <a:pt x="2511042" y="0"/>
                  </a:lnTo>
                  <a:lnTo>
                    <a:pt x="2511042" y="0"/>
                  </a:lnTo>
                  <a:lnTo>
                    <a:pt x="2658751" y="0"/>
                  </a:lnTo>
                  <a:lnTo>
                    <a:pt x="2658751" y="0"/>
                  </a:lnTo>
                  <a:lnTo>
                    <a:pt x="2658751" y="0"/>
                  </a:lnTo>
                  <a:lnTo>
                    <a:pt x="2658751" y="0"/>
                  </a:lnTo>
                  <a:lnTo>
                    <a:pt x="2658751" y="0"/>
                  </a:lnTo>
                  <a:lnTo>
                    <a:pt x="2658751" y="0"/>
                  </a:lnTo>
                  <a:lnTo>
                    <a:pt x="2806459" y="0"/>
                  </a:lnTo>
                  <a:lnTo>
                    <a:pt x="2806459" y="0"/>
                  </a:lnTo>
                  <a:lnTo>
                    <a:pt x="2806459" y="0"/>
                  </a:lnTo>
                  <a:lnTo>
                    <a:pt x="2806459" y="0"/>
                  </a:lnTo>
                  <a:lnTo>
                    <a:pt x="2806459" y="0"/>
                  </a:lnTo>
                  <a:lnTo>
                    <a:pt x="2806459" y="0"/>
                  </a:lnTo>
                  <a:lnTo>
                    <a:pt x="2954167" y="0"/>
                  </a:lnTo>
                  <a:lnTo>
                    <a:pt x="2954167" y="0"/>
                  </a:lnTo>
                  <a:lnTo>
                    <a:pt x="2954167" y="0"/>
                  </a:lnTo>
                  <a:lnTo>
                    <a:pt x="2954167" y="0"/>
                  </a:lnTo>
                  <a:lnTo>
                    <a:pt x="2954167" y="0"/>
                  </a:lnTo>
                  <a:lnTo>
                    <a:pt x="2954167" y="0"/>
                  </a:lnTo>
                  <a:lnTo>
                    <a:pt x="3101876" y="0"/>
                  </a:lnTo>
                  <a:lnTo>
                    <a:pt x="3101876" y="0"/>
                  </a:lnTo>
                  <a:lnTo>
                    <a:pt x="3101876" y="0"/>
                  </a:lnTo>
                  <a:lnTo>
                    <a:pt x="3101876" y="0"/>
                  </a:lnTo>
                  <a:lnTo>
                    <a:pt x="3101876" y="0"/>
                  </a:lnTo>
                  <a:lnTo>
                    <a:pt x="3101876" y="0"/>
                  </a:lnTo>
                  <a:lnTo>
                    <a:pt x="3249584" y="0"/>
                  </a:lnTo>
                  <a:lnTo>
                    <a:pt x="3249584" y="0"/>
                  </a:lnTo>
                  <a:lnTo>
                    <a:pt x="3249584" y="0"/>
                  </a:lnTo>
                  <a:lnTo>
                    <a:pt x="3249584" y="0"/>
                  </a:lnTo>
                  <a:lnTo>
                    <a:pt x="3249584" y="0"/>
                  </a:lnTo>
                  <a:lnTo>
                    <a:pt x="3249584" y="0"/>
                  </a:lnTo>
                  <a:lnTo>
                    <a:pt x="3397293" y="0"/>
                  </a:lnTo>
                  <a:lnTo>
                    <a:pt x="3397293" y="0"/>
                  </a:lnTo>
                  <a:lnTo>
                    <a:pt x="3397293"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9" name="pl89"/>
            <p:cNvSpPr/>
            <p:nvPr/>
          </p:nvSpPr>
          <p:spPr>
            <a:xfrm>
              <a:off x="5437664" y="1816021"/>
              <a:ext cx="3397293" cy="854625"/>
            </a:xfrm>
            <a:custGeom>
              <a:avLst/>
              <a:pathLst>
                <a:path w="3397293" h="854625">
                  <a:moveTo>
                    <a:pt x="0" y="854625"/>
                  </a:moveTo>
                  <a:lnTo>
                    <a:pt x="147708" y="640969"/>
                  </a:lnTo>
                  <a:lnTo>
                    <a:pt x="295416" y="747797"/>
                  </a:lnTo>
                  <a:lnTo>
                    <a:pt x="443125" y="534141"/>
                  </a:lnTo>
                  <a:lnTo>
                    <a:pt x="590833" y="427312"/>
                  </a:lnTo>
                  <a:lnTo>
                    <a:pt x="738541" y="427312"/>
                  </a:lnTo>
                  <a:lnTo>
                    <a:pt x="886250" y="534141"/>
                  </a:lnTo>
                  <a:lnTo>
                    <a:pt x="1033958" y="534141"/>
                  </a:lnTo>
                  <a:lnTo>
                    <a:pt x="1181667" y="534141"/>
                  </a:lnTo>
                  <a:lnTo>
                    <a:pt x="1329375" y="640969"/>
                  </a:lnTo>
                  <a:lnTo>
                    <a:pt x="1477083" y="534141"/>
                  </a:lnTo>
                  <a:lnTo>
                    <a:pt x="1624792" y="213656"/>
                  </a:lnTo>
                  <a:lnTo>
                    <a:pt x="1772500" y="213656"/>
                  </a:lnTo>
                  <a:lnTo>
                    <a:pt x="1920209" y="320484"/>
                  </a:lnTo>
                  <a:lnTo>
                    <a:pt x="2067917" y="213656"/>
                  </a:lnTo>
                  <a:lnTo>
                    <a:pt x="2215625" y="213656"/>
                  </a:lnTo>
                  <a:lnTo>
                    <a:pt x="2363334" y="320484"/>
                  </a:lnTo>
                  <a:lnTo>
                    <a:pt x="2511042" y="213656"/>
                  </a:lnTo>
                  <a:lnTo>
                    <a:pt x="2658751" y="0"/>
                  </a:lnTo>
                  <a:lnTo>
                    <a:pt x="2806459" y="0"/>
                  </a:lnTo>
                  <a:lnTo>
                    <a:pt x="2954167" y="213656"/>
                  </a:lnTo>
                  <a:lnTo>
                    <a:pt x="3101876" y="106828"/>
                  </a:lnTo>
                  <a:lnTo>
                    <a:pt x="3249584" y="106828"/>
                  </a:lnTo>
                  <a:lnTo>
                    <a:pt x="3397293" y="320484"/>
                  </a:lnTo>
                </a:path>
              </a:pathLst>
            </a:custGeom>
            <a:ln w="65043" cap="flat">
              <a:solidFill>
                <a:srgbClr val="000000">
                  <a:alpha val="100000"/>
                </a:srgbClr>
              </a:solidFill>
              <a:prstDash val="solid"/>
              <a:round/>
            </a:ln>
          </p:spPr>
          <p:txBody>
            <a:bodyPr/>
            <a:lstStyle/>
            <a:p/>
          </p:txBody>
        </p:sp>
        <p:sp>
          <p:nvSpPr>
            <p:cNvPr id="90" name="pl90"/>
            <p:cNvSpPr/>
            <p:nvPr/>
          </p:nvSpPr>
          <p:spPr>
            <a:xfrm>
              <a:off x="5437664" y="1816021"/>
              <a:ext cx="3397293" cy="854625"/>
            </a:xfrm>
            <a:custGeom>
              <a:avLst/>
              <a:pathLst>
                <a:path w="3397293" h="854625">
                  <a:moveTo>
                    <a:pt x="0" y="854625"/>
                  </a:moveTo>
                  <a:lnTo>
                    <a:pt x="147708" y="640969"/>
                  </a:lnTo>
                  <a:lnTo>
                    <a:pt x="295416" y="747797"/>
                  </a:lnTo>
                  <a:lnTo>
                    <a:pt x="443125" y="534141"/>
                  </a:lnTo>
                  <a:lnTo>
                    <a:pt x="590833" y="427312"/>
                  </a:lnTo>
                  <a:lnTo>
                    <a:pt x="738541" y="427312"/>
                  </a:lnTo>
                  <a:lnTo>
                    <a:pt x="886250" y="534141"/>
                  </a:lnTo>
                  <a:lnTo>
                    <a:pt x="1033958" y="534141"/>
                  </a:lnTo>
                  <a:lnTo>
                    <a:pt x="1181667" y="534141"/>
                  </a:lnTo>
                  <a:lnTo>
                    <a:pt x="1329375" y="640969"/>
                  </a:lnTo>
                  <a:lnTo>
                    <a:pt x="1477083" y="534141"/>
                  </a:lnTo>
                  <a:lnTo>
                    <a:pt x="1624792" y="213656"/>
                  </a:lnTo>
                  <a:lnTo>
                    <a:pt x="1772500" y="213656"/>
                  </a:lnTo>
                  <a:lnTo>
                    <a:pt x="1920209" y="320484"/>
                  </a:lnTo>
                  <a:lnTo>
                    <a:pt x="2067917" y="213656"/>
                  </a:lnTo>
                  <a:lnTo>
                    <a:pt x="2215625" y="213656"/>
                  </a:lnTo>
                  <a:lnTo>
                    <a:pt x="2363334" y="320484"/>
                  </a:lnTo>
                  <a:lnTo>
                    <a:pt x="2511042" y="213656"/>
                  </a:lnTo>
                  <a:lnTo>
                    <a:pt x="2658751" y="0"/>
                  </a:lnTo>
                  <a:lnTo>
                    <a:pt x="2806459" y="0"/>
                  </a:lnTo>
                  <a:lnTo>
                    <a:pt x="2954167" y="213656"/>
                  </a:lnTo>
                  <a:lnTo>
                    <a:pt x="3101876" y="106828"/>
                  </a:lnTo>
                  <a:lnTo>
                    <a:pt x="3249584" y="106828"/>
                  </a:lnTo>
                  <a:lnTo>
                    <a:pt x="3397293" y="320484"/>
                  </a:lnTo>
                </a:path>
              </a:pathLst>
            </a:custGeom>
            <a:ln w="40651" cap="flat">
              <a:solidFill>
                <a:srgbClr val="BD53BD">
                  <a:alpha val="100000"/>
                </a:srgbClr>
              </a:solidFill>
              <a:prstDash val="solid"/>
              <a:round/>
            </a:ln>
          </p:spPr>
          <p:txBody>
            <a:bodyPr/>
            <a:lstStyle/>
            <a:p/>
          </p:txBody>
        </p:sp>
        <p:sp>
          <p:nvSpPr>
            <p:cNvPr id="91" name="tx91"/>
            <p:cNvSpPr/>
            <p:nvPr/>
          </p:nvSpPr>
          <p:spPr>
            <a:xfrm>
              <a:off x="5389469" y="249052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92" name="tx92"/>
            <p:cNvSpPr/>
            <p:nvPr/>
          </p:nvSpPr>
          <p:spPr>
            <a:xfrm>
              <a:off x="6128011" y="206485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3" name="tx93"/>
            <p:cNvSpPr/>
            <p:nvPr/>
          </p:nvSpPr>
          <p:spPr>
            <a:xfrm>
              <a:off x="6866553" y="217142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4" name="tx94"/>
            <p:cNvSpPr/>
            <p:nvPr/>
          </p:nvSpPr>
          <p:spPr>
            <a:xfrm>
              <a:off x="7605095" y="185088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tx95"/>
            <p:cNvSpPr/>
            <p:nvPr/>
          </p:nvSpPr>
          <p:spPr>
            <a:xfrm>
              <a:off x="8213978" y="16359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6" name="tx96"/>
            <p:cNvSpPr/>
            <p:nvPr/>
          </p:nvSpPr>
          <p:spPr>
            <a:xfrm>
              <a:off x="8786762" y="195633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7" name="tx97"/>
            <p:cNvSpPr/>
            <p:nvPr/>
          </p:nvSpPr>
          <p:spPr>
            <a:xfrm>
              <a:off x="5003259" y="283218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8" name="tx98"/>
            <p:cNvSpPr/>
            <p:nvPr/>
          </p:nvSpPr>
          <p:spPr>
            <a:xfrm>
              <a:off x="5127474" y="176390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49780" y="6956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rot="-5400000">
              <a:off x="528121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1" name="tx101"/>
            <p:cNvSpPr/>
            <p:nvPr/>
          </p:nvSpPr>
          <p:spPr>
            <a:xfrm rot="-5400000">
              <a:off x="601975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2" name="tx102"/>
            <p:cNvSpPr/>
            <p:nvPr/>
          </p:nvSpPr>
          <p:spPr>
            <a:xfrm rot="-5400000">
              <a:off x="67583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3" name="tx103"/>
            <p:cNvSpPr/>
            <p:nvPr/>
          </p:nvSpPr>
          <p:spPr>
            <a:xfrm rot="-5400000">
              <a:off x="749684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4" name="tx104"/>
            <p:cNvSpPr/>
            <p:nvPr/>
          </p:nvSpPr>
          <p:spPr>
            <a:xfrm rot="-5400000">
              <a:off x="8087677"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8678476"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6" name="tx106"/>
            <p:cNvSpPr/>
            <p:nvPr/>
          </p:nvSpPr>
          <p:spPr>
            <a:xfrm rot="-5400000">
              <a:off x="4153407"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7" name="pl107"/>
            <p:cNvSpPr/>
            <p:nvPr/>
          </p:nvSpPr>
          <p:spPr>
            <a:xfrm>
              <a:off x="6154451"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08" name="pl108"/>
            <p:cNvSpPr/>
            <p:nvPr/>
          </p:nvSpPr>
          <p:spPr>
            <a:xfrm>
              <a:off x="6154451"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09" name="pl109"/>
            <p:cNvSpPr/>
            <p:nvPr/>
          </p:nvSpPr>
          <p:spPr>
            <a:xfrm>
              <a:off x="6823522"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0" name="pl110"/>
            <p:cNvSpPr/>
            <p:nvPr/>
          </p:nvSpPr>
          <p:spPr>
            <a:xfrm>
              <a:off x="6823522"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11" name="pl111"/>
            <p:cNvSpPr/>
            <p:nvPr/>
          </p:nvSpPr>
          <p:spPr>
            <a:xfrm>
              <a:off x="6823522"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2" name="pl112"/>
            <p:cNvSpPr/>
            <p:nvPr/>
          </p:nvSpPr>
          <p:spPr>
            <a:xfrm>
              <a:off x="7492593"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3" name="pl113"/>
            <p:cNvSpPr/>
            <p:nvPr/>
          </p:nvSpPr>
          <p:spPr>
            <a:xfrm>
              <a:off x="7492593"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4" name="tx114"/>
            <p:cNvSpPr/>
            <p:nvPr/>
          </p:nvSpPr>
          <p:spPr>
            <a:xfrm>
              <a:off x="6421550"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5" name="tx115"/>
            <p:cNvSpPr/>
            <p:nvPr/>
          </p:nvSpPr>
          <p:spPr>
            <a:xfrm>
              <a:off x="6421550"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6" name="tx116"/>
            <p:cNvSpPr/>
            <p:nvPr/>
          </p:nvSpPr>
          <p:spPr>
            <a:xfrm>
              <a:off x="7090621"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17" name="tx117"/>
            <p:cNvSpPr/>
            <p:nvPr/>
          </p:nvSpPr>
          <p:spPr>
            <a:xfrm>
              <a:off x="7090621"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18" name="tx118"/>
            <p:cNvSpPr/>
            <p:nvPr/>
          </p:nvSpPr>
          <p:spPr>
            <a:xfrm>
              <a:off x="7759692"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19" name="tx119"/>
            <p:cNvSpPr/>
            <p:nvPr/>
          </p:nvSpPr>
          <p:spPr>
            <a:xfrm>
              <a:off x="7759692"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0" name="tx120"/>
            <p:cNvSpPr/>
            <p:nvPr/>
          </p:nvSpPr>
          <p:spPr>
            <a:xfrm>
              <a:off x="5403988" y="471005"/>
              <a:ext cx="3464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EMR</a:t>
              </a:r>
            </a:p>
          </p:txBody>
        </p:sp>
        <p:sp>
          <p:nvSpPr>
            <p:cNvPr id="121" name="pl121"/>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2" name="pl122"/>
            <p:cNvSpPr/>
            <p:nvPr/>
          </p:nvSpPr>
          <p:spPr>
            <a:xfrm>
              <a:off x="257951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10419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62887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8418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36653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89121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93155"/>
              <a:ext cx="5554290" cy="194233"/>
            </a:xfrm>
            <a:prstGeom prst="rect">
              <a:avLst/>
            </a:prstGeom>
            <a:solidFill>
              <a:srgbClr val="BD53BD">
                <a:alpha val="80000"/>
              </a:srgbClr>
            </a:solidFill>
          </p:spPr>
          <p:txBody>
            <a:bodyPr/>
            <a:lstStyle/>
            <a:p/>
          </p:txBody>
        </p:sp>
        <p:sp>
          <p:nvSpPr>
            <p:cNvPr id="132" name="rc132"/>
            <p:cNvSpPr/>
            <p:nvPr/>
          </p:nvSpPr>
          <p:spPr>
            <a:xfrm>
              <a:off x="1317178" y="5482382"/>
              <a:ext cx="7321564" cy="194233"/>
            </a:xfrm>
            <a:prstGeom prst="rect">
              <a:avLst/>
            </a:prstGeom>
            <a:solidFill>
              <a:srgbClr val="BD53BD">
                <a:alpha val="80000"/>
              </a:srgbClr>
            </a:solidFill>
          </p:spPr>
          <p:txBody>
            <a:bodyPr/>
            <a:lstStyle/>
            <a:p/>
          </p:txBody>
        </p:sp>
        <p:sp>
          <p:nvSpPr>
            <p:cNvPr id="133" name="tx133"/>
            <p:cNvSpPr/>
            <p:nvPr/>
          </p:nvSpPr>
          <p:spPr>
            <a:xfrm>
              <a:off x="6946818"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34" name="tx134"/>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35" name="tx135"/>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764161"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39" name="tx139"/>
            <p:cNvSpPr/>
            <p:nvPr/>
          </p:nvSpPr>
          <p:spPr>
            <a:xfrm>
              <a:off x="6288839"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0" name="tx140"/>
            <p:cNvSpPr/>
            <p:nvPr/>
          </p:nvSpPr>
          <p:spPr>
            <a:xfrm>
              <a:off x="8813516"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1" name="tx141"/>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2" name="tx142"/>
            <p:cNvSpPr/>
            <p:nvPr/>
          </p:nvSpPr>
          <p:spPr>
            <a:xfrm>
              <a:off x="951100" y="5222938"/>
              <a:ext cx="353258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EMR, 2019 and 2023</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EMR ranked number 5 out of 6 WHO regions, with DTP1 coverage of 85%.
DTP1 coverage (85%) was 3 percentage points lower than in 2019 (88%).
This equates to 2,850,000 zero-dose children in 2023 compared to 2,208,000 zero-dose children in 2019.</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28490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951100" y="259052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951100" y="18961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175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1465991"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215251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283903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352555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421207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951100" y="36321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293771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6" name="pl16"/>
            <p:cNvSpPr/>
            <p:nvPr/>
          </p:nvSpPr>
          <p:spPr>
            <a:xfrm>
              <a:off x="951100" y="22433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7" name="pl17"/>
            <p:cNvSpPr/>
            <p:nvPr/>
          </p:nvSpPr>
          <p:spPr>
            <a:xfrm>
              <a:off x="951100" y="154895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9" name="pl19"/>
            <p:cNvSpPr/>
            <p:nvPr/>
          </p:nvSpPr>
          <p:spPr>
            <a:xfrm>
              <a:off x="1122730"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0925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577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229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868818"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533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1122730" y="2035019"/>
              <a:ext cx="3432608" cy="138876"/>
            </a:xfrm>
            <a:custGeom>
              <a:avLst/>
              <a:pathLst>
                <a:path w="3432608" h="138876">
                  <a:moveTo>
                    <a:pt x="0" y="69438"/>
                  </a:moveTo>
                  <a:lnTo>
                    <a:pt x="686521" y="0"/>
                  </a:lnTo>
                  <a:lnTo>
                    <a:pt x="1373043" y="69438"/>
                  </a:lnTo>
                  <a:lnTo>
                    <a:pt x="2059565" y="138876"/>
                  </a:lnTo>
                  <a:lnTo>
                    <a:pt x="2746087" y="138876"/>
                  </a:lnTo>
                  <a:lnTo>
                    <a:pt x="3432608" y="0"/>
                  </a:lnTo>
                </a:path>
              </a:pathLst>
            </a:custGeom>
            <a:ln w="27101" cap="flat">
              <a:solidFill>
                <a:srgbClr val="F4A81D">
                  <a:alpha val="69803"/>
                </a:srgbClr>
              </a:solidFill>
              <a:prstDash val="solid"/>
              <a:round/>
            </a:ln>
          </p:spPr>
          <p:txBody>
            <a:bodyPr/>
            <a:lstStyle/>
            <a:p/>
          </p:txBody>
        </p:sp>
        <p:sp>
          <p:nvSpPr>
            <p:cNvPr id="26" name="pl26"/>
            <p:cNvSpPr/>
            <p:nvPr/>
          </p:nvSpPr>
          <p:spPr>
            <a:xfrm>
              <a:off x="1122730" y="1410074"/>
              <a:ext cx="3432608" cy="347191"/>
            </a:xfrm>
            <a:custGeom>
              <a:avLst/>
              <a:pathLst>
                <a:path w="3432608" h="347191">
                  <a:moveTo>
                    <a:pt x="0" y="0"/>
                  </a:moveTo>
                  <a:lnTo>
                    <a:pt x="686521" y="208315"/>
                  </a:lnTo>
                  <a:lnTo>
                    <a:pt x="1373043" y="277753"/>
                  </a:lnTo>
                  <a:lnTo>
                    <a:pt x="2059565" y="347191"/>
                  </a:lnTo>
                  <a:lnTo>
                    <a:pt x="2746087" y="138876"/>
                  </a:lnTo>
                  <a:lnTo>
                    <a:pt x="3432608" y="69438"/>
                  </a:lnTo>
                </a:path>
              </a:pathLst>
            </a:custGeom>
            <a:ln w="27101" cap="flat">
              <a:solidFill>
                <a:srgbClr val="F26829">
                  <a:alpha val="69803"/>
                </a:srgbClr>
              </a:solidFill>
              <a:prstDash val="solid"/>
              <a:round/>
            </a:ln>
          </p:spPr>
          <p:txBody>
            <a:bodyPr/>
            <a:lstStyle/>
            <a:p/>
          </p:txBody>
        </p:sp>
        <p:sp>
          <p:nvSpPr>
            <p:cNvPr id="27" name="pl27"/>
            <p:cNvSpPr/>
            <p:nvPr/>
          </p:nvSpPr>
          <p:spPr>
            <a:xfrm>
              <a:off x="1122730" y="1687827"/>
              <a:ext cx="3432608" cy="208315"/>
            </a:xfrm>
            <a:custGeom>
              <a:avLst/>
              <a:pathLst>
                <a:path w="3432608" h="208315">
                  <a:moveTo>
                    <a:pt x="0" y="0"/>
                  </a:moveTo>
                  <a:lnTo>
                    <a:pt x="686521" y="0"/>
                  </a:lnTo>
                  <a:lnTo>
                    <a:pt x="1373043" y="138876"/>
                  </a:lnTo>
                  <a:lnTo>
                    <a:pt x="2059565" y="69438"/>
                  </a:lnTo>
                  <a:lnTo>
                    <a:pt x="2746087" y="69438"/>
                  </a:lnTo>
                  <a:lnTo>
                    <a:pt x="3432608" y="208315"/>
                  </a:lnTo>
                </a:path>
              </a:pathLst>
            </a:custGeom>
            <a:ln w="27101" cap="flat">
              <a:solidFill>
                <a:srgbClr val="BD53BD">
                  <a:alpha val="69803"/>
                </a:srgbClr>
              </a:solidFill>
              <a:prstDash val="solid"/>
              <a:round/>
            </a:ln>
          </p:spPr>
          <p:txBody>
            <a:bodyPr/>
            <a:lstStyle/>
            <a:p/>
          </p:txBody>
        </p:sp>
        <p:sp>
          <p:nvSpPr>
            <p:cNvPr id="28" name="pl28"/>
            <p:cNvSpPr/>
            <p:nvPr/>
          </p:nvSpPr>
          <p:spPr>
            <a:xfrm>
              <a:off x="1122730" y="993444"/>
              <a:ext cx="3432608" cy="69438"/>
            </a:xfrm>
            <a:custGeom>
              <a:avLst/>
              <a:pathLst>
                <a:path w="3432608" h="69438">
                  <a:moveTo>
                    <a:pt x="0" y="69438"/>
                  </a:moveTo>
                  <a:lnTo>
                    <a:pt x="686521" y="0"/>
                  </a:lnTo>
                  <a:lnTo>
                    <a:pt x="1373043" y="69438"/>
                  </a:lnTo>
                  <a:lnTo>
                    <a:pt x="2059565" y="69438"/>
                  </a:lnTo>
                  <a:lnTo>
                    <a:pt x="2746087" y="69438"/>
                  </a:lnTo>
                  <a:lnTo>
                    <a:pt x="3432608" y="69438"/>
                  </a:lnTo>
                </a:path>
              </a:pathLst>
            </a:custGeom>
            <a:ln w="27101" cap="flat">
              <a:solidFill>
                <a:srgbClr val="6363C0">
                  <a:alpha val="69803"/>
                </a:srgbClr>
              </a:solidFill>
              <a:prstDash val="solid"/>
              <a:round/>
            </a:ln>
          </p:spPr>
          <p:txBody>
            <a:bodyPr/>
            <a:lstStyle/>
            <a:p/>
          </p:txBody>
        </p:sp>
        <p:sp>
          <p:nvSpPr>
            <p:cNvPr id="29" name="pl29"/>
            <p:cNvSpPr/>
            <p:nvPr/>
          </p:nvSpPr>
          <p:spPr>
            <a:xfrm>
              <a:off x="1122730" y="1271197"/>
              <a:ext cx="3432608" cy="555506"/>
            </a:xfrm>
            <a:custGeom>
              <a:avLst/>
              <a:pathLst>
                <a:path w="3432608" h="555506">
                  <a:moveTo>
                    <a:pt x="0" y="69438"/>
                  </a:moveTo>
                  <a:lnTo>
                    <a:pt x="686521" y="0"/>
                  </a:lnTo>
                  <a:lnTo>
                    <a:pt x="1373043" y="416630"/>
                  </a:lnTo>
                  <a:lnTo>
                    <a:pt x="2059565" y="555506"/>
                  </a:lnTo>
                  <a:lnTo>
                    <a:pt x="2746087" y="0"/>
                  </a:lnTo>
                  <a:lnTo>
                    <a:pt x="3432608" y="138876"/>
                  </a:lnTo>
                </a:path>
              </a:pathLst>
            </a:custGeom>
            <a:ln w="27101" cap="flat">
              <a:solidFill>
                <a:srgbClr val="008DC9">
                  <a:alpha val="69803"/>
                </a:srgbClr>
              </a:solidFill>
              <a:prstDash val="solid"/>
              <a:round/>
            </a:ln>
          </p:spPr>
          <p:txBody>
            <a:bodyPr/>
            <a:lstStyle/>
            <a:p/>
          </p:txBody>
        </p:sp>
        <p:sp>
          <p:nvSpPr>
            <p:cNvPr id="30" name="pl30"/>
            <p:cNvSpPr/>
            <p:nvPr/>
          </p:nvSpPr>
          <p:spPr>
            <a:xfrm>
              <a:off x="1122730" y="1062882"/>
              <a:ext cx="3432608" cy="208315"/>
            </a:xfrm>
            <a:custGeom>
              <a:avLst/>
              <a:pathLst>
                <a:path w="3432608" h="208315">
                  <a:moveTo>
                    <a:pt x="0" y="69438"/>
                  </a:moveTo>
                  <a:lnTo>
                    <a:pt x="686521" y="0"/>
                  </a:lnTo>
                  <a:lnTo>
                    <a:pt x="1373043" y="69438"/>
                  </a:lnTo>
                  <a:lnTo>
                    <a:pt x="2059565" y="208315"/>
                  </a:lnTo>
                  <a:lnTo>
                    <a:pt x="2746087" y="69438"/>
                  </a:lnTo>
                  <a:lnTo>
                    <a:pt x="3432608" y="208315"/>
                  </a:lnTo>
                </a:path>
              </a:pathLst>
            </a:custGeom>
            <a:ln w="27101" cap="flat">
              <a:solidFill>
                <a:srgbClr val="40BF73">
                  <a:alpha val="69803"/>
                </a:srgbClr>
              </a:solidFill>
              <a:prstDash val="solid"/>
              <a:round/>
            </a:ln>
          </p:spPr>
          <p:txBody>
            <a:bodyPr/>
            <a:lstStyle/>
            <a:p/>
          </p:txBody>
        </p:sp>
        <p:sp>
          <p:nvSpPr>
            <p:cNvPr id="31" name="pl31"/>
            <p:cNvSpPr/>
            <p:nvPr/>
          </p:nvSpPr>
          <p:spPr>
            <a:xfrm>
              <a:off x="1122730" y="1687827"/>
              <a:ext cx="3432608" cy="208315"/>
            </a:xfrm>
            <a:custGeom>
              <a:avLst/>
              <a:pathLst>
                <a:path w="3432608" h="208315">
                  <a:moveTo>
                    <a:pt x="0" y="0"/>
                  </a:moveTo>
                  <a:lnTo>
                    <a:pt x="686521" y="0"/>
                  </a:lnTo>
                  <a:lnTo>
                    <a:pt x="1373043" y="138876"/>
                  </a:lnTo>
                  <a:lnTo>
                    <a:pt x="2059565" y="69438"/>
                  </a:lnTo>
                  <a:lnTo>
                    <a:pt x="2746087" y="69438"/>
                  </a:lnTo>
                  <a:lnTo>
                    <a:pt x="3432608" y="208315"/>
                  </a:lnTo>
                </a:path>
              </a:pathLst>
            </a:custGeom>
            <a:ln w="65043" cap="flat">
              <a:solidFill>
                <a:srgbClr val="000000">
                  <a:alpha val="100000"/>
                </a:srgbClr>
              </a:solidFill>
              <a:prstDash val="solid"/>
              <a:round/>
            </a:ln>
          </p:spPr>
          <p:txBody>
            <a:bodyPr/>
            <a:lstStyle/>
            <a:p/>
          </p:txBody>
        </p:sp>
        <p:sp>
          <p:nvSpPr>
            <p:cNvPr id="32" name="pl32"/>
            <p:cNvSpPr/>
            <p:nvPr/>
          </p:nvSpPr>
          <p:spPr>
            <a:xfrm>
              <a:off x="1122730" y="1687827"/>
              <a:ext cx="3432608" cy="208315"/>
            </a:xfrm>
            <a:custGeom>
              <a:avLst/>
              <a:pathLst>
                <a:path w="3432608" h="208315">
                  <a:moveTo>
                    <a:pt x="0" y="0"/>
                  </a:moveTo>
                  <a:lnTo>
                    <a:pt x="686521" y="0"/>
                  </a:lnTo>
                  <a:lnTo>
                    <a:pt x="1373043" y="138876"/>
                  </a:lnTo>
                  <a:lnTo>
                    <a:pt x="2059565" y="69438"/>
                  </a:lnTo>
                  <a:lnTo>
                    <a:pt x="2746087" y="69438"/>
                  </a:lnTo>
                  <a:lnTo>
                    <a:pt x="3432608" y="208315"/>
                  </a:lnTo>
                </a:path>
              </a:pathLst>
            </a:custGeom>
            <a:ln w="40651" cap="flat">
              <a:solidFill>
                <a:srgbClr val="BD53BD">
                  <a:alpha val="100000"/>
                </a:srgbClr>
              </a:solidFill>
              <a:prstDash val="solid"/>
              <a:round/>
            </a:ln>
          </p:spPr>
          <p:txBody>
            <a:bodyPr/>
            <a:lstStyle/>
            <a:p/>
          </p:txBody>
        </p:sp>
        <p:sp>
          <p:nvSpPr>
            <p:cNvPr id="33" name="tx33"/>
            <p:cNvSpPr/>
            <p:nvPr/>
          </p:nvSpPr>
          <p:spPr>
            <a:xfrm>
              <a:off x="1062441"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 name="tx34"/>
            <p:cNvSpPr/>
            <p:nvPr/>
          </p:nvSpPr>
          <p:spPr>
            <a:xfrm>
              <a:off x="1748963" y="1515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 name="tx35"/>
            <p:cNvSpPr/>
            <p:nvPr/>
          </p:nvSpPr>
          <p:spPr>
            <a:xfrm>
              <a:off x="2435484" y="1654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 name="tx36"/>
            <p:cNvSpPr/>
            <p:nvPr/>
          </p:nvSpPr>
          <p:spPr>
            <a:xfrm>
              <a:off x="3122006" y="158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 name="tx37"/>
            <p:cNvSpPr/>
            <p:nvPr/>
          </p:nvSpPr>
          <p:spPr>
            <a:xfrm>
              <a:off x="3808528" y="158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8" name="tx38"/>
            <p:cNvSpPr/>
            <p:nvPr/>
          </p:nvSpPr>
          <p:spPr>
            <a:xfrm>
              <a:off x="4495050" y="17237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 name="tx39"/>
            <p:cNvSpPr/>
            <p:nvPr/>
          </p:nvSpPr>
          <p:spPr>
            <a:xfrm>
              <a:off x="733081" y="357998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0" name="tx40"/>
            <p:cNvSpPr/>
            <p:nvPr/>
          </p:nvSpPr>
          <p:spPr>
            <a:xfrm>
              <a:off x="733081" y="28856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70</a:t>
              </a:r>
            </a:p>
          </p:txBody>
        </p:sp>
        <p:sp>
          <p:nvSpPr>
            <p:cNvPr id="41" name="tx41"/>
            <p:cNvSpPr/>
            <p:nvPr/>
          </p:nvSpPr>
          <p:spPr>
            <a:xfrm>
              <a:off x="733081" y="21912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2" name="tx42"/>
            <p:cNvSpPr/>
            <p:nvPr/>
          </p:nvSpPr>
          <p:spPr>
            <a:xfrm>
              <a:off x="733081" y="14968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43" name="tx43"/>
            <p:cNvSpPr/>
            <p:nvPr/>
          </p:nvSpPr>
          <p:spPr>
            <a:xfrm>
              <a:off x="655386" y="8024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 name="tx44"/>
            <p:cNvSpPr/>
            <p:nvPr/>
          </p:nvSpPr>
          <p:spPr>
            <a:xfrm rot="-5400000">
              <a:off x="966284"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45" name="tx45"/>
            <p:cNvSpPr/>
            <p:nvPr/>
          </p:nvSpPr>
          <p:spPr>
            <a:xfrm rot="-5400000">
              <a:off x="165280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46" name="tx46"/>
            <p:cNvSpPr/>
            <p:nvPr/>
          </p:nvSpPr>
          <p:spPr>
            <a:xfrm rot="-5400000">
              <a:off x="233932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47" name="tx47"/>
            <p:cNvSpPr/>
            <p:nvPr/>
          </p:nvSpPr>
          <p:spPr>
            <a:xfrm rot="-5400000">
              <a:off x="3025850"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8" name="tx48"/>
            <p:cNvSpPr/>
            <p:nvPr/>
          </p:nvSpPr>
          <p:spPr>
            <a:xfrm rot="-5400000">
              <a:off x="371237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9" name="tx49"/>
            <p:cNvSpPr/>
            <p:nvPr/>
          </p:nvSpPr>
          <p:spPr>
            <a:xfrm rot="-5400000">
              <a:off x="4398859"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0" name="tx50"/>
            <p:cNvSpPr/>
            <p:nvPr/>
          </p:nvSpPr>
          <p:spPr>
            <a:xfrm rot="-5400000">
              <a:off x="17044" y="217778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1" name="pl51"/>
            <p:cNvSpPr/>
            <p:nvPr/>
          </p:nvSpPr>
          <p:spPr>
            <a:xfrm>
              <a:off x="1857175"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52" name="pl52"/>
            <p:cNvSpPr/>
            <p:nvPr/>
          </p:nvSpPr>
          <p:spPr>
            <a:xfrm>
              <a:off x="1857175"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53" name="pl53"/>
            <p:cNvSpPr/>
            <p:nvPr/>
          </p:nvSpPr>
          <p:spPr>
            <a:xfrm>
              <a:off x="2526246"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54" name="pl54"/>
            <p:cNvSpPr/>
            <p:nvPr/>
          </p:nvSpPr>
          <p:spPr>
            <a:xfrm>
              <a:off x="2526246"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55" name="pl55"/>
            <p:cNvSpPr/>
            <p:nvPr/>
          </p:nvSpPr>
          <p:spPr>
            <a:xfrm>
              <a:off x="2526246"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56" name="pl56"/>
            <p:cNvSpPr/>
            <p:nvPr/>
          </p:nvSpPr>
          <p:spPr>
            <a:xfrm>
              <a:off x="3195317"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57" name="pl57"/>
            <p:cNvSpPr/>
            <p:nvPr/>
          </p:nvSpPr>
          <p:spPr>
            <a:xfrm>
              <a:off x="3195317"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58" name="tx58"/>
            <p:cNvSpPr/>
            <p:nvPr/>
          </p:nvSpPr>
          <p:spPr>
            <a:xfrm>
              <a:off x="2124275"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59" name="tx59"/>
            <p:cNvSpPr/>
            <p:nvPr/>
          </p:nvSpPr>
          <p:spPr>
            <a:xfrm>
              <a:off x="2124275"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60" name="tx60"/>
            <p:cNvSpPr/>
            <p:nvPr/>
          </p:nvSpPr>
          <p:spPr>
            <a:xfrm>
              <a:off x="2793346"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61" name="tx61"/>
            <p:cNvSpPr/>
            <p:nvPr/>
          </p:nvSpPr>
          <p:spPr>
            <a:xfrm>
              <a:off x="2793346"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62" name="tx62"/>
            <p:cNvSpPr/>
            <p:nvPr/>
          </p:nvSpPr>
          <p:spPr>
            <a:xfrm>
              <a:off x="3462417"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63" name="tx63"/>
            <p:cNvSpPr/>
            <p:nvPr/>
          </p:nvSpPr>
          <p:spPr>
            <a:xfrm>
              <a:off x="3462417"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64" name="tx64"/>
            <p:cNvSpPr/>
            <p:nvPr/>
          </p:nvSpPr>
          <p:spPr>
            <a:xfrm>
              <a:off x="1691198" y="472419"/>
              <a:ext cx="229567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EMR, 2018-2023</a:t>
              </a:r>
            </a:p>
          </p:txBody>
        </p:sp>
        <p:sp>
          <p:nvSpPr>
            <p:cNvPr id="65" name="pl65"/>
            <p:cNvSpPr/>
            <p:nvPr/>
          </p:nvSpPr>
          <p:spPr>
            <a:xfrm>
              <a:off x="5228952" y="350584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6" name="pl66"/>
            <p:cNvSpPr/>
            <p:nvPr/>
          </p:nvSpPr>
          <p:spPr>
            <a:xfrm>
              <a:off x="5228952" y="274834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7" name="pl67"/>
            <p:cNvSpPr/>
            <p:nvPr/>
          </p:nvSpPr>
          <p:spPr>
            <a:xfrm>
              <a:off x="5228952" y="199083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8" name="pl68"/>
            <p:cNvSpPr/>
            <p:nvPr/>
          </p:nvSpPr>
          <p:spPr>
            <a:xfrm>
              <a:off x="5228952" y="123332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743843"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0" name="pl70"/>
            <p:cNvSpPr/>
            <p:nvPr/>
          </p:nvSpPr>
          <p:spPr>
            <a:xfrm>
              <a:off x="6430365"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1" name="pl71"/>
            <p:cNvSpPr/>
            <p:nvPr/>
          </p:nvSpPr>
          <p:spPr>
            <a:xfrm>
              <a:off x="7116887"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2" name="pl72"/>
            <p:cNvSpPr/>
            <p:nvPr/>
          </p:nvSpPr>
          <p:spPr>
            <a:xfrm>
              <a:off x="7803408"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3" name="pl73"/>
            <p:cNvSpPr/>
            <p:nvPr/>
          </p:nvSpPr>
          <p:spPr>
            <a:xfrm>
              <a:off x="8489930" y="715690"/>
              <a:ext cx="0" cy="3055287"/>
            </a:xfrm>
            <a:custGeom>
              <a:avLst/>
              <a:pathLst>
                <a:path w="0" h="3055287">
                  <a:moveTo>
                    <a:pt x="0" y="3055287"/>
                  </a:moveTo>
                  <a:lnTo>
                    <a:pt x="0" y="0"/>
                  </a:lnTo>
                  <a:lnTo>
                    <a:pt x="0" y="0"/>
                  </a:lnTo>
                </a:path>
              </a:pathLst>
            </a:custGeom>
            <a:ln w="6775" cap="flat">
              <a:solidFill>
                <a:srgbClr val="EBEBEB">
                  <a:alpha val="100000"/>
                </a:srgbClr>
              </a:solidFill>
              <a:prstDash val="solid"/>
              <a:round/>
            </a:ln>
          </p:spPr>
          <p:txBody>
            <a:bodyPr/>
            <a:lstStyle/>
            <a:p/>
          </p:txBody>
        </p:sp>
        <p:sp>
          <p:nvSpPr>
            <p:cNvPr id="74" name="pl74"/>
            <p:cNvSpPr/>
            <p:nvPr/>
          </p:nvSpPr>
          <p:spPr>
            <a:xfrm>
              <a:off x="5228952" y="312709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5" name="pl75"/>
            <p:cNvSpPr/>
            <p:nvPr/>
          </p:nvSpPr>
          <p:spPr>
            <a:xfrm>
              <a:off x="5228952" y="236958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6" name="pl76"/>
            <p:cNvSpPr/>
            <p:nvPr/>
          </p:nvSpPr>
          <p:spPr>
            <a:xfrm>
              <a:off x="5228952" y="161207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7" name="pl77"/>
            <p:cNvSpPr/>
            <p:nvPr/>
          </p:nvSpPr>
          <p:spPr>
            <a:xfrm>
              <a:off x="5228952" y="85456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8" name="pl78"/>
            <p:cNvSpPr/>
            <p:nvPr/>
          </p:nvSpPr>
          <p:spPr>
            <a:xfrm>
              <a:off x="5400582"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87104"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3626"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460147"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146669"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3191" y="715690"/>
              <a:ext cx="0" cy="3055287"/>
            </a:xfrm>
            <a:custGeom>
              <a:avLst/>
              <a:pathLst>
                <a:path w="0" h="3055287">
                  <a:moveTo>
                    <a:pt x="0" y="3055287"/>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400582" y="1612076"/>
              <a:ext cx="3432608" cy="505006"/>
            </a:xfrm>
            <a:custGeom>
              <a:avLst/>
              <a:pathLst>
                <a:path w="3432608" h="505006">
                  <a:moveTo>
                    <a:pt x="0" y="252503"/>
                  </a:moveTo>
                  <a:lnTo>
                    <a:pt x="686521" y="0"/>
                  </a:lnTo>
                  <a:lnTo>
                    <a:pt x="1373043" y="252503"/>
                  </a:lnTo>
                  <a:lnTo>
                    <a:pt x="2059565" y="505006"/>
                  </a:lnTo>
                  <a:lnTo>
                    <a:pt x="2746087" y="505006"/>
                  </a:lnTo>
                  <a:lnTo>
                    <a:pt x="3432608" y="0"/>
                  </a:lnTo>
                </a:path>
              </a:pathLst>
            </a:custGeom>
            <a:ln w="27101" cap="flat">
              <a:solidFill>
                <a:srgbClr val="F4A81D">
                  <a:alpha val="69803"/>
                </a:srgbClr>
              </a:solidFill>
              <a:prstDash val="solid"/>
              <a:round/>
            </a:ln>
          </p:spPr>
          <p:txBody>
            <a:bodyPr/>
            <a:lstStyle/>
            <a:p/>
          </p:txBody>
        </p:sp>
        <p:sp>
          <p:nvSpPr>
            <p:cNvPr id="85" name="pl85"/>
            <p:cNvSpPr/>
            <p:nvPr/>
          </p:nvSpPr>
          <p:spPr>
            <a:xfrm>
              <a:off x="5400582" y="854567"/>
              <a:ext cx="3432608" cy="1262515"/>
            </a:xfrm>
            <a:custGeom>
              <a:avLst/>
              <a:pathLst>
                <a:path w="3432608" h="1262515">
                  <a:moveTo>
                    <a:pt x="0" y="0"/>
                  </a:moveTo>
                  <a:lnTo>
                    <a:pt x="686521" y="757509"/>
                  </a:lnTo>
                  <a:lnTo>
                    <a:pt x="1373043" y="1010012"/>
                  </a:lnTo>
                  <a:lnTo>
                    <a:pt x="2059565" y="1262515"/>
                  </a:lnTo>
                  <a:lnTo>
                    <a:pt x="2746087" y="505006"/>
                  </a:lnTo>
                  <a:lnTo>
                    <a:pt x="3432608" y="252503"/>
                  </a:lnTo>
                </a:path>
              </a:pathLst>
            </a:custGeom>
            <a:ln w="27101" cap="flat">
              <a:solidFill>
                <a:srgbClr val="F26829">
                  <a:alpha val="69803"/>
                </a:srgbClr>
              </a:solidFill>
              <a:prstDash val="solid"/>
              <a:round/>
            </a:ln>
          </p:spPr>
          <p:txBody>
            <a:bodyPr/>
            <a:lstStyle/>
            <a:p/>
          </p:txBody>
        </p:sp>
        <p:sp>
          <p:nvSpPr>
            <p:cNvPr id="86" name="pl86"/>
            <p:cNvSpPr/>
            <p:nvPr/>
          </p:nvSpPr>
          <p:spPr>
            <a:xfrm>
              <a:off x="5400582" y="1612076"/>
              <a:ext cx="3432608" cy="757509"/>
            </a:xfrm>
            <a:custGeom>
              <a:avLst/>
              <a:pathLst>
                <a:path w="3432608" h="757509">
                  <a:moveTo>
                    <a:pt x="0" y="0"/>
                  </a:moveTo>
                  <a:lnTo>
                    <a:pt x="686521" y="0"/>
                  </a:lnTo>
                  <a:lnTo>
                    <a:pt x="1373043" y="505006"/>
                  </a:lnTo>
                  <a:lnTo>
                    <a:pt x="2059565" y="252503"/>
                  </a:lnTo>
                  <a:lnTo>
                    <a:pt x="2746087" y="252503"/>
                  </a:lnTo>
                  <a:lnTo>
                    <a:pt x="3432608" y="757509"/>
                  </a:lnTo>
                </a:path>
              </a:pathLst>
            </a:custGeom>
            <a:ln w="27101" cap="flat">
              <a:solidFill>
                <a:srgbClr val="BD53BD">
                  <a:alpha val="69803"/>
                </a:srgbClr>
              </a:solidFill>
              <a:prstDash val="solid"/>
              <a:round/>
            </a:ln>
          </p:spPr>
          <p:txBody>
            <a:bodyPr/>
            <a:lstStyle/>
            <a:p/>
          </p:txBody>
        </p:sp>
        <p:sp>
          <p:nvSpPr>
            <p:cNvPr id="87" name="pl87"/>
            <p:cNvSpPr/>
            <p:nvPr/>
          </p:nvSpPr>
          <p:spPr>
            <a:xfrm>
              <a:off x="5400582" y="1612076"/>
              <a:ext cx="3432608" cy="252503"/>
            </a:xfrm>
            <a:custGeom>
              <a:avLst/>
              <a:pathLst>
                <a:path w="3432608" h="252503">
                  <a:moveTo>
                    <a:pt x="0" y="252503"/>
                  </a:moveTo>
                  <a:lnTo>
                    <a:pt x="686521" y="0"/>
                  </a:lnTo>
                  <a:lnTo>
                    <a:pt x="1373043" y="252503"/>
                  </a:lnTo>
                  <a:lnTo>
                    <a:pt x="2059565" y="252503"/>
                  </a:lnTo>
                  <a:lnTo>
                    <a:pt x="2746087" y="252503"/>
                  </a:lnTo>
                  <a:lnTo>
                    <a:pt x="3432608" y="252503"/>
                  </a:lnTo>
                </a:path>
              </a:pathLst>
            </a:custGeom>
            <a:ln w="27101" cap="flat">
              <a:solidFill>
                <a:srgbClr val="6363C0">
                  <a:alpha val="69803"/>
                </a:srgbClr>
              </a:solidFill>
              <a:prstDash val="solid"/>
              <a:round/>
            </a:ln>
          </p:spPr>
          <p:txBody>
            <a:bodyPr/>
            <a:lstStyle/>
            <a:p/>
          </p:txBody>
        </p:sp>
        <p:sp>
          <p:nvSpPr>
            <p:cNvPr id="88" name="pl88"/>
            <p:cNvSpPr/>
            <p:nvPr/>
          </p:nvSpPr>
          <p:spPr>
            <a:xfrm>
              <a:off x="5400582" y="1612076"/>
              <a:ext cx="3432608" cy="2020024"/>
            </a:xfrm>
            <a:custGeom>
              <a:avLst/>
              <a:pathLst>
                <a:path w="3432608" h="2020024">
                  <a:moveTo>
                    <a:pt x="0" y="252503"/>
                  </a:moveTo>
                  <a:lnTo>
                    <a:pt x="686521" y="0"/>
                  </a:lnTo>
                  <a:lnTo>
                    <a:pt x="1373043" y="1515018"/>
                  </a:lnTo>
                  <a:lnTo>
                    <a:pt x="2059565" y="2020024"/>
                  </a:lnTo>
                  <a:lnTo>
                    <a:pt x="2746087" y="0"/>
                  </a:lnTo>
                  <a:lnTo>
                    <a:pt x="3432608" y="505006"/>
                  </a:lnTo>
                </a:path>
              </a:pathLst>
            </a:custGeom>
            <a:ln w="27101" cap="flat">
              <a:solidFill>
                <a:srgbClr val="008DC9">
                  <a:alpha val="69803"/>
                </a:srgbClr>
              </a:solidFill>
              <a:prstDash val="solid"/>
              <a:round/>
            </a:ln>
          </p:spPr>
          <p:txBody>
            <a:bodyPr/>
            <a:lstStyle/>
            <a:p/>
          </p:txBody>
        </p:sp>
        <p:sp>
          <p:nvSpPr>
            <p:cNvPr id="89" name="pl89"/>
            <p:cNvSpPr/>
            <p:nvPr/>
          </p:nvSpPr>
          <p:spPr>
            <a:xfrm>
              <a:off x="5400582" y="1612076"/>
              <a:ext cx="3432608" cy="757509"/>
            </a:xfrm>
            <a:custGeom>
              <a:avLst/>
              <a:pathLst>
                <a:path w="3432608" h="757509">
                  <a:moveTo>
                    <a:pt x="0" y="252503"/>
                  </a:moveTo>
                  <a:lnTo>
                    <a:pt x="686521" y="0"/>
                  </a:lnTo>
                  <a:lnTo>
                    <a:pt x="1373043" y="252503"/>
                  </a:lnTo>
                  <a:lnTo>
                    <a:pt x="2059565" y="757509"/>
                  </a:lnTo>
                  <a:lnTo>
                    <a:pt x="2746087" y="252503"/>
                  </a:lnTo>
                  <a:lnTo>
                    <a:pt x="3432608" y="757509"/>
                  </a:lnTo>
                </a:path>
              </a:pathLst>
            </a:custGeom>
            <a:ln w="27101" cap="flat">
              <a:solidFill>
                <a:srgbClr val="40BF73">
                  <a:alpha val="69803"/>
                </a:srgbClr>
              </a:solidFill>
              <a:prstDash val="solid"/>
              <a:round/>
            </a:ln>
          </p:spPr>
          <p:txBody>
            <a:bodyPr/>
            <a:lstStyle/>
            <a:p/>
          </p:txBody>
        </p:sp>
        <p:sp>
          <p:nvSpPr>
            <p:cNvPr id="90" name="pl90"/>
            <p:cNvSpPr/>
            <p:nvPr/>
          </p:nvSpPr>
          <p:spPr>
            <a:xfrm>
              <a:off x="5400582" y="1612076"/>
              <a:ext cx="3432608" cy="0"/>
            </a:xfrm>
            <a:custGeom>
              <a:avLst/>
              <a:pathLst>
                <a:path w="3432608" h="0">
                  <a:moveTo>
                    <a:pt x="0" y="0"/>
                  </a:moveTo>
                  <a:lnTo>
                    <a:pt x="0" y="0"/>
                  </a:lnTo>
                  <a:lnTo>
                    <a:pt x="0" y="0"/>
                  </a:lnTo>
                  <a:lnTo>
                    <a:pt x="0" y="0"/>
                  </a:lnTo>
                  <a:lnTo>
                    <a:pt x="0" y="0"/>
                  </a:lnTo>
                  <a:lnTo>
                    <a:pt x="0" y="0"/>
                  </a:lnTo>
                  <a:lnTo>
                    <a:pt x="686521" y="0"/>
                  </a:lnTo>
                  <a:lnTo>
                    <a:pt x="686521" y="0"/>
                  </a:lnTo>
                  <a:lnTo>
                    <a:pt x="686521" y="0"/>
                  </a:lnTo>
                  <a:lnTo>
                    <a:pt x="686521" y="0"/>
                  </a:lnTo>
                  <a:lnTo>
                    <a:pt x="686521" y="0"/>
                  </a:lnTo>
                  <a:lnTo>
                    <a:pt x="686521" y="0"/>
                  </a:lnTo>
                  <a:lnTo>
                    <a:pt x="1373043" y="0"/>
                  </a:lnTo>
                  <a:lnTo>
                    <a:pt x="1373043" y="0"/>
                  </a:lnTo>
                  <a:lnTo>
                    <a:pt x="1373043" y="0"/>
                  </a:lnTo>
                  <a:lnTo>
                    <a:pt x="1373043" y="0"/>
                  </a:lnTo>
                  <a:lnTo>
                    <a:pt x="1373043" y="0"/>
                  </a:lnTo>
                  <a:lnTo>
                    <a:pt x="1373043" y="0"/>
                  </a:lnTo>
                  <a:lnTo>
                    <a:pt x="2059565" y="0"/>
                  </a:lnTo>
                  <a:lnTo>
                    <a:pt x="2059565" y="0"/>
                  </a:lnTo>
                  <a:lnTo>
                    <a:pt x="2059565" y="0"/>
                  </a:lnTo>
                  <a:lnTo>
                    <a:pt x="2059565" y="0"/>
                  </a:lnTo>
                  <a:lnTo>
                    <a:pt x="2059565" y="0"/>
                  </a:lnTo>
                  <a:lnTo>
                    <a:pt x="2059565" y="0"/>
                  </a:lnTo>
                  <a:lnTo>
                    <a:pt x="2746087" y="0"/>
                  </a:lnTo>
                  <a:lnTo>
                    <a:pt x="2746087" y="0"/>
                  </a:lnTo>
                  <a:lnTo>
                    <a:pt x="2746087" y="0"/>
                  </a:lnTo>
                  <a:lnTo>
                    <a:pt x="2746087" y="0"/>
                  </a:lnTo>
                  <a:lnTo>
                    <a:pt x="2746087" y="0"/>
                  </a:lnTo>
                  <a:lnTo>
                    <a:pt x="2746087" y="0"/>
                  </a:lnTo>
                  <a:lnTo>
                    <a:pt x="3432608" y="0"/>
                  </a:lnTo>
                  <a:lnTo>
                    <a:pt x="3432608" y="0"/>
                  </a:lnTo>
                  <a:lnTo>
                    <a:pt x="3432608"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91" name="pl91"/>
            <p:cNvSpPr/>
            <p:nvPr/>
          </p:nvSpPr>
          <p:spPr>
            <a:xfrm>
              <a:off x="5400582" y="1612076"/>
              <a:ext cx="3432608" cy="757509"/>
            </a:xfrm>
            <a:custGeom>
              <a:avLst/>
              <a:pathLst>
                <a:path w="3432608" h="757509">
                  <a:moveTo>
                    <a:pt x="0" y="0"/>
                  </a:moveTo>
                  <a:lnTo>
                    <a:pt x="686521" y="0"/>
                  </a:lnTo>
                  <a:lnTo>
                    <a:pt x="1373043" y="505006"/>
                  </a:lnTo>
                  <a:lnTo>
                    <a:pt x="2059565" y="252503"/>
                  </a:lnTo>
                  <a:lnTo>
                    <a:pt x="2746087" y="252503"/>
                  </a:lnTo>
                  <a:lnTo>
                    <a:pt x="3432608" y="757509"/>
                  </a:lnTo>
                </a:path>
              </a:pathLst>
            </a:custGeom>
            <a:ln w="65043" cap="flat">
              <a:solidFill>
                <a:srgbClr val="000000">
                  <a:alpha val="100000"/>
                </a:srgbClr>
              </a:solidFill>
              <a:prstDash val="solid"/>
              <a:round/>
            </a:ln>
          </p:spPr>
          <p:txBody>
            <a:bodyPr/>
            <a:lstStyle/>
            <a:p/>
          </p:txBody>
        </p:sp>
        <p:sp>
          <p:nvSpPr>
            <p:cNvPr id="92" name="pl92"/>
            <p:cNvSpPr/>
            <p:nvPr/>
          </p:nvSpPr>
          <p:spPr>
            <a:xfrm>
              <a:off x="5400582" y="1612076"/>
              <a:ext cx="3432608" cy="757509"/>
            </a:xfrm>
            <a:custGeom>
              <a:avLst/>
              <a:pathLst>
                <a:path w="3432608" h="757509">
                  <a:moveTo>
                    <a:pt x="0" y="0"/>
                  </a:moveTo>
                  <a:lnTo>
                    <a:pt x="686521" y="0"/>
                  </a:lnTo>
                  <a:lnTo>
                    <a:pt x="1373043" y="505006"/>
                  </a:lnTo>
                  <a:lnTo>
                    <a:pt x="2059565" y="252503"/>
                  </a:lnTo>
                  <a:lnTo>
                    <a:pt x="2746087" y="252503"/>
                  </a:lnTo>
                  <a:lnTo>
                    <a:pt x="3432608" y="757509"/>
                  </a:lnTo>
                </a:path>
              </a:pathLst>
            </a:custGeom>
            <a:ln w="40651" cap="flat">
              <a:solidFill>
                <a:srgbClr val="BD53BD">
                  <a:alpha val="100000"/>
                </a:srgbClr>
              </a:solidFill>
              <a:prstDash val="solid"/>
              <a:round/>
            </a:ln>
          </p:spPr>
          <p:txBody>
            <a:bodyPr/>
            <a:lstStyle/>
            <a:p/>
          </p:txBody>
        </p:sp>
        <p:sp>
          <p:nvSpPr>
            <p:cNvPr id="93" name="tx93"/>
            <p:cNvSpPr/>
            <p:nvPr/>
          </p:nvSpPr>
          <p:spPr>
            <a:xfrm>
              <a:off x="5370437" y="1431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4" name="tx94"/>
            <p:cNvSpPr/>
            <p:nvPr/>
          </p:nvSpPr>
          <p:spPr>
            <a:xfrm>
              <a:off x="6056959" y="14319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a:t>
              </a:r>
            </a:p>
          </p:txBody>
        </p:sp>
        <p:sp>
          <p:nvSpPr>
            <p:cNvPr id="95" name="tx95"/>
            <p:cNvSpPr/>
            <p:nvPr/>
          </p:nvSpPr>
          <p:spPr>
            <a:xfrm>
              <a:off x="6725431" y="19382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6" name="tx96"/>
            <p:cNvSpPr/>
            <p:nvPr/>
          </p:nvSpPr>
          <p:spPr>
            <a:xfrm>
              <a:off x="7411953" y="1685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7" name="tx97"/>
            <p:cNvSpPr/>
            <p:nvPr/>
          </p:nvSpPr>
          <p:spPr>
            <a:xfrm>
              <a:off x="8098474" y="16857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8" name="tx98"/>
            <p:cNvSpPr/>
            <p:nvPr/>
          </p:nvSpPr>
          <p:spPr>
            <a:xfrm>
              <a:off x="8784996" y="218941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99" name="tx99"/>
            <p:cNvSpPr/>
            <p:nvPr/>
          </p:nvSpPr>
          <p:spPr>
            <a:xfrm>
              <a:off x="5042106" y="3074980"/>
              <a:ext cx="12421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00" name="tx100"/>
            <p:cNvSpPr/>
            <p:nvPr/>
          </p:nvSpPr>
          <p:spPr>
            <a:xfrm>
              <a:off x="5042106" y="2317402"/>
              <a:ext cx="12421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01" name="tx101"/>
            <p:cNvSpPr/>
            <p:nvPr/>
          </p:nvSpPr>
          <p:spPr>
            <a:xfrm>
              <a:off x="5088627" y="155996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88627" y="802384"/>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03" name="tx103"/>
            <p:cNvSpPr/>
            <p:nvPr/>
          </p:nvSpPr>
          <p:spPr>
            <a:xfrm rot="-5400000">
              <a:off x="5244136"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2018</a:t>
              </a:r>
            </a:p>
          </p:txBody>
        </p:sp>
        <p:sp>
          <p:nvSpPr>
            <p:cNvPr id="104" name="tx104"/>
            <p:cNvSpPr/>
            <p:nvPr/>
          </p:nvSpPr>
          <p:spPr>
            <a:xfrm rot="-5400000">
              <a:off x="5930658"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5" name="tx105"/>
            <p:cNvSpPr/>
            <p:nvPr/>
          </p:nvSpPr>
          <p:spPr>
            <a:xfrm rot="-5400000">
              <a:off x="6617179"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6" name="tx106"/>
            <p:cNvSpPr/>
            <p:nvPr/>
          </p:nvSpPr>
          <p:spPr>
            <a:xfrm rot="-5400000">
              <a:off x="7303701"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7" name="tx107"/>
            <p:cNvSpPr/>
            <p:nvPr/>
          </p:nvSpPr>
          <p:spPr>
            <a:xfrm rot="-5400000">
              <a:off x="7990223" y="39379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8" name="tx108"/>
            <p:cNvSpPr/>
            <p:nvPr/>
          </p:nvSpPr>
          <p:spPr>
            <a:xfrm rot="-5400000">
              <a:off x="8676711" y="39379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4192254" y="2171822"/>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135027" y="4638839"/>
              <a:ext cx="175564" cy="0"/>
            </a:xfrm>
            <a:custGeom>
              <a:avLst/>
              <a:pathLst>
                <a:path w="175564" h="0">
                  <a:moveTo>
                    <a:pt x="0" y="0"/>
                  </a:moveTo>
                  <a:lnTo>
                    <a:pt x="175564" y="0"/>
                  </a:lnTo>
                </a:path>
              </a:pathLst>
            </a:custGeom>
            <a:ln w="27101" cap="flat">
              <a:solidFill>
                <a:srgbClr val="F4A81D">
                  <a:alpha val="100000"/>
                </a:srgbClr>
              </a:solidFill>
              <a:prstDash val="solid"/>
              <a:round/>
            </a:ln>
          </p:spPr>
          <p:txBody>
            <a:bodyPr/>
            <a:lstStyle/>
            <a:p/>
          </p:txBody>
        </p:sp>
        <p:sp>
          <p:nvSpPr>
            <p:cNvPr id="111" name="pl111"/>
            <p:cNvSpPr/>
            <p:nvPr/>
          </p:nvSpPr>
          <p:spPr>
            <a:xfrm>
              <a:off x="6135027" y="4927884"/>
              <a:ext cx="175564" cy="0"/>
            </a:xfrm>
            <a:custGeom>
              <a:avLst/>
              <a:pathLst>
                <a:path w="175564" h="0">
                  <a:moveTo>
                    <a:pt x="0" y="0"/>
                  </a:moveTo>
                  <a:lnTo>
                    <a:pt x="175564" y="0"/>
                  </a:lnTo>
                </a:path>
              </a:pathLst>
            </a:custGeom>
            <a:ln w="27101" cap="flat">
              <a:solidFill>
                <a:srgbClr val="F26829">
                  <a:alpha val="100000"/>
                </a:srgbClr>
              </a:solidFill>
              <a:prstDash val="solid"/>
              <a:round/>
            </a:ln>
          </p:spPr>
          <p:txBody>
            <a:bodyPr/>
            <a:lstStyle/>
            <a:p/>
          </p:txBody>
        </p:sp>
        <p:sp>
          <p:nvSpPr>
            <p:cNvPr id="112" name="pl112"/>
            <p:cNvSpPr/>
            <p:nvPr/>
          </p:nvSpPr>
          <p:spPr>
            <a:xfrm>
              <a:off x="6804098" y="4638839"/>
              <a:ext cx="175564" cy="0"/>
            </a:xfrm>
            <a:custGeom>
              <a:avLst/>
              <a:pathLst>
                <a:path w="175564" h="0">
                  <a:moveTo>
                    <a:pt x="0" y="0"/>
                  </a:moveTo>
                  <a:lnTo>
                    <a:pt x="175564" y="0"/>
                  </a:lnTo>
                </a:path>
              </a:pathLst>
            </a:custGeom>
            <a:ln w="27101" cap="flat">
              <a:solidFill>
                <a:srgbClr val="BD53BD">
                  <a:alpha val="100000"/>
                </a:srgbClr>
              </a:solidFill>
              <a:prstDash val="solid"/>
              <a:round/>
            </a:ln>
          </p:spPr>
          <p:txBody>
            <a:bodyPr/>
            <a:lstStyle/>
            <a:p/>
          </p:txBody>
        </p:sp>
        <p:sp>
          <p:nvSpPr>
            <p:cNvPr id="113" name="pl113"/>
            <p:cNvSpPr/>
            <p:nvPr/>
          </p:nvSpPr>
          <p:spPr>
            <a:xfrm>
              <a:off x="6804098" y="4638839"/>
              <a:ext cx="175564" cy="0"/>
            </a:xfrm>
            <a:custGeom>
              <a:avLst/>
              <a:pathLst>
                <a:path w="175564" h="0">
                  <a:moveTo>
                    <a:pt x="0" y="0"/>
                  </a:moveTo>
                  <a:lnTo>
                    <a:pt x="175564" y="0"/>
                  </a:lnTo>
                </a:path>
              </a:pathLst>
            </a:custGeom>
            <a:ln w="40651" cap="flat">
              <a:solidFill>
                <a:srgbClr val="BD53BD">
                  <a:alpha val="100000"/>
                </a:srgbClr>
              </a:solidFill>
              <a:prstDash val="solid"/>
              <a:round/>
            </a:ln>
          </p:spPr>
          <p:txBody>
            <a:bodyPr/>
            <a:lstStyle/>
            <a:p/>
          </p:txBody>
        </p:sp>
        <p:sp>
          <p:nvSpPr>
            <p:cNvPr id="114" name="pl114"/>
            <p:cNvSpPr/>
            <p:nvPr/>
          </p:nvSpPr>
          <p:spPr>
            <a:xfrm>
              <a:off x="6804098" y="4927884"/>
              <a:ext cx="175564" cy="0"/>
            </a:xfrm>
            <a:custGeom>
              <a:avLst/>
              <a:pathLst>
                <a:path w="175564" h="0">
                  <a:moveTo>
                    <a:pt x="0" y="0"/>
                  </a:moveTo>
                  <a:lnTo>
                    <a:pt x="175564" y="0"/>
                  </a:lnTo>
                </a:path>
              </a:pathLst>
            </a:custGeom>
            <a:ln w="27101" cap="flat">
              <a:solidFill>
                <a:srgbClr val="6363C0">
                  <a:alpha val="100000"/>
                </a:srgbClr>
              </a:solidFill>
              <a:prstDash val="solid"/>
              <a:round/>
            </a:ln>
          </p:spPr>
          <p:txBody>
            <a:bodyPr/>
            <a:lstStyle/>
            <a:p/>
          </p:txBody>
        </p:sp>
        <p:sp>
          <p:nvSpPr>
            <p:cNvPr id="115" name="pl115"/>
            <p:cNvSpPr/>
            <p:nvPr/>
          </p:nvSpPr>
          <p:spPr>
            <a:xfrm>
              <a:off x="7473169" y="4638839"/>
              <a:ext cx="175564" cy="0"/>
            </a:xfrm>
            <a:custGeom>
              <a:avLst/>
              <a:pathLst>
                <a:path w="175564" h="0">
                  <a:moveTo>
                    <a:pt x="0" y="0"/>
                  </a:moveTo>
                  <a:lnTo>
                    <a:pt x="175564" y="0"/>
                  </a:lnTo>
                </a:path>
              </a:pathLst>
            </a:custGeom>
            <a:ln w="27101" cap="flat">
              <a:solidFill>
                <a:srgbClr val="008DC9">
                  <a:alpha val="100000"/>
                </a:srgbClr>
              </a:solidFill>
              <a:prstDash val="solid"/>
              <a:round/>
            </a:ln>
          </p:spPr>
          <p:txBody>
            <a:bodyPr/>
            <a:lstStyle/>
            <a:p/>
          </p:txBody>
        </p:sp>
        <p:sp>
          <p:nvSpPr>
            <p:cNvPr id="116" name="pl116"/>
            <p:cNvSpPr/>
            <p:nvPr/>
          </p:nvSpPr>
          <p:spPr>
            <a:xfrm>
              <a:off x="7473169" y="4927884"/>
              <a:ext cx="175564" cy="0"/>
            </a:xfrm>
            <a:custGeom>
              <a:avLst/>
              <a:pathLst>
                <a:path w="175564" h="0">
                  <a:moveTo>
                    <a:pt x="0" y="0"/>
                  </a:moveTo>
                  <a:lnTo>
                    <a:pt x="175564" y="0"/>
                  </a:lnTo>
                </a:path>
              </a:pathLst>
            </a:custGeom>
            <a:ln w="27101" cap="flat">
              <a:solidFill>
                <a:srgbClr val="40BF73">
                  <a:alpha val="100000"/>
                </a:srgbClr>
              </a:solidFill>
              <a:prstDash val="solid"/>
              <a:round/>
            </a:ln>
          </p:spPr>
          <p:txBody>
            <a:bodyPr/>
            <a:lstStyle/>
            <a:p/>
          </p:txBody>
        </p:sp>
        <p:sp>
          <p:nvSpPr>
            <p:cNvPr id="117" name="tx117"/>
            <p:cNvSpPr/>
            <p:nvPr/>
          </p:nvSpPr>
          <p:spPr>
            <a:xfrm>
              <a:off x="6402126" y="4588839"/>
              <a:ext cx="279400"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AFR</a:t>
              </a:r>
            </a:p>
          </p:txBody>
        </p:sp>
        <p:sp>
          <p:nvSpPr>
            <p:cNvPr id="118" name="tx118"/>
            <p:cNvSpPr/>
            <p:nvPr/>
          </p:nvSpPr>
          <p:spPr>
            <a:xfrm>
              <a:off x="6402126" y="4877884"/>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AMR</a:t>
              </a:r>
            </a:p>
          </p:txBody>
        </p:sp>
        <p:sp>
          <p:nvSpPr>
            <p:cNvPr id="119" name="tx119"/>
            <p:cNvSpPr/>
            <p:nvPr/>
          </p:nvSpPr>
          <p:spPr>
            <a:xfrm>
              <a:off x="7071197" y="4588839"/>
              <a:ext cx="310436"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EMR</a:t>
              </a:r>
            </a:p>
          </p:txBody>
        </p:sp>
        <p:sp>
          <p:nvSpPr>
            <p:cNvPr id="120" name="tx120"/>
            <p:cNvSpPr/>
            <p:nvPr/>
          </p:nvSpPr>
          <p:spPr>
            <a:xfrm>
              <a:off x="7071197" y="4876178"/>
              <a:ext cx="294952"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EUR</a:t>
              </a:r>
            </a:p>
          </p:txBody>
        </p:sp>
        <p:sp>
          <p:nvSpPr>
            <p:cNvPr id="121" name="tx121"/>
            <p:cNvSpPr/>
            <p:nvPr/>
          </p:nvSpPr>
          <p:spPr>
            <a:xfrm>
              <a:off x="7740268" y="4585428"/>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SEAR</a:t>
              </a:r>
            </a:p>
          </p:txBody>
        </p:sp>
        <p:sp>
          <p:nvSpPr>
            <p:cNvPr id="122" name="tx122"/>
            <p:cNvSpPr/>
            <p:nvPr/>
          </p:nvSpPr>
          <p:spPr>
            <a:xfrm>
              <a:off x="7740268" y="4877884"/>
              <a:ext cx="32592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WPR</a:t>
              </a:r>
            </a:p>
          </p:txBody>
        </p:sp>
        <p:sp>
          <p:nvSpPr>
            <p:cNvPr id="123" name="tx123"/>
            <p:cNvSpPr/>
            <p:nvPr/>
          </p:nvSpPr>
          <p:spPr>
            <a:xfrm>
              <a:off x="5384564" y="471005"/>
              <a:ext cx="346464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difference compared to 2019, EMR</a:t>
              </a:r>
            </a:p>
          </p:txBody>
        </p:sp>
        <p:sp>
          <p:nvSpPr>
            <p:cNvPr id="124" name="pl124"/>
            <p:cNvSpPr/>
            <p:nvPr/>
          </p:nvSpPr>
          <p:spPr>
            <a:xfrm>
              <a:off x="951100" y="5734885"/>
              <a:ext cx="8053721" cy="0"/>
            </a:xfrm>
            <a:custGeom>
              <a:avLst/>
              <a:pathLst>
                <a:path w="8053721" h="0">
                  <a:moveTo>
                    <a:pt x="0" y="0"/>
                  </a:moveTo>
                  <a:lnTo>
                    <a:pt x="8053721" y="0"/>
                  </a:lnTo>
                  <a:lnTo>
                    <a:pt x="8053721" y="0"/>
                  </a:lnTo>
                </a:path>
              </a:pathLst>
            </a:custGeom>
            <a:ln w="6775" cap="flat">
              <a:solidFill>
                <a:srgbClr val="EBEBEB">
                  <a:alpha val="100000"/>
                </a:srgbClr>
              </a:solidFill>
              <a:prstDash val="solid"/>
              <a:round/>
            </a:ln>
          </p:spPr>
          <p:txBody>
            <a:bodyPr/>
            <a:lstStyle/>
            <a:p/>
          </p:txBody>
        </p:sp>
        <p:sp>
          <p:nvSpPr>
            <p:cNvPr id="125" name="pl125"/>
            <p:cNvSpPr/>
            <p:nvPr/>
          </p:nvSpPr>
          <p:spPr>
            <a:xfrm>
              <a:off x="2579517"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104195"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628872" y="5457131"/>
              <a:ext cx="0" cy="555506"/>
            </a:xfrm>
            <a:custGeom>
              <a:avLst/>
              <a:pathLst>
                <a:path w="0" h="555506">
                  <a:moveTo>
                    <a:pt x="0" y="555506"/>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9027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7949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841856"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366533"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891211" y="5457131"/>
              <a:ext cx="0" cy="555506"/>
            </a:xfrm>
            <a:custGeom>
              <a:avLst/>
              <a:pathLst>
                <a:path w="0" h="555506">
                  <a:moveTo>
                    <a:pt x="0" y="555506"/>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93155"/>
              <a:ext cx="5554290" cy="194233"/>
            </a:xfrm>
            <a:prstGeom prst="rect">
              <a:avLst/>
            </a:prstGeom>
            <a:solidFill>
              <a:srgbClr val="BD53BD">
                <a:alpha val="80000"/>
              </a:srgbClr>
            </a:solidFill>
          </p:spPr>
          <p:txBody>
            <a:bodyPr/>
            <a:lstStyle/>
            <a:p/>
          </p:txBody>
        </p:sp>
        <p:sp>
          <p:nvSpPr>
            <p:cNvPr id="135" name="rc135"/>
            <p:cNvSpPr/>
            <p:nvPr/>
          </p:nvSpPr>
          <p:spPr>
            <a:xfrm>
              <a:off x="1317178" y="5482382"/>
              <a:ext cx="7321564" cy="194233"/>
            </a:xfrm>
            <a:prstGeom prst="rect">
              <a:avLst/>
            </a:prstGeom>
            <a:solidFill>
              <a:srgbClr val="BD53BD">
                <a:alpha val="80000"/>
              </a:srgbClr>
            </a:solidFill>
          </p:spPr>
          <p:txBody>
            <a:bodyPr/>
            <a:lstStyle/>
            <a:p/>
          </p:txBody>
        </p:sp>
        <p:sp>
          <p:nvSpPr>
            <p:cNvPr id="136" name="tx136"/>
            <p:cNvSpPr/>
            <p:nvPr/>
          </p:nvSpPr>
          <p:spPr>
            <a:xfrm>
              <a:off x="6946818" y="58511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37" name="tx137"/>
            <p:cNvSpPr/>
            <p:nvPr/>
          </p:nvSpPr>
          <p:spPr>
            <a:xfrm>
              <a:off x="8714092" y="55390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a:t>
              </a:r>
            </a:p>
          </p:txBody>
        </p:sp>
        <p:sp>
          <p:nvSpPr>
            <p:cNvPr id="138" name="tx138"/>
            <p:cNvSpPr/>
            <p:nvPr/>
          </p:nvSpPr>
          <p:spPr>
            <a:xfrm>
              <a:off x="577692" y="583815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2731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764161"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42" name="tx142"/>
            <p:cNvSpPr/>
            <p:nvPr/>
          </p:nvSpPr>
          <p:spPr>
            <a:xfrm>
              <a:off x="6288839" y="608955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43" name="tx143"/>
            <p:cNvSpPr/>
            <p:nvPr/>
          </p:nvSpPr>
          <p:spPr>
            <a:xfrm>
              <a:off x="8813516" y="6087785"/>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44" name="tx144"/>
            <p:cNvSpPr/>
            <p:nvPr/>
          </p:nvSpPr>
          <p:spPr>
            <a:xfrm>
              <a:off x="4328673" y="6216841"/>
              <a:ext cx="1298575" cy="95349"/>
            </a:xfrm>
            <a:prstGeom prst="rect">
              <a:avLst/>
            </a:prstGeom>
            <a:noFill/>
          </p:spPr>
          <p:txBody>
            <a:bodyPr lIns="0" rIns="0" tIns="0" bIns="0" anchorCtr="1" anchor="ctr" wrap="none"/>
            <a:lstStyle/>
            <a:p>
              <a:pPr algn="l" marL="0" marR="0" indent="0">
                <a:lnSpc>
                  <a:spcPts val="800"/>
                </a:lnSpc>
                <a:spcBef>
                  <a:spcPts val="0"/>
                </a:spcBef>
                <a:spcAft>
                  <a:spcPts val="0"/>
                </a:spcAft>
              </a:pPr>
              <a:r>
                <a:rPr sz="800">
                  <a:solidFill>
                    <a:srgbClr val="000000">
                      <a:alpha val="100000"/>
                    </a:srgbClr>
                  </a:solidFill>
                  <a:latin typeface="Arial"/>
                  <a:cs typeface="Arial"/>
                </a:rPr>
                <a:t>Zero-Dose children (millions)</a:t>
              </a:r>
            </a:p>
          </p:txBody>
        </p:sp>
        <p:sp>
          <p:nvSpPr>
            <p:cNvPr id="145" name="tx145"/>
            <p:cNvSpPr/>
            <p:nvPr/>
          </p:nvSpPr>
          <p:spPr>
            <a:xfrm>
              <a:off x="951100" y="5222938"/>
              <a:ext cx="3532584"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EMR, 2019 and 2023</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In 2023, EMR ranked number 5 out of 6 WHO regions, with DTP1 coverage of 85%.
DTP1 coverage (85%) was 3 percentage points lower than in 2019 (88%).
This equates to 2,850,000 zero-dose children in 2023 compared to 2,208,000 zero-dose children in 2019.</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12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75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37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9994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214837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9261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503685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33667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7058791"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347639"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636487"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925335" y="729806"/>
              <a:ext cx="0" cy="3471163"/>
            </a:xfrm>
            <a:custGeom>
              <a:avLst/>
              <a:pathLst>
                <a:path w="0" h="3471163">
                  <a:moveTo>
                    <a:pt x="0" y="3471163"/>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951100" y="40431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8" name="pl18"/>
            <p:cNvSpPr/>
            <p:nvPr/>
          </p:nvSpPr>
          <p:spPr>
            <a:xfrm>
              <a:off x="951100" y="32594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9" name="pl19"/>
            <p:cNvSpPr/>
            <p:nvPr/>
          </p:nvSpPr>
          <p:spPr>
            <a:xfrm>
              <a:off x="951100" y="24756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0" name="pl20"/>
            <p:cNvSpPr/>
            <p:nvPr/>
          </p:nvSpPr>
          <p:spPr>
            <a:xfrm>
              <a:off x="951100" y="16918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1" name="pl21"/>
            <p:cNvSpPr/>
            <p:nvPr/>
          </p:nvSpPr>
          <p:spPr>
            <a:xfrm>
              <a:off x="951100" y="9080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22" name="pl22"/>
            <p:cNvSpPr/>
            <p:nvPr/>
          </p:nvSpPr>
          <p:spPr>
            <a:xfrm>
              <a:off x="142625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7049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31473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75897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914367"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203215"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492063"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780911"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069759" y="729806"/>
              <a:ext cx="0" cy="3471163"/>
            </a:xfrm>
            <a:custGeom>
              <a:avLst/>
              <a:pathLst>
                <a:path w="0" h="3471163">
                  <a:moveTo>
                    <a:pt x="0" y="3471163"/>
                  </a:moveTo>
                  <a:lnTo>
                    <a:pt x="0" y="0"/>
                  </a:lnTo>
                  <a:lnTo>
                    <a:pt x="0" y="0"/>
                  </a:lnTo>
                </a:path>
              </a:pathLst>
            </a:custGeom>
            <a:ln w="13550" cap="flat">
              <a:solidFill>
                <a:srgbClr val="EBEBEB">
                  <a:alpha val="100000"/>
                </a:srgbClr>
              </a:solidFill>
              <a:prstDash val="solid"/>
              <a:round/>
            </a:ln>
          </p:spPr>
          <p:txBody>
            <a:bodyPr/>
            <a:lstStyle/>
            <a:p/>
          </p:txBody>
        </p:sp>
        <p:sp>
          <p:nvSpPr>
            <p:cNvPr id="31" name="rc31"/>
            <p:cNvSpPr/>
            <p:nvPr/>
          </p:nvSpPr>
          <p:spPr>
            <a:xfrm>
              <a:off x="1296273" y="3099643"/>
              <a:ext cx="259963" cy="943546"/>
            </a:xfrm>
            <a:prstGeom prst="rect">
              <a:avLst/>
            </a:prstGeom>
            <a:solidFill>
              <a:srgbClr val="80BD41">
                <a:alpha val="100000"/>
              </a:srgbClr>
            </a:solidFill>
          </p:spPr>
          <p:txBody>
            <a:bodyPr/>
            <a:lstStyle/>
            <a:p/>
          </p:txBody>
        </p:sp>
        <p:sp>
          <p:nvSpPr>
            <p:cNvPr id="32" name="rc32"/>
            <p:cNvSpPr/>
            <p:nvPr/>
          </p:nvSpPr>
          <p:spPr>
            <a:xfrm>
              <a:off x="1296273" y="2863719"/>
              <a:ext cx="259963" cy="235923"/>
            </a:xfrm>
            <a:prstGeom prst="rect">
              <a:avLst/>
            </a:prstGeom>
            <a:solidFill>
              <a:srgbClr val="1CABE2">
                <a:alpha val="100000"/>
              </a:srgbClr>
            </a:solidFill>
          </p:spPr>
          <p:txBody>
            <a:bodyPr/>
            <a:lstStyle/>
            <a:p/>
          </p:txBody>
        </p:sp>
        <p:sp>
          <p:nvSpPr>
            <p:cNvPr id="33" name="rc33"/>
            <p:cNvSpPr/>
            <p:nvPr/>
          </p:nvSpPr>
          <p:spPr>
            <a:xfrm>
              <a:off x="1585121" y="3071095"/>
              <a:ext cx="259963" cy="972095"/>
            </a:xfrm>
            <a:prstGeom prst="rect">
              <a:avLst/>
            </a:prstGeom>
            <a:solidFill>
              <a:srgbClr val="80BD41">
                <a:alpha val="100000"/>
              </a:srgbClr>
            </a:solidFill>
          </p:spPr>
          <p:txBody>
            <a:bodyPr/>
            <a:lstStyle/>
            <a:p/>
          </p:txBody>
        </p:sp>
        <p:sp>
          <p:nvSpPr>
            <p:cNvPr id="34" name="rc34"/>
            <p:cNvSpPr/>
            <p:nvPr/>
          </p:nvSpPr>
          <p:spPr>
            <a:xfrm>
              <a:off x="1585121" y="2853836"/>
              <a:ext cx="259963" cy="217258"/>
            </a:xfrm>
            <a:prstGeom prst="rect">
              <a:avLst/>
            </a:prstGeom>
            <a:solidFill>
              <a:srgbClr val="1CABE2">
                <a:alpha val="100000"/>
              </a:srgbClr>
            </a:solidFill>
          </p:spPr>
          <p:txBody>
            <a:bodyPr/>
            <a:lstStyle/>
            <a:p/>
          </p:txBody>
        </p:sp>
        <p:sp>
          <p:nvSpPr>
            <p:cNvPr id="35" name="rc35"/>
            <p:cNvSpPr/>
            <p:nvPr/>
          </p:nvSpPr>
          <p:spPr>
            <a:xfrm>
              <a:off x="1873969" y="3068231"/>
              <a:ext cx="259963" cy="974958"/>
            </a:xfrm>
            <a:prstGeom prst="rect">
              <a:avLst/>
            </a:prstGeom>
            <a:solidFill>
              <a:srgbClr val="80BD41">
                <a:alpha val="100000"/>
              </a:srgbClr>
            </a:solidFill>
          </p:spPr>
          <p:txBody>
            <a:bodyPr/>
            <a:lstStyle/>
            <a:p/>
          </p:txBody>
        </p:sp>
        <p:sp>
          <p:nvSpPr>
            <p:cNvPr id="36" name="rc36"/>
            <p:cNvSpPr/>
            <p:nvPr/>
          </p:nvSpPr>
          <p:spPr>
            <a:xfrm>
              <a:off x="1873969" y="2843203"/>
              <a:ext cx="259963" cy="225028"/>
            </a:xfrm>
            <a:prstGeom prst="rect">
              <a:avLst/>
            </a:prstGeom>
            <a:solidFill>
              <a:srgbClr val="1CABE2">
                <a:alpha val="100000"/>
              </a:srgbClr>
            </a:solidFill>
          </p:spPr>
          <p:txBody>
            <a:bodyPr/>
            <a:lstStyle/>
            <a:p/>
          </p:txBody>
        </p:sp>
        <p:sp>
          <p:nvSpPr>
            <p:cNvPr id="37" name="rc37"/>
            <p:cNvSpPr/>
            <p:nvPr/>
          </p:nvSpPr>
          <p:spPr>
            <a:xfrm>
              <a:off x="2162817" y="3032583"/>
              <a:ext cx="259963" cy="1010606"/>
            </a:xfrm>
            <a:prstGeom prst="rect">
              <a:avLst/>
            </a:prstGeom>
            <a:solidFill>
              <a:srgbClr val="80BD41">
                <a:alpha val="100000"/>
              </a:srgbClr>
            </a:solidFill>
          </p:spPr>
          <p:txBody>
            <a:bodyPr/>
            <a:lstStyle/>
            <a:p/>
          </p:txBody>
        </p:sp>
        <p:sp>
          <p:nvSpPr>
            <p:cNvPr id="38" name="rc38"/>
            <p:cNvSpPr/>
            <p:nvPr/>
          </p:nvSpPr>
          <p:spPr>
            <a:xfrm>
              <a:off x="2162817" y="2824962"/>
              <a:ext cx="259963" cy="207620"/>
            </a:xfrm>
            <a:prstGeom prst="rect">
              <a:avLst/>
            </a:prstGeom>
            <a:solidFill>
              <a:srgbClr val="1CABE2">
                <a:alpha val="100000"/>
              </a:srgbClr>
            </a:solidFill>
          </p:spPr>
          <p:txBody>
            <a:bodyPr/>
            <a:lstStyle/>
            <a:p/>
          </p:txBody>
        </p:sp>
        <p:sp>
          <p:nvSpPr>
            <p:cNvPr id="39" name="rc39"/>
            <p:cNvSpPr/>
            <p:nvPr/>
          </p:nvSpPr>
          <p:spPr>
            <a:xfrm>
              <a:off x="2451665" y="3009958"/>
              <a:ext cx="259963" cy="1033232"/>
            </a:xfrm>
            <a:prstGeom prst="rect">
              <a:avLst/>
            </a:prstGeom>
            <a:solidFill>
              <a:srgbClr val="80BD41">
                <a:alpha val="100000"/>
              </a:srgbClr>
            </a:solidFill>
          </p:spPr>
          <p:txBody>
            <a:bodyPr/>
            <a:lstStyle/>
            <a:p/>
          </p:txBody>
        </p:sp>
        <p:sp>
          <p:nvSpPr>
            <p:cNvPr id="40" name="rc40"/>
            <p:cNvSpPr/>
            <p:nvPr/>
          </p:nvSpPr>
          <p:spPr>
            <a:xfrm>
              <a:off x="2451665" y="2812334"/>
              <a:ext cx="259963" cy="197623"/>
            </a:xfrm>
            <a:prstGeom prst="rect">
              <a:avLst/>
            </a:prstGeom>
            <a:solidFill>
              <a:srgbClr val="1CABE2">
                <a:alpha val="100000"/>
              </a:srgbClr>
            </a:solidFill>
          </p:spPr>
          <p:txBody>
            <a:bodyPr/>
            <a:lstStyle/>
            <a:p/>
          </p:txBody>
        </p:sp>
        <p:sp>
          <p:nvSpPr>
            <p:cNvPr id="41" name="rc41"/>
            <p:cNvSpPr/>
            <p:nvPr/>
          </p:nvSpPr>
          <p:spPr>
            <a:xfrm>
              <a:off x="2740513" y="2992821"/>
              <a:ext cx="259963" cy="1050369"/>
            </a:xfrm>
            <a:prstGeom prst="rect">
              <a:avLst/>
            </a:prstGeom>
            <a:solidFill>
              <a:srgbClr val="80BD41">
                <a:alpha val="100000"/>
              </a:srgbClr>
            </a:solidFill>
          </p:spPr>
          <p:txBody>
            <a:bodyPr/>
            <a:lstStyle/>
            <a:p/>
          </p:txBody>
        </p:sp>
        <p:sp>
          <p:nvSpPr>
            <p:cNvPr id="42" name="rc42"/>
            <p:cNvSpPr/>
            <p:nvPr/>
          </p:nvSpPr>
          <p:spPr>
            <a:xfrm>
              <a:off x="2740513" y="2790054"/>
              <a:ext cx="259963" cy="202767"/>
            </a:xfrm>
            <a:prstGeom prst="rect">
              <a:avLst/>
            </a:prstGeom>
            <a:solidFill>
              <a:srgbClr val="1CABE2">
                <a:alpha val="100000"/>
              </a:srgbClr>
            </a:solidFill>
          </p:spPr>
          <p:txBody>
            <a:bodyPr/>
            <a:lstStyle/>
            <a:p/>
          </p:txBody>
        </p:sp>
        <p:sp>
          <p:nvSpPr>
            <p:cNvPr id="43" name="rc43"/>
            <p:cNvSpPr/>
            <p:nvPr/>
          </p:nvSpPr>
          <p:spPr>
            <a:xfrm>
              <a:off x="3029361" y="2974905"/>
              <a:ext cx="259963" cy="1068285"/>
            </a:xfrm>
            <a:prstGeom prst="rect">
              <a:avLst/>
            </a:prstGeom>
            <a:solidFill>
              <a:srgbClr val="80BD41">
                <a:alpha val="100000"/>
              </a:srgbClr>
            </a:solidFill>
          </p:spPr>
          <p:txBody>
            <a:bodyPr/>
            <a:lstStyle/>
            <a:p/>
          </p:txBody>
        </p:sp>
        <p:sp>
          <p:nvSpPr>
            <p:cNvPr id="44" name="rc44"/>
            <p:cNvSpPr/>
            <p:nvPr/>
          </p:nvSpPr>
          <p:spPr>
            <a:xfrm>
              <a:off x="3029361" y="2754183"/>
              <a:ext cx="259963" cy="220722"/>
            </a:xfrm>
            <a:prstGeom prst="rect">
              <a:avLst/>
            </a:prstGeom>
            <a:solidFill>
              <a:srgbClr val="1CABE2">
                <a:alpha val="100000"/>
              </a:srgbClr>
            </a:solidFill>
          </p:spPr>
          <p:txBody>
            <a:bodyPr/>
            <a:lstStyle/>
            <a:p/>
          </p:txBody>
        </p:sp>
        <p:sp>
          <p:nvSpPr>
            <p:cNvPr id="45" name="rc45"/>
            <p:cNvSpPr/>
            <p:nvPr/>
          </p:nvSpPr>
          <p:spPr>
            <a:xfrm>
              <a:off x="3318209" y="2944347"/>
              <a:ext cx="259963" cy="1098843"/>
            </a:xfrm>
            <a:prstGeom prst="rect">
              <a:avLst/>
            </a:prstGeom>
            <a:solidFill>
              <a:srgbClr val="80BD41">
                <a:alpha val="100000"/>
              </a:srgbClr>
            </a:solidFill>
          </p:spPr>
          <p:txBody>
            <a:bodyPr/>
            <a:lstStyle/>
            <a:p/>
          </p:txBody>
        </p:sp>
        <p:sp>
          <p:nvSpPr>
            <p:cNvPr id="46" name="rc46"/>
            <p:cNvSpPr/>
            <p:nvPr/>
          </p:nvSpPr>
          <p:spPr>
            <a:xfrm>
              <a:off x="3318209" y="2718610"/>
              <a:ext cx="259963" cy="225736"/>
            </a:xfrm>
            <a:prstGeom prst="rect">
              <a:avLst/>
            </a:prstGeom>
            <a:solidFill>
              <a:srgbClr val="1CABE2">
                <a:alpha val="100000"/>
              </a:srgbClr>
            </a:solidFill>
          </p:spPr>
          <p:txBody>
            <a:bodyPr/>
            <a:lstStyle/>
            <a:p/>
          </p:txBody>
        </p:sp>
        <p:sp>
          <p:nvSpPr>
            <p:cNvPr id="47" name="rc47"/>
            <p:cNvSpPr/>
            <p:nvPr/>
          </p:nvSpPr>
          <p:spPr>
            <a:xfrm>
              <a:off x="3607057" y="2919160"/>
              <a:ext cx="259963" cy="1124030"/>
            </a:xfrm>
            <a:prstGeom prst="rect">
              <a:avLst/>
            </a:prstGeom>
            <a:solidFill>
              <a:srgbClr val="80BD41">
                <a:alpha val="100000"/>
              </a:srgbClr>
            </a:solidFill>
          </p:spPr>
          <p:txBody>
            <a:bodyPr/>
            <a:lstStyle/>
            <a:p/>
          </p:txBody>
        </p:sp>
        <p:sp>
          <p:nvSpPr>
            <p:cNvPr id="48" name="rc48"/>
            <p:cNvSpPr/>
            <p:nvPr/>
          </p:nvSpPr>
          <p:spPr>
            <a:xfrm>
              <a:off x="3607057" y="2683980"/>
              <a:ext cx="259963" cy="235179"/>
            </a:xfrm>
            <a:prstGeom prst="rect">
              <a:avLst/>
            </a:prstGeom>
            <a:solidFill>
              <a:srgbClr val="1CABE2">
                <a:alpha val="100000"/>
              </a:srgbClr>
            </a:solidFill>
          </p:spPr>
          <p:txBody>
            <a:bodyPr/>
            <a:lstStyle/>
            <a:p/>
          </p:txBody>
        </p:sp>
        <p:sp>
          <p:nvSpPr>
            <p:cNvPr id="49" name="rc49"/>
            <p:cNvSpPr/>
            <p:nvPr/>
          </p:nvSpPr>
          <p:spPr>
            <a:xfrm>
              <a:off x="3895905" y="2900771"/>
              <a:ext cx="259963" cy="1142418"/>
            </a:xfrm>
            <a:prstGeom prst="rect">
              <a:avLst/>
            </a:prstGeom>
            <a:solidFill>
              <a:srgbClr val="80BD41">
                <a:alpha val="100000"/>
              </a:srgbClr>
            </a:solidFill>
          </p:spPr>
          <p:txBody>
            <a:bodyPr/>
            <a:lstStyle/>
            <a:p/>
          </p:txBody>
        </p:sp>
        <p:sp>
          <p:nvSpPr>
            <p:cNvPr id="50" name="rc50"/>
            <p:cNvSpPr/>
            <p:nvPr/>
          </p:nvSpPr>
          <p:spPr>
            <a:xfrm>
              <a:off x="3895905" y="2649906"/>
              <a:ext cx="259963" cy="250865"/>
            </a:xfrm>
            <a:prstGeom prst="rect">
              <a:avLst/>
            </a:prstGeom>
            <a:solidFill>
              <a:srgbClr val="1CABE2">
                <a:alpha val="100000"/>
              </a:srgbClr>
            </a:solidFill>
          </p:spPr>
          <p:txBody>
            <a:bodyPr/>
            <a:lstStyle/>
            <a:p/>
          </p:txBody>
        </p:sp>
        <p:sp>
          <p:nvSpPr>
            <p:cNvPr id="51" name="rc51"/>
            <p:cNvSpPr/>
            <p:nvPr/>
          </p:nvSpPr>
          <p:spPr>
            <a:xfrm>
              <a:off x="4184753" y="2864941"/>
              <a:ext cx="259963" cy="1178248"/>
            </a:xfrm>
            <a:prstGeom prst="rect">
              <a:avLst/>
            </a:prstGeom>
            <a:solidFill>
              <a:srgbClr val="80BD41">
                <a:alpha val="100000"/>
              </a:srgbClr>
            </a:solidFill>
          </p:spPr>
          <p:txBody>
            <a:bodyPr/>
            <a:lstStyle/>
            <a:p/>
          </p:txBody>
        </p:sp>
        <p:sp>
          <p:nvSpPr>
            <p:cNvPr id="52" name="rc52"/>
            <p:cNvSpPr/>
            <p:nvPr/>
          </p:nvSpPr>
          <p:spPr>
            <a:xfrm>
              <a:off x="4184753" y="2617095"/>
              <a:ext cx="259963" cy="247846"/>
            </a:xfrm>
            <a:prstGeom prst="rect">
              <a:avLst/>
            </a:prstGeom>
            <a:solidFill>
              <a:srgbClr val="1CABE2">
                <a:alpha val="100000"/>
              </a:srgbClr>
            </a:solidFill>
          </p:spPr>
          <p:txBody>
            <a:bodyPr/>
            <a:lstStyle/>
            <a:p/>
          </p:txBody>
        </p:sp>
        <p:sp>
          <p:nvSpPr>
            <p:cNvPr id="53" name="rc53"/>
            <p:cNvSpPr/>
            <p:nvPr/>
          </p:nvSpPr>
          <p:spPr>
            <a:xfrm>
              <a:off x="4473601" y="2818559"/>
              <a:ext cx="259963" cy="1224630"/>
            </a:xfrm>
            <a:prstGeom prst="rect">
              <a:avLst/>
            </a:prstGeom>
            <a:solidFill>
              <a:srgbClr val="80BD41">
                <a:alpha val="100000"/>
              </a:srgbClr>
            </a:solidFill>
          </p:spPr>
          <p:txBody>
            <a:bodyPr/>
            <a:lstStyle/>
            <a:p/>
          </p:txBody>
        </p:sp>
        <p:sp>
          <p:nvSpPr>
            <p:cNvPr id="54" name="rc54"/>
            <p:cNvSpPr/>
            <p:nvPr/>
          </p:nvSpPr>
          <p:spPr>
            <a:xfrm>
              <a:off x="4473601" y="2624088"/>
              <a:ext cx="259963" cy="194471"/>
            </a:xfrm>
            <a:prstGeom prst="rect">
              <a:avLst/>
            </a:prstGeom>
            <a:solidFill>
              <a:srgbClr val="1CABE2">
                <a:alpha val="100000"/>
              </a:srgbClr>
            </a:solidFill>
          </p:spPr>
          <p:txBody>
            <a:bodyPr/>
            <a:lstStyle/>
            <a:p/>
          </p:txBody>
        </p:sp>
        <p:sp>
          <p:nvSpPr>
            <p:cNvPr id="55" name="rc55"/>
            <p:cNvSpPr/>
            <p:nvPr/>
          </p:nvSpPr>
          <p:spPr>
            <a:xfrm>
              <a:off x="4762449" y="2805351"/>
              <a:ext cx="259963" cy="1237839"/>
            </a:xfrm>
            <a:prstGeom prst="rect">
              <a:avLst/>
            </a:prstGeom>
            <a:solidFill>
              <a:srgbClr val="80BD41">
                <a:alpha val="100000"/>
              </a:srgbClr>
            </a:solidFill>
          </p:spPr>
          <p:txBody>
            <a:bodyPr/>
            <a:lstStyle/>
            <a:p/>
          </p:txBody>
        </p:sp>
        <p:sp>
          <p:nvSpPr>
            <p:cNvPr id="56" name="rc56"/>
            <p:cNvSpPr/>
            <p:nvPr/>
          </p:nvSpPr>
          <p:spPr>
            <a:xfrm>
              <a:off x="4762449" y="2596424"/>
              <a:ext cx="259963" cy="208926"/>
            </a:xfrm>
            <a:prstGeom prst="rect">
              <a:avLst/>
            </a:prstGeom>
            <a:solidFill>
              <a:srgbClr val="1CABE2">
                <a:alpha val="100000"/>
              </a:srgbClr>
            </a:solidFill>
          </p:spPr>
          <p:txBody>
            <a:bodyPr/>
            <a:lstStyle/>
            <a:p/>
          </p:txBody>
        </p:sp>
        <p:sp>
          <p:nvSpPr>
            <p:cNvPr id="57" name="rc57"/>
            <p:cNvSpPr/>
            <p:nvPr/>
          </p:nvSpPr>
          <p:spPr>
            <a:xfrm>
              <a:off x="5051297" y="2792604"/>
              <a:ext cx="259963" cy="1250586"/>
            </a:xfrm>
            <a:prstGeom prst="rect">
              <a:avLst/>
            </a:prstGeom>
            <a:solidFill>
              <a:srgbClr val="80BD41">
                <a:alpha val="100000"/>
              </a:srgbClr>
            </a:solidFill>
          </p:spPr>
          <p:txBody>
            <a:bodyPr/>
            <a:lstStyle/>
            <a:p/>
          </p:txBody>
        </p:sp>
        <p:sp>
          <p:nvSpPr>
            <p:cNvPr id="58" name="rc58"/>
            <p:cNvSpPr/>
            <p:nvPr/>
          </p:nvSpPr>
          <p:spPr>
            <a:xfrm>
              <a:off x="5051297" y="2576963"/>
              <a:ext cx="259963" cy="215640"/>
            </a:xfrm>
            <a:prstGeom prst="rect">
              <a:avLst/>
            </a:prstGeom>
            <a:solidFill>
              <a:srgbClr val="1CABE2">
                <a:alpha val="100000"/>
              </a:srgbClr>
            </a:solidFill>
          </p:spPr>
          <p:txBody>
            <a:bodyPr/>
            <a:lstStyle/>
            <a:p/>
          </p:txBody>
        </p:sp>
        <p:sp>
          <p:nvSpPr>
            <p:cNvPr id="59" name="rc59"/>
            <p:cNvSpPr/>
            <p:nvPr/>
          </p:nvSpPr>
          <p:spPr>
            <a:xfrm>
              <a:off x="5340145" y="2772418"/>
              <a:ext cx="259963" cy="1270772"/>
            </a:xfrm>
            <a:prstGeom prst="rect">
              <a:avLst/>
            </a:prstGeom>
            <a:solidFill>
              <a:srgbClr val="80BD41">
                <a:alpha val="100000"/>
              </a:srgbClr>
            </a:solidFill>
          </p:spPr>
          <p:txBody>
            <a:bodyPr/>
            <a:lstStyle/>
            <a:p/>
          </p:txBody>
        </p:sp>
        <p:sp>
          <p:nvSpPr>
            <p:cNvPr id="60" name="rc60"/>
            <p:cNvSpPr/>
            <p:nvPr/>
          </p:nvSpPr>
          <p:spPr>
            <a:xfrm>
              <a:off x="5340145" y="2565198"/>
              <a:ext cx="259963" cy="207219"/>
            </a:xfrm>
            <a:prstGeom prst="rect">
              <a:avLst/>
            </a:prstGeom>
            <a:solidFill>
              <a:srgbClr val="1CABE2">
                <a:alpha val="100000"/>
              </a:srgbClr>
            </a:solidFill>
          </p:spPr>
          <p:txBody>
            <a:bodyPr/>
            <a:lstStyle/>
            <a:p/>
          </p:txBody>
        </p:sp>
        <p:sp>
          <p:nvSpPr>
            <p:cNvPr id="61" name="rc61"/>
            <p:cNvSpPr/>
            <p:nvPr/>
          </p:nvSpPr>
          <p:spPr>
            <a:xfrm>
              <a:off x="5628993" y="2770188"/>
              <a:ext cx="259963" cy="1273002"/>
            </a:xfrm>
            <a:prstGeom prst="rect">
              <a:avLst/>
            </a:prstGeom>
            <a:solidFill>
              <a:srgbClr val="80BD41">
                <a:alpha val="100000"/>
              </a:srgbClr>
            </a:solidFill>
          </p:spPr>
          <p:txBody>
            <a:bodyPr/>
            <a:lstStyle/>
            <a:p/>
          </p:txBody>
        </p:sp>
        <p:sp>
          <p:nvSpPr>
            <p:cNvPr id="62" name="rc62"/>
            <p:cNvSpPr/>
            <p:nvPr/>
          </p:nvSpPr>
          <p:spPr>
            <a:xfrm>
              <a:off x="5628993" y="2557018"/>
              <a:ext cx="259963" cy="213169"/>
            </a:xfrm>
            <a:prstGeom prst="rect">
              <a:avLst/>
            </a:prstGeom>
            <a:solidFill>
              <a:srgbClr val="1CABE2">
                <a:alpha val="100000"/>
              </a:srgbClr>
            </a:solidFill>
          </p:spPr>
          <p:txBody>
            <a:bodyPr/>
            <a:lstStyle/>
            <a:p/>
          </p:txBody>
        </p:sp>
        <p:sp>
          <p:nvSpPr>
            <p:cNvPr id="63" name="rc63"/>
            <p:cNvSpPr/>
            <p:nvPr/>
          </p:nvSpPr>
          <p:spPr>
            <a:xfrm>
              <a:off x="5917841" y="2781926"/>
              <a:ext cx="259963" cy="1261263"/>
            </a:xfrm>
            <a:prstGeom prst="rect">
              <a:avLst/>
            </a:prstGeom>
            <a:solidFill>
              <a:srgbClr val="80BD41">
                <a:alpha val="100000"/>
              </a:srgbClr>
            </a:solidFill>
          </p:spPr>
          <p:txBody>
            <a:bodyPr/>
            <a:lstStyle/>
            <a:p/>
          </p:txBody>
        </p:sp>
        <p:sp>
          <p:nvSpPr>
            <p:cNvPr id="64" name="rc64"/>
            <p:cNvSpPr/>
            <p:nvPr/>
          </p:nvSpPr>
          <p:spPr>
            <a:xfrm>
              <a:off x="5917841" y="2564112"/>
              <a:ext cx="259963" cy="217814"/>
            </a:xfrm>
            <a:prstGeom prst="rect">
              <a:avLst/>
            </a:prstGeom>
            <a:solidFill>
              <a:srgbClr val="1CABE2">
                <a:alpha val="100000"/>
              </a:srgbClr>
            </a:solidFill>
          </p:spPr>
          <p:txBody>
            <a:bodyPr/>
            <a:lstStyle/>
            <a:p/>
          </p:txBody>
        </p:sp>
        <p:sp>
          <p:nvSpPr>
            <p:cNvPr id="65" name="rc65"/>
            <p:cNvSpPr/>
            <p:nvPr/>
          </p:nvSpPr>
          <p:spPr>
            <a:xfrm>
              <a:off x="6206689" y="2761191"/>
              <a:ext cx="259963" cy="1281998"/>
            </a:xfrm>
            <a:prstGeom prst="rect">
              <a:avLst/>
            </a:prstGeom>
            <a:solidFill>
              <a:srgbClr val="80BD41">
                <a:alpha val="100000"/>
              </a:srgbClr>
            </a:solidFill>
          </p:spPr>
          <p:txBody>
            <a:bodyPr/>
            <a:lstStyle/>
            <a:p/>
          </p:txBody>
        </p:sp>
        <p:sp>
          <p:nvSpPr>
            <p:cNvPr id="66" name="rc66"/>
            <p:cNvSpPr/>
            <p:nvPr/>
          </p:nvSpPr>
          <p:spPr>
            <a:xfrm>
              <a:off x="6206689" y="2558104"/>
              <a:ext cx="259963" cy="203087"/>
            </a:xfrm>
            <a:prstGeom prst="rect">
              <a:avLst/>
            </a:prstGeom>
            <a:solidFill>
              <a:srgbClr val="1CABE2">
                <a:alpha val="100000"/>
              </a:srgbClr>
            </a:solidFill>
          </p:spPr>
          <p:txBody>
            <a:bodyPr/>
            <a:lstStyle/>
            <a:p/>
          </p:txBody>
        </p:sp>
        <p:sp>
          <p:nvSpPr>
            <p:cNvPr id="67" name="rc67"/>
            <p:cNvSpPr/>
            <p:nvPr/>
          </p:nvSpPr>
          <p:spPr>
            <a:xfrm>
              <a:off x="6495537" y="2753743"/>
              <a:ext cx="259963" cy="1289446"/>
            </a:xfrm>
            <a:prstGeom prst="rect">
              <a:avLst/>
            </a:prstGeom>
            <a:solidFill>
              <a:srgbClr val="80BD41">
                <a:alpha val="100000"/>
              </a:srgbClr>
            </a:solidFill>
          </p:spPr>
          <p:txBody>
            <a:bodyPr/>
            <a:lstStyle/>
            <a:p/>
          </p:txBody>
        </p:sp>
        <p:sp>
          <p:nvSpPr>
            <p:cNvPr id="68" name="rc68"/>
            <p:cNvSpPr/>
            <p:nvPr/>
          </p:nvSpPr>
          <p:spPr>
            <a:xfrm>
              <a:off x="6495537" y="2573649"/>
              <a:ext cx="259963" cy="180094"/>
            </a:xfrm>
            <a:prstGeom prst="rect">
              <a:avLst/>
            </a:prstGeom>
            <a:solidFill>
              <a:srgbClr val="1CABE2">
                <a:alpha val="100000"/>
              </a:srgbClr>
            </a:solidFill>
          </p:spPr>
          <p:txBody>
            <a:bodyPr/>
            <a:lstStyle/>
            <a:p/>
          </p:txBody>
        </p:sp>
        <p:sp>
          <p:nvSpPr>
            <p:cNvPr id="69" name="rc69"/>
            <p:cNvSpPr/>
            <p:nvPr/>
          </p:nvSpPr>
          <p:spPr>
            <a:xfrm>
              <a:off x="6784385" y="2755236"/>
              <a:ext cx="259963" cy="1287953"/>
            </a:xfrm>
            <a:prstGeom prst="rect">
              <a:avLst/>
            </a:prstGeom>
            <a:solidFill>
              <a:srgbClr val="80BD41">
                <a:alpha val="100000"/>
              </a:srgbClr>
            </a:solidFill>
          </p:spPr>
          <p:txBody>
            <a:bodyPr/>
            <a:lstStyle/>
            <a:p/>
          </p:txBody>
        </p:sp>
        <p:sp>
          <p:nvSpPr>
            <p:cNvPr id="70" name="rc70"/>
            <p:cNvSpPr/>
            <p:nvPr/>
          </p:nvSpPr>
          <p:spPr>
            <a:xfrm>
              <a:off x="6784385" y="2582140"/>
              <a:ext cx="259963" cy="173096"/>
            </a:xfrm>
            <a:prstGeom prst="rect">
              <a:avLst/>
            </a:prstGeom>
            <a:solidFill>
              <a:srgbClr val="1CABE2">
                <a:alpha val="100000"/>
              </a:srgbClr>
            </a:solidFill>
          </p:spPr>
          <p:txBody>
            <a:bodyPr/>
            <a:lstStyle/>
            <a:p/>
          </p:txBody>
        </p:sp>
        <p:sp>
          <p:nvSpPr>
            <p:cNvPr id="71" name="rc71"/>
            <p:cNvSpPr/>
            <p:nvPr/>
          </p:nvSpPr>
          <p:spPr>
            <a:xfrm>
              <a:off x="7073233" y="2779610"/>
              <a:ext cx="259963" cy="1263580"/>
            </a:xfrm>
            <a:prstGeom prst="rect">
              <a:avLst/>
            </a:prstGeom>
            <a:solidFill>
              <a:srgbClr val="80BD41">
                <a:alpha val="100000"/>
              </a:srgbClr>
            </a:solidFill>
          </p:spPr>
          <p:txBody>
            <a:bodyPr/>
            <a:lstStyle/>
            <a:p/>
          </p:txBody>
        </p:sp>
        <p:sp>
          <p:nvSpPr>
            <p:cNvPr id="72" name="rc72"/>
            <p:cNvSpPr/>
            <p:nvPr/>
          </p:nvSpPr>
          <p:spPr>
            <a:xfrm>
              <a:off x="7073233" y="2576938"/>
              <a:ext cx="259963" cy="202672"/>
            </a:xfrm>
            <a:prstGeom prst="rect">
              <a:avLst/>
            </a:prstGeom>
            <a:solidFill>
              <a:srgbClr val="1CABE2">
                <a:alpha val="100000"/>
              </a:srgbClr>
            </a:solidFill>
          </p:spPr>
          <p:txBody>
            <a:bodyPr/>
            <a:lstStyle/>
            <a:p/>
          </p:txBody>
        </p:sp>
        <p:sp>
          <p:nvSpPr>
            <p:cNvPr id="73" name="rc73"/>
            <p:cNvSpPr/>
            <p:nvPr/>
          </p:nvSpPr>
          <p:spPr>
            <a:xfrm>
              <a:off x="7362081" y="2768916"/>
              <a:ext cx="259963" cy="1274274"/>
            </a:xfrm>
            <a:prstGeom prst="rect">
              <a:avLst/>
            </a:prstGeom>
            <a:solidFill>
              <a:srgbClr val="80BD41">
                <a:alpha val="100000"/>
              </a:srgbClr>
            </a:solidFill>
          </p:spPr>
          <p:txBody>
            <a:bodyPr/>
            <a:lstStyle/>
            <a:p/>
          </p:txBody>
        </p:sp>
        <p:sp>
          <p:nvSpPr>
            <p:cNvPr id="74" name="rc74"/>
            <p:cNvSpPr/>
            <p:nvPr/>
          </p:nvSpPr>
          <p:spPr>
            <a:xfrm>
              <a:off x="7362081" y="2572717"/>
              <a:ext cx="259963" cy="196198"/>
            </a:xfrm>
            <a:prstGeom prst="rect">
              <a:avLst/>
            </a:prstGeom>
            <a:solidFill>
              <a:srgbClr val="1CABE2">
                <a:alpha val="100000"/>
              </a:srgbClr>
            </a:solidFill>
          </p:spPr>
          <p:txBody>
            <a:bodyPr/>
            <a:lstStyle/>
            <a:p/>
          </p:txBody>
        </p:sp>
        <p:sp>
          <p:nvSpPr>
            <p:cNvPr id="75" name="rc75"/>
            <p:cNvSpPr/>
            <p:nvPr/>
          </p:nvSpPr>
          <p:spPr>
            <a:xfrm>
              <a:off x="7650929" y="2748305"/>
              <a:ext cx="259963" cy="1294885"/>
            </a:xfrm>
            <a:prstGeom prst="rect">
              <a:avLst/>
            </a:prstGeom>
            <a:solidFill>
              <a:srgbClr val="80BD41">
                <a:alpha val="100000"/>
              </a:srgbClr>
            </a:solidFill>
          </p:spPr>
          <p:txBody>
            <a:bodyPr/>
            <a:lstStyle/>
            <a:p/>
          </p:txBody>
        </p:sp>
        <p:sp>
          <p:nvSpPr>
            <p:cNvPr id="76" name="rc76"/>
            <p:cNvSpPr/>
            <p:nvPr/>
          </p:nvSpPr>
          <p:spPr>
            <a:xfrm>
              <a:off x="7650929" y="2559966"/>
              <a:ext cx="259963" cy="188338"/>
            </a:xfrm>
            <a:prstGeom prst="rect">
              <a:avLst/>
            </a:prstGeom>
            <a:solidFill>
              <a:srgbClr val="1CABE2">
                <a:alpha val="100000"/>
              </a:srgbClr>
            </a:solidFill>
          </p:spPr>
          <p:txBody>
            <a:bodyPr/>
            <a:lstStyle/>
            <a:p/>
          </p:txBody>
        </p:sp>
        <p:sp>
          <p:nvSpPr>
            <p:cNvPr id="77" name="rc77"/>
            <p:cNvSpPr/>
            <p:nvPr/>
          </p:nvSpPr>
          <p:spPr>
            <a:xfrm>
              <a:off x="7939777" y="2763930"/>
              <a:ext cx="259963" cy="1279259"/>
            </a:xfrm>
            <a:prstGeom prst="rect">
              <a:avLst/>
            </a:prstGeom>
            <a:solidFill>
              <a:srgbClr val="80BD41">
                <a:alpha val="100000"/>
              </a:srgbClr>
            </a:solidFill>
          </p:spPr>
          <p:txBody>
            <a:bodyPr/>
            <a:lstStyle/>
            <a:p/>
          </p:txBody>
        </p:sp>
        <p:sp>
          <p:nvSpPr>
            <p:cNvPr id="78" name="rc78"/>
            <p:cNvSpPr/>
            <p:nvPr/>
          </p:nvSpPr>
          <p:spPr>
            <a:xfrm>
              <a:off x="7939777" y="2540522"/>
              <a:ext cx="259963" cy="223408"/>
            </a:xfrm>
            <a:prstGeom prst="rect">
              <a:avLst/>
            </a:prstGeom>
            <a:solidFill>
              <a:srgbClr val="1CABE2">
                <a:alpha val="100000"/>
              </a:srgbClr>
            </a:solidFill>
          </p:spPr>
          <p:txBody>
            <a:bodyPr/>
            <a:lstStyle/>
            <a:p/>
          </p:txBody>
        </p:sp>
        <p:sp>
          <p:nvSpPr>
            <p:cNvPr id="79" name="pl79"/>
            <p:cNvSpPr/>
            <p:nvPr/>
          </p:nvSpPr>
          <p:spPr>
            <a:xfrm>
              <a:off x="1426255" y="1398494"/>
              <a:ext cx="6643503" cy="240426"/>
            </a:xfrm>
            <a:custGeom>
              <a:avLst/>
              <a:pathLst>
                <a:path w="6643503" h="240426">
                  <a:moveTo>
                    <a:pt x="0" y="240426"/>
                  </a:moveTo>
                  <a:lnTo>
                    <a:pt x="288847" y="180320"/>
                  </a:lnTo>
                  <a:lnTo>
                    <a:pt x="577695" y="210373"/>
                  </a:lnTo>
                  <a:lnTo>
                    <a:pt x="866543" y="150266"/>
                  </a:lnTo>
                  <a:lnTo>
                    <a:pt x="1155391" y="120213"/>
                  </a:lnTo>
                  <a:lnTo>
                    <a:pt x="1444239" y="120213"/>
                  </a:lnTo>
                  <a:lnTo>
                    <a:pt x="1733087" y="150266"/>
                  </a:lnTo>
                  <a:lnTo>
                    <a:pt x="2021935" y="150266"/>
                  </a:lnTo>
                  <a:lnTo>
                    <a:pt x="2310783" y="150266"/>
                  </a:lnTo>
                  <a:lnTo>
                    <a:pt x="2599631" y="180320"/>
                  </a:lnTo>
                  <a:lnTo>
                    <a:pt x="2888479" y="150266"/>
                  </a:lnTo>
                  <a:lnTo>
                    <a:pt x="3177327" y="60106"/>
                  </a:lnTo>
                  <a:lnTo>
                    <a:pt x="3466175" y="60106"/>
                  </a:lnTo>
                  <a:lnTo>
                    <a:pt x="3755023" y="90160"/>
                  </a:lnTo>
                  <a:lnTo>
                    <a:pt x="4043871" y="60106"/>
                  </a:lnTo>
                  <a:lnTo>
                    <a:pt x="4332719" y="60106"/>
                  </a:lnTo>
                  <a:lnTo>
                    <a:pt x="4621567" y="90160"/>
                  </a:lnTo>
                  <a:lnTo>
                    <a:pt x="4910415" y="60106"/>
                  </a:lnTo>
                  <a:lnTo>
                    <a:pt x="5199263" y="0"/>
                  </a:lnTo>
                  <a:lnTo>
                    <a:pt x="5488111" y="0"/>
                  </a:lnTo>
                  <a:lnTo>
                    <a:pt x="5776959" y="60106"/>
                  </a:lnTo>
                  <a:lnTo>
                    <a:pt x="6065807" y="30053"/>
                  </a:lnTo>
                  <a:lnTo>
                    <a:pt x="6354655" y="30053"/>
                  </a:lnTo>
                  <a:lnTo>
                    <a:pt x="6643503" y="90160"/>
                  </a:lnTo>
                </a:path>
              </a:pathLst>
            </a:custGeom>
            <a:ln w="27101" cap="flat">
              <a:solidFill>
                <a:srgbClr val="0058AB">
                  <a:alpha val="100000"/>
                </a:srgbClr>
              </a:solidFill>
              <a:prstDash val="solid"/>
              <a:round/>
            </a:ln>
          </p:spPr>
          <p:txBody>
            <a:bodyPr/>
            <a:lstStyle/>
            <a:p/>
          </p:txBody>
        </p:sp>
        <p:sp>
          <p:nvSpPr>
            <p:cNvPr id="80" name="tx80"/>
            <p:cNvSpPr/>
            <p:nvPr/>
          </p:nvSpPr>
          <p:spPr>
            <a:xfrm>
              <a:off x="1355917" y="14559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81" name="tx81"/>
            <p:cNvSpPr/>
            <p:nvPr/>
          </p:nvSpPr>
          <p:spPr>
            <a:xfrm>
              <a:off x="2800157" y="13357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82" name="tx82"/>
            <p:cNvSpPr/>
            <p:nvPr/>
          </p:nvSpPr>
          <p:spPr>
            <a:xfrm>
              <a:off x="4244397" y="136572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83" name="tx83"/>
            <p:cNvSpPr/>
            <p:nvPr/>
          </p:nvSpPr>
          <p:spPr>
            <a:xfrm>
              <a:off x="5688637"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4" name="tx84"/>
            <p:cNvSpPr/>
            <p:nvPr/>
          </p:nvSpPr>
          <p:spPr>
            <a:xfrm>
              <a:off x="6844029" y="12155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85" name="tx85"/>
            <p:cNvSpPr/>
            <p:nvPr/>
          </p:nvSpPr>
          <p:spPr>
            <a:xfrm>
              <a:off x="7132877" y="1275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86" name="tx86"/>
            <p:cNvSpPr/>
            <p:nvPr/>
          </p:nvSpPr>
          <p:spPr>
            <a:xfrm>
              <a:off x="7421725" y="12455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7" name="tx87"/>
            <p:cNvSpPr/>
            <p:nvPr/>
          </p:nvSpPr>
          <p:spPr>
            <a:xfrm>
              <a:off x="7710573" y="12455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88" name="tx88"/>
            <p:cNvSpPr/>
            <p:nvPr/>
          </p:nvSpPr>
          <p:spPr>
            <a:xfrm>
              <a:off x="7999421" y="13056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89" name="tx89"/>
            <p:cNvSpPr/>
            <p:nvPr/>
          </p:nvSpPr>
          <p:spPr>
            <a:xfrm>
              <a:off x="1365965" y="35323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1396110" y="294118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1" name="tx91"/>
            <p:cNvSpPr/>
            <p:nvPr/>
          </p:nvSpPr>
          <p:spPr>
            <a:xfrm>
              <a:off x="2765001" y="347751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13.4</a:t>
              </a:r>
            </a:p>
          </p:txBody>
        </p:sp>
        <p:sp>
          <p:nvSpPr>
            <p:cNvPr id="92" name="tx92"/>
            <p:cNvSpPr/>
            <p:nvPr/>
          </p:nvSpPr>
          <p:spPr>
            <a:xfrm>
              <a:off x="2795146" y="28509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93" name="tx93"/>
            <p:cNvSpPr/>
            <p:nvPr/>
          </p:nvSpPr>
          <p:spPr>
            <a:xfrm>
              <a:off x="4254445" y="34136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4" name="tx94"/>
            <p:cNvSpPr/>
            <p:nvPr/>
          </p:nvSpPr>
          <p:spPr>
            <a:xfrm>
              <a:off x="4239386" y="27005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5" name="tx95"/>
            <p:cNvSpPr/>
            <p:nvPr/>
          </p:nvSpPr>
          <p:spPr>
            <a:xfrm>
              <a:off x="5653481" y="33662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16.2</a:t>
              </a:r>
            </a:p>
          </p:txBody>
        </p:sp>
        <p:sp>
          <p:nvSpPr>
            <p:cNvPr id="96" name="tx96"/>
            <p:cNvSpPr/>
            <p:nvPr/>
          </p:nvSpPr>
          <p:spPr>
            <a:xfrm>
              <a:off x="5683626" y="26244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97" name="tx97"/>
            <p:cNvSpPr/>
            <p:nvPr/>
          </p:nvSpPr>
          <p:spPr>
            <a:xfrm>
              <a:off x="6808873" y="33587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16.4</a:t>
              </a:r>
            </a:p>
          </p:txBody>
        </p:sp>
        <p:sp>
          <p:nvSpPr>
            <p:cNvPr id="98" name="tx98"/>
            <p:cNvSpPr/>
            <p:nvPr/>
          </p:nvSpPr>
          <p:spPr>
            <a:xfrm>
              <a:off x="6839018" y="262957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9" name="tx99"/>
            <p:cNvSpPr/>
            <p:nvPr/>
          </p:nvSpPr>
          <p:spPr>
            <a:xfrm>
              <a:off x="7097721" y="33709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0" name="tx100"/>
            <p:cNvSpPr/>
            <p:nvPr/>
          </p:nvSpPr>
          <p:spPr>
            <a:xfrm>
              <a:off x="7127866" y="26378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1" name="tx101"/>
            <p:cNvSpPr/>
            <p:nvPr/>
          </p:nvSpPr>
          <p:spPr>
            <a:xfrm>
              <a:off x="7386569" y="33655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02" name="tx102"/>
            <p:cNvSpPr/>
            <p:nvPr/>
          </p:nvSpPr>
          <p:spPr>
            <a:xfrm>
              <a:off x="7416714" y="263037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03" name="tx103"/>
            <p:cNvSpPr/>
            <p:nvPr/>
          </p:nvSpPr>
          <p:spPr>
            <a:xfrm>
              <a:off x="7675417" y="33553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16.5</a:t>
              </a:r>
            </a:p>
          </p:txBody>
        </p:sp>
        <p:sp>
          <p:nvSpPr>
            <p:cNvPr id="104" name="tx104"/>
            <p:cNvSpPr/>
            <p:nvPr/>
          </p:nvSpPr>
          <p:spPr>
            <a:xfrm>
              <a:off x="7705562" y="26150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105" name="tx105"/>
            <p:cNvSpPr/>
            <p:nvPr/>
          </p:nvSpPr>
          <p:spPr>
            <a:xfrm>
              <a:off x="7964265" y="33630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16.3</a:t>
              </a:r>
            </a:p>
          </p:txBody>
        </p:sp>
        <p:sp>
          <p:nvSpPr>
            <p:cNvPr id="106" name="tx106"/>
            <p:cNvSpPr/>
            <p:nvPr/>
          </p:nvSpPr>
          <p:spPr>
            <a:xfrm>
              <a:off x="7994410" y="26117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7" name="tx107"/>
            <p:cNvSpPr/>
            <p:nvPr/>
          </p:nvSpPr>
          <p:spPr>
            <a:xfrm>
              <a:off x="1365965" y="27068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a:t>
              </a:r>
            </a:p>
          </p:txBody>
        </p:sp>
        <p:sp>
          <p:nvSpPr>
            <p:cNvPr id="108" name="tx108"/>
            <p:cNvSpPr/>
            <p:nvPr/>
          </p:nvSpPr>
          <p:spPr>
            <a:xfrm>
              <a:off x="2810205" y="26332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9" name="tx109"/>
            <p:cNvSpPr/>
            <p:nvPr/>
          </p:nvSpPr>
          <p:spPr>
            <a:xfrm>
              <a:off x="4209241" y="246025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18.2</a:t>
              </a:r>
            </a:p>
          </p:txBody>
        </p:sp>
        <p:sp>
          <p:nvSpPr>
            <p:cNvPr id="110" name="tx110"/>
            <p:cNvSpPr/>
            <p:nvPr/>
          </p:nvSpPr>
          <p:spPr>
            <a:xfrm>
              <a:off x="5698685" y="24001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1" name="tx111"/>
            <p:cNvSpPr/>
            <p:nvPr/>
          </p:nvSpPr>
          <p:spPr>
            <a:xfrm>
              <a:off x="6808873" y="242530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12" name="tx112"/>
            <p:cNvSpPr/>
            <p:nvPr/>
          </p:nvSpPr>
          <p:spPr>
            <a:xfrm>
              <a:off x="7097721" y="242010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18.7</a:t>
              </a:r>
            </a:p>
          </p:txBody>
        </p:sp>
        <p:sp>
          <p:nvSpPr>
            <p:cNvPr id="113" name="tx113"/>
            <p:cNvSpPr/>
            <p:nvPr/>
          </p:nvSpPr>
          <p:spPr>
            <a:xfrm>
              <a:off x="7386569" y="2415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18.8</a:t>
              </a:r>
            </a:p>
          </p:txBody>
        </p:sp>
        <p:sp>
          <p:nvSpPr>
            <p:cNvPr id="114" name="tx114"/>
            <p:cNvSpPr/>
            <p:nvPr/>
          </p:nvSpPr>
          <p:spPr>
            <a:xfrm>
              <a:off x="7675417" y="240312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18.9</a:t>
              </a:r>
            </a:p>
          </p:txBody>
        </p:sp>
        <p:sp>
          <p:nvSpPr>
            <p:cNvPr id="115" name="tx115"/>
            <p:cNvSpPr/>
            <p:nvPr/>
          </p:nvSpPr>
          <p:spPr>
            <a:xfrm>
              <a:off x="7964265" y="238368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19.2</a:t>
              </a:r>
            </a:p>
          </p:txBody>
        </p:sp>
        <p:sp>
          <p:nvSpPr>
            <p:cNvPr id="116" name="tx116"/>
            <p:cNvSpPr/>
            <p:nvPr/>
          </p:nvSpPr>
          <p:spPr>
            <a:xfrm>
              <a:off x="694404" y="399107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16710" y="3207290"/>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18" name="tx118"/>
            <p:cNvSpPr/>
            <p:nvPr/>
          </p:nvSpPr>
          <p:spPr>
            <a:xfrm>
              <a:off x="616710" y="242350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19" name="tx119"/>
            <p:cNvSpPr/>
            <p:nvPr/>
          </p:nvSpPr>
          <p:spPr>
            <a:xfrm>
              <a:off x="616710" y="1639652"/>
              <a:ext cx="27176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30M</a:t>
              </a:r>
            </a:p>
          </p:txBody>
        </p:sp>
        <p:sp>
          <p:nvSpPr>
            <p:cNvPr id="120" name="tx120"/>
            <p:cNvSpPr/>
            <p:nvPr/>
          </p:nvSpPr>
          <p:spPr>
            <a:xfrm>
              <a:off x="616710" y="855936"/>
              <a:ext cx="27176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40M</a:t>
              </a:r>
            </a:p>
          </p:txBody>
        </p:sp>
        <p:sp>
          <p:nvSpPr>
            <p:cNvPr id="121" name="tx121"/>
            <p:cNvSpPr/>
            <p:nvPr/>
          </p:nvSpPr>
          <p:spPr>
            <a:xfrm>
              <a:off x="8607544" y="39910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3974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4884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73877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98573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5558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2000</a:t>
              </a:r>
            </a:p>
          </p:txBody>
        </p:sp>
        <p:sp>
          <p:nvSpPr>
            <p:cNvPr id="127" name="tx127"/>
            <p:cNvSpPr/>
            <p:nvPr/>
          </p:nvSpPr>
          <p:spPr>
            <a:xfrm rot="-5400000">
              <a:off x="269982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2005</a:t>
              </a:r>
            </a:p>
          </p:txBody>
        </p:sp>
        <p:sp>
          <p:nvSpPr>
            <p:cNvPr id="128" name="tx128"/>
            <p:cNvSpPr/>
            <p:nvPr/>
          </p:nvSpPr>
          <p:spPr>
            <a:xfrm rot="-5400000">
              <a:off x="414406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2010</a:t>
              </a:r>
            </a:p>
          </p:txBody>
        </p:sp>
        <p:sp>
          <p:nvSpPr>
            <p:cNvPr id="129" name="tx129"/>
            <p:cNvSpPr/>
            <p:nvPr/>
          </p:nvSpPr>
          <p:spPr>
            <a:xfrm rot="-5400000">
              <a:off x="558830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2015</a:t>
              </a:r>
            </a:p>
          </p:txBody>
        </p:sp>
        <p:sp>
          <p:nvSpPr>
            <p:cNvPr id="130" name="tx130"/>
            <p:cNvSpPr/>
            <p:nvPr/>
          </p:nvSpPr>
          <p:spPr>
            <a:xfrm rot="-5400000">
              <a:off x="6743698"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2019</a:t>
              </a:r>
            </a:p>
          </p:txBody>
        </p:sp>
        <p:sp>
          <p:nvSpPr>
            <p:cNvPr id="131" name="tx131"/>
            <p:cNvSpPr/>
            <p:nvPr/>
          </p:nvSpPr>
          <p:spPr>
            <a:xfrm rot="-5400000">
              <a:off x="7032546"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2020</a:t>
              </a:r>
            </a:p>
          </p:txBody>
        </p:sp>
        <p:sp>
          <p:nvSpPr>
            <p:cNvPr id="132" name="tx132"/>
            <p:cNvSpPr/>
            <p:nvPr/>
          </p:nvSpPr>
          <p:spPr>
            <a:xfrm rot="-5400000">
              <a:off x="7321394"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2021</a:t>
              </a:r>
            </a:p>
          </p:txBody>
        </p:sp>
        <p:sp>
          <p:nvSpPr>
            <p:cNvPr id="133" name="tx133"/>
            <p:cNvSpPr/>
            <p:nvPr/>
          </p:nvSpPr>
          <p:spPr>
            <a:xfrm rot="-5400000">
              <a:off x="7610242" y="4377417"/>
              <a:ext cx="339030" cy="11139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2022</a:t>
              </a:r>
            </a:p>
          </p:txBody>
        </p:sp>
        <p:sp>
          <p:nvSpPr>
            <p:cNvPr id="134" name="tx134"/>
            <p:cNvSpPr/>
            <p:nvPr/>
          </p:nvSpPr>
          <p:spPr>
            <a:xfrm rot="-5400000">
              <a:off x="7899053" y="4377379"/>
              <a:ext cx="339030"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4D4D4D">
                      <a:alpha val="100000"/>
                    </a:srgbClr>
                  </a:solidFill>
                  <a:latin typeface="Arial"/>
                  <a:cs typeface="Arial"/>
                </a:rPr>
                <a:t>2023</a:t>
              </a:r>
            </a:p>
          </p:txBody>
        </p:sp>
        <p:sp>
          <p:nvSpPr>
            <p:cNvPr id="135" name="tx135"/>
            <p:cNvSpPr/>
            <p:nvPr/>
          </p:nvSpPr>
          <p:spPr>
            <a:xfrm rot="-5400000">
              <a:off x="-440970" y="2399836"/>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36" name="tx136"/>
            <p:cNvSpPr/>
            <p:nvPr/>
          </p:nvSpPr>
          <p:spPr>
            <a:xfrm rot="5400000">
              <a:off x="8341519" y="2399836"/>
              <a:ext cx="125770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 (%)</a:t>
              </a:r>
            </a:p>
          </p:txBody>
        </p:sp>
        <p:sp>
          <p:nvSpPr>
            <p:cNvPr id="137" name="pl137"/>
            <p:cNvSpPr/>
            <p:nvPr/>
          </p:nvSpPr>
          <p:spPr>
            <a:xfrm>
              <a:off x="2531749" y="508532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tx138"/>
            <p:cNvSpPr/>
            <p:nvPr/>
          </p:nvSpPr>
          <p:spPr>
            <a:xfrm>
              <a:off x="2798848" y="5005511"/>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39" name="rc139"/>
            <p:cNvSpPr/>
            <p:nvPr/>
          </p:nvSpPr>
          <p:spPr>
            <a:xfrm>
              <a:off x="4056806" y="4984592"/>
              <a:ext cx="201456" cy="201456"/>
            </a:xfrm>
            <a:prstGeom prst="rect">
              <a:avLst/>
            </a:prstGeom>
            <a:solidFill>
              <a:srgbClr val="1CABE2">
                <a:alpha val="100000"/>
              </a:srgbClr>
            </a:solidFill>
          </p:spPr>
          <p:txBody>
            <a:bodyPr/>
            <a:lstStyle/>
            <a:p/>
          </p:txBody>
        </p:sp>
        <p:sp>
          <p:nvSpPr>
            <p:cNvPr id="140" name="rc140"/>
            <p:cNvSpPr/>
            <p:nvPr/>
          </p:nvSpPr>
          <p:spPr>
            <a:xfrm>
              <a:off x="6014964" y="4984592"/>
              <a:ext cx="201456" cy="201456"/>
            </a:xfrm>
            <a:prstGeom prst="rect">
              <a:avLst/>
            </a:prstGeom>
            <a:solidFill>
              <a:srgbClr val="80BD41">
                <a:alpha val="100000"/>
              </a:srgbClr>
            </a:solidFill>
          </p:spPr>
          <p:txBody>
            <a:bodyPr/>
            <a:lstStyle/>
            <a:p/>
          </p:txBody>
        </p:sp>
        <p:sp>
          <p:nvSpPr>
            <p:cNvPr id="141" name="tx141"/>
            <p:cNvSpPr/>
            <p:nvPr/>
          </p:nvSpPr>
          <p:spPr>
            <a:xfrm>
              <a:off x="4336851" y="5004215"/>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2" name="tx142"/>
            <p:cNvSpPr/>
            <p:nvPr/>
          </p:nvSpPr>
          <p:spPr>
            <a:xfrm>
              <a:off x="6295009" y="5033683"/>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3" name="tx143"/>
            <p:cNvSpPr/>
            <p:nvPr/>
          </p:nvSpPr>
          <p:spPr>
            <a:xfrm>
              <a:off x="951100" y="467611"/>
              <a:ext cx="73338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 EMR, 2000-2023</a:t>
              </a:r>
            </a:p>
          </p:txBody>
        </p:sp>
        <p:sp>
          <p:nvSpPr>
            <p:cNvPr id="144" name="pl144"/>
            <p:cNvSpPr/>
            <p:nvPr/>
          </p:nvSpPr>
          <p:spPr>
            <a:xfrm>
              <a:off x="951100" y="57509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45" name="pl145"/>
            <p:cNvSpPr/>
            <p:nvPr/>
          </p:nvSpPr>
          <p:spPr>
            <a:xfrm>
              <a:off x="2153611"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86828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582960"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297635" y="5403815"/>
              <a:ext cx="0" cy="694232"/>
            </a:xfrm>
            <a:custGeom>
              <a:avLst/>
              <a:pathLst>
                <a:path w="0" h="694232">
                  <a:moveTo>
                    <a:pt x="0" y="6942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9451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567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010948"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725623"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440297"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154972" y="5403815"/>
              <a:ext cx="0" cy="694232"/>
            </a:xfrm>
            <a:custGeom>
              <a:avLst/>
              <a:pathLst>
                <a:path w="0" h="694232">
                  <a:moveTo>
                    <a:pt x="0" y="694232"/>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296273" y="5823753"/>
              <a:ext cx="5635275" cy="242738"/>
            </a:xfrm>
            <a:prstGeom prst="rect">
              <a:avLst/>
            </a:prstGeom>
            <a:solidFill>
              <a:srgbClr val="80BD41">
                <a:alpha val="100000"/>
              </a:srgbClr>
            </a:solidFill>
          </p:spPr>
          <p:txBody>
            <a:bodyPr/>
            <a:lstStyle/>
            <a:p/>
          </p:txBody>
        </p:sp>
        <p:sp>
          <p:nvSpPr>
            <p:cNvPr id="157" name="rc157"/>
            <p:cNvSpPr/>
            <p:nvPr/>
          </p:nvSpPr>
          <p:spPr>
            <a:xfrm>
              <a:off x="6931548" y="5823753"/>
              <a:ext cx="757360" cy="242738"/>
            </a:xfrm>
            <a:prstGeom prst="rect">
              <a:avLst/>
            </a:prstGeom>
            <a:solidFill>
              <a:srgbClr val="1CABE2">
                <a:alpha val="100000"/>
              </a:srgbClr>
            </a:solidFill>
          </p:spPr>
          <p:txBody>
            <a:bodyPr/>
            <a:lstStyle/>
            <a:p/>
          </p:txBody>
        </p:sp>
        <p:sp>
          <p:nvSpPr>
            <p:cNvPr id="158" name="rc158"/>
            <p:cNvSpPr/>
            <p:nvPr/>
          </p:nvSpPr>
          <p:spPr>
            <a:xfrm>
              <a:off x="1296273" y="5435371"/>
              <a:ext cx="5597234" cy="242738"/>
            </a:xfrm>
            <a:prstGeom prst="rect">
              <a:avLst/>
            </a:prstGeom>
            <a:solidFill>
              <a:srgbClr val="80BD41">
                <a:alpha val="100000"/>
              </a:srgbClr>
            </a:solidFill>
          </p:spPr>
          <p:txBody>
            <a:bodyPr/>
            <a:lstStyle/>
            <a:p/>
          </p:txBody>
        </p:sp>
        <p:sp>
          <p:nvSpPr>
            <p:cNvPr id="159" name="rc159"/>
            <p:cNvSpPr/>
            <p:nvPr/>
          </p:nvSpPr>
          <p:spPr>
            <a:xfrm>
              <a:off x="6893508" y="5435371"/>
              <a:ext cx="977495" cy="242738"/>
            </a:xfrm>
            <a:prstGeom prst="rect">
              <a:avLst/>
            </a:prstGeom>
            <a:solidFill>
              <a:srgbClr val="1CABE2">
                <a:alpha val="100000"/>
              </a:srgbClr>
            </a:solidFill>
          </p:spPr>
          <p:txBody>
            <a:bodyPr/>
            <a:lstStyle/>
            <a:p/>
          </p:txBody>
        </p:sp>
        <p:sp>
          <p:nvSpPr>
            <p:cNvPr id="160" name="tx160"/>
            <p:cNvSpPr/>
            <p:nvPr/>
          </p:nvSpPr>
          <p:spPr>
            <a:xfrm>
              <a:off x="3977472" y="5892820"/>
              <a:ext cx="272877"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16.4</a:t>
              </a:r>
            </a:p>
          </p:txBody>
        </p:sp>
        <p:sp>
          <p:nvSpPr>
            <p:cNvPr id="161" name="tx161"/>
            <p:cNvSpPr/>
            <p:nvPr/>
          </p:nvSpPr>
          <p:spPr>
            <a:xfrm>
              <a:off x="7212777" y="5894532"/>
              <a:ext cx="194902" cy="10077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2.2</a:t>
              </a:r>
            </a:p>
          </p:txBody>
        </p:sp>
        <p:sp>
          <p:nvSpPr>
            <p:cNvPr id="162" name="tx162"/>
            <p:cNvSpPr/>
            <p:nvPr/>
          </p:nvSpPr>
          <p:spPr>
            <a:xfrm>
              <a:off x="3958452" y="5504370"/>
              <a:ext cx="272877" cy="102551"/>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16.3</a:t>
              </a:r>
            </a:p>
          </p:txBody>
        </p:sp>
        <p:sp>
          <p:nvSpPr>
            <p:cNvPr id="163" name="tx163"/>
            <p:cNvSpPr/>
            <p:nvPr/>
          </p:nvSpPr>
          <p:spPr>
            <a:xfrm>
              <a:off x="7284805" y="5504438"/>
              <a:ext cx="194902" cy="102482"/>
            </a:xfrm>
            <a:prstGeom prst="rect">
              <a:avLst/>
            </a:prstGeom>
            <a:noFill/>
          </p:spPr>
          <p:txBody>
            <a:bodyPr lIns="0" rIns="0" tIns="0" bIns="0" anchorCtr="1" anchor="ctr" wrap="none"/>
            <a:lstStyle/>
            <a:p>
              <a:pPr algn="l" marL="0" marR="0" indent="0">
                <a:lnSpc>
                  <a:spcPts val="1103"/>
                </a:lnSpc>
                <a:spcBef>
                  <a:spcPts val="0"/>
                </a:spcBef>
                <a:spcAft>
                  <a:spcPts val="0"/>
                </a:spcAft>
              </a:pPr>
              <a:r>
                <a:rPr sz="1103">
                  <a:solidFill>
                    <a:srgbClr val="FFFFFF">
                      <a:alpha val="100000"/>
                    </a:srgbClr>
                  </a:solidFill>
                  <a:latin typeface="Arial"/>
                  <a:cs typeface="Arial"/>
                </a:rPr>
                <a:t>2.9</a:t>
              </a:r>
            </a:p>
          </p:txBody>
        </p:sp>
        <p:sp>
          <p:nvSpPr>
            <p:cNvPr id="164" name="tx164"/>
            <p:cNvSpPr/>
            <p:nvPr/>
          </p:nvSpPr>
          <p:spPr>
            <a:xfrm>
              <a:off x="7867882" y="5891203"/>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18.6</a:t>
              </a:r>
            </a:p>
          </p:txBody>
        </p:sp>
        <p:sp>
          <p:nvSpPr>
            <p:cNvPr id="165" name="tx165"/>
            <p:cNvSpPr/>
            <p:nvPr/>
          </p:nvSpPr>
          <p:spPr>
            <a:xfrm>
              <a:off x="8059082" y="5502821"/>
              <a:ext cx="281316"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19.2</a:t>
              </a:r>
            </a:p>
          </p:txBody>
        </p:sp>
        <p:sp>
          <p:nvSpPr>
            <p:cNvPr id="166" name="tx166"/>
            <p:cNvSpPr/>
            <p:nvPr/>
          </p:nvSpPr>
          <p:spPr>
            <a:xfrm>
              <a:off x="577692" y="58930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7" name="tx167"/>
            <p:cNvSpPr/>
            <p:nvPr/>
          </p:nvSpPr>
          <p:spPr>
            <a:xfrm>
              <a:off x="577692" y="550455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8" name="tx168"/>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69" name="tx169"/>
            <p:cNvSpPr/>
            <p:nvPr/>
          </p:nvSpPr>
          <p:spPr>
            <a:xfrm>
              <a:off x="2894509" y="6158973"/>
              <a:ext cx="2328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 M</a:t>
              </a:r>
            </a:p>
          </p:txBody>
        </p:sp>
        <p:sp>
          <p:nvSpPr>
            <p:cNvPr id="170" name="tx170"/>
            <p:cNvSpPr/>
            <p:nvPr/>
          </p:nvSpPr>
          <p:spPr>
            <a:xfrm>
              <a:off x="4570336"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71" name="tx171"/>
            <p:cNvSpPr/>
            <p:nvPr/>
          </p:nvSpPr>
          <p:spPr>
            <a:xfrm>
              <a:off x="6285011"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72" name="tx172"/>
            <p:cNvSpPr/>
            <p:nvPr/>
          </p:nvSpPr>
          <p:spPr>
            <a:xfrm>
              <a:off x="7999685" y="615856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173" name="tx173"/>
            <p:cNvSpPr/>
            <p:nvPr/>
          </p:nvSpPr>
          <p:spPr>
            <a:xfrm>
              <a:off x="3859090" y="6293768"/>
              <a:ext cx="177783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children (millions)</a:t>
              </a:r>
            </a:p>
          </p:txBody>
        </p:sp>
        <p:sp>
          <p:nvSpPr>
            <p:cNvPr id="174" name="tx17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2023 revision</a:t>
              </a:r>
            </a:p>
          </p:txBody>
        </p:sp>
      </p:grpSp>
      <p:sp>
        <p:nvSpPr>
          <p:cNvPr id="17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Arial"/>
                <a:cs typeface="Arial"/>
                <a:ea typeface="Arial"/>
                <a:sym typeface="Arial"/>
              </a:rPr>
              <a:t>DTP1 coverage in 2023 (85%) was lower than in 2019 (88%).
The number of children vaccinated with DTP1 decreased 1% from 16.4m in 2019 to 16.3m in 2023.
The number of surviving infants increased approximately 3% from 18.6m in 2019 to 19.2m in 2023.
In 2023, 100,000 fewer children were vaccinated than in 2019.
In 2023, there were 500,000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DAPMHHIV-502652578-1552361</_dlc_DocId>
    <_dlc_DocIdUrl xmlns="9e17fbd9-fb4c-4d20-9ec4-18aa77a91b0d">
      <Url>https://unicef.sharepoint.com/teams/DAPM-Health-HIV/_layouts/15/DocIdRedir.aspx?ID=DAPMHHIV-502652578-1552361</Url>
      <Description>DAPMHHIV-502652578-1552361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0" ma:contentTypeDescription="Create a new document." ma:contentTypeScope="" ma:versionID="ee642650a4ae893334ec735edbafc487">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8173959d57a8e11895a1e0c137660a5a"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2.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customXml/itemProps3.xml><?xml version="1.0" encoding="utf-8"?>
<ds:datastoreItem xmlns:ds="http://schemas.openxmlformats.org/officeDocument/2006/customXml" ds:itemID="{8B15429B-972D-4380-819F-28AD627EDD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C7C7A9D-E18A-4991-BF12-11C973F693AE}">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 Display</vt:lpstr>
      <vt:lpstr>Arial</vt:lpstr>
      <vt:lpstr>Calibri</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1</cp:revision>
  <dcterms:created xsi:type="dcterms:W3CDTF">2024-04-09T17:27:53Z</dcterms:created>
  <dcterms:modified xsi:type="dcterms:W3CDTF">2024-07-10T10:05:36Z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d9605a5a-672e-43b5-b1ed-908b20586a25</vt:lpwstr>
  </property>
  <property fmtid="{D5CDD505-2E9C-101B-9397-08002B2CF9AE}" pid="4" name="MediaServiceImageTags">
    <vt:lpwstr/>
  </property>
</Properties>
</file>