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1a5127ed4a2e6f437acfe56e9951fd28e04da4.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c345c6de2bd6e7f6450fba8df5fa452356f0b20.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05679f373da3ce2820d7e6292eed5eade7225dd.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5.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8012be3f8dfd6b15e9659b25849211db7b4329.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720ed145e3feeabffa5e5360b91dfd79e811449.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92aaadde3c68bd914990bd375efe9793db7a3cf.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50ba1aad5be94ba7e3bc0f07fc6f652fb42d842.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b4d6303b2ff3865158d89c15a456a140078408d.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060ab9889d58e74210675aa75fe024a6738861a.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7956ba6312d9c0d5b665efcc74e3a63047ee15b.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05ebf4e748fba90efab37d97e08790a00fbf68c.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28372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242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64696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0518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1348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5396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19445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3493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542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447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1797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147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967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8463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95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45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895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2447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5943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943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293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643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927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3423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691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041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391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740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090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4399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87895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1391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3488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5838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1879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05375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28871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5236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77586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799359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822855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846351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86984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9334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8" name="rc48"/>
            <p:cNvSpPr/>
            <p:nvPr/>
          </p:nvSpPr>
          <p:spPr>
            <a:xfrm>
              <a:off x="839061" y="1587451"/>
              <a:ext cx="211464" cy="1547372"/>
            </a:xfrm>
            <a:prstGeom prst="rect">
              <a:avLst/>
            </a:prstGeom>
            <a:solidFill>
              <a:srgbClr val="80BD41">
                <a:alpha val="100000"/>
              </a:srgbClr>
            </a:solidFill>
          </p:spPr>
          <p:txBody>
            <a:bodyPr/>
            <a:lstStyle/>
            <a:p/>
          </p:txBody>
        </p:sp>
        <p:sp>
          <p:nvSpPr>
            <p:cNvPr id="49" name="rc49"/>
            <p:cNvSpPr/>
            <p:nvPr/>
          </p:nvSpPr>
          <p:spPr>
            <a:xfrm>
              <a:off x="1074021" y="1420811"/>
              <a:ext cx="211464" cy="1714012"/>
            </a:xfrm>
            <a:prstGeom prst="rect">
              <a:avLst/>
            </a:prstGeom>
            <a:solidFill>
              <a:srgbClr val="80BD41">
                <a:alpha val="100000"/>
              </a:srgbClr>
            </a:solidFill>
          </p:spPr>
          <p:txBody>
            <a:bodyPr/>
            <a:lstStyle/>
            <a:p/>
          </p:txBody>
        </p:sp>
        <p:sp>
          <p:nvSpPr>
            <p:cNvPr id="50" name="rc50"/>
            <p:cNvSpPr/>
            <p:nvPr/>
          </p:nvSpPr>
          <p:spPr>
            <a:xfrm>
              <a:off x="1308981" y="1373199"/>
              <a:ext cx="211464" cy="1761624"/>
            </a:xfrm>
            <a:prstGeom prst="rect">
              <a:avLst/>
            </a:prstGeom>
            <a:solidFill>
              <a:srgbClr val="80BD41">
                <a:alpha val="100000"/>
              </a:srgbClr>
            </a:solidFill>
          </p:spPr>
          <p:txBody>
            <a:bodyPr/>
            <a:lstStyle/>
            <a:p/>
          </p:txBody>
        </p:sp>
        <p:sp>
          <p:nvSpPr>
            <p:cNvPr id="51" name="rc51"/>
            <p:cNvSpPr/>
            <p:nvPr/>
          </p:nvSpPr>
          <p:spPr>
            <a:xfrm>
              <a:off x="1543941" y="1373199"/>
              <a:ext cx="211464" cy="1761624"/>
            </a:xfrm>
            <a:prstGeom prst="rect">
              <a:avLst/>
            </a:prstGeom>
            <a:solidFill>
              <a:srgbClr val="80BD41">
                <a:alpha val="100000"/>
              </a:srgbClr>
            </a:solidFill>
          </p:spPr>
          <p:txBody>
            <a:bodyPr/>
            <a:lstStyle/>
            <a:p/>
          </p:txBody>
        </p:sp>
        <p:sp>
          <p:nvSpPr>
            <p:cNvPr id="52" name="rc52"/>
            <p:cNvSpPr/>
            <p:nvPr/>
          </p:nvSpPr>
          <p:spPr>
            <a:xfrm>
              <a:off x="1778901" y="1349393"/>
              <a:ext cx="211464" cy="1785429"/>
            </a:xfrm>
            <a:prstGeom prst="rect">
              <a:avLst/>
            </a:prstGeom>
            <a:solidFill>
              <a:srgbClr val="80BD41">
                <a:alpha val="100000"/>
              </a:srgbClr>
            </a:solidFill>
          </p:spPr>
          <p:txBody>
            <a:bodyPr/>
            <a:lstStyle/>
            <a:p/>
          </p:txBody>
        </p:sp>
        <p:sp>
          <p:nvSpPr>
            <p:cNvPr id="53" name="rc53"/>
            <p:cNvSpPr/>
            <p:nvPr/>
          </p:nvSpPr>
          <p:spPr>
            <a:xfrm>
              <a:off x="2013861" y="1301782"/>
              <a:ext cx="211464" cy="1833041"/>
            </a:xfrm>
            <a:prstGeom prst="rect">
              <a:avLst/>
            </a:prstGeom>
            <a:solidFill>
              <a:srgbClr val="80BD41">
                <a:alpha val="100000"/>
              </a:srgbClr>
            </a:solidFill>
          </p:spPr>
          <p:txBody>
            <a:bodyPr/>
            <a:lstStyle/>
            <a:p/>
          </p:txBody>
        </p:sp>
        <p:sp>
          <p:nvSpPr>
            <p:cNvPr id="54" name="rc54"/>
            <p:cNvSpPr/>
            <p:nvPr/>
          </p:nvSpPr>
          <p:spPr>
            <a:xfrm>
              <a:off x="2248821" y="1254170"/>
              <a:ext cx="211464" cy="1880652"/>
            </a:xfrm>
            <a:prstGeom prst="rect">
              <a:avLst/>
            </a:prstGeom>
            <a:solidFill>
              <a:srgbClr val="80BD41">
                <a:alpha val="100000"/>
              </a:srgbClr>
            </a:solidFill>
          </p:spPr>
          <p:txBody>
            <a:bodyPr/>
            <a:lstStyle/>
            <a:p/>
          </p:txBody>
        </p:sp>
        <p:sp>
          <p:nvSpPr>
            <p:cNvPr id="55" name="rc55"/>
            <p:cNvSpPr/>
            <p:nvPr/>
          </p:nvSpPr>
          <p:spPr>
            <a:xfrm>
              <a:off x="2483781" y="1182753"/>
              <a:ext cx="211464" cy="1952070"/>
            </a:xfrm>
            <a:prstGeom prst="rect">
              <a:avLst/>
            </a:prstGeom>
            <a:solidFill>
              <a:srgbClr val="80BD41">
                <a:alpha val="100000"/>
              </a:srgbClr>
            </a:solidFill>
          </p:spPr>
          <p:txBody>
            <a:bodyPr/>
            <a:lstStyle/>
            <a:p/>
          </p:txBody>
        </p:sp>
        <p:sp>
          <p:nvSpPr>
            <p:cNvPr id="56" name="rc56"/>
            <p:cNvSpPr/>
            <p:nvPr/>
          </p:nvSpPr>
          <p:spPr>
            <a:xfrm>
              <a:off x="2718741" y="1111336"/>
              <a:ext cx="211464" cy="2023487"/>
            </a:xfrm>
            <a:prstGeom prst="rect">
              <a:avLst/>
            </a:prstGeom>
            <a:solidFill>
              <a:srgbClr val="80BD41">
                <a:alpha val="100000"/>
              </a:srgbClr>
            </a:solidFill>
          </p:spPr>
          <p:txBody>
            <a:bodyPr/>
            <a:lstStyle/>
            <a:p/>
          </p:txBody>
        </p:sp>
        <p:sp>
          <p:nvSpPr>
            <p:cNvPr id="57" name="rc57"/>
            <p:cNvSpPr/>
            <p:nvPr/>
          </p:nvSpPr>
          <p:spPr>
            <a:xfrm>
              <a:off x="2953701" y="1039919"/>
              <a:ext cx="211464" cy="2094904"/>
            </a:xfrm>
            <a:prstGeom prst="rect">
              <a:avLst/>
            </a:prstGeom>
            <a:solidFill>
              <a:srgbClr val="80BD41">
                <a:alpha val="100000"/>
              </a:srgbClr>
            </a:solidFill>
          </p:spPr>
          <p:txBody>
            <a:bodyPr/>
            <a:lstStyle/>
            <a:p/>
          </p:txBody>
        </p:sp>
        <p:sp>
          <p:nvSpPr>
            <p:cNvPr id="58" name="rc58"/>
            <p:cNvSpPr/>
            <p:nvPr/>
          </p:nvSpPr>
          <p:spPr>
            <a:xfrm>
              <a:off x="3188661" y="1016113"/>
              <a:ext cx="211464" cy="2118710"/>
            </a:xfrm>
            <a:prstGeom prst="rect">
              <a:avLst/>
            </a:prstGeom>
            <a:solidFill>
              <a:srgbClr val="80BD41">
                <a:alpha val="100000"/>
              </a:srgbClr>
            </a:solidFill>
          </p:spPr>
          <p:txBody>
            <a:bodyPr/>
            <a:lstStyle/>
            <a:p/>
          </p:txBody>
        </p:sp>
        <p:sp>
          <p:nvSpPr>
            <p:cNvPr id="59" name="rc59"/>
            <p:cNvSpPr/>
            <p:nvPr/>
          </p:nvSpPr>
          <p:spPr>
            <a:xfrm>
              <a:off x="3423621" y="1016113"/>
              <a:ext cx="211464" cy="2118710"/>
            </a:xfrm>
            <a:prstGeom prst="rect">
              <a:avLst/>
            </a:prstGeom>
            <a:solidFill>
              <a:srgbClr val="80BD41">
                <a:alpha val="100000"/>
              </a:srgbClr>
            </a:solidFill>
          </p:spPr>
          <p:txBody>
            <a:bodyPr/>
            <a:lstStyle/>
            <a:p/>
          </p:txBody>
        </p:sp>
        <p:sp>
          <p:nvSpPr>
            <p:cNvPr id="60" name="rc60"/>
            <p:cNvSpPr/>
            <p:nvPr/>
          </p:nvSpPr>
          <p:spPr>
            <a:xfrm>
              <a:off x="3658581" y="992307"/>
              <a:ext cx="211464" cy="2142515"/>
            </a:xfrm>
            <a:prstGeom prst="rect">
              <a:avLst/>
            </a:prstGeom>
            <a:solidFill>
              <a:srgbClr val="80BD41">
                <a:alpha val="100000"/>
              </a:srgbClr>
            </a:solidFill>
          </p:spPr>
          <p:txBody>
            <a:bodyPr/>
            <a:lstStyle/>
            <a:p/>
          </p:txBody>
        </p:sp>
        <p:sp>
          <p:nvSpPr>
            <p:cNvPr id="61" name="rc61"/>
            <p:cNvSpPr/>
            <p:nvPr/>
          </p:nvSpPr>
          <p:spPr>
            <a:xfrm>
              <a:off x="3893541" y="968502"/>
              <a:ext cx="211464" cy="2166321"/>
            </a:xfrm>
            <a:prstGeom prst="rect">
              <a:avLst/>
            </a:prstGeom>
            <a:solidFill>
              <a:srgbClr val="80BD41">
                <a:alpha val="100000"/>
              </a:srgbClr>
            </a:solidFill>
          </p:spPr>
          <p:txBody>
            <a:bodyPr/>
            <a:lstStyle/>
            <a:p/>
          </p:txBody>
        </p:sp>
        <p:sp>
          <p:nvSpPr>
            <p:cNvPr id="62" name="rc62"/>
            <p:cNvSpPr/>
            <p:nvPr/>
          </p:nvSpPr>
          <p:spPr>
            <a:xfrm>
              <a:off x="4363461" y="944696"/>
              <a:ext cx="211464" cy="2190127"/>
            </a:xfrm>
            <a:prstGeom prst="rect">
              <a:avLst/>
            </a:prstGeom>
            <a:solidFill>
              <a:srgbClr val="80BD41">
                <a:alpha val="100000"/>
              </a:srgbClr>
            </a:solidFill>
          </p:spPr>
          <p:txBody>
            <a:bodyPr/>
            <a:lstStyle/>
            <a:p/>
          </p:txBody>
        </p:sp>
        <p:sp>
          <p:nvSpPr>
            <p:cNvPr id="63" name="rc63"/>
            <p:cNvSpPr/>
            <p:nvPr/>
          </p:nvSpPr>
          <p:spPr>
            <a:xfrm>
              <a:off x="4128501" y="944696"/>
              <a:ext cx="211464" cy="2190127"/>
            </a:xfrm>
            <a:prstGeom prst="rect">
              <a:avLst/>
            </a:prstGeom>
            <a:solidFill>
              <a:srgbClr val="80BD41">
                <a:alpha val="100000"/>
              </a:srgbClr>
            </a:solidFill>
          </p:spPr>
          <p:txBody>
            <a:bodyPr/>
            <a:lstStyle/>
            <a:p/>
          </p:txBody>
        </p:sp>
        <p:sp>
          <p:nvSpPr>
            <p:cNvPr id="64" name="rc64"/>
            <p:cNvSpPr/>
            <p:nvPr/>
          </p:nvSpPr>
          <p:spPr>
            <a:xfrm>
              <a:off x="4833381" y="897084"/>
              <a:ext cx="211464" cy="2237738"/>
            </a:xfrm>
            <a:prstGeom prst="rect">
              <a:avLst/>
            </a:prstGeom>
            <a:solidFill>
              <a:srgbClr val="80BD41">
                <a:alpha val="100000"/>
              </a:srgbClr>
            </a:solidFill>
          </p:spPr>
          <p:txBody>
            <a:bodyPr/>
            <a:lstStyle/>
            <a:p/>
          </p:txBody>
        </p:sp>
        <p:sp>
          <p:nvSpPr>
            <p:cNvPr id="65" name="rc65"/>
            <p:cNvSpPr/>
            <p:nvPr/>
          </p:nvSpPr>
          <p:spPr>
            <a:xfrm>
              <a:off x="4598421" y="897084"/>
              <a:ext cx="211464" cy="2237738"/>
            </a:xfrm>
            <a:prstGeom prst="rect">
              <a:avLst/>
            </a:prstGeom>
            <a:solidFill>
              <a:srgbClr val="80BD41">
                <a:alpha val="100000"/>
              </a:srgbClr>
            </a:solidFill>
          </p:spPr>
          <p:txBody>
            <a:bodyPr/>
            <a:lstStyle/>
            <a:p/>
          </p:txBody>
        </p:sp>
        <p:sp>
          <p:nvSpPr>
            <p:cNvPr id="66" name="rc66"/>
            <p:cNvSpPr/>
            <p:nvPr/>
          </p:nvSpPr>
          <p:spPr>
            <a:xfrm>
              <a:off x="5068342" y="849473"/>
              <a:ext cx="211464" cy="2285350"/>
            </a:xfrm>
            <a:prstGeom prst="rect">
              <a:avLst/>
            </a:prstGeom>
            <a:solidFill>
              <a:srgbClr val="80BD41">
                <a:alpha val="100000"/>
              </a:srgbClr>
            </a:solidFill>
          </p:spPr>
          <p:txBody>
            <a:bodyPr/>
            <a:lstStyle/>
            <a:p/>
          </p:txBody>
        </p:sp>
        <p:sp>
          <p:nvSpPr>
            <p:cNvPr id="67" name="rc67"/>
            <p:cNvSpPr/>
            <p:nvPr/>
          </p:nvSpPr>
          <p:spPr>
            <a:xfrm>
              <a:off x="5303302" y="849473"/>
              <a:ext cx="211464" cy="2285350"/>
            </a:xfrm>
            <a:prstGeom prst="rect">
              <a:avLst/>
            </a:prstGeom>
            <a:solidFill>
              <a:srgbClr val="80BD41">
                <a:alpha val="100000"/>
              </a:srgbClr>
            </a:solidFill>
          </p:spPr>
          <p:txBody>
            <a:bodyPr/>
            <a:lstStyle/>
            <a:p/>
          </p:txBody>
        </p:sp>
        <p:sp>
          <p:nvSpPr>
            <p:cNvPr id="68" name="rc68"/>
            <p:cNvSpPr/>
            <p:nvPr/>
          </p:nvSpPr>
          <p:spPr>
            <a:xfrm>
              <a:off x="5538262" y="849473"/>
              <a:ext cx="211464" cy="2285350"/>
            </a:xfrm>
            <a:prstGeom prst="rect">
              <a:avLst/>
            </a:prstGeom>
            <a:solidFill>
              <a:srgbClr val="80BD41">
                <a:alpha val="100000"/>
              </a:srgbClr>
            </a:solidFill>
          </p:spPr>
          <p:txBody>
            <a:bodyPr/>
            <a:lstStyle/>
            <a:p/>
          </p:txBody>
        </p:sp>
        <p:sp>
          <p:nvSpPr>
            <p:cNvPr id="69" name="rc69"/>
            <p:cNvSpPr/>
            <p:nvPr/>
          </p:nvSpPr>
          <p:spPr>
            <a:xfrm>
              <a:off x="6713062" y="801862"/>
              <a:ext cx="211464" cy="2332961"/>
            </a:xfrm>
            <a:prstGeom prst="rect">
              <a:avLst/>
            </a:prstGeom>
            <a:solidFill>
              <a:srgbClr val="80BD41">
                <a:alpha val="100000"/>
              </a:srgbClr>
            </a:solidFill>
          </p:spPr>
          <p:txBody>
            <a:bodyPr/>
            <a:lstStyle/>
            <a:p/>
          </p:txBody>
        </p:sp>
        <p:sp>
          <p:nvSpPr>
            <p:cNvPr id="70" name="rc70"/>
            <p:cNvSpPr/>
            <p:nvPr/>
          </p:nvSpPr>
          <p:spPr>
            <a:xfrm>
              <a:off x="6948022" y="801862"/>
              <a:ext cx="211464" cy="2332961"/>
            </a:xfrm>
            <a:prstGeom prst="rect">
              <a:avLst/>
            </a:prstGeom>
            <a:solidFill>
              <a:srgbClr val="80BD41">
                <a:alpha val="100000"/>
              </a:srgbClr>
            </a:solidFill>
          </p:spPr>
          <p:txBody>
            <a:bodyPr/>
            <a:lstStyle/>
            <a:p/>
          </p:txBody>
        </p:sp>
        <p:sp>
          <p:nvSpPr>
            <p:cNvPr id="71" name="rc71"/>
            <p:cNvSpPr/>
            <p:nvPr/>
          </p:nvSpPr>
          <p:spPr>
            <a:xfrm>
              <a:off x="6008182" y="801862"/>
              <a:ext cx="211464" cy="2332961"/>
            </a:xfrm>
            <a:prstGeom prst="rect">
              <a:avLst/>
            </a:prstGeom>
            <a:solidFill>
              <a:srgbClr val="80BD41">
                <a:alpha val="100000"/>
              </a:srgbClr>
            </a:solidFill>
          </p:spPr>
          <p:txBody>
            <a:bodyPr/>
            <a:lstStyle/>
            <a:p/>
          </p:txBody>
        </p:sp>
        <p:sp>
          <p:nvSpPr>
            <p:cNvPr id="72" name="rc72"/>
            <p:cNvSpPr/>
            <p:nvPr/>
          </p:nvSpPr>
          <p:spPr>
            <a:xfrm>
              <a:off x="5773222" y="801862"/>
              <a:ext cx="211464" cy="2332961"/>
            </a:xfrm>
            <a:prstGeom prst="rect">
              <a:avLst/>
            </a:prstGeom>
            <a:solidFill>
              <a:srgbClr val="80BD41">
                <a:alpha val="100000"/>
              </a:srgbClr>
            </a:solidFill>
          </p:spPr>
          <p:txBody>
            <a:bodyPr/>
            <a:lstStyle/>
            <a:p/>
          </p:txBody>
        </p:sp>
        <p:sp>
          <p:nvSpPr>
            <p:cNvPr id="73" name="rc73"/>
            <p:cNvSpPr/>
            <p:nvPr/>
          </p:nvSpPr>
          <p:spPr>
            <a:xfrm>
              <a:off x="6478102" y="801862"/>
              <a:ext cx="211464" cy="2332961"/>
            </a:xfrm>
            <a:prstGeom prst="rect">
              <a:avLst/>
            </a:prstGeom>
            <a:solidFill>
              <a:srgbClr val="80BD41">
                <a:alpha val="100000"/>
              </a:srgbClr>
            </a:solidFill>
          </p:spPr>
          <p:txBody>
            <a:bodyPr/>
            <a:lstStyle/>
            <a:p/>
          </p:txBody>
        </p:sp>
        <p:sp>
          <p:nvSpPr>
            <p:cNvPr id="74" name="rc74"/>
            <p:cNvSpPr/>
            <p:nvPr/>
          </p:nvSpPr>
          <p:spPr>
            <a:xfrm>
              <a:off x="6243142" y="801862"/>
              <a:ext cx="211464" cy="2332961"/>
            </a:xfrm>
            <a:prstGeom prst="rect">
              <a:avLst/>
            </a:prstGeom>
            <a:solidFill>
              <a:srgbClr val="80BD41">
                <a:alpha val="100000"/>
              </a:srgbClr>
            </a:solidFill>
          </p:spPr>
          <p:txBody>
            <a:bodyPr/>
            <a:lstStyle/>
            <a:p/>
          </p:txBody>
        </p:sp>
        <p:sp>
          <p:nvSpPr>
            <p:cNvPr id="75" name="rc75"/>
            <p:cNvSpPr/>
            <p:nvPr/>
          </p:nvSpPr>
          <p:spPr>
            <a:xfrm>
              <a:off x="8592742" y="778056"/>
              <a:ext cx="211464" cy="2356767"/>
            </a:xfrm>
            <a:prstGeom prst="rect">
              <a:avLst/>
            </a:prstGeom>
            <a:solidFill>
              <a:srgbClr val="80BD41">
                <a:alpha val="100000"/>
              </a:srgbClr>
            </a:solidFill>
          </p:spPr>
          <p:txBody>
            <a:bodyPr/>
            <a:lstStyle/>
            <a:p/>
          </p:txBody>
        </p:sp>
        <p:sp>
          <p:nvSpPr>
            <p:cNvPr id="76" name="rc76"/>
            <p:cNvSpPr/>
            <p:nvPr/>
          </p:nvSpPr>
          <p:spPr>
            <a:xfrm>
              <a:off x="7652902" y="778056"/>
              <a:ext cx="211464" cy="2356767"/>
            </a:xfrm>
            <a:prstGeom prst="rect">
              <a:avLst/>
            </a:prstGeom>
            <a:solidFill>
              <a:srgbClr val="80BD41">
                <a:alpha val="100000"/>
              </a:srgbClr>
            </a:solidFill>
          </p:spPr>
          <p:txBody>
            <a:bodyPr/>
            <a:lstStyle/>
            <a:p/>
          </p:txBody>
        </p:sp>
        <p:sp>
          <p:nvSpPr>
            <p:cNvPr id="77" name="rc77"/>
            <p:cNvSpPr/>
            <p:nvPr/>
          </p:nvSpPr>
          <p:spPr>
            <a:xfrm>
              <a:off x="8122822" y="778056"/>
              <a:ext cx="211464" cy="2356767"/>
            </a:xfrm>
            <a:prstGeom prst="rect">
              <a:avLst/>
            </a:prstGeom>
            <a:solidFill>
              <a:srgbClr val="80BD41">
                <a:alpha val="100000"/>
              </a:srgbClr>
            </a:solidFill>
          </p:spPr>
          <p:txBody>
            <a:bodyPr/>
            <a:lstStyle/>
            <a:p/>
          </p:txBody>
        </p:sp>
        <p:sp>
          <p:nvSpPr>
            <p:cNvPr id="78" name="rc78"/>
            <p:cNvSpPr/>
            <p:nvPr/>
          </p:nvSpPr>
          <p:spPr>
            <a:xfrm>
              <a:off x="7887862" y="778056"/>
              <a:ext cx="211464" cy="2356767"/>
            </a:xfrm>
            <a:prstGeom prst="rect">
              <a:avLst/>
            </a:prstGeom>
            <a:solidFill>
              <a:srgbClr val="80BD41">
                <a:alpha val="100000"/>
              </a:srgbClr>
            </a:solidFill>
          </p:spPr>
          <p:txBody>
            <a:bodyPr/>
            <a:lstStyle/>
            <a:p/>
          </p:txBody>
        </p:sp>
        <p:sp>
          <p:nvSpPr>
            <p:cNvPr id="79" name="rc79"/>
            <p:cNvSpPr/>
            <p:nvPr/>
          </p:nvSpPr>
          <p:spPr>
            <a:xfrm>
              <a:off x="8827702" y="778056"/>
              <a:ext cx="211464" cy="2356767"/>
            </a:xfrm>
            <a:prstGeom prst="rect">
              <a:avLst/>
            </a:prstGeom>
            <a:solidFill>
              <a:srgbClr val="80BD41">
                <a:alpha val="100000"/>
              </a:srgbClr>
            </a:solidFill>
          </p:spPr>
          <p:txBody>
            <a:bodyPr/>
            <a:lstStyle/>
            <a:p/>
          </p:txBody>
        </p:sp>
        <p:sp>
          <p:nvSpPr>
            <p:cNvPr id="80" name="rc80"/>
            <p:cNvSpPr/>
            <p:nvPr/>
          </p:nvSpPr>
          <p:spPr>
            <a:xfrm>
              <a:off x="7417942" y="778056"/>
              <a:ext cx="211464" cy="2356767"/>
            </a:xfrm>
            <a:prstGeom prst="rect">
              <a:avLst/>
            </a:prstGeom>
            <a:solidFill>
              <a:srgbClr val="80BD41">
                <a:alpha val="100000"/>
              </a:srgbClr>
            </a:solidFill>
          </p:spPr>
          <p:txBody>
            <a:bodyPr/>
            <a:lstStyle/>
            <a:p/>
          </p:txBody>
        </p:sp>
        <p:sp>
          <p:nvSpPr>
            <p:cNvPr id="81" name="rc81"/>
            <p:cNvSpPr/>
            <p:nvPr/>
          </p:nvSpPr>
          <p:spPr>
            <a:xfrm>
              <a:off x="7182982" y="778056"/>
              <a:ext cx="211464" cy="2356767"/>
            </a:xfrm>
            <a:prstGeom prst="rect">
              <a:avLst/>
            </a:prstGeom>
            <a:solidFill>
              <a:srgbClr val="80BD41">
                <a:alpha val="100000"/>
              </a:srgbClr>
            </a:solidFill>
          </p:spPr>
          <p:txBody>
            <a:bodyPr/>
            <a:lstStyle/>
            <a:p/>
          </p:txBody>
        </p:sp>
        <p:sp>
          <p:nvSpPr>
            <p:cNvPr id="82" name="rc82"/>
            <p:cNvSpPr/>
            <p:nvPr/>
          </p:nvSpPr>
          <p:spPr>
            <a:xfrm>
              <a:off x="8357782" y="778056"/>
              <a:ext cx="211464" cy="2356767"/>
            </a:xfrm>
            <a:prstGeom prst="rect">
              <a:avLst/>
            </a:prstGeom>
            <a:solidFill>
              <a:srgbClr val="80BD41">
                <a:alpha val="100000"/>
              </a:srgbClr>
            </a:solidFill>
          </p:spPr>
          <p:txBody>
            <a:bodyPr/>
            <a:lstStyle/>
            <a:p/>
          </p:txBody>
        </p:sp>
        <p:sp>
          <p:nvSpPr>
            <p:cNvPr id="83" name="rc83"/>
            <p:cNvSpPr/>
            <p:nvPr/>
          </p:nvSpPr>
          <p:spPr>
            <a:xfrm>
              <a:off x="839061" y="1587451"/>
              <a:ext cx="211464" cy="1547372"/>
            </a:xfrm>
            <a:prstGeom prst="rect">
              <a:avLst/>
            </a:prstGeom>
            <a:solidFill>
              <a:srgbClr val="80BD41">
                <a:alpha val="100000"/>
              </a:srgbClr>
            </a:solidFill>
          </p:spPr>
          <p:txBody>
            <a:bodyPr/>
            <a:lstStyle/>
            <a:p/>
          </p:txBody>
        </p:sp>
        <p:sp>
          <p:nvSpPr>
            <p:cNvPr id="84" name="rc84"/>
            <p:cNvSpPr/>
            <p:nvPr/>
          </p:nvSpPr>
          <p:spPr>
            <a:xfrm>
              <a:off x="1074021" y="1420811"/>
              <a:ext cx="211464" cy="1714012"/>
            </a:xfrm>
            <a:prstGeom prst="rect">
              <a:avLst/>
            </a:prstGeom>
            <a:solidFill>
              <a:srgbClr val="80BD41">
                <a:alpha val="100000"/>
              </a:srgbClr>
            </a:solidFill>
          </p:spPr>
          <p:txBody>
            <a:bodyPr/>
            <a:lstStyle/>
            <a:p/>
          </p:txBody>
        </p:sp>
        <p:sp>
          <p:nvSpPr>
            <p:cNvPr id="85" name="rc85"/>
            <p:cNvSpPr/>
            <p:nvPr/>
          </p:nvSpPr>
          <p:spPr>
            <a:xfrm>
              <a:off x="1308981" y="1373199"/>
              <a:ext cx="211464" cy="1761624"/>
            </a:xfrm>
            <a:prstGeom prst="rect">
              <a:avLst/>
            </a:prstGeom>
            <a:solidFill>
              <a:srgbClr val="80BD41">
                <a:alpha val="100000"/>
              </a:srgbClr>
            </a:solidFill>
          </p:spPr>
          <p:txBody>
            <a:bodyPr/>
            <a:lstStyle/>
            <a:p/>
          </p:txBody>
        </p:sp>
        <p:sp>
          <p:nvSpPr>
            <p:cNvPr id="86" name="rc86"/>
            <p:cNvSpPr/>
            <p:nvPr/>
          </p:nvSpPr>
          <p:spPr>
            <a:xfrm>
              <a:off x="1543941" y="1373199"/>
              <a:ext cx="211464" cy="1761624"/>
            </a:xfrm>
            <a:prstGeom prst="rect">
              <a:avLst/>
            </a:prstGeom>
            <a:solidFill>
              <a:srgbClr val="80BD41">
                <a:alpha val="100000"/>
              </a:srgbClr>
            </a:solidFill>
          </p:spPr>
          <p:txBody>
            <a:bodyPr/>
            <a:lstStyle/>
            <a:p/>
          </p:txBody>
        </p:sp>
        <p:sp>
          <p:nvSpPr>
            <p:cNvPr id="87" name="rc87"/>
            <p:cNvSpPr/>
            <p:nvPr/>
          </p:nvSpPr>
          <p:spPr>
            <a:xfrm>
              <a:off x="1778901" y="1349393"/>
              <a:ext cx="211464" cy="1785429"/>
            </a:xfrm>
            <a:prstGeom prst="rect">
              <a:avLst/>
            </a:prstGeom>
            <a:solidFill>
              <a:srgbClr val="80BD41">
                <a:alpha val="100000"/>
              </a:srgbClr>
            </a:solidFill>
          </p:spPr>
          <p:txBody>
            <a:bodyPr/>
            <a:lstStyle/>
            <a:p/>
          </p:txBody>
        </p:sp>
        <p:sp>
          <p:nvSpPr>
            <p:cNvPr id="88" name="rc88"/>
            <p:cNvSpPr/>
            <p:nvPr/>
          </p:nvSpPr>
          <p:spPr>
            <a:xfrm>
              <a:off x="2013861" y="1301782"/>
              <a:ext cx="211464" cy="1833041"/>
            </a:xfrm>
            <a:prstGeom prst="rect">
              <a:avLst/>
            </a:prstGeom>
            <a:solidFill>
              <a:srgbClr val="80BD41">
                <a:alpha val="100000"/>
              </a:srgbClr>
            </a:solidFill>
          </p:spPr>
          <p:txBody>
            <a:bodyPr/>
            <a:lstStyle/>
            <a:p/>
          </p:txBody>
        </p:sp>
        <p:sp>
          <p:nvSpPr>
            <p:cNvPr id="89" name="rc89"/>
            <p:cNvSpPr/>
            <p:nvPr/>
          </p:nvSpPr>
          <p:spPr>
            <a:xfrm>
              <a:off x="2248821" y="1254170"/>
              <a:ext cx="211464" cy="1880652"/>
            </a:xfrm>
            <a:prstGeom prst="rect">
              <a:avLst/>
            </a:prstGeom>
            <a:solidFill>
              <a:srgbClr val="80BD41">
                <a:alpha val="100000"/>
              </a:srgbClr>
            </a:solidFill>
          </p:spPr>
          <p:txBody>
            <a:bodyPr/>
            <a:lstStyle/>
            <a:p/>
          </p:txBody>
        </p:sp>
        <p:sp>
          <p:nvSpPr>
            <p:cNvPr id="90" name="rc90"/>
            <p:cNvSpPr/>
            <p:nvPr/>
          </p:nvSpPr>
          <p:spPr>
            <a:xfrm>
              <a:off x="2483781" y="1182753"/>
              <a:ext cx="211464" cy="1952070"/>
            </a:xfrm>
            <a:prstGeom prst="rect">
              <a:avLst/>
            </a:prstGeom>
            <a:solidFill>
              <a:srgbClr val="80BD41">
                <a:alpha val="100000"/>
              </a:srgbClr>
            </a:solidFill>
          </p:spPr>
          <p:txBody>
            <a:bodyPr/>
            <a:lstStyle/>
            <a:p/>
          </p:txBody>
        </p:sp>
        <p:sp>
          <p:nvSpPr>
            <p:cNvPr id="91" name="rc91"/>
            <p:cNvSpPr/>
            <p:nvPr/>
          </p:nvSpPr>
          <p:spPr>
            <a:xfrm>
              <a:off x="2718741" y="1111336"/>
              <a:ext cx="211464" cy="2023487"/>
            </a:xfrm>
            <a:prstGeom prst="rect">
              <a:avLst/>
            </a:prstGeom>
            <a:solidFill>
              <a:srgbClr val="80BD41">
                <a:alpha val="100000"/>
              </a:srgbClr>
            </a:solidFill>
          </p:spPr>
          <p:txBody>
            <a:bodyPr/>
            <a:lstStyle/>
            <a:p/>
          </p:txBody>
        </p:sp>
        <p:sp>
          <p:nvSpPr>
            <p:cNvPr id="92" name="rc92"/>
            <p:cNvSpPr/>
            <p:nvPr/>
          </p:nvSpPr>
          <p:spPr>
            <a:xfrm>
              <a:off x="2953701" y="1039919"/>
              <a:ext cx="211464" cy="2094904"/>
            </a:xfrm>
            <a:prstGeom prst="rect">
              <a:avLst/>
            </a:prstGeom>
            <a:solidFill>
              <a:srgbClr val="80BD41">
                <a:alpha val="100000"/>
              </a:srgbClr>
            </a:solidFill>
          </p:spPr>
          <p:txBody>
            <a:bodyPr/>
            <a:lstStyle/>
            <a:p/>
          </p:txBody>
        </p:sp>
        <p:sp>
          <p:nvSpPr>
            <p:cNvPr id="93" name="rc93"/>
            <p:cNvSpPr/>
            <p:nvPr/>
          </p:nvSpPr>
          <p:spPr>
            <a:xfrm>
              <a:off x="3188661" y="1016113"/>
              <a:ext cx="211464" cy="2118710"/>
            </a:xfrm>
            <a:prstGeom prst="rect">
              <a:avLst/>
            </a:prstGeom>
            <a:solidFill>
              <a:srgbClr val="80BD41">
                <a:alpha val="100000"/>
              </a:srgbClr>
            </a:solidFill>
          </p:spPr>
          <p:txBody>
            <a:bodyPr/>
            <a:lstStyle/>
            <a:p/>
          </p:txBody>
        </p:sp>
        <p:sp>
          <p:nvSpPr>
            <p:cNvPr id="94" name="rc94"/>
            <p:cNvSpPr/>
            <p:nvPr/>
          </p:nvSpPr>
          <p:spPr>
            <a:xfrm>
              <a:off x="3423621" y="1016113"/>
              <a:ext cx="211464" cy="2118710"/>
            </a:xfrm>
            <a:prstGeom prst="rect">
              <a:avLst/>
            </a:prstGeom>
            <a:solidFill>
              <a:srgbClr val="80BD41">
                <a:alpha val="100000"/>
              </a:srgbClr>
            </a:solidFill>
          </p:spPr>
          <p:txBody>
            <a:bodyPr/>
            <a:lstStyle/>
            <a:p/>
          </p:txBody>
        </p:sp>
        <p:sp>
          <p:nvSpPr>
            <p:cNvPr id="95" name="rc95"/>
            <p:cNvSpPr/>
            <p:nvPr/>
          </p:nvSpPr>
          <p:spPr>
            <a:xfrm>
              <a:off x="3658581" y="992307"/>
              <a:ext cx="211464" cy="2142515"/>
            </a:xfrm>
            <a:prstGeom prst="rect">
              <a:avLst/>
            </a:prstGeom>
            <a:solidFill>
              <a:srgbClr val="80BD41">
                <a:alpha val="100000"/>
              </a:srgbClr>
            </a:solidFill>
          </p:spPr>
          <p:txBody>
            <a:bodyPr/>
            <a:lstStyle/>
            <a:p/>
          </p:txBody>
        </p:sp>
        <p:sp>
          <p:nvSpPr>
            <p:cNvPr id="96" name="rc96"/>
            <p:cNvSpPr/>
            <p:nvPr/>
          </p:nvSpPr>
          <p:spPr>
            <a:xfrm>
              <a:off x="3893541" y="968502"/>
              <a:ext cx="211464" cy="2166321"/>
            </a:xfrm>
            <a:prstGeom prst="rect">
              <a:avLst/>
            </a:prstGeom>
            <a:solidFill>
              <a:srgbClr val="80BD41">
                <a:alpha val="100000"/>
              </a:srgbClr>
            </a:solidFill>
          </p:spPr>
          <p:txBody>
            <a:bodyPr/>
            <a:lstStyle/>
            <a:p/>
          </p:txBody>
        </p:sp>
        <p:sp>
          <p:nvSpPr>
            <p:cNvPr id="97" name="rc97"/>
            <p:cNvSpPr/>
            <p:nvPr/>
          </p:nvSpPr>
          <p:spPr>
            <a:xfrm>
              <a:off x="4363461" y="944696"/>
              <a:ext cx="211464" cy="2190127"/>
            </a:xfrm>
            <a:prstGeom prst="rect">
              <a:avLst/>
            </a:prstGeom>
            <a:solidFill>
              <a:srgbClr val="80BD41">
                <a:alpha val="100000"/>
              </a:srgbClr>
            </a:solidFill>
          </p:spPr>
          <p:txBody>
            <a:bodyPr/>
            <a:lstStyle/>
            <a:p/>
          </p:txBody>
        </p:sp>
        <p:sp>
          <p:nvSpPr>
            <p:cNvPr id="98" name="rc98"/>
            <p:cNvSpPr/>
            <p:nvPr/>
          </p:nvSpPr>
          <p:spPr>
            <a:xfrm>
              <a:off x="4128501" y="944696"/>
              <a:ext cx="211464" cy="2190127"/>
            </a:xfrm>
            <a:prstGeom prst="rect">
              <a:avLst/>
            </a:prstGeom>
            <a:solidFill>
              <a:srgbClr val="80BD41">
                <a:alpha val="100000"/>
              </a:srgbClr>
            </a:solidFill>
          </p:spPr>
          <p:txBody>
            <a:bodyPr/>
            <a:lstStyle/>
            <a:p/>
          </p:txBody>
        </p:sp>
        <p:sp>
          <p:nvSpPr>
            <p:cNvPr id="99" name="rc99"/>
            <p:cNvSpPr/>
            <p:nvPr/>
          </p:nvSpPr>
          <p:spPr>
            <a:xfrm>
              <a:off x="4833381" y="897084"/>
              <a:ext cx="211464" cy="2237738"/>
            </a:xfrm>
            <a:prstGeom prst="rect">
              <a:avLst/>
            </a:prstGeom>
            <a:solidFill>
              <a:srgbClr val="80BD41">
                <a:alpha val="100000"/>
              </a:srgbClr>
            </a:solidFill>
          </p:spPr>
          <p:txBody>
            <a:bodyPr/>
            <a:lstStyle/>
            <a:p/>
          </p:txBody>
        </p:sp>
        <p:sp>
          <p:nvSpPr>
            <p:cNvPr id="100" name="rc100"/>
            <p:cNvSpPr/>
            <p:nvPr/>
          </p:nvSpPr>
          <p:spPr>
            <a:xfrm>
              <a:off x="4598421" y="897084"/>
              <a:ext cx="211464" cy="2237738"/>
            </a:xfrm>
            <a:prstGeom prst="rect">
              <a:avLst/>
            </a:prstGeom>
            <a:solidFill>
              <a:srgbClr val="80BD41">
                <a:alpha val="100000"/>
              </a:srgbClr>
            </a:solidFill>
          </p:spPr>
          <p:txBody>
            <a:bodyPr/>
            <a:lstStyle/>
            <a:p/>
          </p:txBody>
        </p:sp>
        <p:sp>
          <p:nvSpPr>
            <p:cNvPr id="101" name="rc101"/>
            <p:cNvSpPr/>
            <p:nvPr/>
          </p:nvSpPr>
          <p:spPr>
            <a:xfrm>
              <a:off x="5068342" y="849473"/>
              <a:ext cx="211464" cy="2285350"/>
            </a:xfrm>
            <a:prstGeom prst="rect">
              <a:avLst/>
            </a:prstGeom>
            <a:solidFill>
              <a:srgbClr val="80BD41">
                <a:alpha val="100000"/>
              </a:srgbClr>
            </a:solidFill>
          </p:spPr>
          <p:txBody>
            <a:bodyPr/>
            <a:lstStyle/>
            <a:p/>
          </p:txBody>
        </p:sp>
        <p:sp>
          <p:nvSpPr>
            <p:cNvPr id="102" name="rc102"/>
            <p:cNvSpPr/>
            <p:nvPr/>
          </p:nvSpPr>
          <p:spPr>
            <a:xfrm>
              <a:off x="5303302" y="849473"/>
              <a:ext cx="211464" cy="2285350"/>
            </a:xfrm>
            <a:prstGeom prst="rect">
              <a:avLst/>
            </a:prstGeom>
            <a:solidFill>
              <a:srgbClr val="80BD41">
                <a:alpha val="100000"/>
              </a:srgbClr>
            </a:solidFill>
          </p:spPr>
          <p:txBody>
            <a:bodyPr/>
            <a:lstStyle/>
            <a:p/>
          </p:txBody>
        </p:sp>
        <p:sp>
          <p:nvSpPr>
            <p:cNvPr id="103" name="rc103"/>
            <p:cNvSpPr/>
            <p:nvPr/>
          </p:nvSpPr>
          <p:spPr>
            <a:xfrm>
              <a:off x="5538262" y="849473"/>
              <a:ext cx="211464" cy="2285350"/>
            </a:xfrm>
            <a:prstGeom prst="rect">
              <a:avLst/>
            </a:prstGeom>
            <a:solidFill>
              <a:srgbClr val="80BD41">
                <a:alpha val="100000"/>
              </a:srgbClr>
            </a:solidFill>
          </p:spPr>
          <p:txBody>
            <a:bodyPr/>
            <a:lstStyle/>
            <a:p/>
          </p:txBody>
        </p:sp>
        <p:sp>
          <p:nvSpPr>
            <p:cNvPr id="104" name="rc104"/>
            <p:cNvSpPr/>
            <p:nvPr/>
          </p:nvSpPr>
          <p:spPr>
            <a:xfrm>
              <a:off x="6713062" y="801862"/>
              <a:ext cx="211464" cy="2332961"/>
            </a:xfrm>
            <a:prstGeom prst="rect">
              <a:avLst/>
            </a:prstGeom>
            <a:solidFill>
              <a:srgbClr val="80BD41">
                <a:alpha val="100000"/>
              </a:srgbClr>
            </a:solidFill>
          </p:spPr>
          <p:txBody>
            <a:bodyPr/>
            <a:lstStyle/>
            <a:p/>
          </p:txBody>
        </p:sp>
        <p:sp>
          <p:nvSpPr>
            <p:cNvPr id="105" name="rc105"/>
            <p:cNvSpPr/>
            <p:nvPr/>
          </p:nvSpPr>
          <p:spPr>
            <a:xfrm>
              <a:off x="6948022" y="801862"/>
              <a:ext cx="211464" cy="2332961"/>
            </a:xfrm>
            <a:prstGeom prst="rect">
              <a:avLst/>
            </a:prstGeom>
            <a:solidFill>
              <a:srgbClr val="80BD41">
                <a:alpha val="100000"/>
              </a:srgbClr>
            </a:solidFill>
          </p:spPr>
          <p:txBody>
            <a:bodyPr/>
            <a:lstStyle/>
            <a:p/>
          </p:txBody>
        </p:sp>
        <p:sp>
          <p:nvSpPr>
            <p:cNvPr id="106" name="rc106"/>
            <p:cNvSpPr/>
            <p:nvPr/>
          </p:nvSpPr>
          <p:spPr>
            <a:xfrm>
              <a:off x="6008182" y="801862"/>
              <a:ext cx="211464" cy="2332961"/>
            </a:xfrm>
            <a:prstGeom prst="rect">
              <a:avLst/>
            </a:prstGeom>
            <a:solidFill>
              <a:srgbClr val="80BD41">
                <a:alpha val="100000"/>
              </a:srgbClr>
            </a:solidFill>
          </p:spPr>
          <p:txBody>
            <a:bodyPr/>
            <a:lstStyle/>
            <a:p/>
          </p:txBody>
        </p:sp>
        <p:sp>
          <p:nvSpPr>
            <p:cNvPr id="107" name="rc107"/>
            <p:cNvSpPr/>
            <p:nvPr/>
          </p:nvSpPr>
          <p:spPr>
            <a:xfrm>
              <a:off x="5773222" y="801862"/>
              <a:ext cx="211464" cy="2332961"/>
            </a:xfrm>
            <a:prstGeom prst="rect">
              <a:avLst/>
            </a:prstGeom>
            <a:solidFill>
              <a:srgbClr val="80BD41">
                <a:alpha val="100000"/>
              </a:srgbClr>
            </a:solidFill>
          </p:spPr>
          <p:txBody>
            <a:bodyPr/>
            <a:lstStyle/>
            <a:p/>
          </p:txBody>
        </p:sp>
        <p:sp>
          <p:nvSpPr>
            <p:cNvPr id="108" name="rc108"/>
            <p:cNvSpPr/>
            <p:nvPr/>
          </p:nvSpPr>
          <p:spPr>
            <a:xfrm>
              <a:off x="6478102" y="801862"/>
              <a:ext cx="211464" cy="2332961"/>
            </a:xfrm>
            <a:prstGeom prst="rect">
              <a:avLst/>
            </a:prstGeom>
            <a:solidFill>
              <a:srgbClr val="80BD41">
                <a:alpha val="100000"/>
              </a:srgbClr>
            </a:solidFill>
          </p:spPr>
          <p:txBody>
            <a:bodyPr/>
            <a:lstStyle/>
            <a:p/>
          </p:txBody>
        </p:sp>
        <p:sp>
          <p:nvSpPr>
            <p:cNvPr id="109" name="rc109"/>
            <p:cNvSpPr/>
            <p:nvPr/>
          </p:nvSpPr>
          <p:spPr>
            <a:xfrm>
              <a:off x="6243142" y="801862"/>
              <a:ext cx="211464" cy="2332961"/>
            </a:xfrm>
            <a:prstGeom prst="rect">
              <a:avLst/>
            </a:prstGeom>
            <a:solidFill>
              <a:srgbClr val="80BD41">
                <a:alpha val="100000"/>
              </a:srgbClr>
            </a:solidFill>
          </p:spPr>
          <p:txBody>
            <a:bodyPr/>
            <a:lstStyle/>
            <a:p/>
          </p:txBody>
        </p:sp>
        <p:sp>
          <p:nvSpPr>
            <p:cNvPr id="110" name="rc110"/>
            <p:cNvSpPr/>
            <p:nvPr/>
          </p:nvSpPr>
          <p:spPr>
            <a:xfrm>
              <a:off x="8592742" y="778056"/>
              <a:ext cx="211464" cy="2356767"/>
            </a:xfrm>
            <a:prstGeom prst="rect">
              <a:avLst/>
            </a:prstGeom>
            <a:solidFill>
              <a:srgbClr val="80BD41">
                <a:alpha val="100000"/>
              </a:srgbClr>
            </a:solidFill>
          </p:spPr>
          <p:txBody>
            <a:bodyPr/>
            <a:lstStyle/>
            <a:p/>
          </p:txBody>
        </p:sp>
        <p:sp>
          <p:nvSpPr>
            <p:cNvPr id="111" name="rc111"/>
            <p:cNvSpPr/>
            <p:nvPr/>
          </p:nvSpPr>
          <p:spPr>
            <a:xfrm>
              <a:off x="7652902" y="778056"/>
              <a:ext cx="211464" cy="2356767"/>
            </a:xfrm>
            <a:prstGeom prst="rect">
              <a:avLst/>
            </a:prstGeom>
            <a:solidFill>
              <a:srgbClr val="80BD41">
                <a:alpha val="100000"/>
              </a:srgbClr>
            </a:solidFill>
          </p:spPr>
          <p:txBody>
            <a:bodyPr/>
            <a:lstStyle/>
            <a:p/>
          </p:txBody>
        </p:sp>
        <p:sp>
          <p:nvSpPr>
            <p:cNvPr id="112" name="rc112"/>
            <p:cNvSpPr/>
            <p:nvPr/>
          </p:nvSpPr>
          <p:spPr>
            <a:xfrm>
              <a:off x="8122822" y="778056"/>
              <a:ext cx="211464" cy="2356767"/>
            </a:xfrm>
            <a:prstGeom prst="rect">
              <a:avLst/>
            </a:prstGeom>
            <a:solidFill>
              <a:srgbClr val="80BD41">
                <a:alpha val="100000"/>
              </a:srgbClr>
            </a:solidFill>
          </p:spPr>
          <p:txBody>
            <a:bodyPr/>
            <a:lstStyle/>
            <a:p/>
          </p:txBody>
        </p:sp>
        <p:sp>
          <p:nvSpPr>
            <p:cNvPr id="113" name="rc113"/>
            <p:cNvSpPr/>
            <p:nvPr/>
          </p:nvSpPr>
          <p:spPr>
            <a:xfrm>
              <a:off x="7887862" y="778056"/>
              <a:ext cx="211464" cy="2356767"/>
            </a:xfrm>
            <a:prstGeom prst="rect">
              <a:avLst/>
            </a:prstGeom>
            <a:solidFill>
              <a:srgbClr val="80BD41">
                <a:alpha val="100000"/>
              </a:srgbClr>
            </a:solidFill>
          </p:spPr>
          <p:txBody>
            <a:bodyPr/>
            <a:lstStyle/>
            <a:p/>
          </p:txBody>
        </p:sp>
        <p:sp>
          <p:nvSpPr>
            <p:cNvPr id="114" name="rc114"/>
            <p:cNvSpPr/>
            <p:nvPr/>
          </p:nvSpPr>
          <p:spPr>
            <a:xfrm>
              <a:off x="8827702" y="778056"/>
              <a:ext cx="211464" cy="2356767"/>
            </a:xfrm>
            <a:prstGeom prst="rect">
              <a:avLst/>
            </a:prstGeom>
            <a:solidFill>
              <a:srgbClr val="80BD41">
                <a:alpha val="100000"/>
              </a:srgbClr>
            </a:solidFill>
          </p:spPr>
          <p:txBody>
            <a:bodyPr/>
            <a:lstStyle/>
            <a:p/>
          </p:txBody>
        </p:sp>
        <p:sp>
          <p:nvSpPr>
            <p:cNvPr id="115" name="rc115"/>
            <p:cNvSpPr/>
            <p:nvPr/>
          </p:nvSpPr>
          <p:spPr>
            <a:xfrm>
              <a:off x="7417942" y="778056"/>
              <a:ext cx="211464" cy="2356767"/>
            </a:xfrm>
            <a:prstGeom prst="rect">
              <a:avLst/>
            </a:prstGeom>
            <a:solidFill>
              <a:srgbClr val="80BD41">
                <a:alpha val="100000"/>
              </a:srgbClr>
            </a:solidFill>
          </p:spPr>
          <p:txBody>
            <a:bodyPr/>
            <a:lstStyle/>
            <a:p/>
          </p:txBody>
        </p:sp>
        <p:sp>
          <p:nvSpPr>
            <p:cNvPr id="116" name="rc116"/>
            <p:cNvSpPr/>
            <p:nvPr/>
          </p:nvSpPr>
          <p:spPr>
            <a:xfrm>
              <a:off x="7182982" y="778056"/>
              <a:ext cx="211464" cy="2356767"/>
            </a:xfrm>
            <a:prstGeom prst="rect">
              <a:avLst/>
            </a:prstGeom>
            <a:solidFill>
              <a:srgbClr val="80BD41">
                <a:alpha val="100000"/>
              </a:srgbClr>
            </a:solidFill>
          </p:spPr>
          <p:txBody>
            <a:bodyPr/>
            <a:lstStyle/>
            <a:p/>
          </p:txBody>
        </p:sp>
        <p:sp>
          <p:nvSpPr>
            <p:cNvPr id="117" name="rc117"/>
            <p:cNvSpPr/>
            <p:nvPr/>
          </p:nvSpPr>
          <p:spPr>
            <a:xfrm>
              <a:off x="8357782" y="778056"/>
              <a:ext cx="211464" cy="2356767"/>
            </a:xfrm>
            <a:prstGeom prst="rect">
              <a:avLst/>
            </a:prstGeom>
            <a:solidFill>
              <a:srgbClr val="80BD41">
                <a:alpha val="100000"/>
              </a:srgbClr>
            </a:solidFill>
          </p:spPr>
          <p:txBody>
            <a:bodyPr/>
            <a:lstStyle/>
            <a:p/>
          </p:txBody>
        </p:sp>
        <p:sp>
          <p:nvSpPr>
            <p:cNvPr id="118" name="pg118"/>
            <p:cNvSpPr/>
            <p:nvPr/>
          </p:nvSpPr>
          <p:spPr>
            <a:xfrm>
              <a:off x="1044024" y="3128323"/>
              <a:ext cx="6500" cy="6500"/>
            </a:xfrm>
            <a:custGeom>
              <a:avLst/>
              <a:pathLst>
                <a:path w="6500" h="6500">
                  <a:moveTo>
                    <a:pt x="6500" y="0"/>
                  </a:moveTo>
                  <a:lnTo>
                    <a:pt x="6500" y="6500"/>
                  </a:lnTo>
                  <a:lnTo>
                    <a:pt x="0" y="65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970698" y="3054997"/>
              <a:ext cx="79826" cy="79826"/>
            </a:xfrm>
            <a:custGeom>
              <a:avLst/>
              <a:pathLst>
                <a:path w="79826" h="79826">
                  <a:moveTo>
                    <a:pt x="79826" y="0"/>
                  </a:moveTo>
                  <a:lnTo>
                    <a:pt x="79826" y="7332"/>
                  </a:lnTo>
                  <a:lnTo>
                    <a:pt x="7332" y="79826"/>
                  </a:lnTo>
                  <a:lnTo>
                    <a:pt x="0" y="79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897373" y="2981672"/>
              <a:ext cx="153151" cy="153151"/>
            </a:xfrm>
            <a:custGeom>
              <a:avLst/>
              <a:pathLst>
                <a:path w="153151" h="153151">
                  <a:moveTo>
                    <a:pt x="153151" y="0"/>
                  </a:moveTo>
                  <a:lnTo>
                    <a:pt x="153151" y="7332"/>
                  </a:lnTo>
                  <a:lnTo>
                    <a:pt x="7332" y="153151"/>
                  </a:lnTo>
                  <a:lnTo>
                    <a:pt x="0" y="153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839061" y="290834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839061" y="28350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839061" y="276169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839061" y="268837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839061" y="261504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839061" y="25417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839061" y="246839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839061" y="23950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839061" y="232174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839061" y="224841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839061" y="217509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839061" y="210176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839061" y="20284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839061" y="195511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839061" y="188179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839061" y="18084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839061" y="173514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839061" y="166181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839061" y="158848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839061" y="1587451"/>
              <a:ext cx="146509" cy="146509"/>
            </a:xfrm>
            <a:custGeom>
              <a:avLst/>
              <a:pathLst>
                <a:path w="146509" h="146509">
                  <a:moveTo>
                    <a:pt x="139177" y="0"/>
                  </a:moveTo>
                  <a:lnTo>
                    <a:pt x="146509" y="0"/>
                  </a:lnTo>
                  <a:lnTo>
                    <a:pt x="0" y="146509"/>
                  </a:lnTo>
                  <a:lnTo>
                    <a:pt x="0" y="139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839061" y="1587451"/>
              <a:ext cx="73184" cy="73184"/>
            </a:xfrm>
            <a:custGeom>
              <a:avLst/>
              <a:pathLst>
                <a:path w="73184" h="73184">
                  <a:moveTo>
                    <a:pt x="65851" y="0"/>
                  </a:moveTo>
                  <a:lnTo>
                    <a:pt x="73184" y="0"/>
                  </a:lnTo>
                  <a:lnTo>
                    <a:pt x="0" y="73184"/>
                  </a:lnTo>
                  <a:lnTo>
                    <a:pt x="0" y="65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264000" y="3113339"/>
              <a:ext cx="21484" cy="21484"/>
            </a:xfrm>
            <a:custGeom>
              <a:avLst/>
              <a:pathLst>
                <a:path w="21484" h="21484">
                  <a:moveTo>
                    <a:pt x="21484" y="0"/>
                  </a:moveTo>
                  <a:lnTo>
                    <a:pt x="21484" y="7332"/>
                  </a:lnTo>
                  <a:lnTo>
                    <a:pt x="7332" y="21484"/>
                  </a:lnTo>
                  <a:lnTo>
                    <a:pt x="0" y="21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190675" y="3040013"/>
              <a:ext cx="94810" cy="94810"/>
            </a:xfrm>
            <a:custGeom>
              <a:avLst/>
              <a:pathLst>
                <a:path w="94810" h="94810">
                  <a:moveTo>
                    <a:pt x="94810" y="0"/>
                  </a:moveTo>
                  <a:lnTo>
                    <a:pt x="94810" y="7332"/>
                  </a:lnTo>
                  <a:lnTo>
                    <a:pt x="7332" y="94810"/>
                  </a:lnTo>
                  <a:lnTo>
                    <a:pt x="0" y="94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117349" y="2966688"/>
              <a:ext cx="168135" cy="168135"/>
            </a:xfrm>
            <a:custGeom>
              <a:avLst/>
              <a:pathLst>
                <a:path w="168135" h="168135">
                  <a:moveTo>
                    <a:pt x="168135" y="0"/>
                  </a:moveTo>
                  <a:lnTo>
                    <a:pt x="168135" y="7332"/>
                  </a:lnTo>
                  <a:lnTo>
                    <a:pt x="7332" y="168135"/>
                  </a:lnTo>
                  <a:lnTo>
                    <a:pt x="0" y="168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074021" y="289336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074021" y="282003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074021" y="274671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074021" y="267338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074021" y="26000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074021" y="25267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074021" y="245341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074021" y="238008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074021" y="230675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074021" y="223343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074021" y="216010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074021" y="208678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074021" y="201345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074021" y="194013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074021" y="186680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074021" y="179348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074021" y="172015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074021" y="164683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074021" y="157350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074021" y="150018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074021" y="142685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1074021" y="1420811"/>
              <a:ext cx="151515" cy="151515"/>
            </a:xfrm>
            <a:custGeom>
              <a:avLst/>
              <a:pathLst>
                <a:path w="151515" h="151515">
                  <a:moveTo>
                    <a:pt x="144182" y="0"/>
                  </a:moveTo>
                  <a:lnTo>
                    <a:pt x="151515" y="0"/>
                  </a:lnTo>
                  <a:lnTo>
                    <a:pt x="0" y="151515"/>
                  </a:lnTo>
                  <a:lnTo>
                    <a:pt x="0" y="144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1074021" y="1420811"/>
              <a:ext cx="78189" cy="78189"/>
            </a:xfrm>
            <a:custGeom>
              <a:avLst/>
              <a:pathLst>
                <a:path w="78189" h="78189">
                  <a:moveTo>
                    <a:pt x="70857" y="0"/>
                  </a:moveTo>
                  <a:lnTo>
                    <a:pt x="78189" y="0"/>
                  </a:lnTo>
                  <a:lnTo>
                    <a:pt x="0" y="78189"/>
                  </a:lnTo>
                  <a:lnTo>
                    <a:pt x="0" y="708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1074021" y="1420811"/>
              <a:ext cx="4864" cy="4864"/>
            </a:xfrm>
            <a:custGeom>
              <a:avLst/>
              <a:pathLst>
                <a:path w="4864" h="4864">
                  <a:moveTo>
                    <a:pt x="0" y="4864"/>
                  </a:moveTo>
                  <a:lnTo>
                    <a:pt x="0" y="0"/>
                  </a:lnTo>
                  <a:lnTo>
                    <a:pt x="486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1483976" y="3098355"/>
              <a:ext cx="36468" cy="36468"/>
            </a:xfrm>
            <a:custGeom>
              <a:avLst/>
              <a:pathLst>
                <a:path w="36468" h="36468">
                  <a:moveTo>
                    <a:pt x="36468" y="0"/>
                  </a:moveTo>
                  <a:lnTo>
                    <a:pt x="36468" y="7332"/>
                  </a:lnTo>
                  <a:lnTo>
                    <a:pt x="7332" y="36468"/>
                  </a:lnTo>
                  <a:lnTo>
                    <a:pt x="0" y="36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1410651" y="3025029"/>
              <a:ext cx="109793" cy="109793"/>
            </a:xfrm>
            <a:custGeom>
              <a:avLst/>
              <a:pathLst>
                <a:path w="109793" h="109793">
                  <a:moveTo>
                    <a:pt x="109793" y="0"/>
                  </a:moveTo>
                  <a:lnTo>
                    <a:pt x="109793" y="7332"/>
                  </a:lnTo>
                  <a:lnTo>
                    <a:pt x="7332" y="109793"/>
                  </a:lnTo>
                  <a:lnTo>
                    <a:pt x="0" y="109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1337325" y="2951704"/>
              <a:ext cx="183119" cy="183119"/>
            </a:xfrm>
            <a:custGeom>
              <a:avLst/>
              <a:pathLst>
                <a:path w="183119" h="183119">
                  <a:moveTo>
                    <a:pt x="183119" y="0"/>
                  </a:moveTo>
                  <a:lnTo>
                    <a:pt x="183119" y="7332"/>
                  </a:lnTo>
                  <a:lnTo>
                    <a:pt x="7332" y="183119"/>
                  </a:lnTo>
                  <a:lnTo>
                    <a:pt x="0" y="183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1308981" y="287837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1308981" y="280505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1308981" y="273172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1308981" y="265840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1308981" y="258507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1308981" y="251175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1308981" y="243842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1308981" y="236510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1308981" y="22917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1308981" y="221845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1308981" y="214512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1308981" y="207179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1308981" y="199847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1308981" y="192514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1308981" y="185182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1308981" y="177849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1308981" y="170517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1308981" y="163184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1308981" y="15585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1308981" y="148519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1308981" y="141187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1308981" y="1373199"/>
              <a:ext cx="184142" cy="184142"/>
            </a:xfrm>
            <a:custGeom>
              <a:avLst/>
              <a:pathLst>
                <a:path w="184142" h="184142">
                  <a:moveTo>
                    <a:pt x="176810" y="0"/>
                  </a:moveTo>
                  <a:lnTo>
                    <a:pt x="184142" y="0"/>
                  </a:lnTo>
                  <a:lnTo>
                    <a:pt x="0" y="184142"/>
                  </a:lnTo>
                  <a:lnTo>
                    <a:pt x="0" y="176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1308981" y="1373199"/>
              <a:ext cx="110817" cy="110817"/>
            </a:xfrm>
            <a:custGeom>
              <a:avLst/>
              <a:pathLst>
                <a:path w="110817" h="110817">
                  <a:moveTo>
                    <a:pt x="103484" y="0"/>
                  </a:moveTo>
                  <a:lnTo>
                    <a:pt x="110817" y="0"/>
                  </a:lnTo>
                  <a:lnTo>
                    <a:pt x="0" y="110817"/>
                  </a:lnTo>
                  <a:lnTo>
                    <a:pt x="0" y="103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1308981" y="1373199"/>
              <a:ext cx="37492" cy="37492"/>
            </a:xfrm>
            <a:custGeom>
              <a:avLst/>
              <a:pathLst>
                <a:path w="37492" h="37492">
                  <a:moveTo>
                    <a:pt x="30159" y="0"/>
                  </a:moveTo>
                  <a:lnTo>
                    <a:pt x="37492" y="0"/>
                  </a:lnTo>
                  <a:lnTo>
                    <a:pt x="0" y="37492"/>
                  </a:lnTo>
                  <a:lnTo>
                    <a:pt x="0" y="301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1703952" y="3083371"/>
              <a:ext cx="51452" cy="51452"/>
            </a:xfrm>
            <a:custGeom>
              <a:avLst/>
              <a:pathLst>
                <a:path w="51452" h="51452">
                  <a:moveTo>
                    <a:pt x="51452" y="0"/>
                  </a:moveTo>
                  <a:lnTo>
                    <a:pt x="51452" y="7332"/>
                  </a:lnTo>
                  <a:lnTo>
                    <a:pt x="7332" y="51452"/>
                  </a:lnTo>
                  <a:lnTo>
                    <a:pt x="0" y="5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1630627" y="3010046"/>
              <a:ext cx="124777" cy="124777"/>
            </a:xfrm>
            <a:custGeom>
              <a:avLst/>
              <a:pathLst>
                <a:path w="124777" h="124777">
                  <a:moveTo>
                    <a:pt x="124777" y="0"/>
                  </a:moveTo>
                  <a:lnTo>
                    <a:pt x="124777" y="7332"/>
                  </a:lnTo>
                  <a:lnTo>
                    <a:pt x="7332" y="124777"/>
                  </a:lnTo>
                  <a:lnTo>
                    <a:pt x="0" y="124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1557302" y="2936720"/>
              <a:ext cx="198103" cy="198103"/>
            </a:xfrm>
            <a:custGeom>
              <a:avLst/>
              <a:pathLst>
                <a:path w="198103" h="198103">
                  <a:moveTo>
                    <a:pt x="198103" y="0"/>
                  </a:moveTo>
                  <a:lnTo>
                    <a:pt x="198103" y="7332"/>
                  </a:lnTo>
                  <a:lnTo>
                    <a:pt x="7332" y="198103"/>
                  </a:lnTo>
                  <a:lnTo>
                    <a:pt x="0" y="1981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1543941" y="286339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1543941" y="27900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1543941" y="271674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1543941" y="26434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1543941" y="257009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1543941" y="249676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1543941" y="24234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1543941" y="235011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1543941" y="227679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1543941" y="220346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1543941" y="213014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1543941" y="205681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1543941" y="198349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1543941" y="19101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1543941" y="183683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1543941" y="176351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1543941" y="16901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1543941" y="161686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1543941" y="154353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1543941" y="147021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1543941" y="139688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1543941" y="1373199"/>
              <a:ext cx="169158" cy="169158"/>
            </a:xfrm>
            <a:custGeom>
              <a:avLst/>
              <a:pathLst>
                <a:path w="169158" h="169158">
                  <a:moveTo>
                    <a:pt x="161826" y="0"/>
                  </a:moveTo>
                  <a:lnTo>
                    <a:pt x="169158" y="0"/>
                  </a:lnTo>
                  <a:lnTo>
                    <a:pt x="0" y="169158"/>
                  </a:lnTo>
                  <a:lnTo>
                    <a:pt x="0" y="161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1543941" y="1373199"/>
              <a:ext cx="95833" cy="95833"/>
            </a:xfrm>
            <a:custGeom>
              <a:avLst/>
              <a:pathLst>
                <a:path w="95833" h="95833">
                  <a:moveTo>
                    <a:pt x="88500" y="0"/>
                  </a:moveTo>
                  <a:lnTo>
                    <a:pt x="95833" y="0"/>
                  </a:lnTo>
                  <a:lnTo>
                    <a:pt x="0" y="95833"/>
                  </a:lnTo>
                  <a:lnTo>
                    <a:pt x="0" y="885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1543941" y="1373199"/>
              <a:ext cx="22508" cy="22508"/>
            </a:xfrm>
            <a:custGeom>
              <a:avLst/>
              <a:pathLst>
                <a:path w="22508" h="22508">
                  <a:moveTo>
                    <a:pt x="15175" y="0"/>
                  </a:moveTo>
                  <a:lnTo>
                    <a:pt x="22508" y="0"/>
                  </a:lnTo>
                  <a:lnTo>
                    <a:pt x="0" y="22508"/>
                  </a:lnTo>
                  <a:lnTo>
                    <a:pt x="0" y="15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1923929" y="3068387"/>
              <a:ext cx="66436" cy="66436"/>
            </a:xfrm>
            <a:custGeom>
              <a:avLst/>
              <a:pathLst>
                <a:path w="66436" h="66436">
                  <a:moveTo>
                    <a:pt x="66436" y="0"/>
                  </a:moveTo>
                  <a:lnTo>
                    <a:pt x="66436" y="7332"/>
                  </a:lnTo>
                  <a:lnTo>
                    <a:pt x="7332" y="66436"/>
                  </a:lnTo>
                  <a:lnTo>
                    <a:pt x="0" y="66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1850603" y="2995062"/>
              <a:ext cx="139761" cy="139761"/>
            </a:xfrm>
            <a:custGeom>
              <a:avLst/>
              <a:pathLst>
                <a:path w="139761" h="139761">
                  <a:moveTo>
                    <a:pt x="139761" y="0"/>
                  </a:moveTo>
                  <a:lnTo>
                    <a:pt x="139761" y="7332"/>
                  </a:lnTo>
                  <a:lnTo>
                    <a:pt x="7332" y="139761"/>
                  </a:lnTo>
                  <a:lnTo>
                    <a:pt x="0" y="139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1778901" y="2921736"/>
              <a:ext cx="211464" cy="213087"/>
            </a:xfrm>
            <a:custGeom>
              <a:avLst/>
              <a:pathLst>
                <a:path w="211464" h="213087">
                  <a:moveTo>
                    <a:pt x="211464" y="0"/>
                  </a:moveTo>
                  <a:lnTo>
                    <a:pt x="211464" y="7332"/>
                  </a:lnTo>
                  <a:lnTo>
                    <a:pt x="5709" y="213087"/>
                  </a:lnTo>
                  <a:lnTo>
                    <a:pt x="0" y="213087"/>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1778901" y="284841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1778901" y="277508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1778901" y="270176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1778901" y="26284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1778901" y="255510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1778901" y="248178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1778901" y="240845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1778901" y="233513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1778901" y="226180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1778901" y="218848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1778901" y="211515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1778901" y="204183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1778901" y="196850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1778901" y="189518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1778901" y="182185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1778901" y="174853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1778901" y="167520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1778901" y="160187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1778901" y="152855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1778901" y="145522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1778901" y="138190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1778901" y="1349393"/>
              <a:ext cx="177980" cy="177980"/>
            </a:xfrm>
            <a:custGeom>
              <a:avLst/>
              <a:pathLst>
                <a:path w="177980" h="177980">
                  <a:moveTo>
                    <a:pt x="170648" y="0"/>
                  </a:moveTo>
                  <a:lnTo>
                    <a:pt x="177980" y="0"/>
                  </a:lnTo>
                  <a:lnTo>
                    <a:pt x="0" y="177980"/>
                  </a:lnTo>
                  <a:lnTo>
                    <a:pt x="0" y="170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1778901" y="1349393"/>
              <a:ext cx="104655" cy="104655"/>
            </a:xfrm>
            <a:custGeom>
              <a:avLst/>
              <a:pathLst>
                <a:path w="104655" h="104655">
                  <a:moveTo>
                    <a:pt x="97322" y="0"/>
                  </a:moveTo>
                  <a:lnTo>
                    <a:pt x="104655" y="0"/>
                  </a:lnTo>
                  <a:lnTo>
                    <a:pt x="0" y="104655"/>
                  </a:lnTo>
                  <a:lnTo>
                    <a:pt x="0" y="97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1778901" y="1349393"/>
              <a:ext cx="31330" cy="31330"/>
            </a:xfrm>
            <a:custGeom>
              <a:avLst/>
              <a:pathLst>
                <a:path w="31330" h="31330">
                  <a:moveTo>
                    <a:pt x="23997" y="0"/>
                  </a:moveTo>
                  <a:lnTo>
                    <a:pt x="31330" y="0"/>
                  </a:lnTo>
                  <a:lnTo>
                    <a:pt x="0" y="31330"/>
                  </a:lnTo>
                  <a:lnTo>
                    <a:pt x="0" y="239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2217230" y="3126729"/>
              <a:ext cx="8094" cy="8094"/>
            </a:xfrm>
            <a:custGeom>
              <a:avLst/>
              <a:pathLst>
                <a:path w="8094" h="8094">
                  <a:moveTo>
                    <a:pt x="8094" y="0"/>
                  </a:moveTo>
                  <a:lnTo>
                    <a:pt x="8094" y="7332"/>
                  </a:lnTo>
                  <a:lnTo>
                    <a:pt x="7332" y="8094"/>
                  </a:lnTo>
                  <a:lnTo>
                    <a:pt x="0" y="8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2143905" y="3053403"/>
              <a:ext cx="81420" cy="81420"/>
            </a:xfrm>
            <a:custGeom>
              <a:avLst/>
              <a:pathLst>
                <a:path w="81420" h="81420">
                  <a:moveTo>
                    <a:pt x="81420" y="0"/>
                  </a:moveTo>
                  <a:lnTo>
                    <a:pt x="81420" y="7332"/>
                  </a:lnTo>
                  <a:lnTo>
                    <a:pt x="7332" y="81420"/>
                  </a:lnTo>
                  <a:lnTo>
                    <a:pt x="0" y="81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2070579" y="2980078"/>
              <a:ext cx="154745" cy="154745"/>
            </a:xfrm>
            <a:custGeom>
              <a:avLst/>
              <a:pathLst>
                <a:path w="154745" h="154745">
                  <a:moveTo>
                    <a:pt x="154745" y="0"/>
                  </a:moveTo>
                  <a:lnTo>
                    <a:pt x="154745" y="7332"/>
                  </a:lnTo>
                  <a:lnTo>
                    <a:pt x="7332" y="154745"/>
                  </a:lnTo>
                  <a:lnTo>
                    <a:pt x="0" y="1547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2013861" y="290675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2013861" y="283342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2013861" y="276010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2013861" y="268677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2013861" y="261345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2013861" y="254012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2013861" y="246680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2013861" y="23934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2013861" y="232014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2013861" y="224682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2013861" y="217349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2013861" y="210017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2013861" y="202684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2013861" y="195352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2013861" y="188019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2013861" y="180687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2013861" y="173354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2013861" y="16602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2013861" y="158689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2013861" y="151357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2013861" y="144024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2013861" y="13669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2013861" y="1301782"/>
              <a:ext cx="210608" cy="210608"/>
            </a:xfrm>
            <a:custGeom>
              <a:avLst/>
              <a:pathLst>
                <a:path w="210608" h="210608">
                  <a:moveTo>
                    <a:pt x="203275" y="0"/>
                  </a:moveTo>
                  <a:lnTo>
                    <a:pt x="210608" y="0"/>
                  </a:lnTo>
                  <a:lnTo>
                    <a:pt x="0" y="210608"/>
                  </a:lnTo>
                  <a:lnTo>
                    <a:pt x="0" y="203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2013861" y="1301782"/>
              <a:ext cx="137282" cy="137282"/>
            </a:xfrm>
            <a:custGeom>
              <a:avLst/>
              <a:pathLst>
                <a:path w="137282" h="137282">
                  <a:moveTo>
                    <a:pt x="129950" y="0"/>
                  </a:moveTo>
                  <a:lnTo>
                    <a:pt x="137282" y="0"/>
                  </a:lnTo>
                  <a:lnTo>
                    <a:pt x="0" y="137282"/>
                  </a:lnTo>
                  <a:lnTo>
                    <a:pt x="0" y="129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2013861" y="1301782"/>
              <a:ext cx="63957" cy="63957"/>
            </a:xfrm>
            <a:custGeom>
              <a:avLst/>
              <a:pathLst>
                <a:path w="63957" h="63957">
                  <a:moveTo>
                    <a:pt x="56625" y="0"/>
                  </a:moveTo>
                  <a:lnTo>
                    <a:pt x="63957" y="0"/>
                  </a:lnTo>
                  <a:lnTo>
                    <a:pt x="0" y="63957"/>
                  </a:lnTo>
                  <a:lnTo>
                    <a:pt x="0" y="56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390436" y="3125135"/>
              <a:ext cx="9688" cy="9688"/>
            </a:xfrm>
            <a:custGeom>
              <a:avLst/>
              <a:pathLst>
                <a:path w="9688" h="9688">
                  <a:moveTo>
                    <a:pt x="9688" y="0"/>
                  </a:moveTo>
                  <a:lnTo>
                    <a:pt x="9688" y="7332"/>
                  </a:lnTo>
                  <a:lnTo>
                    <a:pt x="7332" y="9688"/>
                  </a:lnTo>
                  <a:lnTo>
                    <a:pt x="0" y="9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317111" y="3051809"/>
              <a:ext cx="83014" cy="83014"/>
            </a:xfrm>
            <a:custGeom>
              <a:avLst/>
              <a:pathLst>
                <a:path w="83014" h="83014">
                  <a:moveTo>
                    <a:pt x="83014" y="0"/>
                  </a:moveTo>
                  <a:lnTo>
                    <a:pt x="83014" y="7332"/>
                  </a:lnTo>
                  <a:lnTo>
                    <a:pt x="7332" y="83014"/>
                  </a:lnTo>
                  <a:lnTo>
                    <a:pt x="0" y="830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243786" y="2978484"/>
              <a:ext cx="156339" cy="156339"/>
            </a:xfrm>
            <a:custGeom>
              <a:avLst/>
              <a:pathLst>
                <a:path w="156339" h="156339">
                  <a:moveTo>
                    <a:pt x="156339" y="0"/>
                  </a:moveTo>
                  <a:lnTo>
                    <a:pt x="156339" y="7332"/>
                  </a:lnTo>
                  <a:lnTo>
                    <a:pt x="7332" y="156339"/>
                  </a:lnTo>
                  <a:lnTo>
                    <a:pt x="0" y="156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188661" y="290515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188661" y="283183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188661" y="275850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188661" y="268518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188661" y="261185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188661" y="253853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188661" y="246520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188661" y="239188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188661" y="231855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188661" y="224523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188661" y="217190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188661" y="209857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3188661" y="202525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3188661" y="195192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3188661" y="187860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3188661" y="180527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3188661" y="173195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3188661" y="165862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3188661" y="158530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3188661" y="151197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3188661" y="143865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3188661" y="136532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3188661" y="129200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3188661" y="121867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3188661" y="114534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3188661" y="107202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3188661" y="1016113"/>
              <a:ext cx="201381" cy="201381"/>
            </a:xfrm>
            <a:custGeom>
              <a:avLst/>
              <a:pathLst>
                <a:path w="201381" h="201381">
                  <a:moveTo>
                    <a:pt x="194049" y="0"/>
                  </a:moveTo>
                  <a:lnTo>
                    <a:pt x="201381" y="0"/>
                  </a:lnTo>
                  <a:lnTo>
                    <a:pt x="0" y="201381"/>
                  </a:lnTo>
                  <a:lnTo>
                    <a:pt x="0" y="194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3188661" y="1016113"/>
              <a:ext cx="128056" cy="128056"/>
            </a:xfrm>
            <a:custGeom>
              <a:avLst/>
              <a:pathLst>
                <a:path w="128056" h="128056">
                  <a:moveTo>
                    <a:pt x="120723" y="0"/>
                  </a:moveTo>
                  <a:lnTo>
                    <a:pt x="128056" y="0"/>
                  </a:lnTo>
                  <a:lnTo>
                    <a:pt x="0" y="128056"/>
                  </a:lnTo>
                  <a:lnTo>
                    <a:pt x="0" y="120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3188661" y="1016113"/>
              <a:ext cx="54730" cy="54730"/>
            </a:xfrm>
            <a:custGeom>
              <a:avLst/>
              <a:pathLst>
                <a:path w="54730" h="54730">
                  <a:moveTo>
                    <a:pt x="47398" y="0"/>
                  </a:moveTo>
                  <a:lnTo>
                    <a:pt x="54730" y="0"/>
                  </a:lnTo>
                  <a:lnTo>
                    <a:pt x="0" y="54730"/>
                  </a:lnTo>
                  <a:lnTo>
                    <a:pt x="0" y="47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3830389" y="3095167"/>
              <a:ext cx="39656" cy="39656"/>
            </a:xfrm>
            <a:custGeom>
              <a:avLst/>
              <a:pathLst>
                <a:path w="39656" h="39656">
                  <a:moveTo>
                    <a:pt x="39656" y="0"/>
                  </a:moveTo>
                  <a:lnTo>
                    <a:pt x="39656" y="7332"/>
                  </a:lnTo>
                  <a:lnTo>
                    <a:pt x="7332" y="39656"/>
                  </a:lnTo>
                  <a:lnTo>
                    <a:pt x="0" y="39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3757063" y="3021842"/>
              <a:ext cx="112981" cy="112981"/>
            </a:xfrm>
            <a:custGeom>
              <a:avLst/>
              <a:pathLst>
                <a:path w="112981" h="112981">
                  <a:moveTo>
                    <a:pt x="112981" y="0"/>
                  </a:moveTo>
                  <a:lnTo>
                    <a:pt x="112981" y="7332"/>
                  </a:lnTo>
                  <a:lnTo>
                    <a:pt x="7332" y="112981"/>
                  </a:lnTo>
                  <a:lnTo>
                    <a:pt x="0" y="1129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3683738" y="2948516"/>
              <a:ext cx="186307" cy="186307"/>
            </a:xfrm>
            <a:custGeom>
              <a:avLst/>
              <a:pathLst>
                <a:path w="186307" h="186307">
                  <a:moveTo>
                    <a:pt x="186307" y="0"/>
                  </a:moveTo>
                  <a:lnTo>
                    <a:pt x="186307" y="7332"/>
                  </a:lnTo>
                  <a:lnTo>
                    <a:pt x="7332" y="186307"/>
                  </a:lnTo>
                  <a:lnTo>
                    <a:pt x="0" y="18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3658581" y="287519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3658581" y="28018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3658581" y="272854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3658581" y="265521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3658581" y="258188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3658581" y="250856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3658581" y="243523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3658581" y="236191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3658581" y="22885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3658581" y="221526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3658581" y="214193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3658581" y="206861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3658581" y="199528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3658581" y="19219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3658581" y="18486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3658581" y="177531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3658581" y="170198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3658581" y="162865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3658581" y="155533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3658581" y="148200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3658581" y="140868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3658581" y="133535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3658581" y="126203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3658581" y="118870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3658581" y="111538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3658581" y="104205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3658581" y="992307"/>
              <a:ext cx="195219" cy="195219"/>
            </a:xfrm>
            <a:custGeom>
              <a:avLst/>
              <a:pathLst>
                <a:path w="195219" h="195219">
                  <a:moveTo>
                    <a:pt x="187887" y="0"/>
                  </a:moveTo>
                  <a:lnTo>
                    <a:pt x="195219" y="0"/>
                  </a:lnTo>
                  <a:lnTo>
                    <a:pt x="0" y="195219"/>
                  </a:lnTo>
                  <a:lnTo>
                    <a:pt x="0" y="187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3658581" y="992307"/>
              <a:ext cx="121894" cy="121894"/>
            </a:xfrm>
            <a:custGeom>
              <a:avLst/>
              <a:pathLst>
                <a:path w="121894" h="121894">
                  <a:moveTo>
                    <a:pt x="114561" y="0"/>
                  </a:moveTo>
                  <a:lnTo>
                    <a:pt x="121894" y="0"/>
                  </a:lnTo>
                  <a:lnTo>
                    <a:pt x="0" y="121894"/>
                  </a:lnTo>
                  <a:lnTo>
                    <a:pt x="0" y="114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3658581" y="992307"/>
              <a:ext cx="48568" cy="48568"/>
            </a:xfrm>
            <a:custGeom>
              <a:avLst/>
              <a:pathLst>
                <a:path w="48568" h="48568">
                  <a:moveTo>
                    <a:pt x="41236" y="0"/>
                  </a:moveTo>
                  <a:lnTo>
                    <a:pt x="48568" y="0"/>
                  </a:lnTo>
                  <a:lnTo>
                    <a:pt x="0" y="48568"/>
                  </a:lnTo>
                  <a:lnTo>
                    <a:pt x="0" y="4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5223571" y="3078589"/>
              <a:ext cx="56234" cy="56234"/>
            </a:xfrm>
            <a:custGeom>
              <a:avLst/>
              <a:pathLst>
                <a:path w="56234" h="56234">
                  <a:moveTo>
                    <a:pt x="56234" y="0"/>
                  </a:moveTo>
                  <a:lnTo>
                    <a:pt x="56234" y="7332"/>
                  </a:lnTo>
                  <a:lnTo>
                    <a:pt x="7332" y="56234"/>
                  </a:lnTo>
                  <a:lnTo>
                    <a:pt x="0" y="56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5150246" y="3005264"/>
              <a:ext cx="129559" cy="129559"/>
            </a:xfrm>
            <a:custGeom>
              <a:avLst/>
              <a:pathLst>
                <a:path w="129559" h="129559">
                  <a:moveTo>
                    <a:pt x="129559" y="0"/>
                  </a:moveTo>
                  <a:lnTo>
                    <a:pt x="129559" y="7332"/>
                  </a:lnTo>
                  <a:lnTo>
                    <a:pt x="7332" y="129559"/>
                  </a:lnTo>
                  <a:lnTo>
                    <a:pt x="0" y="129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5076921" y="2931938"/>
              <a:ext cx="202884" cy="202884"/>
            </a:xfrm>
            <a:custGeom>
              <a:avLst/>
              <a:pathLst>
                <a:path w="202884" h="202884">
                  <a:moveTo>
                    <a:pt x="202884" y="0"/>
                  </a:moveTo>
                  <a:lnTo>
                    <a:pt x="202884" y="7332"/>
                  </a:lnTo>
                  <a:lnTo>
                    <a:pt x="7332" y="202884"/>
                  </a:lnTo>
                  <a:lnTo>
                    <a:pt x="0" y="2028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5068342" y="285861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5068342" y="27852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5068342" y="271196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5068342" y="263863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5068342" y="256531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5068342" y="249198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5068342" y="24186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5068342" y="23453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5068342" y="227201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5068342" y="219868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5068342" y="212535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5068342" y="205203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5068342" y="197870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5068342" y="190538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5068342" y="183205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5068342" y="175873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5068342" y="168540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5068342" y="161208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5068342" y="153875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5068342" y="146543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5068342" y="139210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5068342" y="131878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5068342" y="124545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5068342" y="117212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5068342" y="109880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5068342" y="102547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5068342" y="95215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5068342" y="87882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5068342" y="849473"/>
              <a:ext cx="174825" cy="174825"/>
            </a:xfrm>
            <a:custGeom>
              <a:avLst/>
              <a:pathLst>
                <a:path w="174825" h="174825">
                  <a:moveTo>
                    <a:pt x="167492" y="0"/>
                  </a:moveTo>
                  <a:lnTo>
                    <a:pt x="174825" y="0"/>
                  </a:lnTo>
                  <a:lnTo>
                    <a:pt x="0" y="174825"/>
                  </a:lnTo>
                  <a:lnTo>
                    <a:pt x="0" y="167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5068342" y="849473"/>
              <a:ext cx="101500" cy="101500"/>
            </a:xfrm>
            <a:custGeom>
              <a:avLst/>
              <a:pathLst>
                <a:path w="101500" h="101500">
                  <a:moveTo>
                    <a:pt x="94167" y="0"/>
                  </a:moveTo>
                  <a:lnTo>
                    <a:pt x="101500" y="0"/>
                  </a:lnTo>
                  <a:lnTo>
                    <a:pt x="0" y="101500"/>
                  </a:lnTo>
                  <a:lnTo>
                    <a:pt x="0" y="94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5068342" y="849473"/>
              <a:ext cx="28174" cy="28174"/>
            </a:xfrm>
            <a:custGeom>
              <a:avLst/>
              <a:pathLst>
                <a:path w="28174" h="28174">
                  <a:moveTo>
                    <a:pt x="20842" y="0"/>
                  </a:moveTo>
                  <a:lnTo>
                    <a:pt x="28174" y="0"/>
                  </a:lnTo>
                  <a:lnTo>
                    <a:pt x="0" y="28174"/>
                  </a:lnTo>
                  <a:lnTo>
                    <a:pt x="0" y="208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910055" y="3120353"/>
              <a:ext cx="14470" cy="14470"/>
            </a:xfrm>
            <a:custGeom>
              <a:avLst/>
              <a:pathLst>
                <a:path w="14470" h="14470">
                  <a:moveTo>
                    <a:pt x="14470" y="0"/>
                  </a:moveTo>
                  <a:lnTo>
                    <a:pt x="14470" y="7332"/>
                  </a:lnTo>
                  <a:lnTo>
                    <a:pt x="7332" y="14470"/>
                  </a:lnTo>
                  <a:lnTo>
                    <a:pt x="0" y="14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6836730" y="3047027"/>
              <a:ext cx="87795" cy="87795"/>
            </a:xfrm>
            <a:custGeom>
              <a:avLst/>
              <a:pathLst>
                <a:path w="87795" h="87795">
                  <a:moveTo>
                    <a:pt x="87795" y="0"/>
                  </a:moveTo>
                  <a:lnTo>
                    <a:pt x="87795" y="7332"/>
                  </a:lnTo>
                  <a:lnTo>
                    <a:pt x="7332" y="87795"/>
                  </a:lnTo>
                  <a:lnTo>
                    <a:pt x="0" y="877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763405" y="2973702"/>
              <a:ext cx="161121" cy="161121"/>
            </a:xfrm>
            <a:custGeom>
              <a:avLst/>
              <a:pathLst>
                <a:path w="161121" h="161121">
                  <a:moveTo>
                    <a:pt x="161121" y="0"/>
                  </a:moveTo>
                  <a:lnTo>
                    <a:pt x="161121" y="7332"/>
                  </a:lnTo>
                  <a:lnTo>
                    <a:pt x="7332" y="161121"/>
                  </a:lnTo>
                  <a:lnTo>
                    <a:pt x="0" y="161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713062" y="290037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713062" y="282705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713062" y="275372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713062" y="268040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6713062" y="26070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6713062" y="253375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6713062" y="246042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6713062" y="238709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6713062" y="231377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6713062" y="224044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6713062" y="216712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6713062" y="209379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6713062" y="202047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6713062" y="194714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6713062" y="18738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6713062" y="180049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6713062" y="172717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6713062" y="165384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pg397"/>
            <p:cNvSpPr/>
            <p:nvPr/>
          </p:nvSpPr>
          <p:spPr>
            <a:xfrm>
              <a:off x="6713062" y="15805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8" name="pg398"/>
            <p:cNvSpPr/>
            <p:nvPr/>
          </p:nvSpPr>
          <p:spPr>
            <a:xfrm>
              <a:off x="6713062" y="150719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9" name="pg399"/>
            <p:cNvSpPr/>
            <p:nvPr/>
          </p:nvSpPr>
          <p:spPr>
            <a:xfrm>
              <a:off x="6713062" y="14338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6713062" y="136054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6713062" y="128721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6713062" y="121389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6713062" y="114056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6713062" y="10672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6713062" y="99391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6713062" y="92059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6713062" y="84726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6713062" y="801862"/>
              <a:ext cx="190875" cy="190875"/>
            </a:xfrm>
            <a:custGeom>
              <a:avLst/>
              <a:pathLst>
                <a:path w="190875" h="190875">
                  <a:moveTo>
                    <a:pt x="183542" y="0"/>
                  </a:moveTo>
                  <a:lnTo>
                    <a:pt x="190875" y="0"/>
                  </a:lnTo>
                  <a:lnTo>
                    <a:pt x="0" y="190875"/>
                  </a:lnTo>
                  <a:lnTo>
                    <a:pt x="0" y="1835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6713062" y="801862"/>
              <a:ext cx="117549" cy="117549"/>
            </a:xfrm>
            <a:custGeom>
              <a:avLst/>
              <a:pathLst>
                <a:path w="117549" h="117549">
                  <a:moveTo>
                    <a:pt x="110217" y="0"/>
                  </a:moveTo>
                  <a:lnTo>
                    <a:pt x="117549" y="0"/>
                  </a:lnTo>
                  <a:lnTo>
                    <a:pt x="0" y="117549"/>
                  </a:lnTo>
                  <a:lnTo>
                    <a:pt x="0" y="110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6713062" y="801862"/>
              <a:ext cx="44224" cy="44224"/>
            </a:xfrm>
            <a:custGeom>
              <a:avLst/>
              <a:pathLst>
                <a:path w="44224" h="44224">
                  <a:moveTo>
                    <a:pt x="36891" y="0"/>
                  </a:moveTo>
                  <a:lnTo>
                    <a:pt x="44224" y="0"/>
                  </a:lnTo>
                  <a:lnTo>
                    <a:pt x="0" y="44224"/>
                  </a:lnTo>
                  <a:lnTo>
                    <a:pt x="0" y="36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rc411"/>
            <p:cNvSpPr/>
            <p:nvPr/>
          </p:nvSpPr>
          <p:spPr>
            <a:xfrm>
              <a:off x="839061" y="1587451"/>
              <a:ext cx="211464" cy="1547372"/>
            </a:xfrm>
            <a:prstGeom prst="rect">
              <a:avLst/>
            </a:prstGeom>
            <a:ln w="1355" cap="sq">
              <a:solidFill>
                <a:srgbClr val="000000">
                  <a:alpha val="100000"/>
                </a:srgbClr>
              </a:solidFill>
              <a:prstDash val="solid"/>
              <a:miter/>
            </a:ln>
          </p:spPr>
          <p:txBody>
            <a:bodyPr/>
            <a:lstStyle/>
            <a:p/>
          </p:txBody>
        </p:sp>
        <p:sp>
          <p:nvSpPr>
            <p:cNvPr id="412" name="rc412"/>
            <p:cNvSpPr/>
            <p:nvPr/>
          </p:nvSpPr>
          <p:spPr>
            <a:xfrm>
              <a:off x="1074021" y="1420811"/>
              <a:ext cx="211464" cy="1714012"/>
            </a:xfrm>
            <a:prstGeom prst="rect">
              <a:avLst/>
            </a:prstGeom>
            <a:ln w="1355" cap="sq">
              <a:solidFill>
                <a:srgbClr val="000000">
                  <a:alpha val="100000"/>
                </a:srgbClr>
              </a:solidFill>
              <a:prstDash val="solid"/>
              <a:miter/>
            </a:ln>
          </p:spPr>
          <p:txBody>
            <a:bodyPr/>
            <a:lstStyle/>
            <a:p/>
          </p:txBody>
        </p:sp>
        <p:sp>
          <p:nvSpPr>
            <p:cNvPr id="413" name="rc413"/>
            <p:cNvSpPr/>
            <p:nvPr/>
          </p:nvSpPr>
          <p:spPr>
            <a:xfrm>
              <a:off x="1308981" y="1373199"/>
              <a:ext cx="211464" cy="1761624"/>
            </a:xfrm>
            <a:prstGeom prst="rect">
              <a:avLst/>
            </a:prstGeom>
            <a:ln w="1355" cap="sq">
              <a:solidFill>
                <a:srgbClr val="000000">
                  <a:alpha val="100000"/>
                </a:srgbClr>
              </a:solidFill>
              <a:prstDash val="solid"/>
              <a:miter/>
            </a:ln>
          </p:spPr>
          <p:txBody>
            <a:bodyPr/>
            <a:lstStyle/>
            <a:p/>
          </p:txBody>
        </p:sp>
        <p:sp>
          <p:nvSpPr>
            <p:cNvPr id="414" name="rc414"/>
            <p:cNvSpPr/>
            <p:nvPr/>
          </p:nvSpPr>
          <p:spPr>
            <a:xfrm>
              <a:off x="1543941" y="1373199"/>
              <a:ext cx="211464" cy="1761624"/>
            </a:xfrm>
            <a:prstGeom prst="rect">
              <a:avLst/>
            </a:prstGeom>
            <a:ln w="1355" cap="sq">
              <a:solidFill>
                <a:srgbClr val="000000">
                  <a:alpha val="100000"/>
                </a:srgbClr>
              </a:solidFill>
              <a:prstDash val="solid"/>
              <a:miter/>
            </a:ln>
          </p:spPr>
          <p:txBody>
            <a:bodyPr/>
            <a:lstStyle/>
            <a:p/>
          </p:txBody>
        </p:sp>
        <p:sp>
          <p:nvSpPr>
            <p:cNvPr id="415" name="rc415"/>
            <p:cNvSpPr/>
            <p:nvPr/>
          </p:nvSpPr>
          <p:spPr>
            <a:xfrm>
              <a:off x="1778901" y="1349393"/>
              <a:ext cx="211464" cy="1785429"/>
            </a:xfrm>
            <a:prstGeom prst="rect">
              <a:avLst/>
            </a:prstGeom>
            <a:ln w="1355" cap="sq">
              <a:solidFill>
                <a:srgbClr val="000000">
                  <a:alpha val="100000"/>
                </a:srgbClr>
              </a:solidFill>
              <a:prstDash val="solid"/>
              <a:miter/>
            </a:ln>
          </p:spPr>
          <p:txBody>
            <a:bodyPr/>
            <a:lstStyle/>
            <a:p/>
          </p:txBody>
        </p:sp>
        <p:sp>
          <p:nvSpPr>
            <p:cNvPr id="416" name="rc416"/>
            <p:cNvSpPr/>
            <p:nvPr/>
          </p:nvSpPr>
          <p:spPr>
            <a:xfrm>
              <a:off x="2013861" y="1301782"/>
              <a:ext cx="211464" cy="1833041"/>
            </a:xfrm>
            <a:prstGeom prst="rect">
              <a:avLst/>
            </a:prstGeom>
            <a:ln w="1355" cap="sq">
              <a:solidFill>
                <a:srgbClr val="000000">
                  <a:alpha val="100000"/>
                </a:srgbClr>
              </a:solidFill>
              <a:prstDash val="solid"/>
              <a:miter/>
            </a:ln>
          </p:spPr>
          <p:txBody>
            <a:bodyPr/>
            <a:lstStyle/>
            <a:p/>
          </p:txBody>
        </p:sp>
        <p:sp>
          <p:nvSpPr>
            <p:cNvPr id="417" name="rc417"/>
            <p:cNvSpPr/>
            <p:nvPr/>
          </p:nvSpPr>
          <p:spPr>
            <a:xfrm>
              <a:off x="2248821" y="1254170"/>
              <a:ext cx="211464" cy="1880652"/>
            </a:xfrm>
            <a:prstGeom prst="rect">
              <a:avLst/>
            </a:prstGeom>
            <a:ln w="1355" cap="sq">
              <a:solidFill>
                <a:srgbClr val="000000">
                  <a:alpha val="100000"/>
                </a:srgbClr>
              </a:solidFill>
              <a:prstDash val="solid"/>
              <a:miter/>
            </a:ln>
          </p:spPr>
          <p:txBody>
            <a:bodyPr/>
            <a:lstStyle/>
            <a:p/>
          </p:txBody>
        </p:sp>
        <p:sp>
          <p:nvSpPr>
            <p:cNvPr id="418" name="rc418"/>
            <p:cNvSpPr/>
            <p:nvPr/>
          </p:nvSpPr>
          <p:spPr>
            <a:xfrm>
              <a:off x="2483781" y="1182753"/>
              <a:ext cx="211464" cy="1952070"/>
            </a:xfrm>
            <a:prstGeom prst="rect">
              <a:avLst/>
            </a:prstGeom>
            <a:ln w="1355" cap="sq">
              <a:solidFill>
                <a:srgbClr val="000000">
                  <a:alpha val="100000"/>
                </a:srgbClr>
              </a:solidFill>
              <a:prstDash val="solid"/>
              <a:miter/>
            </a:ln>
          </p:spPr>
          <p:txBody>
            <a:bodyPr/>
            <a:lstStyle/>
            <a:p/>
          </p:txBody>
        </p:sp>
        <p:sp>
          <p:nvSpPr>
            <p:cNvPr id="419" name="rc419"/>
            <p:cNvSpPr/>
            <p:nvPr/>
          </p:nvSpPr>
          <p:spPr>
            <a:xfrm>
              <a:off x="2718741" y="1111336"/>
              <a:ext cx="211464" cy="2023487"/>
            </a:xfrm>
            <a:prstGeom prst="rect">
              <a:avLst/>
            </a:prstGeom>
            <a:ln w="1355" cap="sq">
              <a:solidFill>
                <a:srgbClr val="000000">
                  <a:alpha val="100000"/>
                </a:srgbClr>
              </a:solidFill>
              <a:prstDash val="solid"/>
              <a:miter/>
            </a:ln>
          </p:spPr>
          <p:txBody>
            <a:bodyPr/>
            <a:lstStyle/>
            <a:p/>
          </p:txBody>
        </p:sp>
        <p:sp>
          <p:nvSpPr>
            <p:cNvPr id="420" name="rc420"/>
            <p:cNvSpPr/>
            <p:nvPr/>
          </p:nvSpPr>
          <p:spPr>
            <a:xfrm>
              <a:off x="2953701" y="1039919"/>
              <a:ext cx="211464" cy="2094904"/>
            </a:xfrm>
            <a:prstGeom prst="rect">
              <a:avLst/>
            </a:prstGeom>
            <a:ln w="1355" cap="sq">
              <a:solidFill>
                <a:srgbClr val="000000">
                  <a:alpha val="100000"/>
                </a:srgbClr>
              </a:solidFill>
              <a:prstDash val="solid"/>
              <a:miter/>
            </a:ln>
          </p:spPr>
          <p:txBody>
            <a:bodyPr/>
            <a:lstStyle/>
            <a:p/>
          </p:txBody>
        </p:sp>
        <p:sp>
          <p:nvSpPr>
            <p:cNvPr id="421" name="rc421"/>
            <p:cNvSpPr/>
            <p:nvPr/>
          </p:nvSpPr>
          <p:spPr>
            <a:xfrm>
              <a:off x="3188661" y="1016113"/>
              <a:ext cx="211464" cy="2118710"/>
            </a:xfrm>
            <a:prstGeom prst="rect">
              <a:avLst/>
            </a:prstGeom>
            <a:ln w="1355" cap="sq">
              <a:solidFill>
                <a:srgbClr val="000000">
                  <a:alpha val="100000"/>
                </a:srgbClr>
              </a:solidFill>
              <a:prstDash val="solid"/>
              <a:miter/>
            </a:ln>
          </p:spPr>
          <p:txBody>
            <a:bodyPr/>
            <a:lstStyle/>
            <a:p/>
          </p:txBody>
        </p:sp>
        <p:sp>
          <p:nvSpPr>
            <p:cNvPr id="422" name="rc422"/>
            <p:cNvSpPr/>
            <p:nvPr/>
          </p:nvSpPr>
          <p:spPr>
            <a:xfrm>
              <a:off x="3423621" y="1016113"/>
              <a:ext cx="211464" cy="2118710"/>
            </a:xfrm>
            <a:prstGeom prst="rect">
              <a:avLst/>
            </a:prstGeom>
            <a:ln w="1355" cap="sq">
              <a:solidFill>
                <a:srgbClr val="000000">
                  <a:alpha val="100000"/>
                </a:srgbClr>
              </a:solidFill>
              <a:prstDash val="solid"/>
              <a:miter/>
            </a:ln>
          </p:spPr>
          <p:txBody>
            <a:bodyPr/>
            <a:lstStyle/>
            <a:p/>
          </p:txBody>
        </p:sp>
        <p:sp>
          <p:nvSpPr>
            <p:cNvPr id="423" name="rc423"/>
            <p:cNvSpPr/>
            <p:nvPr/>
          </p:nvSpPr>
          <p:spPr>
            <a:xfrm>
              <a:off x="3658581" y="992307"/>
              <a:ext cx="211464" cy="2142515"/>
            </a:xfrm>
            <a:prstGeom prst="rect">
              <a:avLst/>
            </a:prstGeom>
            <a:ln w="1355" cap="sq">
              <a:solidFill>
                <a:srgbClr val="000000">
                  <a:alpha val="100000"/>
                </a:srgbClr>
              </a:solidFill>
              <a:prstDash val="solid"/>
              <a:miter/>
            </a:ln>
          </p:spPr>
          <p:txBody>
            <a:bodyPr/>
            <a:lstStyle/>
            <a:p/>
          </p:txBody>
        </p:sp>
        <p:sp>
          <p:nvSpPr>
            <p:cNvPr id="424" name="rc424"/>
            <p:cNvSpPr/>
            <p:nvPr/>
          </p:nvSpPr>
          <p:spPr>
            <a:xfrm>
              <a:off x="3893541" y="968502"/>
              <a:ext cx="211464" cy="2166321"/>
            </a:xfrm>
            <a:prstGeom prst="rect">
              <a:avLst/>
            </a:prstGeom>
            <a:ln w="1355" cap="sq">
              <a:solidFill>
                <a:srgbClr val="000000">
                  <a:alpha val="100000"/>
                </a:srgbClr>
              </a:solidFill>
              <a:prstDash val="solid"/>
              <a:miter/>
            </a:ln>
          </p:spPr>
          <p:txBody>
            <a:bodyPr/>
            <a:lstStyle/>
            <a:p/>
          </p:txBody>
        </p:sp>
        <p:sp>
          <p:nvSpPr>
            <p:cNvPr id="425" name="rc425"/>
            <p:cNvSpPr/>
            <p:nvPr/>
          </p:nvSpPr>
          <p:spPr>
            <a:xfrm>
              <a:off x="4363461" y="944696"/>
              <a:ext cx="211464" cy="2190127"/>
            </a:xfrm>
            <a:prstGeom prst="rect">
              <a:avLst/>
            </a:prstGeom>
            <a:ln w="1355" cap="sq">
              <a:solidFill>
                <a:srgbClr val="000000">
                  <a:alpha val="100000"/>
                </a:srgbClr>
              </a:solidFill>
              <a:prstDash val="solid"/>
              <a:miter/>
            </a:ln>
          </p:spPr>
          <p:txBody>
            <a:bodyPr/>
            <a:lstStyle/>
            <a:p/>
          </p:txBody>
        </p:sp>
        <p:sp>
          <p:nvSpPr>
            <p:cNvPr id="426" name="rc426"/>
            <p:cNvSpPr/>
            <p:nvPr/>
          </p:nvSpPr>
          <p:spPr>
            <a:xfrm>
              <a:off x="4128501" y="944696"/>
              <a:ext cx="211464" cy="2190127"/>
            </a:xfrm>
            <a:prstGeom prst="rect">
              <a:avLst/>
            </a:prstGeom>
            <a:ln w="1355" cap="sq">
              <a:solidFill>
                <a:srgbClr val="000000">
                  <a:alpha val="100000"/>
                </a:srgbClr>
              </a:solidFill>
              <a:prstDash val="solid"/>
              <a:miter/>
            </a:ln>
          </p:spPr>
          <p:txBody>
            <a:bodyPr/>
            <a:lstStyle/>
            <a:p/>
          </p:txBody>
        </p:sp>
        <p:sp>
          <p:nvSpPr>
            <p:cNvPr id="427" name="rc427"/>
            <p:cNvSpPr/>
            <p:nvPr/>
          </p:nvSpPr>
          <p:spPr>
            <a:xfrm>
              <a:off x="4833381" y="897084"/>
              <a:ext cx="211464" cy="2237738"/>
            </a:xfrm>
            <a:prstGeom prst="rect">
              <a:avLst/>
            </a:prstGeom>
            <a:ln w="1355" cap="sq">
              <a:solidFill>
                <a:srgbClr val="000000">
                  <a:alpha val="100000"/>
                </a:srgbClr>
              </a:solidFill>
              <a:prstDash val="solid"/>
              <a:miter/>
            </a:ln>
          </p:spPr>
          <p:txBody>
            <a:bodyPr/>
            <a:lstStyle/>
            <a:p/>
          </p:txBody>
        </p:sp>
        <p:sp>
          <p:nvSpPr>
            <p:cNvPr id="428" name="rc428"/>
            <p:cNvSpPr/>
            <p:nvPr/>
          </p:nvSpPr>
          <p:spPr>
            <a:xfrm>
              <a:off x="4598421" y="897084"/>
              <a:ext cx="211464" cy="2237738"/>
            </a:xfrm>
            <a:prstGeom prst="rect">
              <a:avLst/>
            </a:prstGeom>
            <a:ln w="1355" cap="sq">
              <a:solidFill>
                <a:srgbClr val="000000">
                  <a:alpha val="100000"/>
                </a:srgbClr>
              </a:solidFill>
              <a:prstDash val="solid"/>
              <a:miter/>
            </a:ln>
          </p:spPr>
          <p:txBody>
            <a:bodyPr/>
            <a:lstStyle/>
            <a:p/>
          </p:txBody>
        </p:sp>
        <p:sp>
          <p:nvSpPr>
            <p:cNvPr id="429" name="rc429"/>
            <p:cNvSpPr/>
            <p:nvPr/>
          </p:nvSpPr>
          <p:spPr>
            <a:xfrm>
              <a:off x="5068342" y="849473"/>
              <a:ext cx="211464" cy="2285350"/>
            </a:xfrm>
            <a:prstGeom prst="rect">
              <a:avLst/>
            </a:prstGeom>
            <a:ln w="1355" cap="sq">
              <a:solidFill>
                <a:srgbClr val="000000">
                  <a:alpha val="100000"/>
                </a:srgbClr>
              </a:solidFill>
              <a:prstDash val="solid"/>
              <a:miter/>
            </a:ln>
          </p:spPr>
          <p:txBody>
            <a:bodyPr/>
            <a:lstStyle/>
            <a:p/>
          </p:txBody>
        </p:sp>
        <p:sp>
          <p:nvSpPr>
            <p:cNvPr id="430" name="rc430"/>
            <p:cNvSpPr/>
            <p:nvPr/>
          </p:nvSpPr>
          <p:spPr>
            <a:xfrm>
              <a:off x="5303302" y="849473"/>
              <a:ext cx="211464" cy="2285350"/>
            </a:xfrm>
            <a:prstGeom prst="rect">
              <a:avLst/>
            </a:prstGeom>
            <a:ln w="1355" cap="sq">
              <a:solidFill>
                <a:srgbClr val="000000">
                  <a:alpha val="100000"/>
                </a:srgbClr>
              </a:solidFill>
              <a:prstDash val="solid"/>
              <a:miter/>
            </a:ln>
          </p:spPr>
          <p:txBody>
            <a:bodyPr/>
            <a:lstStyle/>
            <a:p/>
          </p:txBody>
        </p:sp>
        <p:sp>
          <p:nvSpPr>
            <p:cNvPr id="431" name="rc431"/>
            <p:cNvSpPr/>
            <p:nvPr/>
          </p:nvSpPr>
          <p:spPr>
            <a:xfrm>
              <a:off x="5538262" y="849473"/>
              <a:ext cx="211464" cy="2285350"/>
            </a:xfrm>
            <a:prstGeom prst="rect">
              <a:avLst/>
            </a:prstGeom>
            <a:ln w="1355" cap="sq">
              <a:solidFill>
                <a:srgbClr val="000000">
                  <a:alpha val="100000"/>
                </a:srgbClr>
              </a:solidFill>
              <a:prstDash val="solid"/>
              <a:miter/>
            </a:ln>
          </p:spPr>
          <p:txBody>
            <a:bodyPr/>
            <a:lstStyle/>
            <a:p/>
          </p:txBody>
        </p:sp>
        <p:sp>
          <p:nvSpPr>
            <p:cNvPr id="432" name="rc432"/>
            <p:cNvSpPr/>
            <p:nvPr/>
          </p:nvSpPr>
          <p:spPr>
            <a:xfrm>
              <a:off x="6713062" y="801862"/>
              <a:ext cx="211464" cy="2332961"/>
            </a:xfrm>
            <a:prstGeom prst="rect">
              <a:avLst/>
            </a:prstGeom>
            <a:ln w="1355" cap="sq">
              <a:solidFill>
                <a:srgbClr val="000000">
                  <a:alpha val="100000"/>
                </a:srgbClr>
              </a:solidFill>
              <a:prstDash val="solid"/>
              <a:miter/>
            </a:ln>
          </p:spPr>
          <p:txBody>
            <a:bodyPr/>
            <a:lstStyle/>
            <a:p/>
          </p:txBody>
        </p:sp>
        <p:sp>
          <p:nvSpPr>
            <p:cNvPr id="433" name="rc433"/>
            <p:cNvSpPr/>
            <p:nvPr/>
          </p:nvSpPr>
          <p:spPr>
            <a:xfrm>
              <a:off x="6948022" y="801862"/>
              <a:ext cx="211464" cy="2332961"/>
            </a:xfrm>
            <a:prstGeom prst="rect">
              <a:avLst/>
            </a:prstGeom>
            <a:ln w="1355" cap="sq">
              <a:solidFill>
                <a:srgbClr val="000000">
                  <a:alpha val="100000"/>
                </a:srgbClr>
              </a:solidFill>
              <a:prstDash val="solid"/>
              <a:miter/>
            </a:ln>
          </p:spPr>
          <p:txBody>
            <a:bodyPr/>
            <a:lstStyle/>
            <a:p/>
          </p:txBody>
        </p:sp>
        <p:sp>
          <p:nvSpPr>
            <p:cNvPr id="434" name="rc434"/>
            <p:cNvSpPr/>
            <p:nvPr/>
          </p:nvSpPr>
          <p:spPr>
            <a:xfrm>
              <a:off x="6008182" y="801862"/>
              <a:ext cx="211464" cy="2332961"/>
            </a:xfrm>
            <a:prstGeom prst="rect">
              <a:avLst/>
            </a:prstGeom>
            <a:ln w="1355" cap="sq">
              <a:solidFill>
                <a:srgbClr val="000000">
                  <a:alpha val="100000"/>
                </a:srgbClr>
              </a:solidFill>
              <a:prstDash val="solid"/>
              <a:miter/>
            </a:ln>
          </p:spPr>
          <p:txBody>
            <a:bodyPr/>
            <a:lstStyle/>
            <a:p/>
          </p:txBody>
        </p:sp>
        <p:sp>
          <p:nvSpPr>
            <p:cNvPr id="435" name="rc435"/>
            <p:cNvSpPr/>
            <p:nvPr/>
          </p:nvSpPr>
          <p:spPr>
            <a:xfrm>
              <a:off x="5773222" y="801862"/>
              <a:ext cx="211464" cy="2332961"/>
            </a:xfrm>
            <a:prstGeom prst="rect">
              <a:avLst/>
            </a:prstGeom>
            <a:ln w="1355" cap="sq">
              <a:solidFill>
                <a:srgbClr val="000000">
                  <a:alpha val="100000"/>
                </a:srgbClr>
              </a:solidFill>
              <a:prstDash val="solid"/>
              <a:miter/>
            </a:ln>
          </p:spPr>
          <p:txBody>
            <a:bodyPr/>
            <a:lstStyle/>
            <a:p/>
          </p:txBody>
        </p:sp>
        <p:sp>
          <p:nvSpPr>
            <p:cNvPr id="436" name="rc436"/>
            <p:cNvSpPr/>
            <p:nvPr/>
          </p:nvSpPr>
          <p:spPr>
            <a:xfrm>
              <a:off x="6478102" y="801862"/>
              <a:ext cx="211464" cy="2332961"/>
            </a:xfrm>
            <a:prstGeom prst="rect">
              <a:avLst/>
            </a:prstGeom>
            <a:ln w="1355" cap="sq">
              <a:solidFill>
                <a:srgbClr val="000000">
                  <a:alpha val="100000"/>
                </a:srgbClr>
              </a:solidFill>
              <a:prstDash val="solid"/>
              <a:miter/>
            </a:ln>
          </p:spPr>
          <p:txBody>
            <a:bodyPr/>
            <a:lstStyle/>
            <a:p/>
          </p:txBody>
        </p:sp>
        <p:sp>
          <p:nvSpPr>
            <p:cNvPr id="437" name="rc437"/>
            <p:cNvSpPr/>
            <p:nvPr/>
          </p:nvSpPr>
          <p:spPr>
            <a:xfrm>
              <a:off x="6243142" y="801862"/>
              <a:ext cx="211464" cy="2332961"/>
            </a:xfrm>
            <a:prstGeom prst="rect">
              <a:avLst/>
            </a:prstGeom>
            <a:ln w="1355" cap="sq">
              <a:solidFill>
                <a:srgbClr val="000000">
                  <a:alpha val="100000"/>
                </a:srgbClr>
              </a:solidFill>
              <a:prstDash val="solid"/>
              <a:miter/>
            </a:ln>
          </p:spPr>
          <p:txBody>
            <a:bodyPr/>
            <a:lstStyle/>
            <a:p/>
          </p:txBody>
        </p:sp>
        <p:sp>
          <p:nvSpPr>
            <p:cNvPr id="438" name="rc438"/>
            <p:cNvSpPr/>
            <p:nvPr/>
          </p:nvSpPr>
          <p:spPr>
            <a:xfrm>
              <a:off x="8592742" y="778056"/>
              <a:ext cx="211464" cy="2356767"/>
            </a:xfrm>
            <a:prstGeom prst="rect">
              <a:avLst/>
            </a:prstGeom>
            <a:ln w="1355" cap="sq">
              <a:solidFill>
                <a:srgbClr val="000000">
                  <a:alpha val="100000"/>
                </a:srgbClr>
              </a:solidFill>
              <a:prstDash val="solid"/>
              <a:miter/>
            </a:ln>
          </p:spPr>
          <p:txBody>
            <a:bodyPr/>
            <a:lstStyle/>
            <a:p/>
          </p:txBody>
        </p:sp>
        <p:sp>
          <p:nvSpPr>
            <p:cNvPr id="439" name="rc439"/>
            <p:cNvSpPr/>
            <p:nvPr/>
          </p:nvSpPr>
          <p:spPr>
            <a:xfrm>
              <a:off x="7652902" y="778056"/>
              <a:ext cx="211464" cy="2356767"/>
            </a:xfrm>
            <a:prstGeom prst="rect">
              <a:avLst/>
            </a:prstGeom>
            <a:ln w="1355" cap="sq">
              <a:solidFill>
                <a:srgbClr val="000000">
                  <a:alpha val="100000"/>
                </a:srgbClr>
              </a:solidFill>
              <a:prstDash val="solid"/>
              <a:miter/>
            </a:ln>
          </p:spPr>
          <p:txBody>
            <a:bodyPr/>
            <a:lstStyle/>
            <a:p/>
          </p:txBody>
        </p:sp>
        <p:sp>
          <p:nvSpPr>
            <p:cNvPr id="440" name="rc440"/>
            <p:cNvSpPr/>
            <p:nvPr/>
          </p:nvSpPr>
          <p:spPr>
            <a:xfrm>
              <a:off x="8122822" y="778056"/>
              <a:ext cx="211464" cy="2356767"/>
            </a:xfrm>
            <a:prstGeom prst="rect">
              <a:avLst/>
            </a:prstGeom>
            <a:ln w="1355" cap="sq">
              <a:solidFill>
                <a:srgbClr val="000000">
                  <a:alpha val="100000"/>
                </a:srgbClr>
              </a:solidFill>
              <a:prstDash val="solid"/>
              <a:miter/>
            </a:ln>
          </p:spPr>
          <p:txBody>
            <a:bodyPr/>
            <a:lstStyle/>
            <a:p/>
          </p:txBody>
        </p:sp>
        <p:sp>
          <p:nvSpPr>
            <p:cNvPr id="441" name="rc441"/>
            <p:cNvSpPr/>
            <p:nvPr/>
          </p:nvSpPr>
          <p:spPr>
            <a:xfrm>
              <a:off x="7887862" y="778056"/>
              <a:ext cx="211464" cy="2356767"/>
            </a:xfrm>
            <a:prstGeom prst="rect">
              <a:avLst/>
            </a:prstGeom>
            <a:ln w="1355" cap="sq">
              <a:solidFill>
                <a:srgbClr val="000000">
                  <a:alpha val="100000"/>
                </a:srgbClr>
              </a:solidFill>
              <a:prstDash val="solid"/>
              <a:miter/>
            </a:ln>
          </p:spPr>
          <p:txBody>
            <a:bodyPr/>
            <a:lstStyle/>
            <a:p/>
          </p:txBody>
        </p:sp>
        <p:sp>
          <p:nvSpPr>
            <p:cNvPr id="442" name="rc442"/>
            <p:cNvSpPr/>
            <p:nvPr/>
          </p:nvSpPr>
          <p:spPr>
            <a:xfrm>
              <a:off x="8827702" y="778056"/>
              <a:ext cx="211464" cy="2356767"/>
            </a:xfrm>
            <a:prstGeom prst="rect">
              <a:avLst/>
            </a:prstGeom>
            <a:ln w="1355" cap="sq">
              <a:solidFill>
                <a:srgbClr val="000000">
                  <a:alpha val="100000"/>
                </a:srgbClr>
              </a:solidFill>
              <a:prstDash val="solid"/>
              <a:miter/>
            </a:ln>
          </p:spPr>
          <p:txBody>
            <a:bodyPr/>
            <a:lstStyle/>
            <a:p/>
          </p:txBody>
        </p:sp>
        <p:sp>
          <p:nvSpPr>
            <p:cNvPr id="443" name="rc443"/>
            <p:cNvSpPr/>
            <p:nvPr/>
          </p:nvSpPr>
          <p:spPr>
            <a:xfrm>
              <a:off x="7417942" y="778056"/>
              <a:ext cx="211464" cy="2356767"/>
            </a:xfrm>
            <a:prstGeom prst="rect">
              <a:avLst/>
            </a:prstGeom>
            <a:ln w="1355" cap="sq">
              <a:solidFill>
                <a:srgbClr val="000000">
                  <a:alpha val="100000"/>
                </a:srgbClr>
              </a:solidFill>
              <a:prstDash val="solid"/>
              <a:miter/>
            </a:ln>
          </p:spPr>
          <p:txBody>
            <a:bodyPr/>
            <a:lstStyle/>
            <a:p/>
          </p:txBody>
        </p:sp>
        <p:sp>
          <p:nvSpPr>
            <p:cNvPr id="444" name="rc444"/>
            <p:cNvSpPr/>
            <p:nvPr/>
          </p:nvSpPr>
          <p:spPr>
            <a:xfrm>
              <a:off x="7182982" y="778056"/>
              <a:ext cx="211464" cy="2356767"/>
            </a:xfrm>
            <a:prstGeom prst="rect">
              <a:avLst/>
            </a:prstGeom>
            <a:ln w="1355" cap="sq">
              <a:solidFill>
                <a:srgbClr val="000000">
                  <a:alpha val="100000"/>
                </a:srgbClr>
              </a:solidFill>
              <a:prstDash val="solid"/>
              <a:miter/>
            </a:ln>
          </p:spPr>
          <p:txBody>
            <a:bodyPr/>
            <a:lstStyle/>
            <a:p/>
          </p:txBody>
        </p:sp>
        <p:sp>
          <p:nvSpPr>
            <p:cNvPr id="445" name="rc445"/>
            <p:cNvSpPr/>
            <p:nvPr/>
          </p:nvSpPr>
          <p:spPr>
            <a:xfrm>
              <a:off x="8357782" y="778056"/>
              <a:ext cx="211464" cy="2356767"/>
            </a:xfrm>
            <a:prstGeom prst="rect">
              <a:avLst/>
            </a:prstGeom>
            <a:ln w="1355" cap="sq">
              <a:solidFill>
                <a:srgbClr val="000000">
                  <a:alpha val="100000"/>
                </a:srgbClr>
              </a:solidFill>
              <a:prstDash val="solid"/>
              <a:miter/>
            </a:ln>
          </p:spPr>
          <p:txBody>
            <a:bodyPr/>
            <a:lstStyle/>
            <a:p/>
          </p:txBody>
        </p:sp>
        <p:sp>
          <p:nvSpPr>
            <p:cNvPr id="446" name="tx446"/>
            <p:cNvSpPr/>
            <p:nvPr/>
          </p:nvSpPr>
          <p:spPr>
            <a:xfrm>
              <a:off x="864406" y="14300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447" name="tx447"/>
            <p:cNvSpPr/>
            <p:nvPr/>
          </p:nvSpPr>
          <p:spPr>
            <a:xfrm>
              <a:off x="1099366" y="126519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448" name="tx448"/>
            <p:cNvSpPr/>
            <p:nvPr/>
          </p:nvSpPr>
          <p:spPr>
            <a:xfrm>
              <a:off x="1334326" y="1218002"/>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449" name="tx449"/>
            <p:cNvSpPr/>
            <p:nvPr/>
          </p:nvSpPr>
          <p:spPr>
            <a:xfrm>
              <a:off x="1569286" y="1218002"/>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450" name="tx450"/>
            <p:cNvSpPr/>
            <p:nvPr/>
          </p:nvSpPr>
          <p:spPr>
            <a:xfrm>
              <a:off x="1804246" y="1193773"/>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451" name="tx451"/>
            <p:cNvSpPr/>
            <p:nvPr/>
          </p:nvSpPr>
          <p:spPr>
            <a:xfrm>
              <a:off x="2039207" y="114792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452" name="tx452"/>
            <p:cNvSpPr/>
            <p:nvPr/>
          </p:nvSpPr>
          <p:spPr>
            <a:xfrm>
              <a:off x="2274167" y="10967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453" name="tx453"/>
            <p:cNvSpPr/>
            <p:nvPr/>
          </p:nvSpPr>
          <p:spPr>
            <a:xfrm>
              <a:off x="2509127" y="1025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454" name="tx454"/>
            <p:cNvSpPr/>
            <p:nvPr/>
          </p:nvSpPr>
          <p:spPr>
            <a:xfrm>
              <a:off x="2744087" y="953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55" name="tx455"/>
            <p:cNvSpPr/>
            <p:nvPr/>
          </p:nvSpPr>
          <p:spPr>
            <a:xfrm>
              <a:off x="2979047" y="88253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456" name="tx456"/>
            <p:cNvSpPr/>
            <p:nvPr/>
          </p:nvSpPr>
          <p:spPr>
            <a:xfrm>
              <a:off x="3214007" y="8587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457" name="tx457"/>
            <p:cNvSpPr/>
            <p:nvPr/>
          </p:nvSpPr>
          <p:spPr>
            <a:xfrm>
              <a:off x="3448967" y="8587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458" name="tx458"/>
            <p:cNvSpPr/>
            <p:nvPr/>
          </p:nvSpPr>
          <p:spPr>
            <a:xfrm>
              <a:off x="3683927" y="8349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59" name="tx459"/>
            <p:cNvSpPr/>
            <p:nvPr/>
          </p:nvSpPr>
          <p:spPr>
            <a:xfrm>
              <a:off x="3918887" y="8111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460" name="tx460"/>
            <p:cNvSpPr/>
            <p:nvPr/>
          </p:nvSpPr>
          <p:spPr>
            <a:xfrm>
              <a:off x="4388807" y="7873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61" name="tx461"/>
            <p:cNvSpPr/>
            <p:nvPr/>
          </p:nvSpPr>
          <p:spPr>
            <a:xfrm>
              <a:off x="4153847" y="7873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62" name="tx462"/>
            <p:cNvSpPr/>
            <p:nvPr/>
          </p:nvSpPr>
          <p:spPr>
            <a:xfrm>
              <a:off x="4858727" y="7397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63" name="tx463"/>
            <p:cNvSpPr/>
            <p:nvPr/>
          </p:nvSpPr>
          <p:spPr>
            <a:xfrm>
              <a:off x="4623767" y="7397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64" name="tx464"/>
            <p:cNvSpPr/>
            <p:nvPr/>
          </p:nvSpPr>
          <p:spPr>
            <a:xfrm>
              <a:off x="5093687" y="692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65" name="tx465"/>
            <p:cNvSpPr/>
            <p:nvPr/>
          </p:nvSpPr>
          <p:spPr>
            <a:xfrm>
              <a:off x="5328647" y="692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66" name="tx466"/>
            <p:cNvSpPr/>
            <p:nvPr/>
          </p:nvSpPr>
          <p:spPr>
            <a:xfrm>
              <a:off x="5563607" y="692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67" name="tx467"/>
            <p:cNvSpPr/>
            <p:nvPr/>
          </p:nvSpPr>
          <p:spPr>
            <a:xfrm>
              <a:off x="6738408" y="6444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68" name="tx468"/>
            <p:cNvSpPr/>
            <p:nvPr/>
          </p:nvSpPr>
          <p:spPr>
            <a:xfrm>
              <a:off x="6973368" y="6444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69" name="tx469"/>
            <p:cNvSpPr/>
            <p:nvPr/>
          </p:nvSpPr>
          <p:spPr>
            <a:xfrm>
              <a:off x="6033527" y="6444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70" name="tx470"/>
            <p:cNvSpPr/>
            <p:nvPr/>
          </p:nvSpPr>
          <p:spPr>
            <a:xfrm>
              <a:off x="5798567" y="6444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71" name="tx471"/>
            <p:cNvSpPr/>
            <p:nvPr/>
          </p:nvSpPr>
          <p:spPr>
            <a:xfrm>
              <a:off x="6503448" y="6444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72" name="tx472"/>
            <p:cNvSpPr/>
            <p:nvPr/>
          </p:nvSpPr>
          <p:spPr>
            <a:xfrm>
              <a:off x="6268488" y="6444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73" name="tx473"/>
            <p:cNvSpPr/>
            <p:nvPr/>
          </p:nvSpPr>
          <p:spPr>
            <a:xfrm>
              <a:off x="861808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74" name="tx474"/>
            <p:cNvSpPr/>
            <p:nvPr/>
          </p:nvSpPr>
          <p:spPr>
            <a:xfrm>
              <a:off x="767824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75" name="tx475"/>
            <p:cNvSpPr/>
            <p:nvPr/>
          </p:nvSpPr>
          <p:spPr>
            <a:xfrm>
              <a:off x="814816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76" name="tx476"/>
            <p:cNvSpPr/>
            <p:nvPr/>
          </p:nvSpPr>
          <p:spPr>
            <a:xfrm>
              <a:off x="791320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77" name="tx477"/>
            <p:cNvSpPr/>
            <p:nvPr/>
          </p:nvSpPr>
          <p:spPr>
            <a:xfrm>
              <a:off x="885304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78" name="tx478"/>
            <p:cNvSpPr/>
            <p:nvPr/>
          </p:nvSpPr>
          <p:spPr>
            <a:xfrm>
              <a:off x="744328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79" name="tx479"/>
            <p:cNvSpPr/>
            <p:nvPr/>
          </p:nvSpPr>
          <p:spPr>
            <a:xfrm>
              <a:off x="720832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80" name="tx480"/>
            <p:cNvSpPr/>
            <p:nvPr/>
          </p:nvSpPr>
          <p:spPr>
            <a:xfrm>
              <a:off x="838312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81" name="pg481"/>
            <p:cNvSpPr/>
            <p:nvPr/>
          </p:nvSpPr>
          <p:spPr>
            <a:xfrm>
              <a:off x="882126" y="22660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2" name="tx482"/>
            <p:cNvSpPr/>
            <p:nvPr/>
          </p:nvSpPr>
          <p:spPr>
            <a:xfrm>
              <a:off x="914648" y="229821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83" name="pg483"/>
            <p:cNvSpPr/>
            <p:nvPr/>
          </p:nvSpPr>
          <p:spPr>
            <a:xfrm>
              <a:off x="1117086" y="21826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4" name="tx484"/>
            <p:cNvSpPr/>
            <p:nvPr/>
          </p:nvSpPr>
          <p:spPr>
            <a:xfrm>
              <a:off x="1149608" y="22135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85" name="pg485"/>
            <p:cNvSpPr/>
            <p:nvPr/>
          </p:nvSpPr>
          <p:spPr>
            <a:xfrm>
              <a:off x="1352046" y="21588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6" name="tx486"/>
            <p:cNvSpPr/>
            <p:nvPr/>
          </p:nvSpPr>
          <p:spPr>
            <a:xfrm>
              <a:off x="1384568" y="21897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87" name="pg487"/>
            <p:cNvSpPr/>
            <p:nvPr/>
          </p:nvSpPr>
          <p:spPr>
            <a:xfrm>
              <a:off x="1556862" y="21588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8" name="tx488"/>
            <p:cNvSpPr/>
            <p:nvPr/>
          </p:nvSpPr>
          <p:spPr>
            <a:xfrm>
              <a:off x="1589383" y="21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89" name="pg489"/>
            <p:cNvSpPr/>
            <p:nvPr/>
          </p:nvSpPr>
          <p:spPr>
            <a:xfrm>
              <a:off x="1821966" y="214698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0" name="tx490"/>
            <p:cNvSpPr/>
            <p:nvPr/>
          </p:nvSpPr>
          <p:spPr>
            <a:xfrm>
              <a:off x="1854488" y="21778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91" name="pg491"/>
            <p:cNvSpPr/>
            <p:nvPr/>
          </p:nvSpPr>
          <p:spPr>
            <a:xfrm>
              <a:off x="2056926" y="21231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2" name="tx492"/>
            <p:cNvSpPr/>
            <p:nvPr/>
          </p:nvSpPr>
          <p:spPr>
            <a:xfrm>
              <a:off x="2089448" y="21540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93" name="pg493"/>
            <p:cNvSpPr/>
            <p:nvPr/>
          </p:nvSpPr>
          <p:spPr>
            <a:xfrm>
              <a:off x="3231727" y="1980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4" name="tx494"/>
            <p:cNvSpPr/>
            <p:nvPr/>
          </p:nvSpPr>
          <p:spPr>
            <a:xfrm>
              <a:off x="3264248" y="20125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95" name="pg495"/>
            <p:cNvSpPr/>
            <p:nvPr/>
          </p:nvSpPr>
          <p:spPr>
            <a:xfrm>
              <a:off x="3701647" y="196843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6" name="tx496"/>
            <p:cNvSpPr/>
            <p:nvPr/>
          </p:nvSpPr>
          <p:spPr>
            <a:xfrm>
              <a:off x="3734168" y="200196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97" name="pg497"/>
            <p:cNvSpPr/>
            <p:nvPr/>
          </p:nvSpPr>
          <p:spPr>
            <a:xfrm>
              <a:off x="5111407" y="18970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98" name="tx498"/>
            <p:cNvSpPr/>
            <p:nvPr/>
          </p:nvSpPr>
          <p:spPr>
            <a:xfrm>
              <a:off x="5143929" y="192954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99" name="pg499"/>
            <p:cNvSpPr/>
            <p:nvPr/>
          </p:nvSpPr>
          <p:spPr>
            <a:xfrm>
              <a:off x="6756128" y="1873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500" name="tx500"/>
            <p:cNvSpPr/>
            <p:nvPr/>
          </p:nvSpPr>
          <p:spPr>
            <a:xfrm>
              <a:off x="6788649" y="1905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01" name="tx501"/>
            <p:cNvSpPr/>
            <p:nvPr/>
          </p:nvSpPr>
          <p:spPr>
            <a:xfrm>
              <a:off x="663492" y="308270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2" name="tx502"/>
            <p:cNvSpPr/>
            <p:nvPr/>
          </p:nvSpPr>
          <p:spPr>
            <a:xfrm>
              <a:off x="585797" y="2487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503" name="tx503"/>
            <p:cNvSpPr/>
            <p:nvPr/>
          </p:nvSpPr>
          <p:spPr>
            <a:xfrm>
              <a:off x="585797" y="18924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504" name="tx504"/>
            <p:cNvSpPr/>
            <p:nvPr/>
          </p:nvSpPr>
          <p:spPr>
            <a:xfrm>
              <a:off x="585797" y="129898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505" name="tx505"/>
            <p:cNvSpPr/>
            <p:nvPr/>
          </p:nvSpPr>
          <p:spPr>
            <a:xfrm>
              <a:off x="508103" y="7021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06" name="tx506"/>
            <p:cNvSpPr/>
            <p:nvPr/>
          </p:nvSpPr>
          <p:spPr>
            <a:xfrm rot="-5400000">
              <a:off x="630579" y="4148140"/>
              <a:ext cx="60021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Venezuela</a:t>
              </a:r>
            </a:p>
          </p:txBody>
        </p:sp>
        <p:sp>
          <p:nvSpPr>
            <p:cNvPr id="507" name="tx507"/>
            <p:cNvSpPr/>
            <p:nvPr/>
          </p:nvSpPr>
          <p:spPr>
            <a:xfrm rot="-5400000">
              <a:off x="645462"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(147,000)</a:t>
              </a:r>
            </a:p>
          </p:txBody>
        </p:sp>
        <p:sp>
          <p:nvSpPr>
            <p:cNvPr id="508" name="tx508"/>
            <p:cNvSpPr/>
            <p:nvPr/>
          </p:nvSpPr>
          <p:spPr>
            <a:xfrm rot="-5400000">
              <a:off x="978587" y="3964461"/>
              <a:ext cx="37411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Bolivia</a:t>
              </a:r>
            </a:p>
          </p:txBody>
        </p:sp>
        <p:sp>
          <p:nvSpPr>
            <p:cNvPr id="509" name="tx509"/>
            <p:cNvSpPr/>
            <p:nvPr/>
          </p:nvSpPr>
          <p:spPr>
            <a:xfrm rot="-5400000">
              <a:off x="91573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(71,000)</a:t>
              </a:r>
            </a:p>
          </p:txBody>
        </p:sp>
        <p:sp>
          <p:nvSpPr>
            <p:cNvPr id="510" name="tx510"/>
            <p:cNvSpPr/>
            <p:nvPr/>
          </p:nvSpPr>
          <p:spPr>
            <a:xfrm rot="-5400000">
              <a:off x="1164092" y="4013916"/>
              <a:ext cx="473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Ecuador</a:t>
              </a:r>
            </a:p>
          </p:txBody>
        </p:sp>
        <p:sp>
          <p:nvSpPr>
            <p:cNvPr id="511" name="tx511"/>
            <p:cNvSpPr/>
            <p:nvPr/>
          </p:nvSpPr>
          <p:spPr>
            <a:xfrm rot="-5400000">
              <a:off x="115069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(70,000)</a:t>
              </a:r>
            </a:p>
          </p:txBody>
        </p:sp>
        <p:sp>
          <p:nvSpPr>
            <p:cNvPr id="512" name="tx512"/>
            <p:cNvSpPr/>
            <p:nvPr/>
          </p:nvSpPr>
          <p:spPr>
            <a:xfrm rot="-5400000">
              <a:off x="1360233" y="4052735"/>
              <a:ext cx="5506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Honduras</a:t>
              </a:r>
            </a:p>
          </p:txBody>
        </p:sp>
        <p:sp>
          <p:nvSpPr>
            <p:cNvPr id="513" name="tx513"/>
            <p:cNvSpPr/>
            <p:nvPr/>
          </p:nvSpPr>
          <p:spPr>
            <a:xfrm rot="-5400000">
              <a:off x="138565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514" name="tx514"/>
            <p:cNvSpPr/>
            <p:nvPr/>
          </p:nvSpPr>
          <p:spPr>
            <a:xfrm rot="-5400000">
              <a:off x="1743494" y="3904434"/>
              <a:ext cx="2540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Haiti</a:t>
              </a:r>
            </a:p>
          </p:txBody>
        </p:sp>
        <p:sp>
          <p:nvSpPr>
            <p:cNvPr id="515" name="tx515"/>
            <p:cNvSpPr/>
            <p:nvPr/>
          </p:nvSpPr>
          <p:spPr>
            <a:xfrm rot="-5400000">
              <a:off x="162061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(62,000)</a:t>
              </a:r>
            </a:p>
          </p:txBody>
        </p:sp>
        <p:sp>
          <p:nvSpPr>
            <p:cNvPr id="516" name="tx516"/>
            <p:cNvSpPr/>
            <p:nvPr/>
          </p:nvSpPr>
          <p:spPr>
            <a:xfrm rot="-5400000">
              <a:off x="1821037" y="4107243"/>
              <a:ext cx="54365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Argentina</a:t>
              </a:r>
            </a:p>
          </p:txBody>
        </p:sp>
        <p:sp>
          <p:nvSpPr>
            <p:cNvPr id="517" name="tx517"/>
            <p:cNvSpPr/>
            <p:nvPr/>
          </p:nvSpPr>
          <p:spPr>
            <a:xfrm rot="-5400000">
              <a:off x="1820262"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(115,000)</a:t>
              </a:r>
            </a:p>
          </p:txBody>
        </p:sp>
        <p:sp>
          <p:nvSpPr>
            <p:cNvPr id="518" name="tx518"/>
            <p:cNvSpPr/>
            <p:nvPr/>
          </p:nvSpPr>
          <p:spPr>
            <a:xfrm rot="-5400000">
              <a:off x="2055997" y="4036612"/>
              <a:ext cx="54365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Paraguay</a:t>
              </a:r>
            </a:p>
          </p:txBody>
        </p:sp>
        <p:sp>
          <p:nvSpPr>
            <p:cNvPr id="519" name="tx519"/>
            <p:cNvSpPr/>
            <p:nvPr/>
          </p:nvSpPr>
          <p:spPr>
            <a:xfrm rot="-5400000">
              <a:off x="209053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(28,000)</a:t>
              </a:r>
            </a:p>
          </p:txBody>
        </p:sp>
        <p:sp>
          <p:nvSpPr>
            <p:cNvPr id="520" name="tx520"/>
            <p:cNvSpPr/>
            <p:nvPr/>
          </p:nvSpPr>
          <p:spPr>
            <a:xfrm rot="-5400000">
              <a:off x="2302833" y="3977732"/>
              <a:ext cx="54353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Suriname</a:t>
              </a:r>
            </a:p>
          </p:txBody>
        </p:sp>
        <p:sp>
          <p:nvSpPr>
            <p:cNvPr id="521" name="tx521"/>
            <p:cNvSpPr/>
            <p:nvPr/>
          </p:nvSpPr>
          <p:spPr>
            <a:xfrm rot="-5400000">
              <a:off x="2360814"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22" name="tx522"/>
            <p:cNvSpPr/>
            <p:nvPr/>
          </p:nvSpPr>
          <p:spPr>
            <a:xfrm rot="-5400000">
              <a:off x="2637415" y="3879722"/>
              <a:ext cx="345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Belize</a:t>
              </a:r>
            </a:p>
          </p:txBody>
        </p:sp>
        <p:sp>
          <p:nvSpPr>
            <p:cNvPr id="523" name="tx523"/>
            <p:cNvSpPr/>
            <p:nvPr/>
          </p:nvSpPr>
          <p:spPr>
            <a:xfrm rot="-5400000">
              <a:off x="2595774"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24" name="tx524"/>
            <p:cNvSpPr/>
            <p:nvPr/>
          </p:nvSpPr>
          <p:spPr>
            <a:xfrm rot="-5400000">
              <a:off x="2808813" y="3943284"/>
              <a:ext cx="473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Panama</a:t>
              </a:r>
            </a:p>
          </p:txBody>
        </p:sp>
        <p:sp>
          <p:nvSpPr>
            <p:cNvPr id="525" name="tx525"/>
            <p:cNvSpPr/>
            <p:nvPr/>
          </p:nvSpPr>
          <p:spPr>
            <a:xfrm rot="-5400000">
              <a:off x="2830734"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526" name="tx526"/>
            <p:cNvSpPr/>
            <p:nvPr/>
          </p:nvSpPr>
          <p:spPr>
            <a:xfrm rot="-5400000">
              <a:off x="3079150" y="4049169"/>
              <a:ext cx="40227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Mexico</a:t>
              </a:r>
            </a:p>
          </p:txBody>
        </p:sp>
        <p:sp>
          <p:nvSpPr>
            <p:cNvPr id="527" name="tx527"/>
            <p:cNvSpPr/>
            <p:nvPr/>
          </p:nvSpPr>
          <p:spPr>
            <a:xfrm rot="-5400000">
              <a:off x="2995063"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(222,000)</a:t>
              </a:r>
            </a:p>
          </p:txBody>
        </p:sp>
        <p:sp>
          <p:nvSpPr>
            <p:cNvPr id="528" name="tx528"/>
            <p:cNvSpPr/>
            <p:nvPr/>
          </p:nvSpPr>
          <p:spPr>
            <a:xfrm rot="-5400000">
              <a:off x="3213186" y="4054223"/>
              <a:ext cx="57887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Nicaragua</a:t>
              </a:r>
            </a:p>
          </p:txBody>
        </p:sp>
        <p:sp>
          <p:nvSpPr>
            <p:cNvPr id="529" name="tx529"/>
            <p:cNvSpPr/>
            <p:nvPr/>
          </p:nvSpPr>
          <p:spPr>
            <a:xfrm rot="-5400000">
              <a:off x="326533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(14,000)</a:t>
              </a:r>
            </a:p>
          </p:txBody>
        </p:sp>
        <p:sp>
          <p:nvSpPr>
            <p:cNvPr id="530" name="tx530"/>
            <p:cNvSpPr/>
            <p:nvPr/>
          </p:nvSpPr>
          <p:spPr>
            <a:xfrm rot="-5400000">
              <a:off x="3481168" y="4044829"/>
              <a:ext cx="53646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Colombia</a:t>
              </a:r>
            </a:p>
          </p:txBody>
        </p:sp>
        <p:sp>
          <p:nvSpPr>
            <p:cNvPr id="531" name="tx531"/>
            <p:cNvSpPr/>
            <p:nvPr/>
          </p:nvSpPr>
          <p:spPr>
            <a:xfrm rot="-5400000">
              <a:off x="350029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(70,000)</a:t>
              </a:r>
            </a:p>
          </p:txBody>
        </p:sp>
        <p:sp>
          <p:nvSpPr>
            <p:cNvPr id="532" name="tx532"/>
            <p:cNvSpPr/>
            <p:nvPr/>
          </p:nvSpPr>
          <p:spPr>
            <a:xfrm rot="-5400000">
              <a:off x="3713337" y="3946850"/>
              <a:ext cx="5436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Barbados</a:t>
              </a:r>
            </a:p>
          </p:txBody>
        </p:sp>
        <p:sp>
          <p:nvSpPr>
            <p:cNvPr id="533" name="tx533"/>
            <p:cNvSpPr/>
            <p:nvPr/>
          </p:nvSpPr>
          <p:spPr>
            <a:xfrm rot="-5400000">
              <a:off x="378644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534" name="tx534"/>
            <p:cNvSpPr/>
            <p:nvPr/>
          </p:nvSpPr>
          <p:spPr>
            <a:xfrm rot="-5400000">
              <a:off x="3972203" y="3921332"/>
              <a:ext cx="494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Grenada</a:t>
              </a:r>
            </a:p>
          </p:txBody>
        </p:sp>
        <p:sp>
          <p:nvSpPr>
            <p:cNvPr id="535" name="tx535"/>
            <p:cNvSpPr/>
            <p:nvPr/>
          </p:nvSpPr>
          <p:spPr>
            <a:xfrm rot="-5400000">
              <a:off x="402140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36" name="tx536"/>
            <p:cNvSpPr/>
            <p:nvPr/>
          </p:nvSpPr>
          <p:spPr>
            <a:xfrm rot="-5400000">
              <a:off x="4320954" y="3911534"/>
              <a:ext cx="2682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Peru</a:t>
              </a:r>
            </a:p>
          </p:txBody>
        </p:sp>
        <p:sp>
          <p:nvSpPr>
            <p:cNvPr id="537" name="tx537"/>
            <p:cNvSpPr/>
            <p:nvPr/>
          </p:nvSpPr>
          <p:spPr>
            <a:xfrm rot="-5400000">
              <a:off x="420517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(43,000)</a:t>
              </a:r>
            </a:p>
          </p:txBody>
        </p:sp>
        <p:sp>
          <p:nvSpPr>
            <p:cNvPr id="538" name="tx538"/>
            <p:cNvSpPr/>
            <p:nvPr/>
          </p:nvSpPr>
          <p:spPr>
            <a:xfrm rot="-5400000">
              <a:off x="4466804" y="3999033"/>
              <a:ext cx="44487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Canada</a:t>
              </a:r>
            </a:p>
          </p:txBody>
        </p:sp>
        <p:sp>
          <p:nvSpPr>
            <p:cNvPr id="539" name="tx539"/>
            <p:cNvSpPr/>
            <p:nvPr/>
          </p:nvSpPr>
          <p:spPr>
            <a:xfrm rot="-5400000">
              <a:off x="444013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(21,000)</a:t>
              </a:r>
            </a:p>
          </p:txBody>
        </p:sp>
        <p:sp>
          <p:nvSpPr>
            <p:cNvPr id="540" name="tx540"/>
            <p:cNvSpPr/>
            <p:nvPr/>
          </p:nvSpPr>
          <p:spPr>
            <a:xfrm rot="-5400000">
              <a:off x="4613583" y="4087214"/>
              <a:ext cx="621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Guatemala</a:t>
              </a:r>
            </a:p>
          </p:txBody>
        </p:sp>
        <p:sp>
          <p:nvSpPr>
            <p:cNvPr id="541" name="tx541"/>
            <p:cNvSpPr/>
            <p:nvPr/>
          </p:nvSpPr>
          <p:spPr>
            <a:xfrm rot="-5400000">
              <a:off x="467509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(22,000)</a:t>
              </a:r>
            </a:p>
          </p:txBody>
        </p:sp>
        <p:sp>
          <p:nvSpPr>
            <p:cNvPr id="542" name="tx542"/>
            <p:cNvSpPr/>
            <p:nvPr/>
          </p:nvSpPr>
          <p:spPr>
            <a:xfrm rot="-5400000">
              <a:off x="5001185" y="4006815"/>
              <a:ext cx="3175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Brazil</a:t>
              </a:r>
            </a:p>
          </p:txBody>
        </p:sp>
        <p:sp>
          <p:nvSpPr>
            <p:cNvPr id="543" name="tx543"/>
            <p:cNvSpPr/>
            <p:nvPr/>
          </p:nvSpPr>
          <p:spPr>
            <a:xfrm rot="-5400000">
              <a:off x="4874743"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(103,000)</a:t>
              </a:r>
            </a:p>
          </p:txBody>
        </p:sp>
        <p:sp>
          <p:nvSpPr>
            <p:cNvPr id="544" name="tx544"/>
            <p:cNvSpPr/>
            <p:nvPr/>
          </p:nvSpPr>
          <p:spPr>
            <a:xfrm rot="-5400000">
              <a:off x="5339208" y="4300503"/>
              <a:ext cx="112923"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El</a:t>
              </a:r>
            </a:p>
          </p:txBody>
        </p:sp>
        <p:sp>
          <p:nvSpPr>
            <p:cNvPr id="545" name="tx545"/>
            <p:cNvSpPr/>
            <p:nvPr/>
          </p:nvSpPr>
          <p:spPr>
            <a:xfrm rot="-5400000">
              <a:off x="5143499" y="3956586"/>
              <a:ext cx="5012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Salvador</a:t>
              </a:r>
            </a:p>
          </p:txBody>
        </p:sp>
        <p:sp>
          <p:nvSpPr>
            <p:cNvPr id="546" name="tx546"/>
            <p:cNvSpPr/>
            <p:nvPr/>
          </p:nvSpPr>
          <p:spPr>
            <a:xfrm rot="-5400000">
              <a:off x="5180334"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547" name="tx547"/>
            <p:cNvSpPr/>
            <p:nvPr/>
          </p:nvSpPr>
          <p:spPr>
            <a:xfrm rot="-5400000">
              <a:off x="5484344" y="4157845"/>
              <a:ext cx="289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Saint</a:t>
              </a:r>
            </a:p>
          </p:txBody>
        </p:sp>
        <p:sp>
          <p:nvSpPr>
            <p:cNvPr id="548" name="tx548"/>
            <p:cNvSpPr/>
            <p:nvPr/>
          </p:nvSpPr>
          <p:spPr>
            <a:xfrm rot="-5400000">
              <a:off x="5478081" y="3826826"/>
              <a:ext cx="303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Lucia</a:t>
              </a:r>
            </a:p>
          </p:txBody>
        </p:sp>
        <p:sp>
          <p:nvSpPr>
            <p:cNvPr id="549" name="tx549"/>
            <p:cNvSpPr/>
            <p:nvPr/>
          </p:nvSpPr>
          <p:spPr>
            <a:xfrm rot="-5400000">
              <a:off x="543116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50" name="tx550"/>
            <p:cNvSpPr/>
            <p:nvPr/>
          </p:nvSpPr>
          <p:spPr>
            <a:xfrm rot="-5400000">
              <a:off x="5629046" y="3884032"/>
              <a:ext cx="44481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Guyana</a:t>
              </a:r>
            </a:p>
          </p:txBody>
        </p:sp>
        <p:sp>
          <p:nvSpPr>
            <p:cNvPr id="551" name="tx551"/>
            <p:cNvSpPr/>
            <p:nvPr/>
          </p:nvSpPr>
          <p:spPr>
            <a:xfrm rot="-5400000">
              <a:off x="566612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552" name="tx552"/>
            <p:cNvSpPr/>
            <p:nvPr/>
          </p:nvSpPr>
          <p:spPr>
            <a:xfrm rot="-5400000">
              <a:off x="5863324" y="4017357"/>
              <a:ext cx="472901"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Jamaica</a:t>
              </a:r>
            </a:p>
          </p:txBody>
        </p:sp>
        <p:sp>
          <p:nvSpPr>
            <p:cNvPr id="553" name="tx553"/>
            <p:cNvSpPr/>
            <p:nvPr/>
          </p:nvSpPr>
          <p:spPr>
            <a:xfrm rot="-5400000">
              <a:off x="584813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54" name="tx554"/>
            <p:cNvSpPr/>
            <p:nvPr/>
          </p:nvSpPr>
          <p:spPr>
            <a:xfrm rot="-5400000">
              <a:off x="6189225" y="4701254"/>
              <a:ext cx="289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Saint</a:t>
              </a:r>
            </a:p>
          </p:txBody>
        </p:sp>
        <p:sp>
          <p:nvSpPr>
            <p:cNvPr id="555" name="tx555"/>
            <p:cNvSpPr/>
            <p:nvPr/>
          </p:nvSpPr>
          <p:spPr>
            <a:xfrm rot="-5400000">
              <a:off x="6211270" y="4398543"/>
              <a:ext cx="24699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Kitts</a:t>
              </a:r>
            </a:p>
          </p:txBody>
        </p:sp>
        <p:sp>
          <p:nvSpPr>
            <p:cNvPr id="556" name="tx556"/>
            <p:cNvSpPr/>
            <p:nvPr/>
          </p:nvSpPr>
          <p:spPr>
            <a:xfrm rot="-5400000">
              <a:off x="6228819" y="4133815"/>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57" name="tx557"/>
            <p:cNvSpPr/>
            <p:nvPr/>
          </p:nvSpPr>
          <p:spPr>
            <a:xfrm rot="-5400000">
              <a:off x="6175985" y="3833803"/>
              <a:ext cx="3175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Nevis</a:t>
              </a:r>
            </a:p>
          </p:txBody>
        </p:sp>
        <p:sp>
          <p:nvSpPr>
            <p:cNvPr id="558" name="tx558"/>
            <p:cNvSpPr/>
            <p:nvPr/>
          </p:nvSpPr>
          <p:spPr>
            <a:xfrm rot="-5400000">
              <a:off x="613605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59" name="tx559"/>
            <p:cNvSpPr/>
            <p:nvPr/>
          </p:nvSpPr>
          <p:spPr>
            <a:xfrm rot="-5400000">
              <a:off x="6424185" y="5428713"/>
              <a:ext cx="289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Saint</a:t>
              </a:r>
            </a:p>
          </p:txBody>
        </p:sp>
        <p:sp>
          <p:nvSpPr>
            <p:cNvPr id="560" name="tx560"/>
            <p:cNvSpPr/>
            <p:nvPr/>
          </p:nvSpPr>
          <p:spPr>
            <a:xfrm rot="-5400000">
              <a:off x="6357925" y="5037698"/>
              <a:ext cx="42360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Vincent</a:t>
              </a:r>
            </a:p>
          </p:txBody>
        </p:sp>
        <p:sp>
          <p:nvSpPr>
            <p:cNvPr id="561" name="tx561"/>
            <p:cNvSpPr/>
            <p:nvPr/>
          </p:nvSpPr>
          <p:spPr>
            <a:xfrm rot="-5400000">
              <a:off x="6463779" y="4684666"/>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62" name="tx562"/>
            <p:cNvSpPr/>
            <p:nvPr/>
          </p:nvSpPr>
          <p:spPr>
            <a:xfrm rot="-5400000">
              <a:off x="6481453" y="4455160"/>
              <a:ext cx="17654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the</a:t>
              </a:r>
            </a:p>
          </p:txBody>
        </p:sp>
        <p:sp>
          <p:nvSpPr>
            <p:cNvPr id="563" name="tx563"/>
            <p:cNvSpPr/>
            <p:nvPr/>
          </p:nvSpPr>
          <p:spPr>
            <a:xfrm rot="-5400000">
              <a:off x="6240630" y="4002506"/>
              <a:ext cx="65658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Grenadines</a:t>
              </a:r>
            </a:p>
          </p:txBody>
        </p:sp>
        <p:sp>
          <p:nvSpPr>
            <p:cNvPr id="564" name="tx564"/>
            <p:cNvSpPr/>
            <p:nvPr/>
          </p:nvSpPr>
          <p:spPr>
            <a:xfrm rot="-5400000">
              <a:off x="637101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65" name="tx565"/>
            <p:cNvSpPr/>
            <p:nvPr/>
          </p:nvSpPr>
          <p:spPr>
            <a:xfrm rot="-5400000">
              <a:off x="6621101" y="4356251"/>
              <a:ext cx="367109"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United</a:t>
              </a:r>
            </a:p>
          </p:txBody>
        </p:sp>
        <p:sp>
          <p:nvSpPr>
            <p:cNvPr id="566" name="tx566"/>
            <p:cNvSpPr/>
            <p:nvPr/>
          </p:nvSpPr>
          <p:spPr>
            <a:xfrm rot="-5400000">
              <a:off x="6623860" y="3956617"/>
              <a:ext cx="3600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States</a:t>
              </a:r>
            </a:p>
          </p:txBody>
        </p:sp>
        <p:sp>
          <p:nvSpPr>
            <p:cNvPr id="567" name="tx567"/>
            <p:cNvSpPr/>
            <p:nvPr/>
          </p:nvSpPr>
          <p:spPr>
            <a:xfrm rot="-5400000">
              <a:off x="655477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(73,000)</a:t>
              </a:r>
            </a:p>
          </p:txBody>
        </p:sp>
        <p:sp>
          <p:nvSpPr>
            <p:cNvPr id="568" name="tx568"/>
            <p:cNvSpPr/>
            <p:nvPr/>
          </p:nvSpPr>
          <p:spPr>
            <a:xfrm rot="-5400000">
              <a:off x="6787011" y="4008335"/>
              <a:ext cx="48003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Uruguay</a:t>
              </a:r>
            </a:p>
          </p:txBody>
        </p:sp>
        <p:sp>
          <p:nvSpPr>
            <p:cNvPr id="569" name="tx569"/>
            <p:cNvSpPr/>
            <p:nvPr/>
          </p:nvSpPr>
          <p:spPr>
            <a:xfrm rot="-5400000">
              <a:off x="678797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70" name="tx570"/>
            <p:cNvSpPr/>
            <p:nvPr/>
          </p:nvSpPr>
          <p:spPr>
            <a:xfrm rot="-5400000">
              <a:off x="7046620" y="4640389"/>
              <a:ext cx="430733"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Antigua</a:t>
              </a:r>
            </a:p>
          </p:txBody>
        </p:sp>
        <p:sp>
          <p:nvSpPr>
            <p:cNvPr id="571" name="tx571"/>
            <p:cNvSpPr/>
            <p:nvPr/>
          </p:nvSpPr>
          <p:spPr>
            <a:xfrm rot="-5400000">
              <a:off x="7168659" y="4296410"/>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72" name="tx572"/>
            <p:cNvSpPr/>
            <p:nvPr/>
          </p:nvSpPr>
          <p:spPr>
            <a:xfrm rot="-5400000">
              <a:off x="7034528" y="3915100"/>
              <a:ext cx="4801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Barbuda</a:t>
              </a:r>
            </a:p>
          </p:txBody>
        </p:sp>
        <p:sp>
          <p:nvSpPr>
            <p:cNvPr id="573" name="tx573"/>
            <p:cNvSpPr/>
            <p:nvPr/>
          </p:nvSpPr>
          <p:spPr>
            <a:xfrm rot="-5400000">
              <a:off x="707589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74" name="tx574"/>
            <p:cNvSpPr/>
            <p:nvPr/>
          </p:nvSpPr>
          <p:spPr>
            <a:xfrm rot="-5400000">
              <a:off x="7241304" y="3943284"/>
              <a:ext cx="5365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Bahamas</a:t>
              </a:r>
            </a:p>
          </p:txBody>
        </p:sp>
        <p:sp>
          <p:nvSpPr>
            <p:cNvPr id="575" name="tx575"/>
            <p:cNvSpPr/>
            <p:nvPr/>
          </p:nvSpPr>
          <p:spPr>
            <a:xfrm rot="-5400000">
              <a:off x="731085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76" name="tx576"/>
            <p:cNvSpPr/>
            <p:nvPr/>
          </p:nvSpPr>
          <p:spPr>
            <a:xfrm rot="-5400000">
              <a:off x="7599016" y="3850670"/>
              <a:ext cx="28940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Chile</a:t>
              </a:r>
            </a:p>
          </p:txBody>
        </p:sp>
        <p:sp>
          <p:nvSpPr>
            <p:cNvPr id="577" name="tx577"/>
            <p:cNvSpPr/>
            <p:nvPr/>
          </p:nvSpPr>
          <p:spPr>
            <a:xfrm rot="-5400000">
              <a:off x="7529935"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78" name="tx578"/>
            <p:cNvSpPr/>
            <p:nvPr/>
          </p:nvSpPr>
          <p:spPr>
            <a:xfrm rot="-5400000">
              <a:off x="7812799" y="4235360"/>
              <a:ext cx="33176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Costa</a:t>
              </a:r>
            </a:p>
          </p:txBody>
        </p:sp>
        <p:sp>
          <p:nvSpPr>
            <p:cNvPr id="579" name="tx579"/>
            <p:cNvSpPr/>
            <p:nvPr/>
          </p:nvSpPr>
          <p:spPr>
            <a:xfrm rot="-5400000">
              <a:off x="7852456" y="3907969"/>
              <a:ext cx="2540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Rica</a:t>
              </a:r>
            </a:p>
          </p:txBody>
        </p:sp>
        <p:sp>
          <p:nvSpPr>
            <p:cNvPr id="580" name="tx580"/>
            <p:cNvSpPr/>
            <p:nvPr/>
          </p:nvSpPr>
          <p:spPr>
            <a:xfrm rot="-5400000">
              <a:off x="772781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81" name="tx581"/>
            <p:cNvSpPr/>
            <p:nvPr/>
          </p:nvSpPr>
          <p:spPr>
            <a:xfrm rot="-5400000">
              <a:off x="8061836" y="3931936"/>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Cuba</a:t>
              </a:r>
            </a:p>
          </p:txBody>
        </p:sp>
        <p:sp>
          <p:nvSpPr>
            <p:cNvPr id="582" name="tx582"/>
            <p:cNvSpPr/>
            <p:nvPr/>
          </p:nvSpPr>
          <p:spPr>
            <a:xfrm rot="-5400000">
              <a:off x="796277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83" name="tx583"/>
            <p:cNvSpPr/>
            <p:nvPr/>
          </p:nvSpPr>
          <p:spPr>
            <a:xfrm rot="-5400000">
              <a:off x="8184741" y="3939688"/>
              <a:ext cx="52933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Dominica</a:t>
              </a:r>
            </a:p>
          </p:txBody>
        </p:sp>
        <p:sp>
          <p:nvSpPr>
            <p:cNvPr id="584" name="tx584"/>
            <p:cNvSpPr/>
            <p:nvPr/>
          </p:nvSpPr>
          <p:spPr>
            <a:xfrm rot="-5400000">
              <a:off x="825069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85" name="tx585"/>
            <p:cNvSpPr/>
            <p:nvPr/>
          </p:nvSpPr>
          <p:spPr>
            <a:xfrm rot="-5400000">
              <a:off x="8384385" y="4536210"/>
              <a:ext cx="59996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Dominican</a:t>
              </a:r>
            </a:p>
          </p:txBody>
        </p:sp>
        <p:sp>
          <p:nvSpPr>
            <p:cNvPr id="586" name="tx586"/>
            <p:cNvSpPr/>
            <p:nvPr/>
          </p:nvSpPr>
          <p:spPr>
            <a:xfrm rot="-5400000">
              <a:off x="8425406" y="3941982"/>
              <a:ext cx="494171"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Republic</a:t>
              </a:r>
            </a:p>
          </p:txBody>
        </p:sp>
        <p:sp>
          <p:nvSpPr>
            <p:cNvPr id="587" name="tx587"/>
            <p:cNvSpPr/>
            <p:nvPr/>
          </p:nvSpPr>
          <p:spPr>
            <a:xfrm rot="-5400000">
              <a:off x="8469775"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88" name="tx588"/>
            <p:cNvSpPr/>
            <p:nvPr/>
          </p:nvSpPr>
          <p:spPr>
            <a:xfrm rot="-5400000">
              <a:off x="8689914" y="4617631"/>
              <a:ext cx="45882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Trinidad</a:t>
              </a:r>
            </a:p>
          </p:txBody>
        </p:sp>
        <p:sp>
          <p:nvSpPr>
            <p:cNvPr id="589" name="tx589"/>
            <p:cNvSpPr/>
            <p:nvPr/>
          </p:nvSpPr>
          <p:spPr>
            <a:xfrm rot="-5400000">
              <a:off x="8813380" y="4246987"/>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90" name="tx590"/>
            <p:cNvSpPr/>
            <p:nvPr/>
          </p:nvSpPr>
          <p:spPr>
            <a:xfrm rot="-5400000">
              <a:off x="8691341" y="3877769"/>
              <a:ext cx="430733"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Tobago</a:t>
              </a:r>
            </a:p>
          </p:txBody>
        </p:sp>
        <p:sp>
          <p:nvSpPr>
            <p:cNvPr id="591" name="tx591"/>
            <p:cNvSpPr/>
            <p:nvPr/>
          </p:nvSpPr>
          <p:spPr>
            <a:xfrm rot="-5400000">
              <a:off x="872061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92" name="tx592"/>
            <p:cNvSpPr/>
            <p:nvPr/>
          </p:nvSpPr>
          <p:spPr>
            <a:xfrm rot="-5400000">
              <a:off x="-52544" y="189088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93" name="rc593"/>
            <p:cNvSpPr/>
            <p:nvPr/>
          </p:nvSpPr>
          <p:spPr>
            <a:xfrm>
              <a:off x="3046718" y="5993415"/>
              <a:ext cx="219456" cy="219455"/>
            </a:xfrm>
            <a:prstGeom prst="rect">
              <a:avLst/>
            </a:prstGeom>
            <a:solidFill>
              <a:srgbClr val="FFFFFF">
                <a:alpha val="100000"/>
              </a:srgbClr>
            </a:solidFill>
          </p:spPr>
          <p:txBody>
            <a:bodyPr/>
            <a:lstStyle/>
            <a:p/>
          </p:txBody>
        </p:sp>
        <p:sp>
          <p:nvSpPr>
            <p:cNvPr id="594" name="pg594"/>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5" name="pg595"/>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6" name="pg596"/>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7" name="pg597"/>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8" name="pg598"/>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9" name="rc599"/>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600" name="rc600"/>
            <p:cNvSpPr/>
            <p:nvPr/>
          </p:nvSpPr>
          <p:spPr>
            <a:xfrm>
              <a:off x="4500306" y="5993415"/>
              <a:ext cx="219455" cy="219455"/>
            </a:xfrm>
            <a:prstGeom prst="rect">
              <a:avLst/>
            </a:prstGeom>
            <a:solidFill>
              <a:srgbClr val="FFFFFF">
                <a:alpha val="100000"/>
              </a:srgbClr>
            </a:solidFill>
          </p:spPr>
          <p:txBody>
            <a:bodyPr/>
            <a:lstStyle/>
            <a:p/>
          </p:txBody>
        </p:sp>
        <p:sp>
          <p:nvSpPr>
            <p:cNvPr id="601" name="rc601"/>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602" name="tx602"/>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603" name="tx603"/>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604" name="tx604"/>
            <p:cNvSpPr/>
            <p:nvPr/>
          </p:nvSpPr>
          <p:spPr>
            <a:xfrm>
              <a:off x="803816" y="399578"/>
              <a:ext cx="296300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AMR, 2023</a:t>
              </a:r>
            </a:p>
          </p:txBody>
        </p:sp>
        <p:sp>
          <p:nvSpPr>
            <p:cNvPr id="605" name="tx605"/>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06" name="tx606"/>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607" name="tx607"/>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6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AMR from lowest to highest coverage, and the rank of the top 10 countries with the most zero-dose children, based on absolute numbers.
In 2023, DTP1 coverage ranged from 65% in Venezuela to 99% in Dominican Republic, Chile, Cuba, Costa Rica, Trinidad and Tobago, Bahamas, Antigua and Barbuda, and Dominica.
23 out of 35 (66%) countries had coverage of at least 90%.
Mexico had DTP1 coverage of 89% and the highest absolute number of zero-dose children in the region, followed by Venezuela.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653205" y="2016622"/>
              <a:ext cx="1447546" cy="1447546"/>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5" name="pt5"/>
            <p:cNvSpPr/>
            <p:nvPr/>
          </p:nvSpPr>
          <p:spPr>
            <a:xfrm>
              <a:off x="2100836" y="2388488"/>
              <a:ext cx="703813" cy="703813"/>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 name="pt6"/>
            <p:cNvSpPr/>
            <p:nvPr/>
          </p:nvSpPr>
          <p:spPr>
            <a:xfrm>
              <a:off x="3147572" y="2359459"/>
              <a:ext cx="761871" cy="761871"/>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7" name="pt7"/>
            <p:cNvSpPr/>
            <p:nvPr/>
          </p:nvSpPr>
          <p:spPr>
            <a:xfrm>
              <a:off x="3793978" y="1930100"/>
              <a:ext cx="1620589" cy="1620589"/>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8" name="pt8"/>
            <p:cNvSpPr/>
            <p:nvPr/>
          </p:nvSpPr>
          <p:spPr>
            <a:xfrm>
              <a:off x="4726993" y="1787351"/>
              <a:ext cx="1906087" cy="190608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9" name="pt9"/>
            <p:cNvSpPr/>
            <p:nvPr/>
          </p:nvSpPr>
          <p:spPr>
            <a:xfrm>
              <a:off x="6479122" y="2463715"/>
              <a:ext cx="553358" cy="553358"/>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0" name="pt10"/>
            <p:cNvSpPr/>
            <p:nvPr/>
          </p:nvSpPr>
          <p:spPr>
            <a:xfrm>
              <a:off x="7387269" y="2296097"/>
              <a:ext cx="888595" cy="888595"/>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11" name="pt11"/>
            <p:cNvSpPr/>
            <p:nvPr/>
          </p:nvSpPr>
          <p:spPr>
            <a:xfrm>
              <a:off x="8622827" y="2455890"/>
              <a:ext cx="569008" cy="569008"/>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2" name="pt12"/>
            <p:cNvSpPr/>
            <p:nvPr/>
          </p:nvSpPr>
          <p:spPr>
            <a:xfrm>
              <a:off x="9708529" y="2465828"/>
              <a:ext cx="549133" cy="549133"/>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3" name="pt13"/>
            <p:cNvSpPr/>
            <p:nvPr/>
          </p:nvSpPr>
          <p:spPr>
            <a:xfrm>
              <a:off x="10794105" y="2475639"/>
              <a:ext cx="529511" cy="529511"/>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4" name="pt14"/>
            <p:cNvSpPr/>
            <p:nvPr/>
          </p:nvSpPr>
          <p:spPr>
            <a:xfrm>
              <a:off x="1117363" y="2480779"/>
              <a:ext cx="519231" cy="51923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242980" y="2530632"/>
              <a:ext cx="419525" cy="41952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347214" y="2559101"/>
              <a:ext cx="362588" cy="36258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435641" y="2571763"/>
              <a:ext cx="337262" cy="33726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55286" y="2615643"/>
              <a:ext cx="249503" cy="24950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635313" y="2619906"/>
              <a:ext cx="240977" cy="240977"/>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713232" y="2622061"/>
              <a:ext cx="236668" cy="23666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89491" y="2622555"/>
              <a:ext cx="235680" cy="23568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89220" y="2646519"/>
              <a:ext cx="187751" cy="18775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48065" y="1554612"/>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222,000</a:t>
              </a:r>
            </a:p>
          </p:txBody>
        </p:sp>
        <p:sp>
          <p:nvSpPr>
            <p:cNvPr id="26" name="tx26"/>
            <p:cNvSpPr/>
            <p:nvPr/>
          </p:nvSpPr>
          <p:spPr>
            <a:xfrm>
              <a:off x="2111190" y="1554612"/>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147,000</a:t>
              </a:r>
            </a:p>
          </p:txBody>
        </p:sp>
        <p:sp>
          <p:nvSpPr>
            <p:cNvPr id="28" name="tx28"/>
            <p:cNvSpPr/>
            <p:nvPr/>
          </p:nvSpPr>
          <p:spPr>
            <a:xfrm>
              <a:off x="3219137" y="1525888"/>
              <a:ext cx="618741"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Argentina</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115,000</a:t>
              </a:r>
            </a:p>
          </p:txBody>
        </p:sp>
        <p:sp>
          <p:nvSpPr>
            <p:cNvPr id="30" name="tx30"/>
            <p:cNvSpPr/>
            <p:nvPr/>
          </p:nvSpPr>
          <p:spPr>
            <a:xfrm>
              <a:off x="4423562" y="1554612"/>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103,000</a:t>
              </a:r>
            </a:p>
          </p:txBody>
        </p:sp>
        <p:sp>
          <p:nvSpPr>
            <p:cNvPr id="32" name="tx32"/>
            <p:cNvSpPr/>
            <p:nvPr/>
          </p:nvSpPr>
          <p:spPr>
            <a:xfrm>
              <a:off x="5246170" y="1552777"/>
              <a:ext cx="867734"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United States</a:t>
              </a:r>
            </a:p>
          </p:txBody>
        </p:sp>
        <p:sp>
          <p:nvSpPr>
            <p:cNvPr id="33" name="tx33"/>
            <p:cNvSpPr/>
            <p:nvPr/>
          </p:nvSpPr>
          <p:spPr>
            <a:xfrm>
              <a:off x="5458993"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73,000</a:t>
              </a:r>
            </a:p>
          </p:txBody>
        </p:sp>
        <p:sp>
          <p:nvSpPr>
            <p:cNvPr id="34" name="tx34"/>
            <p:cNvSpPr/>
            <p:nvPr/>
          </p:nvSpPr>
          <p:spPr>
            <a:xfrm>
              <a:off x="6542909" y="1554612"/>
              <a:ext cx="42578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Bolivia</a:t>
              </a:r>
            </a:p>
          </p:txBody>
        </p:sp>
        <p:sp>
          <p:nvSpPr>
            <p:cNvPr id="35" name="tx35"/>
            <p:cNvSpPr/>
            <p:nvPr/>
          </p:nvSpPr>
          <p:spPr>
            <a:xfrm>
              <a:off x="653475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71,000</a:t>
              </a:r>
            </a:p>
          </p:txBody>
        </p:sp>
        <p:sp>
          <p:nvSpPr>
            <p:cNvPr id="36" name="tx36"/>
            <p:cNvSpPr/>
            <p:nvPr/>
          </p:nvSpPr>
          <p:spPr>
            <a:xfrm>
              <a:off x="7526289" y="1552777"/>
              <a:ext cx="610554"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Colombia</a:t>
              </a:r>
            </a:p>
          </p:txBody>
        </p:sp>
        <p:sp>
          <p:nvSpPr>
            <p:cNvPr id="37" name="tx37"/>
            <p:cNvSpPr/>
            <p:nvPr/>
          </p:nvSpPr>
          <p:spPr>
            <a:xfrm>
              <a:off x="7610522"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70,000</a:t>
              </a:r>
            </a:p>
          </p:txBody>
        </p:sp>
        <p:sp>
          <p:nvSpPr>
            <p:cNvPr id="38" name="tx38"/>
            <p:cNvSpPr/>
            <p:nvPr/>
          </p:nvSpPr>
          <p:spPr>
            <a:xfrm>
              <a:off x="8638154" y="1554612"/>
              <a:ext cx="53835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Ecuador</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70,000</a:t>
              </a:r>
            </a:p>
          </p:txBody>
        </p:sp>
        <p:sp>
          <p:nvSpPr>
            <p:cNvPr id="40" name="tx40"/>
            <p:cNvSpPr/>
            <p:nvPr/>
          </p:nvSpPr>
          <p:spPr>
            <a:xfrm>
              <a:off x="9838521" y="1554612"/>
              <a:ext cx="28915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Haiti</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62,000</a:t>
              </a:r>
            </a:p>
          </p:txBody>
        </p:sp>
        <p:sp>
          <p:nvSpPr>
            <p:cNvPr id="42" name="tx42"/>
            <p:cNvSpPr/>
            <p:nvPr/>
          </p:nvSpPr>
          <p:spPr>
            <a:xfrm>
              <a:off x="10745502" y="1554612"/>
              <a:ext cx="62671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Honduras</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834123"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154308"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6" name="pt66"/>
            <p:cNvSpPr/>
            <p:nvPr/>
          </p:nvSpPr>
          <p:spPr>
            <a:xfrm>
              <a:off x="5870242"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7" name="pt67"/>
            <p:cNvSpPr/>
            <p:nvPr/>
          </p:nvSpPr>
          <p:spPr>
            <a:xfrm>
              <a:off x="6586175"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302108"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9" name="pt69"/>
            <p:cNvSpPr/>
            <p:nvPr/>
          </p:nvSpPr>
          <p:spPr>
            <a:xfrm>
              <a:off x="8018041"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70" name="tx70"/>
            <p:cNvSpPr/>
            <p:nvPr/>
          </p:nvSpPr>
          <p:spPr>
            <a:xfrm>
              <a:off x="5419429"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1" name="tx71"/>
            <p:cNvSpPr/>
            <p:nvPr/>
          </p:nvSpPr>
          <p:spPr>
            <a:xfrm>
              <a:off x="6135362"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2" name="tx72"/>
            <p:cNvSpPr/>
            <p:nvPr/>
          </p:nvSpPr>
          <p:spPr>
            <a:xfrm>
              <a:off x="6851296"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3" name="tx73"/>
            <p:cNvSpPr/>
            <p:nvPr/>
          </p:nvSpPr>
          <p:spPr>
            <a:xfrm>
              <a:off x="7567229"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4" name="tx74"/>
            <p:cNvSpPr/>
            <p:nvPr/>
          </p:nvSpPr>
          <p:spPr>
            <a:xfrm>
              <a:off x="8283162"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5" name="tx75"/>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6" name="tx76"/>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1,145,000 zero-dose children in AMR.
The top 10 countries (out of 35) accounted for 993,000 (87%) of zero-dose children in AMR.
Mexico had the highest number of zero-dose children (222,000), followed by Venezuela (147,000). These account for approximately 19% and 13%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D3D3D3">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D3D3D3">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3B00FB">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D3D3D3">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D3D3D3">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76097" y="6568567"/>
              <a:ext cx="53983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AMR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2 countries in AMR were among the top 20 countries with the most zero-dose children globally (Brazil, and Mexico).
In 2023, 1 country in the region was among the top 20 zero-dose countries (Mexico). Since 2021, Brazil dropped out of the top 20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0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31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371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811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252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69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132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573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013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4536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489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334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7774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214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065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0954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4976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641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78566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9296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073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2177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3617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50581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649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7938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9379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0819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2259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3699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5140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56580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2420208" y="5370141"/>
              <a:ext cx="4929038" cy="431848"/>
            </a:xfrm>
            <a:custGeom>
              <a:avLst/>
              <a:pathLst>
                <a:path w="4929038" h="431848">
                  <a:moveTo>
                    <a:pt x="0" y="0"/>
                  </a:moveTo>
                  <a:lnTo>
                    <a:pt x="24894" y="25"/>
                  </a:lnTo>
                  <a:lnTo>
                    <a:pt x="49788" y="55"/>
                  </a:lnTo>
                  <a:lnTo>
                    <a:pt x="74682" y="90"/>
                  </a:lnTo>
                  <a:lnTo>
                    <a:pt x="99576" y="131"/>
                  </a:lnTo>
                  <a:lnTo>
                    <a:pt x="124470" y="180"/>
                  </a:lnTo>
                  <a:lnTo>
                    <a:pt x="149364" y="237"/>
                  </a:lnTo>
                  <a:lnTo>
                    <a:pt x="174258" y="303"/>
                  </a:lnTo>
                  <a:lnTo>
                    <a:pt x="199153" y="382"/>
                  </a:lnTo>
                  <a:lnTo>
                    <a:pt x="224047" y="474"/>
                  </a:lnTo>
                  <a:lnTo>
                    <a:pt x="248941" y="583"/>
                  </a:lnTo>
                  <a:lnTo>
                    <a:pt x="273835" y="711"/>
                  </a:lnTo>
                  <a:lnTo>
                    <a:pt x="298729" y="860"/>
                  </a:lnTo>
                  <a:lnTo>
                    <a:pt x="323623" y="1036"/>
                  </a:lnTo>
                  <a:lnTo>
                    <a:pt x="348517" y="1243"/>
                  </a:lnTo>
                  <a:lnTo>
                    <a:pt x="373412" y="1485"/>
                  </a:lnTo>
                  <a:lnTo>
                    <a:pt x="398306" y="1770"/>
                  </a:lnTo>
                  <a:lnTo>
                    <a:pt x="423200" y="2105"/>
                  </a:lnTo>
                  <a:lnTo>
                    <a:pt x="448094" y="2497"/>
                  </a:lnTo>
                  <a:lnTo>
                    <a:pt x="472988" y="2957"/>
                  </a:lnTo>
                  <a:lnTo>
                    <a:pt x="497882" y="3496"/>
                  </a:lnTo>
                  <a:lnTo>
                    <a:pt x="522776" y="4129"/>
                  </a:lnTo>
                  <a:lnTo>
                    <a:pt x="547670" y="4870"/>
                  </a:lnTo>
                  <a:lnTo>
                    <a:pt x="572565" y="5738"/>
                  </a:lnTo>
                  <a:lnTo>
                    <a:pt x="597459" y="6753"/>
                  </a:lnTo>
                  <a:lnTo>
                    <a:pt x="622353" y="7941"/>
                  </a:lnTo>
                  <a:lnTo>
                    <a:pt x="647247" y="9328"/>
                  </a:lnTo>
                  <a:lnTo>
                    <a:pt x="672141" y="10947"/>
                  </a:lnTo>
                  <a:lnTo>
                    <a:pt x="697035" y="12834"/>
                  </a:lnTo>
                  <a:lnTo>
                    <a:pt x="721929" y="15031"/>
                  </a:lnTo>
                  <a:lnTo>
                    <a:pt x="746824" y="17584"/>
                  </a:lnTo>
                  <a:lnTo>
                    <a:pt x="771718" y="20545"/>
                  </a:lnTo>
                  <a:lnTo>
                    <a:pt x="796612" y="23972"/>
                  </a:lnTo>
                  <a:lnTo>
                    <a:pt x="821506" y="27927"/>
                  </a:lnTo>
                  <a:lnTo>
                    <a:pt x="846400" y="32479"/>
                  </a:lnTo>
                  <a:lnTo>
                    <a:pt x="871294" y="37701"/>
                  </a:lnTo>
                  <a:lnTo>
                    <a:pt x="896188" y="43666"/>
                  </a:lnTo>
                  <a:lnTo>
                    <a:pt x="921083" y="50451"/>
                  </a:lnTo>
                  <a:lnTo>
                    <a:pt x="945977" y="58130"/>
                  </a:lnTo>
                  <a:lnTo>
                    <a:pt x="970871" y="66769"/>
                  </a:lnTo>
                  <a:lnTo>
                    <a:pt x="995765" y="76426"/>
                  </a:lnTo>
                  <a:lnTo>
                    <a:pt x="1020659" y="87144"/>
                  </a:lnTo>
                  <a:lnTo>
                    <a:pt x="1045553" y="98944"/>
                  </a:lnTo>
                  <a:lnTo>
                    <a:pt x="1070447" y="111821"/>
                  </a:lnTo>
                  <a:lnTo>
                    <a:pt x="1095341" y="125739"/>
                  </a:lnTo>
                  <a:lnTo>
                    <a:pt x="1120236" y="140627"/>
                  </a:lnTo>
                  <a:lnTo>
                    <a:pt x="1145130" y="156375"/>
                  </a:lnTo>
                  <a:lnTo>
                    <a:pt x="1170024" y="172838"/>
                  </a:lnTo>
                  <a:lnTo>
                    <a:pt x="1194918" y="189840"/>
                  </a:lnTo>
                  <a:lnTo>
                    <a:pt x="1219812" y="207175"/>
                  </a:lnTo>
                  <a:lnTo>
                    <a:pt x="1244706" y="224624"/>
                  </a:lnTo>
                  <a:lnTo>
                    <a:pt x="1269600" y="241959"/>
                  </a:lnTo>
                  <a:lnTo>
                    <a:pt x="1294495" y="258961"/>
                  </a:lnTo>
                  <a:lnTo>
                    <a:pt x="1319389" y="275424"/>
                  </a:lnTo>
                  <a:lnTo>
                    <a:pt x="1344283" y="291172"/>
                  </a:lnTo>
                  <a:lnTo>
                    <a:pt x="1369177" y="306060"/>
                  </a:lnTo>
                  <a:lnTo>
                    <a:pt x="1394071" y="319978"/>
                  </a:lnTo>
                  <a:lnTo>
                    <a:pt x="1418965" y="332855"/>
                  </a:lnTo>
                  <a:lnTo>
                    <a:pt x="1443859" y="344655"/>
                  </a:lnTo>
                  <a:lnTo>
                    <a:pt x="1468754" y="355373"/>
                  </a:lnTo>
                  <a:lnTo>
                    <a:pt x="1493648" y="365030"/>
                  </a:lnTo>
                  <a:lnTo>
                    <a:pt x="1518542" y="373669"/>
                  </a:lnTo>
                  <a:lnTo>
                    <a:pt x="1543436" y="381347"/>
                  </a:lnTo>
                  <a:lnTo>
                    <a:pt x="1568330" y="388133"/>
                  </a:lnTo>
                  <a:lnTo>
                    <a:pt x="1593224" y="394098"/>
                  </a:lnTo>
                  <a:lnTo>
                    <a:pt x="1618118" y="399319"/>
                  </a:lnTo>
                  <a:lnTo>
                    <a:pt x="1643012" y="403872"/>
                  </a:lnTo>
                  <a:lnTo>
                    <a:pt x="1667907" y="407827"/>
                  </a:lnTo>
                  <a:lnTo>
                    <a:pt x="1692801" y="411254"/>
                  </a:lnTo>
                  <a:lnTo>
                    <a:pt x="1717695" y="414215"/>
                  </a:lnTo>
                  <a:lnTo>
                    <a:pt x="1742589" y="416768"/>
                  </a:lnTo>
                  <a:lnTo>
                    <a:pt x="1767483" y="418965"/>
                  </a:lnTo>
                  <a:lnTo>
                    <a:pt x="1792377" y="420852"/>
                  </a:lnTo>
                  <a:lnTo>
                    <a:pt x="1817271" y="422471"/>
                  </a:lnTo>
                  <a:lnTo>
                    <a:pt x="1842166" y="423858"/>
                  </a:lnTo>
                  <a:lnTo>
                    <a:pt x="1867060" y="425046"/>
                  </a:lnTo>
                  <a:lnTo>
                    <a:pt x="1891954" y="426061"/>
                  </a:lnTo>
                  <a:lnTo>
                    <a:pt x="1916848" y="426929"/>
                  </a:lnTo>
                  <a:lnTo>
                    <a:pt x="1941742" y="427670"/>
                  </a:lnTo>
                  <a:lnTo>
                    <a:pt x="1966636" y="428303"/>
                  </a:lnTo>
                  <a:lnTo>
                    <a:pt x="1991530" y="428842"/>
                  </a:lnTo>
                  <a:lnTo>
                    <a:pt x="2016425" y="429302"/>
                  </a:lnTo>
                  <a:lnTo>
                    <a:pt x="2041319" y="429694"/>
                  </a:lnTo>
                  <a:lnTo>
                    <a:pt x="2066213" y="430029"/>
                  </a:lnTo>
                  <a:lnTo>
                    <a:pt x="2091107" y="430314"/>
                  </a:lnTo>
                  <a:lnTo>
                    <a:pt x="2116001" y="430556"/>
                  </a:lnTo>
                  <a:lnTo>
                    <a:pt x="2140895" y="430763"/>
                  </a:lnTo>
                  <a:lnTo>
                    <a:pt x="2165789" y="430939"/>
                  </a:lnTo>
                  <a:lnTo>
                    <a:pt x="2190683" y="431088"/>
                  </a:lnTo>
                  <a:lnTo>
                    <a:pt x="2215578" y="431216"/>
                  </a:lnTo>
                  <a:lnTo>
                    <a:pt x="2240472" y="431324"/>
                  </a:lnTo>
                  <a:lnTo>
                    <a:pt x="2265366" y="431417"/>
                  </a:lnTo>
                  <a:lnTo>
                    <a:pt x="2290260" y="431496"/>
                  </a:lnTo>
                  <a:lnTo>
                    <a:pt x="2315154" y="431562"/>
                  </a:lnTo>
                  <a:lnTo>
                    <a:pt x="2340048" y="431619"/>
                  </a:lnTo>
                  <a:lnTo>
                    <a:pt x="2364942" y="431668"/>
                  </a:lnTo>
                  <a:lnTo>
                    <a:pt x="2389837" y="431709"/>
                  </a:lnTo>
                  <a:lnTo>
                    <a:pt x="2414731" y="431744"/>
                  </a:lnTo>
                  <a:lnTo>
                    <a:pt x="2439625" y="431774"/>
                  </a:lnTo>
                  <a:lnTo>
                    <a:pt x="2464519" y="431799"/>
                  </a:lnTo>
                  <a:lnTo>
                    <a:pt x="2464519" y="431848"/>
                  </a:lnTo>
                  <a:lnTo>
                    <a:pt x="2489413" y="431831"/>
                  </a:lnTo>
                  <a:lnTo>
                    <a:pt x="2514307" y="431811"/>
                  </a:lnTo>
                  <a:lnTo>
                    <a:pt x="2539201" y="431788"/>
                  </a:lnTo>
                  <a:lnTo>
                    <a:pt x="2564096" y="431760"/>
                  </a:lnTo>
                  <a:lnTo>
                    <a:pt x="2588990" y="431728"/>
                  </a:lnTo>
                  <a:lnTo>
                    <a:pt x="2613884" y="431690"/>
                  </a:lnTo>
                  <a:lnTo>
                    <a:pt x="2638778" y="431645"/>
                  </a:lnTo>
                  <a:lnTo>
                    <a:pt x="2663672" y="431593"/>
                  </a:lnTo>
                  <a:lnTo>
                    <a:pt x="2688566" y="431531"/>
                  </a:lnTo>
                  <a:lnTo>
                    <a:pt x="2713460" y="431459"/>
                  </a:lnTo>
                  <a:lnTo>
                    <a:pt x="2738354" y="431374"/>
                  </a:lnTo>
                  <a:lnTo>
                    <a:pt x="2763249" y="431274"/>
                  </a:lnTo>
                  <a:lnTo>
                    <a:pt x="2788143" y="431157"/>
                  </a:lnTo>
                  <a:lnTo>
                    <a:pt x="2813037" y="431019"/>
                  </a:lnTo>
                  <a:lnTo>
                    <a:pt x="2837931" y="430857"/>
                  </a:lnTo>
                  <a:lnTo>
                    <a:pt x="2862825" y="430667"/>
                  </a:lnTo>
                  <a:lnTo>
                    <a:pt x="2887719" y="430444"/>
                  </a:lnTo>
                  <a:lnTo>
                    <a:pt x="2912613" y="430183"/>
                  </a:lnTo>
                  <a:lnTo>
                    <a:pt x="2937508" y="429876"/>
                  </a:lnTo>
                  <a:lnTo>
                    <a:pt x="2962402" y="429516"/>
                  </a:lnTo>
                  <a:lnTo>
                    <a:pt x="2987296" y="429095"/>
                  </a:lnTo>
                  <a:lnTo>
                    <a:pt x="3012190" y="428601"/>
                  </a:lnTo>
                  <a:lnTo>
                    <a:pt x="3037084" y="428022"/>
                  </a:lnTo>
                  <a:lnTo>
                    <a:pt x="3061978" y="427345"/>
                  </a:lnTo>
                  <a:lnTo>
                    <a:pt x="3086872" y="426554"/>
                  </a:lnTo>
                  <a:lnTo>
                    <a:pt x="3111767" y="425629"/>
                  </a:lnTo>
                  <a:lnTo>
                    <a:pt x="3136661" y="424549"/>
                  </a:lnTo>
                  <a:lnTo>
                    <a:pt x="3161555" y="423291"/>
                  </a:lnTo>
                  <a:lnTo>
                    <a:pt x="3186449" y="421827"/>
                  </a:lnTo>
                  <a:lnTo>
                    <a:pt x="3211343" y="420125"/>
                  </a:lnTo>
                  <a:lnTo>
                    <a:pt x="3236237" y="418151"/>
                  </a:lnTo>
                  <a:lnTo>
                    <a:pt x="3261131" y="415866"/>
                  </a:lnTo>
                  <a:lnTo>
                    <a:pt x="3286025" y="413229"/>
                  </a:lnTo>
                  <a:lnTo>
                    <a:pt x="3310920" y="410194"/>
                  </a:lnTo>
                  <a:lnTo>
                    <a:pt x="3335814" y="406713"/>
                  </a:lnTo>
                  <a:lnTo>
                    <a:pt x="3360708" y="402736"/>
                  </a:lnTo>
                  <a:lnTo>
                    <a:pt x="3385602" y="398213"/>
                  </a:lnTo>
                  <a:lnTo>
                    <a:pt x="3410496" y="393094"/>
                  </a:lnTo>
                  <a:lnTo>
                    <a:pt x="3435390" y="387335"/>
                  </a:lnTo>
                  <a:lnTo>
                    <a:pt x="3460284" y="380897"/>
                  </a:lnTo>
                  <a:lnTo>
                    <a:pt x="3485179" y="373751"/>
                  </a:lnTo>
                  <a:lnTo>
                    <a:pt x="3510073" y="365885"/>
                  </a:lnTo>
                  <a:lnTo>
                    <a:pt x="3534967" y="357300"/>
                  </a:lnTo>
                  <a:lnTo>
                    <a:pt x="3559861" y="348021"/>
                  </a:lnTo>
                  <a:lnTo>
                    <a:pt x="3584755" y="338096"/>
                  </a:lnTo>
                  <a:lnTo>
                    <a:pt x="3609649" y="327598"/>
                  </a:lnTo>
                  <a:lnTo>
                    <a:pt x="3634543" y="316622"/>
                  </a:lnTo>
                  <a:lnTo>
                    <a:pt x="3659438" y="305288"/>
                  </a:lnTo>
                  <a:lnTo>
                    <a:pt x="3684332" y="293731"/>
                  </a:lnTo>
                  <a:lnTo>
                    <a:pt x="3709226" y="282098"/>
                  </a:lnTo>
                  <a:lnTo>
                    <a:pt x="3734120" y="270541"/>
                  </a:lnTo>
                  <a:lnTo>
                    <a:pt x="3759014" y="259207"/>
                  </a:lnTo>
                  <a:lnTo>
                    <a:pt x="3783908" y="248231"/>
                  </a:lnTo>
                  <a:lnTo>
                    <a:pt x="3808802" y="237733"/>
                  </a:lnTo>
                  <a:lnTo>
                    <a:pt x="3833696" y="227808"/>
                  </a:lnTo>
                  <a:lnTo>
                    <a:pt x="3858591" y="218529"/>
                  </a:lnTo>
                  <a:lnTo>
                    <a:pt x="3883485" y="209944"/>
                  </a:lnTo>
                  <a:lnTo>
                    <a:pt x="3908379" y="202077"/>
                  </a:lnTo>
                  <a:lnTo>
                    <a:pt x="3933273" y="194932"/>
                  </a:lnTo>
                  <a:lnTo>
                    <a:pt x="3958167" y="188494"/>
                  </a:lnTo>
                  <a:lnTo>
                    <a:pt x="3983061" y="182735"/>
                  </a:lnTo>
                  <a:lnTo>
                    <a:pt x="4007955" y="177616"/>
                  </a:lnTo>
                  <a:lnTo>
                    <a:pt x="4032850" y="173092"/>
                  </a:lnTo>
                  <a:lnTo>
                    <a:pt x="4057744" y="169115"/>
                  </a:lnTo>
                  <a:lnTo>
                    <a:pt x="4082638" y="165634"/>
                  </a:lnTo>
                  <a:lnTo>
                    <a:pt x="4107532" y="162600"/>
                  </a:lnTo>
                  <a:lnTo>
                    <a:pt x="4132426" y="159963"/>
                  </a:lnTo>
                  <a:lnTo>
                    <a:pt x="4157320" y="157678"/>
                  </a:lnTo>
                  <a:lnTo>
                    <a:pt x="4182214" y="155704"/>
                  </a:lnTo>
                  <a:lnTo>
                    <a:pt x="4207109" y="154002"/>
                  </a:lnTo>
                  <a:lnTo>
                    <a:pt x="4232003" y="152538"/>
                  </a:lnTo>
                  <a:lnTo>
                    <a:pt x="4256897" y="151279"/>
                  </a:lnTo>
                  <a:lnTo>
                    <a:pt x="4281791" y="150200"/>
                  </a:lnTo>
                  <a:lnTo>
                    <a:pt x="4306685" y="149275"/>
                  </a:lnTo>
                  <a:lnTo>
                    <a:pt x="4331579" y="148484"/>
                  </a:lnTo>
                  <a:lnTo>
                    <a:pt x="4356473" y="147807"/>
                  </a:lnTo>
                  <a:lnTo>
                    <a:pt x="4381367" y="147228"/>
                  </a:lnTo>
                  <a:lnTo>
                    <a:pt x="4406262" y="146734"/>
                  </a:lnTo>
                  <a:lnTo>
                    <a:pt x="4431156" y="146312"/>
                  </a:lnTo>
                  <a:lnTo>
                    <a:pt x="4456050" y="145953"/>
                  </a:lnTo>
                  <a:lnTo>
                    <a:pt x="4480944" y="145646"/>
                  </a:lnTo>
                  <a:lnTo>
                    <a:pt x="4505838" y="145384"/>
                  </a:lnTo>
                  <a:lnTo>
                    <a:pt x="4530732" y="145162"/>
                  </a:lnTo>
                  <a:lnTo>
                    <a:pt x="4555626" y="144972"/>
                  </a:lnTo>
                  <a:lnTo>
                    <a:pt x="4580521" y="144810"/>
                  </a:lnTo>
                  <a:lnTo>
                    <a:pt x="4605415" y="144672"/>
                  </a:lnTo>
                  <a:lnTo>
                    <a:pt x="4630309" y="144555"/>
                  </a:lnTo>
                  <a:lnTo>
                    <a:pt x="4655203" y="144455"/>
                  </a:lnTo>
                  <a:lnTo>
                    <a:pt x="4680097" y="144370"/>
                  </a:lnTo>
                  <a:lnTo>
                    <a:pt x="4704991" y="144298"/>
                  </a:lnTo>
                  <a:lnTo>
                    <a:pt x="4729885" y="144236"/>
                  </a:lnTo>
                  <a:lnTo>
                    <a:pt x="4754780" y="144184"/>
                  </a:lnTo>
                  <a:lnTo>
                    <a:pt x="4779674" y="144139"/>
                  </a:lnTo>
                  <a:lnTo>
                    <a:pt x="4804568" y="144101"/>
                  </a:lnTo>
                  <a:lnTo>
                    <a:pt x="4829462" y="144069"/>
                  </a:lnTo>
                  <a:lnTo>
                    <a:pt x="4854356" y="144041"/>
                  </a:lnTo>
                  <a:lnTo>
                    <a:pt x="4879250" y="144018"/>
                  </a:lnTo>
                  <a:lnTo>
                    <a:pt x="4904144" y="143998"/>
                  </a:lnTo>
                  <a:lnTo>
                    <a:pt x="4929038" y="143981"/>
                  </a:lnTo>
                </a:path>
              </a:pathLst>
            </a:custGeom>
            <a:ln w="40651" cap="flat">
              <a:solidFill>
                <a:srgbClr val="F8766D">
                  <a:alpha val="100000"/>
                </a:srgbClr>
              </a:solidFill>
              <a:prstDash val="solid"/>
              <a:round/>
            </a:ln>
          </p:spPr>
          <p:txBody>
            <a:bodyPr/>
            <a:lstStyle/>
            <a:p/>
          </p:txBody>
        </p:sp>
        <p:sp>
          <p:nvSpPr>
            <p:cNvPr id="40" name="pl40"/>
            <p:cNvSpPr/>
            <p:nvPr/>
          </p:nvSpPr>
          <p:spPr>
            <a:xfrm>
              <a:off x="2420208" y="1193418"/>
              <a:ext cx="4929038" cy="863793"/>
            </a:xfrm>
            <a:custGeom>
              <a:avLst/>
              <a:pathLst>
                <a:path w="4929038" h="863793">
                  <a:moveTo>
                    <a:pt x="0" y="575926"/>
                  </a:moveTo>
                  <a:lnTo>
                    <a:pt x="24894" y="575943"/>
                  </a:lnTo>
                  <a:lnTo>
                    <a:pt x="49788" y="575963"/>
                  </a:lnTo>
                  <a:lnTo>
                    <a:pt x="74682" y="575986"/>
                  </a:lnTo>
                  <a:lnTo>
                    <a:pt x="99576" y="576014"/>
                  </a:lnTo>
                  <a:lnTo>
                    <a:pt x="124470" y="576046"/>
                  </a:lnTo>
                  <a:lnTo>
                    <a:pt x="149364" y="576084"/>
                  </a:lnTo>
                  <a:lnTo>
                    <a:pt x="174258" y="576129"/>
                  </a:lnTo>
                  <a:lnTo>
                    <a:pt x="199153" y="576181"/>
                  </a:lnTo>
                  <a:lnTo>
                    <a:pt x="224047" y="576243"/>
                  </a:lnTo>
                  <a:lnTo>
                    <a:pt x="248941" y="576315"/>
                  </a:lnTo>
                  <a:lnTo>
                    <a:pt x="273835" y="576400"/>
                  </a:lnTo>
                  <a:lnTo>
                    <a:pt x="298729" y="576500"/>
                  </a:lnTo>
                  <a:lnTo>
                    <a:pt x="323623" y="576617"/>
                  </a:lnTo>
                  <a:lnTo>
                    <a:pt x="348517" y="576755"/>
                  </a:lnTo>
                  <a:lnTo>
                    <a:pt x="373412" y="576917"/>
                  </a:lnTo>
                  <a:lnTo>
                    <a:pt x="398306" y="577106"/>
                  </a:lnTo>
                  <a:lnTo>
                    <a:pt x="423200" y="577329"/>
                  </a:lnTo>
                  <a:lnTo>
                    <a:pt x="448094" y="577591"/>
                  </a:lnTo>
                  <a:lnTo>
                    <a:pt x="472988" y="577898"/>
                  </a:lnTo>
                  <a:lnTo>
                    <a:pt x="497882" y="578257"/>
                  </a:lnTo>
                  <a:lnTo>
                    <a:pt x="522776" y="578679"/>
                  </a:lnTo>
                  <a:lnTo>
                    <a:pt x="547670" y="579173"/>
                  </a:lnTo>
                  <a:lnTo>
                    <a:pt x="572565" y="579751"/>
                  </a:lnTo>
                  <a:lnTo>
                    <a:pt x="597459" y="580428"/>
                  </a:lnTo>
                  <a:lnTo>
                    <a:pt x="622353" y="581220"/>
                  </a:lnTo>
                  <a:lnTo>
                    <a:pt x="647247" y="582145"/>
                  </a:lnTo>
                  <a:lnTo>
                    <a:pt x="672141" y="583224"/>
                  </a:lnTo>
                  <a:lnTo>
                    <a:pt x="697035" y="584483"/>
                  </a:lnTo>
                  <a:lnTo>
                    <a:pt x="721929" y="585947"/>
                  </a:lnTo>
                  <a:lnTo>
                    <a:pt x="746824" y="587649"/>
                  </a:lnTo>
                  <a:lnTo>
                    <a:pt x="771718" y="589623"/>
                  </a:lnTo>
                  <a:lnTo>
                    <a:pt x="796612" y="591907"/>
                  </a:lnTo>
                  <a:lnTo>
                    <a:pt x="821506" y="594544"/>
                  </a:lnTo>
                  <a:lnTo>
                    <a:pt x="846400" y="597579"/>
                  </a:lnTo>
                  <a:lnTo>
                    <a:pt x="871294" y="601060"/>
                  </a:lnTo>
                  <a:lnTo>
                    <a:pt x="896188" y="605037"/>
                  </a:lnTo>
                  <a:lnTo>
                    <a:pt x="921083" y="609561"/>
                  </a:lnTo>
                  <a:lnTo>
                    <a:pt x="945977" y="614679"/>
                  </a:lnTo>
                  <a:lnTo>
                    <a:pt x="970871" y="620439"/>
                  </a:lnTo>
                  <a:lnTo>
                    <a:pt x="995765" y="626877"/>
                  </a:lnTo>
                  <a:lnTo>
                    <a:pt x="1020659" y="634022"/>
                  </a:lnTo>
                  <a:lnTo>
                    <a:pt x="1045553" y="641889"/>
                  </a:lnTo>
                  <a:lnTo>
                    <a:pt x="1070447" y="650474"/>
                  </a:lnTo>
                  <a:lnTo>
                    <a:pt x="1095341" y="659752"/>
                  </a:lnTo>
                  <a:lnTo>
                    <a:pt x="1120236" y="669677"/>
                  </a:lnTo>
                  <a:lnTo>
                    <a:pt x="1145130" y="680176"/>
                  </a:lnTo>
                  <a:lnTo>
                    <a:pt x="1170024" y="691152"/>
                  </a:lnTo>
                  <a:lnTo>
                    <a:pt x="1194918" y="702486"/>
                  </a:lnTo>
                  <a:lnTo>
                    <a:pt x="1219812" y="714043"/>
                  </a:lnTo>
                  <a:lnTo>
                    <a:pt x="1244706" y="725676"/>
                  </a:lnTo>
                  <a:lnTo>
                    <a:pt x="1269600" y="737232"/>
                  </a:lnTo>
                  <a:lnTo>
                    <a:pt x="1294495" y="748567"/>
                  </a:lnTo>
                  <a:lnTo>
                    <a:pt x="1319389" y="759543"/>
                  </a:lnTo>
                  <a:lnTo>
                    <a:pt x="1344283" y="770041"/>
                  </a:lnTo>
                  <a:lnTo>
                    <a:pt x="1369177" y="779966"/>
                  </a:lnTo>
                  <a:lnTo>
                    <a:pt x="1394071" y="789245"/>
                  </a:lnTo>
                  <a:lnTo>
                    <a:pt x="1418965" y="797830"/>
                  </a:lnTo>
                  <a:lnTo>
                    <a:pt x="1443859" y="805696"/>
                  </a:lnTo>
                  <a:lnTo>
                    <a:pt x="1468754" y="812842"/>
                  </a:lnTo>
                  <a:lnTo>
                    <a:pt x="1493648" y="819280"/>
                  </a:lnTo>
                  <a:lnTo>
                    <a:pt x="1518542" y="825039"/>
                  </a:lnTo>
                  <a:lnTo>
                    <a:pt x="1543436" y="830158"/>
                  </a:lnTo>
                  <a:lnTo>
                    <a:pt x="1568330" y="834681"/>
                  </a:lnTo>
                  <a:lnTo>
                    <a:pt x="1593224" y="838658"/>
                  </a:lnTo>
                  <a:lnTo>
                    <a:pt x="1618118" y="842139"/>
                  </a:lnTo>
                  <a:lnTo>
                    <a:pt x="1643012" y="845174"/>
                  </a:lnTo>
                  <a:lnTo>
                    <a:pt x="1667907" y="847811"/>
                  </a:lnTo>
                  <a:lnTo>
                    <a:pt x="1692801" y="850096"/>
                  </a:lnTo>
                  <a:lnTo>
                    <a:pt x="1717695" y="852070"/>
                  </a:lnTo>
                  <a:lnTo>
                    <a:pt x="1742589" y="853772"/>
                  </a:lnTo>
                  <a:lnTo>
                    <a:pt x="1767483" y="855236"/>
                  </a:lnTo>
                  <a:lnTo>
                    <a:pt x="1792377" y="856494"/>
                  </a:lnTo>
                  <a:lnTo>
                    <a:pt x="1817271" y="857574"/>
                  </a:lnTo>
                  <a:lnTo>
                    <a:pt x="1842166" y="858498"/>
                  </a:lnTo>
                  <a:lnTo>
                    <a:pt x="1867060" y="859290"/>
                  </a:lnTo>
                  <a:lnTo>
                    <a:pt x="1891954" y="859967"/>
                  </a:lnTo>
                  <a:lnTo>
                    <a:pt x="1916848" y="860546"/>
                  </a:lnTo>
                  <a:lnTo>
                    <a:pt x="1941742" y="861040"/>
                  </a:lnTo>
                  <a:lnTo>
                    <a:pt x="1966636" y="861461"/>
                  </a:lnTo>
                  <a:lnTo>
                    <a:pt x="1991530" y="861821"/>
                  </a:lnTo>
                  <a:lnTo>
                    <a:pt x="2016425" y="862128"/>
                  </a:lnTo>
                  <a:lnTo>
                    <a:pt x="2041319" y="862389"/>
                  </a:lnTo>
                  <a:lnTo>
                    <a:pt x="2066213" y="862612"/>
                  </a:lnTo>
                  <a:lnTo>
                    <a:pt x="2091107" y="862802"/>
                  </a:lnTo>
                  <a:lnTo>
                    <a:pt x="2116001" y="862964"/>
                  </a:lnTo>
                  <a:lnTo>
                    <a:pt x="2140895" y="863101"/>
                  </a:lnTo>
                  <a:lnTo>
                    <a:pt x="2165789" y="863219"/>
                  </a:lnTo>
                  <a:lnTo>
                    <a:pt x="2190683" y="863319"/>
                  </a:lnTo>
                  <a:lnTo>
                    <a:pt x="2215578" y="863404"/>
                  </a:lnTo>
                  <a:lnTo>
                    <a:pt x="2240472" y="863476"/>
                  </a:lnTo>
                  <a:lnTo>
                    <a:pt x="2265366" y="863538"/>
                  </a:lnTo>
                  <a:lnTo>
                    <a:pt x="2290260" y="863590"/>
                  </a:lnTo>
                  <a:lnTo>
                    <a:pt x="2315154" y="863635"/>
                  </a:lnTo>
                  <a:lnTo>
                    <a:pt x="2340048" y="863673"/>
                  </a:lnTo>
                  <a:lnTo>
                    <a:pt x="2364942" y="863705"/>
                  </a:lnTo>
                  <a:lnTo>
                    <a:pt x="2389837" y="863732"/>
                  </a:lnTo>
                  <a:lnTo>
                    <a:pt x="2414731" y="863756"/>
                  </a:lnTo>
                  <a:lnTo>
                    <a:pt x="2439625" y="863776"/>
                  </a:lnTo>
                  <a:lnTo>
                    <a:pt x="2464519" y="863793"/>
                  </a:lnTo>
                  <a:lnTo>
                    <a:pt x="2464519" y="863599"/>
                  </a:lnTo>
                  <a:lnTo>
                    <a:pt x="2489413" y="863549"/>
                  </a:lnTo>
                  <a:lnTo>
                    <a:pt x="2514307" y="863489"/>
                  </a:lnTo>
                  <a:lnTo>
                    <a:pt x="2539201" y="863419"/>
                  </a:lnTo>
                  <a:lnTo>
                    <a:pt x="2564096" y="863336"/>
                  </a:lnTo>
                  <a:lnTo>
                    <a:pt x="2588990" y="863239"/>
                  </a:lnTo>
                  <a:lnTo>
                    <a:pt x="2613884" y="863125"/>
                  </a:lnTo>
                  <a:lnTo>
                    <a:pt x="2638778" y="862992"/>
                  </a:lnTo>
                  <a:lnTo>
                    <a:pt x="2663672" y="862834"/>
                  </a:lnTo>
                  <a:lnTo>
                    <a:pt x="2688566" y="862649"/>
                  </a:lnTo>
                  <a:lnTo>
                    <a:pt x="2713460" y="862432"/>
                  </a:lnTo>
                  <a:lnTo>
                    <a:pt x="2738354" y="862177"/>
                  </a:lnTo>
                  <a:lnTo>
                    <a:pt x="2763249" y="861878"/>
                  </a:lnTo>
                  <a:lnTo>
                    <a:pt x="2788143" y="861526"/>
                  </a:lnTo>
                  <a:lnTo>
                    <a:pt x="2813037" y="861113"/>
                  </a:lnTo>
                  <a:lnTo>
                    <a:pt x="2837931" y="860628"/>
                  </a:lnTo>
                  <a:lnTo>
                    <a:pt x="2862825" y="860058"/>
                  </a:lnTo>
                  <a:lnTo>
                    <a:pt x="2887719" y="859389"/>
                  </a:lnTo>
                  <a:lnTo>
                    <a:pt x="2912613" y="858605"/>
                  </a:lnTo>
                  <a:lnTo>
                    <a:pt x="2937508" y="857685"/>
                  </a:lnTo>
                  <a:lnTo>
                    <a:pt x="2962402" y="856606"/>
                  </a:lnTo>
                  <a:lnTo>
                    <a:pt x="2987296" y="855341"/>
                  </a:lnTo>
                  <a:lnTo>
                    <a:pt x="3012190" y="853858"/>
                  </a:lnTo>
                  <a:lnTo>
                    <a:pt x="3037084" y="852123"/>
                  </a:lnTo>
                  <a:lnTo>
                    <a:pt x="3061978" y="850092"/>
                  </a:lnTo>
                  <a:lnTo>
                    <a:pt x="3086872" y="847717"/>
                  </a:lnTo>
                  <a:lnTo>
                    <a:pt x="3111767" y="844942"/>
                  </a:lnTo>
                  <a:lnTo>
                    <a:pt x="3136661" y="841704"/>
                  </a:lnTo>
                  <a:lnTo>
                    <a:pt x="3161555" y="837930"/>
                  </a:lnTo>
                  <a:lnTo>
                    <a:pt x="3186449" y="833536"/>
                  </a:lnTo>
                  <a:lnTo>
                    <a:pt x="3211343" y="828431"/>
                  </a:lnTo>
                  <a:lnTo>
                    <a:pt x="3236237" y="822509"/>
                  </a:lnTo>
                  <a:lnTo>
                    <a:pt x="3261131" y="815655"/>
                  </a:lnTo>
                  <a:lnTo>
                    <a:pt x="3286025" y="807744"/>
                  </a:lnTo>
                  <a:lnTo>
                    <a:pt x="3310920" y="798639"/>
                  </a:lnTo>
                  <a:lnTo>
                    <a:pt x="3335814" y="788197"/>
                  </a:lnTo>
                  <a:lnTo>
                    <a:pt x="3360708" y="776266"/>
                  </a:lnTo>
                  <a:lnTo>
                    <a:pt x="3385602" y="762695"/>
                  </a:lnTo>
                  <a:lnTo>
                    <a:pt x="3410496" y="747339"/>
                  </a:lnTo>
                  <a:lnTo>
                    <a:pt x="3435390" y="730061"/>
                  </a:lnTo>
                  <a:lnTo>
                    <a:pt x="3460284" y="710746"/>
                  </a:lnTo>
                  <a:lnTo>
                    <a:pt x="3485179" y="689311"/>
                  </a:lnTo>
                  <a:lnTo>
                    <a:pt x="3510073" y="665710"/>
                  </a:lnTo>
                  <a:lnTo>
                    <a:pt x="3534967" y="639956"/>
                  </a:lnTo>
                  <a:lnTo>
                    <a:pt x="3559861" y="612120"/>
                  </a:lnTo>
                  <a:lnTo>
                    <a:pt x="3584755" y="582345"/>
                  </a:lnTo>
                  <a:lnTo>
                    <a:pt x="3609649" y="550849"/>
                  </a:lnTo>
                  <a:lnTo>
                    <a:pt x="3634543" y="517922"/>
                  </a:lnTo>
                  <a:lnTo>
                    <a:pt x="3659438" y="483919"/>
                  </a:lnTo>
                  <a:lnTo>
                    <a:pt x="3684332" y="449248"/>
                  </a:lnTo>
                  <a:lnTo>
                    <a:pt x="3709226" y="414351"/>
                  </a:lnTo>
                  <a:lnTo>
                    <a:pt x="3734120" y="379680"/>
                  </a:lnTo>
                  <a:lnTo>
                    <a:pt x="3759014" y="345677"/>
                  </a:lnTo>
                  <a:lnTo>
                    <a:pt x="3783908" y="312750"/>
                  </a:lnTo>
                  <a:lnTo>
                    <a:pt x="3808802" y="281254"/>
                  </a:lnTo>
                  <a:lnTo>
                    <a:pt x="3833696" y="251479"/>
                  </a:lnTo>
                  <a:lnTo>
                    <a:pt x="3858591" y="223643"/>
                  </a:lnTo>
                  <a:lnTo>
                    <a:pt x="3883485" y="197888"/>
                  </a:lnTo>
                  <a:lnTo>
                    <a:pt x="3908379" y="174288"/>
                  </a:lnTo>
                  <a:lnTo>
                    <a:pt x="3933273" y="152852"/>
                  </a:lnTo>
                  <a:lnTo>
                    <a:pt x="3958167" y="133538"/>
                  </a:lnTo>
                  <a:lnTo>
                    <a:pt x="3983061" y="116260"/>
                  </a:lnTo>
                  <a:lnTo>
                    <a:pt x="4007955" y="100903"/>
                  </a:lnTo>
                  <a:lnTo>
                    <a:pt x="4032850" y="87333"/>
                  </a:lnTo>
                  <a:lnTo>
                    <a:pt x="4057744" y="75402"/>
                  </a:lnTo>
                  <a:lnTo>
                    <a:pt x="4082638" y="64959"/>
                  </a:lnTo>
                  <a:lnTo>
                    <a:pt x="4107532" y="55855"/>
                  </a:lnTo>
                  <a:lnTo>
                    <a:pt x="4132426" y="47944"/>
                  </a:lnTo>
                  <a:lnTo>
                    <a:pt x="4157320" y="41090"/>
                  </a:lnTo>
                  <a:lnTo>
                    <a:pt x="4182214" y="35168"/>
                  </a:lnTo>
                  <a:lnTo>
                    <a:pt x="4207109" y="30063"/>
                  </a:lnTo>
                  <a:lnTo>
                    <a:pt x="4232003" y="25669"/>
                  </a:lnTo>
                  <a:lnTo>
                    <a:pt x="4256897" y="21895"/>
                  </a:lnTo>
                  <a:lnTo>
                    <a:pt x="4281791" y="18656"/>
                  </a:lnTo>
                  <a:lnTo>
                    <a:pt x="4306685" y="15882"/>
                  </a:lnTo>
                  <a:lnTo>
                    <a:pt x="4331579" y="13507"/>
                  </a:lnTo>
                  <a:lnTo>
                    <a:pt x="4356473" y="11476"/>
                  </a:lnTo>
                  <a:lnTo>
                    <a:pt x="4381367" y="9741"/>
                  </a:lnTo>
                  <a:lnTo>
                    <a:pt x="4406262" y="8258"/>
                  </a:lnTo>
                  <a:lnTo>
                    <a:pt x="4431156" y="6993"/>
                  </a:lnTo>
                  <a:lnTo>
                    <a:pt x="4456050" y="5914"/>
                  </a:lnTo>
                  <a:lnTo>
                    <a:pt x="4480944" y="4994"/>
                  </a:lnTo>
                  <a:lnTo>
                    <a:pt x="4505838" y="4210"/>
                  </a:lnTo>
                  <a:lnTo>
                    <a:pt x="4530732" y="3541"/>
                  </a:lnTo>
                  <a:lnTo>
                    <a:pt x="4555626" y="2971"/>
                  </a:lnTo>
                  <a:lnTo>
                    <a:pt x="4580521" y="2486"/>
                  </a:lnTo>
                  <a:lnTo>
                    <a:pt x="4605415" y="2073"/>
                  </a:lnTo>
                  <a:lnTo>
                    <a:pt x="4630309" y="1721"/>
                  </a:lnTo>
                  <a:lnTo>
                    <a:pt x="4655203" y="1422"/>
                  </a:lnTo>
                  <a:lnTo>
                    <a:pt x="4680097" y="1167"/>
                  </a:lnTo>
                  <a:lnTo>
                    <a:pt x="4704991" y="949"/>
                  </a:lnTo>
                  <a:lnTo>
                    <a:pt x="4729885" y="765"/>
                  </a:lnTo>
                  <a:lnTo>
                    <a:pt x="4754780" y="607"/>
                  </a:lnTo>
                  <a:lnTo>
                    <a:pt x="4779674" y="474"/>
                  </a:lnTo>
                  <a:lnTo>
                    <a:pt x="4804568" y="360"/>
                  </a:lnTo>
                  <a:lnTo>
                    <a:pt x="4829462" y="263"/>
                  </a:lnTo>
                  <a:lnTo>
                    <a:pt x="4854356" y="180"/>
                  </a:lnTo>
                  <a:lnTo>
                    <a:pt x="4879250" y="110"/>
                  </a:lnTo>
                  <a:lnTo>
                    <a:pt x="4904144" y="50"/>
                  </a:lnTo>
                  <a:lnTo>
                    <a:pt x="4929038" y="0"/>
                  </a:lnTo>
                </a:path>
              </a:pathLst>
            </a:custGeom>
            <a:ln w="40651" cap="flat">
              <a:solidFill>
                <a:srgbClr val="F17E4F">
                  <a:alpha val="100000"/>
                </a:srgbClr>
              </a:solidFill>
              <a:prstDash val="solid"/>
              <a:round/>
            </a:ln>
          </p:spPr>
          <p:txBody>
            <a:bodyPr/>
            <a:lstStyle/>
            <a:p/>
          </p:txBody>
        </p:sp>
        <p:sp>
          <p:nvSpPr>
            <p:cNvPr id="41" name="pl41"/>
            <p:cNvSpPr/>
            <p:nvPr/>
          </p:nvSpPr>
          <p:spPr>
            <a:xfrm>
              <a:off x="2420208" y="4794021"/>
              <a:ext cx="4929038" cy="431944"/>
            </a:xfrm>
            <a:custGeom>
              <a:avLst/>
              <a:pathLst>
                <a:path w="4929038" h="431944">
                  <a:moveTo>
                    <a:pt x="0" y="0"/>
                  </a:moveTo>
                  <a:lnTo>
                    <a:pt x="24894" y="25"/>
                  </a:lnTo>
                  <a:lnTo>
                    <a:pt x="49788" y="55"/>
                  </a:lnTo>
                  <a:lnTo>
                    <a:pt x="74682" y="90"/>
                  </a:lnTo>
                  <a:lnTo>
                    <a:pt x="99576" y="131"/>
                  </a:lnTo>
                  <a:lnTo>
                    <a:pt x="124470" y="180"/>
                  </a:lnTo>
                  <a:lnTo>
                    <a:pt x="149364" y="237"/>
                  </a:lnTo>
                  <a:lnTo>
                    <a:pt x="174258" y="303"/>
                  </a:lnTo>
                  <a:lnTo>
                    <a:pt x="199153" y="382"/>
                  </a:lnTo>
                  <a:lnTo>
                    <a:pt x="224047" y="474"/>
                  </a:lnTo>
                  <a:lnTo>
                    <a:pt x="248941" y="583"/>
                  </a:lnTo>
                  <a:lnTo>
                    <a:pt x="273835" y="711"/>
                  </a:lnTo>
                  <a:lnTo>
                    <a:pt x="298729" y="860"/>
                  </a:lnTo>
                  <a:lnTo>
                    <a:pt x="323623" y="1036"/>
                  </a:lnTo>
                  <a:lnTo>
                    <a:pt x="348517" y="1243"/>
                  </a:lnTo>
                  <a:lnTo>
                    <a:pt x="373412" y="1485"/>
                  </a:lnTo>
                  <a:lnTo>
                    <a:pt x="398306" y="1770"/>
                  </a:lnTo>
                  <a:lnTo>
                    <a:pt x="423200" y="2105"/>
                  </a:lnTo>
                  <a:lnTo>
                    <a:pt x="448094" y="2497"/>
                  </a:lnTo>
                  <a:lnTo>
                    <a:pt x="472988" y="2957"/>
                  </a:lnTo>
                  <a:lnTo>
                    <a:pt x="497882" y="3496"/>
                  </a:lnTo>
                  <a:lnTo>
                    <a:pt x="522776" y="4129"/>
                  </a:lnTo>
                  <a:lnTo>
                    <a:pt x="547670" y="4870"/>
                  </a:lnTo>
                  <a:lnTo>
                    <a:pt x="572565" y="5738"/>
                  </a:lnTo>
                  <a:lnTo>
                    <a:pt x="597459" y="6753"/>
                  </a:lnTo>
                  <a:lnTo>
                    <a:pt x="622353" y="7941"/>
                  </a:lnTo>
                  <a:lnTo>
                    <a:pt x="647247" y="9328"/>
                  </a:lnTo>
                  <a:lnTo>
                    <a:pt x="672141" y="10947"/>
                  </a:lnTo>
                  <a:lnTo>
                    <a:pt x="697035" y="12834"/>
                  </a:lnTo>
                  <a:lnTo>
                    <a:pt x="721929" y="15031"/>
                  </a:lnTo>
                  <a:lnTo>
                    <a:pt x="746824" y="17584"/>
                  </a:lnTo>
                  <a:lnTo>
                    <a:pt x="771718" y="20545"/>
                  </a:lnTo>
                  <a:lnTo>
                    <a:pt x="796612" y="23972"/>
                  </a:lnTo>
                  <a:lnTo>
                    <a:pt x="821506" y="27927"/>
                  </a:lnTo>
                  <a:lnTo>
                    <a:pt x="846400" y="32479"/>
                  </a:lnTo>
                  <a:lnTo>
                    <a:pt x="871294" y="37701"/>
                  </a:lnTo>
                  <a:lnTo>
                    <a:pt x="896188" y="43666"/>
                  </a:lnTo>
                  <a:lnTo>
                    <a:pt x="921083" y="50451"/>
                  </a:lnTo>
                  <a:lnTo>
                    <a:pt x="945977" y="58130"/>
                  </a:lnTo>
                  <a:lnTo>
                    <a:pt x="970871" y="66769"/>
                  </a:lnTo>
                  <a:lnTo>
                    <a:pt x="995765" y="76426"/>
                  </a:lnTo>
                  <a:lnTo>
                    <a:pt x="1020659" y="87144"/>
                  </a:lnTo>
                  <a:lnTo>
                    <a:pt x="1045553" y="98944"/>
                  </a:lnTo>
                  <a:lnTo>
                    <a:pt x="1070447" y="111821"/>
                  </a:lnTo>
                  <a:lnTo>
                    <a:pt x="1095341" y="125739"/>
                  </a:lnTo>
                  <a:lnTo>
                    <a:pt x="1120236" y="140627"/>
                  </a:lnTo>
                  <a:lnTo>
                    <a:pt x="1145130" y="156375"/>
                  </a:lnTo>
                  <a:lnTo>
                    <a:pt x="1170024" y="172838"/>
                  </a:lnTo>
                  <a:lnTo>
                    <a:pt x="1194918" y="189840"/>
                  </a:lnTo>
                  <a:lnTo>
                    <a:pt x="1219812" y="207175"/>
                  </a:lnTo>
                  <a:lnTo>
                    <a:pt x="1244706" y="224624"/>
                  </a:lnTo>
                  <a:lnTo>
                    <a:pt x="1269600" y="241959"/>
                  </a:lnTo>
                  <a:lnTo>
                    <a:pt x="1294495" y="258961"/>
                  </a:lnTo>
                  <a:lnTo>
                    <a:pt x="1319389" y="275424"/>
                  </a:lnTo>
                  <a:lnTo>
                    <a:pt x="1344283" y="291172"/>
                  </a:lnTo>
                  <a:lnTo>
                    <a:pt x="1369177" y="306060"/>
                  </a:lnTo>
                  <a:lnTo>
                    <a:pt x="1394071" y="319978"/>
                  </a:lnTo>
                  <a:lnTo>
                    <a:pt x="1418965" y="332855"/>
                  </a:lnTo>
                  <a:lnTo>
                    <a:pt x="1443859" y="344655"/>
                  </a:lnTo>
                  <a:lnTo>
                    <a:pt x="1468754" y="355373"/>
                  </a:lnTo>
                  <a:lnTo>
                    <a:pt x="1493648" y="365030"/>
                  </a:lnTo>
                  <a:lnTo>
                    <a:pt x="1518542" y="373669"/>
                  </a:lnTo>
                  <a:lnTo>
                    <a:pt x="1543436" y="381347"/>
                  </a:lnTo>
                  <a:lnTo>
                    <a:pt x="1568330" y="388133"/>
                  </a:lnTo>
                  <a:lnTo>
                    <a:pt x="1593224" y="394098"/>
                  </a:lnTo>
                  <a:lnTo>
                    <a:pt x="1618118" y="399319"/>
                  </a:lnTo>
                  <a:lnTo>
                    <a:pt x="1643012" y="403872"/>
                  </a:lnTo>
                  <a:lnTo>
                    <a:pt x="1667907" y="407827"/>
                  </a:lnTo>
                  <a:lnTo>
                    <a:pt x="1692801" y="411254"/>
                  </a:lnTo>
                  <a:lnTo>
                    <a:pt x="1717695" y="414215"/>
                  </a:lnTo>
                  <a:lnTo>
                    <a:pt x="1742589" y="416768"/>
                  </a:lnTo>
                  <a:lnTo>
                    <a:pt x="1767483" y="418965"/>
                  </a:lnTo>
                  <a:lnTo>
                    <a:pt x="1792377" y="420852"/>
                  </a:lnTo>
                  <a:lnTo>
                    <a:pt x="1817271" y="422471"/>
                  </a:lnTo>
                  <a:lnTo>
                    <a:pt x="1842166" y="423858"/>
                  </a:lnTo>
                  <a:lnTo>
                    <a:pt x="1867060" y="425046"/>
                  </a:lnTo>
                  <a:lnTo>
                    <a:pt x="1891954" y="426061"/>
                  </a:lnTo>
                  <a:lnTo>
                    <a:pt x="1916848" y="426929"/>
                  </a:lnTo>
                  <a:lnTo>
                    <a:pt x="1941742" y="427670"/>
                  </a:lnTo>
                  <a:lnTo>
                    <a:pt x="1966636" y="428303"/>
                  </a:lnTo>
                  <a:lnTo>
                    <a:pt x="1991530" y="428842"/>
                  </a:lnTo>
                  <a:lnTo>
                    <a:pt x="2016425" y="429302"/>
                  </a:lnTo>
                  <a:lnTo>
                    <a:pt x="2041319" y="429694"/>
                  </a:lnTo>
                  <a:lnTo>
                    <a:pt x="2066213" y="430029"/>
                  </a:lnTo>
                  <a:lnTo>
                    <a:pt x="2091107" y="430314"/>
                  </a:lnTo>
                  <a:lnTo>
                    <a:pt x="2116001" y="430556"/>
                  </a:lnTo>
                  <a:lnTo>
                    <a:pt x="2140895" y="430763"/>
                  </a:lnTo>
                  <a:lnTo>
                    <a:pt x="2165789" y="430939"/>
                  </a:lnTo>
                  <a:lnTo>
                    <a:pt x="2190683" y="431088"/>
                  </a:lnTo>
                  <a:lnTo>
                    <a:pt x="2215578" y="431216"/>
                  </a:lnTo>
                  <a:lnTo>
                    <a:pt x="2240472" y="431324"/>
                  </a:lnTo>
                  <a:lnTo>
                    <a:pt x="2265366" y="431417"/>
                  </a:lnTo>
                  <a:lnTo>
                    <a:pt x="2290260" y="431496"/>
                  </a:lnTo>
                  <a:lnTo>
                    <a:pt x="2315154" y="431562"/>
                  </a:lnTo>
                  <a:lnTo>
                    <a:pt x="2340048" y="431619"/>
                  </a:lnTo>
                  <a:lnTo>
                    <a:pt x="2364942" y="431668"/>
                  </a:lnTo>
                  <a:lnTo>
                    <a:pt x="2389837" y="431709"/>
                  </a:lnTo>
                  <a:lnTo>
                    <a:pt x="2414731" y="431744"/>
                  </a:lnTo>
                  <a:lnTo>
                    <a:pt x="2439625" y="431774"/>
                  </a:lnTo>
                  <a:lnTo>
                    <a:pt x="2464519" y="431799"/>
                  </a:lnTo>
                  <a:lnTo>
                    <a:pt x="2464519" y="431944"/>
                  </a:lnTo>
                  <a:lnTo>
                    <a:pt x="2489413" y="431944"/>
                  </a:lnTo>
                  <a:lnTo>
                    <a:pt x="2514307" y="431944"/>
                  </a:lnTo>
                  <a:lnTo>
                    <a:pt x="2539201" y="431944"/>
                  </a:lnTo>
                  <a:lnTo>
                    <a:pt x="2564096" y="431944"/>
                  </a:lnTo>
                  <a:lnTo>
                    <a:pt x="2588990" y="431944"/>
                  </a:lnTo>
                  <a:lnTo>
                    <a:pt x="2613884" y="431944"/>
                  </a:lnTo>
                  <a:lnTo>
                    <a:pt x="2638778" y="431944"/>
                  </a:lnTo>
                  <a:lnTo>
                    <a:pt x="2663672" y="431944"/>
                  </a:lnTo>
                  <a:lnTo>
                    <a:pt x="2688566" y="431944"/>
                  </a:lnTo>
                  <a:lnTo>
                    <a:pt x="2713460" y="431944"/>
                  </a:lnTo>
                  <a:lnTo>
                    <a:pt x="2738354" y="431944"/>
                  </a:lnTo>
                  <a:lnTo>
                    <a:pt x="2763249" y="431944"/>
                  </a:lnTo>
                  <a:lnTo>
                    <a:pt x="2788143" y="431944"/>
                  </a:lnTo>
                  <a:lnTo>
                    <a:pt x="2813037" y="431944"/>
                  </a:lnTo>
                  <a:lnTo>
                    <a:pt x="2837931" y="431944"/>
                  </a:lnTo>
                  <a:lnTo>
                    <a:pt x="2862825" y="431944"/>
                  </a:lnTo>
                  <a:lnTo>
                    <a:pt x="2887719" y="431944"/>
                  </a:lnTo>
                  <a:lnTo>
                    <a:pt x="2912613" y="431944"/>
                  </a:lnTo>
                  <a:lnTo>
                    <a:pt x="2937508" y="431944"/>
                  </a:lnTo>
                  <a:lnTo>
                    <a:pt x="2962402" y="431944"/>
                  </a:lnTo>
                  <a:lnTo>
                    <a:pt x="2987296" y="431944"/>
                  </a:lnTo>
                  <a:lnTo>
                    <a:pt x="3012190" y="431944"/>
                  </a:lnTo>
                  <a:lnTo>
                    <a:pt x="3037084" y="431944"/>
                  </a:lnTo>
                  <a:lnTo>
                    <a:pt x="3061978" y="431944"/>
                  </a:lnTo>
                  <a:lnTo>
                    <a:pt x="3086872" y="431944"/>
                  </a:lnTo>
                  <a:lnTo>
                    <a:pt x="3111767" y="431944"/>
                  </a:lnTo>
                  <a:lnTo>
                    <a:pt x="3136661" y="431944"/>
                  </a:lnTo>
                  <a:lnTo>
                    <a:pt x="3161555" y="431944"/>
                  </a:lnTo>
                  <a:lnTo>
                    <a:pt x="3186449" y="431944"/>
                  </a:lnTo>
                  <a:lnTo>
                    <a:pt x="3211343" y="431944"/>
                  </a:lnTo>
                  <a:lnTo>
                    <a:pt x="3236237" y="431944"/>
                  </a:lnTo>
                  <a:lnTo>
                    <a:pt x="3261131" y="431944"/>
                  </a:lnTo>
                  <a:lnTo>
                    <a:pt x="3286025" y="431944"/>
                  </a:lnTo>
                  <a:lnTo>
                    <a:pt x="3310920" y="431944"/>
                  </a:lnTo>
                  <a:lnTo>
                    <a:pt x="3335814" y="431944"/>
                  </a:lnTo>
                  <a:lnTo>
                    <a:pt x="3360708" y="431944"/>
                  </a:lnTo>
                  <a:lnTo>
                    <a:pt x="3385602" y="431944"/>
                  </a:lnTo>
                  <a:lnTo>
                    <a:pt x="3410496" y="431944"/>
                  </a:lnTo>
                  <a:lnTo>
                    <a:pt x="3435390" y="431944"/>
                  </a:lnTo>
                  <a:lnTo>
                    <a:pt x="3460284" y="431944"/>
                  </a:lnTo>
                  <a:lnTo>
                    <a:pt x="3485179" y="431944"/>
                  </a:lnTo>
                  <a:lnTo>
                    <a:pt x="3510073" y="431944"/>
                  </a:lnTo>
                  <a:lnTo>
                    <a:pt x="3534967" y="431944"/>
                  </a:lnTo>
                  <a:lnTo>
                    <a:pt x="3559861" y="431944"/>
                  </a:lnTo>
                  <a:lnTo>
                    <a:pt x="3584755" y="431944"/>
                  </a:lnTo>
                  <a:lnTo>
                    <a:pt x="3609649" y="431944"/>
                  </a:lnTo>
                  <a:lnTo>
                    <a:pt x="3634543" y="431944"/>
                  </a:lnTo>
                  <a:lnTo>
                    <a:pt x="3659438" y="431944"/>
                  </a:lnTo>
                  <a:lnTo>
                    <a:pt x="3684332" y="431944"/>
                  </a:lnTo>
                  <a:lnTo>
                    <a:pt x="3709226" y="431944"/>
                  </a:lnTo>
                  <a:lnTo>
                    <a:pt x="3734120" y="431944"/>
                  </a:lnTo>
                  <a:lnTo>
                    <a:pt x="3759014" y="431944"/>
                  </a:lnTo>
                  <a:lnTo>
                    <a:pt x="3783908" y="431944"/>
                  </a:lnTo>
                  <a:lnTo>
                    <a:pt x="3808802" y="431944"/>
                  </a:lnTo>
                  <a:lnTo>
                    <a:pt x="3833696" y="431944"/>
                  </a:lnTo>
                  <a:lnTo>
                    <a:pt x="3858591" y="431944"/>
                  </a:lnTo>
                  <a:lnTo>
                    <a:pt x="3883485" y="431944"/>
                  </a:lnTo>
                  <a:lnTo>
                    <a:pt x="3908379" y="431944"/>
                  </a:lnTo>
                  <a:lnTo>
                    <a:pt x="3933273" y="431944"/>
                  </a:lnTo>
                  <a:lnTo>
                    <a:pt x="3958167" y="431944"/>
                  </a:lnTo>
                  <a:lnTo>
                    <a:pt x="3983061" y="431944"/>
                  </a:lnTo>
                  <a:lnTo>
                    <a:pt x="4007955" y="431944"/>
                  </a:lnTo>
                  <a:lnTo>
                    <a:pt x="4032850" y="431944"/>
                  </a:lnTo>
                  <a:lnTo>
                    <a:pt x="4057744" y="431944"/>
                  </a:lnTo>
                  <a:lnTo>
                    <a:pt x="4082638" y="431944"/>
                  </a:lnTo>
                  <a:lnTo>
                    <a:pt x="4107532" y="431944"/>
                  </a:lnTo>
                  <a:lnTo>
                    <a:pt x="4132426" y="431944"/>
                  </a:lnTo>
                  <a:lnTo>
                    <a:pt x="4157320" y="431944"/>
                  </a:lnTo>
                  <a:lnTo>
                    <a:pt x="4182214" y="431944"/>
                  </a:lnTo>
                  <a:lnTo>
                    <a:pt x="4207109" y="431944"/>
                  </a:lnTo>
                  <a:lnTo>
                    <a:pt x="4232003" y="431944"/>
                  </a:lnTo>
                  <a:lnTo>
                    <a:pt x="4256897" y="431944"/>
                  </a:lnTo>
                  <a:lnTo>
                    <a:pt x="4281791" y="431944"/>
                  </a:lnTo>
                  <a:lnTo>
                    <a:pt x="4306685" y="431944"/>
                  </a:lnTo>
                  <a:lnTo>
                    <a:pt x="4331579" y="431944"/>
                  </a:lnTo>
                  <a:lnTo>
                    <a:pt x="4356473" y="431944"/>
                  </a:lnTo>
                  <a:lnTo>
                    <a:pt x="4381367" y="431944"/>
                  </a:lnTo>
                  <a:lnTo>
                    <a:pt x="4406262" y="431944"/>
                  </a:lnTo>
                  <a:lnTo>
                    <a:pt x="4431156" y="431944"/>
                  </a:lnTo>
                  <a:lnTo>
                    <a:pt x="4456050" y="431944"/>
                  </a:lnTo>
                  <a:lnTo>
                    <a:pt x="4480944" y="431944"/>
                  </a:lnTo>
                  <a:lnTo>
                    <a:pt x="4505838" y="431944"/>
                  </a:lnTo>
                  <a:lnTo>
                    <a:pt x="4530732" y="431944"/>
                  </a:lnTo>
                  <a:lnTo>
                    <a:pt x="4555626" y="431944"/>
                  </a:lnTo>
                  <a:lnTo>
                    <a:pt x="4580521" y="431944"/>
                  </a:lnTo>
                  <a:lnTo>
                    <a:pt x="4605415" y="431944"/>
                  </a:lnTo>
                  <a:lnTo>
                    <a:pt x="4630309" y="431944"/>
                  </a:lnTo>
                  <a:lnTo>
                    <a:pt x="4655203" y="431944"/>
                  </a:lnTo>
                  <a:lnTo>
                    <a:pt x="4680097" y="431944"/>
                  </a:lnTo>
                  <a:lnTo>
                    <a:pt x="4704991" y="431944"/>
                  </a:lnTo>
                  <a:lnTo>
                    <a:pt x="4729885" y="431944"/>
                  </a:lnTo>
                  <a:lnTo>
                    <a:pt x="4754780" y="431944"/>
                  </a:lnTo>
                  <a:lnTo>
                    <a:pt x="4779674" y="431944"/>
                  </a:lnTo>
                  <a:lnTo>
                    <a:pt x="4804568" y="431944"/>
                  </a:lnTo>
                  <a:lnTo>
                    <a:pt x="4829462" y="431944"/>
                  </a:lnTo>
                  <a:lnTo>
                    <a:pt x="4854356" y="431944"/>
                  </a:lnTo>
                  <a:lnTo>
                    <a:pt x="4879250" y="431944"/>
                  </a:lnTo>
                  <a:lnTo>
                    <a:pt x="4904144" y="431944"/>
                  </a:lnTo>
                  <a:lnTo>
                    <a:pt x="4929038" y="431944"/>
                  </a:lnTo>
                </a:path>
              </a:pathLst>
            </a:custGeom>
            <a:ln w="40651" cap="flat">
              <a:solidFill>
                <a:srgbClr val="E88523">
                  <a:alpha val="100000"/>
                </a:srgbClr>
              </a:solidFill>
              <a:prstDash val="solid"/>
              <a:round/>
            </a:ln>
          </p:spPr>
          <p:txBody>
            <a:bodyPr/>
            <a:lstStyle/>
            <a:p/>
          </p:txBody>
        </p:sp>
        <p:sp>
          <p:nvSpPr>
            <p:cNvPr id="42" name="pl42"/>
            <p:cNvSpPr/>
            <p:nvPr/>
          </p:nvSpPr>
          <p:spPr>
            <a:xfrm>
              <a:off x="2420208" y="4361883"/>
              <a:ext cx="4929038" cy="287866"/>
            </a:xfrm>
            <a:custGeom>
              <a:avLst/>
              <a:pathLst>
                <a:path w="4929038" h="287866">
                  <a:moveTo>
                    <a:pt x="0" y="287866"/>
                  </a:moveTo>
                  <a:lnTo>
                    <a:pt x="24894" y="287849"/>
                  </a:lnTo>
                  <a:lnTo>
                    <a:pt x="49788" y="287829"/>
                  </a:lnTo>
                  <a:lnTo>
                    <a:pt x="74682" y="287806"/>
                  </a:lnTo>
                  <a:lnTo>
                    <a:pt x="99576" y="287778"/>
                  </a:lnTo>
                  <a:lnTo>
                    <a:pt x="124470" y="287746"/>
                  </a:lnTo>
                  <a:lnTo>
                    <a:pt x="149364" y="287708"/>
                  </a:lnTo>
                  <a:lnTo>
                    <a:pt x="174258" y="287664"/>
                  </a:lnTo>
                  <a:lnTo>
                    <a:pt x="199153" y="287611"/>
                  </a:lnTo>
                  <a:lnTo>
                    <a:pt x="224047" y="287549"/>
                  </a:lnTo>
                  <a:lnTo>
                    <a:pt x="248941" y="287477"/>
                  </a:lnTo>
                  <a:lnTo>
                    <a:pt x="273835" y="287392"/>
                  </a:lnTo>
                  <a:lnTo>
                    <a:pt x="298729" y="287292"/>
                  </a:lnTo>
                  <a:lnTo>
                    <a:pt x="323623" y="287175"/>
                  </a:lnTo>
                  <a:lnTo>
                    <a:pt x="348517" y="287037"/>
                  </a:lnTo>
                  <a:lnTo>
                    <a:pt x="373412" y="286876"/>
                  </a:lnTo>
                  <a:lnTo>
                    <a:pt x="398306" y="286686"/>
                  </a:lnTo>
                  <a:lnTo>
                    <a:pt x="423200" y="286463"/>
                  </a:lnTo>
                  <a:lnTo>
                    <a:pt x="448094" y="286201"/>
                  </a:lnTo>
                  <a:lnTo>
                    <a:pt x="472988" y="285895"/>
                  </a:lnTo>
                  <a:lnTo>
                    <a:pt x="497882" y="285535"/>
                  </a:lnTo>
                  <a:lnTo>
                    <a:pt x="522776" y="285113"/>
                  </a:lnTo>
                  <a:lnTo>
                    <a:pt x="547670" y="284619"/>
                  </a:lnTo>
                  <a:lnTo>
                    <a:pt x="572565" y="284041"/>
                  </a:lnTo>
                  <a:lnTo>
                    <a:pt x="597459" y="283364"/>
                  </a:lnTo>
                  <a:lnTo>
                    <a:pt x="622353" y="282572"/>
                  </a:lnTo>
                  <a:lnTo>
                    <a:pt x="647247" y="281647"/>
                  </a:lnTo>
                  <a:lnTo>
                    <a:pt x="672141" y="280568"/>
                  </a:lnTo>
                  <a:lnTo>
                    <a:pt x="697035" y="279310"/>
                  </a:lnTo>
                  <a:lnTo>
                    <a:pt x="721929" y="277845"/>
                  </a:lnTo>
                  <a:lnTo>
                    <a:pt x="746824" y="276143"/>
                  </a:lnTo>
                  <a:lnTo>
                    <a:pt x="771718" y="274169"/>
                  </a:lnTo>
                  <a:lnTo>
                    <a:pt x="796612" y="271885"/>
                  </a:lnTo>
                  <a:lnTo>
                    <a:pt x="821506" y="269248"/>
                  </a:lnTo>
                  <a:lnTo>
                    <a:pt x="846400" y="266213"/>
                  </a:lnTo>
                  <a:lnTo>
                    <a:pt x="871294" y="262732"/>
                  </a:lnTo>
                  <a:lnTo>
                    <a:pt x="896188" y="258755"/>
                  </a:lnTo>
                  <a:lnTo>
                    <a:pt x="921083" y="254231"/>
                  </a:lnTo>
                  <a:lnTo>
                    <a:pt x="945977" y="249113"/>
                  </a:lnTo>
                  <a:lnTo>
                    <a:pt x="970871" y="243353"/>
                  </a:lnTo>
                  <a:lnTo>
                    <a:pt x="995765" y="236915"/>
                  </a:lnTo>
                  <a:lnTo>
                    <a:pt x="1020659" y="229770"/>
                  </a:lnTo>
                  <a:lnTo>
                    <a:pt x="1045553" y="221903"/>
                  </a:lnTo>
                  <a:lnTo>
                    <a:pt x="1070447" y="213318"/>
                  </a:lnTo>
                  <a:lnTo>
                    <a:pt x="1095341" y="204040"/>
                  </a:lnTo>
                  <a:lnTo>
                    <a:pt x="1120236" y="194115"/>
                  </a:lnTo>
                  <a:lnTo>
                    <a:pt x="1145130" y="183616"/>
                  </a:lnTo>
                  <a:lnTo>
                    <a:pt x="1170024" y="172640"/>
                  </a:lnTo>
                  <a:lnTo>
                    <a:pt x="1194918" y="161306"/>
                  </a:lnTo>
                  <a:lnTo>
                    <a:pt x="1219812" y="149749"/>
                  </a:lnTo>
                  <a:lnTo>
                    <a:pt x="1244706" y="138117"/>
                  </a:lnTo>
                  <a:lnTo>
                    <a:pt x="1269600" y="126560"/>
                  </a:lnTo>
                  <a:lnTo>
                    <a:pt x="1294495" y="115225"/>
                  </a:lnTo>
                  <a:lnTo>
                    <a:pt x="1319389" y="104250"/>
                  </a:lnTo>
                  <a:lnTo>
                    <a:pt x="1344283" y="93751"/>
                  </a:lnTo>
                  <a:lnTo>
                    <a:pt x="1369177" y="83826"/>
                  </a:lnTo>
                  <a:lnTo>
                    <a:pt x="1394071" y="74547"/>
                  </a:lnTo>
                  <a:lnTo>
                    <a:pt x="1418965" y="65962"/>
                  </a:lnTo>
                  <a:lnTo>
                    <a:pt x="1443859" y="58096"/>
                  </a:lnTo>
                  <a:lnTo>
                    <a:pt x="1468754" y="50950"/>
                  </a:lnTo>
                  <a:lnTo>
                    <a:pt x="1493648" y="44512"/>
                  </a:lnTo>
                  <a:lnTo>
                    <a:pt x="1518542" y="38753"/>
                  </a:lnTo>
                  <a:lnTo>
                    <a:pt x="1543436" y="33634"/>
                  </a:lnTo>
                  <a:lnTo>
                    <a:pt x="1568330" y="29111"/>
                  </a:lnTo>
                  <a:lnTo>
                    <a:pt x="1593224" y="25134"/>
                  </a:lnTo>
                  <a:lnTo>
                    <a:pt x="1618118" y="21653"/>
                  </a:lnTo>
                  <a:lnTo>
                    <a:pt x="1643012" y="18618"/>
                  </a:lnTo>
                  <a:lnTo>
                    <a:pt x="1667907" y="15981"/>
                  </a:lnTo>
                  <a:lnTo>
                    <a:pt x="1692801" y="13696"/>
                  </a:lnTo>
                  <a:lnTo>
                    <a:pt x="1717695" y="11722"/>
                  </a:lnTo>
                  <a:lnTo>
                    <a:pt x="1742589" y="10021"/>
                  </a:lnTo>
                  <a:lnTo>
                    <a:pt x="1767483" y="8556"/>
                  </a:lnTo>
                  <a:lnTo>
                    <a:pt x="1792377" y="7298"/>
                  </a:lnTo>
                  <a:lnTo>
                    <a:pt x="1817271" y="6218"/>
                  </a:lnTo>
                  <a:lnTo>
                    <a:pt x="1842166" y="5294"/>
                  </a:lnTo>
                  <a:lnTo>
                    <a:pt x="1867060" y="4502"/>
                  </a:lnTo>
                  <a:lnTo>
                    <a:pt x="1891954" y="3825"/>
                  </a:lnTo>
                  <a:lnTo>
                    <a:pt x="1916848" y="3247"/>
                  </a:lnTo>
                  <a:lnTo>
                    <a:pt x="1941742" y="2752"/>
                  </a:lnTo>
                  <a:lnTo>
                    <a:pt x="1966636" y="2331"/>
                  </a:lnTo>
                  <a:lnTo>
                    <a:pt x="1991530" y="1971"/>
                  </a:lnTo>
                  <a:lnTo>
                    <a:pt x="2016425" y="1664"/>
                  </a:lnTo>
                  <a:lnTo>
                    <a:pt x="2041319" y="1403"/>
                  </a:lnTo>
                  <a:lnTo>
                    <a:pt x="2066213" y="1180"/>
                  </a:lnTo>
                  <a:lnTo>
                    <a:pt x="2091107" y="990"/>
                  </a:lnTo>
                  <a:lnTo>
                    <a:pt x="2116001" y="828"/>
                  </a:lnTo>
                  <a:lnTo>
                    <a:pt x="2140895" y="691"/>
                  </a:lnTo>
                  <a:lnTo>
                    <a:pt x="2165789" y="573"/>
                  </a:lnTo>
                  <a:lnTo>
                    <a:pt x="2190683" y="474"/>
                  </a:lnTo>
                  <a:lnTo>
                    <a:pt x="2215578" y="389"/>
                  </a:lnTo>
                  <a:lnTo>
                    <a:pt x="2240472" y="316"/>
                  </a:lnTo>
                  <a:lnTo>
                    <a:pt x="2265366" y="255"/>
                  </a:lnTo>
                  <a:lnTo>
                    <a:pt x="2290260" y="202"/>
                  </a:lnTo>
                  <a:lnTo>
                    <a:pt x="2315154" y="158"/>
                  </a:lnTo>
                  <a:lnTo>
                    <a:pt x="2340048" y="120"/>
                  </a:lnTo>
                  <a:lnTo>
                    <a:pt x="2364942" y="87"/>
                  </a:lnTo>
                  <a:lnTo>
                    <a:pt x="2389837" y="60"/>
                  </a:lnTo>
                  <a:lnTo>
                    <a:pt x="2414731" y="36"/>
                  </a:lnTo>
                  <a:lnTo>
                    <a:pt x="2439625" y="16"/>
                  </a:lnTo>
                  <a:lnTo>
                    <a:pt x="2464519" y="0"/>
                  </a:lnTo>
                  <a:lnTo>
                    <a:pt x="2464519" y="0"/>
                  </a:lnTo>
                  <a:lnTo>
                    <a:pt x="2489413" y="16"/>
                  </a:lnTo>
                  <a:lnTo>
                    <a:pt x="2514307" y="36"/>
                  </a:lnTo>
                  <a:lnTo>
                    <a:pt x="2539201" y="60"/>
                  </a:lnTo>
                  <a:lnTo>
                    <a:pt x="2564096" y="87"/>
                  </a:lnTo>
                  <a:lnTo>
                    <a:pt x="2588990" y="120"/>
                  </a:lnTo>
                  <a:lnTo>
                    <a:pt x="2613884" y="158"/>
                  </a:lnTo>
                  <a:lnTo>
                    <a:pt x="2638778" y="202"/>
                  </a:lnTo>
                  <a:lnTo>
                    <a:pt x="2663672" y="255"/>
                  </a:lnTo>
                  <a:lnTo>
                    <a:pt x="2688566" y="316"/>
                  </a:lnTo>
                  <a:lnTo>
                    <a:pt x="2713460" y="389"/>
                  </a:lnTo>
                  <a:lnTo>
                    <a:pt x="2738354" y="474"/>
                  </a:lnTo>
                  <a:lnTo>
                    <a:pt x="2763249" y="573"/>
                  </a:lnTo>
                  <a:lnTo>
                    <a:pt x="2788143" y="691"/>
                  </a:lnTo>
                  <a:lnTo>
                    <a:pt x="2813037" y="828"/>
                  </a:lnTo>
                  <a:lnTo>
                    <a:pt x="2837931" y="990"/>
                  </a:lnTo>
                  <a:lnTo>
                    <a:pt x="2862825" y="1180"/>
                  </a:lnTo>
                  <a:lnTo>
                    <a:pt x="2887719" y="1403"/>
                  </a:lnTo>
                  <a:lnTo>
                    <a:pt x="2912613" y="1664"/>
                  </a:lnTo>
                  <a:lnTo>
                    <a:pt x="2937508" y="1971"/>
                  </a:lnTo>
                  <a:lnTo>
                    <a:pt x="2962402" y="2331"/>
                  </a:lnTo>
                  <a:lnTo>
                    <a:pt x="2987296" y="2752"/>
                  </a:lnTo>
                  <a:lnTo>
                    <a:pt x="3012190" y="3247"/>
                  </a:lnTo>
                  <a:lnTo>
                    <a:pt x="3037084" y="3825"/>
                  </a:lnTo>
                  <a:lnTo>
                    <a:pt x="3061978" y="4502"/>
                  </a:lnTo>
                  <a:lnTo>
                    <a:pt x="3086872" y="5294"/>
                  </a:lnTo>
                  <a:lnTo>
                    <a:pt x="3111767" y="6218"/>
                  </a:lnTo>
                  <a:lnTo>
                    <a:pt x="3136661" y="7298"/>
                  </a:lnTo>
                  <a:lnTo>
                    <a:pt x="3161555" y="8556"/>
                  </a:lnTo>
                  <a:lnTo>
                    <a:pt x="3186449" y="10021"/>
                  </a:lnTo>
                  <a:lnTo>
                    <a:pt x="3211343" y="11722"/>
                  </a:lnTo>
                  <a:lnTo>
                    <a:pt x="3236237" y="13696"/>
                  </a:lnTo>
                  <a:lnTo>
                    <a:pt x="3261131" y="15981"/>
                  </a:lnTo>
                  <a:lnTo>
                    <a:pt x="3286025" y="18618"/>
                  </a:lnTo>
                  <a:lnTo>
                    <a:pt x="3310920" y="21653"/>
                  </a:lnTo>
                  <a:lnTo>
                    <a:pt x="3335814" y="25134"/>
                  </a:lnTo>
                  <a:lnTo>
                    <a:pt x="3360708" y="29111"/>
                  </a:lnTo>
                  <a:lnTo>
                    <a:pt x="3385602" y="33634"/>
                  </a:lnTo>
                  <a:lnTo>
                    <a:pt x="3410496" y="38753"/>
                  </a:lnTo>
                  <a:lnTo>
                    <a:pt x="3435390" y="44512"/>
                  </a:lnTo>
                  <a:lnTo>
                    <a:pt x="3460284" y="50950"/>
                  </a:lnTo>
                  <a:lnTo>
                    <a:pt x="3485179" y="58096"/>
                  </a:lnTo>
                  <a:lnTo>
                    <a:pt x="3510073" y="65962"/>
                  </a:lnTo>
                  <a:lnTo>
                    <a:pt x="3534967" y="74547"/>
                  </a:lnTo>
                  <a:lnTo>
                    <a:pt x="3559861" y="83826"/>
                  </a:lnTo>
                  <a:lnTo>
                    <a:pt x="3584755" y="93751"/>
                  </a:lnTo>
                  <a:lnTo>
                    <a:pt x="3609649" y="104250"/>
                  </a:lnTo>
                  <a:lnTo>
                    <a:pt x="3634543" y="115225"/>
                  </a:lnTo>
                  <a:lnTo>
                    <a:pt x="3659438" y="126560"/>
                  </a:lnTo>
                  <a:lnTo>
                    <a:pt x="3684332" y="138117"/>
                  </a:lnTo>
                  <a:lnTo>
                    <a:pt x="3709226" y="149749"/>
                  </a:lnTo>
                  <a:lnTo>
                    <a:pt x="3734120" y="161306"/>
                  </a:lnTo>
                  <a:lnTo>
                    <a:pt x="3759014" y="172640"/>
                  </a:lnTo>
                  <a:lnTo>
                    <a:pt x="3783908" y="183616"/>
                  </a:lnTo>
                  <a:lnTo>
                    <a:pt x="3808802" y="194115"/>
                  </a:lnTo>
                  <a:lnTo>
                    <a:pt x="3833696" y="204040"/>
                  </a:lnTo>
                  <a:lnTo>
                    <a:pt x="3858591" y="213318"/>
                  </a:lnTo>
                  <a:lnTo>
                    <a:pt x="3883485" y="221903"/>
                  </a:lnTo>
                  <a:lnTo>
                    <a:pt x="3908379" y="229770"/>
                  </a:lnTo>
                  <a:lnTo>
                    <a:pt x="3933273" y="236915"/>
                  </a:lnTo>
                  <a:lnTo>
                    <a:pt x="3958167" y="243353"/>
                  </a:lnTo>
                  <a:lnTo>
                    <a:pt x="3983061" y="249113"/>
                  </a:lnTo>
                  <a:lnTo>
                    <a:pt x="4007955" y="254231"/>
                  </a:lnTo>
                  <a:lnTo>
                    <a:pt x="4032850" y="258755"/>
                  </a:lnTo>
                  <a:lnTo>
                    <a:pt x="4057744" y="262732"/>
                  </a:lnTo>
                  <a:lnTo>
                    <a:pt x="4082638" y="266213"/>
                  </a:lnTo>
                  <a:lnTo>
                    <a:pt x="4107532" y="269248"/>
                  </a:lnTo>
                  <a:lnTo>
                    <a:pt x="4132426" y="271885"/>
                  </a:lnTo>
                  <a:lnTo>
                    <a:pt x="4157320" y="274169"/>
                  </a:lnTo>
                  <a:lnTo>
                    <a:pt x="4182214" y="276143"/>
                  </a:lnTo>
                  <a:lnTo>
                    <a:pt x="4207109" y="277845"/>
                  </a:lnTo>
                  <a:lnTo>
                    <a:pt x="4232003" y="279310"/>
                  </a:lnTo>
                  <a:lnTo>
                    <a:pt x="4256897" y="280568"/>
                  </a:lnTo>
                  <a:lnTo>
                    <a:pt x="4281791" y="281647"/>
                  </a:lnTo>
                  <a:lnTo>
                    <a:pt x="4306685" y="282572"/>
                  </a:lnTo>
                  <a:lnTo>
                    <a:pt x="4331579" y="283364"/>
                  </a:lnTo>
                  <a:lnTo>
                    <a:pt x="4356473" y="284041"/>
                  </a:lnTo>
                  <a:lnTo>
                    <a:pt x="4381367" y="284619"/>
                  </a:lnTo>
                  <a:lnTo>
                    <a:pt x="4406262" y="285113"/>
                  </a:lnTo>
                  <a:lnTo>
                    <a:pt x="4431156" y="285535"/>
                  </a:lnTo>
                  <a:lnTo>
                    <a:pt x="4456050" y="285895"/>
                  </a:lnTo>
                  <a:lnTo>
                    <a:pt x="4480944" y="286201"/>
                  </a:lnTo>
                  <a:lnTo>
                    <a:pt x="4505838" y="286463"/>
                  </a:lnTo>
                  <a:lnTo>
                    <a:pt x="4530732" y="286686"/>
                  </a:lnTo>
                  <a:lnTo>
                    <a:pt x="4555626" y="286876"/>
                  </a:lnTo>
                  <a:lnTo>
                    <a:pt x="4580521" y="287037"/>
                  </a:lnTo>
                  <a:lnTo>
                    <a:pt x="4605415" y="287175"/>
                  </a:lnTo>
                  <a:lnTo>
                    <a:pt x="4630309" y="287292"/>
                  </a:lnTo>
                  <a:lnTo>
                    <a:pt x="4655203" y="287392"/>
                  </a:lnTo>
                  <a:lnTo>
                    <a:pt x="4680097" y="287477"/>
                  </a:lnTo>
                  <a:lnTo>
                    <a:pt x="4704991" y="287549"/>
                  </a:lnTo>
                  <a:lnTo>
                    <a:pt x="4729885" y="287611"/>
                  </a:lnTo>
                  <a:lnTo>
                    <a:pt x="4754780" y="287664"/>
                  </a:lnTo>
                  <a:lnTo>
                    <a:pt x="4779674" y="287708"/>
                  </a:lnTo>
                  <a:lnTo>
                    <a:pt x="4804568" y="287746"/>
                  </a:lnTo>
                  <a:lnTo>
                    <a:pt x="4829462" y="287778"/>
                  </a:lnTo>
                  <a:lnTo>
                    <a:pt x="4854356" y="287806"/>
                  </a:lnTo>
                  <a:lnTo>
                    <a:pt x="4879250" y="287829"/>
                  </a:lnTo>
                  <a:lnTo>
                    <a:pt x="4904144" y="287849"/>
                  </a:lnTo>
                  <a:lnTo>
                    <a:pt x="4929038" y="287866"/>
                  </a:lnTo>
                </a:path>
              </a:pathLst>
            </a:custGeom>
            <a:ln w="40651" cap="flat">
              <a:solidFill>
                <a:srgbClr val="DE8C00">
                  <a:alpha val="100000"/>
                </a:srgbClr>
              </a:solidFill>
              <a:prstDash val="solid"/>
              <a:round/>
            </a:ln>
          </p:spPr>
          <p:txBody>
            <a:bodyPr/>
            <a:lstStyle/>
            <a:p/>
          </p:txBody>
        </p:sp>
        <p:sp>
          <p:nvSpPr>
            <p:cNvPr id="43" name="pl43"/>
            <p:cNvSpPr/>
            <p:nvPr/>
          </p:nvSpPr>
          <p:spPr>
            <a:xfrm>
              <a:off x="2420208" y="3785763"/>
              <a:ext cx="4929038" cy="287963"/>
            </a:xfrm>
            <a:custGeom>
              <a:avLst/>
              <a:pathLst>
                <a:path w="4929038" h="287963">
                  <a:moveTo>
                    <a:pt x="0" y="287963"/>
                  </a:moveTo>
                  <a:lnTo>
                    <a:pt x="24894" y="287963"/>
                  </a:lnTo>
                  <a:lnTo>
                    <a:pt x="49788" y="287963"/>
                  </a:lnTo>
                  <a:lnTo>
                    <a:pt x="74682" y="287963"/>
                  </a:lnTo>
                  <a:lnTo>
                    <a:pt x="99576" y="287963"/>
                  </a:lnTo>
                  <a:lnTo>
                    <a:pt x="124470" y="287963"/>
                  </a:lnTo>
                  <a:lnTo>
                    <a:pt x="149364" y="287963"/>
                  </a:lnTo>
                  <a:lnTo>
                    <a:pt x="174258" y="287963"/>
                  </a:lnTo>
                  <a:lnTo>
                    <a:pt x="199153" y="287963"/>
                  </a:lnTo>
                  <a:lnTo>
                    <a:pt x="224047" y="287963"/>
                  </a:lnTo>
                  <a:lnTo>
                    <a:pt x="248941" y="287963"/>
                  </a:lnTo>
                  <a:lnTo>
                    <a:pt x="273835" y="287963"/>
                  </a:lnTo>
                  <a:lnTo>
                    <a:pt x="298729" y="287963"/>
                  </a:lnTo>
                  <a:lnTo>
                    <a:pt x="323623" y="287963"/>
                  </a:lnTo>
                  <a:lnTo>
                    <a:pt x="348517" y="287963"/>
                  </a:lnTo>
                  <a:lnTo>
                    <a:pt x="373412" y="287963"/>
                  </a:lnTo>
                  <a:lnTo>
                    <a:pt x="398306" y="287963"/>
                  </a:lnTo>
                  <a:lnTo>
                    <a:pt x="423200" y="287963"/>
                  </a:lnTo>
                  <a:lnTo>
                    <a:pt x="448094" y="287963"/>
                  </a:lnTo>
                  <a:lnTo>
                    <a:pt x="472988" y="287963"/>
                  </a:lnTo>
                  <a:lnTo>
                    <a:pt x="497882" y="287963"/>
                  </a:lnTo>
                  <a:lnTo>
                    <a:pt x="522776" y="287963"/>
                  </a:lnTo>
                  <a:lnTo>
                    <a:pt x="547670" y="287963"/>
                  </a:lnTo>
                  <a:lnTo>
                    <a:pt x="572565" y="287963"/>
                  </a:lnTo>
                  <a:lnTo>
                    <a:pt x="597459" y="287963"/>
                  </a:lnTo>
                  <a:lnTo>
                    <a:pt x="622353" y="287963"/>
                  </a:lnTo>
                  <a:lnTo>
                    <a:pt x="647247" y="287963"/>
                  </a:lnTo>
                  <a:lnTo>
                    <a:pt x="672141" y="287963"/>
                  </a:lnTo>
                  <a:lnTo>
                    <a:pt x="697035" y="287963"/>
                  </a:lnTo>
                  <a:lnTo>
                    <a:pt x="721929" y="287963"/>
                  </a:lnTo>
                  <a:lnTo>
                    <a:pt x="746824" y="287963"/>
                  </a:lnTo>
                  <a:lnTo>
                    <a:pt x="771718" y="287963"/>
                  </a:lnTo>
                  <a:lnTo>
                    <a:pt x="796612" y="287963"/>
                  </a:lnTo>
                  <a:lnTo>
                    <a:pt x="821506" y="287963"/>
                  </a:lnTo>
                  <a:lnTo>
                    <a:pt x="846400" y="287963"/>
                  </a:lnTo>
                  <a:lnTo>
                    <a:pt x="871294" y="287963"/>
                  </a:lnTo>
                  <a:lnTo>
                    <a:pt x="896188" y="287963"/>
                  </a:lnTo>
                  <a:lnTo>
                    <a:pt x="921083" y="287963"/>
                  </a:lnTo>
                  <a:lnTo>
                    <a:pt x="945977" y="287963"/>
                  </a:lnTo>
                  <a:lnTo>
                    <a:pt x="970871" y="287963"/>
                  </a:lnTo>
                  <a:lnTo>
                    <a:pt x="995765" y="287963"/>
                  </a:lnTo>
                  <a:lnTo>
                    <a:pt x="1020659" y="287963"/>
                  </a:lnTo>
                  <a:lnTo>
                    <a:pt x="1045553" y="287963"/>
                  </a:lnTo>
                  <a:lnTo>
                    <a:pt x="1070447" y="287963"/>
                  </a:lnTo>
                  <a:lnTo>
                    <a:pt x="1095341" y="287963"/>
                  </a:lnTo>
                  <a:lnTo>
                    <a:pt x="1120236" y="287963"/>
                  </a:lnTo>
                  <a:lnTo>
                    <a:pt x="1145130" y="287963"/>
                  </a:lnTo>
                  <a:lnTo>
                    <a:pt x="1170024" y="287963"/>
                  </a:lnTo>
                  <a:lnTo>
                    <a:pt x="1194918" y="287963"/>
                  </a:lnTo>
                  <a:lnTo>
                    <a:pt x="1219812" y="287963"/>
                  </a:lnTo>
                  <a:lnTo>
                    <a:pt x="1244706" y="287963"/>
                  </a:lnTo>
                  <a:lnTo>
                    <a:pt x="1269600" y="287963"/>
                  </a:lnTo>
                  <a:lnTo>
                    <a:pt x="1294495" y="287963"/>
                  </a:lnTo>
                  <a:lnTo>
                    <a:pt x="1319389" y="287963"/>
                  </a:lnTo>
                  <a:lnTo>
                    <a:pt x="1344283" y="287963"/>
                  </a:lnTo>
                  <a:lnTo>
                    <a:pt x="1369177" y="287963"/>
                  </a:lnTo>
                  <a:lnTo>
                    <a:pt x="1394071" y="287963"/>
                  </a:lnTo>
                  <a:lnTo>
                    <a:pt x="1418965" y="287963"/>
                  </a:lnTo>
                  <a:lnTo>
                    <a:pt x="1443859" y="287963"/>
                  </a:lnTo>
                  <a:lnTo>
                    <a:pt x="1468754" y="287963"/>
                  </a:lnTo>
                  <a:lnTo>
                    <a:pt x="1493648" y="287963"/>
                  </a:lnTo>
                  <a:lnTo>
                    <a:pt x="1518542" y="287963"/>
                  </a:lnTo>
                  <a:lnTo>
                    <a:pt x="1543436" y="287963"/>
                  </a:lnTo>
                  <a:lnTo>
                    <a:pt x="1568330" y="287963"/>
                  </a:lnTo>
                  <a:lnTo>
                    <a:pt x="1593224" y="287963"/>
                  </a:lnTo>
                  <a:lnTo>
                    <a:pt x="1618118" y="287963"/>
                  </a:lnTo>
                  <a:lnTo>
                    <a:pt x="1643012" y="287963"/>
                  </a:lnTo>
                  <a:lnTo>
                    <a:pt x="1667907" y="287963"/>
                  </a:lnTo>
                  <a:lnTo>
                    <a:pt x="1692801" y="287963"/>
                  </a:lnTo>
                  <a:lnTo>
                    <a:pt x="1717695" y="287963"/>
                  </a:lnTo>
                  <a:lnTo>
                    <a:pt x="1742589" y="287963"/>
                  </a:lnTo>
                  <a:lnTo>
                    <a:pt x="1767483" y="287963"/>
                  </a:lnTo>
                  <a:lnTo>
                    <a:pt x="1792377" y="287963"/>
                  </a:lnTo>
                  <a:lnTo>
                    <a:pt x="1817271" y="287963"/>
                  </a:lnTo>
                  <a:lnTo>
                    <a:pt x="1842166" y="287963"/>
                  </a:lnTo>
                  <a:lnTo>
                    <a:pt x="1867060" y="287963"/>
                  </a:lnTo>
                  <a:lnTo>
                    <a:pt x="1891954" y="287963"/>
                  </a:lnTo>
                  <a:lnTo>
                    <a:pt x="1916848" y="287963"/>
                  </a:lnTo>
                  <a:lnTo>
                    <a:pt x="1941742" y="287963"/>
                  </a:lnTo>
                  <a:lnTo>
                    <a:pt x="1966636" y="287963"/>
                  </a:lnTo>
                  <a:lnTo>
                    <a:pt x="1991530" y="287963"/>
                  </a:lnTo>
                  <a:lnTo>
                    <a:pt x="2016425" y="287963"/>
                  </a:lnTo>
                  <a:lnTo>
                    <a:pt x="2041319" y="287963"/>
                  </a:lnTo>
                  <a:lnTo>
                    <a:pt x="2066213" y="287963"/>
                  </a:lnTo>
                  <a:lnTo>
                    <a:pt x="2091107" y="287963"/>
                  </a:lnTo>
                  <a:lnTo>
                    <a:pt x="2116001" y="287963"/>
                  </a:lnTo>
                  <a:lnTo>
                    <a:pt x="2140895" y="287963"/>
                  </a:lnTo>
                  <a:lnTo>
                    <a:pt x="2165789" y="287963"/>
                  </a:lnTo>
                  <a:lnTo>
                    <a:pt x="2190683" y="287963"/>
                  </a:lnTo>
                  <a:lnTo>
                    <a:pt x="2215578" y="287963"/>
                  </a:lnTo>
                  <a:lnTo>
                    <a:pt x="2240472" y="287963"/>
                  </a:lnTo>
                  <a:lnTo>
                    <a:pt x="2265366" y="287963"/>
                  </a:lnTo>
                  <a:lnTo>
                    <a:pt x="2290260" y="287963"/>
                  </a:lnTo>
                  <a:lnTo>
                    <a:pt x="2315154" y="287963"/>
                  </a:lnTo>
                  <a:lnTo>
                    <a:pt x="2340048" y="287963"/>
                  </a:lnTo>
                  <a:lnTo>
                    <a:pt x="2364942" y="287963"/>
                  </a:lnTo>
                  <a:lnTo>
                    <a:pt x="2389837" y="287963"/>
                  </a:lnTo>
                  <a:lnTo>
                    <a:pt x="2414731" y="287963"/>
                  </a:lnTo>
                  <a:lnTo>
                    <a:pt x="2439625" y="287963"/>
                  </a:lnTo>
                  <a:lnTo>
                    <a:pt x="2464519" y="287963"/>
                  </a:lnTo>
                  <a:lnTo>
                    <a:pt x="2464519" y="287866"/>
                  </a:lnTo>
                  <a:lnTo>
                    <a:pt x="2489413" y="287849"/>
                  </a:lnTo>
                  <a:lnTo>
                    <a:pt x="2514307" y="287829"/>
                  </a:lnTo>
                  <a:lnTo>
                    <a:pt x="2539201" y="287806"/>
                  </a:lnTo>
                  <a:lnTo>
                    <a:pt x="2564096" y="287778"/>
                  </a:lnTo>
                  <a:lnTo>
                    <a:pt x="2588990" y="287746"/>
                  </a:lnTo>
                  <a:lnTo>
                    <a:pt x="2613884" y="287708"/>
                  </a:lnTo>
                  <a:lnTo>
                    <a:pt x="2638778" y="287664"/>
                  </a:lnTo>
                  <a:lnTo>
                    <a:pt x="2663672" y="287611"/>
                  </a:lnTo>
                  <a:lnTo>
                    <a:pt x="2688566" y="287549"/>
                  </a:lnTo>
                  <a:lnTo>
                    <a:pt x="2713460" y="287477"/>
                  </a:lnTo>
                  <a:lnTo>
                    <a:pt x="2738354" y="287392"/>
                  </a:lnTo>
                  <a:lnTo>
                    <a:pt x="2763249" y="287292"/>
                  </a:lnTo>
                  <a:lnTo>
                    <a:pt x="2788143" y="287175"/>
                  </a:lnTo>
                  <a:lnTo>
                    <a:pt x="2813037" y="287037"/>
                  </a:lnTo>
                  <a:lnTo>
                    <a:pt x="2837931" y="286876"/>
                  </a:lnTo>
                  <a:lnTo>
                    <a:pt x="2862825" y="286686"/>
                  </a:lnTo>
                  <a:lnTo>
                    <a:pt x="2887719" y="286463"/>
                  </a:lnTo>
                  <a:lnTo>
                    <a:pt x="2912613" y="286201"/>
                  </a:lnTo>
                  <a:lnTo>
                    <a:pt x="2937508" y="285895"/>
                  </a:lnTo>
                  <a:lnTo>
                    <a:pt x="2962402" y="285535"/>
                  </a:lnTo>
                  <a:lnTo>
                    <a:pt x="2987296" y="285113"/>
                  </a:lnTo>
                  <a:lnTo>
                    <a:pt x="3012190" y="284619"/>
                  </a:lnTo>
                  <a:lnTo>
                    <a:pt x="3037084" y="284041"/>
                  </a:lnTo>
                  <a:lnTo>
                    <a:pt x="3061978" y="283364"/>
                  </a:lnTo>
                  <a:lnTo>
                    <a:pt x="3086872" y="282572"/>
                  </a:lnTo>
                  <a:lnTo>
                    <a:pt x="3111767" y="281647"/>
                  </a:lnTo>
                  <a:lnTo>
                    <a:pt x="3136661" y="280568"/>
                  </a:lnTo>
                  <a:lnTo>
                    <a:pt x="3161555" y="279310"/>
                  </a:lnTo>
                  <a:lnTo>
                    <a:pt x="3186449" y="277845"/>
                  </a:lnTo>
                  <a:lnTo>
                    <a:pt x="3211343" y="276143"/>
                  </a:lnTo>
                  <a:lnTo>
                    <a:pt x="3236237" y="274169"/>
                  </a:lnTo>
                  <a:lnTo>
                    <a:pt x="3261131" y="271885"/>
                  </a:lnTo>
                  <a:lnTo>
                    <a:pt x="3286025" y="269248"/>
                  </a:lnTo>
                  <a:lnTo>
                    <a:pt x="3310920" y="266213"/>
                  </a:lnTo>
                  <a:lnTo>
                    <a:pt x="3335814" y="262732"/>
                  </a:lnTo>
                  <a:lnTo>
                    <a:pt x="3360708" y="258755"/>
                  </a:lnTo>
                  <a:lnTo>
                    <a:pt x="3385602" y="254231"/>
                  </a:lnTo>
                  <a:lnTo>
                    <a:pt x="3410496" y="249113"/>
                  </a:lnTo>
                  <a:lnTo>
                    <a:pt x="3435390" y="243353"/>
                  </a:lnTo>
                  <a:lnTo>
                    <a:pt x="3460284" y="236915"/>
                  </a:lnTo>
                  <a:lnTo>
                    <a:pt x="3485179" y="229770"/>
                  </a:lnTo>
                  <a:lnTo>
                    <a:pt x="3510073" y="221903"/>
                  </a:lnTo>
                  <a:lnTo>
                    <a:pt x="3534967" y="213318"/>
                  </a:lnTo>
                  <a:lnTo>
                    <a:pt x="3559861" y="204040"/>
                  </a:lnTo>
                  <a:lnTo>
                    <a:pt x="3584755" y="194115"/>
                  </a:lnTo>
                  <a:lnTo>
                    <a:pt x="3609649" y="183616"/>
                  </a:lnTo>
                  <a:lnTo>
                    <a:pt x="3634543" y="172640"/>
                  </a:lnTo>
                  <a:lnTo>
                    <a:pt x="3659438" y="161306"/>
                  </a:lnTo>
                  <a:lnTo>
                    <a:pt x="3684332" y="149749"/>
                  </a:lnTo>
                  <a:lnTo>
                    <a:pt x="3709226" y="138117"/>
                  </a:lnTo>
                  <a:lnTo>
                    <a:pt x="3734120" y="126560"/>
                  </a:lnTo>
                  <a:lnTo>
                    <a:pt x="3759014" y="115225"/>
                  </a:lnTo>
                  <a:lnTo>
                    <a:pt x="3783908" y="104250"/>
                  </a:lnTo>
                  <a:lnTo>
                    <a:pt x="3808802" y="93751"/>
                  </a:lnTo>
                  <a:lnTo>
                    <a:pt x="3833696" y="83826"/>
                  </a:lnTo>
                  <a:lnTo>
                    <a:pt x="3858591" y="74547"/>
                  </a:lnTo>
                  <a:lnTo>
                    <a:pt x="3883485" y="65962"/>
                  </a:lnTo>
                  <a:lnTo>
                    <a:pt x="3908379" y="58096"/>
                  </a:lnTo>
                  <a:lnTo>
                    <a:pt x="3933273" y="50950"/>
                  </a:lnTo>
                  <a:lnTo>
                    <a:pt x="3958167" y="44512"/>
                  </a:lnTo>
                  <a:lnTo>
                    <a:pt x="3983061" y="38753"/>
                  </a:lnTo>
                  <a:lnTo>
                    <a:pt x="4007955" y="33634"/>
                  </a:lnTo>
                  <a:lnTo>
                    <a:pt x="4032850" y="29111"/>
                  </a:lnTo>
                  <a:lnTo>
                    <a:pt x="4057744" y="25134"/>
                  </a:lnTo>
                  <a:lnTo>
                    <a:pt x="4082638" y="21653"/>
                  </a:lnTo>
                  <a:lnTo>
                    <a:pt x="4107532" y="18618"/>
                  </a:lnTo>
                  <a:lnTo>
                    <a:pt x="4132426" y="15981"/>
                  </a:lnTo>
                  <a:lnTo>
                    <a:pt x="4157320" y="13696"/>
                  </a:lnTo>
                  <a:lnTo>
                    <a:pt x="4182214" y="11722"/>
                  </a:lnTo>
                  <a:lnTo>
                    <a:pt x="4207109" y="10021"/>
                  </a:lnTo>
                  <a:lnTo>
                    <a:pt x="4232003" y="8556"/>
                  </a:lnTo>
                  <a:lnTo>
                    <a:pt x="4256897" y="7298"/>
                  </a:lnTo>
                  <a:lnTo>
                    <a:pt x="4281791" y="6218"/>
                  </a:lnTo>
                  <a:lnTo>
                    <a:pt x="4306685" y="5294"/>
                  </a:lnTo>
                  <a:lnTo>
                    <a:pt x="4331579" y="4502"/>
                  </a:lnTo>
                  <a:lnTo>
                    <a:pt x="4356473" y="3825"/>
                  </a:lnTo>
                  <a:lnTo>
                    <a:pt x="4381367" y="3247"/>
                  </a:lnTo>
                  <a:lnTo>
                    <a:pt x="4406262" y="2752"/>
                  </a:lnTo>
                  <a:lnTo>
                    <a:pt x="4431156" y="2331"/>
                  </a:lnTo>
                  <a:lnTo>
                    <a:pt x="4456050" y="1971"/>
                  </a:lnTo>
                  <a:lnTo>
                    <a:pt x="4480944" y="1664"/>
                  </a:lnTo>
                  <a:lnTo>
                    <a:pt x="4505838" y="1403"/>
                  </a:lnTo>
                  <a:lnTo>
                    <a:pt x="4530732" y="1180"/>
                  </a:lnTo>
                  <a:lnTo>
                    <a:pt x="4555626" y="990"/>
                  </a:lnTo>
                  <a:lnTo>
                    <a:pt x="4580521" y="828"/>
                  </a:lnTo>
                  <a:lnTo>
                    <a:pt x="4605415" y="691"/>
                  </a:lnTo>
                  <a:lnTo>
                    <a:pt x="4630309" y="573"/>
                  </a:lnTo>
                  <a:lnTo>
                    <a:pt x="4655203" y="474"/>
                  </a:lnTo>
                  <a:lnTo>
                    <a:pt x="4680097" y="389"/>
                  </a:lnTo>
                  <a:lnTo>
                    <a:pt x="4704991" y="316"/>
                  </a:lnTo>
                  <a:lnTo>
                    <a:pt x="4729885" y="255"/>
                  </a:lnTo>
                  <a:lnTo>
                    <a:pt x="4754780" y="202"/>
                  </a:lnTo>
                  <a:lnTo>
                    <a:pt x="4779674" y="158"/>
                  </a:lnTo>
                  <a:lnTo>
                    <a:pt x="4804568" y="120"/>
                  </a:lnTo>
                  <a:lnTo>
                    <a:pt x="4829462" y="87"/>
                  </a:lnTo>
                  <a:lnTo>
                    <a:pt x="4854356" y="60"/>
                  </a:lnTo>
                  <a:lnTo>
                    <a:pt x="4879250" y="36"/>
                  </a:lnTo>
                  <a:lnTo>
                    <a:pt x="4904144" y="16"/>
                  </a:lnTo>
                  <a:lnTo>
                    <a:pt x="4929038" y="0"/>
                  </a:lnTo>
                </a:path>
              </a:pathLst>
            </a:custGeom>
            <a:ln w="40651" cap="flat">
              <a:solidFill>
                <a:srgbClr val="D29300">
                  <a:alpha val="100000"/>
                </a:srgbClr>
              </a:solidFill>
              <a:prstDash val="solid"/>
              <a:round/>
            </a:ln>
          </p:spPr>
          <p:txBody>
            <a:bodyPr/>
            <a:lstStyle/>
            <a:p/>
          </p:txBody>
        </p:sp>
        <p:sp>
          <p:nvSpPr>
            <p:cNvPr id="44" name="pl44"/>
            <p:cNvSpPr/>
            <p:nvPr/>
          </p:nvSpPr>
          <p:spPr>
            <a:xfrm>
              <a:off x="2420208" y="1625266"/>
              <a:ext cx="4929038" cy="143933"/>
            </a:xfrm>
            <a:custGeom>
              <a:avLst/>
              <a:pathLst>
                <a:path w="4929038" h="143933">
                  <a:moveTo>
                    <a:pt x="0" y="0"/>
                  </a:moveTo>
                  <a:lnTo>
                    <a:pt x="24894" y="8"/>
                  </a:lnTo>
                  <a:lnTo>
                    <a:pt x="49788" y="18"/>
                  </a:lnTo>
                  <a:lnTo>
                    <a:pt x="74682" y="30"/>
                  </a:lnTo>
                  <a:lnTo>
                    <a:pt x="99576" y="43"/>
                  </a:lnTo>
                  <a:lnTo>
                    <a:pt x="124470" y="60"/>
                  </a:lnTo>
                  <a:lnTo>
                    <a:pt x="149364" y="79"/>
                  </a:lnTo>
                  <a:lnTo>
                    <a:pt x="174258" y="101"/>
                  </a:lnTo>
                  <a:lnTo>
                    <a:pt x="199153" y="127"/>
                  </a:lnTo>
                  <a:lnTo>
                    <a:pt x="224047" y="158"/>
                  </a:lnTo>
                  <a:lnTo>
                    <a:pt x="248941" y="194"/>
                  </a:lnTo>
                  <a:lnTo>
                    <a:pt x="273835" y="237"/>
                  </a:lnTo>
                  <a:lnTo>
                    <a:pt x="298729" y="286"/>
                  </a:lnTo>
                  <a:lnTo>
                    <a:pt x="323623" y="345"/>
                  </a:lnTo>
                  <a:lnTo>
                    <a:pt x="348517" y="414"/>
                  </a:lnTo>
                  <a:lnTo>
                    <a:pt x="373412" y="495"/>
                  </a:lnTo>
                  <a:lnTo>
                    <a:pt x="398306" y="590"/>
                  </a:lnTo>
                  <a:lnTo>
                    <a:pt x="423200" y="701"/>
                  </a:lnTo>
                  <a:lnTo>
                    <a:pt x="448094" y="832"/>
                  </a:lnTo>
                  <a:lnTo>
                    <a:pt x="472988" y="985"/>
                  </a:lnTo>
                  <a:lnTo>
                    <a:pt x="497882" y="1165"/>
                  </a:lnTo>
                  <a:lnTo>
                    <a:pt x="522776" y="1376"/>
                  </a:lnTo>
                  <a:lnTo>
                    <a:pt x="547670" y="1623"/>
                  </a:lnTo>
                  <a:lnTo>
                    <a:pt x="572565" y="1912"/>
                  </a:lnTo>
                  <a:lnTo>
                    <a:pt x="597459" y="2251"/>
                  </a:lnTo>
                  <a:lnTo>
                    <a:pt x="622353" y="2647"/>
                  </a:lnTo>
                  <a:lnTo>
                    <a:pt x="647247" y="3109"/>
                  </a:lnTo>
                  <a:lnTo>
                    <a:pt x="672141" y="3649"/>
                  </a:lnTo>
                  <a:lnTo>
                    <a:pt x="697035" y="4278"/>
                  </a:lnTo>
                  <a:lnTo>
                    <a:pt x="721929" y="5010"/>
                  </a:lnTo>
                  <a:lnTo>
                    <a:pt x="746824" y="5861"/>
                  </a:lnTo>
                  <a:lnTo>
                    <a:pt x="771718" y="6848"/>
                  </a:lnTo>
                  <a:lnTo>
                    <a:pt x="796612" y="7990"/>
                  </a:lnTo>
                  <a:lnTo>
                    <a:pt x="821506" y="9309"/>
                  </a:lnTo>
                  <a:lnTo>
                    <a:pt x="846400" y="10826"/>
                  </a:lnTo>
                  <a:lnTo>
                    <a:pt x="871294" y="12567"/>
                  </a:lnTo>
                  <a:lnTo>
                    <a:pt x="896188" y="14555"/>
                  </a:lnTo>
                  <a:lnTo>
                    <a:pt x="921083" y="16817"/>
                  </a:lnTo>
                  <a:lnTo>
                    <a:pt x="945977" y="19376"/>
                  </a:lnTo>
                  <a:lnTo>
                    <a:pt x="970871" y="22256"/>
                  </a:lnTo>
                  <a:lnTo>
                    <a:pt x="995765" y="25475"/>
                  </a:lnTo>
                  <a:lnTo>
                    <a:pt x="1020659" y="29048"/>
                  </a:lnTo>
                  <a:lnTo>
                    <a:pt x="1045553" y="32981"/>
                  </a:lnTo>
                  <a:lnTo>
                    <a:pt x="1070447" y="37273"/>
                  </a:lnTo>
                  <a:lnTo>
                    <a:pt x="1095341" y="41913"/>
                  </a:lnTo>
                  <a:lnTo>
                    <a:pt x="1120236" y="46875"/>
                  </a:lnTo>
                  <a:lnTo>
                    <a:pt x="1145130" y="52125"/>
                  </a:lnTo>
                  <a:lnTo>
                    <a:pt x="1170024" y="57612"/>
                  </a:lnTo>
                  <a:lnTo>
                    <a:pt x="1194918" y="63280"/>
                  </a:lnTo>
                  <a:lnTo>
                    <a:pt x="1219812" y="69058"/>
                  </a:lnTo>
                  <a:lnTo>
                    <a:pt x="1244706" y="74874"/>
                  </a:lnTo>
                  <a:lnTo>
                    <a:pt x="1269600" y="80653"/>
                  </a:lnTo>
                  <a:lnTo>
                    <a:pt x="1294495" y="86320"/>
                  </a:lnTo>
                  <a:lnTo>
                    <a:pt x="1319389" y="91808"/>
                  </a:lnTo>
                  <a:lnTo>
                    <a:pt x="1344283" y="97057"/>
                  </a:lnTo>
                  <a:lnTo>
                    <a:pt x="1369177" y="102020"/>
                  </a:lnTo>
                  <a:lnTo>
                    <a:pt x="1394071" y="106659"/>
                  </a:lnTo>
                  <a:lnTo>
                    <a:pt x="1418965" y="110951"/>
                  </a:lnTo>
                  <a:lnTo>
                    <a:pt x="1443859" y="114885"/>
                  </a:lnTo>
                  <a:lnTo>
                    <a:pt x="1468754" y="118457"/>
                  </a:lnTo>
                  <a:lnTo>
                    <a:pt x="1493648" y="121676"/>
                  </a:lnTo>
                  <a:lnTo>
                    <a:pt x="1518542" y="124556"/>
                  </a:lnTo>
                  <a:lnTo>
                    <a:pt x="1543436" y="127115"/>
                  </a:lnTo>
                  <a:lnTo>
                    <a:pt x="1568330" y="129377"/>
                  </a:lnTo>
                  <a:lnTo>
                    <a:pt x="1593224" y="131366"/>
                  </a:lnTo>
                  <a:lnTo>
                    <a:pt x="1618118" y="133106"/>
                  </a:lnTo>
                  <a:lnTo>
                    <a:pt x="1643012" y="134624"/>
                  </a:lnTo>
                  <a:lnTo>
                    <a:pt x="1667907" y="135942"/>
                  </a:lnTo>
                  <a:lnTo>
                    <a:pt x="1692801" y="137084"/>
                  </a:lnTo>
                  <a:lnTo>
                    <a:pt x="1717695" y="138071"/>
                  </a:lnTo>
                  <a:lnTo>
                    <a:pt x="1742589" y="138922"/>
                  </a:lnTo>
                  <a:lnTo>
                    <a:pt x="1767483" y="139655"/>
                  </a:lnTo>
                  <a:lnTo>
                    <a:pt x="1792377" y="140284"/>
                  </a:lnTo>
                  <a:lnTo>
                    <a:pt x="1817271" y="140823"/>
                  </a:lnTo>
                  <a:lnTo>
                    <a:pt x="1842166" y="141286"/>
                  </a:lnTo>
                  <a:lnTo>
                    <a:pt x="1867060" y="141682"/>
                  </a:lnTo>
                  <a:lnTo>
                    <a:pt x="1891954" y="142020"/>
                  </a:lnTo>
                  <a:lnTo>
                    <a:pt x="1916848" y="142309"/>
                  </a:lnTo>
                  <a:lnTo>
                    <a:pt x="1941742" y="142556"/>
                  </a:lnTo>
                  <a:lnTo>
                    <a:pt x="1966636" y="142767"/>
                  </a:lnTo>
                  <a:lnTo>
                    <a:pt x="1991530" y="142947"/>
                  </a:lnTo>
                  <a:lnTo>
                    <a:pt x="2016425" y="143100"/>
                  </a:lnTo>
                  <a:lnTo>
                    <a:pt x="2041319" y="143231"/>
                  </a:lnTo>
                  <a:lnTo>
                    <a:pt x="2066213" y="143343"/>
                  </a:lnTo>
                  <a:lnTo>
                    <a:pt x="2091107" y="143438"/>
                  </a:lnTo>
                  <a:lnTo>
                    <a:pt x="2116001" y="143518"/>
                  </a:lnTo>
                  <a:lnTo>
                    <a:pt x="2140895" y="143587"/>
                  </a:lnTo>
                  <a:lnTo>
                    <a:pt x="2165789" y="143646"/>
                  </a:lnTo>
                  <a:lnTo>
                    <a:pt x="2190683" y="143696"/>
                  </a:lnTo>
                  <a:lnTo>
                    <a:pt x="2215578" y="143738"/>
                  </a:lnTo>
                  <a:lnTo>
                    <a:pt x="2240472" y="143774"/>
                  </a:lnTo>
                  <a:lnTo>
                    <a:pt x="2265366" y="143805"/>
                  </a:lnTo>
                  <a:lnTo>
                    <a:pt x="2290260" y="143832"/>
                  </a:lnTo>
                  <a:lnTo>
                    <a:pt x="2315154" y="143854"/>
                  </a:lnTo>
                  <a:lnTo>
                    <a:pt x="2340048" y="143873"/>
                  </a:lnTo>
                  <a:lnTo>
                    <a:pt x="2364942" y="143889"/>
                  </a:lnTo>
                  <a:lnTo>
                    <a:pt x="2389837" y="143903"/>
                  </a:lnTo>
                  <a:lnTo>
                    <a:pt x="2414731" y="143914"/>
                  </a:lnTo>
                  <a:lnTo>
                    <a:pt x="2439625" y="143924"/>
                  </a:lnTo>
                  <a:lnTo>
                    <a:pt x="2464519" y="143933"/>
                  </a:lnTo>
                  <a:lnTo>
                    <a:pt x="2464519" y="143933"/>
                  </a:lnTo>
                  <a:lnTo>
                    <a:pt x="2489413" y="143924"/>
                  </a:lnTo>
                  <a:lnTo>
                    <a:pt x="2514307" y="143914"/>
                  </a:lnTo>
                  <a:lnTo>
                    <a:pt x="2539201" y="143903"/>
                  </a:lnTo>
                  <a:lnTo>
                    <a:pt x="2564096" y="143889"/>
                  </a:lnTo>
                  <a:lnTo>
                    <a:pt x="2588990" y="143873"/>
                  </a:lnTo>
                  <a:lnTo>
                    <a:pt x="2613884" y="143854"/>
                  </a:lnTo>
                  <a:lnTo>
                    <a:pt x="2638778" y="143832"/>
                  </a:lnTo>
                  <a:lnTo>
                    <a:pt x="2663672" y="143805"/>
                  </a:lnTo>
                  <a:lnTo>
                    <a:pt x="2688566" y="143774"/>
                  </a:lnTo>
                  <a:lnTo>
                    <a:pt x="2713460" y="143738"/>
                  </a:lnTo>
                  <a:lnTo>
                    <a:pt x="2738354" y="143696"/>
                  </a:lnTo>
                  <a:lnTo>
                    <a:pt x="2763249" y="143646"/>
                  </a:lnTo>
                  <a:lnTo>
                    <a:pt x="2788143" y="143587"/>
                  </a:lnTo>
                  <a:lnTo>
                    <a:pt x="2813037" y="143518"/>
                  </a:lnTo>
                  <a:lnTo>
                    <a:pt x="2837931" y="143438"/>
                  </a:lnTo>
                  <a:lnTo>
                    <a:pt x="2862825" y="143343"/>
                  </a:lnTo>
                  <a:lnTo>
                    <a:pt x="2887719" y="143231"/>
                  </a:lnTo>
                  <a:lnTo>
                    <a:pt x="2912613" y="143100"/>
                  </a:lnTo>
                  <a:lnTo>
                    <a:pt x="2937508" y="142947"/>
                  </a:lnTo>
                  <a:lnTo>
                    <a:pt x="2962402" y="142767"/>
                  </a:lnTo>
                  <a:lnTo>
                    <a:pt x="2987296" y="142556"/>
                  </a:lnTo>
                  <a:lnTo>
                    <a:pt x="3012190" y="142309"/>
                  </a:lnTo>
                  <a:lnTo>
                    <a:pt x="3037084" y="142020"/>
                  </a:lnTo>
                  <a:lnTo>
                    <a:pt x="3061978" y="141682"/>
                  </a:lnTo>
                  <a:lnTo>
                    <a:pt x="3086872" y="141286"/>
                  </a:lnTo>
                  <a:lnTo>
                    <a:pt x="3111767" y="140823"/>
                  </a:lnTo>
                  <a:lnTo>
                    <a:pt x="3136661" y="140284"/>
                  </a:lnTo>
                  <a:lnTo>
                    <a:pt x="3161555" y="139655"/>
                  </a:lnTo>
                  <a:lnTo>
                    <a:pt x="3186449" y="138922"/>
                  </a:lnTo>
                  <a:lnTo>
                    <a:pt x="3211343" y="138071"/>
                  </a:lnTo>
                  <a:lnTo>
                    <a:pt x="3236237" y="137084"/>
                  </a:lnTo>
                  <a:lnTo>
                    <a:pt x="3261131" y="135942"/>
                  </a:lnTo>
                  <a:lnTo>
                    <a:pt x="3286025" y="134624"/>
                  </a:lnTo>
                  <a:lnTo>
                    <a:pt x="3310920" y="133106"/>
                  </a:lnTo>
                  <a:lnTo>
                    <a:pt x="3335814" y="131366"/>
                  </a:lnTo>
                  <a:lnTo>
                    <a:pt x="3360708" y="129377"/>
                  </a:lnTo>
                  <a:lnTo>
                    <a:pt x="3385602" y="127115"/>
                  </a:lnTo>
                  <a:lnTo>
                    <a:pt x="3410496" y="124556"/>
                  </a:lnTo>
                  <a:lnTo>
                    <a:pt x="3435390" y="121676"/>
                  </a:lnTo>
                  <a:lnTo>
                    <a:pt x="3460284" y="118457"/>
                  </a:lnTo>
                  <a:lnTo>
                    <a:pt x="3485179" y="114885"/>
                  </a:lnTo>
                  <a:lnTo>
                    <a:pt x="3510073" y="110951"/>
                  </a:lnTo>
                  <a:lnTo>
                    <a:pt x="3534967" y="106659"/>
                  </a:lnTo>
                  <a:lnTo>
                    <a:pt x="3559861" y="102020"/>
                  </a:lnTo>
                  <a:lnTo>
                    <a:pt x="3584755" y="97057"/>
                  </a:lnTo>
                  <a:lnTo>
                    <a:pt x="3609649" y="91808"/>
                  </a:lnTo>
                  <a:lnTo>
                    <a:pt x="3634543" y="86320"/>
                  </a:lnTo>
                  <a:lnTo>
                    <a:pt x="3659438" y="80653"/>
                  </a:lnTo>
                  <a:lnTo>
                    <a:pt x="3684332" y="74874"/>
                  </a:lnTo>
                  <a:lnTo>
                    <a:pt x="3709226" y="69058"/>
                  </a:lnTo>
                  <a:lnTo>
                    <a:pt x="3734120" y="63280"/>
                  </a:lnTo>
                  <a:lnTo>
                    <a:pt x="3759014" y="57612"/>
                  </a:lnTo>
                  <a:lnTo>
                    <a:pt x="3783908" y="52125"/>
                  </a:lnTo>
                  <a:lnTo>
                    <a:pt x="3808802" y="46875"/>
                  </a:lnTo>
                  <a:lnTo>
                    <a:pt x="3833696" y="41913"/>
                  </a:lnTo>
                  <a:lnTo>
                    <a:pt x="3858591" y="37273"/>
                  </a:lnTo>
                  <a:lnTo>
                    <a:pt x="3883485" y="32981"/>
                  </a:lnTo>
                  <a:lnTo>
                    <a:pt x="3908379" y="29048"/>
                  </a:lnTo>
                  <a:lnTo>
                    <a:pt x="3933273" y="25475"/>
                  </a:lnTo>
                  <a:lnTo>
                    <a:pt x="3958167" y="22256"/>
                  </a:lnTo>
                  <a:lnTo>
                    <a:pt x="3983061" y="19376"/>
                  </a:lnTo>
                  <a:lnTo>
                    <a:pt x="4007955" y="16817"/>
                  </a:lnTo>
                  <a:lnTo>
                    <a:pt x="4032850" y="14555"/>
                  </a:lnTo>
                  <a:lnTo>
                    <a:pt x="4057744" y="12567"/>
                  </a:lnTo>
                  <a:lnTo>
                    <a:pt x="4082638" y="10826"/>
                  </a:lnTo>
                  <a:lnTo>
                    <a:pt x="4107532" y="9309"/>
                  </a:lnTo>
                  <a:lnTo>
                    <a:pt x="4132426" y="7990"/>
                  </a:lnTo>
                  <a:lnTo>
                    <a:pt x="4157320" y="6848"/>
                  </a:lnTo>
                  <a:lnTo>
                    <a:pt x="4182214" y="5861"/>
                  </a:lnTo>
                  <a:lnTo>
                    <a:pt x="4207109" y="5010"/>
                  </a:lnTo>
                  <a:lnTo>
                    <a:pt x="4232003" y="4278"/>
                  </a:lnTo>
                  <a:lnTo>
                    <a:pt x="4256897" y="3649"/>
                  </a:lnTo>
                  <a:lnTo>
                    <a:pt x="4281791" y="3109"/>
                  </a:lnTo>
                  <a:lnTo>
                    <a:pt x="4306685" y="2647"/>
                  </a:lnTo>
                  <a:lnTo>
                    <a:pt x="4331579" y="2251"/>
                  </a:lnTo>
                  <a:lnTo>
                    <a:pt x="4356473" y="1912"/>
                  </a:lnTo>
                  <a:lnTo>
                    <a:pt x="4381367" y="1623"/>
                  </a:lnTo>
                  <a:lnTo>
                    <a:pt x="4406262" y="1376"/>
                  </a:lnTo>
                  <a:lnTo>
                    <a:pt x="4431156" y="1165"/>
                  </a:lnTo>
                  <a:lnTo>
                    <a:pt x="4456050" y="985"/>
                  </a:lnTo>
                  <a:lnTo>
                    <a:pt x="4480944" y="832"/>
                  </a:lnTo>
                  <a:lnTo>
                    <a:pt x="4505838" y="701"/>
                  </a:lnTo>
                  <a:lnTo>
                    <a:pt x="4530732" y="590"/>
                  </a:lnTo>
                  <a:lnTo>
                    <a:pt x="4555626" y="495"/>
                  </a:lnTo>
                  <a:lnTo>
                    <a:pt x="4580521" y="414"/>
                  </a:lnTo>
                  <a:lnTo>
                    <a:pt x="4605415" y="345"/>
                  </a:lnTo>
                  <a:lnTo>
                    <a:pt x="4630309" y="286"/>
                  </a:lnTo>
                  <a:lnTo>
                    <a:pt x="4655203" y="237"/>
                  </a:lnTo>
                  <a:lnTo>
                    <a:pt x="4680097" y="194"/>
                  </a:lnTo>
                  <a:lnTo>
                    <a:pt x="4704991" y="158"/>
                  </a:lnTo>
                  <a:lnTo>
                    <a:pt x="4729885" y="127"/>
                  </a:lnTo>
                  <a:lnTo>
                    <a:pt x="4754780" y="101"/>
                  </a:lnTo>
                  <a:lnTo>
                    <a:pt x="4779674" y="79"/>
                  </a:lnTo>
                  <a:lnTo>
                    <a:pt x="4804568" y="60"/>
                  </a:lnTo>
                  <a:lnTo>
                    <a:pt x="4829462" y="43"/>
                  </a:lnTo>
                  <a:lnTo>
                    <a:pt x="4854356" y="30"/>
                  </a:lnTo>
                  <a:lnTo>
                    <a:pt x="4879250" y="18"/>
                  </a:lnTo>
                  <a:lnTo>
                    <a:pt x="4904144" y="8"/>
                  </a:lnTo>
                  <a:lnTo>
                    <a:pt x="4929038" y="0"/>
                  </a:lnTo>
                </a:path>
              </a:pathLst>
            </a:custGeom>
            <a:ln w="40651" cap="flat">
              <a:solidFill>
                <a:srgbClr val="C49A00">
                  <a:alpha val="100000"/>
                </a:srgbClr>
              </a:solidFill>
              <a:prstDash val="solid"/>
              <a:round/>
            </a:ln>
          </p:spPr>
          <p:txBody>
            <a:bodyPr/>
            <a:lstStyle/>
            <a:p/>
          </p:txBody>
        </p:sp>
        <p:sp>
          <p:nvSpPr>
            <p:cNvPr id="45" name="pl45"/>
            <p:cNvSpPr/>
            <p:nvPr/>
          </p:nvSpPr>
          <p:spPr>
            <a:xfrm>
              <a:off x="2420208" y="905068"/>
              <a:ext cx="4929038" cy="431944"/>
            </a:xfrm>
            <a:custGeom>
              <a:avLst/>
              <a:pathLst>
                <a:path w="4929038" h="431944">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144"/>
                  </a:lnTo>
                  <a:lnTo>
                    <a:pt x="2489413" y="170"/>
                  </a:lnTo>
                  <a:lnTo>
                    <a:pt x="2514307" y="200"/>
                  </a:lnTo>
                  <a:lnTo>
                    <a:pt x="2539201" y="235"/>
                  </a:lnTo>
                  <a:lnTo>
                    <a:pt x="2564096" y="276"/>
                  </a:lnTo>
                  <a:lnTo>
                    <a:pt x="2588990" y="324"/>
                  </a:lnTo>
                  <a:lnTo>
                    <a:pt x="2613884" y="381"/>
                  </a:lnTo>
                  <a:lnTo>
                    <a:pt x="2638778" y="448"/>
                  </a:lnTo>
                  <a:lnTo>
                    <a:pt x="2663672" y="527"/>
                  </a:lnTo>
                  <a:lnTo>
                    <a:pt x="2688566" y="619"/>
                  </a:lnTo>
                  <a:lnTo>
                    <a:pt x="2713460" y="728"/>
                  </a:lnTo>
                  <a:lnTo>
                    <a:pt x="2738354" y="855"/>
                  </a:lnTo>
                  <a:lnTo>
                    <a:pt x="2763249" y="1005"/>
                  </a:lnTo>
                  <a:lnTo>
                    <a:pt x="2788143" y="1181"/>
                  </a:lnTo>
                  <a:lnTo>
                    <a:pt x="2813037" y="1388"/>
                  </a:lnTo>
                  <a:lnTo>
                    <a:pt x="2837931" y="1630"/>
                  </a:lnTo>
                  <a:lnTo>
                    <a:pt x="2862825" y="1915"/>
                  </a:lnTo>
                  <a:lnTo>
                    <a:pt x="2887719" y="2249"/>
                  </a:lnTo>
                  <a:lnTo>
                    <a:pt x="2912613" y="2642"/>
                  </a:lnTo>
                  <a:lnTo>
                    <a:pt x="2937508" y="3102"/>
                  </a:lnTo>
                  <a:lnTo>
                    <a:pt x="2962402" y="3641"/>
                  </a:lnTo>
                  <a:lnTo>
                    <a:pt x="2987296" y="4274"/>
                  </a:lnTo>
                  <a:lnTo>
                    <a:pt x="3012190" y="5015"/>
                  </a:lnTo>
                  <a:lnTo>
                    <a:pt x="3037084" y="5883"/>
                  </a:lnTo>
                  <a:lnTo>
                    <a:pt x="3061978" y="6898"/>
                  </a:lnTo>
                  <a:lnTo>
                    <a:pt x="3086872" y="8086"/>
                  </a:lnTo>
                  <a:lnTo>
                    <a:pt x="3111767" y="9473"/>
                  </a:lnTo>
                  <a:lnTo>
                    <a:pt x="3136661" y="11092"/>
                  </a:lnTo>
                  <a:lnTo>
                    <a:pt x="3161555" y="12979"/>
                  </a:lnTo>
                  <a:lnTo>
                    <a:pt x="3186449" y="15176"/>
                  </a:lnTo>
                  <a:lnTo>
                    <a:pt x="3211343" y="17729"/>
                  </a:lnTo>
                  <a:lnTo>
                    <a:pt x="3236237" y="20690"/>
                  </a:lnTo>
                  <a:lnTo>
                    <a:pt x="3261131" y="24117"/>
                  </a:lnTo>
                  <a:lnTo>
                    <a:pt x="3286025" y="28072"/>
                  </a:lnTo>
                  <a:lnTo>
                    <a:pt x="3310920" y="32624"/>
                  </a:lnTo>
                  <a:lnTo>
                    <a:pt x="3335814" y="37846"/>
                  </a:lnTo>
                  <a:lnTo>
                    <a:pt x="3360708" y="43811"/>
                  </a:lnTo>
                  <a:lnTo>
                    <a:pt x="3385602" y="50596"/>
                  </a:lnTo>
                  <a:lnTo>
                    <a:pt x="3410496" y="58275"/>
                  </a:lnTo>
                  <a:lnTo>
                    <a:pt x="3435390" y="66914"/>
                  </a:lnTo>
                  <a:lnTo>
                    <a:pt x="3460284" y="76571"/>
                  </a:lnTo>
                  <a:lnTo>
                    <a:pt x="3485179" y="87289"/>
                  </a:lnTo>
                  <a:lnTo>
                    <a:pt x="3510073" y="99089"/>
                  </a:lnTo>
                  <a:lnTo>
                    <a:pt x="3534967" y="111966"/>
                  </a:lnTo>
                  <a:lnTo>
                    <a:pt x="3559861" y="125884"/>
                  </a:lnTo>
                  <a:lnTo>
                    <a:pt x="3584755" y="140772"/>
                  </a:lnTo>
                  <a:lnTo>
                    <a:pt x="3609649" y="156520"/>
                  </a:lnTo>
                  <a:lnTo>
                    <a:pt x="3634543" y="172983"/>
                  </a:lnTo>
                  <a:lnTo>
                    <a:pt x="3659438" y="189985"/>
                  </a:lnTo>
                  <a:lnTo>
                    <a:pt x="3684332" y="207320"/>
                  </a:lnTo>
                  <a:lnTo>
                    <a:pt x="3709226" y="224769"/>
                  </a:lnTo>
                  <a:lnTo>
                    <a:pt x="3734120" y="242104"/>
                  </a:lnTo>
                  <a:lnTo>
                    <a:pt x="3759014" y="259106"/>
                  </a:lnTo>
                  <a:lnTo>
                    <a:pt x="3783908" y="275569"/>
                  </a:lnTo>
                  <a:lnTo>
                    <a:pt x="3808802" y="291317"/>
                  </a:lnTo>
                  <a:lnTo>
                    <a:pt x="3833696" y="306205"/>
                  </a:lnTo>
                  <a:lnTo>
                    <a:pt x="3858591" y="320123"/>
                  </a:lnTo>
                  <a:lnTo>
                    <a:pt x="3883485" y="333000"/>
                  </a:lnTo>
                  <a:lnTo>
                    <a:pt x="3908379" y="344800"/>
                  </a:lnTo>
                  <a:lnTo>
                    <a:pt x="3933273" y="355518"/>
                  </a:lnTo>
                  <a:lnTo>
                    <a:pt x="3958167" y="365175"/>
                  </a:lnTo>
                  <a:lnTo>
                    <a:pt x="3983061" y="373814"/>
                  </a:lnTo>
                  <a:lnTo>
                    <a:pt x="4007955" y="381492"/>
                  </a:lnTo>
                  <a:lnTo>
                    <a:pt x="4032850" y="388277"/>
                  </a:lnTo>
                  <a:lnTo>
                    <a:pt x="4057744" y="394243"/>
                  </a:lnTo>
                  <a:lnTo>
                    <a:pt x="4082638" y="399464"/>
                  </a:lnTo>
                  <a:lnTo>
                    <a:pt x="4107532" y="404017"/>
                  </a:lnTo>
                  <a:lnTo>
                    <a:pt x="4132426" y="407972"/>
                  </a:lnTo>
                  <a:lnTo>
                    <a:pt x="4157320" y="411399"/>
                  </a:lnTo>
                  <a:lnTo>
                    <a:pt x="4182214" y="414360"/>
                  </a:lnTo>
                  <a:lnTo>
                    <a:pt x="4207109" y="416913"/>
                  </a:lnTo>
                  <a:lnTo>
                    <a:pt x="4232003" y="419110"/>
                  </a:lnTo>
                  <a:lnTo>
                    <a:pt x="4256897" y="420997"/>
                  </a:lnTo>
                  <a:lnTo>
                    <a:pt x="4281791" y="422616"/>
                  </a:lnTo>
                  <a:lnTo>
                    <a:pt x="4306685" y="424003"/>
                  </a:lnTo>
                  <a:lnTo>
                    <a:pt x="4331579" y="425191"/>
                  </a:lnTo>
                  <a:lnTo>
                    <a:pt x="4356473" y="426206"/>
                  </a:lnTo>
                  <a:lnTo>
                    <a:pt x="4381367" y="427074"/>
                  </a:lnTo>
                  <a:lnTo>
                    <a:pt x="4406262" y="427815"/>
                  </a:lnTo>
                  <a:lnTo>
                    <a:pt x="4431156" y="428447"/>
                  </a:lnTo>
                  <a:lnTo>
                    <a:pt x="4456050" y="428987"/>
                  </a:lnTo>
                  <a:lnTo>
                    <a:pt x="4480944" y="429447"/>
                  </a:lnTo>
                  <a:lnTo>
                    <a:pt x="4505838" y="429839"/>
                  </a:lnTo>
                  <a:lnTo>
                    <a:pt x="4530732" y="430174"/>
                  </a:lnTo>
                  <a:lnTo>
                    <a:pt x="4555626" y="430458"/>
                  </a:lnTo>
                  <a:lnTo>
                    <a:pt x="4580521" y="430701"/>
                  </a:lnTo>
                  <a:lnTo>
                    <a:pt x="4605415" y="430908"/>
                  </a:lnTo>
                  <a:lnTo>
                    <a:pt x="4630309" y="431084"/>
                  </a:lnTo>
                  <a:lnTo>
                    <a:pt x="4655203" y="431233"/>
                  </a:lnTo>
                  <a:lnTo>
                    <a:pt x="4680097" y="431361"/>
                  </a:lnTo>
                  <a:lnTo>
                    <a:pt x="4704991" y="431469"/>
                  </a:lnTo>
                  <a:lnTo>
                    <a:pt x="4729885" y="431562"/>
                  </a:lnTo>
                  <a:lnTo>
                    <a:pt x="4754780" y="431640"/>
                  </a:lnTo>
                  <a:lnTo>
                    <a:pt x="4779674" y="431707"/>
                  </a:lnTo>
                  <a:lnTo>
                    <a:pt x="4804568" y="431764"/>
                  </a:lnTo>
                  <a:lnTo>
                    <a:pt x="4829462" y="431813"/>
                  </a:lnTo>
                  <a:lnTo>
                    <a:pt x="4854356" y="431854"/>
                  </a:lnTo>
                  <a:lnTo>
                    <a:pt x="4879250" y="431889"/>
                  </a:lnTo>
                  <a:lnTo>
                    <a:pt x="4904144" y="431919"/>
                  </a:lnTo>
                  <a:lnTo>
                    <a:pt x="4929038" y="431944"/>
                  </a:lnTo>
                </a:path>
              </a:pathLst>
            </a:custGeom>
            <a:ln w="40651" cap="flat">
              <a:solidFill>
                <a:srgbClr val="B4A000">
                  <a:alpha val="100000"/>
                </a:srgbClr>
              </a:solidFill>
              <a:prstDash val="solid"/>
              <a:round/>
            </a:ln>
          </p:spPr>
          <p:txBody>
            <a:bodyPr/>
            <a:lstStyle/>
            <a:p/>
          </p:txBody>
        </p:sp>
        <p:sp>
          <p:nvSpPr>
            <p:cNvPr id="46" name="pl46"/>
            <p:cNvSpPr/>
            <p:nvPr/>
          </p:nvSpPr>
          <p:spPr>
            <a:xfrm>
              <a:off x="2420208" y="2777457"/>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A3A500">
                  <a:alpha val="100000"/>
                </a:srgbClr>
              </a:solidFill>
              <a:prstDash val="solid"/>
              <a:round/>
            </a:ln>
          </p:spPr>
          <p:txBody>
            <a:bodyPr/>
            <a:lstStyle/>
            <a:p/>
          </p:txBody>
        </p:sp>
        <p:sp>
          <p:nvSpPr>
            <p:cNvPr id="47" name="pl47"/>
            <p:cNvSpPr/>
            <p:nvPr/>
          </p:nvSpPr>
          <p:spPr>
            <a:xfrm>
              <a:off x="2420208" y="3353673"/>
              <a:ext cx="4929038" cy="287866"/>
            </a:xfrm>
            <a:custGeom>
              <a:avLst/>
              <a:pathLst>
                <a:path w="4929038" h="287866">
                  <a:moveTo>
                    <a:pt x="0" y="287866"/>
                  </a:moveTo>
                  <a:lnTo>
                    <a:pt x="24894" y="287849"/>
                  </a:lnTo>
                  <a:lnTo>
                    <a:pt x="49788" y="287829"/>
                  </a:lnTo>
                  <a:lnTo>
                    <a:pt x="74682" y="287806"/>
                  </a:lnTo>
                  <a:lnTo>
                    <a:pt x="99576" y="287778"/>
                  </a:lnTo>
                  <a:lnTo>
                    <a:pt x="124470" y="287746"/>
                  </a:lnTo>
                  <a:lnTo>
                    <a:pt x="149364" y="287708"/>
                  </a:lnTo>
                  <a:lnTo>
                    <a:pt x="174258" y="287664"/>
                  </a:lnTo>
                  <a:lnTo>
                    <a:pt x="199153" y="287611"/>
                  </a:lnTo>
                  <a:lnTo>
                    <a:pt x="224047" y="287549"/>
                  </a:lnTo>
                  <a:lnTo>
                    <a:pt x="248941" y="287477"/>
                  </a:lnTo>
                  <a:lnTo>
                    <a:pt x="273835" y="287392"/>
                  </a:lnTo>
                  <a:lnTo>
                    <a:pt x="298729" y="287292"/>
                  </a:lnTo>
                  <a:lnTo>
                    <a:pt x="323623" y="287175"/>
                  </a:lnTo>
                  <a:lnTo>
                    <a:pt x="348517" y="287037"/>
                  </a:lnTo>
                  <a:lnTo>
                    <a:pt x="373412" y="286876"/>
                  </a:lnTo>
                  <a:lnTo>
                    <a:pt x="398306" y="286686"/>
                  </a:lnTo>
                  <a:lnTo>
                    <a:pt x="423200" y="286463"/>
                  </a:lnTo>
                  <a:lnTo>
                    <a:pt x="448094" y="286201"/>
                  </a:lnTo>
                  <a:lnTo>
                    <a:pt x="472988" y="285895"/>
                  </a:lnTo>
                  <a:lnTo>
                    <a:pt x="497882" y="285535"/>
                  </a:lnTo>
                  <a:lnTo>
                    <a:pt x="522776" y="285113"/>
                  </a:lnTo>
                  <a:lnTo>
                    <a:pt x="547670" y="284619"/>
                  </a:lnTo>
                  <a:lnTo>
                    <a:pt x="572565" y="284041"/>
                  </a:lnTo>
                  <a:lnTo>
                    <a:pt x="597459" y="283364"/>
                  </a:lnTo>
                  <a:lnTo>
                    <a:pt x="622353" y="282572"/>
                  </a:lnTo>
                  <a:lnTo>
                    <a:pt x="647247" y="281647"/>
                  </a:lnTo>
                  <a:lnTo>
                    <a:pt x="672141" y="280568"/>
                  </a:lnTo>
                  <a:lnTo>
                    <a:pt x="697035" y="279310"/>
                  </a:lnTo>
                  <a:lnTo>
                    <a:pt x="721929" y="277845"/>
                  </a:lnTo>
                  <a:lnTo>
                    <a:pt x="746824" y="276143"/>
                  </a:lnTo>
                  <a:lnTo>
                    <a:pt x="771718" y="274169"/>
                  </a:lnTo>
                  <a:lnTo>
                    <a:pt x="796612" y="271885"/>
                  </a:lnTo>
                  <a:lnTo>
                    <a:pt x="821506" y="269248"/>
                  </a:lnTo>
                  <a:lnTo>
                    <a:pt x="846400" y="266213"/>
                  </a:lnTo>
                  <a:lnTo>
                    <a:pt x="871294" y="262732"/>
                  </a:lnTo>
                  <a:lnTo>
                    <a:pt x="896188" y="258755"/>
                  </a:lnTo>
                  <a:lnTo>
                    <a:pt x="921083" y="254231"/>
                  </a:lnTo>
                  <a:lnTo>
                    <a:pt x="945977" y="249113"/>
                  </a:lnTo>
                  <a:lnTo>
                    <a:pt x="970871" y="243353"/>
                  </a:lnTo>
                  <a:lnTo>
                    <a:pt x="995765" y="236915"/>
                  </a:lnTo>
                  <a:lnTo>
                    <a:pt x="1020659" y="229770"/>
                  </a:lnTo>
                  <a:lnTo>
                    <a:pt x="1045553" y="221903"/>
                  </a:lnTo>
                  <a:lnTo>
                    <a:pt x="1070447" y="213318"/>
                  </a:lnTo>
                  <a:lnTo>
                    <a:pt x="1095341" y="204040"/>
                  </a:lnTo>
                  <a:lnTo>
                    <a:pt x="1120236" y="194115"/>
                  </a:lnTo>
                  <a:lnTo>
                    <a:pt x="1145130" y="183616"/>
                  </a:lnTo>
                  <a:lnTo>
                    <a:pt x="1170024" y="172640"/>
                  </a:lnTo>
                  <a:lnTo>
                    <a:pt x="1194918" y="161306"/>
                  </a:lnTo>
                  <a:lnTo>
                    <a:pt x="1219812" y="149749"/>
                  </a:lnTo>
                  <a:lnTo>
                    <a:pt x="1244706" y="138117"/>
                  </a:lnTo>
                  <a:lnTo>
                    <a:pt x="1269600" y="126560"/>
                  </a:lnTo>
                  <a:lnTo>
                    <a:pt x="1294495" y="115225"/>
                  </a:lnTo>
                  <a:lnTo>
                    <a:pt x="1319389" y="104250"/>
                  </a:lnTo>
                  <a:lnTo>
                    <a:pt x="1344283" y="93751"/>
                  </a:lnTo>
                  <a:lnTo>
                    <a:pt x="1369177" y="83826"/>
                  </a:lnTo>
                  <a:lnTo>
                    <a:pt x="1394071" y="74547"/>
                  </a:lnTo>
                  <a:lnTo>
                    <a:pt x="1418965" y="65962"/>
                  </a:lnTo>
                  <a:lnTo>
                    <a:pt x="1443859" y="58096"/>
                  </a:lnTo>
                  <a:lnTo>
                    <a:pt x="1468754" y="50950"/>
                  </a:lnTo>
                  <a:lnTo>
                    <a:pt x="1493648" y="44512"/>
                  </a:lnTo>
                  <a:lnTo>
                    <a:pt x="1518542" y="38753"/>
                  </a:lnTo>
                  <a:lnTo>
                    <a:pt x="1543436" y="33634"/>
                  </a:lnTo>
                  <a:lnTo>
                    <a:pt x="1568330" y="29111"/>
                  </a:lnTo>
                  <a:lnTo>
                    <a:pt x="1593224" y="25134"/>
                  </a:lnTo>
                  <a:lnTo>
                    <a:pt x="1618118" y="21653"/>
                  </a:lnTo>
                  <a:lnTo>
                    <a:pt x="1643012" y="18618"/>
                  </a:lnTo>
                  <a:lnTo>
                    <a:pt x="1667907" y="15981"/>
                  </a:lnTo>
                  <a:lnTo>
                    <a:pt x="1692801" y="13696"/>
                  </a:lnTo>
                  <a:lnTo>
                    <a:pt x="1717695" y="11722"/>
                  </a:lnTo>
                  <a:lnTo>
                    <a:pt x="1742589" y="10021"/>
                  </a:lnTo>
                  <a:lnTo>
                    <a:pt x="1767483" y="8556"/>
                  </a:lnTo>
                  <a:lnTo>
                    <a:pt x="1792377" y="7298"/>
                  </a:lnTo>
                  <a:lnTo>
                    <a:pt x="1817271" y="6218"/>
                  </a:lnTo>
                  <a:lnTo>
                    <a:pt x="1842166" y="5294"/>
                  </a:lnTo>
                  <a:lnTo>
                    <a:pt x="1867060" y="4502"/>
                  </a:lnTo>
                  <a:lnTo>
                    <a:pt x="1891954" y="3825"/>
                  </a:lnTo>
                  <a:lnTo>
                    <a:pt x="1916848" y="3247"/>
                  </a:lnTo>
                  <a:lnTo>
                    <a:pt x="1941742" y="2752"/>
                  </a:lnTo>
                  <a:lnTo>
                    <a:pt x="1966636" y="2331"/>
                  </a:lnTo>
                  <a:lnTo>
                    <a:pt x="1991530" y="1971"/>
                  </a:lnTo>
                  <a:lnTo>
                    <a:pt x="2016425" y="1664"/>
                  </a:lnTo>
                  <a:lnTo>
                    <a:pt x="2041319" y="1403"/>
                  </a:lnTo>
                  <a:lnTo>
                    <a:pt x="2066213" y="1180"/>
                  </a:lnTo>
                  <a:lnTo>
                    <a:pt x="2091107" y="990"/>
                  </a:lnTo>
                  <a:lnTo>
                    <a:pt x="2116001" y="828"/>
                  </a:lnTo>
                  <a:lnTo>
                    <a:pt x="2140895" y="691"/>
                  </a:lnTo>
                  <a:lnTo>
                    <a:pt x="2165789" y="573"/>
                  </a:lnTo>
                  <a:lnTo>
                    <a:pt x="2190683" y="474"/>
                  </a:lnTo>
                  <a:lnTo>
                    <a:pt x="2215578" y="389"/>
                  </a:lnTo>
                  <a:lnTo>
                    <a:pt x="2240472" y="316"/>
                  </a:lnTo>
                  <a:lnTo>
                    <a:pt x="2265366" y="255"/>
                  </a:lnTo>
                  <a:lnTo>
                    <a:pt x="2290260" y="202"/>
                  </a:lnTo>
                  <a:lnTo>
                    <a:pt x="2315154" y="158"/>
                  </a:lnTo>
                  <a:lnTo>
                    <a:pt x="2340048" y="120"/>
                  </a:lnTo>
                  <a:lnTo>
                    <a:pt x="2364942" y="87"/>
                  </a:lnTo>
                  <a:lnTo>
                    <a:pt x="2389837" y="60"/>
                  </a:lnTo>
                  <a:lnTo>
                    <a:pt x="2414731" y="36"/>
                  </a:lnTo>
                  <a:lnTo>
                    <a:pt x="2439625" y="16"/>
                  </a:lnTo>
                  <a:lnTo>
                    <a:pt x="2464519" y="0"/>
                  </a:lnTo>
                  <a:lnTo>
                    <a:pt x="2464519" y="0"/>
                  </a:lnTo>
                  <a:lnTo>
                    <a:pt x="2489413" y="16"/>
                  </a:lnTo>
                  <a:lnTo>
                    <a:pt x="2514307" y="36"/>
                  </a:lnTo>
                  <a:lnTo>
                    <a:pt x="2539201" y="60"/>
                  </a:lnTo>
                  <a:lnTo>
                    <a:pt x="2564096" y="87"/>
                  </a:lnTo>
                  <a:lnTo>
                    <a:pt x="2588990" y="120"/>
                  </a:lnTo>
                  <a:lnTo>
                    <a:pt x="2613884" y="158"/>
                  </a:lnTo>
                  <a:lnTo>
                    <a:pt x="2638778" y="202"/>
                  </a:lnTo>
                  <a:lnTo>
                    <a:pt x="2663672" y="255"/>
                  </a:lnTo>
                  <a:lnTo>
                    <a:pt x="2688566" y="316"/>
                  </a:lnTo>
                  <a:lnTo>
                    <a:pt x="2713460" y="389"/>
                  </a:lnTo>
                  <a:lnTo>
                    <a:pt x="2738354" y="474"/>
                  </a:lnTo>
                  <a:lnTo>
                    <a:pt x="2763249" y="573"/>
                  </a:lnTo>
                  <a:lnTo>
                    <a:pt x="2788143" y="691"/>
                  </a:lnTo>
                  <a:lnTo>
                    <a:pt x="2813037" y="828"/>
                  </a:lnTo>
                  <a:lnTo>
                    <a:pt x="2837931" y="990"/>
                  </a:lnTo>
                  <a:lnTo>
                    <a:pt x="2862825" y="1180"/>
                  </a:lnTo>
                  <a:lnTo>
                    <a:pt x="2887719" y="1403"/>
                  </a:lnTo>
                  <a:lnTo>
                    <a:pt x="2912613" y="1664"/>
                  </a:lnTo>
                  <a:lnTo>
                    <a:pt x="2937508" y="1971"/>
                  </a:lnTo>
                  <a:lnTo>
                    <a:pt x="2962402" y="2331"/>
                  </a:lnTo>
                  <a:lnTo>
                    <a:pt x="2987296" y="2752"/>
                  </a:lnTo>
                  <a:lnTo>
                    <a:pt x="3012190" y="3247"/>
                  </a:lnTo>
                  <a:lnTo>
                    <a:pt x="3037084" y="3825"/>
                  </a:lnTo>
                  <a:lnTo>
                    <a:pt x="3061978" y="4502"/>
                  </a:lnTo>
                  <a:lnTo>
                    <a:pt x="3086872" y="5294"/>
                  </a:lnTo>
                  <a:lnTo>
                    <a:pt x="3111767" y="6218"/>
                  </a:lnTo>
                  <a:lnTo>
                    <a:pt x="3136661" y="7298"/>
                  </a:lnTo>
                  <a:lnTo>
                    <a:pt x="3161555" y="8556"/>
                  </a:lnTo>
                  <a:lnTo>
                    <a:pt x="3186449" y="10021"/>
                  </a:lnTo>
                  <a:lnTo>
                    <a:pt x="3211343" y="11722"/>
                  </a:lnTo>
                  <a:lnTo>
                    <a:pt x="3236237" y="13696"/>
                  </a:lnTo>
                  <a:lnTo>
                    <a:pt x="3261131" y="15981"/>
                  </a:lnTo>
                  <a:lnTo>
                    <a:pt x="3286025" y="18618"/>
                  </a:lnTo>
                  <a:lnTo>
                    <a:pt x="3310920" y="21653"/>
                  </a:lnTo>
                  <a:lnTo>
                    <a:pt x="3335814" y="25134"/>
                  </a:lnTo>
                  <a:lnTo>
                    <a:pt x="3360708" y="29111"/>
                  </a:lnTo>
                  <a:lnTo>
                    <a:pt x="3385602" y="33634"/>
                  </a:lnTo>
                  <a:lnTo>
                    <a:pt x="3410496" y="38753"/>
                  </a:lnTo>
                  <a:lnTo>
                    <a:pt x="3435390" y="44512"/>
                  </a:lnTo>
                  <a:lnTo>
                    <a:pt x="3460284" y="50950"/>
                  </a:lnTo>
                  <a:lnTo>
                    <a:pt x="3485179" y="58096"/>
                  </a:lnTo>
                  <a:lnTo>
                    <a:pt x="3510073" y="65962"/>
                  </a:lnTo>
                  <a:lnTo>
                    <a:pt x="3534967" y="74547"/>
                  </a:lnTo>
                  <a:lnTo>
                    <a:pt x="3559861" y="83826"/>
                  </a:lnTo>
                  <a:lnTo>
                    <a:pt x="3584755" y="93751"/>
                  </a:lnTo>
                  <a:lnTo>
                    <a:pt x="3609649" y="104250"/>
                  </a:lnTo>
                  <a:lnTo>
                    <a:pt x="3634543" y="115225"/>
                  </a:lnTo>
                  <a:lnTo>
                    <a:pt x="3659438" y="126560"/>
                  </a:lnTo>
                  <a:lnTo>
                    <a:pt x="3684332" y="138117"/>
                  </a:lnTo>
                  <a:lnTo>
                    <a:pt x="3709226" y="149749"/>
                  </a:lnTo>
                  <a:lnTo>
                    <a:pt x="3734120" y="161306"/>
                  </a:lnTo>
                  <a:lnTo>
                    <a:pt x="3759014" y="172640"/>
                  </a:lnTo>
                  <a:lnTo>
                    <a:pt x="3783908" y="183616"/>
                  </a:lnTo>
                  <a:lnTo>
                    <a:pt x="3808802" y="194115"/>
                  </a:lnTo>
                  <a:lnTo>
                    <a:pt x="3833696" y="204040"/>
                  </a:lnTo>
                  <a:lnTo>
                    <a:pt x="3858591" y="213318"/>
                  </a:lnTo>
                  <a:lnTo>
                    <a:pt x="3883485" y="221903"/>
                  </a:lnTo>
                  <a:lnTo>
                    <a:pt x="3908379" y="229770"/>
                  </a:lnTo>
                  <a:lnTo>
                    <a:pt x="3933273" y="236915"/>
                  </a:lnTo>
                  <a:lnTo>
                    <a:pt x="3958167" y="243353"/>
                  </a:lnTo>
                  <a:lnTo>
                    <a:pt x="3983061" y="249113"/>
                  </a:lnTo>
                  <a:lnTo>
                    <a:pt x="4007955" y="254231"/>
                  </a:lnTo>
                  <a:lnTo>
                    <a:pt x="4032850" y="258755"/>
                  </a:lnTo>
                  <a:lnTo>
                    <a:pt x="4057744" y="262732"/>
                  </a:lnTo>
                  <a:lnTo>
                    <a:pt x="4082638" y="266213"/>
                  </a:lnTo>
                  <a:lnTo>
                    <a:pt x="4107532" y="269248"/>
                  </a:lnTo>
                  <a:lnTo>
                    <a:pt x="4132426" y="271885"/>
                  </a:lnTo>
                  <a:lnTo>
                    <a:pt x="4157320" y="274169"/>
                  </a:lnTo>
                  <a:lnTo>
                    <a:pt x="4182214" y="276143"/>
                  </a:lnTo>
                  <a:lnTo>
                    <a:pt x="4207109" y="277845"/>
                  </a:lnTo>
                  <a:lnTo>
                    <a:pt x="4232003" y="279310"/>
                  </a:lnTo>
                  <a:lnTo>
                    <a:pt x="4256897" y="280568"/>
                  </a:lnTo>
                  <a:lnTo>
                    <a:pt x="4281791" y="281647"/>
                  </a:lnTo>
                  <a:lnTo>
                    <a:pt x="4306685" y="282572"/>
                  </a:lnTo>
                  <a:lnTo>
                    <a:pt x="4331579" y="283364"/>
                  </a:lnTo>
                  <a:lnTo>
                    <a:pt x="4356473" y="284041"/>
                  </a:lnTo>
                  <a:lnTo>
                    <a:pt x="4381367" y="284619"/>
                  </a:lnTo>
                  <a:lnTo>
                    <a:pt x="4406262" y="285113"/>
                  </a:lnTo>
                  <a:lnTo>
                    <a:pt x="4431156" y="285535"/>
                  </a:lnTo>
                  <a:lnTo>
                    <a:pt x="4456050" y="285895"/>
                  </a:lnTo>
                  <a:lnTo>
                    <a:pt x="4480944" y="286201"/>
                  </a:lnTo>
                  <a:lnTo>
                    <a:pt x="4505838" y="286463"/>
                  </a:lnTo>
                  <a:lnTo>
                    <a:pt x="4530732" y="286686"/>
                  </a:lnTo>
                  <a:lnTo>
                    <a:pt x="4555626" y="286876"/>
                  </a:lnTo>
                  <a:lnTo>
                    <a:pt x="4580521" y="287037"/>
                  </a:lnTo>
                  <a:lnTo>
                    <a:pt x="4605415" y="287175"/>
                  </a:lnTo>
                  <a:lnTo>
                    <a:pt x="4630309" y="287292"/>
                  </a:lnTo>
                  <a:lnTo>
                    <a:pt x="4655203" y="287392"/>
                  </a:lnTo>
                  <a:lnTo>
                    <a:pt x="4680097" y="287477"/>
                  </a:lnTo>
                  <a:lnTo>
                    <a:pt x="4704991" y="287549"/>
                  </a:lnTo>
                  <a:lnTo>
                    <a:pt x="4729885" y="287611"/>
                  </a:lnTo>
                  <a:lnTo>
                    <a:pt x="4754780" y="287664"/>
                  </a:lnTo>
                  <a:lnTo>
                    <a:pt x="4779674" y="287708"/>
                  </a:lnTo>
                  <a:lnTo>
                    <a:pt x="4804568" y="287746"/>
                  </a:lnTo>
                  <a:lnTo>
                    <a:pt x="4829462" y="287778"/>
                  </a:lnTo>
                  <a:lnTo>
                    <a:pt x="4854356" y="287806"/>
                  </a:lnTo>
                  <a:lnTo>
                    <a:pt x="4879250" y="287829"/>
                  </a:lnTo>
                  <a:lnTo>
                    <a:pt x="4904144" y="287849"/>
                  </a:lnTo>
                  <a:lnTo>
                    <a:pt x="4929038" y="287866"/>
                  </a:lnTo>
                </a:path>
              </a:pathLst>
            </a:custGeom>
            <a:ln w="40651" cap="flat">
              <a:solidFill>
                <a:srgbClr val="8EAB00">
                  <a:alpha val="100000"/>
                </a:srgbClr>
              </a:solidFill>
              <a:prstDash val="solid"/>
              <a:round/>
            </a:ln>
          </p:spPr>
          <p:txBody>
            <a:bodyPr/>
            <a:lstStyle/>
            <a:p/>
          </p:txBody>
        </p:sp>
        <p:sp>
          <p:nvSpPr>
            <p:cNvPr id="48" name="pl48"/>
            <p:cNvSpPr/>
            <p:nvPr/>
          </p:nvSpPr>
          <p:spPr>
            <a:xfrm>
              <a:off x="2420208" y="1481236"/>
              <a:ext cx="4929038" cy="287963"/>
            </a:xfrm>
            <a:custGeom>
              <a:avLst/>
              <a:pathLst>
                <a:path w="4929038" h="287963">
                  <a:moveTo>
                    <a:pt x="0" y="0"/>
                  </a:moveTo>
                  <a:lnTo>
                    <a:pt x="24894" y="8"/>
                  </a:lnTo>
                  <a:lnTo>
                    <a:pt x="49788" y="18"/>
                  </a:lnTo>
                  <a:lnTo>
                    <a:pt x="74682" y="30"/>
                  </a:lnTo>
                  <a:lnTo>
                    <a:pt x="99576" y="43"/>
                  </a:lnTo>
                  <a:lnTo>
                    <a:pt x="124470" y="60"/>
                  </a:lnTo>
                  <a:lnTo>
                    <a:pt x="149364" y="79"/>
                  </a:lnTo>
                  <a:lnTo>
                    <a:pt x="174258" y="101"/>
                  </a:lnTo>
                  <a:lnTo>
                    <a:pt x="199153" y="127"/>
                  </a:lnTo>
                  <a:lnTo>
                    <a:pt x="224047" y="158"/>
                  </a:lnTo>
                  <a:lnTo>
                    <a:pt x="248941" y="194"/>
                  </a:lnTo>
                  <a:lnTo>
                    <a:pt x="273835" y="237"/>
                  </a:lnTo>
                  <a:lnTo>
                    <a:pt x="298729" y="286"/>
                  </a:lnTo>
                  <a:lnTo>
                    <a:pt x="323623" y="345"/>
                  </a:lnTo>
                  <a:lnTo>
                    <a:pt x="348517" y="414"/>
                  </a:lnTo>
                  <a:lnTo>
                    <a:pt x="373412" y="495"/>
                  </a:lnTo>
                  <a:lnTo>
                    <a:pt x="398306" y="590"/>
                  </a:lnTo>
                  <a:lnTo>
                    <a:pt x="423200" y="701"/>
                  </a:lnTo>
                  <a:lnTo>
                    <a:pt x="448094" y="832"/>
                  </a:lnTo>
                  <a:lnTo>
                    <a:pt x="472988" y="985"/>
                  </a:lnTo>
                  <a:lnTo>
                    <a:pt x="497882" y="1165"/>
                  </a:lnTo>
                  <a:lnTo>
                    <a:pt x="522776" y="1376"/>
                  </a:lnTo>
                  <a:lnTo>
                    <a:pt x="547670" y="1623"/>
                  </a:lnTo>
                  <a:lnTo>
                    <a:pt x="572565" y="1912"/>
                  </a:lnTo>
                  <a:lnTo>
                    <a:pt x="597459" y="2251"/>
                  </a:lnTo>
                  <a:lnTo>
                    <a:pt x="622353" y="2647"/>
                  </a:lnTo>
                  <a:lnTo>
                    <a:pt x="647247" y="3109"/>
                  </a:lnTo>
                  <a:lnTo>
                    <a:pt x="672141" y="3649"/>
                  </a:lnTo>
                  <a:lnTo>
                    <a:pt x="697035" y="4278"/>
                  </a:lnTo>
                  <a:lnTo>
                    <a:pt x="721929" y="5010"/>
                  </a:lnTo>
                  <a:lnTo>
                    <a:pt x="746824" y="5861"/>
                  </a:lnTo>
                  <a:lnTo>
                    <a:pt x="771718" y="6848"/>
                  </a:lnTo>
                  <a:lnTo>
                    <a:pt x="796612" y="7990"/>
                  </a:lnTo>
                  <a:lnTo>
                    <a:pt x="821506" y="9309"/>
                  </a:lnTo>
                  <a:lnTo>
                    <a:pt x="846400" y="10826"/>
                  </a:lnTo>
                  <a:lnTo>
                    <a:pt x="871294" y="12567"/>
                  </a:lnTo>
                  <a:lnTo>
                    <a:pt x="896188" y="14555"/>
                  </a:lnTo>
                  <a:lnTo>
                    <a:pt x="921083" y="16817"/>
                  </a:lnTo>
                  <a:lnTo>
                    <a:pt x="945977" y="19376"/>
                  </a:lnTo>
                  <a:lnTo>
                    <a:pt x="970871" y="22256"/>
                  </a:lnTo>
                  <a:lnTo>
                    <a:pt x="995765" y="25475"/>
                  </a:lnTo>
                  <a:lnTo>
                    <a:pt x="1020659" y="29048"/>
                  </a:lnTo>
                  <a:lnTo>
                    <a:pt x="1045553" y="32981"/>
                  </a:lnTo>
                  <a:lnTo>
                    <a:pt x="1070447" y="37273"/>
                  </a:lnTo>
                  <a:lnTo>
                    <a:pt x="1095341" y="41913"/>
                  </a:lnTo>
                  <a:lnTo>
                    <a:pt x="1120236" y="46875"/>
                  </a:lnTo>
                  <a:lnTo>
                    <a:pt x="1145130" y="52125"/>
                  </a:lnTo>
                  <a:lnTo>
                    <a:pt x="1170024" y="57612"/>
                  </a:lnTo>
                  <a:lnTo>
                    <a:pt x="1194918" y="63280"/>
                  </a:lnTo>
                  <a:lnTo>
                    <a:pt x="1219812" y="69058"/>
                  </a:lnTo>
                  <a:lnTo>
                    <a:pt x="1244706" y="74874"/>
                  </a:lnTo>
                  <a:lnTo>
                    <a:pt x="1269600" y="80653"/>
                  </a:lnTo>
                  <a:lnTo>
                    <a:pt x="1294495" y="86320"/>
                  </a:lnTo>
                  <a:lnTo>
                    <a:pt x="1319389" y="91808"/>
                  </a:lnTo>
                  <a:lnTo>
                    <a:pt x="1344283" y="97057"/>
                  </a:lnTo>
                  <a:lnTo>
                    <a:pt x="1369177" y="102020"/>
                  </a:lnTo>
                  <a:lnTo>
                    <a:pt x="1394071" y="106659"/>
                  </a:lnTo>
                  <a:lnTo>
                    <a:pt x="1418965" y="110951"/>
                  </a:lnTo>
                  <a:lnTo>
                    <a:pt x="1443859" y="114885"/>
                  </a:lnTo>
                  <a:lnTo>
                    <a:pt x="1468754" y="118457"/>
                  </a:lnTo>
                  <a:lnTo>
                    <a:pt x="1493648" y="121676"/>
                  </a:lnTo>
                  <a:lnTo>
                    <a:pt x="1518542" y="124556"/>
                  </a:lnTo>
                  <a:lnTo>
                    <a:pt x="1543436" y="127115"/>
                  </a:lnTo>
                  <a:lnTo>
                    <a:pt x="1568330" y="129377"/>
                  </a:lnTo>
                  <a:lnTo>
                    <a:pt x="1593224" y="131366"/>
                  </a:lnTo>
                  <a:lnTo>
                    <a:pt x="1618118" y="133106"/>
                  </a:lnTo>
                  <a:lnTo>
                    <a:pt x="1643012" y="134624"/>
                  </a:lnTo>
                  <a:lnTo>
                    <a:pt x="1667907" y="135942"/>
                  </a:lnTo>
                  <a:lnTo>
                    <a:pt x="1692801" y="137084"/>
                  </a:lnTo>
                  <a:lnTo>
                    <a:pt x="1717695" y="138071"/>
                  </a:lnTo>
                  <a:lnTo>
                    <a:pt x="1742589" y="138922"/>
                  </a:lnTo>
                  <a:lnTo>
                    <a:pt x="1767483" y="139655"/>
                  </a:lnTo>
                  <a:lnTo>
                    <a:pt x="1792377" y="140284"/>
                  </a:lnTo>
                  <a:lnTo>
                    <a:pt x="1817271" y="140823"/>
                  </a:lnTo>
                  <a:lnTo>
                    <a:pt x="1842166" y="141286"/>
                  </a:lnTo>
                  <a:lnTo>
                    <a:pt x="1867060" y="141682"/>
                  </a:lnTo>
                  <a:lnTo>
                    <a:pt x="1891954" y="142020"/>
                  </a:lnTo>
                  <a:lnTo>
                    <a:pt x="1916848" y="142309"/>
                  </a:lnTo>
                  <a:lnTo>
                    <a:pt x="1941742" y="142556"/>
                  </a:lnTo>
                  <a:lnTo>
                    <a:pt x="1966636" y="142767"/>
                  </a:lnTo>
                  <a:lnTo>
                    <a:pt x="1991530" y="142947"/>
                  </a:lnTo>
                  <a:lnTo>
                    <a:pt x="2016425" y="143100"/>
                  </a:lnTo>
                  <a:lnTo>
                    <a:pt x="2041319" y="143231"/>
                  </a:lnTo>
                  <a:lnTo>
                    <a:pt x="2066213" y="143343"/>
                  </a:lnTo>
                  <a:lnTo>
                    <a:pt x="2091107" y="143438"/>
                  </a:lnTo>
                  <a:lnTo>
                    <a:pt x="2116001" y="143518"/>
                  </a:lnTo>
                  <a:lnTo>
                    <a:pt x="2140895" y="143587"/>
                  </a:lnTo>
                  <a:lnTo>
                    <a:pt x="2165789" y="143646"/>
                  </a:lnTo>
                  <a:lnTo>
                    <a:pt x="2190683" y="143696"/>
                  </a:lnTo>
                  <a:lnTo>
                    <a:pt x="2215578" y="143738"/>
                  </a:lnTo>
                  <a:lnTo>
                    <a:pt x="2240472" y="143774"/>
                  </a:lnTo>
                  <a:lnTo>
                    <a:pt x="2265366" y="143805"/>
                  </a:lnTo>
                  <a:lnTo>
                    <a:pt x="2290260" y="143832"/>
                  </a:lnTo>
                  <a:lnTo>
                    <a:pt x="2315154" y="143854"/>
                  </a:lnTo>
                  <a:lnTo>
                    <a:pt x="2340048" y="143873"/>
                  </a:lnTo>
                  <a:lnTo>
                    <a:pt x="2364942" y="143889"/>
                  </a:lnTo>
                  <a:lnTo>
                    <a:pt x="2389837" y="143903"/>
                  </a:lnTo>
                  <a:lnTo>
                    <a:pt x="2414731" y="143914"/>
                  </a:lnTo>
                  <a:lnTo>
                    <a:pt x="2439625" y="143924"/>
                  </a:lnTo>
                  <a:lnTo>
                    <a:pt x="2464519" y="143933"/>
                  </a:lnTo>
                  <a:lnTo>
                    <a:pt x="2464519" y="144029"/>
                  </a:lnTo>
                  <a:lnTo>
                    <a:pt x="2489413" y="144038"/>
                  </a:lnTo>
                  <a:lnTo>
                    <a:pt x="2514307" y="144048"/>
                  </a:lnTo>
                  <a:lnTo>
                    <a:pt x="2539201" y="144060"/>
                  </a:lnTo>
                  <a:lnTo>
                    <a:pt x="2564096" y="144073"/>
                  </a:lnTo>
                  <a:lnTo>
                    <a:pt x="2588990" y="144089"/>
                  </a:lnTo>
                  <a:lnTo>
                    <a:pt x="2613884" y="144108"/>
                  </a:lnTo>
                  <a:lnTo>
                    <a:pt x="2638778" y="144131"/>
                  </a:lnTo>
                  <a:lnTo>
                    <a:pt x="2663672" y="144157"/>
                  </a:lnTo>
                  <a:lnTo>
                    <a:pt x="2688566" y="144188"/>
                  </a:lnTo>
                  <a:lnTo>
                    <a:pt x="2713460" y="144224"/>
                  </a:lnTo>
                  <a:lnTo>
                    <a:pt x="2738354" y="144266"/>
                  </a:lnTo>
                  <a:lnTo>
                    <a:pt x="2763249" y="144316"/>
                  </a:lnTo>
                  <a:lnTo>
                    <a:pt x="2788143" y="144375"/>
                  </a:lnTo>
                  <a:lnTo>
                    <a:pt x="2813037" y="144444"/>
                  </a:lnTo>
                  <a:lnTo>
                    <a:pt x="2837931" y="144525"/>
                  </a:lnTo>
                  <a:lnTo>
                    <a:pt x="2862825" y="144620"/>
                  </a:lnTo>
                  <a:lnTo>
                    <a:pt x="2887719" y="144731"/>
                  </a:lnTo>
                  <a:lnTo>
                    <a:pt x="2912613" y="144862"/>
                  </a:lnTo>
                  <a:lnTo>
                    <a:pt x="2937508" y="145015"/>
                  </a:lnTo>
                  <a:lnTo>
                    <a:pt x="2962402" y="145195"/>
                  </a:lnTo>
                  <a:lnTo>
                    <a:pt x="2987296" y="145406"/>
                  </a:lnTo>
                  <a:lnTo>
                    <a:pt x="3012190" y="145653"/>
                  </a:lnTo>
                  <a:lnTo>
                    <a:pt x="3037084" y="145942"/>
                  </a:lnTo>
                  <a:lnTo>
                    <a:pt x="3061978" y="146281"/>
                  </a:lnTo>
                  <a:lnTo>
                    <a:pt x="3086872" y="146676"/>
                  </a:lnTo>
                  <a:lnTo>
                    <a:pt x="3111767" y="147139"/>
                  </a:lnTo>
                  <a:lnTo>
                    <a:pt x="3136661" y="147679"/>
                  </a:lnTo>
                  <a:lnTo>
                    <a:pt x="3161555" y="148308"/>
                  </a:lnTo>
                  <a:lnTo>
                    <a:pt x="3186449" y="149040"/>
                  </a:lnTo>
                  <a:lnTo>
                    <a:pt x="3211343" y="149891"/>
                  </a:lnTo>
                  <a:lnTo>
                    <a:pt x="3236237" y="150878"/>
                  </a:lnTo>
                  <a:lnTo>
                    <a:pt x="3261131" y="152020"/>
                  </a:lnTo>
                  <a:lnTo>
                    <a:pt x="3286025" y="153339"/>
                  </a:lnTo>
                  <a:lnTo>
                    <a:pt x="3310920" y="154856"/>
                  </a:lnTo>
                  <a:lnTo>
                    <a:pt x="3335814" y="156597"/>
                  </a:lnTo>
                  <a:lnTo>
                    <a:pt x="3360708" y="158585"/>
                  </a:lnTo>
                  <a:lnTo>
                    <a:pt x="3385602" y="160847"/>
                  </a:lnTo>
                  <a:lnTo>
                    <a:pt x="3410496" y="163406"/>
                  </a:lnTo>
                  <a:lnTo>
                    <a:pt x="3435390" y="166286"/>
                  </a:lnTo>
                  <a:lnTo>
                    <a:pt x="3460284" y="169505"/>
                  </a:lnTo>
                  <a:lnTo>
                    <a:pt x="3485179" y="173078"/>
                  </a:lnTo>
                  <a:lnTo>
                    <a:pt x="3510073" y="177011"/>
                  </a:lnTo>
                  <a:lnTo>
                    <a:pt x="3534967" y="181303"/>
                  </a:lnTo>
                  <a:lnTo>
                    <a:pt x="3559861" y="185943"/>
                  </a:lnTo>
                  <a:lnTo>
                    <a:pt x="3584755" y="190905"/>
                  </a:lnTo>
                  <a:lnTo>
                    <a:pt x="3609649" y="196154"/>
                  </a:lnTo>
                  <a:lnTo>
                    <a:pt x="3634543" y="201642"/>
                  </a:lnTo>
                  <a:lnTo>
                    <a:pt x="3659438" y="207309"/>
                  </a:lnTo>
                  <a:lnTo>
                    <a:pt x="3684332" y="213088"/>
                  </a:lnTo>
                  <a:lnTo>
                    <a:pt x="3709226" y="218904"/>
                  </a:lnTo>
                  <a:lnTo>
                    <a:pt x="3734120" y="224683"/>
                  </a:lnTo>
                  <a:lnTo>
                    <a:pt x="3759014" y="230350"/>
                  </a:lnTo>
                  <a:lnTo>
                    <a:pt x="3783908" y="235838"/>
                  </a:lnTo>
                  <a:lnTo>
                    <a:pt x="3808802" y="241087"/>
                  </a:lnTo>
                  <a:lnTo>
                    <a:pt x="3833696" y="246049"/>
                  </a:lnTo>
                  <a:lnTo>
                    <a:pt x="3858591" y="250689"/>
                  </a:lnTo>
                  <a:lnTo>
                    <a:pt x="3883485" y="254981"/>
                  </a:lnTo>
                  <a:lnTo>
                    <a:pt x="3908379" y="258915"/>
                  </a:lnTo>
                  <a:lnTo>
                    <a:pt x="3933273" y="262487"/>
                  </a:lnTo>
                  <a:lnTo>
                    <a:pt x="3958167" y="265706"/>
                  </a:lnTo>
                  <a:lnTo>
                    <a:pt x="3983061" y="268586"/>
                  </a:lnTo>
                  <a:lnTo>
                    <a:pt x="4007955" y="271145"/>
                  </a:lnTo>
                  <a:lnTo>
                    <a:pt x="4032850" y="273407"/>
                  </a:lnTo>
                  <a:lnTo>
                    <a:pt x="4057744" y="275396"/>
                  </a:lnTo>
                  <a:lnTo>
                    <a:pt x="4082638" y="277136"/>
                  </a:lnTo>
                  <a:lnTo>
                    <a:pt x="4107532" y="278654"/>
                  </a:lnTo>
                  <a:lnTo>
                    <a:pt x="4132426" y="279972"/>
                  </a:lnTo>
                  <a:lnTo>
                    <a:pt x="4157320" y="281114"/>
                  </a:lnTo>
                  <a:lnTo>
                    <a:pt x="4182214" y="282101"/>
                  </a:lnTo>
                  <a:lnTo>
                    <a:pt x="4207109" y="282952"/>
                  </a:lnTo>
                  <a:lnTo>
                    <a:pt x="4232003" y="283684"/>
                  </a:lnTo>
                  <a:lnTo>
                    <a:pt x="4256897" y="284314"/>
                  </a:lnTo>
                  <a:lnTo>
                    <a:pt x="4281791" y="284853"/>
                  </a:lnTo>
                  <a:lnTo>
                    <a:pt x="4306685" y="285316"/>
                  </a:lnTo>
                  <a:lnTo>
                    <a:pt x="4331579" y="285711"/>
                  </a:lnTo>
                  <a:lnTo>
                    <a:pt x="4356473" y="286050"/>
                  </a:lnTo>
                  <a:lnTo>
                    <a:pt x="4381367" y="286339"/>
                  </a:lnTo>
                  <a:lnTo>
                    <a:pt x="4406262" y="286586"/>
                  </a:lnTo>
                  <a:lnTo>
                    <a:pt x="4431156" y="286797"/>
                  </a:lnTo>
                  <a:lnTo>
                    <a:pt x="4456050" y="286977"/>
                  </a:lnTo>
                  <a:lnTo>
                    <a:pt x="4480944" y="287130"/>
                  </a:lnTo>
                  <a:lnTo>
                    <a:pt x="4505838" y="287261"/>
                  </a:lnTo>
                  <a:lnTo>
                    <a:pt x="4530732" y="287372"/>
                  </a:lnTo>
                  <a:lnTo>
                    <a:pt x="4555626" y="287467"/>
                  </a:lnTo>
                  <a:lnTo>
                    <a:pt x="4580521" y="287548"/>
                  </a:lnTo>
                  <a:lnTo>
                    <a:pt x="4605415" y="287617"/>
                  </a:lnTo>
                  <a:lnTo>
                    <a:pt x="4630309" y="287676"/>
                  </a:lnTo>
                  <a:lnTo>
                    <a:pt x="4655203" y="287726"/>
                  </a:lnTo>
                  <a:lnTo>
                    <a:pt x="4680097" y="287768"/>
                  </a:lnTo>
                  <a:lnTo>
                    <a:pt x="4704991" y="287804"/>
                  </a:lnTo>
                  <a:lnTo>
                    <a:pt x="4729885" y="287835"/>
                  </a:lnTo>
                  <a:lnTo>
                    <a:pt x="4754780" y="287861"/>
                  </a:lnTo>
                  <a:lnTo>
                    <a:pt x="4779674" y="287884"/>
                  </a:lnTo>
                  <a:lnTo>
                    <a:pt x="4804568" y="287903"/>
                  </a:lnTo>
                  <a:lnTo>
                    <a:pt x="4829462" y="287919"/>
                  </a:lnTo>
                  <a:lnTo>
                    <a:pt x="4854356" y="287933"/>
                  </a:lnTo>
                  <a:lnTo>
                    <a:pt x="4879250" y="287944"/>
                  </a:lnTo>
                  <a:lnTo>
                    <a:pt x="4904144" y="287954"/>
                  </a:lnTo>
                  <a:lnTo>
                    <a:pt x="4929038" y="287963"/>
                  </a:lnTo>
                </a:path>
              </a:pathLst>
            </a:custGeom>
            <a:ln w="40651" cap="flat">
              <a:solidFill>
                <a:srgbClr val="75AF00">
                  <a:alpha val="100000"/>
                </a:srgbClr>
              </a:solidFill>
              <a:prstDash val="solid"/>
              <a:round/>
            </a:ln>
          </p:spPr>
          <p:txBody>
            <a:bodyPr/>
            <a:lstStyle/>
            <a:p/>
          </p:txBody>
        </p:sp>
        <p:sp>
          <p:nvSpPr>
            <p:cNvPr id="49" name="pl49"/>
            <p:cNvSpPr/>
            <p:nvPr/>
          </p:nvSpPr>
          <p:spPr>
            <a:xfrm>
              <a:off x="2420208" y="3785667"/>
              <a:ext cx="4929038" cy="575926"/>
            </a:xfrm>
            <a:custGeom>
              <a:avLst/>
              <a:pathLst>
                <a:path w="4929038" h="575926">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193"/>
                  </a:lnTo>
                  <a:lnTo>
                    <a:pt x="2489413" y="227"/>
                  </a:lnTo>
                  <a:lnTo>
                    <a:pt x="2514307" y="266"/>
                  </a:lnTo>
                  <a:lnTo>
                    <a:pt x="2539201" y="313"/>
                  </a:lnTo>
                  <a:lnTo>
                    <a:pt x="2564096" y="368"/>
                  </a:lnTo>
                  <a:lnTo>
                    <a:pt x="2588990" y="433"/>
                  </a:lnTo>
                  <a:lnTo>
                    <a:pt x="2613884" y="509"/>
                  </a:lnTo>
                  <a:lnTo>
                    <a:pt x="2638778" y="598"/>
                  </a:lnTo>
                  <a:lnTo>
                    <a:pt x="2663672" y="703"/>
                  </a:lnTo>
                  <a:lnTo>
                    <a:pt x="2688566" y="826"/>
                  </a:lnTo>
                  <a:lnTo>
                    <a:pt x="2713460" y="971"/>
                  </a:lnTo>
                  <a:lnTo>
                    <a:pt x="2738354" y="1141"/>
                  </a:lnTo>
                  <a:lnTo>
                    <a:pt x="2763249" y="1340"/>
                  </a:lnTo>
                  <a:lnTo>
                    <a:pt x="2788143" y="1575"/>
                  </a:lnTo>
                  <a:lnTo>
                    <a:pt x="2813037" y="1850"/>
                  </a:lnTo>
                  <a:lnTo>
                    <a:pt x="2837931" y="2174"/>
                  </a:lnTo>
                  <a:lnTo>
                    <a:pt x="2862825" y="2554"/>
                  </a:lnTo>
                  <a:lnTo>
                    <a:pt x="2887719" y="2999"/>
                  </a:lnTo>
                  <a:lnTo>
                    <a:pt x="2912613" y="3522"/>
                  </a:lnTo>
                  <a:lnTo>
                    <a:pt x="2937508" y="4136"/>
                  </a:lnTo>
                  <a:lnTo>
                    <a:pt x="2962402" y="4855"/>
                  </a:lnTo>
                  <a:lnTo>
                    <a:pt x="2987296" y="5699"/>
                  </a:lnTo>
                  <a:lnTo>
                    <a:pt x="3012190" y="6687"/>
                  </a:lnTo>
                  <a:lnTo>
                    <a:pt x="3037084" y="7844"/>
                  </a:lnTo>
                  <a:lnTo>
                    <a:pt x="3061978" y="9198"/>
                  </a:lnTo>
                  <a:lnTo>
                    <a:pt x="3086872" y="10781"/>
                  </a:lnTo>
                  <a:lnTo>
                    <a:pt x="3111767" y="12631"/>
                  </a:lnTo>
                  <a:lnTo>
                    <a:pt x="3136661" y="14789"/>
                  </a:lnTo>
                  <a:lnTo>
                    <a:pt x="3161555" y="17306"/>
                  </a:lnTo>
                  <a:lnTo>
                    <a:pt x="3186449" y="20235"/>
                  </a:lnTo>
                  <a:lnTo>
                    <a:pt x="3211343" y="23639"/>
                  </a:lnTo>
                  <a:lnTo>
                    <a:pt x="3236237" y="27587"/>
                  </a:lnTo>
                  <a:lnTo>
                    <a:pt x="3261131" y="32156"/>
                  </a:lnTo>
                  <a:lnTo>
                    <a:pt x="3286025" y="37430"/>
                  </a:lnTo>
                  <a:lnTo>
                    <a:pt x="3310920" y="43499"/>
                  </a:lnTo>
                  <a:lnTo>
                    <a:pt x="3335814" y="50461"/>
                  </a:lnTo>
                  <a:lnTo>
                    <a:pt x="3360708" y="58415"/>
                  </a:lnTo>
                  <a:lnTo>
                    <a:pt x="3385602" y="67462"/>
                  </a:lnTo>
                  <a:lnTo>
                    <a:pt x="3410496" y="77700"/>
                  </a:lnTo>
                  <a:lnTo>
                    <a:pt x="3435390" y="89218"/>
                  </a:lnTo>
                  <a:lnTo>
                    <a:pt x="3460284" y="102095"/>
                  </a:lnTo>
                  <a:lnTo>
                    <a:pt x="3485179" y="116385"/>
                  </a:lnTo>
                  <a:lnTo>
                    <a:pt x="3510073" y="132119"/>
                  </a:lnTo>
                  <a:lnTo>
                    <a:pt x="3534967" y="149288"/>
                  </a:lnTo>
                  <a:lnTo>
                    <a:pt x="3559861" y="167846"/>
                  </a:lnTo>
                  <a:lnTo>
                    <a:pt x="3584755" y="187696"/>
                  </a:lnTo>
                  <a:lnTo>
                    <a:pt x="3609649" y="208693"/>
                  </a:lnTo>
                  <a:lnTo>
                    <a:pt x="3634543" y="230644"/>
                  </a:lnTo>
                  <a:lnTo>
                    <a:pt x="3659438" y="253313"/>
                  </a:lnTo>
                  <a:lnTo>
                    <a:pt x="3684332" y="276427"/>
                  </a:lnTo>
                  <a:lnTo>
                    <a:pt x="3709226" y="299692"/>
                  </a:lnTo>
                  <a:lnTo>
                    <a:pt x="3734120" y="322806"/>
                  </a:lnTo>
                  <a:lnTo>
                    <a:pt x="3759014" y="345474"/>
                  </a:lnTo>
                  <a:lnTo>
                    <a:pt x="3783908" y="367426"/>
                  </a:lnTo>
                  <a:lnTo>
                    <a:pt x="3808802" y="388423"/>
                  </a:lnTo>
                  <a:lnTo>
                    <a:pt x="3833696" y="408273"/>
                  </a:lnTo>
                  <a:lnTo>
                    <a:pt x="3858591" y="426830"/>
                  </a:lnTo>
                  <a:lnTo>
                    <a:pt x="3883485" y="444000"/>
                  </a:lnTo>
                  <a:lnTo>
                    <a:pt x="3908379" y="459733"/>
                  </a:lnTo>
                  <a:lnTo>
                    <a:pt x="3933273" y="474024"/>
                  </a:lnTo>
                  <a:lnTo>
                    <a:pt x="3958167" y="486900"/>
                  </a:lnTo>
                  <a:lnTo>
                    <a:pt x="3983061" y="498419"/>
                  </a:lnTo>
                  <a:lnTo>
                    <a:pt x="4007955" y="508657"/>
                  </a:lnTo>
                  <a:lnTo>
                    <a:pt x="4032850" y="517703"/>
                  </a:lnTo>
                  <a:lnTo>
                    <a:pt x="4057744" y="525657"/>
                  </a:lnTo>
                  <a:lnTo>
                    <a:pt x="4082638" y="532619"/>
                  </a:lnTo>
                  <a:lnTo>
                    <a:pt x="4107532" y="538689"/>
                  </a:lnTo>
                  <a:lnTo>
                    <a:pt x="4132426" y="543963"/>
                  </a:lnTo>
                  <a:lnTo>
                    <a:pt x="4157320" y="548532"/>
                  </a:lnTo>
                  <a:lnTo>
                    <a:pt x="4182214" y="552480"/>
                  </a:lnTo>
                  <a:lnTo>
                    <a:pt x="4207109" y="555884"/>
                  </a:lnTo>
                  <a:lnTo>
                    <a:pt x="4232003" y="558813"/>
                  </a:lnTo>
                  <a:lnTo>
                    <a:pt x="4256897" y="561329"/>
                  </a:lnTo>
                  <a:lnTo>
                    <a:pt x="4281791" y="563488"/>
                  </a:lnTo>
                  <a:lnTo>
                    <a:pt x="4306685" y="565338"/>
                  </a:lnTo>
                  <a:lnTo>
                    <a:pt x="4331579" y="566921"/>
                  </a:lnTo>
                  <a:lnTo>
                    <a:pt x="4356473" y="568275"/>
                  </a:lnTo>
                  <a:lnTo>
                    <a:pt x="4381367" y="569432"/>
                  </a:lnTo>
                  <a:lnTo>
                    <a:pt x="4406262" y="570420"/>
                  </a:lnTo>
                  <a:lnTo>
                    <a:pt x="4431156" y="571263"/>
                  </a:lnTo>
                  <a:lnTo>
                    <a:pt x="4456050" y="571983"/>
                  </a:lnTo>
                  <a:lnTo>
                    <a:pt x="4480944" y="572596"/>
                  </a:lnTo>
                  <a:lnTo>
                    <a:pt x="4505838" y="573119"/>
                  </a:lnTo>
                  <a:lnTo>
                    <a:pt x="4530732" y="573565"/>
                  </a:lnTo>
                  <a:lnTo>
                    <a:pt x="4555626" y="573945"/>
                  </a:lnTo>
                  <a:lnTo>
                    <a:pt x="4580521" y="574268"/>
                  </a:lnTo>
                  <a:lnTo>
                    <a:pt x="4605415" y="574544"/>
                  </a:lnTo>
                  <a:lnTo>
                    <a:pt x="4630309" y="574778"/>
                  </a:lnTo>
                  <a:lnTo>
                    <a:pt x="4655203" y="574978"/>
                  </a:lnTo>
                  <a:lnTo>
                    <a:pt x="4680097" y="575148"/>
                  </a:lnTo>
                  <a:lnTo>
                    <a:pt x="4704991" y="575293"/>
                  </a:lnTo>
                  <a:lnTo>
                    <a:pt x="4729885" y="575416"/>
                  </a:lnTo>
                  <a:lnTo>
                    <a:pt x="4754780" y="575521"/>
                  </a:lnTo>
                  <a:lnTo>
                    <a:pt x="4779674" y="575610"/>
                  </a:lnTo>
                  <a:lnTo>
                    <a:pt x="4804568" y="575686"/>
                  </a:lnTo>
                  <a:lnTo>
                    <a:pt x="4829462" y="575751"/>
                  </a:lnTo>
                  <a:lnTo>
                    <a:pt x="4854356" y="575805"/>
                  </a:lnTo>
                  <a:lnTo>
                    <a:pt x="4879250" y="575852"/>
                  </a:lnTo>
                  <a:lnTo>
                    <a:pt x="4904144" y="575892"/>
                  </a:lnTo>
                  <a:lnTo>
                    <a:pt x="4929038" y="575926"/>
                  </a:lnTo>
                </a:path>
              </a:pathLst>
            </a:custGeom>
            <a:ln w="40651" cap="flat">
              <a:solidFill>
                <a:srgbClr val="53B400">
                  <a:alpha val="100000"/>
                </a:srgbClr>
              </a:solidFill>
              <a:prstDash val="solid"/>
              <a:round/>
            </a:ln>
          </p:spPr>
          <p:txBody>
            <a:bodyPr/>
            <a:lstStyle/>
            <a:p/>
          </p:txBody>
        </p:sp>
        <p:sp>
          <p:nvSpPr>
            <p:cNvPr id="50" name="pl50"/>
            <p:cNvSpPr/>
            <p:nvPr/>
          </p:nvSpPr>
          <p:spPr>
            <a:xfrm>
              <a:off x="2420208" y="3929697"/>
              <a:ext cx="4929038" cy="287963"/>
            </a:xfrm>
            <a:custGeom>
              <a:avLst/>
              <a:pathLst>
                <a:path w="4929038" h="287963">
                  <a:moveTo>
                    <a:pt x="0" y="287963"/>
                  </a:moveTo>
                  <a:lnTo>
                    <a:pt x="24894" y="287946"/>
                  </a:lnTo>
                  <a:lnTo>
                    <a:pt x="49788" y="287926"/>
                  </a:lnTo>
                  <a:lnTo>
                    <a:pt x="74682" y="287902"/>
                  </a:lnTo>
                  <a:lnTo>
                    <a:pt x="99576" y="287875"/>
                  </a:lnTo>
                  <a:lnTo>
                    <a:pt x="124470" y="287843"/>
                  </a:lnTo>
                  <a:lnTo>
                    <a:pt x="149364" y="287805"/>
                  </a:lnTo>
                  <a:lnTo>
                    <a:pt x="174258" y="287760"/>
                  </a:lnTo>
                  <a:lnTo>
                    <a:pt x="199153" y="287708"/>
                  </a:lnTo>
                  <a:lnTo>
                    <a:pt x="224047" y="287646"/>
                  </a:lnTo>
                  <a:lnTo>
                    <a:pt x="248941" y="287574"/>
                  </a:lnTo>
                  <a:lnTo>
                    <a:pt x="273835" y="287489"/>
                  </a:lnTo>
                  <a:lnTo>
                    <a:pt x="298729" y="287389"/>
                  </a:lnTo>
                  <a:lnTo>
                    <a:pt x="323623" y="287272"/>
                  </a:lnTo>
                  <a:lnTo>
                    <a:pt x="348517" y="287134"/>
                  </a:lnTo>
                  <a:lnTo>
                    <a:pt x="373412" y="286972"/>
                  </a:lnTo>
                  <a:lnTo>
                    <a:pt x="398306" y="286782"/>
                  </a:lnTo>
                  <a:lnTo>
                    <a:pt x="423200" y="286559"/>
                  </a:lnTo>
                  <a:lnTo>
                    <a:pt x="448094" y="286298"/>
                  </a:lnTo>
                  <a:lnTo>
                    <a:pt x="472988" y="285991"/>
                  </a:lnTo>
                  <a:lnTo>
                    <a:pt x="497882" y="285631"/>
                  </a:lnTo>
                  <a:lnTo>
                    <a:pt x="522776" y="285210"/>
                  </a:lnTo>
                  <a:lnTo>
                    <a:pt x="547670" y="284716"/>
                  </a:lnTo>
                  <a:lnTo>
                    <a:pt x="572565" y="284137"/>
                  </a:lnTo>
                  <a:lnTo>
                    <a:pt x="597459" y="283460"/>
                  </a:lnTo>
                  <a:lnTo>
                    <a:pt x="622353" y="282669"/>
                  </a:lnTo>
                  <a:lnTo>
                    <a:pt x="647247" y="281744"/>
                  </a:lnTo>
                  <a:lnTo>
                    <a:pt x="672141" y="280664"/>
                  </a:lnTo>
                  <a:lnTo>
                    <a:pt x="697035" y="279406"/>
                  </a:lnTo>
                  <a:lnTo>
                    <a:pt x="721929" y="277942"/>
                  </a:lnTo>
                  <a:lnTo>
                    <a:pt x="746824" y="276240"/>
                  </a:lnTo>
                  <a:lnTo>
                    <a:pt x="771718" y="274266"/>
                  </a:lnTo>
                  <a:lnTo>
                    <a:pt x="796612" y="271981"/>
                  </a:lnTo>
                  <a:lnTo>
                    <a:pt x="821506" y="269344"/>
                  </a:lnTo>
                  <a:lnTo>
                    <a:pt x="846400" y="266309"/>
                  </a:lnTo>
                  <a:lnTo>
                    <a:pt x="871294" y="262828"/>
                  </a:lnTo>
                  <a:lnTo>
                    <a:pt x="896188" y="258851"/>
                  </a:lnTo>
                  <a:lnTo>
                    <a:pt x="921083" y="254328"/>
                  </a:lnTo>
                  <a:lnTo>
                    <a:pt x="945977" y="249209"/>
                  </a:lnTo>
                  <a:lnTo>
                    <a:pt x="970871" y="243450"/>
                  </a:lnTo>
                  <a:lnTo>
                    <a:pt x="995765" y="237012"/>
                  </a:lnTo>
                  <a:lnTo>
                    <a:pt x="1020659" y="229866"/>
                  </a:lnTo>
                  <a:lnTo>
                    <a:pt x="1045553" y="222000"/>
                  </a:lnTo>
                  <a:lnTo>
                    <a:pt x="1070447" y="213415"/>
                  </a:lnTo>
                  <a:lnTo>
                    <a:pt x="1095341" y="204136"/>
                  </a:lnTo>
                  <a:lnTo>
                    <a:pt x="1120236" y="194211"/>
                  </a:lnTo>
                  <a:lnTo>
                    <a:pt x="1145130" y="183713"/>
                  </a:lnTo>
                  <a:lnTo>
                    <a:pt x="1170024" y="172737"/>
                  </a:lnTo>
                  <a:lnTo>
                    <a:pt x="1194918" y="161403"/>
                  </a:lnTo>
                  <a:lnTo>
                    <a:pt x="1219812" y="149846"/>
                  </a:lnTo>
                  <a:lnTo>
                    <a:pt x="1244706" y="138213"/>
                  </a:lnTo>
                  <a:lnTo>
                    <a:pt x="1269600" y="126656"/>
                  </a:lnTo>
                  <a:lnTo>
                    <a:pt x="1294495" y="115322"/>
                  </a:lnTo>
                  <a:lnTo>
                    <a:pt x="1319389" y="104346"/>
                  </a:lnTo>
                  <a:lnTo>
                    <a:pt x="1344283" y="93848"/>
                  </a:lnTo>
                  <a:lnTo>
                    <a:pt x="1369177" y="83923"/>
                  </a:lnTo>
                  <a:lnTo>
                    <a:pt x="1394071" y="74644"/>
                  </a:lnTo>
                  <a:lnTo>
                    <a:pt x="1418965" y="66059"/>
                  </a:lnTo>
                  <a:lnTo>
                    <a:pt x="1443859" y="58192"/>
                  </a:lnTo>
                  <a:lnTo>
                    <a:pt x="1468754" y="51047"/>
                  </a:lnTo>
                  <a:lnTo>
                    <a:pt x="1493648" y="44609"/>
                  </a:lnTo>
                  <a:lnTo>
                    <a:pt x="1518542" y="38850"/>
                  </a:lnTo>
                  <a:lnTo>
                    <a:pt x="1543436" y="33731"/>
                  </a:lnTo>
                  <a:lnTo>
                    <a:pt x="1568330" y="29207"/>
                  </a:lnTo>
                  <a:lnTo>
                    <a:pt x="1593224" y="25230"/>
                  </a:lnTo>
                  <a:lnTo>
                    <a:pt x="1618118" y="21749"/>
                  </a:lnTo>
                  <a:lnTo>
                    <a:pt x="1643012" y="18715"/>
                  </a:lnTo>
                  <a:lnTo>
                    <a:pt x="1667907" y="16078"/>
                  </a:lnTo>
                  <a:lnTo>
                    <a:pt x="1692801" y="13793"/>
                  </a:lnTo>
                  <a:lnTo>
                    <a:pt x="1717695" y="11819"/>
                  </a:lnTo>
                  <a:lnTo>
                    <a:pt x="1742589" y="10117"/>
                  </a:lnTo>
                  <a:lnTo>
                    <a:pt x="1767483" y="8653"/>
                  </a:lnTo>
                  <a:lnTo>
                    <a:pt x="1792377" y="7394"/>
                  </a:lnTo>
                  <a:lnTo>
                    <a:pt x="1817271" y="6315"/>
                  </a:lnTo>
                  <a:lnTo>
                    <a:pt x="1842166" y="5390"/>
                  </a:lnTo>
                  <a:lnTo>
                    <a:pt x="1867060" y="4599"/>
                  </a:lnTo>
                  <a:lnTo>
                    <a:pt x="1891954" y="3922"/>
                  </a:lnTo>
                  <a:lnTo>
                    <a:pt x="1916848" y="3343"/>
                  </a:lnTo>
                  <a:lnTo>
                    <a:pt x="1941742" y="2849"/>
                  </a:lnTo>
                  <a:lnTo>
                    <a:pt x="1966636" y="2427"/>
                  </a:lnTo>
                  <a:lnTo>
                    <a:pt x="1991530" y="2068"/>
                  </a:lnTo>
                  <a:lnTo>
                    <a:pt x="2016425" y="1761"/>
                  </a:lnTo>
                  <a:lnTo>
                    <a:pt x="2041319" y="1499"/>
                  </a:lnTo>
                  <a:lnTo>
                    <a:pt x="2066213" y="1277"/>
                  </a:lnTo>
                  <a:lnTo>
                    <a:pt x="2091107" y="1087"/>
                  </a:lnTo>
                  <a:lnTo>
                    <a:pt x="2116001" y="925"/>
                  </a:lnTo>
                  <a:lnTo>
                    <a:pt x="2140895" y="787"/>
                  </a:lnTo>
                  <a:lnTo>
                    <a:pt x="2165789" y="670"/>
                  </a:lnTo>
                  <a:lnTo>
                    <a:pt x="2190683" y="570"/>
                  </a:lnTo>
                  <a:lnTo>
                    <a:pt x="2215578" y="485"/>
                  </a:lnTo>
                  <a:lnTo>
                    <a:pt x="2240472" y="413"/>
                  </a:lnTo>
                  <a:lnTo>
                    <a:pt x="2265366" y="351"/>
                  </a:lnTo>
                  <a:lnTo>
                    <a:pt x="2290260" y="299"/>
                  </a:lnTo>
                  <a:lnTo>
                    <a:pt x="2315154" y="254"/>
                  </a:lnTo>
                  <a:lnTo>
                    <a:pt x="2340048" y="216"/>
                  </a:lnTo>
                  <a:lnTo>
                    <a:pt x="2364942" y="184"/>
                  </a:lnTo>
                  <a:lnTo>
                    <a:pt x="2389837" y="156"/>
                  </a:lnTo>
                  <a:lnTo>
                    <a:pt x="2414731" y="133"/>
                  </a:lnTo>
                  <a:lnTo>
                    <a:pt x="2439625" y="113"/>
                  </a:lnTo>
                  <a:lnTo>
                    <a:pt x="2464519" y="96"/>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70C">
                  <a:alpha val="100000"/>
                </a:srgbClr>
              </a:solidFill>
              <a:prstDash val="solid"/>
              <a:round/>
            </a:ln>
          </p:spPr>
          <p:txBody>
            <a:bodyPr/>
            <a:lstStyle/>
            <a:p/>
          </p:txBody>
        </p:sp>
        <p:sp>
          <p:nvSpPr>
            <p:cNvPr id="51" name="pl51"/>
            <p:cNvSpPr/>
            <p:nvPr/>
          </p:nvSpPr>
          <p:spPr>
            <a:xfrm>
              <a:off x="2420208" y="5370092"/>
              <a:ext cx="4929038" cy="431848"/>
            </a:xfrm>
            <a:custGeom>
              <a:avLst/>
              <a:pathLst>
                <a:path w="4929038" h="431848">
                  <a:moveTo>
                    <a:pt x="0" y="287866"/>
                  </a:moveTo>
                  <a:lnTo>
                    <a:pt x="24894" y="287849"/>
                  </a:lnTo>
                  <a:lnTo>
                    <a:pt x="49788" y="287829"/>
                  </a:lnTo>
                  <a:lnTo>
                    <a:pt x="74682" y="287806"/>
                  </a:lnTo>
                  <a:lnTo>
                    <a:pt x="99576" y="287778"/>
                  </a:lnTo>
                  <a:lnTo>
                    <a:pt x="124470" y="287746"/>
                  </a:lnTo>
                  <a:lnTo>
                    <a:pt x="149364" y="287708"/>
                  </a:lnTo>
                  <a:lnTo>
                    <a:pt x="174258" y="287664"/>
                  </a:lnTo>
                  <a:lnTo>
                    <a:pt x="199153" y="287611"/>
                  </a:lnTo>
                  <a:lnTo>
                    <a:pt x="224047" y="287549"/>
                  </a:lnTo>
                  <a:lnTo>
                    <a:pt x="248941" y="287477"/>
                  </a:lnTo>
                  <a:lnTo>
                    <a:pt x="273835" y="287392"/>
                  </a:lnTo>
                  <a:lnTo>
                    <a:pt x="298729" y="287292"/>
                  </a:lnTo>
                  <a:lnTo>
                    <a:pt x="323623" y="287175"/>
                  </a:lnTo>
                  <a:lnTo>
                    <a:pt x="348517" y="287037"/>
                  </a:lnTo>
                  <a:lnTo>
                    <a:pt x="373412" y="286876"/>
                  </a:lnTo>
                  <a:lnTo>
                    <a:pt x="398306" y="286686"/>
                  </a:lnTo>
                  <a:lnTo>
                    <a:pt x="423200" y="286463"/>
                  </a:lnTo>
                  <a:lnTo>
                    <a:pt x="448094" y="286201"/>
                  </a:lnTo>
                  <a:lnTo>
                    <a:pt x="472988" y="285895"/>
                  </a:lnTo>
                  <a:lnTo>
                    <a:pt x="497882" y="285535"/>
                  </a:lnTo>
                  <a:lnTo>
                    <a:pt x="522776" y="285113"/>
                  </a:lnTo>
                  <a:lnTo>
                    <a:pt x="547670" y="284619"/>
                  </a:lnTo>
                  <a:lnTo>
                    <a:pt x="572565" y="284041"/>
                  </a:lnTo>
                  <a:lnTo>
                    <a:pt x="597459" y="283364"/>
                  </a:lnTo>
                  <a:lnTo>
                    <a:pt x="622353" y="282572"/>
                  </a:lnTo>
                  <a:lnTo>
                    <a:pt x="647247" y="281647"/>
                  </a:lnTo>
                  <a:lnTo>
                    <a:pt x="672141" y="280568"/>
                  </a:lnTo>
                  <a:lnTo>
                    <a:pt x="697035" y="279310"/>
                  </a:lnTo>
                  <a:lnTo>
                    <a:pt x="721929" y="277845"/>
                  </a:lnTo>
                  <a:lnTo>
                    <a:pt x="746824" y="276143"/>
                  </a:lnTo>
                  <a:lnTo>
                    <a:pt x="771718" y="274169"/>
                  </a:lnTo>
                  <a:lnTo>
                    <a:pt x="796612" y="271885"/>
                  </a:lnTo>
                  <a:lnTo>
                    <a:pt x="821506" y="269248"/>
                  </a:lnTo>
                  <a:lnTo>
                    <a:pt x="846400" y="266213"/>
                  </a:lnTo>
                  <a:lnTo>
                    <a:pt x="871294" y="262732"/>
                  </a:lnTo>
                  <a:lnTo>
                    <a:pt x="896188" y="258755"/>
                  </a:lnTo>
                  <a:lnTo>
                    <a:pt x="921083" y="254231"/>
                  </a:lnTo>
                  <a:lnTo>
                    <a:pt x="945977" y="249113"/>
                  </a:lnTo>
                  <a:lnTo>
                    <a:pt x="970871" y="243353"/>
                  </a:lnTo>
                  <a:lnTo>
                    <a:pt x="995765" y="236915"/>
                  </a:lnTo>
                  <a:lnTo>
                    <a:pt x="1020659" y="229770"/>
                  </a:lnTo>
                  <a:lnTo>
                    <a:pt x="1045553" y="221903"/>
                  </a:lnTo>
                  <a:lnTo>
                    <a:pt x="1070447" y="213318"/>
                  </a:lnTo>
                  <a:lnTo>
                    <a:pt x="1095341" y="204040"/>
                  </a:lnTo>
                  <a:lnTo>
                    <a:pt x="1120236" y="194115"/>
                  </a:lnTo>
                  <a:lnTo>
                    <a:pt x="1145130" y="183616"/>
                  </a:lnTo>
                  <a:lnTo>
                    <a:pt x="1170024" y="172640"/>
                  </a:lnTo>
                  <a:lnTo>
                    <a:pt x="1194918" y="161306"/>
                  </a:lnTo>
                  <a:lnTo>
                    <a:pt x="1219812" y="149749"/>
                  </a:lnTo>
                  <a:lnTo>
                    <a:pt x="1244706" y="138117"/>
                  </a:lnTo>
                  <a:lnTo>
                    <a:pt x="1269600" y="126560"/>
                  </a:lnTo>
                  <a:lnTo>
                    <a:pt x="1294495" y="115225"/>
                  </a:lnTo>
                  <a:lnTo>
                    <a:pt x="1319389" y="104250"/>
                  </a:lnTo>
                  <a:lnTo>
                    <a:pt x="1344283" y="93751"/>
                  </a:lnTo>
                  <a:lnTo>
                    <a:pt x="1369177" y="83826"/>
                  </a:lnTo>
                  <a:lnTo>
                    <a:pt x="1394071" y="74547"/>
                  </a:lnTo>
                  <a:lnTo>
                    <a:pt x="1418965" y="65962"/>
                  </a:lnTo>
                  <a:lnTo>
                    <a:pt x="1443859" y="58096"/>
                  </a:lnTo>
                  <a:lnTo>
                    <a:pt x="1468754" y="50950"/>
                  </a:lnTo>
                  <a:lnTo>
                    <a:pt x="1493648" y="44512"/>
                  </a:lnTo>
                  <a:lnTo>
                    <a:pt x="1518542" y="38753"/>
                  </a:lnTo>
                  <a:lnTo>
                    <a:pt x="1543436" y="33634"/>
                  </a:lnTo>
                  <a:lnTo>
                    <a:pt x="1568330" y="29111"/>
                  </a:lnTo>
                  <a:lnTo>
                    <a:pt x="1593224" y="25134"/>
                  </a:lnTo>
                  <a:lnTo>
                    <a:pt x="1618118" y="21653"/>
                  </a:lnTo>
                  <a:lnTo>
                    <a:pt x="1643012" y="18618"/>
                  </a:lnTo>
                  <a:lnTo>
                    <a:pt x="1667907" y="15981"/>
                  </a:lnTo>
                  <a:lnTo>
                    <a:pt x="1692801" y="13696"/>
                  </a:lnTo>
                  <a:lnTo>
                    <a:pt x="1717695" y="11722"/>
                  </a:lnTo>
                  <a:lnTo>
                    <a:pt x="1742589" y="10021"/>
                  </a:lnTo>
                  <a:lnTo>
                    <a:pt x="1767483" y="8556"/>
                  </a:lnTo>
                  <a:lnTo>
                    <a:pt x="1792377" y="7298"/>
                  </a:lnTo>
                  <a:lnTo>
                    <a:pt x="1817271" y="6218"/>
                  </a:lnTo>
                  <a:lnTo>
                    <a:pt x="1842166" y="5294"/>
                  </a:lnTo>
                  <a:lnTo>
                    <a:pt x="1867060" y="4502"/>
                  </a:lnTo>
                  <a:lnTo>
                    <a:pt x="1891954" y="3825"/>
                  </a:lnTo>
                  <a:lnTo>
                    <a:pt x="1916848" y="3247"/>
                  </a:lnTo>
                  <a:lnTo>
                    <a:pt x="1941742" y="2752"/>
                  </a:lnTo>
                  <a:lnTo>
                    <a:pt x="1966636" y="2331"/>
                  </a:lnTo>
                  <a:lnTo>
                    <a:pt x="1991530" y="1971"/>
                  </a:lnTo>
                  <a:lnTo>
                    <a:pt x="2016425" y="1664"/>
                  </a:lnTo>
                  <a:lnTo>
                    <a:pt x="2041319" y="1403"/>
                  </a:lnTo>
                  <a:lnTo>
                    <a:pt x="2066213" y="1180"/>
                  </a:lnTo>
                  <a:lnTo>
                    <a:pt x="2091107" y="990"/>
                  </a:lnTo>
                  <a:lnTo>
                    <a:pt x="2116001" y="828"/>
                  </a:lnTo>
                  <a:lnTo>
                    <a:pt x="2140895" y="691"/>
                  </a:lnTo>
                  <a:lnTo>
                    <a:pt x="2165789" y="573"/>
                  </a:lnTo>
                  <a:lnTo>
                    <a:pt x="2190683" y="474"/>
                  </a:lnTo>
                  <a:lnTo>
                    <a:pt x="2215578" y="389"/>
                  </a:lnTo>
                  <a:lnTo>
                    <a:pt x="2240472" y="316"/>
                  </a:lnTo>
                  <a:lnTo>
                    <a:pt x="2265366" y="255"/>
                  </a:lnTo>
                  <a:lnTo>
                    <a:pt x="2290260" y="202"/>
                  </a:lnTo>
                  <a:lnTo>
                    <a:pt x="2315154" y="158"/>
                  </a:lnTo>
                  <a:lnTo>
                    <a:pt x="2340048" y="120"/>
                  </a:lnTo>
                  <a:lnTo>
                    <a:pt x="2364942" y="87"/>
                  </a:lnTo>
                  <a:lnTo>
                    <a:pt x="2389837" y="60"/>
                  </a:lnTo>
                  <a:lnTo>
                    <a:pt x="2414731" y="36"/>
                  </a:lnTo>
                  <a:lnTo>
                    <a:pt x="2439625" y="16"/>
                  </a:lnTo>
                  <a:lnTo>
                    <a:pt x="2464519" y="0"/>
                  </a:lnTo>
                  <a:lnTo>
                    <a:pt x="2464519" y="48"/>
                  </a:lnTo>
                  <a:lnTo>
                    <a:pt x="2489413" y="73"/>
                  </a:lnTo>
                  <a:lnTo>
                    <a:pt x="2514307" y="103"/>
                  </a:lnTo>
                  <a:lnTo>
                    <a:pt x="2539201" y="138"/>
                  </a:lnTo>
                  <a:lnTo>
                    <a:pt x="2564096" y="179"/>
                  </a:lnTo>
                  <a:lnTo>
                    <a:pt x="2588990" y="228"/>
                  </a:lnTo>
                  <a:lnTo>
                    <a:pt x="2613884" y="285"/>
                  </a:lnTo>
                  <a:lnTo>
                    <a:pt x="2638778" y="352"/>
                  </a:lnTo>
                  <a:lnTo>
                    <a:pt x="2663672" y="430"/>
                  </a:lnTo>
                  <a:lnTo>
                    <a:pt x="2688566" y="523"/>
                  </a:lnTo>
                  <a:lnTo>
                    <a:pt x="2713460" y="631"/>
                  </a:lnTo>
                  <a:lnTo>
                    <a:pt x="2738354" y="759"/>
                  </a:lnTo>
                  <a:lnTo>
                    <a:pt x="2763249" y="909"/>
                  </a:lnTo>
                  <a:lnTo>
                    <a:pt x="2788143" y="1085"/>
                  </a:lnTo>
                  <a:lnTo>
                    <a:pt x="2813037" y="1291"/>
                  </a:lnTo>
                  <a:lnTo>
                    <a:pt x="2837931" y="1534"/>
                  </a:lnTo>
                  <a:lnTo>
                    <a:pt x="2862825" y="1819"/>
                  </a:lnTo>
                  <a:lnTo>
                    <a:pt x="2887719" y="2153"/>
                  </a:lnTo>
                  <a:lnTo>
                    <a:pt x="2912613" y="2545"/>
                  </a:lnTo>
                  <a:lnTo>
                    <a:pt x="2937508" y="3005"/>
                  </a:lnTo>
                  <a:lnTo>
                    <a:pt x="2962402" y="3545"/>
                  </a:lnTo>
                  <a:lnTo>
                    <a:pt x="2987296" y="4177"/>
                  </a:lnTo>
                  <a:lnTo>
                    <a:pt x="3012190" y="4918"/>
                  </a:lnTo>
                  <a:lnTo>
                    <a:pt x="3037084" y="5786"/>
                  </a:lnTo>
                  <a:lnTo>
                    <a:pt x="3061978" y="6802"/>
                  </a:lnTo>
                  <a:lnTo>
                    <a:pt x="3086872" y="7989"/>
                  </a:lnTo>
                  <a:lnTo>
                    <a:pt x="3111767" y="9376"/>
                  </a:lnTo>
                  <a:lnTo>
                    <a:pt x="3136661" y="10995"/>
                  </a:lnTo>
                  <a:lnTo>
                    <a:pt x="3161555" y="12883"/>
                  </a:lnTo>
                  <a:lnTo>
                    <a:pt x="3186449" y="15079"/>
                  </a:lnTo>
                  <a:lnTo>
                    <a:pt x="3211343" y="17632"/>
                  </a:lnTo>
                  <a:lnTo>
                    <a:pt x="3236237" y="20593"/>
                  </a:lnTo>
                  <a:lnTo>
                    <a:pt x="3261131" y="24020"/>
                  </a:lnTo>
                  <a:lnTo>
                    <a:pt x="3286025" y="27975"/>
                  </a:lnTo>
                  <a:lnTo>
                    <a:pt x="3310920" y="32528"/>
                  </a:lnTo>
                  <a:lnTo>
                    <a:pt x="3335814" y="37749"/>
                  </a:lnTo>
                  <a:lnTo>
                    <a:pt x="3360708" y="43715"/>
                  </a:lnTo>
                  <a:lnTo>
                    <a:pt x="3385602" y="50500"/>
                  </a:lnTo>
                  <a:lnTo>
                    <a:pt x="3410496" y="58178"/>
                  </a:lnTo>
                  <a:lnTo>
                    <a:pt x="3435390" y="66817"/>
                  </a:lnTo>
                  <a:lnTo>
                    <a:pt x="3460284" y="76474"/>
                  </a:lnTo>
                  <a:lnTo>
                    <a:pt x="3485179" y="87192"/>
                  </a:lnTo>
                  <a:lnTo>
                    <a:pt x="3510073" y="98992"/>
                  </a:lnTo>
                  <a:lnTo>
                    <a:pt x="3534967" y="111870"/>
                  </a:lnTo>
                  <a:lnTo>
                    <a:pt x="3559861" y="125788"/>
                  </a:lnTo>
                  <a:lnTo>
                    <a:pt x="3584755" y="140675"/>
                  </a:lnTo>
                  <a:lnTo>
                    <a:pt x="3609649" y="156423"/>
                  </a:lnTo>
                  <a:lnTo>
                    <a:pt x="3634543" y="172887"/>
                  </a:lnTo>
                  <a:lnTo>
                    <a:pt x="3659438" y="189888"/>
                  </a:lnTo>
                  <a:lnTo>
                    <a:pt x="3684332" y="207223"/>
                  </a:lnTo>
                  <a:lnTo>
                    <a:pt x="3709226" y="224672"/>
                  </a:lnTo>
                  <a:lnTo>
                    <a:pt x="3734120" y="242008"/>
                  </a:lnTo>
                  <a:lnTo>
                    <a:pt x="3759014" y="259009"/>
                  </a:lnTo>
                  <a:lnTo>
                    <a:pt x="3783908" y="275473"/>
                  </a:lnTo>
                  <a:lnTo>
                    <a:pt x="3808802" y="291221"/>
                  </a:lnTo>
                  <a:lnTo>
                    <a:pt x="3833696" y="306108"/>
                  </a:lnTo>
                  <a:lnTo>
                    <a:pt x="3858591" y="320026"/>
                  </a:lnTo>
                  <a:lnTo>
                    <a:pt x="3883485" y="332903"/>
                  </a:lnTo>
                  <a:lnTo>
                    <a:pt x="3908379" y="344703"/>
                  </a:lnTo>
                  <a:lnTo>
                    <a:pt x="3933273" y="355421"/>
                  </a:lnTo>
                  <a:lnTo>
                    <a:pt x="3958167" y="365079"/>
                  </a:lnTo>
                  <a:lnTo>
                    <a:pt x="3983061" y="373718"/>
                  </a:lnTo>
                  <a:lnTo>
                    <a:pt x="4007955" y="381396"/>
                  </a:lnTo>
                  <a:lnTo>
                    <a:pt x="4032850" y="388181"/>
                  </a:lnTo>
                  <a:lnTo>
                    <a:pt x="4057744" y="394146"/>
                  </a:lnTo>
                  <a:lnTo>
                    <a:pt x="4082638" y="399368"/>
                  </a:lnTo>
                  <a:lnTo>
                    <a:pt x="4107532" y="403920"/>
                  </a:lnTo>
                  <a:lnTo>
                    <a:pt x="4132426" y="407876"/>
                  </a:lnTo>
                  <a:lnTo>
                    <a:pt x="4157320" y="411302"/>
                  </a:lnTo>
                  <a:lnTo>
                    <a:pt x="4182214" y="414263"/>
                  </a:lnTo>
                  <a:lnTo>
                    <a:pt x="4207109" y="416816"/>
                  </a:lnTo>
                  <a:lnTo>
                    <a:pt x="4232003" y="419013"/>
                  </a:lnTo>
                  <a:lnTo>
                    <a:pt x="4256897" y="420900"/>
                  </a:lnTo>
                  <a:lnTo>
                    <a:pt x="4281791" y="422519"/>
                  </a:lnTo>
                  <a:lnTo>
                    <a:pt x="4306685" y="423907"/>
                  </a:lnTo>
                  <a:lnTo>
                    <a:pt x="4331579" y="425094"/>
                  </a:lnTo>
                  <a:lnTo>
                    <a:pt x="4356473" y="426109"/>
                  </a:lnTo>
                  <a:lnTo>
                    <a:pt x="4381367" y="426977"/>
                  </a:lnTo>
                  <a:lnTo>
                    <a:pt x="4406262" y="427718"/>
                  </a:lnTo>
                  <a:lnTo>
                    <a:pt x="4431156" y="428351"/>
                  </a:lnTo>
                  <a:lnTo>
                    <a:pt x="4456050" y="428890"/>
                  </a:lnTo>
                  <a:lnTo>
                    <a:pt x="4480944" y="429351"/>
                  </a:lnTo>
                  <a:lnTo>
                    <a:pt x="4505838" y="429743"/>
                  </a:lnTo>
                  <a:lnTo>
                    <a:pt x="4530732" y="430077"/>
                  </a:lnTo>
                  <a:lnTo>
                    <a:pt x="4555626" y="430362"/>
                  </a:lnTo>
                  <a:lnTo>
                    <a:pt x="4580521" y="430604"/>
                  </a:lnTo>
                  <a:lnTo>
                    <a:pt x="4605415" y="430811"/>
                  </a:lnTo>
                  <a:lnTo>
                    <a:pt x="4630309" y="430987"/>
                  </a:lnTo>
                  <a:lnTo>
                    <a:pt x="4655203" y="431137"/>
                  </a:lnTo>
                  <a:lnTo>
                    <a:pt x="4680097" y="431264"/>
                  </a:lnTo>
                  <a:lnTo>
                    <a:pt x="4704991" y="431373"/>
                  </a:lnTo>
                  <a:lnTo>
                    <a:pt x="4729885" y="431465"/>
                  </a:lnTo>
                  <a:lnTo>
                    <a:pt x="4754780" y="431544"/>
                  </a:lnTo>
                  <a:lnTo>
                    <a:pt x="4779674" y="431611"/>
                  </a:lnTo>
                  <a:lnTo>
                    <a:pt x="4804568" y="431668"/>
                  </a:lnTo>
                  <a:lnTo>
                    <a:pt x="4829462" y="431716"/>
                  </a:lnTo>
                  <a:lnTo>
                    <a:pt x="4854356" y="431757"/>
                  </a:lnTo>
                  <a:lnTo>
                    <a:pt x="4879250" y="431792"/>
                  </a:lnTo>
                  <a:lnTo>
                    <a:pt x="4904144" y="431822"/>
                  </a:lnTo>
                  <a:lnTo>
                    <a:pt x="4929038" y="431848"/>
                  </a:lnTo>
                </a:path>
              </a:pathLst>
            </a:custGeom>
            <a:ln w="40651" cap="flat">
              <a:solidFill>
                <a:srgbClr val="00BB45">
                  <a:alpha val="100000"/>
                </a:srgbClr>
              </a:solidFill>
              <a:prstDash val="solid"/>
              <a:round/>
            </a:ln>
          </p:spPr>
          <p:txBody>
            <a:bodyPr/>
            <a:lstStyle/>
            <a:p/>
          </p:txBody>
        </p:sp>
        <p:sp>
          <p:nvSpPr>
            <p:cNvPr id="52" name="pl52"/>
            <p:cNvSpPr/>
            <p:nvPr/>
          </p:nvSpPr>
          <p:spPr>
            <a:xfrm>
              <a:off x="2420208" y="3209595"/>
              <a:ext cx="4929038" cy="287914"/>
            </a:xfrm>
            <a:custGeom>
              <a:avLst/>
              <a:pathLst>
                <a:path w="4929038" h="287914">
                  <a:moveTo>
                    <a:pt x="0" y="287914"/>
                  </a:moveTo>
                  <a:lnTo>
                    <a:pt x="24894" y="287897"/>
                  </a:lnTo>
                  <a:lnTo>
                    <a:pt x="49788" y="287878"/>
                  </a:lnTo>
                  <a:lnTo>
                    <a:pt x="74682" y="287854"/>
                  </a:lnTo>
                  <a:lnTo>
                    <a:pt x="99576" y="287827"/>
                  </a:lnTo>
                  <a:lnTo>
                    <a:pt x="124470" y="287794"/>
                  </a:lnTo>
                  <a:lnTo>
                    <a:pt x="149364" y="287756"/>
                  </a:lnTo>
                  <a:lnTo>
                    <a:pt x="174258" y="287712"/>
                  </a:lnTo>
                  <a:lnTo>
                    <a:pt x="199153" y="287659"/>
                  </a:lnTo>
                  <a:lnTo>
                    <a:pt x="224047" y="287598"/>
                  </a:lnTo>
                  <a:lnTo>
                    <a:pt x="248941" y="287525"/>
                  </a:lnTo>
                  <a:lnTo>
                    <a:pt x="273835" y="287440"/>
                  </a:lnTo>
                  <a:lnTo>
                    <a:pt x="298729" y="287341"/>
                  </a:lnTo>
                  <a:lnTo>
                    <a:pt x="323623" y="287223"/>
                  </a:lnTo>
                  <a:lnTo>
                    <a:pt x="348517" y="287086"/>
                  </a:lnTo>
                  <a:lnTo>
                    <a:pt x="373412" y="286924"/>
                  </a:lnTo>
                  <a:lnTo>
                    <a:pt x="398306" y="286734"/>
                  </a:lnTo>
                  <a:lnTo>
                    <a:pt x="423200" y="286511"/>
                  </a:lnTo>
                  <a:lnTo>
                    <a:pt x="448094" y="286250"/>
                  </a:lnTo>
                  <a:lnTo>
                    <a:pt x="472988" y="285943"/>
                  </a:lnTo>
                  <a:lnTo>
                    <a:pt x="497882" y="285583"/>
                  </a:lnTo>
                  <a:lnTo>
                    <a:pt x="522776" y="285161"/>
                  </a:lnTo>
                  <a:lnTo>
                    <a:pt x="547670" y="284667"/>
                  </a:lnTo>
                  <a:lnTo>
                    <a:pt x="572565" y="284089"/>
                  </a:lnTo>
                  <a:lnTo>
                    <a:pt x="597459" y="283412"/>
                  </a:lnTo>
                  <a:lnTo>
                    <a:pt x="622353" y="282620"/>
                  </a:lnTo>
                  <a:lnTo>
                    <a:pt x="647247" y="281695"/>
                  </a:lnTo>
                  <a:lnTo>
                    <a:pt x="672141" y="280616"/>
                  </a:lnTo>
                  <a:lnTo>
                    <a:pt x="697035" y="279358"/>
                  </a:lnTo>
                  <a:lnTo>
                    <a:pt x="721929" y="277893"/>
                  </a:lnTo>
                  <a:lnTo>
                    <a:pt x="746824" y="276191"/>
                  </a:lnTo>
                  <a:lnTo>
                    <a:pt x="771718" y="274217"/>
                  </a:lnTo>
                  <a:lnTo>
                    <a:pt x="796612" y="271933"/>
                  </a:lnTo>
                  <a:lnTo>
                    <a:pt x="821506" y="269296"/>
                  </a:lnTo>
                  <a:lnTo>
                    <a:pt x="846400" y="266261"/>
                  </a:lnTo>
                  <a:lnTo>
                    <a:pt x="871294" y="262780"/>
                  </a:lnTo>
                  <a:lnTo>
                    <a:pt x="896188" y="258803"/>
                  </a:lnTo>
                  <a:lnTo>
                    <a:pt x="921083" y="254280"/>
                  </a:lnTo>
                  <a:lnTo>
                    <a:pt x="945977" y="249161"/>
                  </a:lnTo>
                  <a:lnTo>
                    <a:pt x="970871" y="243402"/>
                  </a:lnTo>
                  <a:lnTo>
                    <a:pt x="995765" y="236963"/>
                  </a:lnTo>
                  <a:lnTo>
                    <a:pt x="1020659" y="229818"/>
                  </a:lnTo>
                  <a:lnTo>
                    <a:pt x="1045553" y="221951"/>
                  </a:lnTo>
                  <a:lnTo>
                    <a:pt x="1070447" y="213367"/>
                  </a:lnTo>
                  <a:lnTo>
                    <a:pt x="1095341" y="204088"/>
                  </a:lnTo>
                  <a:lnTo>
                    <a:pt x="1120236" y="194163"/>
                  </a:lnTo>
                  <a:lnTo>
                    <a:pt x="1145130" y="183664"/>
                  </a:lnTo>
                  <a:lnTo>
                    <a:pt x="1170024" y="172689"/>
                  </a:lnTo>
                  <a:lnTo>
                    <a:pt x="1194918" y="161354"/>
                  </a:lnTo>
                  <a:lnTo>
                    <a:pt x="1219812" y="149797"/>
                  </a:lnTo>
                  <a:lnTo>
                    <a:pt x="1244706" y="138165"/>
                  </a:lnTo>
                  <a:lnTo>
                    <a:pt x="1269600" y="126608"/>
                  </a:lnTo>
                  <a:lnTo>
                    <a:pt x="1294495" y="115274"/>
                  </a:lnTo>
                  <a:lnTo>
                    <a:pt x="1319389" y="104298"/>
                  </a:lnTo>
                  <a:lnTo>
                    <a:pt x="1344283" y="93799"/>
                  </a:lnTo>
                  <a:lnTo>
                    <a:pt x="1369177" y="83874"/>
                  </a:lnTo>
                  <a:lnTo>
                    <a:pt x="1394071" y="74596"/>
                  </a:lnTo>
                  <a:lnTo>
                    <a:pt x="1418965" y="66011"/>
                  </a:lnTo>
                  <a:lnTo>
                    <a:pt x="1443859" y="58144"/>
                  </a:lnTo>
                  <a:lnTo>
                    <a:pt x="1468754" y="50999"/>
                  </a:lnTo>
                  <a:lnTo>
                    <a:pt x="1493648" y="44561"/>
                  </a:lnTo>
                  <a:lnTo>
                    <a:pt x="1518542" y="38801"/>
                  </a:lnTo>
                  <a:lnTo>
                    <a:pt x="1543436" y="33682"/>
                  </a:lnTo>
                  <a:lnTo>
                    <a:pt x="1568330" y="29159"/>
                  </a:lnTo>
                  <a:lnTo>
                    <a:pt x="1593224" y="25182"/>
                  </a:lnTo>
                  <a:lnTo>
                    <a:pt x="1618118" y="21701"/>
                  </a:lnTo>
                  <a:lnTo>
                    <a:pt x="1643012" y="18666"/>
                  </a:lnTo>
                  <a:lnTo>
                    <a:pt x="1667907" y="16029"/>
                  </a:lnTo>
                  <a:lnTo>
                    <a:pt x="1692801" y="13745"/>
                  </a:lnTo>
                  <a:lnTo>
                    <a:pt x="1717695" y="11771"/>
                  </a:lnTo>
                  <a:lnTo>
                    <a:pt x="1742589" y="10069"/>
                  </a:lnTo>
                  <a:lnTo>
                    <a:pt x="1767483" y="8604"/>
                  </a:lnTo>
                  <a:lnTo>
                    <a:pt x="1792377" y="7346"/>
                  </a:lnTo>
                  <a:lnTo>
                    <a:pt x="1817271" y="6267"/>
                  </a:lnTo>
                  <a:lnTo>
                    <a:pt x="1842166" y="5342"/>
                  </a:lnTo>
                  <a:lnTo>
                    <a:pt x="1867060" y="4550"/>
                  </a:lnTo>
                  <a:lnTo>
                    <a:pt x="1891954" y="3873"/>
                  </a:lnTo>
                  <a:lnTo>
                    <a:pt x="1916848" y="3295"/>
                  </a:lnTo>
                  <a:lnTo>
                    <a:pt x="1941742" y="2801"/>
                  </a:lnTo>
                  <a:lnTo>
                    <a:pt x="1966636" y="2379"/>
                  </a:lnTo>
                  <a:lnTo>
                    <a:pt x="1991530" y="2019"/>
                  </a:lnTo>
                  <a:lnTo>
                    <a:pt x="2016425" y="1713"/>
                  </a:lnTo>
                  <a:lnTo>
                    <a:pt x="2041319" y="1451"/>
                  </a:lnTo>
                  <a:lnTo>
                    <a:pt x="2066213" y="1228"/>
                  </a:lnTo>
                  <a:lnTo>
                    <a:pt x="2091107" y="1038"/>
                  </a:lnTo>
                  <a:lnTo>
                    <a:pt x="2116001" y="877"/>
                  </a:lnTo>
                  <a:lnTo>
                    <a:pt x="2140895" y="739"/>
                  </a:lnTo>
                  <a:lnTo>
                    <a:pt x="2165789" y="622"/>
                  </a:lnTo>
                  <a:lnTo>
                    <a:pt x="2190683" y="522"/>
                  </a:lnTo>
                  <a:lnTo>
                    <a:pt x="2215578" y="437"/>
                  </a:lnTo>
                  <a:lnTo>
                    <a:pt x="2240472" y="364"/>
                  </a:lnTo>
                  <a:lnTo>
                    <a:pt x="2265366" y="303"/>
                  </a:lnTo>
                  <a:lnTo>
                    <a:pt x="2290260" y="250"/>
                  </a:lnTo>
                  <a:lnTo>
                    <a:pt x="2315154" y="206"/>
                  </a:lnTo>
                  <a:lnTo>
                    <a:pt x="2340048" y="168"/>
                  </a:lnTo>
                  <a:lnTo>
                    <a:pt x="2364942" y="136"/>
                  </a:lnTo>
                  <a:lnTo>
                    <a:pt x="2389837" y="108"/>
                  </a:lnTo>
                  <a:lnTo>
                    <a:pt x="2414731" y="85"/>
                  </a:lnTo>
                  <a:lnTo>
                    <a:pt x="2439625" y="65"/>
                  </a:lnTo>
                  <a:lnTo>
                    <a:pt x="2464519" y="48"/>
                  </a:lnTo>
                  <a:lnTo>
                    <a:pt x="2464519" y="0"/>
                  </a:lnTo>
                  <a:lnTo>
                    <a:pt x="2489413" y="8"/>
                  </a:lnTo>
                  <a:lnTo>
                    <a:pt x="2514307" y="18"/>
                  </a:lnTo>
                  <a:lnTo>
                    <a:pt x="2539201" y="30"/>
                  </a:lnTo>
                  <a:lnTo>
                    <a:pt x="2564096" y="43"/>
                  </a:lnTo>
                  <a:lnTo>
                    <a:pt x="2588990" y="60"/>
                  </a:lnTo>
                  <a:lnTo>
                    <a:pt x="2613884" y="79"/>
                  </a:lnTo>
                  <a:lnTo>
                    <a:pt x="2638778" y="101"/>
                  </a:lnTo>
                  <a:lnTo>
                    <a:pt x="2663672" y="127"/>
                  </a:lnTo>
                  <a:lnTo>
                    <a:pt x="2688566" y="158"/>
                  </a:lnTo>
                  <a:lnTo>
                    <a:pt x="2713460" y="194"/>
                  </a:lnTo>
                  <a:lnTo>
                    <a:pt x="2738354" y="237"/>
                  </a:lnTo>
                  <a:lnTo>
                    <a:pt x="2763249" y="286"/>
                  </a:lnTo>
                  <a:lnTo>
                    <a:pt x="2788143" y="345"/>
                  </a:lnTo>
                  <a:lnTo>
                    <a:pt x="2813037" y="414"/>
                  </a:lnTo>
                  <a:lnTo>
                    <a:pt x="2837931" y="495"/>
                  </a:lnTo>
                  <a:lnTo>
                    <a:pt x="2862825" y="590"/>
                  </a:lnTo>
                  <a:lnTo>
                    <a:pt x="2887719" y="701"/>
                  </a:lnTo>
                  <a:lnTo>
                    <a:pt x="2912613" y="832"/>
                  </a:lnTo>
                  <a:lnTo>
                    <a:pt x="2937508" y="985"/>
                  </a:lnTo>
                  <a:lnTo>
                    <a:pt x="2962402" y="1165"/>
                  </a:lnTo>
                  <a:lnTo>
                    <a:pt x="2987296" y="1376"/>
                  </a:lnTo>
                  <a:lnTo>
                    <a:pt x="3012190" y="1623"/>
                  </a:lnTo>
                  <a:lnTo>
                    <a:pt x="3037084" y="1912"/>
                  </a:lnTo>
                  <a:lnTo>
                    <a:pt x="3061978" y="2251"/>
                  </a:lnTo>
                  <a:lnTo>
                    <a:pt x="3086872" y="2647"/>
                  </a:lnTo>
                  <a:lnTo>
                    <a:pt x="3111767" y="3109"/>
                  </a:lnTo>
                  <a:lnTo>
                    <a:pt x="3136661" y="3649"/>
                  </a:lnTo>
                  <a:lnTo>
                    <a:pt x="3161555" y="4278"/>
                  </a:lnTo>
                  <a:lnTo>
                    <a:pt x="3186449" y="5010"/>
                  </a:lnTo>
                  <a:lnTo>
                    <a:pt x="3211343" y="5861"/>
                  </a:lnTo>
                  <a:lnTo>
                    <a:pt x="3236237" y="6848"/>
                  </a:lnTo>
                  <a:lnTo>
                    <a:pt x="3261131" y="7990"/>
                  </a:lnTo>
                  <a:lnTo>
                    <a:pt x="3286025" y="9309"/>
                  </a:lnTo>
                  <a:lnTo>
                    <a:pt x="3310920" y="10826"/>
                  </a:lnTo>
                  <a:lnTo>
                    <a:pt x="3335814" y="12567"/>
                  </a:lnTo>
                  <a:lnTo>
                    <a:pt x="3360708" y="14555"/>
                  </a:lnTo>
                  <a:lnTo>
                    <a:pt x="3385602" y="16817"/>
                  </a:lnTo>
                  <a:lnTo>
                    <a:pt x="3410496" y="19376"/>
                  </a:lnTo>
                  <a:lnTo>
                    <a:pt x="3435390" y="22256"/>
                  </a:lnTo>
                  <a:lnTo>
                    <a:pt x="3460284" y="25475"/>
                  </a:lnTo>
                  <a:lnTo>
                    <a:pt x="3485179" y="29048"/>
                  </a:lnTo>
                  <a:lnTo>
                    <a:pt x="3510073" y="32981"/>
                  </a:lnTo>
                  <a:lnTo>
                    <a:pt x="3534967" y="37273"/>
                  </a:lnTo>
                  <a:lnTo>
                    <a:pt x="3559861" y="41913"/>
                  </a:lnTo>
                  <a:lnTo>
                    <a:pt x="3584755" y="46875"/>
                  </a:lnTo>
                  <a:lnTo>
                    <a:pt x="3609649" y="52125"/>
                  </a:lnTo>
                  <a:lnTo>
                    <a:pt x="3634543" y="57612"/>
                  </a:lnTo>
                  <a:lnTo>
                    <a:pt x="3659438" y="63280"/>
                  </a:lnTo>
                  <a:lnTo>
                    <a:pt x="3684332" y="69058"/>
                  </a:lnTo>
                  <a:lnTo>
                    <a:pt x="3709226" y="74874"/>
                  </a:lnTo>
                  <a:lnTo>
                    <a:pt x="3734120" y="80653"/>
                  </a:lnTo>
                  <a:lnTo>
                    <a:pt x="3759014" y="86320"/>
                  </a:lnTo>
                  <a:lnTo>
                    <a:pt x="3783908" y="91808"/>
                  </a:lnTo>
                  <a:lnTo>
                    <a:pt x="3808802" y="97057"/>
                  </a:lnTo>
                  <a:lnTo>
                    <a:pt x="3833696" y="102020"/>
                  </a:lnTo>
                  <a:lnTo>
                    <a:pt x="3858591" y="106659"/>
                  </a:lnTo>
                  <a:lnTo>
                    <a:pt x="3883485" y="110951"/>
                  </a:lnTo>
                  <a:lnTo>
                    <a:pt x="3908379" y="114885"/>
                  </a:lnTo>
                  <a:lnTo>
                    <a:pt x="3933273" y="118457"/>
                  </a:lnTo>
                  <a:lnTo>
                    <a:pt x="3958167" y="121676"/>
                  </a:lnTo>
                  <a:lnTo>
                    <a:pt x="3983061" y="124556"/>
                  </a:lnTo>
                  <a:lnTo>
                    <a:pt x="4007955" y="127115"/>
                  </a:lnTo>
                  <a:lnTo>
                    <a:pt x="4032850" y="129377"/>
                  </a:lnTo>
                  <a:lnTo>
                    <a:pt x="4057744" y="131366"/>
                  </a:lnTo>
                  <a:lnTo>
                    <a:pt x="4082638" y="133106"/>
                  </a:lnTo>
                  <a:lnTo>
                    <a:pt x="4107532" y="134624"/>
                  </a:lnTo>
                  <a:lnTo>
                    <a:pt x="4132426" y="135942"/>
                  </a:lnTo>
                  <a:lnTo>
                    <a:pt x="4157320" y="137084"/>
                  </a:lnTo>
                  <a:lnTo>
                    <a:pt x="4182214" y="138071"/>
                  </a:lnTo>
                  <a:lnTo>
                    <a:pt x="4207109" y="138922"/>
                  </a:lnTo>
                  <a:lnTo>
                    <a:pt x="4232003" y="139655"/>
                  </a:lnTo>
                  <a:lnTo>
                    <a:pt x="4256897" y="140284"/>
                  </a:lnTo>
                  <a:lnTo>
                    <a:pt x="4281791" y="140823"/>
                  </a:lnTo>
                  <a:lnTo>
                    <a:pt x="4306685" y="141286"/>
                  </a:lnTo>
                  <a:lnTo>
                    <a:pt x="4331579" y="141682"/>
                  </a:lnTo>
                  <a:lnTo>
                    <a:pt x="4356473" y="142020"/>
                  </a:lnTo>
                  <a:lnTo>
                    <a:pt x="4381367" y="142309"/>
                  </a:lnTo>
                  <a:lnTo>
                    <a:pt x="4406262" y="142556"/>
                  </a:lnTo>
                  <a:lnTo>
                    <a:pt x="4431156" y="142767"/>
                  </a:lnTo>
                  <a:lnTo>
                    <a:pt x="4456050" y="142947"/>
                  </a:lnTo>
                  <a:lnTo>
                    <a:pt x="4480944" y="143100"/>
                  </a:lnTo>
                  <a:lnTo>
                    <a:pt x="4505838" y="143231"/>
                  </a:lnTo>
                  <a:lnTo>
                    <a:pt x="4530732" y="143343"/>
                  </a:lnTo>
                  <a:lnTo>
                    <a:pt x="4555626" y="143438"/>
                  </a:lnTo>
                  <a:lnTo>
                    <a:pt x="4580521" y="143518"/>
                  </a:lnTo>
                  <a:lnTo>
                    <a:pt x="4605415" y="143587"/>
                  </a:lnTo>
                  <a:lnTo>
                    <a:pt x="4630309" y="143646"/>
                  </a:lnTo>
                  <a:lnTo>
                    <a:pt x="4655203" y="143696"/>
                  </a:lnTo>
                  <a:lnTo>
                    <a:pt x="4680097" y="143738"/>
                  </a:lnTo>
                  <a:lnTo>
                    <a:pt x="4704991" y="143774"/>
                  </a:lnTo>
                  <a:lnTo>
                    <a:pt x="4729885" y="143805"/>
                  </a:lnTo>
                  <a:lnTo>
                    <a:pt x="4754780" y="143832"/>
                  </a:lnTo>
                  <a:lnTo>
                    <a:pt x="4779674" y="143854"/>
                  </a:lnTo>
                  <a:lnTo>
                    <a:pt x="4804568" y="143873"/>
                  </a:lnTo>
                  <a:lnTo>
                    <a:pt x="4829462" y="143889"/>
                  </a:lnTo>
                  <a:lnTo>
                    <a:pt x="4854356" y="143903"/>
                  </a:lnTo>
                  <a:lnTo>
                    <a:pt x="4879250" y="143914"/>
                  </a:lnTo>
                  <a:lnTo>
                    <a:pt x="4904144" y="143924"/>
                  </a:lnTo>
                  <a:lnTo>
                    <a:pt x="4929038" y="143933"/>
                  </a:lnTo>
                </a:path>
              </a:pathLst>
            </a:custGeom>
            <a:ln w="40651" cap="flat">
              <a:solidFill>
                <a:srgbClr val="00BD64">
                  <a:alpha val="100000"/>
                </a:srgbClr>
              </a:solidFill>
              <a:prstDash val="solid"/>
              <a:round/>
            </a:ln>
          </p:spPr>
          <p:txBody>
            <a:bodyPr/>
            <a:lstStyle/>
            <a:p/>
          </p:txBody>
        </p:sp>
        <p:sp>
          <p:nvSpPr>
            <p:cNvPr id="53" name="pl53"/>
            <p:cNvSpPr/>
            <p:nvPr/>
          </p:nvSpPr>
          <p:spPr>
            <a:xfrm>
              <a:off x="2420208" y="1481333"/>
              <a:ext cx="4929038" cy="575781"/>
            </a:xfrm>
            <a:custGeom>
              <a:avLst/>
              <a:pathLst>
                <a:path w="4929038" h="575781">
                  <a:moveTo>
                    <a:pt x="0" y="575781"/>
                  </a:moveTo>
                  <a:lnTo>
                    <a:pt x="24894" y="575747"/>
                  </a:lnTo>
                  <a:lnTo>
                    <a:pt x="49788" y="575707"/>
                  </a:lnTo>
                  <a:lnTo>
                    <a:pt x="74682" y="575661"/>
                  </a:lnTo>
                  <a:lnTo>
                    <a:pt x="99576" y="575606"/>
                  </a:lnTo>
                  <a:lnTo>
                    <a:pt x="124470" y="575541"/>
                  </a:lnTo>
                  <a:lnTo>
                    <a:pt x="149364" y="575465"/>
                  </a:lnTo>
                  <a:lnTo>
                    <a:pt x="174258" y="575376"/>
                  </a:lnTo>
                  <a:lnTo>
                    <a:pt x="199153" y="575271"/>
                  </a:lnTo>
                  <a:lnTo>
                    <a:pt x="224047" y="575148"/>
                  </a:lnTo>
                  <a:lnTo>
                    <a:pt x="248941" y="575003"/>
                  </a:lnTo>
                  <a:lnTo>
                    <a:pt x="273835" y="574833"/>
                  </a:lnTo>
                  <a:lnTo>
                    <a:pt x="298729" y="574633"/>
                  </a:lnTo>
                  <a:lnTo>
                    <a:pt x="323623" y="574399"/>
                  </a:lnTo>
                  <a:lnTo>
                    <a:pt x="348517" y="574123"/>
                  </a:lnTo>
                  <a:lnTo>
                    <a:pt x="373412" y="573800"/>
                  </a:lnTo>
                  <a:lnTo>
                    <a:pt x="398306" y="573420"/>
                  </a:lnTo>
                  <a:lnTo>
                    <a:pt x="423200" y="572974"/>
                  </a:lnTo>
                  <a:lnTo>
                    <a:pt x="448094" y="572451"/>
                  </a:lnTo>
                  <a:lnTo>
                    <a:pt x="472988" y="571838"/>
                  </a:lnTo>
                  <a:lnTo>
                    <a:pt x="497882" y="571118"/>
                  </a:lnTo>
                  <a:lnTo>
                    <a:pt x="522776" y="570275"/>
                  </a:lnTo>
                  <a:lnTo>
                    <a:pt x="547670" y="569287"/>
                  </a:lnTo>
                  <a:lnTo>
                    <a:pt x="572565" y="568130"/>
                  </a:lnTo>
                  <a:lnTo>
                    <a:pt x="597459" y="566776"/>
                  </a:lnTo>
                  <a:lnTo>
                    <a:pt x="622353" y="565193"/>
                  </a:lnTo>
                  <a:lnTo>
                    <a:pt x="647247" y="563343"/>
                  </a:lnTo>
                  <a:lnTo>
                    <a:pt x="672141" y="561184"/>
                  </a:lnTo>
                  <a:lnTo>
                    <a:pt x="697035" y="558668"/>
                  </a:lnTo>
                  <a:lnTo>
                    <a:pt x="721929" y="555739"/>
                  </a:lnTo>
                  <a:lnTo>
                    <a:pt x="746824" y="552335"/>
                  </a:lnTo>
                  <a:lnTo>
                    <a:pt x="771718" y="548387"/>
                  </a:lnTo>
                  <a:lnTo>
                    <a:pt x="796612" y="543818"/>
                  </a:lnTo>
                  <a:lnTo>
                    <a:pt x="821506" y="538544"/>
                  </a:lnTo>
                  <a:lnTo>
                    <a:pt x="846400" y="532474"/>
                  </a:lnTo>
                  <a:lnTo>
                    <a:pt x="871294" y="525512"/>
                  </a:lnTo>
                  <a:lnTo>
                    <a:pt x="896188" y="517559"/>
                  </a:lnTo>
                  <a:lnTo>
                    <a:pt x="921083" y="508512"/>
                  </a:lnTo>
                  <a:lnTo>
                    <a:pt x="945977" y="498274"/>
                  </a:lnTo>
                  <a:lnTo>
                    <a:pt x="970871" y="486756"/>
                  </a:lnTo>
                  <a:lnTo>
                    <a:pt x="995765" y="473879"/>
                  </a:lnTo>
                  <a:lnTo>
                    <a:pt x="1020659" y="459588"/>
                  </a:lnTo>
                  <a:lnTo>
                    <a:pt x="1045553" y="443855"/>
                  </a:lnTo>
                  <a:lnTo>
                    <a:pt x="1070447" y="426685"/>
                  </a:lnTo>
                  <a:lnTo>
                    <a:pt x="1095341" y="408128"/>
                  </a:lnTo>
                  <a:lnTo>
                    <a:pt x="1120236" y="388278"/>
                  </a:lnTo>
                  <a:lnTo>
                    <a:pt x="1145130" y="367281"/>
                  </a:lnTo>
                  <a:lnTo>
                    <a:pt x="1170024" y="345329"/>
                  </a:lnTo>
                  <a:lnTo>
                    <a:pt x="1194918" y="322661"/>
                  </a:lnTo>
                  <a:lnTo>
                    <a:pt x="1219812" y="299547"/>
                  </a:lnTo>
                  <a:lnTo>
                    <a:pt x="1244706" y="276282"/>
                  </a:lnTo>
                  <a:lnTo>
                    <a:pt x="1269600" y="253168"/>
                  </a:lnTo>
                  <a:lnTo>
                    <a:pt x="1294495" y="230499"/>
                  </a:lnTo>
                  <a:lnTo>
                    <a:pt x="1319389" y="208548"/>
                  </a:lnTo>
                  <a:lnTo>
                    <a:pt x="1344283" y="187551"/>
                  </a:lnTo>
                  <a:lnTo>
                    <a:pt x="1369177" y="167701"/>
                  </a:lnTo>
                  <a:lnTo>
                    <a:pt x="1394071" y="149143"/>
                  </a:lnTo>
                  <a:lnTo>
                    <a:pt x="1418965" y="131974"/>
                  </a:lnTo>
                  <a:lnTo>
                    <a:pt x="1443859" y="116240"/>
                  </a:lnTo>
                  <a:lnTo>
                    <a:pt x="1468754" y="101950"/>
                  </a:lnTo>
                  <a:lnTo>
                    <a:pt x="1493648" y="89073"/>
                  </a:lnTo>
                  <a:lnTo>
                    <a:pt x="1518542" y="77555"/>
                  </a:lnTo>
                  <a:lnTo>
                    <a:pt x="1543436" y="67317"/>
                  </a:lnTo>
                  <a:lnTo>
                    <a:pt x="1568330" y="58270"/>
                  </a:lnTo>
                  <a:lnTo>
                    <a:pt x="1593224" y="50316"/>
                  </a:lnTo>
                  <a:lnTo>
                    <a:pt x="1618118" y="43354"/>
                  </a:lnTo>
                  <a:lnTo>
                    <a:pt x="1643012" y="37285"/>
                  </a:lnTo>
                  <a:lnTo>
                    <a:pt x="1667907" y="32011"/>
                  </a:lnTo>
                  <a:lnTo>
                    <a:pt x="1692801" y="27442"/>
                  </a:lnTo>
                  <a:lnTo>
                    <a:pt x="1717695" y="23494"/>
                  </a:lnTo>
                  <a:lnTo>
                    <a:pt x="1742589" y="20090"/>
                  </a:lnTo>
                  <a:lnTo>
                    <a:pt x="1767483" y="17161"/>
                  </a:lnTo>
                  <a:lnTo>
                    <a:pt x="1792377" y="14645"/>
                  </a:lnTo>
                  <a:lnTo>
                    <a:pt x="1817271" y="12486"/>
                  </a:lnTo>
                  <a:lnTo>
                    <a:pt x="1842166" y="10636"/>
                  </a:lnTo>
                  <a:lnTo>
                    <a:pt x="1867060" y="9053"/>
                  </a:lnTo>
                  <a:lnTo>
                    <a:pt x="1891954" y="7699"/>
                  </a:lnTo>
                  <a:lnTo>
                    <a:pt x="1916848" y="6542"/>
                  </a:lnTo>
                  <a:lnTo>
                    <a:pt x="1941742" y="5554"/>
                  </a:lnTo>
                  <a:lnTo>
                    <a:pt x="1966636" y="4710"/>
                  </a:lnTo>
                  <a:lnTo>
                    <a:pt x="1991530" y="3991"/>
                  </a:lnTo>
                  <a:lnTo>
                    <a:pt x="2016425" y="3377"/>
                  </a:lnTo>
                  <a:lnTo>
                    <a:pt x="2041319" y="2854"/>
                  </a:lnTo>
                  <a:lnTo>
                    <a:pt x="2066213" y="2409"/>
                  </a:lnTo>
                  <a:lnTo>
                    <a:pt x="2091107" y="2029"/>
                  </a:lnTo>
                  <a:lnTo>
                    <a:pt x="2116001" y="1706"/>
                  </a:lnTo>
                  <a:lnTo>
                    <a:pt x="2140895" y="1430"/>
                  </a:lnTo>
                  <a:lnTo>
                    <a:pt x="2165789" y="1196"/>
                  </a:lnTo>
                  <a:lnTo>
                    <a:pt x="2190683" y="996"/>
                  </a:lnTo>
                  <a:lnTo>
                    <a:pt x="2215578" y="826"/>
                  </a:lnTo>
                  <a:lnTo>
                    <a:pt x="2240472" y="681"/>
                  </a:lnTo>
                  <a:lnTo>
                    <a:pt x="2265366" y="558"/>
                  </a:lnTo>
                  <a:lnTo>
                    <a:pt x="2290260" y="453"/>
                  </a:lnTo>
                  <a:lnTo>
                    <a:pt x="2315154" y="364"/>
                  </a:lnTo>
                  <a:lnTo>
                    <a:pt x="2340048" y="288"/>
                  </a:lnTo>
                  <a:lnTo>
                    <a:pt x="2364942" y="223"/>
                  </a:lnTo>
                  <a:lnTo>
                    <a:pt x="2389837" y="168"/>
                  </a:lnTo>
                  <a:lnTo>
                    <a:pt x="2414731" y="121"/>
                  </a:lnTo>
                  <a:lnTo>
                    <a:pt x="2439625" y="82"/>
                  </a:lnTo>
                  <a:lnTo>
                    <a:pt x="2464519" y="48"/>
                  </a:lnTo>
                  <a:lnTo>
                    <a:pt x="2464519" y="0"/>
                  </a:lnTo>
                  <a:lnTo>
                    <a:pt x="2489413" y="25"/>
                  </a:lnTo>
                  <a:lnTo>
                    <a:pt x="2514307" y="55"/>
                  </a:lnTo>
                  <a:lnTo>
                    <a:pt x="2539201" y="90"/>
                  </a:lnTo>
                  <a:lnTo>
                    <a:pt x="2564096" y="131"/>
                  </a:lnTo>
                  <a:lnTo>
                    <a:pt x="2588990" y="180"/>
                  </a:lnTo>
                  <a:lnTo>
                    <a:pt x="2613884" y="237"/>
                  </a:lnTo>
                  <a:lnTo>
                    <a:pt x="2638778" y="303"/>
                  </a:lnTo>
                  <a:lnTo>
                    <a:pt x="2663672" y="382"/>
                  </a:lnTo>
                  <a:lnTo>
                    <a:pt x="2688566" y="474"/>
                  </a:lnTo>
                  <a:lnTo>
                    <a:pt x="2713460" y="583"/>
                  </a:lnTo>
                  <a:lnTo>
                    <a:pt x="2738354" y="711"/>
                  </a:lnTo>
                  <a:lnTo>
                    <a:pt x="2763249" y="860"/>
                  </a:lnTo>
                  <a:lnTo>
                    <a:pt x="2788143" y="1036"/>
                  </a:lnTo>
                  <a:lnTo>
                    <a:pt x="2813037" y="1243"/>
                  </a:lnTo>
                  <a:lnTo>
                    <a:pt x="2837931" y="1485"/>
                  </a:lnTo>
                  <a:lnTo>
                    <a:pt x="2862825" y="1770"/>
                  </a:lnTo>
                  <a:lnTo>
                    <a:pt x="2887719" y="2105"/>
                  </a:lnTo>
                  <a:lnTo>
                    <a:pt x="2912613" y="2497"/>
                  </a:lnTo>
                  <a:lnTo>
                    <a:pt x="2937508" y="2957"/>
                  </a:lnTo>
                  <a:lnTo>
                    <a:pt x="2962402" y="3496"/>
                  </a:lnTo>
                  <a:lnTo>
                    <a:pt x="2987296" y="4129"/>
                  </a:lnTo>
                  <a:lnTo>
                    <a:pt x="3012190" y="4870"/>
                  </a:lnTo>
                  <a:lnTo>
                    <a:pt x="3037084" y="5738"/>
                  </a:lnTo>
                  <a:lnTo>
                    <a:pt x="3061978" y="6753"/>
                  </a:lnTo>
                  <a:lnTo>
                    <a:pt x="3086872" y="7941"/>
                  </a:lnTo>
                  <a:lnTo>
                    <a:pt x="3111767" y="9328"/>
                  </a:lnTo>
                  <a:lnTo>
                    <a:pt x="3136661" y="10947"/>
                  </a:lnTo>
                  <a:lnTo>
                    <a:pt x="3161555" y="12834"/>
                  </a:lnTo>
                  <a:lnTo>
                    <a:pt x="3186449" y="15031"/>
                  </a:lnTo>
                  <a:lnTo>
                    <a:pt x="3211343" y="17584"/>
                  </a:lnTo>
                  <a:lnTo>
                    <a:pt x="3236237" y="20545"/>
                  </a:lnTo>
                  <a:lnTo>
                    <a:pt x="3261131" y="23972"/>
                  </a:lnTo>
                  <a:lnTo>
                    <a:pt x="3286025" y="27927"/>
                  </a:lnTo>
                  <a:lnTo>
                    <a:pt x="3310920" y="32479"/>
                  </a:lnTo>
                  <a:lnTo>
                    <a:pt x="3335814" y="37701"/>
                  </a:lnTo>
                  <a:lnTo>
                    <a:pt x="3360708" y="43666"/>
                  </a:lnTo>
                  <a:lnTo>
                    <a:pt x="3385602" y="50451"/>
                  </a:lnTo>
                  <a:lnTo>
                    <a:pt x="3410496" y="58130"/>
                  </a:lnTo>
                  <a:lnTo>
                    <a:pt x="3435390" y="66769"/>
                  </a:lnTo>
                  <a:lnTo>
                    <a:pt x="3460284" y="76426"/>
                  </a:lnTo>
                  <a:lnTo>
                    <a:pt x="3485179" y="87144"/>
                  </a:lnTo>
                  <a:lnTo>
                    <a:pt x="3510073" y="98944"/>
                  </a:lnTo>
                  <a:lnTo>
                    <a:pt x="3534967" y="111821"/>
                  </a:lnTo>
                  <a:lnTo>
                    <a:pt x="3559861" y="125739"/>
                  </a:lnTo>
                  <a:lnTo>
                    <a:pt x="3584755" y="140627"/>
                  </a:lnTo>
                  <a:lnTo>
                    <a:pt x="3609649" y="156375"/>
                  </a:lnTo>
                  <a:lnTo>
                    <a:pt x="3634543" y="172838"/>
                  </a:lnTo>
                  <a:lnTo>
                    <a:pt x="3659438" y="189840"/>
                  </a:lnTo>
                  <a:lnTo>
                    <a:pt x="3684332" y="207175"/>
                  </a:lnTo>
                  <a:lnTo>
                    <a:pt x="3709226" y="224624"/>
                  </a:lnTo>
                  <a:lnTo>
                    <a:pt x="3734120" y="241959"/>
                  </a:lnTo>
                  <a:lnTo>
                    <a:pt x="3759014" y="258961"/>
                  </a:lnTo>
                  <a:lnTo>
                    <a:pt x="3783908" y="275424"/>
                  </a:lnTo>
                  <a:lnTo>
                    <a:pt x="3808802" y="291172"/>
                  </a:lnTo>
                  <a:lnTo>
                    <a:pt x="3833696" y="306060"/>
                  </a:lnTo>
                  <a:lnTo>
                    <a:pt x="3858591" y="319978"/>
                  </a:lnTo>
                  <a:lnTo>
                    <a:pt x="3883485" y="332855"/>
                  </a:lnTo>
                  <a:lnTo>
                    <a:pt x="3908379" y="344655"/>
                  </a:lnTo>
                  <a:lnTo>
                    <a:pt x="3933273" y="355373"/>
                  </a:lnTo>
                  <a:lnTo>
                    <a:pt x="3958167" y="365030"/>
                  </a:lnTo>
                  <a:lnTo>
                    <a:pt x="3983061" y="373669"/>
                  </a:lnTo>
                  <a:lnTo>
                    <a:pt x="4007955" y="381347"/>
                  </a:lnTo>
                  <a:lnTo>
                    <a:pt x="4032850" y="388133"/>
                  </a:lnTo>
                  <a:lnTo>
                    <a:pt x="4057744" y="394098"/>
                  </a:lnTo>
                  <a:lnTo>
                    <a:pt x="4082638" y="399319"/>
                  </a:lnTo>
                  <a:lnTo>
                    <a:pt x="4107532" y="403872"/>
                  </a:lnTo>
                  <a:lnTo>
                    <a:pt x="4132426" y="407827"/>
                  </a:lnTo>
                  <a:lnTo>
                    <a:pt x="4157320" y="411254"/>
                  </a:lnTo>
                  <a:lnTo>
                    <a:pt x="4182214" y="414215"/>
                  </a:lnTo>
                  <a:lnTo>
                    <a:pt x="4207109" y="416768"/>
                  </a:lnTo>
                  <a:lnTo>
                    <a:pt x="4232003" y="418965"/>
                  </a:lnTo>
                  <a:lnTo>
                    <a:pt x="4256897" y="420852"/>
                  </a:lnTo>
                  <a:lnTo>
                    <a:pt x="4281791" y="422471"/>
                  </a:lnTo>
                  <a:lnTo>
                    <a:pt x="4306685" y="423858"/>
                  </a:lnTo>
                  <a:lnTo>
                    <a:pt x="4331579" y="425046"/>
                  </a:lnTo>
                  <a:lnTo>
                    <a:pt x="4356473" y="426061"/>
                  </a:lnTo>
                  <a:lnTo>
                    <a:pt x="4381367" y="426929"/>
                  </a:lnTo>
                  <a:lnTo>
                    <a:pt x="4406262" y="427670"/>
                  </a:lnTo>
                  <a:lnTo>
                    <a:pt x="4431156" y="428303"/>
                  </a:lnTo>
                  <a:lnTo>
                    <a:pt x="4456050" y="428842"/>
                  </a:lnTo>
                  <a:lnTo>
                    <a:pt x="4480944" y="429302"/>
                  </a:lnTo>
                  <a:lnTo>
                    <a:pt x="4505838" y="429694"/>
                  </a:lnTo>
                  <a:lnTo>
                    <a:pt x="4530732" y="430029"/>
                  </a:lnTo>
                  <a:lnTo>
                    <a:pt x="4555626" y="430314"/>
                  </a:lnTo>
                  <a:lnTo>
                    <a:pt x="4580521" y="430556"/>
                  </a:lnTo>
                  <a:lnTo>
                    <a:pt x="4605415" y="430763"/>
                  </a:lnTo>
                  <a:lnTo>
                    <a:pt x="4630309" y="430939"/>
                  </a:lnTo>
                  <a:lnTo>
                    <a:pt x="4655203" y="431088"/>
                  </a:lnTo>
                  <a:lnTo>
                    <a:pt x="4680097" y="431216"/>
                  </a:lnTo>
                  <a:lnTo>
                    <a:pt x="4704991" y="431324"/>
                  </a:lnTo>
                  <a:lnTo>
                    <a:pt x="4729885" y="431417"/>
                  </a:lnTo>
                  <a:lnTo>
                    <a:pt x="4754780" y="431496"/>
                  </a:lnTo>
                  <a:lnTo>
                    <a:pt x="4779674" y="431562"/>
                  </a:lnTo>
                  <a:lnTo>
                    <a:pt x="4804568" y="431619"/>
                  </a:lnTo>
                  <a:lnTo>
                    <a:pt x="4829462" y="431668"/>
                  </a:lnTo>
                  <a:lnTo>
                    <a:pt x="4854356" y="431709"/>
                  </a:lnTo>
                  <a:lnTo>
                    <a:pt x="4879250" y="431744"/>
                  </a:lnTo>
                  <a:lnTo>
                    <a:pt x="4904144" y="431774"/>
                  </a:lnTo>
                  <a:lnTo>
                    <a:pt x="4929038" y="431799"/>
                  </a:lnTo>
                </a:path>
              </a:pathLst>
            </a:custGeom>
            <a:ln w="40651" cap="flat">
              <a:solidFill>
                <a:srgbClr val="00BF7D">
                  <a:alpha val="100000"/>
                </a:srgbClr>
              </a:solidFill>
              <a:prstDash val="solid"/>
              <a:round/>
            </a:ln>
          </p:spPr>
          <p:txBody>
            <a:bodyPr/>
            <a:lstStyle/>
            <a:p/>
          </p:txBody>
        </p:sp>
        <p:sp>
          <p:nvSpPr>
            <p:cNvPr id="54" name="pl54"/>
            <p:cNvSpPr/>
            <p:nvPr/>
          </p:nvSpPr>
          <p:spPr>
            <a:xfrm>
              <a:off x="2420208" y="3065517"/>
              <a:ext cx="4929038" cy="143981"/>
            </a:xfrm>
            <a:custGeom>
              <a:avLst/>
              <a:pathLst>
                <a:path w="4929038" h="143981">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48"/>
                  </a:lnTo>
                  <a:lnTo>
                    <a:pt x="2489413" y="56"/>
                  </a:lnTo>
                  <a:lnTo>
                    <a:pt x="2514307" y="66"/>
                  </a:lnTo>
                  <a:lnTo>
                    <a:pt x="2539201" y="78"/>
                  </a:lnTo>
                  <a:lnTo>
                    <a:pt x="2564096" y="92"/>
                  </a:lnTo>
                  <a:lnTo>
                    <a:pt x="2588990" y="108"/>
                  </a:lnTo>
                  <a:lnTo>
                    <a:pt x="2613884" y="127"/>
                  </a:lnTo>
                  <a:lnTo>
                    <a:pt x="2638778" y="149"/>
                  </a:lnTo>
                  <a:lnTo>
                    <a:pt x="2663672" y="175"/>
                  </a:lnTo>
                  <a:lnTo>
                    <a:pt x="2688566" y="206"/>
                  </a:lnTo>
                  <a:lnTo>
                    <a:pt x="2713460" y="242"/>
                  </a:lnTo>
                  <a:lnTo>
                    <a:pt x="2738354" y="285"/>
                  </a:lnTo>
                  <a:lnTo>
                    <a:pt x="2763249" y="335"/>
                  </a:lnTo>
                  <a:lnTo>
                    <a:pt x="2788143" y="393"/>
                  </a:lnTo>
                  <a:lnTo>
                    <a:pt x="2813037" y="462"/>
                  </a:lnTo>
                  <a:lnTo>
                    <a:pt x="2837931" y="543"/>
                  </a:lnTo>
                  <a:lnTo>
                    <a:pt x="2862825" y="638"/>
                  </a:lnTo>
                  <a:lnTo>
                    <a:pt x="2887719" y="749"/>
                  </a:lnTo>
                  <a:lnTo>
                    <a:pt x="2912613" y="880"/>
                  </a:lnTo>
                  <a:lnTo>
                    <a:pt x="2937508" y="1034"/>
                  </a:lnTo>
                  <a:lnTo>
                    <a:pt x="2962402" y="1213"/>
                  </a:lnTo>
                  <a:lnTo>
                    <a:pt x="2987296" y="1424"/>
                  </a:lnTo>
                  <a:lnTo>
                    <a:pt x="3012190" y="1671"/>
                  </a:lnTo>
                  <a:lnTo>
                    <a:pt x="3037084" y="1961"/>
                  </a:lnTo>
                  <a:lnTo>
                    <a:pt x="3061978" y="2299"/>
                  </a:lnTo>
                  <a:lnTo>
                    <a:pt x="3086872" y="2695"/>
                  </a:lnTo>
                  <a:lnTo>
                    <a:pt x="3111767" y="3157"/>
                  </a:lnTo>
                  <a:lnTo>
                    <a:pt x="3136661" y="3697"/>
                  </a:lnTo>
                  <a:lnTo>
                    <a:pt x="3161555" y="4326"/>
                  </a:lnTo>
                  <a:lnTo>
                    <a:pt x="3186449" y="5058"/>
                  </a:lnTo>
                  <a:lnTo>
                    <a:pt x="3211343" y="5909"/>
                  </a:lnTo>
                  <a:lnTo>
                    <a:pt x="3236237" y="6896"/>
                  </a:lnTo>
                  <a:lnTo>
                    <a:pt x="3261131" y="8039"/>
                  </a:lnTo>
                  <a:lnTo>
                    <a:pt x="3286025" y="9357"/>
                  </a:lnTo>
                  <a:lnTo>
                    <a:pt x="3310920" y="10874"/>
                  </a:lnTo>
                  <a:lnTo>
                    <a:pt x="3335814" y="12615"/>
                  </a:lnTo>
                  <a:lnTo>
                    <a:pt x="3360708" y="14603"/>
                  </a:lnTo>
                  <a:lnTo>
                    <a:pt x="3385602" y="16865"/>
                  </a:lnTo>
                  <a:lnTo>
                    <a:pt x="3410496" y="19425"/>
                  </a:lnTo>
                  <a:lnTo>
                    <a:pt x="3435390" y="22304"/>
                  </a:lnTo>
                  <a:lnTo>
                    <a:pt x="3460284" y="25523"/>
                  </a:lnTo>
                  <a:lnTo>
                    <a:pt x="3485179" y="29096"/>
                  </a:lnTo>
                  <a:lnTo>
                    <a:pt x="3510073" y="33029"/>
                  </a:lnTo>
                  <a:lnTo>
                    <a:pt x="3534967" y="37322"/>
                  </a:lnTo>
                  <a:lnTo>
                    <a:pt x="3559861" y="41961"/>
                  </a:lnTo>
                  <a:lnTo>
                    <a:pt x="3584755" y="46924"/>
                  </a:lnTo>
                  <a:lnTo>
                    <a:pt x="3609649" y="52173"/>
                  </a:lnTo>
                  <a:lnTo>
                    <a:pt x="3634543" y="57661"/>
                  </a:lnTo>
                  <a:lnTo>
                    <a:pt x="3659438" y="63328"/>
                  </a:lnTo>
                  <a:lnTo>
                    <a:pt x="3684332" y="69106"/>
                  </a:lnTo>
                  <a:lnTo>
                    <a:pt x="3709226" y="74923"/>
                  </a:lnTo>
                  <a:lnTo>
                    <a:pt x="3734120" y="80701"/>
                  </a:lnTo>
                  <a:lnTo>
                    <a:pt x="3759014" y="86368"/>
                  </a:lnTo>
                  <a:lnTo>
                    <a:pt x="3783908" y="91856"/>
                  </a:lnTo>
                  <a:lnTo>
                    <a:pt x="3808802" y="97105"/>
                  </a:lnTo>
                  <a:lnTo>
                    <a:pt x="3833696" y="102068"/>
                  </a:lnTo>
                  <a:lnTo>
                    <a:pt x="3858591" y="106707"/>
                  </a:lnTo>
                  <a:lnTo>
                    <a:pt x="3883485" y="111000"/>
                  </a:lnTo>
                  <a:lnTo>
                    <a:pt x="3908379" y="114933"/>
                  </a:lnTo>
                  <a:lnTo>
                    <a:pt x="3933273" y="118506"/>
                  </a:lnTo>
                  <a:lnTo>
                    <a:pt x="3958167" y="121725"/>
                  </a:lnTo>
                  <a:lnTo>
                    <a:pt x="3983061" y="124604"/>
                  </a:lnTo>
                  <a:lnTo>
                    <a:pt x="4007955" y="127164"/>
                  </a:lnTo>
                  <a:lnTo>
                    <a:pt x="4032850" y="129425"/>
                  </a:lnTo>
                  <a:lnTo>
                    <a:pt x="4057744" y="131414"/>
                  </a:lnTo>
                  <a:lnTo>
                    <a:pt x="4082638" y="133154"/>
                  </a:lnTo>
                  <a:lnTo>
                    <a:pt x="4107532" y="134672"/>
                  </a:lnTo>
                  <a:lnTo>
                    <a:pt x="4132426" y="135990"/>
                  </a:lnTo>
                  <a:lnTo>
                    <a:pt x="4157320" y="137133"/>
                  </a:lnTo>
                  <a:lnTo>
                    <a:pt x="4182214" y="138120"/>
                  </a:lnTo>
                  <a:lnTo>
                    <a:pt x="4207109" y="138971"/>
                  </a:lnTo>
                  <a:lnTo>
                    <a:pt x="4232003" y="139703"/>
                  </a:lnTo>
                  <a:lnTo>
                    <a:pt x="4256897" y="140332"/>
                  </a:lnTo>
                  <a:lnTo>
                    <a:pt x="4281791" y="140872"/>
                  </a:lnTo>
                  <a:lnTo>
                    <a:pt x="4306685" y="141334"/>
                  </a:lnTo>
                  <a:lnTo>
                    <a:pt x="4331579" y="141730"/>
                  </a:lnTo>
                  <a:lnTo>
                    <a:pt x="4356473" y="142068"/>
                  </a:lnTo>
                  <a:lnTo>
                    <a:pt x="4381367" y="142358"/>
                  </a:lnTo>
                  <a:lnTo>
                    <a:pt x="4406262" y="142605"/>
                  </a:lnTo>
                  <a:lnTo>
                    <a:pt x="4431156" y="142815"/>
                  </a:lnTo>
                  <a:lnTo>
                    <a:pt x="4456050" y="142995"/>
                  </a:lnTo>
                  <a:lnTo>
                    <a:pt x="4480944" y="143149"/>
                  </a:lnTo>
                  <a:lnTo>
                    <a:pt x="4505838" y="143279"/>
                  </a:lnTo>
                  <a:lnTo>
                    <a:pt x="4530732" y="143391"/>
                  </a:lnTo>
                  <a:lnTo>
                    <a:pt x="4555626" y="143486"/>
                  </a:lnTo>
                  <a:lnTo>
                    <a:pt x="4580521" y="143567"/>
                  </a:lnTo>
                  <a:lnTo>
                    <a:pt x="4605415" y="143636"/>
                  </a:lnTo>
                  <a:lnTo>
                    <a:pt x="4630309" y="143694"/>
                  </a:lnTo>
                  <a:lnTo>
                    <a:pt x="4655203" y="143744"/>
                  </a:lnTo>
                  <a:lnTo>
                    <a:pt x="4680097" y="143787"/>
                  </a:lnTo>
                  <a:lnTo>
                    <a:pt x="4704991" y="143823"/>
                  </a:lnTo>
                  <a:lnTo>
                    <a:pt x="4729885" y="143854"/>
                  </a:lnTo>
                  <a:lnTo>
                    <a:pt x="4754780" y="143880"/>
                  </a:lnTo>
                  <a:lnTo>
                    <a:pt x="4779674" y="143902"/>
                  </a:lnTo>
                  <a:lnTo>
                    <a:pt x="4804568" y="143921"/>
                  </a:lnTo>
                  <a:lnTo>
                    <a:pt x="4829462" y="143937"/>
                  </a:lnTo>
                  <a:lnTo>
                    <a:pt x="4854356" y="143951"/>
                  </a:lnTo>
                  <a:lnTo>
                    <a:pt x="4879250" y="143963"/>
                  </a:lnTo>
                  <a:lnTo>
                    <a:pt x="4904144" y="143973"/>
                  </a:lnTo>
                  <a:lnTo>
                    <a:pt x="4929038" y="143981"/>
                  </a:lnTo>
                </a:path>
              </a:pathLst>
            </a:custGeom>
            <a:ln w="40651" cap="flat">
              <a:solidFill>
                <a:srgbClr val="00C094">
                  <a:alpha val="100000"/>
                </a:srgbClr>
              </a:solidFill>
              <a:prstDash val="solid"/>
              <a:round/>
            </a:ln>
          </p:spPr>
          <p:txBody>
            <a:bodyPr/>
            <a:lstStyle/>
            <a:p/>
          </p:txBody>
        </p:sp>
        <p:sp>
          <p:nvSpPr>
            <p:cNvPr id="55" name="pl55"/>
            <p:cNvSpPr/>
            <p:nvPr/>
          </p:nvSpPr>
          <p:spPr>
            <a:xfrm>
              <a:off x="2420208" y="4937906"/>
              <a:ext cx="4929038" cy="143981"/>
            </a:xfrm>
            <a:custGeom>
              <a:avLst/>
              <a:pathLst>
                <a:path w="4929038" h="143981">
                  <a:moveTo>
                    <a:pt x="0" y="143981"/>
                  </a:moveTo>
                  <a:lnTo>
                    <a:pt x="24894" y="143973"/>
                  </a:lnTo>
                  <a:lnTo>
                    <a:pt x="49788" y="143963"/>
                  </a:lnTo>
                  <a:lnTo>
                    <a:pt x="74682" y="143951"/>
                  </a:lnTo>
                  <a:lnTo>
                    <a:pt x="99576" y="143937"/>
                  </a:lnTo>
                  <a:lnTo>
                    <a:pt x="124470" y="143921"/>
                  </a:lnTo>
                  <a:lnTo>
                    <a:pt x="149364" y="143902"/>
                  </a:lnTo>
                  <a:lnTo>
                    <a:pt x="174258" y="143880"/>
                  </a:lnTo>
                  <a:lnTo>
                    <a:pt x="199153" y="143854"/>
                  </a:lnTo>
                  <a:lnTo>
                    <a:pt x="224047" y="143823"/>
                  </a:lnTo>
                  <a:lnTo>
                    <a:pt x="248941" y="143787"/>
                  </a:lnTo>
                  <a:lnTo>
                    <a:pt x="273835" y="143744"/>
                  </a:lnTo>
                  <a:lnTo>
                    <a:pt x="298729" y="143694"/>
                  </a:lnTo>
                  <a:lnTo>
                    <a:pt x="323623" y="143636"/>
                  </a:lnTo>
                  <a:lnTo>
                    <a:pt x="348517" y="143567"/>
                  </a:lnTo>
                  <a:lnTo>
                    <a:pt x="373412" y="143486"/>
                  </a:lnTo>
                  <a:lnTo>
                    <a:pt x="398306" y="143391"/>
                  </a:lnTo>
                  <a:lnTo>
                    <a:pt x="423200" y="143279"/>
                  </a:lnTo>
                  <a:lnTo>
                    <a:pt x="448094" y="143149"/>
                  </a:lnTo>
                  <a:lnTo>
                    <a:pt x="472988" y="142995"/>
                  </a:lnTo>
                  <a:lnTo>
                    <a:pt x="497882" y="142815"/>
                  </a:lnTo>
                  <a:lnTo>
                    <a:pt x="522776" y="142605"/>
                  </a:lnTo>
                  <a:lnTo>
                    <a:pt x="547670" y="142358"/>
                  </a:lnTo>
                  <a:lnTo>
                    <a:pt x="572565" y="142068"/>
                  </a:lnTo>
                  <a:lnTo>
                    <a:pt x="597459" y="141730"/>
                  </a:lnTo>
                  <a:lnTo>
                    <a:pt x="622353" y="141334"/>
                  </a:lnTo>
                  <a:lnTo>
                    <a:pt x="647247" y="140872"/>
                  </a:lnTo>
                  <a:lnTo>
                    <a:pt x="672141" y="140332"/>
                  </a:lnTo>
                  <a:lnTo>
                    <a:pt x="697035" y="139703"/>
                  </a:lnTo>
                  <a:lnTo>
                    <a:pt x="721929" y="138971"/>
                  </a:lnTo>
                  <a:lnTo>
                    <a:pt x="746824" y="138120"/>
                  </a:lnTo>
                  <a:lnTo>
                    <a:pt x="771718" y="137133"/>
                  </a:lnTo>
                  <a:lnTo>
                    <a:pt x="796612" y="135990"/>
                  </a:lnTo>
                  <a:lnTo>
                    <a:pt x="821506" y="134672"/>
                  </a:lnTo>
                  <a:lnTo>
                    <a:pt x="846400" y="133154"/>
                  </a:lnTo>
                  <a:lnTo>
                    <a:pt x="871294" y="131414"/>
                  </a:lnTo>
                  <a:lnTo>
                    <a:pt x="896188" y="129425"/>
                  </a:lnTo>
                  <a:lnTo>
                    <a:pt x="921083" y="127164"/>
                  </a:lnTo>
                  <a:lnTo>
                    <a:pt x="945977" y="124604"/>
                  </a:lnTo>
                  <a:lnTo>
                    <a:pt x="970871" y="121725"/>
                  </a:lnTo>
                  <a:lnTo>
                    <a:pt x="995765" y="118506"/>
                  </a:lnTo>
                  <a:lnTo>
                    <a:pt x="1020659" y="114933"/>
                  </a:lnTo>
                  <a:lnTo>
                    <a:pt x="1045553" y="111000"/>
                  </a:lnTo>
                  <a:lnTo>
                    <a:pt x="1070447" y="106707"/>
                  </a:lnTo>
                  <a:lnTo>
                    <a:pt x="1095341" y="102068"/>
                  </a:lnTo>
                  <a:lnTo>
                    <a:pt x="1120236" y="97105"/>
                  </a:lnTo>
                  <a:lnTo>
                    <a:pt x="1145130" y="91856"/>
                  </a:lnTo>
                  <a:lnTo>
                    <a:pt x="1170024" y="86368"/>
                  </a:lnTo>
                  <a:lnTo>
                    <a:pt x="1194918" y="80701"/>
                  </a:lnTo>
                  <a:lnTo>
                    <a:pt x="1219812" y="74923"/>
                  </a:lnTo>
                  <a:lnTo>
                    <a:pt x="1244706" y="69106"/>
                  </a:lnTo>
                  <a:lnTo>
                    <a:pt x="1269600" y="63328"/>
                  </a:lnTo>
                  <a:lnTo>
                    <a:pt x="1294495" y="57661"/>
                  </a:lnTo>
                  <a:lnTo>
                    <a:pt x="1319389" y="52173"/>
                  </a:lnTo>
                  <a:lnTo>
                    <a:pt x="1344283" y="46924"/>
                  </a:lnTo>
                  <a:lnTo>
                    <a:pt x="1369177" y="41961"/>
                  </a:lnTo>
                  <a:lnTo>
                    <a:pt x="1394071" y="37322"/>
                  </a:lnTo>
                  <a:lnTo>
                    <a:pt x="1418965" y="33029"/>
                  </a:lnTo>
                  <a:lnTo>
                    <a:pt x="1443859" y="29096"/>
                  </a:lnTo>
                  <a:lnTo>
                    <a:pt x="1468754" y="25523"/>
                  </a:lnTo>
                  <a:lnTo>
                    <a:pt x="1493648" y="22304"/>
                  </a:lnTo>
                  <a:lnTo>
                    <a:pt x="1518542" y="19425"/>
                  </a:lnTo>
                  <a:lnTo>
                    <a:pt x="1543436" y="16865"/>
                  </a:lnTo>
                  <a:lnTo>
                    <a:pt x="1568330" y="14603"/>
                  </a:lnTo>
                  <a:lnTo>
                    <a:pt x="1593224" y="12615"/>
                  </a:lnTo>
                  <a:lnTo>
                    <a:pt x="1618118" y="10874"/>
                  </a:lnTo>
                  <a:lnTo>
                    <a:pt x="1643012" y="9357"/>
                  </a:lnTo>
                  <a:lnTo>
                    <a:pt x="1667907" y="8039"/>
                  </a:lnTo>
                  <a:lnTo>
                    <a:pt x="1692801" y="6896"/>
                  </a:lnTo>
                  <a:lnTo>
                    <a:pt x="1717695" y="5909"/>
                  </a:lnTo>
                  <a:lnTo>
                    <a:pt x="1742589" y="5058"/>
                  </a:lnTo>
                  <a:lnTo>
                    <a:pt x="1767483" y="4326"/>
                  </a:lnTo>
                  <a:lnTo>
                    <a:pt x="1792377" y="3697"/>
                  </a:lnTo>
                  <a:lnTo>
                    <a:pt x="1817271" y="3157"/>
                  </a:lnTo>
                  <a:lnTo>
                    <a:pt x="1842166" y="2695"/>
                  </a:lnTo>
                  <a:lnTo>
                    <a:pt x="1867060" y="2299"/>
                  </a:lnTo>
                  <a:lnTo>
                    <a:pt x="1891954" y="1961"/>
                  </a:lnTo>
                  <a:lnTo>
                    <a:pt x="1916848" y="1671"/>
                  </a:lnTo>
                  <a:lnTo>
                    <a:pt x="1941742" y="1424"/>
                  </a:lnTo>
                  <a:lnTo>
                    <a:pt x="1966636" y="1213"/>
                  </a:lnTo>
                  <a:lnTo>
                    <a:pt x="1991530" y="1034"/>
                  </a:lnTo>
                  <a:lnTo>
                    <a:pt x="2016425" y="880"/>
                  </a:lnTo>
                  <a:lnTo>
                    <a:pt x="2041319" y="749"/>
                  </a:lnTo>
                  <a:lnTo>
                    <a:pt x="2066213" y="638"/>
                  </a:lnTo>
                  <a:lnTo>
                    <a:pt x="2091107" y="543"/>
                  </a:lnTo>
                  <a:lnTo>
                    <a:pt x="2116001" y="462"/>
                  </a:lnTo>
                  <a:lnTo>
                    <a:pt x="2140895" y="393"/>
                  </a:lnTo>
                  <a:lnTo>
                    <a:pt x="2165789" y="335"/>
                  </a:lnTo>
                  <a:lnTo>
                    <a:pt x="2190683" y="285"/>
                  </a:lnTo>
                  <a:lnTo>
                    <a:pt x="2215578" y="242"/>
                  </a:lnTo>
                  <a:lnTo>
                    <a:pt x="2240472" y="206"/>
                  </a:lnTo>
                  <a:lnTo>
                    <a:pt x="2265366" y="175"/>
                  </a:lnTo>
                  <a:lnTo>
                    <a:pt x="2290260" y="149"/>
                  </a:lnTo>
                  <a:lnTo>
                    <a:pt x="2315154" y="127"/>
                  </a:lnTo>
                  <a:lnTo>
                    <a:pt x="2340048" y="108"/>
                  </a:lnTo>
                  <a:lnTo>
                    <a:pt x="2364942" y="92"/>
                  </a:lnTo>
                  <a:lnTo>
                    <a:pt x="2389837" y="78"/>
                  </a:lnTo>
                  <a:lnTo>
                    <a:pt x="2414731" y="66"/>
                  </a:lnTo>
                  <a:lnTo>
                    <a:pt x="2439625" y="56"/>
                  </a:lnTo>
                  <a:lnTo>
                    <a:pt x="2464519" y="48"/>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C1A8">
                  <a:alpha val="100000"/>
                </a:srgbClr>
              </a:solidFill>
              <a:prstDash val="solid"/>
              <a:round/>
            </a:ln>
          </p:spPr>
          <p:txBody>
            <a:bodyPr/>
            <a:lstStyle/>
            <a:p/>
          </p:txBody>
        </p:sp>
        <p:sp>
          <p:nvSpPr>
            <p:cNvPr id="56" name="pl56"/>
            <p:cNvSpPr/>
            <p:nvPr/>
          </p:nvSpPr>
          <p:spPr>
            <a:xfrm>
              <a:off x="2420208" y="2489446"/>
              <a:ext cx="4929038" cy="143981"/>
            </a:xfrm>
            <a:custGeom>
              <a:avLst/>
              <a:pathLst>
                <a:path w="4929038" h="143981">
                  <a:moveTo>
                    <a:pt x="0" y="0"/>
                  </a:moveTo>
                  <a:lnTo>
                    <a:pt x="24894" y="8"/>
                  </a:lnTo>
                  <a:lnTo>
                    <a:pt x="49788" y="18"/>
                  </a:lnTo>
                  <a:lnTo>
                    <a:pt x="74682" y="30"/>
                  </a:lnTo>
                  <a:lnTo>
                    <a:pt x="99576" y="43"/>
                  </a:lnTo>
                  <a:lnTo>
                    <a:pt x="124470" y="60"/>
                  </a:lnTo>
                  <a:lnTo>
                    <a:pt x="149364" y="79"/>
                  </a:lnTo>
                  <a:lnTo>
                    <a:pt x="174258" y="101"/>
                  </a:lnTo>
                  <a:lnTo>
                    <a:pt x="199153" y="127"/>
                  </a:lnTo>
                  <a:lnTo>
                    <a:pt x="224047" y="158"/>
                  </a:lnTo>
                  <a:lnTo>
                    <a:pt x="248941" y="194"/>
                  </a:lnTo>
                  <a:lnTo>
                    <a:pt x="273835" y="237"/>
                  </a:lnTo>
                  <a:lnTo>
                    <a:pt x="298729" y="286"/>
                  </a:lnTo>
                  <a:lnTo>
                    <a:pt x="323623" y="345"/>
                  </a:lnTo>
                  <a:lnTo>
                    <a:pt x="348517" y="414"/>
                  </a:lnTo>
                  <a:lnTo>
                    <a:pt x="373412" y="495"/>
                  </a:lnTo>
                  <a:lnTo>
                    <a:pt x="398306" y="590"/>
                  </a:lnTo>
                  <a:lnTo>
                    <a:pt x="423200" y="701"/>
                  </a:lnTo>
                  <a:lnTo>
                    <a:pt x="448094" y="832"/>
                  </a:lnTo>
                  <a:lnTo>
                    <a:pt x="472988" y="985"/>
                  </a:lnTo>
                  <a:lnTo>
                    <a:pt x="497882" y="1165"/>
                  </a:lnTo>
                  <a:lnTo>
                    <a:pt x="522776" y="1376"/>
                  </a:lnTo>
                  <a:lnTo>
                    <a:pt x="547670" y="1623"/>
                  </a:lnTo>
                  <a:lnTo>
                    <a:pt x="572565" y="1912"/>
                  </a:lnTo>
                  <a:lnTo>
                    <a:pt x="597459" y="2251"/>
                  </a:lnTo>
                  <a:lnTo>
                    <a:pt x="622353" y="2647"/>
                  </a:lnTo>
                  <a:lnTo>
                    <a:pt x="647247" y="3109"/>
                  </a:lnTo>
                  <a:lnTo>
                    <a:pt x="672141" y="3649"/>
                  </a:lnTo>
                  <a:lnTo>
                    <a:pt x="697035" y="4278"/>
                  </a:lnTo>
                  <a:lnTo>
                    <a:pt x="721929" y="5010"/>
                  </a:lnTo>
                  <a:lnTo>
                    <a:pt x="746824" y="5861"/>
                  </a:lnTo>
                  <a:lnTo>
                    <a:pt x="771718" y="6848"/>
                  </a:lnTo>
                  <a:lnTo>
                    <a:pt x="796612" y="7990"/>
                  </a:lnTo>
                  <a:lnTo>
                    <a:pt x="821506" y="9309"/>
                  </a:lnTo>
                  <a:lnTo>
                    <a:pt x="846400" y="10826"/>
                  </a:lnTo>
                  <a:lnTo>
                    <a:pt x="871294" y="12567"/>
                  </a:lnTo>
                  <a:lnTo>
                    <a:pt x="896188" y="14555"/>
                  </a:lnTo>
                  <a:lnTo>
                    <a:pt x="921083" y="16817"/>
                  </a:lnTo>
                  <a:lnTo>
                    <a:pt x="945977" y="19376"/>
                  </a:lnTo>
                  <a:lnTo>
                    <a:pt x="970871" y="22256"/>
                  </a:lnTo>
                  <a:lnTo>
                    <a:pt x="995765" y="25475"/>
                  </a:lnTo>
                  <a:lnTo>
                    <a:pt x="1020659" y="29048"/>
                  </a:lnTo>
                  <a:lnTo>
                    <a:pt x="1045553" y="32981"/>
                  </a:lnTo>
                  <a:lnTo>
                    <a:pt x="1070447" y="37273"/>
                  </a:lnTo>
                  <a:lnTo>
                    <a:pt x="1095341" y="41913"/>
                  </a:lnTo>
                  <a:lnTo>
                    <a:pt x="1120236" y="46875"/>
                  </a:lnTo>
                  <a:lnTo>
                    <a:pt x="1145130" y="52125"/>
                  </a:lnTo>
                  <a:lnTo>
                    <a:pt x="1170024" y="57612"/>
                  </a:lnTo>
                  <a:lnTo>
                    <a:pt x="1194918" y="63280"/>
                  </a:lnTo>
                  <a:lnTo>
                    <a:pt x="1219812" y="69058"/>
                  </a:lnTo>
                  <a:lnTo>
                    <a:pt x="1244706" y="74874"/>
                  </a:lnTo>
                  <a:lnTo>
                    <a:pt x="1269600" y="80653"/>
                  </a:lnTo>
                  <a:lnTo>
                    <a:pt x="1294495" y="86320"/>
                  </a:lnTo>
                  <a:lnTo>
                    <a:pt x="1319389" y="91808"/>
                  </a:lnTo>
                  <a:lnTo>
                    <a:pt x="1344283" y="97057"/>
                  </a:lnTo>
                  <a:lnTo>
                    <a:pt x="1369177" y="102020"/>
                  </a:lnTo>
                  <a:lnTo>
                    <a:pt x="1394071" y="106659"/>
                  </a:lnTo>
                  <a:lnTo>
                    <a:pt x="1418965" y="110951"/>
                  </a:lnTo>
                  <a:lnTo>
                    <a:pt x="1443859" y="114885"/>
                  </a:lnTo>
                  <a:lnTo>
                    <a:pt x="1468754" y="118457"/>
                  </a:lnTo>
                  <a:lnTo>
                    <a:pt x="1493648" y="121676"/>
                  </a:lnTo>
                  <a:lnTo>
                    <a:pt x="1518542" y="124556"/>
                  </a:lnTo>
                  <a:lnTo>
                    <a:pt x="1543436" y="127115"/>
                  </a:lnTo>
                  <a:lnTo>
                    <a:pt x="1568330" y="129377"/>
                  </a:lnTo>
                  <a:lnTo>
                    <a:pt x="1593224" y="131366"/>
                  </a:lnTo>
                  <a:lnTo>
                    <a:pt x="1618118" y="133106"/>
                  </a:lnTo>
                  <a:lnTo>
                    <a:pt x="1643012" y="134624"/>
                  </a:lnTo>
                  <a:lnTo>
                    <a:pt x="1667907" y="135942"/>
                  </a:lnTo>
                  <a:lnTo>
                    <a:pt x="1692801" y="137084"/>
                  </a:lnTo>
                  <a:lnTo>
                    <a:pt x="1717695" y="138071"/>
                  </a:lnTo>
                  <a:lnTo>
                    <a:pt x="1742589" y="138922"/>
                  </a:lnTo>
                  <a:lnTo>
                    <a:pt x="1767483" y="139655"/>
                  </a:lnTo>
                  <a:lnTo>
                    <a:pt x="1792377" y="140284"/>
                  </a:lnTo>
                  <a:lnTo>
                    <a:pt x="1817271" y="140823"/>
                  </a:lnTo>
                  <a:lnTo>
                    <a:pt x="1842166" y="141286"/>
                  </a:lnTo>
                  <a:lnTo>
                    <a:pt x="1867060" y="141682"/>
                  </a:lnTo>
                  <a:lnTo>
                    <a:pt x="1891954" y="142020"/>
                  </a:lnTo>
                  <a:lnTo>
                    <a:pt x="1916848" y="142309"/>
                  </a:lnTo>
                  <a:lnTo>
                    <a:pt x="1941742" y="142556"/>
                  </a:lnTo>
                  <a:lnTo>
                    <a:pt x="1966636" y="142767"/>
                  </a:lnTo>
                  <a:lnTo>
                    <a:pt x="1991530" y="142947"/>
                  </a:lnTo>
                  <a:lnTo>
                    <a:pt x="2016425" y="143100"/>
                  </a:lnTo>
                  <a:lnTo>
                    <a:pt x="2041319" y="143231"/>
                  </a:lnTo>
                  <a:lnTo>
                    <a:pt x="2066213" y="143343"/>
                  </a:lnTo>
                  <a:lnTo>
                    <a:pt x="2091107" y="143438"/>
                  </a:lnTo>
                  <a:lnTo>
                    <a:pt x="2116001" y="143518"/>
                  </a:lnTo>
                  <a:lnTo>
                    <a:pt x="2140895" y="143587"/>
                  </a:lnTo>
                  <a:lnTo>
                    <a:pt x="2165789" y="143646"/>
                  </a:lnTo>
                  <a:lnTo>
                    <a:pt x="2190683" y="143696"/>
                  </a:lnTo>
                  <a:lnTo>
                    <a:pt x="2215578" y="143738"/>
                  </a:lnTo>
                  <a:lnTo>
                    <a:pt x="2240472" y="143774"/>
                  </a:lnTo>
                  <a:lnTo>
                    <a:pt x="2265366" y="143805"/>
                  </a:lnTo>
                  <a:lnTo>
                    <a:pt x="2290260" y="143832"/>
                  </a:lnTo>
                  <a:lnTo>
                    <a:pt x="2315154" y="143854"/>
                  </a:lnTo>
                  <a:lnTo>
                    <a:pt x="2340048" y="143873"/>
                  </a:lnTo>
                  <a:lnTo>
                    <a:pt x="2364942" y="143889"/>
                  </a:lnTo>
                  <a:lnTo>
                    <a:pt x="2389837" y="143903"/>
                  </a:lnTo>
                  <a:lnTo>
                    <a:pt x="2414731" y="143914"/>
                  </a:lnTo>
                  <a:lnTo>
                    <a:pt x="2439625" y="143924"/>
                  </a:lnTo>
                  <a:lnTo>
                    <a:pt x="2464519" y="143933"/>
                  </a:lnTo>
                  <a:lnTo>
                    <a:pt x="2464519" y="143981"/>
                  </a:lnTo>
                  <a:lnTo>
                    <a:pt x="2489413" y="143981"/>
                  </a:lnTo>
                  <a:lnTo>
                    <a:pt x="2514307" y="143981"/>
                  </a:lnTo>
                  <a:lnTo>
                    <a:pt x="2539201" y="143981"/>
                  </a:lnTo>
                  <a:lnTo>
                    <a:pt x="2564096" y="143981"/>
                  </a:lnTo>
                  <a:lnTo>
                    <a:pt x="2588990" y="143981"/>
                  </a:lnTo>
                  <a:lnTo>
                    <a:pt x="2613884" y="143981"/>
                  </a:lnTo>
                  <a:lnTo>
                    <a:pt x="2638778" y="143981"/>
                  </a:lnTo>
                  <a:lnTo>
                    <a:pt x="2663672" y="143981"/>
                  </a:lnTo>
                  <a:lnTo>
                    <a:pt x="2688566" y="143981"/>
                  </a:lnTo>
                  <a:lnTo>
                    <a:pt x="2713460" y="143981"/>
                  </a:lnTo>
                  <a:lnTo>
                    <a:pt x="2738354" y="143981"/>
                  </a:lnTo>
                  <a:lnTo>
                    <a:pt x="2763249" y="143981"/>
                  </a:lnTo>
                  <a:lnTo>
                    <a:pt x="2788143" y="143981"/>
                  </a:lnTo>
                  <a:lnTo>
                    <a:pt x="2813037" y="143981"/>
                  </a:lnTo>
                  <a:lnTo>
                    <a:pt x="2837931" y="143981"/>
                  </a:lnTo>
                  <a:lnTo>
                    <a:pt x="2862825" y="143981"/>
                  </a:lnTo>
                  <a:lnTo>
                    <a:pt x="2887719" y="143981"/>
                  </a:lnTo>
                  <a:lnTo>
                    <a:pt x="2912613" y="143981"/>
                  </a:lnTo>
                  <a:lnTo>
                    <a:pt x="2937508" y="143981"/>
                  </a:lnTo>
                  <a:lnTo>
                    <a:pt x="2962402" y="143981"/>
                  </a:lnTo>
                  <a:lnTo>
                    <a:pt x="2987296" y="143981"/>
                  </a:lnTo>
                  <a:lnTo>
                    <a:pt x="3012190" y="143981"/>
                  </a:lnTo>
                  <a:lnTo>
                    <a:pt x="3037084" y="143981"/>
                  </a:lnTo>
                  <a:lnTo>
                    <a:pt x="3061978" y="143981"/>
                  </a:lnTo>
                  <a:lnTo>
                    <a:pt x="3086872" y="143981"/>
                  </a:lnTo>
                  <a:lnTo>
                    <a:pt x="3111767" y="143981"/>
                  </a:lnTo>
                  <a:lnTo>
                    <a:pt x="3136661" y="143981"/>
                  </a:lnTo>
                  <a:lnTo>
                    <a:pt x="3161555" y="143981"/>
                  </a:lnTo>
                  <a:lnTo>
                    <a:pt x="3186449" y="143981"/>
                  </a:lnTo>
                  <a:lnTo>
                    <a:pt x="3211343" y="143981"/>
                  </a:lnTo>
                  <a:lnTo>
                    <a:pt x="3236237" y="143981"/>
                  </a:lnTo>
                  <a:lnTo>
                    <a:pt x="3261131" y="143981"/>
                  </a:lnTo>
                  <a:lnTo>
                    <a:pt x="3286025" y="143981"/>
                  </a:lnTo>
                  <a:lnTo>
                    <a:pt x="3310920" y="143981"/>
                  </a:lnTo>
                  <a:lnTo>
                    <a:pt x="3335814" y="143981"/>
                  </a:lnTo>
                  <a:lnTo>
                    <a:pt x="3360708" y="143981"/>
                  </a:lnTo>
                  <a:lnTo>
                    <a:pt x="3385602" y="143981"/>
                  </a:lnTo>
                  <a:lnTo>
                    <a:pt x="3410496" y="143981"/>
                  </a:lnTo>
                  <a:lnTo>
                    <a:pt x="3435390" y="143981"/>
                  </a:lnTo>
                  <a:lnTo>
                    <a:pt x="3460284" y="143981"/>
                  </a:lnTo>
                  <a:lnTo>
                    <a:pt x="3485179" y="143981"/>
                  </a:lnTo>
                  <a:lnTo>
                    <a:pt x="3510073" y="143981"/>
                  </a:lnTo>
                  <a:lnTo>
                    <a:pt x="3534967" y="143981"/>
                  </a:lnTo>
                  <a:lnTo>
                    <a:pt x="3559861" y="143981"/>
                  </a:lnTo>
                  <a:lnTo>
                    <a:pt x="3584755" y="143981"/>
                  </a:lnTo>
                  <a:lnTo>
                    <a:pt x="3609649" y="143981"/>
                  </a:lnTo>
                  <a:lnTo>
                    <a:pt x="3634543" y="143981"/>
                  </a:lnTo>
                  <a:lnTo>
                    <a:pt x="3659438" y="143981"/>
                  </a:lnTo>
                  <a:lnTo>
                    <a:pt x="3684332" y="143981"/>
                  </a:lnTo>
                  <a:lnTo>
                    <a:pt x="3709226" y="143981"/>
                  </a:lnTo>
                  <a:lnTo>
                    <a:pt x="3734120" y="143981"/>
                  </a:lnTo>
                  <a:lnTo>
                    <a:pt x="3759014" y="143981"/>
                  </a:lnTo>
                  <a:lnTo>
                    <a:pt x="3783908" y="143981"/>
                  </a:lnTo>
                  <a:lnTo>
                    <a:pt x="3808802" y="143981"/>
                  </a:lnTo>
                  <a:lnTo>
                    <a:pt x="3833696" y="143981"/>
                  </a:lnTo>
                  <a:lnTo>
                    <a:pt x="3858591" y="143981"/>
                  </a:lnTo>
                  <a:lnTo>
                    <a:pt x="3883485" y="143981"/>
                  </a:lnTo>
                  <a:lnTo>
                    <a:pt x="3908379" y="143981"/>
                  </a:lnTo>
                  <a:lnTo>
                    <a:pt x="3933273" y="143981"/>
                  </a:lnTo>
                  <a:lnTo>
                    <a:pt x="3958167" y="143981"/>
                  </a:lnTo>
                  <a:lnTo>
                    <a:pt x="3983061" y="143981"/>
                  </a:lnTo>
                  <a:lnTo>
                    <a:pt x="4007955" y="143981"/>
                  </a:lnTo>
                  <a:lnTo>
                    <a:pt x="4032850" y="143981"/>
                  </a:lnTo>
                  <a:lnTo>
                    <a:pt x="4057744" y="143981"/>
                  </a:lnTo>
                  <a:lnTo>
                    <a:pt x="4082638" y="143981"/>
                  </a:lnTo>
                  <a:lnTo>
                    <a:pt x="4107532" y="143981"/>
                  </a:lnTo>
                  <a:lnTo>
                    <a:pt x="4132426" y="143981"/>
                  </a:lnTo>
                  <a:lnTo>
                    <a:pt x="4157320" y="143981"/>
                  </a:lnTo>
                  <a:lnTo>
                    <a:pt x="4182214" y="143981"/>
                  </a:lnTo>
                  <a:lnTo>
                    <a:pt x="4207109" y="143981"/>
                  </a:lnTo>
                  <a:lnTo>
                    <a:pt x="4232003" y="143981"/>
                  </a:lnTo>
                  <a:lnTo>
                    <a:pt x="4256897" y="143981"/>
                  </a:lnTo>
                  <a:lnTo>
                    <a:pt x="4281791" y="143981"/>
                  </a:lnTo>
                  <a:lnTo>
                    <a:pt x="4306685" y="143981"/>
                  </a:lnTo>
                  <a:lnTo>
                    <a:pt x="4331579" y="143981"/>
                  </a:lnTo>
                  <a:lnTo>
                    <a:pt x="4356473" y="143981"/>
                  </a:lnTo>
                  <a:lnTo>
                    <a:pt x="4381367" y="143981"/>
                  </a:lnTo>
                  <a:lnTo>
                    <a:pt x="4406262" y="143981"/>
                  </a:lnTo>
                  <a:lnTo>
                    <a:pt x="4431156" y="143981"/>
                  </a:lnTo>
                  <a:lnTo>
                    <a:pt x="4456050" y="143981"/>
                  </a:lnTo>
                  <a:lnTo>
                    <a:pt x="4480944" y="143981"/>
                  </a:lnTo>
                  <a:lnTo>
                    <a:pt x="4505838" y="143981"/>
                  </a:lnTo>
                  <a:lnTo>
                    <a:pt x="4530732" y="143981"/>
                  </a:lnTo>
                  <a:lnTo>
                    <a:pt x="4555626" y="143981"/>
                  </a:lnTo>
                  <a:lnTo>
                    <a:pt x="4580521" y="143981"/>
                  </a:lnTo>
                  <a:lnTo>
                    <a:pt x="4605415" y="143981"/>
                  </a:lnTo>
                  <a:lnTo>
                    <a:pt x="4630309" y="143981"/>
                  </a:lnTo>
                  <a:lnTo>
                    <a:pt x="4655203" y="143981"/>
                  </a:lnTo>
                  <a:lnTo>
                    <a:pt x="4680097" y="143981"/>
                  </a:lnTo>
                  <a:lnTo>
                    <a:pt x="4704991" y="143981"/>
                  </a:lnTo>
                  <a:lnTo>
                    <a:pt x="4729885" y="143981"/>
                  </a:lnTo>
                  <a:lnTo>
                    <a:pt x="4754780" y="143981"/>
                  </a:lnTo>
                  <a:lnTo>
                    <a:pt x="4779674" y="143981"/>
                  </a:lnTo>
                  <a:lnTo>
                    <a:pt x="4804568" y="143981"/>
                  </a:lnTo>
                  <a:lnTo>
                    <a:pt x="4829462" y="143981"/>
                  </a:lnTo>
                  <a:lnTo>
                    <a:pt x="4854356" y="143981"/>
                  </a:lnTo>
                  <a:lnTo>
                    <a:pt x="4879250" y="143981"/>
                  </a:lnTo>
                  <a:lnTo>
                    <a:pt x="4904144" y="143981"/>
                  </a:lnTo>
                  <a:lnTo>
                    <a:pt x="4929038" y="143981"/>
                  </a:lnTo>
                </a:path>
              </a:pathLst>
            </a:custGeom>
            <a:ln w="40651" cap="flat">
              <a:solidFill>
                <a:srgbClr val="00C0BB">
                  <a:alpha val="100000"/>
                </a:srgbClr>
              </a:solidFill>
              <a:prstDash val="solid"/>
              <a:round/>
            </a:ln>
          </p:spPr>
          <p:txBody>
            <a:bodyPr/>
            <a:lstStyle/>
            <a:p/>
          </p:txBody>
        </p:sp>
        <p:sp>
          <p:nvSpPr>
            <p:cNvPr id="57" name="pl57"/>
            <p:cNvSpPr/>
            <p:nvPr/>
          </p:nvSpPr>
          <p:spPr>
            <a:xfrm>
              <a:off x="2420208" y="4505865"/>
              <a:ext cx="4929038" cy="431944"/>
            </a:xfrm>
            <a:custGeom>
              <a:avLst/>
              <a:pathLst>
                <a:path w="4929038" h="431944">
                  <a:moveTo>
                    <a:pt x="0" y="431944"/>
                  </a:moveTo>
                  <a:lnTo>
                    <a:pt x="24894" y="431927"/>
                  </a:lnTo>
                  <a:lnTo>
                    <a:pt x="49788" y="431908"/>
                  </a:lnTo>
                  <a:lnTo>
                    <a:pt x="74682" y="431884"/>
                  </a:lnTo>
                  <a:lnTo>
                    <a:pt x="99576" y="431857"/>
                  </a:lnTo>
                  <a:lnTo>
                    <a:pt x="124470" y="431824"/>
                  </a:lnTo>
                  <a:lnTo>
                    <a:pt x="149364" y="431786"/>
                  </a:lnTo>
                  <a:lnTo>
                    <a:pt x="174258" y="431742"/>
                  </a:lnTo>
                  <a:lnTo>
                    <a:pt x="199153" y="431689"/>
                  </a:lnTo>
                  <a:lnTo>
                    <a:pt x="224047" y="431628"/>
                  </a:lnTo>
                  <a:lnTo>
                    <a:pt x="248941" y="431555"/>
                  </a:lnTo>
                  <a:lnTo>
                    <a:pt x="273835" y="431470"/>
                  </a:lnTo>
                  <a:lnTo>
                    <a:pt x="298729" y="431370"/>
                  </a:lnTo>
                  <a:lnTo>
                    <a:pt x="323623" y="431253"/>
                  </a:lnTo>
                  <a:lnTo>
                    <a:pt x="348517" y="431115"/>
                  </a:lnTo>
                  <a:lnTo>
                    <a:pt x="373412" y="430954"/>
                  </a:lnTo>
                  <a:lnTo>
                    <a:pt x="398306" y="430764"/>
                  </a:lnTo>
                  <a:lnTo>
                    <a:pt x="423200" y="430541"/>
                  </a:lnTo>
                  <a:lnTo>
                    <a:pt x="448094" y="430280"/>
                  </a:lnTo>
                  <a:lnTo>
                    <a:pt x="472988" y="429973"/>
                  </a:lnTo>
                  <a:lnTo>
                    <a:pt x="497882" y="429613"/>
                  </a:lnTo>
                  <a:lnTo>
                    <a:pt x="522776" y="429191"/>
                  </a:lnTo>
                  <a:lnTo>
                    <a:pt x="547670" y="428697"/>
                  </a:lnTo>
                  <a:lnTo>
                    <a:pt x="572565" y="428119"/>
                  </a:lnTo>
                  <a:lnTo>
                    <a:pt x="597459" y="427442"/>
                  </a:lnTo>
                  <a:lnTo>
                    <a:pt x="622353" y="426650"/>
                  </a:lnTo>
                  <a:lnTo>
                    <a:pt x="647247" y="425725"/>
                  </a:lnTo>
                  <a:lnTo>
                    <a:pt x="672141" y="424646"/>
                  </a:lnTo>
                  <a:lnTo>
                    <a:pt x="697035" y="423388"/>
                  </a:lnTo>
                  <a:lnTo>
                    <a:pt x="721929" y="421923"/>
                  </a:lnTo>
                  <a:lnTo>
                    <a:pt x="746824" y="420221"/>
                  </a:lnTo>
                  <a:lnTo>
                    <a:pt x="771718" y="418247"/>
                  </a:lnTo>
                  <a:lnTo>
                    <a:pt x="796612" y="415963"/>
                  </a:lnTo>
                  <a:lnTo>
                    <a:pt x="821506" y="413326"/>
                  </a:lnTo>
                  <a:lnTo>
                    <a:pt x="846400" y="410291"/>
                  </a:lnTo>
                  <a:lnTo>
                    <a:pt x="871294" y="406810"/>
                  </a:lnTo>
                  <a:lnTo>
                    <a:pt x="896188" y="402833"/>
                  </a:lnTo>
                  <a:lnTo>
                    <a:pt x="921083" y="398310"/>
                  </a:lnTo>
                  <a:lnTo>
                    <a:pt x="945977" y="393191"/>
                  </a:lnTo>
                  <a:lnTo>
                    <a:pt x="970871" y="387432"/>
                  </a:lnTo>
                  <a:lnTo>
                    <a:pt x="995765" y="380993"/>
                  </a:lnTo>
                  <a:lnTo>
                    <a:pt x="1020659" y="373848"/>
                  </a:lnTo>
                  <a:lnTo>
                    <a:pt x="1045553" y="365981"/>
                  </a:lnTo>
                  <a:lnTo>
                    <a:pt x="1070447" y="357397"/>
                  </a:lnTo>
                  <a:lnTo>
                    <a:pt x="1095341" y="348118"/>
                  </a:lnTo>
                  <a:lnTo>
                    <a:pt x="1120236" y="338193"/>
                  </a:lnTo>
                  <a:lnTo>
                    <a:pt x="1145130" y="327694"/>
                  </a:lnTo>
                  <a:lnTo>
                    <a:pt x="1170024" y="316719"/>
                  </a:lnTo>
                  <a:lnTo>
                    <a:pt x="1194918" y="305384"/>
                  </a:lnTo>
                  <a:lnTo>
                    <a:pt x="1219812" y="293827"/>
                  </a:lnTo>
                  <a:lnTo>
                    <a:pt x="1244706" y="282195"/>
                  </a:lnTo>
                  <a:lnTo>
                    <a:pt x="1269600" y="270638"/>
                  </a:lnTo>
                  <a:lnTo>
                    <a:pt x="1294495" y="259304"/>
                  </a:lnTo>
                  <a:lnTo>
                    <a:pt x="1319389" y="248328"/>
                  </a:lnTo>
                  <a:lnTo>
                    <a:pt x="1344283" y="237829"/>
                  </a:lnTo>
                  <a:lnTo>
                    <a:pt x="1369177" y="227904"/>
                  </a:lnTo>
                  <a:lnTo>
                    <a:pt x="1394071" y="218626"/>
                  </a:lnTo>
                  <a:lnTo>
                    <a:pt x="1418965" y="210041"/>
                  </a:lnTo>
                  <a:lnTo>
                    <a:pt x="1443859" y="202174"/>
                  </a:lnTo>
                  <a:lnTo>
                    <a:pt x="1468754" y="195029"/>
                  </a:lnTo>
                  <a:lnTo>
                    <a:pt x="1493648" y="188590"/>
                  </a:lnTo>
                  <a:lnTo>
                    <a:pt x="1518542" y="182831"/>
                  </a:lnTo>
                  <a:lnTo>
                    <a:pt x="1543436" y="177712"/>
                  </a:lnTo>
                  <a:lnTo>
                    <a:pt x="1568330" y="173189"/>
                  </a:lnTo>
                  <a:lnTo>
                    <a:pt x="1593224" y="169212"/>
                  </a:lnTo>
                  <a:lnTo>
                    <a:pt x="1618118" y="165731"/>
                  </a:lnTo>
                  <a:lnTo>
                    <a:pt x="1643012" y="162696"/>
                  </a:lnTo>
                  <a:lnTo>
                    <a:pt x="1667907" y="160059"/>
                  </a:lnTo>
                  <a:lnTo>
                    <a:pt x="1692801" y="157775"/>
                  </a:lnTo>
                  <a:lnTo>
                    <a:pt x="1717695" y="155801"/>
                  </a:lnTo>
                  <a:lnTo>
                    <a:pt x="1742589" y="154099"/>
                  </a:lnTo>
                  <a:lnTo>
                    <a:pt x="1767483" y="152634"/>
                  </a:lnTo>
                  <a:lnTo>
                    <a:pt x="1792377" y="151376"/>
                  </a:lnTo>
                  <a:lnTo>
                    <a:pt x="1817271" y="150297"/>
                  </a:lnTo>
                  <a:lnTo>
                    <a:pt x="1842166" y="149372"/>
                  </a:lnTo>
                  <a:lnTo>
                    <a:pt x="1867060" y="148580"/>
                  </a:lnTo>
                  <a:lnTo>
                    <a:pt x="1891954" y="147903"/>
                  </a:lnTo>
                  <a:lnTo>
                    <a:pt x="1916848" y="147325"/>
                  </a:lnTo>
                  <a:lnTo>
                    <a:pt x="1941742" y="146831"/>
                  </a:lnTo>
                  <a:lnTo>
                    <a:pt x="1966636" y="146409"/>
                  </a:lnTo>
                  <a:lnTo>
                    <a:pt x="1991530" y="146049"/>
                  </a:lnTo>
                  <a:lnTo>
                    <a:pt x="2016425" y="145743"/>
                  </a:lnTo>
                  <a:lnTo>
                    <a:pt x="2041319" y="145481"/>
                  </a:lnTo>
                  <a:lnTo>
                    <a:pt x="2066213" y="145258"/>
                  </a:lnTo>
                  <a:lnTo>
                    <a:pt x="2091107" y="145068"/>
                  </a:lnTo>
                  <a:lnTo>
                    <a:pt x="2116001" y="144907"/>
                  </a:lnTo>
                  <a:lnTo>
                    <a:pt x="2140895" y="144769"/>
                  </a:lnTo>
                  <a:lnTo>
                    <a:pt x="2165789" y="144652"/>
                  </a:lnTo>
                  <a:lnTo>
                    <a:pt x="2190683" y="144552"/>
                  </a:lnTo>
                  <a:lnTo>
                    <a:pt x="2215578" y="144467"/>
                  </a:lnTo>
                  <a:lnTo>
                    <a:pt x="2240472" y="144394"/>
                  </a:lnTo>
                  <a:lnTo>
                    <a:pt x="2265366" y="144333"/>
                  </a:lnTo>
                  <a:lnTo>
                    <a:pt x="2290260" y="144280"/>
                  </a:lnTo>
                  <a:lnTo>
                    <a:pt x="2315154" y="144236"/>
                  </a:lnTo>
                  <a:lnTo>
                    <a:pt x="2340048" y="144198"/>
                  </a:lnTo>
                  <a:lnTo>
                    <a:pt x="2364942" y="144165"/>
                  </a:lnTo>
                  <a:lnTo>
                    <a:pt x="2389837" y="144138"/>
                  </a:lnTo>
                  <a:lnTo>
                    <a:pt x="2414731" y="144115"/>
                  </a:lnTo>
                  <a:lnTo>
                    <a:pt x="2439625" y="144095"/>
                  </a:lnTo>
                  <a:lnTo>
                    <a:pt x="2464519" y="144078"/>
                  </a:lnTo>
                  <a:lnTo>
                    <a:pt x="2464519" y="143933"/>
                  </a:lnTo>
                  <a:lnTo>
                    <a:pt x="2489413" y="143924"/>
                  </a:lnTo>
                  <a:lnTo>
                    <a:pt x="2514307" y="143914"/>
                  </a:lnTo>
                  <a:lnTo>
                    <a:pt x="2539201" y="143903"/>
                  </a:lnTo>
                  <a:lnTo>
                    <a:pt x="2564096" y="143889"/>
                  </a:lnTo>
                  <a:lnTo>
                    <a:pt x="2588990" y="143873"/>
                  </a:lnTo>
                  <a:lnTo>
                    <a:pt x="2613884" y="143854"/>
                  </a:lnTo>
                  <a:lnTo>
                    <a:pt x="2638778" y="143832"/>
                  </a:lnTo>
                  <a:lnTo>
                    <a:pt x="2663672" y="143805"/>
                  </a:lnTo>
                  <a:lnTo>
                    <a:pt x="2688566" y="143774"/>
                  </a:lnTo>
                  <a:lnTo>
                    <a:pt x="2713460" y="143738"/>
                  </a:lnTo>
                  <a:lnTo>
                    <a:pt x="2738354" y="143696"/>
                  </a:lnTo>
                  <a:lnTo>
                    <a:pt x="2763249" y="143646"/>
                  </a:lnTo>
                  <a:lnTo>
                    <a:pt x="2788143" y="143587"/>
                  </a:lnTo>
                  <a:lnTo>
                    <a:pt x="2813037" y="143518"/>
                  </a:lnTo>
                  <a:lnTo>
                    <a:pt x="2837931" y="143438"/>
                  </a:lnTo>
                  <a:lnTo>
                    <a:pt x="2862825" y="143343"/>
                  </a:lnTo>
                  <a:lnTo>
                    <a:pt x="2887719" y="143231"/>
                  </a:lnTo>
                  <a:lnTo>
                    <a:pt x="2912613" y="143100"/>
                  </a:lnTo>
                  <a:lnTo>
                    <a:pt x="2937508" y="142947"/>
                  </a:lnTo>
                  <a:lnTo>
                    <a:pt x="2962402" y="142767"/>
                  </a:lnTo>
                  <a:lnTo>
                    <a:pt x="2987296" y="142556"/>
                  </a:lnTo>
                  <a:lnTo>
                    <a:pt x="3012190" y="142309"/>
                  </a:lnTo>
                  <a:lnTo>
                    <a:pt x="3037084" y="142020"/>
                  </a:lnTo>
                  <a:lnTo>
                    <a:pt x="3061978" y="141682"/>
                  </a:lnTo>
                  <a:lnTo>
                    <a:pt x="3086872" y="141286"/>
                  </a:lnTo>
                  <a:lnTo>
                    <a:pt x="3111767" y="140823"/>
                  </a:lnTo>
                  <a:lnTo>
                    <a:pt x="3136661" y="140284"/>
                  </a:lnTo>
                  <a:lnTo>
                    <a:pt x="3161555" y="139655"/>
                  </a:lnTo>
                  <a:lnTo>
                    <a:pt x="3186449" y="138922"/>
                  </a:lnTo>
                  <a:lnTo>
                    <a:pt x="3211343" y="138071"/>
                  </a:lnTo>
                  <a:lnTo>
                    <a:pt x="3236237" y="137084"/>
                  </a:lnTo>
                  <a:lnTo>
                    <a:pt x="3261131" y="135942"/>
                  </a:lnTo>
                  <a:lnTo>
                    <a:pt x="3286025" y="134624"/>
                  </a:lnTo>
                  <a:lnTo>
                    <a:pt x="3310920" y="133106"/>
                  </a:lnTo>
                  <a:lnTo>
                    <a:pt x="3335814" y="131366"/>
                  </a:lnTo>
                  <a:lnTo>
                    <a:pt x="3360708" y="129377"/>
                  </a:lnTo>
                  <a:lnTo>
                    <a:pt x="3385602" y="127115"/>
                  </a:lnTo>
                  <a:lnTo>
                    <a:pt x="3410496" y="124556"/>
                  </a:lnTo>
                  <a:lnTo>
                    <a:pt x="3435390" y="121676"/>
                  </a:lnTo>
                  <a:lnTo>
                    <a:pt x="3460284" y="118457"/>
                  </a:lnTo>
                  <a:lnTo>
                    <a:pt x="3485179" y="114885"/>
                  </a:lnTo>
                  <a:lnTo>
                    <a:pt x="3510073" y="110951"/>
                  </a:lnTo>
                  <a:lnTo>
                    <a:pt x="3534967" y="106659"/>
                  </a:lnTo>
                  <a:lnTo>
                    <a:pt x="3559861" y="102020"/>
                  </a:lnTo>
                  <a:lnTo>
                    <a:pt x="3584755" y="97057"/>
                  </a:lnTo>
                  <a:lnTo>
                    <a:pt x="3609649" y="91808"/>
                  </a:lnTo>
                  <a:lnTo>
                    <a:pt x="3634543" y="86320"/>
                  </a:lnTo>
                  <a:lnTo>
                    <a:pt x="3659438" y="80653"/>
                  </a:lnTo>
                  <a:lnTo>
                    <a:pt x="3684332" y="74874"/>
                  </a:lnTo>
                  <a:lnTo>
                    <a:pt x="3709226" y="69058"/>
                  </a:lnTo>
                  <a:lnTo>
                    <a:pt x="3734120" y="63280"/>
                  </a:lnTo>
                  <a:lnTo>
                    <a:pt x="3759014" y="57612"/>
                  </a:lnTo>
                  <a:lnTo>
                    <a:pt x="3783908" y="52125"/>
                  </a:lnTo>
                  <a:lnTo>
                    <a:pt x="3808802" y="46875"/>
                  </a:lnTo>
                  <a:lnTo>
                    <a:pt x="3833696" y="41913"/>
                  </a:lnTo>
                  <a:lnTo>
                    <a:pt x="3858591" y="37273"/>
                  </a:lnTo>
                  <a:lnTo>
                    <a:pt x="3883485" y="32981"/>
                  </a:lnTo>
                  <a:lnTo>
                    <a:pt x="3908379" y="29048"/>
                  </a:lnTo>
                  <a:lnTo>
                    <a:pt x="3933273" y="25475"/>
                  </a:lnTo>
                  <a:lnTo>
                    <a:pt x="3958167" y="22256"/>
                  </a:lnTo>
                  <a:lnTo>
                    <a:pt x="3983061" y="19376"/>
                  </a:lnTo>
                  <a:lnTo>
                    <a:pt x="4007955" y="16817"/>
                  </a:lnTo>
                  <a:lnTo>
                    <a:pt x="4032850" y="14555"/>
                  </a:lnTo>
                  <a:lnTo>
                    <a:pt x="4057744" y="12567"/>
                  </a:lnTo>
                  <a:lnTo>
                    <a:pt x="4082638" y="10826"/>
                  </a:lnTo>
                  <a:lnTo>
                    <a:pt x="4107532" y="9309"/>
                  </a:lnTo>
                  <a:lnTo>
                    <a:pt x="4132426" y="7990"/>
                  </a:lnTo>
                  <a:lnTo>
                    <a:pt x="4157320" y="6848"/>
                  </a:lnTo>
                  <a:lnTo>
                    <a:pt x="4182214" y="5861"/>
                  </a:lnTo>
                  <a:lnTo>
                    <a:pt x="4207109" y="5010"/>
                  </a:lnTo>
                  <a:lnTo>
                    <a:pt x="4232003" y="4278"/>
                  </a:lnTo>
                  <a:lnTo>
                    <a:pt x="4256897" y="3649"/>
                  </a:lnTo>
                  <a:lnTo>
                    <a:pt x="4281791" y="3109"/>
                  </a:lnTo>
                  <a:lnTo>
                    <a:pt x="4306685" y="2647"/>
                  </a:lnTo>
                  <a:lnTo>
                    <a:pt x="4331579" y="2251"/>
                  </a:lnTo>
                  <a:lnTo>
                    <a:pt x="4356473" y="1912"/>
                  </a:lnTo>
                  <a:lnTo>
                    <a:pt x="4381367" y="1623"/>
                  </a:lnTo>
                  <a:lnTo>
                    <a:pt x="4406262" y="1376"/>
                  </a:lnTo>
                  <a:lnTo>
                    <a:pt x="4431156" y="1165"/>
                  </a:lnTo>
                  <a:lnTo>
                    <a:pt x="4456050" y="985"/>
                  </a:lnTo>
                  <a:lnTo>
                    <a:pt x="4480944" y="832"/>
                  </a:lnTo>
                  <a:lnTo>
                    <a:pt x="4505838" y="701"/>
                  </a:lnTo>
                  <a:lnTo>
                    <a:pt x="4530732" y="590"/>
                  </a:lnTo>
                  <a:lnTo>
                    <a:pt x="4555626" y="495"/>
                  </a:lnTo>
                  <a:lnTo>
                    <a:pt x="4580521" y="414"/>
                  </a:lnTo>
                  <a:lnTo>
                    <a:pt x="4605415" y="345"/>
                  </a:lnTo>
                  <a:lnTo>
                    <a:pt x="4630309" y="286"/>
                  </a:lnTo>
                  <a:lnTo>
                    <a:pt x="4655203" y="237"/>
                  </a:lnTo>
                  <a:lnTo>
                    <a:pt x="4680097" y="194"/>
                  </a:lnTo>
                  <a:lnTo>
                    <a:pt x="4704991" y="158"/>
                  </a:lnTo>
                  <a:lnTo>
                    <a:pt x="4729885" y="127"/>
                  </a:lnTo>
                  <a:lnTo>
                    <a:pt x="4754780" y="101"/>
                  </a:lnTo>
                  <a:lnTo>
                    <a:pt x="4779674" y="79"/>
                  </a:lnTo>
                  <a:lnTo>
                    <a:pt x="4804568" y="60"/>
                  </a:lnTo>
                  <a:lnTo>
                    <a:pt x="4829462" y="43"/>
                  </a:lnTo>
                  <a:lnTo>
                    <a:pt x="4854356" y="30"/>
                  </a:lnTo>
                  <a:lnTo>
                    <a:pt x="4879250" y="18"/>
                  </a:lnTo>
                  <a:lnTo>
                    <a:pt x="4904144" y="8"/>
                  </a:lnTo>
                  <a:lnTo>
                    <a:pt x="4929038" y="0"/>
                  </a:lnTo>
                </a:path>
              </a:pathLst>
            </a:custGeom>
            <a:ln w="40651" cap="flat">
              <a:solidFill>
                <a:srgbClr val="00BECD">
                  <a:alpha val="100000"/>
                </a:srgbClr>
              </a:solidFill>
              <a:prstDash val="solid"/>
              <a:round/>
            </a:ln>
          </p:spPr>
          <p:txBody>
            <a:bodyPr/>
            <a:lstStyle/>
            <a:p/>
          </p:txBody>
        </p:sp>
        <p:sp>
          <p:nvSpPr>
            <p:cNvPr id="58" name="pl58"/>
            <p:cNvSpPr/>
            <p:nvPr/>
          </p:nvSpPr>
          <p:spPr>
            <a:xfrm>
              <a:off x="2420208" y="1913278"/>
              <a:ext cx="4929038" cy="143981"/>
            </a:xfrm>
            <a:custGeom>
              <a:avLst/>
              <a:pathLst>
                <a:path w="4929038" h="143981">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48"/>
                  </a:lnTo>
                  <a:lnTo>
                    <a:pt x="2489413" y="56"/>
                  </a:lnTo>
                  <a:lnTo>
                    <a:pt x="2514307" y="66"/>
                  </a:lnTo>
                  <a:lnTo>
                    <a:pt x="2539201" y="78"/>
                  </a:lnTo>
                  <a:lnTo>
                    <a:pt x="2564096" y="92"/>
                  </a:lnTo>
                  <a:lnTo>
                    <a:pt x="2588990" y="108"/>
                  </a:lnTo>
                  <a:lnTo>
                    <a:pt x="2613884" y="127"/>
                  </a:lnTo>
                  <a:lnTo>
                    <a:pt x="2638778" y="149"/>
                  </a:lnTo>
                  <a:lnTo>
                    <a:pt x="2663672" y="175"/>
                  </a:lnTo>
                  <a:lnTo>
                    <a:pt x="2688566" y="206"/>
                  </a:lnTo>
                  <a:lnTo>
                    <a:pt x="2713460" y="242"/>
                  </a:lnTo>
                  <a:lnTo>
                    <a:pt x="2738354" y="285"/>
                  </a:lnTo>
                  <a:lnTo>
                    <a:pt x="2763249" y="335"/>
                  </a:lnTo>
                  <a:lnTo>
                    <a:pt x="2788143" y="393"/>
                  </a:lnTo>
                  <a:lnTo>
                    <a:pt x="2813037" y="462"/>
                  </a:lnTo>
                  <a:lnTo>
                    <a:pt x="2837931" y="543"/>
                  </a:lnTo>
                  <a:lnTo>
                    <a:pt x="2862825" y="638"/>
                  </a:lnTo>
                  <a:lnTo>
                    <a:pt x="2887719" y="749"/>
                  </a:lnTo>
                  <a:lnTo>
                    <a:pt x="2912613" y="880"/>
                  </a:lnTo>
                  <a:lnTo>
                    <a:pt x="2937508" y="1034"/>
                  </a:lnTo>
                  <a:lnTo>
                    <a:pt x="2962402" y="1213"/>
                  </a:lnTo>
                  <a:lnTo>
                    <a:pt x="2987296" y="1424"/>
                  </a:lnTo>
                  <a:lnTo>
                    <a:pt x="3012190" y="1671"/>
                  </a:lnTo>
                  <a:lnTo>
                    <a:pt x="3037084" y="1961"/>
                  </a:lnTo>
                  <a:lnTo>
                    <a:pt x="3061978" y="2299"/>
                  </a:lnTo>
                  <a:lnTo>
                    <a:pt x="3086872" y="2695"/>
                  </a:lnTo>
                  <a:lnTo>
                    <a:pt x="3111767" y="3157"/>
                  </a:lnTo>
                  <a:lnTo>
                    <a:pt x="3136661" y="3697"/>
                  </a:lnTo>
                  <a:lnTo>
                    <a:pt x="3161555" y="4326"/>
                  </a:lnTo>
                  <a:lnTo>
                    <a:pt x="3186449" y="5058"/>
                  </a:lnTo>
                  <a:lnTo>
                    <a:pt x="3211343" y="5909"/>
                  </a:lnTo>
                  <a:lnTo>
                    <a:pt x="3236237" y="6896"/>
                  </a:lnTo>
                  <a:lnTo>
                    <a:pt x="3261131" y="8039"/>
                  </a:lnTo>
                  <a:lnTo>
                    <a:pt x="3286025" y="9357"/>
                  </a:lnTo>
                  <a:lnTo>
                    <a:pt x="3310920" y="10874"/>
                  </a:lnTo>
                  <a:lnTo>
                    <a:pt x="3335814" y="12615"/>
                  </a:lnTo>
                  <a:lnTo>
                    <a:pt x="3360708" y="14603"/>
                  </a:lnTo>
                  <a:lnTo>
                    <a:pt x="3385602" y="16865"/>
                  </a:lnTo>
                  <a:lnTo>
                    <a:pt x="3410496" y="19425"/>
                  </a:lnTo>
                  <a:lnTo>
                    <a:pt x="3435390" y="22304"/>
                  </a:lnTo>
                  <a:lnTo>
                    <a:pt x="3460284" y="25523"/>
                  </a:lnTo>
                  <a:lnTo>
                    <a:pt x="3485179" y="29096"/>
                  </a:lnTo>
                  <a:lnTo>
                    <a:pt x="3510073" y="33029"/>
                  </a:lnTo>
                  <a:lnTo>
                    <a:pt x="3534967" y="37322"/>
                  </a:lnTo>
                  <a:lnTo>
                    <a:pt x="3559861" y="41961"/>
                  </a:lnTo>
                  <a:lnTo>
                    <a:pt x="3584755" y="46924"/>
                  </a:lnTo>
                  <a:lnTo>
                    <a:pt x="3609649" y="52173"/>
                  </a:lnTo>
                  <a:lnTo>
                    <a:pt x="3634543" y="57661"/>
                  </a:lnTo>
                  <a:lnTo>
                    <a:pt x="3659438" y="63328"/>
                  </a:lnTo>
                  <a:lnTo>
                    <a:pt x="3684332" y="69106"/>
                  </a:lnTo>
                  <a:lnTo>
                    <a:pt x="3709226" y="74923"/>
                  </a:lnTo>
                  <a:lnTo>
                    <a:pt x="3734120" y="80701"/>
                  </a:lnTo>
                  <a:lnTo>
                    <a:pt x="3759014" y="86368"/>
                  </a:lnTo>
                  <a:lnTo>
                    <a:pt x="3783908" y="91856"/>
                  </a:lnTo>
                  <a:lnTo>
                    <a:pt x="3808802" y="97105"/>
                  </a:lnTo>
                  <a:lnTo>
                    <a:pt x="3833696" y="102068"/>
                  </a:lnTo>
                  <a:lnTo>
                    <a:pt x="3858591" y="106707"/>
                  </a:lnTo>
                  <a:lnTo>
                    <a:pt x="3883485" y="111000"/>
                  </a:lnTo>
                  <a:lnTo>
                    <a:pt x="3908379" y="114933"/>
                  </a:lnTo>
                  <a:lnTo>
                    <a:pt x="3933273" y="118506"/>
                  </a:lnTo>
                  <a:lnTo>
                    <a:pt x="3958167" y="121725"/>
                  </a:lnTo>
                  <a:lnTo>
                    <a:pt x="3983061" y="124604"/>
                  </a:lnTo>
                  <a:lnTo>
                    <a:pt x="4007955" y="127164"/>
                  </a:lnTo>
                  <a:lnTo>
                    <a:pt x="4032850" y="129425"/>
                  </a:lnTo>
                  <a:lnTo>
                    <a:pt x="4057744" y="131414"/>
                  </a:lnTo>
                  <a:lnTo>
                    <a:pt x="4082638" y="133154"/>
                  </a:lnTo>
                  <a:lnTo>
                    <a:pt x="4107532" y="134672"/>
                  </a:lnTo>
                  <a:lnTo>
                    <a:pt x="4132426" y="135990"/>
                  </a:lnTo>
                  <a:lnTo>
                    <a:pt x="4157320" y="137133"/>
                  </a:lnTo>
                  <a:lnTo>
                    <a:pt x="4182214" y="138120"/>
                  </a:lnTo>
                  <a:lnTo>
                    <a:pt x="4207109" y="138971"/>
                  </a:lnTo>
                  <a:lnTo>
                    <a:pt x="4232003" y="139703"/>
                  </a:lnTo>
                  <a:lnTo>
                    <a:pt x="4256897" y="140332"/>
                  </a:lnTo>
                  <a:lnTo>
                    <a:pt x="4281791" y="140872"/>
                  </a:lnTo>
                  <a:lnTo>
                    <a:pt x="4306685" y="141334"/>
                  </a:lnTo>
                  <a:lnTo>
                    <a:pt x="4331579" y="141730"/>
                  </a:lnTo>
                  <a:lnTo>
                    <a:pt x="4356473" y="142068"/>
                  </a:lnTo>
                  <a:lnTo>
                    <a:pt x="4381367" y="142358"/>
                  </a:lnTo>
                  <a:lnTo>
                    <a:pt x="4406262" y="142605"/>
                  </a:lnTo>
                  <a:lnTo>
                    <a:pt x="4431156" y="142815"/>
                  </a:lnTo>
                  <a:lnTo>
                    <a:pt x="4456050" y="142995"/>
                  </a:lnTo>
                  <a:lnTo>
                    <a:pt x="4480944" y="143149"/>
                  </a:lnTo>
                  <a:lnTo>
                    <a:pt x="4505838" y="143279"/>
                  </a:lnTo>
                  <a:lnTo>
                    <a:pt x="4530732" y="143391"/>
                  </a:lnTo>
                  <a:lnTo>
                    <a:pt x="4555626" y="143486"/>
                  </a:lnTo>
                  <a:lnTo>
                    <a:pt x="4580521" y="143567"/>
                  </a:lnTo>
                  <a:lnTo>
                    <a:pt x="4605415" y="143636"/>
                  </a:lnTo>
                  <a:lnTo>
                    <a:pt x="4630309" y="143694"/>
                  </a:lnTo>
                  <a:lnTo>
                    <a:pt x="4655203" y="143744"/>
                  </a:lnTo>
                  <a:lnTo>
                    <a:pt x="4680097" y="143787"/>
                  </a:lnTo>
                  <a:lnTo>
                    <a:pt x="4704991" y="143823"/>
                  </a:lnTo>
                  <a:lnTo>
                    <a:pt x="4729885" y="143854"/>
                  </a:lnTo>
                  <a:lnTo>
                    <a:pt x="4754780" y="143880"/>
                  </a:lnTo>
                  <a:lnTo>
                    <a:pt x="4779674" y="143902"/>
                  </a:lnTo>
                  <a:lnTo>
                    <a:pt x="4804568" y="143921"/>
                  </a:lnTo>
                  <a:lnTo>
                    <a:pt x="4829462" y="143937"/>
                  </a:lnTo>
                  <a:lnTo>
                    <a:pt x="4854356" y="143951"/>
                  </a:lnTo>
                  <a:lnTo>
                    <a:pt x="4879250" y="143963"/>
                  </a:lnTo>
                  <a:lnTo>
                    <a:pt x="4904144" y="143973"/>
                  </a:lnTo>
                  <a:lnTo>
                    <a:pt x="4929038" y="143981"/>
                  </a:lnTo>
                </a:path>
              </a:pathLst>
            </a:custGeom>
            <a:ln w="40651" cap="flat">
              <a:solidFill>
                <a:srgbClr val="00BBDD">
                  <a:alpha val="100000"/>
                </a:srgbClr>
              </a:solidFill>
              <a:prstDash val="solid"/>
              <a:round/>
            </a:ln>
          </p:spPr>
          <p:txBody>
            <a:bodyPr/>
            <a:lstStyle/>
            <a:p/>
          </p:txBody>
        </p:sp>
        <p:sp>
          <p:nvSpPr>
            <p:cNvPr id="59" name="pl59"/>
            <p:cNvSpPr/>
            <p:nvPr/>
          </p:nvSpPr>
          <p:spPr>
            <a:xfrm>
              <a:off x="2420208" y="2201338"/>
              <a:ext cx="4929038" cy="143981"/>
            </a:xfrm>
            <a:custGeom>
              <a:avLst/>
              <a:pathLst>
                <a:path w="4929038" h="143981">
                  <a:moveTo>
                    <a:pt x="0" y="143981"/>
                  </a:moveTo>
                  <a:lnTo>
                    <a:pt x="24894" y="143973"/>
                  </a:lnTo>
                  <a:lnTo>
                    <a:pt x="49788" y="143963"/>
                  </a:lnTo>
                  <a:lnTo>
                    <a:pt x="74682" y="143951"/>
                  </a:lnTo>
                  <a:lnTo>
                    <a:pt x="99576" y="143937"/>
                  </a:lnTo>
                  <a:lnTo>
                    <a:pt x="124470" y="143921"/>
                  </a:lnTo>
                  <a:lnTo>
                    <a:pt x="149364" y="143902"/>
                  </a:lnTo>
                  <a:lnTo>
                    <a:pt x="174258" y="143880"/>
                  </a:lnTo>
                  <a:lnTo>
                    <a:pt x="199153" y="143854"/>
                  </a:lnTo>
                  <a:lnTo>
                    <a:pt x="224047" y="143823"/>
                  </a:lnTo>
                  <a:lnTo>
                    <a:pt x="248941" y="143787"/>
                  </a:lnTo>
                  <a:lnTo>
                    <a:pt x="273835" y="143744"/>
                  </a:lnTo>
                  <a:lnTo>
                    <a:pt x="298729" y="143694"/>
                  </a:lnTo>
                  <a:lnTo>
                    <a:pt x="323623" y="143636"/>
                  </a:lnTo>
                  <a:lnTo>
                    <a:pt x="348517" y="143567"/>
                  </a:lnTo>
                  <a:lnTo>
                    <a:pt x="373412" y="143486"/>
                  </a:lnTo>
                  <a:lnTo>
                    <a:pt x="398306" y="143391"/>
                  </a:lnTo>
                  <a:lnTo>
                    <a:pt x="423200" y="143279"/>
                  </a:lnTo>
                  <a:lnTo>
                    <a:pt x="448094" y="143149"/>
                  </a:lnTo>
                  <a:lnTo>
                    <a:pt x="472988" y="142995"/>
                  </a:lnTo>
                  <a:lnTo>
                    <a:pt x="497882" y="142815"/>
                  </a:lnTo>
                  <a:lnTo>
                    <a:pt x="522776" y="142605"/>
                  </a:lnTo>
                  <a:lnTo>
                    <a:pt x="547670" y="142358"/>
                  </a:lnTo>
                  <a:lnTo>
                    <a:pt x="572565" y="142068"/>
                  </a:lnTo>
                  <a:lnTo>
                    <a:pt x="597459" y="141730"/>
                  </a:lnTo>
                  <a:lnTo>
                    <a:pt x="622353" y="141334"/>
                  </a:lnTo>
                  <a:lnTo>
                    <a:pt x="647247" y="140872"/>
                  </a:lnTo>
                  <a:lnTo>
                    <a:pt x="672141" y="140332"/>
                  </a:lnTo>
                  <a:lnTo>
                    <a:pt x="697035" y="139703"/>
                  </a:lnTo>
                  <a:lnTo>
                    <a:pt x="721929" y="138971"/>
                  </a:lnTo>
                  <a:lnTo>
                    <a:pt x="746824" y="138120"/>
                  </a:lnTo>
                  <a:lnTo>
                    <a:pt x="771718" y="137133"/>
                  </a:lnTo>
                  <a:lnTo>
                    <a:pt x="796612" y="135990"/>
                  </a:lnTo>
                  <a:lnTo>
                    <a:pt x="821506" y="134672"/>
                  </a:lnTo>
                  <a:lnTo>
                    <a:pt x="846400" y="133154"/>
                  </a:lnTo>
                  <a:lnTo>
                    <a:pt x="871294" y="131414"/>
                  </a:lnTo>
                  <a:lnTo>
                    <a:pt x="896188" y="129425"/>
                  </a:lnTo>
                  <a:lnTo>
                    <a:pt x="921083" y="127164"/>
                  </a:lnTo>
                  <a:lnTo>
                    <a:pt x="945977" y="124604"/>
                  </a:lnTo>
                  <a:lnTo>
                    <a:pt x="970871" y="121725"/>
                  </a:lnTo>
                  <a:lnTo>
                    <a:pt x="995765" y="118506"/>
                  </a:lnTo>
                  <a:lnTo>
                    <a:pt x="1020659" y="114933"/>
                  </a:lnTo>
                  <a:lnTo>
                    <a:pt x="1045553" y="111000"/>
                  </a:lnTo>
                  <a:lnTo>
                    <a:pt x="1070447" y="106707"/>
                  </a:lnTo>
                  <a:lnTo>
                    <a:pt x="1095341" y="102068"/>
                  </a:lnTo>
                  <a:lnTo>
                    <a:pt x="1120236" y="97105"/>
                  </a:lnTo>
                  <a:lnTo>
                    <a:pt x="1145130" y="91856"/>
                  </a:lnTo>
                  <a:lnTo>
                    <a:pt x="1170024" y="86368"/>
                  </a:lnTo>
                  <a:lnTo>
                    <a:pt x="1194918" y="80701"/>
                  </a:lnTo>
                  <a:lnTo>
                    <a:pt x="1219812" y="74923"/>
                  </a:lnTo>
                  <a:lnTo>
                    <a:pt x="1244706" y="69106"/>
                  </a:lnTo>
                  <a:lnTo>
                    <a:pt x="1269600" y="63328"/>
                  </a:lnTo>
                  <a:lnTo>
                    <a:pt x="1294495" y="57661"/>
                  </a:lnTo>
                  <a:lnTo>
                    <a:pt x="1319389" y="52173"/>
                  </a:lnTo>
                  <a:lnTo>
                    <a:pt x="1344283" y="46924"/>
                  </a:lnTo>
                  <a:lnTo>
                    <a:pt x="1369177" y="41961"/>
                  </a:lnTo>
                  <a:lnTo>
                    <a:pt x="1394071" y="37322"/>
                  </a:lnTo>
                  <a:lnTo>
                    <a:pt x="1418965" y="33029"/>
                  </a:lnTo>
                  <a:lnTo>
                    <a:pt x="1443859" y="29096"/>
                  </a:lnTo>
                  <a:lnTo>
                    <a:pt x="1468754" y="25523"/>
                  </a:lnTo>
                  <a:lnTo>
                    <a:pt x="1493648" y="22304"/>
                  </a:lnTo>
                  <a:lnTo>
                    <a:pt x="1518542" y="19425"/>
                  </a:lnTo>
                  <a:lnTo>
                    <a:pt x="1543436" y="16865"/>
                  </a:lnTo>
                  <a:lnTo>
                    <a:pt x="1568330" y="14603"/>
                  </a:lnTo>
                  <a:lnTo>
                    <a:pt x="1593224" y="12615"/>
                  </a:lnTo>
                  <a:lnTo>
                    <a:pt x="1618118" y="10874"/>
                  </a:lnTo>
                  <a:lnTo>
                    <a:pt x="1643012" y="9357"/>
                  </a:lnTo>
                  <a:lnTo>
                    <a:pt x="1667907" y="8039"/>
                  </a:lnTo>
                  <a:lnTo>
                    <a:pt x="1692801" y="6896"/>
                  </a:lnTo>
                  <a:lnTo>
                    <a:pt x="1717695" y="5909"/>
                  </a:lnTo>
                  <a:lnTo>
                    <a:pt x="1742589" y="5058"/>
                  </a:lnTo>
                  <a:lnTo>
                    <a:pt x="1767483" y="4326"/>
                  </a:lnTo>
                  <a:lnTo>
                    <a:pt x="1792377" y="3697"/>
                  </a:lnTo>
                  <a:lnTo>
                    <a:pt x="1817271" y="3157"/>
                  </a:lnTo>
                  <a:lnTo>
                    <a:pt x="1842166" y="2695"/>
                  </a:lnTo>
                  <a:lnTo>
                    <a:pt x="1867060" y="2299"/>
                  </a:lnTo>
                  <a:lnTo>
                    <a:pt x="1891954" y="1961"/>
                  </a:lnTo>
                  <a:lnTo>
                    <a:pt x="1916848" y="1671"/>
                  </a:lnTo>
                  <a:lnTo>
                    <a:pt x="1941742" y="1424"/>
                  </a:lnTo>
                  <a:lnTo>
                    <a:pt x="1966636" y="1213"/>
                  </a:lnTo>
                  <a:lnTo>
                    <a:pt x="1991530" y="1034"/>
                  </a:lnTo>
                  <a:lnTo>
                    <a:pt x="2016425" y="880"/>
                  </a:lnTo>
                  <a:lnTo>
                    <a:pt x="2041319" y="749"/>
                  </a:lnTo>
                  <a:lnTo>
                    <a:pt x="2066213" y="638"/>
                  </a:lnTo>
                  <a:lnTo>
                    <a:pt x="2091107" y="543"/>
                  </a:lnTo>
                  <a:lnTo>
                    <a:pt x="2116001" y="462"/>
                  </a:lnTo>
                  <a:lnTo>
                    <a:pt x="2140895" y="393"/>
                  </a:lnTo>
                  <a:lnTo>
                    <a:pt x="2165789" y="335"/>
                  </a:lnTo>
                  <a:lnTo>
                    <a:pt x="2190683" y="285"/>
                  </a:lnTo>
                  <a:lnTo>
                    <a:pt x="2215578" y="242"/>
                  </a:lnTo>
                  <a:lnTo>
                    <a:pt x="2240472" y="206"/>
                  </a:lnTo>
                  <a:lnTo>
                    <a:pt x="2265366" y="175"/>
                  </a:lnTo>
                  <a:lnTo>
                    <a:pt x="2290260" y="149"/>
                  </a:lnTo>
                  <a:lnTo>
                    <a:pt x="2315154" y="127"/>
                  </a:lnTo>
                  <a:lnTo>
                    <a:pt x="2340048" y="108"/>
                  </a:lnTo>
                  <a:lnTo>
                    <a:pt x="2364942" y="92"/>
                  </a:lnTo>
                  <a:lnTo>
                    <a:pt x="2389837" y="78"/>
                  </a:lnTo>
                  <a:lnTo>
                    <a:pt x="2414731" y="66"/>
                  </a:lnTo>
                  <a:lnTo>
                    <a:pt x="2439625" y="56"/>
                  </a:lnTo>
                  <a:lnTo>
                    <a:pt x="2464519" y="48"/>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6EB">
                  <a:alpha val="100000"/>
                </a:srgbClr>
              </a:solidFill>
              <a:prstDash val="solid"/>
              <a:round/>
            </a:ln>
          </p:spPr>
          <p:txBody>
            <a:bodyPr/>
            <a:lstStyle/>
            <a:p/>
          </p:txBody>
        </p:sp>
        <p:sp>
          <p:nvSpPr>
            <p:cNvPr id="60" name="pl60"/>
            <p:cNvSpPr/>
            <p:nvPr/>
          </p:nvSpPr>
          <p:spPr>
            <a:xfrm>
              <a:off x="2420208" y="3210078"/>
              <a:ext cx="4929038" cy="1583604"/>
            </a:xfrm>
            <a:custGeom>
              <a:avLst/>
              <a:pathLst>
                <a:path w="4929038" h="1583604">
                  <a:moveTo>
                    <a:pt x="0" y="0"/>
                  </a:moveTo>
                  <a:lnTo>
                    <a:pt x="24894" y="93"/>
                  </a:lnTo>
                  <a:lnTo>
                    <a:pt x="49788" y="202"/>
                  </a:lnTo>
                  <a:lnTo>
                    <a:pt x="74682" y="331"/>
                  </a:lnTo>
                  <a:lnTo>
                    <a:pt x="99576" y="482"/>
                  </a:lnTo>
                  <a:lnTo>
                    <a:pt x="124470" y="660"/>
                  </a:lnTo>
                  <a:lnTo>
                    <a:pt x="149364" y="869"/>
                  </a:lnTo>
                  <a:lnTo>
                    <a:pt x="174258" y="1114"/>
                  </a:lnTo>
                  <a:lnTo>
                    <a:pt x="199153" y="1402"/>
                  </a:lnTo>
                  <a:lnTo>
                    <a:pt x="224047" y="1741"/>
                  </a:lnTo>
                  <a:lnTo>
                    <a:pt x="248941" y="2139"/>
                  </a:lnTo>
                  <a:lnTo>
                    <a:pt x="273835" y="2607"/>
                  </a:lnTo>
                  <a:lnTo>
                    <a:pt x="298729" y="3156"/>
                  </a:lnTo>
                  <a:lnTo>
                    <a:pt x="323623" y="3801"/>
                  </a:lnTo>
                  <a:lnTo>
                    <a:pt x="348517" y="4558"/>
                  </a:lnTo>
                  <a:lnTo>
                    <a:pt x="373412" y="5448"/>
                  </a:lnTo>
                  <a:lnTo>
                    <a:pt x="398306" y="6492"/>
                  </a:lnTo>
                  <a:lnTo>
                    <a:pt x="423200" y="7718"/>
                  </a:lnTo>
                  <a:lnTo>
                    <a:pt x="448094" y="9156"/>
                  </a:lnTo>
                  <a:lnTo>
                    <a:pt x="472988" y="10843"/>
                  </a:lnTo>
                  <a:lnTo>
                    <a:pt x="497882" y="12822"/>
                  </a:lnTo>
                  <a:lnTo>
                    <a:pt x="522776" y="15141"/>
                  </a:lnTo>
                  <a:lnTo>
                    <a:pt x="547670" y="17858"/>
                  </a:lnTo>
                  <a:lnTo>
                    <a:pt x="572565" y="21040"/>
                  </a:lnTo>
                  <a:lnTo>
                    <a:pt x="597459" y="24763"/>
                  </a:lnTo>
                  <a:lnTo>
                    <a:pt x="622353" y="29117"/>
                  </a:lnTo>
                  <a:lnTo>
                    <a:pt x="647247" y="34204"/>
                  </a:lnTo>
                  <a:lnTo>
                    <a:pt x="672141" y="40140"/>
                  </a:lnTo>
                  <a:lnTo>
                    <a:pt x="697035" y="47060"/>
                  </a:lnTo>
                  <a:lnTo>
                    <a:pt x="721929" y="55115"/>
                  </a:lnTo>
                  <a:lnTo>
                    <a:pt x="746824" y="64476"/>
                  </a:lnTo>
                  <a:lnTo>
                    <a:pt x="771718" y="75333"/>
                  </a:lnTo>
                  <a:lnTo>
                    <a:pt x="796612" y="87897"/>
                  </a:lnTo>
                  <a:lnTo>
                    <a:pt x="821506" y="102401"/>
                  </a:lnTo>
                  <a:lnTo>
                    <a:pt x="846400" y="119093"/>
                  </a:lnTo>
                  <a:lnTo>
                    <a:pt x="871294" y="138238"/>
                  </a:lnTo>
                  <a:lnTo>
                    <a:pt x="896188" y="160111"/>
                  </a:lnTo>
                  <a:lnTo>
                    <a:pt x="921083" y="184990"/>
                  </a:lnTo>
                  <a:lnTo>
                    <a:pt x="945977" y="213143"/>
                  </a:lnTo>
                  <a:lnTo>
                    <a:pt x="970871" y="244820"/>
                  </a:lnTo>
                  <a:lnTo>
                    <a:pt x="995765" y="280230"/>
                  </a:lnTo>
                  <a:lnTo>
                    <a:pt x="1020659" y="319529"/>
                  </a:lnTo>
                  <a:lnTo>
                    <a:pt x="1045553" y="362796"/>
                  </a:lnTo>
                  <a:lnTo>
                    <a:pt x="1070447" y="410012"/>
                  </a:lnTo>
                  <a:lnTo>
                    <a:pt x="1095341" y="461045"/>
                  </a:lnTo>
                  <a:lnTo>
                    <a:pt x="1120236" y="515632"/>
                  </a:lnTo>
                  <a:lnTo>
                    <a:pt x="1145130" y="573375"/>
                  </a:lnTo>
                  <a:lnTo>
                    <a:pt x="1170024" y="633742"/>
                  </a:lnTo>
                  <a:lnTo>
                    <a:pt x="1194918" y="696080"/>
                  </a:lnTo>
                  <a:lnTo>
                    <a:pt x="1219812" y="759644"/>
                  </a:lnTo>
                  <a:lnTo>
                    <a:pt x="1244706" y="823622"/>
                  </a:lnTo>
                  <a:lnTo>
                    <a:pt x="1269600" y="887185"/>
                  </a:lnTo>
                  <a:lnTo>
                    <a:pt x="1294495" y="949524"/>
                  </a:lnTo>
                  <a:lnTo>
                    <a:pt x="1319389" y="1009890"/>
                  </a:lnTo>
                  <a:lnTo>
                    <a:pt x="1344283" y="1067633"/>
                  </a:lnTo>
                  <a:lnTo>
                    <a:pt x="1369177" y="1122220"/>
                  </a:lnTo>
                  <a:lnTo>
                    <a:pt x="1394071" y="1173253"/>
                  </a:lnTo>
                  <a:lnTo>
                    <a:pt x="1418965" y="1220470"/>
                  </a:lnTo>
                  <a:lnTo>
                    <a:pt x="1443859" y="1263736"/>
                  </a:lnTo>
                  <a:lnTo>
                    <a:pt x="1468754" y="1303036"/>
                  </a:lnTo>
                  <a:lnTo>
                    <a:pt x="1493648" y="1338446"/>
                  </a:lnTo>
                  <a:lnTo>
                    <a:pt x="1518542" y="1370122"/>
                  </a:lnTo>
                  <a:lnTo>
                    <a:pt x="1543436" y="1398275"/>
                  </a:lnTo>
                  <a:lnTo>
                    <a:pt x="1568330" y="1423154"/>
                  </a:lnTo>
                  <a:lnTo>
                    <a:pt x="1593224" y="1445027"/>
                  </a:lnTo>
                  <a:lnTo>
                    <a:pt x="1618118" y="1464173"/>
                  </a:lnTo>
                  <a:lnTo>
                    <a:pt x="1643012" y="1480865"/>
                  </a:lnTo>
                  <a:lnTo>
                    <a:pt x="1667907" y="1495368"/>
                  </a:lnTo>
                  <a:lnTo>
                    <a:pt x="1692801" y="1507933"/>
                  </a:lnTo>
                  <a:lnTo>
                    <a:pt x="1717695" y="1518790"/>
                  </a:lnTo>
                  <a:lnTo>
                    <a:pt x="1742589" y="1528150"/>
                  </a:lnTo>
                  <a:lnTo>
                    <a:pt x="1767483" y="1536205"/>
                  </a:lnTo>
                  <a:lnTo>
                    <a:pt x="1792377" y="1543125"/>
                  </a:lnTo>
                  <a:lnTo>
                    <a:pt x="1817271" y="1549062"/>
                  </a:lnTo>
                  <a:lnTo>
                    <a:pt x="1842166" y="1554148"/>
                  </a:lnTo>
                  <a:lnTo>
                    <a:pt x="1867060" y="1558502"/>
                  </a:lnTo>
                  <a:lnTo>
                    <a:pt x="1891954" y="1562226"/>
                  </a:lnTo>
                  <a:lnTo>
                    <a:pt x="1916848" y="1565407"/>
                  </a:lnTo>
                  <a:lnTo>
                    <a:pt x="1941742" y="1568125"/>
                  </a:lnTo>
                  <a:lnTo>
                    <a:pt x="1966636" y="1570444"/>
                  </a:lnTo>
                  <a:lnTo>
                    <a:pt x="1991530" y="1572422"/>
                  </a:lnTo>
                  <a:lnTo>
                    <a:pt x="2016425" y="1574109"/>
                  </a:lnTo>
                  <a:lnTo>
                    <a:pt x="2041319" y="1575548"/>
                  </a:lnTo>
                  <a:lnTo>
                    <a:pt x="2066213" y="1576773"/>
                  </a:lnTo>
                  <a:lnTo>
                    <a:pt x="2091107" y="1577818"/>
                  </a:lnTo>
                  <a:lnTo>
                    <a:pt x="2116001" y="1578707"/>
                  </a:lnTo>
                  <a:lnTo>
                    <a:pt x="2140895" y="1579465"/>
                  </a:lnTo>
                  <a:lnTo>
                    <a:pt x="2165789" y="1580110"/>
                  </a:lnTo>
                  <a:lnTo>
                    <a:pt x="2190683" y="1580659"/>
                  </a:lnTo>
                  <a:lnTo>
                    <a:pt x="2215578" y="1581126"/>
                  </a:lnTo>
                  <a:lnTo>
                    <a:pt x="2240472" y="1581524"/>
                  </a:lnTo>
                  <a:lnTo>
                    <a:pt x="2265366" y="1581863"/>
                  </a:lnTo>
                  <a:lnTo>
                    <a:pt x="2290260" y="1582152"/>
                  </a:lnTo>
                  <a:lnTo>
                    <a:pt x="2315154" y="1582397"/>
                  </a:lnTo>
                  <a:lnTo>
                    <a:pt x="2340048" y="1582606"/>
                  </a:lnTo>
                  <a:lnTo>
                    <a:pt x="2364942" y="1582783"/>
                  </a:lnTo>
                  <a:lnTo>
                    <a:pt x="2389837" y="1582935"/>
                  </a:lnTo>
                  <a:lnTo>
                    <a:pt x="2414731" y="1583063"/>
                  </a:lnTo>
                  <a:lnTo>
                    <a:pt x="2439625" y="1583173"/>
                  </a:lnTo>
                  <a:lnTo>
                    <a:pt x="2464519" y="1583266"/>
                  </a:lnTo>
                  <a:lnTo>
                    <a:pt x="2464519" y="1583604"/>
                  </a:lnTo>
                  <a:lnTo>
                    <a:pt x="2489413" y="1583570"/>
                  </a:lnTo>
                  <a:lnTo>
                    <a:pt x="2514307" y="1583530"/>
                  </a:lnTo>
                  <a:lnTo>
                    <a:pt x="2539201" y="1583484"/>
                  </a:lnTo>
                  <a:lnTo>
                    <a:pt x="2564096" y="1583429"/>
                  </a:lnTo>
                  <a:lnTo>
                    <a:pt x="2588990" y="1583364"/>
                  </a:lnTo>
                  <a:lnTo>
                    <a:pt x="2613884" y="1583288"/>
                  </a:lnTo>
                  <a:lnTo>
                    <a:pt x="2638778" y="1583199"/>
                  </a:lnTo>
                  <a:lnTo>
                    <a:pt x="2663672" y="1583094"/>
                  </a:lnTo>
                  <a:lnTo>
                    <a:pt x="2688566" y="1582971"/>
                  </a:lnTo>
                  <a:lnTo>
                    <a:pt x="2713460" y="1582826"/>
                  </a:lnTo>
                  <a:lnTo>
                    <a:pt x="2738354" y="1582656"/>
                  </a:lnTo>
                  <a:lnTo>
                    <a:pt x="2763249" y="1582456"/>
                  </a:lnTo>
                  <a:lnTo>
                    <a:pt x="2788143" y="1582222"/>
                  </a:lnTo>
                  <a:lnTo>
                    <a:pt x="2813037" y="1581946"/>
                  </a:lnTo>
                  <a:lnTo>
                    <a:pt x="2837931" y="1581623"/>
                  </a:lnTo>
                  <a:lnTo>
                    <a:pt x="2862825" y="1581243"/>
                  </a:lnTo>
                  <a:lnTo>
                    <a:pt x="2887719" y="1580797"/>
                  </a:lnTo>
                  <a:lnTo>
                    <a:pt x="2912613" y="1580274"/>
                  </a:lnTo>
                  <a:lnTo>
                    <a:pt x="2937508" y="1579661"/>
                  </a:lnTo>
                  <a:lnTo>
                    <a:pt x="2962402" y="1578941"/>
                  </a:lnTo>
                  <a:lnTo>
                    <a:pt x="2987296" y="1578098"/>
                  </a:lnTo>
                  <a:lnTo>
                    <a:pt x="3012190" y="1577110"/>
                  </a:lnTo>
                  <a:lnTo>
                    <a:pt x="3037084" y="1575953"/>
                  </a:lnTo>
                  <a:lnTo>
                    <a:pt x="3061978" y="1574599"/>
                  </a:lnTo>
                  <a:lnTo>
                    <a:pt x="3086872" y="1573016"/>
                  </a:lnTo>
                  <a:lnTo>
                    <a:pt x="3111767" y="1571166"/>
                  </a:lnTo>
                  <a:lnTo>
                    <a:pt x="3136661" y="1569007"/>
                  </a:lnTo>
                  <a:lnTo>
                    <a:pt x="3161555" y="1566491"/>
                  </a:lnTo>
                  <a:lnTo>
                    <a:pt x="3186449" y="1563562"/>
                  </a:lnTo>
                  <a:lnTo>
                    <a:pt x="3211343" y="1560158"/>
                  </a:lnTo>
                  <a:lnTo>
                    <a:pt x="3236237" y="1556210"/>
                  </a:lnTo>
                  <a:lnTo>
                    <a:pt x="3261131" y="1551641"/>
                  </a:lnTo>
                  <a:lnTo>
                    <a:pt x="3286025" y="1546367"/>
                  </a:lnTo>
                  <a:lnTo>
                    <a:pt x="3310920" y="1540297"/>
                  </a:lnTo>
                  <a:lnTo>
                    <a:pt x="3335814" y="1533336"/>
                  </a:lnTo>
                  <a:lnTo>
                    <a:pt x="3360708" y="1525382"/>
                  </a:lnTo>
                  <a:lnTo>
                    <a:pt x="3385602" y="1516335"/>
                  </a:lnTo>
                  <a:lnTo>
                    <a:pt x="3410496" y="1506097"/>
                  </a:lnTo>
                  <a:lnTo>
                    <a:pt x="3435390" y="1494579"/>
                  </a:lnTo>
                  <a:lnTo>
                    <a:pt x="3460284" y="1481702"/>
                  </a:lnTo>
                  <a:lnTo>
                    <a:pt x="3485179" y="1467412"/>
                  </a:lnTo>
                  <a:lnTo>
                    <a:pt x="3510073" y="1451678"/>
                  </a:lnTo>
                  <a:lnTo>
                    <a:pt x="3534967" y="1434508"/>
                  </a:lnTo>
                  <a:lnTo>
                    <a:pt x="3559861" y="1415951"/>
                  </a:lnTo>
                  <a:lnTo>
                    <a:pt x="3584755" y="1396101"/>
                  </a:lnTo>
                  <a:lnTo>
                    <a:pt x="3609649" y="1375104"/>
                  </a:lnTo>
                  <a:lnTo>
                    <a:pt x="3634543" y="1353152"/>
                  </a:lnTo>
                  <a:lnTo>
                    <a:pt x="3659438" y="1330484"/>
                  </a:lnTo>
                  <a:lnTo>
                    <a:pt x="3684332" y="1307370"/>
                  </a:lnTo>
                  <a:lnTo>
                    <a:pt x="3709226" y="1284105"/>
                  </a:lnTo>
                  <a:lnTo>
                    <a:pt x="3734120" y="1260991"/>
                  </a:lnTo>
                  <a:lnTo>
                    <a:pt x="3759014" y="1238323"/>
                  </a:lnTo>
                  <a:lnTo>
                    <a:pt x="3783908" y="1216371"/>
                  </a:lnTo>
                  <a:lnTo>
                    <a:pt x="3808802" y="1195374"/>
                  </a:lnTo>
                  <a:lnTo>
                    <a:pt x="3833696" y="1175524"/>
                  </a:lnTo>
                  <a:lnTo>
                    <a:pt x="3858591" y="1156966"/>
                  </a:lnTo>
                  <a:lnTo>
                    <a:pt x="3883485" y="1139797"/>
                  </a:lnTo>
                  <a:lnTo>
                    <a:pt x="3908379" y="1124063"/>
                  </a:lnTo>
                  <a:lnTo>
                    <a:pt x="3933273" y="1109773"/>
                  </a:lnTo>
                  <a:lnTo>
                    <a:pt x="3958167" y="1096896"/>
                  </a:lnTo>
                  <a:lnTo>
                    <a:pt x="3983061" y="1085378"/>
                  </a:lnTo>
                  <a:lnTo>
                    <a:pt x="4007955" y="1075140"/>
                  </a:lnTo>
                  <a:lnTo>
                    <a:pt x="4032850" y="1066093"/>
                  </a:lnTo>
                  <a:lnTo>
                    <a:pt x="4057744" y="1058139"/>
                  </a:lnTo>
                  <a:lnTo>
                    <a:pt x="4082638" y="1051177"/>
                  </a:lnTo>
                  <a:lnTo>
                    <a:pt x="4107532" y="1045108"/>
                  </a:lnTo>
                  <a:lnTo>
                    <a:pt x="4132426" y="1039834"/>
                  </a:lnTo>
                  <a:lnTo>
                    <a:pt x="4157320" y="1035265"/>
                  </a:lnTo>
                  <a:lnTo>
                    <a:pt x="4182214" y="1031317"/>
                  </a:lnTo>
                  <a:lnTo>
                    <a:pt x="4207109" y="1027913"/>
                  </a:lnTo>
                  <a:lnTo>
                    <a:pt x="4232003" y="1024984"/>
                  </a:lnTo>
                  <a:lnTo>
                    <a:pt x="4256897" y="1022468"/>
                  </a:lnTo>
                  <a:lnTo>
                    <a:pt x="4281791" y="1020309"/>
                  </a:lnTo>
                  <a:lnTo>
                    <a:pt x="4306685" y="1018459"/>
                  </a:lnTo>
                  <a:lnTo>
                    <a:pt x="4331579" y="1016876"/>
                  </a:lnTo>
                  <a:lnTo>
                    <a:pt x="4356473" y="1015522"/>
                  </a:lnTo>
                  <a:lnTo>
                    <a:pt x="4381367" y="1014365"/>
                  </a:lnTo>
                  <a:lnTo>
                    <a:pt x="4406262" y="1013377"/>
                  </a:lnTo>
                  <a:lnTo>
                    <a:pt x="4431156" y="1012533"/>
                  </a:lnTo>
                  <a:lnTo>
                    <a:pt x="4456050" y="1011814"/>
                  </a:lnTo>
                  <a:lnTo>
                    <a:pt x="4480944" y="1011200"/>
                  </a:lnTo>
                  <a:lnTo>
                    <a:pt x="4505838" y="1010677"/>
                  </a:lnTo>
                  <a:lnTo>
                    <a:pt x="4530732" y="1010232"/>
                  </a:lnTo>
                  <a:lnTo>
                    <a:pt x="4555626" y="1009852"/>
                  </a:lnTo>
                  <a:lnTo>
                    <a:pt x="4580521" y="1009529"/>
                  </a:lnTo>
                  <a:lnTo>
                    <a:pt x="4605415" y="1009253"/>
                  </a:lnTo>
                  <a:lnTo>
                    <a:pt x="4630309" y="1009019"/>
                  </a:lnTo>
                  <a:lnTo>
                    <a:pt x="4655203" y="1008819"/>
                  </a:lnTo>
                  <a:lnTo>
                    <a:pt x="4680097" y="1008649"/>
                  </a:lnTo>
                  <a:lnTo>
                    <a:pt x="4704991" y="1008504"/>
                  </a:lnTo>
                  <a:lnTo>
                    <a:pt x="4729885" y="1008381"/>
                  </a:lnTo>
                  <a:lnTo>
                    <a:pt x="4754780" y="1008276"/>
                  </a:lnTo>
                  <a:lnTo>
                    <a:pt x="4779674" y="1008187"/>
                  </a:lnTo>
                  <a:lnTo>
                    <a:pt x="4804568" y="1008111"/>
                  </a:lnTo>
                  <a:lnTo>
                    <a:pt x="4829462" y="1008046"/>
                  </a:lnTo>
                  <a:lnTo>
                    <a:pt x="4854356" y="1007991"/>
                  </a:lnTo>
                  <a:lnTo>
                    <a:pt x="4879250" y="1007945"/>
                  </a:lnTo>
                  <a:lnTo>
                    <a:pt x="4904144" y="1007905"/>
                  </a:lnTo>
                  <a:lnTo>
                    <a:pt x="4929038" y="1007871"/>
                  </a:lnTo>
                </a:path>
              </a:pathLst>
            </a:custGeom>
            <a:ln w="40651" cap="flat">
              <a:solidFill>
                <a:srgbClr val="00B0F6">
                  <a:alpha val="100000"/>
                </a:srgbClr>
              </a:solidFill>
              <a:prstDash val="solid"/>
              <a:round/>
            </a:ln>
          </p:spPr>
          <p:txBody>
            <a:bodyPr/>
            <a:lstStyle/>
            <a:p/>
          </p:txBody>
        </p:sp>
        <p:sp>
          <p:nvSpPr>
            <p:cNvPr id="61" name="pl61"/>
            <p:cNvSpPr/>
            <p:nvPr/>
          </p:nvSpPr>
          <p:spPr>
            <a:xfrm>
              <a:off x="2420208" y="905165"/>
              <a:ext cx="4929038" cy="287914"/>
            </a:xfrm>
            <a:custGeom>
              <a:avLst/>
              <a:pathLst>
                <a:path w="4929038" h="287914">
                  <a:moveTo>
                    <a:pt x="0" y="143981"/>
                  </a:moveTo>
                  <a:lnTo>
                    <a:pt x="24894" y="143990"/>
                  </a:lnTo>
                  <a:lnTo>
                    <a:pt x="49788" y="144000"/>
                  </a:lnTo>
                  <a:lnTo>
                    <a:pt x="74682" y="144011"/>
                  </a:lnTo>
                  <a:lnTo>
                    <a:pt x="99576" y="144025"/>
                  </a:lnTo>
                  <a:lnTo>
                    <a:pt x="124470" y="144041"/>
                  </a:lnTo>
                  <a:lnTo>
                    <a:pt x="149364" y="144060"/>
                  </a:lnTo>
                  <a:lnTo>
                    <a:pt x="174258" y="144082"/>
                  </a:lnTo>
                  <a:lnTo>
                    <a:pt x="199153" y="144109"/>
                  </a:lnTo>
                  <a:lnTo>
                    <a:pt x="224047" y="144139"/>
                  </a:lnTo>
                  <a:lnTo>
                    <a:pt x="248941" y="144176"/>
                  </a:lnTo>
                  <a:lnTo>
                    <a:pt x="273835" y="144218"/>
                  </a:lnTo>
                  <a:lnTo>
                    <a:pt x="298729" y="144268"/>
                  </a:lnTo>
                  <a:lnTo>
                    <a:pt x="323623" y="144327"/>
                  </a:lnTo>
                  <a:lnTo>
                    <a:pt x="348517" y="144396"/>
                  </a:lnTo>
                  <a:lnTo>
                    <a:pt x="373412" y="144476"/>
                  </a:lnTo>
                  <a:lnTo>
                    <a:pt x="398306" y="144571"/>
                  </a:lnTo>
                  <a:lnTo>
                    <a:pt x="423200" y="144683"/>
                  </a:lnTo>
                  <a:lnTo>
                    <a:pt x="448094" y="144814"/>
                  </a:lnTo>
                  <a:lnTo>
                    <a:pt x="472988" y="144967"/>
                  </a:lnTo>
                  <a:lnTo>
                    <a:pt x="497882" y="145147"/>
                  </a:lnTo>
                  <a:lnTo>
                    <a:pt x="522776" y="145358"/>
                  </a:lnTo>
                  <a:lnTo>
                    <a:pt x="547670" y="145605"/>
                  </a:lnTo>
                  <a:lnTo>
                    <a:pt x="572565" y="145894"/>
                  </a:lnTo>
                  <a:lnTo>
                    <a:pt x="597459" y="146232"/>
                  </a:lnTo>
                  <a:lnTo>
                    <a:pt x="622353" y="146628"/>
                  </a:lnTo>
                  <a:lnTo>
                    <a:pt x="647247" y="147091"/>
                  </a:lnTo>
                  <a:lnTo>
                    <a:pt x="672141" y="147630"/>
                  </a:lnTo>
                  <a:lnTo>
                    <a:pt x="697035" y="148259"/>
                  </a:lnTo>
                  <a:lnTo>
                    <a:pt x="721929" y="148992"/>
                  </a:lnTo>
                  <a:lnTo>
                    <a:pt x="746824" y="149843"/>
                  </a:lnTo>
                  <a:lnTo>
                    <a:pt x="771718" y="150830"/>
                  </a:lnTo>
                  <a:lnTo>
                    <a:pt x="796612" y="151972"/>
                  </a:lnTo>
                  <a:lnTo>
                    <a:pt x="821506" y="153290"/>
                  </a:lnTo>
                  <a:lnTo>
                    <a:pt x="846400" y="154808"/>
                  </a:lnTo>
                  <a:lnTo>
                    <a:pt x="871294" y="156548"/>
                  </a:lnTo>
                  <a:lnTo>
                    <a:pt x="896188" y="158537"/>
                  </a:lnTo>
                  <a:lnTo>
                    <a:pt x="921083" y="160798"/>
                  </a:lnTo>
                  <a:lnTo>
                    <a:pt x="945977" y="163358"/>
                  </a:lnTo>
                  <a:lnTo>
                    <a:pt x="970871" y="166238"/>
                  </a:lnTo>
                  <a:lnTo>
                    <a:pt x="995765" y="169457"/>
                  </a:lnTo>
                  <a:lnTo>
                    <a:pt x="1020659" y="173029"/>
                  </a:lnTo>
                  <a:lnTo>
                    <a:pt x="1045553" y="176963"/>
                  </a:lnTo>
                  <a:lnTo>
                    <a:pt x="1070447" y="181255"/>
                  </a:lnTo>
                  <a:lnTo>
                    <a:pt x="1095341" y="185894"/>
                  </a:lnTo>
                  <a:lnTo>
                    <a:pt x="1120236" y="190857"/>
                  </a:lnTo>
                  <a:lnTo>
                    <a:pt x="1145130" y="196106"/>
                  </a:lnTo>
                  <a:lnTo>
                    <a:pt x="1170024" y="201594"/>
                  </a:lnTo>
                  <a:lnTo>
                    <a:pt x="1194918" y="207261"/>
                  </a:lnTo>
                  <a:lnTo>
                    <a:pt x="1219812" y="213040"/>
                  </a:lnTo>
                  <a:lnTo>
                    <a:pt x="1244706" y="218856"/>
                  </a:lnTo>
                  <a:lnTo>
                    <a:pt x="1269600" y="224634"/>
                  </a:lnTo>
                  <a:lnTo>
                    <a:pt x="1294495" y="230302"/>
                  </a:lnTo>
                  <a:lnTo>
                    <a:pt x="1319389" y="235789"/>
                  </a:lnTo>
                  <a:lnTo>
                    <a:pt x="1344283" y="241039"/>
                  </a:lnTo>
                  <a:lnTo>
                    <a:pt x="1369177" y="246001"/>
                  </a:lnTo>
                  <a:lnTo>
                    <a:pt x="1394071" y="250641"/>
                  </a:lnTo>
                  <a:lnTo>
                    <a:pt x="1418965" y="254933"/>
                  </a:lnTo>
                  <a:lnTo>
                    <a:pt x="1443859" y="258866"/>
                  </a:lnTo>
                  <a:lnTo>
                    <a:pt x="1468754" y="262439"/>
                  </a:lnTo>
                  <a:lnTo>
                    <a:pt x="1493648" y="265658"/>
                  </a:lnTo>
                  <a:lnTo>
                    <a:pt x="1518542" y="268538"/>
                  </a:lnTo>
                  <a:lnTo>
                    <a:pt x="1543436" y="271097"/>
                  </a:lnTo>
                  <a:lnTo>
                    <a:pt x="1568330" y="273359"/>
                  </a:lnTo>
                  <a:lnTo>
                    <a:pt x="1593224" y="275347"/>
                  </a:lnTo>
                  <a:lnTo>
                    <a:pt x="1618118" y="277088"/>
                  </a:lnTo>
                  <a:lnTo>
                    <a:pt x="1643012" y="278605"/>
                  </a:lnTo>
                  <a:lnTo>
                    <a:pt x="1667907" y="279924"/>
                  </a:lnTo>
                  <a:lnTo>
                    <a:pt x="1692801" y="281066"/>
                  </a:lnTo>
                  <a:lnTo>
                    <a:pt x="1717695" y="282053"/>
                  </a:lnTo>
                  <a:lnTo>
                    <a:pt x="1742589" y="282904"/>
                  </a:lnTo>
                  <a:lnTo>
                    <a:pt x="1767483" y="283636"/>
                  </a:lnTo>
                  <a:lnTo>
                    <a:pt x="1792377" y="284265"/>
                  </a:lnTo>
                  <a:lnTo>
                    <a:pt x="1817271" y="284805"/>
                  </a:lnTo>
                  <a:lnTo>
                    <a:pt x="1842166" y="285267"/>
                  </a:lnTo>
                  <a:lnTo>
                    <a:pt x="1867060" y="285663"/>
                  </a:lnTo>
                  <a:lnTo>
                    <a:pt x="1891954" y="286002"/>
                  </a:lnTo>
                  <a:lnTo>
                    <a:pt x="1916848" y="286291"/>
                  </a:lnTo>
                  <a:lnTo>
                    <a:pt x="1941742" y="286538"/>
                  </a:lnTo>
                  <a:lnTo>
                    <a:pt x="1966636" y="286749"/>
                  </a:lnTo>
                  <a:lnTo>
                    <a:pt x="1991530" y="286929"/>
                  </a:lnTo>
                  <a:lnTo>
                    <a:pt x="2016425" y="287082"/>
                  </a:lnTo>
                  <a:lnTo>
                    <a:pt x="2041319" y="287213"/>
                  </a:lnTo>
                  <a:lnTo>
                    <a:pt x="2066213" y="287324"/>
                  </a:lnTo>
                  <a:lnTo>
                    <a:pt x="2091107" y="287419"/>
                  </a:lnTo>
                  <a:lnTo>
                    <a:pt x="2116001" y="287500"/>
                  </a:lnTo>
                  <a:lnTo>
                    <a:pt x="2140895" y="287569"/>
                  </a:lnTo>
                  <a:lnTo>
                    <a:pt x="2165789" y="287627"/>
                  </a:lnTo>
                  <a:lnTo>
                    <a:pt x="2190683" y="287677"/>
                  </a:lnTo>
                  <a:lnTo>
                    <a:pt x="2215578" y="287720"/>
                  </a:lnTo>
                  <a:lnTo>
                    <a:pt x="2240472" y="287756"/>
                  </a:lnTo>
                  <a:lnTo>
                    <a:pt x="2265366" y="287787"/>
                  </a:lnTo>
                  <a:lnTo>
                    <a:pt x="2290260" y="287813"/>
                  </a:lnTo>
                  <a:lnTo>
                    <a:pt x="2315154" y="287835"/>
                  </a:lnTo>
                  <a:lnTo>
                    <a:pt x="2340048" y="287854"/>
                  </a:lnTo>
                  <a:lnTo>
                    <a:pt x="2364942" y="287871"/>
                  </a:lnTo>
                  <a:lnTo>
                    <a:pt x="2389837" y="287884"/>
                  </a:lnTo>
                  <a:lnTo>
                    <a:pt x="2414731" y="287896"/>
                  </a:lnTo>
                  <a:lnTo>
                    <a:pt x="2439625" y="287906"/>
                  </a:lnTo>
                  <a:lnTo>
                    <a:pt x="2464519" y="287914"/>
                  </a:lnTo>
                  <a:lnTo>
                    <a:pt x="2464519" y="287866"/>
                  </a:lnTo>
                  <a:lnTo>
                    <a:pt x="2489413" y="287849"/>
                  </a:lnTo>
                  <a:lnTo>
                    <a:pt x="2514307" y="287829"/>
                  </a:lnTo>
                  <a:lnTo>
                    <a:pt x="2539201" y="287806"/>
                  </a:lnTo>
                  <a:lnTo>
                    <a:pt x="2564096" y="287778"/>
                  </a:lnTo>
                  <a:lnTo>
                    <a:pt x="2588990" y="287746"/>
                  </a:lnTo>
                  <a:lnTo>
                    <a:pt x="2613884" y="287708"/>
                  </a:lnTo>
                  <a:lnTo>
                    <a:pt x="2638778" y="287664"/>
                  </a:lnTo>
                  <a:lnTo>
                    <a:pt x="2663672" y="287611"/>
                  </a:lnTo>
                  <a:lnTo>
                    <a:pt x="2688566" y="287549"/>
                  </a:lnTo>
                  <a:lnTo>
                    <a:pt x="2713460" y="287477"/>
                  </a:lnTo>
                  <a:lnTo>
                    <a:pt x="2738354" y="287392"/>
                  </a:lnTo>
                  <a:lnTo>
                    <a:pt x="2763249" y="287292"/>
                  </a:lnTo>
                  <a:lnTo>
                    <a:pt x="2788143" y="287175"/>
                  </a:lnTo>
                  <a:lnTo>
                    <a:pt x="2813037" y="287037"/>
                  </a:lnTo>
                  <a:lnTo>
                    <a:pt x="2837931" y="286876"/>
                  </a:lnTo>
                  <a:lnTo>
                    <a:pt x="2862825" y="286686"/>
                  </a:lnTo>
                  <a:lnTo>
                    <a:pt x="2887719" y="286463"/>
                  </a:lnTo>
                  <a:lnTo>
                    <a:pt x="2912613" y="286201"/>
                  </a:lnTo>
                  <a:lnTo>
                    <a:pt x="2937508" y="285895"/>
                  </a:lnTo>
                  <a:lnTo>
                    <a:pt x="2962402" y="285535"/>
                  </a:lnTo>
                  <a:lnTo>
                    <a:pt x="2987296" y="285113"/>
                  </a:lnTo>
                  <a:lnTo>
                    <a:pt x="3012190" y="284619"/>
                  </a:lnTo>
                  <a:lnTo>
                    <a:pt x="3037084" y="284041"/>
                  </a:lnTo>
                  <a:lnTo>
                    <a:pt x="3061978" y="283364"/>
                  </a:lnTo>
                  <a:lnTo>
                    <a:pt x="3086872" y="282572"/>
                  </a:lnTo>
                  <a:lnTo>
                    <a:pt x="3111767" y="281647"/>
                  </a:lnTo>
                  <a:lnTo>
                    <a:pt x="3136661" y="280568"/>
                  </a:lnTo>
                  <a:lnTo>
                    <a:pt x="3161555" y="279310"/>
                  </a:lnTo>
                  <a:lnTo>
                    <a:pt x="3186449" y="277845"/>
                  </a:lnTo>
                  <a:lnTo>
                    <a:pt x="3211343" y="276143"/>
                  </a:lnTo>
                  <a:lnTo>
                    <a:pt x="3236237" y="274169"/>
                  </a:lnTo>
                  <a:lnTo>
                    <a:pt x="3261131" y="271885"/>
                  </a:lnTo>
                  <a:lnTo>
                    <a:pt x="3286025" y="269248"/>
                  </a:lnTo>
                  <a:lnTo>
                    <a:pt x="3310920" y="266213"/>
                  </a:lnTo>
                  <a:lnTo>
                    <a:pt x="3335814" y="262732"/>
                  </a:lnTo>
                  <a:lnTo>
                    <a:pt x="3360708" y="258755"/>
                  </a:lnTo>
                  <a:lnTo>
                    <a:pt x="3385602" y="254231"/>
                  </a:lnTo>
                  <a:lnTo>
                    <a:pt x="3410496" y="249113"/>
                  </a:lnTo>
                  <a:lnTo>
                    <a:pt x="3435390" y="243353"/>
                  </a:lnTo>
                  <a:lnTo>
                    <a:pt x="3460284" y="236915"/>
                  </a:lnTo>
                  <a:lnTo>
                    <a:pt x="3485179" y="229770"/>
                  </a:lnTo>
                  <a:lnTo>
                    <a:pt x="3510073" y="221903"/>
                  </a:lnTo>
                  <a:lnTo>
                    <a:pt x="3534967" y="213318"/>
                  </a:lnTo>
                  <a:lnTo>
                    <a:pt x="3559861" y="204040"/>
                  </a:lnTo>
                  <a:lnTo>
                    <a:pt x="3584755" y="194115"/>
                  </a:lnTo>
                  <a:lnTo>
                    <a:pt x="3609649" y="183616"/>
                  </a:lnTo>
                  <a:lnTo>
                    <a:pt x="3634543" y="172640"/>
                  </a:lnTo>
                  <a:lnTo>
                    <a:pt x="3659438" y="161306"/>
                  </a:lnTo>
                  <a:lnTo>
                    <a:pt x="3684332" y="149749"/>
                  </a:lnTo>
                  <a:lnTo>
                    <a:pt x="3709226" y="138117"/>
                  </a:lnTo>
                  <a:lnTo>
                    <a:pt x="3734120" y="126560"/>
                  </a:lnTo>
                  <a:lnTo>
                    <a:pt x="3759014" y="115225"/>
                  </a:lnTo>
                  <a:lnTo>
                    <a:pt x="3783908" y="104250"/>
                  </a:lnTo>
                  <a:lnTo>
                    <a:pt x="3808802" y="93751"/>
                  </a:lnTo>
                  <a:lnTo>
                    <a:pt x="3833696" y="83826"/>
                  </a:lnTo>
                  <a:lnTo>
                    <a:pt x="3858591" y="74547"/>
                  </a:lnTo>
                  <a:lnTo>
                    <a:pt x="3883485" y="65962"/>
                  </a:lnTo>
                  <a:lnTo>
                    <a:pt x="3908379" y="58096"/>
                  </a:lnTo>
                  <a:lnTo>
                    <a:pt x="3933273" y="50950"/>
                  </a:lnTo>
                  <a:lnTo>
                    <a:pt x="3958167" y="44512"/>
                  </a:lnTo>
                  <a:lnTo>
                    <a:pt x="3983061" y="38753"/>
                  </a:lnTo>
                  <a:lnTo>
                    <a:pt x="4007955" y="33634"/>
                  </a:lnTo>
                  <a:lnTo>
                    <a:pt x="4032850" y="29111"/>
                  </a:lnTo>
                  <a:lnTo>
                    <a:pt x="4057744" y="25134"/>
                  </a:lnTo>
                  <a:lnTo>
                    <a:pt x="4082638" y="21653"/>
                  </a:lnTo>
                  <a:lnTo>
                    <a:pt x="4107532" y="18618"/>
                  </a:lnTo>
                  <a:lnTo>
                    <a:pt x="4132426" y="15981"/>
                  </a:lnTo>
                  <a:lnTo>
                    <a:pt x="4157320" y="13696"/>
                  </a:lnTo>
                  <a:lnTo>
                    <a:pt x="4182214" y="11722"/>
                  </a:lnTo>
                  <a:lnTo>
                    <a:pt x="4207109" y="10021"/>
                  </a:lnTo>
                  <a:lnTo>
                    <a:pt x="4232003" y="8556"/>
                  </a:lnTo>
                  <a:lnTo>
                    <a:pt x="4256897" y="7298"/>
                  </a:lnTo>
                  <a:lnTo>
                    <a:pt x="4281791" y="6218"/>
                  </a:lnTo>
                  <a:lnTo>
                    <a:pt x="4306685" y="5294"/>
                  </a:lnTo>
                  <a:lnTo>
                    <a:pt x="4331579" y="4502"/>
                  </a:lnTo>
                  <a:lnTo>
                    <a:pt x="4356473" y="3825"/>
                  </a:lnTo>
                  <a:lnTo>
                    <a:pt x="4381367" y="3247"/>
                  </a:lnTo>
                  <a:lnTo>
                    <a:pt x="4406262" y="2752"/>
                  </a:lnTo>
                  <a:lnTo>
                    <a:pt x="4431156" y="2331"/>
                  </a:lnTo>
                  <a:lnTo>
                    <a:pt x="4456050" y="1971"/>
                  </a:lnTo>
                  <a:lnTo>
                    <a:pt x="4480944" y="1664"/>
                  </a:lnTo>
                  <a:lnTo>
                    <a:pt x="4505838" y="1403"/>
                  </a:lnTo>
                  <a:lnTo>
                    <a:pt x="4530732" y="1180"/>
                  </a:lnTo>
                  <a:lnTo>
                    <a:pt x="4555626" y="990"/>
                  </a:lnTo>
                  <a:lnTo>
                    <a:pt x="4580521" y="828"/>
                  </a:lnTo>
                  <a:lnTo>
                    <a:pt x="4605415" y="691"/>
                  </a:lnTo>
                  <a:lnTo>
                    <a:pt x="4630309" y="573"/>
                  </a:lnTo>
                  <a:lnTo>
                    <a:pt x="4655203" y="474"/>
                  </a:lnTo>
                  <a:lnTo>
                    <a:pt x="4680097" y="389"/>
                  </a:lnTo>
                  <a:lnTo>
                    <a:pt x="4704991" y="316"/>
                  </a:lnTo>
                  <a:lnTo>
                    <a:pt x="4729885" y="255"/>
                  </a:lnTo>
                  <a:lnTo>
                    <a:pt x="4754780" y="202"/>
                  </a:lnTo>
                  <a:lnTo>
                    <a:pt x="4779674" y="158"/>
                  </a:lnTo>
                  <a:lnTo>
                    <a:pt x="4804568" y="120"/>
                  </a:lnTo>
                  <a:lnTo>
                    <a:pt x="4829462" y="87"/>
                  </a:lnTo>
                  <a:lnTo>
                    <a:pt x="4854356" y="60"/>
                  </a:lnTo>
                  <a:lnTo>
                    <a:pt x="4879250" y="36"/>
                  </a:lnTo>
                  <a:lnTo>
                    <a:pt x="4904144" y="16"/>
                  </a:lnTo>
                  <a:lnTo>
                    <a:pt x="4929038" y="0"/>
                  </a:lnTo>
                </a:path>
              </a:pathLst>
            </a:custGeom>
            <a:ln w="40651" cap="flat">
              <a:solidFill>
                <a:srgbClr val="00A8FF">
                  <a:alpha val="100000"/>
                </a:srgbClr>
              </a:solidFill>
              <a:prstDash val="solid"/>
              <a:round/>
            </a:ln>
          </p:spPr>
          <p:txBody>
            <a:bodyPr/>
            <a:lstStyle/>
            <a:p/>
          </p:txBody>
        </p:sp>
        <p:sp>
          <p:nvSpPr>
            <p:cNvPr id="62" name="pl62"/>
            <p:cNvSpPr/>
            <p:nvPr/>
          </p:nvSpPr>
          <p:spPr>
            <a:xfrm>
              <a:off x="2420208" y="2921487"/>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4B9FFF">
                  <a:alpha val="100000"/>
                </a:srgbClr>
              </a:solidFill>
              <a:prstDash val="solid"/>
              <a:round/>
            </a:ln>
          </p:spPr>
          <p:txBody>
            <a:bodyPr/>
            <a:lstStyle/>
            <a:p/>
          </p:txBody>
        </p:sp>
        <p:sp>
          <p:nvSpPr>
            <p:cNvPr id="63" name="pl63"/>
            <p:cNvSpPr/>
            <p:nvPr/>
          </p:nvSpPr>
          <p:spPr>
            <a:xfrm>
              <a:off x="2420208" y="3065710"/>
              <a:ext cx="4929038" cy="863889"/>
            </a:xfrm>
            <a:custGeom>
              <a:avLst/>
              <a:pathLst>
                <a:path w="4929038" h="863889">
                  <a:moveTo>
                    <a:pt x="0" y="863889"/>
                  </a:moveTo>
                  <a:lnTo>
                    <a:pt x="24894" y="863872"/>
                  </a:lnTo>
                  <a:lnTo>
                    <a:pt x="49788" y="863852"/>
                  </a:lnTo>
                  <a:lnTo>
                    <a:pt x="74682" y="863829"/>
                  </a:lnTo>
                  <a:lnTo>
                    <a:pt x="99576" y="863801"/>
                  </a:lnTo>
                  <a:lnTo>
                    <a:pt x="124470" y="863769"/>
                  </a:lnTo>
                  <a:lnTo>
                    <a:pt x="149364" y="863731"/>
                  </a:lnTo>
                  <a:lnTo>
                    <a:pt x="174258" y="863687"/>
                  </a:lnTo>
                  <a:lnTo>
                    <a:pt x="199153" y="863634"/>
                  </a:lnTo>
                  <a:lnTo>
                    <a:pt x="224047" y="863573"/>
                  </a:lnTo>
                  <a:lnTo>
                    <a:pt x="248941" y="863500"/>
                  </a:lnTo>
                  <a:lnTo>
                    <a:pt x="273835" y="863415"/>
                  </a:lnTo>
                  <a:lnTo>
                    <a:pt x="298729" y="863315"/>
                  </a:lnTo>
                  <a:lnTo>
                    <a:pt x="323623" y="863198"/>
                  </a:lnTo>
                  <a:lnTo>
                    <a:pt x="348517" y="863060"/>
                  </a:lnTo>
                  <a:lnTo>
                    <a:pt x="373412" y="862899"/>
                  </a:lnTo>
                  <a:lnTo>
                    <a:pt x="398306" y="862709"/>
                  </a:lnTo>
                  <a:lnTo>
                    <a:pt x="423200" y="862486"/>
                  </a:lnTo>
                  <a:lnTo>
                    <a:pt x="448094" y="862224"/>
                  </a:lnTo>
                  <a:lnTo>
                    <a:pt x="472988" y="861918"/>
                  </a:lnTo>
                  <a:lnTo>
                    <a:pt x="497882" y="861558"/>
                  </a:lnTo>
                  <a:lnTo>
                    <a:pt x="522776" y="861136"/>
                  </a:lnTo>
                  <a:lnTo>
                    <a:pt x="547670" y="860642"/>
                  </a:lnTo>
                  <a:lnTo>
                    <a:pt x="572565" y="860064"/>
                  </a:lnTo>
                  <a:lnTo>
                    <a:pt x="597459" y="859387"/>
                  </a:lnTo>
                  <a:lnTo>
                    <a:pt x="622353" y="858595"/>
                  </a:lnTo>
                  <a:lnTo>
                    <a:pt x="647247" y="857670"/>
                  </a:lnTo>
                  <a:lnTo>
                    <a:pt x="672141" y="856591"/>
                  </a:lnTo>
                  <a:lnTo>
                    <a:pt x="697035" y="855333"/>
                  </a:lnTo>
                  <a:lnTo>
                    <a:pt x="721929" y="853868"/>
                  </a:lnTo>
                  <a:lnTo>
                    <a:pt x="746824" y="852166"/>
                  </a:lnTo>
                  <a:lnTo>
                    <a:pt x="771718" y="850192"/>
                  </a:lnTo>
                  <a:lnTo>
                    <a:pt x="796612" y="847908"/>
                  </a:lnTo>
                  <a:lnTo>
                    <a:pt x="821506" y="845271"/>
                  </a:lnTo>
                  <a:lnTo>
                    <a:pt x="846400" y="842236"/>
                  </a:lnTo>
                  <a:lnTo>
                    <a:pt x="871294" y="838755"/>
                  </a:lnTo>
                  <a:lnTo>
                    <a:pt x="896188" y="834778"/>
                  </a:lnTo>
                  <a:lnTo>
                    <a:pt x="921083" y="830255"/>
                  </a:lnTo>
                  <a:lnTo>
                    <a:pt x="945977" y="825136"/>
                  </a:lnTo>
                  <a:lnTo>
                    <a:pt x="970871" y="819376"/>
                  </a:lnTo>
                  <a:lnTo>
                    <a:pt x="995765" y="812938"/>
                  </a:lnTo>
                  <a:lnTo>
                    <a:pt x="1020659" y="805793"/>
                  </a:lnTo>
                  <a:lnTo>
                    <a:pt x="1045553" y="797926"/>
                  </a:lnTo>
                  <a:lnTo>
                    <a:pt x="1070447" y="789341"/>
                  </a:lnTo>
                  <a:lnTo>
                    <a:pt x="1095341" y="780063"/>
                  </a:lnTo>
                  <a:lnTo>
                    <a:pt x="1120236" y="770138"/>
                  </a:lnTo>
                  <a:lnTo>
                    <a:pt x="1145130" y="759639"/>
                  </a:lnTo>
                  <a:lnTo>
                    <a:pt x="1170024" y="748663"/>
                  </a:lnTo>
                  <a:lnTo>
                    <a:pt x="1194918" y="737329"/>
                  </a:lnTo>
                  <a:lnTo>
                    <a:pt x="1219812" y="725772"/>
                  </a:lnTo>
                  <a:lnTo>
                    <a:pt x="1244706" y="714140"/>
                  </a:lnTo>
                  <a:lnTo>
                    <a:pt x="1269600" y="702583"/>
                  </a:lnTo>
                  <a:lnTo>
                    <a:pt x="1294495" y="691248"/>
                  </a:lnTo>
                  <a:lnTo>
                    <a:pt x="1319389" y="680273"/>
                  </a:lnTo>
                  <a:lnTo>
                    <a:pt x="1344283" y="669774"/>
                  </a:lnTo>
                  <a:lnTo>
                    <a:pt x="1369177" y="659849"/>
                  </a:lnTo>
                  <a:lnTo>
                    <a:pt x="1394071" y="650570"/>
                  </a:lnTo>
                  <a:lnTo>
                    <a:pt x="1418965" y="641986"/>
                  </a:lnTo>
                  <a:lnTo>
                    <a:pt x="1443859" y="634119"/>
                  </a:lnTo>
                  <a:lnTo>
                    <a:pt x="1468754" y="626974"/>
                  </a:lnTo>
                  <a:lnTo>
                    <a:pt x="1493648" y="620535"/>
                  </a:lnTo>
                  <a:lnTo>
                    <a:pt x="1518542" y="614776"/>
                  </a:lnTo>
                  <a:lnTo>
                    <a:pt x="1543436" y="609657"/>
                  </a:lnTo>
                  <a:lnTo>
                    <a:pt x="1568330" y="605134"/>
                  </a:lnTo>
                  <a:lnTo>
                    <a:pt x="1593224" y="601157"/>
                  </a:lnTo>
                  <a:lnTo>
                    <a:pt x="1618118" y="597676"/>
                  </a:lnTo>
                  <a:lnTo>
                    <a:pt x="1643012" y="594641"/>
                  </a:lnTo>
                  <a:lnTo>
                    <a:pt x="1667907" y="592004"/>
                  </a:lnTo>
                  <a:lnTo>
                    <a:pt x="1692801" y="589720"/>
                  </a:lnTo>
                  <a:lnTo>
                    <a:pt x="1717695" y="587746"/>
                  </a:lnTo>
                  <a:lnTo>
                    <a:pt x="1742589" y="586044"/>
                  </a:lnTo>
                  <a:lnTo>
                    <a:pt x="1767483" y="584579"/>
                  </a:lnTo>
                  <a:lnTo>
                    <a:pt x="1792377" y="583321"/>
                  </a:lnTo>
                  <a:lnTo>
                    <a:pt x="1817271" y="582242"/>
                  </a:lnTo>
                  <a:lnTo>
                    <a:pt x="1842166" y="581317"/>
                  </a:lnTo>
                  <a:lnTo>
                    <a:pt x="1867060" y="580525"/>
                  </a:lnTo>
                  <a:lnTo>
                    <a:pt x="1891954" y="579848"/>
                  </a:lnTo>
                  <a:lnTo>
                    <a:pt x="1916848" y="579270"/>
                  </a:lnTo>
                  <a:lnTo>
                    <a:pt x="1941742" y="578776"/>
                  </a:lnTo>
                  <a:lnTo>
                    <a:pt x="1966636" y="578354"/>
                  </a:lnTo>
                  <a:lnTo>
                    <a:pt x="1991530" y="577994"/>
                  </a:lnTo>
                  <a:lnTo>
                    <a:pt x="2016425" y="577687"/>
                  </a:lnTo>
                  <a:lnTo>
                    <a:pt x="2041319" y="577426"/>
                  </a:lnTo>
                  <a:lnTo>
                    <a:pt x="2066213" y="577203"/>
                  </a:lnTo>
                  <a:lnTo>
                    <a:pt x="2091107" y="577013"/>
                  </a:lnTo>
                  <a:lnTo>
                    <a:pt x="2116001" y="576851"/>
                  </a:lnTo>
                  <a:lnTo>
                    <a:pt x="2140895" y="576714"/>
                  </a:lnTo>
                  <a:lnTo>
                    <a:pt x="2165789" y="576596"/>
                  </a:lnTo>
                  <a:lnTo>
                    <a:pt x="2190683" y="576497"/>
                  </a:lnTo>
                  <a:lnTo>
                    <a:pt x="2215578" y="576412"/>
                  </a:lnTo>
                  <a:lnTo>
                    <a:pt x="2240472" y="576339"/>
                  </a:lnTo>
                  <a:lnTo>
                    <a:pt x="2265366" y="576278"/>
                  </a:lnTo>
                  <a:lnTo>
                    <a:pt x="2290260" y="576225"/>
                  </a:lnTo>
                  <a:lnTo>
                    <a:pt x="2315154" y="576181"/>
                  </a:lnTo>
                  <a:lnTo>
                    <a:pt x="2340048" y="576143"/>
                  </a:lnTo>
                  <a:lnTo>
                    <a:pt x="2364942" y="576110"/>
                  </a:lnTo>
                  <a:lnTo>
                    <a:pt x="2389837" y="576083"/>
                  </a:lnTo>
                  <a:lnTo>
                    <a:pt x="2414731" y="576059"/>
                  </a:lnTo>
                  <a:lnTo>
                    <a:pt x="2439625" y="576040"/>
                  </a:lnTo>
                  <a:lnTo>
                    <a:pt x="2464519" y="576023"/>
                  </a:lnTo>
                  <a:lnTo>
                    <a:pt x="2464519" y="575733"/>
                  </a:lnTo>
                  <a:lnTo>
                    <a:pt x="2489413" y="575699"/>
                  </a:lnTo>
                  <a:lnTo>
                    <a:pt x="2514307" y="575659"/>
                  </a:lnTo>
                  <a:lnTo>
                    <a:pt x="2539201" y="575612"/>
                  </a:lnTo>
                  <a:lnTo>
                    <a:pt x="2564096" y="575557"/>
                  </a:lnTo>
                  <a:lnTo>
                    <a:pt x="2588990" y="575493"/>
                  </a:lnTo>
                  <a:lnTo>
                    <a:pt x="2613884" y="575417"/>
                  </a:lnTo>
                  <a:lnTo>
                    <a:pt x="2638778" y="575328"/>
                  </a:lnTo>
                  <a:lnTo>
                    <a:pt x="2663672" y="575223"/>
                  </a:lnTo>
                  <a:lnTo>
                    <a:pt x="2688566" y="575099"/>
                  </a:lnTo>
                  <a:lnTo>
                    <a:pt x="2713460" y="574955"/>
                  </a:lnTo>
                  <a:lnTo>
                    <a:pt x="2738354" y="574785"/>
                  </a:lnTo>
                  <a:lnTo>
                    <a:pt x="2763249" y="574585"/>
                  </a:lnTo>
                  <a:lnTo>
                    <a:pt x="2788143" y="574350"/>
                  </a:lnTo>
                  <a:lnTo>
                    <a:pt x="2813037" y="574075"/>
                  </a:lnTo>
                  <a:lnTo>
                    <a:pt x="2837931" y="573752"/>
                  </a:lnTo>
                  <a:lnTo>
                    <a:pt x="2862825" y="573372"/>
                  </a:lnTo>
                  <a:lnTo>
                    <a:pt x="2887719" y="572926"/>
                  </a:lnTo>
                  <a:lnTo>
                    <a:pt x="2912613" y="572403"/>
                  </a:lnTo>
                  <a:lnTo>
                    <a:pt x="2937508" y="571790"/>
                  </a:lnTo>
                  <a:lnTo>
                    <a:pt x="2962402" y="571070"/>
                  </a:lnTo>
                  <a:lnTo>
                    <a:pt x="2987296" y="570227"/>
                  </a:lnTo>
                  <a:lnTo>
                    <a:pt x="3012190" y="569239"/>
                  </a:lnTo>
                  <a:lnTo>
                    <a:pt x="3037084" y="568082"/>
                  </a:lnTo>
                  <a:lnTo>
                    <a:pt x="3061978" y="566728"/>
                  </a:lnTo>
                  <a:lnTo>
                    <a:pt x="3086872" y="565145"/>
                  </a:lnTo>
                  <a:lnTo>
                    <a:pt x="3111767" y="563295"/>
                  </a:lnTo>
                  <a:lnTo>
                    <a:pt x="3136661" y="561136"/>
                  </a:lnTo>
                  <a:lnTo>
                    <a:pt x="3161555" y="558620"/>
                  </a:lnTo>
                  <a:lnTo>
                    <a:pt x="3186449" y="555691"/>
                  </a:lnTo>
                  <a:lnTo>
                    <a:pt x="3211343" y="552287"/>
                  </a:lnTo>
                  <a:lnTo>
                    <a:pt x="3236237" y="548339"/>
                  </a:lnTo>
                  <a:lnTo>
                    <a:pt x="3261131" y="543770"/>
                  </a:lnTo>
                  <a:lnTo>
                    <a:pt x="3286025" y="538496"/>
                  </a:lnTo>
                  <a:lnTo>
                    <a:pt x="3310920" y="532426"/>
                  </a:lnTo>
                  <a:lnTo>
                    <a:pt x="3335814" y="525464"/>
                  </a:lnTo>
                  <a:lnTo>
                    <a:pt x="3360708" y="517510"/>
                  </a:lnTo>
                  <a:lnTo>
                    <a:pt x="3385602" y="508463"/>
                  </a:lnTo>
                  <a:lnTo>
                    <a:pt x="3410496" y="498226"/>
                  </a:lnTo>
                  <a:lnTo>
                    <a:pt x="3435390" y="486707"/>
                  </a:lnTo>
                  <a:lnTo>
                    <a:pt x="3460284" y="473831"/>
                  </a:lnTo>
                  <a:lnTo>
                    <a:pt x="3485179" y="459540"/>
                  </a:lnTo>
                  <a:lnTo>
                    <a:pt x="3510073" y="443807"/>
                  </a:lnTo>
                  <a:lnTo>
                    <a:pt x="3534967" y="426637"/>
                  </a:lnTo>
                  <a:lnTo>
                    <a:pt x="3559861" y="408080"/>
                  </a:lnTo>
                  <a:lnTo>
                    <a:pt x="3584755" y="388230"/>
                  </a:lnTo>
                  <a:lnTo>
                    <a:pt x="3609649" y="367233"/>
                  </a:lnTo>
                  <a:lnTo>
                    <a:pt x="3634543" y="345281"/>
                  </a:lnTo>
                  <a:lnTo>
                    <a:pt x="3659438" y="322612"/>
                  </a:lnTo>
                  <a:lnTo>
                    <a:pt x="3684332" y="299499"/>
                  </a:lnTo>
                  <a:lnTo>
                    <a:pt x="3709226" y="276234"/>
                  </a:lnTo>
                  <a:lnTo>
                    <a:pt x="3734120" y="253120"/>
                  </a:lnTo>
                  <a:lnTo>
                    <a:pt x="3759014" y="230451"/>
                  </a:lnTo>
                  <a:lnTo>
                    <a:pt x="3783908" y="208500"/>
                  </a:lnTo>
                  <a:lnTo>
                    <a:pt x="3808802" y="187502"/>
                  </a:lnTo>
                  <a:lnTo>
                    <a:pt x="3833696" y="167653"/>
                  </a:lnTo>
                  <a:lnTo>
                    <a:pt x="3858591" y="149095"/>
                  </a:lnTo>
                  <a:lnTo>
                    <a:pt x="3883485" y="131925"/>
                  </a:lnTo>
                  <a:lnTo>
                    <a:pt x="3908379" y="116192"/>
                  </a:lnTo>
                  <a:lnTo>
                    <a:pt x="3933273" y="101901"/>
                  </a:lnTo>
                  <a:lnTo>
                    <a:pt x="3958167" y="89025"/>
                  </a:lnTo>
                  <a:lnTo>
                    <a:pt x="3983061" y="77506"/>
                  </a:lnTo>
                  <a:lnTo>
                    <a:pt x="4007955" y="67269"/>
                  </a:lnTo>
                  <a:lnTo>
                    <a:pt x="4032850" y="58222"/>
                  </a:lnTo>
                  <a:lnTo>
                    <a:pt x="4057744" y="50268"/>
                  </a:lnTo>
                  <a:lnTo>
                    <a:pt x="4082638" y="43306"/>
                  </a:lnTo>
                  <a:lnTo>
                    <a:pt x="4107532" y="37236"/>
                  </a:lnTo>
                  <a:lnTo>
                    <a:pt x="4132426" y="31962"/>
                  </a:lnTo>
                  <a:lnTo>
                    <a:pt x="4157320" y="27393"/>
                  </a:lnTo>
                  <a:lnTo>
                    <a:pt x="4182214" y="23445"/>
                  </a:lnTo>
                  <a:lnTo>
                    <a:pt x="4207109" y="20042"/>
                  </a:lnTo>
                  <a:lnTo>
                    <a:pt x="4232003" y="17113"/>
                  </a:lnTo>
                  <a:lnTo>
                    <a:pt x="4256897" y="14596"/>
                  </a:lnTo>
                  <a:lnTo>
                    <a:pt x="4281791" y="12437"/>
                  </a:lnTo>
                  <a:lnTo>
                    <a:pt x="4306685" y="10588"/>
                  </a:lnTo>
                  <a:lnTo>
                    <a:pt x="4331579" y="9005"/>
                  </a:lnTo>
                  <a:lnTo>
                    <a:pt x="4356473" y="7651"/>
                  </a:lnTo>
                  <a:lnTo>
                    <a:pt x="4381367" y="6494"/>
                  </a:lnTo>
                  <a:lnTo>
                    <a:pt x="4406262" y="5505"/>
                  </a:lnTo>
                  <a:lnTo>
                    <a:pt x="4431156" y="4662"/>
                  </a:lnTo>
                  <a:lnTo>
                    <a:pt x="4456050" y="3943"/>
                  </a:lnTo>
                  <a:lnTo>
                    <a:pt x="4480944" y="3329"/>
                  </a:lnTo>
                  <a:lnTo>
                    <a:pt x="4505838" y="2806"/>
                  </a:lnTo>
                  <a:lnTo>
                    <a:pt x="4530732" y="2360"/>
                  </a:lnTo>
                  <a:lnTo>
                    <a:pt x="4555626" y="1981"/>
                  </a:lnTo>
                  <a:lnTo>
                    <a:pt x="4580521" y="1657"/>
                  </a:lnTo>
                  <a:lnTo>
                    <a:pt x="4605415" y="1382"/>
                  </a:lnTo>
                  <a:lnTo>
                    <a:pt x="4630309" y="1147"/>
                  </a:lnTo>
                  <a:lnTo>
                    <a:pt x="4655203" y="948"/>
                  </a:lnTo>
                  <a:lnTo>
                    <a:pt x="4680097" y="778"/>
                  </a:lnTo>
                  <a:lnTo>
                    <a:pt x="4704991" y="633"/>
                  </a:lnTo>
                  <a:lnTo>
                    <a:pt x="4729885" y="510"/>
                  </a:lnTo>
                  <a:lnTo>
                    <a:pt x="4754780" y="405"/>
                  </a:lnTo>
                  <a:lnTo>
                    <a:pt x="4779674" y="316"/>
                  </a:lnTo>
                  <a:lnTo>
                    <a:pt x="4804568" y="240"/>
                  </a:lnTo>
                  <a:lnTo>
                    <a:pt x="4829462" y="175"/>
                  </a:lnTo>
                  <a:lnTo>
                    <a:pt x="4854356" y="120"/>
                  </a:lnTo>
                  <a:lnTo>
                    <a:pt x="4879250" y="73"/>
                  </a:lnTo>
                  <a:lnTo>
                    <a:pt x="4904144" y="33"/>
                  </a:lnTo>
                  <a:lnTo>
                    <a:pt x="4929038" y="0"/>
                  </a:lnTo>
                </a:path>
              </a:pathLst>
            </a:custGeom>
            <a:ln w="40651" cap="flat">
              <a:solidFill>
                <a:srgbClr val="8195FF">
                  <a:alpha val="100000"/>
                </a:srgbClr>
              </a:solidFill>
              <a:prstDash val="solid"/>
              <a:round/>
            </a:ln>
          </p:spPr>
          <p:txBody>
            <a:bodyPr/>
            <a:lstStyle/>
            <a:p/>
          </p:txBody>
        </p:sp>
        <p:sp>
          <p:nvSpPr>
            <p:cNvPr id="64" name="pl64"/>
            <p:cNvSpPr/>
            <p:nvPr/>
          </p:nvSpPr>
          <p:spPr>
            <a:xfrm>
              <a:off x="2420208" y="2489397"/>
              <a:ext cx="4929038" cy="143981"/>
            </a:xfrm>
            <a:custGeom>
              <a:avLst/>
              <a:pathLst>
                <a:path w="4929038" h="143981">
                  <a:moveTo>
                    <a:pt x="0" y="143981"/>
                  </a:moveTo>
                  <a:lnTo>
                    <a:pt x="24894" y="143973"/>
                  </a:lnTo>
                  <a:lnTo>
                    <a:pt x="49788" y="143963"/>
                  </a:lnTo>
                  <a:lnTo>
                    <a:pt x="74682" y="143951"/>
                  </a:lnTo>
                  <a:lnTo>
                    <a:pt x="99576" y="143937"/>
                  </a:lnTo>
                  <a:lnTo>
                    <a:pt x="124470" y="143921"/>
                  </a:lnTo>
                  <a:lnTo>
                    <a:pt x="149364" y="143902"/>
                  </a:lnTo>
                  <a:lnTo>
                    <a:pt x="174258" y="143880"/>
                  </a:lnTo>
                  <a:lnTo>
                    <a:pt x="199153" y="143854"/>
                  </a:lnTo>
                  <a:lnTo>
                    <a:pt x="224047" y="143823"/>
                  </a:lnTo>
                  <a:lnTo>
                    <a:pt x="248941" y="143787"/>
                  </a:lnTo>
                  <a:lnTo>
                    <a:pt x="273835" y="143744"/>
                  </a:lnTo>
                  <a:lnTo>
                    <a:pt x="298729" y="143694"/>
                  </a:lnTo>
                  <a:lnTo>
                    <a:pt x="323623" y="143636"/>
                  </a:lnTo>
                  <a:lnTo>
                    <a:pt x="348517" y="143567"/>
                  </a:lnTo>
                  <a:lnTo>
                    <a:pt x="373412" y="143486"/>
                  </a:lnTo>
                  <a:lnTo>
                    <a:pt x="398306" y="143391"/>
                  </a:lnTo>
                  <a:lnTo>
                    <a:pt x="423200" y="143279"/>
                  </a:lnTo>
                  <a:lnTo>
                    <a:pt x="448094" y="143149"/>
                  </a:lnTo>
                  <a:lnTo>
                    <a:pt x="472988" y="142995"/>
                  </a:lnTo>
                  <a:lnTo>
                    <a:pt x="497882" y="142815"/>
                  </a:lnTo>
                  <a:lnTo>
                    <a:pt x="522776" y="142605"/>
                  </a:lnTo>
                  <a:lnTo>
                    <a:pt x="547670" y="142358"/>
                  </a:lnTo>
                  <a:lnTo>
                    <a:pt x="572565" y="142068"/>
                  </a:lnTo>
                  <a:lnTo>
                    <a:pt x="597459" y="141730"/>
                  </a:lnTo>
                  <a:lnTo>
                    <a:pt x="622353" y="141334"/>
                  </a:lnTo>
                  <a:lnTo>
                    <a:pt x="647247" y="140872"/>
                  </a:lnTo>
                  <a:lnTo>
                    <a:pt x="672141" y="140332"/>
                  </a:lnTo>
                  <a:lnTo>
                    <a:pt x="697035" y="139703"/>
                  </a:lnTo>
                  <a:lnTo>
                    <a:pt x="721929" y="138971"/>
                  </a:lnTo>
                  <a:lnTo>
                    <a:pt x="746824" y="138120"/>
                  </a:lnTo>
                  <a:lnTo>
                    <a:pt x="771718" y="137133"/>
                  </a:lnTo>
                  <a:lnTo>
                    <a:pt x="796612" y="135990"/>
                  </a:lnTo>
                  <a:lnTo>
                    <a:pt x="821506" y="134672"/>
                  </a:lnTo>
                  <a:lnTo>
                    <a:pt x="846400" y="133154"/>
                  </a:lnTo>
                  <a:lnTo>
                    <a:pt x="871294" y="131414"/>
                  </a:lnTo>
                  <a:lnTo>
                    <a:pt x="896188" y="129425"/>
                  </a:lnTo>
                  <a:lnTo>
                    <a:pt x="921083" y="127164"/>
                  </a:lnTo>
                  <a:lnTo>
                    <a:pt x="945977" y="124604"/>
                  </a:lnTo>
                  <a:lnTo>
                    <a:pt x="970871" y="121725"/>
                  </a:lnTo>
                  <a:lnTo>
                    <a:pt x="995765" y="118506"/>
                  </a:lnTo>
                  <a:lnTo>
                    <a:pt x="1020659" y="114933"/>
                  </a:lnTo>
                  <a:lnTo>
                    <a:pt x="1045553" y="111000"/>
                  </a:lnTo>
                  <a:lnTo>
                    <a:pt x="1070447" y="106707"/>
                  </a:lnTo>
                  <a:lnTo>
                    <a:pt x="1095341" y="102068"/>
                  </a:lnTo>
                  <a:lnTo>
                    <a:pt x="1120236" y="97105"/>
                  </a:lnTo>
                  <a:lnTo>
                    <a:pt x="1145130" y="91856"/>
                  </a:lnTo>
                  <a:lnTo>
                    <a:pt x="1170024" y="86368"/>
                  </a:lnTo>
                  <a:lnTo>
                    <a:pt x="1194918" y="80701"/>
                  </a:lnTo>
                  <a:lnTo>
                    <a:pt x="1219812" y="74923"/>
                  </a:lnTo>
                  <a:lnTo>
                    <a:pt x="1244706" y="69106"/>
                  </a:lnTo>
                  <a:lnTo>
                    <a:pt x="1269600" y="63328"/>
                  </a:lnTo>
                  <a:lnTo>
                    <a:pt x="1294495" y="57661"/>
                  </a:lnTo>
                  <a:lnTo>
                    <a:pt x="1319389" y="52173"/>
                  </a:lnTo>
                  <a:lnTo>
                    <a:pt x="1344283" y="46924"/>
                  </a:lnTo>
                  <a:lnTo>
                    <a:pt x="1369177" y="41961"/>
                  </a:lnTo>
                  <a:lnTo>
                    <a:pt x="1394071" y="37322"/>
                  </a:lnTo>
                  <a:lnTo>
                    <a:pt x="1418965" y="33029"/>
                  </a:lnTo>
                  <a:lnTo>
                    <a:pt x="1443859" y="29096"/>
                  </a:lnTo>
                  <a:lnTo>
                    <a:pt x="1468754" y="25523"/>
                  </a:lnTo>
                  <a:lnTo>
                    <a:pt x="1493648" y="22304"/>
                  </a:lnTo>
                  <a:lnTo>
                    <a:pt x="1518542" y="19425"/>
                  </a:lnTo>
                  <a:lnTo>
                    <a:pt x="1543436" y="16865"/>
                  </a:lnTo>
                  <a:lnTo>
                    <a:pt x="1568330" y="14603"/>
                  </a:lnTo>
                  <a:lnTo>
                    <a:pt x="1593224" y="12615"/>
                  </a:lnTo>
                  <a:lnTo>
                    <a:pt x="1618118" y="10874"/>
                  </a:lnTo>
                  <a:lnTo>
                    <a:pt x="1643012" y="9357"/>
                  </a:lnTo>
                  <a:lnTo>
                    <a:pt x="1667907" y="8039"/>
                  </a:lnTo>
                  <a:lnTo>
                    <a:pt x="1692801" y="6896"/>
                  </a:lnTo>
                  <a:lnTo>
                    <a:pt x="1717695" y="5909"/>
                  </a:lnTo>
                  <a:lnTo>
                    <a:pt x="1742589" y="5058"/>
                  </a:lnTo>
                  <a:lnTo>
                    <a:pt x="1767483" y="4326"/>
                  </a:lnTo>
                  <a:lnTo>
                    <a:pt x="1792377" y="3697"/>
                  </a:lnTo>
                  <a:lnTo>
                    <a:pt x="1817271" y="3157"/>
                  </a:lnTo>
                  <a:lnTo>
                    <a:pt x="1842166" y="2695"/>
                  </a:lnTo>
                  <a:lnTo>
                    <a:pt x="1867060" y="2299"/>
                  </a:lnTo>
                  <a:lnTo>
                    <a:pt x="1891954" y="1961"/>
                  </a:lnTo>
                  <a:lnTo>
                    <a:pt x="1916848" y="1671"/>
                  </a:lnTo>
                  <a:lnTo>
                    <a:pt x="1941742" y="1424"/>
                  </a:lnTo>
                  <a:lnTo>
                    <a:pt x="1966636" y="1213"/>
                  </a:lnTo>
                  <a:lnTo>
                    <a:pt x="1991530" y="1034"/>
                  </a:lnTo>
                  <a:lnTo>
                    <a:pt x="2016425" y="880"/>
                  </a:lnTo>
                  <a:lnTo>
                    <a:pt x="2041319" y="749"/>
                  </a:lnTo>
                  <a:lnTo>
                    <a:pt x="2066213" y="638"/>
                  </a:lnTo>
                  <a:lnTo>
                    <a:pt x="2091107" y="543"/>
                  </a:lnTo>
                  <a:lnTo>
                    <a:pt x="2116001" y="462"/>
                  </a:lnTo>
                  <a:lnTo>
                    <a:pt x="2140895" y="393"/>
                  </a:lnTo>
                  <a:lnTo>
                    <a:pt x="2165789" y="335"/>
                  </a:lnTo>
                  <a:lnTo>
                    <a:pt x="2190683" y="285"/>
                  </a:lnTo>
                  <a:lnTo>
                    <a:pt x="2215578" y="242"/>
                  </a:lnTo>
                  <a:lnTo>
                    <a:pt x="2240472" y="206"/>
                  </a:lnTo>
                  <a:lnTo>
                    <a:pt x="2265366" y="175"/>
                  </a:lnTo>
                  <a:lnTo>
                    <a:pt x="2290260" y="149"/>
                  </a:lnTo>
                  <a:lnTo>
                    <a:pt x="2315154" y="127"/>
                  </a:lnTo>
                  <a:lnTo>
                    <a:pt x="2340048" y="108"/>
                  </a:lnTo>
                  <a:lnTo>
                    <a:pt x="2364942" y="92"/>
                  </a:lnTo>
                  <a:lnTo>
                    <a:pt x="2389837" y="78"/>
                  </a:lnTo>
                  <a:lnTo>
                    <a:pt x="2414731" y="66"/>
                  </a:lnTo>
                  <a:lnTo>
                    <a:pt x="2439625" y="56"/>
                  </a:lnTo>
                  <a:lnTo>
                    <a:pt x="2464519" y="48"/>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A58AFF">
                  <a:alpha val="100000"/>
                </a:srgbClr>
              </a:solidFill>
              <a:prstDash val="solid"/>
              <a:round/>
            </a:ln>
          </p:spPr>
          <p:txBody>
            <a:bodyPr/>
            <a:lstStyle/>
            <a:p/>
          </p:txBody>
        </p:sp>
        <p:sp>
          <p:nvSpPr>
            <p:cNvPr id="65" name="pl65"/>
            <p:cNvSpPr/>
            <p:nvPr/>
          </p:nvSpPr>
          <p:spPr>
            <a:xfrm>
              <a:off x="2420208" y="2201386"/>
              <a:ext cx="4929038" cy="143981"/>
            </a:xfrm>
            <a:custGeom>
              <a:avLst/>
              <a:pathLst>
                <a:path w="4929038" h="143981">
                  <a:moveTo>
                    <a:pt x="0" y="0"/>
                  </a:moveTo>
                  <a:lnTo>
                    <a:pt x="24894" y="8"/>
                  </a:lnTo>
                  <a:lnTo>
                    <a:pt x="49788" y="18"/>
                  </a:lnTo>
                  <a:lnTo>
                    <a:pt x="74682" y="30"/>
                  </a:lnTo>
                  <a:lnTo>
                    <a:pt x="99576" y="43"/>
                  </a:lnTo>
                  <a:lnTo>
                    <a:pt x="124470" y="60"/>
                  </a:lnTo>
                  <a:lnTo>
                    <a:pt x="149364" y="79"/>
                  </a:lnTo>
                  <a:lnTo>
                    <a:pt x="174258" y="101"/>
                  </a:lnTo>
                  <a:lnTo>
                    <a:pt x="199153" y="127"/>
                  </a:lnTo>
                  <a:lnTo>
                    <a:pt x="224047" y="158"/>
                  </a:lnTo>
                  <a:lnTo>
                    <a:pt x="248941" y="194"/>
                  </a:lnTo>
                  <a:lnTo>
                    <a:pt x="273835" y="237"/>
                  </a:lnTo>
                  <a:lnTo>
                    <a:pt x="298729" y="286"/>
                  </a:lnTo>
                  <a:lnTo>
                    <a:pt x="323623" y="345"/>
                  </a:lnTo>
                  <a:lnTo>
                    <a:pt x="348517" y="414"/>
                  </a:lnTo>
                  <a:lnTo>
                    <a:pt x="373412" y="495"/>
                  </a:lnTo>
                  <a:lnTo>
                    <a:pt x="398306" y="590"/>
                  </a:lnTo>
                  <a:lnTo>
                    <a:pt x="423200" y="701"/>
                  </a:lnTo>
                  <a:lnTo>
                    <a:pt x="448094" y="832"/>
                  </a:lnTo>
                  <a:lnTo>
                    <a:pt x="472988" y="985"/>
                  </a:lnTo>
                  <a:lnTo>
                    <a:pt x="497882" y="1165"/>
                  </a:lnTo>
                  <a:lnTo>
                    <a:pt x="522776" y="1376"/>
                  </a:lnTo>
                  <a:lnTo>
                    <a:pt x="547670" y="1623"/>
                  </a:lnTo>
                  <a:lnTo>
                    <a:pt x="572565" y="1912"/>
                  </a:lnTo>
                  <a:lnTo>
                    <a:pt x="597459" y="2251"/>
                  </a:lnTo>
                  <a:lnTo>
                    <a:pt x="622353" y="2647"/>
                  </a:lnTo>
                  <a:lnTo>
                    <a:pt x="647247" y="3109"/>
                  </a:lnTo>
                  <a:lnTo>
                    <a:pt x="672141" y="3649"/>
                  </a:lnTo>
                  <a:lnTo>
                    <a:pt x="697035" y="4278"/>
                  </a:lnTo>
                  <a:lnTo>
                    <a:pt x="721929" y="5010"/>
                  </a:lnTo>
                  <a:lnTo>
                    <a:pt x="746824" y="5861"/>
                  </a:lnTo>
                  <a:lnTo>
                    <a:pt x="771718" y="6848"/>
                  </a:lnTo>
                  <a:lnTo>
                    <a:pt x="796612" y="7990"/>
                  </a:lnTo>
                  <a:lnTo>
                    <a:pt x="821506" y="9309"/>
                  </a:lnTo>
                  <a:lnTo>
                    <a:pt x="846400" y="10826"/>
                  </a:lnTo>
                  <a:lnTo>
                    <a:pt x="871294" y="12567"/>
                  </a:lnTo>
                  <a:lnTo>
                    <a:pt x="896188" y="14555"/>
                  </a:lnTo>
                  <a:lnTo>
                    <a:pt x="921083" y="16817"/>
                  </a:lnTo>
                  <a:lnTo>
                    <a:pt x="945977" y="19376"/>
                  </a:lnTo>
                  <a:lnTo>
                    <a:pt x="970871" y="22256"/>
                  </a:lnTo>
                  <a:lnTo>
                    <a:pt x="995765" y="25475"/>
                  </a:lnTo>
                  <a:lnTo>
                    <a:pt x="1020659" y="29048"/>
                  </a:lnTo>
                  <a:lnTo>
                    <a:pt x="1045553" y="32981"/>
                  </a:lnTo>
                  <a:lnTo>
                    <a:pt x="1070447" y="37273"/>
                  </a:lnTo>
                  <a:lnTo>
                    <a:pt x="1095341" y="41913"/>
                  </a:lnTo>
                  <a:lnTo>
                    <a:pt x="1120236" y="46875"/>
                  </a:lnTo>
                  <a:lnTo>
                    <a:pt x="1145130" y="52125"/>
                  </a:lnTo>
                  <a:lnTo>
                    <a:pt x="1170024" y="57612"/>
                  </a:lnTo>
                  <a:lnTo>
                    <a:pt x="1194918" y="63280"/>
                  </a:lnTo>
                  <a:lnTo>
                    <a:pt x="1219812" y="69058"/>
                  </a:lnTo>
                  <a:lnTo>
                    <a:pt x="1244706" y="74874"/>
                  </a:lnTo>
                  <a:lnTo>
                    <a:pt x="1269600" y="80653"/>
                  </a:lnTo>
                  <a:lnTo>
                    <a:pt x="1294495" y="86320"/>
                  </a:lnTo>
                  <a:lnTo>
                    <a:pt x="1319389" y="91808"/>
                  </a:lnTo>
                  <a:lnTo>
                    <a:pt x="1344283" y="97057"/>
                  </a:lnTo>
                  <a:lnTo>
                    <a:pt x="1369177" y="102020"/>
                  </a:lnTo>
                  <a:lnTo>
                    <a:pt x="1394071" y="106659"/>
                  </a:lnTo>
                  <a:lnTo>
                    <a:pt x="1418965" y="110951"/>
                  </a:lnTo>
                  <a:lnTo>
                    <a:pt x="1443859" y="114885"/>
                  </a:lnTo>
                  <a:lnTo>
                    <a:pt x="1468754" y="118457"/>
                  </a:lnTo>
                  <a:lnTo>
                    <a:pt x="1493648" y="121676"/>
                  </a:lnTo>
                  <a:lnTo>
                    <a:pt x="1518542" y="124556"/>
                  </a:lnTo>
                  <a:lnTo>
                    <a:pt x="1543436" y="127115"/>
                  </a:lnTo>
                  <a:lnTo>
                    <a:pt x="1568330" y="129377"/>
                  </a:lnTo>
                  <a:lnTo>
                    <a:pt x="1593224" y="131366"/>
                  </a:lnTo>
                  <a:lnTo>
                    <a:pt x="1618118" y="133106"/>
                  </a:lnTo>
                  <a:lnTo>
                    <a:pt x="1643012" y="134624"/>
                  </a:lnTo>
                  <a:lnTo>
                    <a:pt x="1667907" y="135942"/>
                  </a:lnTo>
                  <a:lnTo>
                    <a:pt x="1692801" y="137084"/>
                  </a:lnTo>
                  <a:lnTo>
                    <a:pt x="1717695" y="138071"/>
                  </a:lnTo>
                  <a:lnTo>
                    <a:pt x="1742589" y="138922"/>
                  </a:lnTo>
                  <a:lnTo>
                    <a:pt x="1767483" y="139655"/>
                  </a:lnTo>
                  <a:lnTo>
                    <a:pt x="1792377" y="140284"/>
                  </a:lnTo>
                  <a:lnTo>
                    <a:pt x="1817271" y="140823"/>
                  </a:lnTo>
                  <a:lnTo>
                    <a:pt x="1842166" y="141286"/>
                  </a:lnTo>
                  <a:lnTo>
                    <a:pt x="1867060" y="141682"/>
                  </a:lnTo>
                  <a:lnTo>
                    <a:pt x="1891954" y="142020"/>
                  </a:lnTo>
                  <a:lnTo>
                    <a:pt x="1916848" y="142309"/>
                  </a:lnTo>
                  <a:lnTo>
                    <a:pt x="1941742" y="142556"/>
                  </a:lnTo>
                  <a:lnTo>
                    <a:pt x="1966636" y="142767"/>
                  </a:lnTo>
                  <a:lnTo>
                    <a:pt x="1991530" y="142947"/>
                  </a:lnTo>
                  <a:lnTo>
                    <a:pt x="2016425" y="143100"/>
                  </a:lnTo>
                  <a:lnTo>
                    <a:pt x="2041319" y="143231"/>
                  </a:lnTo>
                  <a:lnTo>
                    <a:pt x="2066213" y="143343"/>
                  </a:lnTo>
                  <a:lnTo>
                    <a:pt x="2091107" y="143438"/>
                  </a:lnTo>
                  <a:lnTo>
                    <a:pt x="2116001" y="143518"/>
                  </a:lnTo>
                  <a:lnTo>
                    <a:pt x="2140895" y="143587"/>
                  </a:lnTo>
                  <a:lnTo>
                    <a:pt x="2165789" y="143646"/>
                  </a:lnTo>
                  <a:lnTo>
                    <a:pt x="2190683" y="143696"/>
                  </a:lnTo>
                  <a:lnTo>
                    <a:pt x="2215578" y="143738"/>
                  </a:lnTo>
                  <a:lnTo>
                    <a:pt x="2240472" y="143774"/>
                  </a:lnTo>
                  <a:lnTo>
                    <a:pt x="2265366" y="143805"/>
                  </a:lnTo>
                  <a:lnTo>
                    <a:pt x="2290260" y="143832"/>
                  </a:lnTo>
                  <a:lnTo>
                    <a:pt x="2315154" y="143854"/>
                  </a:lnTo>
                  <a:lnTo>
                    <a:pt x="2340048" y="143873"/>
                  </a:lnTo>
                  <a:lnTo>
                    <a:pt x="2364942" y="143889"/>
                  </a:lnTo>
                  <a:lnTo>
                    <a:pt x="2389837" y="143903"/>
                  </a:lnTo>
                  <a:lnTo>
                    <a:pt x="2414731" y="143914"/>
                  </a:lnTo>
                  <a:lnTo>
                    <a:pt x="2439625" y="143924"/>
                  </a:lnTo>
                  <a:lnTo>
                    <a:pt x="2464519" y="143933"/>
                  </a:lnTo>
                  <a:lnTo>
                    <a:pt x="2464519" y="143981"/>
                  </a:lnTo>
                  <a:lnTo>
                    <a:pt x="2489413" y="143981"/>
                  </a:lnTo>
                  <a:lnTo>
                    <a:pt x="2514307" y="143981"/>
                  </a:lnTo>
                  <a:lnTo>
                    <a:pt x="2539201" y="143981"/>
                  </a:lnTo>
                  <a:lnTo>
                    <a:pt x="2564096" y="143981"/>
                  </a:lnTo>
                  <a:lnTo>
                    <a:pt x="2588990" y="143981"/>
                  </a:lnTo>
                  <a:lnTo>
                    <a:pt x="2613884" y="143981"/>
                  </a:lnTo>
                  <a:lnTo>
                    <a:pt x="2638778" y="143981"/>
                  </a:lnTo>
                  <a:lnTo>
                    <a:pt x="2663672" y="143981"/>
                  </a:lnTo>
                  <a:lnTo>
                    <a:pt x="2688566" y="143981"/>
                  </a:lnTo>
                  <a:lnTo>
                    <a:pt x="2713460" y="143981"/>
                  </a:lnTo>
                  <a:lnTo>
                    <a:pt x="2738354" y="143981"/>
                  </a:lnTo>
                  <a:lnTo>
                    <a:pt x="2763249" y="143981"/>
                  </a:lnTo>
                  <a:lnTo>
                    <a:pt x="2788143" y="143981"/>
                  </a:lnTo>
                  <a:lnTo>
                    <a:pt x="2813037" y="143981"/>
                  </a:lnTo>
                  <a:lnTo>
                    <a:pt x="2837931" y="143981"/>
                  </a:lnTo>
                  <a:lnTo>
                    <a:pt x="2862825" y="143981"/>
                  </a:lnTo>
                  <a:lnTo>
                    <a:pt x="2887719" y="143981"/>
                  </a:lnTo>
                  <a:lnTo>
                    <a:pt x="2912613" y="143981"/>
                  </a:lnTo>
                  <a:lnTo>
                    <a:pt x="2937508" y="143981"/>
                  </a:lnTo>
                  <a:lnTo>
                    <a:pt x="2962402" y="143981"/>
                  </a:lnTo>
                  <a:lnTo>
                    <a:pt x="2987296" y="143981"/>
                  </a:lnTo>
                  <a:lnTo>
                    <a:pt x="3012190" y="143981"/>
                  </a:lnTo>
                  <a:lnTo>
                    <a:pt x="3037084" y="143981"/>
                  </a:lnTo>
                  <a:lnTo>
                    <a:pt x="3061978" y="143981"/>
                  </a:lnTo>
                  <a:lnTo>
                    <a:pt x="3086872" y="143981"/>
                  </a:lnTo>
                  <a:lnTo>
                    <a:pt x="3111767" y="143981"/>
                  </a:lnTo>
                  <a:lnTo>
                    <a:pt x="3136661" y="143981"/>
                  </a:lnTo>
                  <a:lnTo>
                    <a:pt x="3161555" y="143981"/>
                  </a:lnTo>
                  <a:lnTo>
                    <a:pt x="3186449" y="143981"/>
                  </a:lnTo>
                  <a:lnTo>
                    <a:pt x="3211343" y="143981"/>
                  </a:lnTo>
                  <a:lnTo>
                    <a:pt x="3236237" y="143981"/>
                  </a:lnTo>
                  <a:lnTo>
                    <a:pt x="3261131" y="143981"/>
                  </a:lnTo>
                  <a:lnTo>
                    <a:pt x="3286025" y="143981"/>
                  </a:lnTo>
                  <a:lnTo>
                    <a:pt x="3310920" y="143981"/>
                  </a:lnTo>
                  <a:lnTo>
                    <a:pt x="3335814" y="143981"/>
                  </a:lnTo>
                  <a:lnTo>
                    <a:pt x="3360708" y="143981"/>
                  </a:lnTo>
                  <a:lnTo>
                    <a:pt x="3385602" y="143981"/>
                  </a:lnTo>
                  <a:lnTo>
                    <a:pt x="3410496" y="143981"/>
                  </a:lnTo>
                  <a:lnTo>
                    <a:pt x="3435390" y="143981"/>
                  </a:lnTo>
                  <a:lnTo>
                    <a:pt x="3460284" y="143981"/>
                  </a:lnTo>
                  <a:lnTo>
                    <a:pt x="3485179" y="143981"/>
                  </a:lnTo>
                  <a:lnTo>
                    <a:pt x="3510073" y="143981"/>
                  </a:lnTo>
                  <a:lnTo>
                    <a:pt x="3534967" y="143981"/>
                  </a:lnTo>
                  <a:lnTo>
                    <a:pt x="3559861" y="143981"/>
                  </a:lnTo>
                  <a:lnTo>
                    <a:pt x="3584755" y="143981"/>
                  </a:lnTo>
                  <a:lnTo>
                    <a:pt x="3609649" y="143981"/>
                  </a:lnTo>
                  <a:lnTo>
                    <a:pt x="3634543" y="143981"/>
                  </a:lnTo>
                  <a:lnTo>
                    <a:pt x="3659438" y="143981"/>
                  </a:lnTo>
                  <a:lnTo>
                    <a:pt x="3684332" y="143981"/>
                  </a:lnTo>
                  <a:lnTo>
                    <a:pt x="3709226" y="143981"/>
                  </a:lnTo>
                  <a:lnTo>
                    <a:pt x="3734120" y="143981"/>
                  </a:lnTo>
                  <a:lnTo>
                    <a:pt x="3759014" y="143981"/>
                  </a:lnTo>
                  <a:lnTo>
                    <a:pt x="3783908" y="143981"/>
                  </a:lnTo>
                  <a:lnTo>
                    <a:pt x="3808802" y="143981"/>
                  </a:lnTo>
                  <a:lnTo>
                    <a:pt x="3833696" y="143981"/>
                  </a:lnTo>
                  <a:lnTo>
                    <a:pt x="3858591" y="143981"/>
                  </a:lnTo>
                  <a:lnTo>
                    <a:pt x="3883485" y="143981"/>
                  </a:lnTo>
                  <a:lnTo>
                    <a:pt x="3908379" y="143981"/>
                  </a:lnTo>
                  <a:lnTo>
                    <a:pt x="3933273" y="143981"/>
                  </a:lnTo>
                  <a:lnTo>
                    <a:pt x="3958167" y="143981"/>
                  </a:lnTo>
                  <a:lnTo>
                    <a:pt x="3983061" y="143981"/>
                  </a:lnTo>
                  <a:lnTo>
                    <a:pt x="4007955" y="143981"/>
                  </a:lnTo>
                  <a:lnTo>
                    <a:pt x="4032850" y="143981"/>
                  </a:lnTo>
                  <a:lnTo>
                    <a:pt x="4057744" y="143981"/>
                  </a:lnTo>
                  <a:lnTo>
                    <a:pt x="4082638" y="143981"/>
                  </a:lnTo>
                  <a:lnTo>
                    <a:pt x="4107532" y="143981"/>
                  </a:lnTo>
                  <a:lnTo>
                    <a:pt x="4132426" y="143981"/>
                  </a:lnTo>
                  <a:lnTo>
                    <a:pt x="4157320" y="143981"/>
                  </a:lnTo>
                  <a:lnTo>
                    <a:pt x="4182214" y="143981"/>
                  </a:lnTo>
                  <a:lnTo>
                    <a:pt x="4207109" y="143981"/>
                  </a:lnTo>
                  <a:lnTo>
                    <a:pt x="4232003" y="143981"/>
                  </a:lnTo>
                  <a:lnTo>
                    <a:pt x="4256897" y="143981"/>
                  </a:lnTo>
                  <a:lnTo>
                    <a:pt x="4281791" y="143981"/>
                  </a:lnTo>
                  <a:lnTo>
                    <a:pt x="4306685" y="143981"/>
                  </a:lnTo>
                  <a:lnTo>
                    <a:pt x="4331579" y="143981"/>
                  </a:lnTo>
                  <a:lnTo>
                    <a:pt x="4356473" y="143981"/>
                  </a:lnTo>
                  <a:lnTo>
                    <a:pt x="4381367" y="143981"/>
                  </a:lnTo>
                  <a:lnTo>
                    <a:pt x="4406262" y="143981"/>
                  </a:lnTo>
                  <a:lnTo>
                    <a:pt x="4431156" y="143981"/>
                  </a:lnTo>
                  <a:lnTo>
                    <a:pt x="4456050" y="143981"/>
                  </a:lnTo>
                  <a:lnTo>
                    <a:pt x="4480944" y="143981"/>
                  </a:lnTo>
                  <a:lnTo>
                    <a:pt x="4505838" y="143981"/>
                  </a:lnTo>
                  <a:lnTo>
                    <a:pt x="4530732" y="143981"/>
                  </a:lnTo>
                  <a:lnTo>
                    <a:pt x="4555626" y="143981"/>
                  </a:lnTo>
                  <a:lnTo>
                    <a:pt x="4580521" y="143981"/>
                  </a:lnTo>
                  <a:lnTo>
                    <a:pt x="4605415" y="143981"/>
                  </a:lnTo>
                  <a:lnTo>
                    <a:pt x="4630309" y="143981"/>
                  </a:lnTo>
                  <a:lnTo>
                    <a:pt x="4655203" y="143981"/>
                  </a:lnTo>
                  <a:lnTo>
                    <a:pt x="4680097" y="143981"/>
                  </a:lnTo>
                  <a:lnTo>
                    <a:pt x="4704991" y="143981"/>
                  </a:lnTo>
                  <a:lnTo>
                    <a:pt x="4729885" y="143981"/>
                  </a:lnTo>
                  <a:lnTo>
                    <a:pt x="4754780" y="143981"/>
                  </a:lnTo>
                  <a:lnTo>
                    <a:pt x="4779674" y="143981"/>
                  </a:lnTo>
                  <a:lnTo>
                    <a:pt x="4804568" y="143981"/>
                  </a:lnTo>
                  <a:lnTo>
                    <a:pt x="4829462" y="143981"/>
                  </a:lnTo>
                  <a:lnTo>
                    <a:pt x="4854356" y="143981"/>
                  </a:lnTo>
                  <a:lnTo>
                    <a:pt x="4879250" y="143981"/>
                  </a:lnTo>
                  <a:lnTo>
                    <a:pt x="4904144" y="143981"/>
                  </a:lnTo>
                  <a:lnTo>
                    <a:pt x="4929038" y="143981"/>
                  </a:lnTo>
                </a:path>
              </a:pathLst>
            </a:custGeom>
            <a:ln w="40651" cap="flat">
              <a:solidFill>
                <a:srgbClr val="C17FFF">
                  <a:alpha val="100000"/>
                </a:srgbClr>
              </a:solidFill>
              <a:prstDash val="solid"/>
              <a:round/>
            </a:ln>
          </p:spPr>
          <p:txBody>
            <a:bodyPr/>
            <a:lstStyle/>
            <a:p/>
          </p:txBody>
        </p:sp>
        <p:sp>
          <p:nvSpPr>
            <p:cNvPr id="66" name="pl66"/>
            <p:cNvSpPr/>
            <p:nvPr/>
          </p:nvSpPr>
          <p:spPr>
            <a:xfrm>
              <a:off x="2420208" y="5514074"/>
              <a:ext cx="4929038" cy="287914"/>
            </a:xfrm>
            <a:custGeom>
              <a:avLst/>
              <a:pathLst>
                <a:path w="4929038" h="287914">
                  <a:moveTo>
                    <a:pt x="0" y="287914"/>
                  </a:moveTo>
                  <a:lnTo>
                    <a:pt x="24894" y="287897"/>
                  </a:lnTo>
                  <a:lnTo>
                    <a:pt x="49788" y="287878"/>
                  </a:lnTo>
                  <a:lnTo>
                    <a:pt x="74682" y="287854"/>
                  </a:lnTo>
                  <a:lnTo>
                    <a:pt x="99576" y="287827"/>
                  </a:lnTo>
                  <a:lnTo>
                    <a:pt x="124470" y="287794"/>
                  </a:lnTo>
                  <a:lnTo>
                    <a:pt x="149364" y="287756"/>
                  </a:lnTo>
                  <a:lnTo>
                    <a:pt x="174258" y="287712"/>
                  </a:lnTo>
                  <a:lnTo>
                    <a:pt x="199153" y="287659"/>
                  </a:lnTo>
                  <a:lnTo>
                    <a:pt x="224047" y="287598"/>
                  </a:lnTo>
                  <a:lnTo>
                    <a:pt x="248941" y="287525"/>
                  </a:lnTo>
                  <a:lnTo>
                    <a:pt x="273835" y="287440"/>
                  </a:lnTo>
                  <a:lnTo>
                    <a:pt x="298729" y="287341"/>
                  </a:lnTo>
                  <a:lnTo>
                    <a:pt x="323623" y="287223"/>
                  </a:lnTo>
                  <a:lnTo>
                    <a:pt x="348517" y="287086"/>
                  </a:lnTo>
                  <a:lnTo>
                    <a:pt x="373412" y="286924"/>
                  </a:lnTo>
                  <a:lnTo>
                    <a:pt x="398306" y="286734"/>
                  </a:lnTo>
                  <a:lnTo>
                    <a:pt x="423200" y="286511"/>
                  </a:lnTo>
                  <a:lnTo>
                    <a:pt x="448094" y="286250"/>
                  </a:lnTo>
                  <a:lnTo>
                    <a:pt x="472988" y="285943"/>
                  </a:lnTo>
                  <a:lnTo>
                    <a:pt x="497882" y="285583"/>
                  </a:lnTo>
                  <a:lnTo>
                    <a:pt x="522776" y="285161"/>
                  </a:lnTo>
                  <a:lnTo>
                    <a:pt x="547670" y="284667"/>
                  </a:lnTo>
                  <a:lnTo>
                    <a:pt x="572565" y="284089"/>
                  </a:lnTo>
                  <a:lnTo>
                    <a:pt x="597459" y="283412"/>
                  </a:lnTo>
                  <a:lnTo>
                    <a:pt x="622353" y="282620"/>
                  </a:lnTo>
                  <a:lnTo>
                    <a:pt x="647247" y="281695"/>
                  </a:lnTo>
                  <a:lnTo>
                    <a:pt x="672141" y="280616"/>
                  </a:lnTo>
                  <a:lnTo>
                    <a:pt x="697035" y="279358"/>
                  </a:lnTo>
                  <a:lnTo>
                    <a:pt x="721929" y="277893"/>
                  </a:lnTo>
                  <a:lnTo>
                    <a:pt x="746824" y="276191"/>
                  </a:lnTo>
                  <a:lnTo>
                    <a:pt x="771718" y="274217"/>
                  </a:lnTo>
                  <a:lnTo>
                    <a:pt x="796612" y="271933"/>
                  </a:lnTo>
                  <a:lnTo>
                    <a:pt x="821506" y="269296"/>
                  </a:lnTo>
                  <a:lnTo>
                    <a:pt x="846400" y="266261"/>
                  </a:lnTo>
                  <a:lnTo>
                    <a:pt x="871294" y="262780"/>
                  </a:lnTo>
                  <a:lnTo>
                    <a:pt x="896188" y="258803"/>
                  </a:lnTo>
                  <a:lnTo>
                    <a:pt x="921083" y="254280"/>
                  </a:lnTo>
                  <a:lnTo>
                    <a:pt x="945977" y="249161"/>
                  </a:lnTo>
                  <a:lnTo>
                    <a:pt x="970871" y="243402"/>
                  </a:lnTo>
                  <a:lnTo>
                    <a:pt x="995765" y="236963"/>
                  </a:lnTo>
                  <a:lnTo>
                    <a:pt x="1020659" y="229818"/>
                  </a:lnTo>
                  <a:lnTo>
                    <a:pt x="1045553" y="221951"/>
                  </a:lnTo>
                  <a:lnTo>
                    <a:pt x="1070447" y="213367"/>
                  </a:lnTo>
                  <a:lnTo>
                    <a:pt x="1095341" y="204088"/>
                  </a:lnTo>
                  <a:lnTo>
                    <a:pt x="1120236" y="194163"/>
                  </a:lnTo>
                  <a:lnTo>
                    <a:pt x="1145130" y="183664"/>
                  </a:lnTo>
                  <a:lnTo>
                    <a:pt x="1170024" y="172689"/>
                  </a:lnTo>
                  <a:lnTo>
                    <a:pt x="1194918" y="161354"/>
                  </a:lnTo>
                  <a:lnTo>
                    <a:pt x="1219812" y="149797"/>
                  </a:lnTo>
                  <a:lnTo>
                    <a:pt x="1244706" y="138165"/>
                  </a:lnTo>
                  <a:lnTo>
                    <a:pt x="1269600" y="126608"/>
                  </a:lnTo>
                  <a:lnTo>
                    <a:pt x="1294495" y="115274"/>
                  </a:lnTo>
                  <a:lnTo>
                    <a:pt x="1319389" y="104298"/>
                  </a:lnTo>
                  <a:lnTo>
                    <a:pt x="1344283" y="93799"/>
                  </a:lnTo>
                  <a:lnTo>
                    <a:pt x="1369177" y="83874"/>
                  </a:lnTo>
                  <a:lnTo>
                    <a:pt x="1394071" y="74596"/>
                  </a:lnTo>
                  <a:lnTo>
                    <a:pt x="1418965" y="66011"/>
                  </a:lnTo>
                  <a:lnTo>
                    <a:pt x="1443859" y="58144"/>
                  </a:lnTo>
                  <a:lnTo>
                    <a:pt x="1468754" y="50999"/>
                  </a:lnTo>
                  <a:lnTo>
                    <a:pt x="1493648" y="44561"/>
                  </a:lnTo>
                  <a:lnTo>
                    <a:pt x="1518542" y="38801"/>
                  </a:lnTo>
                  <a:lnTo>
                    <a:pt x="1543436" y="33682"/>
                  </a:lnTo>
                  <a:lnTo>
                    <a:pt x="1568330" y="29159"/>
                  </a:lnTo>
                  <a:lnTo>
                    <a:pt x="1593224" y="25182"/>
                  </a:lnTo>
                  <a:lnTo>
                    <a:pt x="1618118" y="21701"/>
                  </a:lnTo>
                  <a:lnTo>
                    <a:pt x="1643012" y="18666"/>
                  </a:lnTo>
                  <a:lnTo>
                    <a:pt x="1667907" y="16029"/>
                  </a:lnTo>
                  <a:lnTo>
                    <a:pt x="1692801" y="13745"/>
                  </a:lnTo>
                  <a:lnTo>
                    <a:pt x="1717695" y="11771"/>
                  </a:lnTo>
                  <a:lnTo>
                    <a:pt x="1742589" y="10069"/>
                  </a:lnTo>
                  <a:lnTo>
                    <a:pt x="1767483" y="8604"/>
                  </a:lnTo>
                  <a:lnTo>
                    <a:pt x="1792377" y="7346"/>
                  </a:lnTo>
                  <a:lnTo>
                    <a:pt x="1817271" y="6267"/>
                  </a:lnTo>
                  <a:lnTo>
                    <a:pt x="1842166" y="5342"/>
                  </a:lnTo>
                  <a:lnTo>
                    <a:pt x="1867060" y="4550"/>
                  </a:lnTo>
                  <a:lnTo>
                    <a:pt x="1891954" y="3873"/>
                  </a:lnTo>
                  <a:lnTo>
                    <a:pt x="1916848" y="3295"/>
                  </a:lnTo>
                  <a:lnTo>
                    <a:pt x="1941742" y="2801"/>
                  </a:lnTo>
                  <a:lnTo>
                    <a:pt x="1966636" y="2379"/>
                  </a:lnTo>
                  <a:lnTo>
                    <a:pt x="1991530" y="2019"/>
                  </a:lnTo>
                  <a:lnTo>
                    <a:pt x="2016425" y="1713"/>
                  </a:lnTo>
                  <a:lnTo>
                    <a:pt x="2041319" y="1451"/>
                  </a:lnTo>
                  <a:lnTo>
                    <a:pt x="2066213" y="1228"/>
                  </a:lnTo>
                  <a:lnTo>
                    <a:pt x="2091107" y="1038"/>
                  </a:lnTo>
                  <a:lnTo>
                    <a:pt x="2116001" y="877"/>
                  </a:lnTo>
                  <a:lnTo>
                    <a:pt x="2140895" y="739"/>
                  </a:lnTo>
                  <a:lnTo>
                    <a:pt x="2165789" y="622"/>
                  </a:lnTo>
                  <a:lnTo>
                    <a:pt x="2190683" y="522"/>
                  </a:lnTo>
                  <a:lnTo>
                    <a:pt x="2215578" y="437"/>
                  </a:lnTo>
                  <a:lnTo>
                    <a:pt x="2240472" y="364"/>
                  </a:lnTo>
                  <a:lnTo>
                    <a:pt x="2265366" y="303"/>
                  </a:lnTo>
                  <a:lnTo>
                    <a:pt x="2290260" y="250"/>
                  </a:lnTo>
                  <a:lnTo>
                    <a:pt x="2315154" y="206"/>
                  </a:lnTo>
                  <a:lnTo>
                    <a:pt x="2340048" y="168"/>
                  </a:lnTo>
                  <a:lnTo>
                    <a:pt x="2364942" y="136"/>
                  </a:lnTo>
                  <a:lnTo>
                    <a:pt x="2389837" y="108"/>
                  </a:lnTo>
                  <a:lnTo>
                    <a:pt x="2414731" y="85"/>
                  </a:lnTo>
                  <a:lnTo>
                    <a:pt x="2439625" y="65"/>
                  </a:lnTo>
                  <a:lnTo>
                    <a:pt x="2464519" y="48"/>
                  </a:lnTo>
                  <a:lnTo>
                    <a:pt x="2464519" y="0"/>
                  </a:lnTo>
                  <a:lnTo>
                    <a:pt x="2489413" y="8"/>
                  </a:lnTo>
                  <a:lnTo>
                    <a:pt x="2514307" y="18"/>
                  </a:lnTo>
                  <a:lnTo>
                    <a:pt x="2539201" y="30"/>
                  </a:lnTo>
                  <a:lnTo>
                    <a:pt x="2564096" y="43"/>
                  </a:lnTo>
                  <a:lnTo>
                    <a:pt x="2588990" y="60"/>
                  </a:lnTo>
                  <a:lnTo>
                    <a:pt x="2613884" y="79"/>
                  </a:lnTo>
                  <a:lnTo>
                    <a:pt x="2638778" y="101"/>
                  </a:lnTo>
                  <a:lnTo>
                    <a:pt x="2663672" y="127"/>
                  </a:lnTo>
                  <a:lnTo>
                    <a:pt x="2688566" y="158"/>
                  </a:lnTo>
                  <a:lnTo>
                    <a:pt x="2713460" y="194"/>
                  </a:lnTo>
                  <a:lnTo>
                    <a:pt x="2738354" y="237"/>
                  </a:lnTo>
                  <a:lnTo>
                    <a:pt x="2763249" y="286"/>
                  </a:lnTo>
                  <a:lnTo>
                    <a:pt x="2788143" y="345"/>
                  </a:lnTo>
                  <a:lnTo>
                    <a:pt x="2813037" y="414"/>
                  </a:lnTo>
                  <a:lnTo>
                    <a:pt x="2837931" y="495"/>
                  </a:lnTo>
                  <a:lnTo>
                    <a:pt x="2862825" y="590"/>
                  </a:lnTo>
                  <a:lnTo>
                    <a:pt x="2887719" y="701"/>
                  </a:lnTo>
                  <a:lnTo>
                    <a:pt x="2912613" y="832"/>
                  </a:lnTo>
                  <a:lnTo>
                    <a:pt x="2937508" y="985"/>
                  </a:lnTo>
                  <a:lnTo>
                    <a:pt x="2962402" y="1165"/>
                  </a:lnTo>
                  <a:lnTo>
                    <a:pt x="2987296" y="1376"/>
                  </a:lnTo>
                  <a:lnTo>
                    <a:pt x="3012190" y="1623"/>
                  </a:lnTo>
                  <a:lnTo>
                    <a:pt x="3037084" y="1912"/>
                  </a:lnTo>
                  <a:lnTo>
                    <a:pt x="3061978" y="2251"/>
                  </a:lnTo>
                  <a:lnTo>
                    <a:pt x="3086872" y="2647"/>
                  </a:lnTo>
                  <a:lnTo>
                    <a:pt x="3111767" y="3109"/>
                  </a:lnTo>
                  <a:lnTo>
                    <a:pt x="3136661" y="3649"/>
                  </a:lnTo>
                  <a:lnTo>
                    <a:pt x="3161555" y="4278"/>
                  </a:lnTo>
                  <a:lnTo>
                    <a:pt x="3186449" y="5010"/>
                  </a:lnTo>
                  <a:lnTo>
                    <a:pt x="3211343" y="5861"/>
                  </a:lnTo>
                  <a:lnTo>
                    <a:pt x="3236237" y="6848"/>
                  </a:lnTo>
                  <a:lnTo>
                    <a:pt x="3261131" y="7990"/>
                  </a:lnTo>
                  <a:lnTo>
                    <a:pt x="3286025" y="9309"/>
                  </a:lnTo>
                  <a:lnTo>
                    <a:pt x="3310920" y="10826"/>
                  </a:lnTo>
                  <a:lnTo>
                    <a:pt x="3335814" y="12567"/>
                  </a:lnTo>
                  <a:lnTo>
                    <a:pt x="3360708" y="14555"/>
                  </a:lnTo>
                  <a:lnTo>
                    <a:pt x="3385602" y="16817"/>
                  </a:lnTo>
                  <a:lnTo>
                    <a:pt x="3410496" y="19376"/>
                  </a:lnTo>
                  <a:lnTo>
                    <a:pt x="3435390" y="22256"/>
                  </a:lnTo>
                  <a:lnTo>
                    <a:pt x="3460284" y="25475"/>
                  </a:lnTo>
                  <a:lnTo>
                    <a:pt x="3485179" y="29048"/>
                  </a:lnTo>
                  <a:lnTo>
                    <a:pt x="3510073" y="32981"/>
                  </a:lnTo>
                  <a:lnTo>
                    <a:pt x="3534967" y="37273"/>
                  </a:lnTo>
                  <a:lnTo>
                    <a:pt x="3559861" y="41913"/>
                  </a:lnTo>
                  <a:lnTo>
                    <a:pt x="3584755" y="46875"/>
                  </a:lnTo>
                  <a:lnTo>
                    <a:pt x="3609649" y="52125"/>
                  </a:lnTo>
                  <a:lnTo>
                    <a:pt x="3634543" y="57612"/>
                  </a:lnTo>
                  <a:lnTo>
                    <a:pt x="3659438" y="63280"/>
                  </a:lnTo>
                  <a:lnTo>
                    <a:pt x="3684332" y="69058"/>
                  </a:lnTo>
                  <a:lnTo>
                    <a:pt x="3709226" y="74874"/>
                  </a:lnTo>
                  <a:lnTo>
                    <a:pt x="3734120" y="80653"/>
                  </a:lnTo>
                  <a:lnTo>
                    <a:pt x="3759014" y="86320"/>
                  </a:lnTo>
                  <a:lnTo>
                    <a:pt x="3783908" y="91808"/>
                  </a:lnTo>
                  <a:lnTo>
                    <a:pt x="3808802" y="97057"/>
                  </a:lnTo>
                  <a:lnTo>
                    <a:pt x="3833696" y="102020"/>
                  </a:lnTo>
                  <a:lnTo>
                    <a:pt x="3858591" y="106659"/>
                  </a:lnTo>
                  <a:lnTo>
                    <a:pt x="3883485" y="110951"/>
                  </a:lnTo>
                  <a:lnTo>
                    <a:pt x="3908379" y="114885"/>
                  </a:lnTo>
                  <a:lnTo>
                    <a:pt x="3933273" y="118457"/>
                  </a:lnTo>
                  <a:lnTo>
                    <a:pt x="3958167" y="121676"/>
                  </a:lnTo>
                  <a:lnTo>
                    <a:pt x="3983061" y="124556"/>
                  </a:lnTo>
                  <a:lnTo>
                    <a:pt x="4007955" y="127115"/>
                  </a:lnTo>
                  <a:lnTo>
                    <a:pt x="4032850" y="129377"/>
                  </a:lnTo>
                  <a:lnTo>
                    <a:pt x="4057744" y="131366"/>
                  </a:lnTo>
                  <a:lnTo>
                    <a:pt x="4082638" y="133106"/>
                  </a:lnTo>
                  <a:lnTo>
                    <a:pt x="4107532" y="134624"/>
                  </a:lnTo>
                  <a:lnTo>
                    <a:pt x="4132426" y="135942"/>
                  </a:lnTo>
                  <a:lnTo>
                    <a:pt x="4157320" y="137084"/>
                  </a:lnTo>
                  <a:lnTo>
                    <a:pt x="4182214" y="138071"/>
                  </a:lnTo>
                  <a:lnTo>
                    <a:pt x="4207109" y="138922"/>
                  </a:lnTo>
                  <a:lnTo>
                    <a:pt x="4232003" y="139655"/>
                  </a:lnTo>
                  <a:lnTo>
                    <a:pt x="4256897" y="140284"/>
                  </a:lnTo>
                  <a:lnTo>
                    <a:pt x="4281791" y="140823"/>
                  </a:lnTo>
                  <a:lnTo>
                    <a:pt x="4306685" y="141286"/>
                  </a:lnTo>
                  <a:lnTo>
                    <a:pt x="4331579" y="141682"/>
                  </a:lnTo>
                  <a:lnTo>
                    <a:pt x="4356473" y="142020"/>
                  </a:lnTo>
                  <a:lnTo>
                    <a:pt x="4381367" y="142309"/>
                  </a:lnTo>
                  <a:lnTo>
                    <a:pt x="4406262" y="142556"/>
                  </a:lnTo>
                  <a:lnTo>
                    <a:pt x="4431156" y="142767"/>
                  </a:lnTo>
                  <a:lnTo>
                    <a:pt x="4456050" y="142947"/>
                  </a:lnTo>
                  <a:lnTo>
                    <a:pt x="4480944" y="143100"/>
                  </a:lnTo>
                  <a:lnTo>
                    <a:pt x="4505838" y="143231"/>
                  </a:lnTo>
                  <a:lnTo>
                    <a:pt x="4530732" y="143343"/>
                  </a:lnTo>
                  <a:lnTo>
                    <a:pt x="4555626" y="143438"/>
                  </a:lnTo>
                  <a:lnTo>
                    <a:pt x="4580521" y="143518"/>
                  </a:lnTo>
                  <a:lnTo>
                    <a:pt x="4605415" y="143587"/>
                  </a:lnTo>
                  <a:lnTo>
                    <a:pt x="4630309" y="143646"/>
                  </a:lnTo>
                  <a:lnTo>
                    <a:pt x="4655203" y="143696"/>
                  </a:lnTo>
                  <a:lnTo>
                    <a:pt x="4680097" y="143738"/>
                  </a:lnTo>
                  <a:lnTo>
                    <a:pt x="4704991" y="143774"/>
                  </a:lnTo>
                  <a:lnTo>
                    <a:pt x="4729885" y="143805"/>
                  </a:lnTo>
                  <a:lnTo>
                    <a:pt x="4754780" y="143832"/>
                  </a:lnTo>
                  <a:lnTo>
                    <a:pt x="4779674" y="143854"/>
                  </a:lnTo>
                  <a:lnTo>
                    <a:pt x="4804568" y="143873"/>
                  </a:lnTo>
                  <a:lnTo>
                    <a:pt x="4829462" y="143889"/>
                  </a:lnTo>
                  <a:lnTo>
                    <a:pt x="4854356" y="143903"/>
                  </a:lnTo>
                  <a:lnTo>
                    <a:pt x="4879250" y="143914"/>
                  </a:lnTo>
                  <a:lnTo>
                    <a:pt x="4904144" y="143924"/>
                  </a:lnTo>
                  <a:lnTo>
                    <a:pt x="4929038" y="143933"/>
                  </a:lnTo>
                </a:path>
              </a:pathLst>
            </a:custGeom>
            <a:ln w="40651" cap="flat">
              <a:solidFill>
                <a:srgbClr val="D774FD">
                  <a:alpha val="100000"/>
                </a:srgbClr>
              </a:solidFill>
              <a:prstDash val="solid"/>
              <a:round/>
            </a:ln>
          </p:spPr>
          <p:txBody>
            <a:bodyPr/>
            <a:lstStyle/>
            <a:p/>
          </p:txBody>
        </p:sp>
        <p:sp>
          <p:nvSpPr>
            <p:cNvPr id="67" name="pl67"/>
            <p:cNvSpPr/>
            <p:nvPr/>
          </p:nvSpPr>
          <p:spPr>
            <a:xfrm>
              <a:off x="2420208" y="5081936"/>
              <a:ext cx="4929038" cy="143981"/>
            </a:xfrm>
            <a:custGeom>
              <a:avLst/>
              <a:pathLst>
                <a:path w="4929038" h="143981">
                  <a:moveTo>
                    <a:pt x="0" y="143981"/>
                  </a:moveTo>
                  <a:lnTo>
                    <a:pt x="24894" y="143973"/>
                  </a:lnTo>
                  <a:lnTo>
                    <a:pt x="49788" y="143963"/>
                  </a:lnTo>
                  <a:lnTo>
                    <a:pt x="74682" y="143951"/>
                  </a:lnTo>
                  <a:lnTo>
                    <a:pt x="99576" y="143937"/>
                  </a:lnTo>
                  <a:lnTo>
                    <a:pt x="124470" y="143921"/>
                  </a:lnTo>
                  <a:lnTo>
                    <a:pt x="149364" y="143902"/>
                  </a:lnTo>
                  <a:lnTo>
                    <a:pt x="174258" y="143880"/>
                  </a:lnTo>
                  <a:lnTo>
                    <a:pt x="199153" y="143854"/>
                  </a:lnTo>
                  <a:lnTo>
                    <a:pt x="224047" y="143823"/>
                  </a:lnTo>
                  <a:lnTo>
                    <a:pt x="248941" y="143787"/>
                  </a:lnTo>
                  <a:lnTo>
                    <a:pt x="273835" y="143744"/>
                  </a:lnTo>
                  <a:lnTo>
                    <a:pt x="298729" y="143694"/>
                  </a:lnTo>
                  <a:lnTo>
                    <a:pt x="323623" y="143636"/>
                  </a:lnTo>
                  <a:lnTo>
                    <a:pt x="348517" y="143567"/>
                  </a:lnTo>
                  <a:lnTo>
                    <a:pt x="373412" y="143486"/>
                  </a:lnTo>
                  <a:lnTo>
                    <a:pt x="398306" y="143391"/>
                  </a:lnTo>
                  <a:lnTo>
                    <a:pt x="423200" y="143279"/>
                  </a:lnTo>
                  <a:lnTo>
                    <a:pt x="448094" y="143149"/>
                  </a:lnTo>
                  <a:lnTo>
                    <a:pt x="472988" y="142995"/>
                  </a:lnTo>
                  <a:lnTo>
                    <a:pt x="497882" y="142815"/>
                  </a:lnTo>
                  <a:lnTo>
                    <a:pt x="522776" y="142605"/>
                  </a:lnTo>
                  <a:lnTo>
                    <a:pt x="547670" y="142358"/>
                  </a:lnTo>
                  <a:lnTo>
                    <a:pt x="572565" y="142068"/>
                  </a:lnTo>
                  <a:lnTo>
                    <a:pt x="597459" y="141730"/>
                  </a:lnTo>
                  <a:lnTo>
                    <a:pt x="622353" y="141334"/>
                  </a:lnTo>
                  <a:lnTo>
                    <a:pt x="647247" y="140872"/>
                  </a:lnTo>
                  <a:lnTo>
                    <a:pt x="672141" y="140332"/>
                  </a:lnTo>
                  <a:lnTo>
                    <a:pt x="697035" y="139703"/>
                  </a:lnTo>
                  <a:lnTo>
                    <a:pt x="721929" y="138971"/>
                  </a:lnTo>
                  <a:lnTo>
                    <a:pt x="746824" y="138120"/>
                  </a:lnTo>
                  <a:lnTo>
                    <a:pt x="771718" y="137133"/>
                  </a:lnTo>
                  <a:lnTo>
                    <a:pt x="796612" y="135990"/>
                  </a:lnTo>
                  <a:lnTo>
                    <a:pt x="821506" y="134672"/>
                  </a:lnTo>
                  <a:lnTo>
                    <a:pt x="846400" y="133154"/>
                  </a:lnTo>
                  <a:lnTo>
                    <a:pt x="871294" y="131414"/>
                  </a:lnTo>
                  <a:lnTo>
                    <a:pt x="896188" y="129425"/>
                  </a:lnTo>
                  <a:lnTo>
                    <a:pt x="921083" y="127164"/>
                  </a:lnTo>
                  <a:lnTo>
                    <a:pt x="945977" y="124604"/>
                  </a:lnTo>
                  <a:lnTo>
                    <a:pt x="970871" y="121725"/>
                  </a:lnTo>
                  <a:lnTo>
                    <a:pt x="995765" y="118506"/>
                  </a:lnTo>
                  <a:lnTo>
                    <a:pt x="1020659" y="114933"/>
                  </a:lnTo>
                  <a:lnTo>
                    <a:pt x="1045553" y="111000"/>
                  </a:lnTo>
                  <a:lnTo>
                    <a:pt x="1070447" y="106707"/>
                  </a:lnTo>
                  <a:lnTo>
                    <a:pt x="1095341" y="102068"/>
                  </a:lnTo>
                  <a:lnTo>
                    <a:pt x="1120236" y="97105"/>
                  </a:lnTo>
                  <a:lnTo>
                    <a:pt x="1145130" y="91856"/>
                  </a:lnTo>
                  <a:lnTo>
                    <a:pt x="1170024" y="86368"/>
                  </a:lnTo>
                  <a:lnTo>
                    <a:pt x="1194918" y="80701"/>
                  </a:lnTo>
                  <a:lnTo>
                    <a:pt x="1219812" y="74923"/>
                  </a:lnTo>
                  <a:lnTo>
                    <a:pt x="1244706" y="69106"/>
                  </a:lnTo>
                  <a:lnTo>
                    <a:pt x="1269600" y="63328"/>
                  </a:lnTo>
                  <a:lnTo>
                    <a:pt x="1294495" y="57661"/>
                  </a:lnTo>
                  <a:lnTo>
                    <a:pt x="1319389" y="52173"/>
                  </a:lnTo>
                  <a:lnTo>
                    <a:pt x="1344283" y="46924"/>
                  </a:lnTo>
                  <a:lnTo>
                    <a:pt x="1369177" y="41961"/>
                  </a:lnTo>
                  <a:lnTo>
                    <a:pt x="1394071" y="37322"/>
                  </a:lnTo>
                  <a:lnTo>
                    <a:pt x="1418965" y="33029"/>
                  </a:lnTo>
                  <a:lnTo>
                    <a:pt x="1443859" y="29096"/>
                  </a:lnTo>
                  <a:lnTo>
                    <a:pt x="1468754" y="25523"/>
                  </a:lnTo>
                  <a:lnTo>
                    <a:pt x="1493648" y="22304"/>
                  </a:lnTo>
                  <a:lnTo>
                    <a:pt x="1518542" y="19425"/>
                  </a:lnTo>
                  <a:lnTo>
                    <a:pt x="1543436" y="16865"/>
                  </a:lnTo>
                  <a:lnTo>
                    <a:pt x="1568330" y="14603"/>
                  </a:lnTo>
                  <a:lnTo>
                    <a:pt x="1593224" y="12615"/>
                  </a:lnTo>
                  <a:lnTo>
                    <a:pt x="1618118" y="10874"/>
                  </a:lnTo>
                  <a:lnTo>
                    <a:pt x="1643012" y="9357"/>
                  </a:lnTo>
                  <a:lnTo>
                    <a:pt x="1667907" y="8039"/>
                  </a:lnTo>
                  <a:lnTo>
                    <a:pt x="1692801" y="6896"/>
                  </a:lnTo>
                  <a:lnTo>
                    <a:pt x="1717695" y="5909"/>
                  </a:lnTo>
                  <a:lnTo>
                    <a:pt x="1742589" y="5058"/>
                  </a:lnTo>
                  <a:lnTo>
                    <a:pt x="1767483" y="4326"/>
                  </a:lnTo>
                  <a:lnTo>
                    <a:pt x="1792377" y="3697"/>
                  </a:lnTo>
                  <a:lnTo>
                    <a:pt x="1817271" y="3157"/>
                  </a:lnTo>
                  <a:lnTo>
                    <a:pt x="1842166" y="2695"/>
                  </a:lnTo>
                  <a:lnTo>
                    <a:pt x="1867060" y="2299"/>
                  </a:lnTo>
                  <a:lnTo>
                    <a:pt x="1891954" y="1961"/>
                  </a:lnTo>
                  <a:lnTo>
                    <a:pt x="1916848" y="1671"/>
                  </a:lnTo>
                  <a:lnTo>
                    <a:pt x="1941742" y="1424"/>
                  </a:lnTo>
                  <a:lnTo>
                    <a:pt x="1966636" y="1213"/>
                  </a:lnTo>
                  <a:lnTo>
                    <a:pt x="1991530" y="1034"/>
                  </a:lnTo>
                  <a:lnTo>
                    <a:pt x="2016425" y="880"/>
                  </a:lnTo>
                  <a:lnTo>
                    <a:pt x="2041319" y="749"/>
                  </a:lnTo>
                  <a:lnTo>
                    <a:pt x="2066213" y="638"/>
                  </a:lnTo>
                  <a:lnTo>
                    <a:pt x="2091107" y="543"/>
                  </a:lnTo>
                  <a:lnTo>
                    <a:pt x="2116001" y="462"/>
                  </a:lnTo>
                  <a:lnTo>
                    <a:pt x="2140895" y="393"/>
                  </a:lnTo>
                  <a:lnTo>
                    <a:pt x="2165789" y="335"/>
                  </a:lnTo>
                  <a:lnTo>
                    <a:pt x="2190683" y="285"/>
                  </a:lnTo>
                  <a:lnTo>
                    <a:pt x="2215578" y="242"/>
                  </a:lnTo>
                  <a:lnTo>
                    <a:pt x="2240472" y="206"/>
                  </a:lnTo>
                  <a:lnTo>
                    <a:pt x="2265366" y="175"/>
                  </a:lnTo>
                  <a:lnTo>
                    <a:pt x="2290260" y="149"/>
                  </a:lnTo>
                  <a:lnTo>
                    <a:pt x="2315154" y="127"/>
                  </a:lnTo>
                  <a:lnTo>
                    <a:pt x="2340048" y="108"/>
                  </a:lnTo>
                  <a:lnTo>
                    <a:pt x="2364942" y="92"/>
                  </a:lnTo>
                  <a:lnTo>
                    <a:pt x="2389837" y="78"/>
                  </a:lnTo>
                  <a:lnTo>
                    <a:pt x="2414731" y="66"/>
                  </a:lnTo>
                  <a:lnTo>
                    <a:pt x="2439625" y="56"/>
                  </a:lnTo>
                  <a:lnTo>
                    <a:pt x="2464519" y="48"/>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E76BF3">
                  <a:alpha val="100000"/>
                </a:srgbClr>
              </a:solidFill>
              <a:prstDash val="solid"/>
              <a:round/>
            </a:ln>
          </p:spPr>
          <p:txBody>
            <a:bodyPr/>
            <a:lstStyle/>
            <a:p/>
          </p:txBody>
        </p:sp>
        <p:sp>
          <p:nvSpPr>
            <p:cNvPr id="68" name="pl68"/>
            <p:cNvSpPr/>
            <p:nvPr/>
          </p:nvSpPr>
          <p:spPr>
            <a:xfrm>
              <a:off x="2420208" y="5370092"/>
              <a:ext cx="4929038" cy="287914"/>
            </a:xfrm>
            <a:custGeom>
              <a:avLst/>
              <a:pathLst>
                <a:path w="4929038" h="287914">
                  <a:moveTo>
                    <a:pt x="0" y="143981"/>
                  </a:moveTo>
                  <a:lnTo>
                    <a:pt x="24894" y="143990"/>
                  </a:lnTo>
                  <a:lnTo>
                    <a:pt x="49788" y="144000"/>
                  </a:lnTo>
                  <a:lnTo>
                    <a:pt x="74682" y="144011"/>
                  </a:lnTo>
                  <a:lnTo>
                    <a:pt x="99576" y="144025"/>
                  </a:lnTo>
                  <a:lnTo>
                    <a:pt x="124470" y="144041"/>
                  </a:lnTo>
                  <a:lnTo>
                    <a:pt x="149364" y="144060"/>
                  </a:lnTo>
                  <a:lnTo>
                    <a:pt x="174258" y="144082"/>
                  </a:lnTo>
                  <a:lnTo>
                    <a:pt x="199153" y="144109"/>
                  </a:lnTo>
                  <a:lnTo>
                    <a:pt x="224047" y="144139"/>
                  </a:lnTo>
                  <a:lnTo>
                    <a:pt x="248941" y="144176"/>
                  </a:lnTo>
                  <a:lnTo>
                    <a:pt x="273835" y="144218"/>
                  </a:lnTo>
                  <a:lnTo>
                    <a:pt x="298729" y="144268"/>
                  </a:lnTo>
                  <a:lnTo>
                    <a:pt x="323623" y="144327"/>
                  </a:lnTo>
                  <a:lnTo>
                    <a:pt x="348517" y="144396"/>
                  </a:lnTo>
                  <a:lnTo>
                    <a:pt x="373412" y="144476"/>
                  </a:lnTo>
                  <a:lnTo>
                    <a:pt x="398306" y="144571"/>
                  </a:lnTo>
                  <a:lnTo>
                    <a:pt x="423200" y="144683"/>
                  </a:lnTo>
                  <a:lnTo>
                    <a:pt x="448094" y="144814"/>
                  </a:lnTo>
                  <a:lnTo>
                    <a:pt x="472988" y="144967"/>
                  </a:lnTo>
                  <a:lnTo>
                    <a:pt x="497882" y="145147"/>
                  </a:lnTo>
                  <a:lnTo>
                    <a:pt x="522776" y="145358"/>
                  </a:lnTo>
                  <a:lnTo>
                    <a:pt x="547670" y="145605"/>
                  </a:lnTo>
                  <a:lnTo>
                    <a:pt x="572565" y="145894"/>
                  </a:lnTo>
                  <a:lnTo>
                    <a:pt x="597459" y="146232"/>
                  </a:lnTo>
                  <a:lnTo>
                    <a:pt x="622353" y="146628"/>
                  </a:lnTo>
                  <a:lnTo>
                    <a:pt x="647247" y="147091"/>
                  </a:lnTo>
                  <a:lnTo>
                    <a:pt x="672141" y="147630"/>
                  </a:lnTo>
                  <a:lnTo>
                    <a:pt x="697035" y="148259"/>
                  </a:lnTo>
                  <a:lnTo>
                    <a:pt x="721929" y="148992"/>
                  </a:lnTo>
                  <a:lnTo>
                    <a:pt x="746824" y="149843"/>
                  </a:lnTo>
                  <a:lnTo>
                    <a:pt x="771718" y="150830"/>
                  </a:lnTo>
                  <a:lnTo>
                    <a:pt x="796612" y="151972"/>
                  </a:lnTo>
                  <a:lnTo>
                    <a:pt x="821506" y="153290"/>
                  </a:lnTo>
                  <a:lnTo>
                    <a:pt x="846400" y="154808"/>
                  </a:lnTo>
                  <a:lnTo>
                    <a:pt x="871294" y="156548"/>
                  </a:lnTo>
                  <a:lnTo>
                    <a:pt x="896188" y="158537"/>
                  </a:lnTo>
                  <a:lnTo>
                    <a:pt x="921083" y="160798"/>
                  </a:lnTo>
                  <a:lnTo>
                    <a:pt x="945977" y="163358"/>
                  </a:lnTo>
                  <a:lnTo>
                    <a:pt x="970871" y="166238"/>
                  </a:lnTo>
                  <a:lnTo>
                    <a:pt x="995765" y="169457"/>
                  </a:lnTo>
                  <a:lnTo>
                    <a:pt x="1020659" y="173029"/>
                  </a:lnTo>
                  <a:lnTo>
                    <a:pt x="1045553" y="176963"/>
                  </a:lnTo>
                  <a:lnTo>
                    <a:pt x="1070447" y="181255"/>
                  </a:lnTo>
                  <a:lnTo>
                    <a:pt x="1095341" y="185894"/>
                  </a:lnTo>
                  <a:lnTo>
                    <a:pt x="1120236" y="190857"/>
                  </a:lnTo>
                  <a:lnTo>
                    <a:pt x="1145130" y="196106"/>
                  </a:lnTo>
                  <a:lnTo>
                    <a:pt x="1170024" y="201594"/>
                  </a:lnTo>
                  <a:lnTo>
                    <a:pt x="1194918" y="207261"/>
                  </a:lnTo>
                  <a:lnTo>
                    <a:pt x="1219812" y="213040"/>
                  </a:lnTo>
                  <a:lnTo>
                    <a:pt x="1244706" y="218856"/>
                  </a:lnTo>
                  <a:lnTo>
                    <a:pt x="1269600" y="224634"/>
                  </a:lnTo>
                  <a:lnTo>
                    <a:pt x="1294495" y="230302"/>
                  </a:lnTo>
                  <a:lnTo>
                    <a:pt x="1319389" y="235789"/>
                  </a:lnTo>
                  <a:lnTo>
                    <a:pt x="1344283" y="241039"/>
                  </a:lnTo>
                  <a:lnTo>
                    <a:pt x="1369177" y="246001"/>
                  </a:lnTo>
                  <a:lnTo>
                    <a:pt x="1394071" y="250641"/>
                  </a:lnTo>
                  <a:lnTo>
                    <a:pt x="1418965" y="254933"/>
                  </a:lnTo>
                  <a:lnTo>
                    <a:pt x="1443859" y="258866"/>
                  </a:lnTo>
                  <a:lnTo>
                    <a:pt x="1468754" y="262439"/>
                  </a:lnTo>
                  <a:lnTo>
                    <a:pt x="1493648" y="265658"/>
                  </a:lnTo>
                  <a:lnTo>
                    <a:pt x="1518542" y="268538"/>
                  </a:lnTo>
                  <a:lnTo>
                    <a:pt x="1543436" y="271097"/>
                  </a:lnTo>
                  <a:lnTo>
                    <a:pt x="1568330" y="273359"/>
                  </a:lnTo>
                  <a:lnTo>
                    <a:pt x="1593224" y="275347"/>
                  </a:lnTo>
                  <a:lnTo>
                    <a:pt x="1618118" y="277088"/>
                  </a:lnTo>
                  <a:lnTo>
                    <a:pt x="1643012" y="278605"/>
                  </a:lnTo>
                  <a:lnTo>
                    <a:pt x="1667907" y="279924"/>
                  </a:lnTo>
                  <a:lnTo>
                    <a:pt x="1692801" y="281066"/>
                  </a:lnTo>
                  <a:lnTo>
                    <a:pt x="1717695" y="282053"/>
                  </a:lnTo>
                  <a:lnTo>
                    <a:pt x="1742589" y="282904"/>
                  </a:lnTo>
                  <a:lnTo>
                    <a:pt x="1767483" y="283636"/>
                  </a:lnTo>
                  <a:lnTo>
                    <a:pt x="1792377" y="284265"/>
                  </a:lnTo>
                  <a:lnTo>
                    <a:pt x="1817271" y="284805"/>
                  </a:lnTo>
                  <a:lnTo>
                    <a:pt x="1842166" y="285267"/>
                  </a:lnTo>
                  <a:lnTo>
                    <a:pt x="1867060" y="285663"/>
                  </a:lnTo>
                  <a:lnTo>
                    <a:pt x="1891954" y="286002"/>
                  </a:lnTo>
                  <a:lnTo>
                    <a:pt x="1916848" y="286291"/>
                  </a:lnTo>
                  <a:lnTo>
                    <a:pt x="1941742" y="286538"/>
                  </a:lnTo>
                  <a:lnTo>
                    <a:pt x="1966636" y="286749"/>
                  </a:lnTo>
                  <a:lnTo>
                    <a:pt x="1991530" y="286929"/>
                  </a:lnTo>
                  <a:lnTo>
                    <a:pt x="2016425" y="287082"/>
                  </a:lnTo>
                  <a:lnTo>
                    <a:pt x="2041319" y="287213"/>
                  </a:lnTo>
                  <a:lnTo>
                    <a:pt x="2066213" y="287324"/>
                  </a:lnTo>
                  <a:lnTo>
                    <a:pt x="2091107" y="287419"/>
                  </a:lnTo>
                  <a:lnTo>
                    <a:pt x="2116001" y="287500"/>
                  </a:lnTo>
                  <a:lnTo>
                    <a:pt x="2140895" y="287569"/>
                  </a:lnTo>
                  <a:lnTo>
                    <a:pt x="2165789" y="287627"/>
                  </a:lnTo>
                  <a:lnTo>
                    <a:pt x="2190683" y="287677"/>
                  </a:lnTo>
                  <a:lnTo>
                    <a:pt x="2215578" y="287720"/>
                  </a:lnTo>
                  <a:lnTo>
                    <a:pt x="2240472" y="287756"/>
                  </a:lnTo>
                  <a:lnTo>
                    <a:pt x="2265366" y="287787"/>
                  </a:lnTo>
                  <a:lnTo>
                    <a:pt x="2290260" y="287813"/>
                  </a:lnTo>
                  <a:lnTo>
                    <a:pt x="2315154" y="287835"/>
                  </a:lnTo>
                  <a:lnTo>
                    <a:pt x="2340048" y="287854"/>
                  </a:lnTo>
                  <a:lnTo>
                    <a:pt x="2364942" y="287871"/>
                  </a:lnTo>
                  <a:lnTo>
                    <a:pt x="2389837" y="287884"/>
                  </a:lnTo>
                  <a:lnTo>
                    <a:pt x="2414731" y="287896"/>
                  </a:lnTo>
                  <a:lnTo>
                    <a:pt x="2439625" y="287906"/>
                  </a:lnTo>
                  <a:lnTo>
                    <a:pt x="2464519" y="287914"/>
                  </a:lnTo>
                  <a:lnTo>
                    <a:pt x="2464519" y="287866"/>
                  </a:lnTo>
                  <a:lnTo>
                    <a:pt x="2489413" y="287849"/>
                  </a:lnTo>
                  <a:lnTo>
                    <a:pt x="2514307" y="287829"/>
                  </a:lnTo>
                  <a:lnTo>
                    <a:pt x="2539201" y="287806"/>
                  </a:lnTo>
                  <a:lnTo>
                    <a:pt x="2564096" y="287778"/>
                  </a:lnTo>
                  <a:lnTo>
                    <a:pt x="2588990" y="287746"/>
                  </a:lnTo>
                  <a:lnTo>
                    <a:pt x="2613884" y="287708"/>
                  </a:lnTo>
                  <a:lnTo>
                    <a:pt x="2638778" y="287664"/>
                  </a:lnTo>
                  <a:lnTo>
                    <a:pt x="2663672" y="287611"/>
                  </a:lnTo>
                  <a:lnTo>
                    <a:pt x="2688566" y="287549"/>
                  </a:lnTo>
                  <a:lnTo>
                    <a:pt x="2713460" y="287477"/>
                  </a:lnTo>
                  <a:lnTo>
                    <a:pt x="2738354" y="287392"/>
                  </a:lnTo>
                  <a:lnTo>
                    <a:pt x="2763249" y="287292"/>
                  </a:lnTo>
                  <a:lnTo>
                    <a:pt x="2788143" y="287175"/>
                  </a:lnTo>
                  <a:lnTo>
                    <a:pt x="2813037" y="287037"/>
                  </a:lnTo>
                  <a:lnTo>
                    <a:pt x="2837931" y="286876"/>
                  </a:lnTo>
                  <a:lnTo>
                    <a:pt x="2862825" y="286686"/>
                  </a:lnTo>
                  <a:lnTo>
                    <a:pt x="2887719" y="286463"/>
                  </a:lnTo>
                  <a:lnTo>
                    <a:pt x="2912613" y="286201"/>
                  </a:lnTo>
                  <a:lnTo>
                    <a:pt x="2937508" y="285895"/>
                  </a:lnTo>
                  <a:lnTo>
                    <a:pt x="2962402" y="285535"/>
                  </a:lnTo>
                  <a:lnTo>
                    <a:pt x="2987296" y="285113"/>
                  </a:lnTo>
                  <a:lnTo>
                    <a:pt x="3012190" y="284619"/>
                  </a:lnTo>
                  <a:lnTo>
                    <a:pt x="3037084" y="284041"/>
                  </a:lnTo>
                  <a:lnTo>
                    <a:pt x="3061978" y="283364"/>
                  </a:lnTo>
                  <a:lnTo>
                    <a:pt x="3086872" y="282572"/>
                  </a:lnTo>
                  <a:lnTo>
                    <a:pt x="3111767" y="281647"/>
                  </a:lnTo>
                  <a:lnTo>
                    <a:pt x="3136661" y="280568"/>
                  </a:lnTo>
                  <a:lnTo>
                    <a:pt x="3161555" y="279310"/>
                  </a:lnTo>
                  <a:lnTo>
                    <a:pt x="3186449" y="277845"/>
                  </a:lnTo>
                  <a:lnTo>
                    <a:pt x="3211343" y="276143"/>
                  </a:lnTo>
                  <a:lnTo>
                    <a:pt x="3236237" y="274169"/>
                  </a:lnTo>
                  <a:lnTo>
                    <a:pt x="3261131" y="271885"/>
                  </a:lnTo>
                  <a:lnTo>
                    <a:pt x="3286025" y="269248"/>
                  </a:lnTo>
                  <a:lnTo>
                    <a:pt x="3310920" y="266213"/>
                  </a:lnTo>
                  <a:lnTo>
                    <a:pt x="3335814" y="262732"/>
                  </a:lnTo>
                  <a:lnTo>
                    <a:pt x="3360708" y="258755"/>
                  </a:lnTo>
                  <a:lnTo>
                    <a:pt x="3385602" y="254231"/>
                  </a:lnTo>
                  <a:lnTo>
                    <a:pt x="3410496" y="249113"/>
                  </a:lnTo>
                  <a:lnTo>
                    <a:pt x="3435390" y="243353"/>
                  </a:lnTo>
                  <a:lnTo>
                    <a:pt x="3460284" y="236915"/>
                  </a:lnTo>
                  <a:lnTo>
                    <a:pt x="3485179" y="229770"/>
                  </a:lnTo>
                  <a:lnTo>
                    <a:pt x="3510073" y="221903"/>
                  </a:lnTo>
                  <a:lnTo>
                    <a:pt x="3534967" y="213318"/>
                  </a:lnTo>
                  <a:lnTo>
                    <a:pt x="3559861" y="204040"/>
                  </a:lnTo>
                  <a:lnTo>
                    <a:pt x="3584755" y="194115"/>
                  </a:lnTo>
                  <a:lnTo>
                    <a:pt x="3609649" y="183616"/>
                  </a:lnTo>
                  <a:lnTo>
                    <a:pt x="3634543" y="172640"/>
                  </a:lnTo>
                  <a:lnTo>
                    <a:pt x="3659438" y="161306"/>
                  </a:lnTo>
                  <a:lnTo>
                    <a:pt x="3684332" y="149749"/>
                  </a:lnTo>
                  <a:lnTo>
                    <a:pt x="3709226" y="138117"/>
                  </a:lnTo>
                  <a:lnTo>
                    <a:pt x="3734120" y="126560"/>
                  </a:lnTo>
                  <a:lnTo>
                    <a:pt x="3759014" y="115225"/>
                  </a:lnTo>
                  <a:lnTo>
                    <a:pt x="3783908" y="104250"/>
                  </a:lnTo>
                  <a:lnTo>
                    <a:pt x="3808802" y="93751"/>
                  </a:lnTo>
                  <a:lnTo>
                    <a:pt x="3833696" y="83826"/>
                  </a:lnTo>
                  <a:lnTo>
                    <a:pt x="3858591" y="74547"/>
                  </a:lnTo>
                  <a:lnTo>
                    <a:pt x="3883485" y="65962"/>
                  </a:lnTo>
                  <a:lnTo>
                    <a:pt x="3908379" y="58096"/>
                  </a:lnTo>
                  <a:lnTo>
                    <a:pt x="3933273" y="50950"/>
                  </a:lnTo>
                  <a:lnTo>
                    <a:pt x="3958167" y="44512"/>
                  </a:lnTo>
                  <a:lnTo>
                    <a:pt x="3983061" y="38753"/>
                  </a:lnTo>
                  <a:lnTo>
                    <a:pt x="4007955" y="33634"/>
                  </a:lnTo>
                  <a:lnTo>
                    <a:pt x="4032850" y="29111"/>
                  </a:lnTo>
                  <a:lnTo>
                    <a:pt x="4057744" y="25134"/>
                  </a:lnTo>
                  <a:lnTo>
                    <a:pt x="4082638" y="21653"/>
                  </a:lnTo>
                  <a:lnTo>
                    <a:pt x="4107532" y="18618"/>
                  </a:lnTo>
                  <a:lnTo>
                    <a:pt x="4132426" y="15981"/>
                  </a:lnTo>
                  <a:lnTo>
                    <a:pt x="4157320" y="13696"/>
                  </a:lnTo>
                  <a:lnTo>
                    <a:pt x="4182214" y="11722"/>
                  </a:lnTo>
                  <a:lnTo>
                    <a:pt x="4207109" y="10021"/>
                  </a:lnTo>
                  <a:lnTo>
                    <a:pt x="4232003" y="8556"/>
                  </a:lnTo>
                  <a:lnTo>
                    <a:pt x="4256897" y="7298"/>
                  </a:lnTo>
                  <a:lnTo>
                    <a:pt x="4281791" y="6218"/>
                  </a:lnTo>
                  <a:lnTo>
                    <a:pt x="4306685" y="5294"/>
                  </a:lnTo>
                  <a:lnTo>
                    <a:pt x="4331579" y="4502"/>
                  </a:lnTo>
                  <a:lnTo>
                    <a:pt x="4356473" y="3825"/>
                  </a:lnTo>
                  <a:lnTo>
                    <a:pt x="4381367" y="3247"/>
                  </a:lnTo>
                  <a:lnTo>
                    <a:pt x="4406262" y="2752"/>
                  </a:lnTo>
                  <a:lnTo>
                    <a:pt x="4431156" y="2331"/>
                  </a:lnTo>
                  <a:lnTo>
                    <a:pt x="4456050" y="1971"/>
                  </a:lnTo>
                  <a:lnTo>
                    <a:pt x="4480944" y="1664"/>
                  </a:lnTo>
                  <a:lnTo>
                    <a:pt x="4505838" y="1403"/>
                  </a:lnTo>
                  <a:lnTo>
                    <a:pt x="4530732" y="1180"/>
                  </a:lnTo>
                  <a:lnTo>
                    <a:pt x="4555626" y="990"/>
                  </a:lnTo>
                  <a:lnTo>
                    <a:pt x="4580521" y="828"/>
                  </a:lnTo>
                  <a:lnTo>
                    <a:pt x="4605415" y="691"/>
                  </a:lnTo>
                  <a:lnTo>
                    <a:pt x="4630309" y="573"/>
                  </a:lnTo>
                  <a:lnTo>
                    <a:pt x="4655203" y="474"/>
                  </a:lnTo>
                  <a:lnTo>
                    <a:pt x="4680097" y="389"/>
                  </a:lnTo>
                  <a:lnTo>
                    <a:pt x="4704991" y="316"/>
                  </a:lnTo>
                  <a:lnTo>
                    <a:pt x="4729885" y="255"/>
                  </a:lnTo>
                  <a:lnTo>
                    <a:pt x="4754780" y="202"/>
                  </a:lnTo>
                  <a:lnTo>
                    <a:pt x="4779674" y="158"/>
                  </a:lnTo>
                  <a:lnTo>
                    <a:pt x="4804568" y="120"/>
                  </a:lnTo>
                  <a:lnTo>
                    <a:pt x="4829462" y="87"/>
                  </a:lnTo>
                  <a:lnTo>
                    <a:pt x="4854356" y="60"/>
                  </a:lnTo>
                  <a:lnTo>
                    <a:pt x="4879250" y="36"/>
                  </a:lnTo>
                  <a:lnTo>
                    <a:pt x="4904144" y="16"/>
                  </a:lnTo>
                  <a:lnTo>
                    <a:pt x="4929038" y="0"/>
                  </a:lnTo>
                </a:path>
              </a:pathLst>
            </a:custGeom>
            <a:ln w="40651" cap="flat">
              <a:solidFill>
                <a:srgbClr val="F365E6">
                  <a:alpha val="100000"/>
                </a:srgbClr>
              </a:solidFill>
              <a:prstDash val="solid"/>
              <a:round/>
            </a:ln>
          </p:spPr>
          <p:txBody>
            <a:bodyPr/>
            <a:lstStyle/>
            <a:p/>
          </p:txBody>
        </p:sp>
        <p:sp>
          <p:nvSpPr>
            <p:cNvPr id="69" name="pl69"/>
            <p:cNvSpPr/>
            <p:nvPr/>
          </p:nvSpPr>
          <p:spPr>
            <a:xfrm>
              <a:off x="2420208" y="3353625"/>
              <a:ext cx="4929038" cy="143981"/>
            </a:xfrm>
            <a:custGeom>
              <a:avLst/>
              <a:pathLst>
                <a:path w="4929038" h="143981">
                  <a:moveTo>
                    <a:pt x="0" y="0"/>
                  </a:moveTo>
                  <a:lnTo>
                    <a:pt x="24894" y="8"/>
                  </a:lnTo>
                  <a:lnTo>
                    <a:pt x="49788" y="18"/>
                  </a:lnTo>
                  <a:lnTo>
                    <a:pt x="74682" y="30"/>
                  </a:lnTo>
                  <a:lnTo>
                    <a:pt x="99576" y="43"/>
                  </a:lnTo>
                  <a:lnTo>
                    <a:pt x="124470" y="60"/>
                  </a:lnTo>
                  <a:lnTo>
                    <a:pt x="149364" y="79"/>
                  </a:lnTo>
                  <a:lnTo>
                    <a:pt x="174258" y="101"/>
                  </a:lnTo>
                  <a:lnTo>
                    <a:pt x="199153" y="127"/>
                  </a:lnTo>
                  <a:lnTo>
                    <a:pt x="224047" y="158"/>
                  </a:lnTo>
                  <a:lnTo>
                    <a:pt x="248941" y="194"/>
                  </a:lnTo>
                  <a:lnTo>
                    <a:pt x="273835" y="237"/>
                  </a:lnTo>
                  <a:lnTo>
                    <a:pt x="298729" y="286"/>
                  </a:lnTo>
                  <a:lnTo>
                    <a:pt x="323623" y="345"/>
                  </a:lnTo>
                  <a:lnTo>
                    <a:pt x="348517" y="414"/>
                  </a:lnTo>
                  <a:lnTo>
                    <a:pt x="373412" y="495"/>
                  </a:lnTo>
                  <a:lnTo>
                    <a:pt x="398306" y="590"/>
                  </a:lnTo>
                  <a:lnTo>
                    <a:pt x="423200" y="701"/>
                  </a:lnTo>
                  <a:lnTo>
                    <a:pt x="448094" y="832"/>
                  </a:lnTo>
                  <a:lnTo>
                    <a:pt x="472988" y="985"/>
                  </a:lnTo>
                  <a:lnTo>
                    <a:pt x="497882" y="1165"/>
                  </a:lnTo>
                  <a:lnTo>
                    <a:pt x="522776" y="1376"/>
                  </a:lnTo>
                  <a:lnTo>
                    <a:pt x="547670" y="1623"/>
                  </a:lnTo>
                  <a:lnTo>
                    <a:pt x="572565" y="1912"/>
                  </a:lnTo>
                  <a:lnTo>
                    <a:pt x="597459" y="2251"/>
                  </a:lnTo>
                  <a:lnTo>
                    <a:pt x="622353" y="2647"/>
                  </a:lnTo>
                  <a:lnTo>
                    <a:pt x="647247" y="3109"/>
                  </a:lnTo>
                  <a:lnTo>
                    <a:pt x="672141" y="3649"/>
                  </a:lnTo>
                  <a:lnTo>
                    <a:pt x="697035" y="4278"/>
                  </a:lnTo>
                  <a:lnTo>
                    <a:pt x="721929" y="5010"/>
                  </a:lnTo>
                  <a:lnTo>
                    <a:pt x="746824" y="5861"/>
                  </a:lnTo>
                  <a:lnTo>
                    <a:pt x="771718" y="6848"/>
                  </a:lnTo>
                  <a:lnTo>
                    <a:pt x="796612" y="7990"/>
                  </a:lnTo>
                  <a:lnTo>
                    <a:pt x="821506" y="9309"/>
                  </a:lnTo>
                  <a:lnTo>
                    <a:pt x="846400" y="10826"/>
                  </a:lnTo>
                  <a:lnTo>
                    <a:pt x="871294" y="12567"/>
                  </a:lnTo>
                  <a:lnTo>
                    <a:pt x="896188" y="14555"/>
                  </a:lnTo>
                  <a:lnTo>
                    <a:pt x="921083" y="16817"/>
                  </a:lnTo>
                  <a:lnTo>
                    <a:pt x="945977" y="19376"/>
                  </a:lnTo>
                  <a:lnTo>
                    <a:pt x="970871" y="22256"/>
                  </a:lnTo>
                  <a:lnTo>
                    <a:pt x="995765" y="25475"/>
                  </a:lnTo>
                  <a:lnTo>
                    <a:pt x="1020659" y="29048"/>
                  </a:lnTo>
                  <a:lnTo>
                    <a:pt x="1045553" y="32981"/>
                  </a:lnTo>
                  <a:lnTo>
                    <a:pt x="1070447" y="37273"/>
                  </a:lnTo>
                  <a:lnTo>
                    <a:pt x="1095341" y="41913"/>
                  </a:lnTo>
                  <a:lnTo>
                    <a:pt x="1120236" y="46875"/>
                  </a:lnTo>
                  <a:lnTo>
                    <a:pt x="1145130" y="52125"/>
                  </a:lnTo>
                  <a:lnTo>
                    <a:pt x="1170024" y="57612"/>
                  </a:lnTo>
                  <a:lnTo>
                    <a:pt x="1194918" y="63280"/>
                  </a:lnTo>
                  <a:lnTo>
                    <a:pt x="1219812" y="69058"/>
                  </a:lnTo>
                  <a:lnTo>
                    <a:pt x="1244706" y="74874"/>
                  </a:lnTo>
                  <a:lnTo>
                    <a:pt x="1269600" y="80653"/>
                  </a:lnTo>
                  <a:lnTo>
                    <a:pt x="1294495" y="86320"/>
                  </a:lnTo>
                  <a:lnTo>
                    <a:pt x="1319389" y="91808"/>
                  </a:lnTo>
                  <a:lnTo>
                    <a:pt x="1344283" y="97057"/>
                  </a:lnTo>
                  <a:lnTo>
                    <a:pt x="1369177" y="102020"/>
                  </a:lnTo>
                  <a:lnTo>
                    <a:pt x="1394071" y="106659"/>
                  </a:lnTo>
                  <a:lnTo>
                    <a:pt x="1418965" y="110951"/>
                  </a:lnTo>
                  <a:lnTo>
                    <a:pt x="1443859" y="114885"/>
                  </a:lnTo>
                  <a:lnTo>
                    <a:pt x="1468754" y="118457"/>
                  </a:lnTo>
                  <a:lnTo>
                    <a:pt x="1493648" y="121676"/>
                  </a:lnTo>
                  <a:lnTo>
                    <a:pt x="1518542" y="124556"/>
                  </a:lnTo>
                  <a:lnTo>
                    <a:pt x="1543436" y="127115"/>
                  </a:lnTo>
                  <a:lnTo>
                    <a:pt x="1568330" y="129377"/>
                  </a:lnTo>
                  <a:lnTo>
                    <a:pt x="1593224" y="131366"/>
                  </a:lnTo>
                  <a:lnTo>
                    <a:pt x="1618118" y="133106"/>
                  </a:lnTo>
                  <a:lnTo>
                    <a:pt x="1643012" y="134624"/>
                  </a:lnTo>
                  <a:lnTo>
                    <a:pt x="1667907" y="135942"/>
                  </a:lnTo>
                  <a:lnTo>
                    <a:pt x="1692801" y="137084"/>
                  </a:lnTo>
                  <a:lnTo>
                    <a:pt x="1717695" y="138071"/>
                  </a:lnTo>
                  <a:lnTo>
                    <a:pt x="1742589" y="138922"/>
                  </a:lnTo>
                  <a:lnTo>
                    <a:pt x="1767483" y="139655"/>
                  </a:lnTo>
                  <a:lnTo>
                    <a:pt x="1792377" y="140284"/>
                  </a:lnTo>
                  <a:lnTo>
                    <a:pt x="1817271" y="140823"/>
                  </a:lnTo>
                  <a:lnTo>
                    <a:pt x="1842166" y="141286"/>
                  </a:lnTo>
                  <a:lnTo>
                    <a:pt x="1867060" y="141682"/>
                  </a:lnTo>
                  <a:lnTo>
                    <a:pt x="1891954" y="142020"/>
                  </a:lnTo>
                  <a:lnTo>
                    <a:pt x="1916848" y="142309"/>
                  </a:lnTo>
                  <a:lnTo>
                    <a:pt x="1941742" y="142556"/>
                  </a:lnTo>
                  <a:lnTo>
                    <a:pt x="1966636" y="142767"/>
                  </a:lnTo>
                  <a:lnTo>
                    <a:pt x="1991530" y="142947"/>
                  </a:lnTo>
                  <a:lnTo>
                    <a:pt x="2016425" y="143100"/>
                  </a:lnTo>
                  <a:lnTo>
                    <a:pt x="2041319" y="143231"/>
                  </a:lnTo>
                  <a:lnTo>
                    <a:pt x="2066213" y="143343"/>
                  </a:lnTo>
                  <a:lnTo>
                    <a:pt x="2091107" y="143438"/>
                  </a:lnTo>
                  <a:lnTo>
                    <a:pt x="2116001" y="143518"/>
                  </a:lnTo>
                  <a:lnTo>
                    <a:pt x="2140895" y="143587"/>
                  </a:lnTo>
                  <a:lnTo>
                    <a:pt x="2165789" y="143646"/>
                  </a:lnTo>
                  <a:lnTo>
                    <a:pt x="2190683" y="143696"/>
                  </a:lnTo>
                  <a:lnTo>
                    <a:pt x="2215578" y="143738"/>
                  </a:lnTo>
                  <a:lnTo>
                    <a:pt x="2240472" y="143774"/>
                  </a:lnTo>
                  <a:lnTo>
                    <a:pt x="2265366" y="143805"/>
                  </a:lnTo>
                  <a:lnTo>
                    <a:pt x="2290260" y="143832"/>
                  </a:lnTo>
                  <a:lnTo>
                    <a:pt x="2315154" y="143854"/>
                  </a:lnTo>
                  <a:lnTo>
                    <a:pt x="2340048" y="143873"/>
                  </a:lnTo>
                  <a:lnTo>
                    <a:pt x="2364942" y="143889"/>
                  </a:lnTo>
                  <a:lnTo>
                    <a:pt x="2389837" y="143903"/>
                  </a:lnTo>
                  <a:lnTo>
                    <a:pt x="2414731" y="143914"/>
                  </a:lnTo>
                  <a:lnTo>
                    <a:pt x="2439625" y="143924"/>
                  </a:lnTo>
                  <a:lnTo>
                    <a:pt x="2464519" y="143933"/>
                  </a:lnTo>
                  <a:lnTo>
                    <a:pt x="2464519" y="143981"/>
                  </a:lnTo>
                  <a:lnTo>
                    <a:pt x="2489413" y="143981"/>
                  </a:lnTo>
                  <a:lnTo>
                    <a:pt x="2514307" y="143981"/>
                  </a:lnTo>
                  <a:lnTo>
                    <a:pt x="2539201" y="143981"/>
                  </a:lnTo>
                  <a:lnTo>
                    <a:pt x="2564096" y="143981"/>
                  </a:lnTo>
                  <a:lnTo>
                    <a:pt x="2588990" y="143981"/>
                  </a:lnTo>
                  <a:lnTo>
                    <a:pt x="2613884" y="143981"/>
                  </a:lnTo>
                  <a:lnTo>
                    <a:pt x="2638778" y="143981"/>
                  </a:lnTo>
                  <a:lnTo>
                    <a:pt x="2663672" y="143981"/>
                  </a:lnTo>
                  <a:lnTo>
                    <a:pt x="2688566" y="143981"/>
                  </a:lnTo>
                  <a:lnTo>
                    <a:pt x="2713460" y="143981"/>
                  </a:lnTo>
                  <a:lnTo>
                    <a:pt x="2738354" y="143981"/>
                  </a:lnTo>
                  <a:lnTo>
                    <a:pt x="2763249" y="143981"/>
                  </a:lnTo>
                  <a:lnTo>
                    <a:pt x="2788143" y="143981"/>
                  </a:lnTo>
                  <a:lnTo>
                    <a:pt x="2813037" y="143981"/>
                  </a:lnTo>
                  <a:lnTo>
                    <a:pt x="2837931" y="143981"/>
                  </a:lnTo>
                  <a:lnTo>
                    <a:pt x="2862825" y="143981"/>
                  </a:lnTo>
                  <a:lnTo>
                    <a:pt x="2887719" y="143981"/>
                  </a:lnTo>
                  <a:lnTo>
                    <a:pt x="2912613" y="143981"/>
                  </a:lnTo>
                  <a:lnTo>
                    <a:pt x="2937508" y="143981"/>
                  </a:lnTo>
                  <a:lnTo>
                    <a:pt x="2962402" y="143981"/>
                  </a:lnTo>
                  <a:lnTo>
                    <a:pt x="2987296" y="143981"/>
                  </a:lnTo>
                  <a:lnTo>
                    <a:pt x="3012190" y="143981"/>
                  </a:lnTo>
                  <a:lnTo>
                    <a:pt x="3037084" y="143981"/>
                  </a:lnTo>
                  <a:lnTo>
                    <a:pt x="3061978" y="143981"/>
                  </a:lnTo>
                  <a:lnTo>
                    <a:pt x="3086872" y="143981"/>
                  </a:lnTo>
                  <a:lnTo>
                    <a:pt x="3111767" y="143981"/>
                  </a:lnTo>
                  <a:lnTo>
                    <a:pt x="3136661" y="143981"/>
                  </a:lnTo>
                  <a:lnTo>
                    <a:pt x="3161555" y="143981"/>
                  </a:lnTo>
                  <a:lnTo>
                    <a:pt x="3186449" y="143981"/>
                  </a:lnTo>
                  <a:lnTo>
                    <a:pt x="3211343" y="143981"/>
                  </a:lnTo>
                  <a:lnTo>
                    <a:pt x="3236237" y="143981"/>
                  </a:lnTo>
                  <a:lnTo>
                    <a:pt x="3261131" y="143981"/>
                  </a:lnTo>
                  <a:lnTo>
                    <a:pt x="3286025" y="143981"/>
                  </a:lnTo>
                  <a:lnTo>
                    <a:pt x="3310920" y="143981"/>
                  </a:lnTo>
                  <a:lnTo>
                    <a:pt x="3335814" y="143981"/>
                  </a:lnTo>
                  <a:lnTo>
                    <a:pt x="3360708" y="143981"/>
                  </a:lnTo>
                  <a:lnTo>
                    <a:pt x="3385602" y="143981"/>
                  </a:lnTo>
                  <a:lnTo>
                    <a:pt x="3410496" y="143981"/>
                  </a:lnTo>
                  <a:lnTo>
                    <a:pt x="3435390" y="143981"/>
                  </a:lnTo>
                  <a:lnTo>
                    <a:pt x="3460284" y="143981"/>
                  </a:lnTo>
                  <a:lnTo>
                    <a:pt x="3485179" y="143981"/>
                  </a:lnTo>
                  <a:lnTo>
                    <a:pt x="3510073" y="143981"/>
                  </a:lnTo>
                  <a:lnTo>
                    <a:pt x="3534967" y="143981"/>
                  </a:lnTo>
                  <a:lnTo>
                    <a:pt x="3559861" y="143981"/>
                  </a:lnTo>
                  <a:lnTo>
                    <a:pt x="3584755" y="143981"/>
                  </a:lnTo>
                  <a:lnTo>
                    <a:pt x="3609649" y="143981"/>
                  </a:lnTo>
                  <a:lnTo>
                    <a:pt x="3634543" y="143981"/>
                  </a:lnTo>
                  <a:lnTo>
                    <a:pt x="3659438" y="143981"/>
                  </a:lnTo>
                  <a:lnTo>
                    <a:pt x="3684332" y="143981"/>
                  </a:lnTo>
                  <a:lnTo>
                    <a:pt x="3709226" y="143981"/>
                  </a:lnTo>
                  <a:lnTo>
                    <a:pt x="3734120" y="143981"/>
                  </a:lnTo>
                  <a:lnTo>
                    <a:pt x="3759014" y="143981"/>
                  </a:lnTo>
                  <a:lnTo>
                    <a:pt x="3783908" y="143981"/>
                  </a:lnTo>
                  <a:lnTo>
                    <a:pt x="3808802" y="143981"/>
                  </a:lnTo>
                  <a:lnTo>
                    <a:pt x="3833696" y="143981"/>
                  </a:lnTo>
                  <a:lnTo>
                    <a:pt x="3858591" y="143981"/>
                  </a:lnTo>
                  <a:lnTo>
                    <a:pt x="3883485" y="143981"/>
                  </a:lnTo>
                  <a:lnTo>
                    <a:pt x="3908379" y="143981"/>
                  </a:lnTo>
                  <a:lnTo>
                    <a:pt x="3933273" y="143981"/>
                  </a:lnTo>
                  <a:lnTo>
                    <a:pt x="3958167" y="143981"/>
                  </a:lnTo>
                  <a:lnTo>
                    <a:pt x="3983061" y="143981"/>
                  </a:lnTo>
                  <a:lnTo>
                    <a:pt x="4007955" y="143981"/>
                  </a:lnTo>
                  <a:lnTo>
                    <a:pt x="4032850" y="143981"/>
                  </a:lnTo>
                  <a:lnTo>
                    <a:pt x="4057744" y="143981"/>
                  </a:lnTo>
                  <a:lnTo>
                    <a:pt x="4082638" y="143981"/>
                  </a:lnTo>
                  <a:lnTo>
                    <a:pt x="4107532" y="143981"/>
                  </a:lnTo>
                  <a:lnTo>
                    <a:pt x="4132426" y="143981"/>
                  </a:lnTo>
                  <a:lnTo>
                    <a:pt x="4157320" y="143981"/>
                  </a:lnTo>
                  <a:lnTo>
                    <a:pt x="4182214" y="143981"/>
                  </a:lnTo>
                  <a:lnTo>
                    <a:pt x="4207109" y="143981"/>
                  </a:lnTo>
                  <a:lnTo>
                    <a:pt x="4232003" y="143981"/>
                  </a:lnTo>
                  <a:lnTo>
                    <a:pt x="4256897" y="143981"/>
                  </a:lnTo>
                  <a:lnTo>
                    <a:pt x="4281791" y="143981"/>
                  </a:lnTo>
                  <a:lnTo>
                    <a:pt x="4306685" y="143981"/>
                  </a:lnTo>
                  <a:lnTo>
                    <a:pt x="4331579" y="143981"/>
                  </a:lnTo>
                  <a:lnTo>
                    <a:pt x="4356473" y="143981"/>
                  </a:lnTo>
                  <a:lnTo>
                    <a:pt x="4381367" y="143981"/>
                  </a:lnTo>
                  <a:lnTo>
                    <a:pt x="4406262" y="143981"/>
                  </a:lnTo>
                  <a:lnTo>
                    <a:pt x="4431156" y="143981"/>
                  </a:lnTo>
                  <a:lnTo>
                    <a:pt x="4456050" y="143981"/>
                  </a:lnTo>
                  <a:lnTo>
                    <a:pt x="4480944" y="143981"/>
                  </a:lnTo>
                  <a:lnTo>
                    <a:pt x="4505838" y="143981"/>
                  </a:lnTo>
                  <a:lnTo>
                    <a:pt x="4530732" y="143981"/>
                  </a:lnTo>
                  <a:lnTo>
                    <a:pt x="4555626" y="143981"/>
                  </a:lnTo>
                  <a:lnTo>
                    <a:pt x="4580521" y="143981"/>
                  </a:lnTo>
                  <a:lnTo>
                    <a:pt x="4605415" y="143981"/>
                  </a:lnTo>
                  <a:lnTo>
                    <a:pt x="4630309" y="143981"/>
                  </a:lnTo>
                  <a:lnTo>
                    <a:pt x="4655203" y="143981"/>
                  </a:lnTo>
                  <a:lnTo>
                    <a:pt x="4680097" y="143981"/>
                  </a:lnTo>
                  <a:lnTo>
                    <a:pt x="4704991" y="143981"/>
                  </a:lnTo>
                  <a:lnTo>
                    <a:pt x="4729885" y="143981"/>
                  </a:lnTo>
                  <a:lnTo>
                    <a:pt x="4754780" y="143981"/>
                  </a:lnTo>
                  <a:lnTo>
                    <a:pt x="4779674" y="143981"/>
                  </a:lnTo>
                  <a:lnTo>
                    <a:pt x="4804568" y="143981"/>
                  </a:lnTo>
                  <a:lnTo>
                    <a:pt x="4829462" y="143981"/>
                  </a:lnTo>
                  <a:lnTo>
                    <a:pt x="4854356" y="143981"/>
                  </a:lnTo>
                  <a:lnTo>
                    <a:pt x="4879250" y="143981"/>
                  </a:lnTo>
                  <a:lnTo>
                    <a:pt x="4904144" y="143981"/>
                  </a:lnTo>
                  <a:lnTo>
                    <a:pt x="4929038" y="143981"/>
                  </a:lnTo>
                </a:path>
              </a:pathLst>
            </a:custGeom>
            <a:ln w="40651" cap="flat">
              <a:solidFill>
                <a:srgbClr val="FB61D7">
                  <a:alpha val="100000"/>
                </a:srgbClr>
              </a:solidFill>
              <a:prstDash val="solid"/>
              <a:round/>
            </a:ln>
          </p:spPr>
          <p:txBody>
            <a:bodyPr/>
            <a:lstStyle/>
            <a:p/>
          </p:txBody>
        </p:sp>
        <p:sp>
          <p:nvSpPr>
            <p:cNvPr id="70" name="pl70"/>
            <p:cNvSpPr/>
            <p:nvPr/>
          </p:nvSpPr>
          <p:spPr>
            <a:xfrm>
              <a:off x="2420208" y="4217805"/>
              <a:ext cx="4929038" cy="575878"/>
            </a:xfrm>
            <a:custGeom>
              <a:avLst/>
              <a:pathLst>
                <a:path w="4929038" h="575878">
                  <a:moveTo>
                    <a:pt x="0" y="143933"/>
                  </a:moveTo>
                  <a:lnTo>
                    <a:pt x="24894" y="143924"/>
                  </a:lnTo>
                  <a:lnTo>
                    <a:pt x="49788" y="143914"/>
                  </a:lnTo>
                  <a:lnTo>
                    <a:pt x="74682" y="143903"/>
                  </a:lnTo>
                  <a:lnTo>
                    <a:pt x="99576" y="143889"/>
                  </a:lnTo>
                  <a:lnTo>
                    <a:pt x="124470" y="143873"/>
                  </a:lnTo>
                  <a:lnTo>
                    <a:pt x="149364" y="143854"/>
                  </a:lnTo>
                  <a:lnTo>
                    <a:pt x="174258" y="143832"/>
                  </a:lnTo>
                  <a:lnTo>
                    <a:pt x="199153" y="143805"/>
                  </a:lnTo>
                  <a:lnTo>
                    <a:pt x="224047" y="143774"/>
                  </a:lnTo>
                  <a:lnTo>
                    <a:pt x="248941" y="143738"/>
                  </a:lnTo>
                  <a:lnTo>
                    <a:pt x="273835" y="143696"/>
                  </a:lnTo>
                  <a:lnTo>
                    <a:pt x="298729" y="143646"/>
                  </a:lnTo>
                  <a:lnTo>
                    <a:pt x="323623" y="143587"/>
                  </a:lnTo>
                  <a:lnTo>
                    <a:pt x="348517" y="143518"/>
                  </a:lnTo>
                  <a:lnTo>
                    <a:pt x="373412" y="143438"/>
                  </a:lnTo>
                  <a:lnTo>
                    <a:pt x="398306" y="143343"/>
                  </a:lnTo>
                  <a:lnTo>
                    <a:pt x="423200" y="143231"/>
                  </a:lnTo>
                  <a:lnTo>
                    <a:pt x="448094" y="143100"/>
                  </a:lnTo>
                  <a:lnTo>
                    <a:pt x="472988" y="142947"/>
                  </a:lnTo>
                  <a:lnTo>
                    <a:pt x="497882" y="142767"/>
                  </a:lnTo>
                  <a:lnTo>
                    <a:pt x="522776" y="142556"/>
                  </a:lnTo>
                  <a:lnTo>
                    <a:pt x="547670" y="142309"/>
                  </a:lnTo>
                  <a:lnTo>
                    <a:pt x="572565" y="142020"/>
                  </a:lnTo>
                  <a:lnTo>
                    <a:pt x="597459" y="141682"/>
                  </a:lnTo>
                  <a:lnTo>
                    <a:pt x="622353" y="141286"/>
                  </a:lnTo>
                  <a:lnTo>
                    <a:pt x="647247" y="140823"/>
                  </a:lnTo>
                  <a:lnTo>
                    <a:pt x="672141" y="140284"/>
                  </a:lnTo>
                  <a:lnTo>
                    <a:pt x="697035" y="139655"/>
                  </a:lnTo>
                  <a:lnTo>
                    <a:pt x="721929" y="138922"/>
                  </a:lnTo>
                  <a:lnTo>
                    <a:pt x="746824" y="138071"/>
                  </a:lnTo>
                  <a:lnTo>
                    <a:pt x="771718" y="137084"/>
                  </a:lnTo>
                  <a:lnTo>
                    <a:pt x="796612" y="135942"/>
                  </a:lnTo>
                  <a:lnTo>
                    <a:pt x="821506" y="134624"/>
                  </a:lnTo>
                  <a:lnTo>
                    <a:pt x="846400" y="133106"/>
                  </a:lnTo>
                  <a:lnTo>
                    <a:pt x="871294" y="131366"/>
                  </a:lnTo>
                  <a:lnTo>
                    <a:pt x="896188" y="129377"/>
                  </a:lnTo>
                  <a:lnTo>
                    <a:pt x="921083" y="127115"/>
                  </a:lnTo>
                  <a:lnTo>
                    <a:pt x="945977" y="124556"/>
                  </a:lnTo>
                  <a:lnTo>
                    <a:pt x="970871" y="121676"/>
                  </a:lnTo>
                  <a:lnTo>
                    <a:pt x="995765" y="118457"/>
                  </a:lnTo>
                  <a:lnTo>
                    <a:pt x="1020659" y="114885"/>
                  </a:lnTo>
                  <a:lnTo>
                    <a:pt x="1045553" y="110951"/>
                  </a:lnTo>
                  <a:lnTo>
                    <a:pt x="1070447" y="106659"/>
                  </a:lnTo>
                  <a:lnTo>
                    <a:pt x="1095341" y="102020"/>
                  </a:lnTo>
                  <a:lnTo>
                    <a:pt x="1120236" y="97057"/>
                  </a:lnTo>
                  <a:lnTo>
                    <a:pt x="1145130" y="91808"/>
                  </a:lnTo>
                  <a:lnTo>
                    <a:pt x="1170024" y="86320"/>
                  </a:lnTo>
                  <a:lnTo>
                    <a:pt x="1194918" y="80653"/>
                  </a:lnTo>
                  <a:lnTo>
                    <a:pt x="1219812" y="74874"/>
                  </a:lnTo>
                  <a:lnTo>
                    <a:pt x="1244706" y="69058"/>
                  </a:lnTo>
                  <a:lnTo>
                    <a:pt x="1269600" y="63280"/>
                  </a:lnTo>
                  <a:lnTo>
                    <a:pt x="1294495" y="57612"/>
                  </a:lnTo>
                  <a:lnTo>
                    <a:pt x="1319389" y="52125"/>
                  </a:lnTo>
                  <a:lnTo>
                    <a:pt x="1344283" y="46875"/>
                  </a:lnTo>
                  <a:lnTo>
                    <a:pt x="1369177" y="41913"/>
                  </a:lnTo>
                  <a:lnTo>
                    <a:pt x="1394071" y="37273"/>
                  </a:lnTo>
                  <a:lnTo>
                    <a:pt x="1418965" y="32981"/>
                  </a:lnTo>
                  <a:lnTo>
                    <a:pt x="1443859" y="29048"/>
                  </a:lnTo>
                  <a:lnTo>
                    <a:pt x="1468754" y="25475"/>
                  </a:lnTo>
                  <a:lnTo>
                    <a:pt x="1493648" y="22256"/>
                  </a:lnTo>
                  <a:lnTo>
                    <a:pt x="1518542" y="19376"/>
                  </a:lnTo>
                  <a:lnTo>
                    <a:pt x="1543436" y="16817"/>
                  </a:lnTo>
                  <a:lnTo>
                    <a:pt x="1568330" y="14555"/>
                  </a:lnTo>
                  <a:lnTo>
                    <a:pt x="1593224" y="12567"/>
                  </a:lnTo>
                  <a:lnTo>
                    <a:pt x="1618118" y="10826"/>
                  </a:lnTo>
                  <a:lnTo>
                    <a:pt x="1643012" y="9309"/>
                  </a:lnTo>
                  <a:lnTo>
                    <a:pt x="1667907" y="7990"/>
                  </a:lnTo>
                  <a:lnTo>
                    <a:pt x="1692801" y="6848"/>
                  </a:lnTo>
                  <a:lnTo>
                    <a:pt x="1717695" y="5861"/>
                  </a:lnTo>
                  <a:lnTo>
                    <a:pt x="1742589" y="5010"/>
                  </a:lnTo>
                  <a:lnTo>
                    <a:pt x="1767483" y="4278"/>
                  </a:lnTo>
                  <a:lnTo>
                    <a:pt x="1792377" y="3649"/>
                  </a:lnTo>
                  <a:lnTo>
                    <a:pt x="1817271" y="3109"/>
                  </a:lnTo>
                  <a:lnTo>
                    <a:pt x="1842166" y="2647"/>
                  </a:lnTo>
                  <a:lnTo>
                    <a:pt x="1867060" y="2251"/>
                  </a:lnTo>
                  <a:lnTo>
                    <a:pt x="1891954" y="1912"/>
                  </a:lnTo>
                  <a:lnTo>
                    <a:pt x="1916848" y="1623"/>
                  </a:lnTo>
                  <a:lnTo>
                    <a:pt x="1941742" y="1376"/>
                  </a:lnTo>
                  <a:lnTo>
                    <a:pt x="1966636" y="1165"/>
                  </a:lnTo>
                  <a:lnTo>
                    <a:pt x="1991530" y="985"/>
                  </a:lnTo>
                  <a:lnTo>
                    <a:pt x="2016425" y="832"/>
                  </a:lnTo>
                  <a:lnTo>
                    <a:pt x="2041319" y="701"/>
                  </a:lnTo>
                  <a:lnTo>
                    <a:pt x="2066213" y="590"/>
                  </a:lnTo>
                  <a:lnTo>
                    <a:pt x="2091107" y="495"/>
                  </a:lnTo>
                  <a:lnTo>
                    <a:pt x="2116001" y="414"/>
                  </a:lnTo>
                  <a:lnTo>
                    <a:pt x="2140895" y="345"/>
                  </a:lnTo>
                  <a:lnTo>
                    <a:pt x="2165789" y="286"/>
                  </a:lnTo>
                  <a:lnTo>
                    <a:pt x="2190683" y="237"/>
                  </a:lnTo>
                  <a:lnTo>
                    <a:pt x="2215578" y="194"/>
                  </a:lnTo>
                  <a:lnTo>
                    <a:pt x="2240472" y="158"/>
                  </a:lnTo>
                  <a:lnTo>
                    <a:pt x="2265366" y="127"/>
                  </a:lnTo>
                  <a:lnTo>
                    <a:pt x="2290260" y="101"/>
                  </a:lnTo>
                  <a:lnTo>
                    <a:pt x="2315154" y="79"/>
                  </a:lnTo>
                  <a:lnTo>
                    <a:pt x="2340048" y="60"/>
                  </a:lnTo>
                  <a:lnTo>
                    <a:pt x="2364942" y="43"/>
                  </a:lnTo>
                  <a:lnTo>
                    <a:pt x="2389837" y="30"/>
                  </a:lnTo>
                  <a:lnTo>
                    <a:pt x="2414731" y="18"/>
                  </a:lnTo>
                  <a:lnTo>
                    <a:pt x="2439625" y="8"/>
                  </a:lnTo>
                  <a:lnTo>
                    <a:pt x="2464519" y="0"/>
                  </a:lnTo>
                  <a:lnTo>
                    <a:pt x="2464519" y="144"/>
                  </a:lnTo>
                  <a:lnTo>
                    <a:pt x="2489413" y="178"/>
                  </a:lnTo>
                  <a:lnTo>
                    <a:pt x="2514307" y="218"/>
                  </a:lnTo>
                  <a:lnTo>
                    <a:pt x="2539201" y="265"/>
                  </a:lnTo>
                  <a:lnTo>
                    <a:pt x="2564096" y="320"/>
                  </a:lnTo>
                  <a:lnTo>
                    <a:pt x="2588990" y="384"/>
                  </a:lnTo>
                  <a:lnTo>
                    <a:pt x="2613884" y="460"/>
                  </a:lnTo>
                  <a:lnTo>
                    <a:pt x="2638778" y="550"/>
                  </a:lnTo>
                  <a:lnTo>
                    <a:pt x="2663672" y="654"/>
                  </a:lnTo>
                  <a:lnTo>
                    <a:pt x="2688566" y="778"/>
                  </a:lnTo>
                  <a:lnTo>
                    <a:pt x="2713460" y="922"/>
                  </a:lnTo>
                  <a:lnTo>
                    <a:pt x="2738354" y="1092"/>
                  </a:lnTo>
                  <a:lnTo>
                    <a:pt x="2763249" y="1292"/>
                  </a:lnTo>
                  <a:lnTo>
                    <a:pt x="2788143" y="1527"/>
                  </a:lnTo>
                  <a:lnTo>
                    <a:pt x="2813037" y="1802"/>
                  </a:lnTo>
                  <a:lnTo>
                    <a:pt x="2837931" y="2126"/>
                  </a:lnTo>
                  <a:lnTo>
                    <a:pt x="2862825" y="2505"/>
                  </a:lnTo>
                  <a:lnTo>
                    <a:pt x="2887719" y="2951"/>
                  </a:lnTo>
                  <a:lnTo>
                    <a:pt x="2912613" y="3474"/>
                  </a:lnTo>
                  <a:lnTo>
                    <a:pt x="2937508" y="4088"/>
                  </a:lnTo>
                  <a:lnTo>
                    <a:pt x="2962402" y="4807"/>
                  </a:lnTo>
                  <a:lnTo>
                    <a:pt x="2987296" y="5650"/>
                  </a:lnTo>
                  <a:lnTo>
                    <a:pt x="3012190" y="6638"/>
                  </a:lnTo>
                  <a:lnTo>
                    <a:pt x="3037084" y="7795"/>
                  </a:lnTo>
                  <a:lnTo>
                    <a:pt x="3061978" y="9149"/>
                  </a:lnTo>
                  <a:lnTo>
                    <a:pt x="3086872" y="10733"/>
                  </a:lnTo>
                  <a:lnTo>
                    <a:pt x="3111767" y="12582"/>
                  </a:lnTo>
                  <a:lnTo>
                    <a:pt x="3136661" y="14741"/>
                  </a:lnTo>
                  <a:lnTo>
                    <a:pt x="3161555" y="17257"/>
                  </a:lnTo>
                  <a:lnTo>
                    <a:pt x="3186449" y="20187"/>
                  </a:lnTo>
                  <a:lnTo>
                    <a:pt x="3211343" y="23590"/>
                  </a:lnTo>
                  <a:lnTo>
                    <a:pt x="3236237" y="27538"/>
                  </a:lnTo>
                  <a:lnTo>
                    <a:pt x="3261131" y="32107"/>
                  </a:lnTo>
                  <a:lnTo>
                    <a:pt x="3286025" y="37381"/>
                  </a:lnTo>
                  <a:lnTo>
                    <a:pt x="3310920" y="43451"/>
                  </a:lnTo>
                  <a:lnTo>
                    <a:pt x="3335814" y="50413"/>
                  </a:lnTo>
                  <a:lnTo>
                    <a:pt x="3360708" y="58367"/>
                  </a:lnTo>
                  <a:lnTo>
                    <a:pt x="3385602" y="67414"/>
                  </a:lnTo>
                  <a:lnTo>
                    <a:pt x="3410496" y="77651"/>
                  </a:lnTo>
                  <a:lnTo>
                    <a:pt x="3435390" y="89170"/>
                  </a:lnTo>
                  <a:lnTo>
                    <a:pt x="3460284" y="102046"/>
                  </a:lnTo>
                  <a:lnTo>
                    <a:pt x="3485179" y="116337"/>
                  </a:lnTo>
                  <a:lnTo>
                    <a:pt x="3510073" y="132070"/>
                  </a:lnTo>
                  <a:lnTo>
                    <a:pt x="3534967" y="149240"/>
                  </a:lnTo>
                  <a:lnTo>
                    <a:pt x="3559861" y="167797"/>
                  </a:lnTo>
                  <a:lnTo>
                    <a:pt x="3584755" y="187647"/>
                  </a:lnTo>
                  <a:lnTo>
                    <a:pt x="3609649" y="208645"/>
                  </a:lnTo>
                  <a:lnTo>
                    <a:pt x="3634543" y="230596"/>
                  </a:lnTo>
                  <a:lnTo>
                    <a:pt x="3659438" y="253265"/>
                  </a:lnTo>
                  <a:lnTo>
                    <a:pt x="3684332" y="276379"/>
                  </a:lnTo>
                  <a:lnTo>
                    <a:pt x="3709226" y="299643"/>
                  </a:lnTo>
                  <a:lnTo>
                    <a:pt x="3734120" y="322757"/>
                  </a:lnTo>
                  <a:lnTo>
                    <a:pt x="3759014" y="345426"/>
                  </a:lnTo>
                  <a:lnTo>
                    <a:pt x="3783908" y="367377"/>
                  </a:lnTo>
                  <a:lnTo>
                    <a:pt x="3808802" y="388375"/>
                  </a:lnTo>
                  <a:lnTo>
                    <a:pt x="3833696" y="408225"/>
                  </a:lnTo>
                  <a:lnTo>
                    <a:pt x="3858591" y="426782"/>
                  </a:lnTo>
                  <a:lnTo>
                    <a:pt x="3883485" y="443952"/>
                  </a:lnTo>
                  <a:lnTo>
                    <a:pt x="3908379" y="459685"/>
                  </a:lnTo>
                  <a:lnTo>
                    <a:pt x="3933273" y="473976"/>
                  </a:lnTo>
                  <a:lnTo>
                    <a:pt x="3958167" y="486852"/>
                  </a:lnTo>
                  <a:lnTo>
                    <a:pt x="3983061" y="498371"/>
                  </a:lnTo>
                  <a:lnTo>
                    <a:pt x="4007955" y="508608"/>
                  </a:lnTo>
                  <a:lnTo>
                    <a:pt x="4032850" y="517655"/>
                  </a:lnTo>
                  <a:lnTo>
                    <a:pt x="4057744" y="525609"/>
                  </a:lnTo>
                  <a:lnTo>
                    <a:pt x="4082638" y="532571"/>
                  </a:lnTo>
                  <a:lnTo>
                    <a:pt x="4107532" y="538641"/>
                  </a:lnTo>
                  <a:lnTo>
                    <a:pt x="4132426" y="543915"/>
                  </a:lnTo>
                  <a:lnTo>
                    <a:pt x="4157320" y="548484"/>
                  </a:lnTo>
                  <a:lnTo>
                    <a:pt x="4182214" y="552432"/>
                  </a:lnTo>
                  <a:lnTo>
                    <a:pt x="4207109" y="555836"/>
                  </a:lnTo>
                  <a:lnTo>
                    <a:pt x="4232003" y="558765"/>
                  </a:lnTo>
                  <a:lnTo>
                    <a:pt x="4256897" y="561281"/>
                  </a:lnTo>
                  <a:lnTo>
                    <a:pt x="4281791" y="563440"/>
                  </a:lnTo>
                  <a:lnTo>
                    <a:pt x="4306685" y="565289"/>
                  </a:lnTo>
                  <a:lnTo>
                    <a:pt x="4331579" y="566873"/>
                  </a:lnTo>
                  <a:lnTo>
                    <a:pt x="4356473" y="568227"/>
                  </a:lnTo>
                  <a:lnTo>
                    <a:pt x="4381367" y="569384"/>
                  </a:lnTo>
                  <a:lnTo>
                    <a:pt x="4406262" y="570372"/>
                  </a:lnTo>
                  <a:lnTo>
                    <a:pt x="4431156" y="571215"/>
                  </a:lnTo>
                  <a:lnTo>
                    <a:pt x="4456050" y="571935"/>
                  </a:lnTo>
                  <a:lnTo>
                    <a:pt x="4480944" y="572548"/>
                  </a:lnTo>
                  <a:lnTo>
                    <a:pt x="4505838" y="573071"/>
                  </a:lnTo>
                  <a:lnTo>
                    <a:pt x="4530732" y="573517"/>
                  </a:lnTo>
                  <a:lnTo>
                    <a:pt x="4555626" y="573896"/>
                  </a:lnTo>
                  <a:lnTo>
                    <a:pt x="4580521" y="574220"/>
                  </a:lnTo>
                  <a:lnTo>
                    <a:pt x="4605415" y="574495"/>
                  </a:lnTo>
                  <a:lnTo>
                    <a:pt x="4630309" y="574730"/>
                  </a:lnTo>
                  <a:lnTo>
                    <a:pt x="4655203" y="574930"/>
                  </a:lnTo>
                  <a:lnTo>
                    <a:pt x="4680097" y="575100"/>
                  </a:lnTo>
                  <a:lnTo>
                    <a:pt x="4704991" y="575244"/>
                  </a:lnTo>
                  <a:lnTo>
                    <a:pt x="4729885" y="575368"/>
                  </a:lnTo>
                  <a:lnTo>
                    <a:pt x="4754780" y="575472"/>
                  </a:lnTo>
                  <a:lnTo>
                    <a:pt x="4779674" y="575562"/>
                  </a:lnTo>
                  <a:lnTo>
                    <a:pt x="4804568" y="575638"/>
                  </a:lnTo>
                  <a:lnTo>
                    <a:pt x="4829462" y="575702"/>
                  </a:lnTo>
                  <a:lnTo>
                    <a:pt x="4854356" y="575757"/>
                  </a:lnTo>
                  <a:lnTo>
                    <a:pt x="4879250" y="575804"/>
                  </a:lnTo>
                  <a:lnTo>
                    <a:pt x="4904144" y="575844"/>
                  </a:lnTo>
                  <a:lnTo>
                    <a:pt x="4929038" y="575878"/>
                  </a:lnTo>
                </a:path>
              </a:pathLst>
            </a:custGeom>
            <a:ln w="40651" cap="flat">
              <a:solidFill>
                <a:srgbClr val="FF61C5">
                  <a:alpha val="100000"/>
                </a:srgbClr>
              </a:solidFill>
              <a:prstDash val="solid"/>
              <a:round/>
            </a:ln>
          </p:spPr>
          <p:txBody>
            <a:bodyPr/>
            <a:lstStyle/>
            <a:p/>
          </p:txBody>
        </p:sp>
        <p:sp>
          <p:nvSpPr>
            <p:cNvPr id="71" name="pl71"/>
            <p:cNvSpPr/>
            <p:nvPr/>
          </p:nvSpPr>
          <p:spPr>
            <a:xfrm>
              <a:off x="2420208" y="1337158"/>
              <a:ext cx="4929038" cy="143981"/>
            </a:xfrm>
            <a:custGeom>
              <a:avLst/>
              <a:pathLst>
                <a:path w="4929038" h="143981">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48"/>
                  </a:lnTo>
                  <a:lnTo>
                    <a:pt x="2489413" y="56"/>
                  </a:lnTo>
                  <a:lnTo>
                    <a:pt x="2514307" y="66"/>
                  </a:lnTo>
                  <a:lnTo>
                    <a:pt x="2539201" y="78"/>
                  </a:lnTo>
                  <a:lnTo>
                    <a:pt x="2564096" y="92"/>
                  </a:lnTo>
                  <a:lnTo>
                    <a:pt x="2588990" y="108"/>
                  </a:lnTo>
                  <a:lnTo>
                    <a:pt x="2613884" y="127"/>
                  </a:lnTo>
                  <a:lnTo>
                    <a:pt x="2638778" y="149"/>
                  </a:lnTo>
                  <a:lnTo>
                    <a:pt x="2663672" y="175"/>
                  </a:lnTo>
                  <a:lnTo>
                    <a:pt x="2688566" y="206"/>
                  </a:lnTo>
                  <a:lnTo>
                    <a:pt x="2713460" y="242"/>
                  </a:lnTo>
                  <a:lnTo>
                    <a:pt x="2738354" y="285"/>
                  </a:lnTo>
                  <a:lnTo>
                    <a:pt x="2763249" y="335"/>
                  </a:lnTo>
                  <a:lnTo>
                    <a:pt x="2788143" y="393"/>
                  </a:lnTo>
                  <a:lnTo>
                    <a:pt x="2813037" y="462"/>
                  </a:lnTo>
                  <a:lnTo>
                    <a:pt x="2837931" y="543"/>
                  </a:lnTo>
                  <a:lnTo>
                    <a:pt x="2862825" y="638"/>
                  </a:lnTo>
                  <a:lnTo>
                    <a:pt x="2887719" y="749"/>
                  </a:lnTo>
                  <a:lnTo>
                    <a:pt x="2912613" y="880"/>
                  </a:lnTo>
                  <a:lnTo>
                    <a:pt x="2937508" y="1034"/>
                  </a:lnTo>
                  <a:lnTo>
                    <a:pt x="2962402" y="1213"/>
                  </a:lnTo>
                  <a:lnTo>
                    <a:pt x="2987296" y="1424"/>
                  </a:lnTo>
                  <a:lnTo>
                    <a:pt x="3012190" y="1671"/>
                  </a:lnTo>
                  <a:lnTo>
                    <a:pt x="3037084" y="1961"/>
                  </a:lnTo>
                  <a:lnTo>
                    <a:pt x="3061978" y="2299"/>
                  </a:lnTo>
                  <a:lnTo>
                    <a:pt x="3086872" y="2695"/>
                  </a:lnTo>
                  <a:lnTo>
                    <a:pt x="3111767" y="3157"/>
                  </a:lnTo>
                  <a:lnTo>
                    <a:pt x="3136661" y="3697"/>
                  </a:lnTo>
                  <a:lnTo>
                    <a:pt x="3161555" y="4326"/>
                  </a:lnTo>
                  <a:lnTo>
                    <a:pt x="3186449" y="5058"/>
                  </a:lnTo>
                  <a:lnTo>
                    <a:pt x="3211343" y="5909"/>
                  </a:lnTo>
                  <a:lnTo>
                    <a:pt x="3236237" y="6896"/>
                  </a:lnTo>
                  <a:lnTo>
                    <a:pt x="3261131" y="8039"/>
                  </a:lnTo>
                  <a:lnTo>
                    <a:pt x="3286025" y="9357"/>
                  </a:lnTo>
                  <a:lnTo>
                    <a:pt x="3310920" y="10874"/>
                  </a:lnTo>
                  <a:lnTo>
                    <a:pt x="3335814" y="12615"/>
                  </a:lnTo>
                  <a:lnTo>
                    <a:pt x="3360708" y="14603"/>
                  </a:lnTo>
                  <a:lnTo>
                    <a:pt x="3385602" y="16865"/>
                  </a:lnTo>
                  <a:lnTo>
                    <a:pt x="3410496" y="19425"/>
                  </a:lnTo>
                  <a:lnTo>
                    <a:pt x="3435390" y="22304"/>
                  </a:lnTo>
                  <a:lnTo>
                    <a:pt x="3460284" y="25523"/>
                  </a:lnTo>
                  <a:lnTo>
                    <a:pt x="3485179" y="29096"/>
                  </a:lnTo>
                  <a:lnTo>
                    <a:pt x="3510073" y="33029"/>
                  </a:lnTo>
                  <a:lnTo>
                    <a:pt x="3534967" y="37322"/>
                  </a:lnTo>
                  <a:lnTo>
                    <a:pt x="3559861" y="41961"/>
                  </a:lnTo>
                  <a:lnTo>
                    <a:pt x="3584755" y="46924"/>
                  </a:lnTo>
                  <a:lnTo>
                    <a:pt x="3609649" y="52173"/>
                  </a:lnTo>
                  <a:lnTo>
                    <a:pt x="3634543" y="57661"/>
                  </a:lnTo>
                  <a:lnTo>
                    <a:pt x="3659438" y="63328"/>
                  </a:lnTo>
                  <a:lnTo>
                    <a:pt x="3684332" y="69106"/>
                  </a:lnTo>
                  <a:lnTo>
                    <a:pt x="3709226" y="74923"/>
                  </a:lnTo>
                  <a:lnTo>
                    <a:pt x="3734120" y="80701"/>
                  </a:lnTo>
                  <a:lnTo>
                    <a:pt x="3759014" y="86368"/>
                  </a:lnTo>
                  <a:lnTo>
                    <a:pt x="3783908" y="91856"/>
                  </a:lnTo>
                  <a:lnTo>
                    <a:pt x="3808802" y="97105"/>
                  </a:lnTo>
                  <a:lnTo>
                    <a:pt x="3833696" y="102068"/>
                  </a:lnTo>
                  <a:lnTo>
                    <a:pt x="3858591" y="106707"/>
                  </a:lnTo>
                  <a:lnTo>
                    <a:pt x="3883485" y="111000"/>
                  </a:lnTo>
                  <a:lnTo>
                    <a:pt x="3908379" y="114933"/>
                  </a:lnTo>
                  <a:lnTo>
                    <a:pt x="3933273" y="118506"/>
                  </a:lnTo>
                  <a:lnTo>
                    <a:pt x="3958167" y="121725"/>
                  </a:lnTo>
                  <a:lnTo>
                    <a:pt x="3983061" y="124604"/>
                  </a:lnTo>
                  <a:lnTo>
                    <a:pt x="4007955" y="127164"/>
                  </a:lnTo>
                  <a:lnTo>
                    <a:pt x="4032850" y="129425"/>
                  </a:lnTo>
                  <a:lnTo>
                    <a:pt x="4057744" y="131414"/>
                  </a:lnTo>
                  <a:lnTo>
                    <a:pt x="4082638" y="133154"/>
                  </a:lnTo>
                  <a:lnTo>
                    <a:pt x="4107532" y="134672"/>
                  </a:lnTo>
                  <a:lnTo>
                    <a:pt x="4132426" y="135990"/>
                  </a:lnTo>
                  <a:lnTo>
                    <a:pt x="4157320" y="137133"/>
                  </a:lnTo>
                  <a:lnTo>
                    <a:pt x="4182214" y="138120"/>
                  </a:lnTo>
                  <a:lnTo>
                    <a:pt x="4207109" y="138971"/>
                  </a:lnTo>
                  <a:lnTo>
                    <a:pt x="4232003" y="139703"/>
                  </a:lnTo>
                  <a:lnTo>
                    <a:pt x="4256897" y="140332"/>
                  </a:lnTo>
                  <a:lnTo>
                    <a:pt x="4281791" y="140872"/>
                  </a:lnTo>
                  <a:lnTo>
                    <a:pt x="4306685" y="141334"/>
                  </a:lnTo>
                  <a:lnTo>
                    <a:pt x="4331579" y="141730"/>
                  </a:lnTo>
                  <a:lnTo>
                    <a:pt x="4356473" y="142068"/>
                  </a:lnTo>
                  <a:lnTo>
                    <a:pt x="4381367" y="142358"/>
                  </a:lnTo>
                  <a:lnTo>
                    <a:pt x="4406262" y="142605"/>
                  </a:lnTo>
                  <a:lnTo>
                    <a:pt x="4431156" y="142815"/>
                  </a:lnTo>
                  <a:lnTo>
                    <a:pt x="4456050" y="142995"/>
                  </a:lnTo>
                  <a:lnTo>
                    <a:pt x="4480944" y="143149"/>
                  </a:lnTo>
                  <a:lnTo>
                    <a:pt x="4505838" y="143279"/>
                  </a:lnTo>
                  <a:lnTo>
                    <a:pt x="4530732" y="143391"/>
                  </a:lnTo>
                  <a:lnTo>
                    <a:pt x="4555626" y="143486"/>
                  </a:lnTo>
                  <a:lnTo>
                    <a:pt x="4580521" y="143567"/>
                  </a:lnTo>
                  <a:lnTo>
                    <a:pt x="4605415" y="143636"/>
                  </a:lnTo>
                  <a:lnTo>
                    <a:pt x="4630309" y="143694"/>
                  </a:lnTo>
                  <a:lnTo>
                    <a:pt x="4655203" y="143744"/>
                  </a:lnTo>
                  <a:lnTo>
                    <a:pt x="4680097" y="143787"/>
                  </a:lnTo>
                  <a:lnTo>
                    <a:pt x="4704991" y="143823"/>
                  </a:lnTo>
                  <a:lnTo>
                    <a:pt x="4729885" y="143854"/>
                  </a:lnTo>
                  <a:lnTo>
                    <a:pt x="4754780" y="143880"/>
                  </a:lnTo>
                  <a:lnTo>
                    <a:pt x="4779674" y="143902"/>
                  </a:lnTo>
                  <a:lnTo>
                    <a:pt x="4804568" y="143921"/>
                  </a:lnTo>
                  <a:lnTo>
                    <a:pt x="4829462" y="143937"/>
                  </a:lnTo>
                  <a:lnTo>
                    <a:pt x="4854356" y="143951"/>
                  </a:lnTo>
                  <a:lnTo>
                    <a:pt x="4879250" y="143963"/>
                  </a:lnTo>
                  <a:lnTo>
                    <a:pt x="4904144" y="143973"/>
                  </a:lnTo>
                  <a:lnTo>
                    <a:pt x="4929038" y="143981"/>
                  </a:lnTo>
                </a:path>
              </a:pathLst>
            </a:custGeom>
            <a:ln w="40651" cap="flat">
              <a:solidFill>
                <a:srgbClr val="FF64B2">
                  <a:alpha val="100000"/>
                </a:srgbClr>
              </a:solidFill>
              <a:prstDash val="solid"/>
              <a:round/>
            </a:ln>
          </p:spPr>
          <p:txBody>
            <a:bodyPr/>
            <a:lstStyle/>
            <a:p/>
          </p:txBody>
        </p:sp>
        <p:sp>
          <p:nvSpPr>
            <p:cNvPr id="72" name="pl72"/>
            <p:cNvSpPr/>
            <p:nvPr/>
          </p:nvSpPr>
          <p:spPr>
            <a:xfrm>
              <a:off x="2420208" y="4073871"/>
              <a:ext cx="4929038" cy="431944"/>
            </a:xfrm>
            <a:custGeom>
              <a:avLst/>
              <a:pathLst>
                <a:path w="4929038" h="431944">
                  <a:moveTo>
                    <a:pt x="0" y="431944"/>
                  </a:moveTo>
                  <a:lnTo>
                    <a:pt x="24894" y="431944"/>
                  </a:lnTo>
                  <a:lnTo>
                    <a:pt x="49788" y="431944"/>
                  </a:lnTo>
                  <a:lnTo>
                    <a:pt x="74682" y="431944"/>
                  </a:lnTo>
                  <a:lnTo>
                    <a:pt x="99576" y="431944"/>
                  </a:lnTo>
                  <a:lnTo>
                    <a:pt x="124470" y="431944"/>
                  </a:lnTo>
                  <a:lnTo>
                    <a:pt x="149364" y="431944"/>
                  </a:lnTo>
                  <a:lnTo>
                    <a:pt x="174258" y="431944"/>
                  </a:lnTo>
                  <a:lnTo>
                    <a:pt x="199153" y="431944"/>
                  </a:lnTo>
                  <a:lnTo>
                    <a:pt x="224047" y="431944"/>
                  </a:lnTo>
                  <a:lnTo>
                    <a:pt x="248941" y="431944"/>
                  </a:lnTo>
                  <a:lnTo>
                    <a:pt x="273835" y="431944"/>
                  </a:lnTo>
                  <a:lnTo>
                    <a:pt x="298729" y="431944"/>
                  </a:lnTo>
                  <a:lnTo>
                    <a:pt x="323623" y="431944"/>
                  </a:lnTo>
                  <a:lnTo>
                    <a:pt x="348517" y="431944"/>
                  </a:lnTo>
                  <a:lnTo>
                    <a:pt x="373412" y="431944"/>
                  </a:lnTo>
                  <a:lnTo>
                    <a:pt x="398306" y="431944"/>
                  </a:lnTo>
                  <a:lnTo>
                    <a:pt x="423200" y="431944"/>
                  </a:lnTo>
                  <a:lnTo>
                    <a:pt x="448094" y="431944"/>
                  </a:lnTo>
                  <a:lnTo>
                    <a:pt x="472988" y="431944"/>
                  </a:lnTo>
                  <a:lnTo>
                    <a:pt x="497882" y="431944"/>
                  </a:lnTo>
                  <a:lnTo>
                    <a:pt x="522776" y="431944"/>
                  </a:lnTo>
                  <a:lnTo>
                    <a:pt x="547670" y="431944"/>
                  </a:lnTo>
                  <a:lnTo>
                    <a:pt x="572565" y="431944"/>
                  </a:lnTo>
                  <a:lnTo>
                    <a:pt x="597459" y="431944"/>
                  </a:lnTo>
                  <a:lnTo>
                    <a:pt x="622353" y="431944"/>
                  </a:lnTo>
                  <a:lnTo>
                    <a:pt x="647247" y="431944"/>
                  </a:lnTo>
                  <a:lnTo>
                    <a:pt x="672141" y="431944"/>
                  </a:lnTo>
                  <a:lnTo>
                    <a:pt x="697035" y="431944"/>
                  </a:lnTo>
                  <a:lnTo>
                    <a:pt x="721929" y="431944"/>
                  </a:lnTo>
                  <a:lnTo>
                    <a:pt x="746824" y="431944"/>
                  </a:lnTo>
                  <a:lnTo>
                    <a:pt x="771718" y="431944"/>
                  </a:lnTo>
                  <a:lnTo>
                    <a:pt x="796612" y="431944"/>
                  </a:lnTo>
                  <a:lnTo>
                    <a:pt x="821506" y="431944"/>
                  </a:lnTo>
                  <a:lnTo>
                    <a:pt x="846400" y="431944"/>
                  </a:lnTo>
                  <a:lnTo>
                    <a:pt x="871294" y="431944"/>
                  </a:lnTo>
                  <a:lnTo>
                    <a:pt x="896188" y="431944"/>
                  </a:lnTo>
                  <a:lnTo>
                    <a:pt x="921083" y="431944"/>
                  </a:lnTo>
                  <a:lnTo>
                    <a:pt x="945977" y="431944"/>
                  </a:lnTo>
                  <a:lnTo>
                    <a:pt x="970871" y="431944"/>
                  </a:lnTo>
                  <a:lnTo>
                    <a:pt x="995765" y="431944"/>
                  </a:lnTo>
                  <a:lnTo>
                    <a:pt x="1020659" y="431944"/>
                  </a:lnTo>
                  <a:lnTo>
                    <a:pt x="1045553" y="431944"/>
                  </a:lnTo>
                  <a:lnTo>
                    <a:pt x="1070447" y="431944"/>
                  </a:lnTo>
                  <a:lnTo>
                    <a:pt x="1095341" y="431944"/>
                  </a:lnTo>
                  <a:lnTo>
                    <a:pt x="1120236" y="431944"/>
                  </a:lnTo>
                  <a:lnTo>
                    <a:pt x="1145130" y="431944"/>
                  </a:lnTo>
                  <a:lnTo>
                    <a:pt x="1170024" y="431944"/>
                  </a:lnTo>
                  <a:lnTo>
                    <a:pt x="1194918" y="431944"/>
                  </a:lnTo>
                  <a:lnTo>
                    <a:pt x="1219812" y="431944"/>
                  </a:lnTo>
                  <a:lnTo>
                    <a:pt x="1244706" y="431944"/>
                  </a:lnTo>
                  <a:lnTo>
                    <a:pt x="1269600" y="431944"/>
                  </a:lnTo>
                  <a:lnTo>
                    <a:pt x="1294495" y="431944"/>
                  </a:lnTo>
                  <a:lnTo>
                    <a:pt x="1319389" y="431944"/>
                  </a:lnTo>
                  <a:lnTo>
                    <a:pt x="1344283" y="431944"/>
                  </a:lnTo>
                  <a:lnTo>
                    <a:pt x="1369177" y="431944"/>
                  </a:lnTo>
                  <a:lnTo>
                    <a:pt x="1394071" y="431944"/>
                  </a:lnTo>
                  <a:lnTo>
                    <a:pt x="1418965" y="431944"/>
                  </a:lnTo>
                  <a:lnTo>
                    <a:pt x="1443859" y="431944"/>
                  </a:lnTo>
                  <a:lnTo>
                    <a:pt x="1468754" y="431944"/>
                  </a:lnTo>
                  <a:lnTo>
                    <a:pt x="1493648" y="431944"/>
                  </a:lnTo>
                  <a:lnTo>
                    <a:pt x="1518542" y="431944"/>
                  </a:lnTo>
                  <a:lnTo>
                    <a:pt x="1543436" y="431944"/>
                  </a:lnTo>
                  <a:lnTo>
                    <a:pt x="1568330" y="431944"/>
                  </a:lnTo>
                  <a:lnTo>
                    <a:pt x="1593224" y="431944"/>
                  </a:lnTo>
                  <a:lnTo>
                    <a:pt x="1618118" y="431944"/>
                  </a:lnTo>
                  <a:lnTo>
                    <a:pt x="1643012" y="431944"/>
                  </a:lnTo>
                  <a:lnTo>
                    <a:pt x="1667907" y="431944"/>
                  </a:lnTo>
                  <a:lnTo>
                    <a:pt x="1692801" y="431944"/>
                  </a:lnTo>
                  <a:lnTo>
                    <a:pt x="1717695" y="431944"/>
                  </a:lnTo>
                  <a:lnTo>
                    <a:pt x="1742589" y="431944"/>
                  </a:lnTo>
                  <a:lnTo>
                    <a:pt x="1767483" y="431944"/>
                  </a:lnTo>
                  <a:lnTo>
                    <a:pt x="1792377" y="431944"/>
                  </a:lnTo>
                  <a:lnTo>
                    <a:pt x="1817271" y="431944"/>
                  </a:lnTo>
                  <a:lnTo>
                    <a:pt x="1842166" y="431944"/>
                  </a:lnTo>
                  <a:lnTo>
                    <a:pt x="1867060" y="431944"/>
                  </a:lnTo>
                  <a:lnTo>
                    <a:pt x="1891954" y="431944"/>
                  </a:lnTo>
                  <a:lnTo>
                    <a:pt x="1916848" y="431944"/>
                  </a:lnTo>
                  <a:lnTo>
                    <a:pt x="1941742" y="431944"/>
                  </a:lnTo>
                  <a:lnTo>
                    <a:pt x="1966636" y="431944"/>
                  </a:lnTo>
                  <a:lnTo>
                    <a:pt x="1991530" y="431944"/>
                  </a:lnTo>
                  <a:lnTo>
                    <a:pt x="2016425" y="431944"/>
                  </a:lnTo>
                  <a:lnTo>
                    <a:pt x="2041319" y="431944"/>
                  </a:lnTo>
                  <a:lnTo>
                    <a:pt x="2066213" y="431944"/>
                  </a:lnTo>
                  <a:lnTo>
                    <a:pt x="2091107" y="431944"/>
                  </a:lnTo>
                  <a:lnTo>
                    <a:pt x="2116001" y="431944"/>
                  </a:lnTo>
                  <a:lnTo>
                    <a:pt x="2140895" y="431944"/>
                  </a:lnTo>
                  <a:lnTo>
                    <a:pt x="2165789" y="431944"/>
                  </a:lnTo>
                  <a:lnTo>
                    <a:pt x="2190683" y="431944"/>
                  </a:lnTo>
                  <a:lnTo>
                    <a:pt x="2215578" y="431944"/>
                  </a:lnTo>
                  <a:lnTo>
                    <a:pt x="2240472" y="431944"/>
                  </a:lnTo>
                  <a:lnTo>
                    <a:pt x="2265366" y="431944"/>
                  </a:lnTo>
                  <a:lnTo>
                    <a:pt x="2290260" y="431944"/>
                  </a:lnTo>
                  <a:lnTo>
                    <a:pt x="2315154" y="431944"/>
                  </a:lnTo>
                  <a:lnTo>
                    <a:pt x="2340048" y="431944"/>
                  </a:lnTo>
                  <a:lnTo>
                    <a:pt x="2364942" y="431944"/>
                  </a:lnTo>
                  <a:lnTo>
                    <a:pt x="2389837" y="431944"/>
                  </a:lnTo>
                  <a:lnTo>
                    <a:pt x="2414731" y="431944"/>
                  </a:lnTo>
                  <a:lnTo>
                    <a:pt x="2439625" y="431944"/>
                  </a:lnTo>
                  <a:lnTo>
                    <a:pt x="2464519" y="431944"/>
                  </a:lnTo>
                  <a:lnTo>
                    <a:pt x="2464519" y="431799"/>
                  </a:lnTo>
                  <a:lnTo>
                    <a:pt x="2489413" y="431774"/>
                  </a:lnTo>
                  <a:lnTo>
                    <a:pt x="2514307" y="431744"/>
                  </a:lnTo>
                  <a:lnTo>
                    <a:pt x="2539201" y="431709"/>
                  </a:lnTo>
                  <a:lnTo>
                    <a:pt x="2564096" y="431668"/>
                  </a:lnTo>
                  <a:lnTo>
                    <a:pt x="2588990" y="431619"/>
                  </a:lnTo>
                  <a:lnTo>
                    <a:pt x="2613884" y="431562"/>
                  </a:lnTo>
                  <a:lnTo>
                    <a:pt x="2638778" y="431496"/>
                  </a:lnTo>
                  <a:lnTo>
                    <a:pt x="2663672" y="431417"/>
                  </a:lnTo>
                  <a:lnTo>
                    <a:pt x="2688566" y="431324"/>
                  </a:lnTo>
                  <a:lnTo>
                    <a:pt x="2713460" y="431216"/>
                  </a:lnTo>
                  <a:lnTo>
                    <a:pt x="2738354" y="431088"/>
                  </a:lnTo>
                  <a:lnTo>
                    <a:pt x="2763249" y="430939"/>
                  </a:lnTo>
                  <a:lnTo>
                    <a:pt x="2788143" y="430763"/>
                  </a:lnTo>
                  <a:lnTo>
                    <a:pt x="2813037" y="430556"/>
                  </a:lnTo>
                  <a:lnTo>
                    <a:pt x="2837931" y="430314"/>
                  </a:lnTo>
                  <a:lnTo>
                    <a:pt x="2862825" y="430029"/>
                  </a:lnTo>
                  <a:lnTo>
                    <a:pt x="2887719" y="429694"/>
                  </a:lnTo>
                  <a:lnTo>
                    <a:pt x="2912613" y="429302"/>
                  </a:lnTo>
                  <a:lnTo>
                    <a:pt x="2937508" y="428842"/>
                  </a:lnTo>
                  <a:lnTo>
                    <a:pt x="2962402" y="428303"/>
                  </a:lnTo>
                  <a:lnTo>
                    <a:pt x="2987296" y="427670"/>
                  </a:lnTo>
                  <a:lnTo>
                    <a:pt x="3012190" y="426929"/>
                  </a:lnTo>
                  <a:lnTo>
                    <a:pt x="3037084" y="426061"/>
                  </a:lnTo>
                  <a:lnTo>
                    <a:pt x="3061978" y="425046"/>
                  </a:lnTo>
                  <a:lnTo>
                    <a:pt x="3086872" y="423858"/>
                  </a:lnTo>
                  <a:lnTo>
                    <a:pt x="3111767" y="422471"/>
                  </a:lnTo>
                  <a:lnTo>
                    <a:pt x="3136661" y="420852"/>
                  </a:lnTo>
                  <a:lnTo>
                    <a:pt x="3161555" y="418965"/>
                  </a:lnTo>
                  <a:lnTo>
                    <a:pt x="3186449" y="416768"/>
                  </a:lnTo>
                  <a:lnTo>
                    <a:pt x="3211343" y="414215"/>
                  </a:lnTo>
                  <a:lnTo>
                    <a:pt x="3236237" y="411254"/>
                  </a:lnTo>
                  <a:lnTo>
                    <a:pt x="3261131" y="407827"/>
                  </a:lnTo>
                  <a:lnTo>
                    <a:pt x="3286025" y="403872"/>
                  </a:lnTo>
                  <a:lnTo>
                    <a:pt x="3310920" y="399319"/>
                  </a:lnTo>
                  <a:lnTo>
                    <a:pt x="3335814" y="394098"/>
                  </a:lnTo>
                  <a:lnTo>
                    <a:pt x="3360708" y="388133"/>
                  </a:lnTo>
                  <a:lnTo>
                    <a:pt x="3385602" y="381347"/>
                  </a:lnTo>
                  <a:lnTo>
                    <a:pt x="3410496" y="373669"/>
                  </a:lnTo>
                  <a:lnTo>
                    <a:pt x="3435390" y="365030"/>
                  </a:lnTo>
                  <a:lnTo>
                    <a:pt x="3460284" y="355373"/>
                  </a:lnTo>
                  <a:lnTo>
                    <a:pt x="3485179" y="344655"/>
                  </a:lnTo>
                  <a:lnTo>
                    <a:pt x="3510073" y="332855"/>
                  </a:lnTo>
                  <a:lnTo>
                    <a:pt x="3534967" y="319978"/>
                  </a:lnTo>
                  <a:lnTo>
                    <a:pt x="3559861" y="306060"/>
                  </a:lnTo>
                  <a:lnTo>
                    <a:pt x="3584755" y="291172"/>
                  </a:lnTo>
                  <a:lnTo>
                    <a:pt x="3609649" y="275424"/>
                  </a:lnTo>
                  <a:lnTo>
                    <a:pt x="3634543" y="258961"/>
                  </a:lnTo>
                  <a:lnTo>
                    <a:pt x="3659438" y="241959"/>
                  </a:lnTo>
                  <a:lnTo>
                    <a:pt x="3684332" y="224624"/>
                  </a:lnTo>
                  <a:lnTo>
                    <a:pt x="3709226" y="207175"/>
                  </a:lnTo>
                  <a:lnTo>
                    <a:pt x="3734120" y="189840"/>
                  </a:lnTo>
                  <a:lnTo>
                    <a:pt x="3759014" y="172838"/>
                  </a:lnTo>
                  <a:lnTo>
                    <a:pt x="3783908" y="156375"/>
                  </a:lnTo>
                  <a:lnTo>
                    <a:pt x="3808802" y="140627"/>
                  </a:lnTo>
                  <a:lnTo>
                    <a:pt x="3833696" y="125739"/>
                  </a:lnTo>
                  <a:lnTo>
                    <a:pt x="3858591" y="111821"/>
                  </a:lnTo>
                  <a:lnTo>
                    <a:pt x="3883485" y="98944"/>
                  </a:lnTo>
                  <a:lnTo>
                    <a:pt x="3908379" y="87144"/>
                  </a:lnTo>
                  <a:lnTo>
                    <a:pt x="3933273" y="76426"/>
                  </a:lnTo>
                  <a:lnTo>
                    <a:pt x="3958167" y="66769"/>
                  </a:lnTo>
                  <a:lnTo>
                    <a:pt x="3983061" y="58130"/>
                  </a:lnTo>
                  <a:lnTo>
                    <a:pt x="4007955" y="50451"/>
                  </a:lnTo>
                  <a:lnTo>
                    <a:pt x="4032850" y="43666"/>
                  </a:lnTo>
                  <a:lnTo>
                    <a:pt x="4057744" y="37701"/>
                  </a:lnTo>
                  <a:lnTo>
                    <a:pt x="4082638" y="32479"/>
                  </a:lnTo>
                  <a:lnTo>
                    <a:pt x="4107532" y="27927"/>
                  </a:lnTo>
                  <a:lnTo>
                    <a:pt x="4132426" y="23972"/>
                  </a:lnTo>
                  <a:lnTo>
                    <a:pt x="4157320" y="20545"/>
                  </a:lnTo>
                  <a:lnTo>
                    <a:pt x="4182214" y="17584"/>
                  </a:lnTo>
                  <a:lnTo>
                    <a:pt x="4207109" y="15031"/>
                  </a:lnTo>
                  <a:lnTo>
                    <a:pt x="4232003" y="12834"/>
                  </a:lnTo>
                  <a:lnTo>
                    <a:pt x="4256897" y="10947"/>
                  </a:lnTo>
                  <a:lnTo>
                    <a:pt x="4281791" y="9328"/>
                  </a:lnTo>
                  <a:lnTo>
                    <a:pt x="4306685" y="7941"/>
                  </a:lnTo>
                  <a:lnTo>
                    <a:pt x="4331579" y="6753"/>
                  </a:lnTo>
                  <a:lnTo>
                    <a:pt x="4356473" y="5738"/>
                  </a:lnTo>
                  <a:lnTo>
                    <a:pt x="4381367" y="4870"/>
                  </a:lnTo>
                  <a:lnTo>
                    <a:pt x="4406262" y="4129"/>
                  </a:lnTo>
                  <a:lnTo>
                    <a:pt x="4431156" y="3496"/>
                  </a:lnTo>
                  <a:lnTo>
                    <a:pt x="4456050" y="2957"/>
                  </a:lnTo>
                  <a:lnTo>
                    <a:pt x="4480944" y="2497"/>
                  </a:lnTo>
                  <a:lnTo>
                    <a:pt x="4505838" y="2105"/>
                  </a:lnTo>
                  <a:lnTo>
                    <a:pt x="4530732" y="1770"/>
                  </a:lnTo>
                  <a:lnTo>
                    <a:pt x="4555626" y="1485"/>
                  </a:lnTo>
                  <a:lnTo>
                    <a:pt x="4580521" y="1243"/>
                  </a:lnTo>
                  <a:lnTo>
                    <a:pt x="4605415" y="1036"/>
                  </a:lnTo>
                  <a:lnTo>
                    <a:pt x="4630309" y="860"/>
                  </a:lnTo>
                  <a:lnTo>
                    <a:pt x="4655203" y="711"/>
                  </a:lnTo>
                  <a:lnTo>
                    <a:pt x="4680097" y="583"/>
                  </a:lnTo>
                  <a:lnTo>
                    <a:pt x="4704991" y="474"/>
                  </a:lnTo>
                  <a:lnTo>
                    <a:pt x="4729885" y="382"/>
                  </a:lnTo>
                  <a:lnTo>
                    <a:pt x="4754780" y="303"/>
                  </a:lnTo>
                  <a:lnTo>
                    <a:pt x="4779674" y="237"/>
                  </a:lnTo>
                  <a:lnTo>
                    <a:pt x="4804568" y="180"/>
                  </a:lnTo>
                  <a:lnTo>
                    <a:pt x="4829462" y="131"/>
                  </a:lnTo>
                  <a:lnTo>
                    <a:pt x="4854356" y="90"/>
                  </a:lnTo>
                  <a:lnTo>
                    <a:pt x="4879250" y="55"/>
                  </a:lnTo>
                  <a:lnTo>
                    <a:pt x="4904144" y="25"/>
                  </a:lnTo>
                  <a:lnTo>
                    <a:pt x="4929038" y="0"/>
                  </a:lnTo>
                </a:path>
              </a:pathLst>
            </a:custGeom>
            <a:ln w="40651" cap="flat">
              <a:solidFill>
                <a:srgbClr val="FF699D">
                  <a:alpha val="100000"/>
                </a:srgbClr>
              </a:solidFill>
              <a:prstDash val="solid"/>
              <a:round/>
            </a:ln>
          </p:spPr>
          <p:txBody>
            <a:bodyPr/>
            <a:lstStyle/>
            <a:p/>
          </p:txBody>
        </p:sp>
        <p:sp>
          <p:nvSpPr>
            <p:cNvPr id="73" name="pl73"/>
            <p:cNvSpPr/>
            <p:nvPr/>
          </p:nvSpPr>
          <p:spPr>
            <a:xfrm>
              <a:off x="2420208" y="1049098"/>
              <a:ext cx="4929038" cy="143981"/>
            </a:xfrm>
            <a:custGeom>
              <a:avLst/>
              <a:pathLst>
                <a:path w="4929038" h="143981">
                  <a:moveTo>
                    <a:pt x="0" y="143981"/>
                  </a:moveTo>
                  <a:lnTo>
                    <a:pt x="24894" y="143973"/>
                  </a:lnTo>
                  <a:lnTo>
                    <a:pt x="49788" y="143963"/>
                  </a:lnTo>
                  <a:lnTo>
                    <a:pt x="74682" y="143951"/>
                  </a:lnTo>
                  <a:lnTo>
                    <a:pt x="99576" y="143937"/>
                  </a:lnTo>
                  <a:lnTo>
                    <a:pt x="124470" y="143921"/>
                  </a:lnTo>
                  <a:lnTo>
                    <a:pt x="149364" y="143902"/>
                  </a:lnTo>
                  <a:lnTo>
                    <a:pt x="174258" y="143880"/>
                  </a:lnTo>
                  <a:lnTo>
                    <a:pt x="199153" y="143854"/>
                  </a:lnTo>
                  <a:lnTo>
                    <a:pt x="224047" y="143823"/>
                  </a:lnTo>
                  <a:lnTo>
                    <a:pt x="248941" y="143787"/>
                  </a:lnTo>
                  <a:lnTo>
                    <a:pt x="273835" y="143744"/>
                  </a:lnTo>
                  <a:lnTo>
                    <a:pt x="298729" y="143694"/>
                  </a:lnTo>
                  <a:lnTo>
                    <a:pt x="323623" y="143636"/>
                  </a:lnTo>
                  <a:lnTo>
                    <a:pt x="348517" y="143567"/>
                  </a:lnTo>
                  <a:lnTo>
                    <a:pt x="373412" y="143486"/>
                  </a:lnTo>
                  <a:lnTo>
                    <a:pt x="398306" y="143391"/>
                  </a:lnTo>
                  <a:lnTo>
                    <a:pt x="423200" y="143279"/>
                  </a:lnTo>
                  <a:lnTo>
                    <a:pt x="448094" y="143149"/>
                  </a:lnTo>
                  <a:lnTo>
                    <a:pt x="472988" y="142995"/>
                  </a:lnTo>
                  <a:lnTo>
                    <a:pt x="497882" y="142815"/>
                  </a:lnTo>
                  <a:lnTo>
                    <a:pt x="522776" y="142605"/>
                  </a:lnTo>
                  <a:lnTo>
                    <a:pt x="547670" y="142358"/>
                  </a:lnTo>
                  <a:lnTo>
                    <a:pt x="572565" y="142068"/>
                  </a:lnTo>
                  <a:lnTo>
                    <a:pt x="597459" y="141730"/>
                  </a:lnTo>
                  <a:lnTo>
                    <a:pt x="622353" y="141334"/>
                  </a:lnTo>
                  <a:lnTo>
                    <a:pt x="647247" y="140872"/>
                  </a:lnTo>
                  <a:lnTo>
                    <a:pt x="672141" y="140332"/>
                  </a:lnTo>
                  <a:lnTo>
                    <a:pt x="697035" y="139703"/>
                  </a:lnTo>
                  <a:lnTo>
                    <a:pt x="721929" y="138971"/>
                  </a:lnTo>
                  <a:lnTo>
                    <a:pt x="746824" y="138120"/>
                  </a:lnTo>
                  <a:lnTo>
                    <a:pt x="771718" y="137133"/>
                  </a:lnTo>
                  <a:lnTo>
                    <a:pt x="796612" y="135990"/>
                  </a:lnTo>
                  <a:lnTo>
                    <a:pt x="821506" y="134672"/>
                  </a:lnTo>
                  <a:lnTo>
                    <a:pt x="846400" y="133154"/>
                  </a:lnTo>
                  <a:lnTo>
                    <a:pt x="871294" y="131414"/>
                  </a:lnTo>
                  <a:lnTo>
                    <a:pt x="896188" y="129425"/>
                  </a:lnTo>
                  <a:lnTo>
                    <a:pt x="921083" y="127164"/>
                  </a:lnTo>
                  <a:lnTo>
                    <a:pt x="945977" y="124604"/>
                  </a:lnTo>
                  <a:lnTo>
                    <a:pt x="970871" y="121725"/>
                  </a:lnTo>
                  <a:lnTo>
                    <a:pt x="995765" y="118506"/>
                  </a:lnTo>
                  <a:lnTo>
                    <a:pt x="1020659" y="114933"/>
                  </a:lnTo>
                  <a:lnTo>
                    <a:pt x="1045553" y="111000"/>
                  </a:lnTo>
                  <a:lnTo>
                    <a:pt x="1070447" y="106707"/>
                  </a:lnTo>
                  <a:lnTo>
                    <a:pt x="1095341" y="102068"/>
                  </a:lnTo>
                  <a:lnTo>
                    <a:pt x="1120236" y="97105"/>
                  </a:lnTo>
                  <a:lnTo>
                    <a:pt x="1145130" y="91856"/>
                  </a:lnTo>
                  <a:lnTo>
                    <a:pt x="1170024" y="86368"/>
                  </a:lnTo>
                  <a:lnTo>
                    <a:pt x="1194918" y="80701"/>
                  </a:lnTo>
                  <a:lnTo>
                    <a:pt x="1219812" y="74923"/>
                  </a:lnTo>
                  <a:lnTo>
                    <a:pt x="1244706" y="69106"/>
                  </a:lnTo>
                  <a:lnTo>
                    <a:pt x="1269600" y="63328"/>
                  </a:lnTo>
                  <a:lnTo>
                    <a:pt x="1294495" y="57661"/>
                  </a:lnTo>
                  <a:lnTo>
                    <a:pt x="1319389" y="52173"/>
                  </a:lnTo>
                  <a:lnTo>
                    <a:pt x="1344283" y="46924"/>
                  </a:lnTo>
                  <a:lnTo>
                    <a:pt x="1369177" y="41961"/>
                  </a:lnTo>
                  <a:lnTo>
                    <a:pt x="1394071" y="37322"/>
                  </a:lnTo>
                  <a:lnTo>
                    <a:pt x="1418965" y="33029"/>
                  </a:lnTo>
                  <a:lnTo>
                    <a:pt x="1443859" y="29096"/>
                  </a:lnTo>
                  <a:lnTo>
                    <a:pt x="1468754" y="25523"/>
                  </a:lnTo>
                  <a:lnTo>
                    <a:pt x="1493648" y="22304"/>
                  </a:lnTo>
                  <a:lnTo>
                    <a:pt x="1518542" y="19425"/>
                  </a:lnTo>
                  <a:lnTo>
                    <a:pt x="1543436" y="16865"/>
                  </a:lnTo>
                  <a:lnTo>
                    <a:pt x="1568330" y="14603"/>
                  </a:lnTo>
                  <a:lnTo>
                    <a:pt x="1593224" y="12615"/>
                  </a:lnTo>
                  <a:lnTo>
                    <a:pt x="1618118" y="10874"/>
                  </a:lnTo>
                  <a:lnTo>
                    <a:pt x="1643012" y="9357"/>
                  </a:lnTo>
                  <a:lnTo>
                    <a:pt x="1667907" y="8039"/>
                  </a:lnTo>
                  <a:lnTo>
                    <a:pt x="1692801" y="6896"/>
                  </a:lnTo>
                  <a:lnTo>
                    <a:pt x="1717695" y="5909"/>
                  </a:lnTo>
                  <a:lnTo>
                    <a:pt x="1742589" y="5058"/>
                  </a:lnTo>
                  <a:lnTo>
                    <a:pt x="1767483" y="4326"/>
                  </a:lnTo>
                  <a:lnTo>
                    <a:pt x="1792377" y="3697"/>
                  </a:lnTo>
                  <a:lnTo>
                    <a:pt x="1817271" y="3157"/>
                  </a:lnTo>
                  <a:lnTo>
                    <a:pt x="1842166" y="2695"/>
                  </a:lnTo>
                  <a:lnTo>
                    <a:pt x="1867060" y="2299"/>
                  </a:lnTo>
                  <a:lnTo>
                    <a:pt x="1891954" y="1961"/>
                  </a:lnTo>
                  <a:lnTo>
                    <a:pt x="1916848" y="1671"/>
                  </a:lnTo>
                  <a:lnTo>
                    <a:pt x="1941742" y="1424"/>
                  </a:lnTo>
                  <a:lnTo>
                    <a:pt x="1966636" y="1213"/>
                  </a:lnTo>
                  <a:lnTo>
                    <a:pt x="1991530" y="1034"/>
                  </a:lnTo>
                  <a:lnTo>
                    <a:pt x="2016425" y="880"/>
                  </a:lnTo>
                  <a:lnTo>
                    <a:pt x="2041319" y="749"/>
                  </a:lnTo>
                  <a:lnTo>
                    <a:pt x="2066213" y="638"/>
                  </a:lnTo>
                  <a:lnTo>
                    <a:pt x="2091107" y="543"/>
                  </a:lnTo>
                  <a:lnTo>
                    <a:pt x="2116001" y="462"/>
                  </a:lnTo>
                  <a:lnTo>
                    <a:pt x="2140895" y="393"/>
                  </a:lnTo>
                  <a:lnTo>
                    <a:pt x="2165789" y="335"/>
                  </a:lnTo>
                  <a:lnTo>
                    <a:pt x="2190683" y="285"/>
                  </a:lnTo>
                  <a:lnTo>
                    <a:pt x="2215578" y="242"/>
                  </a:lnTo>
                  <a:lnTo>
                    <a:pt x="2240472" y="206"/>
                  </a:lnTo>
                  <a:lnTo>
                    <a:pt x="2265366" y="175"/>
                  </a:lnTo>
                  <a:lnTo>
                    <a:pt x="2290260" y="149"/>
                  </a:lnTo>
                  <a:lnTo>
                    <a:pt x="2315154" y="127"/>
                  </a:lnTo>
                  <a:lnTo>
                    <a:pt x="2340048" y="108"/>
                  </a:lnTo>
                  <a:lnTo>
                    <a:pt x="2364942" y="92"/>
                  </a:lnTo>
                  <a:lnTo>
                    <a:pt x="2389837" y="78"/>
                  </a:lnTo>
                  <a:lnTo>
                    <a:pt x="2414731" y="66"/>
                  </a:lnTo>
                  <a:lnTo>
                    <a:pt x="2439625" y="56"/>
                  </a:lnTo>
                  <a:lnTo>
                    <a:pt x="2464519" y="48"/>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D6F86">
                  <a:alpha val="100000"/>
                </a:srgbClr>
              </a:solidFill>
              <a:prstDash val="solid"/>
              <a:round/>
            </a:ln>
          </p:spPr>
          <p:txBody>
            <a:bodyPr/>
            <a:lstStyle/>
            <a:p/>
          </p:txBody>
        </p:sp>
        <p:sp>
          <p:nvSpPr>
            <p:cNvPr id="74" name="pt74"/>
            <p:cNvSpPr/>
            <p:nvPr/>
          </p:nvSpPr>
          <p:spPr>
            <a:xfrm>
              <a:off x="2361505" y="846366"/>
              <a:ext cx="117405" cy="117405"/>
            </a:xfrm>
            <a:prstGeom prst="ellipse">
              <a:avLst/>
            </a:prstGeom>
            <a:solidFill>
              <a:srgbClr val="B4A000">
                <a:alpha val="100000"/>
              </a:srgbClr>
            </a:solidFill>
            <a:ln w="9000" cap="rnd">
              <a:solidFill>
                <a:srgbClr val="B4A000">
                  <a:alpha val="100000"/>
                </a:srgbClr>
              </a:solidFill>
              <a:prstDash val="solid"/>
              <a:round/>
            </a:ln>
          </p:spPr>
          <p:txBody>
            <a:bodyPr/>
            <a:lstStyle/>
            <a:p/>
          </p:txBody>
        </p:sp>
        <p:sp>
          <p:nvSpPr>
            <p:cNvPr id="75" name="pt75"/>
            <p:cNvSpPr/>
            <p:nvPr/>
          </p:nvSpPr>
          <p:spPr>
            <a:xfrm>
              <a:off x="4826025" y="846366"/>
              <a:ext cx="117405" cy="117405"/>
            </a:xfrm>
            <a:prstGeom prst="ellipse">
              <a:avLst/>
            </a:prstGeom>
            <a:solidFill>
              <a:srgbClr val="B4A000">
                <a:alpha val="100000"/>
              </a:srgbClr>
            </a:solidFill>
            <a:ln w="9000" cap="rnd">
              <a:solidFill>
                <a:srgbClr val="B4A000">
                  <a:alpha val="100000"/>
                </a:srgbClr>
              </a:solidFill>
              <a:prstDash val="solid"/>
              <a:round/>
            </a:ln>
          </p:spPr>
          <p:txBody>
            <a:bodyPr/>
            <a:lstStyle/>
            <a:p/>
          </p:txBody>
        </p:sp>
        <p:sp>
          <p:nvSpPr>
            <p:cNvPr id="76" name="pt76"/>
            <p:cNvSpPr/>
            <p:nvPr/>
          </p:nvSpPr>
          <p:spPr>
            <a:xfrm>
              <a:off x="2361505" y="990396"/>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77" name="pt77"/>
            <p:cNvSpPr/>
            <p:nvPr/>
          </p:nvSpPr>
          <p:spPr>
            <a:xfrm>
              <a:off x="7290544" y="846366"/>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78" name="pt78"/>
            <p:cNvSpPr/>
            <p:nvPr/>
          </p:nvSpPr>
          <p:spPr>
            <a:xfrm>
              <a:off x="4826025" y="990396"/>
              <a:ext cx="117405" cy="117405"/>
            </a:xfrm>
            <a:prstGeom prst="ellipse">
              <a:avLst/>
            </a:prstGeom>
            <a:solidFill>
              <a:srgbClr val="FD6F86">
                <a:alpha val="100000"/>
              </a:srgbClr>
            </a:solidFill>
            <a:ln w="9000" cap="rnd">
              <a:solidFill>
                <a:srgbClr val="FD6F86">
                  <a:alpha val="100000"/>
                </a:srgbClr>
              </a:solidFill>
              <a:prstDash val="solid"/>
              <a:round/>
            </a:ln>
          </p:spPr>
          <p:txBody>
            <a:bodyPr/>
            <a:lstStyle/>
            <a:p/>
          </p:txBody>
        </p:sp>
        <p:sp>
          <p:nvSpPr>
            <p:cNvPr id="79" name="pt79"/>
            <p:cNvSpPr/>
            <p:nvPr/>
          </p:nvSpPr>
          <p:spPr>
            <a:xfrm>
              <a:off x="7290544" y="990396"/>
              <a:ext cx="117405" cy="117405"/>
            </a:xfrm>
            <a:prstGeom prst="ellipse">
              <a:avLst/>
            </a:prstGeom>
            <a:solidFill>
              <a:srgbClr val="FD6F86">
                <a:alpha val="100000"/>
              </a:srgbClr>
            </a:solidFill>
            <a:ln w="9000" cap="rnd">
              <a:solidFill>
                <a:srgbClr val="FD6F86">
                  <a:alpha val="100000"/>
                </a:srgbClr>
              </a:solidFill>
              <a:prstDash val="solid"/>
              <a:round/>
            </a:ln>
          </p:spPr>
          <p:txBody>
            <a:bodyPr/>
            <a:lstStyle/>
            <a:p/>
          </p:txBody>
        </p:sp>
        <p:sp>
          <p:nvSpPr>
            <p:cNvPr id="80" name="pt80"/>
            <p:cNvSpPr/>
            <p:nvPr/>
          </p:nvSpPr>
          <p:spPr>
            <a:xfrm>
              <a:off x="4826025" y="1134426"/>
              <a:ext cx="117405" cy="117405"/>
            </a:xfrm>
            <a:prstGeom prst="ellipse">
              <a:avLst/>
            </a:prstGeom>
            <a:solidFill>
              <a:srgbClr val="00A8FF">
                <a:alpha val="100000"/>
              </a:srgbClr>
            </a:solidFill>
            <a:ln w="9000" cap="rnd">
              <a:solidFill>
                <a:srgbClr val="00A8FF">
                  <a:alpha val="100000"/>
                </a:srgbClr>
              </a:solidFill>
              <a:prstDash val="solid"/>
              <a:round/>
            </a:ln>
          </p:spPr>
          <p:txBody>
            <a:bodyPr/>
            <a:lstStyle/>
            <a:p/>
          </p:txBody>
        </p:sp>
        <p:sp>
          <p:nvSpPr>
            <p:cNvPr id="81" name="pt81"/>
            <p:cNvSpPr/>
            <p:nvPr/>
          </p:nvSpPr>
          <p:spPr>
            <a:xfrm>
              <a:off x="7290544" y="1134426"/>
              <a:ext cx="117405" cy="117405"/>
            </a:xfrm>
            <a:prstGeom prst="ellipse">
              <a:avLst/>
            </a:prstGeom>
            <a:solidFill>
              <a:srgbClr val="F17E4F">
                <a:alpha val="100000"/>
              </a:srgbClr>
            </a:solidFill>
            <a:ln w="9000" cap="rnd">
              <a:solidFill>
                <a:srgbClr val="F17E4F">
                  <a:alpha val="100000"/>
                </a:srgbClr>
              </a:solidFill>
              <a:prstDash val="solid"/>
              <a:round/>
            </a:ln>
          </p:spPr>
          <p:txBody>
            <a:bodyPr/>
            <a:lstStyle/>
            <a:p/>
          </p:txBody>
        </p:sp>
        <p:sp>
          <p:nvSpPr>
            <p:cNvPr id="82" name="pt82"/>
            <p:cNvSpPr/>
            <p:nvPr/>
          </p:nvSpPr>
          <p:spPr>
            <a:xfrm>
              <a:off x="2361505" y="1134426"/>
              <a:ext cx="117405" cy="117405"/>
            </a:xfrm>
            <a:prstGeom prst="ellipse">
              <a:avLst/>
            </a:prstGeom>
            <a:solidFill>
              <a:srgbClr val="FD6F86">
                <a:alpha val="100000"/>
              </a:srgbClr>
            </a:solidFill>
            <a:ln w="9000" cap="rnd">
              <a:solidFill>
                <a:srgbClr val="FD6F86">
                  <a:alpha val="100000"/>
                </a:srgbClr>
              </a:solidFill>
              <a:prstDash val="solid"/>
              <a:round/>
            </a:ln>
          </p:spPr>
          <p:txBody>
            <a:bodyPr/>
            <a:lstStyle/>
            <a:p/>
          </p:txBody>
        </p:sp>
        <p:sp>
          <p:nvSpPr>
            <p:cNvPr id="83" name="pt83"/>
            <p:cNvSpPr/>
            <p:nvPr/>
          </p:nvSpPr>
          <p:spPr>
            <a:xfrm>
              <a:off x="2361505" y="1278456"/>
              <a:ext cx="117405" cy="117405"/>
            </a:xfrm>
            <a:prstGeom prst="ellipse">
              <a:avLst/>
            </a:prstGeom>
            <a:solidFill>
              <a:srgbClr val="FF64B2">
                <a:alpha val="100000"/>
              </a:srgbClr>
            </a:solidFill>
            <a:ln w="9000" cap="rnd">
              <a:solidFill>
                <a:srgbClr val="FF64B2">
                  <a:alpha val="100000"/>
                </a:srgbClr>
              </a:solidFill>
              <a:prstDash val="solid"/>
              <a:round/>
            </a:ln>
          </p:spPr>
          <p:txBody>
            <a:bodyPr/>
            <a:lstStyle/>
            <a:p/>
          </p:txBody>
        </p:sp>
        <p:sp>
          <p:nvSpPr>
            <p:cNvPr id="84" name="pt84"/>
            <p:cNvSpPr/>
            <p:nvPr/>
          </p:nvSpPr>
          <p:spPr>
            <a:xfrm>
              <a:off x="7290544" y="1278456"/>
              <a:ext cx="117405" cy="117405"/>
            </a:xfrm>
            <a:prstGeom prst="ellipse">
              <a:avLst/>
            </a:prstGeom>
            <a:solidFill>
              <a:srgbClr val="B4A000">
                <a:alpha val="100000"/>
              </a:srgbClr>
            </a:solidFill>
            <a:ln w="9000" cap="rnd">
              <a:solidFill>
                <a:srgbClr val="B4A000">
                  <a:alpha val="100000"/>
                </a:srgbClr>
              </a:solidFill>
              <a:prstDash val="solid"/>
              <a:round/>
            </a:ln>
          </p:spPr>
          <p:txBody>
            <a:bodyPr/>
            <a:lstStyle/>
            <a:p/>
          </p:txBody>
        </p:sp>
        <p:sp>
          <p:nvSpPr>
            <p:cNvPr id="85" name="pt85"/>
            <p:cNvSpPr/>
            <p:nvPr/>
          </p:nvSpPr>
          <p:spPr>
            <a:xfrm>
              <a:off x="4826025" y="1278456"/>
              <a:ext cx="117405" cy="117405"/>
            </a:xfrm>
            <a:prstGeom prst="ellipse">
              <a:avLst/>
            </a:prstGeom>
            <a:solidFill>
              <a:srgbClr val="FF64B2">
                <a:alpha val="100000"/>
              </a:srgbClr>
            </a:solidFill>
            <a:ln w="9000" cap="rnd">
              <a:solidFill>
                <a:srgbClr val="FF64B2">
                  <a:alpha val="100000"/>
                </a:srgbClr>
              </a:solidFill>
              <a:prstDash val="solid"/>
              <a:round/>
            </a:ln>
          </p:spPr>
          <p:txBody>
            <a:bodyPr/>
            <a:lstStyle/>
            <a:p/>
          </p:txBody>
        </p:sp>
        <p:sp>
          <p:nvSpPr>
            <p:cNvPr id="86" name="pt86"/>
            <p:cNvSpPr/>
            <p:nvPr/>
          </p:nvSpPr>
          <p:spPr>
            <a:xfrm>
              <a:off x="7290544" y="1422485"/>
              <a:ext cx="117405" cy="117405"/>
            </a:xfrm>
            <a:prstGeom prst="ellipse">
              <a:avLst/>
            </a:prstGeom>
            <a:solidFill>
              <a:srgbClr val="FF64B2">
                <a:alpha val="100000"/>
              </a:srgbClr>
            </a:solidFill>
            <a:ln w="9000" cap="rnd">
              <a:solidFill>
                <a:srgbClr val="FF64B2">
                  <a:alpha val="100000"/>
                </a:srgbClr>
              </a:solidFill>
              <a:prstDash val="solid"/>
              <a:round/>
            </a:ln>
          </p:spPr>
          <p:txBody>
            <a:bodyPr/>
            <a:lstStyle/>
            <a:p/>
          </p:txBody>
        </p:sp>
        <p:sp>
          <p:nvSpPr>
            <p:cNvPr id="87" name="pt87"/>
            <p:cNvSpPr/>
            <p:nvPr/>
          </p:nvSpPr>
          <p:spPr>
            <a:xfrm>
              <a:off x="4826025" y="142248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88" name="pt88"/>
            <p:cNvSpPr/>
            <p:nvPr/>
          </p:nvSpPr>
          <p:spPr>
            <a:xfrm>
              <a:off x="7290544" y="1566515"/>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89" name="pt89"/>
            <p:cNvSpPr/>
            <p:nvPr/>
          </p:nvSpPr>
          <p:spPr>
            <a:xfrm>
              <a:off x="2361505" y="1422485"/>
              <a:ext cx="117405" cy="117405"/>
            </a:xfrm>
            <a:prstGeom prst="ellipse">
              <a:avLst/>
            </a:prstGeom>
            <a:solidFill>
              <a:srgbClr val="75AF00">
                <a:alpha val="100000"/>
              </a:srgbClr>
            </a:solidFill>
            <a:ln w="9000" cap="rnd">
              <a:solidFill>
                <a:srgbClr val="75AF00">
                  <a:alpha val="100000"/>
                </a:srgbClr>
              </a:solidFill>
              <a:prstDash val="solid"/>
              <a:round/>
            </a:ln>
          </p:spPr>
          <p:txBody>
            <a:bodyPr/>
            <a:lstStyle/>
            <a:p/>
          </p:txBody>
        </p:sp>
        <p:sp>
          <p:nvSpPr>
            <p:cNvPr id="90" name="pt90"/>
            <p:cNvSpPr/>
            <p:nvPr/>
          </p:nvSpPr>
          <p:spPr>
            <a:xfrm>
              <a:off x="7290544" y="1710545"/>
              <a:ext cx="117405" cy="117405"/>
            </a:xfrm>
            <a:prstGeom prst="ellipse">
              <a:avLst/>
            </a:prstGeom>
            <a:solidFill>
              <a:srgbClr val="75AF00">
                <a:alpha val="100000"/>
              </a:srgbClr>
            </a:solidFill>
            <a:ln w="9000" cap="rnd">
              <a:solidFill>
                <a:srgbClr val="75AF00">
                  <a:alpha val="100000"/>
                </a:srgbClr>
              </a:solidFill>
              <a:prstDash val="solid"/>
              <a:round/>
            </a:ln>
          </p:spPr>
          <p:txBody>
            <a:bodyPr/>
            <a:lstStyle/>
            <a:p/>
          </p:txBody>
        </p:sp>
        <p:sp>
          <p:nvSpPr>
            <p:cNvPr id="91" name="pt91"/>
            <p:cNvSpPr/>
            <p:nvPr/>
          </p:nvSpPr>
          <p:spPr>
            <a:xfrm>
              <a:off x="7290544" y="185457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92" name="pt92"/>
            <p:cNvSpPr/>
            <p:nvPr/>
          </p:nvSpPr>
          <p:spPr>
            <a:xfrm>
              <a:off x="4826025" y="1566515"/>
              <a:ext cx="117405" cy="117405"/>
            </a:xfrm>
            <a:prstGeom prst="ellipse">
              <a:avLst/>
            </a:prstGeom>
            <a:solidFill>
              <a:srgbClr val="75AF00">
                <a:alpha val="100000"/>
              </a:srgbClr>
            </a:solidFill>
            <a:ln w="9000" cap="rnd">
              <a:solidFill>
                <a:srgbClr val="75AF00">
                  <a:alpha val="100000"/>
                </a:srgbClr>
              </a:solidFill>
              <a:prstDash val="solid"/>
              <a:round/>
            </a:ln>
          </p:spPr>
          <p:txBody>
            <a:bodyPr/>
            <a:lstStyle/>
            <a:p/>
          </p:txBody>
        </p:sp>
        <p:sp>
          <p:nvSpPr>
            <p:cNvPr id="93" name="pt93"/>
            <p:cNvSpPr/>
            <p:nvPr/>
          </p:nvSpPr>
          <p:spPr>
            <a:xfrm>
              <a:off x="4826025" y="1710545"/>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94" name="pt94"/>
            <p:cNvSpPr/>
            <p:nvPr/>
          </p:nvSpPr>
          <p:spPr>
            <a:xfrm>
              <a:off x="2361505" y="1566515"/>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95" name="pt95"/>
            <p:cNvSpPr/>
            <p:nvPr/>
          </p:nvSpPr>
          <p:spPr>
            <a:xfrm>
              <a:off x="2361505" y="1710545"/>
              <a:ext cx="117405" cy="117405"/>
            </a:xfrm>
            <a:prstGeom prst="ellipse">
              <a:avLst/>
            </a:prstGeom>
            <a:solidFill>
              <a:srgbClr val="F17E4F">
                <a:alpha val="100000"/>
              </a:srgbClr>
            </a:solidFill>
            <a:ln w="9000" cap="rnd">
              <a:solidFill>
                <a:srgbClr val="F17E4F">
                  <a:alpha val="100000"/>
                </a:srgbClr>
              </a:solidFill>
              <a:prstDash val="solid"/>
              <a:round/>
            </a:ln>
          </p:spPr>
          <p:txBody>
            <a:bodyPr/>
            <a:lstStyle/>
            <a:p/>
          </p:txBody>
        </p:sp>
        <p:sp>
          <p:nvSpPr>
            <p:cNvPr id="96" name="pt96"/>
            <p:cNvSpPr/>
            <p:nvPr/>
          </p:nvSpPr>
          <p:spPr>
            <a:xfrm>
              <a:off x="2361505" y="1854575"/>
              <a:ext cx="117405" cy="117405"/>
            </a:xfrm>
            <a:prstGeom prst="ellipse">
              <a:avLst/>
            </a:prstGeom>
            <a:solidFill>
              <a:srgbClr val="00BBDD">
                <a:alpha val="100000"/>
              </a:srgbClr>
            </a:solidFill>
            <a:ln w="9000" cap="rnd">
              <a:solidFill>
                <a:srgbClr val="00BBDD">
                  <a:alpha val="100000"/>
                </a:srgbClr>
              </a:solidFill>
              <a:prstDash val="solid"/>
              <a:round/>
            </a:ln>
          </p:spPr>
          <p:txBody>
            <a:bodyPr/>
            <a:lstStyle/>
            <a:p/>
          </p:txBody>
        </p:sp>
        <p:sp>
          <p:nvSpPr>
            <p:cNvPr id="97" name="pt97"/>
            <p:cNvSpPr/>
            <p:nvPr/>
          </p:nvSpPr>
          <p:spPr>
            <a:xfrm>
              <a:off x="4826025" y="1854575"/>
              <a:ext cx="117405" cy="117405"/>
            </a:xfrm>
            <a:prstGeom prst="ellipse">
              <a:avLst/>
            </a:prstGeom>
            <a:solidFill>
              <a:srgbClr val="00BBDD">
                <a:alpha val="100000"/>
              </a:srgbClr>
            </a:solidFill>
            <a:ln w="9000" cap="rnd">
              <a:solidFill>
                <a:srgbClr val="00BBDD">
                  <a:alpha val="100000"/>
                </a:srgbClr>
              </a:solidFill>
              <a:prstDash val="solid"/>
              <a:round/>
            </a:ln>
          </p:spPr>
          <p:txBody>
            <a:bodyPr/>
            <a:lstStyle/>
            <a:p/>
          </p:txBody>
        </p:sp>
        <p:sp>
          <p:nvSpPr>
            <p:cNvPr id="98" name="pt98"/>
            <p:cNvSpPr/>
            <p:nvPr/>
          </p:nvSpPr>
          <p:spPr>
            <a:xfrm>
              <a:off x="7290544" y="1998605"/>
              <a:ext cx="117405" cy="117405"/>
            </a:xfrm>
            <a:prstGeom prst="ellipse">
              <a:avLst/>
            </a:prstGeom>
            <a:solidFill>
              <a:srgbClr val="00BBDD">
                <a:alpha val="100000"/>
              </a:srgbClr>
            </a:solidFill>
            <a:ln w="9000" cap="rnd">
              <a:solidFill>
                <a:srgbClr val="00BBDD">
                  <a:alpha val="100000"/>
                </a:srgbClr>
              </a:solidFill>
              <a:prstDash val="solid"/>
              <a:round/>
            </a:ln>
          </p:spPr>
          <p:txBody>
            <a:bodyPr/>
            <a:lstStyle/>
            <a:p/>
          </p:txBody>
        </p:sp>
        <p:sp>
          <p:nvSpPr>
            <p:cNvPr id="99" name="pt99"/>
            <p:cNvSpPr/>
            <p:nvPr/>
          </p:nvSpPr>
          <p:spPr>
            <a:xfrm>
              <a:off x="2361505" y="1998605"/>
              <a:ext cx="117405" cy="117405"/>
            </a:xfrm>
            <a:prstGeom prst="ellipse">
              <a:avLst/>
            </a:prstGeom>
            <a:solidFill>
              <a:srgbClr val="00BF7D">
                <a:alpha val="100000"/>
              </a:srgbClr>
            </a:solidFill>
            <a:ln w="9000" cap="rnd">
              <a:solidFill>
                <a:srgbClr val="00BF7D">
                  <a:alpha val="100000"/>
                </a:srgbClr>
              </a:solidFill>
              <a:prstDash val="solid"/>
              <a:round/>
            </a:ln>
          </p:spPr>
          <p:txBody>
            <a:bodyPr/>
            <a:lstStyle/>
            <a:p/>
          </p:txBody>
        </p:sp>
        <p:sp>
          <p:nvSpPr>
            <p:cNvPr id="100" name="pt100"/>
            <p:cNvSpPr/>
            <p:nvPr/>
          </p:nvSpPr>
          <p:spPr>
            <a:xfrm>
              <a:off x="7290544" y="2142635"/>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01" name="pt101"/>
            <p:cNvSpPr/>
            <p:nvPr/>
          </p:nvSpPr>
          <p:spPr>
            <a:xfrm>
              <a:off x="2361505" y="2142635"/>
              <a:ext cx="117405" cy="117405"/>
            </a:xfrm>
            <a:prstGeom prst="ellipse">
              <a:avLst/>
            </a:prstGeom>
            <a:solidFill>
              <a:srgbClr val="C17FFF">
                <a:alpha val="100000"/>
              </a:srgbClr>
            </a:solidFill>
            <a:ln w="9000" cap="rnd">
              <a:solidFill>
                <a:srgbClr val="C17FFF">
                  <a:alpha val="100000"/>
                </a:srgbClr>
              </a:solidFill>
              <a:prstDash val="solid"/>
              <a:round/>
            </a:ln>
          </p:spPr>
          <p:txBody>
            <a:bodyPr/>
            <a:lstStyle/>
            <a:p/>
          </p:txBody>
        </p:sp>
        <p:sp>
          <p:nvSpPr>
            <p:cNvPr id="102" name="pt102"/>
            <p:cNvSpPr/>
            <p:nvPr/>
          </p:nvSpPr>
          <p:spPr>
            <a:xfrm>
              <a:off x="4826025" y="1998605"/>
              <a:ext cx="117405" cy="117405"/>
            </a:xfrm>
            <a:prstGeom prst="ellipse">
              <a:avLst/>
            </a:prstGeom>
            <a:solidFill>
              <a:srgbClr val="F17E4F">
                <a:alpha val="100000"/>
              </a:srgbClr>
            </a:solidFill>
            <a:ln w="9000" cap="rnd">
              <a:solidFill>
                <a:srgbClr val="F17E4F">
                  <a:alpha val="100000"/>
                </a:srgbClr>
              </a:solidFill>
              <a:prstDash val="solid"/>
              <a:round/>
            </a:ln>
          </p:spPr>
          <p:txBody>
            <a:bodyPr/>
            <a:lstStyle/>
            <a:p/>
          </p:txBody>
        </p:sp>
        <p:sp>
          <p:nvSpPr>
            <p:cNvPr id="103" name="pt103"/>
            <p:cNvSpPr/>
            <p:nvPr/>
          </p:nvSpPr>
          <p:spPr>
            <a:xfrm>
              <a:off x="4826025" y="2142635"/>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04" name="pt104"/>
            <p:cNvSpPr/>
            <p:nvPr/>
          </p:nvSpPr>
          <p:spPr>
            <a:xfrm>
              <a:off x="7290544" y="2286665"/>
              <a:ext cx="117405" cy="117405"/>
            </a:xfrm>
            <a:prstGeom prst="ellipse">
              <a:avLst/>
            </a:prstGeom>
            <a:solidFill>
              <a:srgbClr val="C17FFF">
                <a:alpha val="100000"/>
              </a:srgbClr>
            </a:solidFill>
            <a:ln w="9000" cap="rnd">
              <a:solidFill>
                <a:srgbClr val="C17FFF">
                  <a:alpha val="100000"/>
                </a:srgbClr>
              </a:solidFill>
              <a:prstDash val="solid"/>
              <a:round/>
            </a:ln>
          </p:spPr>
          <p:txBody>
            <a:bodyPr/>
            <a:lstStyle/>
            <a:p/>
          </p:txBody>
        </p:sp>
        <p:sp>
          <p:nvSpPr>
            <p:cNvPr id="105" name="pt105"/>
            <p:cNvSpPr/>
            <p:nvPr/>
          </p:nvSpPr>
          <p:spPr>
            <a:xfrm>
              <a:off x="2361505" y="2286665"/>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106" name="pt106"/>
            <p:cNvSpPr/>
            <p:nvPr/>
          </p:nvSpPr>
          <p:spPr>
            <a:xfrm>
              <a:off x="4826025" y="2286665"/>
              <a:ext cx="117405" cy="117405"/>
            </a:xfrm>
            <a:prstGeom prst="ellipse">
              <a:avLst/>
            </a:prstGeom>
            <a:solidFill>
              <a:srgbClr val="C17FFF">
                <a:alpha val="100000"/>
              </a:srgbClr>
            </a:solidFill>
            <a:ln w="9000" cap="rnd">
              <a:solidFill>
                <a:srgbClr val="C17FFF">
                  <a:alpha val="100000"/>
                </a:srgbClr>
              </a:solidFill>
              <a:prstDash val="solid"/>
              <a:round/>
            </a:ln>
          </p:spPr>
          <p:txBody>
            <a:bodyPr/>
            <a:lstStyle/>
            <a:p/>
          </p:txBody>
        </p:sp>
        <p:sp>
          <p:nvSpPr>
            <p:cNvPr id="107" name="pt107"/>
            <p:cNvSpPr/>
            <p:nvPr/>
          </p:nvSpPr>
          <p:spPr>
            <a:xfrm>
              <a:off x="2361505" y="2430695"/>
              <a:ext cx="117405" cy="117405"/>
            </a:xfrm>
            <a:prstGeom prst="ellipse">
              <a:avLst/>
            </a:prstGeom>
            <a:solidFill>
              <a:srgbClr val="00C0BB">
                <a:alpha val="100000"/>
              </a:srgbClr>
            </a:solidFill>
            <a:ln w="9000" cap="rnd">
              <a:solidFill>
                <a:srgbClr val="00C0BB">
                  <a:alpha val="100000"/>
                </a:srgbClr>
              </a:solidFill>
              <a:prstDash val="solid"/>
              <a:round/>
            </a:ln>
          </p:spPr>
          <p:txBody>
            <a:bodyPr/>
            <a:lstStyle/>
            <a:p/>
          </p:txBody>
        </p:sp>
        <p:sp>
          <p:nvSpPr>
            <p:cNvPr id="108" name="pt108"/>
            <p:cNvSpPr/>
            <p:nvPr/>
          </p:nvSpPr>
          <p:spPr>
            <a:xfrm>
              <a:off x="2361505" y="2574725"/>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109" name="pt109"/>
            <p:cNvSpPr/>
            <p:nvPr/>
          </p:nvSpPr>
          <p:spPr>
            <a:xfrm>
              <a:off x="7290544" y="2430695"/>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110" name="pt110"/>
            <p:cNvSpPr/>
            <p:nvPr/>
          </p:nvSpPr>
          <p:spPr>
            <a:xfrm>
              <a:off x="4826025" y="2430695"/>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111" name="pt111"/>
            <p:cNvSpPr/>
            <p:nvPr/>
          </p:nvSpPr>
          <p:spPr>
            <a:xfrm>
              <a:off x="7290544" y="2574725"/>
              <a:ext cx="117405" cy="117405"/>
            </a:xfrm>
            <a:prstGeom prst="ellipse">
              <a:avLst/>
            </a:prstGeom>
            <a:solidFill>
              <a:srgbClr val="00C0BB">
                <a:alpha val="100000"/>
              </a:srgbClr>
            </a:solidFill>
            <a:ln w="9000" cap="rnd">
              <a:solidFill>
                <a:srgbClr val="00C0BB">
                  <a:alpha val="100000"/>
                </a:srgbClr>
              </a:solidFill>
              <a:prstDash val="solid"/>
              <a:round/>
            </a:ln>
          </p:spPr>
          <p:txBody>
            <a:bodyPr/>
            <a:lstStyle/>
            <a:p/>
          </p:txBody>
        </p:sp>
        <p:sp>
          <p:nvSpPr>
            <p:cNvPr id="112" name="pt112"/>
            <p:cNvSpPr/>
            <p:nvPr/>
          </p:nvSpPr>
          <p:spPr>
            <a:xfrm>
              <a:off x="4826025" y="2574725"/>
              <a:ext cx="117405" cy="117405"/>
            </a:xfrm>
            <a:prstGeom prst="ellipse">
              <a:avLst/>
            </a:prstGeom>
            <a:solidFill>
              <a:srgbClr val="00C0BB">
                <a:alpha val="100000"/>
              </a:srgbClr>
            </a:solidFill>
            <a:ln w="9000" cap="rnd">
              <a:solidFill>
                <a:srgbClr val="00C0BB">
                  <a:alpha val="100000"/>
                </a:srgbClr>
              </a:solidFill>
              <a:prstDash val="solid"/>
              <a:round/>
            </a:ln>
          </p:spPr>
          <p:txBody>
            <a:bodyPr/>
            <a:lstStyle/>
            <a:p/>
          </p:txBody>
        </p:sp>
        <p:sp>
          <p:nvSpPr>
            <p:cNvPr id="113" name="pt113"/>
            <p:cNvSpPr/>
            <p:nvPr/>
          </p:nvSpPr>
          <p:spPr>
            <a:xfrm>
              <a:off x="2361505" y="271875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114" name="pt114"/>
            <p:cNvSpPr/>
            <p:nvPr/>
          </p:nvSpPr>
          <p:spPr>
            <a:xfrm>
              <a:off x="7290544" y="271875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115" name="pt115"/>
            <p:cNvSpPr/>
            <p:nvPr/>
          </p:nvSpPr>
          <p:spPr>
            <a:xfrm>
              <a:off x="4826025" y="2718755"/>
              <a:ext cx="117405" cy="117405"/>
            </a:xfrm>
            <a:prstGeom prst="ellipse">
              <a:avLst/>
            </a:prstGeom>
            <a:solidFill>
              <a:srgbClr val="A3A500">
                <a:alpha val="100000"/>
              </a:srgbClr>
            </a:solidFill>
            <a:ln w="9000" cap="rnd">
              <a:solidFill>
                <a:srgbClr val="A3A500">
                  <a:alpha val="100000"/>
                </a:srgbClr>
              </a:solidFill>
              <a:prstDash val="solid"/>
              <a:round/>
            </a:ln>
          </p:spPr>
          <p:txBody>
            <a:bodyPr/>
            <a:lstStyle/>
            <a:p/>
          </p:txBody>
        </p:sp>
        <p:sp>
          <p:nvSpPr>
            <p:cNvPr id="116" name="pt116"/>
            <p:cNvSpPr/>
            <p:nvPr/>
          </p:nvSpPr>
          <p:spPr>
            <a:xfrm>
              <a:off x="2361505" y="2862785"/>
              <a:ext cx="117405" cy="117405"/>
            </a:xfrm>
            <a:prstGeom prst="ellipse">
              <a:avLst/>
            </a:prstGeom>
            <a:solidFill>
              <a:srgbClr val="4B9FFF">
                <a:alpha val="100000"/>
              </a:srgbClr>
            </a:solidFill>
            <a:ln w="9000" cap="rnd">
              <a:solidFill>
                <a:srgbClr val="4B9FFF">
                  <a:alpha val="100000"/>
                </a:srgbClr>
              </a:solidFill>
              <a:prstDash val="solid"/>
              <a:round/>
            </a:ln>
          </p:spPr>
          <p:txBody>
            <a:bodyPr/>
            <a:lstStyle/>
            <a:p/>
          </p:txBody>
        </p:sp>
        <p:sp>
          <p:nvSpPr>
            <p:cNvPr id="117" name="pt117"/>
            <p:cNvSpPr/>
            <p:nvPr/>
          </p:nvSpPr>
          <p:spPr>
            <a:xfrm>
              <a:off x="7290544" y="2862785"/>
              <a:ext cx="117405" cy="117405"/>
            </a:xfrm>
            <a:prstGeom prst="ellipse">
              <a:avLst/>
            </a:prstGeom>
            <a:solidFill>
              <a:srgbClr val="4B9FFF">
                <a:alpha val="100000"/>
              </a:srgbClr>
            </a:solidFill>
            <a:ln w="9000" cap="rnd">
              <a:solidFill>
                <a:srgbClr val="4B9FFF">
                  <a:alpha val="100000"/>
                </a:srgbClr>
              </a:solidFill>
              <a:prstDash val="solid"/>
              <a:round/>
            </a:ln>
          </p:spPr>
          <p:txBody>
            <a:bodyPr/>
            <a:lstStyle/>
            <a:p/>
          </p:txBody>
        </p:sp>
        <p:sp>
          <p:nvSpPr>
            <p:cNvPr id="118" name="pt118"/>
            <p:cNvSpPr/>
            <p:nvPr/>
          </p:nvSpPr>
          <p:spPr>
            <a:xfrm>
              <a:off x="7290544" y="3006815"/>
              <a:ext cx="117405" cy="117405"/>
            </a:xfrm>
            <a:prstGeom prst="ellipse">
              <a:avLst/>
            </a:prstGeom>
            <a:solidFill>
              <a:srgbClr val="8195FF">
                <a:alpha val="100000"/>
              </a:srgbClr>
            </a:solidFill>
            <a:ln w="9000" cap="rnd">
              <a:solidFill>
                <a:srgbClr val="8195FF">
                  <a:alpha val="100000"/>
                </a:srgbClr>
              </a:solidFill>
              <a:prstDash val="solid"/>
              <a:round/>
            </a:ln>
          </p:spPr>
          <p:txBody>
            <a:bodyPr/>
            <a:lstStyle/>
            <a:p/>
          </p:txBody>
        </p:sp>
        <p:sp>
          <p:nvSpPr>
            <p:cNvPr id="119" name="pt119"/>
            <p:cNvSpPr/>
            <p:nvPr/>
          </p:nvSpPr>
          <p:spPr>
            <a:xfrm>
              <a:off x="4826025" y="2862785"/>
              <a:ext cx="117405" cy="117405"/>
            </a:xfrm>
            <a:prstGeom prst="ellipse">
              <a:avLst/>
            </a:prstGeom>
            <a:solidFill>
              <a:srgbClr val="4B9FFF">
                <a:alpha val="100000"/>
              </a:srgbClr>
            </a:solidFill>
            <a:ln w="9000" cap="rnd">
              <a:solidFill>
                <a:srgbClr val="4B9FFF">
                  <a:alpha val="100000"/>
                </a:srgbClr>
              </a:solidFill>
              <a:prstDash val="solid"/>
              <a:round/>
            </a:ln>
          </p:spPr>
          <p:txBody>
            <a:bodyPr/>
            <a:lstStyle/>
            <a:p/>
          </p:txBody>
        </p:sp>
        <p:sp>
          <p:nvSpPr>
            <p:cNvPr id="120" name="pt120"/>
            <p:cNvSpPr/>
            <p:nvPr/>
          </p:nvSpPr>
          <p:spPr>
            <a:xfrm>
              <a:off x="4826025" y="3006815"/>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21" name="pt121"/>
            <p:cNvSpPr/>
            <p:nvPr/>
          </p:nvSpPr>
          <p:spPr>
            <a:xfrm>
              <a:off x="7290544" y="3150844"/>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22" name="pt122"/>
            <p:cNvSpPr/>
            <p:nvPr/>
          </p:nvSpPr>
          <p:spPr>
            <a:xfrm>
              <a:off x="2361505" y="3006815"/>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123" name="pt123"/>
            <p:cNvSpPr/>
            <p:nvPr/>
          </p:nvSpPr>
          <p:spPr>
            <a:xfrm>
              <a:off x="2361505" y="3150844"/>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24" name="pt124"/>
            <p:cNvSpPr/>
            <p:nvPr/>
          </p:nvSpPr>
          <p:spPr>
            <a:xfrm>
              <a:off x="2361505" y="3294874"/>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25" name="pt125"/>
            <p:cNvSpPr/>
            <p:nvPr/>
          </p:nvSpPr>
          <p:spPr>
            <a:xfrm>
              <a:off x="2361505" y="3438904"/>
              <a:ext cx="117405" cy="117405"/>
            </a:xfrm>
            <a:prstGeom prst="ellipse">
              <a:avLst/>
            </a:prstGeom>
            <a:solidFill>
              <a:srgbClr val="00BD64">
                <a:alpha val="100000"/>
              </a:srgbClr>
            </a:solidFill>
            <a:ln w="9000" cap="rnd">
              <a:solidFill>
                <a:srgbClr val="00BD64">
                  <a:alpha val="100000"/>
                </a:srgbClr>
              </a:solidFill>
              <a:prstDash val="solid"/>
              <a:round/>
            </a:ln>
          </p:spPr>
          <p:txBody>
            <a:bodyPr/>
            <a:lstStyle/>
            <a:p/>
          </p:txBody>
        </p:sp>
        <p:sp>
          <p:nvSpPr>
            <p:cNvPr id="126" name="pt126"/>
            <p:cNvSpPr/>
            <p:nvPr/>
          </p:nvSpPr>
          <p:spPr>
            <a:xfrm>
              <a:off x="4826025" y="3150844"/>
              <a:ext cx="117405" cy="117405"/>
            </a:xfrm>
            <a:prstGeom prst="ellipse">
              <a:avLst/>
            </a:prstGeom>
            <a:solidFill>
              <a:srgbClr val="00BD64">
                <a:alpha val="100000"/>
              </a:srgbClr>
            </a:solidFill>
            <a:ln w="9000" cap="rnd">
              <a:solidFill>
                <a:srgbClr val="00BD64">
                  <a:alpha val="100000"/>
                </a:srgbClr>
              </a:solidFill>
              <a:prstDash val="solid"/>
              <a:round/>
            </a:ln>
          </p:spPr>
          <p:txBody>
            <a:bodyPr/>
            <a:lstStyle/>
            <a:p/>
          </p:txBody>
        </p:sp>
        <p:sp>
          <p:nvSpPr>
            <p:cNvPr id="127" name="pt127"/>
            <p:cNvSpPr/>
            <p:nvPr/>
          </p:nvSpPr>
          <p:spPr>
            <a:xfrm>
              <a:off x="7290544" y="3294874"/>
              <a:ext cx="117405" cy="117405"/>
            </a:xfrm>
            <a:prstGeom prst="ellipse">
              <a:avLst/>
            </a:prstGeom>
            <a:solidFill>
              <a:srgbClr val="00BD64">
                <a:alpha val="100000"/>
              </a:srgbClr>
            </a:solidFill>
            <a:ln w="9000" cap="rnd">
              <a:solidFill>
                <a:srgbClr val="00BD64">
                  <a:alpha val="100000"/>
                </a:srgbClr>
              </a:solidFill>
              <a:prstDash val="solid"/>
              <a:round/>
            </a:ln>
          </p:spPr>
          <p:txBody>
            <a:bodyPr/>
            <a:lstStyle/>
            <a:p/>
          </p:txBody>
        </p:sp>
        <p:sp>
          <p:nvSpPr>
            <p:cNvPr id="128" name="pt128"/>
            <p:cNvSpPr/>
            <p:nvPr/>
          </p:nvSpPr>
          <p:spPr>
            <a:xfrm>
              <a:off x="7290544" y="3438904"/>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29" name="pt129"/>
            <p:cNvSpPr/>
            <p:nvPr/>
          </p:nvSpPr>
          <p:spPr>
            <a:xfrm>
              <a:off x="4826025" y="3294874"/>
              <a:ext cx="117405" cy="117405"/>
            </a:xfrm>
            <a:prstGeom prst="ellipse">
              <a:avLst/>
            </a:prstGeom>
            <a:solidFill>
              <a:srgbClr val="8EAB00">
                <a:alpha val="100000"/>
              </a:srgbClr>
            </a:solidFill>
            <a:ln w="9000" cap="rnd">
              <a:solidFill>
                <a:srgbClr val="8EAB00">
                  <a:alpha val="100000"/>
                </a:srgbClr>
              </a:solidFill>
              <a:prstDash val="solid"/>
              <a:round/>
            </a:ln>
          </p:spPr>
          <p:txBody>
            <a:bodyPr/>
            <a:lstStyle/>
            <a:p/>
          </p:txBody>
        </p:sp>
        <p:sp>
          <p:nvSpPr>
            <p:cNvPr id="130" name="pt130"/>
            <p:cNvSpPr/>
            <p:nvPr/>
          </p:nvSpPr>
          <p:spPr>
            <a:xfrm>
              <a:off x="4826025" y="3438904"/>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131" name="pt131"/>
            <p:cNvSpPr/>
            <p:nvPr/>
          </p:nvSpPr>
          <p:spPr>
            <a:xfrm>
              <a:off x="2361505" y="3582934"/>
              <a:ext cx="117405" cy="117405"/>
            </a:xfrm>
            <a:prstGeom prst="ellipse">
              <a:avLst/>
            </a:prstGeom>
            <a:solidFill>
              <a:srgbClr val="8EAB00">
                <a:alpha val="100000"/>
              </a:srgbClr>
            </a:solidFill>
            <a:ln w="9000" cap="rnd">
              <a:solidFill>
                <a:srgbClr val="8EAB00">
                  <a:alpha val="100000"/>
                </a:srgbClr>
              </a:solidFill>
              <a:prstDash val="solid"/>
              <a:round/>
            </a:ln>
          </p:spPr>
          <p:txBody>
            <a:bodyPr/>
            <a:lstStyle/>
            <a:p/>
          </p:txBody>
        </p:sp>
        <p:sp>
          <p:nvSpPr>
            <p:cNvPr id="132" name="pt132"/>
            <p:cNvSpPr/>
            <p:nvPr/>
          </p:nvSpPr>
          <p:spPr>
            <a:xfrm>
              <a:off x="7290544" y="3582934"/>
              <a:ext cx="117405" cy="117405"/>
            </a:xfrm>
            <a:prstGeom prst="ellipse">
              <a:avLst/>
            </a:prstGeom>
            <a:solidFill>
              <a:srgbClr val="8EAB00">
                <a:alpha val="100000"/>
              </a:srgbClr>
            </a:solidFill>
            <a:ln w="9000" cap="rnd">
              <a:solidFill>
                <a:srgbClr val="8EAB00">
                  <a:alpha val="100000"/>
                </a:srgbClr>
              </a:solidFill>
              <a:prstDash val="solid"/>
              <a:round/>
            </a:ln>
          </p:spPr>
          <p:txBody>
            <a:bodyPr/>
            <a:lstStyle/>
            <a:p/>
          </p:txBody>
        </p:sp>
        <p:sp>
          <p:nvSpPr>
            <p:cNvPr id="133" name="pt133"/>
            <p:cNvSpPr/>
            <p:nvPr/>
          </p:nvSpPr>
          <p:spPr>
            <a:xfrm>
              <a:off x="2361505" y="3726964"/>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34" name="pt134"/>
            <p:cNvSpPr/>
            <p:nvPr/>
          </p:nvSpPr>
          <p:spPr>
            <a:xfrm>
              <a:off x="4826025" y="3582934"/>
              <a:ext cx="117405" cy="117405"/>
            </a:xfrm>
            <a:prstGeom prst="ellipse">
              <a:avLst/>
            </a:prstGeom>
            <a:solidFill>
              <a:srgbClr val="8195FF">
                <a:alpha val="100000"/>
              </a:srgbClr>
            </a:solidFill>
            <a:ln w="9000" cap="rnd">
              <a:solidFill>
                <a:srgbClr val="8195FF">
                  <a:alpha val="100000"/>
                </a:srgbClr>
              </a:solidFill>
              <a:prstDash val="solid"/>
              <a:round/>
            </a:ln>
          </p:spPr>
          <p:txBody>
            <a:bodyPr/>
            <a:lstStyle/>
            <a:p/>
          </p:txBody>
        </p:sp>
        <p:sp>
          <p:nvSpPr>
            <p:cNvPr id="135" name="pt135"/>
            <p:cNvSpPr/>
            <p:nvPr/>
          </p:nvSpPr>
          <p:spPr>
            <a:xfrm>
              <a:off x="2361505" y="3870994"/>
              <a:ext cx="117405" cy="117405"/>
            </a:xfrm>
            <a:prstGeom prst="ellipse">
              <a:avLst/>
            </a:prstGeom>
            <a:solidFill>
              <a:srgbClr val="8195FF">
                <a:alpha val="100000"/>
              </a:srgbClr>
            </a:solidFill>
            <a:ln w="9000" cap="rnd">
              <a:solidFill>
                <a:srgbClr val="8195FF">
                  <a:alpha val="100000"/>
                </a:srgbClr>
              </a:solidFill>
              <a:prstDash val="solid"/>
              <a:round/>
            </a:ln>
          </p:spPr>
          <p:txBody>
            <a:bodyPr/>
            <a:lstStyle/>
            <a:p/>
          </p:txBody>
        </p:sp>
        <p:sp>
          <p:nvSpPr>
            <p:cNvPr id="136" name="pt136"/>
            <p:cNvSpPr/>
            <p:nvPr/>
          </p:nvSpPr>
          <p:spPr>
            <a:xfrm>
              <a:off x="7290544" y="3726964"/>
              <a:ext cx="117405" cy="117405"/>
            </a:xfrm>
            <a:prstGeom prst="ellipse">
              <a:avLst/>
            </a:prstGeom>
            <a:solidFill>
              <a:srgbClr val="D29300">
                <a:alpha val="100000"/>
              </a:srgbClr>
            </a:solidFill>
            <a:ln w="9000" cap="rnd">
              <a:solidFill>
                <a:srgbClr val="D29300">
                  <a:alpha val="100000"/>
                </a:srgbClr>
              </a:solidFill>
              <a:prstDash val="solid"/>
              <a:round/>
            </a:ln>
          </p:spPr>
          <p:txBody>
            <a:bodyPr/>
            <a:lstStyle/>
            <a:p/>
          </p:txBody>
        </p:sp>
        <p:sp>
          <p:nvSpPr>
            <p:cNvPr id="137" name="pt137"/>
            <p:cNvSpPr/>
            <p:nvPr/>
          </p:nvSpPr>
          <p:spPr>
            <a:xfrm>
              <a:off x="2361505" y="4015024"/>
              <a:ext cx="117405" cy="117405"/>
            </a:xfrm>
            <a:prstGeom prst="ellipse">
              <a:avLst/>
            </a:prstGeom>
            <a:solidFill>
              <a:srgbClr val="D29300">
                <a:alpha val="100000"/>
              </a:srgbClr>
            </a:solidFill>
            <a:ln w="9000" cap="rnd">
              <a:solidFill>
                <a:srgbClr val="D29300">
                  <a:alpha val="100000"/>
                </a:srgbClr>
              </a:solidFill>
              <a:prstDash val="solid"/>
              <a:round/>
            </a:ln>
          </p:spPr>
          <p:txBody>
            <a:bodyPr/>
            <a:lstStyle/>
            <a:p/>
          </p:txBody>
        </p:sp>
        <p:sp>
          <p:nvSpPr>
            <p:cNvPr id="138" name="pt138"/>
            <p:cNvSpPr/>
            <p:nvPr/>
          </p:nvSpPr>
          <p:spPr>
            <a:xfrm>
              <a:off x="4826025" y="3726964"/>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39" name="pt139"/>
            <p:cNvSpPr/>
            <p:nvPr/>
          </p:nvSpPr>
          <p:spPr>
            <a:xfrm>
              <a:off x="2361505" y="4159054"/>
              <a:ext cx="117405" cy="117405"/>
            </a:xfrm>
            <a:prstGeom prst="ellipse">
              <a:avLst/>
            </a:prstGeom>
            <a:solidFill>
              <a:srgbClr val="00B70C">
                <a:alpha val="100000"/>
              </a:srgbClr>
            </a:solidFill>
            <a:ln w="9000" cap="rnd">
              <a:solidFill>
                <a:srgbClr val="00B70C">
                  <a:alpha val="100000"/>
                </a:srgbClr>
              </a:solidFill>
              <a:prstDash val="solid"/>
              <a:round/>
            </a:ln>
          </p:spPr>
          <p:txBody>
            <a:bodyPr/>
            <a:lstStyle/>
            <a:p/>
          </p:txBody>
        </p:sp>
        <p:sp>
          <p:nvSpPr>
            <p:cNvPr id="140" name="pt140"/>
            <p:cNvSpPr/>
            <p:nvPr/>
          </p:nvSpPr>
          <p:spPr>
            <a:xfrm>
              <a:off x="7290544" y="3870994"/>
              <a:ext cx="117405" cy="117405"/>
            </a:xfrm>
            <a:prstGeom prst="ellipse">
              <a:avLst/>
            </a:prstGeom>
            <a:solidFill>
              <a:srgbClr val="00B70C">
                <a:alpha val="100000"/>
              </a:srgbClr>
            </a:solidFill>
            <a:ln w="9000" cap="rnd">
              <a:solidFill>
                <a:srgbClr val="00B70C">
                  <a:alpha val="100000"/>
                </a:srgbClr>
              </a:solidFill>
              <a:prstDash val="solid"/>
              <a:round/>
            </a:ln>
          </p:spPr>
          <p:txBody>
            <a:bodyPr/>
            <a:lstStyle/>
            <a:p/>
          </p:txBody>
        </p:sp>
        <p:sp>
          <p:nvSpPr>
            <p:cNvPr id="141" name="pt141"/>
            <p:cNvSpPr/>
            <p:nvPr/>
          </p:nvSpPr>
          <p:spPr>
            <a:xfrm>
              <a:off x="4826025" y="3870994"/>
              <a:ext cx="117405" cy="117405"/>
            </a:xfrm>
            <a:prstGeom prst="ellipse">
              <a:avLst/>
            </a:prstGeom>
            <a:solidFill>
              <a:srgbClr val="00B70C">
                <a:alpha val="100000"/>
              </a:srgbClr>
            </a:solidFill>
            <a:ln w="9000" cap="rnd">
              <a:solidFill>
                <a:srgbClr val="00B70C">
                  <a:alpha val="100000"/>
                </a:srgbClr>
              </a:solidFill>
              <a:prstDash val="solid"/>
              <a:round/>
            </a:ln>
          </p:spPr>
          <p:txBody>
            <a:bodyPr/>
            <a:lstStyle/>
            <a:p/>
          </p:txBody>
        </p:sp>
        <p:sp>
          <p:nvSpPr>
            <p:cNvPr id="142" name="pt142"/>
            <p:cNvSpPr/>
            <p:nvPr/>
          </p:nvSpPr>
          <p:spPr>
            <a:xfrm>
              <a:off x="2361505" y="4303084"/>
              <a:ext cx="117405" cy="117405"/>
            </a:xfrm>
            <a:prstGeom prst="ellipse">
              <a:avLst/>
            </a:prstGeom>
            <a:solidFill>
              <a:srgbClr val="FF61C5">
                <a:alpha val="100000"/>
              </a:srgbClr>
            </a:solidFill>
            <a:ln w="9000" cap="rnd">
              <a:solidFill>
                <a:srgbClr val="FF61C5">
                  <a:alpha val="100000"/>
                </a:srgbClr>
              </a:solidFill>
              <a:prstDash val="solid"/>
              <a:round/>
            </a:ln>
          </p:spPr>
          <p:txBody>
            <a:bodyPr/>
            <a:lstStyle/>
            <a:p/>
          </p:txBody>
        </p:sp>
        <p:sp>
          <p:nvSpPr>
            <p:cNvPr id="143" name="pt143"/>
            <p:cNvSpPr/>
            <p:nvPr/>
          </p:nvSpPr>
          <p:spPr>
            <a:xfrm>
              <a:off x="2361505" y="4447114"/>
              <a:ext cx="117405" cy="117405"/>
            </a:xfrm>
            <a:prstGeom prst="ellipse">
              <a:avLst/>
            </a:prstGeom>
            <a:solidFill>
              <a:srgbClr val="FF699D">
                <a:alpha val="100000"/>
              </a:srgbClr>
            </a:solidFill>
            <a:ln w="9000" cap="rnd">
              <a:solidFill>
                <a:srgbClr val="FF699D">
                  <a:alpha val="100000"/>
                </a:srgbClr>
              </a:solidFill>
              <a:prstDash val="solid"/>
              <a:round/>
            </a:ln>
          </p:spPr>
          <p:txBody>
            <a:bodyPr/>
            <a:lstStyle/>
            <a:p/>
          </p:txBody>
        </p:sp>
        <p:sp>
          <p:nvSpPr>
            <p:cNvPr id="144" name="pt144"/>
            <p:cNvSpPr/>
            <p:nvPr/>
          </p:nvSpPr>
          <p:spPr>
            <a:xfrm>
              <a:off x="7290544" y="4015024"/>
              <a:ext cx="117405" cy="117405"/>
            </a:xfrm>
            <a:prstGeom prst="ellipse">
              <a:avLst/>
            </a:prstGeom>
            <a:solidFill>
              <a:srgbClr val="FF699D">
                <a:alpha val="100000"/>
              </a:srgbClr>
            </a:solidFill>
            <a:ln w="9000" cap="rnd">
              <a:solidFill>
                <a:srgbClr val="FF699D">
                  <a:alpha val="100000"/>
                </a:srgbClr>
              </a:solidFill>
              <a:prstDash val="solid"/>
              <a:round/>
            </a:ln>
          </p:spPr>
          <p:txBody>
            <a:bodyPr/>
            <a:lstStyle/>
            <a:p/>
          </p:txBody>
        </p:sp>
        <p:sp>
          <p:nvSpPr>
            <p:cNvPr id="145" name="pt145"/>
            <p:cNvSpPr/>
            <p:nvPr/>
          </p:nvSpPr>
          <p:spPr>
            <a:xfrm>
              <a:off x="7290544" y="4159054"/>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46" name="pt146"/>
            <p:cNvSpPr/>
            <p:nvPr/>
          </p:nvSpPr>
          <p:spPr>
            <a:xfrm>
              <a:off x="4826025" y="4015024"/>
              <a:ext cx="117405" cy="117405"/>
            </a:xfrm>
            <a:prstGeom prst="ellipse">
              <a:avLst/>
            </a:prstGeom>
            <a:solidFill>
              <a:srgbClr val="D29300">
                <a:alpha val="100000"/>
              </a:srgbClr>
            </a:solidFill>
            <a:ln w="9000" cap="rnd">
              <a:solidFill>
                <a:srgbClr val="D29300">
                  <a:alpha val="100000"/>
                </a:srgbClr>
              </a:solidFill>
              <a:prstDash val="solid"/>
              <a:round/>
            </a:ln>
          </p:spPr>
          <p:txBody>
            <a:bodyPr/>
            <a:lstStyle/>
            <a:p/>
          </p:txBody>
        </p:sp>
        <p:sp>
          <p:nvSpPr>
            <p:cNvPr id="147" name="pt147"/>
            <p:cNvSpPr/>
            <p:nvPr/>
          </p:nvSpPr>
          <p:spPr>
            <a:xfrm>
              <a:off x="2361505" y="4591144"/>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48" name="pt148"/>
            <p:cNvSpPr/>
            <p:nvPr/>
          </p:nvSpPr>
          <p:spPr>
            <a:xfrm>
              <a:off x="7290544" y="4303084"/>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149" name="pt149"/>
            <p:cNvSpPr/>
            <p:nvPr/>
          </p:nvSpPr>
          <p:spPr>
            <a:xfrm>
              <a:off x="4826025" y="4159054"/>
              <a:ext cx="117405" cy="117405"/>
            </a:xfrm>
            <a:prstGeom prst="ellipse">
              <a:avLst/>
            </a:prstGeom>
            <a:solidFill>
              <a:srgbClr val="FF61C5">
                <a:alpha val="100000"/>
              </a:srgbClr>
            </a:solidFill>
            <a:ln w="9000" cap="rnd">
              <a:solidFill>
                <a:srgbClr val="FF61C5">
                  <a:alpha val="100000"/>
                </a:srgbClr>
              </a:solidFill>
              <a:prstDash val="solid"/>
              <a:round/>
            </a:ln>
          </p:spPr>
          <p:txBody>
            <a:bodyPr/>
            <a:lstStyle/>
            <a:p/>
          </p:txBody>
        </p:sp>
        <p:sp>
          <p:nvSpPr>
            <p:cNvPr id="150" name="pt150"/>
            <p:cNvSpPr/>
            <p:nvPr/>
          </p:nvSpPr>
          <p:spPr>
            <a:xfrm>
              <a:off x="4826025" y="4303084"/>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51" name="pt151"/>
            <p:cNvSpPr/>
            <p:nvPr/>
          </p:nvSpPr>
          <p:spPr>
            <a:xfrm>
              <a:off x="2361505" y="4735174"/>
              <a:ext cx="117405" cy="117405"/>
            </a:xfrm>
            <a:prstGeom prst="ellipse">
              <a:avLst/>
            </a:prstGeom>
            <a:solidFill>
              <a:srgbClr val="E88523">
                <a:alpha val="100000"/>
              </a:srgbClr>
            </a:solidFill>
            <a:ln w="9000" cap="rnd">
              <a:solidFill>
                <a:srgbClr val="E88523">
                  <a:alpha val="100000"/>
                </a:srgbClr>
              </a:solidFill>
              <a:prstDash val="solid"/>
              <a:round/>
            </a:ln>
          </p:spPr>
          <p:txBody>
            <a:bodyPr/>
            <a:lstStyle/>
            <a:p/>
          </p:txBody>
        </p:sp>
        <p:sp>
          <p:nvSpPr>
            <p:cNvPr id="152" name="pt152"/>
            <p:cNvSpPr/>
            <p:nvPr/>
          </p:nvSpPr>
          <p:spPr>
            <a:xfrm>
              <a:off x="4826025" y="4447114"/>
              <a:ext cx="117405" cy="117405"/>
            </a:xfrm>
            <a:prstGeom prst="ellipse">
              <a:avLst/>
            </a:prstGeom>
            <a:solidFill>
              <a:srgbClr val="FF699D">
                <a:alpha val="100000"/>
              </a:srgbClr>
            </a:solidFill>
            <a:ln w="9000" cap="rnd">
              <a:solidFill>
                <a:srgbClr val="FF699D">
                  <a:alpha val="100000"/>
                </a:srgbClr>
              </a:solidFill>
              <a:prstDash val="solid"/>
              <a:round/>
            </a:ln>
          </p:spPr>
          <p:txBody>
            <a:bodyPr/>
            <a:lstStyle/>
            <a:p/>
          </p:txBody>
        </p:sp>
        <p:sp>
          <p:nvSpPr>
            <p:cNvPr id="153" name="pt153"/>
            <p:cNvSpPr/>
            <p:nvPr/>
          </p:nvSpPr>
          <p:spPr>
            <a:xfrm>
              <a:off x="2361505" y="4879203"/>
              <a:ext cx="117405" cy="117405"/>
            </a:xfrm>
            <a:prstGeom prst="ellipse">
              <a:avLst/>
            </a:prstGeom>
            <a:solidFill>
              <a:srgbClr val="00BECD">
                <a:alpha val="100000"/>
              </a:srgbClr>
            </a:solidFill>
            <a:ln w="9000" cap="rnd">
              <a:solidFill>
                <a:srgbClr val="00BECD">
                  <a:alpha val="100000"/>
                </a:srgbClr>
              </a:solidFill>
              <a:prstDash val="solid"/>
              <a:round/>
            </a:ln>
          </p:spPr>
          <p:txBody>
            <a:bodyPr/>
            <a:lstStyle/>
            <a:p/>
          </p:txBody>
        </p:sp>
        <p:sp>
          <p:nvSpPr>
            <p:cNvPr id="154" name="pt154"/>
            <p:cNvSpPr/>
            <p:nvPr/>
          </p:nvSpPr>
          <p:spPr>
            <a:xfrm>
              <a:off x="4826025" y="4591144"/>
              <a:ext cx="117405" cy="117405"/>
            </a:xfrm>
            <a:prstGeom prst="ellipse">
              <a:avLst/>
            </a:prstGeom>
            <a:solidFill>
              <a:srgbClr val="00BECD">
                <a:alpha val="100000"/>
              </a:srgbClr>
            </a:solidFill>
            <a:ln w="9000" cap="rnd">
              <a:solidFill>
                <a:srgbClr val="00BECD">
                  <a:alpha val="100000"/>
                </a:srgbClr>
              </a:solidFill>
              <a:prstDash val="solid"/>
              <a:round/>
            </a:ln>
          </p:spPr>
          <p:txBody>
            <a:bodyPr/>
            <a:lstStyle/>
            <a:p/>
          </p:txBody>
        </p:sp>
        <p:sp>
          <p:nvSpPr>
            <p:cNvPr id="155" name="pt155"/>
            <p:cNvSpPr/>
            <p:nvPr/>
          </p:nvSpPr>
          <p:spPr>
            <a:xfrm>
              <a:off x="4826025" y="4735174"/>
              <a:ext cx="117405" cy="117405"/>
            </a:xfrm>
            <a:prstGeom prst="ellipse">
              <a:avLst/>
            </a:prstGeom>
            <a:solidFill>
              <a:srgbClr val="00B0F6">
                <a:alpha val="100000"/>
              </a:srgbClr>
            </a:solidFill>
            <a:ln w="9000" cap="rnd">
              <a:solidFill>
                <a:srgbClr val="00B0F6">
                  <a:alpha val="100000"/>
                </a:srgbClr>
              </a:solidFill>
              <a:prstDash val="solid"/>
              <a:round/>
            </a:ln>
          </p:spPr>
          <p:txBody>
            <a:bodyPr/>
            <a:lstStyle/>
            <a:p/>
          </p:txBody>
        </p:sp>
        <p:sp>
          <p:nvSpPr>
            <p:cNvPr id="156" name="pt156"/>
            <p:cNvSpPr/>
            <p:nvPr/>
          </p:nvSpPr>
          <p:spPr>
            <a:xfrm>
              <a:off x="7290544" y="4447114"/>
              <a:ext cx="117405" cy="117405"/>
            </a:xfrm>
            <a:prstGeom prst="ellipse">
              <a:avLst/>
            </a:prstGeom>
            <a:solidFill>
              <a:srgbClr val="00BECD">
                <a:alpha val="100000"/>
              </a:srgbClr>
            </a:solidFill>
            <a:ln w="9000" cap="rnd">
              <a:solidFill>
                <a:srgbClr val="00BECD">
                  <a:alpha val="100000"/>
                </a:srgbClr>
              </a:solidFill>
              <a:prstDash val="solid"/>
              <a:round/>
            </a:ln>
          </p:spPr>
          <p:txBody>
            <a:bodyPr/>
            <a:lstStyle/>
            <a:p/>
          </p:txBody>
        </p:sp>
        <p:sp>
          <p:nvSpPr>
            <p:cNvPr id="157" name="pt157"/>
            <p:cNvSpPr/>
            <p:nvPr/>
          </p:nvSpPr>
          <p:spPr>
            <a:xfrm>
              <a:off x="4826025" y="4879203"/>
              <a:ext cx="117405" cy="117405"/>
            </a:xfrm>
            <a:prstGeom prst="ellipse">
              <a:avLst/>
            </a:prstGeom>
            <a:solidFill>
              <a:srgbClr val="00C1A8">
                <a:alpha val="100000"/>
              </a:srgbClr>
            </a:solidFill>
            <a:ln w="9000" cap="rnd">
              <a:solidFill>
                <a:srgbClr val="00C1A8">
                  <a:alpha val="100000"/>
                </a:srgbClr>
              </a:solidFill>
              <a:prstDash val="solid"/>
              <a:round/>
            </a:ln>
          </p:spPr>
          <p:txBody>
            <a:bodyPr/>
            <a:lstStyle/>
            <a:p/>
          </p:txBody>
        </p:sp>
        <p:sp>
          <p:nvSpPr>
            <p:cNvPr id="158" name="pt158"/>
            <p:cNvSpPr/>
            <p:nvPr/>
          </p:nvSpPr>
          <p:spPr>
            <a:xfrm>
              <a:off x="7290544" y="4591144"/>
              <a:ext cx="117405" cy="117405"/>
            </a:xfrm>
            <a:prstGeom prst="ellipse">
              <a:avLst/>
            </a:prstGeom>
            <a:solidFill>
              <a:srgbClr val="DE8C00">
                <a:alpha val="100000"/>
              </a:srgbClr>
            </a:solidFill>
            <a:ln w="9000" cap="rnd">
              <a:solidFill>
                <a:srgbClr val="DE8C00">
                  <a:alpha val="100000"/>
                </a:srgbClr>
              </a:solidFill>
              <a:prstDash val="solid"/>
              <a:round/>
            </a:ln>
          </p:spPr>
          <p:txBody>
            <a:bodyPr/>
            <a:lstStyle/>
            <a:p/>
          </p:txBody>
        </p:sp>
        <p:sp>
          <p:nvSpPr>
            <p:cNvPr id="159" name="pt159"/>
            <p:cNvSpPr/>
            <p:nvPr/>
          </p:nvSpPr>
          <p:spPr>
            <a:xfrm>
              <a:off x="2361505" y="5023233"/>
              <a:ext cx="117405" cy="117405"/>
            </a:xfrm>
            <a:prstGeom prst="ellipse">
              <a:avLst/>
            </a:prstGeom>
            <a:solidFill>
              <a:srgbClr val="00C1A8">
                <a:alpha val="100000"/>
              </a:srgbClr>
            </a:solidFill>
            <a:ln w="9000" cap="rnd">
              <a:solidFill>
                <a:srgbClr val="00C1A8">
                  <a:alpha val="100000"/>
                </a:srgbClr>
              </a:solidFill>
              <a:prstDash val="solid"/>
              <a:round/>
            </a:ln>
          </p:spPr>
          <p:txBody>
            <a:bodyPr/>
            <a:lstStyle/>
            <a:p/>
          </p:txBody>
        </p:sp>
        <p:sp>
          <p:nvSpPr>
            <p:cNvPr id="160" name="pt160"/>
            <p:cNvSpPr/>
            <p:nvPr/>
          </p:nvSpPr>
          <p:spPr>
            <a:xfrm>
              <a:off x="2361505" y="5167263"/>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161" name="pt161"/>
            <p:cNvSpPr/>
            <p:nvPr/>
          </p:nvSpPr>
          <p:spPr>
            <a:xfrm>
              <a:off x="4826025" y="5023233"/>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162" name="pt162"/>
            <p:cNvSpPr/>
            <p:nvPr/>
          </p:nvSpPr>
          <p:spPr>
            <a:xfrm>
              <a:off x="7290544" y="4735174"/>
              <a:ext cx="117405" cy="117405"/>
            </a:xfrm>
            <a:prstGeom prst="ellipse">
              <a:avLst/>
            </a:prstGeom>
            <a:solidFill>
              <a:srgbClr val="FF61C5">
                <a:alpha val="100000"/>
              </a:srgbClr>
            </a:solidFill>
            <a:ln w="9000" cap="rnd">
              <a:solidFill>
                <a:srgbClr val="FF61C5">
                  <a:alpha val="100000"/>
                </a:srgbClr>
              </a:solidFill>
              <a:prstDash val="solid"/>
              <a:round/>
            </a:ln>
          </p:spPr>
          <p:txBody>
            <a:bodyPr/>
            <a:lstStyle/>
            <a:p/>
          </p:txBody>
        </p:sp>
        <p:sp>
          <p:nvSpPr>
            <p:cNvPr id="163" name="pt163"/>
            <p:cNvSpPr/>
            <p:nvPr/>
          </p:nvSpPr>
          <p:spPr>
            <a:xfrm>
              <a:off x="7290544" y="4879203"/>
              <a:ext cx="117405" cy="117405"/>
            </a:xfrm>
            <a:prstGeom prst="ellipse">
              <a:avLst/>
            </a:prstGeom>
            <a:solidFill>
              <a:srgbClr val="00C1A8">
                <a:alpha val="100000"/>
              </a:srgbClr>
            </a:solidFill>
            <a:ln w="9000" cap="rnd">
              <a:solidFill>
                <a:srgbClr val="00C1A8">
                  <a:alpha val="100000"/>
                </a:srgbClr>
              </a:solidFill>
              <a:prstDash val="solid"/>
              <a:round/>
            </a:ln>
          </p:spPr>
          <p:txBody>
            <a:bodyPr/>
            <a:lstStyle/>
            <a:p/>
          </p:txBody>
        </p:sp>
        <p:sp>
          <p:nvSpPr>
            <p:cNvPr id="164" name="pt164"/>
            <p:cNvSpPr/>
            <p:nvPr/>
          </p:nvSpPr>
          <p:spPr>
            <a:xfrm>
              <a:off x="4826025" y="5167263"/>
              <a:ext cx="117405" cy="117405"/>
            </a:xfrm>
            <a:prstGeom prst="ellipse">
              <a:avLst/>
            </a:prstGeom>
            <a:solidFill>
              <a:srgbClr val="E88523">
                <a:alpha val="100000"/>
              </a:srgbClr>
            </a:solidFill>
            <a:ln w="9000" cap="rnd">
              <a:solidFill>
                <a:srgbClr val="E88523">
                  <a:alpha val="100000"/>
                </a:srgbClr>
              </a:solidFill>
              <a:prstDash val="solid"/>
              <a:round/>
            </a:ln>
          </p:spPr>
          <p:txBody>
            <a:bodyPr/>
            <a:lstStyle/>
            <a:p/>
          </p:txBody>
        </p:sp>
        <p:sp>
          <p:nvSpPr>
            <p:cNvPr id="165" name="pt165"/>
            <p:cNvSpPr/>
            <p:nvPr/>
          </p:nvSpPr>
          <p:spPr>
            <a:xfrm>
              <a:off x="7290544" y="5023233"/>
              <a:ext cx="117405" cy="117405"/>
            </a:xfrm>
            <a:prstGeom prst="ellipse">
              <a:avLst/>
            </a:prstGeom>
            <a:solidFill>
              <a:srgbClr val="E76BF3">
                <a:alpha val="100000"/>
              </a:srgbClr>
            </a:solidFill>
            <a:ln w="9000" cap="rnd">
              <a:solidFill>
                <a:srgbClr val="E76BF3">
                  <a:alpha val="100000"/>
                </a:srgbClr>
              </a:solidFill>
              <a:prstDash val="solid"/>
              <a:round/>
            </a:ln>
          </p:spPr>
          <p:txBody>
            <a:bodyPr/>
            <a:lstStyle/>
            <a:p/>
          </p:txBody>
        </p:sp>
        <p:sp>
          <p:nvSpPr>
            <p:cNvPr id="166" name="pt166"/>
            <p:cNvSpPr/>
            <p:nvPr/>
          </p:nvSpPr>
          <p:spPr>
            <a:xfrm>
              <a:off x="2361505" y="531129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67" name="pt167"/>
            <p:cNvSpPr/>
            <p:nvPr/>
          </p:nvSpPr>
          <p:spPr>
            <a:xfrm>
              <a:off x="7290544" y="5167263"/>
              <a:ext cx="117405" cy="117405"/>
            </a:xfrm>
            <a:prstGeom prst="ellipse">
              <a:avLst/>
            </a:prstGeom>
            <a:solidFill>
              <a:srgbClr val="E88523">
                <a:alpha val="100000"/>
              </a:srgbClr>
            </a:solidFill>
            <a:ln w="9000" cap="rnd">
              <a:solidFill>
                <a:srgbClr val="E88523">
                  <a:alpha val="100000"/>
                </a:srgbClr>
              </a:solidFill>
              <a:prstDash val="solid"/>
              <a:round/>
            </a:ln>
          </p:spPr>
          <p:txBody>
            <a:bodyPr/>
            <a:lstStyle/>
            <a:p/>
          </p:txBody>
        </p:sp>
        <p:sp>
          <p:nvSpPr>
            <p:cNvPr id="168" name="pt168"/>
            <p:cNvSpPr/>
            <p:nvPr/>
          </p:nvSpPr>
          <p:spPr>
            <a:xfrm>
              <a:off x="2361505" y="5455323"/>
              <a:ext cx="117405" cy="117405"/>
            </a:xfrm>
            <a:prstGeom prst="ellipse">
              <a:avLst/>
            </a:prstGeom>
            <a:solidFill>
              <a:srgbClr val="F365E6">
                <a:alpha val="100000"/>
              </a:srgbClr>
            </a:solidFill>
            <a:ln w="9000" cap="rnd">
              <a:solidFill>
                <a:srgbClr val="F365E6">
                  <a:alpha val="100000"/>
                </a:srgbClr>
              </a:solidFill>
              <a:prstDash val="solid"/>
              <a:round/>
            </a:ln>
          </p:spPr>
          <p:txBody>
            <a:bodyPr/>
            <a:lstStyle/>
            <a:p/>
          </p:txBody>
        </p:sp>
        <p:sp>
          <p:nvSpPr>
            <p:cNvPr id="169" name="pt169"/>
            <p:cNvSpPr/>
            <p:nvPr/>
          </p:nvSpPr>
          <p:spPr>
            <a:xfrm>
              <a:off x="2361505" y="5599353"/>
              <a:ext cx="117405" cy="117405"/>
            </a:xfrm>
            <a:prstGeom prst="ellipse">
              <a:avLst/>
            </a:prstGeom>
            <a:solidFill>
              <a:srgbClr val="00BB45">
                <a:alpha val="100000"/>
              </a:srgbClr>
            </a:solidFill>
            <a:ln w="9000" cap="rnd">
              <a:solidFill>
                <a:srgbClr val="00BB45">
                  <a:alpha val="100000"/>
                </a:srgbClr>
              </a:solidFill>
              <a:prstDash val="solid"/>
              <a:round/>
            </a:ln>
          </p:spPr>
          <p:txBody>
            <a:bodyPr/>
            <a:lstStyle/>
            <a:p/>
          </p:txBody>
        </p:sp>
        <p:sp>
          <p:nvSpPr>
            <p:cNvPr id="170" name="pt170"/>
            <p:cNvSpPr/>
            <p:nvPr/>
          </p:nvSpPr>
          <p:spPr>
            <a:xfrm>
              <a:off x="4826025" y="5311293"/>
              <a:ext cx="117405" cy="117405"/>
            </a:xfrm>
            <a:prstGeom prst="ellipse">
              <a:avLst/>
            </a:prstGeom>
            <a:solidFill>
              <a:srgbClr val="00BB45">
                <a:alpha val="100000"/>
              </a:srgbClr>
            </a:solidFill>
            <a:ln w="9000" cap="rnd">
              <a:solidFill>
                <a:srgbClr val="00BB45">
                  <a:alpha val="100000"/>
                </a:srgbClr>
              </a:solidFill>
              <a:prstDash val="solid"/>
              <a:round/>
            </a:ln>
          </p:spPr>
          <p:txBody>
            <a:bodyPr/>
            <a:lstStyle/>
            <a:p/>
          </p:txBody>
        </p:sp>
        <p:sp>
          <p:nvSpPr>
            <p:cNvPr id="171" name="pt171"/>
            <p:cNvSpPr/>
            <p:nvPr/>
          </p:nvSpPr>
          <p:spPr>
            <a:xfrm>
              <a:off x="7290544" y="5311293"/>
              <a:ext cx="117405" cy="117405"/>
            </a:xfrm>
            <a:prstGeom prst="ellipse">
              <a:avLst/>
            </a:prstGeom>
            <a:solidFill>
              <a:srgbClr val="F365E6">
                <a:alpha val="100000"/>
              </a:srgbClr>
            </a:solidFill>
            <a:ln w="9000" cap="rnd">
              <a:solidFill>
                <a:srgbClr val="F365E6">
                  <a:alpha val="100000"/>
                </a:srgbClr>
              </a:solidFill>
              <a:prstDash val="solid"/>
              <a:round/>
            </a:ln>
          </p:spPr>
          <p:txBody>
            <a:bodyPr/>
            <a:lstStyle/>
            <a:p/>
          </p:txBody>
        </p:sp>
        <p:sp>
          <p:nvSpPr>
            <p:cNvPr id="172" name="pt172"/>
            <p:cNvSpPr/>
            <p:nvPr/>
          </p:nvSpPr>
          <p:spPr>
            <a:xfrm>
              <a:off x="4826025" y="5455323"/>
              <a:ext cx="117405" cy="117405"/>
            </a:xfrm>
            <a:prstGeom prst="ellipse">
              <a:avLst/>
            </a:prstGeom>
            <a:solidFill>
              <a:srgbClr val="D774FD">
                <a:alpha val="100000"/>
              </a:srgbClr>
            </a:solidFill>
            <a:ln w="9000" cap="rnd">
              <a:solidFill>
                <a:srgbClr val="D774FD">
                  <a:alpha val="100000"/>
                </a:srgbClr>
              </a:solidFill>
              <a:prstDash val="solid"/>
              <a:round/>
            </a:ln>
          </p:spPr>
          <p:txBody>
            <a:bodyPr/>
            <a:lstStyle/>
            <a:p/>
          </p:txBody>
        </p:sp>
        <p:sp>
          <p:nvSpPr>
            <p:cNvPr id="173" name="pt173"/>
            <p:cNvSpPr/>
            <p:nvPr/>
          </p:nvSpPr>
          <p:spPr>
            <a:xfrm>
              <a:off x="2361505" y="5743383"/>
              <a:ext cx="117405" cy="117405"/>
            </a:xfrm>
            <a:prstGeom prst="ellipse">
              <a:avLst/>
            </a:prstGeom>
            <a:solidFill>
              <a:srgbClr val="D774FD">
                <a:alpha val="100000"/>
              </a:srgbClr>
            </a:solidFill>
            <a:ln w="9000" cap="rnd">
              <a:solidFill>
                <a:srgbClr val="D774FD">
                  <a:alpha val="100000"/>
                </a:srgbClr>
              </a:solidFill>
              <a:prstDash val="solid"/>
              <a:round/>
            </a:ln>
          </p:spPr>
          <p:txBody>
            <a:bodyPr/>
            <a:lstStyle/>
            <a:p/>
          </p:txBody>
        </p:sp>
        <p:sp>
          <p:nvSpPr>
            <p:cNvPr id="174" name="pt174"/>
            <p:cNvSpPr/>
            <p:nvPr/>
          </p:nvSpPr>
          <p:spPr>
            <a:xfrm>
              <a:off x="4826025" y="5599353"/>
              <a:ext cx="117405" cy="117405"/>
            </a:xfrm>
            <a:prstGeom prst="ellipse">
              <a:avLst/>
            </a:prstGeom>
            <a:solidFill>
              <a:srgbClr val="F365E6">
                <a:alpha val="100000"/>
              </a:srgbClr>
            </a:solidFill>
            <a:ln w="9000" cap="rnd">
              <a:solidFill>
                <a:srgbClr val="F365E6">
                  <a:alpha val="100000"/>
                </a:srgbClr>
              </a:solidFill>
              <a:prstDash val="solid"/>
              <a:round/>
            </a:ln>
          </p:spPr>
          <p:txBody>
            <a:bodyPr/>
            <a:lstStyle/>
            <a:p/>
          </p:txBody>
        </p:sp>
        <p:sp>
          <p:nvSpPr>
            <p:cNvPr id="175" name="pt175"/>
            <p:cNvSpPr/>
            <p:nvPr/>
          </p:nvSpPr>
          <p:spPr>
            <a:xfrm>
              <a:off x="4826025" y="574338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76" name="pt176"/>
            <p:cNvSpPr/>
            <p:nvPr/>
          </p:nvSpPr>
          <p:spPr>
            <a:xfrm>
              <a:off x="7290544" y="5455323"/>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177" name="pt177"/>
            <p:cNvSpPr/>
            <p:nvPr/>
          </p:nvSpPr>
          <p:spPr>
            <a:xfrm>
              <a:off x="7290544" y="5599353"/>
              <a:ext cx="117405" cy="117405"/>
            </a:xfrm>
            <a:prstGeom prst="ellipse">
              <a:avLst/>
            </a:prstGeom>
            <a:solidFill>
              <a:srgbClr val="D774FD">
                <a:alpha val="100000"/>
              </a:srgbClr>
            </a:solidFill>
            <a:ln w="9000" cap="rnd">
              <a:solidFill>
                <a:srgbClr val="D774FD">
                  <a:alpha val="100000"/>
                </a:srgbClr>
              </a:solidFill>
              <a:prstDash val="solid"/>
              <a:round/>
            </a:ln>
          </p:spPr>
          <p:txBody>
            <a:bodyPr/>
            <a:lstStyle/>
            <a:p/>
          </p:txBody>
        </p:sp>
        <p:sp>
          <p:nvSpPr>
            <p:cNvPr id="178" name="pt178"/>
            <p:cNvSpPr/>
            <p:nvPr/>
          </p:nvSpPr>
          <p:spPr>
            <a:xfrm>
              <a:off x="7290544" y="5743383"/>
              <a:ext cx="117405" cy="117405"/>
            </a:xfrm>
            <a:prstGeom prst="ellipse">
              <a:avLst/>
            </a:prstGeom>
            <a:solidFill>
              <a:srgbClr val="00BB45">
                <a:alpha val="100000"/>
              </a:srgbClr>
            </a:solidFill>
            <a:ln w="9000" cap="rnd">
              <a:solidFill>
                <a:srgbClr val="00BB45">
                  <a:alpha val="100000"/>
                </a:srgbClr>
              </a:solidFill>
              <a:prstDash val="solid"/>
              <a:round/>
            </a:ln>
          </p:spPr>
          <p:txBody>
            <a:bodyPr/>
            <a:lstStyle/>
            <a:p/>
          </p:txBody>
        </p:sp>
        <p:sp>
          <p:nvSpPr>
            <p:cNvPr id="179" name="tx179"/>
            <p:cNvSpPr/>
            <p:nvPr/>
          </p:nvSpPr>
          <p:spPr>
            <a:xfrm>
              <a:off x="1280976" y="831643"/>
              <a:ext cx="8927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Brazil (687,000)</a:t>
              </a:r>
            </a:p>
          </p:txBody>
        </p:sp>
        <p:sp>
          <p:nvSpPr>
            <p:cNvPr id="180" name="tx180"/>
            <p:cNvSpPr/>
            <p:nvPr/>
          </p:nvSpPr>
          <p:spPr>
            <a:xfrm>
              <a:off x="1196620" y="975673"/>
              <a:ext cx="9771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Mexico (351,000)</a:t>
              </a:r>
            </a:p>
          </p:txBody>
        </p:sp>
        <p:sp>
          <p:nvSpPr>
            <p:cNvPr id="181" name="tx181"/>
            <p:cNvSpPr/>
            <p:nvPr/>
          </p:nvSpPr>
          <p:spPr>
            <a:xfrm>
              <a:off x="999501" y="1119702"/>
              <a:ext cx="11742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Venezuela (114,000)</a:t>
              </a:r>
            </a:p>
          </p:txBody>
        </p:sp>
        <p:sp>
          <p:nvSpPr>
            <p:cNvPr id="182" name="tx182"/>
            <p:cNvSpPr/>
            <p:nvPr/>
          </p:nvSpPr>
          <p:spPr>
            <a:xfrm>
              <a:off x="837952" y="1263732"/>
              <a:ext cx="13358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States (110,000)</a:t>
              </a:r>
            </a:p>
          </p:txBody>
        </p:sp>
        <p:sp>
          <p:nvSpPr>
            <p:cNvPr id="183" name="tx183"/>
            <p:cNvSpPr/>
            <p:nvPr/>
          </p:nvSpPr>
          <p:spPr>
            <a:xfrm>
              <a:off x="1133322" y="1407762"/>
              <a:ext cx="104043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Colombia (71,000)</a:t>
              </a:r>
            </a:p>
          </p:txBody>
        </p:sp>
        <p:sp>
          <p:nvSpPr>
            <p:cNvPr id="184" name="tx184"/>
            <p:cNvSpPr/>
            <p:nvPr/>
          </p:nvSpPr>
          <p:spPr>
            <a:xfrm>
              <a:off x="1294994" y="1551792"/>
              <a:ext cx="8787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Bolivia (63,000)</a:t>
              </a:r>
            </a:p>
          </p:txBody>
        </p:sp>
        <p:sp>
          <p:nvSpPr>
            <p:cNvPr id="185" name="tx185"/>
            <p:cNvSpPr/>
            <p:nvPr/>
          </p:nvSpPr>
          <p:spPr>
            <a:xfrm>
              <a:off x="1126159" y="1695822"/>
              <a:ext cx="10475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Argentina (63,000)</a:t>
              </a:r>
            </a:p>
          </p:txBody>
        </p:sp>
        <p:sp>
          <p:nvSpPr>
            <p:cNvPr id="186" name="tx186"/>
            <p:cNvSpPr/>
            <p:nvPr/>
          </p:nvSpPr>
          <p:spPr>
            <a:xfrm>
              <a:off x="1414550" y="1839852"/>
              <a:ext cx="759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Haiti (63,000)</a:t>
              </a:r>
            </a:p>
          </p:txBody>
        </p:sp>
        <p:sp>
          <p:nvSpPr>
            <p:cNvPr id="187" name="tx187"/>
            <p:cNvSpPr/>
            <p:nvPr/>
          </p:nvSpPr>
          <p:spPr>
            <a:xfrm>
              <a:off x="1196496" y="1983882"/>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Ecuador (61,000)</a:t>
              </a:r>
            </a:p>
          </p:txBody>
        </p:sp>
        <p:sp>
          <p:nvSpPr>
            <p:cNvPr id="188" name="tx188"/>
            <p:cNvSpPr/>
            <p:nvPr/>
          </p:nvSpPr>
          <p:spPr>
            <a:xfrm>
              <a:off x="1400409" y="2127912"/>
              <a:ext cx="7733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Peru (54,000)</a:t>
              </a:r>
            </a:p>
          </p:txBody>
        </p:sp>
        <p:sp>
          <p:nvSpPr>
            <p:cNvPr id="189" name="tx189"/>
            <p:cNvSpPr/>
            <p:nvPr/>
          </p:nvSpPr>
          <p:spPr>
            <a:xfrm>
              <a:off x="1119180" y="2271942"/>
              <a:ext cx="105457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Honduras (41,000)</a:t>
              </a:r>
            </a:p>
          </p:txBody>
        </p:sp>
        <p:sp>
          <p:nvSpPr>
            <p:cNvPr id="190" name="tx190"/>
            <p:cNvSpPr/>
            <p:nvPr/>
          </p:nvSpPr>
          <p:spPr>
            <a:xfrm>
              <a:off x="1048904" y="2415972"/>
              <a:ext cx="11248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Guatemala (33,000)</a:t>
              </a:r>
            </a:p>
          </p:txBody>
        </p:sp>
        <p:sp>
          <p:nvSpPr>
            <p:cNvPr id="191" name="tx191"/>
            <p:cNvSpPr/>
            <p:nvPr/>
          </p:nvSpPr>
          <p:spPr>
            <a:xfrm>
              <a:off x="1126159" y="2560002"/>
              <a:ext cx="10475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Paraguay (29,000)</a:t>
              </a:r>
            </a:p>
          </p:txBody>
        </p:sp>
        <p:sp>
          <p:nvSpPr>
            <p:cNvPr id="192" name="tx192"/>
            <p:cNvSpPr/>
            <p:nvPr/>
          </p:nvSpPr>
          <p:spPr>
            <a:xfrm>
              <a:off x="1224533" y="2704032"/>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Canada (22,000)</a:t>
              </a:r>
            </a:p>
          </p:txBody>
        </p:sp>
        <p:sp>
          <p:nvSpPr>
            <p:cNvPr id="193" name="tx193"/>
            <p:cNvSpPr/>
            <p:nvPr/>
          </p:nvSpPr>
          <p:spPr>
            <a:xfrm>
              <a:off x="1091082" y="2848061"/>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Nicaragua (16,000)</a:t>
              </a:r>
            </a:p>
          </p:txBody>
        </p:sp>
        <p:sp>
          <p:nvSpPr>
            <p:cNvPr id="194" name="tx194"/>
            <p:cNvSpPr/>
            <p:nvPr/>
          </p:nvSpPr>
          <p:spPr>
            <a:xfrm>
              <a:off x="1091144" y="2992091"/>
              <a:ext cx="108261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El Salvador (3,000)</a:t>
              </a:r>
            </a:p>
          </p:txBody>
        </p:sp>
        <p:sp>
          <p:nvSpPr>
            <p:cNvPr id="195" name="tx195"/>
            <p:cNvSpPr/>
            <p:nvPr/>
          </p:nvSpPr>
          <p:spPr>
            <a:xfrm>
              <a:off x="1266958" y="3136121"/>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Jamaica (2,000)</a:t>
              </a:r>
            </a:p>
          </p:txBody>
        </p:sp>
        <p:sp>
          <p:nvSpPr>
            <p:cNvPr id="196" name="tx196"/>
            <p:cNvSpPr/>
            <p:nvPr/>
          </p:nvSpPr>
          <p:spPr>
            <a:xfrm>
              <a:off x="1196620" y="3280151"/>
              <a:ext cx="9771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Suriname (2,000)</a:t>
              </a:r>
            </a:p>
          </p:txBody>
        </p:sp>
        <p:sp>
          <p:nvSpPr>
            <p:cNvPr id="197" name="tx197"/>
            <p:cNvSpPr/>
            <p:nvPr/>
          </p:nvSpPr>
          <p:spPr>
            <a:xfrm>
              <a:off x="613167" y="3424181"/>
              <a:ext cx="15605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Dominican Republic (2,000)</a:t>
              </a:r>
            </a:p>
          </p:txBody>
        </p:sp>
        <p:sp>
          <p:nvSpPr>
            <p:cNvPr id="198" name="tx198"/>
            <p:cNvSpPr/>
            <p:nvPr/>
          </p:nvSpPr>
          <p:spPr>
            <a:xfrm>
              <a:off x="1449688" y="3568211"/>
              <a:ext cx="7240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Chile (2,000)</a:t>
              </a:r>
            </a:p>
          </p:txBody>
        </p:sp>
        <p:sp>
          <p:nvSpPr>
            <p:cNvPr id="199" name="tx199"/>
            <p:cNvSpPr/>
            <p:nvPr/>
          </p:nvSpPr>
          <p:spPr>
            <a:xfrm>
              <a:off x="1119366" y="3712241"/>
              <a:ext cx="10543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Rica (2,000)</a:t>
              </a:r>
            </a:p>
          </p:txBody>
        </p:sp>
        <p:sp>
          <p:nvSpPr>
            <p:cNvPr id="200" name="tx200"/>
            <p:cNvSpPr/>
            <p:nvPr/>
          </p:nvSpPr>
          <p:spPr>
            <a:xfrm>
              <a:off x="1266834" y="3856271"/>
              <a:ext cx="9069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Panama (1,000)</a:t>
              </a:r>
            </a:p>
          </p:txBody>
        </p:sp>
        <p:sp>
          <p:nvSpPr>
            <p:cNvPr id="201" name="tx201"/>
            <p:cNvSpPr/>
            <p:nvPr/>
          </p:nvSpPr>
          <p:spPr>
            <a:xfrm>
              <a:off x="1393430" y="4000301"/>
              <a:ext cx="7803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Belize (1,000)</a:t>
              </a:r>
            </a:p>
          </p:txBody>
        </p:sp>
        <p:sp>
          <p:nvSpPr>
            <p:cNvPr id="202" name="tx202"/>
            <p:cNvSpPr/>
            <p:nvPr/>
          </p:nvSpPr>
          <p:spPr>
            <a:xfrm>
              <a:off x="1361689" y="4144331"/>
              <a:ext cx="8120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Cuba (&lt;1,000)</a:t>
              </a:r>
            </a:p>
          </p:txBody>
        </p:sp>
        <p:sp>
          <p:nvSpPr>
            <p:cNvPr id="203" name="tx203"/>
            <p:cNvSpPr/>
            <p:nvPr/>
          </p:nvSpPr>
          <p:spPr>
            <a:xfrm>
              <a:off x="496884" y="4288361"/>
              <a:ext cx="167687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Trinidad and Tobago (&lt;1,000)</a:t>
              </a:r>
            </a:p>
          </p:txBody>
        </p:sp>
        <p:sp>
          <p:nvSpPr>
            <p:cNvPr id="204" name="tx204"/>
            <p:cNvSpPr/>
            <p:nvPr/>
          </p:nvSpPr>
          <p:spPr>
            <a:xfrm>
              <a:off x="1185998" y="4432391"/>
              <a:ext cx="987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Uruguay (&lt;1,000)</a:t>
              </a:r>
            </a:p>
          </p:txBody>
        </p:sp>
        <p:sp>
          <p:nvSpPr>
            <p:cNvPr id="205" name="tx205"/>
            <p:cNvSpPr/>
            <p:nvPr/>
          </p:nvSpPr>
          <p:spPr>
            <a:xfrm>
              <a:off x="1122639" y="4576420"/>
              <a:ext cx="10511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Barbados (&lt;1,000)</a:t>
              </a:r>
            </a:p>
          </p:txBody>
        </p:sp>
        <p:sp>
          <p:nvSpPr>
            <p:cNvPr id="206" name="tx206"/>
            <p:cNvSpPr/>
            <p:nvPr/>
          </p:nvSpPr>
          <p:spPr>
            <a:xfrm>
              <a:off x="1235216" y="4720450"/>
              <a:ext cx="938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Bahamas (&lt;500)</a:t>
              </a:r>
            </a:p>
          </p:txBody>
        </p:sp>
        <p:sp>
          <p:nvSpPr>
            <p:cNvPr id="207" name="tx207"/>
            <p:cNvSpPr/>
            <p:nvPr/>
          </p:nvSpPr>
          <p:spPr>
            <a:xfrm>
              <a:off x="1326551" y="4864480"/>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Guyana (&lt;500)</a:t>
              </a:r>
            </a:p>
          </p:txBody>
        </p:sp>
        <p:sp>
          <p:nvSpPr>
            <p:cNvPr id="208" name="tx208"/>
            <p:cNvSpPr/>
            <p:nvPr/>
          </p:nvSpPr>
          <p:spPr>
            <a:xfrm>
              <a:off x="1277333" y="5008510"/>
              <a:ext cx="896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Grenada (&lt;500)</a:t>
              </a:r>
            </a:p>
          </p:txBody>
        </p:sp>
        <p:sp>
          <p:nvSpPr>
            <p:cNvPr id="209" name="tx209"/>
            <p:cNvSpPr/>
            <p:nvPr/>
          </p:nvSpPr>
          <p:spPr>
            <a:xfrm>
              <a:off x="1143758" y="5152540"/>
              <a:ext cx="1029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Saint Lucia (&lt;500)</a:t>
              </a:r>
            </a:p>
          </p:txBody>
        </p:sp>
        <p:sp>
          <p:nvSpPr>
            <p:cNvPr id="210" name="tx210"/>
            <p:cNvSpPr/>
            <p:nvPr/>
          </p:nvSpPr>
          <p:spPr>
            <a:xfrm>
              <a:off x="581116" y="5296570"/>
              <a:ext cx="1592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Antigua and Barbuda (&lt;100)</a:t>
              </a:r>
            </a:p>
          </p:txBody>
        </p:sp>
        <p:sp>
          <p:nvSpPr>
            <p:cNvPr id="211" name="tx211"/>
            <p:cNvSpPr/>
            <p:nvPr/>
          </p:nvSpPr>
          <p:spPr>
            <a:xfrm>
              <a:off x="-121830" y="5440600"/>
              <a:ext cx="229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Saint Vincent and the Grenadines (&lt;100)</a:t>
              </a:r>
            </a:p>
          </p:txBody>
        </p:sp>
        <p:sp>
          <p:nvSpPr>
            <p:cNvPr id="212" name="tx212"/>
            <p:cNvSpPr/>
            <p:nvPr/>
          </p:nvSpPr>
          <p:spPr>
            <a:xfrm>
              <a:off x="1242380" y="5584630"/>
              <a:ext cx="9313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Dominica (&lt;100)</a:t>
              </a:r>
            </a:p>
          </p:txBody>
        </p:sp>
        <p:sp>
          <p:nvSpPr>
            <p:cNvPr id="213" name="tx213"/>
            <p:cNvSpPr/>
            <p:nvPr/>
          </p:nvSpPr>
          <p:spPr>
            <a:xfrm>
              <a:off x="602607" y="5728660"/>
              <a:ext cx="15711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Saint Kitts and Nevis (&lt;100)</a:t>
              </a:r>
            </a:p>
          </p:txBody>
        </p:sp>
        <p:sp>
          <p:nvSpPr>
            <p:cNvPr id="214" name="tx214"/>
            <p:cNvSpPr/>
            <p:nvPr/>
          </p:nvSpPr>
          <p:spPr>
            <a:xfrm>
              <a:off x="7595699" y="831643"/>
              <a:ext cx="9771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Mexico (222,000)</a:t>
              </a:r>
            </a:p>
          </p:txBody>
        </p:sp>
        <p:sp>
          <p:nvSpPr>
            <p:cNvPr id="215" name="tx215"/>
            <p:cNvSpPr/>
            <p:nvPr/>
          </p:nvSpPr>
          <p:spPr>
            <a:xfrm>
              <a:off x="7595699" y="975673"/>
              <a:ext cx="11742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Venezuela (147,000)</a:t>
              </a:r>
            </a:p>
          </p:txBody>
        </p:sp>
        <p:sp>
          <p:nvSpPr>
            <p:cNvPr id="216" name="tx216"/>
            <p:cNvSpPr/>
            <p:nvPr/>
          </p:nvSpPr>
          <p:spPr>
            <a:xfrm>
              <a:off x="7595699" y="1119702"/>
              <a:ext cx="11179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Argentina (115,000)</a:t>
              </a:r>
            </a:p>
          </p:txBody>
        </p:sp>
        <p:sp>
          <p:nvSpPr>
            <p:cNvPr id="217" name="tx217"/>
            <p:cNvSpPr/>
            <p:nvPr/>
          </p:nvSpPr>
          <p:spPr>
            <a:xfrm>
              <a:off x="7595699" y="1263732"/>
              <a:ext cx="8927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Brazil (103,000)</a:t>
              </a:r>
            </a:p>
          </p:txBody>
        </p:sp>
        <p:sp>
          <p:nvSpPr>
            <p:cNvPr id="218" name="tx218"/>
            <p:cNvSpPr/>
            <p:nvPr/>
          </p:nvSpPr>
          <p:spPr>
            <a:xfrm>
              <a:off x="7595699" y="1407762"/>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States (73,000)</a:t>
              </a:r>
            </a:p>
          </p:txBody>
        </p:sp>
        <p:sp>
          <p:nvSpPr>
            <p:cNvPr id="219" name="tx219"/>
            <p:cNvSpPr/>
            <p:nvPr/>
          </p:nvSpPr>
          <p:spPr>
            <a:xfrm>
              <a:off x="7595699" y="1551792"/>
              <a:ext cx="8787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Bolivia (71,000)</a:t>
              </a:r>
            </a:p>
          </p:txBody>
        </p:sp>
        <p:sp>
          <p:nvSpPr>
            <p:cNvPr id="220" name="tx220"/>
            <p:cNvSpPr/>
            <p:nvPr/>
          </p:nvSpPr>
          <p:spPr>
            <a:xfrm>
              <a:off x="7595699" y="1695822"/>
              <a:ext cx="104043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Colombia (70,000)</a:t>
              </a:r>
            </a:p>
          </p:txBody>
        </p:sp>
        <p:sp>
          <p:nvSpPr>
            <p:cNvPr id="221" name="tx221"/>
            <p:cNvSpPr/>
            <p:nvPr/>
          </p:nvSpPr>
          <p:spPr>
            <a:xfrm>
              <a:off x="7595699" y="1839852"/>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Ecuador (70,000)</a:t>
              </a:r>
            </a:p>
          </p:txBody>
        </p:sp>
        <p:sp>
          <p:nvSpPr>
            <p:cNvPr id="222" name="tx222"/>
            <p:cNvSpPr/>
            <p:nvPr/>
          </p:nvSpPr>
          <p:spPr>
            <a:xfrm>
              <a:off x="7595699" y="1983882"/>
              <a:ext cx="759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Haiti (62,000)</a:t>
              </a:r>
            </a:p>
          </p:txBody>
        </p:sp>
        <p:sp>
          <p:nvSpPr>
            <p:cNvPr id="223" name="tx223"/>
            <p:cNvSpPr/>
            <p:nvPr/>
          </p:nvSpPr>
          <p:spPr>
            <a:xfrm>
              <a:off x="7595699" y="2127912"/>
              <a:ext cx="105457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Honduras (60,000)</a:t>
              </a:r>
            </a:p>
          </p:txBody>
        </p:sp>
        <p:sp>
          <p:nvSpPr>
            <p:cNvPr id="224" name="tx224"/>
            <p:cNvSpPr/>
            <p:nvPr/>
          </p:nvSpPr>
          <p:spPr>
            <a:xfrm>
              <a:off x="7595699" y="2271942"/>
              <a:ext cx="7733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Peru (43,000)</a:t>
              </a:r>
            </a:p>
          </p:txBody>
        </p:sp>
        <p:sp>
          <p:nvSpPr>
            <p:cNvPr id="225" name="tx225"/>
            <p:cNvSpPr/>
            <p:nvPr/>
          </p:nvSpPr>
          <p:spPr>
            <a:xfrm>
              <a:off x="7595699" y="2415972"/>
              <a:ext cx="10475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Paraguay (28,000)</a:t>
              </a:r>
            </a:p>
          </p:txBody>
        </p:sp>
        <p:sp>
          <p:nvSpPr>
            <p:cNvPr id="226" name="tx226"/>
            <p:cNvSpPr/>
            <p:nvPr/>
          </p:nvSpPr>
          <p:spPr>
            <a:xfrm>
              <a:off x="7595699" y="2560002"/>
              <a:ext cx="11248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Guatemala (22,000)</a:t>
              </a:r>
            </a:p>
          </p:txBody>
        </p:sp>
        <p:sp>
          <p:nvSpPr>
            <p:cNvPr id="227" name="tx227"/>
            <p:cNvSpPr/>
            <p:nvPr/>
          </p:nvSpPr>
          <p:spPr>
            <a:xfrm>
              <a:off x="7595699" y="2704032"/>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Canada (21,000)</a:t>
              </a:r>
            </a:p>
          </p:txBody>
        </p:sp>
        <p:sp>
          <p:nvSpPr>
            <p:cNvPr id="228" name="tx228"/>
            <p:cNvSpPr/>
            <p:nvPr/>
          </p:nvSpPr>
          <p:spPr>
            <a:xfrm>
              <a:off x="7595699" y="2848061"/>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Nicaragua (14,000)</a:t>
              </a:r>
            </a:p>
          </p:txBody>
        </p:sp>
        <p:sp>
          <p:nvSpPr>
            <p:cNvPr id="229" name="tx229"/>
            <p:cNvSpPr/>
            <p:nvPr/>
          </p:nvSpPr>
          <p:spPr>
            <a:xfrm>
              <a:off x="7595699" y="2992091"/>
              <a:ext cx="9069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Panama (8,000)</a:t>
              </a:r>
            </a:p>
          </p:txBody>
        </p:sp>
        <p:sp>
          <p:nvSpPr>
            <p:cNvPr id="230" name="tx230"/>
            <p:cNvSpPr/>
            <p:nvPr/>
          </p:nvSpPr>
          <p:spPr>
            <a:xfrm>
              <a:off x="7595699" y="3136121"/>
              <a:ext cx="108261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El Salvador (4,000)</a:t>
              </a:r>
            </a:p>
          </p:txBody>
        </p:sp>
        <p:sp>
          <p:nvSpPr>
            <p:cNvPr id="231" name="tx231"/>
            <p:cNvSpPr/>
            <p:nvPr/>
          </p:nvSpPr>
          <p:spPr>
            <a:xfrm>
              <a:off x="7595699" y="3280151"/>
              <a:ext cx="15605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Dominican Republic (2,000)</a:t>
              </a:r>
            </a:p>
          </p:txBody>
        </p:sp>
        <p:sp>
          <p:nvSpPr>
            <p:cNvPr id="232" name="tx232"/>
            <p:cNvSpPr/>
            <p:nvPr/>
          </p:nvSpPr>
          <p:spPr>
            <a:xfrm>
              <a:off x="7595699" y="3424181"/>
              <a:ext cx="9771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Suriname (2,000)</a:t>
              </a:r>
            </a:p>
          </p:txBody>
        </p:sp>
        <p:sp>
          <p:nvSpPr>
            <p:cNvPr id="233" name="tx233"/>
            <p:cNvSpPr/>
            <p:nvPr/>
          </p:nvSpPr>
          <p:spPr>
            <a:xfrm>
              <a:off x="7595699" y="3568211"/>
              <a:ext cx="7240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Chile (2,000)</a:t>
              </a:r>
            </a:p>
          </p:txBody>
        </p:sp>
        <p:sp>
          <p:nvSpPr>
            <p:cNvPr id="234" name="tx234"/>
            <p:cNvSpPr/>
            <p:nvPr/>
          </p:nvSpPr>
          <p:spPr>
            <a:xfrm>
              <a:off x="7595699" y="3712241"/>
              <a:ext cx="7803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Belize (1,000)</a:t>
              </a:r>
            </a:p>
          </p:txBody>
        </p:sp>
        <p:sp>
          <p:nvSpPr>
            <p:cNvPr id="235" name="tx235"/>
            <p:cNvSpPr/>
            <p:nvPr/>
          </p:nvSpPr>
          <p:spPr>
            <a:xfrm>
              <a:off x="7595699" y="3856271"/>
              <a:ext cx="8120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Cuba (&lt;1,000)</a:t>
              </a:r>
            </a:p>
          </p:txBody>
        </p:sp>
        <p:sp>
          <p:nvSpPr>
            <p:cNvPr id="236" name="tx236"/>
            <p:cNvSpPr/>
            <p:nvPr/>
          </p:nvSpPr>
          <p:spPr>
            <a:xfrm>
              <a:off x="7595699" y="4000301"/>
              <a:ext cx="987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Uruguay (&lt;1,000)</a:t>
              </a:r>
            </a:p>
          </p:txBody>
        </p:sp>
        <p:sp>
          <p:nvSpPr>
            <p:cNvPr id="237" name="tx237"/>
            <p:cNvSpPr/>
            <p:nvPr/>
          </p:nvSpPr>
          <p:spPr>
            <a:xfrm>
              <a:off x="7595699" y="4144331"/>
              <a:ext cx="9806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Jamaica (&lt;1,000)</a:t>
              </a:r>
            </a:p>
          </p:txBody>
        </p:sp>
        <p:sp>
          <p:nvSpPr>
            <p:cNvPr id="238" name="tx238"/>
            <p:cNvSpPr/>
            <p:nvPr/>
          </p:nvSpPr>
          <p:spPr>
            <a:xfrm>
              <a:off x="7595699" y="4288361"/>
              <a:ext cx="11282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Costa Rica (&lt;1,000)</a:t>
              </a:r>
            </a:p>
          </p:txBody>
        </p:sp>
        <p:sp>
          <p:nvSpPr>
            <p:cNvPr id="239" name="tx239"/>
            <p:cNvSpPr/>
            <p:nvPr/>
          </p:nvSpPr>
          <p:spPr>
            <a:xfrm>
              <a:off x="7595699" y="4432391"/>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Guyana (&lt;500)</a:t>
              </a:r>
            </a:p>
          </p:txBody>
        </p:sp>
        <p:sp>
          <p:nvSpPr>
            <p:cNvPr id="240" name="tx240"/>
            <p:cNvSpPr/>
            <p:nvPr/>
          </p:nvSpPr>
          <p:spPr>
            <a:xfrm>
              <a:off x="7595699" y="4576420"/>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Barbados (&lt;500)</a:t>
              </a:r>
            </a:p>
          </p:txBody>
        </p:sp>
        <p:sp>
          <p:nvSpPr>
            <p:cNvPr id="241" name="tx241"/>
            <p:cNvSpPr/>
            <p:nvPr/>
          </p:nvSpPr>
          <p:spPr>
            <a:xfrm>
              <a:off x="7595699" y="4720450"/>
              <a:ext cx="157139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Trinidad and Tobago (&lt;200)</a:t>
              </a:r>
            </a:p>
          </p:txBody>
        </p:sp>
        <p:sp>
          <p:nvSpPr>
            <p:cNvPr id="242" name="tx242"/>
            <p:cNvSpPr/>
            <p:nvPr/>
          </p:nvSpPr>
          <p:spPr>
            <a:xfrm>
              <a:off x="7595699" y="4864480"/>
              <a:ext cx="896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Grenada (&lt;200)</a:t>
              </a:r>
            </a:p>
          </p:txBody>
        </p:sp>
        <p:sp>
          <p:nvSpPr>
            <p:cNvPr id="243" name="tx243"/>
            <p:cNvSpPr/>
            <p:nvPr/>
          </p:nvSpPr>
          <p:spPr>
            <a:xfrm>
              <a:off x="7595699" y="5008510"/>
              <a:ext cx="1029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Saint Lucia (&lt;100)</a:t>
              </a:r>
            </a:p>
          </p:txBody>
        </p:sp>
        <p:sp>
          <p:nvSpPr>
            <p:cNvPr id="244" name="tx244"/>
            <p:cNvSpPr/>
            <p:nvPr/>
          </p:nvSpPr>
          <p:spPr>
            <a:xfrm>
              <a:off x="7595699" y="5152540"/>
              <a:ext cx="938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Bahamas (&lt;100)</a:t>
              </a:r>
            </a:p>
          </p:txBody>
        </p:sp>
        <p:sp>
          <p:nvSpPr>
            <p:cNvPr id="245" name="tx245"/>
            <p:cNvSpPr/>
            <p:nvPr/>
          </p:nvSpPr>
          <p:spPr>
            <a:xfrm>
              <a:off x="7595699" y="5296570"/>
              <a:ext cx="229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Saint Vincent and the Grenadines (&lt;100)</a:t>
              </a:r>
            </a:p>
          </p:txBody>
        </p:sp>
        <p:sp>
          <p:nvSpPr>
            <p:cNvPr id="246" name="tx246"/>
            <p:cNvSpPr/>
            <p:nvPr/>
          </p:nvSpPr>
          <p:spPr>
            <a:xfrm>
              <a:off x="7595699" y="5440600"/>
              <a:ext cx="15926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Antigua and Barbuda (&lt;100)</a:t>
              </a:r>
            </a:p>
          </p:txBody>
        </p:sp>
        <p:sp>
          <p:nvSpPr>
            <p:cNvPr id="247" name="tx247"/>
            <p:cNvSpPr/>
            <p:nvPr/>
          </p:nvSpPr>
          <p:spPr>
            <a:xfrm>
              <a:off x="7595699" y="5584630"/>
              <a:ext cx="15711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Saint Kitts and Nevis (&lt;100)</a:t>
              </a:r>
            </a:p>
          </p:txBody>
        </p:sp>
        <p:sp>
          <p:nvSpPr>
            <p:cNvPr id="248" name="tx248"/>
            <p:cNvSpPr/>
            <p:nvPr/>
          </p:nvSpPr>
          <p:spPr>
            <a:xfrm>
              <a:off x="7595699" y="5728660"/>
              <a:ext cx="9313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Dominica (&lt;100)</a:t>
              </a:r>
            </a:p>
          </p:txBody>
        </p:sp>
        <p:sp>
          <p:nvSpPr>
            <p:cNvPr id="249" name="tx249"/>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4A000">
                      <a:alpha val="100000"/>
                    </a:srgbClr>
                  </a:solidFill>
                  <a:latin typeface="Arial"/>
                  <a:cs typeface="Arial"/>
                </a:rPr>
                <a:t>1</a:t>
              </a:r>
            </a:p>
          </p:txBody>
        </p:sp>
        <p:sp>
          <p:nvSpPr>
            <p:cNvPr id="250" name="tx250"/>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4A000">
                      <a:alpha val="100000"/>
                    </a:srgbClr>
                  </a:solidFill>
                  <a:latin typeface="Arial"/>
                  <a:cs typeface="Arial"/>
                </a:rPr>
                <a:t>1</a:t>
              </a:r>
            </a:p>
          </p:txBody>
        </p:sp>
        <p:sp>
          <p:nvSpPr>
            <p:cNvPr id="251" name="tx251"/>
            <p:cNvSpPr/>
            <p:nvPr/>
          </p:nvSpPr>
          <p:spPr>
            <a:xfrm>
              <a:off x="2390063" y="10099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8FF">
                      <a:alpha val="100000"/>
                    </a:srgbClr>
                  </a:solidFill>
                  <a:latin typeface="Arial"/>
                  <a:cs typeface="Arial"/>
                </a:rPr>
                <a:t>2</a:t>
              </a:r>
            </a:p>
          </p:txBody>
        </p:sp>
        <p:sp>
          <p:nvSpPr>
            <p:cNvPr id="252" name="tx252"/>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8FF">
                      <a:alpha val="100000"/>
                    </a:srgbClr>
                  </a:solidFill>
                  <a:latin typeface="Arial"/>
                  <a:cs typeface="Arial"/>
                </a:rPr>
                <a:t>1</a:t>
              </a:r>
            </a:p>
          </p:txBody>
        </p:sp>
        <p:sp>
          <p:nvSpPr>
            <p:cNvPr id="253" name="tx253"/>
            <p:cNvSpPr/>
            <p:nvPr/>
          </p:nvSpPr>
          <p:spPr>
            <a:xfrm>
              <a:off x="4854582" y="10099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D6F86">
                      <a:alpha val="100000"/>
                    </a:srgbClr>
                  </a:solidFill>
                  <a:latin typeface="Arial"/>
                  <a:cs typeface="Arial"/>
                </a:rPr>
                <a:t>2</a:t>
              </a:r>
            </a:p>
          </p:txBody>
        </p:sp>
        <p:sp>
          <p:nvSpPr>
            <p:cNvPr id="254" name="tx254"/>
            <p:cNvSpPr/>
            <p:nvPr/>
          </p:nvSpPr>
          <p:spPr>
            <a:xfrm>
              <a:off x="7319102" y="10099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D6F86">
                      <a:alpha val="100000"/>
                    </a:srgbClr>
                  </a:solidFill>
                  <a:latin typeface="Arial"/>
                  <a:cs typeface="Arial"/>
                </a:rPr>
                <a:t>2</a:t>
              </a:r>
            </a:p>
          </p:txBody>
        </p:sp>
        <p:sp>
          <p:nvSpPr>
            <p:cNvPr id="255" name="tx255"/>
            <p:cNvSpPr/>
            <p:nvPr/>
          </p:nvSpPr>
          <p:spPr>
            <a:xfrm>
              <a:off x="4854582" y="11526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8FF">
                      <a:alpha val="100000"/>
                    </a:srgbClr>
                  </a:solidFill>
                  <a:latin typeface="Arial"/>
                  <a:cs typeface="Arial"/>
                </a:rPr>
                <a:t>3</a:t>
              </a:r>
            </a:p>
          </p:txBody>
        </p:sp>
        <p:sp>
          <p:nvSpPr>
            <p:cNvPr id="256" name="tx256"/>
            <p:cNvSpPr/>
            <p:nvPr/>
          </p:nvSpPr>
          <p:spPr>
            <a:xfrm>
              <a:off x="7319102" y="11526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17E4F">
                      <a:alpha val="100000"/>
                    </a:srgbClr>
                  </a:solidFill>
                  <a:latin typeface="Arial"/>
                  <a:cs typeface="Arial"/>
                </a:rPr>
                <a:t>3</a:t>
              </a:r>
            </a:p>
          </p:txBody>
        </p:sp>
        <p:sp>
          <p:nvSpPr>
            <p:cNvPr id="257" name="tx257"/>
            <p:cNvSpPr/>
            <p:nvPr/>
          </p:nvSpPr>
          <p:spPr>
            <a:xfrm>
              <a:off x="2390063" y="115263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D6F86">
                      <a:alpha val="100000"/>
                    </a:srgbClr>
                  </a:solidFill>
                  <a:latin typeface="Arial"/>
                  <a:cs typeface="Arial"/>
                </a:rPr>
                <a:t>3</a:t>
              </a:r>
            </a:p>
          </p:txBody>
        </p:sp>
        <p:sp>
          <p:nvSpPr>
            <p:cNvPr id="258" name="tx258"/>
            <p:cNvSpPr/>
            <p:nvPr/>
          </p:nvSpPr>
          <p:spPr>
            <a:xfrm>
              <a:off x="2390063" y="12983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4B2">
                      <a:alpha val="100000"/>
                    </a:srgbClr>
                  </a:solidFill>
                  <a:latin typeface="Arial"/>
                  <a:cs typeface="Arial"/>
                </a:rPr>
                <a:t>4</a:t>
              </a:r>
            </a:p>
          </p:txBody>
        </p:sp>
        <p:sp>
          <p:nvSpPr>
            <p:cNvPr id="259" name="tx259"/>
            <p:cNvSpPr/>
            <p:nvPr/>
          </p:nvSpPr>
          <p:spPr>
            <a:xfrm>
              <a:off x="7319102" y="12983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B4A000">
                      <a:alpha val="100000"/>
                    </a:srgbClr>
                  </a:solidFill>
                  <a:latin typeface="Arial"/>
                  <a:cs typeface="Arial"/>
                </a:rPr>
                <a:t>4</a:t>
              </a:r>
            </a:p>
          </p:txBody>
        </p:sp>
        <p:sp>
          <p:nvSpPr>
            <p:cNvPr id="260" name="tx260"/>
            <p:cNvSpPr/>
            <p:nvPr/>
          </p:nvSpPr>
          <p:spPr>
            <a:xfrm>
              <a:off x="4854582" y="129835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4B2">
                      <a:alpha val="100000"/>
                    </a:srgbClr>
                  </a:solidFill>
                  <a:latin typeface="Arial"/>
                  <a:cs typeface="Arial"/>
                </a:rPr>
                <a:t>4</a:t>
              </a:r>
            </a:p>
          </p:txBody>
        </p:sp>
        <p:sp>
          <p:nvSpPr>
            <p:cNvPr id="261" name="tx261"/>
            <p:cNvSpPr/>
            <p:nvPr/>
          </p:nvSpPr>
          <p:spPr>
            <a:xfrm>
              <a:off x="7319102" y="144212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4B2">
                      <a:alpha val="100000"/>
                    </a:srgbClr>
                  </a:solidFill>
                  <a:latin typeface="Arial"/>
                  <a:cs typeface="Arial"/>
                </a:rPr>
                <a:t>5</a:t>
              </a:r>
            </a:p>
          </p:txBody>
        </p:sp>
        <p:sp>
          <p:nvSpPr>
            <p:cNvPr id="262" name="tx262"/>
            <p:cNvSpPr/>
            <p:nvPr/>
          </p:nvSpPr>
          <p:spPr>
            <a:xfrm>
              <a:off x="4854582" y="144212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7D">
                      <a:alpha val="100000"/>
                    </a:srgbClr>
                  </a:solidFill>
                  <a:latin typeface="Arial"/>
                  <a:cs typeface="Arial"/>
                </a:rPr>
                <a:t>5</a:t>
              </a:r>
            </a:p>
          </p:txBody>
        </p:sp>
        <p:sp>
          <p:nvSpPr>
            <p:cNvPr id="263" name="tx263"/>
            <p:cNvSpPr/>
            <p:nvPr/>
          </p:nvSpPr>
          <p:spPr>
            <a:xfrm>
              <a:off x="7319102" y="15847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6</a:t>
              </a:r>
            </a:p>
          </p:txBody>
        </p:sp>
        <p:sp>
          <p:nvSpPr>
            <p:cNvPr id="264" name="tx264"/>
            <p:cNvSpPr/>
            <p:nvPr/>
          </p:nvSpPr>
          <p:spPr>
            <a:xfrm>
              <a:off x="2390063" y="144212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5AF00">
                      <a:alpha val="100000"/>
                    </a:srgbClr>
                  </a:solidFill>
                  <a:latin typeface="Arial"/>
                  <a:cs typeface="Arial"/>
                </a:rPr>
                <a:t>5</a:t>
              </a:r>
            </a:p>
          </p:txBody>
        </p:sp>
        <p:sp>
          <p:nvSpPr>
            <p:cNvPr id="265" name="tx265"/>
            <p:cNvSpPr/>
            <p:nvPr/>
          </p:nvSpPr>
          <p:spPr>
            <a:xfrm>
              <a:off x="7319102" y="173145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5AF00">
                      <a:alpha val="100000"/>
                    </a:srgbClr>
                  </a:solidFill>
                  <a:latin typeface="Arial"/>
                  <a:cs typeface="Arial"/>
                </a:rPr>
                <a:t>7</a:t>
              </a:r>
            </a:p>
          </p:txBody>
        </p:sp>
        <p:sp>
          <p:nvSpPr>
            <p:cNvPr id="266" name="tx266"/>
            <p:cNvSpPr/>
            <p:nvPr/>
          </p:nvSpPr>
          <p:spPr>
            <a:xfrm>
              <a:off x="7319102" y="1872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7D">
                      <a:alpha val="100000"/>
                    </a:srgbClr>
                  </a:solidFill>
                  <a:latin typeface="Arial"/>
                  <a:cs typeface="Arial"/>
                </a:rPr>
                <a:t>8</a:t>
              </a:r>
            </a:p>
          </p:txBody>
        </p:sp>
        <p:sp>
          <p:nvSpPr>
            <p:cNvPr id="267" name="tx267"/>
            <p:cNvSpPr/>
            <p:nvPr/>
          </p:nvSpPr>
          <p:spPr>
            <a:xfrm>
              <a:off x="4854582" y="15847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5AF00">
                      <a:alpha val="100000"/>
                    </a:srgbClr>
                  </a:solidFill>
                  <a:latin typeface="Arial"/>
                  <a:cs typeface="Arial"/>
                </a:rPr>
                <a:t>6</a:t>
              </a:r>
            </a:p>
          </p:txBody>
        </p:sp>
        <p:sp>
          <p:nvSpPr>
            <p:cNvPr id="268" name="tx268"/>
            <p:cNvSpPr/>
            <p:nvPr/>
          </p:nvSpPr>
          <p:spPr>
            <a:xfrm>
              <a:off x="4854582" y="173145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7</a:t>
              </a:r>
            </a:p>
          </p:txBody>
        </p:sp>
        <p:sp>
          <p:nvSpPr>
            <p:cNvPr id="269" name="tx269"/>
            <p:cNvSpPr/>
            <p:nvPr/>
          </p:nvSpPr>
          <p:spPr>
            <a:xfrm>
              <a:off x="2390063" y="15847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6</a:t>
              </a:r>
            </a:p>
          </p:txBody>
        </p:sp>
        <p:sp>
          <p:nvSpPr>
            <p:cNvPr id="270" name="tx270"/>
            <p:cNvSpPr/>
            <p:nvPr/>
          </p:nvSpPr>
          <p:spPr>
            <a:xfrm>
              <a:off x="2390063" y="173145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17E4F">
                      <a:alpha val="100000"/>
                    </a:srgbClr>
                  </a:solidFill>
                  <a:latin typeface="Arial"/>
                  <a:cs typeface="Arial"/>
                </a:rPr>
                <a:t>7</a:t>
              </a:r>
            </a:p>
          </p:txBody>
        </p:sp>
        <p:sp>
          <p:nvSpPr>
            <p:cNvPr id="271" name="tx271"/>
            <p:cNvSpPr/>
            <p:nvPr/>
          </p:nvSpPr>
          <p:spPr>
            <a:xfrm>
              <a:off x="2390063" y="1872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DD">
                      <a:alpha val="100000"/>
                    </a:srgbClr>
                  </a:solidFill>
                  <a:latin typeface="Arial"/>
                  <a:cs typeface="Arial"/>
                </a:rPr>
                <a:t>8</a:t>
              </a:r>
            </a:p>
          </p:txBody>
        </p:sp>
        <p:sp>
          <p:nvSpPr>
            <p:cNvPr id="272" name="tx272"/>
            <p:cNvSpPr/>
            <p:nvPr/>
          </p:nvSpPr>
          <p:spPr>
            <a:xfrm>
              <a:off x="4854582" y="18728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DD">
                      <a:alpha val="100000"/>
                    </a:srgbClr>
                  </a:solidFill>
                  <a:latin typeface="Arial"/>
                  <a:cs typeface="Arial"/>
                </a:rPr>
                <a:t>8</a:t>
              </a:r>
            </a:p>
          </p:txBody>
        </p:sp>
        <p:sp>
          <p:nvSpPr>
            <p:cNvPr id="273" name="tx273"/>
            <p:cNvSpPr/>
            <p:nvPr/>
          </p:nvSpPr>
          <p:spPr>
            <a:xfrm>
              <a:off x="7319102" y="20168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DD">
                      <a:alpha val="100000"/>
                    </a:srgbClr>
                  </a:solidFill>
                  <a:latin typeface="Arial"/>
                  <a:cs typeface="Arial"/>
                </a:rPr>
                <a:t>9</a:t>
              </a:r>
            </a:p>
          </p:txBody>
        </p:sp>
        <p:sp>
          <p:nvSpPr>
            <p:cNvPr id="274" name="tx274"/>
            <p:cNvSpPr/>
            <p:nvPr/>
          </p:nvSpPr>
          <p:spPr>
            <a:xfrm>
              <a:off x="2390063" y="20168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F7D">
                      <a:alpha val="100000"/>
                    </a:srgbClr>
                  </a:solidFill>
                  <a:latin typeface="Arial"/>
                  <a:cs typeface="Arial"/>
                </a:rPr>
                <a:t>9</a:t>
              </a:r>
            </a:p>
          </p:txBody>
        </p:sp>
        <p:sp>
          <p:nvSpPr>
            <p:cNvPr id="275" name="tx275"/>
            <p:cNvSpPr/>
            <p:nvPr/>
          </p:nvSpPr>
          <p:spPr>
            <a:xfrm>
              <a:off x="7288957" y="2160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10</a:t>
              </a:r>
            </a:p>
          </p:txBody>
        </p:sp>
        <p:sp>
          <p:nvSpPr>
            <p:cNvPr id="276" name="tx276"/>
            <p:cNvSpPr/>
            <p:nvPr/>
          </p:nvSpPr>
          <p:spPr>
            <a:xfrm>
              <a:off x="2359918" y="2160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17FFF">
                      <a:alpha val="100000"/>
                    </a:srgbClr>
                  </a:solidFill>
                  <a:latin typeface="Arial"/>
                  <a:cs typeface="Arial"/>
                </a:rPr>
                <a:t>10</a:t>
              </a:r>
            </a:p>
          </p:txBody>
        </p:sp>
        <p:sp>
          <p:nvSpPr>
            <p:cNvPr id="277" name="tx277"/>
            <p:cNvSpPr/>
            <p:nvPr/>
          </p:nvSpPr>
          <p:spPr>
            <a:xfrm>
              <a:off x="4854582" y="20168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17E4F">
                      <a:alpha val="100000"/>
                    </a:srgbClr>
                  </a:solidFill>
                  <a:latin typeface="Arial"/>
                  <a:cs typeface="Arial"/>
                </a:rPr>
                <a:t>9</a:t>
              </a:r>
            </a:p>
          </p:txBody>
        </p:sp>
        <p:sp>
          <p:nvSpPr>
            <p:cNvPr id="278" name="tx278"/>
            <p:cNvSpPr/>
            <p:nvPr/>
          </p:nvSpPr>
          <p:spPr>
            <a:xfrm>
              <a:off x="4824438" y="21608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10</a:t>
              </a:r>
            </a:p>
          </p:txBody>
        </p:sp>
        <p:sp>
          <p:nvSpPr>
            <p:cNvPr id="279" name="tx279"/>
            <p:cNvSpPr/>
            <p:nvPr/>
          </p:nvSpPr>
          <p:spPr>
            <a:xfrm>
              <a:off x="7288957" y="23062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17FFF">
                      <a:alpha val="100000"/>
                    </a:srgbClr>
                  </a:solidFill>
                  <a:latin typeface="Arial"/>
                  <a:cs typeface="Arial"/>
                </a:rPr>
                <a:t>11</a:t>
              </a:r>
            </a:p>
          </p:txBody>
        </p:sp>
        <p:sp>
          <p:nvSpPr>
            <p:cNvPr id="280" name="tx280"/>
            <p:cNvSpPr/>
            <p:nvPr/>
          </p:nvSpPr>
          <p:spPr>
            <a:xfrm>
              <a:off x="2359918" y="23062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11</a:t>
              </a:r>
            </a:p>
          </p:txBody>
        </p:sp>
        <p:sp>
          <p:nvSpPr>
            <p:cNvPr id="281" name="tx281"/>
            <p:cNvSpPr/>
            <p:nvPr/>
          </p:nvSpPr>
          <p:spPr>
            <a:xfrm>
              <a:off x="4824438" y="23062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17FFF">
                      <a:alpha val="100000"/>
                    </a:srgbClr>
                  </a:solidFill>
                  <a:latin typeface="Arial"/>
                  <a:cs typeface="Arial"/>
                </a:rPr>
                <a:t>11</a:t>
              </a:r>
            </a:p>
          </p:txBody>
        </p:sp>
        <p:sp>
          <p:nvSpPr>
            <p:cNvPr id="282" name="tx282"/>
            <p:cNvSpPr/>
            <p:nvPr/>
          </p:nvSpPr>
          <p:spPr>
            <a:xfrm>
              <a:off x="2359918" y="2450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B">
                      <a:alpha val="100000"/>
                    </a:srgbClr>
                  </a:solidFill>
                  <a:latin typeface="Arial"/>
                  <a:cs typeface="Arial"/>
                </a:rPr>
                <a:t>12</a:t>
              </a:r>
            </a:p>
          </p:txBody>
        </p:sp>
        <p:sp>
          <p:nvSpPr>
            <p:cNvPr id="283" name="tx283"/>
            <p:cNvSpPr/>
            <p:nvPr/>
          </p:nvSpPr>
          <p:spPr>
            <a:xfrm>
              <a:off x="2359918" y="2592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13</a:t>
              </a:r>
            </a:p>
          </p:txBody>
        </p:sp>
        <p:sp>
          <p:nvSpPr>
            <p:cNvPr id="284" name="tx284"/>
            <p:cNvSpPr/>
            <p:nvPr/>
          </p:nvSpPr>
          <p:spPr>
            <a:xfrm>
              <a:off x="7288957" y="2450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12</a:t>
              </a:r>
            </a:p>
          </p:txBody>
        </p:sp>
        <p:sp>
          <p:nvSpPr>
            <p:cNvPr id="285" name="tx285"/>
            <p:cNvSpPr/>
            <p:nvPr/>
          </p:nvSpPr>
          <p:spPr>
            <a:xfrm>
              <a:off x="4824438" y="24502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12</a:t>
              </a:r>
            </a:p>
          </p:txBody>
        </p:sp>
        <p:sp>
          <p:nvSpPr>
            <p:cNvPr id="286" name="tx286"/>
            <p:cNvSpPr/>
            <p:nvPr/>
          </p:nvSpPr>
          <p:spPr>
            <a:xfrm>
              <a:off x="7288957" y="2592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B">
                      <a:alpha val="100000"/>
                    </a:srgbClr>
                  </a:solidFill>
                  <a:latin typeface="Arial"/>
                  <a:cs typeface="Arial"/>
                </a:rPr>
                <a:t>13</a:t>
              </a:r>
            </a:p>
          </p:txBody>
        </p:sp>
        <p:sp>
          <p:nvSpPr>
            <p:cNvPr id="287" name="tx287"/>
            <p:cNvSpPr/>
            <p:nvPr/>
          </p:nvSpPr>
          <p:spPr>
            <a:xfrm>
              <a:off x="4824438" y="2592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B">
                      <a:alpha val="100000"/>
                    </a:srgbClr>
                  </a:solidFill>
                  <a:latin typeface="Arial"/>
                  <a:cs typeface="Arial"/>
                </a:rPr>
                <a:t>13</a:t>
              </a:r>
            </a:p>
          </p:txBody>
        </p:sp>
        <p:sp>
          <p:nvSpPr>
            <p:cNvPr id="288" name="tx288"/>
            <p:cNvSpPr/>
            <p:nvPr/>
          </p:nvSpPr>
          <p:spPr>
            <a:xfrm>
              <a:off x="2359918" y="27383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3A500">
                      <a:alpha val="100000"/>
                    </a:srgbClr>
                  </a:solidFill>
                  <a:latin typeface="Arial"/>
                  <a:cs typeface="Arial"/>
                </a:rPr>
                <a:t>14</a:t>
              </a:r>
            </a:p>
          </p:txBody>
        </p:sp>
        <p:sp>
          <p:nvSpPr>
            <p:cNvPr id="289" name="tx289"/>
            <p:cNvSpPr/>
            <p:nvPr/>
          </p:nvSpPr>
          <p:spPr>
            <a:xfrm>
              <a:off x="7288957" y="27383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3A500">
                      <a:alpha val="100000"/>
                    </a:srgbClr>
                  </a:solidFill>
                  <a:latin typeface="Arial"/>
                  <a:cs typeface="Arial"/>
                </a:rPr>
                <a:t>14</a:t>
              </a:r>
            </a:p>
          </p:txBody>
        </p:sp>
        <p:sp>
          <p:nvSpPr>
            <p:cNvPr id="290" name="tx290"/>
            <p:cNvSpPr/>
            <p:nvPr/>
          </p:nvSpPr>
          <p:spPr>
            <a:xfrm>
              <a:off x="4824438" y="27383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3A500">
                      <a:alpha val="100000"/>
                    </a:srgbClr>
                  </a:solidFill>
                  <a:latin typeface="Arial"/>
                  <a:cs typeface="Arial"/>
                </a:rPr>
                <a:t>14</a:t>
              </a:r>
            </a:p>
          </p:txBody>
        </p:sp>
        <p:sp>
          <p:nvSpPr>
            <p:cNvPr id="291" name="tx291"/>
            <p:cNvSpPr/>
            <p:nvPr/>
          </p:nvSpPr>
          <p:spPr>
            <a:xfrm>
              <a:off x="2359918" y="2881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B9FFF">
                      <a:alpha val="100000"/>
                    </a:srgbClr>
                  </a:solidFill>
                  <a:latin typeface="Arial"/>
                  <a:cs typeface="Arial"/>
                </a:rPr>
                <a:t>15</a:t>
              </a:r>
            </a:p>
          </p:txBody>
        </p:sp>
        <p:sp>
          <p:nvSpPr>
            <p:cNvPr id="292" name="tx292"/>
            <p:cNvSpPr/>
            <p:nvPr/>
          </p:nvSpPr>
          <p:spPr>
            <a:xfrm>
              <a:off x="7288957" y="2881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B9FFF">
                      <a:alpha val="100000"/>
                    </a:srgbClr>
                  </a:solidFill>
                  <a:latin typeface="Arial"/>
                  <a:cs typeface="Arial"/>
                </a:rPr>
                <a:t>15</a:t>
              </a:r>
            </a:p>
          </p:txBody>
        </p:sp>
        <p:sp>
          <p:nvSpPr>
            <p:cNvPr id="293" name="tx293"/>
            <p:cNvSpPr/>
            <p:nvPr/>
          </p:nvSpPr>
          <p:spPr>
            <a:xfrm>
              <a:off x="7288957" y="3025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195FF">
                      <a:alpha val="100000"/>
                    </a:srgbClr>
                  </a:solidFill>
                  <a:latin typeface="Arial"/>
                  <a:cs typeface="Arial"/>
                </a:rPr>
                <a:t>16</a:t>
              </a:r>
            </a:p>
          </p:txBody>
        </p:sp>
        <p:sp>
          <p:nvSpPr>
            <p:cNvPr id="294" name="tx294"/>
            <p:cNvSpPr/>
            <p:nvPr/>
          </p:nvSpPr>
          <p:spPr>
            <a:xfrm>
              <a:off x="4824438" y="2881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B9FFF">
                      <a:alpha val="100000"/>
                    </a:srgbClr>
                  </a:solidFill>
                  <a:latin typeface="Arial"/>
                  <a:cs typeface="Arial"/>
                </a:rPr>
                <a:t>15</a:t>
              </a:r>
            </a:p>
          </p:txBody>
        </p:sp>
        <p:sp>
          <p:nvSpPr>
            <p:cNvPr id="295" name="tx295"/>
            <p:cNvSpPr/>
            <p:nvPr/>
          </p:nvSpPr>
          <p:spPr>
            <a:xfrm>
              <a:off x="4824438" y="3025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16</a:t>
              </a:r>
            </a:p>
          </p:txBody>
        </p:sp>
        <p:sp>
          <p:nvSpPr>
            <p:cNvPr id="296" name="tx296"/>
            <p:cNvSpPr/>
            <p:nvPr/>
          </p:nvSpPr>
          <p:spPr>
            <a:xfrm>
              <a:off x="7288957" y="31704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17</a:t>
              </a:r>
            </a:p>
          </p:txBody>
        </p:sp>
        <p:sp>
          <p:nvSpPr>
            <p:cNvPr id="297" name="tx297"/>
            <p:cNvSpPr/>
            <p:nvPr/>
          </p:nvSpPr>
          <p:spPr>
            <a:xfrm>
              <a:off x="2359918" y="30250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16</a:t>
              </a:r>
            </a:p>
          </p:txBody>
        </p:sp>
        <p:sp>
          <p:nvSpPr>
            <p:cNvPr id="298" name="tx298"/>
            <p:cNvSpPr/>
            <p:nvPr/>
          </p:nvSpPr>
          <p:spPr>
            <a:xfrm>
              <a:off x="2359918" y="31704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0F6">
                      <a:alpha val="100000"/>
                    </a:srgbClr>
                  </a:solidFill>
                  <a:latin typeface="Arial"/>
                  <a:cs typeface="Arial"/>
                </a:rPr>
                <a:t>17</a:t>
              </a:r>
            </a:p>
          </p:txBody>
        </p:sp>
        <p:sp>
          <p:nvSpPr>
            <p:cNvPr id="299" name="tx299"/>
            <p:cNvSpPr/>
            <p:nvPr/>
          </p:nvSpPr>
          <p:spPr>
            <a:xfrm>
              <a:off x="2359918" y="33131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18</a:t>
              </a:r>
            </a:p>
          </p:txBody>
        </p:sp>
        <p:sp>
          <p:nvSpPr>
            <p:cNvPr id="300" name="tx300"/>
            <p:cNvSpPr/>
            <p:nvPr/>
          </p:nvSpPr>
          <p:spPr>
            <a:xfrm>
              <a:off x="2359918" y="3457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64">
                      <a:alpha val="100000"/>
                    </a:srgbClr>
                  </a:solidFill>
                  <a:latin typeface="Arial"/>
                  <a:cs typeface="Arial"/>
                </a:rPr>
                <a:t>19</a:t>
              </a:r>
            </a:p>
          </p:txBody>
        </p:sp>
        <p:sp>
          <p:nvSpPr>
            <p:cNvPr id="301" name="tx301"/>
            <p:cNvSpPr/>
            <p:nvPr/>
          </p:nvSpPr>
          <p:spPr>
            <a:xfrm>
              <a:off x="4824438" y="317043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64">
                      <a:alpha val="100000"/>
                    </a:srgbClr>
                  </a:solidFill>
                  <a:latin typeface="Arial"/>
                  <a:cs typeface="Arial"/>
                </a:rPr>
                <a:t>17</a:t>
              </a:r>
            </a:p>
          </p:txBody>
        </p:sp>
        <p:sp>
          <p:nvSpPr>
            <p:cNvPr id="302" name="tx302"/>
            <p:cNvSpPr/>
            <p:nvPr/>
          </p:nvSpPr>
          <p:spPr>
            <a:xfrm>
              <a:off x="7288957" y="33131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64">
                      <a:alpha val="100000"/>
                    </a:srgbClr>
                  </a:solidFill>
                  <a:latin typeface="Arial"/>
                  <a:cs typeface="Arial"/>
                </a:rPr>
                <a:t>18</a:t>
              </a:r>
            </a:p>
          </p:txBody>
        </p:sp>
        <p:sp>
          <p:nvSpPr>
            <p:cNvPr id="303" name="tx303"/>
            <p:cNvSpPr/>
            <p:nvPr/>
          </p:nvSpPr>
          <p:spPr>
            <a:xfrm>
              <a:off x="7288957" y="3457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19</a:t>
              </a:r>
            </a:p>
          </p:txBody>
        </p:sp>
        <p:sp>
          <p:nvSpPr>
            <p:cNvPr id="304" name="tx304"/>
            <p:cNvSpPr/>
            <p:nvPr/>
          </p:nvSpPr>
          <p:spPr>
            <a:xfrm>
              <a:off x="4824438" y="33131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EAB00">
                      <a:alpha val="100000"/>
                    </a:srgbClr>
                  </a:solidFill>
                  <a:latin typeface="Arial"/>
                  <a:cs typeface="Arial"/>
                </a:rPr>
                <a:t>18</a:t>
              </a:r>
            </a:p>
          </p:txBody>
        </p:sp>
        <p:sp>
          <p:nvSpPr>
            <p:cNvPr id="305" name="tx305"/>
            <p:cNvSpPr/>
            <p:nvPr/>
          </p:nvSpPr>
          <p:spPr>
            <a:xfrm>
              <a:off x="4824438" y="3457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19</a:t>
              </a:r>
            </a:p>
          </p:txBody>
        </p:sp>
        <p:sp>
          <p:nvSpPr>
            <p:cNvPr id="306" name="tx306"/>
            <p:cNvSpPr/>
            <p:nvPr/>
          </p:nvSpPr>
          <p:spPr>
            <a:xfrm>
              <a:off x="2359918" y="36011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EAB00">
                      <a:alpha val="100000"/>
                    </a:srgbClr>
                  </a:solidFill>
                  <a:latin typeface="Arial"/>
                  <a:cs typeface="Arial"/>
                </a:rPr>
                <a:t>20</a:t>
              </a:r>
            </a:p>
          </p:txBody>
        </p:sp>
        <p:sp>
          <p:nvSpPr>
            <p:cNvPr id="307" name="tx307"/>
            <p:cNvSpPr/>
            <p:nvPr/>
          </p:nvSpPr>
          <p:spPr>
            <a:xfrm>
              <a:off x="7288957" y="36011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EAB00">
                      <a:alpha val="100000"/>
                    </a:srgbClr>
                  </a:solidFill>
                  <a:latin typeface="Arial"/>
                  <a:cs typeface="Arial"/>
                </a:rPr>
                <a:t>20</a:t>
              </a:r>
            </a:p>
          </p:txBody>
        </p:sp>
        <p:sp>
          <p:nvSpPr>
            <p:cNvPr id="308" name="tx308"/>
            <p:cNvSpPr/>
            <p:nvPr/>
          </p:nvSpPr>
          <p:spPr>
            <a:xfrm>
              <a:off x="2359918" y="37465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21</a:t>
              </a:r>
            </a:p>
          </p:txBody>
        </p:sp>
        <p:sp>
          <p:nvSpPr>
            <p:cNvPr id="309" name="tx309"/>
            <p:cNvSpPr/>
            <p:nvPr/>
          </p:nvSpPr>
          <p:spPr>
            <a:xfrm>
              <a:off x="4824438" y="36011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195FF">
                      <a:alpha val="100000"/>
                    </a:srgbClr>
                  </a:solidFill>
                  <a:latin typeface="Arial"/>
                  <a:cs typeface="Arial"/>
                </a:rPr>
                <a:t>20</a:t>
              </a:r>
            </a:p>
          </p:txBody>
        </p:sp>
        <p:sp>
          <p:nvSpPr>
            <p:cNvPr id="310" name="tx310"/>
            <p:cNvSpPr/>
            <p:nvPr/>
          </p:nvSpPr>
          <p:spPr>
            <a:xfrm>
              <a:off x="2359918" y="38905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195FF">
                      <a:alpha val="100000"/>
                    </a:srgbClr>
                  </a:solidFill>
                  <a:latin typeface="Arial"/>
                  <a:cs typeface="Arial"/>
                </a:rPr>
                <a:t>22</a:t>
              </a:r>
            </a:p>
          </p:txBody>
        </p:sp>
        <p:sp>
          <p:nvSpPr>
            <p:cNvPr id="311" name="tx311"/>
            <p:cNvSpPr/>
            <p:nvPr/>
          </p:nvSpPr>
          <p:spPr>
            <a:xfrm>
              <a:off x="7288957" y="37465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29300">
                      <a:alpha val="100000"/>
                    </a:srgbClr>
                  </a:solidFill>
                  <a:latin typeface="Arial"/>
                  <a:cs typeface="Arial"/>
                </a:rPr>
                <a:t>21</a:t>
              </a:r>
            </a:p>
          </p:txBody>
        </p:sp>
        <p:sp>
          <p:nvSpPr>
            <p:cNvPr id="312" name="tx312"/>
            <p:cNvSpPr/>
            <p:nvPr/>
          </p:nvSpPr>
          <p:spPr>
            <a:xfrm>
              <a:off x="2359918" y="40332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29300">
                      <a:alpha val="100000"/>
                    </a:srgbClr>
                  </a:solidFill>
                  <a:latin typeface="Arial"/>
                  <a:cs typeface="Arial"/>
                </a:rPr>
                <a:t>23</a:t>
              </a:r>
            </a:p>
          </p:txBody>
        </p:sp>
        <p:sp>
          <p:nvSpPr>
            <p:cNvPr id="313" name="tx313"/>
            <p:cNvSpPr/>
            <p:nvPr/>
          </p:nvSpPr>
          <p:spPr>
            <a:xfrm>
              <a:off x="4824438" y="37465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21</a:t>
              </a:r>
            </a:p>
          </p:txBody>
        </p:sp>
        <p:sp>
          <p:nvSpPr>
            <p:cNvPr id="314" name="tx314"/>
            <p:cNvSpPr/>
            <p:nvPr/>
          </p:nvSpPr>
          <p:spPr>
            <a:xfrm>
              <a:off x="2359918" y="4178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70C">
                      <a:alpha val="100000"/>
                    </a:srgbClr>
                  </a:solidFill>
                  <a:latin typeface="Arial"/>
                  <a:cs typeface="Arial"/>
                </a:rPr>
                <a:t>24</a:t>
              </a:r>
            </a:p>
          </p:txBody>
        </p:sp>
        <p:sp>
          <p:nvSpPr>
            <p:cNvPr id="315" name="tx315"/>
            <p:cNvSpPr/>
            <p:nvPr/>
          </p:nvSpPr>
          <p:spPr>
            <a:xfrm>
              <a:off x="7288957" y="38905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70C">
                      <a:alpha val="100000"/>
                    </a:srgbClr>
                  </a:solidFill>
                  <a:latin typeface="Arial"/>
                  <a:cs typeface="Arial"/>
                </a:rPr>
                <a:t>22</a:t>
              </a:r>
            </a:p>
          </p:txBody>
        </p:sp>
        <p:sp>
          <p:nvSpPr>
            <p:cNvPr id="316" name="tx316"/>
            <p:cNvSpPr/>
            <p:nvPr/>
          </p:nvSpPr>
          <p:spPr>
            <a:xfrm>
              <a:off x="4824438" y="38905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70C">
                      <a:alpha val="100000"/>
                    </a:srgbClr>
                  </a:solidFill>
                  <a:latin typeface="Arial"/>
                  <a:cs typeface="Arial"/>
                </a:rPr>
                <a:t>22</a:t>
              </a:r>
            </a:p>
          </p:txBody>
        </p:sp>
        <p:sp>
          <p:nvSpPr>
            <p:cNvPr id="317" name="tx317"/>
            <p:cNvSpPr/>
            <p:nvPr/>
          </p:nvSpPr>
          <p:spPr>
            <a:xfrm>
              <a:off x="2359918" y="4321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5">
                      <a:alpha val="100000"/>
                    </a:srgbClr>
                  </a:solidFill>
                  <a:latin typeface="Arial"/>
                  <a:cs typeface="Arial"/>
                </a:rPr>
                <a:t>25</a:t>
              </a:r>
            </a:p>
          </p:txBody>
        </p:sp>
        <p:sp>
          <p:nvSpPr>
            <p:cNvPr id="318" name="tx318"/>
            <p:cNvSpPr/>
            <p:nvPr/>
          </p:nvSpPr>
          <p:spPr>
            <a:xfrm>
              <a:off x="2359918" y="4465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99D">
                      <a:alpha val="100000"/>
                    </a:srgbClr>
                  </a:solidFill>
                  <a:latin typeface="Arial"/>
                  <a:cs typeface="Arial"/>
                </a:rPr>
                <a:t>26</a:t>
              </a:r>
            </a:p>
          </p:txBody>
        </p:sp>
        <p:sp>
          <p:nvSpPr>
            <p:cNvPr id="319" name="tx319"/>
            <p:cNvSpPr/>
            <p:nvPr/>
          </p:nvSpPr>
          <p:spPr>
            <a:xfrm>
              <a:off x="7288957" y="40332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99D">
                      <a:alpha val="100000"/>
                    </a:srgbClr>
                  </a:solidFill>
                  <a:latin typeface="Arial"/>
                  <a:cs typeface="Arial"/>
                </a:rPr>
                <a:t>23</a:t>
              </a:r>
            </a:p>
          </p:txBody>
        </p:sp>
        <p:sp>
          <p:nvSpPr>
            <p:cNvPr id="320" name="tx320"/>
            <p:cNvSpPr/>
            <p:nvPr/>
          </p:nvSpPr>
          <p:spPr>
            <a:xfrm>
              <a:off x="7288957" y="4178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0F6">
                      <a:alpha val="100000"/>
                    </a:srgbClr>
                  </a:solidFill>
                  <a:latin typeface="Arial"/>
                  <a:cs typeface="Arial"/>
                </a:rPr>
                <a:t>24</a:t>
              </a:r>
            </a:p>
          </p:txBody>
        </p:sp>
        <p:sp>
          <p:nvSpPr>
            <p:cNvPr id="321" name="tx321"/>
            <p:cNvSpPr/>
            <p:nvPr/>
          </p:nvSpPr>
          <p:spPr>
            <a:xfrm>
              <a:off x="4824438" y="40332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29300">
                      <a:alpha val="100000"/>
                    </a:srgbClr>
                  </a:solidFill>
                  <a:latin typeface="Arial"/>
                  <a:cs typeface="Arial"/>
                </a:rPr>
                <a:t>23</a:t>
              </a:r>
            </a:p>
          </p:txBody>
        </p:sp>
        <p:sp>
          <p:nvSpPr>
            <p:cNvPr id="322" name="tx322"/>
            <p:cNvSpPr/>
            <p:nvPr/>
          </p:nvSpPr>
          <p:spPr>
            <a:xfrm>
              <a:off x="2359918" y="46107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E8C00">
                      <a:alpha val="100000"/>
                    </a:srgbClr>
                  </a:solidFill>
                  <a:latin typeface="Arial"/>
                  <a:cs typeface="Arial"/>
                </a:rPr>
                <a:t>27</a:t>
              </a:r>
            </a:p>
          </p:txBody>
        </p:sp>
        <p:sp>
          <p:nvSpPr>
            <p:cNvPr id="323" name="tx323"/>
            <p:cNvSpPr/>
            <p:nvPr/>
          </p:nvSpPr>
          <p:spPr>
            <a:xfrm>
              <a:off x="7288957" y="4321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25</a:t>
              </a:r>
            </a:p>
          </p:txBody>
        </p:sp>
        <p:sp>
          <p:nvSpPr>
            <p:cNvPr id="324" name="tx324"/>
            <p:cNvSpPr/>
            <p:nvPr/>
          </p:nvSpPr>
          <p:spPr>
            <a:xfrm>
              <a:off x="4824438" y="41786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5">
                      <a:alpha val="100000"/>
                    </a:srgbClr>
                  </a:solidFill>
                  <a:latin typeface="Arial"/>
                  <a:cs typeface="Arial"/>
                </a:rPr>
                <a:t>24</a:t>
              </a:r>
            </a:p>
          </p:txBody>
        </p:sp>
        <p:sp>
          <p:nvSpPr>
            <p:cNvPr id="325" name="tx325"/>
            <p:cNvSpPr/>
            <p:nvPr/>
          </p:nvSpPr>
          <p:spPr>
            <a:xfrm>
              <a:off x="4824438" y="4321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E8C00">
                      <a:alpha val="100000"/>
                    </a:srgbClr>
                  </a:solidFill>
                  <a:latin typeface="Arial"/>
                  <a:cs typeface="Arial"/>
                </a:rPr>
                <a:t>25</a:t>
              </a:r>
            </a:p>
          </p:txBody>
        </p:sp>
        <p:sp>
          <p:nvSpPr>
            <p:cNvPr id="326" name="tx326"/>
            <p:cNvSpPr/>
            <p:nvPr/>
          </p:nvSpPr>
          <p:spPr>
            <a:xfrm>
              <a:off x="2359918" y="47534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88523">
                      <a:alpha val="100000"/>
                    </a:srgbClr>
                  </a:solidFill>
                  <a:latin typeface="Arial"/>
                  <a:cs typeface="Arial"/>
                </a:rPr>
                <a:t>28</a:t>
              </a:r>
            </a:p>
          </p:txBody>
        </p:sp>
        <p:sp>
          <p:nvSpPr>
            <p:cNvPr id="327" name="tx327"/>
            <p:cNvSpPr/>
            <p:nvPr/>
          </p:nvSpPr>
          <p:spPr>
            <a:xfrm>
              <a:off x="4824438" y="4465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99D">
                      <a:alpha val="100000"/>
                    </a:srgbClr>
                  </a:solidFill>
                  <a:latin typeface="Arial"/>
                  <a:cs typeface="Arial"/>
                </a:rPr>
                <a:t>26</a:t>
              </a:r>
            </a:p>
          </p:txBody>
        </p:sp>
        <p:sp>
          <p:nvSpPr>
            <p:cNvPr id="328" name="tx328"/>
            <p:cNvSpPr/>
            <p:nvPr/>
          </p:nvSpPr>
          <p:spPr>
            <a:xfrm>
              <a:off x="2359918" y="4897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CD">
                      <a:alpha val="100000"/>
                    </a:srgbClr>
                  </a:solidFill>
                  <a:latin typeface="Arial"/>
                  <a:cs typeface="Arial"/>
                </a:rPr>
                <a:t>29</a:t>
              </a:r>
            </a:p>
          </p:txBody>
        </p:sp>
        <p:sp>
          <p:nvSpPr>
            <p:cNvPr id="329" name="tx329"/>
            <p:cNvSpPr/>
            <p:nvPr/>
          </p:nvSpPr>
          <p:spPr>
            <a:xfrm>
              <a:off x="4824438" y="46107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CD">
                      <a:alpha val="100000"/>
                    </a:srgbClr>
                  </a:solidFill>
                  <a:latin typeface="Arial"/>
                  <a:cs typeface="Arial"/>
                </a:rPr>
                <a:t>27</a:t>
              </a:r>
            </a:p>
          </p:txBody>
        </p:sp>
        <p:sp>
          <p:nvSpPr>
            <p:cNvPr id="330" name="tx330"/>
            <p:cNvSpPr/>
            <p:nvPr/>
          </p:nvSpPr>
          <p:spPr>
            <a:xfrm>
              <a:off x="4824438" y="47534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0F6">
                      <a:alpha val="100000"/>
                    </a:srgbClr>
                  </a:solidFill>
                  <a:latin typeface="Arial"/>
                  <a:cs typeface="Arial"/>
                </a:rPr>
                <a:t>28</a:t>
              </a:r>
            </a:p>
          </p:txBody>
        </p:sp>
        <p:sp>
          <p:nvSpPr>
            <p:cNvPr id="331" name="tx331"/>
            <p:cNvSpPr/>
            <p:nvPr/>
          </p:nvSpPr>
          <p:spPr>
            <a:xfrm>
              <a:off x="7288957" y="4465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CD">
                      <a:alpha val="100000"/>
                    </a:srgbClr>
                  </a:solidFill>
                  <a:latin typeface="Arial"/>
                  <a:cs typeface="Arial"/>
                </a:rPr>
                <a:t>26</a:t>
              </a:r>
            </a:p>
          </p:txBody>
        </p:sp>
        <p:sp>
          <p:nvSpPr>
            <p:cNvPr id="332" name="tx332"/>
            <p:cNvSpPr/>
            <p:nvPr/>
          </p:nvSpPr>
          <p:spPr>
            <a:xfrm>
              <a:off x="4824438" y="4897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8">
                      <a:alpha val="100000"/>
                    </a:srgbClr>
                  </a:solidFill>
                  <a:latin typeface="Arial"/>
                  <a:cs typeface="Arial"/>
                </a:rPr>
                <a:t>29</a:t>
              </a:r>
            </a:p>
          </p:txBody>
        </p:sp>
        <p:sp>
          <p:nvSpPr>
            <p:cNvPr id="333" name="tx333"/>
            <p:cNvSpPr/>
            <p:nvPr/>
          </p:nvSpPr>
          <p:spPr>
            <a:xfrm>
              <a:off x="7288957" y="46107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E8C00">
                      <a:alpha val="100000"/>
                    </a:srgbClr>
                  </a:solidFill>
                  <a:latin typeface="Arial"/>
                  <a:cs typeface="Arial"/>
                </a:rPr>
                <a:t>27</a:t>
              </a:r>
            </a:p>
          </p:txBody>
        </p:sp>
        <p:sp>
          <p:nvSpPr>
            <p:cNvPr id="334" name="tx334"/>
            <p:cNvSpPr/>
            <p:nvPr/>
          </p:nvSpPr>
          <p:spPr>
            <a:xfrm>
              <a:off x="2359918" y="5041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8">
                      <a:alpha val="100000"/>
                    </a:srgbClr>
                  </a:solidFill>
                  <a:latin typeface="Arial"/>
                  <a:cs typeface="Arial"/>
                </a:rPr>
                <a:t>30</a:t>
              </a:r>
            </a:p>
          </p:txBody>
        </p:sp>
        <p:sp>
          <p:nvSpPr>
            <p:cNvPr id="335" name="tx335"/>
            <p:cNvSpPr/>
            <p:nvPr/>
          </p:nvSpPr>
          <p:spPr>
            <a:xfrm>
              <a:off x="2359918" y="51854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76BF3">
                      <a:alpha val="100000"/>
                    </a:srgbClr>
                  </a:solidFill>
                  <a:latin typeface="Arial"/>
                  <a:cs typeface="Arial"/>
                </a:rPr>
                <a:t>31</a:t>
              </a:r>
            </a:p>
          </p:txBody>
        </p:sp>
        <p:sp>
          <p:nvSpPr>
            <p:cNvPr id="336" name="tx336"/>
            <p:cNvSpPr/>
            <p:nvPr/>
          </p:nvSpPr>
          <p:spPr>
            <a:xfrm>
              <a:off x="4824438" y="5041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76BF3">
                      <a:alpha val="100000"/>
                    </a:srgbClr>
                  </a:solidFill>
                  <a:latin typeface="Arial"/>
                  <a:cs typeface="Arial"/>
                </a:rPr>
                <a:t>30</a:t>
              </a:r>
            </a:p>
          </p:txBody>
        </p:sp>
        <p:sp>
          <p:nvSpPr>
            <p:cNvPr id="337" name="tx337"/>
            <p:cNvSpPr/>
            <p:nvPr/>
          </p:nvSpPr>
          <p:spPr>
            <a:xfrm>
              <a:off x="7288957" y="47534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5">
                      <a:alpha val="100000"/>
                    </a:srgbClr>
                  </a:solidFill>
                  <a:latin typeface="Arial"/>
                  <a:cs typeface="Arial"/>
                </a:rPr>
                <a:t>28</a:t>
              </a:r>
            </a:p>
          </p:txBody>
        </p:sp>
        <p:sp>
          <p:nvSpPr>
            <p:cNvPr id="338" name="tx338"/>
            <p:cNvSpPr/>
            <p:nvPr/>
          </p:nvSpPr>
          <p:spPr>
            <a:xfrm>
              <a:off x="7288957" y="4897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A8">
                      <a:alpha val="100000"/>
                    </a:srgbClr>
                  </a:solidFill>
                  <a:latin typeface="Arial"/>
                  <a:cs typeface="Arial"/>
                </a:rPr>
                <a:t>29</a:t>
              </a:r>
            </a:p>
          </p:txBody>
        </p:sp>
        <p:sp>
          <p:nvSpPr>
            <p:cNvPr id="339" name="tx339"/>
            <p:cNvSpPr/>
            <p:nvPr/>
          </p:nvSpPr>
          <p:spPr>
            <a:xfrm>
              <a:off x="4824438" y="51854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88523">
                      <a:alpha val="100000"/>
                    </a:srgbClr>
                  </a:solidFill>
                  <a:latin typeface="Arial"/>
                  <a:cs typeface="Arial"/>
                </a:rPr>
                <a:t>31</a:t>
              </a:r>
            </a:p>
          </p:txBody>
        </p:sp>
        <p:sp>
          <p:nvSpPr>
            <p:cNvPr id="340" name="tx340"/>
            <p:cNvSpPr/>
            <p:nvPr/>
          </p:nvSpPr>
          <p:spPr>
            <a:xfrm>
              <a:off x="7288957" y="50414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76BF3">
                      <a:alpha val="100000"/>
                    </a:srgbClr>
                  </a:solidFill>
                  <a:latin typeface="Arial"/>
                  <a:cs typeface="Arial"/>
                </a:rPr>
                <a:t>30</a:t>
              </a:r>
            </a:p>
          </p:txBody>
        </p:sp>
        <p:sp>
          <p:nvSpPr>
            <p:cNvPr id="341" name="tx341"/>
            <p:cNvSpPr/>
            <p:nvPr/>
          </p:nvSpPr>
          <p:spPr>
            <a:xfrm>
              <a:off x="2359918" y="53295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32</a:t>
              </a:r>
            </a:p>
          </p:txBody>
        </p:sp>
        <p:sp>
          <p:nvSpPr>
            <p:cNvPr id="342" name="tx342"/>
            <p:cNvSpPr/>
            <p:nvPr/>
          </p:nvSpPr>
          <p:spPr>
            <a:xfrm>
              <a:off x="7288957" y="518547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88523">
                      <a:alpha val="100000"/>
                    </a:srgbClr>
                  </a:solidFill>
                  <a:latin typeface="Arial"/>
                  <a:cs typeface="Arial"/>
                </a:rPr>
                <a:t>31</a:t>
              </a:r>
            </a:p>
          </p:txBody>
        </p:sp>
        <p:sp>
          <p:nvSpPr>
            <p:cNvPr id="343" name="tx343"/>
            <p:cNvSpPr/>
            <p:nvPr/>
          </p:nvSpPr>
          <p:spPr>
            <a:xfrm>
              <a:off x="2359918" y="54735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365E6">
                      <a:alpha val="100000"/>
                    </a:srgbClr>
                  </a:solidFill>
                  <a:latin typeface="Arial"/>
                  <a:cs typeface="Arial"/>
                </a:rPr>
                <a:t>33</a:t>
              </a:r>
            </a:p>
          </p:txBody>
        </p:sp>
        <p:sp>
          <p:nvSpPr>
            <p:cNvPr id="344" name="tx344"/>
            <p:cNvSpPr/>
            <p:nvPr/>
          </p:nvSpPr>
          <p:spPr>
            <a:xfrm>
              <a:off x="2359918" y="56175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45">
                      <a:alpha val="100000"/>
                    </a:srgbClr>
                  </a:solidFill>
                  <a:latin typeface="Arial"/>
                  <a:cs typeface="Arial"/>
                </a:rPr>
                <a:t>34</a:t>
              </a:r>
            </a:p>
          </p:txBody>
        </p:sp>
        <p:sp>
          <p:nvSpPr>
            <p:cNvPr id="345" name="tx345"/>
            <p:cNvSpPr/>
            <p:nvPr/>
          </p:nvSpPr>
          <p:spPr>
            <a:xfrm>
              <a:off x="4824438" y="53295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45">
                      <a:alpha val="100000"/>
                    </a:srgbClr>
                  </a:solidFill>
                  <a:latin typeface="Arial"/>
                  <a:cs typeface="Arial"/>
                </a:rPr>
                <a:t>32</a:t>
              </a:r>
            </a:p>
          </p:txBody>
        </p:sp>
        <p:sp>
          <p:nvSpPr>
            <p:cNvPr id="346" name="tx346"/>
            <p:cNvSpPr/>
            <p:nvPr/>
          </p:nvSpPr>
          <p:spPr>
            <a:xfrm>
              <a:off x="7288957" y="53295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365E6">
                      <a:alpha val="100000"/>
                    </a:srgbClr>
                  </a:solidFill>
                  <a:latin typeface="Arial"/>
                  <a:cs typeface="Arial"/>
                </a:rPr>
                <a:t>32</a:t>
              </a:r>
            </a:p>
          </p:txBody>
        </p:sp>
        <p:sp>
          <p:nvSpPr>
            <p:cNvPr id="347" name="tx347"/>
            <p:cNvSpPr/>
            <p:nvPr/>
          </p:nvSpPr>
          <p:spPr>
            <a:xfrm>
              <a:off x="4824438" y="54735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774FD">
                      <a:alpha val="100000"/>
                    </a:srgbClr>
                  </a:solidFill>
                  <a:latin typeface="Arial"/>
                  <a:cs typeface="Arial"/>
                </a:rPr>
                <a:t>33</a:t>
              </a:r>
            </a:p>
          </p:txBody>
        </p:sp>
        <p:sp>
          <p:nvSpPr>
            <p:cNvPr id="348" name="tx348"/>
            <p:cNvSpPr/>
            <p:nvPr/>
          </p:nvSpPr>
          <p:spPr>
            <a:xfrm>
              <a:off x="2359918" y="57615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774FD">
                      <a:alpha val="100000"/>
                    </a:srgbClr>
                  </a:solidFill>
                  <a:latin typeface="Arial"/>
                  <a:cs typeface="Arial"/>
                </a:rPr>
                <a:t>35</a:t>
              </a:r>
            </a:p>
          </p:txBody>
        </p:sp>
        <p:sp>
          <p:nvSpPr>
            <p:cNvPr id="349" name="tx349"/>
            <p:cNvSpPr/>
            <p:nvPr/>
          </p:nvSpPr>
          <p:spPr>
            <a:xfrm>
              <a:off x="4824438" y="56175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365E6">
                      <a:alpha val="100000"/>
                    </a:srgbClr>
                  </a:solidFill>
                  <a:latin typeface="Arial"/>
                  <a:cs typeface="Arial"/>
                </a:rPr>
                <a:t>34</a:t>
              </a:r>
            </a:p>
          </p:txBody>
        </p:sp>
        <p:sp>
          <p:nvSpPr>
            <p:cNvPr id="350" name="tx350"/>
            <p:cNvSpPr/>
            <p:nvPr/>
          </p:nvSpPr>
          <p:spPr>
            <a:xfrm>
              <a:off x="4824438" y="57615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35</a:t>
              </a:r>
            </a:p>
          </p:txBody>
        </p:sp>
        <p:sp>
          <p:nvSpPr>
            <p:cNvPr id="351" name="tx351"/>
            <p:cNvSpPr/>
            <p:nvPr/>
          </p:nvSpPr>
          <p:spPr>
            <a:xfrm>
              <a:off x="7288957" y="54735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33</a:t>
              </a:r>
            </a:p>
          </p:txBody>
        </p:sp>
        <p:sp>
          <p:nvSpPr>
            <p:cNvPr id="352" name="tx352"/>
            <p:cNvSpPr/>
            <p:nvPr/>
          </p:nvSpPr>
          <p:spPr>
            <a:xfrm>
              <a:off x="7288957" y="561756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774FD">
                      <a:alpha val="100000"/>
                    </a:srgbClr>
                  </a:solidFill>
                  <a:latin typeface="Arial"/>
                  <a:cs typeface="Arial"/>
                </a:rPr>
                <a:t>34</a:t>
              </a:r>
            </a:p>
          </p:txBody>
        </p:sp>
        <p:sp>
          <p:nvSpPr>
            <p:cNvPr id="353" name="tx353"/>
            <p:cNvSpPr/>
            <p:nvPr/>
          </p:nvSpPr>
          <p:spPr>
            <a:xfrm>
              <a:off x="7288957" y="57615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B45">
                      <a:alpha val="100000"/>
                    </a:srgbClr>
                  </a:solidFill>
                  <a:latin typeface="Arial"/>
                  <a:cs typeface="Arial"/>
                </a:rPr>
                <a:t>35</a:t>
              </a:r>
            </a:p>
          </p:txBody>
        </p:sp>
        <p:sp>
          <p:nvSpPr>
            <p:cNvPr id="354" name="tx35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55" name="tx355"/>
            <p:cNvSpPr/>
            <p:nvPr/>
          </p:nvSpPr>
          <p:spPr>
            <a:xfrm>
              <a:off x="570259" y="100877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56" name="tx356"/>
            <p:cNvSpPr/>
            <p:nvPr/>
          </p:nvSpPr>
          <p:spPr>
            <a:xfrm>
              <a:off x="570259" y="115138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57" name="tx357"/>
            <p:cNvSpPr/>
            <p:nvPr/>
          </p:nvSpPr>
          <p:spPr>
            <a:xfrm>
              <a:off x="570259" y="129715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58" name="tx358"/>
            <p:cNvSpPr/>
            <p:nvPr/>
          </p:nvSpPr>
          <p:spPr>
            <a:xfrm>
              <a:off x="570259" y="1440915"/>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59" name="tx359"/>
            <p:cNvSpPr/>
            <p:nvPr/>
          </p:nvSpPr>
          <p:spPr>
            <a:xfrm>
              <a:off x="570259" y="158352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60" name="tx360"/>
            <p:cNvSpPr/>
            <p:nvPr/>
          </p:nvSpPr>
          <p:spPr>
            <a:xfrm>
              <a:off x="570259" y="173028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61" name="tx361"/>
            <p:cNvSpPr/>
            <p:nvPr/>
          </p:nvSpPr>
          <p:spPr>
            <a:xfrm>
              <a:off x="570259" y="187158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62" name="tx362"/>
            <p:cNvSpPr/>
            <p:nvPr/>
          </p:nvSpPr>
          <p:spPr>
            <a:xfrm>
              <a:off x="570259" y="201561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63" name="tx363"/>
            <p:cNvSpPr/>
            <p:nvPr/>
          </p:nvSpPr>
          <p:spPr>
            <a:xfrm>
              <a:off x="508103" y="21596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64" name="tx364"/>
            <p:cNvSpPr/>
            <p:nvPr/>
          </p:nvSpPr>
          <p:spPr>
            <a:xfrm>
              <a:off x="508103" y="230504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65" name="tx365"/>
            <p:cNvSpPr/>
            <p:nvPr/>
          </p:nvSpPr>
          <p:spPr>
            <a:xfrm>
              <a:off x="508103" y="24490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66" name="tx366"/>
            <p:cNvSpPr/>
            <p:nvPr/>
          </p:nvSpPr>
          <p:spPr>
            <a:xfrm>
              <a:off x="508103" y="2591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67" name="tx367"/>
            <p:cNvSpPr/>
            <p:nvPr/>
          </p:nvSpPr>
          <p:spPr>
            <a:xfrm>
              <a:off x="508103" y="27371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68" name="tx368"/>
            <p:cNvSpPr/>
            <p:nvPr/>
          </p:nvSpPr>
          <p:spPr>
            <a:xfrm>
              <a:off x="508103" y="28797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69" name="tx369"/>
            <p:cNvSpPr/>
            <p:nvPr/>
          </p:nvSpPr>
          <p:spPr>
            <a:xfrm>
              <a:off x="508103" y="3023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70" name="tx370"/>
            <p:cNvSpPr/>
            <p:nvPr/>
          </p:nvSpPr>
          <p:spPr>
            <a:xfrm>
              <a:off x="508103" y="31692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71" name="tx371"/>
            <p:cNvSpPr/>
            <p:nvPr/>
          </p:nvSpPr>
          <p:spPr>
            <a:xfrm>
              <a:off x="508103" y="331188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72" name="tx372"/>
            <p:cNvSpPr/>
            <p:nvPr/>
          </p:nvSpPr>
          <p:spPr>
            <a:xfrm>
              <a:off x="508103" y="34559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73" name="tx373"/>
            <p:cNvSpPr/>
            <p:nvPr/>
          </p:nvSpPr>
          <p:spPr>
            <a:xfrm>
              <a:off x="508103" y="359994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74" name="tx374"/>
            <p:cNvSpPr/>
            <p:nvPr/>
          </p:nvSpPr>
          <p:spPr>
            <a:xfrm>
              <a:off x="508103" y="37453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75" name="tx375"/>
            <p:cNvSpPr/>
            <p:nvPr/>
          </p:nvSpPr>
          <p:spPr>
            <a:xfrm>
              <a:off x="508103" y="38893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76" name="tx376"/>
            <p:cNvSpPr/>
            <p:nvPr/>
          </p:nvSpPr>
          <p:spPr>
            <a:xfrm>
              <a:off x="508103" y="4031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77" name="tx377"/>
            <p:cNvSpPr/>
            <p:nvPr/>
          </p:nvSpPr>
          <p:spPr>
            <a:xfrm>
              <a:off x="508103" y="41774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78" name="tx378"/>
            <p:cNvSpPr/>
            <p:nvPr/>
          </p:nvSpPr>
          <p:spPr>
            <a:xfrm>
              <a:off x="508103" y="4320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79" name="tx379"/>
            <p:cNvSpPr/>
            <p:nvPr/>
          </p:nvSpPr>
          <p:spPr>
            <a:xfrm>
              <a:off x="508103" y="44641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80" name="tx380"/>
            <p:cNvSpPr/>
            <p:nvPr/>
          </p:nvSpPr>
          <p:spPr>
            <a:xfrm>
              <a:off x="508103" y="46095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81" name="tx381"/>
            <p:cNvSpPr/>
            <p:nvPr/>
          </p:nvSpPr>
          <p:spPr>
            <a:xfrm>
              <a:off x="508103" y="47521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82" name="tx382"/>
            <p:cNvSpPr/>
            <p:nvPr/>
          </p:nvSpPr>
          <p:spPr>
            <a:xfrm>
              <a:off x="508103" y="489621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83" name="tx383"/>
            <p:cNvSpPr/>
            <p:nvPr/>
          </p:nvSpPr>
          <p:spPr>
            <a:xfrm>
              <a:off x="508103" y="504019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84" name="tx384"/>
            <p:cNvSpPr/>
            <p:nvPr/>
          </p:nvSpPr>
          <p:spPr>
            <a:xfrm>
              <a:off x="508103" y="518422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85" name="tx385"/>
            <p:cNvSpPr/>
            <p:nvPr/>
          </p:nvSpPr>
          <p:spPr>
            <a:xfrm>
              <a:off x="508103" y="532824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86" name="tx386"/>
            <p:cNvSpPr/>
            <p:nvPr/>
          </p:nvSpPr>
          <p:spPr>
            <a:xfrm>
              <a:off x="508103" y="547227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87" name="tx387"/>
            <p:cNvSpPr/>
            <p:nvPr/>
          </p:nvSpPr>
          <p:spPr>
            <a:xfrm>
              <a:off x="508103" y="561630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88" name="tx388"/>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89" name="tx389"/>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90" name="tx390"/>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91" name="tx391"/>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92" name="tx392"/>
            <p:cNvSpPr/>
            <p:nvPr/>
          </p:nvSpPr>
          <p:spPr>
            <a:xfrm>
              <a:off x="695044" y="398022"/>
              <a:ext cx="50878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AMR, 2021-2023</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94" name="tx394"/>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AMR based on the absolute number of zero-dose children, with rank 1 representing the country in the region with the most zero-dose children.
In 2021, Brazil had the highest number of zero-dose children (687,000), followed by Mexico (351,000).
In 2023, Mexico had the highest number of zero-dose children (222,000), followed by Venezuela (147,000).
There was some change in the top 3 countries between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54409"/>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92605"/>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30800"/>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1168996"/>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213654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31265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448876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54726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48814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19381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8017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1079223" y="48853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3823507"/>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7" name="pl17"/>
            <p:cNvSpPr/>
            <p:nvPr/>
          </p:nvSpPr>
          <p:spPr>
            <a:xfrm>
              <a:off x="1079223" y="276170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8" name="pl18"/>
            <p:cNvSpPr/>
            <p:nvPr/>
          </p:nvSpPr>
          <p:spPr>
            <a:xfrm>
              <a:off x="1079223" y="1699898"/>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9" name="pl19"/>
            <p:cNvSpPr/>
            <p:nvPr/>
          </p:nvSpPr>
          <p:spPr>
            <a:xfrm>
              <a:off x="1548490"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2459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90070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0768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1770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5859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2903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6051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442641" y="3901562"/>
              <a:ext cx="211699" cy="983749"/>
            </a:xfrm>
            <a:prstGeom prst="rect">
              <a:avLst/>
            </a:prstGeom>
            <a:solidFill>
              <a:srgbClr val="0058AB">
                <a:alpha val="100000"/>
              </a:srgbClr>
            </a:solidFill>
          </p:spPr>
          <p:txBody>
            <a:bodyPr/>
            <a:lstStyle/>
            <a:p/>
          </p:txBody>
        </p:sp>
        <p:sp>
          <p:nvSpPr>
            <p:cNvPr id="28" name="rc28"/>
            <p:cNvSpPr/>
            <p:nvPr/>
          </p:nvSpPr>
          <p:spPr>
            <a:xfrm>
              <a:off x="1677862" y="3461704"/>
              <a:ext cx="211699" cy="1423608"/>
            </a:xfrm>
            <a:prstGeom prst="rect">
              <a:avLst/>
            </a:prstGeom>
            <a:solidFill>
              <a:srgbClr val="0058AB">
                <a:alpha val="100000"/>
              </a:srgbClr>
            </a:solidFill>
          </p:spPr>
          <p:txBody>
            <a:bodyPr/>
            <a:lstStyle/>
            <a:p/>
          </p:txBody>
        </p:sp>
        <p:sp>
          <p:nvSpPr>
            <p:cNvPr id="29" name="rc29"/>
            <p:cNvSpPr/>
            <p:nvPr/>
          </p:nvSpPr>
          <p:spPr>
            <a:xfrm>
              <a:off x="1913084" y="3627736"/>
              <a:ext cx="211699" cy="1257575"/>
            </a:xfrm>
            <a:prstGeom prst="rect">
              <a:avLst/>
            </a:prstGeom>
            <a:solidFill>
              <a:srgbClr val="0058AB">
                <a:alpha val="100000"/>
              </a:srgbClr>
            </a:solidFill>
          </p:spPr>
          <p:txBody>
            <a:bodyPr/>
            <a:lstStyle/>
            <a:p/>
          </p:txBody>
        </p:sp>
        <p:sp>
          <p:nvSpPr>
            <p:cNvPr id="30" name="rc30"/>
            <p:cNvSpPr/>
            <p:nvPr/>
          </p:nvSpPr>
          <p:spPr>
            <a:xfrm>
              <a:off x="2148306" y="3912733"/>
              <a:ext cx="211699" cy="972578"/>
            </a:xfrm>
            <a:prstGeom prst="rect">
              <a:avLst/>
            </a:prstGeom>
            <a:solidFill>
              <a:srgbClr val="0058AB">
                <a:alpha val="100000"/>
              </a:srgbClr>
            </a:solidFill>
          </p:spPr>
          <p:txBody>
            <a:bodyPr/>
            <a:lstStyle/>
            <a:p/>
          </p:txBody>
        </p:sp>
        <p:sp>
          <p:nvSpPr>
            <p:cNvPr id="31" name="rc31"/>
            <p:cNvSpPr/>
            <p:nvPr/>
          </p:nvSpPr>
          <p:spPr>
            <a:xfrm>
              <a:off x="2383528" y="3850035"/>
              <a:ext cx="211699" cy="1035276"/>
            </a:xfrm>
            <a:prstGeom prst="rect">
              <a:avLst/>
            </a:prstGeom>
            <a:solidFill>
              <a:srgbClr val="0058AB">
                <a:alpha val="100000"/>
              </a:srgbClr>
            </a:solidFill>
          </p:spPr>
          <p:txBody>
            <a:bodyPr/>
            <a:lstStyle/>
            <a:p/>
          </p:txBody>
        </p:sp>
        <p:sp>
          <p:nvSpPr>
            <p:cNvPr id="32" name="rc32"/>
            <p:cNvSpPr/>
            <p:nvPr/>
          </p:nvSpPr>
          <p:spPr>
            <a:xfrm>
              <a:off x="2618749" y="4165892"/>
              <a:ext cx="211699" cy="719419"/>
            </a:xfrm>
            <a:prstGeom prst="rect">
              <a:avLst/>
            </a:prstGeom>
            <a:solidFill>
              <a:srgbClr val="0058AB">
                <a:alpha val="100000"/>
              </a:srgbClr>
            </a:solidFill>
          </p:spPr>
          <p:txBody>
            <a:bodyPr/>
            <a:lstStyle/>
            <a:p/>
          </p:txBody>
        </p:sp>
        <p:sp>
          <p:nvSpPr>
            <p:cNvPr id="33" name="rc33"/>
            <p:cNvSpPr/>
            <p:nvPr/>
          </p:nvSpPr>
          <p:spPr>
            <a:xfrm>
              <a:off x="2853971" y="3837597"/>
              <a:ext cx="211699" cy="1047714"/>
            </a:xfrm>
            <a:prstGeom prst="rect">
              <a:avLst/>
            </a:prstGeom>
            <a:solidFill>
              <a:srgbClr val="0058AB">
                <a:alpha val="100000"/>
              </a:srgbClr>
            </a:solidFill>
          </p:spPr>
          <p:txBody>
            <a:bodyPr/>
            <a:lstStyle/>
            <a:p/>
          </p:txBody>
        </p:sp>
        <p:sp>
          <p:nvSpPr>
            <p:cNvPr id="34" name="rc34"/>
            <p:cNvSpPr/>
            <p:nvPr/>
          </p:nvSpPr>
          <p:spPr>
            <a:xfrm>
              <a:off x="3089193" y="3619900"/>
              <a:ext cx="211699" cy="1265411"/>
            </a:xfrm>
            <a:prstGeom prst="rect">
              <a:avLst/>
            </a:prstGeom>
            <a:solidFill>
              <a:srgbClr val="0058AB">
                <a:alpha val="100000"/>
              </a:srgbClr>
            </a:solidFill>
          </p:spPr>
          <p:txBody>
            <a:bodyPr/>
            <a:lstStyle/>
            <a:p/>
          </p:txBody>
        </p:sp>
        <p:sp>
          <p:nvSpPr>
            <p:cNvPr id="35" name="rc35"/>
            <p:cNvSpPr/>
            <p:nvPr/>
          </p:nvSpPr>
          <p:spPr>
            <a:xfrm>
              <a:off x="3324415" y="4028697"/>
              <a:ext cx="211699" cy="856615"/>
            </a:xfrm>
            <a:prstGeom prst="rect">
              <a:avLst/>
            </a:prstGeom>
            <a:solidFill>
              <a:srgbClr val="0058AB">
                <a:alpha val="100000"/>
              </a:srgbClr>
            </a:solidFill>
          </p:spPr>
          <p:txBody>
            <a:bodyPr/>
            <a:lstStyle/>
            <a:p/>
          </p:txBody>
        </p:sp>
        <p:sp>
          <p:nvSpPr>
            <p:cNvPr id="36" name="rc36"/>
            <p:cNvSpPr/>
            <p:nvPr/>
          </p:nvSpPr>
          <p:spPr>
            <a:xfrm>
              <a:off x="3559636" y="3849929"/>
              <a:ext cx="211699" cy="1035382"/>
            </a:xfrm>
            <a:prstGeom prst="rect">
              <a:avLst/>
            </a:prstGeom>
            <a:solidFill>
              <a:srgbClr val="0058AB">
                <a:alpha val="100000"/>
              </a:srgbClr>
            </a:solidFill>
          </p:spPr>
          <p:txBody>
            <a:bodyPr/>
            <a:lstStyle/>
            <a:p/>
          </p:txBody>
        </p:sp>
        <p:sp>
          <p:nvSpPr>
            <p:cNvPr id="37" name="rc37"/>
            <p:cNvSpPr/>
            <p:nvPr/>
          </p:nvSpPr>
          <p:spPr>
            <a:xfrm>
              <a:off x="3794858" y="3814764"/>
              <a:ext cx="211699" cy="1070547"/>
            </a:xfrm>
            <a:prstGeom prst="rect">
              <a:avLst/>
            </a:prstGeom>
            <a:solidFill>
              <a:srgbClr val="0058AB">
                <a:alpha val="100000"/>
              </a:srgbClr>
            </a:solidFill>
          </p:spPr>
          <p:txBody>
            <a:bodyPr/>
            <a:lstStyle/>
            <a:p/>
          </p:txBody>
        </p:sp>
        <p:sp>
          <p:nvSpPr>
            <p:cNvPr id="38" name="rc38"/>
            <p:cNvSpPr/>
            <p:nvPr/>
          </p:nvSpPr>
          <p:spPr>
            <a:xfrm>
              <a:off x="4030080" y="3845780"/>
              <a:ext cx="211699" cy="1039532"/>
            </a:xfrm>
            <a:prstGeom prst="rect">
              <a:avLst/>
            </a:prstGeom>
            <a:solidFill>
              <a:srgbClr val="0058AB">
                <a:alpha val="100000"/>
              </a:srgbClr>
            </a:solidFill>
          </p:spPr>
          <p:txBody>
            <a:bodyPr/>
            <a:lstStyle/>
            <a:p/>
          </p:txBody>
        </p:sp>
        <p:sp>
          <p:nvSpPr>
            <p:cNvPr id="39" name="rc39"/>
            <p:cNvSpPr/>
            <p:nvPr/>
          </p:nvSpPr>
          <p:spPr>
            <a:xfrm>
              <a:off x="4265302" y="3781814"/>
              <a:ext cx="211699" cy="1103497"/>
            </a:xfrm>
            <a:prstGeom prst="rect">
              <a:avLst/>
            </a:prstGeom>
            <a:solidFill>
              <a:srgbClr val="0058AB">
                <a:alpha val="100000"/>
              </a:srgbClr>
            </a:solidFill>
          </p:spPr>
          <p:txBody>
            <a:bodyPr/>
            <a:lstStyle/>
            <a:p/>
          </p:txBody>
        </p:sp>
        <p:sp>
          <p:nvSpPr>
            <p:cNvPr id="40" name="rc40"/>
            <p:cNvSpPr/>
            <p:nvPr/>
          </p:nvSpPr>
          <p:spPr>
            <a:xfrm>
              <a:off x="4500523" y="3369482"/>
              <a:ext cx="211699" cy="1515830"/>
            </a:xfrm>
            <a:prstGeom prst="rect">
              <a:avLst/>
            </a:prstGeom>
            <a:solidFill>
              <a:srgbClr val="0058AB">
                <a:alpha val="100000"/>
              </a:srgbClr>
            </a:solidFill>
          </p:spPr>
          <p:txBody>
            <a:bodyPr/>
            <a:lstStyle/>
            <a:p/>
          </p:txBody>
        </p:sp>
        <p:sp>
          <p:nvSpPr>
            <p:cNvPr id="41" name="rc41"/>
            <p:cNvSpPr/>
            <p:nvPr/>
          </p:nvSpPr>
          <p:spPr>
            <a:xfrm>
              <a:off x="4735745" y="3552870"/>
              <a:ext cx="211699" cy="1332441"/>
            </a:xfrm>
            <a:prstGeom prst="rect">
              <a:avLst/>
            </a:prstGeom>
            <a:solidFill>
              <a:srgbClr val="0058AB">
                <a:alpha val="100000"/>
              </a:srgbClr>
            </a:solidFill>
          </p:spPr>
          <p:txBody>
            <a:bodyPr/>
            <a:lstStyle/>
            <a:p/>
          </p:txBody>
        </p:sp>
        <p:sp>
          <p:nvSpPr>
            <p:cNvPr id="42" name="rc42"/>
            <p:cNvSpPr/>
            <p:nvPr/>
          </p:nvSpPr>
          <p:spPr>
            <a:xfrm>
              <a:off x="4970967" y="3871118"/>
              <a:ext cx="211699" cy="1014193"/>
            </a:xfrm>
            <a:prstGeom prst="rect">
              <a:avLst/>
            </a:prstGeom>
            <a:solidFill>
              <a:srgbClr val="0058AB">
                <a:alpha val="100000"/>
              </a:srgbClr>
            </a:solidFill>
          </p:spPr>
          <p:txBody>
            <a:bodyPr/>
            <a:lstStyle/>
            <a:p/>
          </p:txBody>
        </p:sp>
        <p:sp>
          <p:nvSpPr>
            <p:cNvPr id="43" name="rc43"/>
            <p:cNvSpPr/>
            <p:nvPr/>
          </p:nvSpPr>
          <p:spPr>
            <a:xfrm>
              <a:off x="5206189" y="3667311"/>
              <a:ext cx="211699" cy="1218000"/>
            </a:xfrm>
            <a:prstGeom prst="rect">
              <a:avLst/>
            </a:prstGeom>
            <a:solidFill>
              <a:srgbClr val="0058AB">
                <a:alpha val="100000"/>
              </a:srgbClr>
            </a:solidFill>
          </p:spPr>
          <p:txBody>
            <a:bodyPr/>
            <a:lstStyle/>
            <a:p/>
          </p:txBody>
        </p:sp>
        <p:sp>
          <p:nvSpPr>
            <p:cNvPr id="44" name="rc44"/>
            <p:cNvSpPr/>
            <p:nvPr/>
          </p:nvSpPr>
          <p:spPr>
            <a:xfrm>
              <a:off x="5441410" y="3182952"/>
              <a:ext cx="211699" cy="1702359"/>
            </a:xfrm>
            <a:prstGeom prst="rect">
              <a:avLst/>
            </a:prstGeom>
            <a:solidFill>
              <a:srgbClr val="0058AB">
                <a:alpha val="100000"/>
              </a:srgbClr>
            </a:solidFill>
          </p:spPr>
          <p:txBody>
            <a:bodyPr/>
            <a:lstStyle/>
            <a:p/>
          </p:txBody>
        </p:sp>
        <p:sp>
          <p:nvSpPr>
            <p:cNvPr id="45" name="rc45"/>
            <p:cNvSpPr/>
            <p:nvPr/>
          </p:nvSpPr>
          <p:spPr>
            <a:xfrm>
              <a:off x="5676632" y="2502395"/>
              <a:ext cx="211699" cy="2382916"/>
            </a:xfrm>
            <a:prstGeom prst="rect">
              <a:avLst/>
            </a:prstGeom>
            <a:solidFill>
              <a:srgbClr val="0058AB">
                <a:alpha val="100000"/>
              </a:srgbClr>
            </a:solidFill>
          </p:spPr>
          <p:txBody>
            <a:bodyPr/>
            <a:lstStyle/>
            <a:p/>
          </p:txBody>
        </p:sp>
        <p:sp>
          <p:nvSpPr>
            <p:cNvPr id="46" name="rc46"/>
            <p:cNvSpPr/>
            <p:nvPr/>
          </p:nvSpPr>
          <p:spPr>
            <a:xfrm>
              <a:off x="5911854" y="1711446"/>
              <a:ext cx="211699" cy="3173865"/>
            </a:xfrm>
            <a:prstGeom prst="rect">
              <a:avLst/>
            </a:prstGeom>
            <a:solidFill>
              <a:srgbClr val="0058AB">
                <a:alpha val="100000"/>
              </a:srgbClr>
            </a:solidFill>
          </p:spPr>
          <p:txBody>
            <a:bodyPr/>
            <a:lstStyle/>
            <a:p/>
          </p:txBody>
        </p:sp>
        <p:sp>
          <p:nvSpPr>
            <p:cNvPr id="47" name="rc47"/>
            <p:cNvSpPr/>
            <p:nvPr/>
          </p:nvSpPr>
          <p:spPr>
            <a:xfrm>
              <a:off x="6147076" y="1569058"/>
              <a:ext cx="211699" cy="3316253"/>
            </a:xfrm>
            <a:prstGeom prst="rect">
              <a:avLst/>
            </a:prstGeom>
            <a:solidFill>
              <a:srgbClr val="0058AB">
                <a:alpha val="100000"/>
              </a:srgbClr>
            </a:solidFill>
          </p:spPr>
          <p:txBody>
            <a:bodyPr/>
            <a:lstStyle/>
            <a:p/>
          </p:txBody>
        </p:sp>
        <p:sp>
          <p:nvSpPr>
            <p:cNvPr id="48" name="rc48"/>
            <p:cNvSpPr/>
            <p:nvPr/>
          </p:nvSpPr>
          <p:spPr>
            <a:xfrm>
              <a:off x="6382297" y="1066043"/>
              <a:ext cx="211699" cy="3819268"/>
            </a:xfrm>
            <a:prstGeom prst="rect">
              <a:avLst/>
            </a:prstGeom>
            <a:solidFill>
              <a:srgbClr val="0058AB">
                <a:alpha val="100000"/>
              </a:srgbClr>
            </a:solidFill>
          </p:spPr>
          <p:txBody>
            <a:bodyPr/>
            <a:lstStyle/>
            <a:p/>
          </p:txBody>
        </p:sp>
        <p:sp>
          <p:nvSpPr>
            <p:cNvPr id="49" name="rc49"/>
            <p:cNvSpPr/>
            <p:nvPr/>
          </p:nvSpPr>
          <p:spPr>
            <a:xfrm>
              <a:off x="6617519" y="2115817"/>
              <a:ext cx="211699" cy="2769494"/>
            </a:xfrm>
            <a:prstGeom prst="rect">
              <a:avLst/>
            </a:prstGeom>
            <a:solidFill>
              <a:srgbClr val="0058AB">
                <a:alpha val="100000"/>
              </a:srgbClr>
            </a:solidFill>
          </p:spPr>
          <p:txBody>
            <a:bodyPr/>
            <a:lstStyle/>
            <a:p/>
          </p:txBody>
        </p:sp>
        <p:sp>
          <p:nvSpPr>
            <p:cNvPr id="50" name="rc50"/>
            <p:cNvSpPr/>
            <p:nvPr/>
          </p:nvSpPr>
          <p:spPr>
            <a:xfrm>
              <a:off x="6852741" y="2453427"/>
              <a:ext cx="211699" cy="2431884"/>
            </a:xfrm>
            <a:prstGeom prst="rect">
              <a:avLst/>
            </a:prstGeom>
            <a:solidFill>
              <a:srgbClr val="0058AB">
                <a:alpha val="100000"/>
              </a:srgbClr>
            </a:solidFill>
          </p:spPr>
          <p:txBody>
            <a:bodyPr/>
            <a:lstStyle/>
            <a:p/>
          </p:txBody>
        </p:sp>
        <p:sp>
          <p:nvSpPr>
            <p:cNvPr id="51" name="rc51"/>
            <p:cNvSpPr/>
            <p:nvPr/>
          </p:nvSpPr>
          <p:spPr>
            <a:xfrm>
              <a:off x="8499293" y="3298379"/>
              <a:ext cx="211699" cy="1586932"/>
            </a:xfrm>
            <a:prstGeom prst="rect">
              <a:avLst/>
            </a:prstGeom>
            <a:solidFill>
              <a:srgbClr val="69DBFF">
                <a:alpha val="100000"/>
              </a:srgbClr>
            </a:solidFill>
          </p:spPr>
          <p:txBody>
            <a:bodyPr/>
            <a:lstStyle/>
            <a:p/>
          </p:txBody>
        </p:sp>
        <p:sp>
          <p:nvSpPr>
            <p:cNvPr id="52" name="pl52"/>
            <p:cNvSpPr/>
            <p:nvPr/>
          </p:nvSpPr>
          <p:spPr>
            <a:xfrm>
              <a:off x="6252925" y="1711446"/>
              <a:ext cx="2352217" cy="1586932"/>
            </a:xfrm>
            <a:custGeom>
              <a:avLst/>
              <a:pathLst>
                <a:path w="2352217" h="1586932">
                  <a:moveTo>
                    <a:pt x="0" y="0"/>
                  </a:moveTo>
                  <a:lnTo>
                    <a:pt x="235221" y="158693"/>
                  </a:lnTo>
                  <a:lnTo>
                    <a:pt x="470443" y="317386"/>
                  </a:lnTo>
                  <a:lnTo>
                    <a:pt x="705665" y="476079"/>
                  </a:lnTo>
                  <a:lnTo>
                    <a:pt x="940887" y="634773"/>
                  </a:lnTo>
                  <a:lnTo>
                    <a:pt x="1176108" y="793466"/>
                  </a:lnTo>
                  <a:lnTo>
                    <a:pt x="1411330" y="952159"/>
                  </a:lnTo>
                  <a:lnTo>
                    <a:pt x="1646552" y="1110852"/>
                  </a:lnTo>
                  <a:lnTo>
                    <a:pt x="1881774" y="1269546"/>
                  </a:lnTo>
                  <a:lnTo>
                    <a:pt x="2116995" y="1428239"/>
                  </a:lnTo>
                  <a:lnTo>
                    <a:pt x="2352217" y="1586932"/>
                  </a:lnTo>
                </a:path>
              </a:pathLst>
            </a:custGeom>
            <a:ln w="13550" cap="flat">
              <a:solidFill>
                <a:srgbClr val="000000">
                  <a:alpha val="100000"/>
                </a:srgbClr>
              </a:solidFill>
              <a:prstDash val="solid"/>
              <a:round/>
            </a:ln>
          </p:spPr>
          <p:txBody>
            <a:bodyPr/>
            <a:lstStyle/>
            <a:p/>
          </p:txBody>
        </p:sp>
        <p:sp>
          <p:nvSpPr>
            <p:cNvPr id="53" name="pt53"/>
            <p:cNvSpPr/>
            <p:nvPr/>
          </p:nvSpPr>
          <p:spPr>
            <a:xfrm>
              <a:off x="6228100" y="16866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6463321" y="18453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698543" y="20040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6933765" y="21627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7168987" y="23213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404208" y="24800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639430" y="26387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74652" y="27974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109874" y="29561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345095" y="31148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8580317" y="327355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952642" y="727649"/>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AMR</a:t>
              </a:r>
            </a:p>
          </p:txBody>
        </p:sp>
        <p:sp>
          <p:nvSpPr>
            <p:cNvPr id="65" name="tx65"/>
            <p:cNvSpPr/>
            <p:nvPr/>
          </p:nvSpPr>
          <p:spPr>
            <a:xfrm rot="-5400000">
              <a:off x="14276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6" name="tx66"/>
            <p:cNvSpPr/>
            <p:nvPr/>
          </p:nvSpPr>
          <p:spPr>
            <a:xfrm rot="-5400000">
              <a:off x="26037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7" name="tx67"/>
            <p:cNvSpPr/>
            <p:nvPr/>
          </p:nvSpPr>
          <p:spPr>
            <a:xfrm rot="-5400000">
              <a:off x="37798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8" name="tx68"/>
            <p:cNvSpPr/>
            <p:nvPr/>
          </p:nvSpPr>
          <p:spPr>
            <a:xfrm rot="-5400000">
              <a:off x="49559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9" name="tx69"/>
            <p:cNvSpPr/>
            <p:nvPr/>
          </p:nvSpPr>
          <p:spPr>
            <a:xfrm rot="-5400000">
              <a:off x="589681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70" name="tx70"/>
            <p:cNvSpPr/>
            <p:nvPr/>
          </p:nvSpPr>
          <p:spPr>
            <a:xfrm rot="-5400000">
              <a:off x="68376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1" name="tx71"/>
            <p:cNvSpPr/>
            <p:nvPr/>
          </p:nvSpPr>
          <p:spPr>
            <a:xfrm rot="-5400000">
              <a:off x="730814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2" name="tx72"/>
            <p:cNvSpPr/>
            <p:nvPr/>
          </p:nvSpPr>
          <p:spPr>
            <a:xfrm rot="-5400000">
              <a:off x="848422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3" name="tx73"/>
            <p:cNvSpPr/>
            <p:nvPr/>
          </p:nvSpPr>
          <p:spPr>
            <a:xfrm>
              <a:off x="953025"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4" name="tx74"/>
            <p:cNvSpPr/>
            <p:nvPr/>
          </p:nvSpPr>
          <p:spPr>
            <a:xfrm>
              <a:off x="603427" y="376607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75" name="tx75"/>
            <p:cNvSpPr/>
            <p:nvPr/>
          </p:nvSpPr>
          <p:spPr>
            <a:xfrm>
              <a:off x="508103" y="270427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76" name="tx76"/>
            <p:cNvSpPr/>
            <p:nvPr/>
          </p:nvSpPr>
          <p:spPr>
            <a:xfrm>
              <a:off x="508103" y="164246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77" name="tx77"/>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78" name="rc78"/>
            <p:cNvSpPr/>
            <p:nvPr/>
          </p:nvSpPr>
          <p:spPr>
            <a:xfrm>
              <a:off x="3740830" y="5761013"/>
              <a:ext cx="201456" cy="201456"/>
            </a:xfrm>
            <a:prstGeom prst="rect">
              <a:avLst/>
            </a:prstGeom>
            <a:solidFill>
              <a:srgbClr val="0058AB">
                <a:alpha val="100000"/>
              </a:srgbClr>
            </a:solidFill>
          </p:spPr>
          <p:txBody>
            <a:bodyPr/>
            <a:lstStyle/>
            <a:p/>
          </p:txBody>
        </p:sp>
        <p:sp>
          <p:nvSpPr>
            <p:cNvPr id="79" name="rc79"/>
            <p:cNvSpPr/>
            <p:nvPr/>
          </p:nvSpPr>
          <p:spPr>
            <a:xfrm>
              <a:off x="4642916" y="5761013"/>
              <a:ext cx="201456" cy="201456"/>
            </a:xfrm>
            <a:prstGeom prst="rect">
              <a:avLst/>
            </a:prstGeom>
            <a:solidFill>
              <a:srgbClr val="69DBFF">
                <a:alpha val="100000"/>
              </a:srgbClr>
            </a:solidFill>
          </p:spPr>
          <p:txBody>
            <a:bodyPr/>
            <a:lstStyle/>
            <a:p/>
          </p:txBody>
        </p:sp>
        <p:sp>
          <p:nvSpPr>
            <p:cNvPr id="80" name="tx80"/>
            <p:cNvSpPr/>
            <p:nvPr/>
          </p:nvSpPr>
          <p:spPr>
            <a:xfrm>
              <a:off x="402087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1" name="tx81"/>
            <p:cNvSpPr/>
            <p:nvPr/>
          </p:nvSpPr>
          <p:spPr>
            <a:xfrm>
              <a:off x="492296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2" name="tx82"/>
            <p:cNvSpPr/>
            <p:nvPr/>
          </p:nvSpPr>
          <p:spPr>
            <a:xfrm>
              <a:off x="2188014" y="398022"/>
              <a:ext cx="57776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AMR</a:t>
              </a:r>
            </a:p>
          </p:txBody>
        </p:sp>
        <p:sp>
          <p:nvSpPr>
            <p:cNvPr id="83" name="tx83"/>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4" name="tx84"/>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5" name="tx8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6" name="tx86"/>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7" name="tx87"/>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-10% lower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Antigua and Barbuda, Bahamas, Chile, Costa Rica, Cuba, Dominica, Dominican Republic, and Trinidad and Tobago had the highest coverage (99%), while Venezuela had the lowest coverage (65%).
DTP1 coverage increased in 10 out of 35 countries between 2022 and 2023. The largest increase was 13% points in Grenada from 79% to 92%.
14 countries saw a decrease in coverage (Argentina, Belize, Bolivia, Colombia, Honduras, Jamaica, Mexico, Nicaragua, Panama, Paraguay, Peru, Saint Vincent and the Grenadines, Suriname, and Uruguay). The largest decline was 13% points in Argentina from 90% to 77%.
Coverage remained constant between 2022 and 2023 in the remaining 11 countries.
In 2023, 23 out of 35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10 countries (Antigua and Barbuda, Bahamas, Brazil, Costa Rica, Dominican Republic, Jamaica, Mexico, Suriname, Trinidad and Tobago, and United States).
The largest increase in coverage was 17% points in Brazil from 79% in 2019 to 96% in 2023}.
Coverage was lower than in 2019 in 18 countries (Argentina, Barbados, Belize, Bolivia, Colombia, Ecuador, Grenada, Guatemala, Guyana, Honduras, Nicaragua, Panama, Paraguay, Peru, Saint Lucia, Saint Vincent and the Grenadines, Uruguay, and Venezuela).
The largest decline in coverage was 20% points in Venezuela from 85% in 2019 to 65%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AMR, 1 out of 35 (3%) countries had DTP1 coverage below 70% in 2023. This was Venezuela, which accounts for approximately 421,000 (3%) of the total annual cohort of surviving infants in the region.
There were 23 (66%) countries that achieved DTP1 of 90% or higher, accounting for 8,907,000 (67%)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606781" y="1545019"/>
              <a:ext cx="1751516" cy="1865968"/>
            </a:xfrm>
            <a:custGeom>
              <a:avLst/>
              <a:pathLst>
                <a:path w="1751516" h="1865968">
                  <a:moveTo>
                    <a:pt x="0" y="1865968"/>
                  </a:moveTo>
                  <a:lnTo>
                    <a:pt x="60397" y="1843781"/>
                  </a:lnTo>
                  <a:lnTo>
                    <a:pt x="120794" y="1821593"/>
                  </a:lnTo>
                  <a:lnTo>
                    <a:pt x="181191" y="1799405"/>
                  </a:lnTo>
                  <a:lnTo>
                    <a:pt x="241588" y="1777217"/>
                  </a:lnTo>
                  <a:lnTo>
                    <a:pt x="301985" y="1755029"/>
                  </a:lnTo>
                  <a:lnTo>
                    <a:pt x="362382" y="1732841"/>
                  </a:lnTo>
                  <a:lnTo>
                    <a:pt x="422779" y="1710653"/>
                  </a:lnTo>
                  <a:lnTo>
                    <a:pt x="483177" y="1688465"/>
                  </a:lnTo>
                  <a:lnTo>
                    <a:pt x="543574" y="1666277"/>
                  </a:lnTo>
                  <a:lnTo>
                    <a:pt x="603971" y="1644089"/>
                  </a:lnTo>
                  <a:lnTo>
                    <a:pt x="664368" y="1621901"/>
                  </a:lnTo>
                  <a:lnTo>
                    <a:pt x="724765" y="1599713"/>
                  </a:lnTo>
                  <a:lnTo>
                    <a:pt x="785162" y="1577525"/>
                  </a:lnTo>
                  <a:lnTo>
                    <a:pt x="845559" y="1555337"/>
                  </a:lnTo>
                  <a:lnTo>
                    <a:pt x="905957" y="1533149"/>
                  </a:lnTo>
                  <a:lnTo>
                    <a:pt x="966354" y="1510961"/>
                  </a:lnTo>
                  <a:lnTo>
                    <a:pt x="1026751" y="1488773"/>
                  </a:lnTo>
                  <a:lnTo>
                    <a:pt x="1087148" y="1466585"/>
                  </a:lnTo>
                  <a:lnTo>
                    <a:pt x="1147545" y="1444397"/>
                  </a:lnTo>
                  <a:lnTo>
                    <a:pt x="1207942" y="1422209"/>
                  </a:lnTo>
                  <a:lnTo>
                    <a:pt x="1268339" y="1400022"/>
                  </a:lnTo>
                  <a:lnTo>
                    <a:pt x="1328736" y="1377834"/>
                  </a:lnTo>
                  <a:lnTo>
                    <a:pt x="1389134" y="1355646"/>
                  </a:lnTo>
                  <a:lnTo>
                    <a:pt x="1449531" y="1333458"/>
                  </a:lnTo>
                  <a:lnTo>
                    <a:pt x="1509928" y="1311270"/>
                  </a:lnTo>
                  <a:lnTo>
                    <a:pt x="1570325" y="1289082"/>
                  </a:lnTo>
                  <a:lnTo>
                    <a:pt x="1630722" y="1266894"/>
                  </a:lnTo>
                  <a:lnTo>
                    <a:pt x="1691119" y="1244706"/>
                  </a:lnTo>
                  <a:lnTo>
                    <a:pt x="1751516" y="1222518"/>
                  </a:lnTo>
                  <a:lnTo>
                    <a:pt x="1728734" y="1163603"/>
                  </a:lnTo>
                  <a:lnTo>
                    <a:pt x="1703970" y="1105492"/>
                  </a:lnTo>
                  <a:lnTo>
                    <a:pt x="1677254" y="1048253"/>
                  </a:lnTo>
                  <a:lnTo>
                    <a:pt x="1648615" y="991951"/>
                  </a:lnTo>
                  <a:lnTo>
                    <a:pt x="1618088" y="936651"/>
                  </a:lnTo>
                  <a:lnTo>
                    <a:pt x="1585706" y="882416"/>
                  </a:lnTo>
                  <a:lnTo>
                    <a:pt x="1551506" y="829307"/>
                  </a:lnTo>
                  <a:lnTo>
                    <a:pt x="1515529" y="777387"/>
                  </a:lnTo>
                  <a:lnTo>
                    <a:pt x="1477815" y="726714"/>
                  </a:lnTo>
                  <a:lnTo>
                    <a:pt x="1438408" y="677347"/>
                  </a:lnTo>
                  <a:lnTo>
                    <a:pt x="1397352" y="629342"/>
                  </a:lnTo>
                  <a:lnTo>
                    <a:pt x="1354695" y="582754"/>
                  </a:lnTo>
                  <a:lnTo>
                    <a:pt x="1310486" y="537636"/>
                  </a:lnTo>
                  <a:lnTo>
                    <a:pt x="1264775" y="494041"/>
                  </a:lnTo>
                  <a:lnTo>
                    <a:pt x="1217614" y="452018"/>
                  </a:lnTo>
                  <a:lnTo>
                    <a:pt x="1169058" y="411615"/>
                  </a:lnTo>
                  <a:lnTo>
                    <a:pt x="1119162" y="372879"/>
                  </a:lnTo>
                  <a:lnTo>
                    <a:pt x="1067984" y="335854"/>
                  </a:lnTo>
                  <a:lnTo>
                    <a:pt x="1015582" y="300583"/>
                  </a:lnTo>
                  <a:lnTo>
                    <a:pt x="962016" y="267105"/>
                  </a:lnTo>
                  <a:lnTo>
                    <a:pt x="907348" y="235459"/>
                  </a:lnTo>
                  <a:lnTo>
                    <a:pt x="851639" y="205682"/>
                  </a:lnTo>
                  <a:lnTo>
                    <a:pt x="794955" y="177808"/>
                  </a:lnTo>
                  <a:lnTo>
                    <a:pt x="737360" y="151868"/>
                  </a:lnTo>
                  <a:lnTo>
                    <a:pt x="678920" y="127893"/>
                  </a:lnTo>
                  <a:lnTo>
                    <a:pt x="619702" y="105909"/>
                  </a:lnTo>
                  <a:lnTo>
                    <a:pt x="559774" y="85942"/>
                  </a:lnTo>
                  <a:lnTo>
                    <a:pt x="499204" y="68015"/>
                  </a:lnTo>
                  <a:lnTo>
                    <a:pt x="438062" y="52149"/>
                  </a:lnTo>
                  <a:lnTo>
                    <a:pt x="376418" y="38361"/>
                  </a:lnTo>
                  <a:lnTo>
                    <a:pt x="314343" y="26667"/>
                  </a:lnTo>
                  <a:lnTo>
                    <a:pt x="251908" y="17082"/>
                  </a:lnTo>
                  <a:lnTo>
                    <a:pt x="189184" y="9615"/>
                  </a:lnTo>
                  <a:lnTo>
                    <a:pt x="126243" y="4275"/>
                  </a:lnTo>
                  <a:lnTo>
                    <a:pt x="63157" y="1069"/>
                  </a:lnTo>
                  <a:lnTo>
                    <a:pt x="0" y="0"/>
                  </a:lnTo>
                  <a:lnTo>
                    <a:pt x="0" y="64343"/>
                  </a:lnTo>
                  <a:lnTo>
                    <a:pt x="0" y="128687"/>
                  </a:lnTo>
                  <a:lnTo>
                    <a:pt x="0" y="193031"/>
                  </a:lnTo>
                  <a:lnTo>
                    <a:pt x="0" y="257375"/>
                  </a:lnTo>
                  <a:lnTo>
                    <a:pt x="0" y="321718"/>
                  </a:lnTo>
                  <a:lnTo>
                    <a:pt x="0" y="386062"/>
                  </a:lnTo>
                  <a:lnTo>
                    <a:pt x="0" y="450406"/>
                  </a:lnTo>
                  <a:lnTo>
                    <a:pt x="0" y="514750"/>
                  </a:lnTo>
                  <a:lnTo>
                    <a:pt x="0" y="579093"/>
                  </a:lnTo>
                  <a:lnTo>
                    <a:pt x="0" y="643437"/>
                  </a:lnTo>
                  <a:lnTo>
                    <a:pt x="0" y="707781"/>
                  </a:lnTo>
                  <a:lnTo>
                    <a:pt x="0" y="772125"/>
                  </a:lnTo>
                  <a:lnTo>
                    <a:pt x="0" y="836468"/>
                  </a:lnTo>
                  <a:lnTo>
                    <a:pt x="0" y="900812"/>
                  </a:lnTo>
                  <a:lnTo>
                    <a:pt x="0" y="965156"/>
                  </a:lnTo>
                  <a:lnTo>
                    <a:pt x="0" y="1029500"/>
                  </a:lnTo>
                  <a:lnTo>
                    <a:pt x="0" y="1093843"/>
                  </a:lnTo>
                  <a:lnTo>
                    <a:pt x="0" y="1158187"/>
                  </a:lnTo>
                  <a:lnTo>
                    <a:pt x="0" y="1222531"/>
                  </a:lnTo>
                  <a:lnTo>
                    <a:pt x="0" y="1286875"/>
                  </a:lnTo>
                  <a:lnTo>
                    <a:pt x="0" y="1351218"/>
                  </a:lnTo>
                  <a:lnTo>
                    <a:pt x="0" y="1415562"/>
                  </a:lnTo>
                  <a:lnTo>
                    <a:pt x="0" y="1479906"/>
                  </a:lnTo>
                  <a:lnTo>
                    <a:pt x="0" y="1544250"/>
                  </a:lnTo>
                  <a:lnTo>
                    <a:pt x="0" y="1608593"/>
                  </a:lnTo>
                  <a:lnTo>
                    <a:pt x="0" y="1672937"/>
                  </a:lnTo>
                  <a:lnTo>
                    <a:pt x="0" y="1737281"/>
                  </a:lnTo>
                  <a:lnTo>
                    <a:pt x="0" y="1801625"/>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606781" y="2767538"/>
              <a:ext cx="1865968" cy="1466026"/>
            </a:xfrm>
            <a:custGeom>
              <a:avLst/>
              <a:pathLst>
                <a:path w="1865968" h="1466026">
                  <a:moveTo>
                    <a:pt x="0" y="643450"/>
                  </a:moveTo>
                  <a:lnTo>
                    <a:pt x="57754" y="671815"/>
                  </a:lnTo>
                  <a:lnTo>
                    <a:pt x="115508" y="700179"/>
                  </a:lnTo>
                  <a:lnTo>
                    <a:pt x="173263" y="728544"/>
                  </a:lnTo>
                  <a:lnTo>
                    <a:pt x="231017" y="756909"/>
                  </a:lnTo>
                  <a:lnTo>
                    <a:pt x="288771" y="785274"/>
                  </a:lnTo>
                  <a:lnTo>
                    <a:pt x="346526" y="813638"/>
                  </a:lnTo>
                  <a:lnTo>
                    <a:pt x="404280" y="842003"/>
                  </a:lnTo>
                  <a:lnTo>
                    <a:pt x="462034" y="870368"/>
                  </a:lnTo>
                  <a:lnTo>
                    <a:pt x="519789" y="898732"/>
                  </a:lnTo>
                  <a:lnTo>
                    <a:pt x="577543" y="927097"/>
                  </a:lnTo>
                  <a:lnTo>
                    <a:pt x="635297" y="955462"/>
                  </a:lnTo>
                  <a:lnTo>
                    <a:pt x="693052" y="983826"/>
                  </a:lnTo>
                  <a:lnTo>
                    <a:pt x="750806" y="1012191"/>
                  </a:lnTo>
                  <a:lnTo>
                    <a:pt x="808560" y="1040556"/>
                  </a:lnTo>
                  <a:lnTo>
                    <a:pt x="866315" y="1068921"/>
                  </a:lnTo>
                  <a:lnTo>
                    <a:pt x="924069" y="1097285"/>
                  </a:lnTo>
                  <a:lnTo>
                    <a:pt x="981823" y="1125650"/>
                  </a:lnTo>
                  <a:lnTo>
                    <a:pt x="1039578" y="1154015"/>
                  </a:lnTo>
                  <a:lnTo>
                    <a:pt x="1097332" y="1182379"/>
                  </a:lnTo>
                  <a:lnTo>
                    <a:pt x="1155086" y="1210744"/>
                  </a:lnTo>
                  <a:lnTo>
                    <a:pt x="1212841" y="1239109"/>
                  </a:lnTo>
                  <a:lnTo>
                    <a:pt x="1270595" y="1267473"/>
                  </a:lnTo>
                  <a:lnTo>
                    <a:pt x="1328349" y="1295838"/>
                  </a:lnTo>
                  <a:lnTo>
                    <a:pt x="1386104" y="1324203"/>
                  </a:lnTo>
                  <a:lnTo>
                    <a:pt x="1443858" y="1352567"/>
                  </a:lnTo>
                  <a:lnTo>
                    <a:pt x="1501612" y="1380932"/>
                  </a:lnTo>
                  <a:lnTo>
                    <a:pt x="1559367" y="1409297"/>
                  </a:lnTo>
                  <a:lnTo>
                    <a:pt x="1617121" y="1437662"/>
                  </a:lnTo>
                  <a:lnTo>
                    <a:pt x="1674875" y="1466026"/>
                  </a:lnTo>
                  <a:lnTo>
                    <a:pt x="1702753" y="1406648"/>
                  </a:lnTo>
                  <a:lnTo>
                    <a:pt x="1728526" y="1346327"/>
                  </a:lnTo>
                  <a:lnTo>
                    <a:pt x="1752163" y="1285137"/>
                  </a:lnTo>
                  <a:lnTo>
                    <a:pt x="1773635" y="1223155"/>
                  </a:lnTo>
                  <a:lnTo>
                    <a:pt x="1792915" y="1160456"/>
                  </a:lnTo>
                  <a:lnTo>
                    <a:pt x="1809979" y="1097117"/>
                  </a:lnTo>
                  <a:lnTo>
                    <a:pt x="1824807" y="1033219"/>
                  </a:lnTo>
                  <a:lnTo>
                    <a:pt x="1837379" y="968838"/>
                  </a:lnTo>
                  <a:lnTo>
                    <a:pt x="1847680" y="904056"/>
                  </a:lnTo>
                  <a:lnTo>
                    <a:pt x="1855699" y="838951"/>
                  </a:lnTo>
                  <a:lnTo>
                    <a:pt x="1861424" y="773605"/>
                  </a:lnTo>
                  <a:lnTo>
                    <a:pt x="1864848" y="708098"/>
                  </a:lnTo>
                  <a:lnTo>
                    <a:pt x="1865968" y="642511"/>
                  </a:lnTo>
                  <a:lnTo>
                    <a:pt x="1864782" y="576925"/>
                  </a:lnTo>
                  <a:lnTo>
                    <a:pt x="1861292" y="511422"/>
                  </a:lnTo>
                  <a:lnTo>
                    <a:pt x="1855501" y="446081"/>
                  </a:lnTo>
                  <a:lnTo>
                    <a:pt x="1847417" y="380985"/>
                  </a:lnTo>
                  <a:lnTo>
                    <a:pt x="1837050" y="316213"/>
                  </a:lnTo>
                  <a:lnTo>
                    <a:pt x="1824413" y="251845"/>
                  </a:lnTo>
                  <a:lnTo>
                    <a:pt x="1809522" y="187961"/>
                  </a:lnTo>
                  <a:lnTo>
                    <a:pt x="1792394" y="124640"/>
                  </a:lnTo>
                  <a:lnTo>
                    <a:pt x="1773051" y="61961"/>
                  </a:lnTo>
                  <a:lnTo>
                    <a:pt x="1751516" y="0"/>
                  </a:lnTo>
                  <a:lnTo>
                    <a:pt x="1691119" y="22187"/>
                  </a:lnTo>
                  <a:lnTo>
                    <a:pt x="1630722" y="44375"/>
                  </a:lnTo>
                  <a:lnTo>
                    <a:pt x="1570325" y="66563"/>
                  </a:lnTo>
                  <a:lnTo>
                    <a:pt x="1509928" y="88751"/>
                  </a:lnTo>
                  <a:lnTo>
                    <a:pt x="1449531" y="110939"/>
                  </a:lnTo>
                  <a:lnTo>
                    <a:pt x="1389134" y="133127"/>
                  </a:lnTo>
                  <a:lnTo>
                    <a:pt x="1328736" y="155315"/>
                  </a:lnTo>
                  <a:lnTo>
                    <a:pt x="1268339" y="177503"/>
                  </a:lnTo>
                  <a:lnTo>
                    <a:pt x="1207942" y="199691"/>
                  </a:lnTo>
                  <a:lnTo>
                    <a:pt x="1147545" y="221879"/>
                  </a:lnTo>
                  <a:lnTo>
                    <a:pt x="1087148" y="244067"/>
                  </a:lnTo>
                  <a:lnTo>
                    <a:pt x="1026751" y="266255"/>
                  </a:lnTo>
                  <a:lnTo>
                    <a:pt x="966354" y="288443"/>
                  </a:lnTo>
                  <a:lnTo>
                    <a:pt x="905957" y="310631"/>
                  </a:lnTo>
                  <a:lnTo>
                    <a:pt x="845559" y="332819"/>
                  </a:lnTo>
                  <a:lnTo>
                    <a:pt x="785162" y="355007"/>
                  </a:lnTo>
                  <a:lnTo>
                    <a:pt x="724765" y="377195"/>
                  </a:lnTo>
                  <a:lnTo>
                    <a:pt x="664368" y="399383"/>
                  </a:lnTo>
                  <a:lnTo>
                    <a:pt x="603971" y="421571"/>
                  </a:lnTo>
                  <a:lnTo>
                    <a:pt x="543574" y="443758"/>
                  </a:lnTo>
                  <a:lnTo>
                    <a:pt x="483177" y="465946"/>
                  </a:lnTo>
                  <a:lnTo>
                    <a:pt x="422779" y="488134"/>
                  </a:lnTo>
                  <a:lnTo>
                    <a:pt x="362382" y="510322"/>
                  </a:lnTo>
                  <a:lnTo>
                    <a:pt x="301985" y="532510"/>
                  </a:lnTo>
                  <a:lnTo>
                    <a:pt x="241588" y="554698"/>
                  </a:lnTo>
                  <a:lnTo>
                    <a:pt x="181191" y="576886"/>
                  </a:lnTo>
                  <a:lnTo>
                    <a:pt x="120794" y="599074"/>
                  </a:lnTo>
                  <a:lnTo>
                    <a:pt x="60397" y="621262"/>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606781" y="3410988"/>
              <a:ext cx="1674875" cy="1652132"/>
            </a:xfrm>
            <a:custGeom>
              <a:avLst/>
              <a:pathLst>
                <a:path w="1674875" h="1652132">
                  <a:moveTo>
                    <a:pt x="0" y="0"/>
                  </a:moveTo>
                  <a:lnTo>
                    <a:pt x="29908" y="56970"/>
                  </a:lnTo>
                  <a:lnTo>
                    <a:pt x="59817" y="113940"/>
                  </a:lnTo>
                  <a:lnTo>
                    <a:pt x="89726" y="170910"/>
                  </a:lnTo>
                  <a:lnTo>
                    <a:pt x="119634" y="227880"/>
                  </a:lnTo>
                  <a:lnTo>
                    <a:pt x="149543" y="284850"/>
                  </a:lnTo>
                  <a:lnTo>
                    <a:pt x="179452" y="341820"/>
                  </a:lnTo>
                  <a:lnTo>
                    <a:pt x="209360" y="398790"/>
                  </a:lnTo>
                  <a:lnTo>
                    <a:pt x="239269" y="455760"/>
                  </a:lnTo>
                  <a:lnTo>
                    <a:pt x="269178" y="512730"/>
                  </a:lnTo>
                  <a:lnTo>
                    <a:pt x="299086" y="569700"/>
                  </a:lnTo>
                  <a:lnTo>
                    <a:pt x="328995" y="626670"/>
                  </a:lnTo>
                  <a:lnTo>
                    <a:pt x="358904" y="683640"/>
                  </a:lnTo>
                  <a:lnTo>
                    <a:pt x="388813" y="740610"/>
                  </a:lnTo>
                  <a:lnTo>
                    <a:pt x="418721" y="797581"/>
                  </a:lnTo>
                  <a:lnTo>
                    <a:pt x="448630" y="854551"/>
                  </a:lnTo>
                  <a:lnTo>
                    <a:pt x="478539" y="911521"/>
                  </a:lnTo>
                  <a:lnTo>
                    <a:pt x="508447" y="968491"/>
                  </a:lnTo>
                  <a:lnTo>
                    <a:pt x="538356" y="1025461"/>
                  </a:lnTo>
                  <a:lnTo>
                    <a:pt x="568265" y="1082431"/>
                  </a:lnTo>
                  <a:lnTo>
                    <a:pt x="598173" y="1139401"/>
                  </a:lnTo>
                  <a:lnTo>
                    <a:pt x="628082" y="1196371"/>
                  </a:lnTo>
                  <a:lnTo>
                    <a:pt x="657991" y="1253341"/>
                  </a:lnTo>
                  <a:lnTo>
                    <a:pt x="687900" y="1310311"/>
                  </a:lnTo>
                  <a:lnTo>
                    <a:pt x="717808" y="1367281"/>
                  </a:lnTo>
                  <a:lnTo>
                    <a:pt x="747717" y="1424251"/>
                  </a:lnTo>
                  <a:lnTo>
                    <a:pt x="777626" y="1481221"/>
                  </a:lnTo>
                  <a:lnTo>
                    <a:pt x="807534" y="1538191"/>
                  </a:lnTo>
                  <a:lnTo>
                    <a:pt x="837443" y="1595162"/>
                  </a:lnTo>
                  <a:lnTo>
                    <a:pt x="867352" y="1652132"/>
                  </a:lnTo>
                  <a:lnTo>
                    <a:pt x="924708" y="1620726"/>
                  </a:lnTo>
                  <a:lnTo>
                    <a:pt x="980929" y="1587330"/>
                  </a:lnTo>
                  <a:lnTo>
                    <a:pt x="1035946" y="1551984"/>
                  </a:lnTo>
                  <a:lnTo>
                    <a:pt x="1089690" y="1514732"/>
                  </a:lnTo>
                  <a:lnTo>
                    <a:pt x="1142096" y="1475620"/>
                  </a:lnTo>
                  <a:lnTo>
                    <a:pt x="1193099" y="1434696"/>
                  </a:lnTo>
                  <a:lnTo>
                    <a:pt x="1242637" y="1392010"/>
                  </a:lnTo>
                  <a:lnTo>
                    <a:pt x="1290648" y="1347614"/>
                  </a:lnTo>
                  <a:lnTo>
                    <a:pt x="1337075" y="1301564"/>
                  </a:lnTo>
                  <a:lnTo>
                    <a:pt x="1381860" y="1253914"/>
                  </a:lnTo>
                  <a:lnTo>
                    <a:pt x="1424947" y="1204725"/>
                  </a:lnTo>
                  <a:lnTo>
                    <a:pt x="1466285" y="1154056"/>
                  </a:lnTo>
                  <a:lnTo>
                    <a:pt x="1505822" y="1101970"/>
                  </a:lnTo>
                  <a:lnTo>
                    <a:pt x="1543509" y="1048531"/>
                  </a:lnTo>
                  <a:lnTo>
                    <a:pt x="1579301" y="993804"/>
                  </a:lnTo>
                  <a:lnTo>
                    <a:pt x="1613153" y="937856"/>
                  </a:lnTo>
                  <a:lnTo>
                    <a:pt x="1645024" y="880757"/>
                  </a:lnTo>
                  <a:lnTo>
                    <a:pt x="1674875" y="822576"/>
                  </a:lnTo>
                  <a:lnTo>
                    <a:pt x="1617121" y="794211"/>
                  </a:lnTo>
                  <a:lnTo>
                    <a:pt x="1559367" y="765846"/>
                  </a:lnTo>
                  <a:lnTo>
                    <a:pt x="1501612" y="737482"/>
                  </a:lnTo>
                  <a:lnTo>
                    <a:pt x="1443858" y="709117"/>
                  </a:lnTo>
                  <a:lnTo>
                    <a:pt x="1386104" y="680752"/>
                  </a:lnTo>
                  <a:lnTo>
                    <a:pt x="1328349" y="652388"/>
                  </a:lnTo>
                  <a:lnTo>
                    <a:pt x="1270595" y="624023"/>
                  </a:lnTo>
                  <a:lnTo>
                    <a:pt x="1212841" y="595658"/>
                  </a:lnTo>
                  <a:lnTo>
                    <a:pt x="1155086" y="567293"/>
                  </a:lnTo>
                  <a:lnTo>
                    <a:pt x="1097332" y="538929"/>
                  </a:lnTo>
                  <a:lnTo>
                    <a:pt x="1039578" y="510564"/>
                  </a:lnTo>
                  <a:lnTo>
                    <a:pt x="981823" y="482199"/>
                  </a:lnTo>
                  <a:lnTo>
                    <a:pt x="924069" y="453835"/>
                  </a:lnTo>
                  <a:lnTo>
                    <a:pt x="866315" y="425470"/>
                  </a:lnTo>
                  <a:lnTo>
                    <a:pt x="808560" y="397105"/>
                  </a:lnTo>
                  <a:lnTo>
                    <a:pt x="750806" y="368741"/>
                  </a:lnTo>
                  <a:lnTo>
                    <a:pt x="693052" y="340376"/>
                  </a:lnTo>
                  <a:lnTo>
                    <a:pt x="635297" y="312011"/>
                  </a:lnTo>
                  <a:lnTo>
                    <a:pt x="577543" y="283646"/>
                  </a:lnTo>
                  <a:lnTo>
                    <a:pt x="519789" y="255282"/>
                  </a:lnTo>
                  <a:lnTo>
                    <a:pt x="462034" y="226917"/>
                  </a:lnTo>
                  <a:lnTo>
                    <a:pt x="404280" y="198552"/>
                  </a:lnTo>
                  <a:lnTo>
                    <a:pt x="346526" y="170188"/>
                  </a:lnTo>
                  <a:lnTo>
                    <a:pt x="288771" y="141823"/>
                  </a:lnTo>
                  <a:lnTo>
                    <a:pt x="231017" y="113458"/>
                  </a:lnTo>
                  <a:lnTo>
                    <a:pt x="173263" y="85094"/>
                  </a:lnTo>
                  <a:lnTo>
                    <a:pt x="115508" y="56729"/>
                  </a:lnTo>
                  <a:lnTo>
                    <a:pt x="57754" y="28364"/>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454833" y="3410988"/>
              <a:ext cx="1019300" cy="1865858"/>
            </a:xfrm>
            <a:custGeom>
              <a:avLst/>
              <a:pathLst>
                <a:path w="1019300" h="1865858">
                  <a:moveTo>
                    <a:pt x="151948" y="0"/>
                  </a:moveTo>
                  <a:lnTo>
                    <a:pt x="146708" y="64130"/>
                  </a:lnTo>
                  <a:lnTo>
                    <a:pt x="141468" y="128260"/>
                  </a:lnTo>
                  <a:lnTo>
                    <a:pt x="136229" y="192390"/>
                  </a:lnTo>
                  <a:lnTo>
                    <a:pt x="130989" y="256520"/>
                  </a:lnTo>
                  <a:lnTo>
                    <a:pt x="125750" y="320650"/>
                  </a:lnTo>
                  <a:lnTo>
                    <a:pt x="120510" y="384780"/>
                  </a:lnTo>
                  <a:lnTo>
                    <a:pt x="115270" y="448910"/>
                  </a:lnTo>
                  <a:lnTo>
                    <a:pt x="110031" y="513040"/>
                  </a:lnTo>
                  <a:lnTo>
                    <a:pt x="104791" y="577170"/>
                  </a:lnTo>
                  <a:lnTo>
                    <a:pt x="99552" y="641300"/>
                  </a:lnTo>
                  <a:lnTo>
                    <a:pt x="94312" y="705430"/>
                  </a:lnTo>
                  <a:lnTo>
                    <a:pt x="89072" y="769560"/>
                  </a:lnTo>
                  <a:lnTo>
                    <a:pt x="83833" y="833690"/>
                  </a:lnTo>
                  <a:lnTo>
                    <a:pt x="78593" y="897820"/>
                  </a:lnTo>
                  <a:lnTo>
                    <a:pt x="73354" y="961951"/>
                  </a:lnTo>
                  <a:lnTo>
                    <a:pt x="68114" y="1026081"/>
                  </a:lnTo>
                  <a:lnTo>
                    <a:pt x="62875" y="1090211"/>
                  </a:lnTo>
                  <a:lnTo>
                    <a:pt x="57635" y="1154341"/>
                  </a:lnTo>
                  <a:lnTo>
                    <a:pt x="52395" y="1218471"/>
                  </a:lnTo>
                  <a:lnTo>
                    <a:pt x="47156" y="1282601"/>
                  </a:lnTo>
                  <a:lnTo>
                    <a:pt x="41916" y="1346731"/>
                  </a:lnTo>
                  <a:lnTo>
                    <a:pt x="36677" y="1410861"/>
                  </a:lnTo>
                  <a:lnTo>
                    <a:pt x="31437" y="1474991"/>
                  </a:lnTo>
                  <a:lnTo>
                    <a:pt x="26197" y="1539121"/>
                  </a:lnTo>
                  <a:lnTo>
                    <a:pt x="20958" y="1603251"/>
                  </a:lnTo>
                  <a:lnTo>
                    <a:pt x="15718" y="1667381"/>
                  </a:lnTo>
                  <a:lnTo>
                    <a:pt x="10479" y="1731511"/>
                  </a:lnTo>
                  <a:lnTo>
                    <a:pt x="5239" y="1795641"/>
                  </a:lnTo>
                  <a:lnTo>
                    <a:pt x="0" y="1859772"/>
                  </a:lnTo>
                  <a:lnTo>
                    <a:pt x="65749" y="1863976"/>
                  </a:lnTo>
                  <a:lnTo>
                    <a:pt x="131606" y="1865858"/>
                  </a:lnTo>
                  <a:lnTo>
                    <a:pt x="197489" y="1865413"/>
                  </a:lnTo>
                  <a:lnTo>
                    <a:pt x="263314" y="1862642"/>
                  </a:lnTo>
                  <a:lnTo>
                    <a:pt x="329001" y="1857550"/>
                  </a:lnTo>
                  <a:lnTo>
                    <a:pt x="394467" y="1850141"/>
                  </a:lnTo>
                  <a:lnTo>
                    <a:pt x="459631" y="1840426"/>
                  </a:lnTo>
                  <a:lnTo>
                    <a:pt x="524411" y="1828417"/>
                  </a:lnTo>
                  <a:lnTo>
                    <a:pt x="588727" y="1814128"/>
                  </a:lnTo>
                  <a:lnTo>
                    <a:pt x="652499" y="1797578"/>
                  </a:lnTo>
                  <a:lnTo>
                    <a:pt x="715646" y="1778787"/>
                  </a:lnTo>
                  <a:lnTo>
                    <a:pt x="778091" y="1757778"/>
                  </a:lnTo>
                  <a:lnTo>
                    <a:pt x="839755" y="1734578"/>
                  </a:lnTo>
                  <a:lnTo>
                    <a:pt x="900561" y="1709215"/>
                  </a:lnTo>
                  <a:lnTo>
                    <a:pt x="960434" y="1681722"/>
                  </a:lnTo>
                  <a:lnTo>
                    <a:pt x="1019300" y="1652132"/>
                  </a:lnTo>
                  <a:lnTo>
                    <a:pt x="989391" y="1595162"/>
                  </a:lnTo>
                  <a:lnTo>
                    <a:pt x="959482" y="1538191"/>
                  </a:lnTo>
                  <a:lnTo>
                    <a:pt x="929574" y="1481221"/>
                  </a:lnTo>
                  <a:lnTo>
                    <a:pt x="899665" y="1424251"/>
                  </a:lnTo>
                  <a:lnTo>
                    <a:pt x="869756" y="1367281"/>
                  </a:lnTo>
                  <a:lnTo>
                    <a:pt x="839848" y="1310311"/>
                  </a:lnTo>
                  <a:lnTo>
                    <a:pt x="809939" y="1253341"/>
                  </a:lnTo>
                  <a:lnTo>
                    <a:pt x="780030" y="1196371"/>
                  </a:lnTo>
                  <a:lnTo>
                    <a:pt x="750121" y="1139401"/>
                  </a:lnTo>
                  <a:lnTo>
                    <a:pt x="720213" y="1082431"/>
                  </a:lnTo>
                  <a:lnTo>
                    <a:pt x="690304" y="1025461"/>
                  </a:lnTo>
                  <a:lnTo>
                    <a:pt x="660395" y="968491"/>
                  </a:lnTo>
                  <a:lnTo>
                    <a:pt x="630487" y="911521"/>
                  </a:lnTo>
                  <a:lnTo>
                    <a:pt x="600578" y="854551"/>
                  </a:lnTo>
                  <a:lnTo>
                    <a:pt x="570669" y="797581"/>
                  </a:lnTo>
                  <a:lnTo>
                    <a:pt x="540761" y="740610"/>
                  </a:lnTo>
                  <a:lnTo>
                    <a:pt x="510852" y="683640"/>
                  </a:lnTo>
                  <a:lnTo>
                    <a:pt x="480943" y="626670"/>
                  </a:lnTo>
                  <a:lnTo>
                    <a:pt x="451034" y="569700"/>
                  </a:lnTo>
                  <a:lnTo>
                    <a:pt x="421126" y="512730"/>
                  </a:lnTo>
                  <a:lnTo>
                    <a:pt x="391217" y="455760"/>
                  </a:lnTo>
                  <a:lnTo>
                    <a:pt x="361308" y="398790"/>
                  </a:lnTo>
                  <a:lnTo>
                    <a:pt x="331400" y="341820"/>
                  </a:lnTo>
                  <a:lnTo>
                    <a:pt x="301491" y="284850"/>
                  </a:lnTo>
                  <a:lnTo>
                    <a:pt x="271582" y="227880"/>
                  </a:lnTo>
                  <a:lnTo>
                    <a:pt x="241674" y="170910"/>
                  </a:lnTo>
                  <a:lnTo>
                    <a:pt x="211765" y="113940"/>
                  </a:lnTo>
                  <a:lnTo>
                    <a:pt x="181856" y="56970"/>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743383" y="3410988"/>
              <a:ext cx="863397" cy="1859772"/>
            </a:xfrm>
            <a:custGeom>
              <a:avLst/>
              <a:pathLst>
                <a:path w="863397" h="1859772">
                  <a:moveTo>
                    <a:pt x="863397" y="0"/>
                  </a:moveTo>
                  <a:lnTo>
                    <a:pt x="833625" y="57041"/>
                  </a:lnTo>
                  <a:lnTo>
                    <a:pt x="803852" y="114082"/>
                  </a:lnTo>
                  <a:lnTo>
                    <a:pt x="774080" y="171124"/>
                  </a:lnTo>
                  <a:lnTo>
                    <a:pt x="744308" y="228165"/>
                  </a:lnTo>
                  <a:lnTo>
                    <a:pt x="714535" y="285207"/>
                  </a:lnTo>
                  <a:lnTo>
                    <a:pt x="684763" y="342248"/>
                  </a:lnTo>
                  <a:lnTo>
                    <a:pt x="654991" y="399290"/>
                  </a:lnTo>
                  <a:lnTo>
                    <a:pt x="625218" y="456331"/>
                  </a:lnTo>
                  <a:lnTo>
                    <a:pt x="595446" y="513373"/>
                  </a:lnTo>
                  <a:lnTo>
                    <a:pt x="565674" y="570414"/>
                  </a:lnTo>
                  <a:lnTo>
                    <a:pt x="535901" y="627456"/>
                  </a:lnTo>
                  <a:lnTo>
                    <a:pt x="506129" y="684497"/>
                  </a:lnTo>
                  <a:lnTo>
                    <a:pt x="476357" y="741538"/>
                  </a:lnTo>
                  <a:lnTo>
                    <a:pt x="446584" y="798580"/>
                  </a:lnTo>
                  <a:lnTo>
                    <a:pt x="416812" y="855621"/>
                  </a:lnTo>
                  <a:lnTo>
                    <a:pt x="387040" y="912663"/>
                  </a:lnTo>
                  <a:lnTo>
                    <a:pt x="357267" y="969704"/>
                  </a:lnTo>
                  <a:lnTo>
                    <a:pt x="327495" y="1026746"/>
                  </a:lnTo>
                  <a:lnTo>
                    <a:pt x="297723" y="1083787"/>
                  </a:lnTo>
                  <a:lnTo>
                    <a:pt x="267950" y="1140829"/>
                  </a:lnTo>
                  <a:lnTo>
                    <a:pt x="238178" y="1197870"/>
                  </a:lnTo>
                  <a:lnTo>
                    <a:pt x="208406" y="1254912"/>
                  </a:lnTo>
                  <a:lnTo>
                    <a:pt x="178633" y="1311953"/>
                  </a:lnTo>
                  <a:lnTo>
                    <a:pt x="148861" y="1368994"/>
                  </a:lnTo>
                  <a:lnTo>
                    <a:pt x="119089" y="1426036"/>
                  </a:lnTo>
                  <a:lnTo>
                    <a:pt x="89316" y="1483077"/>
                  </a:lnTo>
                  <a:lnTo>
                    <a:pt x="59544" y="1540119"/>
                  </a:lnTo>
                  <a:lnTo>
                    <a:pt x="29772" y="1597160"/>
                  </a:lnTo>
                  <a:lnTo>
                    <a:pt x="0" y="1654202"/>
                  </a:lnTo>
                  <a:lnTo>
                    <a:pt x="60637" y="1684463"/>
                  </a:lnTo>
                  <a:lnTo>
                    <a:pt x="122334" y="1712502"/>
                  </a:lnTo>
                  <a:lnTo>
                    <a:pt x="185008" y="1738283"/>
                  </a:lnTo>
                  <a:lnTo>
                    <a:pt x="248576" y="1761770"/>
                  </a:lnTo>
                  <a:lnTo>
                    <a:pt x="312956" y="1782934"/>
                  </a:lnTo>
                  <a:lnTo>
                    <a:pt x="378062" y="1801746"/>
                  </a:lnTo>
                  <a:lnTo>
                    <a:pt x="443808" y="1818181"/>
                  </a:lnTo>
                  <a:lnTo>
                    <a:pt x="510107" y="1832219"/>
                  </a:lnTo>
                  <a:lnTo>
                    <a:pt x="576873" y="1843839"/>
                  </a:lnTo>
                  <a:lnTo>
                    <a:pt x="644016" y="1853027"/>
                  </a:lnTo>
                  <a:lnTo>
                    <a:pt x="711449" y="1859772"/>
                  </a:lnTo>
                  <a:lnTo>
                    <a:pt x="716689" y="1795641"/>
                  </a:lnTo>
                  <a:lnTo>
                    <a:pt x="721928" y="1731511"/>
                  </a:lnTo>
                  <a:lnTo>
                    <a:pt x="727168" y="1667381"/>
                  </a:lnTo>
                  <a:lnTo>
                    <a:pt x="732407" y="1603251"/>
                  </a:lnTo>
                  <a:lnTo>
                    <a:pt x="737647" y="1539121"/>
                  </a:lnTo>
                  <a:lnTo>
                    <a:pt x="742886" y="1474991"/>
                  </a:lnTo>
                  <a:lnTo>
                    <a:pt x="748126" y="1410861"/>
                  </a:lnTo>
                  <a:lnTo>
                    <a:pt x="753366" y="1346731"/>
                  </a:lnTo>
                  <a:lnTo>
                    <a:pt x="758605" y="1282601"/>
                  </a:lnTo>
                  <a:lnTo>
                    <a:pt x="763845" y="1218471"/>
                  </a:lnTo>
                  <a:lnTo>
                    <a:pt x="769084" y="1154341"/>
                  </a:lnTo>
                  <a:lnTo>
                    <a:pt x="774324" y="1090211"/>
                  </a:lnTo>
                  <a:lnTo>
                    <a:pt x="779564" y="1026081"/>
                  </a:lnTo>
                  <a:lnTo>
                    <a:pt x="784803" y="961951"/>
                  </a:lnTo>
                  <a:lnTo>
                    <a:pt x="790043" y="897820"/>
                  </a:lnTo>
                  <a:lnTo>
                    <a:pt x="795282" y="833690"/>
                  </a:lnTo>
                  <a:lnTo>
                    <a:pt x="800522" y="769560"/>
                  </a:lnTo>
                  <a:lnTo>
                    <a:pt x="805762" y="705430"/>
                  </a:lnTo>
                  <a:lnTo>
                    <a:pt x="811001" y="641300"/>
                  </a:lnTo>
                  <a:lnTo>
                    <a:pt x="816241" y="577170"/>
                  </a:lnTo>
                  <a:lnTo>
                    <a:pt x="821480" y="513040"/>
                  </a:lnTo>
                  <a:lnTo>
                    <a:pt x="826720" y="448910"/>
                  </a:lnTo>
                  <a:lnTo>
                    <a:pt x="831959" y="384780"/>
                  </a:lnTo>
                  <a:lnTo>
                    <a:pt x="837199" y="320650"/>
                  </a:lnTo>
                  <a:lnTo>
                    <a:pt x="842439" y="256520"/>
                  </a:lnTo>
                  <a:lnTo>
                    <a:pt x="847678" y="192390"/>
                  </a:lnTo>
                  <a:lnTo>
                    <a:pt x="852918" y="128260"/>
                  </a:lnTo>
                  <a:lnTo>
                    <a:pt x="858157" y="6413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1180931" y="3410988"/>
              <a:ext cx="1425849" cy="1654202"/>
            </a:xfrm>
            <a:custGeom>
              <a:avLst/>
              <a:pathLst>
                <a:path w="1425849" h="1654202">
                  <a:moveTo>
                    <a:pt x="1425849" y="0"/>
                  </a:moveTo>
                  <a:lnTo>
                    <a:pt x="1376682" y="41505"/>
                  </a:lnTo>
                  <a:lnTo>
                    <a:pt x="1327515" y="83010"/>
                  </a:lnTo>
                  <a:lnTo>
                    <a:pt x="1278348" y="124516"/>
                  </a:lnTo>
                  <a:lnTo>
                    <a:pt x="1229180" y="166021"/>
                  </a:lnTo>
                  <a:lnTo>
                    <a:pt x="1180013" y="207527"/>
                  </a:lnTo>
                  <a:lnTo>
                    <a:pt x="1130846" y="249032"/>
                  </a:lnTo>
                  <a:lnTo>
                    <a:pt x="1081679" y="290538"/>
                  </a:lnTo>
                  <a:lnTo>
                    <a:pt x="1032511" y="332043"/>
                  </a:lnTo>
                  <a:lnTo>
                    <a:pt x="983344" y="373549"/>
                  </a:lnTo>
                  <a:lnTo>
                    <a:pt x="934177" y="415054"/>
                  </a:lnTo>
                  <a:lnTo>
                    <a:pt x="885010" y="456559"/>
                  </a:lnTo>
                  <a:lnTo>
                    <a:pt x="835842" y="498065"/>
                  </a:lnTo>
                  <a:lnTo>
                    <a:pt x="786675" y="539570"/>
                  </a:lnTo>
                  <a:lnTo>
                    <a:pt x="737508" y="581076"/>
                  </a:lnTo>
                  <a:lnTo>
                    <a:pt x="688341" y="622581"/>
                  </a:lnTo>
                  <a:lnTo>
                    <a:pt x="639174" y="664087"/>
                  </a:lnTo>
                  <a:lnTo>
                    <a:pt x="590006" y="705592"/>
                  </a:lnTo>
                  <a:lnTo>
                    <a:pt x="540839" y="747098"/>
                  </a:lnTo>
                  <a:lnTo>
                    <a:pt x="491672" y="788603"/>
                  </a:lnTo>
                  <a:lnTo>
                    <a:pt x="442505" y="830109"/>
                  </a:lnTo>
                  <a:lnTo>
                    <a:pt x="393337" y="871614"/>
                  </a:lnTo>
                  <a:lnTo>
                    <a:pt x="344170" y="913119"/>
                  </a:lnTo>
                  <a:lnTo>
                    <a:pt x="295003" y="954625"/>
                  </a:lnTo>
                  <a:lnTo>
                    <a:pt x="245836" y="996130"/>
                  </a:lnTo>
                  <a:lnTo>
                    <a:pt x="196668" y="1037636"/>
                  </a:lnTo>
                  <a:lnTo>
                    <a:pt x="147501" y="1079141"/>
                  </a:lnTo>
                  <a:lnTo>
                    <a:pt x="98334" y="1120647"/>
                  </a:lnTo>
                  <a:lnTo>
                    <a:pt x="49167" y="1162152"/>
                  </a:lnTo>
                  <a:lnTo>
                    <a:pt x="0" y="1203658"/>
                  </a:lnTo>
                  <a:lnTo>
                    <a:pt x="43408" y="1253274"/>
                  </a:lnTo>
                  <a:lnTo>
                    <a:pt x="88542" y="1301326"/>
                  </a:lnTo>
                  <a:lnTo>
                    <a:pt x="135345" y="1347753"/>
                  </a:lnTo>
                  <a:lnTo>
                    <a:pt x="183760" y="1392499"/>
                  </a:lnTo>
                  <a:lnTo>
                    <a:pt x="233724" y="1435506"/>
                  </a:lnTo>
                  <a:lnTo>
                    <a:pt x="285177" y="1476721"/>
                  </a:lnTo>
                  <a:lnTo>
                    <a:pt x="338053" y="1516093"/>
                  </a:lnTo>
                  <a:lnTo>
                    <a:pt x="392287" y="1553573"/>
                  </a:lnTo>
                  <a:lnTo>
                    <a:pt x="447812" y="1589113"/>
                  </a:lnTo>
                  <a:lnTo>
                    <a:pt x="504557" y="1622670"/>
                  </a:lnTo>
                  <a:lnTo>
                    <a:pt x="562452" y="1654202"/>
                  </a:lnTo>
                  <a:lnTo>
                    <a:pt x="592224" y="1597160"/>
                  </a:lnTo>
                  <a:lnTo>
                    <a:pt x="621996" y="1540119"/>
                  </a:lnTo>
                  <a:lnTo>
                    <a:pt x="651769" y="1483077"/>
                  </a:lnTo>
                  <a:lnTo>
                    <a:pt x="681541" y="1426036"/>
                  </a:lnTo>
                  <a:lnTo>
                    <a:pt x="711313" y="1368994"/>
                  </a:lnTo>
                  <a:lnTo>
                    <a:pt x="741086" y="1311953"/>
                  </a:lnTo>
                  <a:lnTo>
                    <a:pt x="770858" y="1254912"/>
                  </a:lnTo>
                  <a:lnTo>
                    <a:pt x="800630" y="1197870"/>
                  </a:lnTo>
                  <a:lnTo>
                    <a:pt x="830403" y="1140829"/>
                  </a:lnTo>
                  <a:lnTo>
                    <a:pt x="860175" y="1083787"/>
                  </a:lnTo>
                  <a:lnTo>
                    <a:pt x="889947" y="1026746"/>
                  </a:lnTo>
                  <a:lnTo>
                    <a:pt x="919720" y="969704"/>
                  </a:lnTo>
                  <a:lnTo>
                    <a:pt x="949492" y="912663"/>
                  </a:lnTo>
                  <a:lnTo>
                    <a:pt x="979264" y="855621"/>
                  </a:lnTo>
                  <a:lnTo>
                    <a:pt x="1009037" y="798580"/>
                  </a:lnTo>
                  <a:lnTo>
                    <a:pt x="1038809" y="741538"/>
                  </a:lnTo>
                  <a:lnTo>
                    <a:pt x="1068581" y="684497"/>
                  </a:lnTo>
                  <a:lnTo>
                    <a:pt x="1098354" y="627456"/>
                  </a:lnTo>
                  <a:lnTo>
                    <a:pt x="1128126" y="570414"/>
                  </a:lnTo>
                  <a:lnTo>
                    <a:pt x="1157898" y="513373"/>
                  </a:lnTo>
                  <a:lnTo>
                    <a:pt x="1187671" y="456331"/>
                  </a:lnTo>
                  <a:lnTo>
                    <a:pt x="1217443" y="399290"/>
                  </a:lnTo>
                  <a:lnTo>
                    <a:pt x="1247215" y="342248"/>
                  </a:lnTo>
                  <a:lnTo>
                    <a:pt x="1276988" y="285207"/>
                  </a:lnTo>
                  <a:lnTo>
                    <a:pt x="1306760" y="228165"/>
                  </a:lnTo>
                  <a:lnTo>
                    <a:pt x="1336532" y="171124"/>
                  </a:lnTo>
                  <a:lnTo>
                    <a:pt x="1366305" y="114082"/>
                  </a:lnTo>
                  <a:lnTo>
                    <a:pt x="1396077" y="57041"/>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834130" y="3410988"/>
              <a:ext cx="1772650" cy="1203658"/>
            </a:xfrm>
            <a:custGeom>
              <a:avLst/>
              <a:pathLst>
                <a:path w="1772650" h="1203658">
                  <a:moveTo>
                    <a:pt x="1772650" y="0"/>
                  </a:moveTo>
                  <a:lnTo>
                    <a:pt x="1711524" y="20093"/>
                  </a:lnTo>
                  <a:lnTo>
                    <a:pt x="1650398" y="40186"/>
                  </a:lnTo>
                  <a:lnTo>
                    <a:pt x="1589272" y="60280"/>
                  </a:lnTo>
                  <a:lnTo>
                    <a:pt x="1528146" y="80373"/>
                  </a:lnTo>
                  <a:lnTo>
                    <a:pt x="1467020" y="100467"/>
                  </a:lnTo>
                  <a:lnTo>
                    <a:pt x="1405895" y="120560"/>
                  </a:lnTo>
                  <a:lnTo>
                    <a:pt x="1344769" y="140654"/>
                  </a:lnTo>
                  <a:lnTo>
                    <a:pt x="1283643" y="160747"/>
                  </a:lnTo>
                  <a:lnTo>
                    <a:pt x="1222517" y="180841"/>
                  </a:lnTo>
                  <a:lnTo>
                    <a:pt x="1161391" y="200934"/>
                  </a:lnTo>
                  <a:lnTo>
                    <a:pt x="1100265" y="221027"/>
                  </a:lnTo>
                  <a:lnTo>
                    <a:pt x="1039139" y="241121"/>
                  </a:lnTo>
                  <a:lnTo>
                    <a:pt x="978013" y="261214"/>
                  </a:lnTo>
                  <a:lnTo>
                    <a:pt x="916888" y="281308"/>
                  </a:lnTo>
                  <a:lnTo>
                    <a:pt x="855762" y="301401"/>
                  </a:lnTo>
                  <a:lnTo>
                    <a:pt x="794636" y="321495"/>
                  </a:lnTo>
                  <a:lnTo>
                    <a:pt x="733510" y="341588"/>
                  </a:lnTo>
                  <a:lnTo>
                    <a:pt x="672384" y="361682"/>
                  </a:lnTo>
                  <a:lnTo>
                    <a:pt x="611258" y="381775"/>
                  </a:lnTo>
                  <a:lnTo>
                    <a:pt x="550132" y="401868"/>
                  </a:lnTo>
                  <a:lnTo>
                    <a:pt x="489006" y="421962"/>
                  </a:lnTo>
                  <a:lnTo>
                    <a:pt x="427881" y="442055"/>
                  </a:lnTo>
                  <a:lnTo>
                    <a:pt x="366755" y="462149"/>
                  </a:lnTo>
                  <a:lnTo>
                    <a:pt x="305629" y="482242"/>
                  </a:lnTo>
                  <a:lnTo>
                    <a:pt x="244503" y="502336"/>
                  </a:lnTo>
                  <a:lnTo>
                    <a:pt x="183377" y="522429"/>
                  </a:lnTo>
                  <a:lnTo>
                    <a:pt x="122251" y="542523"/>
                  </a:lnTo>
                  <a:lnTo>
                    <a:pt x="61125" y="562616"/>
                  </a:lnTo>
                  <a:lnTo>
                    <a:pt x="0" y="582709"/>
                  </a:lnTo>
                  <a:lnTo>
                    <a:pt x="21388" y="644145"/>
                  </a:lnTo>
                  <a:lnTo>
                    <a:pt x="44905" y="704797"/>
                  </a:lnTo>
                  <a:lnTo>
                    <a:pt x="70522" y="764592"/>
                  </a:lnTo>
                  <a:lnTo>
                    <a:pt x="98208" y="823459"/>
                  </a:lnTo>
                  <a:lnTo>
                    <a:pt x="127929" y="881324"/>
                  </a:lnTo>
                  <a:lnTo>
                    <a:pt x="159649" y="938119"/>
                  </a:lnTo>
                  <a:lnTo>
                    <a:pt x="193329" y="993773"/>
                  </a:lnTo>
                  <a:lnTo>
                    <a:pt x="228928" y="1048219"/>
                  </a:lnTo>
                  <a:lnTo>
                    <a:pt x="266404" y="1101392"/>
                  </a:lnTo>
                  <a:lnTo>
                    <a:pt x="305711" y="1153225"/>
                  </a:lnTo>
                  <a:lnTo>
                    <a:pt x="346800" y="1203658"/>
                  </a:lnTo>
                  <a:lnTo>
                    <a:pt x="395967" y="1162152"/>
                  </a:lnTo>
                  <a:lnTo>
                    <a:pt x="445135" y="1120647"/>
                  </a:lnTo>
                  <a:lnTo>
                    <a:pt x="494302" y="1079141"/>
                  </a:lnTo>
                  <a:lnTo>
                    <a:pt x="543469" y="1037636"/>
                  </a:lnTo>
                  <a:lnTo>
                    <a:pt x="592636" y="996130"/>
                  </a:lnTo>
                  <a:lnTo>
                    <a:pt x="641804" y="954625"/>
                  </a:lnTo>
                  <a:lnTo>
                    <a:pt x="690971" y="913119"/>
                  </a:lnTo>
                  <a:lnTo>
                    <a:pt x="740138" y="871614"/>
                  </a:lnTo>
                  <a:lnTo>
                    <a:pt x="789305" y="830109"/>
                  </a:lnTo>
                  <a:lnTo>
                    <a:pt x="838472" y="788603"/>
                  </a:lnTo>
                  <a:lnTo>
                    <a:pt x="887640" y="747098"/>
                  </a:lnTo>
                  <a:lnTo>
                    <a:pt x="936807" y="705592"/>
                  </a:lnTo>
                  <a:lnTo>
                    <a:pt x="985974" y="664087"/>
                  </a:lnTo>
                  <a:lnTo>
                    <a:pt x="1035141" y="622581"/>
                  </a:lnTo>
                  <a:lnTo>
                    <a:pt x="1084309" y="581076"/>
                  </a:lnTo>
                  <a:lnTo>
                    <a:pt x="1133476" y="539570"/>
                  </a:lnTo>
                  <a:lnTo>
                    <a:pt x="1182643" y="498065"/>
                  </a:lnTo>
                  <a:lnTo>
                    <a:pt x="1231810" y="456559"/>
                  </a:lnTo>
                  <a:lnTo>
                    <a:pt x="1280978" y="415054"/>
                  </a:lnTo>
                  <a:lnTo>
                    <a:pt x="1330145" y="373549"/>
                  </a:lnTo>
                  <a:lnTo>
                    <a:pt x="1379312" y="332043"/>
                  </a:lnTo>
                  <a:lnTo>
                    <a:pt x="1428479" y="290538"/>
                  </a:lnTo>
                  <a:lnTo>
                    <a:pt x="1477646" y="249032"/>
                  </a:lnTo>
                  <a:lnTo>
                    <a:pt x="1526814" y="207527"/>
                  </a:lnTo>
                  <a:lnTo>
                    <a:pt x="1575981" y="166021"/>
                  </a:lnTo>
                  <a:lnTo>
                    <a:pt x="1625148" y="124516"/>
                  </a:lnTo>
                  <a:lnTo>
                    <a:pt x="1674315" y="83010"/>
                  </a:lnTo>
                  <a:lnTo>
                    <a:pt x="1723483" y="41505"/>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40833" y="3290228"/>
              <a:ext cx="1865947" cy="703469"/>
            </a:xfrm>
            <a:custGeom>
              <a:avLst/>
              <a:pathLst>
                <a:path w="1865947" h="703469">
                  <a:moveTo>
                    <a:pt x="1865947" y="120759"/>
                  </a:moveTo>
                  <a:lnTo>
                    <a:pt x="1801738" y="116595"/>
                  </a:lnTo>
                  <a:lnTo>
                    <a:pt x="1737530" y="112431"/>
                  </a:lnTo>
                  <a:lnTo>
                    <a:pt x="1673321" y="108267"/>
                  </a:lnTo>
                  <a:lnTo>
                    <a:pt x="1609112" y="104103"/>
                  </a:lnTo>
                  <a:lnTo>
                    <a:pt x="1544903" y="99939"/>
                  </a:lnTo>
                  <a:lnTo>
                    <a:pt x="1480694" y="95775"/>
                  </a:lnTo>
                  <a:lnTo>
                    <a:pt x="1416485" y="91611"/>
                  </a:lnTo>
                  <a:lnTo>
                    <a:pt x="1352276" y="87446"/>
                  </a:lnTo>
                  <a:lnTo>
                    <a:pt x="1288068" y="83282"/>
                  </a:lnTo>
                  <a:lnTo>
                    <a:pt x="1223859" y="79118"/>
                  </a:lnTo>
                  <a:lnTo>
                    <a:pt x="1159650" y="74954"/>
                  </a:lnTo>
                  <a:lnTo>
                    <a:pt x="1095441" y="70790"/>
                  </a:lnTo>
                  <a:lnTo>
                    <a:pt x="1031232" y="66626"/>
                  </a:lnTo>
                  <a:lnTo>
                    <a:pt x="967023" y="62462"/>
                  </a:lnTo>
                  <a:lnTo>
                    <a:pt x="902814" y="58297"/>
                  </a:lnTo>
                  <a:lnTo>
                    <a:pt x="838605" y="54133"/>
                  </a:lnTo>
                  <a:lnTo>
                    <a:pt x="774397" y="49969"/>
                  </a:lnTo>
                  <a:lnTo>
                    <a:pt x="710188" y="45805"/>
                  </a:lnTo>
                  <a:lnTo>
                    <a:pt x="645979" y="41641"/>
                  </a:lnTo>
                  <a:lnTo>
                    <a:pt x="581770" y="37477"/>
                  </a:lnTo>
                  <a:lnTo>
                    <a:pt x="517561" y="33313"/>
                  </a:lnTo>
                  <a:lnTo>
                    <a:pt x="453352" y="29148"/>
                  </a:lnTo>
                  <a:lnTo>
                    <a:pt x="389143" y="24984"/>
                  </a:lnTo>
                  <a:lnTo>
                    <a:pt x="324934" y="20820"/>
                  </a:lnTo>
                  <a:lnTo>
                    <a:pt x="260726" y="16656"/>
                  </a:lnTo>
                  <a:lnTo>
                    <a:pt x="196517" y="12492"/>
                  </a:lnTo>
                  <a:lnTo>
                    <a:pt x="132308" y="8328"/>
                  </a:lnTo>
                  <a:lnTo>
                    <a:pt x="68099" y="4164"/>
                  </a:lnTo>
                  <a:lnTo>
                    <a:pt x="3890" y="0"/>
                  </a:lnTo>
                  <a:lnTo>
                    <a:pt x="818" y="64784"/>
                  </a:lnTo>
                  <a:lnTo>
                    <a:pt x="0" y="129636"/>
                  </a:lnTo>
                  <a:lnTo>
                    <a:pt x="1435" y="194478"/>
                  </a:lnTo>
                  <a:lnTo>
                    <a:pt x="5123" y="259230"/>
                  </a:lnTo>
                  <a:lnTo>
                    <a:pt x="11060" y="323815"/>
                  </a:lnTo>
                  <a:lnTo>
                    <a:pt x="19237" y="388155"/>
                  </a:lnTo>
                  <a:lnTo>
                    <a:pt x="29645" y="452172"/>
                  </a:lnTo>
                  <a:lnTo>
                    <a:pt x="42272" y="515788"/>
                  </a:lnTo>
                  <a:lnTo>
                    <a:pt x="57102" y="578927"/>
                  </a:lnTo>
                  <a:lnTo>
                    <a:pt x="74117" y="641513"/>
                  </a:lnTo>
                  <a:lnTo>
                    <a:pt x="93297" y="703469"/>
                  </a:lnTo>
                  <a:lnTo>
                    <a:pt x="154423" y="683376"/>
                  </a:lnTo>
                  <a:lnTo>
                    <a:pt x="215549" y="663283"/>
                  </a:lnTo>
                  <a:lnTo>
                    <a:pt x="276675" y="643189"/>
                  </a:lnTo>
                  <a:lnTo>
                    <a:pt x="337800" y="623096"/>
                  </a:lnTo>
                  <a:lnTo>
                    <a:pt x="398926" y="603002"/>
                  </a:lnTo>
                  <a:lnTo>
                    <a:pt x="460052" y="582909"/>
                  </a:lnTo>
                  <a:lnTo>
                    <a:pt x="521178" y="562815"/>
                  </a:lnTo>
                  <a:lnTo>
                    <a:pt x="582304" y="542722"/>
                  </a:lnTo>
                  <a:lnTo>
                    <a:pt x="643430" y="522628"/>
                  </a:lnTo>
                  <a:lnTo>
                    <a:pt x="704556" y="502535"/>
                  </a:lnTo>
                  <a:lnTo>
                    <a:pt x="765682" y="482442"/>
                  </a:lnTo>
                  <a:lnTo>
                    <a:pt x="826807" y="462348"/>
                  </a:lnTo>
                  <a:lnTo>
                    <a:pt x="887933" y="442255"/>
                  </a:lnTo>
                  <a:lnTo>
                    <a:pt x="949059" y="422161"/>
                  </a:lnTo>
                  <a:lnTo>
                    <a:pt x="1010185" y="402068"/>
                  </a:lnTo>
                  <a:lnTo>
                    <a:pt x="1071311" y="381974"/>
                  </a:lnTo>
                  <a:lnTo>
                    <a:pt x="1132437" y="361881"/>
                  </a:lnTo>
                  <a:lnTo>
                    <a:pt x="1193563" y="341787"/>
                  </a:lnTo>
                  <a:lnTo>
                    <a:pt x="1254689" y="321694"/>
                  </a:lnTo>
                  <a:lnTo>
                    <a:pt x="1315814" y="301601"/>
                  </a:lnTo>
                  <a:lnTo>
                    <a:pt x="1376940" y="281507"/>
                  </a:lnTo>
                  <a:lnTo>
                    <a:pt x="1438066" y="261414"/>
                  </a:lnTo>
                  <a:lnTo>
                    <a:pt x="1499192" y="241320"/>
                  </a:lnTo>
                  <a:lnTo>
                    <a:pt x="1560318" y="221227"/>
                  </a:lnTo>
                  <a:lnTo>
                    <a:pt x="1621444" y="201133"/>
                  </a:lnTo>
                  <a:lnTo>
                    <a:pt x="1682570" y="181040"/>
                  </a:lnTo>
                  <a:lnTo>
                    <a:pt x="1743696" y="160946"/>
                  </a:lnTo>
                  <a:lnTo>
                    <a:pt x="1804821" y="140853"/>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44723" y="2673479"/>
              <a:ext cx="1862057" cy="737509"/>
            </a:xfrm>
            <a:custGeom>
              <a:avLst/>
              <a:pathLst>
                <a:path w="1862057" h="737509">
                  <a:moveTo>
                    <a:pt x="1862057" y="737509"/>
                  </a:moveTo>
                  <a:lnTo>
                    <a:pt x="1802952" y="712078"/>
                  </a:lnTo>
                  <a:lnTo>
                    <a:pt x="1743847" y="686646"/>
                  </a:lnTo>
                  <a:lnTo>
                    <a:pt x="1684743" y="661215"/>
                  </a:lnTo>
                  <a:lnTo>
                    <a:pt x="1625638" y="635784"/>
                  </a:lnTo>
                  <a:lnTo>
                    <a:pt x="1566533" y="610352"/>
                  </a:lnTo>
                  <a:lnTo>
                    <a:pt x="1507429" y="584921"/>
                  </a:lnTo>
                  <a:lnTo>
                    <a:pt x="1448324" y="559490"/>
                  </a:lnTo>
                  <a:lnTo>
                    <a:pt x="1389219" y="534058"/>
                  </a:lnTo>
                  <a:lnTo>
                    <a:pt x="1330115" y="508627"/>
                  </a:lnTo>
                  <a:lnTo>
                    <a:pt x="1271010" y="483195"/>
                  </a:lnTo>
                  <a:lnTo>
                    <a:pt x="1211905" y="457764"/>
                  </a:lnTo>
                  <a:lnTo>
                    <a:pt x="1152800" y="432333"/>
                  </a:lnTo>
                  <a:lnTo>
                    <a:pt x="1093696" y="406901"/>
                  </a:lnTo>
                  <a:lnTo>
                    <a:pt x="1034591" y="381470"/>
                  </a:lnTo>
                  <a:lnTo>
                    <a:pt x="975486" y="356039"/>
                  </a:lnTo>
                  <a:lnTo>
                    <a:pt x="916382" y="330607"/>
                  </a:lnTo>
                  <a:lnTo>
                    <a:pt x="857277" y="305176"/>
                  </a:lnTo>
                  <a:lnTo>
                    <a:pt x="798172" y="279745"/>
                  </a:lnTo>
                  <a:lnTo>
                    <a:pt x="739068" y="254313"/>
                  </a:lnTo>
                  <a:lnTo>
                    <a:pt x="679963" y="228882"/>
                  </a:lnTo>
                  <a:lnTo>
                    <a:pt x="620858" y="203450"/>
                  </a:lnTo>
                  <a:lnTo>
                    <a:pt x="561754" y="178019"/>
                  </a:lnTo>
                  <a:lnTo>
                    <a:pt x="502649" y="152588"/>
                  </a:lnTo>
                  <a:lnTo>
                    <a:pt x="443544" y="127156"/>
                  </a:lnTo>
                  <a:lnTo>
                    <a:pt x="384439" y="101725"/>
                  </a:lnTo>
                  <a:lnTo>
                    <a:pt x="325335" y="76294"/>
                  </a:lnTo>
                  <a:lnTo>
                    <a:pt x="266230" y="50862"/>
                  </a:lnTo>
                  <a:lnTo>
                    <a:pt x="207125" y="25431"/>
                  </a:lnTo>
                  <a:lnTo>
                    <a:pt x="148021" y="0"/>
                  </a:lnTo>
                  <a:lnTo>
                    <a:pt x="123834" y="58964"/>
                  </a:lnTo>
                  <a:lnTo>
                    <a:pt x="101676" y="118721"/>
                  </a:lnTo>
                  <a:lnTo>
                    <a:pt x="81571" y="179199"/>
                  </a:lnTo>
                  <a:lnTo>
                    <a:pt x="63543" y="240329"/>
                  </a:lnTo>
                  <a:lnTo>
                    <a:pt x="47613" y="302039"/>
                  </a:lnTo>
                  <a:lnTo>
                    <a:pt x="33800" y="364257"/>
                  </a:lnTo>
                  <a:lnTo>
                    <a:pt x="22120" y="426910"/>
                  </a:lnTo>
                  <a:lnTo>
                    <a:pt x="12586" y="489925"/>
                  </a:lnTo>
                  <a:lnTo>
                    <a:pt x="5210" y="553230"/>
                  </a:lnTo>
                  <a:lnTo>
                    <a:pt x="0" y="616749"/>
                  </a:lnTo>
                  <a:lnTo>
                    <a:pt x="64208" y="620913"/>
                  </a:lnTo>
                  <a:lnTo>
                    <a:pt x="128417" y="625077"/>
                  </a:lnTo>
                  <a:lnTo>
                    <a:pt x="192626" y="629242"/>
                  </a:lnTo>
                  <a:lnTo>
                    <a:pt x="256835" y="633406"/>
                  </a:lnTo>
                  <a:lnTo>
                    <a:pt x="321044" y="637570"/>
                  </a:lnTo>
                  <a:lnTo>
                    <a:pt x="385253" y="641734"/>
                  </a:lnTo>
                  <a:lnTo>
                    <a:pt x="449462" y="645898"/>
                  </a:lnTo>
                  <a:lnTo>
                    <a:pt x="513670" y="650062"/>
                  </a:lnTo>
                  <a:lnTo>
                    <a:pt x="577879" y="654226"/>
                  </a:lnTo>
                  <a:lnTo>
                    <a:pt x="642088" y="658391"/>
                  </a:lnTo>
                  <a:lnTo>
                    <a:pt x="706297" y="662555"/>
                  </a:lnTo>
                  <a:lnTo>
                    <a:pt x="770506" y="666719"/>
                  </a:lnTo>
                  <a:lnTo>
                    <a:pt x="834715" y="670883"/>
                  </a:lnTo>
                  <a:lnTo>
                    <a:pt x="898924" y="675047"/>
                  </a:lnTo>
                  <a:lnTo>
                    <a:pt x="963133" y="679211"/>
                  </a:lnTo>
                  <a:lnTo>
                    <a:pt x="1027341" y="683375"/>
                  </a:lnTo>
                  <a:lnTo>
                    <a:pt x="1091550" y="687539"/>
                  </a:lnTo>
                  <a:lnTo>
                    <a:pt x="1155759" y="691704"/>
                  </a:lnTo>
                  <a:lnTo>
                    <a:pt x="1219968" y="695868"/>
                  </a:lnTo>
                  <a:lnTo>
                    <a:pt x="1284177" y="700032"/>
                  </a:lnTo>
                  <a:lnTo>
                    <a:pt x="1348386" y="704196"/>
                  </a:lnTo>
                  <a:lnTo>
                    <a:pt x="1412595" y="708360"/>
                  </a:lnTo>
                  <a:lnTo>
                    <a:pt x="1476804" y="712524"/>
                  </a:lnTo>
                  <a:lnTo>
                    <a:pt x="1541012" y="716688"/>
                  </a:lnTo>
                  <a:lnTo>
                    <a:pt x="1605221" y="720853"/>
                  </a:lnTo>
                  <a:lnTo>
                    <a:pt x="1669430" y="725017"/>
                  </a:lnTo>
                  <a:lnTo>
                    <a:pt x="1733639" y="729181"/>
                  </a:lnTo>
                  <a:lnTo>
                    <a:pt x="1797848" y="733345"/>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892745" y="2158226"/>
              <a:ext cx="1714036" cy="1252761"/>
            </a:xfrm>
            <a:custGeom>
              <a:avLst/>
              <a:pathLst>
                <a:path w="1714036" h="1252761">
                  <a:moveTo>
                    <a:pt x="1714036" y="1252761"/>
                  </a:moveTo>
                  <a:lnTo>
                    <a:pt x="1666349" y="1209563"/>
                  </a:lnTo>
                  <a:lnTo>
                    <a:pt x="1618663" y="1166364"/>
                  </a:lnTo>
                  <a:lnTo>
                    <a:pt x="1570976" y="1123165"/>
                  </a:lnTo>
                  <a:lnTo>
                    <a:pt x="1523290" y="1079967"/>
                  </a:lnTo>
                  <a:lnTo>
                    <a:pt x="1475604" y="1036768"/>
                  </a:lnTo>
                  <a:lnTo>
                    <a:pt x="1427917" y="993569"/>
                  </a:lnTo>
                  <a:lnTo>
                    <a:pt x="1380231" y="950371"/>
                  </a:lnTo>
                  <a:lnTo>
                    <a:pt x="1332544" y="907172"/>
                  </a:lnTo>
                  <a:lnTo>
                    <a:pt x="1284858" y="863973"/>
                  </a:lnTo>
                  <a:lnTo>
                    <a:pt x="1237172" y="820775"/>
                  </a:lnTo>
                  <a:lnTo>
                    <a:pt x="1189485" y="777576"/>
                  </a:lnTo>
                  <a:lnTo>
                    <a:pt x="1141799" y="734377"/>
                  </a:lnTo>
                  <a:lnTo>
                    <a:pt x="1094112" y="691178"/>
                  </a:lnTo>
                  <a:lnTo>
                    <a:pt x="1046426" y="647980"/>
                  </a:lnTo>
                  <a:lnTo>
                    <a:pt x="998740" y="604781"/>
                  </a:lnTo>
                  <a:lnTo>
                    <a:pt x="951053" y="561582"/>
                  </a:lnTo>
                  <a:lnTo>
                    <a:pt x="903367" y="518384"/>
                  </a:lnTo>
                  <a:lnTo>
                    <a:pt x="855680" y="475185"/>
                  </a:lnTo>
                  <a:lnTo>
                    <a:pt x="807994" y="431986"/>
                  </a:lnTo>
                  <a:lnTo>
                    <a:pt x="760308" y="388788"/>
                  </a:lnTo>
                  <a:lnTo>
                    <a:pt x="712621" y="345589"/>
                  </a:lnTo>
                  <a:lnTo>
                    <a:pt x="664935" y="302390"/>
                  </a:lnTo>
                  <a:lnTo>
                    <a:pt x="617248" y="259192"/>
                  </a:lnTo>
                  <a:lnTo>
                    <a:pt x="569562" y="215993"/>
                  </a:lnTo>
                  <a:lnTo>
                    <a:pt x="521876" y="172794"/>
                  </a:lnTo>
                  <a:lnTo>
                    <a:pt x="474189" y="129596"/>
                  </a:lnTo>
                  <a:lnTo>
                    <a:pt x="426503" y="86397"/>
                  </a:lnTo>
                  <a:lnTo>
                    <a:pt x="378816" y="43198"/>
                  </a:lnTo>
                  <a:lnTo>
                    <a:pt x="331130" y="0"/>
                  </a:lnTo>
                  <a:lnTo>
                    <a:pt x="286171" y="51494"/>
                  </a:lnTo>
                  <a:lnTo>
                    <a:pt x="243129" y="104600"/>
                  </a:lnTo>
                  <a:lnTo>
                    <a:pt x="202061" y="159247"/>
                  </a:lnTo>
                  <a:lnTo>
                    <a:pt x="163022" y="215362"/>
                  </a:lnTo>
                  <a:lnTo>
                    <a:pt x="126064" y="272870"/>
                  </a:lnTo>
                  <a:lnTo>
                    <a:pt x="91238" y="331692"/>
                  </a:lnTo>
                  <a:lnTo>
                    <a:pt x="58590" y="391750"/>
                  </a:lnTo>
                  <a:lnTo>
                    <a:pt x="28163" y="452964"/>
                  </a:lnTo>
                  <a:lnTo>
                    <a:pt x="0" y="515252"/>
                  </a:lnTo>
                  <a:lnTo>
                    <a:pt x="59104" y="540683"/>
                  </a:lnTo>
                  <a:lnTo>
                    <a:pt x="118209" y="566115"/>
                  </a:lnTo>
                  <a:lnTo>
                    <a:pt x="177314" y="591546"/>
                  </a:lnTo>
                  <a:lnTo>
                    <a:pt x="236418" y="616977"/>
                  </a:lnTo>
                  <a:lnTo>
                    <a:pt x="295523" y="642409"/>
                  </a:lnTo>
                  <a:lnTo>
                    <a:pt x="354628" y="667840"/>
                  </a:lnTo>
                  <a:lnTo>
                    <a:pt x="413732" y="693271"/>
                  </a:lnTo>
                  <a:lnTo>
                    <a:pt x="472837" y="718703"/>
                  </a:lnTo>
                  <a:lnTo>
                    <a:pt x="531942" y="744134"/>
                  </a:lnTo>
                  <a:lnTo>
                    <a:pt x="591046" y="769565"/>
                  </a:lnTo>
                  <a:lnTo>
                    <a:pt x="650151" y="794997"/>
                  </a:lnTo>
                  <a:lnTo>
                    <a:pt x="709256" y="820428"/>
                  </a:lnTo>
                  <a:lnTo>
                    <a:pt x="768361" y="845860"/>
                  </a:lnTo>
                  <a:lnTo>
                    <a:pt x="827465" y="871291"/>
                  </a:lnTo>
                  <a:lnTo>
                    <a:pt x="886570" y="896722"/>
                  </a:lnTo>
                  <a:lnTo>
                    <a:pt x="945675" y="922154"/>
                  </a:lnTo>
                  <a:lnTo>
                    <a:pt x="1004779" y="947585"/>
                  </a:lnTo>
                  <a:lnTo>
                    <a:pt x="1063884" y="973016"/>
                  </a:lnTo>
                  <a:lnTo>
                    <a:pt x="1122989" y="998448"/>
                  </a:lnTo>
                  <a:lnTo>
                    <a:pt x="1182093" y="1023879"/>
                  </a:lnTo>
                  <a:lnTo>
                    <a:pt x="1241198" y="1049310"/>
                  </a:lnTo>
                  <a:lnTo>
                    <a:pt x="1300303" y="1074742"/>
                  </a:lnTo>
                  <a:lnTo>
                    <a:pt x="1359407" y="1100173"/>
                  </a:lnTo>
                  <a:lnTo>
                    <a:pt x="1418512" y="1125605"/>
                  </a:lnTo>
                  <a:lnTo>
                    <a:pt x="1477617" y="1151036"/>
                  </a:lnTo>
                  <a:lnTo>
                    <a:pt x="1536722" y="1176467"/>
                  </a:lnTo>
                  <a:lnTo>
                    <a:pt x="1595826" y="1201899"/>
                  </a:lnTo>
                  <a:lnTo>
                    <a:pt x="1654931" y="1227330"/>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223875" y="1871248"/>
              <a:ext cx="1382905" cy="1539740"/>
            </a:xfrm>
            <a:custGeom>
              <a:avLst/>
              <a:pathLst>
                <a:path w="1382905" h="1539740">
                  <a:moveTo>
                    <a:pt x="1382905" y="1539740"/>
                  </a:moveTo>
                  <a:lnTo>
                    <a:pt x="1346558" y="1486645"/>
                  </a:lnTo>
                  <a:lnTo>
                    <a:pt x="1310211" y="1433551"/>
                  </a:lnTo>
                  <a:lnTo>
                    <a:pt x="1273864" y="1380456"/>
                  </a:lnTo>
                  <a:lnTo>
                    <a:pt x="1237518" y="1327362"/>
                  </a:lnTo>
                  <a:lnTo>
                    <a:pt x="1201171" y="1274267"/>
                  </a:lnTo>
                  <a:lnTo>
                    <a:pt x="1164824" y="1221173"/>
                  </a:lnTo>
                  <a:lnTo>
                    <a:pt x="1128477" y="1168078"/>
                  </a:lnTo>
                  <a:lnTo>
                    <a:pt x="1092130" y="1114984"/>
                  </a:lnTo>
                  <a:lnTo>
                    <a:pt x="1055783" y="1061889"/>
                  </a:lnTo>
                  <a:lnTo>
                    <a:pt x="1019436" y="1008795"/>
                  </a:lnTo>
                  <a:lnTo>
                    <a:pt x="983090" y="955700"/>
                  </a:lnTo>
                  <a:lnTo>
                    <a:pt x="946743" y="902606"/>
                  </a:lnTo>
                  <a:lnTo>
                    <a:pt x="910396" y="849511"/>
                  </a:lnTo>
                  <a:lnTo>
                    <a:pt x="874049" y="796417"/>
                  </a:lnTo>
                  <a:lnTo>
                    <a:pt x="837702" y="743322"/>
                  </a:lnTo>
                  <a:lnTo>
                    <a:pt x="801355" y="690228"/>
                  </a:lnTo>
                  <a:lnTo>
                    <a:pt x="765008" y="637133"/>
                  </a:lnTo>
                  <a:lnTo>
                    <a:pt x="728662" y="584039"/>
                  </a:lnTo>
                  <a:lnTo>
                    <a:pt x="692315" y="530944"/>
                  </a:lnTo>
                  <a:lnTo>
                    <a:pt x="655968" y="477850"/>
                  </a:lnTo>
                  <a:lnTo>
                    <a:pt x="619621" y="424755"/>
                  </a:lnTo>
                  <a:lnTo>
                    <a:pt x="583274" y="371661"/>
                  </a:lnTo>
                  <a:lnTo>
                    <a:pt x="546927" y="318566"/>
                  </a:lnTo>
                  <a:lnTo>
                    <a:pt x="510580" y="265472"/>
                  </a:lnTo>
                  <a:lnTo>
                    <a:pt x="474233" y="212377"/>
                  </a:lnTo>
                  <a:lnTo>
                    <a:pt x="437887" y="159283"/>
                  </a:lnTo>
                  <a:lnTo>
                    <a:pt x="401540" y="106188"/>
                  </a:lnTo>
                  <a:lnTo>
                    <a:pt x="365193" y="53094"/>
                  </a:lnTo>
                  <a:lnTo>
                    <a:pt x="328846" y="0"/>
                  </a:lnTo>
                  <a:lnTo>
                    <a:pt x="269503" y="42350"/>
                  </a:lnTo>
                  <a:lnTo>
                    <a:pt x="211859" y="86987"/>
                  </a:lnTo>
                  <a:lnTo>
                    <a:pt x="156003" y="133841"/>
                  </a:lnTo>
                  <a:lnTo>
                    <a:pt x="102020" y="182841"/>
                  </a:lnTo>
                  <a:lnTo>
                    <a:pt x="49992" y="233913"/>
                  </a:lnTo>
                  <a:lnTo>
                    <a:pt x="0" y="286978"/>
                  </a:lnTo>
                  <a:lnTo>
                    <a:pt x="47686" y="330176"/>
                  </a:lnTo>
                  <a:lnTo>
                    <a:pt x="95372" y="373375"/>
                  </a:lnTo>
                  <a:lnTo>
                    <a:pt x="143059" y="416574"/>
                  </a:lnTo>
                  <a:lnTo>
                    <a:pt x="190745" y="459772"/>
                  </a:lnTo>
                  <a:lnTo>
                    <a:pt x="238431" y="502971"/>
                  </a:lnTo>
                  <a:lnTo>
                    <a:pt x="286118" y="546170"/>
                  </a:lnTo>
                  <a:lnTo>
                    <a:pt x="333804" y="589369"/>
                  </a:lnTo>
                  <a:lnTo>
                    <a:pt x="381491" y="632567"/>
                  </a:lnTo>
                  <a:lnTo>
                    <a:pt x="429177" y="675766"/>
                  </a:lnTo>
                  <a:lnTo>
                    <a:pt x="476863" y="718965"/>
                  </a:lnTo>
                  <a:lnTo>
                    <a:pt x="524550" y="762163"/>
                  </a:lnTo>
                  <a:lnTo>
                    <a:pt x="572236" y="805362"/>
                  </a:lnTo>
                  <a:lnTo>
                    <a:pt x="619923" y="848561"/>
                  </a:lnTo>
                  <a:lnTo>
                    <a:pt x="667609" y="891759"/>
                  </a:lnTo>
                  <a:lnTo>
                    <a:pt x="715295" y="934958"/>
                  </a:lnTo>
                  <a:lnTo>
                    <a:pt x="762982" y="978157"/>
                  </a:lnTo>
                  <a:lnTo>
                    <a:pt x="810668" y="1021355"/>
                  </a:lnTo>
                  <a:lnTo>
                    <a:pt x="858355" y="1064554"/>
                  </a:lnTo>
                  <a:lnTo>
                    <a:pt x="906041" y="1107753"/>
                  </a:lnTo>
                  <a:lnTo>
                    <a:pt x="953727" y="1150951"/>
                  </a:lnTo>
                  <a:lnTo>
                    <a:pt x="1001414" y="1194150"/>
                  </a:lnTo>
                  <a:lnTo>
                    <a:pt x="1049100" y="1237349"/>
                  </a:lnTo>
                  <a:lnTo>
                    <a:pt x="1096787" y="1280548"/>
                  </a:lnTo>
                  <a:lnTo>
                    <a:pt x="1144473" y="1323746"/>
                  </a:lnTo>
                  <a:lnTo>
                    <a:pt x="1192159" y="1366945"/>
                  </a:lnTo>
                  <a:lnTo>
                    <a:pt x="1239846" y="1410144"/>
                  </a:lnTo>
                  <a:lnTo>
                    <a:pt x="1287532" y="1453342"/>
                  </a:lnTo>
                  <a:lnTo>
                    <a:pt x="1335219" y="1496541"/>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552722" y="1726449"/>
              <a:ext cx="1054059" cy="1684539"/>
            </a:xfrm>
            <a:custGeom>
              <a:avLst/>
              <a:pathLst>
                <a:path w="1054059" h="1684539">
                  <a:moveTo>
                    <a:pt x="1054059" y="1684539"/>
                  </a:moveTo>
                  <a:lnTo>
                    <a:pt x="1026383" y="1626451"/>
                  </a:lnTo>
                  <a:lnTo>
                    <a:pt x="998707" y="1568364"/>
                  </a:lnTo>
                  <a:lnTo>
                    <a:pt x="971031" y="1510276"/>
                  </a:lnTo>
                  <a:lnTo>
                    <a:pt x="943355" y="1452189"/>
                  </a:lnTo>
                  <a:lnTo>
                    <a:pt x="915679" y="1394101"/>
                  </a:lnTo>
                  <a:lnTo>
                    <a:pt x="888003" y="1336014"/>
                  </a:lnTo>
                  <a:lnTo>
                    <a:pt x="860327" y="1277926"/>
                  </a:lnTo>
                  <a:lnTo>
                    <a:pt x="832652" y="1219838"/>
                  </a:lnTo>
                  <a:lnTo>
                    <a:pt x="804976" y="1161751"/>
                  </a:lnTo>
                  <a:lnTo>
                    <a:pt x="777300" y="1103663"/>
                  </a:lnTo>
                  <a:lnTo>
                    <a:pt x="749624" y="1045576"/>
                  </a:lnTo>
                  <a:lnTo>
                    <a:pt x="721948" y="987488"/>
                  </a:lnTo>
                  <a:lnTo>
                    <a:pt x="694272" y="929401"/>
                  </a:lnTo>
                  <a:lnTo>
                    <a:pt x="666596" y="871313"/>
                  </a:lnTo>
                  <a:lnTo>
                    <a:pt x="638921" y="813225"/>
                  </a:lnTo>
                  <a:lnTo>
                    <a:pt x="611245" y="755138"/>
                  </a:lnTo>
                  <a:lnTo>
                    <a:pt x="583569" y="697050"/>
                  </a:lnTo>
                  <a:lnTo>
                    <a:pt x="555893" y="638963"/>
                  </a:lnTo>
                  <a:lnTo>
                    <a:pt x="528217" y="580875"/>
                  </a:lnTo>
                  <a:lnTo>
                    <a:pt x="500541" y="522788"/>
                  </a:lnTo>
                  <a:lnTo>
                    <a:pt x="472865" y="464700"/>
                  </a:lnTo>
                  <a:lnTo>
                    <a:pt x="445189" y="406612"/>
                  </a:lnTo>
                  <a:lnTo>
                    <a:pt x="417514" y="348525"/>
                  </a:lnTo>
                  <a:lnTo>
                    <a:pt x="389838" y="290437"/>
                  </a:lnTo>
                  <a:lnTo>
                    <a:pt x="362162" y="232350"/>
                  </a:lnTo>
                  <a:lnTo>
                    <a:pt x="334486" y="174262"/>
                  </a:lnTo>
                  <a:lnTo>
                    <a:pt x="306810" y="116175"/>
                  </a:lnTo>
                  <a:lnTo>
                    <a:pt x="279134" y="58087"/>
                  </a:lnTo>
                  <a:lnTo>
                    <a:pt x="251458" y="0"/>
                  </a:lnTo>
                  <a:lnTo>
                    <a:pt x="186527" y="32501"/>
                  </a:lnTo>
                  <a:lnTo>
                    <a:pt x="122910" y="67504"/>
                  </a:lnTo>
                  <a:lnTo>
                    <a:pt x="60703" y="104955"/>
                  </a:lnTo>
                  <a:lnTo>
                    <a:pt x="0" y="144799"/>
                  </a:lnTo>
                  <a:lnTo>
                    <a:pt x="36346" y="197893"/>
                  </a:lnTo>
                  <a:lnTo>
                    <a:pt x="72693" y="250988"/>
                  </a:lnTo>
                  <a:lnTo>
                    <a:pt x="109040" y="304082"/>
                  </a:lnTo>
                  <a:lnTo>
                    <a:pt x="145387" y="357177"/>
                  </a:lnTo>
                  <a:lnTo>
                    <a:pt x="181734" y="410271"/>
                  </a:lnTo>
                  <a:lnTo>
                    <a:pt x="218081" y="463366"/>
                  </a:lnTo>
                  <a:lnTo>
                    <a:pt x="254428" y="516460"/>
                  </a:lnTo>
                  <a:lnTo>
                    <a:pt x="290774" y="569555"/>
                  </a:lnTo>
                  <a:lnTo>
                    <a:pt x="327121" y="622649"/>
                  </a:lnTo>
                  <a:lnTo>
                    <a:pt x="363468" y="675744"/>
                  </a:lnTo>
                  <a:lnTo>
                    <a:pt x="399815" y="728838"/>
                  </a:lnTo>
                  <a:lnTo>
                    <a:pt x="436162" y="781933"/>
                  </a:lnTo>
                  <a:lnTo>
                    <a:pt x="472509" y="835027"/>
                  </a:lnTo>
                  <a:lnTo>
                    <a:pt x="508856" y="888122"/>
                  </a:lnTo>
                  <a:lnTo>
                    <a:pt x="545202" y="941216"/>
                  </a:lnTo>
                  <a:lnTo>
                    <a:pt x="581549" y="994311"/>
                  </a:lnTo>
                  <a:lnTo>
                    <a:pt x="617896" y="1047405"/>
                  </a:lnTo>
                  <a:lnTo>
                    <a:pt x="654243" y="1100500"/>
                  </a:lnTo>
                  <a:lnTo>
                    <a:pt x="690590" y="1153594"/>
                  </a:lnTo>
                  <a:lnTo>
                    <a:pt x="726937" y="1206689"/>
                  </a:lnTo>
                  <a:lnTo>
                    <a:pt x="763284" y="1259783"/>
                  </a:lnTo>
                  <a:lnTo>
                    <a:pt x="799631" y="1312878"/>
                  </a:lnTo>
                  <a:lnTo>
                    <a:pt x="835977" y="1365972"/>
                  </a:lnTo>
                  <a:lnTo>
                    <a:pt x="872324" y="1419067"/>
                  </a:lnTo>
                  <a:lnTo>
                    <a:pt x="908671" y="1472161"/>
                  </a:lnTo>
                  <a:lnTo>
                    <a:pt x="945018" y="1525255"/>
                  </a:lnTo>
                  <a:lnTo>
                    <a:pt x="981365" y="1578350"/>
                  </a:lnTo>
                  <a:lnTo>
                    <a:pt x="1017712" y="1631444"/>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804181" y="1641164"/>
              <a:ext cx="802600" cy="1769824"/>
            </a:xfrm>
            <a:custGeom>
              <a:avLst/>
              <a:pathLst>
                <a:path w="802600" h="1769824">
                  <a:moveTo>
                    <a:pt x="802600" y="1769824"/>
                  </a:moveTo>
                  <a:lnTo>
                    <a:pt x="782212" y="1708795"/>
                  </a:lnTo>
                  <a:lnTo>
                    <a:pt x="761825" y="1647767"/>
                  </a:lnTo>
                  <a:lnTo>
                    <a:pt x="741437" y="1586739"/>
                  </a:lnTo>
                  <a:lnTo>
                    <a:pt x="721050" y="1525710"/>
                  </a:lnTo>
                  <a:lnTo>
                    <a:pt x="700662" y="1464682"/>
                  </a:lnTo>
                  <a:lnTo>
                    <a:pt x="680275" y="1403653"/>
                  </a:lnTo>
                  <a:lnTo>
                    <a:pt x="659887" y="1342625"/>
                  </a:lnTo>
                  <a:lnTo>
                    <a:pt x="639500" y="1281596"/>
                  </a:lnTo>
                  <a:lnTo>
                    <a:pt x="619112" y="1220568"/>
                  </a:lnTo>
                  <a:lnTo>
                    <a:pt x="598725" y="1159540"/>
                  </a:lnTo>
                  <a:lnTo>
                    <a:pt x="578337" y="1098511"/>
                  </a:lnTo>
                  <a:lnTo>
                    <a:pt x="557950" y="1037483"/>
                  </a:lnTo>
                  <a:lnTo>
                    <a:pt x="537562" y="976454"/>
                  </a:lnTo>
                  <a:lnTo>
                    <a:pt x="517175" y="915426"/>
                  </a:lnTo>
                  <a:lnTo>
                    <a:pt x="496787" y="854397"/>
                  </a:lnTo>
                  <a:lnTo>
                    <a:pt x="476400" y="793369"/>
                  </a:lnTo>
                  <a:lnTo>
                    <a:pt x="456012" y="732341"/>
                  </a:lnTo>
                  <a:lnTo>
                    <a:pt x="435625" y="671312"/>
                  </a:lnTo>
                  <a:lnTo>
                    <a:pt x="415237" y="610284"/>
                  </a:lnTo>
                  <a:lnTo>
                    <a:pt x="394850" y="549255"/>
                  </a:lnTo>
                  <a:lnTo>
                    <a:pt x="374462" y="488227"/>
                  </a:lnTo>
                  <a:lnTo>
                    <a:pt x="354074" y="427198"/>
                  </a:lnTo>
                  <a:lnTo>
                    <a:pt x="333687" y="366170"/>
                  </a:lnTo>
                  <a:lnTo>
                    <a:pt x="313299" y="305142"/>
                  </a:lnTo>
                  <a:lnTo>
                    <a:pt x="292912" y="244113"/>
                  </a:lnTo>
                  <a:lnTo>
                    <a:pt x="272524" y="183085"/>
                  </a:lnTo>
                  <a:lnTo>
                    <a:pt x="252137" y="122056"/>
                  </a:lnTo>
                  <a:lnTo>
                    <a:pt x="231749" y="61028"/>
                  </a:lnTo>
                  <a:lnTo>
                    <a:pt x="211362" y="0"/>
                  </a:lnTo>
                  <a:lnTo>
                    <a:pt x="139769" y="25549"/>
                  </a:lnTo>
                  <a:lnTo>
                    <a:pt x="69276" y="53993"/>
                  </a:lnTo>
                  <a:lnTo>
                    <a:pt x="0" y="85284"/>
                  </a:lnTo>
                  <a:lnTo>
                    <a:pt x="27675" y="143372"/>
                  </a:lnTo>
                  <a:lnTo>
                    <a:pt x="55351" y="201460"/>
                  </a:lnTo>
                  <a:lnTo>
                    <a:pt x="83027" y="259547"/>
                  </a:lnTo>
                  <a:lnTo>
                    <a:pt x="110703" y="317635"/>
                  </a:lnTo>
                  <a:lnTo>
                    <a:pt x="138379" y="375722"/>
                  </a:lnTo>
                  <a:lnTo>
                    <a:pt x="166055" y="433810"/>
                  </a:lnTo>
                  <a:lnTo>
                    <a:pt x="193731" y="491897"/>
                  </a:lnTo>
                  <a:lnTo>
                    <a:pt x="221406" y="549985"/>
                  </a:lnTo>
                  <a:lnTo>
                    <a:pt x="249082" y="608072"/>
                  </a:lnTo>
                  <a:lnTo>
                    <a:pt x="276758" y="666160"/>
                  </a:lnTo>
                  <a:lnTo>
                    <a:pt x="304434" y="724248"/>
                  </a:lnTo>
                  <a:lnTo>
                    <a:pt x="332110" y="782335"/>
                  </a:lnTo>
                  <a:lnTo>
                    <a:pt x="359786" y="840423"/>
                  </a:lnTo>
                  <a:lnTo>
                    <a:pt x="387462" y="898510"/>
                  </a:lnTo>
                  <a:lnTo>
                    <a:pt x="415138" y="956598"/>
                  </a:lnTo>
                  <a:lnTo>
                    <a:pt x="442813" y="1014685"/>
                  </a:lnTo>
                  <a:lnTo>
                    <a:pt x="470489" y="1072773"/>
                  </a:lnTo>
                  <a:lnTo>
                    <a:pt x="498165" y="1130861"/>
                  </a:lnTo>
                  <a:lnTo>
                    <a:pt x="525841" y="1188948"/>
                  </a:lnTo>
                  <a:lnTo>
                    <a:pt x="553517" y="1247036"/>
                  </a:lnTo>
                  <a:lnTo>
                    <a:pt x="581193" y="1305123"/>
                  </a:lnTo>
                  <a:lnTo>
                    <a:pt x="608869" y="1363211"/>
                  </a:lnTo>
                  <a:lnTo>
                    <a:pt x="636544" y="1421298"/>
                  </a:lnTo>
                  <a:lnTo>
                    <a:pt x="664220" y="1479386"/>
                  </a:lnTo>
                  <a:lnTo>
                    <a:pt x="691896" y="1537474"/>
                  </a:lnTo>
                  <a:lnTo>
                    <a:pt x="719572" y="1595561"/>
                  </a:lnTo>
                  <a:lnTo>
                    <a:pt x="747248" y="1653649"/>
                  </a:lnTo>
                  <a:lnTo>
                    <a:pt x="774924" y="1711736"/>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2015543" y="1584243"/>
              <a:ext cx="591237" cy="1826745"/>
            </a:xfrm>
            <a:custGeom>
              <a:avLst/>
              <a:pathLst>
                <a:path w="591237" h="1826745">
                  <a:moveTo>
                    <a:pt x="591237" y="1826745"/>
                  </a:moveTo>
                  <a:lnTo>
                    <a:pt x="578114" y="1763754"/>
                  </a:lnTo>
                  <a:lnTo>
                    <a:pt x="564990" y="1700762"/>
                  </a:lnTo>
                  <a:lnTo>
                    <a:pt x="551867" y="1637771"/>
                  </a:lnTo>
                  <a:lnTo>
                    <a:pt x="538743" y="1574780"/>
                  </a:lnTo>
                  <a:lnTo>
                    <a:pt x="525620" y="1511789"/>
                  </a:lnTo>
                  <a:lnTo>
                    <a:pt x="512496" y="1448797"/>
                  </a:lnTo>
                  <a:lnTo>
                    <a:pt x="499373" y="1385806"/>
                  </a:lnTo>
                  <a:lnTo>
                    <a:pt x="486249" y="1322815"/>
                  </a:lnTo>
                  <a:lnTo>
                    <a:pt x="473126" y="1259824"/>
                  </a:lnTo>
                  <a:lnTo>
                    <a:pt x="460002" y="1196833"/>
                  </a:lnTo>
                  <a:lnTo>
                    <a:pt x="446879" y="1133841"/>
                  </a:lnTo>
                  <a:lnTo>
                    <a:pt x="433755" y="1070850"/>
                  </a:lnTo>
                  <a:lnTo>
                    <a:pt x="420632" y="1007859"/>
                  </a:lnTo>
                  <a:lnTo>
                    <a:pt x="407508" y="944868"/>
                  </a:lnTo>
                  <a:lnTo>
                    <a:pt x="394385" y="881877"/>
                  </a:lnTo>
                  <a:lnTo>
                    <a:pt x="381261" y="818885"/>
                  </a:lnTo>
                  <a:lnTo>
                    <a:pt x="368138" y="755894"/>
                  </a:lnTo>
                  <a:lnTo>
                    <a:pt x="355015" y="692903"/>
                  </a:lnTo>
                  <a:lnTo>
                    <a:pt x="341891" y="629912"/>
                  </a:lnTo>
                  <a:lnTo>
                    <a:pt x="328768" y="566920"/>
                  </a:lnTo>
                  <a:lnTo>
                    <a:pt x="315644" y="503929"/>
                  </a:lnTo>
                  <a:lnTo>
                    <a:pt x="302521" y="440938"/>
                  </a:lnTo>
                  <a:lnTo>
                    <a:pt x="289397" y="377947"/>
                  </a:lnTo>
                  <a:lnTo>
                    <a:pt x="276274" y="314956"/>
                  </a:lnTo>
                  <a:lnTo>
                    <a:pt x="263150" y="251964"/>
                  </a:lnTo>
                  <a:lnTo>
                    <a:pt x="250027" y="188973"/>
                  </a:lnTo>
                  <a:lnTo>
                    <a:pt x="236903" y="125982"/>
                  </a:lnTo>
                  <a:lnTo>
                    <a:pt x="223780" y="62991"/>
                  </a:lnTo>
                  <a:lnTo>
                    <a:pt x="210656" y="0"/>
                  </a:lnTo>
                  <a:lnTo>
                    <a:pt x="139715" y="16229"/>
                  </a:lnTo>
                  <a:lnTo>
                    <a:pt x="69460" y="35212"/>
                  </a:lnTo>
                  <a:lnTo>
                    <a:pt x="0" y="56920"/>
                  </a:lnTo>
                  <a:lnTo>
                    <a:pt x="20387" y="117949"/>
                  </a:lnTo>
                  <a:lnTo>
                    <a:pt x="40775" y="178977"/>
                  </a:lnTo>
                  <a:lnTo>
                    <a:pt x="61162" y="240006"/>
                  </a:lnTo>
                  <a:lnTo>
                    <a:pt x="81550" y="301034"/>
                  </a:lnTo>
                  <a:lnTo>
                    <a:pt x="101937" y="362063"/>
                  </a:lnTo>
                  <a:lnTo>
                    <a:pt x="122325" y="423091"/>
                  </a:lnTo>
                  <a:lnTo>
                    <a:pt x="142712" y="484119"/>
                  </a:lnTo>
                  <a:lnTo>
                    <a:pt x="163100" y="545148"/>
                  </a:lnTo>
                  <a:lnTo>
                    <a:pt x="183487" y="606176"/>
                  </a:lnTo>
                  <a:lnTo>
                    <a:pt x="203875" y="667205"/>
                  </a:lnTo>
                  <a:lnTo>
                    <a:pt x="224262" y="728233"/>
                  </a:lnTo>
                  <a:lnTo>
                    <a:pt x="244650" y="789262"/>
                  </a:lnTo>
                  <a:lnTo>
                    <a:pt x="265037" y="850290"/>
                  </a:lnTo>
                  <a:lnTo>
                    <a:pt x="285425" y="911318"/>
                  </a:lnTo>
                  <a:lnTo>
                    <a:pt x="305812" y="972347"/>
                  </a:lnTo>
                  <a:lnTo>
                    <a:pt x="326200" y="1033375"/>
                  </a:lnTo>
                  <a:lnTo>
                    <a:pt x="346587" y="1094404"/>
                  </a:lnTo>
                  <a:lnTo>
                    <a:pt x="366975" y="1155432"/>
                  </a:lnTo>
                  <a:lnTo>
                    <a:pt x="387362" y="1216461"/>
                  </a:lnTo>
                  <a:lnTo>
                    <a:pt x="407750" y="1277489"/>
                  </a:lnTo>
                  <a:lnTo>
                    <a:pt x="428137" y="1338517"/>
                  </a:lnTo>
                  <a:lnTo>
                    <a:pt x="448525" y="1399546"/>
                  </a:lnTo>
                  <a:lnTo>
                    <a:pt x="468912" y="1460574"/>
                  </a:lnTo>
                  <a:lnTo>
                    <a:pt x="489300" y="1521603"/>
                  </a:lnTo>
                  <a:lnTo>
                    <a:pt x="509687" y="1582631"/>
                  </a:lnTo>
                  <a:lnTo>
                    <a:pt x="530075" y="1643659"/>
                  </a:lnTo>
                  <a:lnTo>
                    <a:pt x="550462" y="1704688"/>
                  </a:lnTo>
                  <a:lnTo>
                    <a:pt x="570850" y="1765716"/>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2226200" y="1559921"/>
              <a:ext cx="380581" cy="1851067"/>
            </a:xfrm>
            <a:custGeom>
              <a:avLst/>
              <a:pathLst>
                <a:path w="380581" h="1851067">
                  <a:moveTo>
                    <a:pt x="380581" y="1851067"/>
                  </a:moveTo>
                  <a:lnTo>
                    <a:pt x="372465" y="1787237"/>
                  </a:lnTo>
                  <a:lnTo>
                    <a:pt x="364350" y="1723407"/>
                  </a:lnTo>
                  <a:lnTo>
                    <a:pt x="356234" y="1659577"/>
                  </a:lnTo>
                  <a:lnTo>
                    <a:pt x="348119" y="1595748"/>
                  </a:lnTo>
                  <a:lnTo>
                    <a:pt x="340003" y="1531918"/>
                  </a:lnTo>
                  <a:lnTo>
                    <a:pt x="331888" y="1468088"/>
                  </a:lnTo>
                  <a:lnTo>
                    <a:pt x="323773" y="1404258"/>
                  </a:lnTo>
                  <a:lnTo>
                    <a:pt x="315657" y="1340428"/>
                  </a:lnTo>
                  <a:lnTo>
                    <a:pt x="307542" y="1276598"/>
                  </a:lnTo>
                  <a:lnTo>
                    <a:pt x="299426" y="1212768"/>
                  </a:lnTo>
                  <a:lnTo>
                    <a:pt x="291311" y="1148938"/>
                  </a:lnTo>
                  <a:lnTo>
                    <a:pt x="283195" y="1085108"/>
                  </a:lnTo>
                  <a:lnTo>
                    <a:pt x="275080" y="1021278"/>
                  </a:lnTo>
                  <a:lnTo>
                    <a:pt x="266965" y="957448"/>
                  </a:lnTo>
                  <a:lnTo>
                    <a:pt x="258849" y="893618"/>
                  </a:lnTo>
                  <a:lnTo>
                    <a:pt x="250734" y="829788"/>
                  </a:lnTo>
                  <a:lnTo>
                    <a:pt x="242618" y="765959"/>
                  </a:lnTo>
                  <a:lnTo>
                    <a:pt x="234503" y="702129"/>
                  </a:lnTo>
                  <a:lnTo>
                    <a:pt x="226387" y="638299"/>
                  </a:lnTo>
                  <a:lnTo>
                    <a:pt x="218272" y="574469"/>
                  </a:lnTo>
                  <a:lnTo>
                    <a:pt x="210157" y="510639"/>
                  </a:lnTo>
                  <a:lnTo>
                    <a:pt x="202041" y="446809"/>
                  </a:lnTo>
                  <a:lnTo>
                    <a:pt x="193926" y="382979"/>
                  </a:lnTo>
                  <a:lnTo>
                    <a:pt x="185810" y="319149"/>
                  </a:lnTo>
                  <a:lnTo>
                    <a:pt x="177695" y="255319"/>
                  </a:lnTo>
                  <a:lnTo>
                    <a:pt x="169579" y="191489"/>
                  </a:lnTo>
                  <a:lnTo>
                    <a:pt x="161464" y="127659"/>
                  </a:lnTo>
                  <a:lnTo>
                    <a:pt x="153348" y="63829"/>
                  </a:lnTo>
                  <a:lnTo>
                    <a:pt x="145233" y="0"/>
                  </a:lnTo>
                  <a:lnTo>
                    <a:pt x="72376" y="10728"/>
                  </a:lnTo>
                  <a:lnTo>
                    <a:pt x="0" y="24322"/>
                  </a:lnTo>
                  <a:lnTo>
                    <a:pt x="13123" y="87313"/>
                  </a:lnTo>
                  <a:lnTo>
                    <a:pt x="26246" y="150304"/>
                  </a:lnTo>
                  <a:lnTo>
                    <a:pt x="39370" y="213296"/>
                  </a:lnTo>
                  <a:lnTo>
                    <a:pt x="52493" y="276287"/>
                  </a:lnTo>
                  <a:lnTo>
                    <a:pt x="65617" y="339278"/>
                  </a:lnTo>
                  <a:lnTo>
                    <a:pt x="78740" y="402269"/>
                  </a:lnTo>
                  <a:lnTo>
                    <a:pt x="91864" y="465260"/>
                  </a:lnTo>
                  <a:lnTo>
                    <a:pt x="104987" y="528252"/>
                  </a:lnTo>
                  <a:lnTo>
                    <a:pt x="118111" y="591243"/>
                  </a:lnTo>
                  <a:lnTo>
                    <a:pt x="131234" y="654234"/>
                  </a:lnTo>
                  <a:lnTo>
                    <a:pt x="144358" y="717225"/>
                  </a:lnTo>
                  <a:lnTo>
                    <a:pt x="157481" y="780217"/>
                  </a:lnTo>
                  <a:lnTo>
                    <a:pt x="170605" y="843208"/>
                  </a:lnTo>
                  <a:lnTo>
                    <a:pt x="183728" y="906199"/>
                  </a:lnTo>
                  <a:lnTo>
                    <a:pt x="196852" y="969190"/>
                  </a:lnTo>
                  <a:lnTo>
                    <a:pt x="209975" y="1032181"/>
                  </a:lnTo>
                  <a:lnTo>
                    <a:pt x="223099" y="1095173"/>
                  </a:lnTo>
                  <a:lnTo>
                    <a:pt x="236222" y="1158164"/>
                  </a:lnTo>
                  <a:lnTo>
                    <a:pt x="249346" y="1221155"/>
                  </a:lnTo>
                  <a:lnTo>
                    <a:pt x="262469" y="1284146"/>
                  </a:lnTo>
                  <a:lnTo>
                    <a:pt x="275593" y="1347138"/>
                  </a:lnTo>
                  <a:lnTo>
                    <a:pt x="288716" y="1410129"/>
                  </a:lnTo>
                  <a:lnTo>
                    <a:pt x="301840" y="1473120"/>
                  </a:lnTo>
                  <a:lnTo>
                    <a:pt x="314963" y="1536111"/>
                  </a:lnTo>
                  <a:lnTo>
                    <a:pt x="328087" y="1599102"/>
                  </a:lnTo>
                  <a:lnTo>
                    <a:pt x="341210" y="1662094"/>
                  </a:lnTo>
                  <a:lnTo>
                    <a:pt x="354334" y="1725085"/>
                  </a:lnTo>
                  <a:lnTo>
                    <a:pt x="367457" y="178807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2371433" y="1550976"/>
              <a:ext cx="235347" cy="1860012"/>
            </a:xfrm>
            <a:custGeom>
              <a:avLst/>
              <a:pathLst>
                <a:path w="235347" h="1860012">
                  <a:moveTo>
                    <a:pt x="235347" y="1860012"/>
                  </a:moveTo>
                  <a:lnTo>
                    <a:pt x="230210" y="1795873"/>
                  </a:lnTo>
                  <a:lnTo>
                    <a:pt x="225073" y="1731735"/>
                  </a:lnTo>
                  <a:lnTo>
                    <a:pt x="219935" y="1667597"/>
                  </a:lnTo>
                  <a:lnTo>
                    <a:pt x="214798" y="1603458"/>
                  </a:lnTo>
                  <a:lnTo>
                    <a:pt x="209661" y="1539320"/>
                  </a:lnTo>
                  <a:lnTo>
                    <a:pt x="204524" y="1475182"/>
                  </a:lnTo>
                  <a:lnTo>
                    <a:pt x="199387" y="1411043"/>
                  </a:lnTo>
                  <a:lnTo>
                    <a:pt x="194250" y="1346905"/>
                  </a:lnTo>
                  <a:lnTo>
                    <a:pt x="189112" y="1282767"/>
                  </a:lnTo>
                  <a:lnTo>
                    <a:pt x="183975" y="1218628"/>
                  </a:lnTo>
                  <a:lnTo>
                    <a:pt x="178838" y="1154490"/>
                  </a:lnTo>
                  <a:lnTo>
                    <a:pt x="173701" y="1090352"/>
                  </a:lnTo>
                  <a:lnTo>
                    <a:pt x="168564" y="1026213"/>
                  </a:lnTo>
                  <a:lnTo>
                    <a:pt x="163426" y="962075"/>
                  </a:lnTo>
                  <a:lnTo>
                    <a:pt x="158289" y="897936"/>
                  </a:lnTo>
                  <a:lnTo>
                    <a:pt x="153152" y="833798"/>
                  </a:lnTo>
                  <a:lnTo>
                    <a:pt x="148015" y="769660"/>
                  </a:lnTo>
                  <a:lnTo>
                    <a:pt x="142878" y="705521"/>
                  </a:lnTo>
                  <a:lnTo>
                    <a:pt x="137740" y="641383"/>
                  </a:lnTo>
                  <a:lnTo>
                    <a:pt x="132603" y="577245"/>
                  </a:lnTo>
                  <a:lnTo>
                    <a:pt x="127466" y="513106"/>
                  </a:lnTo>
                  <a:lnTo>
                    <a:pt x="122329" y="448968"/>
                  </a:lnTo>
                  <a:lnTo>
                    <a:pt x="117192" y="384830"/>
                  </a:lnTo>
                  <a:lnTo>
                    <a:pt x="112055" y="320691"/>
                  </a:lnTo>
                  <a:lnTo>
                    <a:pt x="106917" y="256553"/>
                  </a:lnTo>
                  <a:lnTo>
                    <a:pt x="101780" y="192415"/>
                  </a:lnTo>
                  <a:lnTo>
                    <a:pt x="96643" y="128276"/>
                  </a:lnTo>
                  <a:lnTo>
                    <a:pt x="91506" y="64138"/>
                  </a:lnTo>
                  <a:lnTo>
                    <a:pt x="86369" y="0"/>
                  </a:lnTo>
                  <a:lnTo>
                    <a:pt x="0" y="8944"/>
                  </a:lnTo>
                  <a:lnTo>
                    <a:pt x="8115" y="72774"/>
                  </a:lnTo>
                  <a:lnTo>
                    <a:pt x="16230" y="136604"/>
                  </a:lnTo>
                  <a:lnTo>
                    <a:pt x="24346" y="200434"/>
                  </a:lnTo>
                  <a:lnTo>
                    <a:pt x="32461" y="264264"/>
                  </a:lnTo>
                  <a:lnTo>
                    <a:pt x="40577" y="328094"/>
                  </a:lnTo>
                  <a:lnTo>
                    <a:pt x="48692" y="391924"/>
                  </a:lnTo>
                  <a:lnTo>
                    <a:pt x="56808" y="455753"/>
                  </a:lnTo>
                  <a:lnTo>
                    <a:pt x="64923" y="519583"/>
                  </a:lnTo>
                  <a:lnTo>
                    <a:pt x="73038" y="583413"/>
                  </a:lnTo>
                  <a:lnTo>
                    <a:pt x="81154" y="647243"/>
                  </a:lnTo>
                  <a:lnTo>
                    <a:pt x="89269" y="711073"/>
                  </a:lnTo>
                  <a:lnTo>
                    <a:pt x="97385" y="774903"/>
                  </a:lnTo>
                  <a:lnTo>
                    <a:pt x="105500" y="838733"/>
                  </a:lnTo>
                  <a:lnTo>
                    <a:pt x="113616" y="902563"/>
                  </a:lnTo>
                  <a:lnTo>
                    <a:pt x="121731" y="966393"/>
                  </a:lnTo>
                  <a:lnTo>
                    <a:pt x="129846" y="1030223"/>
                  </a:lnTo>
                  <a:lnTo>
                    <a:pt x="137962" y="1094053"/>
                  </a:lnTo>
                  <a:lnTo>
                    <a:pt x="146077" y="1157883"/>
                  </a:lnTo>
                  <a:lnTo>
                    <a:pt x="154193" y="1221713"/>
                  </a:lnTo>
                  <a:lnTo>
                    <a:pt x="162308" y="1285542"/>
                  </a:lnTo>
                  <a:lnTo>
                    <a:pt x="170424" y="1349372"/>
                  </a:lnTo>
                  <a:lnTo>
                    <a:pt x="178539" y="1413202"/>
                  </a:lnTo>
                  <a:lnTo>
                    <a:pt x="186654" y="1477032"/>
                  </a:lnTo>
                  <a:lnTo>
                    <a:pt x="194770" y="1540862"/>
                  </a:lnTo>
                  <a:lnTo>
                    <a:pt x="202885" y="1604692"/>
                  </a:lnTo>
                  <a:lnTo>
                    <a:pt x="211001" y="1668522"/>
                  </a:lnTo>
                  <a:lnTo>
                    <a:pt x="219116" y="1732352"/>
                  </a:lnTo>
                  <a:lnTo>
                    <a:pt x="227232" y="1796182"/>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2457802" y="1548188"/>
              <a:ext cx="148978" cy="1862800"/>
            </a:xfrm>
            <a:custGeom>
              <a:avLst/>
              <a:pathLst>
                <a:path w="148978" h="1862800">
                  <a:moveTo>
                    <a:pt x="148978" y="1862800"/>
                  </a:moveTo>
                  <a:lnTo>
                    <a:pt x="145230" y="1798565"/>
                  </a:lnTo>
                  <a:lnTo>
                    <a:pt x="141482" y="1734331"/>
                  </a:lnTo>
                  <a:lnTo>
                    <a:pt x="137733" y="1670096"/>
                  </a:lnTo>
                  <a:lnTo>
                    <a:pt x="133985" y="1605862"/>
                  </a:lnTo>
                  <a:lnTo>
                    <a:pt x="130237" y="1541627"/>
                  </a:lnTo>
                  <a:lnTo>
                    <a:pt x="126489" y="1477393"/>
                  </a:lnTo>
                  <a:lnTo>
                    <a:pt x="122741" y="1413158"/>
                  </a:lnTo>
                  <a:lnTo>
                    <a:pt x="118993" y="1348924"/>
                  </a:lnTo>
                  <a:lnTo>
                    <a:pt x="115244" y="1284689"/>
                  </a:lnTo>
                  <a:lnTo>
                    <a:pt x="111496" y="1220455"/>
                  </a:lnTo>
                  <a:lnTo>
                    <a:pt x="107748" y="1156220"/>
                  </a:lnTo>
                  <a:lnTo>
                    <a:pt x="104000" y="1091986"/>
                  </a:lnTo>
                  <a:lnTo>
                    <a:pt x="100252" y="1027751"/>
                  </a:lnTo>
                  <a:lnTo>
                    <a:pt x="96504" y="963517"/>
                  </a:lnTo>
                  <a:lnTo>
                    <a:pt x="92755" y="899282"/>
                  </a:lnTo>
                  <a:lnTo>
                    <a:pt x="89007" y="835048"/>
                  </a:lnTo>
                  <a:lnTo>
                    <a:pt x="85259" y="770813"/>
                  </a:lnTo>
                  <a:lnTo>
                    <a:pt x="81511" y="706579"/>
                  </a:lnTo>
                  <a:lnTo>
                    <a:pt x="77763" y="642344"/>
                  </a:lnTo>
                  <a:lnTo>
                    <a:pt x="74015" y="578110"/>
                  </a:lnTo>
                  <a:lnTo>
                    <a:pt x="70266" y="513875"/>
                  </a:lnTo>
                  <a:lnTo>
                    <a:pt x="66518" y="449641"/>
                  </a:lnTo>
                  <a:lnTo>
                    <a:pt x="62770" y="385406"/>
                  </a:lnTo>
                  <a:lnTo>
                    <a:pt x="59022" y="321172"/>
                  </a:lnTo>
                  <a:lnTo>
                    <a:pt x="55274" y="256937"/>
                  </a:lnTo>
                  <a:lnTo>
                    <a:pt x="51526" y="192703"/>
                  </a:lnTo>
                  <a:lnTo>
                    <a:pt x="47777" y="128468"/>
                  </a:lnTo>
                  <a:lnTo>
                    <a:pt x="44029" y="64234"/>
                  </a:lnTo>
                  <a:lnTo>
                    <a:pt x="40281" y="0"/>
                  </a:lnTo>
                  <a:lnTo>
                    <a:pt x="0" y="2788"/>
                  </a:lnTo>
                  <a:lnTo>
                    <a:pt x="5137" y="66926"/>
                  </a:lnTo>
                  <a:lnTo>
                    <a:pt x="10274" y="131064"/>
                  </a:lnTo>
                  <a:lnTo>
                    <a:pt x="15411" y="195203"/>
                  </a:lnTo>
                  <a:lnTo>
                    <a:pt x="20548" y="259341"/>
                  </a:lnTo>
                  <a:lnTo>
                    <a:pt x="25685" y="323479"/>
                  </a:lnTo>
                  <a:lnTo>
                    <a:pt x="30823" y="387618"/>
                  </a:lnTo>
                  <a:lnTo>
                    <a:pt x="35960" y="451756"/>
                  </a:lnTo>
                  <a:lnTo>
                    <a:pt x="41097" y="515894"/>
                  </a:lnTo>
                  <a:lnTo>
                    <a:pt x="46234" y="580033"/>
                  </a:lnTo>
                  <a:lnTo>
                    <a:pt x="51371" y="644171"/>
                  </a:lnTo>
                  <a:lnTo>
                    <a:pt x="56509" y="708309"/>
                  </a:lnTo>
                  <a:lnTo>
                    <a:pt x="61646" y="772448"/>
                  </a:lnTo>
                  <a:lnTo>
                    <a:pt x="66783" y="836586"/>
                  </a:lnTo>
                  <a:lnTo>
                    <a:pt x="71920" y="900725"/>
                  </a:lnTo>
                  <a:lnTo>
                    <a:pt x="77057" y="964863"/>
                  </a:lnTo>
                  <a:lnTo>
                    <a:pt x="82195" y="1029001"/>
                  </a:lnTo>
                  <a:lnTo>
                    <a:pt x="87332" y="1093140"/>
                  </a:lnTo>
                  <a:lnTo>
                    <a:pt x="92469" y="1157278"/>
                  </a:lnTo>
                  <a:lnTo>
                    <a:pt x="97606" y="1221416"/>
                  </a:lnTo>
                  <a:lnTo>
                    <a:pt x="102743" y="1285555"/>
                  </a:lnTo>
                  <a:lnTo>
                    <a:pt x="107880" y="1349693"/>
                  </a:lnTo>
                  <a:lnTo>
                    <a:pt x="113018" y="1413831"/>
                  </a:lnTo>
                  <a:lnTo>
                    <a:pt x="118155" y="1477970"/>
                  </a:lnTo>
                  <a:lnTo>
                    <a:pt x="123292" y="1542108"/>
                  </a:lnTo>
                  <a:lnTo>
                    <a:pt x="128429" y="1606246"/>
                  </a:lnTo>
                  <a:lnTo>
                    <a:pt x="133566" y="1670385"/>
                  </a:lnTo>
                  <a:lnTo>
                    <a:pt x="138704" y="1734523"/>
                  </a:lnTo>
                  <a:lnTo>
                    <a:pt x="143841" y="1798662"/>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2498084" y="1547114"/>
              <a:ext cx="108696" cy="1863874"/>
            </a:xfrm>
            <a:custGeom>
              <a:avLst/>
              <a:pathLst>
                <a:path w="108696" h="1863874">
                  <a:moveTo>
                    <a:pt x="108696" y="1863874"/>
                  </a:moveTo>
                  <a:lnTo>
                    <a:pt x="105648" y="1799602"/>
                  </a:lnTo>
                  <a:lnTo>
                    <a:pt x="102600" y="1735331"/>
                  </a:lnTo>
                  <a:lnTo>
                    <a:pt x="99552" y="1671059"/>
                  </a:lnTo>
                  <a:lnTo>
                    <a:pt x="96504" y="1606788"/>
                  </a:lnTo>
                  <a:lnTo>
                    <a:pt x="93456" y="1542516"/>
                  </a:lnTo>
                  <a:lnTo>
                    <a:pt x="90408" y="1478245"/>
                  </a:lnTo>
                  <a:lnTo>
                    <a:pt x="87360" y="1413973"/>
                  </a:lnTo>
                  <a:lnTo>
                    <a:pt x="84312" y="1349701"/>
                  </a:lnTo>
                  <a:lnTo>
                    <a:pt x="81264" y="1285430"/>
                  </a:lnTo>
                  <a:lnTo>
                    <a:pt x="78216" y="1221158"/>
                  </a:lnTo>
                  <a:lnTo>
                    <a:pt x="75168" y="1156887"/>
                  </a:lnTo>
                  <a:lnTo>
                    <a:pt x="72120" y="1092615"/>
                  </a:lnTo>
                  <a:lnTo>
                    <a:pt x="69072" y="1028344"/>
                  </a:lnTo>
                  <a:lnTo>
                    <a:pt x="66024" y="964072"/>
                  </a:lnTo>
                  <a:lnTo>
                    <a:pt x="62976" y="899801"/>
                  </a:lnTo>
                  <a:lnTo>
                    <a:pt x="59928" y="835529"/>
                  </a:lnTo>
                  <a:lnTo>
                    <a:pt x="56880" y="771258"/>
                  </a:lnTo>
                  <a:lnTo>
                    <a:pt x="53832" y="706986"/>
                  </a:lnTo>
                  <a:lnTo>
                    <a:pt x="50784" y="642715"/>
                  </a:lnTo>
                  <a:lnTo>
                    <a:pt x="47736" y="578443"/>
                  </a:lnTo>
                  <a:lnTo>
                    <a:pt x="44688" y="514172"/>
                  </a:lnTo>
                  <a:lnTo>
                    <a:pt x="41640" y="449900"/>
                  </a:lnTo>
                  <a:lnTo>
                    <a:pt x="38592" y="385629"/>
                  </a:lnTo>
                  <a:lnTo>
                    <a:pt x="35544" y="321357"/>
                  </a:lnTo>
                  <a:lnTo>
                    <a:pt x="32496" y="257086"/>
                  </a:lnTo>
                  <a:lnTo>
                    <a:pt x="29448" y="192814"/>
                  </a:lnTo>
                  <a:lnTo>
                    <a:pt x="26400" y="128543"/>
                  </a:lnTo>
                  <a:lnTo>
                    <a:pt x="23352" y="64271"/>
                  </a:lnTo>
                  <a:lnTo>
                    <a:pt x="20304" y="0"/>
                  </a:lnTo>
                  <a:lnTo>
                    <a:pt x="0" y="1073"/>
                  </a:lnTo>
                  <a:lnTo>
                    <a:pt x="3748" y="65308"/>
                  </a:lnTo>
                  <a:lnTo>
                    <a:pt x="7496" y="129542"/>
                  </a:lnTo>
                  <a:lnTo>
                    <a:pt x="11244" y="193777"/>
                  </a:lnTo>
                  <a:lnTo>
                    <a:pt x="14992" y="258011"/>
                  </a:lnTo>
                  <a:lnTo>
                    <a:pt x="18740" y="322246"/>
                  </a:lnTo>
                  <a:lnTo>
                    <a:pt x="22489" y="386480"/>
                  </a:lnTo>
                  <a:lnTo>
                    <a:pt x="26237" y="450715"/>
                  </a:lnTo>
                  <a:lnTo>
                    <a:pt x="29985" y="514949"/>
                  </a:lnTo>
                  <a:lnTo>
                    <a:pt x="33733" y="579184"/>
                  </a:lnTo>
                  <a:lnTo>
                    <a:pt x="37481" y="643418"/>
                  </a:lnTo>
                  <a:lnTo>
                    <a:pt x="41229" y="707653"/>
                  </a:lnTo>
                  <a:lnTo>
                    <a:pt x="44978" y="771887"/>
                  </a:lnTo>
                  <a:lnTo>
                    <a:pt x="48726" y="836122"/>
                  </a:lnTo>
                  <a:lnTo>
                    <a:pt x="52474" y="900356"/>
                  </a:lnTo>
                  <a:lnTo>
                    <a:pt x="56222" y="964591"/>
                  </a:lnTo>
                  <a:lnTo>
                    <a:pt x="59970" y="1028825"/>
                  </a:lnTo>
                  <a:lnTo>
                    <a:pt x="63718" y="1093060"/>
                  </a:lnTo>
                  <a:lnTo>
                    <a:pt x="67467" y="1157294"/>
                  </a:lnTo>
                  <a:lnTo>
                    <a:pt x="71215" y="1221529"/>
                  </a:lnTo>
                  <a:lnTo>
                    <a:pt x="74963" y="1285763"/>
                  </a:lnTo>
                  <a:lnTo>
                    <a:pt x="78711" y="1349998"/>
                  </a:lnTo>
                  <a:lnTo>
                    <a:pt x="82459" y="1414232"/>
                  </a:lnTo>
                  <a:lnTo>
                    <a:pt x="86207" y="1478467"/>
                  </a:lnTo>
                  <a:lnTo>
                    <a:pt x="89956" y="1542701"/>
                  </a:lnTo>
                  <a:lnTo>
                    <a:pt x="93704" y="1606936"/>
                  </a:lnTo>
                  <a:lnTo>
                    <a:pt x="97452" y="1671170"/>
                  </a:lnTo>
                  <a:lnTo>
                    <a:pt x="101200" y="1735405"/>
                  </a:lnTo>
                  <a:lnTo>
                    <a:pt x="104948" y="1799639"/>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2518388" y="1546281"/>
              <a:ext cx="88392" cy="1864707"/>
            </a:xfrm>
            <a:custGeom>
              <a:avLst/>
              <a:pathLst>
                <a:path w="88392" h="1864707">
                  <a:moveTo>
                    <a:pt x="88392" y="1864707"/>
                  </a:moveTo>
                  <a:lnTo>
                    <a:pt x="86026" y="1800406"/>
                  </a:lnTo>
                  <a:lnTo>
                    <a:pt x="83660" y="1736106"/>
                  </a:lnTo>
                  <a:lnTo>
                    <a:pt x="81295" y="1671806"/>
                  </a:lnTo>
                  <a:lnTo>
                    <a:pt x="78929" y="1607506"/>
                  </a:lnTo>
                  <a:lnTo>
                    <a:pt x="76563" y="1543205"/>
                  </a:lnTo>
                  <a:lnTo>
                    <a:pt x="74197" y="1478905"/>
                  </a:lnTo>
                  <a:lnTo>
                    <a:pt x="71831" y="1414605"/>
                  </a:lnTo>
                  <a:lnTo>
                    <a:pt x="69465" y="1350305"/>
                  </a:lnTo>
                  <a:lnTo>
                    <a:pt x="67099" y="1286004"/>
                  </a:lnTo>
                  <a:lnTo>
                    <a:pt x="64734" y="1221704"/>
                  </a:lnTo>
                  <a:lnTo>
                    <a:pt x="62368" y="1157404"/>
                  </a:lnTo>
                  <a:lnTo>
                    <a:pt x="60002" y="1093104"/>
                  </a:lnTo>
                  <a:lnTo>
                    <a:pt x="57636" y="1028803"/>
                  </a:lnTo>
                  <a:lnTo>
                    <a:pt x="55270" y="964503"/>
                  </a:lnTo>
                  <a:lnTo>
                    <a:pt x="52904" y="900203"/>
                  </a:lnTo>
                  <a:lnTo>
                    <a:pt x="50538" y="835903"/>
                  </a:lnTo>
                  <a:lnTo>
                    <a:pt x="48173" y="771602"/>
                  </a:lnTo>
                  <a:lnTo>
                    <a:pt x="45807" y="707302"/>
                  </a:lnTo>
                  <a:lnTo>
                    <a:pt x="43441" y="643002"/>
                  </a:lnTo>
                  <a:lnTo>
                    <a:pt x="41075" y="578702"/>
                  </a:lnTo>
                  <a:lnTo>
                    <a:pt x="38709" y="514401"/>
                  </a:lnTo>
                  <a:lnTo>
                    <a:pt x="36343" y="450101"/>
                  </a:lnTo>
                  <a:lnTo>
                    <a:pt x="33977" y="385801"/>
                  </a:lnTo>
                  <a:lnTo>
                    <a:pt x="31612" y="321501"/>
                  </a:lnTo>
                  <a:lnTo>
                    <a:pt x="29246" y="257200"/>
                  </a:lnTo>
                  <a:lnTo>
                    <a:pt x="26880" y="192900"/>
                  </a:lnTo>
                  <a:lnTo>
                    <a:pt x="24514" y="128600"/>
                  </a:lnTo>
                  <a:lnTo>
                    <a:pt x="22148" y="64300"/>
                  </a:lnTo>
                  <a:lnTo>
                    <a:pt x="19782" y="0"/>
                  </a:lnTo>
                  <a:lnTo>
                    <a:pt x="0" y="833"/>
                  </a:lnTo>
                  <a:lnTo>
                    <a:pt x="3048" y="65104"/>
                  </a:lnTo>
                  <a:lnTo>
                    <a:pt x="6096" y="129376"/>
                  </a:lnTo>
                  <a:lnTo>
                    <a:pt x="9144" y="193647"/>
                  </a:lnTo>
                  <a:lnTo>
                    <a:pt x="12192" y="257919"/>
                  </a:lnTo>
                  <a:lnTo>
                    <a:pt x="15240" y="322190"/>
                  </a:lnTo>
                  <a:lnTo>
                    <a:pt x="18288" y="386462"/>
                  </a:lnTo>
                  <a:lnTo>
                    <a:pt x="21336" y="450733"/>
                  </a:lnTo>
                  <a:lnTo>
                    <a:pt x="24384" y="515005"/>
                  </a:lnTo>
                  <a:lnTo>
                    <a:pt x="27432" y="579276"/>
                  </a:lnTo>
                  <a:lnTo>
                    <a:pt x="30480" y="643548"/>
                  </a:lnTo>
                  <a:lnTo>
                    <a:pt x="33528" y="707819"/>
                  </a:lnTo>
                  <a:lnTo>
                    <a:pt x="36576" y="772091"/>
                  </a:lnTo>
                  <a:lnTo>
                    <a:pt x="39624" y="836362"/>
                  </a:lnTo>
                  <a:lnTo>
                    <a:pt x="42672" y="900634"/>
                  </a:lnTo>
                  <a:lnTo>
                    <a:pt x="45720" y="964905"/>
                  </a:lnTo>
                  <a:lnTo>
                    <a:pt x="48768" y="1029177"/>
                  </a:lnTo>
                  <a:lnTo>
                    <a:pt x="51816" y="1093448"/>
                  </a:lnTo>
                  <a:lnTo>
                    <a:pt x="54864" y="1157720"/>
                  </a:lnTo>
                  <a:lnTo>
                    <a:pt x="57912" y="1221991"/>
                  </a:lnTo>
                  <a:lnTo>
                    <a:pt x="60960" y="1286263"/>
                  </a:lnTo>
                  <a:lnTo>
                    <a:pt x="64008" y="1350534"/>
                  </a:lnTo>
                  <a:lnTo>
                    <a:pt x="67056" y="1414806"/>
                  </a:lnTo>
                  <a:lnTo>
                    <a:pt x="70104" y="1479078"/>
                  </a:lnTo>
                  <a:lnTo>
                    <a:pt x="73152" y="1543349"/>
                  </a:lnTo>
                  <a:lnTo>
                    <a:pt x="76200" y="1607621"/>
                  </a:lnTo>
                  <a:lnTo>
                    <a:pt x="79248" y="1671892"/>
                  </a:lnTo>
                  <a:lnTo>
                    <a:pt x="82296" y="1736164"/>
                  </a:lnTo>
                  <a:lnTo>
                    <a:pt x="85344" y="1800435"/>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2538171" y="1545707"/>
              <a:ext cx="68609" cy="1865281"/>
            </a:xfrm>
            <a:custGeom>
              <a:avLst/>
              <a:pathLst>
                <a:path w="68609" h="1865281">
                  <a:moveTo>
                    <a:pt x="68609" y="1865281"/>
                  </a:moveTo>
                  <a:lnTo>
                    <a:pt x="66863" y="1800961"/>
                  </a:lnTo>
                  <a:lnTo>
                    <a:pt x="65117" y="1736641"/>
                  </a:lnTo>
                  <a:lnTo>
                    <a:pt x="63371" y="1672321"/>
                  </a:lnTo>
                  <a:lnTo>
                    <a:pt x="61624" y="1608001"/>
                  </a:lnTo>
                  <a:lnTo>
                    <a:pt x="59878" y="1543681"/>
                  </a:lnTo>
                  <a:lnTo>
                    <a:pt x="58132" y="1479361"/>
                  </a:lnTo>
                  <a:lnTo>
                    <a:pt x="56386" y="1415041"/>
                  </a:lnTo>
                  <a:lnTo>
                    <a:pt x="54639" y="1350721"/>
                  </a:lnTo>
                  <a:lnTo>
                    <a:pt x="52893" y="1286401"/>
                  </a:lnTo>
                  <a:lnTo>
                    <a:pt x="51147" y="1222081"/>
                  </a:lnTo>
                  <a:lnTo>
                    <a:pt x="49401" y="1157761"/>
                  </a:lnTo>
                  <a:lnTo>
                    <a:pt x="47654" y="1093440"/>
                  </a:lnTo>
                  <a:lnTo>
                    <a:pt x="45908" y="1029120"/>
                  </a:lnTo>
                  <a:lnTo>
                    <a:pt x="44162" y="964800"/>
                  </a:lnTo>
                  <a:lnTo>
                    <a:pt x="42416" y="900480"/>
                  </a:lnTo>
                  <a:lnTo>
                    <a:pt x="40669" y="836160"/>
                  </a:lnTo>
                  <a:lnTo>
                    <a:pt x="38923" y="771840"/>
                  </a:lnTo>
                  <a:lnTo>
                    <a:pt x="37177" y="707520"/>
                  </a:lnTo>
                  <a:lnTo>
                    <a:pt x="35431" y="643200"/>
                  </a:lnTo>
                  <a:lnTo>
                    <a:pt x="33684" y="578880"/>
                  </a:lnTo>
                  <a:lnTo>
                    <a:pt x="31938" y="514560"/>
                  </a:lnTo>
                  <a:lnTo>
                    <a:pt x="30192" y="450240"/>
                  </a:lnTo>
                  <a:lnTo>
                    <a:pt x="28446" y="385920"/>
                  </a:lnTo>
                  <a:lnTo>
                    <a:pt x="26699" y="321600"/>
                  </a:lnTo>
                  <a:lnTo>
                    <a:pt x="24953" y="257280"/>
                  </a:lnTo>
                  <a:lnTo>
                    <a:pt x="23207" y="192960"/>
                  </a:lnTo>
                  <a:lnTo>
                    <a:pt x="21461" y="128640"/>
                  </a:lnTo>
                  <a:lnTo>
                    <a:pt x="19714" y="64320"/>
                  </a:lnTo>
                  <a:lnTo>
                    <a:pt x="17968" y="0"/>
                  </a:lnTo>
                  <a:lnTo>
                    <a:pt x="0" y="574"/>
                  </a:lnTo>
                  <a:lnTo>
                    <a:pt x="2365" y="64874"/>
                  </a:lnTo>
                  <a:lnTo>
                    <a:pt x="4731" y="129174"/>
                  </a:lnTo>
                  <a:lnTo>
                    <a:pt x="7097" y="193475"/>
                  </a:lnTo>
                  <a:lnTo>
                    <a:pt x="9463" y="257775"/>
                  </a:lnTo>
                  <a:lnTo>
                    <a:pt x="11829" y="322075"/>
                  </a:lnTo>
                  <a:lnTo>
                    <a:pt x="14195" y="386375"/>
                  </a:lnTo>
                  <a:lnTo>
                    <a:pt x="16561" y="450676"/>
                  </a:lnTo>
                  <a:lnTo>
                    <a:pt x="18926" y="514976"/>
                  </a:lnTo>
                  <a:lnTo>
                    <a:pt x="21292" y="579276"/>
                  </a:lnTo>
                  <a:lnTo>
                    <a:pt x="23658" y="643576"/>
                  </a:lnTo>
                  <a:lnTo>
                    <a:pt x="26024" y="707877"/>
                  </a:lnTo>
                  <a:lnTo>
                    <a:pt x="28390" y="772177"/>
                  </a:lnTo>
                  <a:lnTo>
                    <a:pt x="30756" y="836477"/>
                  </a:lnTo>
                  <a:lnTo>
                    <a:pt x="33122" y="900777"/>
                  </a:lnTo>
                  <a:lnTo>
                    <a:pt x="35487" y="965078"/>
                  </a:lnTo>
                  <a:lnTo>
                    <a:pt x="37853" y="1029378"/>
                  </a:lnTo>
                  <a:lnTo>
                    <a:pt x="40219" y="1093678"/>
                  </a:lnTo>
                  <a:lnTo>
                    <a:pt x="42585" y="1157978"/>
                  </a:lnTo>
                  <a:lnTo>
                    <a:pt x="44951" y="1222279"/>
                  </a:lnTo>
                  <a:lnTo>
                    <a:pt x="47317" y="1286579"/>
                  </a:lnTo>
                  <a:lnTo>
                    <a:pt x="49683" y="1350879"/>
                  </a:lnTo>
                  <a:lnTo>
                    <a:pt x="52048" y="1415179"/>
                  </a:lnTo>
                  <a:lnTo>
                    <a:pt x="54414" y="1479480"/>
                  </a:lnTo>
                  <a:lnTo>
                    <a:pt x="56780" y="1543780"/>
                  </a:lnTo>
                  <a:lnTo>
                    <a:pt x="59146" y="1608080"/>
                  </a:lnTo>
                  <a:lnTo>
                    <a:pt x="61512" y="1672380"/>
                  </a:lnTo>
                  <a:lnTo>
                    <a:pt x="63878" y="1736681"/>
                  </a:lnTo>
                  <a:lnTo>
                    <a:pt x="66244" y="1800981"/>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2556139" y="1545434"/>
              <a:ext cx="50641" cy="1865553"/>
            </a:xfrm>
            <a:custGeom>
              <a:avLst/>
              <a:pathLst>
                <a:path w="50641" h="1865553">
                  <a:moveTo>
                    <a:pt x="50641" y="1865553"/>
                  </a:moveTo>
                  <a:lnTo>
                    <a:pt x="49284" y="1801224"/>
                  </a:lnTo>
                  <a:lnTo>
                    <a:pt x="47927" y="1736895"/>
                  </a:lnTo>
                  <a:lnTo>
                    <a:pt x="46570" y="1672565"/>
                  </a:lnTo>
                  <a:lnTo>
                    <a:pt x="45213" y="1608236"/>
                  </a:lnTo>
                  <a:lnTo>
                    <a:pt x="43856" y="1543906"/>
                  </a:lnTo>
                  <a:lnTo>
                    <a:pt x="42499" y="1479577"/>
                  </a:lnTo>
                  <a:lnTo>
                    <a:pt x="41142" y="1415247"/>
                  </a:lnTo>
                  <a:lnTo>
                    <a:pt x="39785" y="1350918"/>
                  </a:lnTo>
                  <a:lnTo>
                    <a:pt x="38428" y="1286588"/>
                  </a:lnTo>
                  <a:lnTo>
                    <a:pt x="37071" y="1222259"/>
                  </a:lnTo>
                  <a:lnTo>
                    <a:pt x="35714" y="1157930"/>
                  </a:lnTo>
                  <a:lnTo>
                    <a:pt x="34357" y="1093600"/>
                  </a:lnTo>
                  <a:lnTo>
                    <a:pt x="33000" y="1029271"/>
                  </a:lnTo>
                  <a:lnTo>
                    <a:pt x="31643" y="964941"/>
                  </a:lnTo>
                  <a:lnTo>
                    <a:pt x="30286" y="900612"/>
                  </a:lnTo>
                  <a:lnTo>
                    <a:pt x="28929" y="836282"/>
                  </a:lnTo>
                  <a:lnTo>
                    <a:pt x="27572" y="771953"/>
                  </a:lnTo>
                  <a:lnTo>
                    <a:pt x="26215" y="707623"/>
                  </a:lnTo>
                  <a:lnTo>
                    <a:pt x="24858" y="643294"/>
                  </a:lnTo>
                  <a:lnTo>
                    <a:pt x="23501" y="578965"/>
                  </a:lnTo>
                  <a:lnTo>
                    <a:pt x="22144" y="514635"/>
                  </a:lnTo>
                  <a:lnTo>
                    <a:pt x="20787" y="450306"/>
                  </a:lnTo>
                  <a:lnTo>
                    <a:pt x="19431" y="385976"/>
                  </a:lnTo>
                  <a:lnTo>
                    <a:pt x="18074" y="321647"/>
                  </a:lnTo>
                  <a:lnTo>
                    <a:pt x="16717" y="257317"/>
                  </a:lnTo>
                  <a:lnTo>
                    <a:pt x="15360" y="192988"/>
                  </a:lnTo>
                  <a:lnTo>
                    <a:pt x="14003" y="128658"/>
                  </a:lnTo>
                  <a:lnTo>
                    <a:pt x="12646" y="64329"/>
                  </a:lnTo>
                  <a:lnTo>
                    <a:pt x="11289" y="0"/>
                  </a:lnTo>
                  <a:lnTo>
                    <a:pt x="0" y="272"/>
                  </a:lnTo>
                  <a:lnTo>
                    <a:pt x="1746" y="64592"/>
                  </a:lnTo>
                  <a:lnTo>
                    <a:pt x="3492" y="128912"/>
                  </a:lnTo>
                  <a:lnTo>
                    <a:pt x="5238" y="193232"/>
                  </a:lnTo>
                  <a:lnTo>
                    <a:pt x="6985" y="257552"/>
                  </a:lnTo>
                  <a:lnTo>
                    <a:pt x="8731" y="321872"/>
                  </a:lnTo>
                  <a:lnTo>
                    <a:pt x="10477" y="386192"/>
                  </a:lnTo>
                  <a:lnTo>
                    <a:pt x="12223" y="450512"/>
                  </a:lnTo>
                  <a:lnTo>
                    <a:pt x="13970" y="514832"/>
                  </a:lnTo>
                  <a:lnTo>
                    <a:pt x="15716" y="579152"/>
                  </a:lnTo>
                  <a:lnTo>
                    <a:pt x="17462" y="643472"/>
                  </a:lnTo>
                  <a:lnTo>
                    <a:pt x="19208" y="707792"/>
                  </a:lnTo>
                  <a:lnTo>
                    <a:pt x="20955" y="772113"/>
                  </a:lnTo>
                  <a:lnTo>
                    <a:pt x="22701" y="836433"/>
                  </a:lnTo>
                  <a:lnTo>
                    <a:pt x="24447" y="900753"/>
                  </a:lnTo>
                  <a:lnTo>
                    <a:pt x="26193" y="965073"/>
                  </a:lnTo>
                  <a:lnTo>
                    <a:pt x="27940" y="1029393"/>
                  </a:lnTo>
                  <a:lnTo>
                    <a:pt x="29686" y="1093713"/>
                  </a:lnTo>
                  <a:lnTo>
                    <a:pt x="31432" y="1158033"/>
                  </a:lnTo>
                  <a:lnTo>
                    <a:pt x="33178" y="1222353"/>
                  </a:lnTo>
                  <a:lnTo>
                    <a:pt x="34925" y="1286673"/>
                  </a:lnTo>
                  <a:lnTo>
                    <a:pt x="36671" y="1350993"/>
                  </a:lnTo>
                  <a:lnTo>
                    <a:pt x="38417" y="1415313"/>
                  </a:lnTo>
                  <a:lnTo>
                    <a:pt x="40163" y="1479633"/>
                  </a:lnTo>
                  <a:lnTo>
                    <a:pt x="41910" y="1543953"/>
                  </a:lnTo>
                  <a:lnTo>
                    <a:pt x="43656" y="1608273"/>
                  </a:lnTo>
                  <a:lnTo>
                    <a:pt x="45402" y="1672593"/>
                  </a:lnTo>
                  <a:lnTo>
                    <a:pt x="47148" y="1736913"/>
                  </a:lnTo>
                  <a:lnTo>
                    <a:pt x="48895" y="1801233"/>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2567429" y="1545254"/>
              <a:ext cx="39352" cy="1865734"/>
            </a:xfrm>
            <a:custGeom>
              <a:avLst/>
              <a:pathLst>
                <a:path w="39352" h="1865734">
                  <a:moveTo>
                    <a:pt x="39352" y="1865734"/>
                  </a:moveTo>
                  <a:lnTo>
                    <a:pt x="38332" y="1801399"/>
                  </a:lnTo>
                  <a:lnTo>
                    <a:pt x="37312" y="1737063"/>
                  </a:lnTo>
                  <a:lnTo>
                    <a:pt x="36293" y="1672727"/>
                  </a:lnTo>
                  <a:lnTo>
                    <a:pt x="35273" y="1608392"/>
                  </a:lnTo>
                  <a:lnTo>
                    <a:pt x="34254" y="1544056"/>
                  </a:lnTo>
                  <a:lnTo>
                    <a:pt x="33234" y="1479720"/>
                  </a:lnTo>
                  <a:lnTo>
                    <a:pt x="32215" y="1415384"/>
                  </a:lnTo>
                  <a:lnTo>
                    <a:pt x="31195" y="1351049"/>
                  </a:lnTo>
                  <a:lnTo>
                    <a:pt x="30176" y="1286713"/>
                  </a:lnTo>
                  <a:lnTo>
                    <a:pt x="29156" y="1222377"/>
                  </a:lnTo>
                  <a:lnTo>
                    <a:pt x="28137" y="1158042"/>
                  </a:lnTo>
                  <a:lnTo>
                    <a:pt x="27117" y="1093706"/>
                  </a:lnTo>
                  <a:lnTo>
                    <a:pt x="26098" y="1029370"/>
                  </a:lnTo>
                  <a:lnTo>
                    <a:pt x="25078" y="965035"/>
                  </a:lnTo>
                  <a:lnTo>
                    <a:pt x="24059" y="900699"/>
                  </a:lnTo>
                  <a:lnTo>
                    <a:pt x="23039" y="836363"/>
                  </a:lnTo>
                  <a:lnTo>
                    <a:pt x="22020" y="772028"/>
                  </a:lnTo>
                  <a:lnTo>
                    <a:pt x="21000" y="707692"/>
                  </a:lnTo>
                  <a:lnTo>
                    <a:pt x="19981" y="643356"/>
                  </a:lnTo>
                  <a:lnTo>
                    <a:pt x="18961" y="579021"/>
                  </a:lnTo>
                  <a:lnTo>
                    <a:pt x="17942" y="514685"/>
                  </a:lnTo>
                  <a:lnTo>
                    <a:pt x="16922" y="450349"/>
                  </a:lnTo>
                  <a:lnTo>
                    <a:pt x="15902" y="386014"/>
                  </a:lnTo>
                  <a:lnTo>
                    <a:pt x="14883" y="321678"/>
                  </a:lnTo>
                  <a:lnTo>
                    <a:pt x="13863" y="257342"/>
                  </a:lnTo>
                  <a:lnTo>
                    <a:pt x="12844" y="193007"/>
                  </a:lnTo>
                  <a:lnTo>
                    <a:pt x="11824" y="128671"/>
                  </a:lnTo>
                  <a:lnTo>
                    <a:pt x="10805" y="64335"/>
                  </a:lnTo>
                  <a:lnTo>
                    <a:pt x="9785" y="0"/>
                  </a:lnTo>
                  <a:lnTo>
                    <a:pt x="0" y="180"/>
                  </a:lnTo>
                  <a:lnTo>
                    <a:pt x="1356" y="64510"/>
                  </a:lnTo>
                  <a:lnTo>
                    <a:pt x="2713" y="128839"/>
                  </a:lnTo>
                  <a:lnTo>
                    <a:pt x="4070" y="193169"/>
                  </a:lnTo>
                  <a:lnTo>
                    <a:pt x="5427" y="257498"/>
                  </a:lnTo>
                  <a:lnTo>
                    <a:pt x="6784" y="321827"/>
                  </a:lnTo>
                  <a:lnTo>
                    <a:pt x="8141" y="386157"/>
                  </a:lnTo>
                  <a:lnTo>
                    <a:pt x="9498" y="450486"/>
                  </a:lnTo>
                  <a:lnTo>
                    <a:pt x="10855" y="514816"/>
                  </a:lnTo>
                  <a:lnTo>
                    <a:pt x="12212" y="579145"/>
                  </a:lnTo>
                  <a:lnTo>
                    <a:pt x="13569" y="643475"/>
                  </a:lnTo>
                  <a:lnTo>
                    <a:pt x="14926" y="707804"/>
                  </a:lnTo>
                  <a:lnTo>
                    <a:pt x="16283" y="772134"/>
                  </a:lnTo>
                  <a:lnTo>
                    <a:pt x="17640" y="836463"/>
                  </a:lnTo>
                  <a:lnTo>
                    <a:pt x="18997" y="900793"/>
                  </a:lnTo>
                  <a:lnTo>
                    <a:pt x="20354" y="965122"/>
                  </a:lnTo>
                  <a:lnTo>
                    <a:pt x="21711" y="1029451"/>
                  </a:lnTo>
                  <a:lnTo>
                    <a:pt x="23068" y="1093781"/>
                  </a:lnTo>
                  <a:lnTo>
                    <a:pt x="24425" y="1158110"/>
                  </a:lnTo>
                  <a:lnTo>
                    <a:pt x="25782" y="1222440"/>
                  </a:lnTo>
                  <a:lnTo>
                    <a:pt x="27139" y="1286769"/>
                  </a:lnTo>
                  <a:lnTo>
                    <a:pt x="28496" y="1351099"/>
                  </a:lnTo>
                  <a:lnTo>
                    <a:pt x="29853" y="1415428"/>
                  </a:lnTo>
                  <a:lnTo>
                    <a:pt x="31210" y="1479758"/>
                  </a:lnTo>
                  <a:lnTo>
                    <a:pt x="32567" y="1544087"/>
                  </a:lnTo>
                  <a:lnTo>
                    <a:pt x="33924" y="1608416"/>
                  </a:lnTo>
                  <a:lnTo>
                    <a:pt x="35281" y="1672746"/>
                  </a:lnTo>
                  <a:lnTo>
                    <a:pt x="36638" y="1737075"/>
                  </a:lnTo>
                  <a:lnTo>
                    <a:pt x="37995" y="1801405"/>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2577215" y="1545158"/>
              <a:ext cx="29566" cy="1865830"/>
            </a:xfrm>
            <a:custGeom>
              <a:avLst/>
              <a:pathLst>
                <a:path w="29566" h="1865830">
                  <a:moveTo>
                    <a:pt x="29566" y="1865830"/>
                  </a:moveTo>
                  <a:lnTo>
                    <a:pt x="28781" y="1801491"/>
                  </a:lnTo>
                  <a:lnTo>
                    <a:pt x="27997" y="1737152"/>
                  </a:lnTo>
                  <a:lnTo>
                    <a:pt x="27212" y="1672813"/>
                  </a:lnTo>
                  <a:lnTo>
                    <a:pt x="26428" y="1608474"/>
                  </a:lnTo>
                  <a:lnTo>
                    <a:pt x="25644" y="1544135"/>
                  </a:lnTo>
                  <a:lnTo>
                    <a:pt x="24859" y="1479796"/>
                  </a:lnTo>
                  <a:lnTo>
                    <a:pt x="24075" y="1415457"/>
                  </a:lnTo>
                  <a:lnTo>
                    <a:pt x="23290" y="1351118"/>
                  </a:lnTo>
                  <a:lnTo>
                    <a:pt x="22506" y="1286779"/>
                  </a:lnTo>
                  <a:lnTo>
                    <a:pt x="21721" y="1222440"/>
                  </a:lnTo>
                  <a:lnTo>
                    <a:pt x="20937" y="1158101"/>
                  </a:lnTo>
                  <a:lnTo>
                    <a:pt x="20153" y="1093762"/>
                  </a:lnTo>
                  <a:lnTo>
                    <a:pt x="19368" y="1029423"/>
                  </a:lnTo>
                  <a:lnTo>
                    <a:pt x="18584" y="965084"/>
                  </a:lnTo>
                  <a:lnTo>
                    <a:pt x="17799" y="900745"/>
                  </a:lnTo>
                  <a:lnTo>
                    <a:pt x="17015" y="836406"/>
                  </a:lnTo>
                  <a:lnTo>
                    <a:pt x="16230" y="772067"/>
                  </a:lnTo>
                  <a:lnTo>
                    <a:pt x="15446" y="707728"/>
                  </a:lnTo>
                  <a:lnTo>
                    <a:pt x="14662" y="643389"/>
                  </a:lnTo>
                  <a:lnTo>
                    <a:pt x="13877" y="579050"/>
                  </a:lnTo>
                  <a:lnTo>
                    <a:pt x="13093" y="514711"/>
                  </a:lnTo>
                  <a:lnTo>
                    <a:pt x="12308" y="450372"/>
                  </a:lnTo>
                  <a:lnTo>
                    <a:pt x="11524" y="386033"/>
                  </a:lnTo>
                  <a:lnTo>
                    <a:pt x="10739" y="321694"/>
                  </a:lnTo>
                  <a:lnTo>
                    <a:pt x="9955" y="257355"/>
                  </a:lnTo>
                  <a:lnTo>
                    <a:pt x="9171" y="193016"/>
                  </a:lnTo>
                  <a:lnTo>
                    <a:pt x="8386" y="128677"/>
                  </a:lnTo>
                  <a:lnTo>
                    <a:pt x="7602" y="64338"/>
                  </a:lnTo>
                  <a:lnTo>
                    <a:pt x="6817" y="0"/>
                  </a:lnTo>
                  <a:lnTo>
                    <a:pt x="0" y="95"/>
                  </a:lnTo>
                  <a:lnTo>
                    <a:pt x="1019" y="64431"/>
                  </a:lnTo>
                  <a:lnTo>
                    <a:pt x="2039" y="128766"/>
                  </a:lnTo>
                  <a:lnTo>
                    <a:pt x="3058" y="193102"/>
                  </a:lnTo>
                  <a:lnTo>
                    <a:pt x="4078" y="257438"/>
                  </a:lnTo>
                  <a:lnTo>
                    <a:pt x="5097" y="321773"/>
                  </a:lnTo>
                  <a:lnTo>
                    <a:pt x="6117" y="386109"/>
                  </a:lnTo>
                  <a:lnTo>
                    <a:pt x="7136" y="450445"/>
                  </a:lnTo>
                  <a:lnTo>
                    <a:pt x="8156" y="514781"/>
                  </a:lnTo>
                  <a:lnTo>
                    <a:pt x="9175" y="579116"/>
                  </a:lnTo>
                  <a:lnTo>
                    <a:pt x="10195" y="643452"/>
                  </a:lnTo>
                  <a:lnTo>
                    <a:pt x="11214" y="707788"/>
                  </a:lnTo>
                  <a:lnTo>
                    <a:pt x="12234" y="772123"/>
                  </a:lnTo>
                  <a:lnTo>
                    <a:pt x="13253" y="836459"/>
                  </a:lnTo>
                  <a:lnTo>
                    <a:pt x="14273" y="900795"/>
                  </a:lnTo>
                  <a:lnTo>
                    <a:pt x="15292" y="965130"/>
                  </a:lnTo>
                  <a:lnTo>
                    <a:pt x="16312" y="1029466"/>
                  </a:lnTo>
                  <a:lnTo>
                    <a:pt x="17331" y="1093802"/>
                  </a:lnTo>
                  <a:lnTo>
                    <a:pt x="18351" y="1158137"/>
                  </a:lnTo>
                  <a:lnTo>
                    <a:pt x="19370" y="1222473"/>
                  </a:lnTo>
                  <a:lnTo>
                    <a:pt x="20390" y="1286809"/>
                  </a:lnTo>
                  <a:lnTo>
                    <a:pt x="21409" y="1351144"/>
                  </a:lnTo>
                  <a:lnTo>
                    <a:pt x="22429" y="1415480"/>
                  </a:lnTo>
                  <a:lnTo>
                    <a:pt x="23449" y="1479816"/>
                  </a:lnTo>
                  <a:lnTo>
                    <a:pt x="24468" y="1544151"/>
                  </a:lnTo>
                  <a:lnTo>
                    <a:pt x="25488" y="1608487"/>
                  </a:lnTo>
                  <a:lnTo>
                    <a:pt x="26507" y="1672823"/>
                  </a:lnTo>
                  <a:lnTo>
                    <a:pt x="27527" y="1737158"/>
                  </a:lnTo>
                  <a:lnTo>
                    <a:pt x="28546" y="1801494"/>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2584032" y="1545089"/>
              <a:ext cx="22748" cy="1865899"/>
            </a:xfrm>
            <a:custGeom>
              <a:avLst/>
              <a:pathLst>
                <a:path w="22748" h="1865899">
                  <a:moveTo>
                    <a:pt x="22748" y="1865899"/>
                  </a:moveTo>
                  <a:lnTo>
                    <a:pt x="22193" y="1801558"/>
                  </a:lnTo>
                  <a:lnTo>
                    <a:pt x="21639" y="1737216"/>
                  </a:lnTo>
                  <a:lnTo>
                    <a:pt x="21084" y="1672875"/>
                  </a:lnTo>
                  <a:lnTo>
                    <a:pt x="20529" y="1608534"/>
                  </a:lnTo>
                  <a:lnTo>
                    <a:pt x="19975" y="1544192"/>
                  </a:lnTo>
                  <a:lnTo>
                    <a:pt x="19420" y="1479851"/>
                  </a:lnTo>
                  <a:lnTo>
                    <a:pt x="18866" y="1415510"/>
                  </a:lnTo>
                  <a:lnTo>
                    <a:pt x="18311" y="1351168"/>
                  </a:lnTo>
                  <a:lnTo>
                    <a:pt x="17756" y="1286827"/>
                  </a:lnTo>
                  <a:lnTo>
                    <a:pt x="17202" y="1222485"/>
                  </a:lnTo>
                  <a:lnTo>
                    <a:pt x="16647" y="1158144"/>
                  </a:lnTo>
                  <a:lnTo>
                    <a:pt x="16092" y="1093803"/>
                  </a:lnTo>
                  <a:lnTo>
                    <a:pt x="15538" y="1029461"/>
                  </a:lnTo>
                  <a:lnTo>
                    <a:pt x="14983" y="965120"/>
                  </a:lnTo>
                  <a:lnTo>
                    <a:pt x="14429" y="900779"/>
                  </a:lnTo>
                  <a:lnTo>
                    <a:pt x="13874" y="836437"/>
                  </a:lnTo>
                  <a:lnTo>
                    <a:pt x="13319" y="772096"/>
                  </a:lnTo>
                  <a:lnTo>
                    <a:pt x="12765" y="707755"/>
                  </a:lnTo>
                  <a:lnTo>
                    <a:pt x="12210" y="643413"/>
                  </a:lnTo>
                  <a:lnTo>
                    <a:pt x="11656" y="579072"/>
                  </a:lnTo>
                  <a:lnTo>
                    <a:pt x="11101" y="514730"/>
                  </a:lnTo>
                  <a:lnTo>
                    <a:pt x="10546" y="450389"/>
                  </a:lnTo>
                  <a:lnTo>
                    <a:pt x="9992" y="386048"/>
                  </a:lnTo>
                  <a:lnTo>
                    <a:pt x="9437" y="321706"/>
                  </a:lnTo>
                  <a:lnTo>
                    <a:pt x="8883" y="257365"/>
                  </a:lnTo>
                  <a:lnTo>
                    <a:pt x="8328" y="193024"/>
                  </a:lnTo>
                  <a:lnTo>
                    <a:pt x="7773" y="128682"/>
                  </a:lnTo>
                  <a:lnTo>
                    <a:pt x="7219" y="64341"/>
                  </a:lnTo>
                  <a:lnTo>
                    <a:pt x="6664" y="0"/>
                  </a:lnTo>
                  <a:lnTo>
                    <a:pt x="0" y="69"/>
                  </a:lnTo>
                  <a:lnTo>
                    <a:pt x="784" y="64408"/>
                  </a:lnTo>
                  <a:lnTo>
                    <a:pt x="1568" y="128747"/>
                  </a:lnTo>
                  <a:lnTo>
                    <a:pt x="2353" y="193086"/>
                  </a:lnTo>
                  <a:lnTo>
                    <a:pt x="3137" y="257425"/>
                  </a:lnTo>
                  <a:lnTo>
                    <a:pt x="3922" y="321764"/>
                  </a:lnTo>
                  <a:lnTo>
                    <a:pt x="4706" y="386103"/>
                  </a:lnTo>
                  <a:lnTo>
                    <a:pt x="5490" y="450442"/>
                  </a:lnTo>
                  <a:lnTo>
                    <a:pt x="6275" y="514781"/>
                  </a:lnTo>
                  <a:lnTo>
                    <a:pt x="7059" y="579120"/>
                  </a:lnTo>
                  <a:lnTo>
                    <a:pt x="7844" y="643459"/>
                  </a:lnTo>
                  <a:lnTo>
                    <a:pt x="8628" y="707798"/>
                  </a:lnTo>
                  <a:lnTo>
                    <a:pt x="9413" y="772137"/>
                  </a:lnTo>
                  <a:lnTo>
                    <a:pt x="10197" y="836476"/>
                  </a:lnTo>
                  <a:lnTo>
                    <a:pt x="10981" y="900815"/>
                  </a:lnTo>
                  <a:lnTo>
                    <a:pt x="11766" y="965153"/>
                  </a:lnTo>
                  <a:lnTo>
                    <a:pt x="12550" y="1029492"/>
                  </a:lnTo>
                  <a:lnTo>
                    <a:pt x="13335" y="1093831"/>
                  </a:lnTo>
                  <a:lnTo>
                    <a:pt x="14119" y="1158170"/>
                  </a:lnTo>
                  <a:lnTo>
                    <a:pt x="14904" y="1222509"/>
                  </a:lnTo>
                  <a:lnTo>
                    <a:pt x="15688" y="1286848"/>
                  </a:lnTo>
                  <a:lnTo>
                    <a:pt x="16472" y="1351187"/>
                  </a:lnTo>
                  <a:lnTo>
                    <a:pt x="17257" y="1415526"/>
                  </a:lnTo>
                  <a:lnTo>
                    <a:pt x="18041" y="1479865"/>
                  </a:lnTo>
                  <a:lnTo>
                    <a:pt x="18826" y="1544204"/>
                  </a:lnTo>
                  <a:lnTo>
                    <a:pt x="19610" y="1608543"/>
                  </a:lnTo>
                  <a:lnTo>
                    <a:pt x="20395" y="1672882"/>
                  </a:lnTo>
                  <a:lnTo>
                    <a:pt x="21179" y="1737221"/>
                  </a:lnTo>
                  <a:lnTo>
                    <a:pt x="21963" y="180156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2590697" y="1545050"/>
              <a:ext cx="16083" cy="1865937"/>
            </a:xfrm>
            <a:custGeom>
              <a:avLst/>
              <a:pathLst>
                <a:path w="16083" h="1865937">
                  <a:moveTo>
                    <a:pt x="16083" y="1865937"/>
                  </a:moveTo>
                  <a:lnTo>
                    <a:pt x="15711" y="1801595"/>
                  </a:lnTo>
                  <a:lnTo>
                    <a:pt x="15339" y="1737252"/>
                  </a:lnTo>
                  <a:lnTo>
                    <a:pt x="14967" y="1672909"/>
                  </a:lnTo>
                  <a:lnTo>
                    <a:pt x="14595" y="1608567"/>
                  </a:lnTo>
                  <a:lnTo>
                    <a:pt x="14223" y="1544224"/>
                  </a:lnTo>
                  <a:lnTo>
                    <a:pt x="13851" y="1479881"/>
                  </a:lnTo>
                  <a:lnTo>
                    <a:pt x="13479" y="1415539"/>
                  </a:lnTo>
                  <a:lnTo>
                    <a:pt x="13106" y="1351196"/>
                  </a:lnTo>
                  <a:lnTo>
                    <a:pt x="12734" y="1286853"/>
                  </a:lnTo>
                  <a:lnTo>
                    <a:pt x="12362" y="1222510"/>
                  </a:lnTo>
                  <a:lnTo>
                    <a:pt x="11990" y="1158168"/>
                  </a:lnTo>
                  <a:lnTo>
                    <a:pt x="11618" y="1093825"/>
                  </a:lnTo>
                  <a:lnTo>
                    <a:pt x="11246" y="1029482"/>
                  </a:lnTo>
                  <a:lnTo>
                    <a:pt x="10874" y="965140"/>
                  </a:lnTo>
                  <a:lnTo>
                    <a:pt x="10502" y="900797"/>
                  </a:lnTo>
                  <a:lnTo>
                    <a:pt x="10130" y="836454"/>
                  </a:lnTo>
                  <a:lnTo>
                    <a:pt x="9758" y="772112"/>
                  </a:lnTo>
                  <a:lnTo>
                    <a:pt x="9385" y="707769"/>
                  </a:lnTo>
                  <a:lnTo>
                    <a:pt x="9013" y="643426"/>
                  </a:lnTo>
                  <a:lnTo>
                    <a:pt x="8641" y="579084"/>
                  </a:lnTo>
                  <a:lnTo>
                    <a:pt x="8269" y="514741"/>
                  </a:lnTo>
                  <a:lnTo>
                    <a:pt x="7897" y="450398"/>
                  </a:lnTo>
                  <a:lnTo>
                    <a:pt x="7525" y="386056"/>
                  </a:lnTo>
                  <a:lnTo>
                    <a:pt x="7153" y="321713"/>
                  </a:lnTo>
                  <a:lnTo>
                    <a:pt x="6781" y="257370"/>
                  </a:lnTo>
                  <a:lnTo>
                    <a:pt x="6409" y="193028"/>
                  </a:lnTo>
                  <a:lnTo>
                    <a:pt x="6037" y="128685"/>
                  </a:lnTo>
                  <a:lnTo>
                    <a:pt x="5665" y="64342"/>
                  </a:lnTo>
                  <a:lnTo>
                    <a:pt x="5292" y="0"/>
                  </a:lnTo>
                  <a:lnTo>
                    <a:pt x="0" y="38"/>
                  </a:lnTo>
                  <a:lnTo>
                    <a:pt x="554" y="64379"/>
                  </a:lnTo>
                  <a:lnTo>
                    <a:pt x="1109" y="128720"/>
                  </a:lnTo>
                  <a:lnTo>
                    <a:pt x="1663" y="193062"/>
                  </a:lnTo>
                  <a:lnTo>
                    <a:pt x="2218" y="257403"/>
                  </a:lnTo>
                  <a:lnTo>
                    <a:pt x="2773" y="321744"/>
                  </a:lnTo>
                  <a:lnTo>
                    <a:pt x="3327" y="386086"/>
                  </a:lnTo>
                  <a:lnTo>
                    <a:pt x="3882" y="450427"/>
                  </a:lnTo>
                  <a:lnTo>
                    <a:pt x="4436" y="514769"/>
                  </a:lnTo>
                  <a:lnTo>
                    <a:pt x="4991" y="579110"/>
                  </a:lnTo>
                  <a:lnTo>
                    <a:pt x="5546" y="643451"/>
                  </a:lnTo>
                  <a:lnTo>
                    <a:pt x="6100" y="707793"/>
                  </a:lnTo>
                  <a:lnTo>
                    <a:pt x="6655" y="772134"/>
                  </a:lnTo>
                  <a:lnTo>
                    <a:pt x="7209" y="836475"/>
                  </a:lnTo>
                  <a:lnTo>
                    <a:pt x="7764" y="900817"/>
                  </a:lnTo>
                  <a:lnTo>
                    <a:pt x="8319" y="965158"/>
                  </a:lnTo>
                  <a:lnTo>
                    <a:pt x="8873" y="1029499"/>
                  </a:lnTo>
                  <a:lnTo>
                    <a:pt x="9428" y="1093841"/>
                  </a:lnTo>
                  <a:lnTo>
                    <a:pt x="9983" y="1158182"/>
                  </a:lnTo>
                  <a:lnTo>
                    <a:pt x="10537" y="1222524"/>
                  </a:lnTo>
                  <a:lnTo>
                    <a:pt x="11092" y="1286865"/>
                  </a:lnTo>
                  <a:lnTo>
                    <a:pt x="11646" y="1351206"/>
                  </a:lnTo>
                  <a:lnTo>
                    <a:pt x="12201" y="1415548"/>
                  </a:lnTo>
                  <a:lnTo>
                    <a:pt x="12756" y="1479889"/>
                  </a:lnTo>
                  <a:lnTo>
                    <a:pt x="13310" y="1544230"/>
                  </a:lnTo>
                  <a:lnTo>
                    <a:pt x="13865" y="1608572"/>
                  </a:lnTo>
                  <a:lnTo>
                    <a:pt x="14419" y="1672913"/>
                  </a:lnTo>
                  <a:lnTo>
                    <a:pt x="14974" y="1737255"/>
                  </a:lnTo>
                  <a:lnTo>
                    <a:pt x="15529" y="1801596"/>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2595990" y="1545034"/>
              <a:ext cx="10790" cy="1865954"/>
            </a:xfrm>
            <a:custGeom>
              <a:avLst/>
              <a:pathLst>
                <a:path w="10790" h="1865954">
                  <a:moveTo>
                    <a:pt x="10790" y="1865954"/>
                  </a:moveTo>
                  <a:lnTo>
                    <a:pt x="10534" y="1801610"/>
                  </a:lnTo>
                  <a:lnTo>
                    <a:pt x="10278" y="1737267"/>
                  </a:lnTo>
                  <a:lnTo>
                    <a:pt x="10022" y="1672924"/>
                  </a:lnTo>
                  <a:lnTo>
                    <a:pt x="9767" y="1608581"/>
                  </a:lnTo>
                  <a:lnTo>
                    <a:pt x="9511" y="1544237"/>
                  </a:lnTo>
                  <a:lnTo>
                    <a:pt x="9255" y="1479894"/>
                  </a:lnTo>
                  <a:lnTo>
                    <a:pt x="8999" y="1415551"/>
                  </a:lnTo>
                  <a:lnTo>
                    <a:pt x="8743" y="1351208"/>
                  </a:lnTo>
                  <a:lnTo>
                    <a:pt x="8487" y="1286864"/>
                  </a:lnTo>
                  <a:lnTo>
                    <a:pt x="8231" y="1222521"/>
                  </a:lnTo>
                  <a:lnTo>
                    <a:pt x="7975" y="1158178"/>
                  </a:lnTo>
                  <a:lnTo>
                    <a:pt x="7719" y="1093835"/>
                  </a:lnTo>
                  <a:lnTo>
                    <a:pt x="7463" y="1029491"/>
                  </a:lnTo>
                  <a:lnTo>
                    <a:pt x="7207" y="965148"/>
                  </a:lnTo>
                  <a:lnTo>
                    <a:pt x="6951" y="900805"/>
                  </a:lnTo>
                  <a:lnTo>
                    <a:pt x="6695" y="836462"/>
                  </a:lnTo>
                  <a:lnTo>
                    <a:pt x="6439" y="772118"/>
                  </a:lnTo>
                  <a:lnTo>
                    <a:pt x="6183" y="707775"/>
                  </a:lnTo>
                  <a:lnTo>
                    <a:pt x="5927" y="643432"/>
                  </a:lnTo>
                  <a:lnTo>
                    <a:pt x="5671" y="579089"/>
                  </a:lnTo>
                  <a:lnTo>
                    <a:pt x="5415" y="514745"/>
                  </a:lnTo>
                  <a:lnTo>
                    <a:pt x="5159" y="450402"/>
                  </a:lnTo>
                  <a:lnTo>
                    <a:pt x="4903" y="386059"/>
                  </a:lnTo>
                  <a:lnTo>
                    <a:pt x="4648" y="321716"/>
                  </a:lnTo>
                  <a:lnTo>
                    <a:pt x="4392" y="257372"/>
                  </a:lnTo>
                  <a:lnTo>
                    <a:pt x="4136" y="193029"/>
                  </a:lnTo>
                  <a:lnTo>
                    <a:pt x="3880" y="128686"/>
                  </a:lnTo>
                  <a:lnTo>
                    <a:pt x="3624" y="64343"/>
                  </a:lnTo>
                  <a:lnTo>
                    <a:pt x="3368" y="0"/>
                  </a:lnTo>
                  <a:lnTo>
                    <a:pt x="0" y="16"/>
                  </a:lnTo>
                  <a:lnTo>
                    <a:pt x="372" y="64359"/>
                  </a:lnTo>
                  <a:lnTo>
                    <a:pt x="744" y="128701"/>
                  </a:lnTo>
                  <a:lnTo>
                    <a:pt x="1116" y="193044"/>
                  </a:lnTo>
                  <a:lnTo>
                    <a:pt x="1488" y="257387"/>
                  </a:lnTo>
                  <a:lnTo>
                    <a:pt x="1860" y="321729"/>
                  </a:lnTo>
                  <a:lnTo>
                    <a:pt x="2232" y="386072"/>
                  </a:lnTo>
                  <a:lnTo>
                    <a:pt x="2604" y="450415"/>
                  </a:lnTo>
                  <a:lnTo>
                    <a:pt x="2976" y="514757"/>
                  </a:lnTo>
                  <a:lnTo>
                    <a:pt x="3348" y="579100"/>
                  </a:lnTo>
                  <a:lnTo>
                    <a:pt x="3720" y="643443"/>
                  </a:lnTo>
                  <a:lnTo>
                    <a:pt x="4093" y="707785"/>
                  </a:lnTo>
                  <a:lnTo>
                    <a:pt x="4465" y="772128"/>
                  </a:lnTo>
                  <a:lnTo>
                    <a:pt x="4837" y="836471"/>
                  </a:lnTo>
                  <a:lnTo>
                    <a:pt x="5209" y="900813"/>
                  </a:lnTo>
                  <a:lnTo>
                    <a:pt x="5581" y="965156"/>
                  </a:lnTo>
                  <a:lnTo>
                    <a:pt x="5953" y="1029499"/>
                  </a:lnTo>
                  <a:lnTo>
                    <a:pt x="6325" y="1093842"/>
                  </a:lnTo>
                  <a:lnTo>
                    <a:pt x="6697" y="1158184"/>
                  </a:lnTo>
                  <a:lnTo>
                    <a:pt x="7069" y="1222527"/>
                  </a:lnTo>
                  <a:lnTo>
                    <a:pt x="7441" y="1286870"/>
                  </a:lnTo>
                  <a:lnTo>
                    <a:pt x="7814" y="1351212"/>
                  </a:lnTo>
                  <a:lnTo>
                    <a:pt x="8186" y="1415555"/>
                  </a:lnTo>
                  <a:lnTo>
                    <a:pt x="8558" y="1479898"/>
                  </a:lnTo>
                  <a:lnTo>
                    <a:pt x="8930" y="1544240"/>
                  </a:lnTo>
                  <a:lnTo>
                    <a:pt x="9302" y="1608583"/>
                  </a:lnTo>
                  <a:lnTo>
                    <a:pt x="9674" y="1672926"/>
                  </a:lnTo>
                  <a:lnTo>
                    <a:pt x="10046" y="1737268"/>
                  </a:lnTo>
                  <a:lnTo>
                    <a:pt x="10418" y="180161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599358" y="1545025"/>
              <a:ext cx="7422" cy="1865963"/>
            </a:xfrm>
            <a:custGeom>
              <a:avLst/>
              <a:pathLst>
                <a:path w="7422" h="1865963">
                  <a:moveTo>
                    <a:pt x="7422" y="1865963"/>
                  </a:moveTo>
                  <a:lnTo>
                    <a:pt x="7266" y="1801619"/>
                  </a:lnTo>
                  <a:lnTo>
                    <a:pt x="7109" y="1737276"/>
                  </a:lnTo>
                  <a:lnTo>
                    <a:pt x="6953" y="1672932"/>
                  </a:lnTo>
                  <a:lnTo>
                    <a:pt x="6796" y="1608589"/>
                  </a:lnTo>
                  <a:lnTo>
                    <a:pt x="6640" y="1544245"/>
                  </a:lnTo>
                  <a:lnTo>
                    <a:pt x="6484" y="1479902"/>
                  </a:lnTo>
                  <a:lnTo>
                    <a:pt x="6327" y="1415558"/>
                  </a:lnTo>
                  <a:lnTo>
                    <a:pt x="6171" y="1351214"/>
                  </a:lnTo>
                  <a:lnTo>
                    <a:pt x="6014" y="1286871"/>
                  </a:lnTo>
                  <a:lnTo>
                    <a:pt x="5858" y="1222527"/>
                  </a:lnTo>
                  <a:lnTo>
                    <a:pt x="5702" y="1158184"/>
                  </a:lnTo>
                  <a:lnTo>
                    <a:pt x="5545" y="1093840"/>
                  </a:lnTo>
                  <a:lnTo>
                    <a:pt x="5389" y="1029497"/>
                  </a:lnTo>
                  <a:lnTo>
                    <a:pt x="5233" y="965153"/>
                  </a:lnTo>
                  <a:lnTo>
                    <a:pt x="5076" y="900809"/>
                  </a:lnTo>
                  <a:lnTo>
                    <a:pt x="4920" y="836466"/>
                  </a:lnTo>
                  <a:lnTo>
                    <a:pt x="4763" y="772122"/>
                  </a:lnTo>
                  <a:lnTo>
                    <a:pt x="4607" y="707779"/>
                  </a:lnTo>
                  <a:lnTo>
                    <a:pt x="4451" y="643435"/>
                  </a:lnTo>
                  <a:lnTo>
                    <a:pt x="4294" y="579092"/>
                  </a:lnTo>
                  <a:lnTo>
                    <a:pt x="4138" y="514748"/>
                  </a:lnTo>
                  <a:lnTo>
                    <a:pt x="3981" y="450404"/>
                  </a:lnTo>
                  <a:lnTo>
                    <a:pt x="3825" y="386061"/>
                  </a:lnTo>
                  <a:lnTo>
                    <a:pt x="3669" y="321717"/>
                  </a:lnTo>
                  <a:lnTo>
                    <a:pt x="3512" y="257374"/>
                  </a:lnTo>
                  <a:lnTo>
                    <a:pt x="3356" y="193030"/>
                  </a:lnTo>
                  <a:lnTo>
                    <a:pt x="3199" y="128687"/>
                  </a:lnTo>
                  <a:lnTo>
                    <a:pt x="3043" y="64343"/>
                  </a:lnTo>
                  <a:lnTo>
                    <a:pt x="2887" y="0"/>
                  </a:lnTo>
                  <a:lnTo>
                    <a:pt x="0" y="9"/>
                  </a:lnTo>
                  <a:lnTo>
                    <a:pt x="255" y="64352"/>
                  </a:lnTo>
                  <a:lnTo>
                    <a:pt x="511" y="128695"/>
                  </a:lnTo>
                  <a:lnTo>
                    <a:pt x="767" y="193038"/>
                  </a:lnTo>
                  <a:lnTo>
                    <a:pt x="1023" y="257382"/>
                  </a:lnTo>
                  <a:lnTo>
                    <a:pt x="1279" y="321725"/>
                  </a:lnTo>
                  <a:lnTo>
                    <a:pt x="1535" y="386068"/>
                  </a:lnTo>
                  <a:lnTo>
                    <a:pt x="1791" y="450411"/>
                  </a:lnTo>
                  <a:lnTo>
                    <a:pt x="2047" y="514755"/>
                  </a:lnTo>
                  <a:lnTo>
                    <a:pt x="2303" y="579098"/>
                  </a:lnTo>
                  <a:lnTo>
                    <a:pt x="2559" y="643441"/>
                  </a:lnTo>
                  <a:lnTo>
                    <a:pt x="2815" y="707784"/>
                  </a:lnTo>
                  <a:lnTo>
                    <a:pt x="3071" y="772128"/>
                  </a:lnTo>
                  <a:lnTo>
                    <a:pt x="3327" y="836471"/>
                  </a:lnTo>
                  <a:lnTo>
                    <a:pt x="3583" y="900814"/>
                  </a:lnTo>
                  <a:lnTo>
                    <a:pt x="3839" y="965157"/>
                  </a:lnTo>
                  <a:lnTo>
                    <a:pt x="4095" y="1029501"/>
                  </a:lnTo>
                  <a:lnTo>
                    <a:pt x="4351" y="1093844"/>
                  </a:lnTo>
                  <a:lnTo>
                    <a:pt x="4607" y="1158187"/>
                  </a:lnTo>
                  <a:lnTo>
                    <a:pt x="4863" y="1222530"/>
                  </a:lnTo>
                  <a:lnTo>
                    <a:pt x="5118" y="1286874"/>
                  </a:lnTo>
                  <a:lnTo>
                    <a:pt x="5374" y="1351217"/>
                  </a:lnTo>
                  <a:lnTo>
                    <a:pt x="5630" y="1415560"/>
                  </a:lnTo>
                  <a:lnTo>
                    <a:pt x="5886" y="1479903"/>
                  </a:lnTo>
                  <a:lnTo>
                    <a:pt x="6142" y="1544247"/>
                  </a:lnTo>
                  <a:lnTo>
                    <a:pt x="6398" y="1608590"/>
                  </a:lnTo>
                  <a:lnTo>
                    <a:pt x="6654" y="1672933"/>
                  </a:lnTo>
                  <a:lnTo>
                    <a:pt x="6910" y="1737276"/>
                  </a:lnTo>
                  <a:lnTo>
                    <a:pt x="7166" y="1801620"/>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602245" y="1545022"/>
              <a:ext cx="4535" cy="1865966"/>
            </a:xfrm>
            <a:custGeom>
              <a:avLst/>
              <a:pathLst>
                <a:path w="4535" h="1865966">
                  <a:moveTo>
                    <a:pt x="4535" y="1865966"/>
                  </a:moveTo>
                  <a:lnTo>
                    <a:pt x="4435" y="1801623"/>
                  </a:lnTo>
                  <a:lnTo>
                    <a:pt x="4334" y="1737279"/>
                  </a:lnTo>
                  <a:lnTo>
                    <a:pt x="4234" y="1672935"/>
                  </a:lnTo>
                  <a:lnTo>
                    <a:pt x="4134" y="1608591"/>
                  </a:lnTo>
                  <a:lnTo>
                    <a:pt x="4034" y="1544248"/>
                  </a:lnTo>
                  <a:lnTo>
                    <a:pt x="3933" y="1479904"/>
                  </a:lnTo>
                  <a:lnTo>
                    <a:pt x="3833" y="1415560"/>
                  </a:lnTo>
                  <a:lnTo>
                    <a:pt x="3733" y="1351217"/>
                  </a:lnTo>
                  <a:lnTo>
                    <a:pt x="3633" y="1286873"/>
                  </a:lnTo>
                  <a:lnTo>
                    <a:pt x="3532" y="1222529"/>
                  </a:lnTo>
                  <a:lnTo>
                    <a:pt x="3432" y="1158186"/>
                  </a:lnTo>
                  <a:lnTo>
                    <a:pt x="3332" y="1093842"/>
                  </a:lnTo>
                  <a:lnTo>
                    <a:pt x="3232" y="1029498"/>
                  </a:lnTo>
                  <a:lnTo>
                    <a:pt x="3131" y="965155"/>
                  </a:lnTo>
                  <a:lnTo>
                    <a:pt x="3031" y="900811"/>
                  </a:lnTo>
                  <a:lnTo>
                    <a:pt x="2931" y="836467"/>
                  </a:lnTo>
                  <a:lnTo>
                    <a:pt x="2830" y="772124"/>
                  </a:lnTo>
                  <a:lnTo>
                    <a:pt x="2730" y="707780"/>
                  </a:lnTo>
                  <a:lnTo>
                    <a:pt x="2630" y="643436"/>
                  </a:lnTo>
                  <a:lnTo>
                    <a:pt x="2530" y="579093"/>
                  </a:lnTo>
                  <a:lnTo>
                    <a:pt x="2429" y="514749"/>
                  </a:lnTo>
                  <a:lnTo>
                    <a:pt x="2329" y="450405"/>
                  </a:lnTo>
                  <a:lnTo>
                    <a:pt x="2229" y="386062"/>
                  </a:lnTo>
                  <a:lnTo>
                    <a:pt x="2129" y="321718"/>
                  </a:lnTo>
                  <a:lnTo>
                    <a:pt x="2028" y="257374"/>
                  </a:lnTo>
                  <a:lnTo>
                    <a:pt x="1928" y="193031"/>
                  </a:lnTo>
                  <a:lnTo>
                    <a:pt x="1828" y="128687"/>
                  </a:lnTo>
                  <a:lnTo>
                    <a:pt x="1728" y="64343"/>
                  </a:lnTo>
                  <a:lnTo>
                    <a:pt x="1627" y="0"/>
                  </a:lnTo>
                  <a:lnTo>
                    <a:pt x="0" y="3"/>
                  </a:lnTo>
                  <a:lnTo>
                    <a:pt x="156" y="64346"/>
                  </a:lnTo>
                  <a:lnTo>
                    <a:pt x="312" y="128690"/>
                  </a:lnTo>
                  <a:lnTo>
                    <a:pt x="469" y="193033"/>
                  </a:lnTo>
                  <a:lnTo>
                    <a:pt x="625" y="257377"/>
                  </a:lnTo>
                  <a:lnTo>
                    <a:pt x="781" y="321721"/>
                  </a:lnTo>
                  <a:lnTo>
                    <a:pt x="938" y="386064"/>
                  </a:lnTo>
                  <a:lnTo>
                    <a:pt x="1094" y="450408"/>
                  </a:lnTo>
                  <a:lnTo>
                    <a:pt x="1251" y="514751"/>
                  </a:lnTo>
                  <a:lnTo>
                    <a:pt x="1407" y="579095"/>
                  </a:lnTo>
                  <a:lnTo>
                    <a:pt x="1563" y="643438"/>
                  </a:lnTo>
                  <a:lnTo>
                    <a:pt x="1720" y="707782"/>
                  </a:lnTo>
                  <a:lnTo>
                    <a:pt x="1876" y="772126"/>
                  </a:lnTo>
                  <a:lnTo>
                    <a:pt x="2033" y="836469"/>
                  </a:lnTo>
                  <a:lnTo>
                    <a:pt x="2189" y="900813"/>
                  </a:lnTo>
                  <a:lnTo>
                    <a:pt x="2345" y="965156"/>
                  </a:lnTo>
                  <a:lnTo>
                    <a:pt x="2502" y="1029500"/>
                  </a:lnTo>
                  <a:lnTo>
                    <a:pt x="2658" y="1093843"/>
                  </a:lnTo>
                  <a:lnTo>
                    <a:pt x="2815" y="1158187"/>
                  </a:lnTo>
                  <a:lnTo>
                    <a:pt x="2971" y="1222531"/>
                  </a:lnTo>
                  <a:lnTo>
                    <a:pt x="3127" y="1286874"/>
                  </a:lnTo>
                  <a:lnTo>
                    <a:pt x="3284" y="1351218"/>
                  </a:lnTo>
                  <a:lnTo>
                    <a:pt x="3440" y="1415561"/>
                  </a:lnTo>
                  <a:lnTo>
                    <a:pt x="3597" y="1479905"/>
                  </a:lnTo>
                  <a:lnTo>
                    <a:pt x="3753" y="1544248"/>
                  </a:lnTo>
                  <a:lnTo>
                    <a:pt x="3909" y="1608592"/>
                  </a:lnTo>
                  <a:lnTo>
                    <a:pt x="4066" y="1672936"/>
                  </a:lnTo>
                  <a:lnTo>
                    <a:pt x="4222" y="1737279"/>
                  </a:lnTo>
                  <a:lnTo>
                    <a:pt x="4379" y="1801623"/>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603873" y="1545020"/>
              <a:ext cx="2907" cy="1865968"/>
            </a:xfrm>
            <a:custGeom>
              <a:avLst/>
              <a:pathLst>
                <a:path w="2907" h="1865968">
                  <a:moveTo>
                    <a:pt x="2907" y="1865968"/>
                  </a:moveTo>
                  <a:lnTo>
                    <a:pt x="2845" y="1801624"/>
                  </a:lnTo>
                  <a:lnTo>
                    <a:pt x="2783" y="1737280"/>
                  </a:lnTo>
                  <a:lnTo>
                    <a:pt x="2721" y="1672936"/>
                  </a:lnTo>
                  <a:lnTo>
                    <a:pt x="2659" y="1608593"/>
                  </a:lnTo>
                  <a:lnTo>
                    <a:pt x="2596" y="1544249"/>
                  </a:lnTo>
                  <a:lnTo>
                    <a:pt x="2534" y="1479905"/>
                  </a:lnTo>
                  <a:lnTo>
                    <a:pt x="2472" y="1415562"/>
                  </a:lnTo>
                  <a:lnTo>
                    <a:pt x="2410" y="1351218"/>
                  </a:lnTo>
                  <a:lnTo>
                    <a:pt x="2348" y="1286874"/>
                  </a:lnTo>
                  <a:lnTo>
                    <a:pt x="2286" y="1222530"/>
                  </a:lnTo>
                  <a:lnTo>
                    <a:pt x="2224" y="1158187"/>
                  </a:lnTo>
                  <a:lnTo>
                    <a:pt x="2161" y="1093843"/>
                  </a:lnTo>
                  <a:lnTo>
                    <a:pt x="2099" y="1029499"/>
                  </a:lnTo>
                  <a:lnTo>
                    <a:pt x="2037" y="965155"/>
                  </a:lnTo>
                  <a:lnTo>
                    <a:pt x="1975" y="900812"/>
                  </a:lnTo>
                  <a:lnTo>
                    <a:pt x="1913" y="836468"/>
                  </a:lnTo>
                  <a:lnTo>
                    <a:pt x="1851" y="772124"/>
                  </a:lnTo>
                  <a:lnTo>
                    <a:pt x="1789" y="707781"/>
                  </a:lnTo>
                  <a:lnTo>
                    <a:pt x="1727" y="643437"/>
                  </a:lnTo>
                  <a:lnTo>
                    <a:pt x="1664" y="579093"/>
                  </a:lnTo>
                  <a:lnTo>
                    <a:pt x="1602" y="514749"/>
                  </a:lnTo>
                  <a:lnTo>
                    <a:pt x="1540" y="450406"/>
                  </a:lnTo>
                  <a:lnTo>
                    <a:pt x="1478" y="386062"/>
                  </a:lnTo>
                  <a:lnTo>
                    <a:pt x="1416" y="321718"/>
                  </a:lnTo>
                  <a:lnTo>
                    <a:pt x="1354" y="257374"/>
                  </a:lnTo>
                  <a:lnTo>
                    <a:pt x="1292" y="193031"/>
                  </a:lnTo>
                  <a:lnTo>
                    <a:pt x="1229" y="128687"/>
                  </a:lnTo>
                  <a:lnTo>
                    <a:pt x="1167" y="64343"/>
                  </a:lnTo>
                  <a:lnTo>
                    <a:pt x="1105" y="0"/>
                  </a:lnTo>
                  <a:lnTo>
                    <a:pt x="0" y="1"/>
                  </a:lnTo>
                  <a:lnTo>
                    <a:pt x="100" y="64345"/>
                  </a:lnTo>
                  <a:lnTo>
                    <a:pt x="200" y="128688"/>
                  </a:lnTo>
                  <a:lnTo>
                    <a:pt x="300" y="193032"/>
                  </a:lnTo>
                  <a:lnTo>
                    <a:pt x="401" y="257376"/>
                  </a:lnTo>
                  <a:lnTo>
                    <a:pt x="501" y="321719"/>
                  </a:lnTo>
                  <a:lnTo>
                    <a:pt x="601" y="386063"/>
                  </a:lnTo>
                  <a:lnTo>
                    <a:pt x="701" y="450407"/>
                  </a:lnTo>
                  <a:lnTo>
                    <a:pt x="802" y="514750"/>
                  </a:lnTo>
                  <a:lnTo>
                    <a:pt x="902" y="579094"/>
                  </a:lnTo>
                  <a:lnTo>
                    <a:pt x="1002" y="643438"/>
                  </a:lnTo>
                  <a:lnTo>
                    <a:pt x="1102" y="707781"/>
                  </a:lnTo>
                  <a:lnTo>
                    <a:pt x="1203" y="772125"/>
                  </a:lnTo>
                  <a:lnTo>
                    <a:pt x="1303" y="836469"/>
                  </a:lnTo>
                  <a:lnTo>
                    <a:pt x="1403" y="900812"/>
                  </a:lnTo>
                  <a:lnTo>
                    <a:pt x="1503" y="965156"/>
                  </a:lnTo>
                  <a:lnTo>
                    <a:pt x="1604" y="1029500"/>
                  </a:lnTo>
                  <a:lnTo>
                    <a:pt x="1704" y="1093843"/>
                  </a:lnTo>
                  <a:lnTo>
                    <a:pt x="1804" y="1158187"/>
                  </a:lnTo>
                  <a:lnTo>
                    <a:pt x="1904" y="1222531"/>
                  </a:lnTo>
                  <a:lnTo>
                    <a:pt x="2005" y="1286874"/>
                  </a:lnTo>
                  <a:lnTo>
                    <a:pt x="2105" y="1351218"/>
                  </a:lnTo>
                  <a:lnTo>
                    <a:pt x="2205" y="1415562"/>
                  </a:lnTo>
                  <a:lnTo>
                    <a:pt x="2306" y="1479906"/>
                  </a:lnTo>
                  <a:lnTo>
                    <a:pt x="2406" y="1544249"/>
                  </a:lnTo>
                  <a:lnTo>
                    <a:pt x="2506" y="1608593"/>
                  </a:lnTo>
                  <a:lnTo>
                    <a:pt x="2606" y="1672937"/>
                  </a:lnTo>
                  <a:lnTo>
                    <a:pt x="2707" y="1737280"/>
                  </a:lnTo>
                  <a:lnTo>
                    <a:pt x="2807" y="1801624"/>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604979" y="1545020"/>
              <a:ext cx="1801" cy="1865968"/>
            </a:xfrm>
            <a:custGeom>
              <a:avLst/>
              <a:pathLst>
                <a:path w="1801" h="1865968">
                  <a:moveTo>
                    <a:pt x="1801" y="1865968"/>
                  </a:moveTo>
                  <a:lnTo>
                    <a:pt x="1767" y="1801624"/>
                  </a:lnTo>
                  <a:lnTo>
                    <a:pt x="1734" y="1737281"/>
                  </a:lnTo>
                  <a:lnTo>
                    <a:pt x="1700" y="1672937"/>
                  </a:lnTo>
                  <a:lnTo>
                    <a:pt x="1666" y="1608593"/>
                  </a:lnTo>
                  <a:lnTo>
                    <a:pt x="1632" y="1544249"/>
                  </a:lnTo>
                  <a:lnTo>
                    <a:pt x="1598" y="1479906"/>
                  </a:lnTo>
                  <a:lnTo>
                    <a:pt x="1564" y="1415562"/>
                  </a:lnTo>
                  <a:lnTo>
                    <a:pt x="1530" y="1351218"/>
                  </a:lnTo>
                  <a:lnTo>
                    <a:pt x="1496" y="1286874"/>
                  </a:lnTo>
                  <a:lnTo>
                    <a:pt x="1462" y="1222531"/>
                  </a:lnTo>
                  <a:lnTo>
                    <a:pt x="1429" y="1158187"/>
                  </a:lnTo>
                  <a:lnTo>
                    <a:pt x="1395" y="1093843"/>
                  </a:lnTo>
                  <a:lnTo>
                    <a:pt x="1361" y="1029499"/>
                  </a:lnTo>
                  <a:lnTo>
                    <a:pt x="1327" y="965156"/>
                  </a:lnTo>
                  <a:lnTo>
                    <a:pt x="1293" y="900812"/>
                  </a:lnTo>
                  <a:lnTo>
                    <a:pt x="1259" y="836468"/>
                  </a:lnTo>
                  <a:lnTo>
                    <a:pt x="1225" y="772124"/>
                  </a:lnTo>
                  <a:lnTo>
                    <a:pt x="1191" y="707781"/>
                  </a:lnTo>
                  <a:lnTo>
                    <a:pt x="1157" y="643437"/>
                  </a:lnTo>
                  <a:lnTo>
                    <a:pt x="1124" y="579093"/>
                  </a:lnTo>
                  <a:lnTo>
                    <a:pt x="1090" y="514749"/>
                  </a:lnTo>
                  <a:lnTo>
                    <a:pt x="1056" y="450406"/>
                  </a:lnTo>
                  <a:lnTo>
                    <a:pt x="1022" y="386062"/>
                  </a:lnTo>
                  <a:lnTo>
                    <a:pt x="988" y="321718"/>
                  </a:lnTo>
                  <a:lnTo>
                    <a:pt x="954" y="257374"/>
                  </a:lnTo>
                  <a:lnTo>
                    <a:pt x="920" y="193031"/>
                  </a:lnTo>
                  <a:lnTo>
                    <a:pt x="886" y="128687"/>
                  </a:lnTo>
                  <a:lnTo>
                    <a:pt x="852" y="64343"/>
                  </a:lnTo>
                  <a:lnTo>
                    <a:pt x="819" y="0"/>
                  </a:lnTo>
                  <a:lnTo>
                    <a:pt x="0" y="0"/>
                  </a:lnTo>
                  <a:lnTo>
                    <a:pt x="62" y="64344"/>
                  </a:lnTo>
                  <a:lnTo>
                    <a:pt x="124" y="128688"/>
                  </a:lnTo>
                  <a:lnTo>
                    <a:pt x="186" y="193031"/>
                  </a:lnTo>
                  <a:lnTo>
                    <a:pt x="248" y="257375"/>
                  </a:lnTo>
                  <a:lnTo>
                    <a:pt x="310" y="321719"/>
                  </a:lnTo>
                  <a:lnTo>
                    <a:pt x="372" y="386062"/>
                  </a:lnTo>
                  <a:lnTo>
                    <a:pt x="434" y="450406"/>
                  </a:lnTo>
                  <a:lnTo>
                    <a:pt x="497" y="514750"/>
                  </a:lnTo>
                  <a:lnTo>
                    <a:pt x="559" y="579094"/>
                  </a:lnTo>
                  <a:lnTo>
                    <a:pt x="621" y="643437"/>
                  </a:lnTo>
                  <a:lnTo>
                    <a:pt x="683" y="707781"/>
                  </a:lnTo>
                  <a:lnTo>
                    <a:pt x="745" y="772125"/>
                  </a:lnTo>
                  <a:lnTo>
                    <a:pt x="807" y="836469"/>
                  </a:lnTo>
                  <a:lnTo>
                    <a:pt x="869" y="900812"/>
                  </a:lnTo>
                  <a:lnTo>
                    <a:pt x="932" y="965156"/>
                  </a:lnTo>
                  <a:lnTo>
                    <a:pt x="994" y="1029500"/>
                  </a:lnTo>
                  <a:lnTo>
                    <a:pt x="1056" y="1093843"/>
                  </a:lnTo>
                  <a:lnTo>
                    <a:pt x="1118" y="1158187"/>
                  </a:lnTo>
                  <a:lnTo>
                    <a:pt x="1180" y="1222531"/>
                  </a:lnTo>
                  <a:lnTo>
                    <a:pt x="1242" y="1286875"/>
                  </a:lnTo>
                  <a:lnTo>
                    <a:pt x="1304" y="1351218"/>
                  </a:lnTo>
                  <a:lnTo>
                    <a:pt x="1366" y="1415562"/>
                  </a:lnTo>
                  <a:lnTo>
                    <a:pt x="1429" y="1479906"/>
                  </a:lnTo>
                  <a:lnTo>
                    <a:pt x="1491" y="1544250"/>
                  </a:lnTo>
                  <a:lnTo>
                    <a:pt x="1553" y="1608593"/>
                  </a:lnTo>
                  <a:lnTo>
                    <a:pt x="1615" y="1672937"/>
                  </a:lnTo>
                  <a:lnTo>
                    <a:pt x="1677" y="1737281"/>
                  </a:lnTo>
                  <a:lnTo>
                    <a:pt x="1739" y="1801624"/>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605798" y="1545019"/>
              <a:ext cx="982" cy="1865968"/>
            </a:xfrm>
            <a:custGeom>
              <a:avLst/>
              <a:pathLst>
                <a:path w="982" h="1865968">
                  <a:moveTo>
                    <a:pt x="982" y="1865968"/>
                  </a:moveTo>
                  <a:lnTo>
                    <a:pt x="982" y="1801625"/>
                  </a:lnTo>
                  <a:lnTo>
                    <a:pt x="982" y="1737281"/>
                  </a:lnTo>
                  <a:lnTo>
                    <a:pt x="982" y="1672937"/>
                  </a:lnTo>
                  <a:lnTo>
                    <a:pt x="982" y="1608593"/>
                  </a:lnTo>
                  <a:lnTo>
                    <a:pt x="982" y="1544250"/>
                  </a:lnTo>
                  <a:lnTo>
                    <a:pt x="982" y="1479906"/>
                  </a:lnTo>
                  <a:lnTo>
                    <a:pt x="982" y="1415562"/>
                  </a:lnTo>
                  <a:lnTo>
                    <a:pt x="982" y="1351218"/>
                  </a:lnTo>
                  <a:lnTo>
                    <a:pt x="982" y="1286875"/>
                  </a:lnTo>
                  <a:lnTo>
                    <a:pt x="982" y="1222531"/>
                  </a:lnTo>
                  <a:lnTo>
                    <a:pt x="982" y="1158187"/>
                  </a:lnTo>
                  <a:lnTo>
                    <a:pt x="982" y="1093843"/>
                  </a:lnTo>
                  <a:lnTo>
                    <a:pt x="982" y="1029500"/>
                  </a:lnTo>
                  <a:lnTo>
                    <a:pt x="982" y="965156"/>
                  </a:lnTo>
                  <a:lnTo>
                    <a:pt x="982" y="900812"/>
                  </a:lnTo>
                  <a:lnTo>
                    <a:pt x="982" y="836468"/>
                  </a:lnTo>
                  <a:lnTo>
                    <a:pt x="982" y="772125"/>
                  </a:lnTo>
                  <a:lnTo>
                    <a:pt x="982" y="707781"/>
                  </a:lnTo>
                  <a:lnTo>
                    <a:pt x="982" y="643437"/>
                  </a:lnTo>
                  <a:lnTo>
                    <a:pt x="982" y="579093"/>
                  </a:lnTo>
                  <a:lnTo>
                    <a:pt x="982" y="514750"/>
                  </a:lnTo>
                  <a:lnTo>
                    <a:pt x="982" y="450406"/>
                  </a:lnTo>
                  <a:lnTo>
                    <a:pt x="982" y="386062"/>
                  </a:lnTo>
                  <a:lnTo>
                    <a:pt x="982" y="321718"/>
                  </a:lnTo>
                  <a:lnTo>
                    <a:pt x="982" y="257375"/>
                  </a:lnTo>
                  <a:lnTo>
                    <a:pt x="982" y="193031"/>
                  </a:lnTo>
                  <a:lnTo>
                    <a:pt x="982" y="128687"/>
                  </a:lnTo>
                  <a:lnTo>
                    <a:pt x="982" y="64343"/>
                  </a:lnTo>
                  <a:lnTo>
                    <a:pt x="982" y="0"/>
                  </a:lnTo>
                  <a:lnTo>
                    <a:pt x="0" y="0"/>
                  </a:lnTo>
                  <a:lnTo>
                    <a:pt x="33" y="64344"/>
                  </a:lnTo>
                  <a:lnTo>
                    <a:pt x="67" y="128687"/>
                  </a:lnTo>
                  <a:lnTo>
                    <a:pt x="101" y="193031"/>
                  </a:lnTo>
                  <a:lnTo>
                    <a:pt x="135" y="257375"/>
                  </a:lnTo>
                  <a:lnTo>
                    <a:pt x="169" y="321719"/>
                  </a:lnTo>
                  <a:lnTo>
                    <a:pt x="203" y="386062"/>
                  </a:lnTo>
                  <a:lnTo>
                    <a:pt x="237" y="450406"/>
                  </a:lnTo>
                  <a:lnTo>
                    <a:pt x="271" y="514750"/>
                  </a:lnTo>
                  <a:lnTo>
                    <a:pt x="305" y="579093"/>
                  </a:lnTo>
                  <a:lnTo>
                    <a:pt x="338" y="643437"/>
                  </a:lnTo>
                  <a:lnTo>
                    <a:pt x="372" y="707781"/>
                  </a:lnTo>
                  <a:lnTo>
                    <a:pt x="406" y="772125"/>
                  </a:lnTo>
                  <a:lnTo>
                    <a:pt x="440" y="836468"/>
                  </a:lnTo>
                  <a:lnTo>
                    <a:pt x="474" y="900812"/>
                  </a:lnTo>
                  <a:lnTo>
                    <a:pt x="508" y="965156"/>
                  </a:lnTo>
                  <a:lnTo>
                    <a:pt x="542" y="1029500"/>
                  </a:lnTo>
                  <a:lnTo>
                    <a:pt x="576" y="1093843"/>
                  </a:lnTo>
                  <a:lnTo>
                    <a:pt x="610" y="1158187"/>
                  </a:lnTo>
                  <a:lnTo>
                    <a:pt x="643" y="1222531"/>
                  </a:lnTo>
                  <a:lnTo>
                    <a:pt x="677" y="1286875"/>
                  </a:lnTo>
                  <a:lnTo>
                    <a:pt x="711" y="1351218"/>
                  </a:lnTo>
                  <a:lnTo>
                    <a:pt x="745" y="1415562"/>
                  </a:lnTo>
                  <a:lnTo>
                    <a:pt x="779" y="1479906"/>
                  </a:lnTo>
                  <a:lnTo>
                    <a:pt x="813" y="1544250"/>
                  </a:lnTo>
                  <a:lnTo>
                    <a:pt x="847" y="1608593"/>
                  </a:lnTo>
                  <a:lnTo>
                    <a:pt x="881" y="1672937"/>
                  </a:lnTo>
                  <a:lnTo>
                    <a:pt x="915" y="1737281"/>
                  </a:lnTo>
                  <a:lnTo>
                    <a:pt x="948" y="1801625"/>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5" name="tx35"/>
            <p:cNvSpPr/>
            <p:nvPr/>
          </p:nvSpPr>
          <p:spPr>
            <a:xfrm>
              <a:off x="5011242" y="153944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36" name="rc36"/>
            <p:cNvSpPr/>
            <p:nvPr/>
          </p:nvSpPr>
          <p:spPr>
            <a:xfrm>
              <a:off x="5020242"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7" name="rc37"/>
            <p:cNvSpPr/>
            <p:nvPr/>
          </p:nvSpPr>
          <p:spPr>
            <a:xfrm>
              <a:off x="5020242"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8" name="rc38"/>
            <p:cNvSpPr/>
            <p:nvPr/>
          </p:nvSpPr>
          <p:spPr>
            <a:xfrm>
              <a:off x="5020242"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39" name="rc39"/>
            <p:cNvSpPr/>
            <p:nvPr/>
          </p:nvSpPr>
          <p:spPr>
            <a:xfrm>
              <a:off x="5020242"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0" name="rc40"/>
            <p:cNvSpPr/>
            <p:nvPr/>
          </p:nvSpPr>
          <p:spPr>
            <a:xfrm>
              <a:off x="5020242"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1" name="rc41"/>
            <p:cNvSpPr/>
            <p:nvPr/>
          </p:nvSpPr>
          <p:spPr>
            <a:xfrm>
              <a:off x="5020242"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2" name="rc42"/>
            <p:cNvSpPr/>
            <p:nvPr/>
          </p:nvSpPr>
          <p:spPr>
            <a:xfrm>
              <a:off x="5020242"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3" name="rc43"/>
            <p:cNvSpPr/>
            <p:nvPr/>
          </p:nvSpPr>
          <p:spPr>
            <a:xfrm>
              <a:off x="5020242"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4" name="rc44"/>
            <p:cNvSpPr/>
            <p:nvPr/>
          </p:nvSpPr>
          <p:spPr>
            <a:xfrm>
              <a:off x="5020242"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5" name="rc45"/>
            <p:cNvSpPr/>
            <p:nvPr/>
          </p:nvSpPr>
          <p:spPr>
            <a:xfrm>
              <a:off x="5020242"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6" name="rc46"/>
            <p:cNvSpPr/>
            <p:nvPr/>
          </p:nvSpPr>
          <p:spPr>
            <a:xfrm>
              <a:off x="5020242"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7" name="rc47"/>
            <p:cNvSpPr/>
            <p:nvPr/>
          </p:nvSpPr>
          <p:spPr>
            <a:xfrm>
              <a:off x="5020242"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8" name="rc48"/>
            <p:cNvSpPr/>
            <p:nvPr/>
          </p:nvSpPr>
          <p:spPr>
            <a:xfrm>
              <a:off x="5020242"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9" name="rc49"/>
            <p:cNvSpPr/>
            <p:nvPr/>
          </p:nvSpPr>
          <p:spPr>
            <a:xfrm>
              <a:off x="5020242"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0" name="rc50"/>
            <p:cNvSpPr/>
            <p:nvPr/>
          </p:nvSpPr>
          <p:spPr>
            <a:xfrm>
              <a:off x="5020242"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1" name="rc51"/>
            <p:cNvSpPr/>
            <p:nvPr/>
          </p:nvSpPr>
          <p:spPr>
            <a:xfrm>
              <a:off x="5020242"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2" name="rc52"/>
            <p:cNvSpPr/>
            <p:nvPr/>
          </p:nvSpPr>
          <p:spPr>
            <a:xfrm>
              <a:off x="6882234" y="176383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3" name="rc53"/>
            <p:cNvSpPr/>
            <p:nvPr/>
          </p:nvSpPr>
          <p:spPr>
            <a:xfrm>
              <a:off x="6882234" y="198329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4" name="rc54"/>
            <p:cNvSpPr/>
            <p:nvPr/>
          </p:nvSpPr>
          <p:spPr>
            <a:xfrm>
              <a:off x="6882234" y="220274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5" name="rc55"/>
            <p:cNvSpPr/>
            <p:nvPr/>
          </p:nvSpPr>
          <p:spPr>
            <a:xfrm>
              <a:off x="6882234" y="242220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6" name="rc56"/>
            <p:cNvSpPr/>
            <p:nvPr/>
          </p:nvSpPr>
          <p:spPr>
            <a:xfrm>
              <a:off x="6882234" y="264165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7" name="rc57"/>
            <p:cNvSpPr/>
            <p:nvPr/>
          </p:nvSpPr>
          <p:spPr>
            <a:xfrm>
              <a:off x="6882234" y="286111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8" name="rc58"/>
            <p:cNvSpPr/>
            <p:nvPr/>
          </p:nvSpPr>
          <p:spPr>
            <a:xfrm>
              <a:off x="6882234" y="308057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9" name="rc59"/>
            <p:cNvSpPr/>
            <p:nvPr/>
          </p:nvSpPr>
          <p:spPr>
            <a:xfrm>
              <a:off x="6882234" y="330002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0" name="rc60"/>
            <p:cNvSpPr/>
            <p:nvPr/>
          </p:nvSpPr>
          <p:spPr>
            <a:xfrm>
              <a:off x="6882234" y="351948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1" name="rc61"/>
            <p:cNvSpPr/>
            <p:nvPr/>
          </p:nvSpPr>
          <p:spPr>
            <a:xfrm>
              <a:off x="6882234" y="373893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2" name="rc62"/>
            <p:cNvSpPr/>
            <p:nvPr/>
          </p:nvSpPr>
          <p:spPr>
            <a:xfrm>
              <a:off x="6882234" y="395839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3" name="rc63"/>
            <p:cNvSpPr/>
            <p:nvPr/>
          </p:nvSpPr>
          <p:spPr>
            <a:xfrm>
              <a:off x="6882234" y="417785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4" name="rc64"/>
            <p:cNvSpPr/>
            <p:nvPr/>
          </p:nvSpPr>
          <p:spPr>
            <a:xfrm>
              <a:off x="6882234" y="439730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5" name="rc65"/>
            <p:cNvSpPr/>
            <p:nvPr/>
          </p:nvSpPr>
          <p:spPr>
            <a:xfrm>
              <a:off x="6882234" y="461676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6" name="rc66"/>
            <p:cNvSpPr/>
            <p:nvPr/>
          </p:nvSpPr>
          <p:spPr>
            <a:xfrm>
              <a:off x="6882234" y="483621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67" name="tx67"/>
            <p:cNvSpPr/>
            <p:nvPr/>
          </p:nvSpPr>
          <p:spPr>
            <a:xfrm>
              <a:off x="5300287" y="1799679"/>
              <a:ext cx="1310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Mexico: 222,000 (19%) </a:t>
              </a:r>
            </a:p>
          </p:txBody>
        </p:sp>
        <p:sp>
          <p:nvSpPr>
            <p:cNvPr id="68" name="tx68"/>
            <p:cNvSpPr/>
            <p:nvPr/>
          </p:nvSpPr>
          <p:spPr>
            <a:xfrm>
              <a:off x="5300287" y="2019135"/>
              <a:ext cx="148491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Venezuela: 147,000 (13%) </a:t>
              </a:r>
            </a:p>
          </p:txBody>
        </p:sp>
        <p:sp>
          <p:nvSpPr>
            <p:cNvPr id="69" name="tx69"/>
            <p:cNvSpPr/>
            <p:nvPr/>
          </p:nvSpPr>
          <p:spPr>
            <a:xfrm>
              <a:off x="5300287" y="2238591"/>
              <a:ext cx="1435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Argentina: 115,000 (10%) </a:t>
              </a:r>
            </a:p>
          </p:txBody>
        </p:sp>
        <p:sp>
          <p:nvSpPr>
            <p:cNvPr id="70" name="tx70"/>
            <p:cNvSpPr/>
            <p:nvPr/>
          </p:nvSpPr>
          <p:spPr>
            <a:xfrm>
              <a:off x="5300287" y="2458047"/>
              <a:ext cx="117402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Brazil: 103,000 (9%) </a:t>
              </a:r>
            </a:p>
          </p:txBody>
        </p:sp>
        <p:sp>
          <p:nvSpPr>
            <p:cNvPr id="71" name="tx71"/>
            <p:cNvSpPr/>
            <p:nvPr/>
          </p:nvSpPr>
          <p:spPr>
            <a:xfrm>
              <a:off x="5300287" y="2677503"/>
              <a:ext cx="15033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United States: 73,000 (6%) </a:t>
              </a:r>
            </a:p>
          </p:txBody>
        </p:sp>
        <p:sp>
          <p:nvSpPr>
            <p:cNvPr id="72" name="tx72"/>
            <p:cNvSpPr/>
            <p:nvPr/>
          </p:nvSpPr>
          <p:spPr>
            <a:xfrm>
              <a:off x="5300287" y="2896959"/>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Bolivia: 71,000 (6%) </a:t>
              </a:r>
            </a:p>
          </p:txBody>
        </p:sp>
        <p:sp>
          <p:nvSpPr>
            <p:cNvPr id="73" name="tx73"/>
            <p:cNvSpPr/>
            <p:nvPr/>
          </p:nvSpPr>
          <p:spPr>
            <a:xfrm>
              <a:off x="5300287" y="3116415"/>
              <a:ext cx="1304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Colombia: 70,000 (6%) </a:t>
              </a:r>
            </a:p>
          </p:txBody>
        </p:sp>
        <p:sp>
          <p:nvSpPr>
            <p:cNvPr id="74" name="tx74"/>
            <p:cNvSpPr/>
            <p:nvPr/>
          </p:nvSpPr>
          <p:spPr>
            <a:xfrm>
              <a:off x="5300287" y="3335871"/>
              <a:ext cx="12486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Ecuador: 70,000 (6%) </a:t>
              </a:r>
            </a:p>
          </p:txBody>
        </p:sp>
        <p:sp>
          <p:nvSpPr>
            <p:cNvPr id="75" name="tx75"/>
            <p:cNvSpPr/>
            <p:nvPr/>
          </p:nvSpPr>
          <p:spPr>
            <a:xfrm>
              <a:off x="5300287" y="3555327"/>
              <a:ext cx="10559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Haiti: 62,000 (5%) </a:t>
              </a:r>
            </a:p>
          </p:txBody>
        </p:sp>
        <p:sp>
          <p:nvSpPr>
            <p:cNvPr id="76" name="tx76"/>
            <p:cNvSpPr/>
            <p:nvPr/>
          </p:nvSpPr>
          <p:spPr>
            <a:xfrm>
              <a:off x="5300287" y="3774783"/>
              <a:ext cx="137915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Honduras: 60,000 (5%) </a:t>
              </a:r>
            </a:p>
          </p:txBody>
        </p:sp>
        <p:sp>
          <p:nvSpPr>
            <p:cNvPr id="77" name="tx77"/>
            <p:cNvSpPr/>
            <p:nvPr/>
          </p:nvSpPr>
          <p:spPr>
            <a:xfrm>
              <a:off x="5300287" y="3994239"/>
              <a:ext cx="11306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Peru: 43,000 (4%) </a:t>
              </a:r>
            </a:p>
          </p:txBody>
        </p:sp>
        <p:sp>
          <p:nvSpPr>
            <p:cNvPr id="78" name="tx78"/>
            <p:cNvSpPr/>
            <p:nvPr/>
          </p:nvSpPr>
          <p:spPr>
            <a:xfrm>
              <a:off x="5300287" y="4213695"/>
              <a:ext cx="13729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Paraguay: 28,000 (2%) </a:t>
              </a:r>
            </a:p>
          </p:txBody>
        </p:sp>
        <p:sp>
          <p:nvSpPr>
            <p:cNvPr id="79" name="tx79"/>
            <p:cNvSpPr/>
            <p:nvPr/>
          </p:nvSpPr>
          <p:spPr>
            <a:xfrm>
              <a:off x="5300287" y="4433151"/>
              <a:ext cx="14412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Guatemala: 22,000 (2%) </a:t>
              </a:r>
            </a:p>
          </p:txBody>
        </p:sp>
        <p:sp>
          <p:nvSpPr>
            <p:cNvPr id="80" name="tx80"/>
            <p:cNvSpPr/>
            <p:nvPr/>
          </p:nvSpPr>
          <p:spPr>
            <a:xfrm>
              <a:off x="5300287" y="4652607"/>
              <a:ext cx="12860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Canada: 21,000 (2%) </a:t>
              </a:r>
            </a:p>
          </p:txBody>
        </p:sp>
        <p:sp>
          <p:nvSpPr>
            <p:cNvPr id="81" name="tx81"/>
            <p:cNvSpPr/>
            <p:nvPr/>
          </p:nvSpPr>
          <p:spPr>
            <a:xfrm>
              <a:off x="5300287" y="4872063"/>
              <a:ext cx="14039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Nicaragua: 14,000 (1%) </a:t>
              </a:r>
            </a:p>
          </p:txBody>
        </p:sp>
        <p:sp>
          <p:nvSpPr>
            <p:cNvPr id="82" name="tx82"/>
            <p:cNvSpPr/>
            <p:nvPr/>
          </p:nvSpPr>
          <p:spPr>
            <a:xfrm>
              <a:off x="5300287" y="5091519"/>
              <a:ext cx="12486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Panama: 8,000 (1%) </a:t>
              </a:r>
            </a:p>
          </p:txBody>
        </p:sp>
        <p:sp>
          <p:nvSpPr>
            <p:cNvPr id="83" name="tx83"/>
            <p:cNvSpPr/>
            <p:nvPr/>
          </p:nvSpPr>
          <p:spPr>
            <a:xfrm>
              <a:off x="7162279" y="1799679"/>
              <a:ext cx="14691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El Salvador: 4,000 (&lt;1%) </a:t>
              </a:r>
            </a:p>
          </p:txBody>
        </p:sp>
        <p:sp>
          <p:nvSpPr>
            <p:cNvPr id="84" name="tx84"/>
            <p:cNvSpPr/>
            <p:nvPr/>
          </p:nvSpPr>
          <p:spPr>
            <a:xfrm>
              <a:off x="7162279" y="2019135"/>
              <a:ext cx="18915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Dominican Republic: 2,000 (&lt;1%) </a:t>
              </a:r>
            </a:p>
          </p:txBody>
        </p:sp>
        <p:sp>
          <p:nvSpPr>
            <p:cNvPr id="85" name="tx85"/>
            <p:cNvSpPr/>
            <p:nvPr/>
          </p:nvSpPr>
          <p:spPr>
            <a:xfrm>
              <a:off x="7162279" y="2238591"/>
              <a:ext cx="13759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Suriname: 2,000 (&lt;1%) </a:t>
              </a:r>
            </a:p>
          </p:txBody>
        </p:sp>
        <p:sp>
          <p:nvSpPr>
            <p:cNvPr id="86" name="tx86"/>
            <p:cNvSpPr/>
            <p:nvPr/>
          </p:nvSpPr>
          <p:spPr>
            <a:xfrm>
              <a:off x="7162279" y="2458047"/>
              <a:ext cx="11523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Chile: 2,000 (&lt;1%) </a:t>
              </a:r>
            </a:p>
          </p:txBody>
        </p:sp>
        <p:sp>
          <p:nvSpPr>
            <p:cNvPr id="87" name="tx87"/>
            <p:cNvSpPr/>
            <p:nvPr/>
          </p:nvSpPr>
          <p:spPr>
            <a:xfrm>
              <a:off x="7162279" y="2677503"/>
              <a:ext cx="1202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Belize: 1,000 (&lt;1%) </a:t>
              </a:r>
            </a:p>
          </p:txBody>
        </p:sp>
        <p:sp>
          <p:nvSpPr>
            <p:cNvPr id="88" name="tx88"/>
            <p:cNvSpPr/>
            <p:nvPr/>
          </p:nvSpPr>
          <p:spPr>
            <a:xfrm>
              <a:off x="7162279" y="2896959"/>
              <a:ext cx="12301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Cuba: &lt;1,000 (&lt;1%) </a:t>
              </a:r>
            </a:p>
          </p:txBody>
        </p:sp>
        <p:sp>
          <p:nvSpPr>
            <p:cNvPr id="89" name="tx89"/>
            <p:cNvSpPr/>
            <p:nvPr/>
          </p:nvSpPr>
          <p:spPr>
            <a:xfrm>
              <a:off x="7162279" y="3116415"/>
              <a:ext cx="13853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Uruguay: &lt;1,000 (&lt;1%) </a:t>
              </a:r>
            </a:p>
          </p:txBody>
        </p:sp>
        <p:sp>
          <p:nvSpPr>
            <p:cNvPr id="90" name="tx90"/>
            <p:cNvSpPr/>
            <p:nvPr/>
          </p:nvSpPr>
          <p:spPr>
            <a:xfrm>
              <a:off x="7162279" y="3335871"/>
              <a:ext cx="13791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Jamaica: &lt;1,000 (&lt;1%) </a:t>
              </a:r>
            </a:p>
          </p:txBody>
        </p:sp>
        <p:sp>
          <p:nvSpPr>
            <p:cNvPr id="91" name="tx91"/>
            <p:cNvSpPr/>
            <p:nvPr/>
          </p:nvSpPr>
          <p:spPr>
            <a:xfrm>
              <a:off x="7162279" y="3555327"/>
              <a:ext cx="1509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Costa Rica: &lt;1,000 (&lt;1%) </a:t>
              </a:r>
            </a:p>
          </p:txBody>
        </p:sp>
        <p:sp>
          <p:nvSpPr>
            <p:cNvPr id="92" name="tx92"/>
            <p:cNvSpPr/>
            <p:nvPr/>
          </p:nvSpPr>
          <p:spPr>
            <a:xfrm>
              <a:off x="7162279" y="3774783"/>
              <a:ext cx="12611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Guyana: &lt;500 (&lt;1%) </a:t>
              </a:r>
            </a:p>
          </p:txBody>
        </p:sp>
        <p:sp>
          <p:nvSpPr>
            <p:cNvPr id="93" name="tx93"/>
            <p:cNvSpPr/>
            <p:nvPr/>
          </p:nvSpPr>
          <p:spPr>
            <a:xfrm>
              <a:off x="7162279" y="3994239"/>
              <a:ext cx="134815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Barbados: &lt;500 (&lt;1%) </a:t>
              </a:r>
            </a:p>
          </p:txBody>
        </p:sp>
        <p:sp>
          <p:nvSpPr>
            <p:cNvPr id="94" name="tx94"/>
            <p:cNvSpPr/>
            <p:nvPr/>
          </p:nvSpPr>
          <p:spPr>
            <a:xfrm>
              <a:off x="7162279" y="4213695"/>
              <a:ext cx="19011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28) Trinidad and Tobago: &lt;200 (&lt;1%) </a:t>
              </a:r>
            </a:p>
          </p:txBody>
        </p:sp>
        <p:sp>
          <p:nvSpPr>
            <p:cNvPr id="95" name="tx95"/>
            <p:cNvSpPr/>
            <p:nvPr/>
          </p:nvSpPr>
          <p:spPr>
            <a:xfrm>
              <a:off x="7162279" y="4433151"/>
              <a:ext cx="130466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29) Grenada: &lt;200 (&lt;1%) </a:t>
              </a:r>
            </a:p>
          </p:txBody>
        </p:sp>
        <p:sp>
          <p:nvSpPr>
            <p:cNvPr id="96" name="tx96"/>
            <p:cNvSpPr/>
            <p:nvPr/>
          </p:nvSpPr>
          <p:spPr>
            <a:xfrm>
              <a:off x="7162279" y="4652607"/>
              <a:ext cx="14227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30) Saint Lucia: &lt;100 (&lt;1%) </a:t>
              </a:r>
            </a:p>
          </p:txBody>
        </p:sp>
        <p:sp>
          <p:nvSpPr>
            <p:cNvPr id="97" name="tx97"/>
            <p:cNvSpPr/>
            <p:nvPr/>
          </p:nvSpPr>
          <p:spPr>
            <a:xfrm>
              <a:off x="7162279" y="4872063"/>
              <a:ext cx="19817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31) Remaining 5 countries: &lt;100 (&lt;1%) </a:t>
              </a:r>
            </a:p>
          </p:txBody>
        </p:sp>
        <p:sp>
          <p:nvSpPr>
            <p:cNvPr id="98" name="tx98"/>
            <p:cNvSpPr/>
            <p:nvPr/>
          </p:nvSpPr>
          <p:spPr>
            <a:xfrm>
              <a:off x="274320" y="885921"/>
              <a:ext cx="56749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AMR, 2023</a:t>
              </a:r>
            </a:p>
          </p:txBody>
        </p:sp>
        <p:sp>
          <p:nvSpPr>
            <p:cNvPr id="99" name="tx99"/>
            <p:cNvSpPr/>
            <p:nvPr/>
          </p:nvSpPr>
          <p:spPr>
            <a:xfrm>
              <a:off x="777655" y="57881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838992" y="5910220"/>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101" name="tx101"/>
            <p:cNvSpPr/>
            <p:nvPr/>
          </p:nvSpPr>
          <p:spPr>
            <a:xfrm>
              <a:off x="1323631" y="6030866"/>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2444888" y="6157951"/>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1,145,000.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4 (13%) countries accounted for over half (51%) of all zero-dose children in AMR.
Mexico had the highest number of children who did not receive DTP1 (n = 222,000), which is approximately 19% of all zero-dose children in AMR (n = 1,145,000).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3216521" y="342875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 name="rc5"/>
            <p:cNvSpPr/>
            <p:nvPr/>
          </p:nvSpPr>
          <p:spPr>
            <a:xfrm>
              <a:off x="3481584" y="342875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 name="rc6"/>
            <p:cNvSpPr/>
            <p:nvPr/>
          </p:nvSpPr>
          <p:spPr>
            <a:xfrm>
              <a:off x="3746647" y="342875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 name="rc7"/>
            <p:cNvSpPr/>
            <p:nvPr/>
          </p:nvSpPr>
          <p:spPr>
            <a:xfrm>
              <a:off x="4011710" y="342875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 name="rc8"/>
            <p:cNvSpPr/>
            <p:nvPr/>
          </p:nvSpPr>
          <p:spPr>
            <a:xfrm>
              <a:off x="4276773" y="342875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 name="rc9"/>
            <p:cNvSpPr/>
            <p:nvPr/>
          </p:nvSpPr>
          <p:spPr>
            <a:xfrm>
              <a:off x="4541836" y="342875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 name="rc10"/>
            <p:cNvSpPr/>
            <p:nvPr/>
          </p:nvSpPr>
          <p:spPr>
            <a:xfrm>
              <a:off x="4806898" y="342875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 name="rc11"/>
            <p:cNvSpPr/>
            <p:nvPr/>
          </p:nvSpPr>
          <p:spPr>
            <a:xfrm>
              <a:off x="5071961" y="342875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 name="rc12"/>
            <p:cNvSpPr/>
            <p:nvPr/>
          </p:nvSpPr>
          <p:spPr>
            <a:xfrm>
              <a:off x="5337024" y="342875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 name="rc13"/>
            <p:cNvSpPr/>
            <p:nvPr/>
          </p:nvSpPr>
          <p:spPr>
            <a:xfrm>
              <a:off x="5602087" y="342875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 name="rc14"/>
            <p:cNvSpPr/>
            <p:nvPr/>
          </p:nvSpPr>
          <p:spPr>
            <a:xfrm>
              <a:off x="5867150" y="342875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 name="rc15"/>
            <p:cNvSpPr/>
            <p:nvPr/>
          </p:nvSpPr>
          <p:spPr>
            <a:xfrm>
              <a:off x="6132213" y="342875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 name="rc16"/>
            <p:cNvSpPr/>
            <p:nvPr/>
          </p:nvSpPr>
          <p:spPr>
            <a:xfrm>
              <a:off x="6397276" y="342875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 name="rc17"/>
            <p:cNvSpPr/>
            <p:nvPr/>
          </p:nvSpPr>
          <p:spPr>
            <a:xfrm>
              <a:off x="6662338" y="342875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 name="rc18"/>
            <p:cNvSpPr/>
            <p:nvPr/>
          </p:nvSpPr>
          <p:spPr>
            <a:xfrm>
              <a:off x="6927401" y="342875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 name="rc19"/>
            <p:cNvSpPr/>
            <p:nvPr/>
          </p:nvSpPr>
          <p:spPr>
            <a:xfrm>
              <a:off x="7192464" y="342875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 name="rc20"/>
            <p:cNvSpPr/>
            <p:nvPr/>
          </p:nvSpPr>
          <p:spPr>
            <a:xfrm>
              <a:off x="7457527" y="342875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 name="rc21"/>
            <p:cNvSpPr/>
            <p:nvPr/>
          </p:nvSpPr>
          <p:spPr>
            <a:xfrm>
              <a:off x="7722590" y="342875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 name="rc22"/>
            <p:cNvSpPr/>
            <p:nvPr/>
          </p:nvSpPr>
          <p:spPr>
            <a:xfrm>
              <a:off x="7987653" y="3428754"/>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 name="rc23"/>
            <p:cNvSpPr/>
            <p:nvPr/>
          </p:nvSpPr>
          <p:spPr>
            <a:xfrm>
              <a:off x="8252716" y="3428754"/>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 name="rc24"/>
            <p:cNvSpPr/>
            <p:nvPr/>
          </p:nvSpPr>
          <p:spPr>
            <a:xfrm>
              <a:off x="2686396" y="477582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 name="rc25"/>
            <p:cNvSpPr/>
            <p:nvPr/>
          </p:nvSpPr>
          <p:spPr>
            <a:xfrm>
              <a:off x="2951458" y="477582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 name="rc26"/>
            <p:cNvSpPr/>
            <p:nvPr/>
          </p:nvSpPr>
          <p:spPr>
            <a:xfrm>
              <a:off x="3216521" y="477582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 name="rc27"/>
            <p:cNvSpPr/>
            <p:nvPr/>
          </p:nvSpPr>
          <p:spPr>
            <a:xfrm>
              <a:off x="3481584" y="477582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 name="rc28"/>
            <p:cNvSpPr/>
            <p:nvPr/>
          </p:nvSpPr>
          <p:spPr>
            <a:xfrm>
              <a:off x="3746647" y="477582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 name="rc29"/>
            <p:cNvSpPr/>
            <p:nvPr/>
          </p:nvSpPr>
          <p:spPr>
            <a:xfrm>
              <a:off x="4011710" y="477582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 name="rc30"/>
            <p:cNvSpPr/>
            <p:nvPr/>
          </p:nvSpPr>
          <p:spPr>
            <a:xfrm>
              <a:off x="4276773" y="4775822"/>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1" name="rc31"/>
            <p:cNvSpPr/>
            <p:nvPr/>
          </p:nvSpPr>
          <p:spPr>
            <a:xfrm>
              <a:off x="4541836" y="477582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4806898" y="477582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5071961" y="477582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5337024" y="477582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 name="rc35"/>
            <p:cNvSpPr/>
            <p:nvPr/>
          </p:nvSpPr>
          <p:spPr>
            <a:xfrm>
              <a:off x="5602087" y="477582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5867150" y="477582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6132213" y="477582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 name="rc38"/>
            <p:cNvSpPr/>
            <p:nvPr/>
          </p:nvSpPr>
          <p:spPr>
            <a:xfrm>
              <a:off x="6397276" y="477582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 name="rc39"/>
            <p:cNvSpPr/>
            <p:nvPr/>
          </p:nvSpPr>
          <p:spPr>
            <a:xfrm>
              <a:off x="6662338" y="477582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 name="rc40"/>
            <p:cNvSpPr/>
            <p:nvPr/>
          </p:nvSpPr>
          <p:spPr>
            <a:xfrm>
              <a:off x="6927401" y="4775822"/>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 name="rc41"/>
            <p:cNvSpPr/>
            <p:nvPr/>
          </p:nvSpPr>
          <p:spPr>
            <a:xfrm>
              <a:off x="7192464" y="4775822"/>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2" name="rc42"/>
            <p:cNvSpPr/>
            <p:nvPr/>
          </p:nvSpPr>
          <p:spPr>
            <a:xfrm>
              <a:off x="7457527" y="4775822"/>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3" name="rc43"/>
            <p:cNvSpPr/>
            <p:nvPr/>
          </p:nvSpPr>
          <p:spPr>
            <a:xfrm>
              <a:off x="7722590" y="4775822"/>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4" name="rc44"/>
            <p:cNvSpPr/>
            <p:nvPr/>
          </p:nvSpPr>
          <p:spPr>
            <a:xfrm>
              <a:off x="7987653" y="4775822"/>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5" name="rc45"/>
            <p:cNvSpPr/>
            <p:nvPr/>
          </p:nvSpPr>
          <p:spPr>
            <a:xfrm>
              <a:off x="8252716" y="477582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6" name="rc46"/>
            <p:cNvSpPr/>
            <p:nvPr/>
          </p:nvSpPr>
          <p:spPr>
            <a:xfrm>
              <a:off x="8517778" y="4775822"/>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7" name="rc47"/>
            <p:cNvSpPr/>
            <p:nvPr/>
          </p:nvSpPr>
          <p:spPr>
            <a:xfrm>
              <a:off x="8782841" y="4775822"/>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 name="rc48"/>
            <p:cNvSpPr/>
            <p:nvPr/>
          </p:nvSpPr>
          <p:spPr>
            <a:xfrm>
              <a:off x="2686396"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 name="rc49"/>
            <p:cNvSpPr/>
            <p:nvPr/>
          </p:nvSpPr>
          <p:spPr>
            <a:xfrm>
              <a:off x="2951458"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3216521"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 name="rc51"/>
            <p:cNvSpPr/>
            <p:nvPr/>
          </p:nvSpPr>
          <p:spPr>
            <a:xfrm>
              <a:off x="3481584"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 name="rc52"/>
            <p:cNvSpPr/>
            <p:nvPr/>
          </p:nvSpPr>
          <p:spPr>
            <a:xfrm>
              <a:off x="3746647"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 name="rc53"/>
            <p:cNvSpPr/>
            <p:nvPr/>
          </p:nvSpPr>
          <p:spPr>
            <a:xfrm>
              <a:off x="4011710"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 name="rc54"/>
            <p:cNvSpPr/>
            <p:nvPr/>
          </p:nvSpPr>
          <p:spPr>
            <a:xfrm>
              <a:off x="4276773"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 name="rc55"/>
            <p:cNvSpPr/>
            <p:nvPr/>
          </p:nvSpPr>
          <p:spPr>
            <a:xfrm>
              <a:off x="4541836"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4806898"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5071961"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5337024"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5602087"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5867150"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6132213"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6397276"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6662338"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 name="rc64"/>
            <p:cNvSpPr/>
            <p:nvPr/>
          </p:nvSpPr>
          <p:spPr>
            <a:xfrm>
              <a:off x="6927401" y="1273446"/>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7192464" y="127344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6" name="rc66"/>
            <p:cNvSpPr/>
            <p:nvPr/>
          </p:nvSpPr>
          <p:spPr>
            <a:xfrm>
              <a:off x="7457527"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7722590"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8" name="rc68"/>
            <p:cNvSpPr/>
            <p:nvPr/>
          </p:nvSpPr>
          <p:spPr>
            <a:xfrm>
              <a:off x="7987653"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9" name="rc69"/>
            <p:cNvSpPr/>
            <p:nvPr/>
          </p:nvSpPr>
          <p:spPr>
            <a:xfrm>
              <a:off x="8252716" y="1273446"/>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0" name="rc70"/>
            <p:cNvSpPr/>
            <p:nvPr/>
          </p:nvSpPr>
          <p:spPr>
            <a:xfrm>
              <a:off x="8517778"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8782841"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8517778"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3" name="rc73"/>
            <p:cNvSpPr/>
            <p:nvPr/>
          </p:nvSpPr>
          <p:spPr>
            <a:xfrm>
              <a:off x="8782841" y="3428754"/>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4" name="rc74"/>
            <p:cNvSpPr/>
            <p:nvPr/>
          </p:nvSpPr>
          <p:spPr>
            <a:xfrm>
              <a:off x="3746647"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 name="rc75"/>
            <p:cNvSpPr/>
            <p:nvPr/>
          </p:nvSpPr>
          <p:spPr>
            <a:xfrm>
              <a:off x="4011710"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 name="rc76"/>
            <p:cNvSpPr/>
            <p:nvPr/>
          </p:nvSpPr>
          <p:spPr>
            <a:xfrm>
              <a:off x="4276773" y="194698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7" name="rc77"/>
            <p:cNvSpPr/>
            <p:nvPr/>
          </p:nvSpPr>
          <p:spPr>
            <a:xfrm>
              <a:off x="4541836" y="194698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8" name="rc78"/>
            <p:cNvSpPr/>
            <p:nvPr/>
          </p:nvSpPr>
          <p:spPr>
            <a:xfrm>
              <a:off x="4806898"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 name="rc79"/>
            <p:cNvSpPr/>
            <p:nvPr/>
          </p:nvSpPr>
          <p:spPr>
            <a:xfrm>
              <a:off x="5071961"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 name="rc80"/>
            <p:cNvSpPr/>
            <p:nvPr/>
          </p:nvSpPr>
          <p:spPr>
            <a:xfrm>
              <a:off x="5337024"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 name="rc81"/>
            <p:cNvSpPr/>
            <p:nvPr/>
          </p:nvSpPr>
          <p:spPr>
            <a:xfrm>
              <a:off x="5602087"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2" name="rc82"/>
            <p:cNvSpPr/>
            <p:nvPr/>
          </p:nvSpPr>
          <p:spPr>
            <a:xfrm>
              <a:off x="5867150"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3" name="rc83"/>
            <p:cNvSpPr/>
            <p:nvPr/>
          </p:nvSpPr>
          <p:spPr>
            <a:xfrm>
              <a:off x="6132213"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4" name="rc84"/>
            <p:cNvSpPr/>
            <p:nvPr/>
          </p:nvSpPr>
          <p:spPr>
            <a:xfrm>
              <a:off x="6397276" y="194698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5" name="rc85"/>
            <p:cNvSpPr/>
            <p:nvPr/>
          </p:nvSpPr>
          <p:spPr>
            <a:xfrm>
              <a:off x="6662338"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6" name="rc86"/>
            <p:cNvSpPr/>
            <p:nvPr/>
          </p:nvSpPr>
          <p:spPr>
            <a:xfrm>
              <a:off x="6927401" y="194698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7" name="rc87"/>
            <p:cNvSpPr/>
            <p:nvPr/>
          </p:nvSpPr>
          <p:spPr>
            <a:xfrm>
              <a:off x="7192464" y="194698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8" name="rc88"/>
            <p:cNvSpPr/>
            <p:nvPr/>
          </p:nvSpPr>
          <p:spPr>
            <a:xfrm>
              <a:off x="7457527" y="194698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9" name="rc89"/>
            <p:cNvSpPr/>
            <p:nvPr/>
          </p:nvSpPr>
          <p:spPr>
            <a:xfrm>
              <a:off x="7722590" y="1946980"/>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0" name="rc90"/>
            <p:cNvSpPr/>
            <p:nvPr/>
          </p:nvSpPr>
          <p:spPr>
            <a:xfrm>
              <a:off x="7987653" y="194698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1" name="rc91"/>
            <p:cNvSpPr/>
            <p:nvPr/>
          </p:nvSpPr>
          <p:spPr>
            <a:xfrm>
              <a:off x="8252716" y="1946980"/>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2" name="rc92"/>
            <p:cNvSpPr/>
            <p:nvPr/>
          </p:nvSpPr>
          <p:spPr>
            <a:xfrm>
              <a:off x="8517778" y="194698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3" name="rc93"/>
            <p:cNvSpPr/>
            <p:nvPr/>
          </p:nvSpPr>
          <p:spPr>
            <a:xfrm>
              <a:off x="8782841"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4" name="rc94"/>
            <p:cNvSpPr/>
            <p:nvPr/>
          </p:nvSpPr>
          <p:spPr>
            <a:xfrm>
              <a:off x="2686396"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5" name="rc95"/>
            <p:cNvSpPr/>
            <p:nvPr/>
          </p:nvSpPr>
          <p:spPr>
            <a:xfrm>
              <a:off x="2951458"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6" name="rc96"/>
            <p:cNvSpPr/>
            <p:nvPr/>
          </p:nvSpPr>
          <p:spPr>
            <a:xfrm>
              <a:off x="3216521"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7" name="rc97"/>
            <p:cNvSpPr/>
            <p:nvPr/>
          </p:nvSpPr>
          <p:spPr>
            <a:xfrm>
              <a:off x="3481584"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8" name="rc98"/>
            <p:cNvSpPr/>
            <p:nvPr/>
          </p:nvSpPr>
          <p:spPr>
            <a:xfrm>
              <a:off x="2686396" y="342875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9" name="rc99"/>
            <p:cNvSpPr/>
            <p:nvPr/>
          </p:nvSpPr>
          <p:spPr>
            <a:xfrm>
              <a:off x="2951458" y="342875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0" name="rc100"/>
            <p:cNvSpPr/>
            <p:nvPr/>
          </p:nvSpPr>
          <p:spPr>
            <a:xfrm>
              <a:off x="2686396" y="504523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1" name="rc101"/>
            <p:cNvSpPr/>
            <p:nvPr/>
          </p:nvSpPr>
          <p:spPr>
            <a:xfrm>
              <a:off x="2951458"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2" name="rc102"/>
            <p:cNvSpPr/>
            <p:nvPr/>
          </p:nvSpPr>
          <p:spPr>
            <a:xfrm>
              <a:off x="3216521" y="504523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3481584" y="5045235"/>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4" name="rc104"/>
            <p:cNvSpPr/>
            <p:nvPr/>
          </p:nvSpPr>
          <p:spPr>
            <a:xfrm>
              <a:off x="3746647" y="504523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05" name="rc105"/>
            <p:cNvSpPr/>
            <p:nvPr/>
          </p:nvSpPr>
          <p:spPr>
            <a:xfrm>
              <a:off x="4011710" y="504523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6" name="rc106"/>
            <p:cNvSpPr/>
            <p:nvPr/>
          </p:nvSpPr>
          <p:spPr>
            <a:xfrm>
              <a:off x="4276773" y="504523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07" name="rc107"/>
            <p:cNvSpPr/>
            <p:nvPr/>
          </p:nvSpPr>
          <p:spPr>
            <a:xfrm>
              <a:off x="4541836" y="504523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08" name="rc108"/>
            <p:cNvSpPr/>
            <p:nvPr/>
          </p:nvSpPr>
          <p:spPr>
            <a:xfrm>
              <a:off x="4806898" y="5045235"/>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9" name="rc109"/>
            <p:cNvSpPr/>
            <p:nvPr/>
          </p:nvSpPr>
          <p:spPr>
            <a:xfrm>
              <a:off x="5071961" y="504523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5337024" y="504523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5602087" y="504523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2" name="rc112"/>
            <p:cNvSpPr/>
            <p:nvPr/>
          </p:nvSpPr>
          <p:spPr>
            <a:xfrm>
              <a:off x="5867150" y="504523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3" name="rc113"/>
            <p:cNvSpPr/>
            <p:nvPr/>
          </p:nvSpPr>
          <p:spPr>
            <a:xfrm>
              <a:off x="6132213" y="504523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4" name="rc114"/>
            <p:cNvSpPr/>
            <p:nvPr/>
          </p:nvSpPr>
          <p:spPr>
            <a:xfrm>
              <a:off x="6397276" y="504523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5" name="rc115"/>
            <p:cNvSpPr/>
            <p:nvPr/>
          </p:nvSpPr>
          <p:spPr>
            <a:xfrm>
              <a:off x="6662338" y="504523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6" name="rc116"/>
            <p:cNvSpPr/>
            <p:nvPr/>
          </p:nvSpPr>
          <p:spPr>
            <a:xfrm>
              <a:off x="6927401" y="504523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7" name="rc117"/>
            <p:cNvSpPr/>
            <p:nvPr/>
          </p:nvSpPr>
          <p:spPr>
            <a:xfrm>
              <a:off x="7192464"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8" name="rc118"/>
            <p:cNvSpPr/>
            <p:nvPr/>
          </p:nvSpPr>
          <p:spPr>
            <a:xfrm>
              <a:off x="7457527" y="5045235"/>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9" name="rc119"/>
            <p:cNvSpPr/>
            <p:nvPr/>
          </p:nvSpPr>
          <p:spPr>
            <a:xfrm>
              <a:off x="7722590" y="5045235"/>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20" name="rc120"/>
            <p:cNvSpPr/>
            <p:nvPr/>
          </p:nvSpPr>
          <p:spPr>
            <a:xfrm>
              <a:off x="7987653" y="5045235"/>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1" name="rc121"/>
            <p:cNvSpPr/>
            <p:nvPr/>
          </p:nvSpPr>
          <p:spPr>
            <a:xfrm>
              <a:off x="8252716" y="5045235"/>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2" name="rc122"/>
            <p:cNvSpPr/>
            <p:nvPr/>
          </p:nvSpPr>
          <p:spPr>
            <a:xfrm>
              <a:off x="8517778" y="5045235"/>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3" name="rc123"/>
            <p:cNvSpPr/>
            <p:nvPr/>
          </p:nvSpPr>
          <p:spPr>
            <a:xfrm>
              <a:off x="8782841" y="5045235"/>
              <a:ext cx="265062" cy="13470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4" name="rc124"/>
            <p:cNvSpPr/>
            <p:nvPr/>
          </p:nvSpPr>
          <p:spPr>
            <a:xfrm>
              <a:off x="2686396"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5" name="rc125"/>
            <p:cNvSpPr/>
            <p:nvPr/>
          </p:nvSpPr>
          <p:spPr>
            <a:xfrm>
              <a:off x="2951458"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3216521"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7" name="rc127"/>
            <p:cNvSpPr/>
            <p:nvPr/>
          </p:nvSpPr>
          <p:spPr>
            <a:xfrm>
              <a:off x="3481584"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8" name="rc128"/>
            <p:cNvSpPr/>
            <p:nvPr/>
          </p:nvSpPr>
          <p:spPr>
            <a:xfrm>
              <a:off x="3746647"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9" name="rc129"/>
            <p:cNvSpPr/>
            <p:nvPr/>
          </p:nvSpPr>
          <p:spPr>
            <a:xfrm>
              <a:off x="4011710"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0" name="rc130"/>
            <p:cNvSpPr/>
            <p:nvPr/>
          </p:nvSpPr>
          <p:spPr>
            <a:xfrm>
              <a:off x="4276773"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1" name="rc131"/>
            <p:cNvSpPr/>
            <p:nvPr/>
          </p:nvSpPr>
          <p:spPr>
            <a:xfrm>
              <a:off x="4541836"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2" name="rc132"/>
            <p:cNvSpPr/>
            <p:nvPr/>
          </p:nvSpPr>
          <p:spPr>
            <a:xfrm>
              <a:off x="4806898"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3" name="rc133"/>
            <p:cNvSpPr/>
            <p:nvPr/>
          </p:nvSpPr>
          <p:spPr>
            <a:xfrm>
              <a:off x="5071961"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5337024"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5" name="rc135"/>
            <p:cNvSpPr/>
            <p:nvPr/>
          </p:nvSpPr>
          <p:spPr>
            <a:xfrm>
              <a:off x="5602087"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5867150"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6132213" y="383287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8" name="rc138"/>
            <p:cNvSpPr/>
            <p:nvPr/>
          </p:nvSpPr>
          <p:spPr>
            <a:xfrm>
              <a:off x="6397276" y="383287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9" name="rc139"/>
            <p:cNvSpPr/>
            <p:nvPr/>
          </p:nvSpPr>
          <p:spPr>
            <a:xfrm>
              <a:off x="6662338" y="383287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0" name="rc140"/>
            <p:cNvSpPr/>
            <p:nvPr/>
          </p:nvSpPr>
          <p:spPr>
            <a:xfrm>
              <a:off x="6927401" y="383287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1" name="rc141"/>
            <p:cNvSpPr/>
            <p:nvPr/>
          </p:nvSpPr>
          <p:spPr>
            <a:xfrm>
              <a:off x="7192464" y="383287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2" name="rc142"/>
            <p:cNvSpPr/>
            <p:nvPr/>
          </p:nvSpPr>
          <p:spPr>
            <a:xfrm>
              <a:off x="7457527" y="3832874"/>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3" name="rc143"/>
            <p:cNvSpPr/>
            <p:nvPr/>
          </p:nvSpPr>
          <p:spPr>
            <a:xfrm>
              <a:off x="7722590" y="3832874"/>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4" name="rc144"/>
            <p:cNvSpPr/>
            <p:nvPr/>
          </p:nvSpPr>
          <p:spPr>
            <a:xfrm>
              <a:off x="7987653" y="383287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45" name="rc145"/>
            <p:cNvSpPr/>
            <p:nvPr/>
          </p:nvSpPr>
          <p:spPr>
            <a:xfrm>
              <a:off x="8252716" y="3832874"/>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6" name="rc146"/>
            <p:cNvSpPr/>
            <p:nvPr/>
          </p:nvSpPr>
          <p:spPr>
            <a:xfrm>
              <a:off x="8517778" y="3832874"/>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47" name="rc147"/>
            <p:cNvSpPr/>
            <p:nvPr/>
          </p:nvSpPr>
          <p:spPr>
            <a:xfrm>
              <a:off x="8782841" y="383287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8" name="rc148"/>
            <p:cNvSpPr/>
            <p:nvPr/>
          </p:nvSpPr>
          <p:spPr>
            <a:xfrm>
              <a:off x="2686396" y="464111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9" name="rc149"/>
            <p:cNvSpPr/>
            <p:nvPr/>
          </p:nvSpPr>
          <p:spPr>
            <a:xfrm>
              <a:off x="2951458" y="464111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0" name="rc150"/>
            <p:cNvSpPr/>
            <p:nvPr/>
          </p:nvSpPr>
          <p:spPr>
            <a:xfrm>
              <a:off x="3216521" y="464111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1" name="rc151"/>
            <p:cNvSpPr/>
            <p:nvPr/>
          </p:nvSpPr>
          <p:spPr>
            <a:xfrm>
              <a:off x="3481584" y="464111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2" name="rc152"/>
            <p:cNvSpPr/>
            <p:nvPr/>
          </p:nvSpPr>
          <p:spPr>
            <a:xfrm>
              <a:off x="3746647" y="464111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3" name="rc153"/>
            <p:cNvSpPr/>
            <p:nvPr/>
          </p:nvSpPr>
          <p:spPr>
            <a:xfrm>
              <a:off x="4011710" y="464111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4" name="rc154"/>
            <p:cNvSpPr/>
            <p:nvPr/>
          </p:nvSpPr>
          <p:spPr>
            <a:xfrm>
              <a:off x="4276773" y="464111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5" name="rc155"/>
            <p:cNvSpPr/>
            <p:nvPr/>
          </p:nvSpPr>
          <p:spPr>
            <a:xfrm>
              <a:off x="4541836" y="464111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6" name="rc156"/>
            <p:cNvSpPr/>
            <p:nvPr/>
          </p:nvSpPr>
          <p:spPr>
            <a:xfrm>
              <a:off x="4806898" y="464111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7" name="rc157"/>
            <p:cNvSpPr/>
            <p:nvPr/>
          </p:nvSpPr>
          <p:spPr>
            <a:xfrm>
              <a:off x="5071961" y="464111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8" name="rc158"/>
            <p:cNvSpPr/>
            <p:nvPr/>
          </p:nvSpPr>
          <p:spPr>
            <a:xfrm>
              <a:off x="5337024" y="464111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9" name="rc159"/>
            <p:cNvSpPr/>
            <p:nvPr/>
          </p:nvSpPr>
          <p:spPr>
            <a:xfrm>
              <a:off x="5602087" y="4641115"/>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0" name="rc160"/>
            <p:cNvSpPr/>
            <p:nvPr/>
          </p:nvSpPr>
          <p:spPr>
            <a:xfrm>
              <a:off x="5867150" y="4641115"/>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1" name="rc161"/>
            <p:cNvSpPr/>
            <p:nvPr/>
          </p:nvSpPr>
          <p:spPr>
            <a:xfrm>
              <a:off x="6132213" y="464111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2" name="rc162"/>
            <p:cNvSpPr/>
            <p:nvPr/>
          </p:nvSpPr>
          <p:spPr>
            <a:xfrm>
              <a:off x="6397276" y="464111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63" name="rc163"/>
            <p:cNvSpPr/>
            <p:nvPr/>
          </p:nvSpPr>
          <p:spPr>
            <a:xfrm>
              <a:off x="6662338" y="464111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4" name="rc164"/>
            <p:cNvSpPr/>
            <p:nvPr/>
          </p:nvSpPr>
          <p:spPr>
            <a:xfrm>
              <a:off x="6927401" y="464111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5" name="rc165"/>
            <p:cNvSpPr/>
            <p:nvPr/>
          </p:nvSpPr>
          <p:spPr>
            <a:xfrm>
              <a:off x="7192464" y="464111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6" name="rc166"/>
            <p:cNvSpPr/>
            <p:nvPr/>
          </p:nvSpPr>
          <p:spPr>
            <a:xfrm>
              <a:off x="7457527" y="4641115"/>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7" name="rc167"/>
            <p:cNvSpPr/>
            <p:nvPr/>
          </p:nvSpPr>
          <p:spPr>
            <a:xfrm>
              <a:off x="7722590" y="464111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8" name="rc168"/>
            <p:cNvSpPr/>
            <p:nvPr/>
          </p:nvSpPr>
          <p:spPr>
            <a:xfrm>
              <a:off x="7987653" y="464111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9" name="rc169"/>
            <p:cNvSpPr/>
            <p:nvPr/>
          </p:nvSpPr>
          <p:spPr>
            <a:xfrm>
              <a:off x="8252716" y="4641115"/>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0" name="rc170"/>
            <p:cNvSpPr/>
            <p:nvPr/>
          </p:nvSpPr>
          <p:spPr>
            <a:xfrm>
              <a:off x="8517778" y="464111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71" name="rc171"/>
            <p:cNvSpPr/>
            <p:nvPr/>
          </p:nvSpPr>
          <p:spPr>
            <a:xfrm>
              <a:off x="8782841" y="464111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2" name="rc172"/>
            <p:cNvSpPr/>
            <p:nvPr/>
          </p:nvSpPr>
          <p:spPr>
            <a:xfrm>
              <a:off x="2686396" y="437170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3" name="rc173"/>
            <p:cNvSpPr/>
            <p:nvPr/>
          </p:nvSpPr>
          <p:spPr>
            <a:xfrm>
              <a:off x="2951458" y="4371701"/>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4" name="rc174"/>
            <p:cNvSpPr/>
            <p:nvPr/>
          </p:nvSpPr>
          <p:spPr>
            <a:xfrm>
              <a:off x="3216521" y="437170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5" name="rc175"/>
            <p:cNvSpPr/>
            <p:nvPr/>
          </p:nvSpPr>
          <p:spPr>
            <a:xfrm>
              <a:off x="3481584" y="437170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3746647" y="437170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7" name="rc177"/>
            <p:cNvSpPr/>
            <p:nvPr/>
          </p:nvSpPr>
          <p:spPr>
            <a:xfrm>
              <a:off x="4011710" y="437170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8" name="rc178"/>
            <p:cNvSpPr/>
            <p:nvPr/>
          </p:nvSpPr>
          <p:spPr>
            <a:xfrm>
              <a:off x="4276773" y="437170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9" name="rc179"/>
            <p:cNvSpPr/>
            <p:nvPr/>
          </p:nvSpPr>
          <p:spPr>
            <a:xfrm>
              <a:off x="4541836" y="437170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0" name="rc180"/>
            <p:cNvSpPr/>
            <p:nvPr/>
          </p:nvSpPr>
          <p:spPr>
            <a:xfrm>
              <a:off x="4806898" y="437170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1" name="rc181"/>
            <p:cNvSpPr/>
            <p:nvPr/>
          </p:nvSpPr>
          <p:spPr>
            <a:xfrm>
              <a:off x="5071961" y="437170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2" name="rc182"/>
            <p:cNvSpPr/>
            <p:nvPr/>
          </p:nvSpPr>
          <p:spPr>
            <a:xfrm>
              <a:off x="5337024" y="437170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3" name="rc183"/>
            <p:cNvSpPr/>
            <p:nvPr/>
          </p:nvSpPr>
          <p:spPr>
            <a:xfrm>
              <a:off x="5602087" y="437170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4" name="rc184"/>
            <p:cNvSpPr/>
            <p:nvPr/>
          </p:nvSpPr>
          <p:spPr>
            <a:xfrm>
              <a:off x="5867150" y="437170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5" name="rc185"/>
            <p:cNvSpPr/>
            <p:nvPr/>
          </p:nvSpPr>
          <p:spPr>
            <a:xfrm>
              <a:off x="6132213" y="437170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6397276" y="437170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7" name="rc187"/>
            <p:cNvSpPr/>
            <p:nvPr/>
          </p:nvSpPr>
          <p:spPr>
            <a:xfrm>
              <a:off x="2686396"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8" name="rc188"/>
            <p:cNvSpPr/>
            <p:nvPr/>
          </p:nvSpPr>
          <p:spPr>
            <a:xfrm>
              <a:off x="2951458"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9" name="rc189"/>
            <p:cNvSpPr/>
            <p:nvPr/>
          </p:nvSpPr>
          <p:spPr>
            <a:xfrm>
              <a:off x="3216521"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0" name="rc190"/>
            <p:cNvSpPr/>
            <p:nvPr/>
          </p:nvSpPr>
          <p:spPr>
            <a:xfrm>
              <a:off x="3481584"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1" name="rc191"/>
            <p:cNvSpPr/>
            <p:nvPr/>
          </p:nvSpPr>
          <p:spPr>
            <a:xfrm>
              <a:off x="3746647"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2" name="rc192"/>
            <p:cNvSpPr/>
            <p:nvPr/>
          </p:nvSpPr>
          <p:spPr>
            <a:xfrm>
              <a:off x="4011710"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3" name="rc193"/>
            <p:cNvSpPr/>
            <p:nvPr/>
          </p:nvSpPr>
          <p:spPr>
            <a:xfrm>
              <a:off x="4276773"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4" name="rc194"/>
            <p:cNvSpPr/>
            <p:nvPr/>
          </p:nvSpPr>
          <p:spPr>
            <a:xfrm>
              <a:off x="4541836"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5" name="rc195"/>
            <p:cNvSpPr/>
            <p:nvPr/>
          </p:nvSpPr>
          <p:spPr>
            <a:xfrm>
              <a:off x="4806898"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6" name="rc196"/>
            <p:cNvSpPr/>
            <p:nvPr/>
          </p:nvSpPr>
          <p:spPr>
            <a:xfrm>
              <a:off x="5071961"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7" name="rc197"/>
            <p:cNvSpPr/>
            <p:nvPr/>
          </p:nvSpPr>
          <p:spPr>
            <a:xfrm>
              <a:off x="5337024"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8" name="rc198"/>
            <p:cNvSpPr/>
            <p:nvPr/>
          </p:nvSpPr>
          <p:spPr>
            <a:xfrm>
              <a:off x="5602087"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9" name="rc199"/>
            <p:cNvSpPr/>
            <p:nvPr/>
          </p:nvSpPr>
          <p:spPr>
            <a:xfrm>
              <a:off x="5867150"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0" name="rc200"/>
            <p:cNvSpPr/>
            <p:nvPr/>
          </p:nvSpPr>
          <p:spPr>
            <a:xfrm>
              <a:off x="6132213"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1" name="rc201"/>
            <p:cNvSpPr/>
            <p:nvPr/>
          </p:nvSpPr>
          <p:spPr>
            <a:xfrm>
              <a:off x="6397276"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2" name="rc202"/>
            <p:cNvSpPr/>
            <p:nvPr/>
          </p:nvSpPr>
          <p:spPr>
            <a:xfrm>
              <a:off x="6662338"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3" name="rc203"/>
            <p:cNvSpPr/>
            <p:nvPr/>
          </p:nvSpPr>
          <p:spPr>
            <a:xfrm>
              <a:off x="6927401"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4" name="rc204"/>
            <p:cNvSpPr/>
            <p:nvPr/>
          </p:nvSpPr>
          <p:spPr>
            <a:xfrm>
              <a:off x="7192464"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5" name="rc205"/>
            <p:cNvSpPr/>
            <p:nvPr/>
          </p:nvSpPr>
          <p:spPr>
            <a:xfrm>
              <a:off x="7457527"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6" name="rc206"/>
            <p:cNvSpPr/>
            <p:nvPr/>
          </p:nvSpPr>
          <p:spPr>
            <a:xfrm>
              <a:off x="7722590"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7" name="rc207"/>
            <p:cNvSpPr/>
            <p:nvPr/>
          </p:nvSpPr>
          <p:spPr>
            <a:xfrm>
              <a:off x="7987653"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8252716"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8517778"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8782841"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1" name="rc211"/>
            <p:cNvSpPr/>
            <p:nvPr/>
          </p:nvSpPr>
          <p:spPr>
            <a:xfrm>
              <a:off x="2686396"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2" name="rc212"/>
            <p:cNvSpPr/>
            <p:nvPr/>
          </p:nvSpPr>
          <p:spPr>
            <a:xfrm>
              <a:off x="2951458"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3216521"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4" name="rc214"/>
            <p:cNvSpPr/>
            <p:nvPr/>
          </p:nvSpPr>
          <p:spPr>
            <a:xfrm>
              <a:off x="3481584"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5" name="rc215"/>
            <p:cNvSpPr/>
            <p:nvPr/>
          </p:nvSpPr>
          <p:spPr>
            <a:xfrm>
              <a:off x="3746647" y="235110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6" name="rc216"/>
            <p:cNvSpPr/>
            <p:nvPr/>
          </p:nvSpPr>
          <p:spPr>
            <a:xfrm>
              <a:off x="4011710" y="235110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7" name="rc217"/>
            <p:cNvSpPr/>
            <p:nvPr/>
          </p:nvSpPr>
          <p:spPr>
            <a:xfrm>
              <a:off x="4276773" y="235110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8" name="rc218"/>
            <p:cNvSpPr/>
            <p:nvPr/>
          </p:nvSpPr>
          <p:spPr>
            <a:xfrm>
              <a:off x="4541836"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9" name="rc219"/>
            <p:cNvSpPr/>
            <p:nvPr/>
          </p:nvSpPr>
          <p:spPr>
            <a:xfrm>
              <a:off x="4806898"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0" name="rc220"/>
            <p:cNvSpPr/>
            <p:nvPr/>
          </p:nvSpPr>
          <p:spPr>
            <a:xfrm>
              <a:off x="5071961" y="235110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1" name="rc221"/>
            <p:cNvSpPr/>
            <p:nvPr/>
          </p:nvSpPr>
          <p:spPr>
            <a:xfrm>
              <a:off x="5337024" y="235110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2" name="rc222"/>
            <p:cNvSpPr/>
            <p:nvPr/>
          </p:nvSpPr>
          <p:spPr>
            <a:xfrm>
              <a:off x="5602087" y="235110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3" name="rc223"/>
            <p:cNvSpPr/>
            <p:nvPr/>
          </p:nvSpPr>
          <p:spPr>
            <a:xfrm>
              <a:off x="5867150" y="235110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4" name="rc224"/>
            <p:cNvSpPr/>
            <p:nvPr/>
          </p:nvSpPr>
          <p:spPr>
            <a:xfrm>
              <a:off x="6132213" y="235110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5" name="rc225"/>
            <p:cNvSpPr/>
            <p:nvPr/>
          </p:nvSpPr>
          <p:spPr>
            <a:xfrm>
              <a:off x="6397276"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6" name="rc226"/>
            <p:cNvSpPr/>
            <p:nvPr/>
          </p:nvSpPr>
          <p:spPr>
            <a:xfrm>
              <a:off x="6662338" y="235110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7" name="rc227"/>
            <p:cNvSpPr/>
            <p:nvPr/>
          </p:nvSpPr>
          <p:spPr>
            <a:xfrm>
              <a:off x="6927401"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8" name="rc228"/>
            <p:cNvSpPr/>
            <p:nvPr/>
          </p:nvSpPr>
          <p:spPr>
            <a:xfrm>
              <a:off x="7192464"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9" name="rc229"/>
            <p:cNvSpPr/>
            <p:nvPr/>
          </p:nvSpPr>
          <p:spPr>
            <a:xfrm>
              <a:off x="7457527"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0" name="rc230"/>
            <p:cNvSpPr/>
            <p:nvPr/>
          </p:nvSpPr>
          <p:spPr>
            <a:xfrm>
              <a:off x="7722590"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7987653"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2" name="rc232"/>
            <p:cNvSpPr/>
            <p:nvPr/>
          </p:nvSpPr>
          <p:spPr>
            <a:xfrm>
              <a:off x="8252716"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8517778"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8782841"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6662338" y="437170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6" name="rc236"/>
            <p:cNvSpPr/>
            <p:nvPr/>
          </p:nvSpPr>
          <p:spPr>
            <a:xfrm>
              <a:off x="6927401" y="437170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7" name="rc237"/>
            <p:cNvSpPr/>
            <p:nvPr/>
          </p:nvSpPr>
          <p:spPr>
            <a:xfrm>
              <a:off x="7192464" y="437170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8" name="rc238"/>
            <p:cNvSpPr/>
            <p:nvPr/>
          </p:nvSpPr>
          <p:spPr>
            <a:xfrm>
              <a:off x="7457527" y="437170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9" name="rc239"/>
            <p:cNvSpPr/>
            <p:nvPr/>
          </p:nvSpPr>
          <p:spPr>
            <a:xfrm>
              <a:off x="7722590" y="437170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0" name="rc240"/>
            <p:cNvSpPr/>
            <p:nvPr/>
          </p:nvSpPr>
          <p:spPr>
            <a:xfrm>
              <a:off x="7987653" y="437170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1" name="rc241"/>
            <p:cNvSpPr/>
            <p:nvPr/>
          </p:nvSpPr>
          <p:spPr>
            <a:xfrm>
              <a:off x="8252716" y="437170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2" name="rc242"/>
            <p:cNvSpPr/>
            <p:nvPr/>
          </p:nvSpPr>
          <p:spPr>
            <a:xfrm>
              <a:off x="8517778" y="437170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3" name="rc243"/>
            <p:cNvSpPr/>
            <p:nvPr/>
          </p:nvSpPr>
          <p:spPr>
            <a:xfrm>
              <a:off x="8782841" y="437170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4" name="rc244"/>
            <p:cNvSpPr/>
            <p:nvPr/>
          </p:nvSpPr>
          <p:spPr>
            <a:xfrm>
              <a:off x="2686396"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5" name="rc245"/>
            <p:cNvSpPr/>
            <p:nvPr/>
          </p:nvSpPr>
          <p:spPr>
            <a:xfrm>
              <a:off x="2951458" y="410228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6" name="rc246"/>
            <p:cNvSpPr/>
            <p:nvPr/>
          </p:nvSpPr>
          <p:spPr>
            <a:xfrm>
              <a:off x="3216521" y="410228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7" name="rc247"/>
            <p:cNvSpPr/>
            <p:nvPr/>
          </p:nvSpPr>
          <p:spPr>
            <a:xfrm>
              <a:off x="3481584"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8" name="rc248"/>
            <p:cNvSpPr/>
            <p:nvPr/>
          </p:nvSpPr>
          <p:spPr>
            <a:xfrm>
              <a:off x="3746647" y="410228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9" name="rc249"/>
            <p:cNvSpPr/>
            <p:nvPr/>
          </p:nvSpPr>
          <p:spPr>
            <a:xfrm>
              <a:off x="4011710" y="4102288"/>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0" name="rc250"/>
            <p:cNvSpPr/>
            <p:nvPr/>
          </p:nvSpPr>
          <p:spPr>
            <a:xfrm>
              <a:off x="4276773" y="410228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1" name="rc251"/>
            <p:cNvSpPr/>
            <p:nvPr/>
          </p:nvSpPr>
          <p:spPr>
            <a:xfrm>
              <a:off x="4541836"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2" name="rc252"/>
            <p:cNvSpPr/>
            <p:nvPr/>
          </p:nvSpPr>
          <p:spPr>
            <a:xfrm>
              <a:off x="4806898"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3" name="rc253"/>
            <p:cNvSpPr/>
            <p:nvPr/>
          </p:nvSpPr>
          <p:spPr>
            <a:xfrm>
              <a:off x="5071961" y="410228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4" name="rc254"/>
            <p:cNvSpPr/>
            <p:nvPr/>
          </p:nvSpPr>
          <p:spPr>
            <a:xfrm>
              <a:off x="5337024" y="410228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5" name="rc255"/>
            <p:cNvSpPr/>
            <p:nvPr/>
          </p:nvSpPr>
          <p:spPr>
            <a:xfrm>
              <a:off x="5602087" y="410228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6" name="rc256"/>
            <p:cNvSpPr/>
            <p:nvPr/>
          </p:nvSpPr>
          <p:spPr>
            <a:xfrm>
              <a:off x="5867150" y="410228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57" name="rc257"/>
            <p:cNvSpPr/>
            <p:nvPr/>
          </p:nvSpPr>
          <p:spPr>
            <a:xfrm>
              <a:off x="6132213" y="410228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8" name="rc258"/>
            <p:cNvSpPr/>
            <p:nvPr/>
          </p:nvSpPr>
          <p:spPr>
            <a:xfrm>
              <a:off x="6397276" y="410228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9" name="rc259"/>
            <p:cNvSpPr/>
            <p:nvPr/>
          </p:nvSpPr>
          <p:spPr>
            <a:xfrm>
              <a:off x="6662338" y="410228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0" name="rc260"/>
            <p:cNvSpPr/>
            <p:nvPr/>
          </p:nvSpPr>
          <p:spPr>
            <a:xfrm>
              <a:off x="6927401" y="410228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1" name="rc261"/>
            <p:cNvSpPr/>
            <p:nvPr/>
          </p:nvSpPr>
          <p:spPr>
            <a:xfrm>
              <a:off x="7192464" y="410228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2" name="rc262"/>
            <p:cNvSpPr/>
            <p:nvPr/>
          </p:nvSpPr>
          <p:spPr>
            <a:xfrm>
              <a:off x="7457527" y="410228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3" name="rc263"/>
            <p:cNvSpPr/>
            <p:nvPr/>
          </p:nvSpPr>
          <p:spPr>
            <a:xfrm>
              <a:off x="7722590" y="410228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4" name="rc264"/>
            <p:cNvSpPr/>
            <p:nvPr/>
          </p:nvSpPr>
          <p:spPr>
            <a:xfrm>
              <a:off x="7987653" y="410228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5" name="rc265"/>
            <p:cNvSpPr/>
            <p:nvPr/>
          </p:nvSpPr>
          <p:spPr>
            <a:xfrm>
              <a:off x="8252716" y="4102288"/>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6" name="rc266"/>
            <p:cNvSpPr/>
            <p:nvPr/>
          </p:nvSpPr>
          <p:spPr>
            <a:xfrm>
              <a:off x="8517778" y="410228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7" name="rc267"/>
            <p:cNvSpPr/>
            <p:nvPr/>
          </p:nvSpPr>
          <p:spPr>
            <a:xfrm>
              <a:off x="8782841" y="410228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8" name="rc268"/>
            <p:cNvSpPr/>
            <p:nvPr/>
          </p:nvSpPr>
          <p:spPr>
            <a:xfrm>
              <a:off x="2686396" y="181227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9" name="rc269"/>
            <p:cNvSpPr/>
            <p:nvPr/>
          </p:nvSpPr>
          <p:spPr>
            <a:xfrm>
              <a:off x="2951458"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0" name="rc270"/>
            <p:cNvSpPr/>
            <p:nvPr/>
          </p:nvSpPr>
          <p:spPr>
            <a:xfrm>
              <a:off x="3216521"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1" name="rc271"/>
            <p:cNvSpPr/>
            <p:nvPr/>
          </p:nvSpPr>
          <p:spPr>
            <a:xfrm>
              <a:off x="3481584" y="1812273"/>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2" name="rc272"/>
            <p:cNvSpPr/>
            <p:nvPr/>
          </p:nvSpPr>
          <p:spPr>
            <a:xfrm>
              <a:off x="3746647" y="1812273"/>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3" name="rc273"/>
            <p:cNvSpPr/>
            <p:nvPr/>
          </p:nvSpPr>
          <p:spPr>
            <a:xfrm>
              <a:off x="4011710"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4" name="rc274"/>
            <p:cNvSpPr/>
            <p:nvPr/>
          </p:nvSpPr>
          <p:spPr>
            <a:xfrm>
              <a:off x="4276773" y="181227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5" name="rc275"/>
            <p:cNvSpPr/>
            <p:nvPr/>
          </p:nvSpPr>
          <p:spPr>
            <a:xfrm>
              <a:off x="4541836" y="181227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6" name="rc276"/>
            <p:cNvSpPr/>
            <p:nvPr/>
          </p:nvSpPr>
          <p:spPr>
            <a:xfrm>
              <a:off x="4806898"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7" name="rc277"/>
            <p:cNvSpPr/>
            <p:nvPr/>
          </p:nvSpPr>
          <p:spPr>
            <a:xfrm>
              <a:off x="5071961" y="181227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8" name="rc278"/>
            <p:cNvSpPr/>
            <p:nvPr/>
          </p:nvSpPr>
          <p:spPr>
            <a:xfrm>
              <a:off x="5337024"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9" name="rc279"/>
            <p:cNvSpPr/>
            <p:nvPr/>
          </p:nvSpPr>
          <p:spPr>
            <a:xfrm>
              <a:off x="5602087"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5867150"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6132213"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6397276"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6662338"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6927401"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7192464"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457527"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722590"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8" name="rc288"/>
            <p:cNvSpPr/>
            <p:nvPr/>
          </p:nvSpPr>
          <p:spPr>
            <a:xfrm>
              <a:off x="7987653"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9" name="rc289"/>
            <p:cNvSpPr/>
            <p:nvPr/>
          </p:nvSpPr>
          <p:spPr>
            <a:xfrm>
              <a:off x="8252716"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0" name="rc290"/>
            <p:cNvSpPr/>
            <p:nvPr/>
          </p:nvSpPr>
          <p:spPr>
            <a:xfrm>
              <a:off x="8517778"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1" name="rc291"/>
            <p:cNvSpPr/>
            <p:nvPr/>
          </p:nvSpPr>
          <p:spPr>
            <a:xfrm>
              <a:off x="8782841"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2" name="rc292"/>
            <p:cNvSpPr/>
            <p:nvPr/>
          </p:nvSpPr>
          <p:spPr>
            <a:xfrm>
              <a:off x="2686396"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3" name="rc293"/>
            <p:cNvSpPr/>
            <p:nvPr/>
          </p:nvSpPr>
          <p:spPr>
            <a:xfrm>
              <a:off x="2951458"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4" name="rc294"/>
            <p:cNvSpPr/>
            <p:nvPr/>
          </p:nvSpPr>
          <p:spPr>
            <a:xfrm>
              <a:off x="3216521"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5" name="rc295"/>
            <p:cNvSpPr/>
            <p:nvPr/>
          </p:nvSpPr>
          <p:spPr>
            <a:xfrm>
              <a:off x="3481584"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6" name="rc296"/>
            <p:cNvSpPr/>
            <p:nvPr/>
          </p:nvSpPr>
          <p:spPr>
            <a:xfrm>
              <a:off x="3746647"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7" name="rc297"/>
            <p:cNvSpPr/>
            <p:nvPr/>
          </p:nvSpPr>
          <p:spPr>
            <a:xfrm>
              <a:off x="4011710"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8" name="rc298"/>
            <p:cNvSpPr/>
            <p:nvPr/>
          </p:nvSpPr>
          <p:spPr>
            <a:xfrm>
              <a:off x="4276773" y="140815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9" name="rc299"/>
            <p:cNvSpPr/>
            <p:nvPr/>
          </p:nvSpPr>
          <p:spPr>
            <a:xfrm>
              <a:off x="4541836" y="140815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0" name="rc300"/>
            <p:cNvSpPr/>
            <p:nvPr/>
          </p:nvSpPr>
          <p:spPr>
            <a:xfrm>
              <a:off x="4806898" y="140815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1" name="rc301"/>
            <p:cNvSpPr/>
            <p:nvPr/>
          </p:nvSpPr>
          <p:spPr>
            <a:xfrm>
              <a:off x="5071961"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2" name="rc302"/>
            <p:cNvSpPr/>
            <p:nvPr/>
          </p:nvSpPr>
          <p:spPr>
            <a:xfrm>
              <a:off x="5337024"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3" name="rc303"/>
            <p:cNvSpPr/>
            <p:nvPr/>
          </p:nvSpPr>
          <p:spPr>
            <a:xfrm>
              <a:off x="5602087"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4" name="rc304"/>
            <p:cNvSpPr/>
            <p:nvPr/>
          </p:nvSpPr>
          <p:spPr>
            <a:xfrm>
              <a:off x="5867150" y="140815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5" name="rc305"/>
            <p:cNvSpPr/>
            <p:nvPr/>
          </p:nvSpPr>
          <p:spPr>
            <a:xfrm>
              <a:off x="6132213" y="140815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6" name="rc306"/>
            <p:cNvSpPr/>
            <p:nvPr/>
          </p:nvSpPr>
          <p:spPr>
            <a:xfrm>
              <a:off x="6397276"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6662338"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6927401"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7192464" y="140815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0" name="rc310"/>
            <p:cNvSpPr/>
            <p:nvPr/>
          </p:nvSpPr>
          <p:spPr>
            <a:xfrm>
              <a:off x="7457527"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722590"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7987653"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3" name="rc313"/>
            <p:cNvSpPr/>
            <p:nvPr/>
          </p:nvSpPr>
          <p:spPr>
            <a:xfrm>
              <a:off x="8252716" y="140815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4" name="rc314"/>
            <p:cNvSpPr/>
            <p:nvPr/>
          </p:nvSpPr>
          <p:spPr>
            <a:xfrm>
              <a:off x="8517778" y="140815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5" name="rc315"/>
            <p:cNvSpPr/>
            <p:nvPr/>
          </p:nvSpPr>
          <p:spPr>
            <a:xfrm>
              <a:off x="8782841"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6" name="rc316"/>
            <p:cNvSpPr/>
            <p:nvPr/>
          </p:nvSpPr>
          <p:spPr>
            <a:xfrm>
              <a:off x="2686396" y="450640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17" name="rc317"/>
            <p:cNvSpPr/>
            <p:nvPr/>
          </p:nvSpPr>
          <p:spPr>
            <a:xfrm>
              <a:off x="2951458" y="450640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8" name="rc318"/>
            <p:cNvSpPr/>
            <p:nvPr/>
          </p:nvSpPr>
          <p:spPr>
            <a:xfrm>
              <a:off x="3216521" y="450640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9" name="rc319"/>
            <p:cNvSpPr/>
            <p:nvPr/>
          </p:nvSpPr>
          <p:spPr>
            <a:xfrm>
              <a:off x="3481584" y="450640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0" name="rc320"/>
            <p:cNvSpPr/>
            <p:nvPr/>
          </p:nvSpPr>
          <p:spPr>
            <a:xfrm>
              <a:off x="3746647" y="450640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1" name="rc321"/>
            <p:cNvSpPr/>
            <p:nvPr/>
          </p:nvSpPr>
          <p:spPr>
            <a:xfrm>
              <a:off x="4011710" y="450640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22" name="rc322"/>
            <p:cNvSpPr/>
            <p:nvPr/>
          </p:nvSpPr>
          <p:spPr>
            <a:xfrm>
              <a:off x="4276773" y="450640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23" name="rc323"/>
            <p:cNvSpPr/>
            <p:nvPr/>
          </p:nvSpPr>
          <p:spPr>
            <a:xfrm>
              <a:off x="4541836" y="450640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4" name="rc324"/>
            <p:cNvSpPr/>
            <p:nvPr/>
          </p:nvSpPr>
          <p:spPr>
            <a:xfrm>
              <a:off x="4806898" y="450640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25" name="rc325"/>
            <p:cNvSpPr/>
            <p:nvPr/>
          </p:nvSpPr>
          <p:spPr>
            <a:xfrm>
              <a:off x="5071961" y="4506408"/>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26" name="rc326"/>
            <p:cNvSpPr/>
            <p:nvPr/>
          </p:nvSpPr>
          <p:spPr>
            <a:xfrm>
              <a:off x="5337024" y="450640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7" name="rc327"/>
            <p:cNvSpPr/>
            <p:nvPr/>
          </p:nvSpPr>
          <p:spPr>
            <a:xfrm>
              <a:off x="5602087" y="450640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28" name="rc328"/>
            <p:cNvSpPr/>
            <p:nvPr/>
          </p:nvSpPr>
          <p:spPr>
            <a:xfrm>
              <a:off x="5867150" y="450640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29" name="rc329"/>
            <p:cNvSpPr/>
            <p:nvPr/>
          </p:nvSpPr>
          <p:spPr>
            <a:xfrm>
              <a:off x="6132213" y="450640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30" name="rc330"/>
            <p:cNvSpPr/>
            <p:nvPr/>
          </p:nvSpPr>
          <p:spPr>
            <a:xfrm>
              <a:off x="6397276" y="450640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31" name="rc331"/>
            <p:cNvSpPr/>
            <p:nvPr/>
          </p:nvSpPr>
          <p:spPr>
            <a:xfrm>
              <a:off x="6662338" y="450640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2" name="rc332"/>
            <p:cNvSpPr/>
            <p:nvPr/>
          </p:nvSpPr>
          <p:spPr>
            <a:xfrm>
              <a:off x="6927401" y="450640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3" name="rc333"/>
            <p:cNvSpPr/>
            <p:nvPr/>
          </p:nvSpPr>
          <p:spPr>
            <a:xfrm>
              <a:off x="7192464" y="450640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4" name="rc334"/>
            <p:cNvSpPr/>
            <p:nvPr/>
          </p:nvSpPr>
          <p:spPr>
            <a:xfrm>
              <a:off x="7457527" y="450640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5" name="rc335"/>
            <p:cNvSpPr/>
            <p:nvPr/>
          </p:nvSpPr>
          <p:spPr>
            <a:xfrm>
              <a:off x="7722590" y="450640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6" name="rc336"/>
            <p:cNvSpPr/>
            <p:nvPr/>
          </p:nvSpPr>
          <p:spPr>
            <a:xfrm>
              <a:off x="7987653" y="450640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37" name="rc337"/>
            <p:cNvSpPr/>
            <p:nvPr/>
          </p:nvSpPr>
          <p:spPr>
            <a:xfrm>
              <a:off x="8252716" y="450640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8" name="rc338"/>
            <p:cNvSpPr/>
            <p:nvPr/>
          </p:nvSpPr>
          <p:spPr>
            <a:xfrm>
              <a:off x="8517778" y="450640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9" name="rc339"/>
            <p:cNvSpPr/>
            <p:nvPr/>
          </p:nvSpPr>
          <p:spPr>
            <a:xfrm>
              <a:off x="8782841" y="450640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0" name="rc340"/>
            <p:cNvSpPr/>
            <p:nvPr/>
          </p:nvSpPr>
          <p:spPr>
            <a:xfrm>
              <a:off x="2686396" y="517994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1" name="rc341"/>
            <p:cNvSpPr/>
            <p:nvPr/>
          </p:nvSpPr>
          <p:spPr>
            <a:xfrm>
              <a:off x="2951458" y="517994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2" name="rc342"/>
            <p:cNvSpPr/>
            <p:nvPr/>
          </p:nvSpPr>
          <p:spPr>
            <a:xfrm>
              <a:off x="3216521" y="517994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3" name="rc343"/>
            <p:cNvSpPr/>
            <p:nvPr/>
          </p:nvSpPr>
          <p:spPr>
            <a:xfrm>
              <a:off x="3481584" y="517994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4" name="rc344"/>
            <p:cNvSpPr/>
            <p:nvPr/>
          </p:nvSpPr>
          <p:spPr>
            <a:xfrm>
              <a:off x="3746647" y="517994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5" name="rc345"/>
            <p:cNvSpPr/>
            <p:nvPr/>
          </p:nvSpPr>
          <p:spPr>
            <a:xfrm>
              <a:off x="4011710" y="517994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6" name="rc346"/>
            <p:cNvSpPr/>
            <p:nvPr/>
          </p:nvSpPr>
          <p:spPr>
            <a:xfrm>
              <a:off x="4276773" y="517994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7" name="rc347"/>
            <p:cNvSpPr/>
            <p:nvPr/>
          </p:nvSpPr>
          <p:spPr>
            <a:xfrm>
              <a:off x="4541836" y="517994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8" name="rc348"/>
            <p:cNvSpPr/>
            <p:nvPr/>
          </p:nvSpPr>
          <p:spPr>
            <a:xfrm>
              <a:off x="4806898" y="517994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9" name="rc349"/>
            <p:cNvSpPr/>
            <p:nvPr/>
          </p:nvSpPr>
          <p:spPr>
            <a:xfrm>
              <a:off x="5071961" y="517994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0" name="rc350"/>
            <p:cNvSpPr/>
            <p:nvPr/>
          </p:nvSpPr>
          <p:spPr>
            <a:xfrm>
              <a:off x="5337024" y="5179942"/>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51" name="rc351"/>
            <p:cNvSpPr/>
            <p:nvPr/>
          </p:nvSpPr>
          <p:spPr>
            <a:xfrm>
              <a:off x="5602087" y="5179942"/>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2" name="rc352"/>
            <p:cNvSpPr/>
            <p:nvPr/>
          </p:nvSpPr>
          <p:spPr>
            <a:xfrm>
              <a:off x="5867150" y="517994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53" name="rc353"/>
            <p:cNvSpPr/>
            <p:nvPr/>
          </p:nvSpPr>
          <p:spPr>
            <a:xfrm>
              <a:off x="6132213" y="5179942"/>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54" name="rc354"/>
            <p:cNvSpPr/>
            <p:nvPr/>
          </p:nvSpPr>
          <p:spPr>
            <a:xfrm>
              <a:off x="6397276" y="517994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55" name="rc355"/>
            <p:cNvSpPr/>
            <p:nvPr/>
          </p:nvSpPr>
          <p:spPr>
            <a:xfrm>
              <a:off x="6662338" y="5179942"/>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6" name="rc356"/>
            <p:cNvSpPr/>
            <p:nvPr/>
          </p:nvSpPr>
          <p:spPr>
            <a:xfrm>
              <a:off x="6927401" y="517994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7" name="rc357"/>
            <p:cNvSpPr/>
            <p:nvPr/>
          </p:nvSpPr>
          <p:spPr>
            <a:xfrm>
              <a:off x="7192464" y="517994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8" name="rc358"/>
            <p:cNvSpPr/>
            <p:nvPr/>
          </p:nvSpPr>
          <p:spPr>
            <a:xfrm>
              <a:off x="7457527" y="5179942"/>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9" name="rc359"/>
            <p:cNvSpPr/>
            <p:nvPr/>
          </p:nvSpPr>
          <p:spPr>
            <a:xfrm>
              <a:off x="7722590" y="517994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60" name="rc360"/>
            <p:cNvSpPr/>
            <p:nvPr/>
          </p:nvSpPr>
          <p:spPr>
            <a:xfrm>
              <a:off x="7987653" y="5179942"/>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1" name="rc361"/>
            <p:cNvSpPr/>
            <p:nvPr/>
          </p:nvSpPr>
          <p:spPr>
            <a:xfrm>
              <a:off x="8252716" y="5179942"/>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62" name="rc362"/>
            <p:cNvSpPr/>
            <p:nvPr/>
          </p:nvSpPr>
          <p:spPr>
            <a:xfrm>
              <a:off x="8517778" y="5179942"/>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3" name="rc363"/>
            <p:cNvSpPr/>
            <p:nvPr/>
          </p:nvSpPr>
          <p:spPr>
            <a:xfrm>
              <a:off x="8782841" y="5179942"/>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4" name="rc364"/>
            <p:cNvSpPr/>
            <p:nvPr/>
          </p:nvSpPr>
          <p:spPr>
            <a:xfrm>
              <a:off x="7722590"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5" name="rc365"/>
            <p:cNvSpPr/>
            <p:nvPr/>
          </p:nvSpPr>
          <p:spPr>
            <a:xfrm>
              <a:off x="7987653"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6" name="rc366"/>
            <p:cNvSpPr/>
            <p:nvPr/>
          </p:nvSpPr>
          <p:spPr>
            <a:xfrm>
              <a:off x="8252716" y="208168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7" name="rc367"/>
            <p:cNvSpPr/>
            <p:nvPr/>
          </p:nvSpPr>
          <p:spPr>
            <a:xfrm>
              <a:off x="8517778" y="208168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8" name="rc368"/>
            <p:cNvSpPr/>
            <p:nvPr/>
          </p:nvSpPr>
          <p:spPr>
            <a:xfrm>
              <a:off x="8782841" y="208168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9" name="rc369"/>
            <p:cNvSpPr/>
            <p:nvPr/>
          </p:nvSpPr>
          <p:spPr>
            <a:xfrm>
              <a:off x="2951458" y="423699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0" name="rc370"/>
            <p:cNvSpPr/>
            <p:nvPr/>
          </p:nvSpPr>
          <p:spPr>
            <a:xfrm>
              <a:off x="3216521" y="423699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1" name="rc371"/>
            <p:cNvSpPr/>
            <p:nvPr/>
          </p:nvSpPr>
          <p:spPr>
            <a:xfrm>
              <a:off x="3481584" y="423699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2" name="rc372"/>
            <p:cNvSpPr/>
            <p:nvPr/>
          </p:nvSpPr>
          <p:spPr>
            <a:xfrm>
              <a:off x="3746647" y="423699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3" name="rc373"/>
            <p:cNvSpPr/>
            <p:nvPr/>
          </p:nvSpPr>
          <p:spPr>
            <a:xfrm>
              <a:off x="4011710"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4" name="rc374"/>
            <p:cNvSpPr/>
            <p:nvPr/>
          </p:nvSpPr>
          <p:spPr>
            <a:xfrm>
              <a:off x="4276773" y="4236995"/>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5" name="rc375"/>
            <p:cNvSpPr/>
            <p:nvPr/>
          </p:nvSpPr>
          <p:spPr>
            <a:xfrm>
              <a:off x="4541836" y="423699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6" name="rc376"/>
            <p:cNvSpPr/>
            <p:nvPr/>
          </p:nvSpPr>
          <p:spPr>
            <a:xfrm>
              <a:off x="4806898" y="423699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7" name="rc377"/>
            <p:cNvSpPr/>
            <p:nvPr/>
          </p:nvSpPr>
          <p:spPr>
            <a:xfrm>
              <a:off x="5071961"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8" name="rc378"/>
            <p:cNvSpPr/>
            <p:nvPr/>
          </p:nvSpPr>
          <p:spPr>
            <a:xfrm>
              <a:off x="5337024"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9" name="rc379"/>
            <p:cNvSpPr/>
            <p:nvPr/>
          </p:nvSpPr>
          <p:spPr>
            <a:xfrm>
              <a:off x="5602087"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0" name="rc380"/>
            <p:cNvSpPr/>
            <p:nvPr/>
          </p:nvSpPr>
          <p:spPr>
            <a:xfrm>
              <a:off x="5867150" y="423699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1" name="rc381"/>
            <p:cNvSpPr/>
            <p:nvPr/>
          </p:nvSpPr>
          <p:spPr>
            <a:xfrm>
              <a:off x="6132213"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2" name="rc382"/>
            <p:cNvSpPr/>
            <p:nvPr/>
          </p:nvSpPr>
          <p:spPr>
            <a:xfrm>
              <a:off x="6397276"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3" name="rc383"/>
            <p:cNvSpPr/>
            <p:nvPr/>
          </p:nvSpPr>
          <p:spPr>
            <a:xfrm>
              <a:off x="6662338"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4" name="rc384"/>
            <p:cNvSpPr/>
            <p:nvPr/>
          </p:nvSpPr>
          <p:spPr>
            <a:xfrm>
              <a:off x="6927401" y="423699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5" name="rc385"/>
            <p:cNvSpPr/>
            <p:nvPr/>
          </p:nvSpPr>
          <p:spPr>
            <a:xfrm>
              <a:off x="7192464" y="423699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6" name="rc386"/>
            <p:cNvSpPr/>
            <p:nvPr/>
          </p:nvSpPr>
          <p:spPr>
            <a:xfrm>
              <a:off x="7457527" y="423699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7" name="rc387"/>
            <p:cNvSpPr/>
            <p:nvPr/>
          </p:nvSpPr>
          <p:spPr>
            <a:xfrm>
              <a:off x="6397276"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8" name="rc388"/>
            <p:cNvSpPr/>
            <p:nvPr/>
          </p:nvSpPr>
          <p:spPr>
            <a:xfrm>
              <a:off x="6662338"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9" name="rc389"/>
            <p:cNvSpPr/>
            <p:nvPr/>
          </p:nvSpPr>
          <p:spPr>
            <a:xfrm>
              <a:off x="6927401"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0" name="rc390"/>
            <p:cNvSpPr/>
            <p:nvPr/>
          </p:nvSpPr>
          <p:spPr>
            <a:xfrm>
              <a:off x="7192464"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1" name="rc391"/>
            <p:cNvSpPr/>
            <p:nvPr/>
          </p:nvSpPr>
          <p:spPr>
            <a:xfrm>
              <a:off x="7457527"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2" name="rc392"/>
            <p:cNvSpPr/>
            <p:nvPr/>
          </p:nvSpPr>
          <p:spPr>
            <a:xfrm>
              <a:off x="2686396"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3" name="rc393"/>
            <p:cNvSpPr/>
            <p:nvPr/>
          </p:nvSpPr>
          <p:spPr>
            <a:xfrm>
              <a:off x="2951458"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4" name="rc394"/>
            <p:cNvSpPr/>
            <p:nvPr/>
          </p:nvSpPr>
          <p:spPr>
            <a:xfrm>
              <a:off x="3216521"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5" name="rc395"/>
            <p:cNvSpPr/>
            <p:nvPr/>
          </p:nvSpPr>
          <p:spPr>
            <a:xfrm>
              <a:off x="3481584"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6" name="rc396"/>
            <p:cNvSpPr/>
            <p:nvPr/>
          </p:nvSpPr>
          <p:spPr>
            <a:xfrm>
              <a:off x="3746647" y="3294047"/>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97" name="rc397"/>
            <p:cNvSpPr/>
            <p:nvPr/>
          </p:nvSpPr>
          <p:spPr>
            <a:xfrm>
              <a:off x="4011710"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8" name="rc398"/>
            <p:cNvSpPr/>
            <p:nvPr/>
          </p:nvSpPr>
          <p:spPr>
            <a:xfrm>
              <a:off x="4276773" y="329404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9" name="rc399"/>
            <p:cNvSpPr/>
            <p:nvPr/>
          </p:nvSpPr>
          <p:spPr>
            <a:xfrm>
              <a:off x="4541836"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0" name="rc400"/>
            <p:cNvSpPr/>
            <p:nvPr/>
          </p:nvSpPr>
          <p:spPr>
            <a:xfrm>
              <a:off x="4806898"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1" name="rc401"/>
            <p:cNvSpPr/>
            <p:nvPr/>
          </p:nvSpPr>
          <p:spPr>
            <a:xfrm>
              <a:off x="5071961"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2" name="rc402"/>
            <p:cNvSpPr/>
            <p:nvPr/>
          </p:nvSpPr>
          <p:spPr>
            <a:xfrm>
              <a:off x="5337024"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3" name="rc403"/>
            <p:cNvSpPr/>
            <p:nvPr/>
          </p:nvSpPr>
          <p:spPr>
            <a:xfrm>
              <a:off x="5602087"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4" name="rc404"/>
            <p:cNvSpPr/>
            <p:nvPr/>
          </p:nvSpPr>
          <p:spPr>
            <a:xfrm>
              <a:off x="5867150"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5" name="rc405"/>
            <p:cNvSpPr/>
            <p:nvPr/>
          </p:nvSpPr>
          <p:spPr>
            <a:xfrm>
              <a:off x="6132213"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6" name="rc406"/>
            <p:cNvSpPr/>
            <p:nvPr/>
          </p:nvSpPr>
          <p:spPr>
            <a:xfrm>
              <a:off x="6397276" y="329404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07" name="rc407"/>
            <p:cNvSpPr/>
            <p:nvPr/>
          </p:nvSpPr>
          <p:spPr>
            <a:xfrm>
              <a:off x="6662338" y="329404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8" name="rc408"/>
            <p:cNvSpPr/>
            <p:nvPr/>
          </p:nvSpPr>
          <p:spPr>
            <a:xfrm>
              <a:off x="6927401"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9" name="rc409"/>
            <p:cNvSpPr/>
            <p:nvPr/>
          </p:nvSpPr>
          <p:spPr>
            <a:xfrm>
              <a:off x="7192464"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0" name="rc410"/>
            <p:cNvSpPr/>
            <p:nvPr/>
          </p:nvSpPr>
          <p:spPr>
            <a:xfrm>
              <a:off x="7457527" y="329404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1" name="rc411"/>
            <p:cNvSpPr/>
            <p:nvPr/>
          </p:nvSpPr>
          <p:spPr>
            <a:xfrm>
              <a:off x="7722590"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2" name="rc412"/>
            <p:cNvSpPr/>
            <p:nvPr/>
          </p:nvSpPr>
          <p:spPr>
            <a:xfrm>
              <a:off x="7987653" y="3294047"/>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3" name="rc413"/>
            <p:cNvSpPr/>
            <p:nvPr/>
          </p:nvSpPr>
          <p:spPr>
            <a:xfrm>
              <a:off x="8252716" y="3294047"/>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14" name="rc414"/>
            <p:cNvSpPr/>
            <p:nvPr/>
          </p:nvSpPr>
          <p:spPr>
            <a:xfrm>
              <a:off x="8517778" y="3294047"/>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15" name="rc415"/>
            <p:cNvSpPr/>
            <p:nvPr/>
          </p:nvSpPr>
          <p:spPr>
            <a:xfrm>
              <a:off x="8782841" y="329404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6" name="rc416"/>
            <p:cNvSpPr/>
            <p:nvPr/>
          </p:nvSpPr>
          <p:spPr>
            <a:xfrm>
              <a:off x="2686396"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17" name="rc417"/>
            <p:cNvSpPr/>
            <p:nvPr/>
          </p:nvSpPr>
          <p:spPr>
            <a:xfrm>
              <a:off x="2951458" y="208168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8" name="rc418"/>
            <p:cNvSpPr/>
            <p:nvPr/>
          </p:nvSpPr>
          <p:spPr>
            <a:xfrm>
              <a:off x="3216521"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9" name="rc419"/>
            <p:cNvSpPr/>
            <p:nvPr/>
          </p:nvSpPr>
          <p:spPr>
            <a:xfrm>
              <a:off x="3481584" y="208168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0" name="rc420"/>
            <p:cNvSpPr/>
            <p:nvPr/>
          </p:nvSpPr>
          <p:spPr>
            <a:xfrm>
              <a:off x="3746647"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1" name="rc421"/>
            <p:cNvSpPr/>
            <p:nvPr/>
          </p:nvSpPr>
          <p:spPr>
            <a:xfrm>
              <a:off x="4011710" y="208168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22" name="rc422"/>
            <p:cNvSpPr/>
            <p:nvPr/>
          </p:nvSpPr>
          <p:spPr>
            <a:xfrm>
              <a:off x="4276773" y="208168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3" name="rc423"/>
            <p:cNvSpPr/>
            <p:nvPr/>
          </p:nvSpPr>
          <p:spPr>
            <a:xfrm>
              <a:off x="4541836"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24" name="rc424"/>
            <p:cNvSpPr/>
            <p:nvPr/>
          </p:nvSpPr>
          <p:spPr>
            <a:xfrm>
              <a:off x="4806898" y="208168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5" name="rc425"/>
            <p:cNvSpPr/>
            <p:nvPr/>
          </p:nvSpPr>
          <p:spPr>
            <a:xfrm>
              <a:off x="5071961"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6" name="rc426"/>
            <p:cNvSpPr/>
            <p:nvPr/>
          </p:nvSpPr>
          <p:spPr>
            <a:xfrm>
              <a:off x="5337024"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7" name="rc427"/>
            <p:cNvSpPr/>
            <p:nvPr/>
          </p:nvSpPr>
          <p:spPr>
            <a:xfrm>
              <a:off x="5602087"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8" name="rc428"/>
            <p:cNvSpPr/>
            <p:nvPr/>
          </p:nvSpPr>
          <p:spPr>
            <a:xfrm>
              <a:off x="5867150"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9" name="rc429"/>
            <p:cNvSpPr/>
            <p:nvPr/>
          </p:nvSpPr>
          <p:spPr>
            <a:xfrm>
              <a:off x="6132213" y="208168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0" name="rc430"/>
            <p:cNvSpPr/>
            <p:nvPr/>
          </p:nvSpPr>
          <p:spPr>
            <a:xfrm>
              <a:off x="2686396" y="302463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1" name="rc431"/>
            <p:cNvSpPr/>
            <p:nvPr/>
          </p:nvSpPr>
          <p:spPr>
            <a:xfrm>
              <a:off x="2951458" y="302463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2" name="rc432"/>
            <p:cNvSpPr/>
            <p:nvPr/>
          </p:nvSpPr>
          <p:spPr>
            <a:xfrm>
              <a:off x="3216521" y="302463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3" name="rc433"/>
            <p:cNvSpPr/>
            <p:nvPr/>
          </p:nvSpPr>
          <p:spPr>
            <a:xfrm>
              <a:off x="3481584" y="302463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4" name="rc434"/>
            <p:cNvSpPr/>
            <p:nvPr/>
          </p:nvSpPr>
          <p:spPr>
            <a:xfrm>
              <a:off x="3746647"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5" name="rc435"/>
            <p:cNvSpPr/>
            <p:nvPr/>
          </p:nvSpPr>
          <p:spPr>
            <a:xfrm>
              <a:off x="4011710" y="302463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6" name="rc436"/>
            <p:cNvSpPr/>
            <p:nvPr/>
          </p:nvSpPr>
          <p:spPr>
            <a:xfrm>
              <a:off x="4276773" y="302463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7" name="rc437"/>
            <p:cNvSpPr/>
            <p:nvPr/>
          </p:nvSpPr>
          <p:spPr>
            <a:xfrm>
              <a:off x="4541836" y="302463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38" name="rc438"/>
            <p:cNvSpPr/>
            <p:nvPr/>
          </p:nvSpPr>
          <p:spPr>
            <a:xfrm>
              <a:off x="4806898"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9" name="rc439"/>
            <p:cNvSpPr/>
            <p:nvPr/>
          </p:nvSpPr>
          <p:spPr>
            <a:xfrm>
              <a:off x="5071961" y="302463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0" name="rc440"/>
            <p:cNvSpPr/>
            <p:nvPr/>
          </p:nvSpPr>
          <p:spPr>
            <a:xfrm>
              <a:off x="5337024" y="302463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1" name="rc441"/>
            <p:cNvSpPr/>
            <p:nvPr/>
          </p:nvSpPr>
          <p:spPr>
            <a:xfrm>
              <a:off x="5602087" y="302463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2" name="rc442"/>
            <p:cNvSpPr/>
            <p:nvPr/>
          </p:nvSpPr>
          <p:spPr>
            <a:xfrm>
              <a:off x="5867150"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3" name="rc443"/>
            <p:cNvSpPr/>
            <p:nvPr/>
          </p:nvSpPr>
          <p:spPr>
            <a:xfrm>
              <a:off x="6132213"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4" name="rc444"/>
            <p:cNvSpPr/>
            <p:nvPr/>
          </p:nvSpPr>
          <p:spPr>
            <a:xfrm>
              <a:off x="6397276" y="302463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45" name="rc445"/>
            <p:cNvSpPr/>
            <p:nvPr/>
          </p:nvSpPr>
          <p:spPr>
            <a:xfrm>
              <a:off x="6662338"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6" name="rc446"/>
            <p:cNvSpPr/>
            <p:nvPr/>
          </p:nvSpPr>
          <p:spPr>
            <a:xfrm>
              <a:off x="6927401"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7" name="rc447"/>
            <p:cNvSpPr/>
            <p:nvPr/>
          </p:nvSpPr>
          <p:spPr>
            <a:xfrm>
              <a:off x="7192464"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8" name="rc448"/>
            <p:cNvSpPr/>
            <p:nvPr/>
          </p:nvSpPr>
          <p:spPr>
            <a:xfrm>
              <a:off x="7457527" y="302463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9" name="rc449"/>
            <p:cNvSpPr/>
            <p:nvPr/>
          </p:nvSpPr>
          <p:spPr>
            <a:xfrm>
              <a:off x="7722590" y="302463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0" name="rc450"/>
            <p:cNvSpPr/>
            <p:nvPr/>
          </p:nvSpPr>
          <p:spPr>
            <a:xfrm>
              <a:off x="7987653"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1" name="rc451"/>
            <p:cNvSpPr/>
            <p:nvPr/>
          </p:nvSpPr>
          <p:spPr>
            <a:xfrm>
              <a:off x="8252716" y="302463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52" name="rc452"/>
            <p:cNvSpPr/>
            <p:nvPr/>
          </p:nvSpPr>
          <p:spPr>
            <a:xfrm>
              <a:off x="8517778" y="302463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3" name="rc453"/>
            <p:cNvSpPr/>
            <p:nvPr/>
          </p:nvSpPr>
          <p:spPr>
            <a:xfrm>
              <a:off x="8782841" y="302463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4" name="rc454"/>
            <p:cNvSpPr/>
            <p:nvPr/>
          </p:nvSpPr>
          <p:spPr>
            <a:xfrm>
              <a:off x="2686396" y="423699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5" name="rc455"/>
            <p:cNvSpPr/>
            <p:nvPr/>
          </p:nvSpPr>
          <p:spPr>
            <a:xfrm>
              <a:off x="7722590" y="4236995"/>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6" name="rc456"/>
            <p:cNvSpPr/>
            <p:nvPr/>
          </p:nvSpPr>
          <p:spPr>
            <a:xfrm>
              <a:off x="7987653" y="423699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57" name="rc457"/>
            <p:cNvSpPr/>
            <p:nvPr/>
          </p:nvSpPr>
          <p:spPr>
            <a:xfrm>
              <a:off x="8252716" y="423699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58" name="rc458"/>
            <p:cNvSpPr/>
            <p:nvPr/>
          </p:nvSpPr>
          <p:spPr>
            <a:xfrm>
              <a:off x="8517778" y="4236995"/>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59" name="rc459"/>
            <p:cNvSpPr/>
            <p:nvPr/>
          </p:nvSpPr>
          <p:spPr>
            <a:xfrm>
              <a:off x="8782841" y="4236995"/>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0" name="rc460"/>
            <p:cNvSpPr/>
            <p:nvPr/>
          </p:nvSpPr>
          <p:spPr>
            <a:xfrm>
              <a:off x="2686396" y="5584062"/>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1" name="rc461"/>
            <p:cNvSpPr/>
            <p:nvPr/>
          </p:nvSpPr>
          <p:spPr>
            <a:xfrm>
              <a:off x="2951458" y="5584062"/>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62" name="rc462"/>
            <p:cNvSpPr/>
            <p:nvPr/>
          </p:nvSpPr>
          <p:spPr>
            <a:xfrm>
              <a:off x="3216521" y="5584062"/>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3" name="rc463"/>
            <p:cNvSpPr/>
            <p:nvPr/>
          </p:nvSpPr>
          <p:spPr>
            <a:xfrm>
              <a:off x="3481584" y="5584062"/>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4" name="rc464"/>
            <p:cNvSpPr/>
            <p:nvPr/>
          </p:nvSpPr>
          <p:spPr>
            <a:xfrm>
              <a:off x="3746647" y="5584062"/>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65" name="rc465"/>
            <p:cNvSpPr/>
            <p:nvPr/>
          </p:nvSpPr>
          <p:spPr>
            <a:xfrm>
              <a:off x="4011710" y="5584062"/>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66" name="rc466"/>
            <p:cNvSpPr/>
            <p:nvPr/>
          </p:nvSpPr>
          <p:spPr>
            <a:xfrm>
              <a:off x="4276773" y="558406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67" name="rc467"/>
            <p:cNvSpPr/>
            <p:nvPr/>
          </p:nvSpPr>
          <p:spPr>
            <a:xfrm>
              <a:off x="4541836" y="558406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68" name="rc468"/>
            <p:cNvSpPr/>
            <p:nvPr/>
          </p:nvSpPr>
          <p:spPr>
            <a:xfrm>
              <a:off x="4806898" y="5584062"/>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69" name="rc469"/>
            <p:cNvSpPr/>
            <p:nvPr/>
          </p:nvSpPr>
          <p:spPr>
            <a:xfrm>
              <a:off x="5071961" y="5584062"/>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70" name="rc470"/>
            <p:cNvSpPr/>
            <p:nvPr/>
          </p:nvSpPr>
          <p:spPr>
            <a:xfrm>
              <a:off x="5337024" y="5584062"/>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71" name="rc471"/>
            <p:cNvSpPr/>
            <p:nvPr/>
          </p:nvSpPr>
          <p:spPr>
            <a:xfrm>
              <a:off x="5602087" y="558406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2" name="rc472"/>
            <p:cNvSpPr/>
            <p:nvPr/>
          </p:nvSpPr>
          <p:spPr>
            <a:xfrm>
              <a:off x="5867150" y="558406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73" name="rc473"/>
            <p:cNvSpPr/>
            <p:nvPr/>
          </p:nvSpPr>
          <p:spPr>
            <a:xfrm>
              <a:off x="6132213" y="5584062"/>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74" name="rc474"/>
            <p:cNvSpPr/>
            <p:nvPr/>
          </p:nvSpPr>
          <p:spPr>
            <a:xfrm>
              <a:off x="6397276" y="5584062"/>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75" name="rc475"/>
            <p:cNvSpPr/>
            <p:nvPr/>
          </p:nvSpPr>
          <p:spPr>
            <a:xfrm>
              <a:off x="6662338" y="558406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76" name="rc476"/>
            <p:cNvSpPr/>
            <p:nvPr/>
          </p:nvSpPr>
          <p:spPr>
            <a:xfrm>
              <a:off x="6927401" y="558406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77" name="rc477"/>
            <p:cNvSpPr/>
            <p:nvPr/>
          </p:nvSpPr>
          <p:spPr>
            <a:xfrm>
              <a:off x="7192464" y="558406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78" name="rc478"/>
            <p:cNvSpPr/>
            <p:nvPr/>
          </p:nvSpPr>
          <p:spPr>
            <a:xfrm>
              <a:off x="7457527" y="558406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79" name="rc479"/>
            <p:cNvSpPr/>
            <p:nvPr/>
          </p:nvSpPr>
          <p:spPr>
            <a:xfrm>
              <a:off x="7722590" y="5584062"/>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0" name="rc480"/>
            <p:cNvSpPr/>
            <p:nvPr/>
          </p:nvSpPr>
          <p:spPr>
            <a:xfrm>
              <a:off x="7987653" y="5584062"/>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1" name="rc481"/>
            <p:cNvSpPr/>
            <p:nvPr/>
          </p:nvSpPr>
          <p:spPr>
            <a:xfrm>
              <a:off x="8252716" y="5584062"/>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2" name="rc482"/>
            <p:cNvSpPr/>
            <p:nvPr/>
          </p:nvSpPr>
          <p:spPr>
            <a:xfrm>
              <a:off x="8517778" y="5584062"/>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3" name="rc483"/>
            <p:cNvSpPr/>
            <p:nvPr/>
          </p:nvSpPr>
          <p:spPr>
            <a:xfrm>
              <a:off x="8782841" y="5584062"/>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84" name="rc484"/>
            <p:cNvSpPr/>
            <p:nvPr/>
          </p:nvSpPr>
          <p:spPr>
            <a:xfrm>
              <a:off x="2686396"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5" name="rc485"/>
            <p:cNvSpPr/>
            <p:nvPr/>
          </p:nvSpPr>
          <p:spPr>
            <a:xfrm>
              <a:off x="2951458" y="221639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6" name="rc486"/>
            <p:cNvSpPr/>
            <p:nvPr/>
          </p:nvSpPr>
          <p:spPr>
            <a:xfrm>
              <a:off x="3216521" y="221639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7" name="rc487"/>
            <p:cNvSpPr/>
            <p:nvPr/>
          </p:nvSpPr>
          <p:spPr>
            <a:xfrm>
              <a:off x="3481584" y="221639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8" name="rc488"/>
            <p:cNvSpPr/>
            <p:nvPr/>
          </p:nvSpPr>
          <p:spPr>
            <a:xfrm>
              <a:off x="3746647" y="221639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9" name="rc489"/>
            <p:cNvSpPr/>
            <p:nvPr/>
          </p:nvSpPr>
          <p:spPr>
            <a:xfrm>
              <a:off x="4011710" y="221639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0" name="rc490"/>
            <p:cNvSpPr/>
            <p:nvPr/>
          </p:nvSpPr>
          <p:spPr>
            <a:xfrm>
              <a:off x="4276773" y="221639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1" name="rc491"/>
            <p:cNvSpPr/>
            <p:nvPr/>
          </p:nvSpPr>
          <p:spPr>
            <a:xfrm>
              <a:off x="4541836"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2" name="rc492"/>
            <p:cNvSpPr/>
            <p:nvPr/>
          </p:nvSpPr>
          <p:spPr>
            <a:xfrm>
              <a:off x="4806898"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3" name="rc493"/>
            <p:cNvSpPr/>
            <p:nvPr/>
          </p:nvSpPr>
          <p:spPr>
            <a:xfrm>
              <a:off x="5071961" y="2216393"/>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94" name="rc494"/>
            <p:cNvSpPr/>
            <p:nvPr/>
          </p:nvSpPr>
          <p:spPr>
            <a:xfrm>
              <a:off x="5337024" y="221639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5" name="rc495"/>
            <p:cNvSpPr/>
            <p:nvPr/>
          </p:nvSpPr>
          <p:spPr>
            <a:xfrm>
              <a:off x="5602087" y="221639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6" name="rc496"/>
            <p:cNvSpPr/>
            <p:nvPr/>
          </p:nvSpPr>
          <p:spPr>
            <a:xfrm>
              <a:off x="5867150" y="221639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7" name="rc497"/>
            <p:cNvSpPr/>
            <p:nvPr/>
          </p:nvSpPr>
          <p:spPr>
            <a:xfrm>
              <a:off x="6132213"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8" name="rc498"/>
            <p:cNvSpPr/>
            <p:nvPr/>
          </p:nvSpPr>
          <p:spPr>
            <a:xfrm>
              <a:off x="6397276"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9" name="rc499"/>
            <p:cNvSpPr/>
            <p:nvPr/>
          </p:nvSpPr>
          <p:spPr>
            <a:xfrm>
              <a:off x="6662338"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0" name="rc500"/>
            <p:cNvSpPr/>
            <p:nvPr/>
          </p:nvSpPr>
          <p:spPr>
            <a:xfrm>
              <a:off x="6927401" y="221639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1" name="rc501"/>
            <p:cNvSpPr/>
            <p:nvPr/>
          </p:nvSpPr>
          <p:spPr>
            <a:xfrm>
              <a:off x="7192464"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2" name="rc502"/>
            <p:cNvSpPr/>
            <p:nvPr/>
          </p:nvSpPr>
          <p:spPr>
            <a:xfrm>
              <a:off x="7457527" y="221639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3" name="rc503"/>
            <p:cNvSpPr/>
            <p:nvPr/>
          </p:nvSpPr>
          <p:spPr>
            <a:xfrm>
              <a:off x="7722590"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4" name="rc504"/>
            <p:cNvSpPr/>
            <p:nvPr/>
          </p:nvSpPr>
          <p:spPr>
            <a:xfrm>
              <a:off x="7987653"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5" name="rc505"/>
            <p:cNvSpPr/>
            <p:nvPr/>
          </p:nvSpPr>
          <p:spPr>
            <a:xfrm>
              <a:off x="8252716" y="221639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06" name="rc506"/>
            <p:cNvSpPr/>
            <p:nvPr/>
          </p:nvSpPr>
          <p:spPr>
            <a:xfrm>
              <a:off x="8517778" y="221639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7" name="rc507"/>
            <p:cNvSpPr/>
            <p:nvPr/>
          </p:nvSpPr>
          <p:spPr>
            <a:xfrm>
              <a:off x="8782841" y="221639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08" name="rc508"/>
            <p:cNvSpPr/>
            <p:nvPr/>
          </p:nvSpPr>
          <p:spPr>
            <a:xfrm>
              <a:off x="2686396" y="2755220"/>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09" name="rc509"/>
            <p:cNvSpPr/>
            <p:nvPr/>
          </p:nvSpPr>
          <p:spPr>
            <a:xfrm>
              <a:off x="2951458"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0" name="rc510"/>
            <p:cNvSpPr/>
            <p:nvPr/>
          </p:nvSpPr>
          <p:spPr>
            <a:xfrm>
              <a:off x="3216521"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1" name="rc511"/>
            <p:cNvSpPr/>
            <p:nvPr/>
          </p:nvSpPr>
          <p:spPr>
            <a:xfrm>
              <a:off x="3481584" y="275522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12" name="rc512"/>
            <p:cNvSpPr/>
            <p:nvPr/>
          </p:nvSpPr>
          <p:spPr>
            <a:xfrm>
              <a:off x="3746647"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3" name="rc513"/>
            <p:cNvSpPr/>
            <p:nvPr/>
          </p:nvSpPr>
          <p:spPr>
            <a:xfrm>
              <a:off x="4011710"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4" name="rc514"/>
            <p:cNvSpPr/>
            <p:nvPr/>
          </p:nvSpPr>
          <p:spPr>
            <a:xfrm>
              <a:off x="2686396"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5" name="rc515"/>
            <p:cNvSpPr/>
            <p:nvPr/>
          </p:nvSpPr>
          <p:spPr>
            <a:xfrm>
              <a:off x="2951458"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6" name="rc516"/>
            <p:cNvSpPr/>
            <p:nvPr/>
          </p:nvSpPr>
          <p:spPr>
            <a:xfrm>
              <a:off x="3216521"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7" name="rc517"/>
            <p:cNvSpPr/>
            <p:nvPr/>
          </p:nvSpPr>
          <p:spPr>
            <a:xfrm>
              <a:off x="3481584"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8" name="rc518"/>
            <p:cNvSpPr/>
            <p:nvPr/>
          </p:nvSpPr>
          <p:spPr>
            <a:xfrm>
              <a:off x="3746647"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9" name="rc519"/>
            <p:cNvSpPr/>
            <p:nvPr/>
          </p:nvSpPr>
          <p:spPr>
            <a:xfrm>
              <a:off x="4011710"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0" name="rc520"/>
            <p:cNvSpPr/>
            <p:nvPr/>
          </p:nvSpPr>
          <p:spPr>
            <a:xfrm>
              <a:off x="4276773"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1" name="rc521"/>
            <p:cNvSpPr/>
            <p:nvPr/>
          </p:nvSpPr>
          <p:spPr>
            <a:xfrm>
              <a:off x="4541836"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2" name="rc522"/>
            <p:cNvSpPr/>
            <p:nvPr/>
          </p:nvSpPr>
          <p:spPr>
            <a:xfrm>
              <a:off x="4806898"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3" name="rc523"/>
            <p:cNvSpPr/>
            <p:nvPr/>
          </p:nvSpPr>
          <p:spPr>
            <a:xfrm>
              <a:off x="5071961"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4" name="rc524"/>
            <p:cNvSpPr/>
            <p:nvPr/>
          </p:nvSpPr>
          <p:spPr>
            <a:xfrm>
              <a:off x="5337024"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5" name="rc525"/>
            <p:cNvSpPr/>
            <p:nvPr/>
          </p:nvSpPr>
          <p:spPr>
            <a:xfrm>
              <a:off x="5602087"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6" name="rc526"/>
            <p:cNvSpPr/>
            <p:nvPr/>
          </p:nvSpPr>
          <p:spPr>
            <a:xfrm>
              <a:off x="5867150"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7" name="rc527"/>
            <p:cNvSpPr/>
            <p:nvPr/>
          </p:nvSpPr>
          <p:spPr>
            <a:xfrm>
              <a:off x="6132213"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8" name="rc528"/>
            <p:cNvSpPr/>
            <p:nvPr/>
          </p:nvSpPr>
          <p:spPr>
            <a:xfrm>
              <a:off x="6397276"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9" name="rc529"/>
            <p:cNvSpPr/>
            <p:nvPr/>
          </p:nvSpPr>
          <p:spPr>
            <a:xfrm>
              <a:off x="6662338"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30" name="rc530"/>
            <p:cNvSpPr/>
            <p:nvPr/>
          </p:nvSpPr>
          <p:spPr>
            <a:xfrm>
              <a:off x="6927401"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1" name="rc531"/>
            <p:cNvSpPr/>
            <p:nvPr/>
          </p:nvSpPr>
          <p:spPr>
            <a:xfrm>
              <a:off x="7192464"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2" name="rc532"/>
            <p:cNvSpPr/>
            <p:nvPr/>
          </p:nvSpPr>
          <p:spPr>
            <a:xfrm>
              <a:off x="7457527"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3" name="rc533"/>
            <p:cNvSpPr/>
            <p:nvPr/>
          </p:nvSpPr>
          <p:spPr>
            <a:xfrm>
              <a:off x="7722590"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34" name="rc534"/>
            <p:cNvSpPr/>
            <p:nvPr/>
          </p:nvSpPr>
          <p:spPr>
            <a:xfrm>
              <a:off x="7987653"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5" name="rc535"/>
            <p:cNvSpPr/>
            <p:nvPr/>
          </p:nvSpPr>
          <p:spPr>
            <a:xfrm>
              <a:off x="8252716" y="1138739"/>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36" name="rc536"/>
            <p:cNvSpPr/>
            <p:nvPr/>
          </p:nvSpPr>
          <p:spPr>
            <a:xfrm>
              <a:off x="8517778" y="113873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37" name="rc537"/>
            <p:cNvSpPr/>
            <p:nvPr/>
          </p:nvSpPr>
          <p:spPr>
            <a:xfrm>
              <a:off x="8782841"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38" name="rc538"/>
            <p:cNvSpPr/>
            <p:nvPr/>
          </p:nvSpPr>
          <p:spPr>
            <a:xfrm>
              <a:off x="4276773" y="275522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9" name="rc539"/>
            <p:cNvSpPr/>
            <p:nvPr/>
          </p:nvSpPr>
          <p:spPr>
            <a:xfrm>
              <a:off x="4541836"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0" name="rc540"/>
            <p:cNvSpPr/>
            <p:nvPr/>
          </p:nvSpPr>
          <p:spPr>
            <a:xfrm>
              <a:off x="4806898"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1" name="rc541"/>
            <p:cNvSpPr/>
            <p:nvPr/>
          </p:nvSpPr>
          <p:spPr>
            <a:xfrm>
              <a:off x="5071961"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2" name="rc542"/>
            <p:cNvSpPr/>
            <p:nvPr/>
          </p:nvSpPr>
          <p:spPr>
            <a:xfrm>
              <a:off x="5337024" y="275522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43" name="rc543"/>
            <p:cNvSpPr/>
            <p:nvPr/>
          </p:nvSpPr>
          <p:spPr>
            <a:xfrm>
              <a:off x="5602087"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4" name="rc544"/>
            <p:cNvSpPr/>
            <p:nvPr/>
          </p:nvSpPr>
          <p:spPr>
            <a:xfrm>
              <a:off x="5867150"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5" name="rc545"/>
            <p:cNvSpPr/>
            <p:nvPr/>
          </p:nvSpPr>
          <p:spPr>
            <a:xfrm>
              <a:off x="6132213"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6" name="rc546"/>
            <p:cNvSpPr/>
            <p:nvPr/>
          </p:nvSpPr>
          <p:spPr>
            <a:xfrm>
              <a:off x="6397276"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7" name="rc547"/>
            <p:cNvSpPr/>
            <p:nvPr/>
          </p:nvSpPr>
          <p:spPr>
            <a:xfrm>
              <a:off x="6662338"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8" name="rc548"/>
            <p:cNvSpPr/>
            <p:nvPr/>
          </p:nvSpPr>
          <p:spPr>
            <a:xfrm>
              <a:off x="6927401" y="275522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9" name="rc549"/>
            <p:cNvSpPr/>
            <p:nvPr/>
          </p:nvSpPr>
          <p:spPr>
            <a:xfrm>
              <a:off x="7192464" y="2755220"/>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0" name="rc550"/>
            <p:cNvSpPr/>
            <p:nvPr/>
          </p:nvSpPr>
          <p:spPr>
            <a:xfrm>
              <a:off x="7457527"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1" name="rc551"/>
            <p:cNvSpPr/>
            <p:nvPr/>
          </p:nvSpPr>
          <p:spPr>
            <a:xfrm>
              <a:off x="7722590"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2" name="rc552"/>
            <p:cNvSpPr/>
            <p:nvPr/>
          </p:nvSpPr>
          <p:spPr>
            <a:xfrm>
              <a:off x="7987653" y="275522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53" name="rc553"/>
            <p:cNvSpPr/>
            <p:nvPr/>
          </p:nvSpPr>
          <p:spPr>
            <a:xfrm>
              <a:off x="8252716" y="2755220"/>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4" name="rc554"/>
            <p:cNvSpPr/>
            <p:nvPr/>
          </p:nvSpPr>
          <p:spPr>
            <a:xfrm>
              <a:off x="8517778" y="275522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55" name="rc555"/>
            <p:cNvSpPr/>
            <p:nvPr/>
          </p:nvSpPr>
          <p:spPr>
            <a:xfrm>
              <a:off x="8782841" y="275522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56" name="rc556"/>
            <p:cNvSpPr/>
            <p:nvPr/>
          </p:nvSpPr>
          <p:spPr>
            <a:xfrm>
              <a:off x="6662338"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7" name="rc557"/>
            <p:cNvSpPr/>
            <p:nvPr/>
          </p:nvSpPr>
          <p:spPr>
            <a:xfrm>
              <a:off x="6927401" y="396758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58" name="rc558"/>
            <p:cNvSpPr/>
            <p:nvPr/>
          </p:nvSpPr>
          <p:spPr>
            <a:xfrm>
              <a:off x="7192464" y="396758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59" name="rc559"/>
            <p:cNvSpPr/>
            <p:nvPr/>
          </p:nvSpPr>
          <p:spPr>
            <a:xfrm>
              <a:off x="7457527" y="396758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60" name="rc560"/>
            <p:cNvSpPr/>
            <p:nvPr/>
          </p:nvSpPr>
          <p:spPr>
            <a:xfrm>
              <a:off x="7722590" y="3967581"/>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61" name="rc561"/>
            <p:cNvSpPr/>
            <p:nvPr/>
          </p:nvSpPr>
          <p:spPr>
            <a:xfrm>
              <a:off x="7987653" y="3967581"/>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2" name="rc562"/>
            <p:cNvSpPr/>
            <p:nvPr/>
          </p:nvSpPr>
          <p:spPr>
            <a:xfrm>
              <a:off x="8252716" y="3967581"/>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63" name="rc563"/>
            <p:cNvSpPr/>
            <p:nvPr/>
          </p:nvSpPr>
          <p:spPr>
            <a:xfrm>
              <a:off x="8517778" y="396758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64" name="rc564"/>
            <p:cNvSpPr/>
            <p:nvPr/>
          </p:nvSpPr>
          <p:spPr>
            <a:xfrm>
              <a:off x="8782841" y="396758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65" name="rc565"/>
            <p:cNvSpPr/>
            <p:nvPr/>
          </p:nvSpPr>
          <p:spPr>
            <a:xfrm>
              <a:off x="2686396"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6" name="rc566"/>
            <p:cNvSpPr/>
            <p:nvPr/>
          </p:nvSpPr>
          <p:spPr>
            <a:xfrm>
              <a:off x="2951458"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7" name="rc567"/>
            <p:cNvSpPr/>
            <p:nvPr/>
          </p:nvSpPr>
          <p:spPr>
            <a:xfrm>
              <a:off x="3216521"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8" name="rc568"/>
            <p:cNvSpPr/>
            <p:nvPr/>
          </p:nvSpPr>
          <p:spPr>
            <a:xfrm>
              <a:off x="3481584"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9" name="rc569"/>
            <p:cNvSpPr/>
            <p:nvPr/>
          </p:nvSpPr>
          <p:spPr>
            <a:xfrm>
              <a:off x="3746647"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0" name="rc570"/>
            <p:cNvSpPr/>
            <p:nvPr/>
          </p:nvSpPr>
          <p:spPr>
            <a:xfrm>
              <a:off x="4011710"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1" name="rc571"/>
            <p:cNvSpPr/>
            <p:nvPr/>
          </p:nvSpPr>
          <p:spPr>
            <a:xfrm>
              <a:off x="4276773"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2" name="rc572"/>
            <p:cNvSpPr/>
            <p:nvPr/>
          </p:nvSpPr>
          <p:spPr>
            <a:xfrm>
              <a:off x="4541836"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3" name="rc573"/>
            <p:cNvSpPr/>
            <p:nvPr/>
          </p:nvSpPr>
          <p:spPr>
            <a:xfrm>
              <a:off x="4806898" y="396758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74" name="rc574"/>
            <p:cNvSpPr/>
            <p:nvPr/>
          </p:nvSpPr>
          <p:spPr>
            <a:xfrm>
              <a:off x="5071961" y="396758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75" name="rc575"/>
            <p:cNvSpPr/>
            <p:nvPr/>
          </p:nvSpPr>
          <p:spPr>
            <a:xfrm>
              <a:off x="5337024" y="396758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6" name="rc576"/>
            <p:cNvSpPr/>
            <p:nvPr/>
          </p:nvSpPr>
          <p:spPr>
            <a:xfrm>
              <a:off x="5602087"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7" name="rc577"/>
            <p:cNvSpPr/>
            <p:nvPr/>
          </p:nvSpPr>
          <p:spPr>
            <a:xfrm>
              <a:off x="5867150" y="396758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8" name="rc578"/>
            <p:cNvSpPr/>
            <p:nvPr/>
          </p:nvSpPr>
          <p:spPr>
            <a:xfrm>
              <a:off x="6132213" y="396758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79" name="rc579"/>
            <p:cNvSpPr/>
            <p:nvPr/>
          </p:nvSpPr>
          <p:spPr>
            <a:xfrm>
              <a:off x="6397276" y="396758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80" name="rc580"/>
            <p:cNvSpPr/>
            <p:nvPr/>
          </p:nvSpPr>
          <p:spPr>
            <a:xfrm>
              <a:off x="2686396" y="3698168"/>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1" name="rc581"/>
            <p:cNvSpPr/>
            <p:nvPr/>
          </p:nvSpPr>
          <p:spPr>
            <a:xfrm>
              <a:off x="2951458" y="369816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2" name="rc582"/>
            <p:cNvSpPr/>
            <p:nvPr/>
          </p:nvSpPr>
          <p:spPr>
            <a:xfrm>
              <a:off x="3216521" y="369816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83" name="rc583"/>
            <p:cNvSpPr/>
            <p:nvPr/>
          </p:nvSpPr>
          <p:spPr>
            <a:xfrm>
              <a:off x="3481584" y="369816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84" name="rc584"/>
            <p:cNvSpPr/>
            <p:nvPr/>
          </p:nvSpPr>
          <p:spPr>
            <a:xfrm>
              <a:off x="3746647" y="3698168"/>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85" name="rc585"/>
            <p:cNvSpPr/>
            <p:nvPr/>
          </p:nvSpPr>
          <p:spPr>
            <a:xfrm>
              <a:off x="4011710" y="369816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6" name="rc586"/>
            <p:cNvSpPr/>
            <p:nvPr/>
          </p:nvSpPr>
          <p:spPr>
            <a:xfrm>
              <a:off x="4276773" y="369816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7" name="rc587"/>
            <p:cNvSpPr/>
            <p:nvPr/>
          </p:nvSpPr>
          <p:spPr>
            <a:xfrm>
              <a:off x="4541836" y="369816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88" name="rc588"/>
            <p:cNvSpPr/>
            <p:nvPr/>
          </p:nvSpPr>
          <p:spPr>
            <a:xfrm>
              <a:off x="4806898"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9" name="rc589"/>
            <p:cNvSpPr/>
            <p:nvPr/>
          </p:nvSpPr>
          <p:spPr>
            <a:xfrm>
              <a:off x="5071961"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0" name="rc590"/>
            <p:cNvSpPr/>
            <p:nvPr/>
          </p:nvSpPr>
          <p:spPr>
            <a:xfrm>
              <a:off x="5337024"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1" name="rc591"/>
            <p:cNvSpPr/>
            <p:nvPr/>
          </p:nvSpPr>
          <p:spPr>
            <a:xfrm>
              <a:off x="5602087"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2" name="rc592"/>
            <p:cNvSpPr/>
            <p:nvPr/>
          </p:nvSpPr>
          <p:spPr>
            <a:xfrm>
              <a:off x="5867150"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3" name="rc593"/>
            <p:cNvSpPr/>
            <p:nvPr/>
          </p:nvSpPr>
          <p:spPr>
            <a:xfrm>
              <a:off x="6132213"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4" name="rc594"/>
            <p:cNvSpPr/>
            <p:nvPr/>
          </p:nvSpPr>
          <p:spPr>
            <a:xfrm>
              <a:off x="6397276"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5" name="rc595"/>
            <p:cNvSpPr/>
            <p:nvPr/>
          </p:nvSpPr>
          <p:spPr>
            <a:xfrm>
              <a:off x="6662338"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6" name="rc596"/>
            <p:cNvSpPr/>
            <p:nvPr/>
          </p:nvSpPr>
          <p:spPr>
            <a:xfrm>
              <a:off x="6927401"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7" name="rc597"/>
            <p:cNvSpPr/>
            <p:nvPr/>
          </p:nvSpPr>
          <p:spPr>
            <a:xfrm>
              <a:off x="7192464"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8" name="rc598"/>
            <p:cNvSpPr/>
            <p:nvPr/>
          </p:nvSpPr>
          <p:spPr>
            <a:xfrm>
              <a:off x="7457527"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9" name="rc599"/>
            <p:cNvSpPr/>
            <p:nvPr/>
          </p:nvSpPr>
          <p:spPr>
            <a:xfrm>
              <a:off x="7722590"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0" name="rc600"/>
            <p:cNvSpPr/>
            <p:nvPr/>
          </p:nvSpPr>
          <p:spPr>
            <a:xfrm>
              <a:off x="7987653" y="369816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1" name="rc601"/>
            <p:cNvSpPr/>
            <p:nvPr/>
          </p:nvSpPr>
          <p:spPr>
            <a:xfrm>
              <a:off x="8252716" y="369816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02" name="rc602"/>
            <p:cNvSpPr/>
            <p:nvPr/>
          </p:nvSpPr>
          <p:spPr>
            <a:xfrm>
              <a:off x="8517778" y="369816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03" name="rc603"/>
            <p:cNvSpPr/>
            <p:nvPr/>
          </p:nvSpPr>
          <p:spPr>
            <a:xfrm>
              <a:off x="8782841" y="369816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04" name="rc604"/>
            <p:cNvSpPr/>
            <p:nvPr/>
          </p:nvSpPr>
          <p:spPr>
            <a:xfrm>
              <a:off x="2686396" y="262051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5" name="rc605"/>
            <p:cNvSpPr/>
            <p:nvPr/>
          </p:nvSpPr>
          <p:spPr>
            <a:xfrm>
              <a:off x="2951458" y="262051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6" name="rc606"/>
            <p:cNvSpPr/>
            <p:nvPr/>
          </p:nvSpPr>
          <p:spPr>
            <a:xfrm>
              <a:off x="3216521" y="262051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7" name="rc607"/>
            <p:cNvSpPr/>
            <p:nvPr/>
          </p:nvSpPr>
          <p:spPr>
            <a:xfrm>
              <a:off x="3481584" y="262051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8" name="rc608"/>
            <p:cNvSpPr/>
            <p:nvPr/>
          </p:nvSpPr>
          <p:spPr>
            <a:xfrm>
              <a:off x="3746647" y="262051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9" name="rc609"/>
            <p:cNvSpPr/>
            <p:nvPr/>
          </p:nvSpPr>
          <p:spPr>
            <a:xfrm>
              <a:off x="4011710" y="262051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10" name="rc610"/>
            <p:cNvSpPr/>
            <p:nvPr/>
          </p:nvSpPr>
          <p:spPr>
            <a:xfrm>
              <a:off x="4276773"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1" name="rc611"/>
            <p:cNvSpPr/>
            <p:nvPr/>
          </p:nvSpPr>
          <p:spPr>
            <a:xfrm>
              <a:off x="4541836" y="262051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12" name="rc612"/>
            <p:cNvSpPr/>
            <p:nvPr/>
          </p:nvSpPr>
          <p:spPr>
            <a:xfrm>
              <a:off x="4806898" y="262051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13" name="rc613"/>
            <p:cNvSpPr/>
            <p:nvPr/>
          </p:nvSpPr>
          <p:spPr>
            <a:xfrm>
              <a:off x="5071961" y="262051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14" name="rc614"/>
            <p:cNvSpPr/>
            <p:nvPr/>
          </p:nvSpPr>
          <p:spPr>
            <a:xfrm>
              <a:off x="5337024"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5" name="rc615"/>
            <p:cNvSpPr/>
            <p:nvPr/>
          </p:nvSpPr>
          <p:spPr>
            <a:xfrm>
              <a:off x="5602087" y="262051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16" name="rc616"/>
            <p:cNvSpPr/>
            <p:nvPr/>
          </p:nvSpPr>
          <p:spPr>
            <a:xfrm>
              <a:off x="5867150" y="262051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7" name="rc617"/>
            <p:cNvSpPr/>
            <p:nvPr/>
          </p:nvSpPr>
          <p:spPr>
            <a:xfrm>
              <a:off x="6132213" y="262051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18" name="rc618"/>
            <p:cNvSpPr/>
            <p:nvPr/>
          </p:nvSpPr>
          <p:spPr>
            <a:xfrm>
              <a:off x="6397276"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9" name="rc619"/>
            <p:cNvSpPr/>
            <p:nvPr/>
          </p:nvSpPr>
          <p:spPr>
            <a:xfrm>
              <a:off x="6662338"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0" name="rc620"/>
            <p:cNvSpPr/>
            <p:nvPr/>
          </p:nvSpPr>
          <p:spPr>
            <a:xfrm>
              <a:off x="6927401"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1" name="rc621"/>
            <p:cNvSpPr/>
            <p:nvPr/>
          </p:nvSpPr>
          <p:spPr>
            <a:xfrm>
              <a:off x="7192464"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2" name="rc622"/>
            <p:cNvSpPr/>
            <p:nvPr/>
          </p:nvSpPr>
          <p:spPr>
            <a:xfrm>
              <a:off x="7457527" y="262051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3" name="rc623"/>
            <p:cNvSpPr/>
            <p:nvPr/>
          </p:nvSpPr>
          <p:spPr>
            <a:xfrm>
              <a:off x="7722590" y="262051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4" name="rc624"/>
            <p:cNvSpPr/>
            <p:nvPr/>
          </p:nvSpPr>
          <p:spPr>
            <a:xfrm>
              <a:off x="7987653" y="262051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25" name="rc625"/>
            <p:cNvSpPr/>
            <p:nvPr/>
          </p:nvSpPr>
          <p:spPr>
            <a:xfrm>
              <a:off x="8252716" y="262051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26" name="rc626"/>
            <p:cNvSpPr/>
            <p:nvPr/>
          </p:nvSpPr>
          <p:spPr>
            <a:xfrm>
              <a:off x="8517778" y="262051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27" name="rc627"/>
            <p:cNvSpPr/>
            <p:nvPr/>
          </p:nvSpPr>
          <p:spPr>
            <a:xfrm>
              <a:off x="8782841" y="262051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28" name="rc628"/>
            <p:cNvSpPr/>
            <p:nvPr/>
          </p:nvSpPr>
          <p:spPr>
            <a:xfrm>
              <a:off x="2686396" y="288992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9" name="rc629"/>
            <p:cNvSpPr/>
            <p:nvPr/>
          </p:nvSpPr>
          <p:spPr>
            <a:xfrm>
              <a:off x="2951458" y="288992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30" name="rc630"/>
            <p:cNvSpPr/>
            <p:nvPr/>
          </p:nvSpPr>
          <p:spPr>
            <a:xfrm>
              <a:off x="3216521" y="288992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31" name="rc631"/>
            <p:cNvSpPr/>
            <p:nvPr/>
          </p:nvSpPr>
          <p:spPr>
            <a:xfrm>
              <a:off x="3481584" y="288992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32" name="rc632"/>
            <p:cNvSpPr/>
            <p:nvPr/>
          </p:nvSpPr>
          <p:spPr>
            <a:xfrm>
              <a:off x="3746647" y="288992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33" name="rc633"/>
            <p:cNvSpPr/>
            <p:nvPr/>
          </p:nvSpPr>
          <p:spPr>
            <a:xfrm>
              <a:off x="4011710" y="288992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4" name="rc634"/>
            <p:cNvSpPr/>
            <p:nvPr/>
          </p:nvSpPr>
          <p:spPr>
            <a:xfrm>
              <a:off x="4276773"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35" name="rc635"/>
            <p:cNvSpPr/>
            <p:nvPr/>
          </p:nvSpPr>
          <p:spPr>
            <a:xfrm>
              <a:off x="4541836" y="288992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36" name="rc636"/>
            <p:cNvSpPr/>
            <p:nvPr/>
          </p:nvSpPr>
          <p:spPr>
            <a:xfrm>
              <a:off x="4806898"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7" name="rc637"/>
            <p:cNvSpPr/>
            <p:nvPr/>
          </p:nvSpPr>
          <p:spPr>
            <a:xfrm>
              <a:off x="5071961"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8" name="rc638"/>
            <p:cNvSpPr/>
            <p:nvPr/>
          </p:nvSpPr>
          <p:spPr>
            <a:xfrm>
              <a:off x="5337024"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9" name="rc639"/>
            <p:cNvSpPr/>
            <p:nvPr/>
          </p:nvSpPr>
          <p:spPr>
            <a:xfrm>
              <a:off x="5602087" y="288992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40" name="rc640"/>
            <p:cNvSpPr/>
            <p:nvPr/>
          </p:nvSpPr>
          <p:spPr>
            <a:xfrm>
              <a:off x="5867150" y="288992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1" name="rc641"/>
            <p:cNvSpPr/>
            <p:nvPr/>
          </p:nvSpPr>
          <p:spPr>
            <a:xfrm>
              <a:off x="6132213"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2" name="rc642"/>
            <p:cNvSpPr/>
            <p:nvPr/>
          </p:nvSpPr>
          <p:spPr>
            <a:xfrm>
              <a:off x="6397276" y="288992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43" name="rc643"/>
            <p:cNvSpPr/>
            <p:nvPr/>
          </p:nvSpPr>
          <p:spPr>
            <a:xfrm>
              <a:off x="6662338"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4" name="rc644"/>
            <p:cNvSpPr/>
            <p:nvPr/>
          </p:nvSpPr>
          <p:spPr>
            <a:xfrm>
              <a:off x="6927401"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45" name="rc645"/>
            <p:cNvSpPr/>
            <p:nvPr/>
          </p:nvSpPr>
          <p:spPr>
            <a:xfrm>
              <a:off x="7192464"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46" name="rc646"/>
            <p:cNvSpPr/>
            <p:nvPr/>
          </p:nvSpPr>
          <p:spPr>
            <a:xfrm>
              <a:off x="7457527"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7" name="rc647"/>
            <p:cNvSpPr/>
            <p:nvPr/>
          </p:nvSpPr>
          <p:spPr>
            <a:xfrm>
              <a:off x="7722590"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8" name="rc648"/>
            <p:cNvSpPr/>
            <p:nvPr/>
          </p:nvSpPr>
          <p:spPr>
            <a:xfrm>
              <a:off x="7987653" y="288992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49" name="rc649"/>
            <p:cNvSpPr/>
            <p:nvPr/>
          </p:nvSpPr>
          <p:spPr>
            <a:xfrm>
              <a:off x="8252716" y="288992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50" name="rc650"/>
            <p:cNvSpPr/>
            <p:nvPr/>
          </p:nvSpPr>
          <p:spPr>
            <a:xfrm>
              <a:off x="8517778" y="288992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51" name="rc651"/>
            <p:cNvSpPr/>
            <p:nvPr/>
          </p:nvSpPr>
          <p:spPr>
            <a:xfrm>
              <a:off x="8782841" y="288992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52" name="rc652"/>
            <p:cNvSpPr/>
            <p:nvPr/>
          </p:nvSpPr>
          <p:spPr>
            <a:xfrm>
              <a:off x="2686396" y="491052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53" name="rc653"/>
            <p:cNvSpPr/>
            <p:nvPr/>
          </p:nvSpPr>
          <p:spPr>
            <a:xfrm>
              <a:off x="2951458" y="491052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54" name="rc654"/>
            <p:cNvSpPr/>
            <p:nvPr/>
          </p:nvSpPr>
          <p:spPr>
            <a:xfrm>
              <a:off x="3216521" y="491052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55" name="rc655"/>
            <p:cNvSpPr/>
            <p:nvPr/>
          </p:nvSpPr>
          <p:spPr>
            <a:xfrm>
              <a:off x="3481584" y="491052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56" name="rc656"/>
            <p:cNvSpPr/>
            <p:nvPr/>
          </p:nvSpPr>
          <p:spPr>
            <a:xfrm>
              <a:off x="3746647" y="491052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7" name="rc657"/>
            <p:cNvSpPr/>
            <p:nvPr/>
          </p:nvSpPr>
          <p:spPr>
            <a:xfrm>
              <a:off x="4011710" y="4910528"/>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8" name="rc658"/>
            <p:cNvSpPr/>
            <p:nvPr/>
          </p:nvSpPr>
          <p:spPr>
            <a:xfrm>
              <a:off x="4276773" y="491052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9" name="rc659"/>
            <p:cNvSpPr/>
            <p:nvPr/>
          </p:nvSpPr>
          <p:spPr>
            <a:xfrm>
              <a:off x="4541836" y="491052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60" name="rc660"/>
            <p:cNvSpPr/>
            <p:nvPr/>
          </p:nvSpPr>
          <p:spPr>
            <a:xfrm>
              <a:off x="4806898" y="491052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61" name="rc661"/>
            <p:cNvSpPr/>
            <p:nvPr/>
          </p:nvSpPr>
          <p:spPr>
            <a:xfrm>
              <a:off x="5071961" y="491052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2" name="rc662"/>
            <p:cNvSpPr/>
            <p:nvPr/>
          </p:nvSpPr>
          <p:spPr>
            <a:xfrm>
              <a:off x="5337024" y="491052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3" name="rc663"/>
            <p:cNvSpPr/>
            <p:nvPr/>
          </p:nvSpPr>
          <p:spPr>
            <a:xfrm>
              <a:off x="5602087" y="491052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4" name="rc664"/>
            <p:cNvSpPr/>
            <p:nvPr/>
          </p:nvSpPr>
          <p:spPr>
            <a:xfrm>
              <a:off x="5867150" y="491052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5" name="rc665"/>
            <p:cNvSpPr/>
            <p:nvPr/>
          </p:nvSpPr>
          <p:spPr>
            <a:xfrm>
              <a:off x="6132213" y="4910528"/>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6" name="rc666"/>
            <p:cNvSpPr/>
            <p:nvPr/>
          </p:nvSpPr>
          <p:spPr>
            <a:xfrm>
              <a:off x="6397276" y="491052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7" name="rc667"/>
            <p:cNvSpPr/>
            <p:nvPr/>
          </p:nvSpPr>
          <p:spPr>
            <a:xfrm>
              <a:off x="6662338" y="491052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68" name="rc668"/>
            <p:cNvSpPr/>
            <p:nvPr/>
          </p:nvSpPr>
          <p:spPr>
            <a:xfrm>
              <a:off x="6927401" y="491052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69" name="rc669"/>
            <p:cNvSpPr/>
            <p:nvPr/>
          </p:nvSpPr>
          <p:spPr>
            <a:xfrm>
              <a:off x="7192464" y="491052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70" name="rc670"/>
            <p:cNvSpPr/>
            <p:nvPr/>
          </p:nvSpPr>
          <p:spPr>
            <a:xfrm>
              <a:off x="7457527" y="491052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71" name="rc671"/>
            <p:cNvSpPr/>
            <p:nvPr/>
          </p:nvSpPr>
          <p:spPr>
            <a:xfrm>
              <a:off x="7722590" y="491052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72" name="rc672"/>
            <p:cNvSpPr/>
            <p:nvPr/>
          </p:nvSpPr>
          <p:spPr>
            <a:xfrm>
              <a:off x="7987653" y="4910528"/>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73" name="rc673"/>
            <p:cNvSpPr/>
            <p:nvPr/>
          </p:nvSpPr>
          <p:spPr>
            <a:xfrm>
              <a:off x="8252716" y="4910528"/>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4" name="rc674"/>
            <p:cNvSpPr/>
            <p:nvPr/>
          </p:nvSpPr>
          <p:spPr>
            <a:xfrm>
              <a:off x="8517778" y="4910528"/>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75" name="rc675"/>
            <p:cNvSpPr/>
            <p:nvPr/>
          </p:nvSpPr>
          <p:spPr>
            <a:xfrm>
              <a:off x="8782841" y="4910528"/>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6" name="rc676"/>
            <p:cNvSpPr/>
            <p:nvPr/>
          </p:nvSpPr>
          <p:spPr>
            <a:xfrm>
              <a:off x="2686396" y="248580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7" name="rc677"/>
            <p:cNvSpPr/>
            <p:nvPr/>
          </p:nvSpPr>
          <p:spPr>
            <a:xfrm>
              <a:off x="2951458"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8" name="rc678"/>
            <p:cNvSpPr/>
            <p:nvPr/>
          </p:nvSpPr>
          <p:spPr>
            <a:xfrm>
              <a:off x="3216521" y="248580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79" name="rc679"/>
            <p:cNvSpPr/>
            <p:nvPr/>
          </p:nvSpPr>
          <p:spPr>
            <a:xfrm>
              <a:off x="3481584" y="248580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80" name="rc680"/>
            <p:cNvSpPr/>
            <p:nvPr/>
          </p:nvSpPr>
          <p:spPr>
            <a:xfrm>
              <a:off x="3746647"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81" name="rc681"/>
            <p:cNvSpPr/>
            <p:nvPr/>
          </p:nvSpPr>
          <p:spPr>
            <a:xfrm>
              <a:off x="4011710"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82" name="rc682"/>
            <p:cNvSpPr/>
            <p:nvPr/>
          </p:nvSpPr>
          <p:spPr>
            <a:xfrm>
              <a:off x="4276773" y="248580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83" name="rc683"/>
            <p:cNvSpPr/>
            <p:nvPr/>
          </p:nvSpPr>
          <p:spPr>
            <a:xfrm>
              <a:off x="4541836" y="248580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4" name="rc684"/>
            <p:cNvSpPr/>
            <p:nvPr/>
          </p:nvSpPr>
          <p:spPr>
            <a:xfrm>
              <a:off x="4806898" y="248580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5" name="rc685"/>
            <p:cNvSpPr/>
            <p:nvPr/>
          </p:nvSpPr>
          <p:spPr>
            <a:xfrm>
              <a:off x="5071961"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6" name="rc686"/>
            <p:cNvSpPr/>
            <p:nvPr/>
          </p:nvSpPr>
          <p:spPr>
            <a:xfrm>
              <a:off x="5337024" y="248580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87" name="rc687"/>
            <p:cNvSpPr/>
            <p:nvPr/>
          </p:nvSpPr>
          <p:spPr>
            <a:xfrm>
              <a:off x="5602087" y="248580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88" name="rc688"/>
            <p:cNvSpPr/>
            <p:nvPr/>
          </p:nvSpPr>
          <p:spPr>
            <a:xfrm>
              <a:off x="5867150"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89" name="rc689"/>
            <p:cNvSpPr/>
            <p:nvPr/>
          </p:nvSpPr>
          <p:spPr>
            <a:xfrm>
              <a:off x="6132213"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0" name="rc690"/>
            <p:cNvSpPr/>
            <p:nvPr/>
          </p:nvSpPr>
          <p:spPr>
            <a:xfrm>
              <a:off x="6397276" y="248580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91" name="rc691"/>
            <p:cNvSpPr/>
            <p:nvPr/>
          </p:nvSpPr>
          <p:spPr>
            <a:xfrm>
              <a:off x="6662338"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2" name="rc692"/>
            <p:cNvSpPr/>
            <p:nvPr/>
          </p:nvSpPr>
          <p:spPr>
            <a:xfrm>
              <a:off x="6927401" y="248580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3" name="rc693"/>
            <p:cNvSpPr/>
            <p:nvPr/>
          </p:nvSpPr>
          <p:spPr>
            <a:xfrm>
              <a:off x="7192464"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4" name="rc694"/>
            <p:cNvSpPr/>
            <p:nvPr/>
          </p:nvSpPr>
          <p:spPr>
            <a:xfrm>
              <a:off x="7457527" y="248580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95" name="rc695"/>
            <p:cNvSpPr/>
            <p:nvPr/>
          </p:nvSpPr>
          <p:spPr>
            <a:xfrm>
              <a:off x="7722590"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96" name="rc696"/>
            <p:cNvSpPr/>
            <p:nvPr/>
          </p:nvSpPr>
          <p:spPr>
            <a:xfrm>
              <a:off x="7987653" y="248580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97" name="rc697"/>
            <p:cNvSpPr/>
            <p:nvPr/>
          </p:nvSpPr>
          <p:spPr>
            <a:xfrm>
              <a:off x="8252716"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8" name="rc698"/>
            <p:cNvSpPr/>
            <p:nvPr/>
          </p:nvSpPr>
          <p:spPr>
            <a:xfrm>
              <a:off x="8517778"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99" name="rc699"/>
            <p:cNvSpPr/>
            <p:nvPr/>
          </p:nvSpPr>
          <p:spPr>
            <a:xfrm>
              <a:off x="8782841"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00" name="rc700"/>
            <p:cNvSpPr/>
            <p:nvPr/>
          </p:nvSpPr>
          <p:spPr>
            <a:xfrm>
              <a:off x="2686396" y="5314649"/>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01" name="rc701"/>
            <p:cNvSpPr/>
            <p:nvPr/>
          </p:nvSpPr>
          <p:spPr>
            <a:xfrm>
              <a:off x="2951458" y="5314649"/>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02" name="rc702"/>
            <p:cNvSpPr/>
            <p:nvPr/>
          </p:nvSpPr>
          <p:spPr>
            <a:xfrm>
              <a:off x="3216521" y="5314649"/>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03" name="rc703"/>
            <p:cNvSpPr/>
            <p:nvPr/>
          </p:nvSpPr>
          <p:spPr>
            <a:xfrm>
              <a:off x="3481584" y="5314649"/>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04" name="rc704"/>
            <p:cNvSpPr/>
            <p:nvPr/>
          </p:nvSpPr>
          <p:spPr>
            <a:xfrm>
              <a:off x="3746647" y="5314649"/>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05" name="rc705"/>
            <p:cNvSpPr/>
            <p:nvPr/>
          </p:nvSpPr>
          <p:spPr>
            <a:xfrm>
              <a:off x="4011710" y="5314649"/>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06" name="rc706"/>
            <p:cNvSpPr/>
            <p:nvPr/>
          </p:nvSpPr>
          <p:spPr>
            <a:xfrm>
              <a:off x="4276773" y="5314649"/>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7" name="rc707"/>
            <p:cNvSpPr/>
            <p:nvPr/>
          </p:nvSpPr>
          <p:spPr>
            <a:xfrm>
              <a:off x="4541836" y="531464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08" name="rc708"/>
            <p:cNvSpPr/>
            <p:nvPr/>
          </p:nvSpPr>
          <p:spPr>
            <a:xfrm>
              <a:off x="4806898" y="5314649"/>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09" name="rc709"/>
            <p:cNvSpPr/>
            <p:nvPr/>
          </p:nvSpPr>
          <p:spPr>
            <a:xfrm>
              <a:off x="5071961" y="5314649"/>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10" name="rc710"/>
            <p:cNvSpPr/>
            <p:nvPr/>
          </p:nvSpPr>
          <p:spPr>
            <a:xfrm>
              <a:off x="5337024" y="531464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11" name="rc711"/>
            <p:cNvSpPr/>
            <p:nvPr/>
          </p:nvSpPr>
          <p:spPr>
            <a:xfrm>
              <a:off x="5602087" y="5314649"/>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12" name="rc712"/>
            <p:cNvSpPr/>
            <p:nvPr/>
          </p:nvSpPr>
          <p:spPr>
            <a:xfrm>
              <a:off x="5867150" y="5314649"/>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13" name="rc713"/>
            <p:cNvSpPr/>
            <p:nvPr/>
          </p:nvSpPr>
          <p:spPr>
            <a:xfrm>
              <a:off x="6132213" y="5314649"/>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14" name="rc714"/>
            <p:cNvSpPr/>
            <p:nvPr/>
          </p:nvSpPr>
          <p:spPr>
            <a:xfrm>
              <a:off x="6397276" y="5314649"/>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5" name="rc715"/>
            <p:cNvSpPr/>
            <p:nvPr/>
          </p:nvSpPr>
          <p:spPr>
            <a:xfrm>
              <a:off x="6662338" y="5314649"/>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16" name="rc716"/>
            <p:cNvSpPr/>
            <p:nvPr/>
          </p:nvSpPr>
          <p:spPr>
            <a:xfrm>
              <a:off x="6927401" y="5314649"/>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17" name="rc717"/>
            <p:cNvSpPr/>
            <p:nvPr/>
          </p:nvSpPr>
          <p:spPr>
            <a:xfrm>
              <a:off x="7192464" y="5314649"/>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18" name="rc718"/>
            <p:cNvSpPr/>
            <p:nvPr/>
          </p:nvSpPr>
          <p:spPr>
            <a:xfrm>
              <a:off x="7457527" y="5314649"/>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19" name="rc719"/>
            <p:cNvSpPr/>
            <p:nvPr/>
          </p:nvSpPr>
          <p:spPr>
            <a:xfrm>
              <a:off x="7722590" y="5314649"/>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20" name="rc720"/>
            <p:cNvSpPr/>
            <p:nvPr/>
          </p:nvSpPr>
          <p:spPr>
            <a:xfrm>
              <a:off x="7987653" y="5314649"/>
              <a:ext cx="265062" cy="13470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721" name="rc721"/>
            <p:cNvSpPr/>
            <p:nvPr/>
          </p:nvSpPr>
          <p:spPr>
            <a:xfrm>
              <a:off x="8252716" y="5314649"/>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22" name="rc722"/>
            <p:cNvSpPr/>
            <p:nvPr/>
          </p:nvSpPr>
          <p:spPr>
            <a:xfrm>
              <a:off x="8517778" y="5314649"/>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23" name="rc723"/>
            <p:cNvSpPr/>
            <p:nvPr/>
          </p:nvSpPr>
          <p:spPr>
            <a:xfrm>
              <a:off x="8782841" y="5314649"/>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24" name="rc724"/>
            <p:cNvSpPr/>
            <p:nvPr/>
          </p:nvSpPr>
          <p:spPr>
            <a:xfrm>
              <a:off x="2686396" y="315934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25" name="rc725"/>
            <p:cNvSpPr/>
            <p:nvPr/>
          </p:nvSpPr>
          <p:spPr>
            <a:xfrm>
              <a:off x="2951458" y="315934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26" name="rc726"/>
            <p:cNvSpPr/>
            <p:nvPr/>
          </p:nvSpPr>
          <p:spPr>
            <a:xfrm>
              <a:off x="3216521" y="315934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27" name="rc727"/>
            <p:cNvSpPr/>
            <p:nvPr/>
          </p:nvSpPr>
          <p:spPr>
            <a:xfrm>
              <a:off x="3481584"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28" name="rc728"/>
            <p:cNvSpPr/>
            <p:nvPr/>
          </p:nvSpPr>
          <p:spPr>
            <a:xfrm>
              <a:off x="3746647" y="315934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29" name="rc729"/>
            <p:cNvSpPr/>
            <p:nvPr/>
          </p:nvSpPr>
          <p:spPr>
            <a:xfrm>
              <a:off x="4011710" y="315934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30" name="rc730"/>
            <p:cNvSpPr/>
            <p:nvPr/>
          </p:nvSpPr>
          <p:spPr>
            <a:xfrm>
              <a:off x="4276773"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31" name="rc731"/>
            <p:cNvSpPr/>
            <p:nvPr/>
          </p:nvSpPr>
          <p:spPr>
            <a:xfrm>
              <a:off x="4541836" y="315934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32" name="rc732"/>
            <p:cNvSpPr/>
            <p:nvPr/>
          </p:nvSpPr>
          <p:spPr>
            <a:xfrm>
              <a:off x="4806898" y="315934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33" name="rc733"/>
            <p:cNvSpPr/>
            <p:nvPr/>
          </p:nvSpPr>
          <p:spPr>
            <a:xfrm>
              <a:off x="5071961" y="315934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34" name="rc734"/>
            <p:cNvSpPr/>
            <p:nvPr/>
          </p:nvSpPr>
          <p:spPr>
            <a:xfrm>
              <a:off x="5337024" y="315934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5" name="rc735"/>
            <p:cNvSpPr/>
            <p:nvPr/>
          </p:nvSpPr>
          <p:spPr>
            <a:xfrm>
              <a:off x="5602087" y="315934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6" name="rc736"/>
            <p:cNvSpPr/>
            <p:nvPr/>
          </p:nvSpPr>
          <p:spPr>
            <a:xfrm>
              <a:off x="5867150" y="315934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37" name="rc737"/>
            <p:cNvSpPr/>
            <p:nvPr/>
          </p:nvSpPr>
          <p:spPr>
            <a:xfrm>
              <a:off x="6132213" y="315934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8" name="rc738"/>
            <p:cNvSpPr/>
            <p:nvPr/>
          </p:nvSpPr>
          <p:spPr>
            <a:xfrm>
              <a:off x="6397276"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39" name="rc739"/>
            <p:cNvSpPr/>
            <p:nvPr/>
          </p:nvSpPr>
          <p:spPr>
            <a:xfrm>
              <a:off x="6662338" y="315934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40" name="rc740"/>
            <p:cNvSpPr/>
            <p:nvPr/>
          </p:nvSpPr>
          <p:spPr>
            <a:xfrm>
              <a:off x="6927401" y="315934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1" name="rc741"/>
            <p:cNvSpPr/>
            <p:nvPr/>
          </p:nvSpPr>
          <p:spPr>
            <a:xfrm>
              <a:off x="7192464" y="315934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42" name="rc742"/>
            <p:cNvSpPr/>
            <p:nvPr/>
          </p:nvSpPr>
          <p:spPr>
            <a:xfrm>
              <a:off x="7457527"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3" name="rc743"/>
            <p:cNvSpPr/>
            <p:nvPr/>
          </p:nvSpPr>
          <p:spPr>
            <a:xfrm>
              <a:off x="7722590" y="315934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4" name="rc744"/>
            <p:cNvSpPr/>
            <p:nvPr/>
          </p:nvSpPr>
          <p:spPr>
            <a:xfrm>
              <a:off x="7987653" y="315934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45" name="rc745"/>
            <p:cNvSpPr/>
            <p:nvPr/>
          </p:nvSpPr>
          <p:spPr>
            <a:xfrm>
              <a:off x="8252716" y="315934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46" name="rc746"/>
            <p:cNvSpPr/>
            <p:nvPr/>
          </p:nvSpPr>
          <p:spPr>
            <a:xfrm>
              <a:off x="8517778" y="315934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7" name="rc747"/>
            <p:cNvSpPr/>
            <p:nvPr/>
          </p:nvSpPr>
          <p:spPr>
            <a:xfrm>
              <a:off x="8782841"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8" name="rc748"/>
            <p:cNvSpPr/>
            <p:nvPr/>
          </p:nvSpPr>
          <p:spPr>
            <a:xfrm>
              <a:off x="2686396" y="1677566"/>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49" name="rc749"/>
            <p:cNvSpPr/>
            <p:nvPr/>
          </p:nvSpPr>
          <p:spPr>
            <a:xfrm>
              <a:off x="2951458"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0" name="rc750"/>
            <p:cNvSpPr/>
            <p:nvPr/>
          </p:nvSpPr>
          <p:spPr>
            <a:xfrm>
              <a:off x="3216521"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1" name="rc751"/>
            <p:cNvSpPr/>
            <p:nvPr/>
          </p:nvSpPr>
          <p:spPr>
            <a:xfrm>
              <a:off x="3481584"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2" name="rc752"/>
            <p:cNvSpPr/>
            <p:nvPr/>
          </p:nvSpPr>
          <p:spPr>
            <a:xfrm>
              <a:off x="3746647"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3" name="rc753"/>
            <p:cNvSpPr/>
            <p:nvPr/>
          </p:nvSpPr>
          <p:spPr>
            <a:xfrm>
              <a:off x="4011710"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4" name="rc754"/>
            <p:cNvSpPr/>
            <p:nvPr/>
          </p:nvSpPr>
          <p:spPr>
            <a:xfrm>
              <a:off x="4276773"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5" name="rc755"/>
            <p:cNvSpPr/>
            <p:nvPr/>
          </p:nvSpPr>
          <p:spPr>
            <a:xfrm>
              <a:off x="4541836"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6" name="rc756"/>
            <p:cNvSpPr/>
            <p:nvPr/>
          </p:nvSpPr>
          <p:spPr>
            <a:xfrm>
              <a:off x="4806898"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7" name="rc757"/>
            <p:cNvSpPr/>
            <p:nvPr/>
          </p:nvSpPr>
          <p:spPr>
            <a:xfrm>
              <a:off x="5071961"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8" name="rc758"/>
            <p:cNvSpPr/>
            <p:nvPr/>
          </p:nvSpPr>
          <p:spPr>
            <a:xfrm>
              <a:off x="5337024"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9" name="rc759"/>
            <p:cNvSpPr/>
            <p:nvPr/>
          </p:nvSpPr>
          <p:spPr>
            <a:xfrm>
              <a:off x="5602087"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0" name="rc760"/>
            <p:cNvSpPr/>
            <p:nvPr/>
          </p:nvSpPr>
          <p:spPr>
            <a:xfrm>
              <a:off x="5867150"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61" name="rc761"/>
            <p:cNvSpPr/>
            <p:nvPr/>
          </p:nvSpPr>
          <p:spPr>
            <a:xfrm>
              <a:off x="6132213"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62" name="rc762"/>
            <p:cNvSpPr/>
            <p:nvPr/>
          </p:nvSpPr>
          <p:spPr>
            <a:xfrm>
              <a:off x="6397276"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3" name="rc763"/>
            <p:cNvSpPr/>
            <p:nvPr/>
          </p:nvSpPr>
          <p:spPr>
            <a:xfrm>
              <a:off x="6662338"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4" name="rc764"/>
            <p:cNvSpPr/>
            <p:nvPr/>
          </p:nvSpPr>
          <p:spPr>
            <a:xfrm>
              <a:off x="6927401" y="1677566"/>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5" name="rc765"/>
            <p:cNvSpPr/>
            <p:nvPr/>
          </p:nvSpPr>
          <p:spPr>
            <a:xfrm>
              <a:off x="7192464" y="1677566"/>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6" name="rc766"/>
            <p:cNvSpPr/>
            <p:nvPr/>
          </p:nvSpPr>
          <p:spPr>
            <a:xfrm>
              <a:off x="7457527" y="167756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7" name="rc767"/>
            <p:cNvSpPr/>
            <p:nvPr/>
          </p:nvSpPr>
          <p:spPr>
            <a:xfrm>
              <a:off x="7722590"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8" name="rc768"/>
            <p:cNvSpPr/>
            <p:nvPr/>
          </p:nvSpPr>
          <p:spPr>
            <a:xfrm>
              <a:off x="7987653"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69" name="rc769"/>
            <p:cNvSpPr/>
            <p:nvPr/>
          </p:nvSpPr>
          <p:spPr>
            <a:xfrm>
              <a:off x="8252716"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70" name="rc770"/>
            <p:cNvSpPr/>
            <p:nvPr/>
          </p:nvSpPr>
          <p:spPr>
            <a:xfrm>
              <a:off x="8517778"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1" name="rc771"/>
            <p:cNvSpPr/>
            <p:nvPr/>
          </p:nvSpPr>
          <p:spPr>
            <a:xfrm>
              <a:off x="8782841"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72" name="rc772"/>
            <p:cNvSpPr/>
            <p:nvPr/>
          </p:nvSpPr>
          <p:spPr>
            <a:xfrm>
              <a:off x="2686396"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3" name="rc773"/>
            <p:cNvSpPr/>
            <p:nvPr/>
          </p:nvSpPr>
          <p:spPr>
            <a:xfrm>
              <a:off x="2951458"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74" name="rc774"/>
            <p:cNvSpPr/>
            <p:nvPr/>
          </p:nvSpPr>
          <p:spPr>
            <a:xfrm>
              <a:off x="3216521" y="154286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75" name="rc775"/>
            <p:cNvSpPr/>
            <p:nvPr/>
          </p:nvSpPr>
          <p:spPr>
            <a:xfrm>
              <a:off x="3481584"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6" name="rc776"/>
            <p:cNvSpPr/>
            <p:nvPr/>
          </p:nvSpPr>
          <p:spPr>
            <a:xfrm>
              <a:off x="3746647"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7" name="rc777"/>
            <p:cNvSpPr/>
            <p:nvPr/>
          </p:nvSpPr>
          <p:spPr>
            <a:xfrm>
              <a:off x="4011710"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8" name="rc778"/>
            <p:cNvSpPr/>
            <p:nvPr/>
          </p:nvSpPr>
          <p:spPr>
            <a:xfrm>
              <a:off x="4276773"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9" name="rc779"/>
            <p:cNvSpPr/>
            <p:nvPr/>
          </p:nvSpPr>
          <p:spPr>
            <a:xfrm>
              <a:off x="4541836"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80" name="rc780"/>
            <p:cNvSpPr/>
            <p:nvPr/>
          </p:nvSpPr>
          <p:spPr>
            <a:xfrm>
              <a:off x="4806898"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81" name="rc781"/>
            <p:cNvSpPr/>
            <p:nvPr/>
          </p:nvSpPr>
          <p:spPr>
            <a:xfrm>
              <a:off x="5071961"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82" name="rc782"/>
            <p:cNvSpPr/>
            <p:nvPr/>
          </p:nvSpPr>
          <p:spPr>
            <a:xfrm>
              <a:off x="5337024"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83" name="rc783"/>
            <p:cNvSpPr/>
            <p:nvPr/>
          </p:nvSpPr>
          <p:spPr>
            <a:xfrm>
              <a:off x="5602087"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84" name="rc784"/>
            <p:cNvSpPr/>
            <p:nvPr/>
          </p:nvSpPr>
          <p:spPr>
            <a:xfrm>
              <a:off x="5867150" y="154286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85" name="rc785"/>
            <p:cNvSpPr/>
            <p:nvPr/>
          </p:nvSpPr>
          <p:spPr>
            <a:xfrm>
              <a:off x="6132213"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86" name="rc786"/>
            <p:cNvSpPr/>
            <p:nvPr/>
          </p:nvSpPr>
          <p:spPr>
            <a:xfrm>
              <a:off x="6397276"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87" name="rc787"/>
            <p:cNvSpPr/>
            <p:nvPr/>
          </p:nvSpPr>
          <p:spPr>
            <a:xfrm>
              <a:off x="6662338"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88" name="rc788"/>
            <p:cNvSpPr/>
            <p:nvPr/>
          </p:nvSpPr>
          <p:spPr>
            <a:xfrm>
              <a:off x="6927401"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89" name="rc789"/>
            <p:cNvSpPr/>
            <p:nvPr/>
          </p:nvSpPr>
          <p:spPr>
            <a:xfrm>
              <a:off x="7192464" y="154286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0" name="rc790"/>
            <p:cNvSpPr/>
            <p:nvPr/>
          </p:nvSpPr>
          <p:spPr>
            <a:xfrm>
              <a:off x="7457527" y="154286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1" name="rc791"/>
            <p:cNvSpPr/>
            <p:nvPr/>
          </p:nvSpPr>
          <p:spPr>
            <a:xfrm>
              <a:off x="7722590" y="154286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2" name="rc792"/>
            <p:cNvSpPr/>
            <p:nvPr/>
          </p:nvSpPr>
          <p:spPr>
            <a:xfrm>
              <a:off x="7987653" y="154286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3" name="rc793"/>
            <p:cNvSpPr/>
            <p:nvPr/>
          </p:nvSpPr>
          <p:spPr>
            <a:xfrm>
              <a:off x="8252716" y="154286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94" name="rc794"/>
            <p:cNvSpPr/>
            <p:nvPr/>
          </p:nvSpPr>
          <p:spPr>
            <a:xfrm>
              <a:off x="8517778"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95" name="rc795"/>
            <p:cNvSpPr/>
            <p:nvPr/>
          </p:nvSpPr>
          <p:spPr>
            <a:xfrm>
              <a:off x="8782841"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96" name="rc796"/>
            <p:cNvSpPr/>
            <p:nvPr/>
          </p:nvSpPr>
          <p:spPr>
            <a:xfrm>
              <a:off x="2686396"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7" name="rc797"/>
            <p:cNvSpPr/>
            <p:nvPr/>
          </p:nvSpPr>
          <p:spPr>
            <a:xfrm>
              <a:off x="295145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8" name="rc798"/>
            <p:cNvSpPr/>
            <p:nvPr/>
          </p:nvSpPr>
          <p:spPr>
            <a:xfrm>
              <a:off x="3216521"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9" name="rc799"/>
            <p:cNvSpPr/>
            <p:nvPr/>
          </p:nvSpPr>
          <p:spPr>
            <a:xfrm>
              <a:off x="3481584"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0" name="rc800"/>
            <p:cNvSpPr/>
            <p:nvPr/>
          </p:nvSpPr>
          <p:spPr>
            <a:xfrm>
              <a:off x="3746647"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1" name="rc801"/>
            <p:cNvSpPr/>
            <p:nvPr/>
          </p:nvSpPr>
          <p:spPr>
            <a:xfrm>
              <a:off x="4011710"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2" name="rc802"/>
            <p:cNvSpPr/>
            <p:nvPr/>
          </p:nvSpPr>
          <p:spPr>
            <a:xfrm>
              <a:off x="4276773"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3" name="rc803"/>
            <p:cNvSpPr/>
            <p:nvPr/>
          </p:nvSpPr>
          <p:spPr>
            <a:xfrm>
              <a:off x="4541836"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4" name="rc804"/>
            <p:cNvSpPr/>
            <p:nvPr/>
          </p:nvSpPr>
          <p:spPr>
            <a:xfrm>
              <a:off x="480689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5" name="rc805"/>
            <p:cNvSpPr/>
            <p:nvPr/>
          </p:nvSpPr>
          <p:spPr>
            <a:xfrm>
              <a:off x="5071961"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6" name="rc806"/>
            <p:cNvSpPr/>
            <p:nvPr/>
          </p:nvSpPr>
          <p:spPr>
            <a:xfrm>
              <a:off x="5337024"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7" name="rc807"/>
            <p:cNvSpPr/>
            <p:nvPr/>
          </p:nvSpPr>
          <p:spPr>
            <a:xfrm>
              <a:off x="5602087" y="100403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08" name="rc808"/>
            <p:cNvSpPr/>
            <p:nvPr/>
          </p:nvSpPr>
          <p:spPr>
            <a:xfrm>
              <a:off x="5867150" y="100403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09" name="rc809"/>
            <p:cNvSpPr/>
            <p:nvPr/>
          </p:nvSpPr>
          <p:spPr>
            <a:xfrm>
              <a:off x="6132213"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0" name="rc810"/>
            <p:cNvSpPr/>
            <p:nvPr/>
          </p:nvSpPr>
          <p:spPr>
            <a:xfrm>
              <a:off x="6397276"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1" name="rc811"/>
            <p:cNvSpPr/>
            <p:nvPr/>
          </p:nvSpPr>
          <p:spPr>
            <a:xfrm>
              <a:off x="666233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2" name="rc812"/>
            <p:cNvSpPr/>
            <p:nvPr/>
          </p:nvSpPr>
          <p:spPr>
            <a:xfrm>
              <a:off x="6927401"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3" name="rc813"/>
            <p:cNvSpPr/>
            <p:nvPr/>
          </p:nvSpPr>
          <p:spPr>
            <a:xfrm>
              <a:off x="7192464"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4" name="rc814"/>
            <p:cNvSpPr/>
            <p:nvPr/>
          </p:nvSpPr>
          <p:spPr>
            <a:xfrm>
              <a:off x="7457527" y="100403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5" name="rc815"/>
            <p:cNvSpPr/>
            <p:nvPr/>
          </p:nvSpPr>
          <p:spPr>
            <a:xfrm>
              <a:off x="7722590"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6" name="rc816"/>
            <p:cNvSpPr/>
            <p:nvPr/>
          </p:nvSpPr>
          <p:spPr>
            <a:xfrm>
              <a:off x="7987653"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7" name="rc817"/>
            <p:cNvSpPr/>
            <p:nvPr/>
          </p:nvSpPr>
          <p:spPr>
            <a:xfrm>
              <a:off x="8252716" y="100403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8" name="rc818"/>
            <p:cNvSpPr/>
            <p:nvPr/>
          </p:nvSpPr>
          <p:spPr>
            <a:xfrm>
              <a:off x="851777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9" name="rc819"/>
            <p:cNvSpPr/>
            <p:nvPr/>
          </p:nvSpPr>
          <p:spPr>
            <a:xfrm>
              <a:off x="8782841" y="100403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20" name="rc820"/>
            <p:cNvSpPr/>
            <p:nvPr/>
          </p:nvSpPr>
          <p:spPr>
            <a:xfrm>
              <a:off x="2686396" y="544935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21" name="rc821"/>
            <p:cNvSpPr/>
            <p:nvPr/>
          </p:nvSpPr>
          <p:spPr>
            <a:xfrm>
              <a:off x="2951458" y="544935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22" name="rc822"/>
            <p:cNvSpPr/>
            <p:nvPr/>
          </p:nvSpPr>
          <p:spPr>
            <a:xfrm>
              <a:off x="3216521" y="5449355"/>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3" name="rc823"/>
            <p:cNvSpPr/>
            <p:nvPr/>
          </p:nvSpPr>
          <p:spPr>
            <a:xfrm>
              <a:off x="3481584" y="544935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824" name="rc824"/>
            <p:cNvSpPr/>
            <p:nvPr/>
          </p:nvSpPr>
          <p:spPr>
            <a:xfrm>
              <a:off x="3746647" y="544935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25" name="rc825"/>
            <p:cNvSpPr/>
            <p:nvPr/>
          </p:nvSpPr>
          <p:spPr>
            <a:xfrm>
              <a:off x="4011710" y="544935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26" name="rc826"/>
            <p:cNvSpPr/>
            <p:nvPr/>
          </p:nvSpPr>
          <p:spPr>
            <a:xfrm>
              <a:off x="4276773" y="5449355"/>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27" name="rc827"/>
            <p:cNvSpPr/>
            <p:nvPr/>
          </p:nvSpPr>
          <p:spPr>
            <a:xfrm>
              <a:off x="4541836" y="5449355"/>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8" name="rc828"/>
            <p:cNvSpPr/>
            <p:nvPr/>
          </p:nvSpPr>
          <p:spPr>
            <a:xfrm>
              <a:off x="4806898" y="544935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29" name="rc829"/>
            <p:cNvSpPr/>
            <p:nvPr/>
          </p:nvSpPr>
          <p:spPr>
            <a:xfrm>
              <a:off x="5071961" y="544935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30" name="rc830"/>
            <p:cNvSpPr/>
            <p:nvPr/>
          </p:nvSpPr>
          <p:spPr>
            <a:xfrm>
              <a:off x="5337024" y="544935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31" name="rc831"/>
            <p:cNvSpPr/>
            <p:nvPr/>
          </p:nvSpPr>
          <p:spPr>
            <a:xfrm>
              <a:off x="5602087" y="544935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32" name="rc832"/>
            <p:cNvSpPr/>
            <p:nvPr/>
          </p:nvSpPr>
          <p:spPr>
            <a:xfrm>
              <a:off x="5867150" y="544935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33" name="rc833"/>
            <p:cNvSpPr/>
            <p:nvPr/>
          </p:nvSpPr>
          <p:spPr>
            <a:xfrm>
              <a:off x="6132213" y="544935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34" name="rc834"/>
            <p:cNvSpPr/>
            <p:nvPr/>
          </p:nvSpPr>
          <p:spPr>
            <a:xfrm>
              <a:off x="6397276" y="544935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835" name="rc835"/>
            <p:cNvSpPr/>
            <p:nvPr/>
          </p:nvSpPr>
          <p:spPr>
            <a:xfrm>
              <a:off x="6662338" y="544935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36" name="rc836"/>
            <p:cNvSpPr/>
            <p:nvPr/>
          </p:nvSpPr>
          <p:spPr>
            <a:xfrm>
              <a:off x="6927401" y="544935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7" name="rc837"/>
            <p:cNvSpPr/>
            <p:nvPr/>
          </p:nvSpPr>
          <p:spPr>
            <a:xfrm>
              <a:off x="7192464" y="5449355"/>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38" name="rc838"/>
            <p:cNvSpPr/>
            <p:nvPr/>
          </p:nvSpPr>
          <p:spPr>
            <a:xfrm>
              <a:off x="7457527" y="544935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39" name="rc839"/>
            <p:cNvSpPr/>
            <p:nvPr/>
          </p:nvSpPr>
          <p:spPr>
            <a:xfrm>
              <a:off x="7722590" y="544935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40" name="rc840"/>
            <p:cNvSpPr/>
            <p:nvPr/>
          </p:nvSpPr>
          <p:spPr>
            <a:xfrm>
              <a:off x="7987653" y="5449355"/>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1" name="rc841"/>
            <p:cNvSpPr/>
            <p:nvPr/>
          </p:nvSpPr>
          <p:spPr>
            <a:xfrm>
              <a:off x="8252716" y="5449355"/>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42" name="rc842"/>
            <p:cNvSpPr/>
            <p:nvPr/>
          </p:nvSpPr>
          <p:spPr>
            <a:xfrm>
              <a:off x="8517778" y="5449355"/>
              <a:ext cx="265062" cy="13470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43" name="rc843"/>
            <p:cNvSpPr/>
            <p:nvPr/>
          </p:nvSpPr>
          <p:spPr>
            <a:xfrm>
              <a:off x="8782841" y="5449355"/>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44" name="tx844"/>
            <p:cNvSpPr/>
            <p:nvPr/>
          </p:nvSpPr>
          <p:spPr>
            <a:xfrm>
              <a:off x="328876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5" name="tx845"/>
            <p:cNvSpPr/>
            <p:nvPr/>
          </p:nvSpPr>
          <p:spPr>
            <a:xfrm>
              <a:off x="3553826"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6" name="tx846"/>
            <p:cNvSpPr/>
            <p:nvPr/>
          </p:nvSpPr>
          <p:spPr>
            <a:xfrm>
              <a:off x="3818889"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7" name="tx847"/>
            <p:cNvSpPr/>
            <p:nvPr/>
          </p:nvSpPr>
          <p:spPr>
            <a:xfrm>
              <a:off x="4083952"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8" name="tx848"/>
            <p:cNvSpPr/>
            <p:nvPr/>
          </p:nvSpPr>
          <p:spPr>
            <a:xfrm>
              <a:off x="4349014"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9" name="tx849"/>
            <p:cNvSpPr/>
            <p:nvPr/>
          </p:nvSpPr>
          <p:spPr>
            <a:xfrm>
              <a:off x="461407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0" name="tx850"/>
            <p:cNvSpPr/>
            <p:nvPr/>
          </p:nvSpPr>
          <p:spPr>
            <a:xfrm>
              <a:off x="487914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1" name="tx851"/>
            <p:cNvSpPr/>
            <p:nvPr/>
          </p:nvSpPr>
          <p:spPr>
            <a:xfrm>
              <a:off x="514420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2" name="tx852"/>
            <p:cNvSpPr/>
            <p:nvPr/>
          </p:nvSpPr>
          <p:spPr>
            <a:xfrm>
              <a:off x="5409266"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3" name="tx853"/>
            <p:cNvSpPr/>
            <p:nvPr/>
          </p:nvSpPr>
          <p:spPr>
            <a:xfrm>
              <a:off x="5674329"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4" name="tx854"/>
            <p:cNvSpPr/>
            <p:nvPr/>
          </p:nvSpPr>
          <p:spPr>
            <a:xfrm>
              <a:off x="5939392"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5" name="tx855"/>
            <p:cNvSpPr/>
            <p:nvPr/>
          </p:nvSpPr>
          <p:spPr>
            <a:xfrm>
              <a:off x="6204454"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6" name="tx856"/>
            <p:cNvSpPr/>
            <p:nvPr/>
          </p:nvSpPr>
          <p:spPr>
            <a:xfrm>
              <a:off x="646951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7" name="tx857"/>
            <p:cNvSpPr/>
            <p:nvPr/>
          </p:nvSpPr>
          <p:spPr>
            <a:xfrm>
              <a:off x="673458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8" name="tx858"/>
            <p:cNvSpPr/>
            <p:nvPr/>
          </p:nvSpPr>
          <p:spPr>
            <a:xfrm>
              <a:off x="699964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9" name="tx859"/>
            <p:cNvSpPr/>
            <p:nvPr/>
          </p:nvSpPr>
          <p:spPr>
            <a:xfrm>
              <a:off x="7264706"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60" name="tx860"/>
            <p:cNvSpPr/>
            <p:nvPr/>
          </p:nvSpPr>
          <p:spPr>
            <a:xfrm>
              <a:off x="7529769"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1" name="tx861"/>
            <p:cNvSpPr/>
            <p:nvPr/>
          </p:nvSpPr>
          <p:spPr>
            <a:xfrm>
              <a:off x="7794832"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2" name="tx862"/>
            <p:cNvSpPr/>
            <p:nvPr/>
          </p:nvSpPr>
          <p:spPr>
            <a:xfrm>
              <a:off x="8059894"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63" name="tx863"/>
            <p:cNvSpPr/>
            <p:nvPr/>
          </p:nvSpPr>
          <p:spPr>
            <a:xfrm>
              <a:off x="8324957" y="34556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64" name="tx864"/>
            <p:cNvSpPr/>
            <p:nvPr/>
          </p:nvSpPr>
          <p:spPr>
            <a:xfrm>
              <a:off x="275863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5" name="tx865"/>
            <p:cNvSpPr/>
            <p:nvPr/>
          </p:nvSpPr>
          <p:spPr>
            <a:xfrm>
              <a:off x="302370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6" name="tx866"/>
            <p:cNvSpPr/>
            <p:nvPr/>
          </p:nvSpPr>
          <p:spPr>
            <a:xfrm>
              <a:off x="3288763"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7" name="tx867"/>
            <p:cNvSpPr/>
            <p:nvPr/>
          </p:nvSpPr>
          <p:spPr>
            <a:xfrm>
              <a:off x="3553826"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8" name="tx868"/>
            <p:cNvSpPr/>
            <p:nvPr/>
          </p:nvSpPr>
          <p:spPr>
            <a:xfrm>
              <a:off x="3818889"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9" name="tx869"/>
            <p:cNvSpPr/>
            <p:nvPr/>
          </p:nvSpPr>
          <p:spPr>
            <a:xfrm>
              <a:off x="4083952"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0" name="tx870"/>
            <p:cNvSpPr/>
            <p:nvPr/>
          </p:nvSpPr>
          <p:spPr>
            <a:xfrm>
              <a:off x="4349014" y="48026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71" name="tx871"/>
            <p:cNvSpPr/>
            <p:nvPr/>
          </p:nvSpPr>
          <p:spPr>
            <a:xfrm>
              <a:off x="461407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72" name="tx872"/>
            <p:cNvSpPr/>
            <p:nvPr/>
          </p:nvSpPr>
          <p:spPr>
            <a:xfrm>
              <a:off x="487914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5144203"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74" name="tx874"/>
            <p:cNvSpPr/>
            <p:nvPr/>
          </p:nvSpPr>
          <p:spPr>
            <a:xfrm>
              <a:off x="5409266"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5" name="tx875"/>
            <p:cNvSpPr/>
            <p:nvPr/>
          </p:nvSpPr>
          <p:spPr>
            <a:xfrm>
              <a:off x="5674329"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76" name="tx876"/>
            <p:cNvSpPr/>
            <p:nvPr/>
          </p:nvSpPr>
          <p:spPr>
            <a:xfrm>
              <a:off x="5939392"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77" name="tx877"/>
            <p:cNvSpPr/>
            <p:nvPr/>
          </p:nvSpPr>
          <p:spPr>
            <a:xfrm>
              <a:off x="6204454"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78" name="tx878"/>
            <p:cNvSpPr/>
            <p:nvPr/>
          </p:nvSpPr>
          <p:spPr>
            <a:xfrm>
              <a:off x="646951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9" name="tx879"/>
            <p:cNvSpPr/>
            <p:nvPr/>
          </p:nvSpPr>
          <p:spPr>
            <a:xfrm>
              <a:off x="673458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80" name="tx880"/>
            <p:cNvSpPr/>
            <p:nvPr/>
          </p:nvSpPr>
          <p:spPr>
            <a:xfrm>
              <a:off x="6999643" y="48026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1" name="tx881"/>
            <p:cNvSpPr/>
            <p:nvPr/>
          </p:nvSpPr>
          <p:spPr>
            <a:xfrm>
              <a:off x="7264706"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82" name="tx882"/>
            <p:cNvSpPr/>
            <p:nvPr/>
          </p:nvSpPr>
          <p:spPr>
            <a:xfrm>
              <a:off x="7529769"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83" name="tx883"/>
            <p:cNvSpPr/>
            <p:nvPr/>
          </p:nvSpPr>
          <p:spPr>
            <a:xfrm>
              <a:off x="7794832"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84" name="tx884"/>
            <p:cNvSpPr/>
            <p:nvPr/>
          </p:nvSpPr>
          <p:spPr>
            <a:xfrm>
              <a:off x="8059894"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85" name="tx885"/>
            <p:cNvSpPr/>
            <p:nvPr/>
          </p:nvSpPr>
          <p:spPr>
            <a:xfrm>
              <a:off x="832495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86" name="tx886"/>
            <p:cNvSpPr/>
            <p:nvPr/>
          </p:nvSpPr>
          <p:spPr>
            <a:xfrm>
              <a:off x="859002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87" name="tx887"/>
            <p:cNvSpPr/>
            <p:nvPr/>
          </p:nvSpPr>
          <p:spPr>
            <a:xfrm>
              <a:off x="8855083" y="480538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88" name="tx888"/>
            <p:cNvSpPr/>
            <p:nvPr/>
          </p:nvSpPr>
          <p:spPr>
            <a:xfrm>
              <a:off x="275863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302370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0" name="tx890"/>
            <p:cNvSpPr/>
            <p:nvPr/>
          </p:nvSpPr>
          <p:spPr>
            <a:xfrm>
              <a:off x="328876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1" name="tx891"/>
            <p:cNvSpPr/>
            <p:nvPr/>
          </p:nvSpPr>
          <p:spPr>
            <a:xfrm>
              <a:off x="3553826"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2" name="tx892"/>
            <p:cNvSpPr/>
            <p:nvPr/>
          </p:nvSpPr>
          <p:spPr>
            <a:xfrm>
              <a:off x="3818889"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3" name="tx893"/>
            <p:cNvSpPr/>
            <p:nvPr/>
          </p:nvSpPr>
          <p:spPr>
            <a:xfrm>
              <a:off x="4083952"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4" name="tx894"/>
            <p:cNvSpPr/>
            <p:nvPr/>
          </p:nvSpPr>
          <p:spPr>
            <a:xfrm>
              <a:off x="4349014"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5" name="tx895"/>
            <p:cNvSpPr/>
            <p:nvPr/>
          </p:nvSpPr>
          <p:spPr>
            <a:xfrm>
              <a:off x="461407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6" name="tx896"/>
            <p:cNvSpPr/>
            <p:nvPr/>
          </p:nvSpPr>
          <p:spPr>
            <a:xfrm>
              <a:off x="487914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7" name="tx897"/>
            <p:cNvSpPr/>
            <p:nvPr/>
          </p:nvSpPr>
          <p:spPr>
            <a:xfrm>
              <a:off x="514420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8" name="tx898"/>
            <p:cNvSpPr/>
            <p:nvPr/>
          </p:nvSpPr>
          <p:spPr>
            <a:xfrm>
              <a:off x="5409266"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9" name="tx899"/>
            <p:cNvSpPr/>
            <p:nvPr/>
          </p:nvSpPr>
          <p:spPr>
            <a:xfrm>
              <a:off x="5674329"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0" name="tx900"/>
            <p:cNvSpPr/>
            <p:nvPr/>
          </p:nvSpPr>
          <p:spPr>
            <a:xfrm>
              <a:off x="5939392"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1" name="tx901"/>
            <p:cNvSpPr/>
            <p:nvPr/>
          </p:nvSpPr>
          <p:spPr>
            <a:xfrm>
              <a:off x="6204454"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2" name="tx902"/>
            <p:cNvSpPr/>
            <p:nvPr/>
          </p:nvSpPr>
          <p:spPr>
            <a:xfrm>
              <a:off x="646951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3" name="tx903"/>
            <p:cNvSpPr/>
            <p:nvPr/>
          </p:nvSpPr>
          <p:spPr>
            <a:xfrm>
              <a:off x="673458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4" name="tx904"/>
            <p:cNvSpPr/>
            <p:nvPr/>
          </p:nvSpPr>
          <p:spPr>
            <a:xfrm>
              <a:off x="699964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5" name="tx905"/>
            <p:cNvSpPr/>
            <p:nvPr/>
          </p:nvSpPr>
          <p:spPr>
            <a:xfrm>
              <a:off x="7264706"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06" name="tx906"/>
            <p:cNvSpPr/>
            <p:nvPr/>
          </p:nvSpPr>
          <p:spPr>
            <a:xfrm>
              <a:off x="7529769"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7" name="tx907"/>
            <p:cNvSpPr/>
            <p:nvPr/>
          </p:nvSpPr>
          <p:spPr>
            <a:xfrm>
              <a:off x="7794832"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8" name="tx908"/>
            <p:cNvSpPr/>
            <p:nvPr/>
          </p:nvSpPr>
          <p:spPr>
            <a:xfrm>
              <a:off x="8059894"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9" name="tx909"/>
            <p:cNvSpPr/>
            <p:nvPr/>
          </p:nvSpPr>
          <p:spPr>
            <a:xfrm>
              <a:off x="8324957" y="13003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10" name="tx910"/>
            <p:cNvSpPr/>
            <p:nvPr/>
          </p:nvSpPr>
          <p:spPr>
            <a:xfrm>
              <a:off x="859002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1" name="tx911"/>
            <p:cNvSpPr/>
            <p:nvPr/>
          </p:nvSpPr>
          <p:spPr>
            <a:xfrm>
              <a:off x="885508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2" name="tx912"/>
            <p:cNvSpPr/>
            <p:nvPr/>
          </p:nvSpPr>
          <p:spPr>
            <a:xfrm>
              <a:off x="859002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13" name="tx913"/>
            <p:cNvSpPr/>
            <p:nvPr/>
          </p:nvSpPr>
          <p:spPr>
            <a:xfrm>
              <a:off x="885508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14" name="tx914"/>
            <p:cNvSpPr/>
            <p:nvPr/>
          </p:nvSpPr>
          <p:spPr>
            <a:xfrm>
              <a:off x="3818889"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5" name="tx915"/>
            <p:cNvSpPr/>
            <p:nvPr/>
          </p:nvSpPr>
          <p:spPr>
            <a:xfrm>
              <a:off x="4083952"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6" name="tx916"/>
            <p:cNvSpPr/>
            <p:nvPr/>
          </p:nvSpPr>
          <p:spPr>
            <a:xfrm>
              <a:off x="4349014"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7" name="tx917"/>
            <p:cNvSpPr/>
            <p:nvPr/>
          </p:nvSpPr>
          <p:spPr>
            <a:xfrm>
              <a:off x="461407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8" name="tx918"/>
            <p:cNvSpPr/>
            <p:nvPr/>
          </p:nvSpPr>
          <p:spPr>
            <a:xfrm>
              <a:off x="487914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9" name="tx919"/>
            <p:cNvSpPr/>
            <p:nvPr/>
          </p:nvSpPr>
          <p:spPr>
            <a:xfrm>
              <a:off x="514420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5409266"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1" name="tx921"/>
            <p:cNvSpPr/>
            <p:nvPr/>
          </p:nvSpPr>
          <p:spPr>
            <a:xfrm>
              <a:off x="5674329"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2" name="tx922"/>
            <p:cNvSpPr/>
            <p:nvPr/>
          </p:nvSpPr>
          <p:spPr>
            <a:xfrm>
              <a:off x="5939392"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3" name="tx923"/>
            <p:cNvSpPr/>
            <p:nvPr/>
          </p:nvSpPr>
          <p:spPr>
            <a:xfrm>
              <a:off x="6204454"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4" name="tx924"/>
            <p:cNvSpPr/>
            <p:nvPr/>
          </p:nvSpPr>
          <p:spPr>
            <a:xfrm>
              <a:off x="646951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5" name="tx925"/>
            <p:cNvSpPr/>
            <p:nvPr/>
          </p:nvSpPr>
          <p:spPr>
            <a:xfrm>
              <a:off x="673458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6" name="tx926"/>
            <p:cNvSpPr/>
            <p:nvPr/>
          </p:nvSpPr>
          <p:spPr>
            <a:xfrm>
              <a:off x="699964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7" name="tx927"/>
            <p:cNvSpPr/>
            <p:nvPr/>
          </p:nvSpPr>
          <p:spPr>
            <a:xfrm>
              <a:off x="7264706"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8" name="tx928"/>
            <p:cNvSpPr/>
            <p:nvPr/>
          </p:nvSpPr>
          <p:spPr>
            <a:xfrm>
              <a:off x="7529769"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9" name="tx929"/>
            <p:cNvSpPr/>
            <p:nvPr/>
          </p:nvSpPr>
          <p:spPr>
            <a:xfrm>
              <a:off x="7794832"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30" name="tx930"/>
            <p:cNvSpPr/>
            <p:nvPr/>
          </p:nvSpPr>
          <p:spPr>
            <a:xfrm>
              <a:off x="8059894"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1" name="tx931"/>
            <p:cNvSpPr/>
            <p:nvPr/>
          </p:nvSpPr>
          <p:spPr>
            <a:xfrm>
              <a:off x="832495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32" name="tx932"/>
            <p:cNvSpPr/>
            <p:nvPr/>
          </p:nvSpPr>
          <p:spPr>
            <a:xfrm>
              <a:off x="859002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3" name="tx933"/>
            <p:cNvSpPr/>
            <p:nvPr/>
          </p:nvSpPr>
          <p:spPr>
            <a:xfrm>
              <a:off x="885508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4" name="tx934"/>
            <p:cNvSpPr/>
            <p:nvPr/>
          </p:nvSpPr>
          <p:spPr>
            <a:xfrm>
              <a:off x="275863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5" name="tx935"/>
            <p:cNvSpPr/>
            <p:nvPr/>
          </p:nvSpPr>
          <p:spPr>
            <a:xfrm>
              <a:off x="302370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6" name="tx936"/>
            <p:cNvSpPr/>
            <p:nvPr/>
          </p:nvSpPr>
          <p:spPr>
            <a:xfrm>
              <a:off x="328876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7" name="tx937"/>
            <p:cNvSpPr/>
            <p:nvPr/>
          </p:nvSpPr>
          <p:spPr>
            <a:xfrm>
              <a:off x="3553826"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8" name="tx938"/>
            <p:cNvSpPr/>
            <p:nvPr/>
          </p:nvSpPr>
          <p:spPr>
            <a:xfrm>
              <a:off x="275863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9" name="tx939"/>
            <p:cNvSpPr/>
            <p:nvPr/>
          </p:nvSpPr>
          <p:spPr>
            <a:xfrm>
              <a:off x="302370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0" name="tx940"/>
            <p:cNvSpPr/>
            <p:nvPr/>
          </p:nvSpPr>
          <p:spPr>
            <a:xfrm>
              <a:off x="275863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41" name="tx941"/>
            <p:cNvSpPr/>
            <p:nvPr/>
          </p:nvSpPr>
          <p:spPr>
            <a:xfrm>
              <a:off x="3023700"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42" name="tx942"/>
            <p:cNvSpPr/>
            <p:nvPr/>
          </p:nvSpPr>
          <p:spPr>
            <a:xfrm>
              <a:off x="3288763"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43" name="tx943"/>
            <p:cNvSpPr/>
            <p:nvPr/>
          </p:nvSpPr>
          <p:spPr>
            <a:xfrm>
              <a:off x="3553826"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4" name="tx944"/>
            <p:cNvSpPr/>
            <p:nvPr/>
          </p:nvSpPr>
          <p:spPr>
            <a:xfrm>
              <a:off x="3818889"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45" name="tx945"/>
            <p:cNvSpPr/>
            <p:nvPr/>
          </p:nvSpPr>
          <p:spPr>
            <a:xfrm>
              <a:off x="4083952" y="5072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46" name="tx946"/>
            <p:cNvSpPr/>
            <p:nvPr/>
          </p:nvSpPr>
          <p:spPr>
            <a:xfrm>
              <a:off x="4349014"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7" name="tx947"/>
            <p:cNvSpPr/>
            <p:nvPr/>
          </p:nvSpPr>
          <p:spPr>
            <a:xfrm>
              <a:off x="461407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48" name="tx948"/>
            <p:cNvSpPr/>
            <p:nvPr/>
          </p:nvSpPr>
          <p:spPr>
            <a:xfrm>
              <a:off x="4879140"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9" name="tx949"/>
            <p:cNvSpPr/>
            <p:nvPr/>
          </p:nvSpPr>
          <p:spPr>
            <a:xfrm>
              <a:off x="5144203"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50" name="tx950"/>
            <p:cNvSpPr/>
            <p:nvPr/>
          </p:nvSpPr>
          <p:spPr>
            <a:xfrm>
              <a:off x="5409266"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51" name="tx951"/>
            <p:cNvSpPr/>
            <p:nvPr/>
          </p:nvSpPr>
          <p:spPr>
            <a:xfrm>
              <a:off x="5674329"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2" name="tx952"/>
            <p:cNvSpPr/>
            <p:nvPr/>
          </p:nvSpPr>
          <p:spPr>
            <a:xfrm>
              <a:off x="5939392"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53" name="tx953"/>
            <p:cNvSpPr/>
            <p:nvPr/>
          </p:nvSpPr>
          <p:spPr>
            <a:xfrm>
              <a:off x="6204454"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54" name="tx954"/>
            <p:cNvSpPr/>
            <p:nvPr/>
          </p:nvSpPr>
          <p:spPr>
            <a:xfrm>
              <a:off x="646951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55" name="tx955"/>
            <p:cNvSpPr/>
            <p:nvPr/>
          </p:nvSpPr>
          <p:spPr>
            <a:xfrm>
              <a:off x="6734580"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56" name="tx956"/>
            <p:cNvSpPr/>
            <p:nvPr/>
          </p:nvSpPr>
          <p:spPr>
            <a:xfrm>
              <a:off x="6999643" y="5072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7" name="tx957"/>
            <p:cNvSpPr/>
            <p:nvPr/>
          </p:nvSpPr>
          <p:spPr>
            <a:xfrm>
              <a:off x="7264706"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58" name="tx958"/>
            <p:cNvSpPr/>
            <p:nvPr/>
          </p:nvSpPr>
          <p:spPr>
            <a:xfrm>
              <a:off x="7529769"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59" name="tx959"/>
            <p:cNvSpPr/>
            <p:nvPr/>
          </p:nvSpPr>
          <p:spPr>
            <a:xfrm>
              <a:off x="7794832"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60" name="tx960"/>
            <p:cNvSpPr/>
            <p:nvPr/>
          </p:nvSpPr>
          <p:spPr>
            <a:xfrm>
              <a:off x="8059894"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61" name="tx961"/>
            <p:cNvSpPr/>
            <p:nvPr/>
          </p:nvSpPr>
          <p:spPr>
            <a:xfrm>
              <a:off x="8324957" y="5073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62" name="tx962"/>
            <p:cNvSpPr/>
            <p:nvPr/>
          </p:nvSpPr>
          <p:spPr>
            <a:xfrm>
              <a:off x="8590020" y="5073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63" name="tx963"/>
            <p:cNvSpPr/>
            <p:nvPr/>
          </p:nvSpPr>
          <p:spPr>
            <a:xfrm>
              <a:off x="8855083" y="5073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64" name="tx964"/>
            <p:cNvSpPr/>
            <p:nvPr/>
          </p:nvSpPr>
          <p:spPr>
            <a:xfrm>
              <a:off x="275863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5" name="tx965"/>
            <p:cNvSpPr/>
            <p:nvPr/>
          </p:nvSpPr>
          <p:spPr>
            <a:xfrm>
              <a:off x="302370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6" name="tx966"/>
            <p:cNvSpPr/>
            <p:nvPr/>
          </p:nvSpPr>
          <p:spPr>
            <a:xfrm>
              <a:off x="328876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7" name="tx967"/>
            <p:cNvSpPr/>
            <p:nvPr/>
          </p:nvSpPr>
          <p:spPr>
            <a:xfrm>
              <a:off x="3553826"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8" name="tx968"/>
            <p:cNvSpPr/>
            <p:nvPr/>
          </p:nvSpPr>
          <p:spPr>
            <a:xfrm>
              <a:off x="3818889"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9" name="tx969"/>
            <p:cNvSpPr/>
            <p:nvPr/>
          </p:nvSpPr>
          <p:spPr>
            <a:xfrm>
              <a:off x="4083952"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0" name="tx970"/>
            <p:cNvSpPr/>
            <p:nvPr/>
          </p:nvSpPr>
          <p:spPr>
            <a:xfrm>
              <a:off x="4349014"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1" name="tx971"/>
            <p:cNvSpPr/>
            <p:nvPr/>
          </p:nvSpPr>
          <p:spPr>
            <a:xfrm>
              <a:off x="461407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2" name="tx972"/>
            <p:cNvSpPr/>
            <p:nvPr/>
          </p:nvSpPr>
          <p:spPr>
            <a:xfrm>
              <a:off x="487914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3" name="tx973"/>
            <p:cNvSpPr/>
            <p:nvPr/>
          </p:nvSpPr>
          <p:spPr>
            <a:xfrm>
              <a:off x="514420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4" name="tx974"/>
            <p:cNvSpPr/>
            <p:nvPr/>
          </p:nvSpPr>
          <p:spPr>
            <a:xfrm>
              <a:off x="5409266"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5" name="tx975"/>
            <p:cNvSpPr/>
            <p:nvPr/>
          </p:nvSpPr>
          <p:spPr>
            <a:xfrm>
              <a:off x="5674329"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6" name="tx976"/>
            <p:cNvSpPr/>
            <p:nvPr/>
          </p:nvSpPr>
          <p:spPr>
            <a:xfrm>
              <a:off x="5939392"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6204454"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8" name="tx978"/>
            <p:cNvSpPr/>
            <p:nvPr/>
          </p:nvSpPr>
          <p:spPr>
            <a:xfrm>
              <a:off x="646951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9" name="tx979"/>
            <p:cNvSpPr/>
            <p:nvPr/>
          </p:nvSpPr>
          <p:spPr>
            <a:xfrm>
              <a:off x="673458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80" name="tx980"/>
            <p:cNvSpPr/>
            <p:nvPr/>
          </p:nvSpPr>
          <p:spPr>
            <a:xfrm>
              <a:off x="699964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1" name="tx981"/>
            <p:cNvSpPr/>
            <p:nvPr/>
          </p:nvSpPr>
          <p:spPr>
            <a:xfrm>
              <a:off x="7264706"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82" name="tx982"/>
            <p:cNvSpPr/>
            <p:nvPr/>
          </p:nvSpPr>
          <p:spPr>
            <a:xfrm>
              <a:off x="7529769"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83" name="tx983"/>
            <p:cNvSpPr/>
            <p:nvPr/>
          </p:nvSpPr>
          <p:spPr>
            <a:xfrm>
              <a:off x="7794832"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84" name="tx984"/>
            <p:cNvSpPr/>
            <p:nvPr/>
          </p:nvSpPr>
          <p:spPr>
            <a:xfrm>
              <a:off x="8059894"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85" name="tx985"/>
            <p:cNvSpPr/>
            <p:nvPr/>
          </p:nvSpPr>
          <p:spPr>
            <a:xfrm>
              <a:off x="8324957" y="38614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86" name="tx986"/>
            <p:cNvSpPr/>
            <p:nvPr/>
          </p:nvSpPr>
          <p:spPr>
            <a:xfrm>
              <a:off x="859002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87" name="tx987"/>
            <p:cNvSpPr/>
            <p:nvPr/>
          </p:nvSpPr>
          <p:spPr>
            <a:xfrm>
              <a:off x="885508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8" name="tx988"/>
            <p:cNvSpPr/>
            <p:nvPr/>
          </p:nvSpPr>
          <p:spPr>
            <a:xfrm>
              <a:off x="2758637" y="46679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89" name="tx989"/>
            <p:cNvSpPr/>
            <p:nvPr/>
          </p:nvSpPr>
          <p:spPr>
            <a:xfrm>
              <a:off x="302370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90" name="tx990"/>
            <p:cNvSpPr/>
            <p:nvPr/>
          </p:nvSpPr>
          <p:spPr>
            <a:xfrm>
              <a:off x="328876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91" name="tx991"/>
            <p:cNvSpPr/>
            <p:nvPr/>
          </p:nvSpPr>
          <p:spPr>
            <a:xfrm>
              <a:off x="3553826"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92" name="tx992"/>
            <p:cNvSpPr/>
            <p:nvPr/>
          </p:nvSpPr>
          <p:spPr>
            <a:xfrm>
              <a:off x="3818889"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93" name="tx993"/>
            <p:cNvSpPr/>
            <p:nvPr/>
          </p:nvSpPr>
          <p:spPr>
            <a:xfrm>
              <a:off x="4083952"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94" name="tx994"/>
            <p:cNvSpPr/>
            <p:nvPr/>
          </p:nvSpPr>
          <p:spPr>
            <a:xfrm>
              <a:off x="4349014"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95" name="tx995"/>
            <p:cNvSpPr/>
            <p:nvPr/>
          </p:nvSpPr>
          <p:spPr>
            <a:xfrm>
              <a:off x="4614077" y="46679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6" name="tx996"/>
            <p:cNvSpPr/>
            <p:nvPr/>
          </p:nvSpPr>
          <p:spPr>
            <a:xfrm>
              <a:off x="487914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97" name="tx997"/>
            <p:cNvSpPr/>
            <p:nvPr/>
          </p:nvSpPr>
          <p:spPr>
            <a:xfrm>
              <a:off x="5144203" y="46679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8" name="tx998"/>
            <p:cNvSpPr/>
            <p:nvPr/>
          </p:nvSpPr>
          <p:spPr>
            <a:xfrm>
              <a:off x="5409266"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99" name="tx999"/>
            <p:cNvSpPr/>
            <p:nvPr/>
          </p:nvSpPr>
          <p:spPr>
            <a:xfrm>
              <a:off x="5674329"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00" name="tx1000"/>
            <p:cNvSpPr/>
            <p:nvPr/>
          </p:nvSpPr>
          <p:spPr>
            <a:xfrm>
              <a:off x="5939392"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01" name="tx1001"/>
            <p:cNvSpPr/>
            <p:nvPr/>
          </p:nvSpPr>
          <p:spPr>
            <a:xfrm>
              <a:off x="6204454"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02" name="tx1002"/>
            <p:cNvSpPr/>
            <p:nvPr/>
          </p:nvSpPr>
          <p:spPr>
            <a:xfrm>
              <a:off x="6469517"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03" name="tx1003"/>
            <p:cNvSpPr/>
            <p:nvPr/>
          </p:nvSpPr>
          <p:spPr>
            <a:xfrm>
              <a:off x="673458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4" name="tx1004"/>
            <p:cNvSpPr/>
            <p:nvPr/>
          </p:nvSpPr>
          <p:spPr>
            <a:xfrm>
              <a:off x="699964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05" name="tx1005"/>
            <p:cNvSpPr/>
            <p:nvPr/>
          </p:nvSpPr>
          <p:spPr>
            <a:xfrm>
              <a:off x="7264706"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06" name="tx1006"/>
            <p:cNvSpPr/>
            <p:nvPr/>
          </p:nvSpPr>
          <p:spPr>
            <a:xfrm>
              <a:off x="7529769"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07" name="tx1007"/>
            <p:cNvSpPr/>
            <p:nvPr/>
          </p:nvSpPr>
          <p:spPr>
            <a:xfrm>
              <a:off x="7794832"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08" name="tx1008"/>
            <p:cNvSpPr/>
            <p:nvPr/>
          </p:nvSpPr>
          <p:spPr>
            <a:xfrm>
              <a:off x="8059894"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09" name="tx1009"/>
            <p:cNvSpPr/>
            <p:nvPr/>
          </p:nvSpPr>
          <p:spPr>
            <a:xfrm>
              <a:off x="8324957" y="46679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010" name="tx1010"/>
            <p:cNvSpPr/>
            <p:nvPr/>
          </p:nvSpPr>
          <p:spPr>
            <a:xfrm>
              <a:off x="859002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11" name="tx1011"/>
            <p:cNvSpPr/>
            <p:nvPr/>
          </p:nvSpPr>
          <p:spPr>
            <a:xfrm>
              <a:off x="885508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12" name="tx1012"/>
            <p:cNvSpPr/>
            <p:nvPr/>
          </p:nvSpPr>
          <p:spPr>
            <a:xfrm>
              <a:off x="275863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13" name="tx1013"/>
            <p:cNvSpPr/>
            <p:nvPr/>
          </p:nvSpPr>
          <p:spPr>
            <a:xfrm>
              <a:off x="302370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14" name="tx1014"/>
            <p:cNvSpPr/>
            <p:nvPr/>
          </p:nvSpPr>
          <p:spPr>
            <a:xfrm>
              <a:off x="3288763"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15" name="tx1015"/>
            <p:cNvSpPr/>
            <p:nvPr/>
          </p:nvSpPr>
          <p:spPr>
            <a:xfrm>
              <a:off x="355382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16" name="tx1016"/>
            <p:cNvSpPr/>
            <p:nvPr/>
          </p:nvSpPr>
          <p:spPr>
            <a:xfrm>
              <a:off x="381888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17" name="tx1017"/>
            <p:cNvSpPr/>
            <p:nvPr/>
          </p:nvSpPr>
          <p:spPr>
            <a:xfrm>
              <a:off x="408395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18" name="tx1018"/>
            <p:cNvSpPr/>
            <p:nvPr/>
          </p:nvSpPr>
          <p:spPr>
            <a:xfrm>
              <a:off x="434901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9" name="tx1019"/>
            <p:cNvSpPr/>
            <p:nvPr/>
          </p:nvSpPr>
          <p:spPr>
            <a:xfrm>
              <a:off x="461407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20" name="tx1020"/>
            <p:cNvSpPr/>
            <p:nvPr/>
          </p:nvSpPr>
          <p:spPr>
            <a:xfrm>
              <a:off x="487914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21" name="tx1021"/>
            <p:cNvSpPr/>
            <p:nvPr/>
          </p:nvSpPr>
          <p:spPr>
            <a:xfrm>
              <a:off x="514420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22" name="tx1022"/>
            <p:cNvSpPr/>
            <p:nvPr/>
          </p:nvSpPr>
          <p:spPr>
            <a:xfrm>
              <a:off x="540926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23" name="tx1023"/>
            <p:cNvSpPr/>
            <p:nvPr/>
          </p:nvSpPr>
          <p:spPr>
            <a:xfrm>
              <a:off x="567432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24" name="tx1024"/>
            <p:cNvSpPr/>
            <p:nvPr/>
          </p:nvSpPr>
          <p:spPr>
            <a:xfrm>
              <a:off x="593939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5" name="tx1025"/>
            <p:cNvSpPr/>
            <p:nvPr/>
          </p:nvSpPr>
          <p:spPr>
            <a:xfrm>
              <a:off x="620445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26" name="tx1026"/>
            <p:cNvSpPr/>
            <p:nvPr/>
          </p:nvSpPr>
          <p:spPr>
            <a:xfrm>
              <a:off x="646951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7" name="tx1027"/>
            <p:cNvSpPr/>
            <p:nvPr/>
          </p:nvSpPr>
          <p:spPr>
            <a:xfrm>
              <a:off x="275863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28" name="tx1028"/>
            <p:cNvSpPr/>
            <p:nvPr/>
          </p:nvSpPr>
          <p:spPr>
            <a:xfrm>
              <a:off x="302370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29" name="tx1029"/>
            <p:cNvSpPr/>
            <p:nvPr/>
          </p:nvSpPr>
          <p:spPr>
            <a:xfrm>
              <a:off x="328876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30" name="tx1030"/>
            <p:cNvSpPr/>
            <p:nvPr/>
          </p:nvSpPr>
          <p:spPr>
            <a:xfrm>
              <a:off x="3553826"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31" name="tx1031"/>
            <p:cNvSpPr/>
            <p:nvPr/>
          </p:nvSpPr>
          <p:spPr>
            <a:xfrm>
              <a:off x="3818889"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32" name="tx1032"/>
            <p:cNvSpPr/>
            <p:nvPr/>
          </p:nvSpPr>
          <p:spPr>
            <a:xfrm>
              <a:off x="4083952"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33" name="tx1033"/>
            <p:cNvSpPr/>
            <p:nvPr/>
          </p:nvSpPr>
          <p:spPr>
            <a:xfrm>
              <a:off x="4349014"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34" name="tx1034"/>
            <p:cNvSpPr/>
            <p:nvPr/>
          </p:nvSpPr>
          <p:spPr>
            <a:xfrm>
              <a:off x="461407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35" name="tx1035"/>
            <p:cNvSpPr/>
            <p:nvPr/>
          </p:nvSpPr>
          <p:spPr>
            <a:xfrm>
              <a:off x="487914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36" name="tx1036"/>
            <p:cNvSpPr/>
            <p:nvPr/>
          </p:nvSpPr>
          <p:spPr>
            <a:xfrm>
              <a:off x="514420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37" name="tx1037"/>
            <p:cNvSpPr/>
            <p:nvPr/>
          </p:nvSpPr>
          <p:spPr>
            <a:xfrm>
              <a:off x="5409266"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38" name="tx1038"/>
            <p:cNvSpPr/>
            <p:nvPr/>
          </p:nvSpPr>
          <p:spPr>
            <a:xfrm>
              <a:off x="5674329"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39" name="tx1039"/>
            <p:cNvSpPr/>
            <p:nvPr/>
          </p:nvSpPr>
          <p:spPr>
            <a:xfrm>
              <a:off x="5939392"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40" name="tx1040"/>
            <p:cNvSpPr/>
            <p:nvPr/>
          </p:nvSpPr>
          <p:spPr>
            <a:xfrm>
              <a:off x="6204454"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1" name="tx1041"/>
            <p:cNvSpPr/>
            <p:nvPr/>
          </p:nvSpPr>
          <p:spPr>
            <a:xfrm>
              <a:off x="646951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2" name="tx1042"/>
            <p:cNvSpPr/>
            <p:nvPr/>
          </p:nvSpPr>
          <p:spPr>
            <a:xfrm>
              <a:off x="673458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3" name="tx1043"/>
            <p:cNvSpPr/>
            <p:nvPr/>
          </p:nvSpPr>
          <p:spPr>
            <a:xfrm>
              <a:off x="699964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4" name="tx1044"/>
            <p:cNvSpPr/>
            <p:nvPr/>
          </p:nvSpPr>
          <p:spPr>
            <a:xfrm>
              <a:off x="7264706"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5" name="tx1045"/>
            <p:cNvSpPr/>
            <p:nvPr/>
          </p:nvSpPr>
          <p:spPr>
            <a:xfrm>
              <a:off x="7529769"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6" name="tx1046"/>
            <p:cNvSpPr/>
            <p:nvPr/>
          </p:nvSpPr>
          <p:spPr>
            <a:xfrm>
              <a:off x="7794832"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7" name="tx1047"/>
            <p:cNvSpPr/>
            <p:nvPr/>
          </p:nvSpPr>
          <p:spPr>
            <a:xfrm>
              <a:off x="8059894"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8" name="tx1048"/>
            <p:cNvSpPr/>
            <p:nvPr/>
          </p:nvSpPr>
          <p:spPr>
            <a:xfrm>
              <a:off x="832495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9" name="tx1049"/>
            <p:cNvSpPr/>
            <p:nvPr/>
          </p:nvSpPr>
          <p:spPr>
            <a:xfrm>
              <a:off x="859002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50" name="tx1050"/>
            <p:cNvSpPr/>
            <p:nvPr/>
          </p:nvSpPr>
          <p:spPr>
            <a:xfrm>
              <a:off x="885508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51" name="tx1051"/>
            <p:cNvSpPr/>
            <p:nvPr/>
          </p:nvSpPr>
          <p:spPr>
            <a:xfrm>
              <a:off x="275863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52" name="tx1052"/>
            <p:cNvSpPr/>
            <p:nvPr/>
          </p:nvSpPr>
          <p:spPr>
            <a:xfrm>
              <a:off x="302370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53" name="tx1053"/>
            <p:cNvSpPr/>
            <p:nvPr/>
          </p:nvSpPr>
          <p:spPr>
            <a:xfrm>
              <a:off x="328876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54" name="tx1054"/>
            <p:cNvSpPr/>
            <p:nvPr/>
          </p:nvSpPr>
          <p:spPr>
            <a:xfrm>
              <a:off x="3553826"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55" name="tx1055"/>
            <p:cNvSpPr/>
            <p:nvPr/>
          </p:nvSpPr>
          <p:spPr>
            <a:xfrm>
              <a:off x="3818889"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56" name="tx1056"/>
            <p:cNvSpPr/>
            <p:nvPr/>
          </p:nvSpPr>
          <p:spPr>
            <a:xfrm>
              <a:off x="4083952"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7" name="tx1057"/>
            <p:cNvSpPr/>
            <p:nvPr/>
          </p:nvSpPr>
          <p:spPr>
            <a:xfrm>
              <a:off x="4349014"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58" name="tx1058"/>
            <p:cNvSpPr/>
            <p:nvPr/>
          </p:nvSpPr>
          <p:spPr>
            <a:xfrm>
              <a:off x="461407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59" name="tx1059"/>
            <p:cNvSpPr/>
            <p:nvPr/>
          </p:nvSpPr>
          <p:spPr>
            <a:xfrm>
              <a:off x="487914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60" name="tx1060"/>
            <p:cNvSpPr/>
            <p:nvPr/>
          </p:nvSpPr>
          <p:spPr>
            <a:xfrm>
              <a:off x="514420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61" name="tx1061"/>
            <p:cNvSpPr/>
            <p:nvPr/>
          </p:nvSpPr>
          <p:spPr>
            <a:xfrm>
              <a:off x="5409266" y="2377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2" name="tx1062"/>
            <p:cNvSpPr/>
            <p:nvPr/>
          </p:nvSpPr>
          <p:spPr>
            <a:xfrm>
              <a:off x="5674329"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63" name="tx1063"/>
            <p:cNvSpPr/>
            <p:nvPr/>
          </p:nvSpPr>
          <p:spPr>
            <a:xfrm>
              <a:off x="5939392"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4" name="tx1064"/>
            <p:cNvSpPr/>
            <p:nvPr/>
          </p:nvSpPr>
          <p:spPr>
            <a:xfrm>
              <a:off x="6204454"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5" name="tx1065"/>
            <p:cNvSpPr/>
            <p:nvPr/>
          </p:nvSpPr>
          <p:spPr>
            <a:xfrm>
              <a:off x="646951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66" name="tx1066"/>
            <p:cNvSpPr/>
            <p:nvPr/>
          </p:nvSpPr>
          <p:spPr>
            <a:xfrm>
              <a:off x="673458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67" name="tx1067"/>
            <p:cNvSpPr/>
            <p:nvPr/>
          </p:nvSpPr>
          <p:spPr>
            <a:xfrm>
              <a:off x="699964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68" name="tx1068"/>
            <p:cNvSpPr/>
            <p:nvPr/>
          </p:nvSpPr>
          <p:spPr>
            <a:xfrm>
              <a:off x="7264706"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69" name="tx1069"/>
            <p:cNvSpPr/>
            <p:nvPr/>
          </p:nvSpPr>
          <p:spPr>
            <a:xfrm>
              <a:off x="7529769"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0" name="tx1070"/>
            <p:cNvSpPr/>
            <p:nvPr/>
          </p:nvSpPr>
          <p:spPr>
            <a:xfrm>
              <a:off x="7794832"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1" name="tx1071"/>
            <p:cNvSpPr/>
            <p:nvPr/>
          </p:nvSpPr>
          <p:spPr>
            <a:xfrm>
              <a:off x="8059894"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72" name="tx1072"/>
            <p:cNvSpPr/>
            <p:nvPr/>
          </p:nvSpPr>
          <p:spPr>
            <a:xfrm>
              <a:off x="832495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3" name="tx1073"/>
            <p:cNvSpPr/>
            <p:nvPr/>
          </p:nvSpPr>
          <p:spPr>
            <a:xfrm>
              <a:off x="859002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4" name="tx1074"/>
            <p:cNvSpPr/>
            <p:nvPr/>
          </p:nvSpPr>
          <p:spPr>
            <a:xfrm>
              <a:off x="885508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75" name="tx1075"/>
            <p:cNvSpPr/>
            <p:nvPr/>
          </p:nvSpPr>
          <p:spPr>
            <a:xfrm>
              <a:off x="6734580"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76" name="tx1076"/>
            <p:cNvSpPr/>
            <p:nvPr/>
          </p:nvSpPr>
          <p:spPr>
            <a:xfrm>
              <a:off x="6999643"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77" name="tx1077"/>
            <p:cNvSpPr/>
            <p:nvPr/>
          </p:nvSpPr>
          <p:spPr>
            <a:xfrm>
              <a:off x="726470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78" name="tx1078"/>
            <p:cNvSpPr/>
            <p:nvPr/>
          </p:nvSpPr>
          <p:spPr>
            <a:xfrm>
              <a:off x="752976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79" name="tx1079"/>
            <p:cNvSpPr/>
            <p:nvPr/>
          </p:nvSpPr>
          <p:spPr>
            <a:xfrm>
              <a:off x="779483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80" name="tx1080"/>
            <p:cNvSpPr/>
            <p:nvPr/>
          </p:nvSpPr>
          <p:spPr>
            <a:xfrm>
              <a:off x="805989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81" name="tx1081"/>
            <p:cNvSpPr/>
            <p:nvPr/>
          </p:nvSpPr>
          <p:spPr>
            <a:xfrm>
              <a:off x="832495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82" name="tx1082"/>
            <p:cNvSpPr/>
            <p:nvPr/>
          </p:nvSpPr>
          <p:spPr>
            <a:xfrm>
              <a:off x="859002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3" name="tx1083"/>
            <p:cNvSpPr/>
            <p:nvPr/>
          </p:nvSpPr>
          <p:spPr>
            <a:xfrm>
              <a:off x="885508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84" name="tx1084"/>
            <p:cNvSpPr/>
            <p:nvPr/>
          </p:nvSpPr>
          <p:spPr>
            <a:xfrm>
              <a:off x="275863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85" name="tx1085"/>
            <p:cNvSpPr/>
            <p:nvPr/>
          </p:nvSpPr>
          <p:spPr>
            <a:xfrm>
              <a:off x="302370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6" name="tx1086"/>
            <p:cNvSpPr/>
            <p:nvPr/>
          </p:nvSpPr>
          <p:spPr>
            <a:xfrm>
              <a:off x="328876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87" name="tx1087"/>
            <p:cNvSpPr/>
            <p:nvPr/>
          </p:nvSpPr>
          <p:spPr>
            <a:xfrm>
              <a:off x="3553826"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88" name="tx1088"/>
            <p:cNvSpPr/>
            <p:nvPr/>
          </p:nvSpPr>
          <p:spPr>
            <a:xfrm>
              <a:off x="3818889"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89" name="tx1089"/>
            <p:cNvSpPr/>
            <p:nvPr/>
          </p:nvSpPr>
          <p:spPr>
            <a:xfrm>
              <a:off x="4083952"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90" name="tx1090"/>
            <p:cNvSpPr/>
            <p:nvPr/>
          </p:nvSpPr>
          <p:spPr>
            <a:xfrm>
              <a:off x="4349014"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91" name="tx1091"/>
            <p:cNvSpPr/>
            <p:nvPr/>
          </p:nvSpPr>
          <p:spPr>
            <a:xfrm>
              <a:off x="461407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92" name="tx1092"/>
            <p:cNvSpPr/>
            <p:nvPr/>
          </p:nvSpPr>
          <p:spPr>
            <a:xfrm>
              <a:off x="487914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93" name="tx1093"/>
            <p:cNvSpPr/>
            <p:nvPr/>
          </p:nvSpPr>
          <p:spPr>
            <a:xfrm>
              <a:off x="514420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94" name="tx1094"/>
            <p:cNvSpPr/>
            <p:nvPr/>
          </p:nvSpPr>
          <p:spPr>
            <a:xfrm>
              <a:off x="5409266"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95" name="tx1095"/>
            <p:cNvSpPr/>
            <p:nvPr/>
          </p:nvSpPr>
          <p:spPr>
            <a:xfrm>
              <a:off x="5674329"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96" name="tx1096"/>
            <p:cNvSpPr/>
            <p:nvPr/>
          </p:nvSpPr>
          <p:spPr>
            <a:xfrm>
              <a:off x="5939392"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97" name="tx1097"/>
            <p:cNvSpPr/>
            <p:nvPr/>
          </p:nvSpPr>
          <p:spPr>
            <a:xfrm>
              <a:off x="6204454"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98" name="tx1098"/>
            <p:cNvSpPr/>
            <p:nvPr/>
          </p:nvSpPr>
          <p:spPr>
            <a:xfrm>
              <a:off x="646951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99" name="tx1099"/>
            <p:cNvSpPr/>
            <p:nvPr/>
          </p:nvSpPr>
          <p:spPr>
            <a:xfrm>
              <a:off x="6734580" y="41291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00" name="tx1100"/>
            <p:cNvSpPr/>
            <p:nvPr/>
          </p:nvSpPr>
          <p:spPr>
            <a:xfrm>
              <a:off x="699964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1" name="tx1101"/>
            <p:cNvSpPr/>
            <p:nvPr/>
          </p:nvSpPr>
          <p:spPr>
            <a:xfrm>
              <a:off x="7264706"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2" name="tx1102"/>
            <p:cNvSpPr/>
            <p:nvPr/>
          </p:nvSpPr>
          <p:spPr>
            <a:xfrm>
              <a:off x="7529769"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03" name="tx1103"/>
            <p:cNvSpPr/>
            <p:nvPr/>
          </p:nvSpPr>
          <p:spPr>
            <a:xfrm>
              <a:off x="7794832"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04" name="tx1104"/>
            <p:cNvSpPr/>
            <p:nvPr/>
          </p:nvSpPr>
          <p:spPr>
            <a:xfrm>
              <a:off x="8059894"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5" name="tx1105"/>
            <p:cNvSpPr/>
            <p:nvPr/>
          </p:nvSpPr>
          <p:spPr>
            <a:xfrm>
              <a:off x="832495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06" name="tx1106"/>
            <p:cNvSpPr/>
            <p:nvPr/>
          </p:nvSpPr>
          <p:spPr>
            <a:xfrm>
              <a:off x="859002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07" name="tx1107"/>
            <p:cNvSpPr/>
            <p:nvPr/>
          </p:nvSpPr>
          <p:spPr>
            <a:xfrm>
              <a:off x="885508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8" name="tx1108"/>
            <p:cNvSpPr/>
            <p:nvPr/>
          </p:nvSpPr>
          <p:spPr>
            <a:xfrm>
              <a:off x="275863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09" name="tx1109"/>
            <p:cNvSpPr/>
            <p:nvPr/>
          </p:nvSpPr>
          <p:spPr>
            <a:xfrm>
              <a:off x="302370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0" name="tx1110"/>
            <p:cNvSpPr/>
            <p:nvPr/>
          </p:nvSpPr>
          <p:spPr>
            <a:xfrm>
              <a:off x="328876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1" name="tx1111"/>
            <p:cNvSpPr/>
            <p:nvPr/>
          </p:nvSpPr>
          <p:spPr>
            <a:xfrm>
              <a:off x="3553826"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12" name="tx1112"/>
            <p:cNvSpPr/>
            <p:nvPr/>
          </p:nvSpPr>
          <p:spPr>
            <a:xfrm>
              <a:off x="3818889"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13" name="tx1113"/>
            <p:cNvSpPr/>
            <p:nvPr/>
          </p:nvSpPr>
          <p:spPr>
            <a:xfrm>
              <a:off x="4083952"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4" name="tx1114"/>
            <p:cNvSpPr/>
            <p:nvPr/>
          </p:nvSpPr>
          <p:spPr>
            <a:xfrm>
              <a:off x="4349014"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5" name="tx1115"/>
            <p:cNvSpPr/>
            <p:nvPr/>
          </p:nvSpPr>
          <p:spPr>
            <a:xfrm>
              <a:off x="461407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16" name="tx1116"/>
            <p:cNvSpPr/>
            <p:nvPr/>
          </p:nvSpPr>
          <p:spPr>
            <a:xfrm>
              <a:off x="487914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17" name="tx1117"/>
            <p:cNvSpPr/>
            <p:nvPr/>
          </p:nvSpPr>
          <p:spPr>
            <a:xfrm>
              <a:off x="514420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8" name="tx1118"/>
            <p:cNvSpPr/>
            <p:nvPr/>
          </p:nvSpPr>
          <p:spPr>
            <a:xfrm>
              <a:off x="5409266"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19" name="tx1119"/>
            <p:cNvSpPr/>
            <p:nvPr/>
          </p:nvSpPr>
          <p:spPr>
            <a:xfrm>
              <a:off x="5674329"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0" name="tx1120"/>
            <p:cNvSpPr/>
            <p:nvPr/>
          </p:nvSpPr>
          <p:spPr>
            <a:xfrm>
              <a:off x="5939392"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1" name="tx1121"/>
            <p:cNvSpPr/>
            <p:nvPr/>
          </p:nvSpPr>
          <p:spPr>
            <a:xfrm>
              <a:off x="6204454"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2" name="tx1122"/>
            <p:cNvSpPr/>
            <p:nvPr/>
          </p:nvSpPr>
          <p:spPr>
            <a:xfrm>
              <a:off x="646951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3" name="tx1123"/>
            <p:cNvSpPr/>
            <p:nvPr/>
          </p:nvSpPr>
          <p:spPr>
            <a:xfrm>
              <a:off x="673458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4" name="tx1124"/>
            <p:cNvSpPr/>
            <p:nvPr/>
          </p:nvSpPr>
          <p:spPr>
            <a:xfrm>
              <a:off x="699964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5" name="tx1125"/>
            <p:cNvSpPr/>
            <p:nvPr/>
          </p:nvSpPr>
          <p:spPr>
            <a:xfrm>
              <a:off x="7264706"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6" name="tx1126"/>
            <p:cNvSpPr/>
            <p:nvPr/>
          </p:nvSpPr>
          <p:spPr>
            <a:xfrm>
              <a:off x="7529769"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7" name="tx1127"/>
            <p:cNvSpPr/>
            <p:nvPr/>
          </p:nvSpPr>
          <p:spPr>
            <a:xfrm>
              <a:off x="7794832"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8" name="tx1128"/>
            <p:cNvSpPr/>
            <p:nvPr/>
          </p:nvSpPr>
          <p:spPr>
            <a:xfrm>
              <a:off x="8059894"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9" name="tx1129"/>
            <p:cNvSpPr/>
            <p:nvPr/>
          </p:nvSpPr>
          <p:spPr>
            <a:xfrm>
              <a:off x="832495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0" name="tx1130"/>
            <p:cNvSpPr/>
            <p:nvPr/>
          </p:nvSpPr>
          <p:spPr>
            <a:xfrm>
              <a:off x="859002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1" name="tx1131"/>
            <p:cNvSpPr/>
            <p:nvPr/>
          </p:nvSpPr>
          <p:spPr>
            <a:xfrm>
              <a:off x="885508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2" name="tx1132"/>
            <p:cNvSpPr/>
            <p:nvPr/>
          </p:nvSpPr>
          <p:spPr>
            <a:xfrm>
              <a:off x="275863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3" name="tx1133"/>
            <p:cNvSpPr/>
            <p:nvPr/>
          </p:nvSpPr>
          <p:spPr>
            <a:xfrm>
              <a:off x="302370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4" name="tx1134"/>
            <p:cNvSpPr/>
            <p:nvPr/>
          </p:nvSpPr>
          <p:spPr>
            <a:xfrm>
              <a:off x="328876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5" name="tx1135"/>
            <p:cNvSpPr/>
            <p:nvPr/>
          </p:nvSpPr>
          <p:spPr>
            <a:xfrm>
              <a:off x="3553826"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6" name="tx1136"/>
            <p:cNvSpPr/>
            <p:nvPr/>
          </p:nvSpPr>
          <p:spPr>
            <a:xfrm>
              <a:off x="3818889"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7" name="tx1137"/>
            <p:cNvSpPr/>
            <p:nvPr/>
          </p:nvSpPr>
          <p:spPr>
            <a:xfrm>
              <a:off x="4083952"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8" name="tx1138"/>
            <p:cNvSpPr/>
            <p:nvPr/>
          </p:nvSpPr>
          <p:spPr>
            <a:xfrm>
              <a:off x="4349014"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9" name="tx1139"/>
            <p:cNvSpPr/>
            <p:nvPr/>
          </p:nvSpPr>
          <p:spPr>
            <a:xfrm>
              <a:off x="461407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0" name="tx1140"/>
            <p:cNvSpPr/>
            <p:nvPr/>
          </p:nvSpPr>
          <p:spPr>
            <a:xfrm>
              <a:off x="487914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1" name="tx1141"/>
            <p:cNvSpPr/>
            <p:nvPr/>
          </p:nvSpPr>
          <p:spPr>
            <a:xfrm>
              <a:off x="514420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2" name="tx1142"/>
            <p:cNvSpPr/>
            <p:nvPr/>
          </p:nvSpPr>
          <p:spPr>
            <a:xfrm>
              <a:off x="5409266"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3" name="tx1143"/>
            <p:cNvSpPr/>
            <p:nvPr/>
          </p:nvSpPr>
          <p:spPr>
            <a:xfrm>
              <a:off x="5674329"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4" name="tx1144"/>
            <p:cNvSpPr/>
            <p:nvPr/>
          </p:nvSpPr>
          <p:spPr>
            <a:xfrm>
              <a:off x="5939392"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5" name="tx1145"/>
            <p:cNvSpPr/>
            <p:nvPr/>
          </p:nvSpPr>
          <p:spPr>
            <a:xfrm>
              <a:off x="6204454"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6" name="tx1146"/>
            <p:cNvSpPr/>
            <p:nvPr/>
          </p:nvSpPr>
          <p:spPr>
            <a:xfrm>
              <a:off x="646951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7" name="tx1147"/>
            <p:cNvSpPr/>
            <p:nvPr/>
          </p:nvSpPr>
          <p:spPr>
            <a:xfrm>
              <a:off x="673458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8" name="tx1148"/>
            <p:cNvSpPr/>
            <p:nvPr/>
          </p:nvSpPr>
          <p:spPr>
            <a:xfrm>
              <a:off x="699964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9" name="tx1149"/>
            <p:cNvSpPr/>
            <p:nvPr/>
          </p:nvSpPr>
          <p:spPr>
            <a:xfrm>
              <a:off x="7264706"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50" name="tx1150"/>
            <p:cNvSpPr/>
            <p:nvPr/>
          </p:nvSpPr>
          <p:spPr>
            <a:xfrm>
              <a:off x="7529769"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1" name="tx1151"/>
            <p:cNvSpPr/>
            <p:nvPr/>
          </p:nvSpPr>
          <p:spPr>
            <a:xfrm>
              <a:off x="7794832"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2" name="tx1152"/>
            <p:cNvSpPr/>
            <p:nvPr/>
          </p:nvSpPr>
          <p:spPr>
            <a:xfrm>
              <a:off x="8059894"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3" name="tx1153"/>
            <p:cNvSpPr/>
            <p:nvPr/>
          </p:nvSpPr>
          <p:spPr>
            <a:xfrm>
              <a:off x="832495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54" name="tx1154"/>
            <p:cNvSpPr/>
            <p:nvPr/>
          </p:nvSpPr>
          <p:spPr>
            <a:xfrm>
              <a:off x="859002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55" name="tx1155"/>
            <p:cNvSpPr/>
            <p:nvPr/>
          </p:nvSpPr>
          <p:spPr>
            <a:xfrm>
              <a:off x="885508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6" name="tx1156"/>
            <p:cNvSpPr/>
            <p:nvPr/>
          </p:nvSpPr>
          <p:spPr>
            <a:xfrm>
              <a:off x="275863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57" name="tx1157"/>
            <p:cNvSpPr/>
            <p:nvPr/>
          </p:nvSpPr>
          <p:spPr>
            <a:xfrm>
              <a:off x="302370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58" name="tx1158"/>
            <p:cNvSpPr/>
            <p:nvPr/>
          </p:nvSpPr>
          <p:spPr>
            <a:xfrm>
              <a:off x="328876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59" name="tx1159"/>
            <p:cNvSpPr/>
            <p:nvPr/>
          </p:nvSpPr>
          <p:spPr>
            <a:xfrm>
              <a:off x="3553826"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60" name="tx1160"/>
            <p:cNvSpPr/>
            <p:nvPr/>
          </p:nvSpPr>
          <p:spPr>
            <a:xfrm>
              <a:off x="3818889"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61" name="tx1161"/>
            <p:cNvSpPr/>
            <p:nvPr/>
          </p:nvSpPr>
          <p:spPr>
            <a:xfrm>
              <a:off x="4083952"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62" name="tx1162"/>
            <p:cNvSpPr/>
            <p:nvPr/>
          </p:nvSpPr>
          <p:spPr>
            <a:xfrm>
              <a:off x="4349014" y="4533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63" name="tx1163"/>
            <p:cNvSpPr/>
            <p:nvPr/>
          </p:nvSpPr>
          <p:spPr>
            <a:xfrm>
              <a:off x="461407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64" name="tx1164"/>
            <p:cNvSpPr/>
            <p:nvPr/>
          </p:nvSpPr>
          <p:spPr>
            <a:xfrm>
              <a:off x="487914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65" name="tx1165"/>
            <p:cNvSpPr/>
            <p:nvPr/>
          </p:nvSpPr>
          <p:spPr>
            <a:xfrm>
              <a:off x="514420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66" name="tx1166"/>
            <p:cNvSpPr/>
            <p:nvPr/>
          </p:nvSpPr>
          <p:spPr>
            <a:xfrm>
              <a:off x="5409266"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67" name="tx1167"/>
            <p:cNvSpPr/>
            <p:nvPr/>
          </p:nvSpPr>
          <p:spPr>
            <a:xfrm>
              <a:off x="5674329"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68" name="tx1168"/>
            <p:cNvSpPr/>
            <p:nvPr/>
          </p:nvSpPr>
          <p:spPr>
            <a:xfrm>
              <a:off x="5939392"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69" name="tx1169"/>
            <p:cNvSpPr/>
            <p:nvPr/>
          </p:nvSpPr>
          <p:spPr>
            <a:xfrm>
              <a:off x="6204454"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70" name="tx1170"/>
            <p:cNvSpPr/>
            <p:nvPr/>
          </p:nvSpPr>
          <p:spPr>
            <a:xfrm>
              <a:off x="646951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71" name="tx1171"/>
            <p:cNvSpPr/>
            <p:nvPr/>
          </p:nvSpPr>
          <p:spPr>
            <a:xfrm>
              <a:off x="673458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2" name="tx1172"/>
            <p:cNvSpPr/>
            <p:nvPr/>
          </p:nvSpPr>
          <p:spPr>
            <a:xfrm>
              <a:off x="699964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73" name="tx1173"/>
            <p:cNvSpPr/>
            <p:nvPr/>
          </p:nvSpPr>
          <p:spPr>
            <a:xfrm>
              <a:off x="7264706"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4" name="tx1174"/>
            <p:cNvSpPr/>
            <p:nvPr/>
          </p:nvSpPr>
          <p:spPr>
            <a:xfrm>
              <a:off x="7529769"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75" name="tx1175"/>
            <p:cNvSpPr/>
            <p:nvPr/>
          </p:nvSpPr>
          <p:spPr>
            <a:xfrm>
              <a:off x="7794832"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76" name="tx1176"/>
            <p:cNvSpPr/>
            <p:nvPr/>
          </p:nvSpPr>
          <p:spPr>
            <a:xfrm>
              <a:off x="8059894"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77" name="tx1177"/>
            <p:cNvSpPr/>
            <p:nvPr/>
          </p:nvSpPr>
          <p:spPr>
            <a:xfrm>
              <a:off x="832495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8" name="tx1178"/>
            <p:cNvSpPr/>
            <p:nvPr/>
          </p:nvSpPr>
          <p:spPr>
            <a:xfrm>
              <a:off x="859002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79" name="tx1179"/>
            <p:cNvSpPr/>
            <p:nvPr/>
          </p:nvSpPr>
          <p:spPr>
            <a:xfrm>
              <a:off x="885508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0" name="tx1180"/>
            <p:cNvSpPr/>
            <p:nvPr/>
          </p:nvSpPr>
          <p:spPr>
            <a:xfrm>
              <a:off x="275863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81" name="tx1181"/>
            <p:cNvSpPr/>
            <p:nvPr/>
          </p:nvSpPr>
          <p:spPr>
            <a:xfrm>
              <a:off x="3023700"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82" name="tx1182"/>
            <p:cNvSpPr/>
            <p:nvPr/>
          </p:nvSpPr>
          <p:spPr>
            <a:xfrm>
              <a:off x="3288763"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83" name="tx1183"/>
            <p:cNvSpPr/>
            <p:nvPr/>
          </p:nvSpPr>
          <p:spPr>
            <a:xfrm>
              <a:off x="3553826"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84" name="tx1184"/>
            <p:cNvSpPr/>
            <p:nvPr/>
          </p:nvSpPr>
          <p:spPr>
            <a:xfrm>
              <a:off x="3818889"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85" name="tx1185"/>
            <p:cNvSpPr/>
            <p:nvPr/>
          </p:nvSpPr>
          <p:spPr>
            <a:xfrm>
              <a:off x="4083952"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86" name="tx1186"/>
            <p:cNvSpPr/>
            <p:nvPr/>
          </p:nvSpPr>
          <p:spPr>
            <a:xfrm>
              <a:off x="4349014"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87" name="tx1187"/>
            <p:cNvSpPr/>
            <p:nvPr/>
          </p:nvSpPr>
          <p:spPr>
            <a:xfrm>
              <a:off x="461407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88" name="tx1188"/>
            <p:cNvSpPr/>
            <p:nvPr/>
          </p:nvSpPr>
          <p:spPr>
            <a:xfrm>
              <a:off x="4879140"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89" name="tx1189"/>
            <p:cNvSpPr/>
            <p:nvPr/>
          </p:nvSpPr>
          <p:spPr>
            <a:xfrm>
              <a:off x="5144203"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90" name="tx1190"/>
            <p:cNvSpPr/>
            <p:nvPr/>
          </p:nvSpPr>
          <p:spPr>
            <a:xfrm>
              <a:off x="5409266"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91" name="tx1191"/>
            <p:cNvSpPr/>
            <p:nvPr/>
          </p:nvSpPr>
          <p:spPr>
            <a:xfrm>
              <a:off x="5674329"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92" name="tx1192"/>
            <p:cNvSpPr/>
            <p:nvPr/>
          </p:nvSpPr>
          <p:spPr>
            <a:xfrm>
              <a:off x="5939392"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93" name="tx1193"/>
            <p:cNvSpPr/>
            <p:nvPr/>
          </p:nvSpPr>
          <p:spPr>
            <a:xfrm>
              <a:off x="6204454"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94" name="tx1194"/>
            <p:cNvSpPr/>
            <p:nvPr/>
          </p:nvSpPr>
          <p:spPr>
            <a:xfrm>
              <a:off x="646951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95" name="tx1195"/>
            <p:cNvSpPr/>
            <p:nvPr/>
          </p:nvSpPr>
          <p:spPr>
            <a:xfrm>
              <a:off x="6734580"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196" name="tx1196"/>
            <p:cNvSpPr/>
            <p:nvPr/>
          </p:nvSpPr>
          <p:spPr>
            <a:xfrm>
              <a:off x="6999643"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97" name="tx1197"/>
            <p:cNvSpPr/>
            <p:nvPr/>
          </p:nvSpPr>
          <p:spPr>
            <a:xfrm>
              <a:off x="7264706"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98" name="tx1198"/>
            <p:cNvSpPr/>
            <p:nvPr/>
          </p:nvSpPr>
          <p:spPr>
            <a:xfrm>
              <a:off x="7529769"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99" name="tx1199"/>
            <p:cNvSpPr/>
            <p:nvPr/>
          </p:nvSpPr>
          <p:spPr>
            <a:xfrm>
              <a:off x="7794832"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00" name="tx1200"/>
            <p:cNvSpPr/>
            <p:nvPr/>
          </p:nvSpPr>
          <p:spPr>
            <a:xfrm>
              <a:off x="8059894" y="52084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01" name="tx1201"/>
            <p:cNvSpPr/>
            <p:nvPr/>
          </p:nvSpPr>
          <p:spPr>
            <a:xfrm>
              <a:off x="832495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02" name="tx1202"/>
            <p:cNvSpPr/>
            <p:nvPr/>
          </p:nvSpPr>
          <p:spPr>
            <a:xfrm>
              <a:off x="8590020" y="52084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03" name="tx1203"/>
            <p:cNvSpPr/>
            <p:nvPr/>
          </p:nvSpPr>
          <p:spPr>
            <a:xfrm>
              <a:off x="8855083" y="52084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04" name="tx1204"/>
            <p:cNvSpPr/>
            <p:nvPr/>
          </p:nvSpPr>
          <p:spPr>
            <a:xfrm>
              <a:off x="7794832"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5" name="tx1205"/>
            <p:cNvSpPr/>
            <p:nvPr/>
          </p:nvSpPr>
          <p:spPr>
            <a:xfrm>
              <a:off x="8059894"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6" name="tx1206"/>
            <p:cNvSpPr/>
            <p:nvPr/>
          </p:nvSpPr>
          <p:spPr>
            <a:xfrm>
              <a:off x="832495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07" name="tx1207"/>
            <p:cNvSpPr/>
            <p:nvPr/>
          </p:nvSpPr>
          <p:spPr>
            <a:xfrm>
              <a:off x="859002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08" name="tx1208"/>
            <p:cNvSpPr/>
            <p:nvPr/>
          </p:nvSpPr>
          <p:spPr>
            <a:xfrm>
              <a:off x="885508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09" name="tx1209"/>
            <p:cNvSpPr/>
            <p:nvPr/>
          </p:nvSpPr>
          <p:spPr>
            <a:xfrm>
              <a:off x="302370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10" name="tx1210"/>
            <p:cNvSpPr/>
            <p:nvPr/>
          </p:nvSpPr>
          <p:spPr>
            <a:xfrm>
              <a:off x="3288763"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11" name="tx1211"/>
            <p:cNvSpPr/>
            <p:nvPr/>
          </p:nvSpPr>
          <p:spPr>
            <a:xfrm>
              <a:off x="3553826"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2" name="tx1212"/>
            <p:cNvSpPr/>
            <p:nvPr/>
          </p:nvSpPr>
          <p:spPr>
            <a:xfrm>
              <a:off x="3818889"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13" name="tx1213"/>
            <p:cNvSpPr/>
            <p:nvPr/>
          </p:nvSpPr>
          <p:spPr>
            <a:xfrm>
              <a:off x="4083952"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4" name="tx1214"/>
            <p:cNvSpPr/>
            <p:nvPr/>
          </p:nvSpPr>
          <p:spPr>
            <a:xfrm>
              <a:off x="4349014"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5" name="tx1215"/>
            <p:cNvSpPr/>
            <p:nvPr/>
          </p:nvSpPr>
          <p:spPr>
            <a:xfrm>
              <a:off x="461407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6" name="tx1216"/>
            <p:cNvSpPr/>
            <p:nvPr/>
          </p:nvSpPr>
          <p:spPr>
            <a:xfrm>
              <a:off x="487914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7" name="tx1217"/>
            <p:cNvSpPr/>
            <p:nvPr/>
          </p:nvSpPr>
          <p:spPr>
            <a:xfrm>
              <a:off x="5144203"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8" name="tx1218"/>
            <p:cNvSpPr/>
            <p:nvPr/>
          </p:nvSpPr>
          <p:spPr>
            <a:xfrm>
              <a:off x="5409266"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9" name="tx1219"/>
            <p:cNvSpPr/>
            <p:nvPr/>
          </p:nvSpPr>
          <p:spPr>
            <a:xfrm>
              <a:off x="5674329"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0" name="tx1220"/>
            <p:cNvSpPr/>
            <p:nvPr/>
          </p:nvSpPr>
          <p:spPr>
            <a:xfrm>
              <a:off x="5939392"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21" name="tx1221"/>
            <p:cNvSpPr/>
            <p:nvPr/>
          </p:nvSpPr>
          <p:spPr>
            <a:xfrm>
              <a:off x="6204454"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2" name="tx1222"/>
            <p:cNvSpPr/>
            <p:nvPr/>
          </p:nvSpPr>
          <p:spPr>
            <a:xfrm>
              <a:off x="646951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3" name="tx1223"/>
            <p:cNvSpPr/>
            <p:nvPr/>
          </p:nvSpPr>
          <p:spPr>
            <a:xfrm>
              <a:off x="673458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4" name="tx1224"/>
            <p:cNvSpPr/>
            <p:nvPr/>
          </p:nvSpPr>
          <p:spPr>
            <a:xfrm>
              <a:off x="6999643"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25" name="tx1225"/>
            <p:cNvSpPr/>
            <p:nvPr/>
          </p:nvSpPr>
          <p:spPr>
            <a:xfrm>
              <a:off x="7264706"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26" name="tx1226"/>
            <p:cNvSpPr/>
            <p:nvPr/>
          </p:nvSpPr>
          <p:spPr>
            <a:xfrm>
              <a:off x="7529769" y="42638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27" name="tx1227"/>
            <p:cNvSpPr/>
            <p:nvPr/>
          </p:nvSpPr>
          <p:spPr>
            <a:xfrm>
              <a:off x="646951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8" name="tx1228"/>
            <p:cNvSpPr/>
            <p:nvPr/>
          </p:nvSpPr>
          <p:spPr>
            <a:xfrm>
              <a:off x="673458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29" name="tx1229"/>
            <p:cNvSpPr/>
            <p:nvPr/>
          </p:nvSpPr>
          <p:spPr>
            <a:xfrm>
              <a:off x="699964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0" name="tx1230"/>
            <p:cNvSpPr/>
            <p:nvPr/>
          </p:nvSpPr>
          <p:spPr>
            <a:xfrm>
              <a:off x="7264706"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1" name="tx1231"/>
            <p:cNvSpPr/>
            <p:nvPr/>
          </p:nvSpPr>
          <p:spPr>
            <a:xfrm>
              <a:off x="7529769"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2" name="tx1232"/>
            <p:cNvSpPr/>
            <p:nvPr/>
          </p:nvSpPr>
          <p:spPr>
            <a:xfrm>
              <a:off x="275863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3" name="tx1233"/>
            <p:cNvSpPr/>
            <p:nvPr/>
          </p:nvSpPr>
          <p:spPr>
            <a:xfrm>
              <a:off x="302370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34" name="tx1234"/>
            <p:cNvSpPr/>
            <p:nvPr/>
          </p:nvSpPr>
          <p:spPr>
            <a:xfrm>
              <a:off x="328876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5" name="tx1235"/>
            <p:cNvSpPr/>
            <p:nvPr/>
          </p:nvSpPr>
          <p:spPr>
            <a:xfrm>
              <a:off x="355382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6" name="tx1236"/>
            <p:cNvSpPr/>
            <p:nvPr/>
          </p:nvSpPr>
          <p:spPr>
            <a:xfrm>
              <a:off x="381888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37" name="tx1237"/>
            <p:cNvSpPr/>
            <p:nvPr/>
          </p:nvSpPr>
          <p:spPr>
            <a:xfrm>
              <a:off x="408395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38" name="tx1238"/>
            <p:cNvSpPr/>
            <p:nvPr/>
          </p:nvSpPr>
          <p:spPr>
            <a:xfrm>
              <a:off x="434901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9" name="tx1239"/>
            <p:cNvSpPr/>
            <p:nvPr/>
          </p:nvSpPr>
          <p:spPr>
            <a:xfrm>
              <a:off x="46140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40" name="tx1240"/>
            <p:cNvSpPr/>
            <p:nvPr/>
          </p:nvSpPr>
          <p:spPr>
            <a:xfrm>
              <a:off x="487914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41" name="tx1241"/>
            <p:cNvSpPr/>
            <p:nvPr/>
          </p:nvSpPr>
          <p:spPr>
            <a:xfrm>
              <a:off x="514420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42" name="tx1242"/>
            <p:cNvSpPr/>
            <p:nvPr/>
          </p:nvSpPr>
          <p:spPr>
            <a:xfrm>
              <a:off x="540926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43" name="tx1243"/>
            <p:cNvSpPr/>
            <p:nvPr/>
          </p:nvSpPr>
          <p:spPr>
            <a:xfrm>
              <a:off x="567432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44" name="tx1244"/>
            <p:cNvSpPr/>
            <p:nvPr/>
          </p:nvSpPr>
          <p:spPr>
            <a:xfrm>
              <a:off x="593939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45" name="tx1245"/>
            <p:cNvSpPr/>
            <p:nvPr/>
          </p:nvSpPr>
          <p:spPr>
            <a:xfrm>
              <a:off x="620445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46" name="tx1246"/>
            <p:cNvSpPr/>
            <p:nvPr/>
          </p:nvSpPr>
          <p:spPr>
            <a:xfrm>
              <a:off x="646951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47" name="tx1247"/>
            <p:cNvSpPr/>
            <p:nvPr/>
          </p:nvSpPr>
          <p:spPr>
            <a:xfrm>
              <a:off x="673458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48" name="tx1248"/>
            <p:cNvSpPr/>
            <p:nvPr/>
          </p:nvSpPr>
          <p:spPr>
            <a:xfrm>
              <a:off x="699964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49" name="tx1249"/>
            <p:cNvSpPr/>
            <p:nvPr/>
          </p:nvSpPr>
          <p:spPr>
            <a:xfrm>
              <a:off x="726470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50" name="tx1250"/>
            <p:cNvSpPr/>
            <p:nvPr/>
          </p:nvSpPr>
          <p:spPr>
            <a:xfrm>
              <a:off x="752976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51" name="tx1251"/>
            <p:cNvSpPr/>
            <p:nvPr/>
          </p:nvSpPr>
          <p:spPr>
            <a:xfrm>
              <a:off x="779483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52" name="tx1252"/>
            <p:cNvSpPr/>
            <p:nvPr/>
          </p:nvSpPr>
          <p:spPr>
            <a:xfrm>
              <a:off x="80598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253" name="tx1253"/>
            <p:cNvSpPr/>
            <p:nvPr/>
          </p:nvSpPr>
          <p:spPr>
            <a:xfrm>
              <a:off x="83249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54" name="tx1254"/>
            <p:cNvSpPr/>
            <p:nvPr/>
          </p:nvSpPr>
          <p:spPr>
            <a:xfrm>
              <a:off x="859002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255" name="tx1255"/>
            <p:cNvSpPr/>
            <p:nvPr/>
          </p:nvSpPr>
          <p:spPr>
            <a:xfrm>
              <a:off x="885508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56" name="tx1256"/>
            <p:cNvSpPr/>
            <p:nvPr/>
          </p:nvSpPr>
          <p:spPr>
            <a:xfrm>
              <a:off x="275863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57" name="tx1257"/>
            <p:cNvSpPr/>
            <p:nvPr/>
          </p:nvSpPr>
          <p:spPr>
            <a:xfrm>
              <a:off x="302370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58" name="tx1258"/>
            <p:cNvSpPr/>
            <p:nvPr/>
          </p:nvSpPr>
          <p:spPr>
            <a:xfrm>
              <a:off x="328876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59" name="tx1259"/>
            <p:cNvSpPr/>
            <p:nvPr/>
          </p:nvSpPr>
          <p:spPr>
            <a:xfrm>
              <a:off x="3553826" y="21085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60" name="tx1260"/>
            <p:cNvSpPr/>
            <p:nvPr/>
          </p:nvSpPr>
          <p:spPr>
            <a:xfrm>
              <a:off x="3818889"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61" name="tx1261"/>
            <p:cNvSpPr/>
            <p:nvPr/>
          </p:nvSpPr>
          <p:spPr>
            <a:xfrm>
              <a:off x="4083952" y="21085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62" name="tx1262"/>
            <p:cNvSpPr/>
            <p:nvPr/>
          </p:nvSpPr>
          <p:spPr>
            <a:xfrm>
              <a:off x="4349014"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63" name="tx1263"/>
            <p:cNvSpPr/>
            <p:nvPr/>
          </p:nvSpPr>
          <p:spPr>
            <a:xfrm>
              <a:off x="461407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64" name="tx1264"/>
            <p:cNvSpPr/>
            <p:nvPr/>
          </p:nvSpPr>
          <p:spPr>
            <a:xfrm>
              <a:off x="487914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65" name="tx1265"/>
            <p:cNvSpPr/>
            <p:nvPr/>
          </p:nvSpPr>
          <p:spPr>
            <a:xfrm>
              <a:off x="514420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6" name="tx1266"/>
            <p:cNvSpPr/>
            <p:nvPr/>
          </p:nvSpPr>
          <p:spPr>
            <a:xfrm>
              <a:off x="5409266"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7" name="tx1267"/>
            <p:cNvSpPr/>
            <p:nvPr/>
          </p:nvSpPr>
          <p:spPr>
            <a:xfrm>
              <a:off x="5674329"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68" name="tx1268"/>
            <p:cNvSpPr/>
            <p:nvPr/>
          </p:nvSpPr>
          <p:spPr>
            <a:xfrm>
              <a:off x="5939392"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9" name="tx1269"/>
            <p:cNvSpPr/>
            <p:nvPr/>
          </p:nvSpPr>
          <p:spPr>
            <a:xfrm>
              <a:off x="6204454"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70" name="tx1270"/>
            <p:cNvSpPr/>
            <p:nvPr/>
          </p:nvSpPr>
          <p:spPr>
            <a:xfrm>
              <a:off x="2758637"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71" name="tx1271"/>
            <p:cNvSpPr/>
            <p:nvPr/>
          </p:nvSpPr>
          <p:spPr>
            <a:xfrm>
              <a:off x="3023700" y="30514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72" name="tx1272"/>
            <p:cNvSpPr/>
            <p:nvPr/>
          </p:nvSpPr>
          <p:spPr>
            <a:xfrm>
              <a:off x="3288763" y="30514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73" name="tx1273"/>
            <p:cNvSpPr/>
            <p:nvPr/>
          </p:nvSpPr>
          <p:spPr>
            <a:xfrm>
              <a:off x="3553826"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74" name="tx1274"/>
            <p:cNvSpPr/>
            <p:nvPr/>
          </p:nvSpPr>
          <p:spPr>
            <a:xfrm>
              <a:off x="3818889"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75" name="tx1275"/>
            <p:cNvSpPr/>
            <p:nvPr/>
          </p:nvSpPr>
          <p:spPr>
            <a:xfrm>
              <a:off x="4083952"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6" name="tx1276"/>
            <p:cNvSpPr/>
            <p:nvPr/>
          </p:nvSpPr>
          <p:spPr>
            <a:xfrm>
              <a:off x="4349014"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77" name="tx1277"/>
            <p:cNvSpPr/>
            <p:nvPr/>
          </p:nvSpPr>
          <p:spPr>
            <a:xfrm>
              <a:off x="4614077"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78" name="tx1278"/>
            <p:cNvSpPr/>
            <p:nvPr/>
          </p:nvSpPr>
          <p:spPr>
            <a:xfrm>
              <a:off x="487914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79" name="tx1279"/>
            <p:cNvSpPr/>
            <p:nvPr/>
          </p:nvSpPr>
          <p:spPr>
            <a:xfrm>
              <a:off x="514420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80" name="tx1280"/>
            <p:cNvSpPr/>
            <p:nvPr/>
          </p:nvSpPr>
          <p:spPr>
            <a:xfrm>
              <a:off x="5409266"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81" name="tx1281"/>
            <p:cNvSpPr/>
            <p:nvPr/>
          </p:nvSpPr>
          <p:spPr>
            <a:xfrm>
              <a:off x="5674329"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82" name="tx1282"/>
            <p:cNvSpPr/>
            <p:nvPr/>
          </p:nvSpPr>
          <p:spPr>
            <a:xfrm>
              <a:off x="5939392"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83" name="tx1283"/>
            <p:cNvSpPr/>
            <p:nvPr/>
          </p:nvSpPr>
          <p:spPr>
            <a:xfrm>
              <a:off x="6204454"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84" name="tx1284"/>
            <p:cNvSpPr/>
            <p:nvPr/>
          </p:nvSpPr>
          <p:spPr>
            <a:xfrm>
              <a:off x="6469517"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85" name="tx1285"/>
            <p:cNvSpPr/>
            <p:nvPr/>
          </p:nvSpPr>
          <p:spPr>
            <a:xfrm>
              <a:off x="673458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86" name="tx1286"/>
            <p:cNvSpPr/>
            <p:nvPr/>
          </p:nvSpPr>
          <p:spPr>
            <a:xfrm>
              <a:off x="699964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87" name="tx1287"/>
            <p:cNvSpPr/>
            <p:nvPr/>
          </p:nvSpPr>
          <p:spPr>
            <a:xfrm>
              <a:off x="7264706"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88" name="tx1288"/>
            <p:cNvSpPr/>
            <p:nvPr/>
          </p:nvSpPr>
          <p:spPr>
            <a:xfrm>
              <a:off x="7529769"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89" name="tx1289"/>
            <p:cNvSpPr/>
            <p:nvPr/>
          </p:nvSpPr>
          <p:spPr>
            <a:xfrm>
              <a:off x="7794832"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90" name="tx1290"/>
            <p:cNvSpPr/>
            <p:nvPr/>
          </p:nvSpPr>
          <p:spPr>
            <a:xfrm>
              <a:off x="8059894"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91" name="tx1291"/>
            <p:cNvSpPr/>
            <p:nvPr/>
          </p:nvSpPr>
          <p:spPr>
            <a:xfrm>
              <a:off x="8324957"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92" name="tx1292"/>
            <p:cNvSpPr/>
            <p:nvPr/>
          </p:nvSpPr>
          <p:spPr>
            <a:xfrm>
              <a:off x="859002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93" name="tx1293"/>
            <p:cNvSpPr/>
            <p:nvPr/>
          </p:nvSpPr>
          <p:spPr>
            <a:xfrm>
              <a:off x="885508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94" name="tx1294"/>
            <p:cNvSpPr/>
            <p:nvPr/>
          </p:nvSpPr>
          <p:spPr>
            <a:xfrm>
              <a:off x="275863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95" name="tx1295"/>
            <p:cNvSpPr/>
            <p:nvPr/>
          </p:nvSpPr>
          <p:spPr>
            <a:xfrm>
              <a:off x="7794832"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96" name="tx1296"/>
            <p:cNvSpPr/>
            <p:nvPr/>
          </p:nvSpPr>
          <p:spPr>
            <a:xfrm>
              <a:off x="8059894"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97" name="tx1297"/>
            <p:cNvSpPr/>
            <p:nvPr/>
          </p:nvSpPr>
          <p:spPr>
            <a:xfrm>
              <a:off x="832495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98" name="tx1298"/>
            <p:cNvSpPr/>
            <p:nvPr/>
          </p:nvSpPr>
          <p:spPr>
            <a:xfrm>
              <a:off x="859002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99" name="tx1299"/>
            <p:cNvSpPr/>
            <p:nvPr/>
          </p:nvSpPr>
          <p:spPr>
            <a:xfrm>
              <a:off x="8855083" y="426554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300" name="tx1300"/>
            <p:cNvSpPr/>
            <p:nvPr/>
          </p:nvSpPr>
          <p:spPr>
            <a:xfrm>
              <a:off x="2758637" y="5610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301" name="tx1301"/>
            <p:cNvSpPr/>
            <p:nvPr/>
          </p:nvSpPr>
          <p:spPr>
            <a:xfrm>
              <a:off x="3023700" y="5612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302" name="tx1302"/>
            <p:cNvSpPr/>
            <p:nvPr/>
          </p:nvSpPr>
          <p:spPr>
            <a:xfrm>
              <a:off x="3288763" y="56136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303" name="tx1303"/>
            <p:cNvSpPr/>
            <p:nvPr/>
          </p:nvSpPr>
          <p:spPr>
            <a:xfrm>
              <a:off x="3553826"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304" name="tx1304"/>
            <p:cNvSpPr/>
            <p:nvPr/>
          </p:nvSpPr>
          <p:spPr>
            <a:xfrm>
              <a:off x="3818889"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305" name="tx1305"/>
            <p:cNvSpPr/>
            <p:nvPr/>
          </p:nvSpPr>
          <p:spPr>
            <a:xfrm>
              <a:off x="4083952" y="5610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306" name="tx1306"/>
            <p:cNvSpPr/>
            <p:nvPr/>
          </p:nvSpPr>
          <p:spPr>
            <a:xfrm>
              <a:off x="4349014"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307" name="tx1307"/>
            <p:cNvSpPr/>
            <p:nvPr/>
          </p:nvSpPr>
          <p:spPr>
            <a:xfrm>
              <a:off x="4614077"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08" name="tx1308"/>
            <p:cNvSpPr/>
            <p:nvPr/>
          </p:nvSpPr>
          <p:spPr>
            <a:xfrm>
              <a:off x="4879140"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09" name="tx1309"/>
            <p:cNvSpPr/>
            <p:nvPr/>
          </p:nvSpPr>
          <p:spPr>
            <a:xfrm>
              <a:off x="5144203"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10" name="tx1310"/>
            <p:cNvSpPr/>
            <p:nvPr/>
          </p:nvSpPr>
          <p:spPr>
            <a:xfrm>
              <a:off x="5409266"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311" name="tx1311"/>
            <p:cNvSpPr/>
            <p:nvPr/>
          </p:nvSpPr>
          <p:spPr>
            <a:xfrm>
              <a:off x="5674329"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12" name="tx1312"/>
            <p:cNvSpPr/>
            <p:nvPr/>
          </p:nvSpPr>
          <p:spPr>
            <a:xfrm>
              <a:off x="5939392"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13" name="tx1313"/>
            <p:cNvSpPr/>
            <p:nvPr/>
          </p:nvSpPr>
          <p:spPr>
            <a:xfrm>
              <a:off x="6204454"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314" name="tx1314"/>
            <p:cNvSpPr/>
            <p:nvPr/>
          </p:nvSpPr>
          <p:spPr>
            <a:xfrm>
              <a:off x="6469517"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315" name="tx1315"/>
            <p:cNvSpPr/>
            <p:nvPr/>
          </p:nvSpPr>
          <p:spPr>
            <a:xfrm>
              <a:off x="6734580"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316" name="tx1316"/>
            <p:cNvSpPr/>
            <p:nvPr/>
          </p:nvSpPr>
          <p:spPr>
            <a:xfrm>
              <a:off x="6999643"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317" name="tx1317"/>
            <p:cNvSpPr/>
            <p:nvPr/>
          </p:nvSpPr>
          <p:spPr>
            <a:xfrm>
              <a:off x="7264706"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318" name="tx1318"/>
            <p:cNvSpPr/>
            <p:nvPr/>
          </p:nvSpPr>
          <p:spPr>
            <a:xfrm>
              <a:off x="7529769"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319" name="tx1319"/>
            <p:cNvSpPr/>
            <p:nvPr/>
          </p:nvSpPr>
          <p:spPr>
            <a:xfrm>
              <a:off x="7794832" y="5612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320" name="tx1320"/>
            <p:cNvSpPr/>
            <p:nvPr/>
          </p:nvSpPr>
          <p:spPr>
            <a:xfrm>
              <a:off x="8059894" y="5612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321" name="tx1321"/>
            <p:cNvSpPr/>
            <p:nvPr/>
          </p:nvSpPr>
          <p:spPr>
            <a:xfrm>
              <a:off x="8324957" y="5612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322" name="tx1322"/>
            <p:cNvSpPr/>
            <p:nvPr/>
          </p:nvSpPr>
          <p:spPr>
            <a:xfrm>
              <a:off x="8590020" y="5612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323" name="tx1323"/>
            <p:cNvSpPr/>
            <p:nvPr/>
          </p:nvSpPr>
          <p:spPr>
            <a:xfrm>
              <a:off x="8855083" y="5612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324" name="tx1324"/>
            <p:cNvSpPr/>
            <p:nvPr/>
          </p:nvSpPr>
          <p:spPr>
            <a:xfrm>
              <a:off x="275863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25" name="tx1325"/>
            <p:cNvSpPr/>
            <p:nvPr/>
          </p:nvSpPr>
          <p:spPr>
            <a:xfrm>
              <a:off x="302370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26" name="tx1326"/>
            <p:cNvSpPr/>
            <p:nvPr/>
          </p:nvSpPr>
          <p:spPr>
            <a:xfrm>
              <a:off x="328876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27" name="tx1327"/>
            <p:cNvSpPr/>
            <p:nvPr/>
          </p:nvSpPr>
          <p:spPr>
            <a:xfrm>
              <a:off x="355382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28" name="tx1328"/>
            <p:cNvSpPr/>
            <p:nvPr/>
          </p:nvSpPr>
          <p:spPr>
            <a:xfrm>
              <a:off x="381888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29" name="tx1329"/>
            <p:cNvSpPr/>
            <p:nvPr/>
          </p:nvSpPr>
          <p:spPr>
            <a:xfrm>
              <a:off x="408395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30" name="tx1330"/>
            <p:cNvSpPr/>
            <p:nvPr/>
          </p:nvSpPr>
          <p:spPr>
            <a:xfrm>
              <a:off x="434901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31" name="tx1331"/>
            <p:cNvSpPr/>
            <p:nvPr/>
          </p:nvSpPr>
          <p:spPr>
            <a:xfrm>
              <a:off x="461407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32" name="tx1332"/>
            <p:cNvSpPr/>
            <p:nvPr/>
          </p:nvSpPr>
          <p:spPr>
            <a:xfrm>
              <a:off x="487914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33" name="tx1333"/>
            <p:cNvSpPr/>
            <p:nvPr/>
          </p:nvSpPr>
          <p:spPr>
            <a:xfrm>
              <a:off x="514420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34" name="tx1334"/>
            <p:cNvSpPr/>
            <p:nvPr/>
          </p:nvSpPr>
          <p:spPr>
            <a:xfrm>
              <a:off x="540926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35" name="tx1335"/>
            <p:cNvSpPr/>
            <p:nvPr/>
          </p:nvSpPr>
          <p:spPr>
            <a:xfrm>
              <a:off x="567432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36" name="tx1336"/>
            <p:cNvSpPr/>
            <p:nvPr/>
          </p:nvSpPr>
          <p:spPr>
            <a:xfrm>
              <a:off x="593939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37" name="tx1337"/>
            <p:cNvSpPr/>
            <p:nvPr/>
          </p:nvSpPr>
          <p:spPr>
            <a:xfrm>
              <a:off x="620445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38" name="tx1338"/>
            <p:cNvSpPr/>
            <p:nvPr/>
          </p:nvSpPr>
          <p:spPr>
            <a:xfrm>
              <a:off x="646951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39" name="tx1339"/>
            <p:cNvSpPr/>
            <p:nvPr/>
          </p:nvSpPr>
          <p:spPr>
            <a:xfrm>
              <a:off x="673458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40" name="tx1340"/>
            <p:cNvSpPr/>
            <p:nvPr/>
          </p:nvSpPr>
          <p:spPr>
            <a:xfrm>
              <a:off x="699964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1" name="tx1341"/>
            <p:cNvSpPr/>
            <p:nvPr/>
          </p:nvSpPr>
          <p:spPr>
            <a:xfrm>
              <a:off x="726470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42" name="tx1342"/>
            <p:cNvSpPr/>
            <p:nvPr/>
          </p:nvSpPr>
          <p:spPr>
            <a:xfrm>
              <a:off x="752976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3" name="tx1343"/>
            <p:cNvSpPr/>
            <p:nvPr/>
          </p:nvSpPr>
          <p:spPr>
            <a:xfrm>
              <a:off x="779483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44" name="tx1344"/>
            <p:cNvSpPr/>
            <p:nvPr/>
          </p:nvSpPr>
          <p:spPr>
            <a:xfrm>
              <a:off x="805989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45" name="tx1345"/>
            <p:cNvSpPr/>
            <p:nvPr/>
          </p:nvSpPr>
          <p:spPr>
            <a:xfrm>
              <a:off x="8324957" y="22432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46" name="tx1346"/>
            <p:cNvSpPr/>
            <p:nvPr/>
          </p:nvSpPr>
          <p:spPr>
            <a:xfrm>
              <a:off x="859002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7" name="tx1347"/>
            <p:cNvSpPr/>
            <p:nvPr/>
          </p:nvSpPr>
          <p:spPr>
            <a:xfrm>
              <a:off x="885508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48" name="tx1348"/>
            <p:cNvSpPr/>
            <p:nvPr/>
          </p:nvSpPr>
          <p:spPr>
            <a:xfrm>
              <a:off x="275863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349" name="tx1349"/>
            <p:cNvSpPr/>
            <p:nvPr/>
          </p:nvSpPr>
          <p:spPr>
            <a:xfrm>
              <a:off x="3023700"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0" name="tx1350"/>
            <p:cNvSpPr/>
            <p:nvPr/>
          </p:nvSpPr>
          <p:spPr>
            <a:xfrm>
              <a:off x="328876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1" name="tx1351"/>
            <p:cNvSpPr/>
            <p:nvPr/>
          </p:nvSpPr>
          <p:spPr>
            <a:xfrm>
              <a:off x="3553826"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352" name="tx1352"/>
            <p:cNvSpPr/>
            <p:nvPr/>
          </p:nvSpPr>
          <p:spPr>
            <a:xfrm>
              <a:off x="3818889"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3" name="tx1353"/>
            <p:cNvSpPr/>
            <p:nvPr/>
          </p:nvSpPr>
          <p:spPr>
            <a:xfrm>
              <a:off x="4083952"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4" name="tx1354"/>
            <p:cNvSpPr/>
            <p:nvPr/>
          </p:nvSpPr>
          <p:spPr>
            <a:xfrm>
              <a:off x="275863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5" name="tx1355"/>
            <p:cNvSpPr/>
            <p:nvPr/>
          </p:nvSpPr>
          <p:spPr>
            <a:xfrm>
              <a:off x="302370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6" name="tx1356"/>
            <p:cNvSpPr/>
            <p:nvPr/>
          </p:nvSpPr>
          <p:spPr>
            <a:xfrm>
              <a:off x="328876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7" name="tx1357"/>
            <p:cNvSpPr/>
            <p:nvPr/>
          </p:nvSpPr>
          <p:spPr>
            <a:xfrm>
              <a:off x="3553826"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8" name="tx1358"/>
            <p:cNvSpPr/>
            <p:nvPr/>
          </p:nvSpPr>
          <p:spPr>
            <a:xfrm>
              <a:off x="3818889"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59" name="tx1359"/>
            <p:cNvSpPr/>
            <p:nvPr/>
          </p:nvSpPr>
          <p:spPr>
            <a:xfrm>
              <a:off x="4083952"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0" name="tx1360"/>
            <p:cNvSpPr/>
            <p:nvPr/>
          </p:nvSpPr>
          <p:spPr>
            <a:xfrm>
              <a:off x="4349014"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1" name="tx1361"/>
            <p:cNvSpPr/>
            <p:nvPr/>
          </p:nvSpPr>
          <p:spPr>
            <a:xfrm>
              <a:off x="461407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2" name="tx1362"/>
            <p:cNvSpPr/>
            <p:nvPr/>
          </p:nvSpPr>
          <p:spPr>
            <a:xfrm>
              <a:off x="487914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3" name="tx1363"/>
            <p:cNvSpPr/>
            <p:nvPr/>
          </p:nvSpPr>
          <p:spPr>
            <a:xfrm>
              <a:off x="514420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4" name="tx1364"/>
            <p:cNvSpPr/>
            <p:nvPr/>
          </p:nvSpPr>
          <p:spPr>
            <a:xfrm>
              <a:off x="5409266"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65" name="tx1365"/>
            <p:cNvSpPr/>
            <p:nvPr/>
          </p:nvSpPr>
          <p:spPr>
            <a:xfrm>
              <a:off x="5674329"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6" name="tx1366"/>
            <p:cNvSpPr/>
            <p:nvPr/>
          </p:nvSpPr>
          <p:spPr>
            <a:xfrm>
              <a:off x="5939392"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7" name="tx1367"/>
            <p:cNvSpPr/>
            <p:nvPr/>
          </p:nvSpPr>
          <p:spPr>
            <a:xfrm>
              <a:off x="6204454"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68" name="tx1368"/>
            <p:cNvSpPr/>
            <p:nvPr/>
          </p:nvSpPr>
          <p:spPr>
            <a:xfrm>
              <a:off x="646951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9" name="tx1369"/>
            <p:cNvSpPr/>
            <p:nvPr/>
          </p:nvSpPr>
          <p:spPr>
            <a:xfrm>
              <a:off x="673458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70" name="tx1370"/>
            <p:cNvSpPr/>
            <p:nvPr/>
          </p:nvSpPr>
          <p:spPr>
            <a:xfrm>
              <a:off x="699964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1" name="tx1371"/>
            <p:cNvSpPr/>
            <p:nvPr/>
          </p:nvSpPr>
          <p:spPr>
            <a:xfrm>
              <a:off x="7264706"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2" name="tx1372"/>
            <p:cNvSpPr/>
            <p:nvPr/>
          </p:nvSpPr>
          <p:spPr>
            <a:xfrm>
              <a:off x="7529769"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3" name="tx1373"/>
            <p:cNvSpPr/>
            <p:nvPr/>
          </p:nvSpPr>
          <p:spPr>
            <a:xfrm>
              <a:off x="7794832"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74" name="tx1374"/>
            <p:cNvSpPr/>
            <p:nvPr/>
          </p:nvSpPr>
          <p:spPr>
            <a:xfrm>
              <a:off x="8059894"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5" name="tx1375"/>
            <p:cNvSpPr/>
            <p:nvPr/>
          </p:nvSpPr>
          <p:spPr>
            <a:xfrm>
              <a:off x="832495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76" name="tx1376"/>
            <p:cNvSpPr/>
            <p:nvPr/>
          </p:nvSpPr>
          <p:spPr>
            <a:xfrm>
              <a:off x="859002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77" name="tx1377"/>
            <p:cNvSpPr/>
            <p:nvPr/>
          </p:nvSpPr>
          <p:spPr>
            <a:xfrm>
              <a:off x="885508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78" name="tx1378"/>
            <p:cNvSpPr/>
            <p:nvPr/>
          </p:nvSpPr>
          <p:spPr>
            <a:xfrm>
              <a:off x="4349014"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79" name="tx1379"/>
            <p:cNvSpPr/>
            <p:nvPr/>
          </p:nvSpPr>
          <p:spPr>
            <a:xfrm>
              <a:off x="461407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0" name="tx1380"/>
            <p:cNvSpPr/>
            <p:nvPr/>
          </p:nvSpPr>
          <p:spPr>
            <a:xfrm>
              <a:off x="4879140"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1" name="tx1381"/>
            <p:cNvSpPr/>
            <p:nvPr/>
          </p:nvSpPr>
          <p:spPr>
            <a:xfrm>
              <a:off x="514420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2" name="tx1382"/>
            <p:cNvSpPr/>
            <p:nvPr/>
          </p:nvSpPr>
          <p:spPr>
            <a:xfrm>
              <a:off x="5409266"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83" name="tx1383"/>
            <p:cNvSpPr/>
            <p:nvPr/>
          </p:nvSpPr>
          <p:spPr>
            <a:xfrm>
              <a:off x="5674329"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4" name="tx1384"/>
            <p:cNvSpPr/>
            <p:nvPr/>
          </p:nvSpPr>
          <p:spPr>
            <a:xfrm>
              <a:off x="5939392"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5" name="tx1385"/>
            <p:cNvSpPr/>
            <p:nvPr/>
          </p:nvSpPr>
          <p:spPr>
            <a:xfrm>
              <a:off x="6204454"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6" name="tx1386"/>
            <p:cNvSpPr/>
            <p:nvPr/>
          </p:nvSpPr>
          <p:spPr>
            <a:xfrm>
              <a:off x="646951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7" name="tx1387"/>
            <p:cNvSpPr/>
            <p:nvPr/>
          </p:nvSpPr>
          <p:spPr>
            <a:xfrm>
              <a:off x="6734580"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8" name="tx1388"/>
            <p:cNvSpPr/>
            <p:nvPr/>
          </p:nvSpPr>
          <p:spPr>
            <a:xfrm>
              <a:off x="699964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89" name="tx1389"/>
            <p:cNvSpPr/>
            <p:nvPr/>
          </p:nvSpPr>
          <p:spPr>
            <a:xfrm>
              <a:off x="7264706"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390" name="tx1390"/>
            <p:cNvSpPr/>
            <p:nvPr/>
          </p:nvSpPr>
          <p:spPr>
            <a:xfrm>
              <a:off x="7529769"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91" name="tx1391"/>
            <p:cNvSpPr/>
            <p:nvPr/>
          </p:nvSpPr>
          <p:spPr>
            <a:xfrm>
              <a:off x="7794832"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92" name="tx1392"/>
            <p:cNvSpPr/>
            <p:nvPr/>
          </p:nvSpPr>
          <p:spPr>
            <a:xfrm>
              <a:off x="8059894"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393" name="tx1393"/>
            <p:cNvSpPr/>
            <p:nvPr/>
          </p:nvSpPr>
          <p:spPr>
            <a:xfrm>
              <a:off x="832495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394" name="tx1394"/>
            <p:cNvSpPr/>
            <p:nvPr/>
          </p:nvSpPr>
          <p:spPr>
            <a:xfrm>
              <a:off x="8590020"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395" name="tx1395"/>
            <p:cNvSpPr/>
            <p:nvPr/>
          </p:nvSpPr>
          <p:spPr>
            <a:xfrm>
              <a:off x="885508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6" name="tx1396"/>
            <p:cNvSpPr/>
            <p:nvPr/>
          </p:nvSpPr>
          <p:spPr>
            <a:xfrm>
              <a:off x="673458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97" name="tx1397"/>
            <p:cNvSpPr/>
            <p:nvPr/>
          </p:nvSpPr>
          <p:spPr>
            <a:xfrm>
              <a:off x="699964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8" name="tx1398"/>
            <p:cNvSpPr/>
            <p:nvPr/>
          </p:nvSpPr>
          <p:spPr>
            <a:xfrm>
              <a:off x="7264706"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99" name="tx1399"/>
            <p:cNvSpPr/>
            <p:nvPr/>
          </p:nvSpPr>
          <p:spPr>
            <a:xfrm>
              <a:off x="7529769"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00" name="tx1400"/>
            <p:cNvSpPr/>
            <p:nvPr/>
          </p:nvSpPr>
          <p:spPr>
            <a:xfrm>
              <a:off x="7794832"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401" name="tx1401"/>
            <p:cNvSpPr/>
            <p:nvPr/>
          </p:nvSpPr>
          <p:spPr>
            <a:xfrm>
              <a:off x="8059894" y="39971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402" name="tx1402"/>
            <p:cNvSpPr/>
            <p:nvPr/>
          </p:nvSpPr>
          <p:spPr>
            <a:xfrm>
              <a:off x="8324957"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403" name="tx1403"/>
            <p:cNvSpPr/>
            <p:nvPr/>
          </p:nvSpPr>
          <p:spPr>
            <a:xfrm>
              <a:off x="8590020"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04" name="tx1404"/>
            <p:cNvSpPr/>
            <p:nvPr/>
          </p:nvSpPr>
          <p:spPr>
            <a:xfrm>
              <a:off x="885508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05" name="tx1405"/>
            <p:cNvSpPr/>
            <p:nvPr/>
          </p:nvSpPr>
          <p:spPr>
            <a:xfrm>
              <a:off x="2758637"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06" name="tx1406"/>
            <p:cNvSpPr/>
            <p:nvPr/>
          </p:nvSpPr>
          <p:spPr>
            <a:xfrm>
              <a:off x="302370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07" name="tx1407"/>
            <p:cNvSpPr/>
            <p:nvPr/>
          </p:nvSpPr>
          <p:spPr>
            <a:xfrm>
              <a:off x="328876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08" name="tx1408"/>
            <p:cNvSpPr/>
            <p:nvPr/>
          </p:nvSpPr>
          <p:spPr>
            <a:xfrm>
              <a:off x="3553826"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09" name="tx1409"/>
            <p:cNvSpPr/>
            <p:nvPr/>
          </p:nvSpPr>
          <p:spPr>
            <a:xfrm>
              <a:off x="3818889"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10" name="tx1410"/>
            <p:cNvSpPr/>
            <p:nvPr/>
          </p:nvSpPr>
          <p:spPr>
            <a:xfrm>
              <a:off x="4083952"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11" name="tx1411"/>
            <p:cNvSpPr/>
            <p:nvPr/>
          </p:nvSpPr>
          <p:spPr>
            <a:xfrm>
              <a:off x="4349014"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12" name="tx1412"/>
            <p:cNvSpPr/>
            <p:nvPr/>
          </p:nvSpPr>
          <p:spPr>
            <a:xfrm>
              <a:off x="4614077"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13" name="tx1413"/>
            <p:cNvSpPr/>
            <p:nvPr/>
          </p:nvSpPr>
          <p:spPr>
            <a:xfrm>
              <a:off x="487914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14" name="tx1414"/>
            <p:cNvSpPr/>
            <p:nvPr/>
          </p:nvSpPr>
          <p:spPr>
            <a:xfrm>
              <a:off x="514420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15" name="tx1415"/>
            <p:cNvSpPr/>
            <p:nvPr/>
          </p:nvSpPr>
          <p:spPr>
            <a:xfrm>
              <a:off x="5409266"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16" name="tx1416"/>
            <p:cNvSpPr/>
            <p:nvPr/>
          </p:nvSpPr>
          <p:spPr>
            <a:xfrm>
              <a:off x="5674329"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17" name="tx1417"/>
            <p:cNvSpPr/>
            <p:nvPr/>
          </p:nvSpPr>
          <p:spPr>
            <a:xfrm>
              <a:off x="5939392"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18" name="tx1418"/>
            <p:cNvSpPr/>
            <p:nvPr/>
          </p:nvSpPr>
          <p:spPr>
            <a:xfrm>
              <a:off x="6204454"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19" name="tx1419"/>
            <p:cNvSpPr/>
            <p:nvPr/>
          </p:nvSpPr>
          <p:spPr>
            <a:xfrm>
              <a:off x="6469517"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20" name="tx1420"/>
            <p:cNvSpPr/>
            <p:nvPr/>
          </p:nvSpPr>
          <p:spPr>
            <a:xfrm>
              <a:off x="275863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21" name="tx1421"/>
            <p:cNvSpPr/>
            <p:nvPr/>
          </p:nvSpPr>
          <p:spPr>
            <a:xfrm>
              <a:off x="302370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22" name="tx1422"/>
            <p:cNvSpPr/>
            <p:nvPr/>
          </p:nvSpPr>
          <p:spPr>
            <a:xfrm>
              <a:off x="328876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23" name="tx1423"/>
            <p:cNvSpPr/>
            <p:nvPr/>
          </p:nvSpPr>
          <p:spPr>
            <a:xfrm>
              <a:off x="3553826"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24" name="tx1424"/>
            <p:cNvSpPr/>
            <p:nvPr/>
          </p:nvSpPr>
          <p:spPr>
            <a:xfrm>
              <a:off x="3818889"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425" name="tx1425"/>
            <p:cNvSpPr/>
            <p:nvPr/>
          </p:nvSpPr>
          <p:spPr>
            <a:xfrm>
              <a:off x="4083952"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26" name="tx1426"/>
            <p:cNvSpPr/>
            <p:nvPr/>
          </p:nvSpPr>
          <p:spPr>
            <a:xfrm>
              <a:off x="4349014"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27" name="tx1427"/>
            <p:cNvSpPr/>
            <p:nvPr/>
          </p:nvSpPr>
          <p:spPr>
            <a:xfrm>
              <a:off x="461407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28" name="tx1428"/>
            <p:cNvSpPr/>
            <p:nvPr/>
          </p:nvSpPr>
          <p:spPr>
            <a:xfrm>
              <a:off x="487914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9" name="tx1429"/>
            <p:cNvSpPr/>
            <p:nvPr/>
          </p:nvSpPr>
          <p:spPr>
            <a:xfrm>
              <a:off x="514420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0" name="tx1430"/>
            <p:cNvSpPr/>
            <p:nvPr/>
          </p:nvSpPr>
          <p:spPr>
            <a:xfrm>
              <a:off x="5409266"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1" name="tx1431"/>
            <p:cNvSpPr/>
            <p:nvPr/>
          </p:nvSpPr>
          <p:spPr>
            <a:xfrm>
              <a:off x="5674329"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2" name="tx1432"/>
            <p:cNvSpPr/>
            <p:nvPr/>
          </p:nvSpPr>
          <p:spPr>
            <a:xfrm>
              <a:off x="5939392"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3" name="tx1433"/>
            <p:cNvSpPr/>
            <p:nvPr/>
          </p:nvSpPr>
          <p:spPr>
            <a:xfrm>
              <a:off x="6204454"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4" name="tx1434"/>
            <p:cNvSpPr/>
            <p:nvPr/>
          </p:nvSpPr>
          <p:spPr>
            <a:xfrm>
              <a:off x="646951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5" name="tx1435"/>
            <p:cNvSpPr/>
            <p:nvPr/>
          </p:nvSpPr>
          <p:spPr>
            <a:xfrm>
              <a:off x="673458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6" name="tx1436"/>
            <p:cNvSpPr/>
            <p:nvPr/>
          </p:nvSpPr>
          <p:spPr>
            <a:xfrm>
              <a:off x="699964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7" name="tx1437"/>
            <p:cNvSpPr/>
            <p:nvPr/>
          </p:nvSpPr>
          <p:spPr>
            <a:xfrm>
              <a:off x="7264706"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8" name="tx1438"/>
            <p:cNvSpPr/>
            <p:nvPr/>
          </p:nvSpPr>
          <p:spPr>
            <a:xfrm>
              <a:off x="7529769"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9" name="tx1439"/>
            <p:cNvSpPr/>
            <p:nvPr/>
          </p:nvSpPr>
          <p:spPr>
            <a:xfrm>
              <a:off x="7794832"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40" name="tx1440"/>
            <p:cNvSpPr/>
            <p:nvPr/>
          </p:nvSpPr>
          <p:spPr>
            <a:xfrm>
              <a:off x="8059894"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41" name="tx1441"/>
            <p:cNvSpPr/>
            <p:nvPr/>
          </p:nvSpPr>
          <p:spPr>
            <a:xfrm>
              <a:off x="832495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42" name="tx1442"/>
            <p:cNvSpPr/>
            <p:nvPr/>
          </p:nvSpPr>
          <p:spPr>
            <a:xfrm>
              <a:off x="859002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43" name="tx1443"/>
            <p:cNvSpPr/>
            <p:nvPr/>
          </p:nvSpPr>
          <p:spPr>
            <a:xfrm>
              <a:off x="885508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44" name="tx1444"/>
            <p:cNvSpPr/>
            <p:nvPr/>
          </p:nvSpPr>
          <p:spPr>
            <a:xfrm>
              <a:off x="275863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45" name="tx1445"/>
            <p:cNvSpPr/>
            <p:nvPr/>
          </p:nvSpPr>
          <p:spPr>
            <a:xfrm>
              <a:off x="302370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46" name="tx1446"/>
            <p:cNvSpPr/>
            <p:nvPr/>
          </p:nvSpPr>
          <p:spPr>
            <a:xfrm>
              <a:off x="328876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47" name="tx1447"/>
            <p:cNvSpPr/>
            <p:nvPr/>
          </p:nvSpPr>
          <p:spPr>
            <a:xfrm>
              <a:off x="3553826"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48" name="tx1448"/>
            <p:cNvSpPr/>
            <p:nvPr/>
          </p:nvSpPr>
          <p:spPr>
            <a:xfrm>
              <a:off x="3818889"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49" name="tx1449"/>
            <p:cNvSpPr/>
            <p:nvPr/>
          </p:nvSpPr>
          <p:spPr>
            <a:xfrm>
              <a:off x="4083952"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50" name="tx1450"/>
            <p:cNvSpPr/>
            <p:nvPr/>
          </p:nvSpPr>
          <p:spPr>
            <a:xfrm>
              <a:off x="4349014"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51" name="tx1451"/>
            <p:cNvSpPr/>
            <p:nvPr/>
          </p:nvSpPr>
          <p:spPr>
            <a:xfrm>
              <a:off x="461407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52" name="tx1452"/>
            <p:cNvSpPr/>
            <p:nvPr/>
          </p:nvSpPr>
          <p:spPr>
            <a:xfrm>
              <a:off x="4879140" y="2647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53" name="tx1453"/>
            <p:cNvSpPr/>
            <p:nvPr/>
          </p:nvSpPr>
          <p:spPr>
            <a:xfrm>
              <a:off x="514420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54" name="tx1454"/>
            <p:cNvSpPr/>
            <p:nvPr/>
          </p:nvSpPr>
          <p:spPr>
            <a:xfrm>
              <a:off x="5409266"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55" name="tx1455"/>
            <p:cNvSpPr/>
            <p:nvPr/>
          </p:nvSpPr>
          <p:spPr>
            <a:xfrm>
              <a:off x="5674329"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56" name="tx1456"/>
            <p:cNvSpPr/>
            <p:nvPr/>
          </p:nvSpPr>
          <p:spPr>
            <a:xfrm>
              <a:off x="5939392"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57" name="tx1457"/>
            <p:cNvSpPr/>
            <p:nvPr/>
          </p:nvSpPr>
          <p:spPr>
            <a:xfrm>
              <a:off x="6204454" y="2647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58" name="tx1458"/>
            <p:cNvSpPr/>
            <p:nvPr/>
          </p:nvSpPr>
          <p:spPr>
            <a:xfrm>
              <a:off x="646951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59" name="tx1459"/>
            <p:cNvSpPr/>
            <p:nvPr/>
          </p:nvSpPr>
          <p:spPr>
            <a:xfrm>
              <a:off x="673458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60" name="tx1460"/>
            <p:cNvSpPr/>
            <p:nvPr/>
          </p:nvSpPr>
          <p:spPr>
            <a:xfrm>
              <a:off x="699964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61" name="tx1461"/>
            <p:cNvSpPr/>
            <p:nvPr/>
          </p:nvSpPr>
          <p:spPr>
            <a:xfrm>
              <a:off x="7264706"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62" name="tx1462"/>
            <p:cNvSpPr/>
            <p:nvPr/>
          </p:nvSpPr>
          <p:spPr>
            <a:xfrm>
              <a:off x="7529769"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63" name="tx1463"/>
            <p:cNvSpPr/>
            <p:nvPr/>
          </p:nvSpPr>
          <p:spPr>
            <a:xfrm>
              <a:off x="7794832"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64" name="tx1464"/>
            <p:cNvSpPr/>
            <p:nvPr/>
          </p:nvSpPr>
          <p:spPr>
            <a:xfrm>
              <a:off x="8059894" y="2647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65" name="tx1465"/>
            <p:cNvSpPr/>
            <p:nvPr/>
          </p:nvSpPr>
          <p:spPr>
            <a:xfrm>
              <a:off x="832495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66" name="tx1466"/>
            <p:cNvSpPr/>
            <p:nvPr/>
          </p:nvSpPr>
          <p:spPr>
            <a:xfrm>
              <a:off x="859002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67" name="tx1467"/>
            <p:cNvSpPr/>
            <p:nvPr/>
          </p:nvSpPr>
          <p:spPr>
            <a:xfrm>
              <a:off x="885508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68" name="tx1468"/>
            <p:cNvSpPr/>
            <p:nvPr/>
          </p:nvSpPr>
          <p:spPr>
            <a:xfrm>
              <a:off x="275863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69" name="tx1469"/>
            <p:cNvSpPr/>
            <p:nvPr/>
          </p:nvSpPr>
          <p:spPr>
            <a:xfrm>
              <a:off x="302370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70" name="tx1470"/>
            <p:cNvSpPr/>
            <p:nvPr/>
          </p:nvSpPr>
          <p:spPr>
            <a:xfrm>
              <a:off x="328876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71" name="tx1471"/>
            <p:cNvSpPr/>
            <p:nvPr/>
          </p:nvSpPr>
          <p:spPr>
            <a:xfrm>
              <a:off x="3553826"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72" name="tx1472"/>
            <p:cNvSpPr/>
            <p:nvPr/>
          </p:nvSpPr>
          <p:spPr>
            <a:xfrm>
              <a:off x="3818889" y="29167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73" name="tx1473"/>
            <p:cNvSpPr/>
            <p:nvPr/>
          </p:nvSpPr>
          <p:spPr>
            <a:xfrm>
              <a:off x="4083952"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74" name="tx1474"/>
            <p:cNvSpPr/>
            <p:nvPr/>
          </p:nvSpPr>
          <p:spPr>
            <a:xfrm>
              <a:off x="4349014"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75" name="tx1475"/>
            <p:cNvSpPr/>
            <p:nvPr/>
          </p:nvSpPr>
          <p:spPr>
            <a:xfrm>
              <a:off x="4614077" y="29167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76" name="tx1476"/>
            <p:cNvSpPr/>
            <p:nvPr/>
          </p:nvSpPr>
          <p:spPr>
            <a:xfrm>
              <a:off x="487914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77" name="tx1477"/>
            <p:cNvSpPr/>
            <p:nvPr/>
          </p:nvSpPr>
          <p:spPr>
            <a:xfrm>
              <a:off x="514420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78" name="tx1478"/>
            <p:cNvSpPr/>
            <p:nvPr/>
          </p:nvSpPr>
          <p:spPr>
            <a:xfrm>
              <a:off x="5409266"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79" name="tx1479"/>
            <p:cNvSpPr/>
            <p:nvPr/>
          </p:nvSpPr>
          <p:spPr>
            <a:xfrm>
              <a:off x="5674329"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80" name="tx1480"/>
            <p:cNvSpPr/>
            <p:nvPr/>
          </p:nvSpPr>
          <p:spPr>
            <a:xfrm>
              <a:off x="5939392"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81" name="tx1481"/>
            <p:cNvSpPr/>
            <p:nvPr/>
          </p:nvSpPr>
          <p:spPr>
            <a:xfrm>
              <a:off x="6204454"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82" name="tx1482"/>
            <p:cNvSpPr/>
            <p:nvPr/>
          </p:nvSpPr>
          <p:spPr>
            <a:xfrm>
              <a:off x="646951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83" name="tx1483"/>
            <p:cNvSpPr/>
            <p:nvPr/>
          </p:nvSpPr>
          <p:spPr>
            <a:xfrm>
              <a:off x="673458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84" name="tx1484"/>
            <p:cNvSpPr/>
            <p:nvPr/>
          </p:nvSpPr>
          <p:spPr>
            <a:xfrm>
              <a:off x="699964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85" name="tx1485"/>
            <p:cNvSpPr/>
            <p:nvPr/>
          </p:nvSpPr>
          <p:spPr>
            <a:xfrm>
              <a:off x="7264706"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86" name="tx1486"/>
            <p:cNvSpPr/>
            <p:nvPr/>
          </p:nvSpPr>
          <p:spPr>
            <a:xfrm>
              <a:off x="7529769"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87" name="tx1487"/>
            <p:cNvSpPr/>
            <p:nvPr/>
          </p:nvSpPr>
          <p:spPr>
            <a:xfrm>
              <a:off x="7794832"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88" name="tx1488"/>
            <p:cNvSpPr/>
            <p:nvPr/>
          </p:nvSpPr>
          <p:spPr>
            <a:xfrm>
              <a:off x="8059894" y="29167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89" name="tx1489"/>
            <p:cNvSpPr/>
            <p:nvPr/>
          </p:nvSpPr>
          <p:spPr>
            <a:xfrm>
              <a:off x="832495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90" name="tx1490"/>
            <p:cNvSpPr/>
            <p:nvPr/>
          </p:nvSpPr>
          <p:spPr>
            <a:xfrm>
              <a:off x="8590020" y="29167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91" name="tx1491"/>
            <p:cNvSpPr/>
            <p:nvPr/>
          </p:nvSpPr>
          <p:spPr>
            <a:xfrm>
              <a:off x="885508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92" name="tx1492"/>
            <p:cNvSpPr/>
            <p:nvPr/>
          </p:nvSpPr>
          <p:spPr>
            <a:xfrm>
              <a:off x="2758637"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93" name="tx1493"/>
            <p:cNvSpPr/>
            <p:nvPr/>
          </p:nvSpPr>
          <p:spPr>
            <a:xfrm>
              <a:off x="302370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94" name="tx1494"/>
            <p:cNvSpPr/>
            <p:nvPr/>
          </p:nvSpPr>
          <p:spPr>
            <a:xfrm>
              <a:off x="328876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95" name="tx1495"/>
            <p:cNvSpPr/>
            <p:nvPr/>
          </p:nvSpPr>
          <p:spPr>
            <a:xfrm>
              <a:off x="3553826"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96" name="tx1496"/>
            <p:cNvSpPr/>
            <p:nvPr/>
          </p:nvSpPr>
          <p:spPr>
            <a:xfrm>
              <a:off x="3818889"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97" name="tx1497"/>
            <p:cNvSpPr/>
            <p:nvPr/>
          </p:nvSpPr>
          <p:spPr>
            <a:xfrm>
              <a:off x="4083952"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98" name="tx1498"/>
            <p:cNvSpPr/>
            <p:nvPr/>
          </p:nvSpPr>
          <p:spPr>
            <a:xfrm>
              <a:off x="4349014"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99" name="tx1499"/>
            <p:cNvSpPr/>
            <p:nvPr/>
          </p:nvSpPr>
          <p:spPr>
            <a:xfrm>
              <a:off x="4614077"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00" name="tx1500"/>
            <p:cNvSpPr/>
            <p:nvPr/>
          </p:nvSpPr>
          <p:spPr>
            <a:xfrm>
              <a:off x="487914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01" name="tx1501"/>
            <p:cNvSpPr/>
            <p:nvPr/>
          </p:nvSpPr>
          <p:spPr>
            <a:xfrm>
              <a:off x="514420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02" name="tx1502"/>
            <p:cNvSpPr/>
            <p:nvPr/>
          </p:nvSpPr>
          <p:spPr>
            <a:xfrm>
              <a:off x="5409266"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03" name="tx1503"/>
            <p:cNvSpPr/>
            <p:nvPr/>
          </p:nvSpPr>
          <p:spPr>
            <a:xfrm>
              <a:off x="5674329"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04" name="tx1504"/>
            <p:cNvSpPr/>
            <p:nvPr/>
          </p:nvSpPr>
          <p:spPr>
            <a:xfrm>
              <a:off x="5939392"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05" name="tx1505"/>
            <p:cNvSpPr/>
            <p:nvPr/>
          </p:nvSpPr>
          <p:spPr>
            <a:xfrm>
              <a:off x="6204454"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06" name="tx1506"/>
            <p:cNvSpPr/>
            <p:nvPr/>
          </p:nvSpPr>
          <p:spPr>
            <a:xfrm>
              <a:off x="6469517"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07" name="tx1507"/>
            <p:cNvSpPr/>
            <p:nvPr/>
          </p:nvSpPr>
          <p:spPr>
            <a:xfrm>
              <a:off x="673458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08" name="tx1508"/>
            <p:cNvSpPr/>
            <p:nvPr/>
          </p:nvSpPr>
          <p:spPr>
            <a:xfrm>
              <a:off x="699964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09" name="tx1509"/>
            <p:cNvSpPr/>
            <p:nvPr/>
          </p:nvSpPr>
          <p:spPr>
            <a:xfrm>
              <a:off x="7264706"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10" name="tx1510"/>
            <p:cNvSpPr/>
            <p:nvPr/>
          </p:nvSpPr>
          <p:spPr>
            <a:xfrm>
              <a:off x="7529769"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11" name="tx1511"/>
            <p:cNvSpPr/>
            <p:nvPr/>
          </p:nvSpPr>
          <p:spPr>
            <a:xfrm>
              <a:off x="7794832"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512" name="tx1512"/>
            <p:cNvSpPr/>
            <p:nvPr/>
          </p:nvSpPr>
          <p:spPr>
            <a:xfrm>
              <a:off x="8059894"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513" name="tx1513"/>
            <p:cNvSpPr/>
            <p:nvPr/>
          </p:nvSpPr>
          <p:spPr>
            <a:xfrm>
              <a:off x="8324957"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514" name="tx1514"/>
            <p:cNvSpPr/>
            <p:nvPr/>
          </p:nvSpPr>
          <p:spPr>
            <a:xfrm>
              <a:off x="859002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515" name="tx1515"/>
            <p:cNvSpPr/>
            <p:nvPr/>
          </p:nvSpPr>
          <p:spPr>
            <a:xfrm>
              <a:off x="885508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516" name="tx1516"/>
            <p:cNvSpPr/>
            <p:nvPr/>
          </p:nvSpPr>
          <p:spPr>
            <a:xfrm>
              <a:off x="275863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17" name="tx1517"/>
            <p:cNvSpPr/>
            <p:nvPr/>
          </p:nvSpPr>
          <p:spPr>
            <a:xfrm>
              <a:off x="302370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18" name="tx1518"/>
            <p:cNvSpPr/>
            <p:nvPr/>
          </p:nvSpPr>
          <p:spPr>
            <a:xfrm>
              <a:off x="3288763" y="25126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19" name="tx1519"/>
            <p:cNvSpPr/>
            <p:nvPr/>
          </p:nvSpPr>
          <p:spPr>
            <a:xfrm>
              <a:off x="3553826"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20" name="tx1520"/>
            <p:cNvSpPr/>
            <p:nvPr/>
          </p:nvSpPr>
          <p:spPr>
            <a:xfrm>
              <a:off x="3818889"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21" name="tx1521"/>
            <p:cNvSpPr/>
            <p:nvPr/>
          </p:nvSpPr>
          <p:spPr>
            <a:xfrm>
              <a:off x="4083952"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22" name="tx1522"/>
            <p:cNvSpPr/>
            <p:nvPr/>
          </p:nvSpPr>
          <p:spPr>
            <a:xfrm>
              <a:off x="4349014"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23" name="tx1523"/>
            <p:cNvSpPr/>
            <p:nvPr/>
          </p:nvSpPr>
          <p:spPr>
            <a:xfrm>
              <a:off x="461407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24" name="tx1524"/>
            <p:cNvSpPr/>
            <p:nvPr/>
          </p:nvSpPr>
          <p:spPr>
            <a:xfrm>
              <a:off x="487914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25" name="tx1525"/>
            <p:cNvSpPr/>
            <p:nvPr/>
          </p:nvSpPr>
          <p:spPr>
            <a:xfrm>
              <a:off x="5144203"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26" name="tx1526"/>
            <p:cNvSpPr/>
            <p:nvPr/>
          </p:nvSpPr>
          <p:spPr>
            <a:xfrm>
              <a:off x="5409266"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27" name="tx1527"/>
            <p:cNvSpPr/>
            <p:nvPr/>
          </p:nvSpPr>
          <p:spPr>
            <a:xfrm>
              <a:off x="5674329"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28" name="tx1528"/>
            <p:cNvSpPr/>
            <p:nvPr/>
          </p:nvSpPr>
          <p:spPr>
            <a:xfrm>
              <a:off x="5939392"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29" name="tx1529"/>
            <p:cNvSpPr/>
            <p:nvPr/>
          </p:nvSpPr>
          <p:spPr>
            <a:xfrm>
              <a:off x="6204454"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30" name="tx1530"/>
            <p:cNvSpPr/>
            <p:nvPr/>
          </p:nvSpPr>
          <p:spPr>
            <a:xfrm>
              <a:off x="646951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31" name="tx1531"/>
            <p:cNvSpPr/>
            <p:nvPr/>
          </p:nvSpPr>
          <p:spPr>
            <a:xfrm>
              <a:off x="673458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32" name="tx1532"/>
            <p:cNvSpPr/>
            <p:nvPr/>
          </p:nvSpPr>
          <p:spPr>
            <a:xfrm>
              <a:off x="6999643"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33" name="tx1533"/>
            <p:cNvSpPr/>
            <p:nvPr/>
          </p:nvSpPr>
          <p:spPr>
            <a:xfrm>
              <a:off x="7264706"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34" name="tx1534"/>
            <p:cNvSpPr/>
            <p:nvPr/>
          </p:nvSpPr>
          <p:spPr>
            <a:xfrm>
              <a:off x="7529769"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35" name="tx1535"/>
            <p:cNvSpPr/>
            <p:nvPr/>
          </p:nvSpPr>
          <p:spPr>
            <a:xfrm>
              <a:off x="7794832"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36" name="tx1536"/>
            <p:cNvSpPr/>
            <p:nvPr/>
          </p:nvSpPr>
          <p:spPr>
            <a:xfrm>
              <a:off x="8059894"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37" name="tx1537"/>
            <p:cNvSpPr/>
            <p:nvPr/>
          </p:nvSpPr>
          <p:spPr>
            <a:xfrm>
              <a:off x="832495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38" name="tx1538"/>
            <p:cNvSpPr/>
            <p:nvPr/>
          </p:nvSpPr>
          <p:spPr>
            <a:xfrm>
              <a:off x="859002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39" name="tx1539"/>
            <p:cNvSpPr/>
            <p:nvPr/>
          </p:nvSpPr>
          <p:spPr>
            <a:xfrm>
              <a:off x="8855083"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40" name="tx1540"/>
            <p:cNvSpPr/>
            <p:nvPr/>
          </p:nvSpPr>
          <p:spPr>
            <a:xfrm>
              <a:off x="2758637"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541" name="tx1541"/>
            <p:cNvSpPr/>
            <p:nvPr/>
          </p:nvSpPr>
          <p:spPr>
            <a:xfrm>
              <a:off x="3023700"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42" name="tx1542"/>
            <p:cNvSpPr/>
            <p:nvPr/>
          </p:nvSpPr>
          <p:spPr>
            <a:xfrm>
              <a:off x="3288763"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543" name="tx1543"/>
            <p:cNvSpPr/>
            <p:nvPr/>
          </p:nvSpPr>
          <p:spPr>
            <a:xfrm>
              <a:off x="3553826"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544" name="tx1544"/>
            <p:cNvSpPr/>
            <p:nvPr/>
          </p:nvSpPr>
          <p:spPr>
            <a:xfrm>
              <a:off x="3818889"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45" name="tx1545"/>
            <p:cNvSpPr/>
            <p:nvPr/>
          </p:nvSpPr>
          <p:spPr>
            <a:xfrm>
              <a:off x="4083952"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46" name="tx1546"/>
            <p:cNvSpPr/>
            <p:nvPr/>
          </p:nvSpPr>
          <p:spPr>
            <a:xfrm>
              <a:off x="4349014"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47" name="tx1547"/>
            <p:cNvSpPr/>
            <p:nvPr/>
          </p:nvSpPr>
          <p:spPr>
            <a:xfrm>
              <a:off x="4614077"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48" name="tx1548"/>
            <p:cNvSpPr/>
            <p:nvPr/>
          </p:nvSpPr>
          <p:spPr>
            <a:xfrm>
              <a:off x="4879140"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49" name="tx1549"/>
            <p:cNvSpPr/>
            <p:nvPr/>
          </p:nvSpPr>
          <p:spPr>
            <a:xfrm>
              <a:off x="5144203"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50" name="tx1550"/>
            <p:cNvSpPr/>
            <p:nvPr/>
          </p:nvSpPr>
          <p:spPr>
            <a:xfrm>
              <a:off x="5409266"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51" name="tx1551"/>
            <p:cNvSpPr/>
            <p:nvPr/>
          </p:nvSpPr>
          <p:spPr>
            <a:xfrm>
              <a:off x="5674329"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552" name="tx1552"/>
            <p:cNvSpPr/>
            <p:nvPr/>
          </p:nvSpPr>
          <p:spPr>
            <a:xfrm>
              <a:off x="5939392"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53" name="tx1553"/>
            <p:cNvSpPr/>
            <p:nvPr/>
          </p:nvSpPr>
          <p:spPr>
            <a:xfrm>
              <a:off x="6204454"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554" name="tx1554"/>
            <p:cNvSpPr/>
            <p:nvPr/>
          </p:nvSpPr>
          <p:spPr>
            <a:xfrm>
              <a:off x="6469517"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555" name="tx1555"/>
            <p:cNvSpPr/>
            <p:nvPr/>
          </p:nvSpPr>
          <p:spPr>
            <a:xfrm>
              <a:off x="6734580" y="534320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556" name="tx1556"/>
            <p:cNvSpPr/>
            <p:nvPr/>
          </p:nvSpPr>
          <p:spPr>
            <a:xfrm>
              <a:off x="6999643"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557" name="tx1557"/>
            <p:cNvSpPr/>
            <p:nvPr/>
          </p:nvSpPr>
          <p:spPr>
            <a:xfrm>
              <a:off x="7264706"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558" name="tx1558"/>
            <p:cNvSpPr/>
            <p:nvPr/>
          </p:nvSpPr>
          <p:spPr>
            <a:xfrm>
              <a:off x="7529769"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559" name="tx1559"/>
            <p:cNvSpPr/>
            <p:nvPr/>
          </p:nvSpPr>
          <p:spPr>
            <a:xfrm>
              <a:off x="7794832"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560" name="tx1560"/>
            <p:cNvSpPr/>
            <p:nvPr/>
          </p:nvSpPr>
          <p:spPr>
            <a:xfrm>
              <a:off x="8059894"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561" name="tx1561"/>
            <p:cNvSpPr/>
            <p:nvPr/>
          </p:nvSpPr>
          <p:spPr>
            <a:xfrm>
              <a:off x="8324957"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562" name="tx1562"/>
            <p:cNvSpPr/>
            <p:nvPr/>
          </p:nvSpPr>
          <p:spPr>
            <a:xfrm>
              <a:off x="8590020"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563" name="tx1563"/>
            <p:cNvSpPr/>
            <p:nvPr/>
          </p:nvSpPr>
          <p:spPr>
            <a:xfrm>
              <a:off x="8855083"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564" name="tx1564"/>
            <p:cNvSpPr/>
            <p:nvPr/>
          </p:nvSpPr>
          <p:spPr>
            <a:xfrm>
              <a:off x="275863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65" name="tx1565"/>
            <p:cNvSpPr/>
            <p:nvPr/>
          </p:nvSpPr>
          <p:spPr>
            <a:xfrm>
              <a:off x="302370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66" name="tx1566"/>
            <p:cNvSpPr/>
            <p:nvPr/>
          </p:nvSpPr>
          <p:spPr>
            <a:xfrm>
              <a:off x="3288763"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67" name="tx1567"/>
            <p:cNvSpPr/>
            <p:nvPr/>
          </p:nvSpPr>
          <p:spPr>
            <a:xfrm>
              <a:off x="3553826"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68" name="tx1568"/>
            <p:cNvSpPr/>
            <p:nvPr/>
          </p:nvSpPr>
          <p:spPr>
            <a:xfrm>
              <a:off x="3818889"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69" name="tx1569"/>
            <p:cNvSpPr/>
            <p:nvPr/>
          </p:nvSpPr>
          <p:spPr>
            <a:xfrm>
              <a:off x="4083952"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70" name="tx1570"/>
            <p:cNvSpPr/>
            <p:nvPr/>
          </p:nvSpPr>
          <p:spPr>
            <a:xfrm>
              <a:off x="4349014"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71" name="tx1571"/>
            <p:cNvSpPr/>
            <p:nvPr/>
          </p:nvSpPr>
          <p:spPr>
            <a:xfrm>
              <a:off x="461407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72" name="tx1572"/>
            <p:cNvSpPr/>
            <p:nvPr/>
          </p:nvSpPr>
          <p:spPr>
            <a:xfrm>
              <a:off x="487914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73" name="tx1573"/>
            <p:cNvSpPr/>
            <p:nvPr/>
          </p:nvSpPr>
          <p:spPr>
            <a:xfrm>
              <a:off x="5144203"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74" name="tx1574"/>
            <p:cNvSpPr/>
            <p:nvPr/>
          </p:nvSpPr>
          <p:spPr>
            <a:xfrm>
              <a:off x="5409266"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75" name="tx1575"/>
            <p:cNvSpPr/>
            <p:nvPr/>
          </p:nvSpPr>
          <p:spPr>
            <a:xfrm>
              <a:off x="5674329"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76" name="tx1576"/>
            <p:cNvSpPr/>
            <p:nvPr/>
          </p:nvSpPr>
          <p:spPr>
            <a:xfrm>
              <a:off x="5939392"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77" name="tx1577"/>
            <p:cNvSpPr/>
            <p:nvPr/>
          </p:nvSpPr>
          <p:spPr>
            <a:xfrm>
              <a:off x="6204454"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78" name="tx1578"/>
            <p:cNvSpPr/>
            <p:nvPr/>
          </p:nvSpPr>
          <p:spPr>
            <a:xfrm>
              <a:off x="6469517"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79" name="tx1579"/>
            <p:cNvSpPr/>
            <p:nvPr/>
          </p:nvSpPr>
          <p:spPr>
            <a:xfrm>
              <a:off x="673458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80" name="tx1580"/>
            <p:cNvSpPr/>
            <p:nvPr/>
          </p:nvSpPr>
          <p:spPr>
            <a:xfrm>
              <a:off x="6999643"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81" name="tx1581"/>
            <p:cNvSpPr/>
            <p:nvPr/>
          </p:nvSpPr>
          <p:spPr>
            <a:xfrm>
              <a:off x="7264706"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82" name="tx1582"/>
            <p:cNvSpPr/>
            <p:nvPr/>
          </p:nvSpPr>
          <p:spPr>
            <a:xfrm>
              <a:off x="7529769"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83" name="tx1583"/>
            <p:cNvSpPr/>
            <p:nvPr/>
          </p:nvSpPr>
          <p:spPr>
            <a:xfrm>
              <a:off x="7794832"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84" name="tx1584"/>
            <p:cNvSpPr/>
            <p:nvPr/>
          </p:nvSpPr>
          <p:spPr>
            <a:xfrm>
              <a:off x="8059894"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85" name="tx1585"/>
            <p:cNvSpPr/>
            <p:nvPr/>
          </p:nvSpPr>
          <p:spPr>
            <a:xfrm>
              <a:off x="832495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86" name="tx1586"/>
            <p:cNvSpPr/>
            <p:nvPr/>
          </p:nvSpPr>
          <p:spPr>
            <a:xfrm>
              <a:off x="859002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87" name="tx1587"/>
            <p:cNvSpPr/>
            <p:nvPr/>
          </p:nvSpPr>
          <p:spPr>
            <a:xfrm>
              <a:off x="8855083"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88" name="tx1588"/>
            <p:cNvSpPr/>
            <p:nvPr/>
          </p:nvSpPr>
          <p:spPr>
            <a:xfrm>
              <a:off x="275863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89" name="tx1589"/>
            <p:cNvSpPr/>
            <p:nvPr/>
          </p:nvSpPr>
          <p:spPr>
            <a:xfrm>
              <a:off x="302370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90" name="tx1590"/>
            <p:cNvSpPr/>
            <p:nvPr/>
          </p:nvSpPr>
          <p:spPr>
            <a:xfrm>
              <a:off x="328876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91" name="tx1591"/>
            <p:cNvSpPr/>
            <p:nvPr/>
          </p:nvSpPr>
          <p:spPr>
            <a:xfrm>
              <a:off x="3553826"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92" name="tx1592"/>
            <p:cNvSpPr/>
            <p:nvPr/>
          </p:nvSpPr>
          <p:spPr>
            <a:xfrm>
              <a:off x="3818889"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93" name="tx1593"/>
            <p:cNvSpPr/>
            <p:nvPr/>
          </p:nvSpPr>
          <p:spPr>
            <a:xfrm>
              <a:off x="4083952"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94" name="tx1594"/>
            <p:cNvSpPr/>
            <p:nvPr/>
          </p:nvSpPr>
          <p:spPr>
            <a:xfrm>
              <a:off x="4349014"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95" name="tx1595"/>
            <p:cNvSpPr/>
            <p:nvPr/>
          </p:nvSpPr>
          <p:spPr>
            <a:xfrm>
              <a:off x="461407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96" name="tx1596"/>
            <p:cNvSpPr/>
            <p:nvPr/>
          </p:nvSpPr>
          <p:spPr>
            <a:xfrm>
              <a:off x="487914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97" name="tx1597"/>
            <p:cNvSpPr/>
            <p:nvPr/>
          </p:nvSpPr>
          <p:spPr>
            <a:xfrm>
              <a:off x="514420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98" name="tx1598"/>
            <p:cNvSpPr/>
            <p:nvPr/>
          </p:nvSpPr>
          <p:spPr>
            <a:xfrm>
              <a:off x="5409266"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99" name="tx1599"/>
            <p:cNvSpPr/>
            <p:nvPr/>
          </p:nvSpPr>
          <p:spPr>
            <a:xfrm>
              <a:off x="5674329"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00" name="tx1600"/>
            <p:cNvSpPr/>
            <p:nvPr/>
          </p:nvSpPr>
          <p:spPr>
            <a:xfrm>
              <a:off x="5939392"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01" name="tx1601"/>
            <p:cNvSpPr/>
            <p:nvPr/>
          </p:nvSpPr>
          <p:spPr>
            <a:xfrm>
              <a:off x="6204454"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02" name="tx1602"/>
            <p:cNvSpPr/>
            <p:nvPr/>
          </p:nvSpPr>
          <p:spPr>
            <a:xfrm>
              <a:off x="646951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03" name="tx1603"/>
            <p:cNvSpPr/>
            <p:nvPr/>
          </p:nvSpPr>
          <p:spPr>
            <a:xfrm>
              <a:off x="673458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04" name="tx1604"/>
            <p:cNvSpPr/>
            <p:nvPr/>
          </p:nvSpPr>
          <p:spPr>
            <a:xfrm>
              <a:off x="699964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05" name="tx1605"/>
            <p:cNvSpPr/>
            <p:nvPr/>
          </p:nvSpPr>
          <p:spPr>
            <a:xfrm>
              <a:off x="7264706"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06" name="tx1606"/>
            <p:cNvSpPr/>
            <p:nvPr/>
          </p:nvSpPr>
          <p:spPr>
            <a:xfrm>
              <a:off x="7529769"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07" name="tx1607"/>
            <p:cNvSpPr/>
            <p:nvPr/>
          </p:nvSpPr>
          <p:spPr>
            <a:xfrm>
              <a:off x="7794832"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08" name="tx1608"/>
            <p:cNvSpPr/>
            <p:nvPr/>
          </p:nvSpPr>
          <p:spPr>
            <a:xfrm>
              <a:off x="8059894"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09" name="tx1609"/>
            <p:cNvSpPr/>
            <p:nvPr/>
          </p:nvSpPr>
          <p:spPr>
            <a:xfrm>
              <a:off x="832495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10" name="tx1610"/>
            <p:cNvSpPr/>
            <p:nvPr/>
          </p:nvSpPr>
          <p:spPr>
            <a:xfrm>
              <a:off x="859002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11" name="tx1611"/>
            <p:cNvSpPr/>
            <p:nvPr/>
          </p:nvSpPr>
          <p:spPr>
            <a:xfrm>
              <a:off x="885508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12" name="tx1612"/>
            <p:cNvSpPr/>
            <p:nvPr/>
          </p:nvSpPr>
          <p:spPr>
            <a:xfrm>
              <a:off x="275863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13" name="tx1613"/>
            <p:cNvSpPr/>
            <p:nvPr/>
          </p:nvSpPr>
          <p:spPr>
            <a:xfrm>
              <a:off x="302370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14" name="tx1614"/>
            <p:cNvSpPr/>
            <p:nvPr/>
          </p:nvSpPr>
          <p:spPr>
            <a:xfrm>
              <a:off x="328876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15" name="tx1615"/>
            <p:cNvSpPr/>
            <p:nvPr/>
          </p:nvSpPr>
          <p:spPr>
            <a:xfrm>
              <a:off x="3553826"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16" name="tx1616"/>
            <p:cNvSpPr/>
            <p:nvPr/>
          </p:nvSpPr>
          <p:spPr>
            <a:xfrm>
              <a:off x="3818889"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17" name="tx1617"/>
            <p:cNvSpPr/>
            <p:nvPr/>
          </p:nvSpPr>
          <p:spPr>
            <a:xfrm>
              <a:off x="4083952"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18" name="tx1618"/>
            <p:cNvSpPr/>
            <p:nvPr/>
          </p:nvSpPr>
          <p:spPr>
            <a:xfrm>
              <a:off x="4349014"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19" name="tx1619"/>
            <p:cNvSpPr/>
            <p:nvPr/>
          </p:nvSpPr>
          <p:spPr>
            <a:xfrm>
              <a:off x="461407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20" name="tx1620"/>
            <p:cNvSpPr/>
            <p:nvPr/>
          </p:nvSpPr>
          <p:spPr>
            <a:xfrm>
              <a:off x="487914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21" name="tx1621"/>
            <p:cNvSpPr/>
            <p:nvPr/>
          </p:nvSpPr>
          <p:spPr>
            <a:xfrm>
              <a:off x="514420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22" name="tx1622"/>
            <p:cNvSpPr/>
            <p:nvPr/>
          </p:nvSpPr>
          <p:spPr>
            <a:xfrm>
              <a:off x="5409266"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23" name="tx1623"/>
            <p:cNvSpPr/>
            <p:nvPr/>
          </p:nvSpPr>
          <p:spPr>
            <a:xfrm>
              <a:off x="5674329"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24" name="tx1624"/>
            <p:cNvSpPr/>
            <p:nvPr/>
          </p:nvSpPr>
          <p:spPr>
            <a:xfrm>
              <a:off x="5939392"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25" name="tx1625"/>
            <p:cNvSpPr/>
            <p:nvPr/>
          </p:nvSpPr>
          <p:spPr>
            <a:xfrm>
              <a:off x="6204454"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26" name="tx1626"/>
            <p:cNvSpPr/>
            <p:nvPr/>
          </p:nvSpPr>
          <p:spPr>
            <a:xfrm>
              <a:off x="646951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27" name="tx1627"/>
            <p:cNvSpPr/>
            <p:nvPr/>
          </p:nvSpPr>
          <p:spPr>
            <a:xfrm>
              <a:off x="673458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28" name="tx1628"/>
            <p:cNvSpPr/>
            <p:nvPr/>
          </p:nvSpPr>
          <p:spPr>
            <a:xfrm>
              <a:off x="699964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29" name="tx1629"/>
            <p:cNvSpPr/>
            <p:nvPr/>
          </p:nvSpPr>
          <p:spPr>
            <a:xfrm>
              <a:off x="7264706"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30" name="tx1630"/>
            <p:cNvSpPr/>
            <p:nvPr/>
          </p:nvSpPr>
          <p:spPr>
            <a:xfrm>
              <a:off x="7529769"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31" name="tx1631"/>
            <p:cNvSpPr/>
            <p:nvPr/>
          </p:nvSpPr>
          <p:spPr>
            <a:xfrm>
              <a:off x="7794832"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32" name="tx1632"/>
            <p:cNvSpPr/>
            <p:nvPr/>
          </p:nvSpPr>
          <p:spPr>
            <a:xfrm>
              <a:off x="8059894"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33" name="tx1633"/>
            <p:cNvSpPr/>
            <p:nvPr/>
          </p:nvSpPr>
          <p:spPr>
            <a:xfrm>
              <a:off x="832495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34" name="tx1634"/>
            <p:cNvSpPr/>
            <p:nvPr/>
          </p:nvSpPr>
          <p:spPr>
            <a:xfrm>
              <a:off x="859002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35" name="tx1635"/>
            <p:cNvSpPr/>
            <p:nvPr/>
          </p:nvSpPr>
          <p:spPr>
            <a:xfrm>
              <a:off x="885508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36" name="tx1636"/>
            <p:cNvSpPr/>
            <p:nvPr/>
          </p:nvSpPr>
          <p:spPr>
            <a:xfrm>
              <a:off x="275863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7" name="tx1637"/>
            <p:cNvSpPr/>
            <p:nvPr/>
          </p:nvSpPr>
          <p:spPr>
            <a:xfrm>
              <a:off x="302370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8" name="tx1638"/>
            <p:cNvSpPr/>
            <p:nvPr/>
          </p:nvSpPr>
          <p:spPr>
            <a:xfrm>
              <a:off x="328876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9" name="tx1639"/>
            <p:cNvSpPr/>
            <p:nvPr/>
          </p:nvSpPr>
          <p:spPr>
            <a:xfrm>
              <a:off x="3553826"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0" name="tx1640"/>
            <p:cNvSpPr/>
            <p:nvPr/>
          </p:nvSpPr>
          <p:spPr>
            <a:xfrm>
              <a:off x="3818889"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1" name="tx1641"/>
            <p:cNvSpPr/>
            <p:nvPr/>
          </p:nvSpPr>
          <p:spPr>
            <a:xfrm>
              <a:off x="4083952"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2" name="tx1642"/>
            <p:cNvSpPr/>
            <p:nvPr/>
          </p:nvSpPr>
          <p:spPr>
            <a:xfrm>
              <a:off x="4349014"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3" name="tx1643"/>
            <p:cNvSpPr/>
            <p:nvPr/>
          </p:nvSpPr>
          <p:spPr>
            <a:xfrm>
              <a:off x="461407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4" name="tx1644"/>
            <p:cNvSpPr/>
            <p:nvPr/>
          </p:nvSpPr>
          <p:spPr>
            <a:xfrm>
              <a:off x="487914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5" name="tx1645"/>
            <p:cNvSpPr/>
            <p:nvPr/>
          </p:nvSpPr>
          <p:spPr>
            <a:xfrm>
              <a:off x="514420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6" name="tx1646"/>
            <p:cNvSpPr/>
            <p:nvPr/>
          </p:nvSpPr>
          <p:spPr>
            <a:xfrm>
              <a:off x="5409266"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7" name="tx1647"/>
            <p:cNvSpPr/>
            <p:nvPr/>
          </p:nvSpPr>
          <p:spPr>
            <a:xfrm>
              <a:off x="5674329"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48" name="tx1648"/>
            <p:cNvSpPr/>
            <p:nvPr/>
          </p:nvSpPr>
          <p:spPr>
            <a:xfrm>
              <a:off x="5939392"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49" name="tx1649"/>
            <p:cNvSpPr/>
            <p:nvPr/>
          </p:nvSpPr>
          <p:spPr>
            <a:xfrm>
              <a:off x="6204454"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50" name="tx1650"/>
            <p:cNvSpPr/>
            <p:nvPr/>
          </p:nvSpPr>
          <p:spPr>
            <a:xfrm>
              <a:off x="646951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51" name="tx1651"/>
            <p:cNvSpPr/>
            <p:nvPr/>
          </p:nvSpPr>
          <p:spPr>
            <a:xfrm>
              <a:off x="673458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52" name="tx1652"/>
            <p:cNvSpPr/>
            <p:nvPr/>
          </p:nvSpPr>
          <p:spPr>
            <a:xfrm>
              <a:off x="699964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53" name="tx1653"/>
            <p:cNvSpPr/>
            <p:nvPr/>
          </p:nvSpPr>
          <p:spPr>
            <a:xfrm>
              <a:off x="7264706"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54" name="tx1654"/>
            <p:cNvSpPr/>
            <p:nvPr/>
          </p:nvSpPr>
          <p:spPr>
            <a:xfrm>
              <a:off x="7529769"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55" name="tx1655"/>
            <p:cNvSpPr/>
            <p:nvPr/>
          </p:nvSpPr>
          <p:spPr>
            <a:xfrm>
              <a:off x="7794832"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56" name="tx1656"/>
            <p:cNvSpPr/>
            <p:nvPr/>
          </p:nvSpPr>
          <p:spPr>
            <a:xfrm>
              <a:off x="8059894"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57" name="tx1657"/>
            <p:cNvSpPr/>
            <p:nvPr/>
          </p:nvSpPr>
          <p:spPr>
            <a:xfrm>
              <a:off x="832495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58" name="tx1658"/>
            <p:cNvSpPr/>
            <p:nvPr/>
          </p:nvSpPr>
          <p:spPr>
            <a:xfrm>
              <a:off x="859002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59" name="tx1659"/>
            <p:cNvSpPr/>
            <p:nvPr/>
          </p:nvSpPr>
          <p:spPr>
            <a:xfrm>
              <a:off x="885508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60" name="tx1660"/>
            <p:cNvSpPr/>
            <p:nvPr/>
          </p:nvSpPr>
          <p:spPr>
            <a:xfrm>
              <a:off x="275863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61" name="tx1661"/>
            <p:cNvSpPr/>
            <p:nvPr/>
          </p:nvSpPr>
          <p:spPr>
            <a:xfrm>
              <a:off x="302370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662" name="tx1662"/>
            <p:cNvSpPr/>
            <p:nvPr/>
          </p:nvSpPr>
          <p:spPr>
            <a:xfrm>
              <a:off x="3288763"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663" name="tx1663"/>
            <p:cNvSpPr/>
            <p:nvPr/>
          </p:nvSpPr>
          <p:spPr>
            <a:xfrm>
              <a:off x="3553826"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664" name="tx1664"/>
            <p:cNvSpPr/>
            <p:nvPr/>
          </p:nvSpPr>
          <p:spPr>
            <a:xfrm>
              <a:off x="3818889" y="54762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665" name="tx1665"/>
            <p:cNvSpPr/>
            <p:nvPr/>
          </p:nvSpPr>
          <p:spPr>
            <a:xfrm>
              <a:off x="4083952"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66" name="tx1666"/>
            <p:cNvSpPr/>
            <p:nvPr/>
          </p:nvSpPr>
          <p:spPr>
            <a:xfrm>
              <a:off x="4349014"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667" name="tx1667"/>
            <p:cNvSpPr/>
            <p:nvPr/>
          </p:nvSpPr>
          <p:spPr>
            <a:xfrm>
              <a:off x="461407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668" name="tx1668"/>
            <p:cNvSpPr/>
            <p:nvPr/>
          </p:nvSpPr>
          <p:spPr>
            <a:xfrm>
              <a:off x="487914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669" name="tx1669"/>
            <p:cNvSpPr/>
            <p:nvPr/>
          </p:nvSpPr>
          <p:spPr>
            <a:xfrm>
              <a:off x="5144203"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670" name="tx1670"/>
            <p:cNvSpPr/>
            <p:nvPr/>
          </p:nvSpPr>
          <p:spPr>
            <a:xfrm>
              <a:off x="5409266"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671" name="tx1671"/>
            <p:cNvSpPr/>
            <p:nvPr/>
          </p:nvSpPr>
          <p:spPr>
            <a:xfrm>
              <a:off x="5674329"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672" name="tx1672"/>
            <p:cNvSpPr/>
            <p:nvPr/>
          </p:nvSpPr>
          <p:spPr>
            <a:xfrm>
              <a:off x="5939392"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673" name="tx1673"/>
            <p:cNvSpPr/>
            <p:nvPr/>
          </p:nvSpPr>
          <p:spPr>
            <a:xfrm>
              <a:off x="6204454"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674" name="tx1674"/>
            <p:cNvSpPr/>
            <p:nvPr/>
          </p:nvSpPr>
          <p:spPr>
            <a:xfrm>
              <a:off x="646951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675" name="tx1675"/>
            <p:cNvSpPr/>
            <p:nvPr/>
          </p:nvSpPr>
          <p:spPr>
            <a:xfrm>
              <a:off x="673458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76" name="tx1676"/>
            <p:cNvSpPr/>
            <p:nvPr/>
          </p:nvSpPr>
          <p:spPr>
            <a:xfrm>
              <a:off x="6999643"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77" name="tx1677"/>
            <p:cNvSpPr/>
            <p:nvPr/>
          </p:nvSpPr>
          <p:spPr>
            <a:xfrm>
              <a:off x="7264706"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78" name="tx1678"/>
            <p:cNvSpPr/>
            <p:nvPr/>
          </p:nvSpPr>
          <p:spPr>
            <a:xfrm>
              <a:off x="7529769"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679" name="tx1679"/>
            <p:cNvSpPr/>
            <p:nvPr/>
          </p:nvSpPr>
          <p:spPr>
            <a:xfrm>
              <a:off x="7794832"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680" name="tx1680"/>
            <p:cNvSpPr/>
            <p:nvPr/>
          </p:nvSpPr>
          <p:spPr>
            <a:xfrm>
              <a:off x="8059894" y="54762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681" name="tx1681"/>
            <p:cNvSpPr/>
            <p:nvPr/>
          </p:nvSpPr>
          <p:spPr>
            <a:xfrm>
              <a:off x="8324957" y="54762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682" name="tx1682"/>
            <p:cNvSpPr/>
            <p:nvPr/>
          </p:nvSpPr>
          <p:spPr>
            <a:xfrm>
              <a:off x="8855083"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683" name="tx1683"/>
            <p:cNvSpPr/>
            <p:nvPr/>
          </p:nvSpPr>
          <p:spPr>
            <a:xfrm>
              <a:off x="859002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684" name="tx1684"/>
            <p:cNvSpPr/>
            <p:nvPr/>
          </p:nvSpPr>
          <p:spPr>
            <a:xfrm>
              <a:off x="26946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685" name="tx1685"/>
            <p:cNvSpPr/>
            <p:nvPr/>
          </p:nvSpPr>
          <p:spPr>
            <a:xfrm>
              <a:off x="295967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686" name="tx1686"/>
            <p:cNvSpPr/>
            <p:nvPr/>
          </p:nvSpPr>
          <p:spPr>
            <a:xfrm>
              <a:off x="32247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687" name="tx1687"/>
            <p:cNvSpPr/>
            <p:nvPr/>
          </p:nvSpPr>
          <p:spPr>
            <a:xfrm>
              <a:off x="348980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688" name="tx1688"/>
            <p:cNvSpPr/>
            <p:nvPr/>
          </p:nvSpPr>
          <p:spPr>
            <a:xfrm>
              <a:off x="375486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689" name="tx1689"/>
            <p:cNvSpPr/>
            <p:nvPr/>
          </p:nvSpPr>
          <p:spPr>
            <a:xfrm>
              <a:off x="40199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690" name="tx1690"/>
            <p:cNvSpPr/>
            <p:nvPr/>
          </p:nvSpPr>
          <p:spPr>
            <a:xfrm>
              <a:off x="428499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691" name="tx1691"/>
            <p:cNvSpPr/>
            <p:nvPr/>
          </p:nvSpPr>
          <p:spPr>
            <a:xfrm>
              <a:off x="455005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692" name="tx1692"/>
            <p:cNvSpPr/>
            <p:nvPr/>
          </p:nvSpPr>
          <p:spPr>
            <a:xfrm>
              <a:off x="481511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693" name="tx1693"/>
            <p:cNvSpPr/>
            <p:nvPr/>
          </p:nvSpPr>
          <p:spPr>
            <a:xfrm>
              <a:off x="50801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694" name="tx1694"/>
            <p:cNvSpPr/>
            <p:nvPr/>
          </p:nvSpPr>
          <p:spPr>
            <a:xfrm>
              <a:off x="53452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695" name="tx1695"/>
            <p:cNvSpPr/>
            <p:nvPr/>
          </p:nvSpPr>
          <p:spPr>
            <a:xfrm>
              <a:off x="56103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696" name="tx1696"/>
            <p:cNvSpPr/>
            <p:nvPr/>
          </p:nvSpPr>
          <p:spPr>
            <a:xfrm>
              <a:off x="58753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697" name="tx1697"/>
            <p:cNvSpPr/>
            <p:nvPr/>
          </p:nvSpPr>
          <p:spPr>
            <a:xfrm>
              <a:off x="614043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698" name="tx1698"/>
            <p:cNvSpPr/>
            <p:nvPr/>
          </p:nvSpPr>
          <p:spPr>
            <a:xfrm>
              <a:off x="640549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699" name="tx1699"/>
            <p:cNvSpPr/>
            <p:nvPr/>
          </p:nvSpPr>
          <p:spPr>
            <a:xfrm>
              <a:off x="667055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700" name="tx1700"/>
            <p:cNvSpPr/>
            <p:nvPr/>
          </p:nvSpPr>
          <p:spPr>
            <a:xfrm>
              <a:off x="693562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701" name="tx1701"/>
            <p:cNvSpPr/>
            <p:nvPr/>
          </p:nvSpPr>
          <p:spPr>
            <a:xfrm>
              <a:off x="72006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702" name="tx1702"/>
            <p:cNvSpPr/>
            <p:nvPr/>
          </p:nvSpPr>
          <p:spPr>
            <a:xfrm>
              <a:off x="74657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03" name="tx1703"/>
            <p:cNvSpPr/>
            <p:nvPr/>
          </p:nvSpPr>
          <p:spPr>
            <a:xfrm>
              <a:off x="773081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04" name="tx1704"/>
            <p:cNvSpPr/>
            <p:nvPr/>
          </p:nvSpPr>
          <p:spPr>
            <a:xfrm>
              <a:off x="79958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05" name="tx1705"/>
            <p:cNvSpPr/>
            <p:nvPr/>
          </p:nvSpPr>
          <p:spPr>
            <a:xfrm>
              <a:off x="82609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06" name="tx1706"/>
            <p:cNvSpPr/>
            <p:nvPr/>
          </p:nvSpPr>
          <p:spPr>
            <a:xfrm>
              <a:off x="852599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07" name="tx1707"/>
            <p:cNvSpPr/>
            <p:nvPr/>
          </p:nvSpPr>
          <p:spPr>
            <a:xfrm>
              <a:off x="879106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08" name="tx1708"/>
            <p:cNvSpPr/>
            <p:nvPr/>
          </p:nvSpPr>
          <p:spPr>
            <a:xfrm>
              <a:off x="2317791" y="5599778"/>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1709" name="tx1709"/>
            <p:cNvSpPr/>
            <p:nvPr/>
          </p:nvSpPr>
          <p:spPr>
            <a:xfrm>
              <a:off x="1937027" y="546507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710" name="tx1710"/>
            <p:cNvSpPr/>
            <p:nvPr/>
          </p:nvSpPr>
          <p:spPr>
            <a:xfrm>
              <a:off x="1999373" y="532859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711" name="tx1711"/>
            <p:cNvSpPr/>
            <p:nvPr/>
          </p:nvSpPr>
          <p:spPr>
            <a:xfrm>
              <a:off x="2076931" y="519565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712" name="tx1712"/>
            <p:cNvSpPr/>
            <p:nvPr/>
          </p:nvSpPr>
          <p:spPr>
            <a:xfrm>
              <a:off x="2185731" y="5060951"/>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713" name="tx1713"/>
            <p:cNvSpPr/>
            <p:nvPr/>
          </p:nvSpPr>
          <p:spPr>
            <a:xfrm>
              <a:off x="1999237" y="4898482"/>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714" name="tx1714"/>
            <p:cNvSpPr/>
            <p:nvPr/>
          </p:nvSpPr>
          <p:spPr>
            <a:xfrm>
              <a:off x="1999237" y="476377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715" name="tx1715"/>
            <p:cNvSpPr/>
            <p:nvPr/>
          </p:nvSpPr>
          <p:spPr>
            <a:xfrm>
              <a:off x="1999237" y="465683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716" name="tx1716"/>
            <p:cNvSpPr/>
            <p:nvPr/>
          </p:nvSpPr>
          <p:spPr>
            <a:xfrm>
              <a:off x="1354898" y="4495999"/>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1717" name="tx1717"/>
            <p:cNvSpPr/>
            <p:nvPr/>
          </p:nvSpPr>
          <p:spPr>
            <a:xfrm>
              <a:off x="2007149" y="4385644"/>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718" name="tx1718"/>
            <p:cNvSpPr/>
            <p:nvPr/>
          </p:nvSpPr>
          <p:spPr>
            <a:xfrm>
              <a:off x="1991529" y="4252711"/>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719" name="tx1719"/>
            <p:cNvSpPr/>
            <p:nvPr/>
          </p:nvSpPr>
          <p:spPr>
            <a:xfrm>
              <a:off x="1914039" y="4116231"/>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720" name="tx1720"/>
            <p:cNvSpPr/>
            <p:nvPr/>
          </p:nvSpPr>
          <p:spPr>
            <a:xfrm>
              <a:off x="2154762" y="3983297"/>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1721" name="tx1721"/>
            <p:cNvSpPr/>
            <p:nvPr/>
          </p:nvSpPr>
          <p:spPr>
            <a:xfrm>
              <a:off x="2247941" y="3848591"/>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1722" name="tx1722"/>
            <p:cNvSpPr/>
            <p:nvPr/>
          </p:nvSpPr>
          <p:spPr>
            <a:xfrm>
              <a:off x="1960492" y="3686121"/>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Nicaragua</a:t>
              </a:r>
            </a:p>
          </p:txBody>
        </p:sp>
        <p:sp>
          <p:nvSpPr>
            <p:cNvPr id="1723" name="tx1723"/>
            <p:cNvSpPr/>
            <p:nvPr/>
          </p:nvSpPr>
          <p:spPr>
            <a:xfrm>
              <a:off x="2107900" y="3577404"/>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1724" name="tx1724"/>
            <p:cNvSpPr/>
            <p:nvPr/>
          </p:nvSpPr>
          <p:spPr>
            <a:xfrm>
              <a:off x="2216768" y="3444470"/>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1725" name="tx1725"/>
            <p:cNvSpPr/>
            <p:nvPr/>
          </p:nvSpPr>
          <p:spPr>
            <a:xfrm>
              <a:off x="2053602" y="330799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1726" name="tx1726"/>
            <p:cNvSpPr/>
            <p:nvPr/>
          </p:nvSpPr>
          <p:spPr>
            <a:xfrm>
              <a:off x="1308035" y="3147294"/>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1727" name="tx1727"/>
            <p:cNvSpPr/>
            <p:nvPr/>
          </p:nvSpPr>
          <p:spPr>
            <a:xfrm>
              <a:off x="1913902" y="303857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728" name="tx1728"/>
            <p:cNvSpPr/>
            <p:nvPr/>
          </p:nvSpPr>
          <p:spPr>
            <a:xfrm>
              <a:off x="2302170" y="2905643"/>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1729" name="tx1729"/>
            <p:cNvSpPr/>
            <p:nvPr/>
          </p:nvSpPr>
          <p:spPr>
            <a:xfrm>
              <a:off x="1906058" y="276916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1730" name="tx1730"/>
            <p:cNvSpPr/>
            <p:nvPr/>
          </p:nvSpPr>
          <p:spPr>
            <a:xfrm>
              <a:off x="2076931" y="2636230"/>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1731" name="tx1731"/>
            <p:cNvSpPr/>
            <p:nvPr/>
          </p:nvSpPr>
          <p:spPr>
            <a:xfrm>
              <a:off x="1882866" y="249974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732" name="tx1732"/>
            <p:cNvSpPr/>
            <p:nvPr/>
          </p:nvSpPr>
          <p:spPr>
            <a:xfrm>
              <a:off x="2278910" y="236504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733" name="tx1733"/>
            <p:cNvSpPr/>
            <p:nvPr/>
          </p:nvSpPr>
          <p:spPr>
            <a:xfrm>
              <a:off x="2077068" y="22320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734" name="tx1734"/>
            <p:cNvSpPr/>
            <p:nvPr/>
          </p:nvSpPr>
          <p:spPr>
            <a:xfrm>
              <a:off x="2107968" y="206793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735" name="tx1735"/>
            <p:cNvSpPr/>
            <p:nvPr/>
          </p:nvSpPr>
          <p:spPr>
            <a:xfrm>
              <a:off x="2007081" y="1962696"/>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736" name="tx1736"/>
            <p:cNvSpPr/>
            <p:nvPr/>
          </p:nvSpPr>
          <p:spPr>
            <a:xfrm>
              <a:off x="2263289" y="1826216"/>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737" name="tx1737"/>
            <p:cNvSpPr/>
            <p:nvPr/>
          </p:nvSpPr>
          <p:spPr>
            <a:xfrm>
              <a:off x="2069223" y="1665520"/>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738" name="tx1738"/>
            <p:cNvSpPr/>
            <p:nvPr/>
          </p:nvSpPr>
          <p:spPr>
            <a:xfrm>
              <a:off x="1758582" y="1556802"/>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1739" name="tx1739"/>
            <p:cNvSpPr/>
            <p:nvPr/>
          </p:nvSpPr>
          <p:spPr>
            <a:xfrm>
              <a:off x="2014994" y="1423869"/>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740" name="tx1740"/>
            <p:cNvSpPr/>
            <p:nvPr/>
          </p:nvSpPr>
          <p:spPr>
            <a:xfrm>
              <a:off x="1284570" y="1261400"/>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1741" name="tx1741"/>
            <p:cNvSpPr/>
            <p:nvPr/>
          </p:nvSpPr>
          <p:spPr>
            <a:xfrm>
              <a:off x="1308308" y="1152682"/>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1742" name="tx1742"/>
            <p:cNvSpPr/>
            <p:nvPr/>
          </p:nvSpPr>
          <p:spPr>
            <a:xfrm>
              <a:off x="508103" y="1017975"/>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1743" name="tx1743"/>
            <p:cNvSpPr/>
            <p:nvPr/>
          </p:nvSpPr>
          <p:spPr>
            <a:xfrm>
              <a:off x="4030254"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744" name="pic1744"/>
            <p:cNvPicPr/>
            <p:nvPr/>
          </p:nvPicPr>
          <p:blipFill>
            <a:blip r:embed="rId2" cstate="print"/>
            <a:stretch>
              <a:fillRect/>
            </a:stretch>
          </p:blipFill>
          <p:spPr>
            <a:xfrm>
              <a:off x="5544046" y="5941007"/>
              <a:ext cx="2160000" cy="219455"/>
            </a:xfrm>
            <a:prstGeom prst="rect">
              <a:avLst/>
            </a:prstGeom>
          </p:spPr>
        </p:pic>
        <p:sp>
          <p:nvSpPr>
            <p:cNvPr id="1745" name="pl1745"/>
            <p:cNvSpPr/>
            <p:nvPr/>
          </p:nvSpPr>
          <p:spPr>
            <a:xfrm>
              <a:off x="554764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6" name="pl1746"/>
            <p:cNvSpPr/>
            <p:nvPr/>
          </p:nvSpPr>
          <p:spPr>
            <a:xfrm>
              <a:off x="681779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7" name="pl1747"/>
            <p:cNvSpPr/>
            <p:nvPr/>
          </p:nvSpPr>
          <p:spPr>
            <a:xfrm>
              <a:off x="703307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8" name="pl1748"/>
            <p:cNvSpPr/>
            <p:nvPr/>
          </p:nvSpPr>
          <p:spPr>
            <a:xfrm>
              <a:off x="724835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9" name="pl1749"/>
            <p:cNvSpPr/>
            <p:nvPr/>
          </p:nvSpPr>
          <p:spPr>
            <a:xfrm>
              <a:off x="746363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0" name="pl1750"/>
            <p:cNvSpPr/>
            <p:nvPr/>
          </p:nvSpPr>
          <p:spPr>
            <a:xfrm>
              <a:off x="770044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1" name="pl1751"/>
            <p:cNvSpPr/>
            <p:nvPr/>
          </p:nvSpPr>
          <p:spPr>
            <a:xfrm>
              <a:off x="554764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2" name="pl1752"/>
            <p:cNvSpPr/>
            <p:nvPr/>
          </p:nvSpPr>
          <p:spPr>
            <a:xfrm>
              <a:off x="681779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3" name="pl1753"/>
            <p:cNvSpPr/>
            <p:nvPr/>
          </p:nvSpPr>
          <p:spPr>
            <a:xfrm>
              <a:off x="703307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4" name="pl1754"/>
            <p:cNvSpPr/>
            <p:nvPr/>
          </p:nvSpPr>
          <p:spPr>
            <a:xfrm>
              <a:off x="724835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5" name="pl1755"/>
            <p:cNvSpPr/>
            <p:nvPr/>
          </p:nvSpPr>
          <p:spPr>
            <a:xfrm>
              <a:off x="746363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6" name="pl1756"/>
            <p:cNvSpPr/>
            <p:nvPr/>
          </p:nvSpPr>
          <p:spPr>
            <a:xfrm>
              <a:off x="770044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7" name="tx1757"/>
            <p:cNvSpPr/>
            <p:nvPr/>
          </p:nvSpPr>
          <p:spPr>
            <a:xfrm>
              <a:off x="5516568"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758" name="tx1758"/>
            <p:cNvSpPr/>
            <p:nvPr/>
          </p:nvSpPr>
          <p:spPr>
            <a:xfrm>
              <a:off x="675564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759" name="tx1759"/>
            <p:cNvSpPr/>
            <p:nvPr/>
          </p:nvSpPr>
          <p:spPr>
            <a:xfrm>
              <a:off x="697092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760" name="tx1760"/>
            <p:cNvSpPr/>
            <p:nvPr/>
          </p:nvSpPr>
          <p:spPr>
            <a:xfrm>
              <a:off x="718620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761" name="tx1761"/>
            <p:cNvSpPr/>
            <p:nvPr/>
          </p:nvSpPr>
          <p:spPr>
            <a:xfrm>
              <a:off x="740148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762" name="tx1762"/>
            <p:cNvSpPr/>
            <p:nvPr/>
          </p:nvSpPr>
          <p:spPr>
            <a:xfrm>
              <a:off x="7607213"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763" name="tx1763"/>
            <p:cNvSpPr/>
            <p:nvPr/>
          </p:nvSpPr>
          <p:spPr>
            <a:xfrm>
              <a:off x="2659889" y="399578"/>
              <a:ext cx="33917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AMR, 2000-2023</a:t>
              </a:r>
            </a:p>
          </p:txBody>
        </p:sp>
        <p:sp>
          <p:nvSpPr>
            <p:cNvPr id="1764" name="tx176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765" name="tx1765"/>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17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Saint Kitts and Nevis and Saint Vincent and the Grenadines had the highest crude average DTP1 coverage (99%) and Haiti had the lowest (81%).
Over the last 5 years (2019-2023), 18 countries maintained coverage of at least 90%.
There were no countries with coverage consistently below 60% over the last 5 years.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AMR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0559"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82294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609533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36771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659889" y="574326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9" name="pl9"/>
            <p:cNvSpPr/>
            <p:nvPr/>
          </p:nvSpPr>
          <p:spPr>
            <a:xfrm>
              <a:off x="2659889" y="559636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0" name="pl10"/>
            <p:cNvSpPr/>
            <p:nvPr/>
          </p:nvSpPr>
          <p:spPr>
            <a:xfrm>
              <a:off x="2659889" y="544945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1" name="pl11"/>
            <p:cNvSpPr/>
            <p:nvPr/>
          </p:nvSpPr>
          <p:spPr>
            <a:xfrm>
              <a:off x="2659889" y="530254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2" name="pl12"/>
            <p:cNvSpPr/>
            <p:nvPr/>
          </p:nvSpPr>
          <p:spPr>
            <a:xfrm>
              <a:off x="2659889" y="515563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3" name="pl13"/>
            <p:cNvSpPr/>
            <p:nvPr/>
          </p:nvSpPr>
          <p:spPr>
            <a:xfrm>
              <a:off x="2659889" y="5008724"/>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4" name="pl14"/>
            <p:cNvSpPr/>
            <p:nvPr/>
          </p:nvSpPr>
          <p:spPr>
            <a:xfrm>
              <a:off x="2659889" y="4861815"/>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5" name="pl15"/>
            <p:cNvSpPr/>
            <p:nvPr/>
          </p:nvSpPr>
          <p:spPr>
            <a:xfrm>
              <a:off x="2659889" y="4714906"/>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6" name="pl16"/>
            <p:cNvSpPr/>
            <p:nvPr/>
          </p:nvSpPr>
          <p:spPr>
            <a:xfrm>
              <a:off x="2659889" y="4567997"/>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7" name="pl17"/>
            <p:cNvSpPr/>
            <p:nvPr/>
          </p:nvSpPr>
          <p:spPr>
            <a:xfrm>
              <a:off x="2659889" y="4421088"/>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8" name="pl18"/>
            <p:cNvSpPr/>
            <p:nvPr/>
          </p:nvSpPr>
          <p:spPr>
            <a:xfrm>
              <a:off x="2659889" y="427417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9" name="pl19"/>
            <p:cNvSpPr/>
            <p:nvPr/>
          </p:nvSpPr>
          <p:spPr>
            <a:xfrm>
              <a:off x="2659889" y="412727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0" name="pl20"/>
            <p:cNvSpPr/>
            <p:nvPr/>
          </p:nvSpPr>
          <p:spPr>
            <a:xfrm>
              <a:off x="2659889" y="398036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1" name="pl21"/>
            <p:cNvSpPr/>
            <p:nvPr/>
          </p:nvSpPr>
          <p:spPr>
            <a:xfrm>
              <a:off x="2659889" y="383345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2" name="pl22"/>
            <p:cNvSpPr/>
            <p:nvPr/>
          </p:nvSpPr>
          <p:spPr>
            <a:xfrm>
              <a:off x="2659889" y="368654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3" name="pl23"/>
            <p:cNvSpPr/>
            <p:nvPr/>
          </p:nvSpPr>
          <p:spPr>
            <a:xfrm>
              <a:off x="2659889" y="3539634"/>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4" name="pl24"/>
            <p:cNvSpPr/>
            <p:nvPr/>
          </p:nvSpPr>
          <p:spPr>
            <a:xfrm>
              <a:off x="2659889" y="3392725"/>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5" name="pl25"/>
            <p:cNvSpPr/>
            <p:nvPr/>
          </p:nvSpPr>
          <p:spPr>
            <a:xfrm>
              <a:off x="2659889" y="3245816"/>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6" name="pl26"/>
            <p:cNvSpPr/>
            <p:nvPr/>
          </p:nvSpPr>
          <p:spPr>
            <a:xfrm>
              <a:off x="2659889" y="3098907"/>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7" name="pl27"/>
            <p:cNvSpPr/>
            <p:nvPr/>
          </p:nvSpPr>
          <p:spPr>
            <a:xfrm>
              <a:off x="2659889" y="2951998"/>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8" name="pl28"/>
            <p:cNvSpPr/>
            <p:nvPr/>
          </p:nvSpPr>
          <p:spPr>
            <a:xfrm>
              <a:off x="2659889" y="280508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9" name="pl29"/>
            <p:cNvSpPr/>
            <p:nvPr/>
          </p:nvSpPr>
          <p:spPr>
            <a:xfrm>
              <a:off x="2659889" y="265818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0" name="pl30"/>
            <p:cNvSpPr/>
            <p:nvPr/>
          </p:nvSpPr>
          <p:spPr>
            <a:xfrm>
              <a:off x="2659889" y="251127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1" name="pl31"/>
            <p:cNvSpPr/>
            <p:nvPr/>
          </p:nvSpPr>
          <p:spPr>
            <a:xfrm>
              <a:off x="2659889" y="236436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2" name="pl32"/>
            <p:cNvSpPr/>
            <p:nvPr/>
          </p:nvSpPr>
          <p:spPr>
            <a:xfrm>
              <a:off x="2659889" y="221745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3" name="pl33"/>
            <p:cNvSpPr/>
            <p:nvPr/>
          </p:nvSpPr>
          <p:spPr>
            <a:xfrm>
              <a:off x="2659889" y="2070544"/>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4" name="pl34"/>
            <p:cNvSpPr/>
            <p:nvPr/>
          </p:nvSpPr>
          <p:spPr>
            <a:xfrm>
              <a:off x="2659889" y="1923635"/>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5" name="pl35"/>
            <p:cNvSpPr/>
            <p:nvPr/>
          </p:nvSpPr>
          <p:spPr>
            <a:xfrm>
              <a:off x="2659889" y="1776726"/>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6" name="pl36"/>
            <p:cNvSpPr/>
            <p:nvPr/>
          </p:nvSpPr>
          <p:spPr>
            <a:xfrm>
              <a:off x="2659889" y="1629817"/>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7" name="pl37"/>
            <p:cNvSpPr/>
            <p:nvPr/>
          </p:nvSpPr>
          <p:spPr>
            <a:xfrm>
              <a:off x="2659889" y="1482908"/>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8" name="pl38"/>
            <p:cNvSpPr/>
            <p:nvPr/>
          </p:nvSpPr>
          <p:spPr>
            <a:xfrm>
              <a:off x="2659889" y="133599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9" name="pl39"/>
            <p:cNvSpPr/>
            <p:nvPr/>
          </p:nvSpPr>
          <p:spPr>
            <a:xfrm>
              <a:off x="2659889" y="118909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0" name="pl40"/>
            <p:cNvSpPr/>
            <p:nvPr/>
          </p:nvSpPr>
          <p:spPr>
            <a:xfrm>
              <a:off x="2659889" y="104218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1" name="pl41"/>
            <p:cNvSpPr/>
            <p:nvPr/>
          </p:nvSpPr>
          <p:spPr>
            <a:xfrm>
              <a:off x="2659889" y="89527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2" name="pl42"/>
            <p:cNvSpPr/>
            <p:nvPr/>
          </p:nvSpPr>
          <p:spPr>
            <a:xfrm>
              <a:off x="2659889" y="74836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3" name="pl43"/>
            <p:cNvSpPr/>
            <p:nvPr/>
          </p:nvSpPr>
          <p:spPr>
            <a:xfrm>
              <a:off x="291436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418675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545913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6731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003910"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7647642" y="748363"/>
              <a:ext cx="305372" cy="0"/>
            </a:xfrm>
            <a:custGeom>
              <a:avLst/>
              <a:pathLst>
                <a:path w="305372" h="0">
                  <a:moveTo>
                    <a:pt x="0" y="0"/>
                  </a:moveTo>
                  <a:lnTo>
                    <a:pt x="254477" y="0"/>
                  </a:lnTo>
                  <a:lnTo>
                    <a:pt x="254477" y="0"/>
                  </a:lnTo>
                  <a:lnTo>
                    <a:pt x="305372" y="0"/>
                  </a:lnTo>
                  <a:lnTo>
                    <a:pt x="305372" y="0"/>
                  </a:lnTo>
                </a:path>
              </a:pathLst>
            </a:custGeom>
            <a:ln w="108405" cap="flat">
              <a:solidFill>
                <a:srgbClr val="E8E8E8">
                  <a:alpha val="100000"/>
                </a:srgbClr>
              </a:solidFill>
              <a:prstDash val="solid"/>
              <a:round/>
            </a:ln>
          </p:spPr>
          <p:txBody>
            <a:bodyPr/>
            <a:lstStyle/>
            <a:p/>
          </p:txBody>
        </p:sp>
        <p:sp>
          <p:nvSpPr>
            <p:cNvPr id="49" name="pl49"/>
            <p:cNvSpPr/>
            <p:nvPr/>
          </p:nvSpPr>
          <p:spPr>
            <a:xfrm>
              <a:off x="7545851" y="895272"/>
              <a:ext cx="407163" cy="0"/>
            </a:xfrm>
            <a:custGeom>
              <a:avLst/>
              <a:pathLst>
                <a:path w="407163" h="0">
                  <a:moveTo>
                    <a:pt x="0" y="0"/>
                  </a:moveTo>
                  <a:lnTo>
                    <a:pt x="0" y="0"/>
                  </a:lnTo>
                  <a:lnTo>
                    <a:pt x="305372" y="0"/>
                  </a:lnTo>
                  <a:lnTo>
                    <a:pt x="356268" y="0"/>
                  </a:lnTo>
                  <a:lnTo>
                    <a:pt x="407163" y="0"/>
                  </a:lnTo>
                </a:path>
              </a:pathLst>
            </a:custGeom>
            <a:ln w="108405" cap="flat">
              <a:solidFill>
                <a:srgbClr val="E8E8E8">
                  <a:alpha val="100000"/>
                </a:srgbClr>
              </a:solidFill>
              <a:prstDash val="solid"/>
              <a:round/>
            </a:ln>
          </p:spPr>
          <p:txBody>
            <a:bodyPr/>
            <a:lstStyle/>
            <a:p/>
          </p:txBody>
        </p:sp>
        <p:sp>
          <p:nvSpPr>
            <p:cNvPr id="50" name="pl50"/>
            <p:cNvSpPr/>
            <p:nvPr/>
          </p:nvSpPr>
          <p:spPr>
            <a:xfrm>
              <a:off x="7902119" y="1042181"/>
              <a:ext cx="50895" cy="0"/>
            </a:xfrm>
            <a:custGeom>
              <a:avLst/>
              <a:pathLst>
                <a:path w="50895" h="0">
                  <a:moveTo>
                    <a:pt x="0" y="0"/>
                  </a:moveTo>
                  <a:lnTo>
                    <a:pt x="50895" y="0"/>
                  </a:lnTo>
                  <a:lnTo>
                    <a:pt x="50895" y="0"/>
                  </a:lnTo>
                  <a:lnTo>
                    <a:pt x="50895" y="0"/>
                  </a:lnTo>
                  <a:lnTo>
                    <a:pt x="50895" y="0"/>
                  </a:lnTo>
                </a:path>
              </a:pathLst>
            </a:custGeom>
            <a:ln w="108405" cap="flat">
              <a:solidFill>
                <a:srgbClr val="E8E8E8">
                  <a:alpha val="100000"/>
                </a:srgbClr>
              </a:solidFill>
              <a:prstDash val="solid"/>
              <a:round/>
            </a:ln>
          </p:spPr>
          <p:txBody>
            <a:bodyPr/>
            <a:lstStyle/>
            <a:p/>
          </p:txBody>
        </p:sp>
        <p:sp>
          <p:nvSpPr>
            <p:cNvPr id="51" name="pl51"/>
            <p:cNvSpPr/>
            <p:nvPr/>
          </p:nvSpPr>
          <p:spPr>
            <a:xfrm>
              <a:off x="7800328" y="1189090"/>
              <a:ext cx="152686" cy="0"/>
            </a:xfrm>
            <a:custGeom>
              <a:avLst/>
              <a:pathLst>
                <a:path w="152686" h="0">
                  <a:moveTo>
                    <a:pt x="0" y="0"/>
                  </a:moveTo>
                  <a:lnTo>
                    <a:pt x="50895" y="0"/>
                  </a:lnTo>
                  <a:lnTo>
                    <a:pt x="101790" y="0"/>
                  </a:lnTo>
                  <a:lnTo>
                    <a:pt x="152686" y="0"/>
                  </a:lnTo>
                  <a:lnTo>
                    <a:pt x="152686" y="0"/>
                  </a:lnTo>
                </a:path>
              </a:pathLst>
            </a:custGeom>
            <a:ln w="108405" cap="flat">
              <a:solidFill>
                <a:srgbClr val="E8E8E8">
                  <a:alpha val="100000"/>
                </a:srgbClr>
              </a:solidFill>
              <a:prstDash val="solid"/>
              <a:round/>
            </a:ln>
          </p:spPr>
          <p:txBody>
            <a:bodyPr/>
            <a:lstStyle/>
            <a:p/>
          </p:txBody>
        </p:sp>
        <p:sp>
          <p:nvSpPr>
            <p:cNvPr id="52" name="pl52"/>
            <p:cNvSpPr/>
            <p:nvPr/>
          </p:nvSpPr>
          <p:spPr>
            <a:xfrm>
              <a:off x="7953014" y="1335999"/>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3" name="pl53"/>
            <p:cNvSpPr/>
            <p:nvPr/>
          </p:nvSpPr>
          <p:spPr>
            <a:xfrm>
              <a:off x="7749433" y="1482908"/>
              <a:ext cx="203581" cy="0"/>
            </a:xfrm>
            <a:custGeom>
              <a:avLst/>
              <a:pathLst>
                <a:path w="203581" h="0">
                  <a:moveTo>
                    <a:pt x="0" y="0"/>
                  </a:moveTo>
                  <a:lnTo>
                    <a:pt x="50895" y="0"/>
                  </a:lnTo>
                  <a:lnTo>
                    <a:pt x="203581" y="0"/>
                  </a:lnTo>
                  <a:lnTo>
                    <a:pt x="203581" y="0"/>
                  </a:lnTo>
                  <a:lnTo>
                    <a:pt x="203581" y="0"/>
                  </a:lnTo>
                </a:path>
              </a:pathLst>
            </a:custGeom>
            <a:ln w="108405" cap="flat">
              <a:solidFill>
                <a:srgbClr val="E8E8E8">
                  <a:alpha val="100000"/>
                </a:srgbClr>
              </a:solidFill>
              <a:prstDash val="solid"/>
              <a:round/>
            </a:ln>
          </p:spPr>
          <p:txBody>
            <a:bodyPr/>
            <a:lstStyle/>
            <a:p/>
          </p:txBody>
        </p:sp>
        <p:sp>
          <p:nvSpPr>
            <p:cNvPr id="54" name="pl54"/>
            <p:cNvSpPr/>
            <p:nvPr/>
          </p:nvSpPr>
          <p:spPr>
            <a:xfrm>
              <a:off x="7291374" y="1629817"/>
              <a:ext cx="661640" cy="0"/>
            </a:xfrm>
            <a:custGeom>
              <a:avLst/>
              <a:pathLst>
                <a:path w="661640" h="0">
                  <a:moveTo>
                    <a:pt x="0" y="0"/>
                  </a:moveTo>
                  <a:lnTo>
                    <a:pt x="508954" y="0"/>
                  </a:lnTo>
                  <a:lnTo>
                    <a:pt x="661640" y="0"/>
                  </a:lnTo>
                  <a:lnTo>
                    <a:pt x="661640" y="0"/>
                  </a:lnTo>
                  <a:lnTo>
                    <a:pt x="661640" y="0"/>
                  </a:lnTo>
                </a:path>
              </a:pathLst>
            </a:custGeom>
            <a:ln w="108405" cap="flat">
              <a:solidFill>
                <a:srgbClr val="E8E8E8">
                  <a:alpha val="100000"/>
                </a:srgbClr>
              </a:solidFill>
              <a:prstDash val="solid"/>
              <a:round/>
            </a:ln>
          </p:spPr>
          <p:txBody>
            <a:bodyPr/>
            <a:lstStyle/>
            <a:p/>
          </p:txBody>
        </p:sp>
        <p:sp>
          <p:nvSpPr>
            <p:cNvPr id="55" name="pl55"/>
            <p:cNvSpPr/>
            <p:nvPr/>
          </p:nvSpPr>
          <p:spPr>
            <a:xfrm>
              <a:off x="7749433" y="1776726"/>
              <a:ext cx="203581" cy="0"/>
            </a:xfrm>
            <a:custGeom>
              <a:avLst/>
              <a:pathLst>
                <a:path w="203581" h="0">
                  <a:moveTo>
                    <a:pt x="0" y="0"/>
                  </a:moveTo>
                  <a:lnTo>
                    <a:pt x="101790" y="0"/>
                  </a:lnTo>
                  <a:lnTo>
                    <a:pt x="101790" y="0"/>
                  </a:lnTo>
                  <a:lnTo>
                    <a:pt x="152686" y="0"/>
                  </a:lnTo>
                  <a:lnTo>
                    <a:pt x="203581" y="0"/>
                  </a:lnTo>
                </a:path>
              </a:pathLst>
            </a:custGeom>
            <a:ln w="108405" cap="flat">
              <a:solidFill>
                <a:srgbClr val="E8E8E8">
                  <a:alpha val="100000"/>
                </a:srgbClr>
              </a:solidFill>
              <a:prstDash val="solid"/>
              <a:round/>
            </a:ln>
          </p:spPr>
          <p:txBody>
            <a:bodyPr/>
            <a:lstStyle/>
            <a:p/>
          </p:txBody>
        </p:sp>
        <p:sp>
          <p:nvSpPr>
            <p:cNvPr id="56" name="pl56"/>
            <p:cNvSpPr/>
            <p:nvPr/>
          </p:nvSpPr>
          <p:spPr>
            <a:xfrm>
              <a:off x="7902119" y="1923635"/>
              <a:ext cx="50895" cy="0"/>
            </a:xfrm>
            <a:custGeom>
              <a:avLst/>
              <a:pathLst>
                <a:path w="50895" h="0">
                  <a:moveTo>
                    <a:pt x="0" y="0"/>
                  </a:moveTo>
                  <a:lnTo>
                    <a:pt x="0" y="0"/>
                  </a:lnTo>
                  <a:lnTo>
                    <a:pt x="0" y="0"/>
                  </a:lnTo>
                  <a:lnTo>
                    <a:pt x="50895" y="0"/>
                  </a:lnTo>
                  <a:lnTo>
                    <a:pt x="50895" y="0"/>
                  </a:lnTo>
                </a:path>
              </a:pathLst>
            </a:custGeom>
            <a:ln w="108405" cap="flat">
              <a:solidFill>
                <a:srgbClr val="E8E8E8">
                  <a:alpha val="100000"/>
                </a:srgbClr>
              </a:solidFill>
              <a:prstDash val="solid"/>
              <a:round/>
            </a:ln>
          </p:spPr>
          <p:txBody>
            <a:bodyPr/>
            <a:lstStyle/>
            <a:p/>
          </p:txBody>
        </p:sp>
        <p:sp>
          <p:nvSpPr>
            <p:cNvPr id="57" name="pl57"/>
            <p:cNvSpPr/>
            <p:nvPr/>
          </p:nvSpPr>
          <p:spPr>
            <a:xfrm>
              <a:off x="7647642" y="2070544"/>
              <a:ext cx="305372" cy="0"/>
            </a:xfrm>
            <a:custGeom>
              <a:avLst/>
              <a:pathLst>
                <a:path w="305372" h="0">
                  <a:moveTo>
                    <a:pt x="0" y="0"/>
                  </a:moveTo>
                  <a:lnTo>
                    <a:pt x="203581" y="0"/>
                  </a:lnTo>
                  <a:lnTo>
                    <a:pt x="203581" y="0"/>
                  </a:lnTo>
                  <a:lnTo>
                    <a:pt x="254477" y="0"/>
                  </a:lnTo>
                  <a:lnTo>
                    <a:pt x="305372" y="0"/>
                  </a:lnTo>
                </a:path>
              </a:pathLst>
            </a:custGeom>
            <a:ln w="108405" cap="flat">
              <a:solidFill>
                <a:srgbClr val="E8E8E8">
                  <a:alpha val="100000"/>
                </a:srgbClr>
              </a:solidFill>
              <a:prstDash val="solid"/>
              <a:round/>
            </a:ln>
          </p:spPr>
          <p:txBody>
            <a:bodyPr/>
            <a:lstStyle/>
            <a:p/>
          </p:txBody>
        </p:sp>
        <p:sp>
          <p:nvSpPr>
            <p:cNvPr id="58" name="pl58"/>
            <p:cNvSpPr/>
            <p:nvPr/>
          </p:nvSpPr>
          <p:spPr>
            <a:xfrm>
              <a:off x="7800328" y="2217453"/>
              <a:ext cx="152686" cy="0"/>
            </a:xfrm>
            <a:custGeom>
              <a:avLst/>
              <a:pathLst>
                <a:path w="152686" h="0">
                  <a:moveTo>
                    <a:pt x="0" y="0"/>
                  </a:moveTo>
                  <a:lnTo>
                    <a:pt x="50895" y="0"/>
                  </a:lnTo>
                  <a:lnTo>
                    <a:pt x="101790" y="0"/>
                  </a:lnTo>
                  <a:lnTo>
                    <a:pt x="101790" y="0"/>
                  </a:lnTo>
                  <a:lnTo>
                    <a:pt x="152686" y="0"/>
                  </a:lnTo>
                </a:path>
              </a:pathLst>
            </a:custGeom>
            <a:ln w="108405" cap="flat">
              <a:solidFill>
                <a:srgbClr val="E8E8E8">
                  <a:alpha val="100000"/>
                </a:srgbClr>
              </a:solidFill>
              <a:prstDash val="solid"/>
              <a:round/>
            </a:ln>
          </p:spPr>
          <p:txBody>
            <a:bodyPr/>
            <a:lstStyle/>
            <a:p/>
          </p:txBody>
        </p:sp>
        <p:sp>
          <p:nvSpPr>
            <p:cNvPr id="59" name="pl59"/>
            <p:cNvSpPr/>
            <p:nvPr/>
          </p:nvSpPr>
          <p:spPr>
            <a:xfrm>
              <a:off x="7902119" y="2364362"/>
              <a:ext cx="50895" cy="0"/>
            </a:xfrm>
            <a:custGeom>
              <a:avLst/>
              <a:pathLst>
                <a:path w="50895" h="0">
                  <a:moveTo>
                    <a:pt x="0" y="0"/>
                  </a:moveTo>
                  <a:lnTo>
                    <a:pt x="0" y="0"/>
                  </a:lnTo>
                  <a:lnTo>
                    <a:pt x="0" y="0"/>
                  </a:lnTo>
                  <a:lnTo>
                    <a:pt x="50895" y="0"/>
                  </a:lnTo>
                  <a:lnTo>
                    <a:pt x="50895" y="0"/>
                  </a:lnTo>
                </a:path>
              </a:pathLst>
            </a:custGeom>
            <a:ln w="108405" cap="flat">
              <a:solidFill>
                <a:srgbClr val="E8E8E8">
                  <a:alpha val="100000"/>
                </a:srgbClr>
              </a:solidFill>
              <a:prstDash val="solid"/>
              <a:round/>
            </a:ln>
          </p:spPr>
          <p:txBody>
            <a:bodyPr/>
            <a:lstStyle/>
            <a:p/>
          </p:txBody>
        </p:sp>
        <p:sp>
          <p:nvSpPr>
            <p:cNvPr id="60" name="pl60"/>
            <p:cNvSpPr/>
            <p:nvPr/>
          </p:nvSpPr>
          <p:spPr>
            <a:xfrm>
              <a:off x="7851223" y="2511271"/>
              <a:ext cx="50895" cy="0"/>
            </a:xfrm>
            <a:custGeom>
              <a:avLst/>
              <a:pathLst>
                <a:path w="50895" h="0">
                  <a:moveTo>
                    <a:pt x="0" y="0"/>
                  </a:moveTo>
                  <a:lnTo>
                    <a:pt x="0" y="0"/>
                  </a:lnTo>
                  <a:lnTo>
                    <a:pt x="0" y="0"/>
                  </a:lnTo>
                  <a:lnTo>
                    <a:pt x="50895" y="0"/>
                  </a:lnTo>
                  <a:lnTo>
                    <a:pt x="50895" y="0"/>
                  </a:lnTo>
                </a:path>
              </a:pathLst>
            </a:custGeom>
            <a:ln w="108405" cap="flat">
              <a:solidFill>
                <a:srgbClr val="E8E8E8">
                  <a:alpha val="100000"/>
                </a:srgbClr>
              </a:solidFill>
              <a:prstDash val="solid"/>
              <a:round/>
            </a:ln>
          </p:spPr>
          <p:txBody>
            <a:bodyPr/>
            <a:lstStyle/>
            <a:p/>
          </p:txBody>
        </p:sp>
        <p:sp>
          <p:nvSpPr>
            <p:cNvPr id="61" name="pl61"/>
            <p:cNvSpPr/>
            <p:nvPr/>
          </p:nvSpPr>
          <p:spPr>
            <a:xfrm>
              <a:off x="7851223" y="2658180"/>
              <a:ext cx="101790" cy="0"/>
            </a:xfrm>
            <a:custGeom>
              <a:avLst/>
              <a:pathLst>
                <a:path w="101790" h="0">
                  <a:moveTo>
                    <a:pt x="0" y="0"/>
                  </a:moveTo>
                  <a:lnTo>
                    <a:pt x="50895" y="0"/>
                  </a:lnTo>
                  <a:lnTo>
                    <a:pt x="101790" y="0"/>
                  </a:lnTo>
                  <a:lnTo>
                    <a:pt x="101790" y="0"/>
                  </a:lnTo>
                  <a:lnTo>
                    <a:pt x="101790" y="0"/>
                  </a:lnTo>
                </a:path>
              </a:pathLst>
            </a:custGeom>
            <a:ln w="108405" cap="flat">
              <a:solidFill>
                <a:srgbClr val="E8E8E8">
                  <a:alpha val="100000"/>
                </a:srgbClr>
              </a:solidFill>
              <a:prstDash val="solid"/>
              <a:round/>
            </a:ln>
          </p:spPr>
          <p:txBody>
            <a:bodyPr/>
            <a:lstStyle/>
            <a:p/>
          </p:txBody>
        </p:sp>
        <p:sp>
          <p:nvSpPr>
            <p:cNvPr id="62" name="pl62"/>
            <p:cNvSpPr/>
            <p:nvPr/>
          </p:nvSpPr>
          <p:spPr>
            <a:xfrm>
              <a:off x="6680628" y="2805089"/>
              <a:ext cx="1119699" cy="0"/>
            </a:xfrm>
            <a:custGeom>
              <a:avLst/>
              <a:pathLst>
                <a:path w="1119699" h="0">
                  <a:moveTo>
                    <a:pt x="0" y="0"/>
                  </a:moveTo>
                  <a:lnTo>
                    <a:pt x="254477" y="0"/>
                  </a:lnTo>
                  <a:lnTo>
                    <a:pt x="508954" y="0"/>
                  </a:lnTo>
                  <a:lnTo>
                    <a:pt x="712536" y="0"/>
                  </a:lnTo>
                  <a:lnTo>
                    <a:pt x="1119699" y="0"/>
                  </a:lnTo>
                </a:path>
              </a:pathLst>
            </a:custGeom>
            <a:ln w="108405" cap="flat">
              <a:solidFill>
                <a:srgbClr val="E8E8E8">
                  <a:alpha val="100000"/>
                </a:srgbClr>
              </a:solidFill>
              <a:prstDash val="solid"/>
              <a:round/>
            </a:ln>
          </p:spPr>
          <p:txBody>
            <a:bodyPr/>
            <a:lstStyle/>
            <a:p/>
          </p:txBody>
        </p:sp>
        <p:sp>
          <p:nvSpPr>
            <p:cNvPr id="63" name="pl63"/>
            <p:cNvSpPr/>
            <p:nvPr/>
          </p:nvSpPr>
          <p:spPr>
            <a:xfrm>
              <a:off x="7444060" y="2951998"/>
              <a:ext cx="508954" cy="0"/>
            </a:xfrm>
            <a:custGeom>
              <a:avLst/>
              <a:pathLst>
                <a:path w="508954" h="0">
                  <a:moveTo>
                    <a:pt x="0" y="0"/>
                  </a:moveTo>
                  <a:lnTo>
                    <a:pt x="50895" y="0"/>
                  </a:lnTo>
                  <a:lnTo>
                    <a:pt x="152686" y="0"/>
                  </a:lnTo>
                  <a:lnTo>
                    <a:pt x="356268" y="0"/>
                  </a:lnTo>
                  <a:lnTo>
                    <a:pt x="508954" y="0"/>
                  </a:lnTo>
                </a:path>
              </a:pathLst>
            </a:custGeom>
            <a:ln w="108405" cap="flat">
              <a:solidFill>
                <a:srgbClr val="E8E8E8">
                  <a:alpha val="100000"/>
                </a:srgbClr>
              </a:solidFill>
              <a:prstDash val="solid"/>
              <a:round/>
            </a:ln>
          </p:spPr>
          <p:txBody>
            <a:bodyPr/>
            <a:lstStyle/>
            <a:p/>
          </p:txBody>
        </p:sp>
        <p:sp>
          <p:nvSpPr>
            <p:cNvPr id="64" name="pl64"/>
            <p:cNvSpPr/>
            <p:nvPr/>
          </p:nvSpPr>
          <p:spPr>
            <a:xfrm>
              <a:off x="7800328" y="3098907"/>
              <a:ext cx="101790" cy="0"/>
            </a:xfrm>
            <a:custGeom>
              <a:avLst/>
              <a:pathLst>
                <a:path w="101790" h="0">
                  <a:moveTo>
                    <a:pt x="0" y="0"/>
                  </a:moveTo>
                  <a:lnTo>
                    <a:pt x="0" y="0"/>
                  </a:lnTo>
                  <a:lnTo>
                    <a:pt x="0" y="0"/>
                  </a:lnTo>
                  <a:lnTo>
                    <a:pt x="50895" y="0"/>
                  </a:lnTo>
                  <a:lnTo>
                    <a:pt x="101790" y="0"/>
                  </a:lnTo>
                </a:path>
              </a:pathLst>
            </a:custGeom>
            <a:ln w="108405" cap="flat">
              <a:solidFill>
                <a:srgbClr val="E8E8E8">
                  <a:alpha val="100000"/>
                </a:srgbClr>
              </a:solidFill>
              <a:prstDash val="solid"/>
              <a:round/>
            </a:ln>
          </p:spPr>
          <p:txBody>
            <a:bodyPr/>
            <a:lstStyle/>
            <a:p/>
          </p:txBody>
        </p:sp>
        <p:sp>
          <p:nvSpPr>
            <p:cNvPr id="65" name="pl65"/>
            <p:cNvSpPr/>
            <p:nvPr/>
          </p:nvSpPr>
          <p:spPr>
            <a:xfrm>
              <a:off x="7698537" y="324581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66" name="pl66"/>
            <p:cNvSpPr/>
            <p:nvPr/>
          </p:nvSpPr>
          <p:spPr>
            <a:xfrm>
              <a:off x="7545851" y="3392725"/>
              <a:ext cx="407163" cy="0"/>
            </a:xfrm>
            <a:custGeom>
              <a:avLst/>
              <a:pathLst>
                <a:path w="407163" h="0">
                  <a:moveTo>
                    <a:pt x="0" y="0"/>
                  </a:moveTo>
                  <a:lnTo>
                    <a:pt x="152686" y="0"/>
                  </a:lnTo>
                  <a:lnTo>
                    <a:pt x="152686" y="0"/>
                  </a:lnTo>
                  <a:lnTo>
                    <a:pt x="254477" y="0"/>
                  </a:lnTo>
                  <a:lnTo>
                    <a:pt x="407163" y="0"/>
                  </a:lnTo>
                </a:path>
              </a:pathLst>
            </a:custGeom>
            <a:ln w="108405" cap="flat">
              <a:solidFill>
                <a:srgbClr val="E8E8E8">
                  <a:alpha val="100000"/>
                </a:srgbClr>
              </a:solidFill>
              <a:prstDash val="solid"/>
              <a:round/>
            </a:ln>
          </p:spPr>
          <p:txBody>
            <a:bodyPr/>
            <a:lstStyle/>
            <a:p/>
          </p:txBody>
        </p:sp>
        <p:sp>
          <p:nvSpPr>
            <p:cNvPr id="67" name="pl67"/>
            <p:cNvSpPr/>
            <p:nvPr/>
          </p:nvSpPr>
          <p:spPr>
            <a:xfrm>
              <a:off x="6935106" y="3539634"/>
              <a:ext cx="967013" cy="0"/>
            </a:xfrm>
            <a:custGeom>
              <a:avLst/>
              <a:pathLst>
                <a:path w="967013" h="0">
                  <a:moveTo>
                    <a:pt x="0" y="0"/>
                  </a:moveTo>
                  <a:lnTo>
                    <a:pt x="0" y="0"/>
                  </a:lnTo>
                  <a:lnTo>
                    <a:pt x="254477" y="0"/>
                  </a:lnTo>
                  <a:lnTo>
                    <a:pt x="661640" y="0"/>
                  </a:lnTo>
                  <a:lnTo>
                    <a:pt x="967013" y="0"/>
                  </a:lnTo>
                </a:path>
              </a:pathLst>
            </a:custGeom>
            <a:ln w="108405" cap="flat">
              <a:solidFill>
                <a:srgbClr val="E8E8E8">
                  <a:alpha val="100000"/>
                </a:srgbClr>
              </a:solidFill>
              <a:prstDash val="solid"/>
              <a:round/>
            </a:ln>
          </p:spPr>
          <p:txBody>
            <a:bodyPr/>
            <a:lstStyle/>
            <a:p/>
          </p:txBody>
        </p:sp>
        <p:sp>
          <p:nvSpPr>
            <p:cNvPr id="68" name="pl68"/>
            <p:cNvSpPr/>
            <p:nvPr/>
          </p:nvSpPr>
          <p:spPr>
            <a:xfrm>
              <a:off x="7494955" y="3686543"/>
              <a:ext cx="356268" cy="0"/>
            </a:xfrm>
            <a:custGeom>
              <a:avLst/>
              <a:pathLst>
                <a:path w="356268" h="0">
                  <a:moveTo>
                    <a:pt x="0" y="0"/>
                  </a:moveTo>
                  <a:lnTo>
                    <a:pt x="101790" y="0"/>
                  </a:lnTo>
                  <a:lnTo>
                    <a:pt x="152686" y="0"/>
                  </a:lnTo>
                  <a:lnTo>
                    <a:pt x="152686" y="0"/>
                  </a:lnTo>
                  <a:lnTo>
                    <a:pt x="356268" y="0"/>
                  </a:lnTo>
                </a:path>
              </a:pathLst>
            </a:custGeom>
            <a:ln w="108405" cap="flat">
              <a:solidFill>
                <a:srgbClr val="E8E8E8">
                  <a:alpha val="100000"/>
                </a:srgbClr>
              </a:solidFill>
              <a:prstDash val="solid"/>
              <a:round/>
            </a:ln>
          </p:spPr>
          <p:txBody>
            <a:bodyPr/>
            <a:lstStyle/>
            <a:p/>
          </p:txBody>
        </p:sp>
        <p:sp>
          <p:nvSpPr>
            <p:cNvPr id="69" name="pl69"/>
            <p:cNvSpPr/>
            <p:nvPr/>
          </p:nvSpPr>
          <p:spPr>
            <a:xfrm>
              <a:off x="7138687" y="3833452"/>
              <a:ext cx="458058" cy="0"/>
            </a:xfrm>
            <a:custGeom>
              <a:avLst/>
              <a:pathLst>
                <a:path w="458058" h="0">
                  <a:moveTo>
                    <a:pt x="0" y="0"/>
                  </a:moveTo>
                  <a:lnTo>
                    <a:pt x="152686" y="0"/>
                  </a:lnTo>
                  <a:lnTo>
                    <a:pt x="203581" y="0"/>
                  </a:lnTo>
                  <a:lnTo>
                    <a:pt x="407163" y="0"/>
                  </a:lnTo>
                  <a:lnTo>
                    <a:pt x="458058" y="0"/>
                  </a:lnTo>
                </a:path>
              </a:pathLst>
            </a:custGeom>
            <a:ln w="108405" cap="flat">
              <a:solidFill>
                <a:srgbClr val="E8E8E8">
                  <a:alpha val="100000"/>
                </a:srgbClr>
              </a:solidFill>
              <a:prstDash val="solid"/>
              <a:round/>
            </a:ln>
          </p:spPr>
          <p:txBody>
            <a:bodyPr/>
            <a:lstStyle/>
            <a:p/>
          </p:txBody>
        </p:sp>
        <p:sp>
          <p:nvSpPr>
            <p:cNvPr id="70" name="pl70"/>
            <p:cNvSpPr/>
            <p:nvPr/>
          </p:nvSpPr>
          <p:spPr>
            <a:xfrm>
              <a:off x="7494955" y="3980361"/>
              <a:ext cx="254477" cy="0"/>
            </a:xfrm>
            <a:custGeom>
              <a:avLst/>
              <a:pathLst>
                <a:path w="254477" h="0">
                  <a:moveTo>
                    <a:pt x="0" y="0"/>
                  </a:moveTo>
                  <a:lnTo>
                    <a:pt x="0" y="0"/>
                  </a:lnTo>
                  <a:lnTo>
                    <a:pt x="50895" y="0"/>
                  </a:lnTo>
                  <a:lnTo>
                    <a:pt x="101790" y="0"/>
                  </a:lnTo>
                  <a:lnTo>
                    <a:pt x="254477" y="0"/>
                  </a:lnTo>
                </a:path>
              </a:pathLst>
            </a:custGeom>
            <a:ln w="108405" cap="flat">
              <a:solidFill>
                <a:srgbClr val="E8E8E8">
                  <a:alpha val="100000"/>
                </a:srgbClr>
              </a:solidFill>
              <a:prstDash val="solid"/>
              <a:round/>
            </a:ln>
          </p:spPr>
          <p:txBody>
            <a:bodyPr/>
            <a:lstStyle/>
            <a:p/>
          </p:txBody>
        </p:sp>
        <p:sp>
          <p:nvSpPr>
            <p:cNvPr id="71" name="pl71"/>
            <p:cNvSpPr/>
            <p:nvPr/>
          </p:nvSpPr>
          <p:spPr>
            <a:xfrm>
              <a:off x="6833315" y="4127270"/>
              <a:ext cx="814326" cy="0"/>
            </a:xfrm>
            <a:custGeom>
              <a:avLst/>
              <a:pathLst>
                <a:path w="814326" h="0">
                  <a:moveTo>
                    <a:pt x="0" y="0"/>
                  </a:moveTo>
                  <a:lnTo>
                    <a:pt x="305372" y="0"/>
                  </a:lnTo>
                  <a:lnTo>
                    <a:pt x="356268" y="0"/>
                  </a:lnTo>
                  <a:lnTo>
                    <a:pt x="610745" y="0"/>
                  </a:lnTo>
                  <a:lnTo>
                    <a:pt x="814326" y="0"/>
                  </a:lnTo>
                </a:path>
              </a:pathLst>
            </a:custGeom>
            <a:ln w="108405" cap="flat">
              <a:solidFill>
                <a:srgbClr val="E8E8E8">
                  <a:alpha val="100000"/>
                </a:srgbClr>
              </a:solidFill>
              <a:prstDash val="solid"/>
              <a:round/>
            </a:ln>
          </p:spPr>
          <p:txBody>
            <a:bodyPr/>
            <a:lstStyle/>
            <a:p/>
          </p:txBody>
        </p:sp>
        <p:sp>
          <p:nvSpPr>
            <p:cNvPr id="72" name="pl72"/>
            <p:cNvSpPr/>
            <p:nvPr/>
          </p:nvSpPr>
          <p:spPr>
            <a:xfrm>
              <a:off x="7393165" y="4274179"/>
              <a:ext cx="559849" cy="0"/>
            </a:xfrm>
            <a:custGeom>
              <a:avLst/>
              <a:pathLst>
                <a:path w="559849" h="0">
                  <a:moveTo>
                    <a:pt x="0" y="0"/>
                  </a:moveTo>
                  <a:lnTo>
                    <a:pt x="50895" y="0"/>
                  </a:lnTo>
                  <a:lnTo>
                    <a:pt x="305372" y="0"/>
                  </a:lnTo>
                  <a:lnTo>
                    <a:pt x="305372" y="0"/>
                  </a:lnTo>
                  <a:lnTo>
                    <a:pt x="559849" y="0"/>
                  </a:lnTo>
                </a:path>
              </a:pathLst>
            </a:custGeom>
            <a:ln w="108405" cap="flat">
              <a:solidFill>
                <a:srgbClr val="E8E8E8">
                  <a:alpha val="100000"/>
                </a:srgbClr>
              </a:solidFill>
              <a:prstDash val="solid"/>
              <a:round/>
            </a:ln>
          </p:spPr>
          <p:txBody>
            <a:bodyPr/>
            <a:lstStyle/>
            <a:p/>
          </p:txBody>
        </p:sp>
        <p:sp>
          <p:nvSpPr>
            <p:cNvPr id="73" name="pl73"/>
            <p:cNvSpPr/>
            <p:nvPr/>
          </p:nvSpPr>
          <p:spPr>
            <a:xfrm>
              <a:off x="7393165" y="4421088"/>
              <a:ext cx="508954" cy="0"/>
            </a:xfrm>
            <a:custGeom>
              <a:avLst/>
              <a:pathLst>
                <a:path w="508954" h="0">
                  <a:moveTo>
                    <a:pt x="0" y="0"/>
                  </a:moveTo>
                  <a:lnTo>
                    <a:pt x="254477" y="0"/>
                  </a:lnTo>
                  <a:lnTo>
                    <a:pt x="458058" y="0"/>
                  </a:lnTo>
                  <a:lnTo>
                    <a:pt x="508954" y="0"/>
                  </a:lnTo>
                  <a:lnTo>
                    <a:pt x="508954" y="0"/>
                  </a:lnTo>
                </a:path>
              </a:pathLst>
            </a:custGeom>
            <a:ln w="108405" cap="flat">
              <a:solidFill>
                <a:srgbClr val="E8E8E8">
                  <a:alpha val="100000"/>
                </a:srgbClr>
              </a:solidFill>
              <a:prstDash val="solid"/>
              <a:round/>
            </a:ln>
          </p:spPr>
          <p:txBody>
            <a:bodyPr/>
            <a:lstStyle/>
            <a:p/>
          </p:txBody>
        </p:sp>
        <p:sp>
          <p:nvSpPr>
            <p:cNvPr id="74" name="pl74"/>
            <p:cNvSpPr/>
            <p:nvPr/>
          </p:nvSpPr>
          <p:spPr>
            <a:xfrm>
              <a:off x="6935106" y="4567997"/>
              <a:ext cx="1017908" cy="0"/>
            </a:xfrm>
            <a:custGeom>
              <a:avLst/>
              <a:pathLst>
                <a:path w="1017908" h="0">
                  <a:moveTo>
                    <a:pt x="0" y="0"/>
                  </a:moveTo>
                  <a:lnTo>
                    <a:pt x="203581" y="0"/>
                  </a:lnTo>
                  <a:lnTo>
                    <a:pt x="305372" y="0"/>
                  </a:lnTo>
                  <a:lnTo>
                    <a:pt x="610745" y="0"/>
                  </a:lnTo>
                  <a:lnTo>
                    <a:pt x="1017908" y="0"/>
                  </a:lnTo>
                </a:path>
              </a:pathLst>
            </a:custGeom>
            <a:ln w="108405" cap="flat">
              <a:solidFill>
                <a:srgbClr val="E8E8E8">
                  <a:alpha val="100000"/>
                </a:srgbClr>
              </a:solidFill>
              <a:prstDash val="solid"/>
              <a:round/>
            </a:ln>
          </p:spPr>
          <p:txBody>
            <a:bodyPr/>
            <a:lstStyle/>
            <a:p/>
          </p:txBody>
        </p:sp>
        <p:sp>
          <p:nvSpPr>
            <p:cNvPr id="75" name="pl75"/>
            <p:cNvSpPr/>
            <p:nvPr/>
          </p:nvSpPr>
          <p:spPr>
            <a:xfrm>
              <a:off x="5968092" y="4714906"/>
              <a:ext cx="1170594" cy="0"/>
            </a:xfrm>
            <a:custGeom>
              <a:avLst/>
              <a:pathLst>
                <a:path w="1170594" h="0">
                  <a:moveTo>
                    <a:pt x="0" y="0"/>
                  </a:moveTo>
                  <a:lnTo>
                    <a:pt x="1068804" y="0"/>
                  </a:lnTo>
                  <a:lnTo>
                    <a:pt x="1068804" y="0"/>
                  </a:lnTo>
                  <a:lnTo>
                    <a:pt x="1119699" y="0"/>
                  </a:lnTo>
                  <a:lnTo>
                    <a:pt x="1170594" y="0"/>
                  </a:lnTo>
                </a:path>
              </a:pathLst>
            </a:custGeom>
            <a:ln w="108405" cap="flat">
              <a:solidFill>
                <a:srgbClr val="E8E8E8">
                  <a:alpha val="100000"/>
                </a:srgbClr>
              </a:solidFill>
              <a:prstDash val="solid"/>
              <a:round/>
            </a:ln>
          </p:spPr>
          <p:txBody>
            <a:bodyPr/>
            <a:lstStyle/>
            <a:p/>
          </p:txBody>
        </p:sp>
        <p:sp>
          <p:nvSpPr>
            <p:cNvPr id="76" name="pl76"/>
            <p:cNvSpPr/>
            <p:nvPr/>
          </p:nvSpPr>
          <p:spPr>
            <a:xfrm>
              <a:off x="6935106" y="4861815"/>
              <a:ext cx="458058" cy="0"/>
            </a:xfrm>
            <a:custGeom>
              <a:avLst/>
              <a:pathLst>
                <a:path w="458058" h="0">
                  <a:moveTo>
                    <a:pt x="0" y="0"/>
                  </a:moveTo>
                  <a:lnTo>
                    <a:pt x="0" y="0"/>
                  </a:lnTo>
                  <a:lnTo>
                    <a:pt x="152686" y="0"/>
                  </a:lnTo>
                  <a:lnTo>
                    <a:pt x="254477" y="0"/>
                  </a:lnTo>
                  <a:lnTo>
                    <a:pt x="458058" y="0"/>
                  </a:lnTo>
                </a:path>
              </a:pathLst>
            </a:custGeom>
            <a:ln w="108405" cap="flat">
              <a:solidFill>
                <a:srgbClr val="E8E8E8">
                  <a:alpha val="100000"/>
                </a:srgbClr>
              </a:solidFill>
              <a:prstDash val="solid"/>
              <a:round/>
            </a:ln>
          </p:spPr>
          <p:txBody>
            <a:bodyPr/>
            <a:lstStyle/>
            <a:p/>
          </p:txBody>
        </p:sp>
        <p:sp>
          <p:nvSpPr>
            <p:cNvPr id="77" name="pl77"/>
            <p:cNvSpPr/>
            <p:nvPr/>
          </p:nvSpPr>
          <p:spPr>
            <a:xfrm>
              <a:off x="6833315" y="5008724"/>
              <a:ext cx="661640" cy="0"/>
            </a:xfrm>
            <a:custGeom>
              <a:avLst/>
              <a:pathLst>
                <a:path w="661640" h="0">
                  <a:moveTo>
                    <a:pt x="0" y="0"/>
                  </a:moveTo>
                  <a:lnTo>
                    <a:pt x="101790" y="0"/>
                  </a:lnTo>
                  <a:lnTo>
                    <a:pt x="508954" y="0"/>
                  </a:lnTo>
                  <a:lnTo>
                    <a:pt x="559849" y="0"/>
                  </a:lnTo>
                  <a:lnTo>
                    <a:pt x="661640" y="0"/>
                  </a:lnTo>
                </a:path>
              </a:pathLst>
            </a:custGeom>
            <a:ln w="108405" cap="flat">
              <a:solidFill>
                <a:srgbClr val="E8E8E8">
                  <a:alpha val="100000"/>
                </a:srgbClr>
              </a:solidFill>
              <a:prstDash val="solid"/>
              <a:round/>
            </a:ln>
          </p:spPr>
          <p:txBody>
            <a:bodyPr/>
            <a:lstStyle/>
            <a:p/>
          </p:txBody>
        </p:sp>
        <p:sp>
          <p:nvSpPr>
            <p:cNvPr id="78" name="pl78"/>
            <p:cNvSpPr/>
            <p:nvPr/>
          </p:nvSpPr>
          <p:spPr>
            <a:xfrm>
              <a:off x="6731524" y="5155633"/>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79" name="pl79"/>
            <p:cNvSpPr/>
            <p:nvPr/>
          </p:nvSpPr>
          <p:spPr>
            <a:xfrm>
              <a:off x="6680628" y="5302542"/>
              <a:ext cx="559849" cy="0"/>
            </a:xfrm>
            <a:custGeom>
              <a:avLst/>
              <a:pathLst>
                <a:path w="559849" h="0">
                  <a:moveTo>
                    <a:pt x="0" y="0"/>
                  </a:moveTo>
                  <a:lnTo>
                    <a:pt x="0" y="0"/>
                  </a:lnTo>
                  <a:lnTo>
                    <a:pt x="0" y="0"/>
                  </a:lnTo>
                  <a:lnTo>
                    <a:pt x="203581" y="0"/>
                  </a:lnTo>
                  <a:lnTo>
                    <a:pt x="559849" y="0"/>
                  </a:lnTo>
                </a:path>
              </a:pathLst>
            </a:custGeom>
            <a:ln w="108405" cap="flat">
              <a:solidFill>
                <a:srgbClr val="E8E8E8">
                  <a:alpha val="100000"/>
                </a:srgbClr>
              </a:solidFill>
              <a:prstDash val="solid"/>
              <a:round/>
            </a:ln>
          </p:spPr>
          <p:txBody>
            <a:bodyPr/>
            <a:lstStyle/>
            <a:p/>
          </p:txBody>
        </p:sp>
        <p:sp>
          <p:nvSpPr>
            <p:cNvPr id="80" name="pl80"/>
            <p:cNvSpPr/>
            <p:nvPr/>
          </p:nvSpPr>
          <p:spPr>
            <a:xfrm>
              <a:off x="6680628" y="5449451"/>
              <a:ext cx="763431" cy="0"/>
            </a:xfrm>
            <a:custGeom>
              <a:avLst/>
              <a:pathLst>
                <a:path w="763431" h="0">
                  <a:moveTo>
                    <a:pt x="0" y="0"/>
                  </a:moveTo>
                  <a:lnTo>
                    <a:pt x="305372" y="0"/>
                  </a:lnTo>
                  <a:lnTo>
                    <a:pt x="407163" y="0"/>
                  </a:lnTo>
                  <a:lnTo>
                    <a:pt x="559849" y="0"/>
                  </a:lnTo>
                  <a:lnTo>
                    <a:pt x="763431" y="0"/>
                  </a:lnTo>
                </a:path>
              </a:pathLst>
            </a:custGeom>
            <a:ln w="108405" cap="flat">
              <a:solidFill>
                <a:srgbClr val="E8E8E8">
                  <a:alpha val="100000"/>
                </a:srgbClr>
              </a:solidFill>
              <a:prstDash val="solid"/>
              <a:round/>
            </a:ln>
          </p:spPr>
          <p:txBody>
            <a:bodyPr/>
            <a:lstStyle/>
            <a:p/>
          </p:txBody>
        </p:sp>
        <p:sp>
          <p:nvSpPr>
            <p:cNvPr id="81" name="pl81"/>
            <p:cNvSpPr/>
            <p:nvPr/>
          </p:nvSpPr>
          <p:spPr>
            <a:xfrm>
              <a:off x="6578838" y="5596360"/>
              <a:ext cx="458058" cy="0"/>
            </a:xfrm>
            <a:custGeom>
              <a:avLst/>
              <a:pathLst>
                <a:path w="458058" h="0">
                  <a:moveTo>
                    <a:pt x="0" y="0"/>
                  </a:moveTo>
                  <a:lnTo>
                    <a:pt x="152686" y="0"/>
                  </a:lnTo>
                  <a:lnTo>
                    <a:pt x="152686" y="0"/>
                  </a:lnTo>
                  <a:lnTo>
                    <a:pt x="356268" y="0"/>
                  </a:lnTo>
                  <a:lnTo>
                    <a:pt x="458058" y="0"/>
                  </a:lnTo>
                </a:path>
              </a:pathLst>
            </a:custGeom>
            <a:ln w="108405" cap="flat">
              <a:solidFill>
                <a:srgbClr val="E8E8E8">
                  <a:alpha val="100000"/>
                </a:srgbClr>
              </a:solidFill>
              <a:prstDash val="solid"/>
              <a:round/>
            </a:ln>
          </p:spPr>
          <p:txBody>
            <a:bodyPr/>
            <a:lstStyle/>
            <a:p/>
          </p:txBody>
        </p:sp>
        <p:sp>
          <p:nvSpPr>
            <p:cNvPr id="82" name="pl82"/>
            <p:cNvSpPr/>
            <p:nvPr/>
          </p:nvSpPr>
          <p:spPr>
            <a:xfrm>
              <a:off x="5764511" y="5743269"/>
              <a:ext cx="1475967" cy="0"/>
            </a:xfrm>
            <a:custGeom>
              <a:avLst/>
              <a:pathLst>
                <a:path w="1475967" h="0">
                  <a:moveTo>
                    <a:pt x="0" y="0"/>
                  </a:moveTo>
                  <a:lnTo>
                    <a:pt x="458058" y="0"/>
                  </a:lnTo>
                  <a:lnTo>
                    <a:pt x="865222" y="0"/>
                  </a:lnTo>
                  <a:lnTo>
                    <a:pt x="865222" y="0"/>
                  </a:lnTo>
                  <a:lnTo>
                    <a:pt x="1475967" y="0"/>
                  </a:lnTo>
                </a:path>
              </a:pathLst>
            </a:custGeom>
            <a:ln w="108405" cap="flat">
              <a:solidFill>
                <a:srgbClr val="E8E8E8">
                  <a:alpha val="100000"/>
                </a:srgbClr>
              </a:solidFill>
              <a:prstDash val="solid"/>
              <a:round/>
            </a:ln>
          </p:spPr>
          <p:txBody>
            <a:bodyPr/>
            <a:lstStyle/>
            <a:p/>
          </p:txBody>
        </p:sp>
        <p:sp>
          <p:nvSpPr>
            <p:cNvPr id="83" name="pt83"/>
            <p:cNvSpPr/>
            <p:nvPr/>
          </p:nvSpPr>
          <p:spPr>
            <a:xfrm>
              <a:off x="7948514"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930606"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34187"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337769"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30606"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88665"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90455"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828815"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897619"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97619"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43142"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948514"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48514"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41351"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235978"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541351"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6723"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41351"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897619"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48514"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32397"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30606"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727024"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727024"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574338"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930606"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388665"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76128"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85083"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795828"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592246"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286874"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134187"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337769"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541351"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69403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9403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69403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69403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69403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948514"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897619"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48514"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948514"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948514"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744933"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592246"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490455"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541351"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490455"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795828"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948514"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846723"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97619"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948514"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948514"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948514"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948514"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948514"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948514"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948514"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948514"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744933"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795828"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948514"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795828"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286874"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948514"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48514"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948514"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235978"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676128"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879710"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676128"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676128"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948514"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948514"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7897619"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7897619"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897619"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897619"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6930606"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185083"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6930606"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592246"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795828"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948514"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541351"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694037"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694037"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439560"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235978"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083292"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981501"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676128"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727024"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727024"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727024"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6727024"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727024"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84672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84672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643142"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948514"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897619"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897619"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948514"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846723"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795828"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897619"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948514"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490455"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7439560"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592246"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795828"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85083"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828815"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34187"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643142"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439560"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948514"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694037"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388665"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694037"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439560"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846723"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643142"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897619"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897619"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7388665"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846723"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7643142"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490455"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643142"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592246"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388665"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85083"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6930606"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7083292"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6930606"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795828"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897619"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846723"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795828"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795828"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7032397"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63592"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032397"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34187"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7083292"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846723"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897619"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744933"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846723"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948514"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948514"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897619"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897619"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948514"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897619"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846723"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7846723"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846723"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897619"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897619"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948514"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948514"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846723"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948514"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897619"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7235978"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6625233"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6625233"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760011"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6218070"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894312" y="45092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9" name="pt259"/>
            <p:cNvSpPr/>
            <p:nvPr/>
          </p:nvSpPr>
          <p:spPr>
            <a:xfrm>
              <a:off x="7283567" y="49500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0" name="pt260"/>
            <p:cNvSpPr/>
            <p:nvPr/>
          </p:nvSpPr>
          <p:spPr>
            <a:xfrm>
              <a:off x="7436253" y="49500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1" name="pt261"/>
            <p:cNvSpPr/>
            <p:nvPr/>
          </p:nvSpPr>
          <p:spPr>
            <a:xfrm>
              <a:off x="6774612" y="49500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2" name="pt262"/>
            <p:cNvSpPr/>
            <p:nvPr/>
          </p:nvSpPr>
          <p:spPr>
            <a:xfrm>
              <a:off x="7843416" y="689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3" name="pt263"/>
            <p:cNvSpPr/>
            <p:nvPr/>
          </p:nvSpPr>
          <p:spPr>
            <a:xfrm>
              <a:off x="7894312" y="689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4" name="pt264"/>
            <p:cNvSpPr/>
            <p:nvPr/>
          </p:nvSpPr>
          <p:spPr>
            <a:xfrm>
              <a:off x="7894312" y="689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5" name="pt265"/>
            <p:cNvSpPr/>
            <p:nvPr/>
          </p:nvSpPr>
          <p:spPr>
            <a:xfrm>
              <a:off x="7487148" y="45092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6" name="pt266"/>
            <p:cNvSpPr/>
            <p:nvPr/>
          </p:nvSpPr>
          <p:spPr>
            <a:xfrm>
              <a:off x="7181776" y="45092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7" name="pt267"/>
            <p:cNvSpPr/>
            <p:nvPr/>
          </p:nvSpPr>
          <p:spPr>
            <a:xfrm>
              <a:off x="7487148" y="836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8" name="pt268"/>
            <p:cNvSpPr/>
            <p:nvPr/>
          </p:nvSpPr>
          <p:spPr>
            <a:xfrm>
              <a:off x="7843416" y="836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9" name="pt269"/>
            <p:cNvSpPr/>
            <p:nvPr/>
          </p:nvSpPr>
          <p:spPr>
            <a:xfrm>
              <a:off x="7894312" y="836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0" name="pt270"/>
            <p:cNvSpPr/>
            <p:nvPr/>
          </p:nvSpPr>
          <p:spPr>
            <a:xfrm>
              <a:off x="6978194" y="55376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1" name="pt271"/>
            <p:cNvSpPr/>
            <p:nvPr/>
          </p:nvSpPr>
          <p:spPr>
            <a:xfrm>
              <a:off x="6672821" y="55376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2" name="pt272"/>
            <p:cNvSpPr/>
            <p:nvPr/>
          </p:nvSpPr>
          <p:spPr>
            <a:xfrm>
              <a:off x="6520135" y="55376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3" name="pt273"/>
            <p:cNvSpPr/>
            <p:nvPr/>
          </p:nvSpPr>
          <p:spPr>
            <a:xfrm>
              <a:off x="6876403" y="27463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4" name="pt274"/>
            <p:cNvSpPr/>
            <p:nvPr/>
          </p:nvSpPr>
          <p:spPr>
            <a:xfrm>
              <a:off x="7130880" y="27463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5" name="pt275"/>
            <p:cNvSpPr/>
            <p:nvPr/>
          </p:nvSpPr>
          <p:spPr>
            <a:xfrm>
              <a:off x="7741626" y="27463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6" name="pt276"/>
            <p:cNvSpPr/>
            <p:nvPr/>
          </p:nvSpPr>
          <p:spPr>
            <a:xfrm>
              <a:off x="7538044" y="37747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7" name="pt277"/>
            <p:cNvSpPr/>
            <p:nvPr/>
          </p:nvSpPr>
          <p:spPr>
            <a:xfrm>
              <a:off x="7283567" y="37747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8" name="pt278"/>
            <p:cNvSpPr/>
            <p:nvPr/>
          </p:nvSpPr>
          <p:spPr>
            <a:xfrm>
              <a:off x="7487148" y="37747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9" name="pt279"/>
            <p:cNvSpPr/>
            <p:nvPr/>
          </p:nvSpPr>
          <p:spPr>
            <a:xfrm>
              <a:off x="7639835"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0" name="pt280"/>
            <p:cNvSpPr/>
            <p:nvPr/>
          </p:nvSpPr>
          <p:spPr>
            <a:xfrm>
              <a:off x="7639835"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1" name="pt281"/>
            <p:cNvSpPr/>
            <p:nvPr/>
          </p:nvSpPr>
          <p:spPr>
            <a:xfrm>
              <a:off x="7639835"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2" name="pt282"/>
            <p:cNvSpPr/>
            <p:nvPr/>
          </p:nvSpPr>
          <p:spPr>
            <a:xfrm>
              <a:off x="7894312" y="9834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3" name="pt283"/>
            <p:cNvSpPr/>
            <p:nvPr/>
          </p:nvSpPr>
          <p:spPr>
            <a:xfrm>
              <a:off x="7894312" y="9834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4" name="pt284"/>
            <p:cNvSpPr/>
            <p:nvPr/>
          </p:nvSpPr>
          <p:spPr>
            <a:xfrm>
              <a:off x="7894312" y="9834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5" name="pt285"/>
            <p:cNvSpPr/>
            <p:nvPr/>
          </p:nvSpPr>
          <p:spPr>
            <a:xfrm>
              <a:off x="7690730" y="392165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6" name="pt286"/>
            <p:cNvSpPr/>
            <p:nvPr/>
          </p:nvSpPr>
          <p:spPr>
            <a:xfrm>
              <a:off x="7487148" y="392165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7" name="pt287"/>
            <p:cNvSpPr/>
            <p:nvPr/>
          </p:nvSpPr>
          <p:spPr>
            <a:xfrm>
              <a:off x="7436253" y="392165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8" name="pt288"/>
            <p:cNvSpPr/>
            <p:nvPr/>
          </p:nvSpPr>
          <p:spPr>
            <a:xfrm>
              <a:off x="7741626" y="11303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9" name="pt289"/>
            <p:cNvSpPr/>
            <p:nvPr/>
          </p:nvSpPr>
          <p:spPr>
            <a:xfrm>
              <a:off x="7843416" y="11303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0" name="pt290"/>
            <p:cNvSpPr/>
            <p:nvPr/>
          </p:nvSpPr>
          <p:spPr>
            <a:xfrm>
              <a:off x="7894312" y="11303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1" name="pt291"/>
            <p:cNvSpPr/>
            <p:nvPr/>
          </p:nvSpPr>
          <p:spPr>
            <a:xfrm>
              <a:off x="7894312" y="12772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2" name="pt292"/>
            <p:cNvSpPr/>
            <p:nvPr/>
          </p:nvSpPr>
          <p:spPr>
            <a:xfrm>
              <a:off x="7894312" y="12772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3" name="pt293"/>
            <p:cNvSpPr/>
            <p:nvPr/>
          </p:nvSpPr>
          <p:spPr>
            <a:xfrm>
              <a:off x="7894312" y="12772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4" name="pt294"/>
            <p:cNvSpPr/>
            <p:nvPr/>
          </p:nvSpPr>
          <p:spPr>
            <a:xfrm>
              <a:off x="7894312" y="14242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5" name="pt295"/>
            <p:cNvSpPr/>
            <p:nvPr/>
          </p:nvSpPr>
          <p:spPr>
            <a:xfrm>
              <a:off x="7741626" y="14242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6" name="pt296"/>
            <p:cNvSpPr/>
            <p:nvPr/>
          </p:nvSpPr>
          <p:spPr>
            <a:xfrm>
              <a:off x="7894312" y="14242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7" name="pt297"/>
            <p:cNvSpPr/>
            <p:nvPr/>
          </p:nvSpPr>
          <p:spPr>
            <a:xfrm>
              <a:off x="7741626" y="1571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8" name="pt298"/>
            <p:cNvSpPr/>
            <p:nvPr/>
          </p:nvSpPr>
          <p:spPr>
            <a:xfrm>
              <a:off x="7894312" y="1571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9" name="pt299"/>
            <p:cNvSpPr/>
            <p:nvPr/>
          </p:nvSpPr>
          <p:spPr>
            <a:xfrm>
              <a:off x="7894312" y="1571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0" name="pt300"/>
            <p:cNvSpPr/>
            <p:nvPr/>
          </p:nvSpPr>
          <p:spPr>
            <a:xfrm>
              <a:off x="7181776" y="52438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1" name="pt301"/>
            <p:cNvSpPr/>
            <p:nvPr/>
          </p:nvSpPr>
          <p:spPr>
            <a:xfrm>
              <a:off x="6621926" y="52438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2" name="pt302"/>
            <p:cNvSpPr/>
            <p:nvPr/>
          </p:nvSpPr>
          <p:spPr>
            <a:xfrm>
              <a:off x="6621926" y="52438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3" name="pt303"/>
            <p:cNvSpPr/>
            <p:nvPr/>
          </p:nvSpPr>
          <p:spPr>
            <a:xfrm>
              <a:off x="7894312" y="18649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4" name="pt304"/>
            <p:cNvSpPr/>
            <p:nvPr/>
          </p:nvSpPr>
          <p:spPr>
            <a:xfrm>
              <a:off x="7843416" y="18649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5" name="pt305"/>
            <p:cNvSpPr/>
            <p:nvPr/>
          </p:nvSpPr>
          <p:spPr>
            <a:xfrm>
              <a:off x="7843416" y="18649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6" name="pt306"/>
            <p:cNvSpPr/>
            <p:nvPr/>
          </p:nvSpPr>
          <p:spPr>
            <a:xfrm>
              <a:off x="7843416" y="34809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7" name="pt307"/>
            <p:cNvSpPr/>
            <p:nvPr/>
          </p:nvSpPr>
          <p:spPr>
            <a:xfrm>
              <a:off x="6876403" y="34809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8" name="pt308"/>
            <p:cNvSpPr/>
            <p:nvPr/>
          </p:nvSpPr>
          <p:spPr>
            <a:xfrm>
              <a:off x="7538044" y="34809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9" name="pt309"/>
            <p:cNvSpPr/>
            <p:nvPr/>
          </p:nvSpPr>
          <p:spPr>
            <a:xfrm>
              <a:off x="7741626" y="3334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0" name="pt310"/>
            <p:cNvSpPr/>
            <p:nvPr/>
          </p:nvSpPr>
          <p:spPr>
            <a:xfrm>
              <a:off x="7639835" y="3334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1" name="pt311"/>
            <p:cNvSpPr/>
            <p:nvPr/>
          </p:nvSpPr>
          <p:spPr>
            <a:xfrm>
              <a:off x="7639835" y="3334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2" name="pt312"/>
            <p:cNvSpPr/>
            <p:nvPr/>
          </p:nvSpPr>
          <p:spPr>
            <a:xfrm>
              <a:off x="7385357" y="53907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3" name="pt313"/>
            <p:cNvSpPr/>
            <p:nvPr/>
          </p:nvSpPr>
          <p:spPr>
            <a:xfrm>
              <a:off x="6927299" y="53907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4" name="pt314"/>
            <p:cNvSpPr/>
            <p:nvPr/>
          </p:nvSpPr>
          <p:spPr>
            <a:xfrm>
              <a:off x="6621926" y="53907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5" name="pt315"/>
            <p:cNvSpPr/>
            <p:nvPr/>
          </p:nvSpPr>
          <p:spPr>
            <a:xfrm>
              <a:off x="6672821" y="50969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6" name="pt316"/>
            <p:cNvSpPr/>
            <p:nvPr/>
          </p:nvSpPr>
          <p:spPr>
            <a:xfrm>
              <a:off x="6672821" y="50969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7" name="pt317"/>
            <p:cNvSpPr/>
            <p:nvPr/>
          </p:nvSpPr>
          <p:spPr>
            <a:xfrm>
              <a:off x="6672821" y="50969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8" name="pt318"/>
            <p:cNvSpPr/>
            <p:nvPr/>
          </p:nvSpPr>
          <p:spPr>
            <a:xfrm>
              <a:off x="7792521" y="2011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9" name="pt319"/>
            <p:cNvSpPr/>
            <p:nvPr/>
          </p:nvSpPr>
          <p:spPr>
            <a:xfrm>
              <a:off x="7894312" y="2011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0" name="pt320"/>
            <p:cNvSpPr/>
            <p:nvPr/>
          </p:nvSpPr>
          <p:spPr>
            <a:xfrm>
              <a:off x="7843416" y="2011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1" name="pt321"/>
            <p:cNvSpPr/>
            <p:nvPr/>
          </p:nvSpPr>
          <p:spPr>
            <a:xfrm>
              <a:off x="7843416" y="21587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2" name="pt322"/>
            <p:cNvSpPr/>
            <p:nvPr/>
          </p:nvSpPr>
          <p:spPr>
            <a:xfrm>
              <a:off x="7741626" y="21587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3" name="pt323"/>
            <p:cNvSpPr/>
            <p:nvPr/>
          </p:nvSpPr>
          <p:spPr>
            <a:xfrm>
              <a:off x="7843416" y="21587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4" name="pt324"/>
            <p:cNvSpPr/>
            <p:nvPr/>
          </p:nvSpPr>
          <p:spPr>
            <a:xfrm>
              <a:off x="7894312" y="28932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5" name="pt325"/>
            <p:cNvSpPr/>
            <p:nvPr/>
          </p:nvSpPr>
          <p:spPr>
            <a:xfrm>
              <a:off x="7538044" y="28932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6" name="pt326"/>
            <p:cNvSpPr/>
            <p:nvPr/>
          </p:nvSpPr>
          <p:spPr>
            <a:xfrm>
              <a:off x="7741626" y="28932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7" name="pt327"/>
            <p:cNvSpPr/>
            <p:nvPr/>
          </p:nvSpPr>
          <p:spPr>
            <a:xfrm>
              <a:off x="7130880" y="406856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8" name="pt328"/>
            <p:cNvSpPr/>
            <p:nvPr/>
          </p:nvSpPr>
          <p:spPr>
            <a:xfrm>
              <a:off x="7588939" y="406856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9" name="pt329"/>
            <p:cNvSpPr/>
            <p:nvPr/>
          </p:nvSpPr>
          <p:spPr>
            <a:xfrm>
              <a:off x="7385357" y="406856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0" name="pt330"/>
            <p:cNvSpPr/>
            <p:nvPr/>
          </p:nvSpPr>
          <p:spPr>
            <a:xfrm>
              <a:off x="7894312" y="4215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1" name="pt331"/>
            <p:cNvSpPr/>
            <p:nvPr/>
          </p:nvSpPr>
          <p:spPr>
            <a:xfrm>
              <a:off x="7639835" y="4215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2" name="pt332"/>
            <p:cNvSpPr/>
            <p:nvPr/>
          </p:nvSpPr>
          <p:spPr>
            <a:xfrm>
              <a:off x="7385357" y="4215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3" name="pt333"/>
            <p:cNvSpPr/>
            <p:nvPr/>
          </p:nvSpPr>
          <p:spPr>
            <a:xfrm>
              <a:off x="7792521" y="436238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4" name="pt334"/>
            <p:cNvSpPr/>
            <p:nvPr/>
          </p:nvSpPr>
          <p:spPr>
            <a:xfrm>
              <a:off x="7843416" y="436238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5" name="pt335"/>
            <p:cNvSpPr/>
            <p:nvPr/>
          </p:nvSpPr>
          <p:spPr>
            <a:xfrm>
              <a:off x="7334462" y="436238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6" name="pt336"/>
            <p:cNvSpPr/>
            <p:nvPr/>
          </p:nvSpPr>
          <p:spPr>
            <a:xfrm>
              <a:off x="7792521" y="3627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7" name="pt337"/>
            <p:cNvSpPr/>
            <p:nvPr/>
          </p:nvSpPr>
          <p:spPr>
            <a:xfrm>
              <a:off x="7588939" y="3627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8" name="pt338"/>
            <p:cNvSpPr/>
            <p:nvPr/>
          </p:nvSpPr>
          <p:spPr>
            <a:xfrm>
              <a:off x="7538044" y="3627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9" name="pt339"/>
            <p:cNvSpPr/>
            <p:nvPr/>
          </p:nvSpPr>
          <p:spPr>
            <a:xfrm>
              <a:off x="7334462" y="4803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0" name="pt340"/>
            <p:cNvSpPr/>
            <p:nvPr/>
          </p:nvSpPr>
          <p:spPr>
            <a:xfrm>
              <a:off x="7029089" y="4803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1" name="pt341"/>
            <p:cNvSpPr/>
            <p:nvPr/>
          </p:nvSpPr>
          <p:spPr>
            <a:xfrm>
              <a:off x="6876403" y="4803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2" name="pt342"/>
            <p:cNvSpPr/>
            <p:nvPr/>
          </p:nvSpPr>
          <p:spPr>
            <a:xfrm>
              <a:off x="7741626" y="30402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3" name="pt343"/>
            <p:cNvSpPr/>
            <p:nvPr/>
          </p:nvSpPr>
          <p:spPr>
            <a:xfrm>
              <a:off x="7741626" y="30402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4" name="pt344"/>
            <p:cNvSpPr/>
            <p:nvPr/>
          </p:nvSpPr>
          <p:spPr>
            <a:xfrm>
              <a:off x="7741626" y="30402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5" name="pt345"/>
            <p:cNvSpPr/>
            <p:nvPr/>
          </p:nvSpPr>
          <p:spPr>
            <a:xfrm>
              <a:off x="6978194" y="46562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6" name="pt346"/>
            <p:cNvSpPr/>
            <p:nvPr/>
          </p:nvSpPr>
          <p:spPr>
            <a:xfrm>
              <a:off x="7079985" y="46562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7" name="pt347"/>
            <p:cNvSpPr/>
            <p:nvPr/>
          </p:nvSpPr>
          <p:spPr>
            <a:xfrm>
              <a:off x="7029089" y="46562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8" name="pt348"/>
            <p:cNvSpPr/>
            <p:nvPr/>
          </p:nvSpPr>
          <p:spPr>
            <a:xfrm>
              <a:off x="7792521" y="1718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9" name="pt349"/>
            <p:cNvSpPr/>
            <p:nvPr/>
          </p:nvSpPr>
          <p:spPr>
            <a:xfrm>
              <a:off x="7792521" y="1718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0" name="pt350"/>
            <p:cNvSpPr/>
            <p:nvPr/>
          </p:nvSpPr>
          <p:spPr>
            <a:xfrm>
              <a:off x="7894312" y="1718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1" name="pt351"/>
            <p:cNvSpPr/>
            <p:nvPr/>
          </p:nvSpPr>
          <p:spPr>
            <a:xfrm>
              <a:off x="7894312" y="230565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2" name="pt352"/>
            <p:cNvSpPr/>
            <p:nvPr/>
          </p:nvSpPr>
          <p:spPr>
            <a:xfrm>
              <a:off x="7894312" y="230565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3" name="pt353"/>
            <p:cNvSpPr/>
            <p:nvPr/>
          </p:nvSpPr>
          <p:spPr>
            <a:xfrm>
              <a:off x="7843416" y="230565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4" name="pt354"/>
            <p:cNvSpPr/>
            <p:nvPr/>
          </p:nvSpPr>
          <p:spPr>
            <a:xfrm>
              <a:off x="7792521" y="245256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5" name="pt355"/>
            <p:cNvSpPr/>
            <p:nvPr/>
          </p:nvSpPr>
          <p:spPr>
            <a:xfrm>
              <a:off x="7843416" y="245256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6" name="pt356"/>
            <p:cNvSpPr/>
            <p:nvPr/>
          </p:nvSpPr>
          <p:spPr>
            <a:xfrm>
              <a:off x="7843416" y="245256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7" name="pt357"/>
            <p:cNvSpPr/>
            <p:nvPr/>
          </p:nvSpPr>
          <p:spPr>
            <a:xfrm>
              <a:off x="7894312" y="25994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8" name="pt358"/>
            <p:cNvSpPr/>
            <p:nvPr/>
          </p:nvSpPr>
          <p:spPr>
            <a:xfrm>
              <a:off x="7894312" y="25994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9" name="pt359"/>
            <p:cNvSpPr/>
            <p:nvPr/>
          </p:nvSpPr>
          <p:spPr>
            <a:xfrm>
              <a:off x="7843416" y="25994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0" name="pt360"/>
            <p:cNvSpPr/>
            <p:nvPr/>
          </p:nvSpPr>
          <p:spPr>
            <a:xfrm>
              <a:off x="7181776" y="5684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1" name="pt361"/>
            <p:cNvSpPr/>
            <p:nvPr/>
          </p:nvSpPr>
          <p:spPr>
            <a:xfrm>
              <a:off x="5705808" y="5684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2" name="pt362"/>
            <p:cNvSpPr/>
            <p:nvPr/>
          </p:nvSpPr>
          <p:spPr>
            <a:xfrm>
              <a:off x="6163867" y="5684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3" name="tx363"/>
            <p:cNvSpPr/>
            <p:nvPr/>
          </p:nvSpPr>
          <p:spPr>
            <a:xfrm>
              <a:off x="1937027" y="567693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Venezuela</a:t>
              </a:r>
            </a:p>
          </p:txBody>
        </p:sp>
        <p:sp>
          <p:nvSpPr>
            <p:cNvPr id="364" name="tx364"/>
            <p:cNvSpPr/>
            <p:nvPr/>
          </p:nvSpPr>
          <p:spPr>
            <a:xfrm>
              <a:off x="2185731" y="5530023"/>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Bolivia</a:t>
              </a:r>
            </a:p>
          </p:txBody>
        </p:sp>
        <p:sp>
          <p:nvSpPr>
            <p:cNvPr id="365" name="tx365"/>
            <p:cNvSpPr/>
            <p:nvPr/>
          </p:nvSpPr>
          <p:spPr>
            <a:xfrm>
              <a:off x="1991529" y="5383114"/>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Honduras</a:t>
              </a:r>
            </a:p>
          </p:txBody>
        </p:sp>
        <p:sp>
          <p:nvSpPr>
            <p:cNvPr id="366" name="tx366"/>
            <p:cNvSpPr/>
            <p:nvPr/>
          </p:nvSpPr>
          <p:spPr>
            <a:xfrm>
              <a:off x="2076931" y="5236205"/>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Ecuador</a:t>
              </a:r>
            </a:p>
          </p:txBody>
        </p:sp>
        <p:sp>
          <p:nvSpPr>
            <p:cNvPr id="367" name="tx367"/>
            <p:cNvSpPr/>
            <p:nvPr/>
          </p:nvSpPr>
          <p:spPr>
            <a:xfrm>
              <a:off x="2317791" y="5089296"/>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Haiti</a:t>
              </a:r>
            </a:p>
          </p:txBody>
        </p:sp>
        <p:sp>
          <p:nvSpPr>
            <p:cNvPr id="368" name="tx368"/>
            <p:cNvSpPr/>
            <p:nvPr/>
          </p:nvSpPr>
          <p:spPr>
            <a:xfrm>
              <a:off x="1999237" y="49146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Argentina</a:t>
              </a:r>
            </a:p>
          </p:txBody>
        </p:sp>
        <p:sp>
          <p:nvSpPr>
            <p:cNvPr id="369" name="tx369"/>
            <p:cNvSpPr/>
            <p:nvPr/>
          </p:nvSpPr>
          <p:spPr>
            <a:xfrm>
              <a:off x="1999237" y="4767716"/>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Paraguay</a:t>
              </a:r>
            </a:p>
          </p:txBody>
        </p:sp>
        <p:sp>
          <p:nvSpPr>
            <p:cNvPr id="370" name="tx370"/>
            <p:cNvSpPr/>
            <p:nvPr/>
          </p:nvSpPr>
          <p:spPr>
            <a:xfrm>
              <a:off x="1999373" y="464679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Suriname</a:t>
              </a:r>
            </a:p>
          </p:txBody>
        </p:sp>
        <p:sp>
          <p:nvSpPr>
            <p:cNvPr id="371" name="tx371"/>
            <p:cNvSpPr/>
            <p:nvPr/>
          </p:nvSpPr>
          <p:spPr>
            <a:xfrm>
              <a:off x="2216768" y="4501660"/>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Belize</a:t>
              </a:r>
            </a:p>
          </p:txBody>
        </p:sp>
        <p:sp>
          <p:nvSpPr>
            <p:cNvPr id="372" name="tx372"/>
            <p:cNvSpPr/>
            <p:nvPr/>
          </p:nvSpPr>
          <p:spPr>
            <a:xfrm>
              <a:off x="2076931" y="4354751"/>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Panama</a:t>
              </a:r>
            </a:p>
          </p:txBody>
        </p:sp>
        <p:sp>
          <p:nvSpPr>
            <p:cNvPr id="373" name="tx373"/>
            <p:cNvSpPr/>
            <p:nvPr/>
          </p:nvSpPr>
          <p:spPr>
            <a:xfrm>
              <a:off x="1960492" y="4180079"/>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Nicaragua</a:t>
              </a:r>
            </a:p>
          </p:txBody>
        </p:sp>
        <p:sp>
          <p:nvSpPr>
            <p:cNvPr id="374" name="tx374"/>
            <p:cNvSpPr/>
            <p:nvPr/>
          </p:nvSpPr>
          <p:spPr>
            <a:xfrm>
              <a:off x="2154762" y="4060933"/>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Mexico</a:t>
              </a:r>
            </a:p>
          </p:txBody>
        </p:sp>
        <p:sp>
          <p:nvSpPr>
            <p:cNvPr id="375" name="tx375"/>
            <p:cNvSpPr/>
            <p:nvPr/>
          </p:nvSpPr>
          <p:spPr>
            <a:xfrm>
              <a:off x="2007149" y="3912251"/>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Colombia</a:t>
              </a:r>
            </a:p>
          </p:txBody>
        </p:sp>
        <p:sp>
          <p:nvSpPr>
            <p:cNvPr id="376" name="tx376"/>
            <p:cNvSpPr/>
            <p:nvPr/>
          </p:nvSpPr>
          <p:spPr>
            <a:xfrm>
              <a:off x="1999237" y="3767115"/>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Barbados</a:t>
              </a:r>
            </a:p>
          </p:txBody>
        </p:sp>
        <p:sp>
          <p:nvSpPr>
            <p:cNvPr id="377" name="tx377"/>
            <p:cNvSpPr/>
            <p:nvPr/>
          </p:nvSpPr>
          <p:spPr>
            <a:xfrm>
              <a:off x="2302170" y="3620206"/>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Peru</a:t>
              </a:r>
            </a:p>
          </p:txBody>
        </p:sp>
        <p:sp>
          <p:nvSpPr>
            <p:cNvPr id="378" name="tx378"/>
            <p:cNvSpPr/>
            <p:nvPr/>
          </p:nvSpPr>
          <p:spPr>
            <a:xfrm>
              <a:off x="2053602" y="3471524"/>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Grenada</a:t>
              </a:r>
            </a:p>
          </p:txBody>
        </p:sp>
        <p:sp>
          <p:nvSpPr>
            <p:cNvPr id="379" name="tx379"/>
            <p:cNvSpPr/>
            <p:nvPr/>
          </p:nvSpPr>
          <p:spPr>
            <a:xfrm>
              <a:off x="1913902" y="3324615"/>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Guatemala</a:t>
              </a:r>
            </a:p>
          </p:txBody>
        </p:sp>
        <p:sp>
          <p:nvSpPr>
            <p:cNvPr id="380" name="tx380"/>
            <p:cNvSpPr/>
            <p:nvPr/>
          </p:nvSpPr>
          <p:spPr>
            <a:xfrm>
              <a:off x="2107900" y="3177706"/>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Canada</a:t>
              </a:r>
            </a:p>
          </p:txBody>
        </p:sp>
        <p:sp>
          <p:nvSpPr>
            <p:cNvPr id="381" name="tx381"/>
            <p:cNvSpPr/>
            <p:nvPr/>
          </p:nvSpPr>
          <p:spPr>
            <a:xfrm>
              <a:off x="1882866" y="3034207"/>
              <a:ext cx="1242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El</a:t>
              </a:r>
            </a:p>
          </p:txBody>
        </p:sp>
        <p:sp>
          <p:nvSpPr>
            <p:cNvPr id="382" name="tx382"/>
            <p:cNvSpPr/>
            <p:nvPr/>
          </p:nvSpPr>
          <p:spPr>
            <a:xfrm>
              <a:off x="2045894" y="3030796"/>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Salvador</a:t>
              </a:r>
            </a:p>
          </p:txBody>
        </p:sp>
        <p:sp>
          <p:nvSpPr>
            <p:cNvPr id="383" name="tx383"/>
            <p:cNvSpPr/>
            <p:nvPr/>
          </p:nvSpPr>
          <p:spPr>
            <a:xfrm>
              <a:off x="1906058" y="2883887"/>
              <a:ext cx="3184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Saint</a:t>
              </a:r>
            </a:p>
          </p:txBody>
        </p:sp>
        <p:sp>
          <p:nvSpPr>
            <p:cNvPr id="384" name="tx384"/>
            <p:cNvSpPr/>
            <p:nvPr/>
          </p:nvSpPr>
          <p:spPr>
            <a:xfrm>
              <a:off x="2263289" y="2885661"/>
              <a:ext cx="3339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Lucia</a:t>
              </a:r>
            </a:p>
          </p:txBody>
        </p:sp>
        <p:sp>
          <p:nvSpPr>
            <p:cNvPr id="385" name="tx385"/>
            <p:cNvSpPr/>
            <p:nvPr/>
          </p:nvSpPr>
          <p:spPr>
            <a:xfrm>
              <a:off x="2247941" y="2738752"/>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Brazil</a:t>
              </a:r>
            </a:p>
          </p:txBody>
        </p:sp>
        <p:sp>
          <p:nvSpPr>
            <p:cNvPr id="386" name="tx386"/>
            <p:cNvSpPr/>
            <p:nvPr/>
          </p:nvSpPr>
          <p:spPr>
            <a:xfrm>
              <a:off x="508103" y="2590069"/>
              <a:ext cx="3184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Saint</a:t>
              </a:r>
            </a:p>
          </p:txBody>
        </p:sp>
        <p:sp>
          <p:nvSpPr>
            <p:cNvPr id="387" name="tx387"/>
            <p:cNvSpPr/>
            <p:nvPr/>
          </p:nvSpPr>
          <p:spPr>
            <a:xfrm>
              <a:off x="865334" y="2591843"/>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Vincent</a:t>
              </a:r>
            </a:p>
          </p:txBody>
        </p:sp>
        <p:sp>
          <p:nvSpPr>
            <p:cNvPr id="388" name="tx388"/>
            <p:cNvSpPr/>
            <p:nvPr/>
          </p:nvSpPr>
          <p:spPr>
            <a:xfrm>
              <a:off x="1370109" y="2591843"/>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and</a:t>
              </a:r>
            </a:p>
          </p:txBody>
        </p:sp>
        <p:sp>
          <p:nvSpPr>
            <p:cNvPr id="389" name="tx389"/>
            <p:cNvSpPr/>
            <p:nvPr/>
          </p:nvSpPr>
          <p:spPr>
            <a:xfrm>
              <a:off x="1642006" y="2591843"/>
              <a:ext cx="19420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the</a:t>
              </a:r>
            </a:p>
          </p:txBody>
        </p:sp>
        <p:sp>
          <p:nvSpPr>
            <p:cNvPr id="390" name="tx390"/>
            <p:cNvSpPr/>
            <p:nvPr/>
          </p:nvSpPr>
          <p:spPr>
            <a:xfrm>
              <a:off x="1875021" y="2590069"/>
              <a:ext cx="72223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Grenadines</a:t>
              </a:r>
            </a:p>
          </p:txBody>
        </p:sp>
        <p:sp>
          <p:nvSpPr>
            <p:cNvPr id="391" name="tx391"/>
            <p:cNvSpPr/>
            <p:nvPr/>
          </p:nvSpPr>
          <p:spPr>
            <a:xfrm>
              <a:off x="1758582" y="2444866"/>
              <a:ext cx="40382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United</a:t>
              </a:r>
            </a:p>
          </p:txBody>
        </p:sp>
        <p:sp>
          <p:nvSpPr>
            <p:cNvPr id="392" name="tx392"/>
            <p:cNvSpPr/>
            <p:nvPr/>
          </p:nvSpPr>
          <p:spPr>
            <a:xfrm>
              <a:off x="2201215" y="2443160"/>
              <a:ext cx="3960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States</a:t>
              </a:r>
            </a:p>
          </p:txBody>
        </p:sp>
        <p:sp>
          <p:nvSpPr>
            <p:cNvPr id="393" name="tx393"/>
            <p:cNvSpPr/>
            <p:nvPr/>
          </p:nvSpPr>
          <p:spPr>
            <a:xfrm>
              <a:off x="2069223" y="227026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Uruguay</a:t>
              </a:r>
            </a:p>
          </p:txBody>
        </p:sp>
        <p:sp>
          <p:nvSpPr>
            <p:cNvPr id="394" name="tx394"/>
            <p:cNvSpPr/>
            <p:nvPr/>
          </p:nvSpPr>
          <p:spPr>
            <a:xfrm>
              <a:off x="1308308" y="2149342"/>
              <a:ext cx="3184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Saint</a:t>
              </a:r>
            </a:p>
          </p:txBody>
        </p:sp>
        <p:sp>
          <p:nvSpPr>
            <p:cNvPr id="395" name="tx395"/>
            <p:cNvSpPr/>
            <p:nvPr/>
          </p:nvSpPr>
          <p:spPr>
            <a:xfrm>
              <a:off x="1665539" y="2151116"/>
              <a:ext cx="2716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Kitts</a:t>
              </a:r>
            </a:p>
          </p:txBody>
        </p:sp>
        <p:sp>
          <p:nvSpPr>
            <p:cNvPr id="396" name="tx396"/>
            <p:cNvSpPr/>
            <p:nvPr/>
          </p:nvSpPr>
          <p:spPr>
            <a:xfrm>
              <a:off x="1976044" y="2151116"/>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and</a:t>
              </a:r>
            </a:p>
          </p:txBody>
        </p:sp>
        <p:sp>
          <p:nvSpPr>
            <p:cNvPr id="397" name="tx397"/>
            <p:cNvSpPr/>
            <p:nvPr/>
          </p:nvSpPr>
          <p:spPr>
            <a:xfrm>
              <a:off x="2247941" y="2151116"/>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Nevis</a:t>
              </a:r>
            </a:p>
          </p:txBody>
        </p:sp>
        <p:sp>
          <p:nvSpPr>
            <p:cNvPr id="398" name="tx398"/>
            <p:cNvSpPr/>
            <p:nvPr/>
          </p:nvSpPr>
          <p:spPr>
            <a:xfrm>
              <a:off x="2077068" y="2004139"/>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Jamaica</a:t>
              </a:r>
            </a:p>
          </p:txBody>
        </p:sp>
        <p:sp>
          <p:nvSpPr>
            <p:cNvPr id="399" name="tx399"/>
            <p:cNvSpPr/>
            <p:nvPr/>
          </p:nvSpPr>
          <p:spPr>
            <a:xfrm>
              <a:off x="2107968" y="1827830"/>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Guyana</a:t>
              </a:r>
            </a:p>
          </p:txBody>
        </p:sp>
        <p:sp>
          <p:nvSpPr>
            <p:cNvPr id="400" name="tx400"/>
            <p:cNvSpPr/>
            <p:nvPr/>
          </p:nvSpPr>
          <p:spPr>
            <a:xfrm>
              <a:off x="1308035" y="1710389"/>
              <a:ext cx="5047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Trinidad</a:t>
              </a:r>
            </a:p>
          </p:txBody>
        </p:sp>
        <p:sp>
          <p:nvSpPr>
            <p:cNvPr id="401" name="tx401"/>
            <p:cNvSpPr/>
            <p:nvPr/>
          </p:nvSpPr>
          <p:spPr>
            <a:xfrm>
              <a:off x="1851556" y="1710389"/>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and</a:t>
              </a:r>
            </a:p>
          </p:txBody>
        </p:sp>
        <p:sp>
          <p:nvSpPr>
            <p:cNvPr id="402" name="tx402"/>
            <p:cNvSpPr/>
            <p:nvPr/>
          </p:nvSpPr>
          <p:spPr>
            <a:xfrm>
              <a:off x="2123452" y="1682626"/>
              <a:ext cx="47380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Tobago</a:t>
              </a:r>
            </a:p>
          </p:txBody>
        </p:sp>
        <p:sp>
          <p:nvSpPr>
            <p:cNvPr id="403" name="tx403"/>
            <p:cNvSpPr/>
            <p:nvPr/>
          </p:nvSpPr>
          <p:spPr>
            <a:xfrm>
              <a:off x="1354898" y="1563480"/>
              <a:ext cx="65995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Dominican</a:t>
              </a:r>
            </a:p>
          </p:txBody>
        </p:sp>
        <p:sp>
          <p:nvSpPr>
            <p:cNvPr id="404" name="tx404"/>
            <p:cNvSpPr/>
            <p:nvPr/>
          </p:nvSpPr>
          <p:spPr>
            <a:xfrm>
              <a:off x="2053671" y="1537354"/>
              <a:ext cx="54358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Republic</a:t>
              </a:r>
            </a:p>
          </p:txBody>
        </p:sp>
        <p:sp>
          <p:nvSpPr>
            <p:cNvPr id="405" name="tx405"/>
            <p:cNvSpPr/>
            <p:nvPr/>
          </p:nvSpPr>
          <p:spPr>
            <a:xfrm>
              <a:off x="2014994" y="1416571"/>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Dominica</a:t>
              </a:r>
            </a:p>
          </p:txBody>
        </p:sp>
        <p:sp>
          <p:nvSpPr>
            <p:cNvPr id="406" name="tx406"/>
            <p:cNvSpPr/>
            <p:nvPr/>
          </p:nvSpPr>
          <p:spPr>
            <a:xfrm>
              <a:off x="2263289" y="126788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Cuba</a:t>
              </a:r>
            </a:p>
          </p:txBody>
        </p:sp>
        <p:sp>
          <p:nvSpPr>
            <p:cNvPr id="407" name="tx407"/>
            <p:cNvSpPr/>
            <p:nvPr/>
          </p:nvSpPr>
          <p:spPr>
            <a:xfrm>
              <a:off x="1914039" y="1120979"/>
              <a:ext cx="36493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Costa</a:t>
              </a:r>
            </a:p>
          </p:txBody>
        </p:sp>
        <p:sp>
          <p:nvSpPr>
            <p:cNvPr id="408" name="tx408"/>
            <p:cNvSpPr/>
            <p:nvPr/>
          </p:nvSpPr>
          <p:spPr>
            <a:xfrm>
              <a:off x="2317791" y="112275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Rica</a:t>
              </a:r>
            </a:p>
          </p:txBody>
        </p:sp>
        <p:sp>
          <p:nvSpPr>
            <p:cNvPr id="409" name="tx409"/>
            <p:cNvSpPr/>
            <p:nvPr/>
          </p:nvSpPr>
          <p:spPr>
            <a:xfrm>
              <a:off x="2278910" y="974070"/>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Chile</a:t>
              </a:r>
            </a:p>
          </p:txBody>
        </p:sp>
        <p:sp>
          <p:nvSpPr>
            <p:cNvPr id="410" name="tx410"/>
            <p:cNvSpPr/>
            <p:nvPr/>
          </p:nvSpPr>
          <p:spPr>
            <a:xfrm>
              <a:off x="2007081" y="828935"/>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Bahamas</a:t>
              </a:r>
            </a:p>
          </p:txBody>
        </p:sp>
        <p:sp>
          <p:nvSpPr>
            <p:cNvPr id="411" name="tx411"/>
            <p:cNvSpPr/>
            <p:nvPr/>
          </p:nvSpPr>
          <p:spPr>
            <a:xfrm>
              <a:off x="1284570" y="654263"/>
              <a:ext cx="47380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Antigua</a:t>
              </a:r>
            </a:p>
          </p:txBody>
        </p:sp>
        <p:sp>
          <p:nvSpPr>
            <p:cNvPr id="412" name="tx412"/>
            <p:cNvSpPr/>
            <p:nvPr/>
          </p:nvSpPr>
          <p:spPr>
            <a:xfrm>
              <a:off x="1797190" y="682026"/>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and</a:t>
              </a:r>
            </a:p>
          </p:txBody>
        </p:sp>
        <p:sp>
          <p:nvSpPr>
            <p:cNvPr id="413" name="tx413"/>
            <p:cNvSpPr/>
            <p:nvPr/>
          </p:nvSpPr>
          <p:spPr>
            <a:xfrm>
              <a:off x="2069087" y="682026"/>
              <a:ext cx="5281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Barbuda</a:t>
              </a:r>
            </a:p>
          </p:txBody>
        </p:sp>
        <p:sp>
          <p:nvSpPr>
            <p:cNvPr id="414" name="tx414"/>
            <p:cNvSpPr/>
            <p:nvPr/>
          </p:nvSpPr>
          <p:spPr>
            <a:xfrm>
              <a:off x="2883289"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15" name="tx415"/>
            <p:cNvSpPr/>
            <p:nvPr/>
          </p:nvSpPr>
          <p:spPr>
            <a:xfrm>
              <a:off x="412459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16" name="tx416"/>
            <p:cNvSpPr/>
            <p:nvPr/>
          </p:nvSpPr>
          <p:spPr>
            <a:xfrm>
              <a:off x="539698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7" name="tx417"/>
            <p:cNvSpPr/>
            <p:nvPr/>
          </p:nvSpPr>
          <p:spPr>
            <a:xfrm>
              <a:off x="6669368"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8" name="tx418"/>
            <p:cNvSpPr/>
            <p:nvPr/>
          </p:nvSpPr>
          <p:spPr>
            <a:xfrm>
              <a:off x="7910676"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9" name="tx419"/>
            <p:cNvSpPr/>
            <p:nvPr/>
          </p:nvSpPr>
          <p:spPr>
            <a:xfrm>
              <a:off x="5028237"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pt420"/>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1" name="pt421"/>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2" name="pt422"/>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23" name="tx423"/>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424" name="tx424"/>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425" name="tx425"/>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426" name="tx426"/>
            <p:cNvSpPr/>
            <p:nvPr/>
          </p:nvSpPr>
          <p:spPr>
            <a:xfrm>
              <a:off x="2659889" y="399578"/>
              <a:ext cx="33917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AMR, 2019-2023</a:t>
              </a:r>
            </a:p>
          </p:txBody>
        </p:sp>
        <p:sp>
          <p:nvSpPr>
            <p:cNvPr id="427" name="tx427"/>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28" name="tx428"/>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429" name="tx429"/>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430" name="tx430"/>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16 (out of 35) countries had lower coverage than in 2019.
In 2023, 14 countries had lower DTP1 coverage than in 2022.
In 2023, 18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493400"/>
              <a:ext cx="3397293" cy="694383"/>
            </a:xfrm>
            <a:custGeom>
              <a:avLst/>
              <a:pathLst>
                <a:path w="3397293" h="694383">
                  <a:moveTo>
                    <a:pt x="0" y="694383"/>
                  </a:moveTo>
                  <a:lnTo>
                    <a:pt x="147708" y="694383"/>
                  </a:lnTo>
                  <a:lnTo>
                    <a:pt x="295416" y="666608"/>
                  </a:lnTo>
                  <a:lnTo>
                    <a:pt x="443125" y="583282"/>
                  </a:lnTo>
                  <a:lnTo>
                    <a:pt x="590833" y="499956"/>
                  </a:lnTo>
                  <a:lnTo>
                    <a:pt x="738541" y="416630"/>
                  </a:lnTo>
                  <a:lnTo>
                    <a:pt x="886250" y="333304"/>
                  </a:lnTo>
                  <a:lnTo>
                    <a:pt x="1033958" y="305528"/>
                  </a:lnTo>
                  <a:lnTo>
                    <a:pt x="1181667" y="194427"/>
                  </a:lnTo>
                  <a:lnTo>
                    <a:pt x="1329375" y="111101"/>
                  </a:lnTo>
                  <a:lnTo>
                    <a:pt x="1477083" y="166652"/>
                  </a:lnTo>
                  <a:lnTo>
                    <a:pt x="1624792" y="166652"/>
                  </a:lnTo>
                  <a:lnTo>
                    <a:pt x="1772500" y="194427"/>
                  </a:lnTo>
                  <a:lnTo>
                    <a:pt x="1920209" y="222202"/>
                  </a:lnTo>
                  <a:lnTo>
                    <a:pt x="2067917" y="166652"/>
                  </a:lnTo>
                  <a:lnTo>
                    <a:pt x="2215625" y="166652"/>
                  </a:lnTo>
                  <a:lnTo>
                    <a:pt x="2363334" y="111101"/>
                  </a:lnTo>
                  <a:lnTo>
                    <a:pt x="2511042" y="83326"/>
                  </a:lnTo>
                  <a:lnTo>
                    <a:pt x="2658751" y="55550"/>
                  </a:lnTo>
                  <a:lnTo>
                    <a:pt x="2806459" y="0"/>
                  </a:lnTo>
                  <a:lnTo>
                    <a:pt x="2954167" y="83326"/>
                  </a:lnTo>
                  <a:lnTo>
                    <a:pt x="3101876" y="111101"/>
                  </a:lnTo>
                  <a:lnTo>
                    <a:pt x="3249584" y="111101"/>
                  </a:lnTo>
                  <a:lnTo>
                    <a:pt x="3397293" y="83326"/>
                  </a:lnTo>
                </a:path>
              </a:pathLst>
            </a:custGeom>
            <a:ln w="27101" cap="flat">
              <a:solidFill>
                <a:srgbClr val="F4A81D">
                  <a:alpha val="69803"/>
                </a:srgbClr>
              </a:solidFill>
              <a:prstDash val="solid"/>
              <a:round/>
            </a:ln>
          </p:spPr>
          <p:txBody>
            <a:bodyPr/>
            <a:lstStyle/>
            <a:p/>
          </p:txBody>
        </p:sp>
        <p:sp>
          <p:nvSpPr>
            <p:cNvPr id="26" name="pl26"/>
            <p:cNvSpPr/>
            <p:nvPr/>
          </p:nvSpPr>
          <p:spPr>
            <a:xfrm>
              <a:off x="1120965" y="1021219"/>
              <a:ext cx="3397293" cy="361079"/>
            </a:xfrm>
            <a:custGeom>
              <a:avLst/>
              <a:pathLst>
                <a:path w="3397293" h="361079">
                  <a:moveTo>
                    <a:pt x="0" y="83326"/>
                  </a:moveTo>
                  <a:lnTo>
                    <a:pt x="147708" y="83326"/>
                  </a:lnTo>
                  <a:lnTo>
                    <a:pt x="295416" y="55550"/>
                  </a:lnTo>
                  <a:lnTo>
                    <a:pt x="443125" y="27775"/>
                  </a:lnTo>
                  <a:lnTo>
                    <a:pt x="590833" y="0"/>
                  </a:lnTo>
                  <a:lnTo>
                    <a:pt x="738541" y="0"/>
                  </a:lnTo>
                  <a:lnTo>
                    <a:pt x="886250" y="0"/>
                  </a:lnTo>
                  <a:lnTo>
                    <a:pt x="1033958" y="0"/>
                  </a:lnTo>
                  <a:lnTo>
                    <a:pt x="1181667" y="27775"/>
                  </a:lnTo>
                  <a:lnTo>
                    <a:pt x="1329375" y="0"/>
                  </a:lnTo>
                  <a:lnTo>
                    <a:pt x="1477083" y="0"/>
                  </a:lnTo>
                  <a:lnTo>
                    <a:pt x="1624792" y="0"/>
                  </a:lnTo>
                  <a:lnTo>
                    <a:pt x="1772500" y="27775"/>
                  </a:lnTo>
                  <a:lnTo>
                    <a:pt x="1920209" y="83326"/>
                  </a:lnTo>
                  <a:lnTo>
                    <a:pt x="2067917" y="111101"/>
                  </a:lnTo>
                  <a:lnTo>
                    <a:pt x="2215625" y="83326"/>
                  </a:lnTo>
                  <a:lnTo>
                    <a:pt x="2363334" y="83326"/>
                  </a:lnTo>
                  <a:lnTo>
                    <a:pt x="2511042" y="194427"/>
                  </a:lnTo>
                  <a:lnTo>
                    <a:pt x="2658751" y="166652"/>
                  </a:lnTo>
                  <a:lnTo>
                    <a:pt x="2806459" y="277753"/>
                  </a:lnTo>
                  <a:lnTo>
                    <a:pt x="2954167" y="361079"/>
                  </a:lnTo>
                  <a:lnTo>
                    <a:pt x="3101876" y="361079"/>
                  </a:lnTo>
                  <a:lnTo>
                    <a:pt x="3249584" y="305528"/>
                  </a:lnTo>
                  <a:lnTo>
                    <a:pt x="3397293" y="222202"/>
                  </a:lnTo>
                </a:path>
              </a:pathLst>
            </a:custGeom>
            <a:ln w="27101" cap="flat">
              <a:solidFill>
                <a:srgbClr val="F26829">
                  <a:alpha val="69803"/>
                </a:srgbClr>
              </a:solidFill>
              <a:prstDash val="solid"/>
              <a:round/>
            </a:ln>
          </p:spPr>
          <p:txBody>
            <a:bodyPr/>
            <a:lstStyle/>
            <a:p/>
          </p:txBody>
        </p:sp>
        <p:sp>
          <p:nvSpPr>
            <p:cNvPr id="27" name="pl27"/>
            <p:cNvSpPr/>
            <p:nvPr/>
          </p:nvSpPr>
          <p:spPr>
            <a:xfrm>
              <a:off x="1120965" y="1298972"/>
              <a:ext cx="3397293" cy="361079"/>
            </a:xfrm>
            <a:custGeom>
              <a:avLst/>
              <a:pathLst>
                <a:path w="3397293" h="361079">
                  <a:moveTo>
                    <a:pt x="0" y="361079"/>
                  </a:moveTo>
                  <a:lnTo>
                    <a:pt x="147708" y="305528"/>
                  </a:lnTo>
                  <a:lnTo>
                    <a:pt x="295416" y="305528"/>
                  </a:lnTo>
                  <a:lnTo>
                    <a:pt x="443125" y="277753"/>
                  </a:lnTo>
                  <a:lnTo>
                    <a:pt x="590833" y="194427"/>
                  </a:lnTo>
                  <a:lnTo>
                    <a:pt x="738541" y="222202"/>
                  </a:lnTo>
                  <a:lnTo>
                    <a:pt x="886250" y="277753"/>
                  </a:lnTo>
                  <a:lnTo>
                    <a:pt x="1033958" y="305528"/>
                  </a:lnTo>
                  <a:lnTo>
                    <a:pt x="1181667" y="277753"/>
                  </a:lnTo>
                  <a:lnTo>
                    <a:pt x="1329375" y="277753"/>
                  </a:lnTo>
                  <a:lnTo>
                    <a:pt x="1477083" y="277753"/>
                  </a:lnTo>
                  <a:lnTo>
                    <a:pt x="1624792" y="166652"/>
                  </a:lnTo>
                  <a:lnTo>
                    <a:pt x="1772500" y="194427"/>
                  </a:lnTo>
                  <a:lnTo>
                    <a:pt x="1920209" y="166652"/>
                  </a:lnTo>
                  <a:lnTo>
                    <a:pt x="2067917" y="138876"/>
                  </a:lnTo>
                  <a:lnTo>
                    <a:pt x="2215625" y="138876"/>
                  </a:lnTo>
                  <a:lnTo>
                    <a:pt x="2363334" y="83326"/>
                  </a:lnTo>
                  <a:lnTo>
                    <a:pt x="2511042" y="83326"/>
                  </a:lnTo>
                  <a:lnTo>
                    <a:pt x="2658751" y="55550"/>
                  </a:lnTo>
                  <a:lnTo>
                    <a:pt x="2806459" y="0"/>
                  </a:lnTo>
                  <a:lnTo>
                    <a:pt x="2954167" y="111101"/>
                  </a:lnTo>
                  <a:lnTo>
                    <a:pt x="3101876" y="111101"/>
                  </a:lnTo>
                  <a:lnTo>
                    <a:pt x="3249584" y="83326"/>
                  </a:lnTo>
                  <a:lnTo>
                    <a:pt x="3397293" y="138876"/>
                  </a:lnTo>
                </a:path>
              </a:pathLst>
            </a:custGeom>
            <a:ln w="27101" cap="flat">
              <a:solidFill>
                <a:srgbClr val="BD53BD">
                  <a:alpha val="69803"/>
                </a:srgbClr>
              </a:solidFill>
              <a:prstDash val="solid"/>
              <a:round/>
            </a:ln>
          </p:spPr>
          <p:txBody>
            <a:bodyPr/>
            <a:lstStyle/>
            <a:p/>
          </p:txBody>
        </p:sp>
        <p:sp>
          <p:nvSpPr>
            <p:cNvPr id="28" name="pl28"/>
            <p:cNvSpPr/>
            <p:nvPr/>
          </p:nvSpPr>
          <p:spPr>
            <a:xfrm>
              <a:off x="1120965" y="965668"/>
              <a:ext cx="3397293" cy="111101"/>
            </a:xfrm>
            <a:custGeom>
              <a:avLst/>
              <a:pathLst>
                <a:path w="3397293" h="111101">
                  <a:moveTo>
                    <a:pt x="0" y="83326"/>
                  </a:moveTo>
                  <a:lnTo>
                    <a:pt x="147708" y="55550"/>
                  </a:lnTo>
                  <a:lnTo>
                    <a:pt x="295416" y="83326"/>
                  </a:lnTo>
                  <a:lnTo>
                    <a:pt x="443125" y="111101"/>
                  </a:lnTo>
                  <a:lnTo>
                    <a:pt x="590833" y="55550"/>
                  </a:lnTo>
                  <a:lnTo>
                    <a:pt x="738541" y="27775"/>
                  </a:lnTo>
                  <a:lnTo>
                    <a:pt x="886250" y="27775"/>
                  </a:lnTo>
                  <a:lnTo>
                    <a:pt x="1033958" y="0"/>
                  </a:lnTo>
                  <a:lnTo>
                    <a:pt x="1181667" y="0"/>
                  </a:lnTo>
                  <a:lnTo>
                    <a:pt x="1329375" y="27775"/>
                  </a:lnTo>
                  <a:lnTo>
                    <a:pt x="1477083" y="55550"/>
                  </a:lnTo>
                  <a:lnTo>
                    <a:pt x="1624792" y="55550"/>
                  </a:lnTo>
                  <a:lnTo>
                    <a:pt x="1772500" y="0"/>
                  </a:lnTo>
                  <a:lnTo>
                    <a:pt x="1920209" y="0"/>
                  </a:lnTo>
                  <a:lnTo>
                    <a:pt x="2067917" y="83326"/>
                  </a:lnTo>
                  <a:lnTo>
                    <a:pt x="2215625" y="83326"/>
                  </a:lnTo>
                  <a:lnTo>
                    <a:pt x="2363334" y="111101"/>
                  </a:lnTo>
                  <a:lnTo>
                    <a:pt x="2511042" y="55550"/>
                  </a:lnTo>
                  <a:lnTo>
                    <a:pt x="2658751" y="27775"/>
                  </a:lnTo>
                  <a:lnTo>
                    <a:pt x="2806459" y="27775"/>
                  </a:lnTo>
                  <a:lnTo>
                    <a:pt x="2954167" y="55550"/>
                  </a:lnTo>
                  <a:lnTo>
                    <a:pt x="3101876" y="55550"/>
                  </a:lnTo>
                  <a:lnTo>
                    <a:pt x="3249584" y="27775"/>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76770"/>
              <a:ext cx="3397293" cy="777709"/>
            </a:xfrm>
            <a:custGeom>
              <a:avLst/>
              <a:pathLst>
                <a:path w="3397293" h="777709">
                  <a:moveTo>
                    <a:pt x="0" y="777709"/>
                  </a:moveTo>
                  <a:lnTo>
                    <a:pt x="147708" y="749934"/>
                  </a:lnTo>
                  <a:lnTo>
                    <a:pt x="295416" y="749934"/>
                  </a:lnTo>
                  <a:lnTo>
                    <a:pt x="443125" y="694383"/>
                  </a:lnTo>
                  <a:lnTo>
                    <a:pt x="590833" y="638832"/>
                  </a:lnTo>
                  <a:lnTo>
                    <a:pt x="738541" y="611057"/>
                  </a:lnTo>
                  <a:lnTo>
                    <a:pt x="886250" y="583282"/>
                  </a:lnTo>
                  <a:lnTo>
                    <a:pt x="1033958" y="611057"/>
                  </a:lnTo>
                  <a:lnTo>
                    <a:pt x="1181667" y="472180"/>
                  </a:lnTo>
                  <a:lnTo>
                    <a:pt x="1329375" y="388854"/>
                  </a:lnTo>
                  <a:lnTo>
                    <a:pt x="1477083" y="277753"/>
                  </a:lnTo>
                  <a:lnTo>
                    <a:pt x="1624792" y="222202"/>
                  </a:lnTo>
                  <a:lnTo>
                    <a:pt x="1772500" y="194427"/>
                  </a:lnTo>
                  <a:lnTo>
                    <a:pt x="1920209" y="166652"/>
                  </a:lnTo>
                  <a:lnTo>
                    <a:pt x="2067917" y="138876"/>
                  </a:lnTo>
                  <a:lnTo>
                    <a:pt x="2215625" y="111101"/>
                  </a:lnTo>
                  <a:lnTo>
                    <a:pt x="2363334" y="83326"/>
                  </a:lnTo>
                  <a:lnTo>
                    <a:pt x="2511042" y="55550"/>
                  </a:lnTo>
                  <a:lnTo>
                    <a:pt x="2658751" y="55550"/>
                  </a:lnTo>
                  <a:lnTo>
                    <a:pt x="2806459" y="27775"/>
                  </a:lnTo>
                  <a:lnTo>
                    <a:pt x="2954167" y="166652"/>
                  </a:lnTo>
                  <a:lnTo>
                    <a:pt x="3101876" y="249978"/>
                  </a:lnTo>
                  <a:lnTo>
                    <a:pt x="3249584" y="0"/>
                  </a:lnTo>
                  <a:lnTo>
                    <a:pt x="3397293" y="55550"/>
                  </a:lnTo>
                </a:path>
              </a:pathLst>
            </a:custGeom>
            <a:ln w="27101" cap="flat">
              <a:solidFill>
                <a:srgbClr val="008DC9">
                  <a:alpha val="69803"/>
                </a:srgbClr>
              </a:solidFill>
              <a:prstDash val="solid"/>
              <a:round/>
            </a:ln>
          </p:spPr>
          <p:txBody>
            <a:bodyPr/>
            <a:lstStyle/>
            <a:p/>
          </p:txBody>
        </p:sp>
        <p:sp>
          <p:nvSpPr>
            <p:cNvPr id="30" name="pl30"/>
            <p:cNvSpPr/>
            <p:nvPr/>
          </p:nvSpPr>
          <p:spPr>
            <a:xfrm>
              <a:off x="1120965" y="937893"/>
              <a:ext cx="3397293" cy="333304"/>
            </a:xfrm>
            <a:custGeom>
              <a:avLst/>
              <a:pathLst>
                <a:path w="3397293" h="333304">
                  <a:moveTo>
                    <a:pt x="0" y="333304"/>
                  </a:moveTo>
                  <a:lnTo>
                    <a:pt x="147708" y="305528"/>
                  </a:lnTo>
                  <a:lnTo>
                    <a:pt x="295416" y="333304"/>
                  </a:lnTo>
                  <a:lnTo>
                    <a:pt x="443125" y="277753"/>
                  </a:lnTo>
                  <a:lnTo>
                    <a:pt x="590833" y="249978"/>
                  </a:lnTo>
                  <a:lnTo>
                    <a:pt x="738541" y="249978"/>
                  </a:lnTo>
                  <a:lnTo>
                    <a:pt x="886250" y="138876"/>
                  </a:lnTo>
                  <a:lnTo>
                    <a:pt x="1033958" y="138876"/>
                  </a:lnTo>
                  <a:lnTo>
                    <a:pt x="1181667" y="55550"/>
                  </a:lnTo>
                  <a:lnTo>
                    <a:pt x="1329375" y="0"/>
                  </a:lnTo>
                  <a:lnTo>
                    <a:pt x="1477083" y="27775"/>
                  </a:lnTo>
                  <a:lnTo>
                    <a:pt x="1624792" y="0"/>
                  </a:lnTo>
                  <a:lnTo>
                    <a:pt x="1772500" y="0"/>
                  </a:lnTo>
                  <a:lnTo>
                    <a:pt x="1920209" y="83326"/>
                  </a:lnTo>
                  <a:lnTo>
                    <a:pt x="2067917" y="27775"/>
                  </a:lnTo>
                  <a:lnTo>
                    <a:pt x="2215625" y="55550"/>
                  </a:lnTo>
                  <a:lnTo>
                    <a:pt x="2363334" y="0"/>
                  </a:lnTo>
                  <a:lnTo>
                    <a:pt x="2511042" y="27775"/>
                  </a:lnTo>
                  <a:lnTo>
                    <a:pt x="2658751" y="55550"/>
                  </a:lnTo>
                  <a:lnTo>
                    <a:pt x="2806459" y="27775"/>
                  </a:lnTo>
                  <a:lnTo>
                    <a:pt x="2954167" y="55550"/>
                  </a:lnTo>
                  <a:lnTo>
                    <a:pt x="3101876" y="111101"/>
                  </a:lnTo>
                  <a:lnTo>
                    <a:pt x="3249584" y="55550"/>
                  </a:lnTo>
                  <a:lnTo>
                    <a:pt x="3397293" y="138876"/>
                  </a:lnTo>
                </a:path>
              </a:pathLst>
            </a:custGeom>
            <a:ln w="27101" cap="flat">
              <a:solidFill>
                <a:srgbClr val="40BF73">
                  <a:alpha val="69803"/>
                </a:srgbClr>
              </a:solidFill>
              <a:prstDash val="solid"/>
              <a:round/>
            </a:ln>
          </p:spPr>
          <p:txBody>
            <a:bodyPr/>
            <a:lstStyle/>
            <a:p/>
          </p:txBody>
        </p:sp>
        <p:sp>
          <p:nvSpPr>
            <p:cNvPr id="31" name="pl31"/>
            <p:cNvSpPr/>
            <p:nvPr/>
          </p:nvSpPr>
          <p:spPr>
            <a:xfrm>
              <a:off x="1120965" y="1021219"/>
              <a:ext cx="3397293" cy="361079"/>
            </a:xfrm>
            <a:custGeom>
              <a:avLst/>
              <a:pathLst>
                <a:path w="3397293" h="361079">
                  <a:moveTo>
                    <a:pt x="0" y="83326"/>
                  </a:moveTo>
                  <a:lnTo>
                    <a:pt x="147708" y="83326"/>
                  </a:lnTo>
                  <a:lnTo>
                    <a:pt x="295416" y="55550"/>
                  </a:lnTo>
                  <a:lnTo>
                    <a:pt x="443125" y="27775"/>
                  </a:lnTo>
                  <a:lnTo>
                    <a:pt x="590833" y="0"/>
                  </a:lnTo>
                  <a:lnTo>
                    <a:pt x="738541" y="0"/>
                  </a:lnTo>
                  <a:lnTo>
                    <a:pt x="886250" y="0"/>
                  </a:lnTo>
                  <a:lnTo>
                    <a:pt x="1033958" y="0"/>
                  </a:lnTo>
                  <a:lnTo>
                    <a:pt x="1181667" y="27775"/>
                  </a:lnTo>
                  <a:lnTo>
                    <a:pt x="1329375" y="0"/>
                  </a:lnTo>
                  <a:lnTo>
                    <a:pt x="1477083" y="0"/>
                  </a:lnTo>
                  <a:lnTo>
                    <a:pt x="1624792" y="0"/>
                  </a:lnTo>
                  <a:lnTo>
                    <a:pt x="1772500" y="27775"/>
                  </a:lnTo>
                  <a:lnTo>
                    <a:pt x="1920209" y="83326"/>
                  </a:lnTo>
                  <a:lnTo>
                    <a:pt x="2067917" y="111101"/>
                  </a:lnTo>
                  <a:lnTo>
                    <a:pt x="2215625" y="83326"/>
                  </a:lnTo>
                  <a:lnTo>
                    <a:pt x="2363334" y="83326"/>
                  </a:lnTo>
                  <a:lnTo>
                    <a:pt x="2511042" y="194427"/>
                  </a:lnTo>
                  <a:lnTo>
                    <a:pt x="2658751" y="166652"/>
                  </a:lnTo>
                  <a:lnTo>
                    <a:pt x="2806459" y="277753"/>
                  </a:lnTo>
                  <a:lnTo>
                    <a:pt x="2954167" y="361079"/>
                  </a:lnTo>
                  <a:lnTo>
                    <a:pt x="3101876" y="361079"/>
                  </a:lnTo>
                  <a:lnTo>
                    <a:pt x="3249584" y="305528"/>
                  </a:lnTo>
                  <a:lnTo>
                    <a:pt x="3397293" y="222202"/>
                  </a:lnTo>
                </a:path>
              </a:pathLst>
            </a:custGeom>
            <a:ln w="65043" cap="flat">
              <a:solidFill>
                <a:srgbClr val="000000">
                  <a:alpha val="100000"/>
                </a:srgbClr>
              </a:solidFill>
              <a:prstDash val="solid"/>
              <a:round/>
            </a:ln>
          </p:spPr>
          <p:txBody>
            <a:bodyPr/>
            <a:lstStyle/>
            <a:p/>
          </p:txBody>
        </p:sp>
        <p:sp>
          <p:nvSpPr>
            <p:cNvPr id="32" name="pl32"/>
            <p:cNvSpPr/>
            <p:nvPr/>
          </p:nvSpPr>
          <p:spPr>
            <a:xfrm>
              <a:off x="1120965" y="1021219"/>
              <a:ext cx="3397293" cy="361079"/>
            </a:xfrm>
            <a:custGeom>
              <a:avLst/>
              <a:pathLst>
                <a:path w="3397293" h="361079">
                  <a:moveTo>
                    <a:pt x="0" y="83326"/>
                  </a:moveTo>
                  <a:lnTo>
                    <a:pt x="147708" y="83326"/>
                  </a:lnTo>
                  <a:lnTo>
                    <a:pt x="295416" y="55550"/>
                  </a:lnTo>
                  <a:lnTo>
                    <a:pt x="443125" y="27775"/>
                  </a:lnTo>
                  <a:lnTo>
                    <a:pt x="590833" y="0"/>
                  </a:lnTo>
                  <a:lnTo>
                    <a:pt x="738541" y="0"/>
                  </a:lnTo>
                  <a:lnTo>
                    <a:pt x="886250" y="0"/>
                  </a:lnTo>
                  <a:lnTo>
                    <a:pt x="1033958" y="0"/>
                  </a:lnTo>
                  <a:lnTo>
                    <a:pt x="1181667" y="27775"/>
                  </a:lnTo>
                  <a:lnTo>
                    <a:pt x="1329375" y="0"/>
                  </a:lnTo>
                  <a:lnTo>
                    <a:pt x="1477083" y="0"/>
                  </a:lnTo>
                  <a:lnTo>
                    <a:pt x="1624792" y="0"/>
                  </a:lnTo>
                  <a:lnTo>
                    <a:pt x="1772500" y="27775"/>
                  </a:lnTo>
                  <a:lnTo>
                    <a:pt x="1920209" y="83326"/>
                  </a:lnTo>
                  <a:lnTo>
                    <a:pt x="2067917" y="111101"/>
                  </a:lnTo>
                  <a:lnTo>
                    <a:pt x="2215625" y="83326"/>
                  </a:lnTo>
                  <a:lnTo>
                    <a:pt x="2363334" y="83326"/>
                  </a:lnTo>
                  <a:lnTo>
                    <a:pt x="2511042" y="194427"/>
                  </a:lnTo>
                  <a:lnTo>
                    <a:pt x="2658751" y="166652"/>
                  </a:lnTo>
                  <a:lnTo>
                    <a:pt x="2806459" y="277753"/>
                  </a:lnTo>
                  <a:lnTo>
                    <a:pt x="2954167" y="361079"/>
                  </a:lnTo>
                  <a:lnTo>
                    <a:pt x="3101876" y="361079"/>
                  </a:lnTo>
                  <a:lnTo>
                    <a:pt x="3249584" y="305528"/>
                  </a:lnTo>
                  <a:lnTo>
                    <a:pt x="3397293" y="222202"/>
                  </a:lnTo>
                </a:path>
              </a:pathLst>
            </a:custGeom>
            <a:ln w="40651" cap="flat">
              <a:solidFill>
                <a:srgbClr val="F26829">
                  <a:alpha val="100000"/>
                </a:srgbClr>
              </a:solidFill>
              <a:prstDash val="solid"/>
              <a:round/>
            </a:ln>
          </p:spPr>
          <p:txBody>
            <a:bodyPr/>
            <a:lstStyle/>
            <a:p/>
          </p:txBody>
        </p:sp>
        <p:sp>
          <p:nvSpPr>
            <p:cNvPr id="33" name="tx33"/>
            <p:cNvSpPr/>
            <p:nvPr/>
          </p:nvSpPr>
          <p:spPr>
            <a:xfrm>
              <a:off x="1060675"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 name="tx34"/>
            <p:cNvSpPr/>
            <p:nvPr/>
          </p:nvSpPr>
          <p:spPr>
            <a:xfrm>
              <a:off x="1799217"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 name="tx35"/>
            <p:cNvSpPr/>
            <p:nvPr/>
          </p:nvSpPr>
          <p:spPr>
            <a:xfrm>
              <a:off x="2537759" y="848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 name="tx36"/>
            <p:cNvSpPr/>
            <p:nvPr/>
          </p:nvSpPr>
          <p:spPr>
            <a:xfrm>
              <a:off x="3276301"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7" name="tx37"/>
            <p:cNvSpPr/>
            <p:nvPr/>
          </p:nvSpPr>
          <p:spPr>
            <a:xfrm>
              <a:off x="3867135" y="1126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 name="tx38"/>
            <p:cNvSpPr/>
            <p:nvPr/>
          </p:nvSpPr>
          <p:spPr>
            <a:xfrm>
              <a:off x="4457968" y="1071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1837752"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54" name="pl54"/>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5" name="pl55"/>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71774" y="472419"/>
              <a:ext cx="229567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AMR, 2000-2023</a:t>
              </a:r>
            </a:p>
          </p:txBody>
        </p:sp>
        <p:sp>
          <p:nvSpPr>
            <p:cNvPr id="65" name="pl65"/>
            <p:cNvSpPr/>
            <p:nvPr/>
          </p:nvSpPr>
          <p:spPr>
            <a:xfrm>
              <a:off x="5267799" y="34819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31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805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229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67799" y="3106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2355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267799" y="16052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7" name="pl77"/>
            <p:cNvSpPr/>
            <p:nvPr/>
          </p:nvSpPr>
          <p:spPr>
            <a:xfrm>
              <a:off x="5267799"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37664" y="1605252"/>
              <a:ext cx="3397293" cy="1876712"/>
            </a:xfrm>
            <a:custGeom>
              <a:avLst/>
              <a:pathLst>
                <a:path w="3397293" h="1876712">
                  <a:moveTo>
                    <a:pt x="0" y="1876712"/>
                  </a:moveTo>
                  <a:lnTo>
                    <a:pt x="147708" y="1876712"/>
                  </a:lnTo>
                  <a:lnTo>
                    <a:pt x="295416" y="1801643"/>
                  </a:lnTo>
                  <a:lnTo>
                    <a:pt x="443125" y="1576438"/>
                  </a:lnTo>
                  <a:lnTo>
                    <a:pt x="590833" y="1351232"/>
                  </a:lnTo>
                  <a:lnTo>
                    <a:pt x="738541" y="1126027"/>
                  </a:lnTo>
                  <a:lnTo>
                    <a:pt x="886250" y="900821"/>
                  </a:lnTo>
                  <a:lnTo>
                    <a:pt x="1033958" y="825753"/>
                  </a:lnTo>
                  <a:lnTo>
                    <a:pt x="1181667" y="525479"/>
                  </a:lnTo>
                  <a:lnTo>
                    <a:pt x="1329375" y="300273"/>
                  </a:lnTo>
                  <a:lnTo>
                    <a:pt x="1477083" y="450410"/>
                  </a:lnTo>
                  <a:lnTo>
                    <a:pt x="1624792" y="450410"/>
                  </a:lnTo>
                  <a:lnTo>
                    <a:pt x="1772500" y="525479"/>
                  </a:lnTo>
                  <a:lnTo>
                    <a:pt x="1920209" y="600547"/>
                  </a:lnTo>
                  <a:lnTo>
                    <a:pt x="2067917" y="450410"/>
                  </a:lnTo>
                  <a:lnTo>
                    <a:pt x="2215625" y="450410"/>
                  </a:lnTo>
                  <a:lnTo>
                    <a:pt x="2363334" y="300273"/>
                  </a:lnTo>
                  <a:lnTo>
                    <a:pt x="2511042" y="225205"/>
                  </a:lnTo>
                  <a:lnTo>
                    <a:pt x="2658751" y="150136"/>
                  </a:lnTo>
                  <a:lnTo>
                    <a:pt x="2806459" y="0"/>
                  </a:lnTo>
                  <a:lnTo>
                    <a:pt x="2954167" y="225205"/>
                  </a:lnTo>
                  <a:lnTo>
                    <a:pt x="3101876" y="300273"/>
                  </a:lnTo>
                  <a:lnTo>
                    <a:pt x="3249584" y="300273"/>
                  </a:lnTo>
                  <a:lnTo>
                    <a:pt x="3397293" y="225205"/>
                  </a:lnTo>
                </a:path>
              </a:pathLst>
            </a:custGeom>
            <a:ln w="27101" cap="flat">
              <a:solidFill>
                <a:srgbClr val="F4A81D">
                  <a:alpha val="69803"/>
                </a:srgbClr>
              </a:solidFill>
              <a:prstDash val="solid"/>
              <a:round/>
            </a:ln>
          </p:spPr>
          <p:txBody>
            <a:bodyPr/>
            <a:lstStyle/>
            <a:p/>
          </p:txBody>
        </p:sp>
        <p:sp>
          <p:nvSpPr>
            <p:cNvPr id="85" name="pl85"/>
            <p:cNvSpPr/>
            <p:nvPr/>
          </p:nvSpPr>
          <p:spPr>
            <a:xfrm>
              <a:off x="5437664" y="854567"/>
              <a:ext cx="3397293" cy="975890"/>
            </a:xfrm>
            <a:custGeom>
              <a:avLst/>
              <a:pathLst>
                <a:path w="3397293" h="975890">
                  <a:moveTo>
                    <a:pt x="0" y="225205"/>
                  </a:moveTo>
                  <a:lnTo>
                    <a:pt x="147708" y="225205"/>
                  </a:lnTo>
                  <a:lnTo>
                    <a:pt x="295416" y="150136"/>
                  </a:lnTo>
                  <a:lnTo>
                    <a:pt x="443125" y="75068"/>
                  </a:lnTo>
                  <a:lnTo>
                    <a:pt x="590833" y="0"/>
                  </a:lnTo>
                  <a:lnTo>
                    <a:pt x="738541" y="0"/>
                  </a:lnTo>
                  <a:lnTo>
                    <a:pt x="886250" y="0"/>
                  </a:lnTo>
                  <a:lnTo>
                    <a:pt x="1033958" y="0"/>
                  </a:lnTo>
                  <a:lnTo>
                    <a:pt x="1181667" y="75068"/>
                  </a:lnTo>
                  <a:lnTo>
                    <a:pt x="1329375" y="0"/>
                  </a:lnTo>
                  <a:lnTo>
                    <a:pt x="1477083" y="0"/>
                  </a:lnTo>
                  <a:lnTo>
                    <a:pt x="1624792" y="0"/>
                  </a:lnTo>
                  <a:lnTo>
                    <a:pt x="1772500" y="75068"/>
                  </a:lnTo>
                  <a:lnTo>
                    <a:pt x="1920209" y="225205"/>
                  </a:lnTo>
                  <a:lnTo>
                    <a:pt x="2067917" y="300273"/>
                  </a:lnTo>
                  <a:lnTo>
                    <a:pt x="2215625" y="225205"/>
                  </a:lnTo>
                  <a:lnTo>
                    <a:pt x="2363334" y="225205"/>
                  </a:lnTo>
                  <a:lnTo>
                    <a:pt x="2511042" y="525479"/>
                  </a:lnTo>
                  <a:lnTo>
                    <a:pt x="2658751" y="450410"/>
                  </a:lnTo>
                  <a:lnTo>
                    <a:pt x="2806459" y="750684"/>
                  </a:lnTo>
                  <a:lnTo>
                    <a:pt x="2954167" y="975890"/>
                  </a:lnTo>
                  <a:lnTo>
                    <a:pt x="3101876" y="975890"/>
                  </a:lnTo>
                  <a:lnTo>
                    <a:pt x="3249584" y="825753"/>
                  </a:lnTo>
                  <a:lnTo>
                    <a:pt x="3397293" y="600547"/>
                  </a:lnTo>
                </a:path>
              </a:pathLst>
            </a:custGeom>
            <a:ln w="27101" cap="flat">
              <a:solidFill>
                <a:srgbClr val="F26829">
                  <a:alpha val="69803"/>
                </a:srgbClr>
              </a:solidFill>
              <a:prstDash val="solid"/>
              <a:round/>
            </a:ln>
          </p:spPr>
          <p:txBody>
            <a:bodyPr/>
            <a:lstStyle/>
            <a:p/>
          </p:txBody>
        </p:sp>
        <p:sp>
          <p:nvSpPr>
            <p:cNvPr id="86" name="pl86"/>
            <p:cNvSpPr/>
            <p:nvPr/>
          </p:nvSpPr>
          <p:spPr>
            <a:xfrm>
              <a:off x="5437664" y="1605252"/>
              <a:ext cx="3397293" cy="975890"/>
            </a:xfrm>
            <a:custGeom>
              <a:avLst/>
              <a:pathLst>
                <a:path w="3397293" h="975890">
                  <a:moveTo>
                    <a:pt x="0" y="975890"/>
                  </a:moveTo>
                  <a:lnTo>
                    <a:pt x="147708" y="825753"/>
                  </a:lnTo>
                  <a:lnTo>
                    <a:pt x="295416" y="825753"/>
                  </a:lnTo>
                  <a:lnTo>
                    <a:pt x="443125" y="750684"/>
                  </a:lnTo>
                  <a:lnTo>
                    <a:pt x="590833" y="525479"/>
                  </a:lnTo>
                  <a:lnTo>
                    <a:pt x="738541" y="600547"/>
                  </a:lnTo>
                  <a:lnTo>
                    <a:pt x="886250" y="750684"/>
                  </a:lnTo>
                  <a:lnTo>
                    <a:pt x="1033958" y="825753"/>
                  </a:lnTo>
                  <a:lnTo>
                    <a:pt x="1181667" y="750684"/>
                  </a:lnTo>
                  <a:lnTo>
                    <a:pt x="1329375" y="750684"/>
                  </a:lnTo>
                  <a:lnTo>
                    <a:pt x="1477083" y="750684"/>
                  </a:lnTo>
                  <a:lnTo>
                    <a:pt x="1624792" y="450410"/>
                  </a:lnTo>
                  <a:lnTo>
                    <a:pt x="1772500" y="525479"/>
                  </a:lnTo>
                  <a:lnTo>
                    <a:pt x="1920209" y="450410"/>
                  </a:lnTo>
                  <a:lnTo>
                    <a:pt x="2067917" y="375342"/>
                  </a:lnTo>
                  <a:lnTo>
                    <a:pt x="2215625" y="375342"/>
                  </a:lnTo>
                  <a:lnTo>
                    <a:pt x="2363334" y="225205"/>
                  </a:lnTo>
                  <a:lnTo>
                    <a:pt x="2511042" y="225205"/>
                  </a:lnTo>
                  <a:lnTo>
                    <a:pt x="2658751" y="150136"/>
                  </a:lnTo>
                  <a:lnTo>
                    <a:pt x="2806459" y="0"/>
                  </a:lnTo>
                  <a:lnTo>
                    <a:pt x="2954167" y="300273"/>
                  </a:lnTo>
                  <a:lnTo>
                    <a:pt x="3101876" y="300273"/>
                  </a:lnTo>
                  <a:lnTo>
                    <a:pt x="3249584" y="225205"/>
                  </a:lnTo>
                  <a:lnTo>
                    <a:pt x="3397293" y="375342"/>
                  </a:lnTo>
                </a:path>
              </a:pathLst>
            </a:custGeom>
            <a:ln w="27101" cap="flat">
              <a:solidFill>
                <a:srgbClr val="BD53BD">
                  <a:alpha val="69803"/>
                </a:srgbClr>
              </a:solidFill>
              <a:prstDash val="solid"/>
              <a:round/>
            </a:ln>
          </p:spPr>
          <p:txBody>
            <a:bodyPr/>
            <a:lstStyle/>
            <a:p/>
          </p:txBody>
        </p:sp>
        <p:sp>
          <p:nvSpPr>
            <p:cNvPr id="87" name="pl87"/>
            <p:cNvSpPr/>
            <p:nvPr/>
          </p:nvSpPr>
          <p:spPr>
            <a:xfrm>
              <a:off x="5437664" y="1530183"/>
              <a:ext cx="3397293" cy="300273"/>
            </a:xfrm>
            <a:custGeom>
              <a:avLst/>
              <a:pathLst>
                <a:path w="3397293" h="300273">
                  <a:moveTo>
                    <a:pt x="0" y="225205"/>
                  </a:moveTo>
                  <a:lnTo>
                    <a:pt x="147708" y="150136"/>
                  </a:lnTo>
                  <a:lnTo>
                    <a:pt x="295416" y="225205"/>
                  </a:lnTo>
                  <a:lnTo>
                    <a:pt x="443125" y="300273"/>
                  </a:lnTo>
                  <a:lnTo>
                    <a:pt x="590833" y="150136"/>
                  </a:lnTo>
                  <a:lnTo>
                    <a:pt x="738541" y="75068"/>
                  </a:lnTo>
                  <a:lnTo>
                    <a:pt x="886250" y="75068"/>
                  </a:lnTo>
                  <a:lnTo>
                    <a:pt x="1033958" y="0"/>
                  </a:lnTo>
                  <a:lnTo>
                    <a:pt x="1181667" y="0"/>
                  </a:lnTo>
                  <a:lnTo>
                    <a:pt x="1329375" y="75068"/>
                  </a:lnTo>
                  <a:lnTo>
                    <a:pt x="1477083" y="150136"/>
                  </a:lnTo>
                  <a:lnTo>
                    <a:pt x="1624792" y="150136"/>
                  </a:lnTo>
                  <a:lnTo>
                    <a:pt x="1772500" y="0"/>
                  </a:lnTo>
                  <a:lnTo>
                    <a:pt x="1920209" y="0"/>
                  </a:lnTo>
                  <a:lnTo>
                    <a:pt x="2067917" y="225205"/>
                  </a:lnTo>
                  <a:lnTo>
                    <a:pt x="2215625" y="225205"/>
                  </a:lnTo>
                  <a:lnTo>
                    <a:pt x="2363334" y="300273"/>
                  </a:lnTo>
                  <a:lnTo>
                    <a:pt x="2511042" y="150136"/>
                  </a:lnTo>
                  <a:lnTo>
                    <a:pt x="2658751" y="75068"/>
                  </a:lnTo>
                  <a:lnTo>
                    <a:pt x="2806459" y="75068"/>
                  </a:lnTo>
                  <a:lnTo>
                    <a:pt x="2954167" y="150136"/>
                  </a:lnTo>
                  <a:lnTo>
                    <a:pt x="3101876" y="150136"/>
                  </a:lnTo>
                  <a:lnTo>
                    <a:pt x="3249584" y="75068"/>
                  </a:lnTo>
                  <a:lnTo>
                    <a:pt x="3397293" y="75068"/>
                  </a:lnTo>
                </a:path>
              </a:pathLst>
            </a:custGeom>
            <a:ln w="27101" cap="flat">
              <a:solidFill>
                <a:srgbClr val="6363C0">
                  <a:alpha val="69803"/>
                </a:srgbClr>
              </a:solidFill>
              <a:prstDash val="solid"/>
              <a:round/>
            </a:ln>
          </p:spPr>
          <p:txBody>
            <a:bodyPr/>
            <a:lstStyle/>
            <a:p/>
          </p:txBody>
        </p:sp>
        <p:sp>
          <p:nvSpPr>
            <p:cNvPr id="88" name="pl88"/>
            <p:cNvSpPr/>
            <p:nvPr/>
          </p:nvSpPr>
          <p:spPr>
            <a:xfrm>
              <a:off x="5437664" y="1530183"/>
              <a:ext cx="3397293" cy="2101917"/>
            </a:xfrm>
            <a:custGeom>
              <a:avLst/>
              <a:pathLst>
                <a:path w="3397293" h="2101917">
                  <a:moveTo>
                    <a:pt x="0" y="2101917"/>
                  </a:moveTo>
                  <a:lnTo>
                    <a:pt x="147708" y="2026849"/>
                  </a:lnTo>
                  <a:lnTo>
                    <a:pt x="295416" y="2026849"/>
                  </a:lnTo>
                  <a:lnTo>
                    <a:pt x="443125" y="1876712"/>
                  </a:lnTo>
                  <a:lnTo>
                    <a:pt x="590833" y="1726575"/>
                  </a:lnTo>
                  <a:lnTo>
                    <a:pt x="738541" y="1651506"/>
                  </a:lnTo>
                  <a:lnTo>
                    <a:pt x="886250" y="1576438"/>
                  </a:lnTo>
                  <a:lnTo>
                    <a:pt x="1033958" y="1651506"/>
                  </a:lnTo>
                  <a:lnTo>
                    <a:pt x="1181667" y="1276164"/>
                  </a:lnTo>
                  <a:lnTo>
                    <a:pt x="1329375" y="1050958"/>
                  </a:lnTo>
                  <a:lnTo>
                    <a:pt x="1477083" y="750684"/>
                  </a:lnTo>
                  <a:lnTo>
                    <a:pt x="1624792" y="600547"/>
                  </a:lnTo>
                  <a:lnTo>
                    <a:pt x="1772500" y="525479"/>
                  </a:lnTo>
                  <a:lnTo>
                    <a:pt x="1920209" y="450410"/>
                  </a:lnTo>
                  <a:lnTo>
                    <a:pt x="2067917" y="375342"/>
                  </a:lnTo>
                  <a:lnTo>
                    <a:pt x="2215625" y="300273"/>
                  </a:lnTo>
                  <a:lnTo>
                    <a:pt x="2363334" y="225205"/>
                  </a:lnTo>
                  <a:lnTo>
                    <a:pt x="2511042" y="150136"/>
                  </a:lnTo>
                  <a:lnTo>
                    <a:pt x="2658751" y="150136"/>
                  </a:lnTo>
                  <a:lnTo>
                    <a:pt x="2806459" y="75068"/>
                  </a:lnTo>
                  <a:lnTo>
                    <a:pt x="2954167" y="450410"/>
                  </a:lnTo>
                  <a:lnTo>
                    <a:pt x="3101876" y="675616"/>
                  </a:lnTo>
                  <a:lnTo>
                    <a:pt x="3249584" y="0"/>
                  </a:lnTo>
                  <a:lnTo>
                    <a:pt x="3397293" y="150136"/>
                  </a:lnTo>
                </a:path>
              </a:pathLst>
            </a:custGeom>
            <a:ln w="27101" cap="flat">
              <a:solidFill>
                <a:srgbClr val="008DC9">
                  <a:alpha val="69803"/>
                </a:srgbClr>
              </a:solidFill>
              <a:prstDash val="solid"/>
              <a:round/>
            </a:ln>
          </p:spPr>
          <p:txBody>
            <a:bodyPr/>
            <a:lstStyle/>
            <a:p/>
          </p:txBody>
        </p:sp>
        <p:sp>
          <p:nvSpPr>
            <p:cNvPr id="89" name="pl89"/>
            <p:cNvSpPr/>
            <p:nvPr/>
          </p:nvSpPr>
          <p:spPr>
            <a:xfrm>
              <a:off x="5437664" y="1530183"/>
              <a:ext cx="3397293" cy="900821"/>
            </a:xfrm>
            <a:custGeom>
              <a:avLst/>
              <a:pathLst>
                <a:path w="3397293" h="900821">
                  <a:moveTo>
                    <a:pt x="0" y="900821"/>
                  </a:moveTo>
                  <a:lnTo>
                    <a:pt x="147708" y="825753"/>
                  </a:lnTo>
                  <a:lnTo>
                    <a:pt x="295416" y="900821"/>
                  </a:lnTo>
                  <a:lnTo>
                    <a:pt x="443125" y="750684"/>
                  </a:lnTo>
                  <a:lnTo>
                    <a:pt x="590833" y="675616"/>
                  </a:lnTo>
                  <a:lnTo>
                    <a:pt x="738541" y="675616"/>
                  </a:lnTo>
                  <a:lnTo>
                    <a:pt x="886250" y="375342"/>
                  </a:lnTo>
                  <a:lnTo>
                    <a:pt x="1033958" y="375342"/>
                  </a:lnTo>
                  <a:lnTo>
                    <a:pt x="1181667" y="150136"/>
                  </a:lnTo>
                  <a:lnTo>
                    <a:pt x="1329375" y="0"/>
                  </a:lnTo>
                  <a:lnTo>
                    <a:pt x="1477083" y="75068"/>
                  </a:lnTo>
                  <a:lnTo>
                    <a:pt x="1624792" y="0"/>
                  </a:lnTo>
                  <a:lnTo>
                    <a:pt x="1772500" y="0"/>
                  </a:lnTo>
                  <a:lnTo>
                    <a:pt x="1920209" y="225205"/>
                  </a:lnTo>
                  <a:lnTo>
                    <a:pt x="2067917" y="75068"/>
                  </a:lnTo>
                  <a:lnTo>
                    <a:pt x="2215625" y="150136"/>
                  </a:lnTo>
                  <a:lnTo>
                    <a:pt x="2363334" y="0"/>
                  </a:lnTo>
                  <a:lnTo>
                    <a:pt x="2511042" y="75068"/>
                  </a:lnTo>
                  <a:lnTo>
                    <a:pt x="2658751" y="150136"/>
                  </a:lnTo>
                  <a:lnTo>
                    <a:pt x="2806459" y="75068"/>
                  </a:lnTo>
                  <a:lnTo>
                    <a:pt x="2954167" y="150136"/>
                  </a:lnTo>
                  <a:lnTo>
                    <a:pt x="3101876" y="300273"/>
                  </a:lnTo>
                  <a:lnTo>
                    <a:pt x="3249584" y="150136"/>
                  </a:lnTo>
                  <a:lnTo>
                    <a:pt x="3397293" y="375342"/>
                  </a:lnTo>
                </a:path>
              </a:pathLst>
            </a:custGeom>
            <a:ln w="27101" cap="flat">
              <a:solidFill>
                <a:srgbClr val="40BF73">
                  <a:alpha val="69803"/>
                </a:srgbClr>
              </a:solidFill>
              <a:prstDash val="solid"/>
              <a:round/>
            </a:ln>
          </p:spPr>
          <p:txBody>
            <a:bodyPr/>
            <a:lstStyle/>
            <a:p/>
          </p:txBody>
        </p:sp>
        <p:sp>
          <p:nvSpPr>
            <p:cNvPr id="90" name="pl90"/>
            <p:cNvSpPr/>
            <p:nvPr/>
          </p:nvSpPr>
          <p:spPr>
            <a:xfrm>
              <a:off x="5437664" y="1605252"/>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1" name="pl91"/>
            <p:cNvSpPr/>
            <p:nvPr/>
          </p:nvSpPr>
          <p:spPr>
            <a:xfrm>
              <a:off x="5437664" y="854567"/>
              <a:ext cx="3397293" cy="975890"/>
            </a:xfrm>
            <a:custGeom>
              <a:avLst/>
              <a:pathLst>
                <a:path w="3397293" h="975890">
                  <a:moveTo>
                    <a:pt x="0" y="225205"/>
                  </a:moveTo>
                  <a:lnTo>
                    <a:pt x="147708" y="225205"/>
                  </a:lnTo>
                  <a:lnTo>
                    <a:pt x="295416" y="150136"/>
                  </a:lnTo>
                  <a:lnTo>
                    <a:pt x="443125" y="75068"/>
                  </a:lnTo>
                  <a:lnTo>
                    <a:pt x="590833" y="0"/>
                  </a:lnTo>
                  <a:lnTo>
                    <a:pt x="738541" y="0"/>
                  </a:lnTo>
                  <a:lnTo>
                    <a:pt x="886250" y="0"/>
                  </a:lnTo>
                  <a:lnTo>
                    <a:pt x="1033958" y="0"/>
                  </a:lnTo>
                  <a:lnTo>
                    <a:pt x="1181667" y="75068"/>
                  </a:lnTo>
                  <a:lnTo>
                    <a:pt x="1329375" y="0"/>
                  </a:lnTo>
                  <a:lnTo>
                    <a:pt x="1477083" y="0"/>
                  </a:lnTo>
                  <a:lnTo>
                    <a:pt x="1624792" y="0"/>
                  </a:lnTo>
                  <a:lnTo>
                    <a:pt x="1772500" y="75068"/>
                  </a:lnTo>
                  <a:lnTo>
                    <a:pt x="1920209" y="225205"/>
                  </a:lnTo>
                  <a:lnTo>
                    <a:pt x="2067917" y="300273"/>
                  </a:lnTo>
                  <a:lnTo>
                    <a:pt x="2215625" y="225205"/>
                  </a:lnTo>
                  <a:lnTo>
                    <a:pt x="2363334" y="225205"/>
                  </a:lnTo>
                  <a:lnTo>
                    <a:pt x="2511042" y="525479"/>
                  </a:lnTo>
                  <a:lnTo>
                    <a:pt x="2658751" y="450410"/>
                  </a:lnTo>
                  <a:lnTo>
                    <a:pt x="2806459" y="750684"/>
                  </a:lnTo>
                  <a:lnTo>
                    <a:pt x="2954167" y="975890"/>
                  </a:lnTo>
                  <a:lnTo>
                    <a:pt x="3101876" y="975890"/>
                  </a:lnTo>
                  <a:lnTo>
                    <a:pt x="3249584" y="825753"/>
                  </a:lnTo>
                  <a:lnTo>
                    <a:pt x="3397293" y="600547"/>
                  </a:lnTo>
                </a:path>
              </a:pathLst>
            </a:custGeom>
            <a:ln w="65043" cap="flat">
              <a:solidFill>
                <a:srgbClr val="000000">
                  <a:alpha val="100000"/>
                </a:srgbClr>
              </a:solidFill>
              <a:prstDash val="solid"/>
              <a:round/>
            </a:ln>
          </p:spPr>
          <p:txBody>
            <a:bodyPr/>
            <a:lstStyle/>
            <a:p/>
          </p:txBody>
        </p:sp>
        <p:sp>
          <p:nvSpPr>
            <p:cNvPr id="92" name="pl92"/>
            <p:cNvSpPr/>
            <p:nvPr/>
          </p:nvSpPr>
          <p:spPr>
            <a:xfrm>
              <a:off x="5437664" y="854567"/>
              <a:ext cx="3397293" cy="975890"/>
            </a:xfrm>
            <a:custGeom>
              <a:avLst/>
              <a:pathLst>
                <a:path w="3397293" h="975890">
                  <a:moveTo>
                    <a:pt x="0" y="225205"/>
                  </a:moveTo>
                  <a:lnTo>
                    <a:pt x="147708" y="225205"/>
                  </a:lnTo>
                  <a:lnTo>
                    <a:pt x="295416" y="150136"/>
                  </a:lnTo>
                  <a:lnTo>
                    <a:pt x="443125" y="75068"/>
                  </a:lnTo>
                  <a:lnTo>
                    <a:pt x="590833" y="0"/>
                  </a:lnTo>
                  <a:lnTo>
                    <a:pt x="738541" y="0"/>
                  </a:lnTo>
                  <a:lnTo>
                    <a:pt x="886250" y="0"/>
                  </a:lnTo>
                  <a:lnTo>
                    <a:pt x="1033958" y="0"/>
                  </a:lnTo>
                  <a:lnTo>
                    <a:pt x="1181667" y="75068"/>
                  </a:lnTo>
                  <a:lnTo>
                    <a:pt x="1329375" y="0"/>
                  </a:lnTo>
                  <a:lnTo>
                    <a:pt x="1477083" y="0"/>
                  </a:lnTo>
                  <a:lnTo>
                    <a:pt x="1624792" y="0"/>
                  </a:lnTo>
                  <a:lnTo>
                    <a:pt x="1772500" y="75068"/>
                  </a:lnTo>
                  <a:lnTo>
                    <a:pt x="1920209" y="225205"/>
                  </a:lnTo>
                  <a:lnTo>
                    <a:pt x="2067917" y="300273"/>
                  </a:lnTo>
                  <a:lnTo>
                    <a:pt x="2215625" y="225205"/>
                  </a:lnTo>
                  <a:lnTo>
                    <a:pt x="2363334" y="225205"/>
                  </a:lnTo>
                  <a:lnTo>
                    <a:pt x="2511042" y="525479"/>
                  </a:lnTo>
                  <a:lnTo>
                    <a:pt x="2658751" y="450410"/>
                  </a:lnTo>
                  <a:lnTo>
                    <a:pt x="2806459" y="750684"/>
                  </a:lnTo>
                  <a:lnTo>
                    <a:pt x="2954167" y="975890"/>
                  </a:lnTo>
                  <a:lnTo>
                    <a:pt x="3101876" y="975890"/>
                  </a:lnTo>
                  <a:lnTo>
                    <a:pt x="3249584" y="825753"/>
                  </a:lnTo>
                  <a:lnTo>
                    <a:pt x="3397293" y="600547"/>
                  </a:lnTo>
                </a:path>
              </a:pathLst>
            </a:custGeom>
            <a:ln w="40651" cap="flat">
              <a:solidFill>
                <a:srgbClr val="F26829">
                  <a:alpha val="100000"/>
                </a:srgbClr>
              </a:solidFill>
              <a:prstDash val="solid"/>
              <a:round/>
            </a:ln>
          </p:spPr>
          <p:txBody>
            <a:bodyPr/>
            <a:lstStyle/>
            <a:p/>
          </p:txBody>
        </p:sp>
        <p:sp>
          <p:nvSpPr>
            <p:cNvPr id="93" name="tx93"/>
            <p:cNvSpPr/>
            <p:nvPr/>
          </p:nvSpPr>
          <p:spPr>
            <a:xfrm>
              <a:off x="5407519" y="9023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4" name="tx94"/>
            <p:cNvSpPr/>
            <p:nvPr/>
          </p:nvSpPr>
          <p:spPr>
            <a:xfrm>
              <a:off x="6115916" y="674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5" name="tx95"/>
            <p:cNvSpPr/>
            <p:nvPr/>
          </p:nvSpPr>
          <p:spPr>
            <a:xfrm>
              <a:off x="6854458" y="6744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6" name="tx96"/>
            <p:cNvSpPr/>
            <p:nvPr/>
          </p:nvSpPr>
          <p:spPr>
            <a:xfrm>
              <a:off x="7623145" y="9023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7" name="tx97"/>
            <p:cNvSpPr/>
            <p:nvPr/>
          </p:nvSpPr>
          <p:spPr>
            <a:xfrm>
              <a:off x="8213978" y="14251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8804812" y="12763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5003259" y="3054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3038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5531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8024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154451"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113" name="pl113"/>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4" name="pl114"/>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5" name="pl115"/>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6" name="pl116"/>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7" name="tx117"/>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403988" y="471005"/>
              <a:ext cx="3464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AMR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14917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81316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47715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14115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8051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98117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64516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309154"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97314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793155"/>
              <a:ext cx="7321564" cy="194233"/>
            </a:xfrm>
            <a:prstGeom prst="rect">
              <a:avLst/>
            </a:prstGeom>
            <a:solidFill>
              <a:srgbClr val="F26829">
                <a:alpha val="80000"/>
              </a:srgbClr>
            </a:solidFill>
          </p:spPr>
          <p:txBody>
            <a:bodyPr/>
            <a:lstStyle/>
            <a:p/>
          </p:txBody>
        </p:sp>
        <p:sp>
          <p:nvSpPr>
            <p:cNvPr id="138" name="rc138"/>
            <p:cNvSpPr/>
            <p:nvPr/>
          </p:nvSpPr>
          <p:spPr>
            <a:xfrm>
              <a:off x="1317178" y="5482382"/>
              <a:ext cx="6323169" cy="194233"/>
            </a:xfrm>
            <a:prstGeom prst="rect">
              <a:avLst/>
            </a:prstGeom>
            <a:solidFill>
              <a:srgbClr val="F26829">
                <a:alpha val="80000"/>
              </a:srgbClr>
            </a:solidFill>
          </p:spPr>
          <p:txBody>
            <a:bodyPr/>
            <a:lstStyle/>
            <a:p/>
          </p:txBody>
        </p:sp>
        <p:sp>
          <p:nvSpPr>
            <p:cNvPr id="139" name="tx139"/>
            <p:cNvSpPr/>
            <p:nvPr/>
          </p:nvSpPr>
          <p:spPr>
            <a:xfrm>
              <a:off x="8714092"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40" name="tx140"/>
            <p:cNvSpPr/>
            <p:nvPr/>
          </p:nvSpPr>
          <p:spPr>
            <a:xfrm>
              <a:off x="7715697"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1" name="tx141"/>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4" name="tx144"/>
            <p:cNvSpPr/>
            <p:nvPr/>
          </p:nvSpPr>
          <p:spPr>
            <a:xfrm>
              <a:off x="278696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5" name="tx145"/>
            <p:cNvSpPr/>
            <p:nvPr/>
          </p:nvSpPr>
          <p:spPr>
            <a:xfrm>
              <a:off x="4450960"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6" name="tx146"/>
            <p:cNvSpPr/>
            <p:nvPr/>
          </p:nvSpPr>
          <p:spPr>
            <a:xfrm>
              <a:off x="6114952"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7" name="tx147"/>
            <p:cNvSpPr/>
            <p:nvPr/>
          </p:nvSpPr>
          <p:spPr>
            <a:xfrm>
              <a:off x="777894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8" name="tx148"/>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49" name="tx149"/>
            <p:cNvSpPr/>
            <p:nvPr/>
          </p:nvSpPr>
          <p:spPr>
            <a:xfrm>
              <a:off x="951100" y="5222938"/>
              <a:ext cx="453248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AMR, 2019 and 2023</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AMR ranked number 4 out of 6 WHO regions, with DTP3 coverage of 86%.
DTP3 coverage (86%) was 2 percentage points higher than in 2019 (84%).
This equates to 1,857,000 undervaccinated children in 2023 compared to 2,234,000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2451649"/>
              <a:ext cx="3432608" cy="277753"/>
            </a:xfrm>
            <a:custGeom>
              <a:avLst/>
              <a:pathLst>
                <a:path w="3432608" h="277753">
                  <a:moveTo>
                    <a:pt x="0" y="138876"/>
                  </a:moveTo>
                  <a:lnTo>
                    <a:pt x="686521" y="0"/>
                  </a:lnTo>
                  <a:lnTo>
                    <a:pt x="1373043" y="208315"/>
                  </a:lnTo>
                  <a:lnTo>
                    <a:pt x="2059565" y="277753"/>
                  </a:lnTo>
                  <a:lnTo>
                    <a:pt x="2746087" y="277753"/>
                  </a:lnTo>
                  <a:lnTo>
                    <a:pt x="3432608" y="208315"/>
                  </a:lnTo>
                </a:path>
              </a:pathLst>
            </a:custGeom>
            <a:ln w="27101" cap="flat">
              <a:solidFill>
                <a:srgbClr val="F4A81D">
                  <a:alpha val="69803"/>
                </a:srgbClr>
              </a:solidFill>
              <a:prstDash val="solid"/>
              <a:round/>
            </a:ln>
          </p:spPr>
          <p:txBody>
            <a:bodyPr/>
            <a:lstStyle/>
            <a:p/>
          </p:txBody>
        </p:sp>
        <p:sp>
          <p:nvSpPr>
            <p:cNvPr id="26" name="pl26"/>
            <p:cNvSpPr/>
            <p:nvPr/>
          </p:nvSpPr>
          <p:spPr>
            <a:xfrm>
              <a:off x="1122730" y="1687827"/>
              <a:ext cx="3432608" cy="486068"/>
            </a:xfrm>
            <a:custGeom>
              <a:avLst/>
              <a:pathLst>
                <a:path w="3432608" h="486068">
                  <a:moveTo>
                    <a:pt x="0" y="0"/>
                  </a:moveTo>
                  <a:lnTo>
                    <a:pt x="686521" y="277753"/>
                  </a:lnTo>
                  <a:lnTo>
                    <a:pt x="1373043" y="486068"/>
                  </a:lnTo>
                  <a:lnTo>
                    <a:pt x="2059565" y="486068"/>
                  </a:lnTo>
                  <a:lnTo>
                    <a:pt x="2746087" y="347191"/>
                  </a:lnTo>
                  <a:lnTo>
                    <a:pt x="3432608" y="138876"/>
                  </a:lnTo>
                </a:path>
              </a:pathLst>
            </a:custGeom>
            <a:ln w="27101" cap="flat">
              <a:solidFill>
                <a:srgbClr val="F26829">
                  <a:alpha val="69803"/>
                </a:srgbClr>
              </a:solidFill>
              <a:prstDash val="solid"/>
              <a:round/>
            </a:ln>
          </p:spPr>
          <p:txBody>
            <a:bodyPr/>
            <a:lstStyle/>
            <a:p/>
          </p:txBody>
        </p:sp>
        <p:sp>
          <p:nvSpPr>
            <p:cNvPr id="27" name="pl27"/>
            <p:cNvSpPr/>
            <p:nvPr/>
          </p:nvSpPr>
          <p:spPr>
            <a:xfrm>
              <a:off x="1122730" y="1965580"/>
              <a:ext cx="3432608" cy="347191"/>
            </a:xfrm>
            <a:custGeom>
              <a:avLst/>
              <a:pathLst>
                <a:path w="3432608" h="347191">
                  <a:moveTo>
                    <a:pt x="0" y="138876"/>
                  </a:moveTo>
                  <a:lnTo>
                    <a:pt x="686521" y="0"/>
                  </a:lnTo>
                  <a:lnTo>
                    <a:pt x="1373043" y="277753"/>
                  </a:lnTo>
                  <a:lnTo>
                    <a:pt x="2059565" y="277753"/>
                  </a:lnTo>
                  <a:lnTo>
                    <a:pt x="2746087" y="208315"/>
                  </a:lnTo>
                  <a:lnTo>
                    <a:pt x="3432608" y="347191"/>
                  </a:lnTo>
                </a:path>
              </a:pathLst>
            </a:custGeom>
            <a:ln w="27101" cap="flat">
              <a:solidFill>
                <a:srgbClr val="BD53BD">
                  <a:alpha val="69803"/>
                </a:srgbClr>
              </a:solidFill>
              <a:prstDash val="solid"/>
              <a:round/>
            </a:ln>
          </p:spPr>
          <p:txBody>
            <a:bodyPr/>
            <a:lstStyle/>
            <a:p/>
          </p:txBody>
        </p:sp>
        <p:sp>
          <p:nvSpPr>
            <p:cNvPr id="28" name="pl28"/>
            <p:cNvSpPr/>
            <p:nvPr/>
          </p:nvSpPr>
          <p:spPr>
            <a:xfrm>
              <a:off x="1122730" y="1201759"/>
              <a:ext cx="3432608" cy="69438"/>
            </a:xfrm>
            <a:custGeom>
              <a:avLst/>
              <a:pathLst>
                <a:path w="3432608" h="69438">
                  <a:moveTo>
                    <a:pt x="0" y="0"/>
                  </a:moveTo>
                  <a:lnTo>
                    <a:pt x="686521" y="0"/>
                  </a:lnTo>
                  <a:lnTo>
                    <a:pt x="1373043" y="69438"/>
                  </a:lnTo>
                  <a:lnTo>
                    <a:pt x="2059565" y="69438"/>
                  </a:lnTo>
                  <a:lnTo>
                    <a:pt x="2746087" y="0"/>
                  </a:lnTo>
                  <a:lnTo>
                    <a:pt x="3432608" y="0"/>
                  </a:lnTo>
                </a:path>
              </a:pathLst>
            </a:custGeom>
            <a:ln w="27101" cap="flat">
              <a:solidFill>
                <a:srgbClr val="6363C0">
                  <a:alpha val="69803"/>
                </a:srgbClr>
              </a:solidFill>
              <a:prstDash val="solid"/>
              <a:round/>
            </a:ln>
          </p:spPr>
          <p:txBody>
            <a:bodyPr/>
            <a:lstStyle/>
            <a:p/>
          </p:txBody>
        </p:sp>
        <p:sp>
          <p:nvSpPr>
            <p:cNvPr id="29" name="pl29"/>
            <p:cNvSpPr/>
            <p:nvPr/>
          </p:nvSpPr>
          <p:spPr>
            <a:xfrm>
              <a:off x="1122730" y="1410074"/>
              <a:ext cx="3432608" cy="624945"/>
            </a:xfrm>
            <a:custGeom>
              <a:avLst/>
              <a:pathLst>
                <a:path w="3432608" h="624945">
                  <a:moveTo>
                    <a:pt x="0" y="138876"/>
                  </a:moveTo>
                  <a:lnTo>
                    <a:pt x="686521" y="69438"/>
                  </a:lnTo>
                  <a:lnTo>
                    <a:pt x="1373043" y="416630"/>
                  </a:lnTo>
                  <a:lnTo>
                    <a:pt x="2059565" y="624945"/>
                  </a:lnTo>
                  <a:lnTo>
                    <a:pt x="2746087" y="0"/>
                  </a:lnTo>
                  <a:lnTo>
                    <a:pt x="3432608" y="138876"/>
                  </a:lnTo>
                </a:path>
              </a:pathLst>
            </a:custGeom>
            <a:ln w="27101" cap="flat">
              <a:solidFill>
                <a:srgbClr val="008DC9">
                  <a:alpha val="69803"/>
                </a:srgbClr>
              </a:solidFill>
              <a:prstDash val="solid"/>
              <a:round/>
            </a:ln>
          </p:spPr>
          <p:txBody>
            <a:bodyPr/>
            <a:lstStyle/>
            <a:p/>
          </p:txBody>
        </p:sp>
        <p:sp>
          <p:nvSpPr>
            <p:cNvPr id="30" name="pl30"/>
            <p:cNvSpPr/>
            <p:nvPr/>
          </p:nvSpPr>
          <p:spPr>
            <a:xfrm>
              <a:off x="1122730" y="1132320"/>
              <a:ext cx="3432608" cy="277753"/>
            </a:xfrm>
            <a:custGeom>
              <a:avLst/>
              <a:pathLst>
                <a:path w="3432608" h="277753">
                  <a:moveTo>
                    <a:pt x="0" y="69438"/>
                  </a:moveTo>
                  <a:lnTo>
                    <a:pt x="686521" y="0"/>
                  </a:lnTo>
                  <a:lnTo>
                    <a:pt x="1373043" y="69438"/>
                  </a:lnTo>
                  <a:lnTo>
                    <a:pt x="2059565" y="208315"/>
                  </a:lnTo>
                  <a:lnTo>
                    <a:pt x="2746087" y="69438"/>
                  </a:lnTo>
                  <a:lnTo>
                    <a:pt x="3432608" y="277753"/>
                  </a:lnTo>
                </a:path>
              </a:pathLst>
            </a:custGeom>
            <a:ln w="27101" cap="flat">
              <a:solidFill>
                <a:srgbClr val="40BF73">
                  <a:alpha val="69803"/>
                </a:srgbClr>
              </a:solidFill>
              <a:prstDash val="solid"/>
              <a:round/>
            </a:ln>
          </p:spPr>
          <p:txBody>
            <a:bodyPr/>
            <a:lstStyle/>
            <a:p/>
          </p:txBody>
        </p:sp>
        <p:sp>
          <p:nvSpPr>
            <p:cNvPr id="31" name="pl31"/>
            <p:cNvSpPr/>
            <p:nvPr/>
          </p:nvSpPr>
          <p:spPr>
            <a:xfrm>
              <a:off x="1122730" y="1687827"/>
              <a:ext cx="3432608" cy="486068"/>
            </a:xfrm>
            <a:custGeom>
              <a:avLst/>
              <a:pathLst>
                <a:path w="3432608" h="486068">
                  <a:moveTo>
                    <a:pt x="0" y="0"/>
                  </a:moveTo>
                  <a:lnTo>
                    <a:pt x="686521" y="277753"/>
                  </a:lnTo>
                  <a:lnTo>
                    <a:pt x="1373043" y="486068"/>
                  </a:lnTo>
                  <a:lnTo>
                    <a:pt x="2059565" y="486068"/>
                  </a:lnTo>
                  <a:lnTo>
                    <a:pt x="2746087" y="347191"/>
                  </a:lnTo>
                  <a:lnTo>
                    <a:pt x="3432608" y="138876"/>
                  </a:lnTo>
                </a:path>
              </a:pathLst>
            </a:custGeom>
            <a:ln w="65043" cap="flat">
              <a:solidFill>
                <a:srgbClr val="000000">
                  <a:alpha val="100000"/>
                </a:srgbClr>
              </a:solidFill>
              <a:prstDash val="solid"/>
              <a:round/>
            </a:ln>
          </p:spPr>
          <p:txBody>
            <a:bodyPr/>
            <a:lstStyle/>
            <a:p/>
          </p:txBody>
        </p:sp>
        <p:sp>
          <p:nvSpPr>
            <p:cNvPr id="32" name="pl32"/>
            <p:cNvSpPr/>
            <p:nvPr/>
          </p:nvSpPr>
          <p:spPr>
            <a:xfrm>
              <a:off x="1122730" y="1687827"/>
              <a:ext cx="3432608" cy="486068"/>
            </a:xfrm>
            <a:custGeom>
              <a:avLst/>
              <a:pathLst>
                <a:path w="3432608" h="486068">
                  <a:moveTo>
                    <a:pt x="0" y="0"/>
                  </a:moveTo>
                  <a:lnTo>
                    <a:pt x="686521" y="277753"/>
                  </a:lnTo>
                  <a:lnTo>
                    <a:pt x="1373043" y="486068"/>
                  </a:lnTo>
                  <a:lnTo>
                    <a:pt x="2059565" y="486068"/>
                  </a:lnTo>
                  <a:lnTo>
                    <a:pt x="2746087" y="347191"/>
                  </a:lnTo>
                  <a:lnTo>
                    <a:pt x="3432608" y="138876"/>
                  </a:lnTo>
                </a:path>
              </a:pathLst>
            </a:custGeom>
            <a:ln w="40651" cap="flat">
              <a:solidFill>
                <a:srgbClr val="F26829">
                  <a:alpha val="100000"/>
                </a:srgbClr>
              </a:solidFill>
              <a:prstDash val="solid"/>
              <a:round/>
            </a:ln>
          </p:spPr>
          <p:txBody>
            <a:bodyPr/>
            <a:lstStyle/>
            <a:p/>
          </p:txBody>
        </p:sp>
        <p:sp>
          <p:nvSpPr>
            <p:cNvPr id="33" name="tx33"/>
            <p:cNvSpPr/>
            <p:nvPr/>
          </p:nvSpPr>
          <p:spPr>
            <a:xfrm>
              <a:off x="1062441"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 name="tx34"/>
            <p:cNvSpPr/>
            <p:nvPr/>
          </p:nvSpPr>
          <p:spPr>
            <a:xfrm>
              <a:off x="1748963" y="179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 name="tx35"/>
            <p:cNvSpPr/>
            <p:nvPr/>
          </p:nvSpPr>
          <p:spPr>
            <a:xfrm>
              <a:off x="2435484" y="200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 name="tx36"/>
            <p:cNvSpPr/>
            <p:nvPr/>
          </p:nvSpPr>
          <p:spPr>
            <a:xfrm>
              <a:off x="3122006" y="200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 name="tx37"/>
            <p:cNvSpPr/>
            <p:nvPr/>
          </p:nvSpPr>
          <p:spPr>
            <a:xfrm>
              <a:off x="3808528" y="18626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 name="tx38"/>
            <p:cNvSpPr/>
            <p:nvPr/>
          </p:nvSpPr>
          <p:spPr>
            <a:xfrm>
              <a:off x="4495050"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57175"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57175"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1857175"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54" name="pl54"/>
            <p:cNvSpPr/>
            <p:nvPr/>
          </p:nvSpPr>
          <p:spPr>
            <a:xfrm>
              <a:off x="2526246"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5" name="pl55"/>
            <p:cNvSpPr/>
            <p:nvPr/>
          </p:nvSpPr>
          <p:spPr>
            <a:xfrm>
              <a:off x="2526246"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95317"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95317"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24275"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24275"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93346"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93346"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62417"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62417"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91198" y="472419"/>
              <a:ext cx="229567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AMR, 2018-2023</a:t>
              </a:r>
            </a:p>
          </p:txBody>
        </p:sp>
        <p:sp>
          <p:nvSpPr>
            <p:cNvPr id="65" name="pl65"/>
            <p:cNvSpPr/>
            <p:nvPr/>
          </p:nvSpPr>
          <p:spPr>
            <a:xfrm>
              <a:off x="5228952" y="351637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35906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228952"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4" name="pl74"/>
            <p:cNvSpPr/>
            <p:nvPr/>
          </p:nvSpPr>
          <p:spPr>
            <a:xfrm>
              <a:off x="5228952" y="178041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5" name="pl75"/>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00582" y="1780411"/>
              <a:ext cx="3432608" cy="925844"/>
            </a:xfrm>
            <a:custGeom>
              <a:avLst/>
              <a:pathLst>
                <a:path w="3432608" h="925844">
                  <a:moveTo>
                    <a:pt x="0" y="462922"/>
                  </a:moveTo>
                  <a:lnTo>
                    <a:pt x="686521" y="0"/>
                  </a:lnTo>
                  <a:lnTo>
                    <a:pt x="1373043" y="694383"/>
                  </a:lnTo>
                  <a:lnTo>
                    <a:pt x="2059565" y="925844"/>
                  </a:lnTo>
                  <a:lnTo>
                    <a:pt x="2746087" y="925844"/>
                  </a:lnTo>
                  <a:lnTo>
                    <a:pt x="3432608" y="694383"/>
                  </a:lnTo>
                </a:path>
              </a:pathLst>
            </a:custGeom>
            <a:ln w="27101" cap="flat">
              <a:solidFill>
                <a:srgbClr val="F4A81D">
                  <a:alpha val="69803"/>
                </a:srgbClr>
              </a:solidFill>
              <a:prstDash val="solid"/>
              <a:round/>
            </a:ln>
          </p:spPr>
          <p:txBody>
            <a:bodyPr/>
            <a:lstStyle/>
            <a:p/>
          </p:txBody>
        </p:sp>
        <p:sp>
          <p:nvSpPr>
            <p:cNvPr id="82" name="pl82"/>
            <p:cNvSpPr/>
            <p:nvPr/>
          </p:nvSpPr>
          <p:spPr>
            <a:xfrm>
              <a:off x="5400582" y="854567"/>
              <a:ext cx="3432608" cy="1620228"/>
            </a:xfrm>
            <a:custGeom>
              <a:avLst/>
              <a:pathLst>
                <a:path w="3432608" h="1620228">
                  <a:moveTo>
                    <a:pt x="0" y="0"/>
                  </a:moveTo>
                  <a:lnTo>
                    <a:pt x="686521" y="925844"/>
                  </a:lnTo>
                  <a:lnTo>
                    <a:pt x="1373043" y="1620228"/>
                  </a:lnTo>
                  <a:lnTo>
                    <a:pt x="2059565" y="1620228"/>
                  </a:lnTo>
                  <a:lnTo>
                    <a:pt x="2746087" y="1157305"/>
                  </a:lnTo>
                  <a:lnTo>
                    <a:pt x="3432608" y="462922"/>
                  </a:lnTo>
                </a:path>
              </a:pathLst>
            </a:custGeom>
            <a:ln w="27101" cap="flat">
              <a:solidFill>
                <a:srgbClr val="F26829">
                  <a:alpha val="69803"/>
                </a:srgbClr>
              </a:solidFill>
              <a:prstDash val="solid"/>
              <a:round/>
            </a:ln>
          </p:spPr>
          <p:txBody>
            <a:bodyPr/>
            <a:lstStyle/>
            <a:p/>
          </p:txBody>
        </p:sp>
        <p:sp>
          <p:nvSpPr>
            <p:cNvPr id="83" name="pl83"/>
            <p:cNvSpPr/>
            <p:nvPr/>
          </p:nvSpPr>
          <p:spPr>
            <a:xfrm>
              <a:off x="5400582" y="1780411"/>
              <a:ext cx="3432608" cy="1157305"/>
            </a:xfrm>
            <a:custGeom>
              <a:avLst/>
              <a:pathLst>
                <a:path w="3432608" h="1157305">
                  <a:moveTo>
                    <a:pt x="0" y="462922"/>
                  </a:moveTo>
                  <a:lnTo>
                    <a:pt x="686521" y="0"/>
                  </a:lnTo>
                  <a:lnTo>
                    <a:pt x="1373043" y="925844"/>
                  </a:lnTo>
                  <a:lnTo>
                    <a:pt x="2059565" y="925844"/>
                  </a:lnTo>
                  <a:lnTo>
                    <a:pt x="2746087" y="694383"/>
                  </a:lnTo>
                  <a:lnTo>
                    <a:pt x="3432608" y="1157305"/>
                  </a:lnTo>
                </a:path>
              </a:pathLst>
            </a:custGeom>
            <a:ln w="27101" cap="flat">
              <a:solidFill>
                <a:srgbClr val="BD53BD">
                  <a:alpha val="69803"/>
                </a:srgbClr>
              </a:solidFill>
              <a:prstDash val="solid"/>
              <a:round/>
            </a:ln>
          </p:spPr>
          <p:txBody>
            <a:bodyPr/>
            <a:lstStyle/>
            <a:p/>
          </p:txBody>
        </p:sp>
        <p:sp>
          <p:nvSpPr>
            <p:cNvPr id="84" name="pl84"/>
            <p:cNvSpPr/>
            <p:nvPr/>
          </p:nvSpPr>
          <p:spPr>
            <a:xfrm>
              <a:off x="5400582" y="1780411"/>
              <a:ext cx="3432608" cy="231461"/>
            </a:xfrm>
            <a:custGeom>
              <a:avLst/>
              <a:pathLst>
                <a:path w="3432608" h="231461">
                  <a:moveTo>
                    <a:pt x="0" y="0"/>
                  </a:moveTo>
                  <a:lnTo>
                    <a:pt x="686521" y="0"/>
                  </a:lnTo>
                  <a:lnTo>
                    <a:pt x="1373043" y="231461"/>
                  </a:lnTo>
                  <a:lnTo>
                    <a:pt x="2059565" y="231461"/>
                  </a:lnTo>
                  <a:lnTo>
                    <a:pt x="2746087" y="0"/>
                  </a:lnTo>
                  <a:lnTo>
                    <a:pt x="3432608" y="0"/>
                  </a:lnTo>
                </a:path>
              </a:pathLst>
            </a:custGeom>
            <a:ln w="27101" cap="flat">
              <a:solidFill>
                <a:srgbClr val="6363C0">
                  <a:alpha val="69803"/>
                </a:srgbClr>
              </a:solidFill>
              <a:prstDash val="solid"/>
              <a:round/>
            </a:ln>
          </p:spPr>
          <p:txBody>
            <a:bodyPr/>
            <a:lstStyle/>
            <a:p/>
          </p:txBody>
        </p:sp>
        <p:sp>
          <p:nvSpPr>
            <p:cNvPr id="85" name="pl85"/>
            <p:cNvSpPr/>
            <p:nvPr/>
          </p:nvSpPr>
          <p:spPr>
            <a:xfrm>
              <a:off x="5400582" y="1548950"/>
              <a:ext cx="3432608" cy="2083150"/>
            </a:xfrm>
            <a:custGeom>
              <a:avLst/>
              <a:pathLst>
                <a:path w="3432608" h="2083150">
                  <a:moveTo>
                    <a:pt x="0" y="462922"/>
                  </a:moveTo>
                  <a:lnTo>
                    <a:pt x="686521" y="231461"/>
                  </a:lnTo>
                  <a:lnTo>
                    <a:pt x="1373043" y="1388767"/>
                  </a:lnTo>
                  <a:lnTo>
                    <a:pt x="2059565" y="2083150"/>
                  </a:lnTo>
                  <a:lnTo>
                    <a:pt x="2746087" y="0"/>
                  </a:lnTo>
                  <a:lnTo>
                    <a:pt x="3432608" y="462922"/>
                  </a:lnTo>
                </a:path>
              </a:pathLst>
            </a:custGeom>
            <a:ln w="27101" cap="flat">
              <a:solidFill>
                <a:srgbClr val="008DC9">
                  <a:alpha val="69803"/>
                </a:srgbClr>
              </a:solidFill>
              <a:prstDash val="solid"/>
              <a:round/>
            </a:ln>
          </p:spPr>
          <p:txBody>
            <a:bodyPr/>
            <a:lstStyle/>
            <a:p/>
          </p:txBody>
        </p:sp>
        <p:sp>
          <p:nvSpPr>
            <p:cNvPr id="86" name="pl86"/>
            <p:cNvSpPr/>
            <p:nvPr/>
          </p:nvSpPr>
          <p:spPr>
            <a:xfrm>
              <a:off x="5400582" y="1780411"/>
              <a:ext cx="3432608" cy="925844"/>
            </a:xfrm>
            <a:custGeom>
              <a:avLst/>
              <a:pathLst>
                <a:path w="3432608" h="925844">
                  <a:moveTo>
                    <a:pt x="0" y="231461"/>
                  </a:moveTo>
                  <a:lnTo>
                    <a:pt x="686521" y="0"/>
                  </a:lnTo>
                  <a:lnTo>
                    <a:pt x="1373043" y="231461"/>
                  </a:lnTo>
                  <a:lnTo>
                    <a:pt x="2059565" y="694383"/>
                  </a:lnTo>
                  <a:lnTo>
                    <a:pt x="2746087" y="231461"/>
                  </a:lnTo>
                  <a:lnTo>
                    <a:pt x="3432608" y="925844"/>
                  </a:lnTo>
                </a:path>
              </a:pathLst>
            </a:custGeom>
            <a:ln w="27101" cap="flat">
              <a:solidFill>
                <a:srgbClr val="40BF73">
                  <a:alpha val="69803"/>
                </a:srgbClr>
              </a:solidFill>
              <a:prstDash val="solid"/>
              <a:round/>
            </a:ln>
          </p:spPr>
          <p:txBody>
            <a:bodyPr/>
            <a:lstStyle/>
            <a:p/>
          </p:txBody>
        </p:sp>
        <p:sp>
          <p:nvSpPr>
            <p:cNvPr id="87" name="pl87"/>
            <p:cNvSpPr/>
            <p:nvPr/>
          </p:nvSpPr>
          <p:spPr>
            <a:xfrm>
              <a:off x="5400582" y="1780411"/>
              <a:ext cx="3432608" cy="0"/>
            </a:xfrm>
            <a:custGeom>
              <a:avLst/>
              <a:pathLst>
                <a:path w="3432608" h="0">
                  <a:moveTo>
                    <a:pt x="0" y="0"/>
                  </a:move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88" name="pl88"/>
            <p:cNvSpPr/>
            <p:nvPr/>
          </p:nvSpPr>
          <p:spPr>
            <a:xfrm>
              <a:off x="5400582" y="854567"/>
              <a:ext cx="3432608" cy="1620228"/>
            </a:xfrm>
            <a:custGeom>
              <a:avLst/>
              <a:pathLst>
                <a:path w="3432608" h="1620228">
                  <a:moveTo>
                    <a:pt x="0" y="0"/>
                  </a:moveTo>
                  <a:lnTo>
                    <a:pt x="686521" y="925844"/>
                  </a:lnTo>
                  <a:lnTo>
                    <a:pt x="1373043" y="1620228"/>
                  </a:lnTo>
                  <a:lnTo>
                    <a:pt x="2059565" y="1620228"/>
                  </a:lnTo>
                  <a:lnTo>
                    <a:pt x="2746087" y="1157305"/>
                  </a:lnTo>
                  <a:lnTo>
                    <a:pt x="3432608" y="462922"/>
                  </a:lnTo>
                </a:path>
              </a:pathLst>
            </a:custGeom>
            <a:ln w="65043" cap="flat">
              <a:solidFill>
                <a:srgbClr val="000000">
                  <a:alpha val="100000"/>
                </a:srgbClr>
              </a:solidFill>
              <a:prstDash val="solid"/>
              <a:round/>
            </a:ln>
          </p:spPr>
          <p:txBody>
            <a:bodyPr/>
            <a:lstStyle/>
            <a:p/>
          </p:txBody>
        </p:sp>
        <p:sp>
          <p:nvSpPr>
            <p:cNvPr id="89" name="pl89"/>
            <p:cNvSpPr/>
            <p:nvPr/>
          </p:nvSpPr>
          <p:spPr>
            <a:xfrm>
              <a:off x="5400582" y="854567"/>
              <a:ext cx="3432608" cy="1620228"/>
            </a:xfrm>
            <a:custGeom>
              <a:avLst/>
              <a:pathLst>
                <a:path w="3432608" h="1620228">
                  <a:moveTo>
                    <a:pt x="0" y="0"/>
                  </a:moveTo>
                  <a:lnTo>
                    <a:pt x="686521" y="925844"/>
                  </a:lnTo>
                  <a:lnTo>
                    <a:pt x="1373043" y="1620228"/>
                  </a:lnTo>
                  <a:lnTo>
                    <a:pt x="2059565" y="1620228"/>
                  </a:lnTo>
                  <a:lnTo>
                    <a:pt x="2746087" y="1157305"/>
                  </a:lnTo>
                  <a:lnTo>
                    <a:pt x="3432608" y="462922"/>
                  </a:lnTo>
                </a:path>
              </a:pathLst>
            </a:custGeom>
            <a:ln w="40651" cap="flat">
              <a:solidFill>
                <a:srgbClr val="F26829">
                  <a:alpha val="100000"/>
                </a:srgbClr>
              </a:solidFill>
              <a:prstDash val="solid"/>
              <a:round/>
            </a:ln>
          </p:spPr>
          <p:txBody>
            <a:bodyPr/>
            <a:lstStyle/>
            <a:p/>
          </p:txBody>
        </p:sp>
        <p:sp>
          <p:nvSpPr>
            <p:cNvPr id="90" name="tx90"/>
            <p:cNvSpPr/>
            <p:nvPr/>
          </p:nvSpPr>
          <p:spPr>
            <a:xfrm>
              <a:off x="5370437" y="67609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tx91"/>
            <p:cNvSpPr/>
            <p:nvPr/>
          </p:nvSpPr>
          <p:spPr>
            <a:xfrm>
              <a:off x="6056959" y="16002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6725431" y="22946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3" name="tx93"/>
            <p:cNvSpPr/>
            <p:nvPr/>
          </p:nvSpPr>
          <p:spPr>
            <a:xfrm>
              <a:off x="7411953" y="22946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4" name="tx94"/>
            <p:cNvSpPr/>
            <p:nvPr/>
          </p:nvSpPr>
          <p:spPr>
            <a:xfrm>
              <a:off x="8098474" y="18330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 name="tx95"/>
            <p:cNvSpPr/>
            <p:nvPr/>
          </p:nvSpPr>
          <p:spPr>
            <a:xfrm>
              <a:off x="8803046" y="11386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6" name="tx96"/>
            <p:cNvSpPr/>
            <p:nvPr/>
          </p:nvSpPr>
          <p:spPr>
            <a:xfrm>
              <a:off x="5042106" y="288737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7" name="tx97"/>
            <p:cNvSpPr/>
            <p:nvPr/>
          </p:nvSpPr>
          <p:spPr>
            <a:xfrm>
              <a:off x="5088627" y="17282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9" name="tx99"/>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5" name="pl105"/>
            <p:cNvSpPr/>
            <p:nvPr/>
          </p:nvSpPr>
          <p:spPr>
            <a:xfrm>
              <a:off x="6135027"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6" name="pl106"/>
            <p:cNvSpPr/>
            <p:nvPr/>
          </p:nvSpPr>
          <p:spPr>
            <a:xfrm>
              <a:off x="6135027"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7" name="pl107"/>
            <p:cNvSpPr/>
            <p:nvPr/>
          </p:nvSpPr>
          <p:spPr>
            <a:xfrm>
              <a:off x="6135027"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108" name="pl108"/>
            <p:cNvSpPr/>
            <p:nvPr/>
          </p:nvSpPr>
          <p:spPr>
            <a:xfrm>
              <a:off x="6804098"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9" name="pl109"/>
            <p:cNvSpPr/>
            <p:nvPr/>
          </p:nvSpPr>
          <p:spPr>
            <a:xfrm>
              <a:off x="6804098"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0" name="pl110"/>
            <p:cNvSpPr/>
            <p:nvPr/>
          </p:nvSpPr>
          <p:spPr>
            <a:xfrm>
              <a:off x="7473169"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1" name="pl111"/>
            <p:cNvSpPr/>
            <p:nvPr/>
          </p:nvSpPr>
          <p:spPr>
            <a:xfrm>
              <a:off x="7473169"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2" name="tx112"/>
            <p:cNvSpPr/>
            <p:nvPr/>
          </p:nvSpPr>
          <p:spPr>
            <a:xfrm>
              <a:off x="6402126"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3" name="tx113"/>
            <p:cNvSpPr/>
            <p:nvPr/>
          </p:nvSpPr>
          <p:spPr>
            <a:xfrm>
              <a:off x="6402126"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4" name="tx114"/>
            <p:cNvSpPr/>
            <p:nvPr/>
          </p:nvSpPr>
          <p:spPr>
            <a:xfrm>
              <a:off x="7071197"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15" name="tx115"/>
            <p:cNvSpPr/>
            <p:nvPr/>
          </p:nvSpPr>
          <p:spPr>
            <a:xfrm>
              <a:off x="7071197"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16" name="tx116"/>
            <p:cNvSpPr/>
            <p:nvPr/>
          </p:nvSpPr>
          <p:spPr>
            <a:xfrm>
              <a:off x="774026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17" name="tx117"/>
            <p:cNvSpPr/>
            <p:nvPr/>
          </p:nvSpPr>
          <p:spPr>
            <a:xfrm>
              <a:off x="7740268"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18" name="tx118"/>
            <p:cNvSpPr/>
            <p:nvPr/>
          </p:nvSpPr>
          <p:spPr>
            <a:xfrm>
              <a:off x="5384564" y="471005"/>
              <a:ext cx="3464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AMR</a:t>
              </a:r>
            </a:p>
          </p:txBody>
        </p:sp>
        <p:sp>
          <p:nvSpPr>
            <p:cNvPr id="119" name="pl119"/>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0" name="pl120"/>
            <p:cNvSpPr/>
            <p:nvPr/>
          </p:nvSpPr>
          <p:spPr>
            <a:xfrm>
              <a:off x="253743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7796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41848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75770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19822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93155"/>
              <a:ext cx="7321564" cy="194233"/>
            </a:xfrm>
            <a:prstGeom prst="rect">
              <a:avLst/>
            </a:prstGeom>
            <a:solidFill>
              <a:srgbClr val="F26829">
                <a:alpha val="80000"/>
              </a:srgbClr>
            </a:solidFill>
          </p:spPr>
          <p:txBody>
            <a:bodyPr/>
            <a:lstStyle/>
            <a:p/>
          </p:txBody>
        </p:sp>
        <p:sp>
          <p:nvSpPr>
            <p:cNvPr id="130" name="rc130"/>
            <p:cNvSpPr/>
            <p:nvPr/>
          </p:nvSpPr>
          <p:spPr>
            <a:xfrm>
              <a:off x="1317178" y="5482382"/>
              <a:ext cx="5369147" cy="194233"/>
            </a:xfrm>
            <a:prstGeom prst="rect">
              <a:avLst/>
            </a:prstGeom>
            <a:solidFill>
              <a:srgbClr val="F26829">
                <a:alpha val="80000"/>
              </a:srgbClr>
            </a:solidFill>
          </p:spPr>
          <p:txBody>
            <a:bodyPr/>
            <a:lstStyle/>
            <a:p/>
          </p:txBody>
        </p:sp>
        <p:sp>
          <p:nvSpPr>
            <p:cNvPr id="131" name="tx131"/>
            <p:cNvSpPr/>
            <p:nvPr/>
          </p:nvSpPr>
          <p:spPr>
            <a:xfrm>
              <a:off x="8714092"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32" name="tx132"/>
            <p:cNvSpPr/>
            <p:nvPr/>
          </p:nvSpPr>
          <p:spPr>
            <a:xfrm>
              <a:off x="6761675"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33" name="tx133"/>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6" name="tx136"/>
            <p:cNvSpPr/>
            <p:nvPr/>
          </p:nvSpPr>
          <p:spPr>
            <a:xfrm>
              <a:off x="356349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37" name="tx137"/>
            <p:cNvSpPr/>
            <p:nvPr/>
          </p:nvSpPr>
          <p:spPr>
            <a:xfrm>
              <a:off x="600401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8" name="tx138"/>
            <p:cNvSpPr/>
            <p:nvPr/>
          </p:nvSpPr>
          <p:spPr>
            <a:xfrm>
              <a:off x="844454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9" name="tx139"/>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0" name="tx140"/>
            <p:cNvSpPr/>
            <p:nvPr/>
          </p:nvSpPr>
          <p:spPr>
            <a:xfrm>
              <a:off x="951100" y="5222938"/>
              <a:ext cx="353258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AMR, 2019 and 2023</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AMR ranked number 4 out of 6 WHO regions, with DTP3 coverage of 86%.
DTP3 coverage (86%) was 2 percentage points higher than in 2019 (84%).
This equates to 1,857,000 undervaccinated children in 2023 compared to 2,234,000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5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9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200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30739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21046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1135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96273" y="2669974"/>
              <a:ext cx="259963" cy="1373215"/>
            </a:xfrm>
            <a:prstGeom prst="rect">
              <a:avLst/>
            </a:prstGeom>
            <a:solidFill>
              <a:srgbClr val="80BD41">
                <a:alpha val="100000"/>
              </a:srgbClr>
            </a:solidFill>
          </p:spPr>
          <p:txBody>
            <a:bodyPr/>
            <a:lstStyle/>
            <a:p/>
          </p:txBody>
        </p:sp>
        <p:sp>
          <p:nvSpPr>
            <p:cNvPr id="30" name="rc30"/>
            <p:cNvSpPr/>
            <p:nvPr/>
          </p:nvSpPr>
          <p:spPr>
            <a:xfrm>
              <a:off x="1296273" y="2540522"/>
              <a:ext cx="259963" cy="129452"/>
            </a:xfrm>
            <a:prstGeom prst="rect">
              <a:avLst/>
            </a:prstGeom>
            <a:solidFill>
              <a:srgbClr val="1CABE2">
                <a:alpha val="100000"/>
              </a:srgbClr>
            </a:solidFill>
          </p:spPr>
          <p:txBody>
            <a:bodyPr/>
            <a:lstStyle/>
            <a:p/>
          </p:txBody>
        </p:sp>
        <p:sp>
          <p:nvSpPr>
            <p:cNvPr id="31" name="rc31"/>
            <p:cNvSpPr/>
            <p:nvPr/>
          </p:nvSpPr>
          <p:spPr>
            <a:xfrm>
              <a:off x="1585121" y="2689665"/>
              <a:ext cx="259963" cy="1353525"/>
            </a:xfrm>
            <a:prstGeom prst="rect">
              <a:avLst/>
            </a:prstGeom>
            <a:solidFill>
              <a:srgbClr val="80BD41">
                <a:alpha val="100000"/>
              </a:srgbClr>
            </a:solidFill>
          </p:spPr>
          <p:txBody>
            <a:bodyPr/>
            <a:lstStyle/>
            <a:p/>
          </p:txBody>
        </p:sp>
        <p:sp>
          <p:nvSpPr>
            <p:cNvPr id="32" name="rc32"/>
            <p:cNvSpPr/>
            <p:nvPr/>
          </p:nvSpPr>
          <p:spPr>
            <a:xfrm>
              <a:off x="1585121" y="2553573"/>
              <a:ext cx="259963" cy="136092"/>
            </a:xfrm>
            <a:prstGeom prst="rect">
              <a:avLst/>
            </a:prstGeom>
            <a:solidFill>
              <a:srgbClr val="1CABE2">
                <a:alpha val="100000"/>
              </a:srgbClr>
            </a:solidFill>
          </p:spPr>
          <p:txBody>
            <a:bodyPr/>
            <a:lstStyle/>
            <a:p/>
          </p:txBody>
        </p:sp>
        <p:sp>
          <p:nvSpPr>
            <p:cNvPr id="33" name="rc33"/>
            <p:cNvSpPr/>
            <p:nvPr/>
          </p:nvSpPr>
          <p:spPr>
            <a:xfrm>
              <a:off x="1873969" y="2685968"/>
              <a:ext cx="259963" cy="1357221"/>
            </a:xfrm>
            <a:prstGeom prst="rect">
              <a:avLst/>
            </a:prstGeom>
            <a:solidFill>
              <a:srgbClr val="80BD41">
                <a:alpha val="100000"/>
              </a:srgbClr>
            </a:solidFill>
          </p:spPr>
          <p:txBody>
            <a:bodyPr/>
            <a:lstStyle/>
            <a:p/>
          </p:txBody>
        </p:sp>
        <p:sp>
          <p:nvSpPr>
            <p:cNvPr id="34" name="rc34"/>
            <p:cNvSpPr/>
            <p:nvPr/>
          </p:nvSpPr>
          <p:spPr>
            <a:xfrm>
              <a:off x="1873969" y="2565220"/>
              <a:ext cx="259963" cy="120747"/>
            </a:xfrm>
            <a:prstGeom prst="rect">
              <a:avLst/>
            </a:prstGeom>
            <a:solidFill>
              <a:srgbClr val="1CABE2">
                <a:alpha val="100000"/>
              </a:srgbClr>
            </a:solidFill>
          </p:spPr>
          <p:txBody>
            <a:bodyPr/>
            <a:lstStyle/>
            <a:p/>
          </p:txBody>
        </p:sp>
        <p:sp>
          <p:nvSpPr>
            <p:cNvPr id="35" name="rc35"/>
            <p:cNvSpPr/>
            <p:nvPr/>
          </p:nvSpPr>
          <p:spPr>
            <a:xfrm>
              <a:off x="2162817" y="2669340"/>
              <a:ext cx="259963" cy="1373849"/>
            </a:xfrm>
            <a:prstGeom prst="rect">
              <a:avLst/>
            </a:prstGeom>
            <a:solidFill>
              <a:srgbClr val="80BD41">
                <a:alpha val="100000"/>
              </a:srgbClr>
            </a:solidFill>
          </p:spPr>
          <p:txBody>
            <a:bodyPr/>
            <a:lstStyle/>
            <a:p/>
          </p:txBody>
        </p:sp>
        <p:sp>
          <p:nvSpPr>
            <p:cNvPr id="36" name="rc36"/>
            <p:cNvSpPr/>
            <p:nvPr/>
          </p:nvSpPr>
          <p:spPr>
            <a:xfrm>
              <a:off x="2162817" y="2571198"/>
              <a:ext cx="259963" cy="98141"/>
            </a:xfrm>
            <a:prstGeom prst="rect">
              <a:avLst/>
            </a:prstGeom>
            <a:solidFill>
              <a:srgbClr val="1CABE2">
                <a:alpha val="100000"/>
              </a:srgbClr>
            </a:solidFill>
          </p:spPr>
          <p:txBody>
            <a:bodyPr/>
            <a:lstStyle/>
            <a:p/>
          </p:txBody>
        </p:sp>
        <p:sp>
          <p:nvSpPr>
            <p:cNvPr id="37" name="rc37"/>
            <p:cNvSpPr/>
            <p:nvPr/>
          </p:nvSpPr>
          <p:spPr>
            <a:xfrm>
              <a:off x="2451665" y="2664219"/>
              <a:ext cx="259963" cy="1378971"/>
            </a:xfrm>
            <a:prstGeom prst="rect">
              <a:avLst/>
            </a:prstGeom>
            <a:solidFill>
              <a:srgbClr val="80BD41">
                <a:alpha val="100000"/>
              </a:srgbClr>
            </a:solidFill>
          </p:spPr>
          <p:txBody>
            <a:bodyPr/>
            <a:lstStyle/>
            <a:p/>
          </p:txBody>
        </p:sp>
        <p:sp>
          <p:nvSpPr>
            <p:cNvPr id="38" name="rc38"/>
            <p:cNvSpPr/>
            <p:nvPr/>
          </p:nvSpPr>
          <p:spPr>
            <a:xfrm>
              <a:off x="2451665" y="2573733"/>
              <a:ext cx="259963" cy="90485"/>
            </a:xfrm>
            <a:prstGeom prst="rect">
              <a:avLst/>
            </a:prstGeom>
            <a:solidFill>
              <a:srgbClr val="1CABE2">
                <a:alpha val="100000"/>
              </a:srgbClr>
            </a:solidFill>
          </p:spPr>
          <p:txBody>
            <a:bodyPr/>
            <a:lstStyle/>
            <a:p/>
          </p:txBody>
        </p:sp>
        <p:sp>
          <p:nvSpPr>
            <p:cNvPr id="39" name="rc39"/>
            <p:cNvSpPr/>
            <p:nvPr/>
          </p:nvSpPr>
          <p:spPr>
            <a:xfrm>
              <a:off x="2740513" y="2660048"/>
              <a:ext cx="259963" cy="1383141"/>
            </a:xfrm>
            <a:prstGeom prst="rect">
              <a:avLst/>
            </a:prstGeom>
            <a:solidFill>
              <a:srgbClr val="80BD41">
                <a:alpha val="100000"/>
              </a:srgbClr>
            </a:solidFill>
          </p:spPr>
          <p:txBody>
            <a:bodyPr/>
            <a:lstStyle/>
            <a:p/>
          </p:txBody>
        </p:sp>
        <p:sp>
          <p:nvSpPr>
            <p:cNvPr id="40" name="rc40"/>
            <p:cNvSpPr/>
            <p:nvPr/>
          </p:nvSpPr>
          <p:spPr>
            <a:xfrm>
              <a:off x="2740513" y="2574283"/>
              <a:ext cx="259963" cy="85765"/>
            </a:xfrm>
            <a:prstGeom prst="rect">
              <a:avLst/>
            </a:prstGeom>
            <a:solidFill>
              <a:srgbClr val="1CABE2">
                <a:alpha val="100000"/>
              </a:srgbClr>
            </a:solidFill>
          </p:spPr>
          <p:txBody>
            <a:bodyPr/>
            <a:lstStyle/>
            <a:p/>
          </p:txBody>
        </p:sp>
        <p:sp>
          <p:nvSpPr>
            <p:cNvPr id="41" name="rc41"/>
            <p:cNvSpPr/>
            <p:nvPr/>
          </p:nvSpPr>
          <p:spPr>
            <a:xfrm>
              <a:off x="3029361" y="2656277"/>
              <a:ext cx="259963" cy="1386912"/>
            </a:xfrm>
            <a:prstGeom prst="rect">
              <a:avLst/>
            </a:prstGeom>
            <a:solidFill>
              <a:srgbClr val="80BD41">
                <a:alpha val="100000"/>
              </a:srgbClr>
            </a:solidFill>
          </p:spPr>
          <p:txBody>
            <a:bodyPr/>
            <a:lstStyle/>
            <a:p/>
          </p:txBody>
        </p:sp>
        <p:sp>
          <p:nvSpPr>
            <p:cNvPr id="42" name="rc42"/>
            <p:cNvSpPr/>
            <p:nvPr/>
          </p:nvSpPr>
          <p:spPr>
            <a:xfrm>
              <a:off x="3029361" y="2569857"/>
              <a:ext cx="259963" cy="86420"/>
            </a:xfrm>
            <a:prstGeom prst="rect">
              <a:avLst/>
            </a:prstGeom>
            <a:solidFill>
              <a:srgbClr val="1CABE2">
                <a:alpha val="100000"/>
              </a:srgbClr>
            </a:solidFill>
          </p:spPr>
          <p:txBody>
            <a:bodyPr/>
            <a:lstStyle/>
            <a:p/>
          </p:txBody>
        </p:sp>
        <p:sp>
          <p:nvSpPr>
            <p:cNvPr id="43" name="rc43"/>
            <p:cNvSpPr/>
            <p:nvPr/>
          </p:nvSpPr>
          <p:spPr>
            <a:xfrm>
              <a:off x="3318209" y="2661981"/>
              <a:ext cx="259963" cy="1381209"/>
            </a:xfrm>
            <a:prstGeom prst="rect">
              <a:avLst/>
            </a:prstGeom>
            <a:solidFill>
              <a:srgbClr val="80BD41">
                <a:alpha val="100000"/>
              </a:srgbClr>
            </a:solidFill>
          </p:spPr>
          <p:txBody>
            <a:bodyPr/>
            <a:lstStyle/>
            <a:p/>
          </p:txBody>
        </p:sp>
        <p:sp>
          <p:nvSpPr>
            <p:cNvPr id="44" name="rc44"/>
            <p:cNvSpPr/>
            <p:nvPr/>
          </p:nvSpPr>
          <p:spPr>
            <a:xfrm>
              <a:off x="3318209" y="2569542"/>
              <a:ext cx="259963" cy="92439"/>
            </a:xfrm>
            <a:prstGeom prst="rect">
              <a:avLst/>
            </a:prstGeom>
            <a:solidFill>
              <a:srgbClr val="1CABE2">
                <a:alpha val="100000"/>
              </a:srgbClr>
            </a:solidFill>
          </p:spPr>
          <p:txBody>
            <a:bodyPr/>
            <a:lstStyle/>
            <a:p/>
          </p:txBody>
        </p:sp>
        <p:sp>
          <p:nvSpPr>
            <p:cNvPr id="45" name="rc45"/>
            <p:cNvSpPr/>
            <p:nvPr/>
          </p:nvSpPr>
          <p:spPr>
            <a:xfrm>
              <a:off x="3607057" y="2675440"/>
              <a:ext cx="259963" cy="1367750"/>
            </a:xfrm>
            <a:prstGeom prst="rect">
              <a:avLst/>
            </a:prstGeom>
            <a:solidFill>
              <a:srgbClr val="80BD41">
                <a:alpha val="100000"/>
              </a:srgbClr>
            </a:solidFill>
          </p:spPr>
          <p:txBody>
            <a:bodyPr/>
            <a:lstStyle/>
            <a:p/>
          </p:txBody>
        </p:sp>
        <p:sp>
          <p:nvSpPr>
            <p:cNvPr id="46" name="rc46"/>
            <p:cNvSpPr/>
            <p:nvPr/>
          </p:nvSpPr>
          <p:spPr>
            <a:xfrm>
              <a:off x="3607057" y="2574617"/>
              <a:ext cx="259963" cy="100822"/>
            </a:xfrm>
            <a:prstGeom prst="rect">
              <a:avLst/>
            </a:prstGeom>
            <a:solidFill>
              <a:srgbClr val="1CABE2">
                <a:alpha val="100000"/>
              </a:srgbClr>
            </a:solidFill>
          </p:spPr>
          <p:txBody>
            <a:bodyPr/>
            <a:lstStyle/>
            <a:p/>
          </p:txBody>
        </p:sp>
        <p:sp>
          <p:nvSpPr>
            <p:cNvPr id="47" name="rc47"/>
            <p:cNvSpPr/>
            <p:nvPr/>
          </p:nvSpPr>
          <p:spPr>
            <a:xfrm>
              <a:off x="3895905" y="2672783"/>
              <a:ext cx="259963" cy="1370407"/>
            </a:xfrm>
            <a:prstGeom prst="rect">
              <a:avLst/>
            </a:prstGeom>
            <a:solidFill>
              <a:srgbClr val="80BD41">
                <a:alpha val="100000"/>
              </a:srgbClr>
            </a:solidFill>
          </p:spPr>
          <p:txBody>
            <a:bodyPr/>
            <a:lstStyle/>
            <a:p/>
          </p:txBody>
        </p:sp>
        <p:sp>
          <p:nvSpPr>
            <p:cNvPr id="48" name="rc48"/>
            <p:cNvSpPr/>
            <p:nvPr/>
          </p:nvSpPr>
          <p:spPr>
            <a:xfrm>
              <a:off x="3895905" y="2584920"/>
              <a:ext cx="259963" cy="87862"/>
            </a:xfrm>
            <a:prstGeom prst="rect">
              <a:avLst/>
            </a:prstGeom>
            <a:solidFill>
              <a:srgbClr val="1CABE2">
                <a:alpha val="100000"/>
              </a:srgbClr>
            </a:solidFill>
          </p:spPr>
          <p:txBody>
            <a:bodyPr/>
            <a:lstStyle/>
            <a:p/>
          </p:txBody>
        </p:sp>
        <p:sp>
          <p:nvSpPr>
            <p:cNvPr id="49" name="rc49"/>
            <p:cNvSpPr/>
            <p:nvPr/>
          </p:nvSpPr>
          <p:spPr>
            <a:xfrm>
              <a:off x="4184753" y="2691655"/>
              <a:ext cx="259963" cy="1351535"/>
            </a:xfrm>
            <a:prstGeom prst="rect">
              <a:avLst/>
            </a:prstGeom>
            <a:solidFill>
              <a:srgbClr val="80BD41">
                <a:alpha val="100000"/>
              </a:srgbClr>
            </a:solidFill>
          </p:spPr>
          <p:txBody>
            <a:bodyPr/>
            <a:lstStyle/>
            <a:p/>
          </p:txBody>
        </p:sp>
        <p:sp>
          <p:nvSpPr>
            <p:cNvPr id="50" name="rc50"/>
            <p:cNvSpPr/>
            <p:nvPr/>
          </p:nvSpPr>
          <p:spPr>
            <a:xfrm>
              <a:off x="4184753" y="2599628"/>
              <a:ext cx="259963" cy="92026"/>
            </a:xfrm>
            <a:prstGeom prst="rect">
              <a:avLst/>
            </a:prstGeom>
            <a:solidFill>
              <a:srgbClr val="1CABE2">
                <a:alpha val="100000"/>
              </a:srgbClr>
            </a:solidFill>
          </p:spPr>
          <p:txBody>
            <a:bodyPr/>
            <a:lstStyle/>
            <a:p/>
          </p:txBody>
        </p:sp>
        <p:sp>
          <p:nvSpPr>
            <p:cNvPr id="51" name="rc51"/>
            <p:cNvSpPr/>
            <p:nvPr/>
          </p:nvSpPr>
          <p:spPr>
            <a:xfrm>
              <a:off x="4473601" y="2695944"/>
              <a:ext cx="259963" cy="1347246"/>
            </a:xfrm>
            <a:prstGeom prst="rect">
              <a:avLst/>
            </a:prstGeom>
            <a:solidFill>
              <a:srgbClr val="80BD41">
                <a:alpha val="100000"/>
              </a:srgbClr>
            </a:solidFill>
          </p:spPr>
          <p:txBody>
            <a:bodyPr/>
            <a:lstStyle/>
            <a:p/>
          </p:txBody>
        </p:sp>
        <p:sp>
          <p:nvSpPr>
            <p:cNvPr id="52" name="rc52"/>
            <p:cNvSpPr/>
            <p:nvPr/>
          </p:nvSpPr>
          <p:spPr>
            <a:xfrm>
              <a:off x="4473601" y="2602911"/>
              <a:ext cx="259963" cy="93032"/>
            </a:xfrm>
            <a:prstGeom prst="rect">
              <a:avLst/>
            </a:prstGeom>
            <a:solidFill>
              <a:srgbClr val="1CABE2">
                <a:alpha val="100000"/>
              </a:srgbClr>
            </a:solidFill>
          </p:spPr>
          <p:txBody>
            <a:bodyPr/>
            <a:lstStyle/>
            <a:p/>
          </p:txBody>
        </p:sp>
        <p:sp>
          <p:nvSpPr>
            <p:cNvPr id="53" name="rc53"/>
            <p:cNvSpPr/>
            <p:nvPr/>
          </p:nvSpPr>
          <p:spPr>
            <a:xfrm>
              <a:off x="4762449" y="2703495"/>
              <a:ext cx="259963" cy="1339695"/>
            </a:xfrm>
            <a:prstGeom prst="rect">
              <a:avLst/>
            </a:prstGeom>
            <a:solidFill>
              <a:srgbClr val="80BD41">
                <a:alpha val="100000"/>
              </a:srgbClr>
            </a:solidFill>
          </p:spPr>
          <p:txBody>
            <a:bodyPr/>
            <a:lstStyle/>
            <a:p/>
          </p:txBody>
        </p:sp>
        <p:sp>
          <p:nvSpPr>
            <p:cNvPr id="54" name="rc54"/>
            <p:cNvSpPr/>
            <p:nvPr/>
          </p:nvSpPr>
          <p:spPr>
            <a:xfrm>
              <a:off x="4762449" y="2608418"/>
              <a:ext cx="259963" cy="95076"/>
            </a:xfrm>
            <a:prstGeom prst="rect">
              <a:avLst/>
            </a:prstGeom>
            <a:solidFill>
              <a:srgbClr val="1CABE2">
                <a:alpha val="100000"/>
              </a:srgbClr>
            </a:solidFill>
          </p:spPr>
          <p:txBody>
            <a:bodyPr/>
            <a:lstStyle/>
            <a:p/>
          </p:txBody>
        </p:sp>
        <p:sp>
          <p:nvSpPr>
            <p:cNvPr id="55" name="rc55"/>
            <p:cNvSpPr/>
            <p:nvPr/>
          </p:nvSpPr>
          <p:spPr>
            <a:xfrm>
              <a:off x="5051297" y="2740464"/>
              <a:ext cx="259963" cy="1302726"/>
            </a:xfrm>
            <a:prstGeom prst="rect">
              <a:avLst/>
            </a:prstGeom>
            <a:solidFill>
              <a:srgbClr val="80BD41">
                <a:alpha val="100000"/>
              </a:srgbClr>
            </a:solidFill>
          </p:spPr>
          <p:txBody>
            <a:bodyPr/>
            <a:lstStyle/>
            <a:p/>
          </p:txBody>
        </p:sp>
        <p:sp>
          <p:nvSpPr>
            <p:cNvPr id="56" name="rc56"/>
            <p:cNvSpPr/>
            <p:nvPr/>
          </p:nvSpPr>
          <p:spPr>
            <a:xfrm>
              <a:off x="5051297" y="2612946"/>
              <a:ext cx="259963" cy="127517"/>
            </a:xfrm>
            <a:prstGeom prst="rect">
              <a:avLst/>
            </a:prstGeom>
            <a:solidFill>
              <a:srgbClr val="1CABE2">
                <a:alpha val="100000"/>
              </a:srgbClr>
            </a:solidFill>
          </p:spPr>
          <p:txBody>
            <a:bodyPr/>
            <a:lstStyle/>
            <a:p/>
          </p:txBody>
        </p:sp>
        <p:sp>
          <p:nvSpPr>
            <p:cNvPr id="57" name="rc57"/>
            <p:cNvSpPr/>
            <p:nvPr/>
          </p:nvSpPr>
          <p:spPr>
            <a:xfrm>
              <a:off x="5340145" y="2746467"/>
              <a:ext cx="259963" cy="1296722"/>
            </a:xfrm>
            <a:prstGeom prst="rect">
              <a:avLst/>
            </a:prstGeom>
            <a:solidFill>
              <a:srgbClr val="80BD41">
                <a:alpha val="100000"/>
              </a:srgbClr>
            </a:solidFill>
          </p:spPr>
          <p:txBody>
            <a:bodyPr/>
            <a:lstStyle/>
            <a:p/>
          </p:txBody>
        </p:sp>
        <p:sp>
          <p:nvSpPr>
            <p:cNvPr id="58" name="rc58"/>
            <p:cNvSpPr/>
            <p:nvPr/>
          </p:nvSpPr>
          <p:spPr>
            <a:xfrm>
              <a:off x="5340145" y="2609683"/>
              <a:ext cx="259963" cy="136783"/>
            </a:xfrm>
            <a:prstGeom prst="rect">
              <a:avLst/>
            </a:prstGeom>
            <a:solidFill>
              <a:srgbClr val="1CABE2">
                <a:alpha val="100000"/>
              </a:srgbClr>
            </a:solidFill>
          </p:spPr>
          <p:txBody>
            <a:bodyPr/>
            <a:lstStyle/>
            <a:p/>
          </p:txBody>
        </p:sp>
        <p:sp>
          <p:nvSpPr>
            <p:cNvPr id="59" name="rc59"/>
            <p:cNvSpPr/>
            <p:nvPr/>
          </p:nvSpPr>
          <p:spPr>
            <a:xfrm>
              <a:off x="5628993" y="2743621"/>
              <a:ext cx="259963" cy="1299569"/>
            </a:xfrm>
            <a:prstGeom prst="rect">
              <a:avLst/>
            </a:prstGeom>
            <a:solidFill>
              <a:srgbClr val="80BD41">
                <a:alpha val="100000"/>
              </a:srgbClr>
            </a:solidFill>
          </p:spPr>
          <p:txBody>
            <a:bodyPr/>
            <a:lstStyle/>
            <a:p/>
          </p:txBody>
        </p:sp>
        <p:sp>
          <p:nvSpPr>
            <p:cNvPr id="60" name="rc60"/>
            <p:cNvSpPr/>
            <p:nvPr/>
          </p:nvSpPr>
          <p:spPr>
            <a:xfrm>
              <a:off x="5628993" y="2619543"/>
              <a:ext cx="259963" cy="124077"/>
            </a:xfrm>
            <a:prstGeom prst="rect">
              <a:avLst/>
            </a:prstGeom>
            <a:solidFill>
              <a:srgbClr val="1CABE2">
                <a:alpha val="100000"/>
              </a:srgbClr>
            </a:solidFill>
          </p:spPr>
          <p:txBody>
            <a:bodyPr/>
            <a:lstStyle/>
            <a:p/>
          </p:txBody>
        </p:sp>
        <p:sp>
          <p:nvSpPr>
            <p:cNvPr id="61" name="rc61"/>
            <p:cNvSpPr/>
            <p:nvPr/>
          </p:nvSpPr>
          <p:spPr>
            <a:xfrm>
              <a:off x="5917841" y="2767447"/>
              <a:ext cx="259963" cy="1275743"/>
            </a:xfrm>
            <a:prstGeom prst="rect">
              <a:avLst/>
            </a:prstGeom>
            <a:solidFill>
              <a:srgbClr val="80BD41">
                <a:alpha val="100000"/>
              </a:srgbClr>
            </a:solidFill>
          </p:spPr>
          <p:txBody>
            <a:bodyPr/>
            <a:lstStyle/>
            <a:p/>
          </p:txBody>
        </p:sp>
        <p:sp>
          <p:nvSpPr>
            <p:cNvPr id="62" name="rc62"/>
            <p:cNvSpPr/>
            <p:nvPr/>
          </p:nvSpPr>
          <p:spPr>
            <a:xfrm>
              <a:off x="5917841" y="2642867"/>
              <a:ext cx="259963" cy="124579"/>
            </a:xfrm>
            <a:prstGeom prst="rect">
              <a:avLst/>
            </a:prstGeom>
            <a:solidFill>
              <a:srgbClr val="1CABE2">
                <a:alpha val="100000"/>
              </a:srgbClr>
            </a:solidFill>
          </p:spPr>
          <p:txBody>
            <a:bodyPr/>
            <a:lstStyle/>
            <a:p/>
          </p:txBody>
        </p:sp>
        <p:sp>
          <p:nvSpPr>
            <p:cNvPr id="63" name="rc63"/>
            <p:cNvSpPr/>
            <p:nvPr/>
          </p:nvSpPr>
          <p:spPr>
            <a:xfrm>
              <a:off x="6206689" y="2833129"/>
              <a:ext cx="259963" cy="1210060"/>
            </a:xfrm>
            <a:prstGeom prst="rect">
              <a:avLst/>
            </a:prstGeom>
            <a:solidFill>
              <a:srgbClr val="80BD41">
                <a:alpha val="100000"/>
              </a:srgbClr>
            </a:solidFill>
          </p:spPr>
          <p:txBody>
            <a:bodyPr/>
            <a:lstStyle/>
            <a:p/>
          </p:txBody>
        </p:sp>
        <p:sp>
          <p:nvSpPr>
            <p:cNvPr id="64" name="rc64"/>
            <p:cNvSpPr/>
            <p:nvPr/>
          </p:nvSpPr>
          <p:spPr>
            <a:xfrm>
              <a:off x="6206689" y="2658549"/>
              <a:ext cx="259963" cy="174580"/>
            </a:xfrm>
            <a:prstGeom prst="rect">
              <a:avLst/>
            </a:prstGeom>
            <a:solidFill>
              <a:srgbClr val="1CABE2">
                <a:alpha val="100000"/>
              </a:srgbClr>
            </a:solidFill>
          </p:spPr>
          <p:txBody>
            <a:bodyPr/>
            <a:lstStyle/>
            <a:p/>
          </p:txBody>
        </p:sp>
        <p:sp>
          <p:nvSpPr>
            <p:cNvPr id="65" name="rc65"/>
            <p:cNvSpPr/>
            <p:nvPr/>
          </p:nvSpPr>
          <p:spPr>
            <a:xfrm>
              <a:off x="6495537" y="2829665"/>
              <a:ext cx="259963" cy="1213524"/>
            </a:xfrm>
            <a:prstGeom prst="rect">
              <a:avLst/>
            </a:prstGeom>
            <a:solidFill>
              <a:srgbClr val="80BD41">
                <a:alpha val="100000"/>
              </a:srgbClr>
            </a:solidFill>
          </p:spPr>
          <p:txBody>
            <a:bodyPr/>
            <a:lstStyle/>
            <a:p/>
          </p:txBody>
        </p:sp>
        <p:sp>
          <p:nvSpPr>
            <p:cNvPr id="66" name="rc66"/>
            <p:cNvSpPr/>
            <p:nvPr/>
          </p:nvSpPr>
          <p:spPr>
            <a:xfrm>
              <a:off x="6495537" y="2669867"/>
              <a:ext cx="259963" cy="159797"/>
            </a:xfrm>
            <a:prstGeom prst="rect">
              <a:avLst/>
            </a:prstGeom>
            <a:solidFill>
              <a:srgbClr val="1CABE2">
                <a:alpha val="100000"/>
              </a:srgbClr>
            </a:solidFill>
          </p:spPr>
          <p:txBody>
            <a:bodyPr/>
            <a:lstStyle/>
            <a:p/>
          </p:txBody>
        </p:sp>
        <p:sp>
          <p:nvSpPr>
            <p:cNvPr id="67" name="rc67"/>
            <p:cNvSpPr/>
            <p:nvPr/>
          </p:nvSpPr>
          <p:spPr>
            <a:xfrm>
              <a:off x="6784385" y="2910932"/>
              <a:ext cx="259963" cy="1132257"/>
            </a:xfrm>
            <a:prstGeom prst="rect">
              <a:avLst/>
            </a:prstGeom>
            <a:solidFill>
              <a:srgbClr val="80BD41">
                <a:alpha val="100000"/>
              </a:srgbClr>
            </a:solidFill>
          </p:spPr>
          <p:txBody>
            <a:bodyPr/>
            <a:lstStyle/>
            <a:p/>
          </p:txBody>
        </p:sp>
        <p:sp>
          <p:nvSpPr>
            <p:cNvPr id="68" name="rc68"/>
            <p:cNvSpPr/>
            <p:nvPr/>
          </p:nvSpPr>
          <p:spPr>
            <a:xfrm>
              <a:off x="6784385" y="2694425"/>
              <a:ext cx="259963" cy="216506"/>
            </a:xfrm>
            <a:prstGeom prst="rect">
              <a:avLst/>
            </a:prstGeom>
            <a:solidFill>
              <a:srgbClr val="1CABE2">
                <a:alpha val="100000"/>
              </a:srgbClr>
            </a:solidFill>
          </p:spPr>
          <p:txBody>
            <a:bodyPr/>
            <a:lstStyle/>
            <a:p/>
          </p:txBody>
        </p:sp>
        <p:sp>
          <p:nvSpPr>
            <p:cNvPr id="69" name="rc69"/>
            <p:cNvSpPr/>
            <p:nvPr/>
          </p:nvSpPr>
          <p:spPr>
            <a:xfrm>
              <a:off x="7073233" y="2984492"/>
              <a:ext cx="259963" cy="1058697"/>
            </a:xfrm>
            <a:prstGeom prst="rect">
              <a:avLst/>
            </a:prstGeom>
            <a:solidFill>
              <a:srgbClr val="80BD41">
                <a:alpha val="100000"/>
              </a:srgbClr>
            </a:solidFill>
          </p:spPr>
          <p:txBody>
            <a:bodyPr/>
            <a:lstStyle/>
            <a:p/>
          </p:txBody>
        </p:sp>
        <p:sp>
          <p:nvSpPr>
            <p:cNvPr id="70" name="rc70"/>
            <p:cNvSpPr/>
            <p:nvPr/>
          </p:nvSpPr>
          <p:spPr>
            <a:xfrm>
              <a:off x="7073233" y="2735944"/>
              <a:ext cx="259963" cy="248548"/>
            </a:xfrm>
            <a:prstGeom prst="rect">
              <a:avLst/>
            </a:prstGeom>
            <a:solidFill>
              <a:srgbClr val="1CABE2">
                <a:alpha val="100000"/>
              </a:srgbClr>
            </a:solidFill>
          </p:spPr>
          <p:txBody>
            <a:bodyPr/>
            <a:lstStyle/>
            <a:p/>
          </p:txBody>
        </p:sp>
        <p:sp>
          <p:nvSpPr>
            <p:cNvPr id="71" name="rc71"/>
            <p:cNvSpPr/>
            <p:nvPr/>
          </p:nvSpPr>
          <p:spPr>
            <a:xfrm>
              <a:off x="7362081" y="2991332"/>
              <a:ext cx="259963" cy="1051857"/>
            </a:xfrm>
            <a:prstGeom prst="rect">
              <a:avLst/>
            </a:prstGeom>
            <a:solidFill>
              <a:srgbClr val="80BD41">
                <a:alpha val="100000"/>
              </a:srgbClr>
            </a:solidFill>
          </p:spPr>
          <p:txBody>
            <a:bodyPr/>
            <a:lstStyle/>
            <a:p/>
          </p:txBody>
        </p:sp>
        <p:sp>
          <p:nvSpPr>
            <p:cNvPr id="72" name="rc72"/>
            <p:cNvSpPr/>
            <p:nvPr/>
          </p:nvSpPr>
          <p:spPr>
            <a:xfrm>
              <a:off x="7362081" y="2742669"/>
              <a:ext cx="259963" cy="248663"/>
            </a:xfrm>
            <a:prstGeom prst="rect">
              <a:avLst/>
            </a:prstGeom>
            <a:solidFill>
              <a:srgbClr val="1CABE2">
                <a:alpha val="100000"/>
              </a:srgbClr>
            </a:solidFill>
          </p:spPr>
          <p:txBody>
            <a:bodyPr/>
            <a:lstStyle/>
            <a:p/>
          </p:txBody>
        </p:sp>
        <p:sp>
          <p:nvSpPr>
            <p:cNvPr id="73" name="rc73"/>
            <p:cNvSpPr/>
            <p:nvPr/>
          </p:nvSpPr>
          <p:spPr>
            <a:xfrm>
              <a:off x="7650929" y="2962648"/>
              <a:ext cx="259963" cy="1080542"/>
            </a:xfrm>
            <a:prstGeom prst="rect">
              <a:avLst/>
            </a:prstGeom>
            <a:solidFill>
              <a:srgbClr val="80BD41">
                <a:alpha val="100000"/>
              </a:srgbClr>
            </a:solidFill>
          </p:spPr>
          <p:txBody>
            <a:bodyPr/>
            <a:lstStyle/>
            <a:p/>
          </p:txBody>
        </p:sp>
        <p:sp>
          <p:nvSpPr>
            <p:cNvPr id="74" name="rc74"/>
            <p:cNvSpPr/>
            <p:nvPr/>
          </p:nvSpPr>
          <p:spPr>
            <a:xfrm>
              <a:off x="7650929" y="2747094"/>
              <a:ext cx="259963" cy="215553"/>
            </a:xfrm>
            <a:prstGeom prst="rect">
              <a:avLst/>
            </a:prstGeom>
            <a:solidFill>
              <a:srgbClr val="1CABE2">
                <a:alpha val="100000"/>
              </a:srgbClr>
            </a:solidFill>
          </p:spPr>
          <p:txBody>
            <a:bodyPr/>
            <a:lstStyle/>
            <a:p/>
          </p:txBody>
        </p:sp>
        <p:sp>
          <p:nvSpPr>
            <p:cNvPr id="75" name="rc75"/>
            <p:cNvSpPr/>
            <p:nvPr/>
          </p:nvSpPr>
          <p:spPr>
            <a:xfrm>
              <a:off x="7939777" y="2943430"/>
              <a:ext cx="259963" cy="1099759"/>
            </a:xfrm>
            <a:prstGeom prst="rect">
              <a:avLst/>
            </a:prstGeom>
            <a:solidFill>
              <a:srgbClr val="80BD41">
                <a:alpha val="100000"/>
              </a:srgbClr>
            </a:solidFill>
          </p:spPr>
          <p:txBody>
            <a:bodyPr/>
            <a:lstStyle/>
            <a:p/>
          </p:txBody>
        </p:sp>
        <p:sp>
          <p:nvSpPr>
            <p:cNvPr id="76" name="rc76"/>
            <p:cNvSpPr/>
            <p:nvPr/>
          </p:nvSpPr>
          <p:spPr>
            <a:xfrm>
              <a:off x="7939777" y="2763428"/>
              <a:ext cx="259963" cy="180002"/>
            </a:xfrm>
            <a:prstGeom prst="rect">
              <a:avLst/>
            </a:prstGeom>
            <a:solidFill>
              <a:srgbClr val="1CABE2">
                <a:alpha val="100000"/>
              </a:srgbClr>
            </a:solidFill>
          </p:spPr>
          <p:txBody>
            <a:bodyPr/>
            <a:lstStyle/>
            <a:p/>
          </p:txBody>
        </p:sp>
        <p:sp>
          <p:nvSpPr>
            <p:cNvPr id="77" name="pl77"/>
            <p:cNvSpPr/>
            <p:nvPr/>
          </p:nvSpPr>
          <p:spPr>
            <a:xfrm>
              <a:off x="1426255" y="1218174"/>
              <a:ext cx="6643503" cy="390693"/>
            </a:xfrm>
            <a:custGeom>
              <a:avLst/>
              <a:pathLst>
                <a:path w="6643503" h="390693">
                  <a:moveTo>
                    <a:pt x="0" y="90160"/>
                  </a:moveTo>
                  <a:lnTo>
                    <a:pt x="288847" y="90160"/>
                  </a:lnTo>
                  <a:lnTo>
                    <a:pt x="577695" y="60106"/>
                  </a:lnTo>
                  <a:lnTo>
                    <a:pt x="866543" y="30053"/>
                  </a:lnTo>
                  <a:lnTo>
                    <a:pt x="1155391" y="0"/>
                  </a:lnTo>
                  <a:lnTo>
                    <a:pt x="1444239" y="0"/>
                  </a:lnTo>
                  <a:lnTo>
                    <a:pt x="1733087" y="0"/>
                  </a:lnTo>
                  <a:lnTo>
                    <a:pt x="2021935" y="0"/>
                  </a:lnTo>
                  <a:lnTo>
                    <a:pt x="2310783" y="30053"/>
                  </a:lnTo>
                  <a:lnTo>
                    <a:pt x="2599631" y="0"/>
                  </a:lnTo>
                  <a:lnTo>
                    <a:pt x="2888479" y="0"/>
                  </a:lnTo>
                  <a:lnTo>
                    <a:pt x="3177327" y="0"/>
                  </a:lnTo>
                  <a:lnTo>
                    <a:pt x="3466175" y="30053"/>
                  </a:lnTo>
                  <a:lnTo>
                    <a:pt x="3755023" y="90160"/>
                  </a:lnTo>
                  <a:lnTo>
                    <a:pt x="4043871" y="120213"/>
                  </a:lnTo>
                  <a:lnTo>
                    <a:pt x="4332719" y="90160"/>
                  </a:lnTo>
                  <a:lnTo>
                    <a:pt x="4621567" y="90160"/>
                  </a:lnTo>
                  <a:lnTo>
                    <a:pt x="4910415" y="210373"/>
                  </a:lnTo>
                  <a:lnTo>
                    <a:pt x="5199263" y="180320"/>
                  </a:lnTo>
                  <a:lnTo>
                    <a:pt x="5488111" y="300533"/>
                  </a:lnTo>
                  <a:lnTo>
                    <a:pt x="5776959" y="390693"/>
                  </a:lnTo>
                  <a:lnTo>
                    <a:pt x="6065807" y="390693"/>
                  </a:lnTo>
                  <a:lnTo>
                    <a:pt x="6354655" y="330587"/>
                  </a:lnTo>
                  <a:lnTo>
                    <a:pt x="6643503" y="240426"/>
                  </a:lnTo>
                </a:path>
              </a:pathLst>
            </a:custGeom>
            <a:ln w="27101" cap="flat">
              <a:solidFill>
                <a:srgbClr val="0058AB">
                  <a:alpha val="100000"/>
                </a:srgbClr>
              </a:solidFill>
              <a:prstDash val="solid"/>
              <a:round/>
            </a:ln>
          </p:spPr>
          <p:txBody>
            <a:bodyPr/>
            <a:lstStyle/>
            <a:p/>
          </p:txBody>
        </p:sp>
        <p:sp>
          <p:nvSpPr>
            <p:cNvPr id="78" name="tx78"/>
            <p:cNvSpPr/>
            <p:nvPr/>
          </p:nvSpPr>
          <p:spPr>
            <a:xfrm>
              <a:off x="1355917"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79" name="tx79"/>
            <p:cNvSpPr/>
            <p:nvPr/>
          </p:nvSpPr>
          <p:spPr>
            <a:xfrm>
              <a:off x="2800157"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0" name="tx80"/>
            <p:cNvSpPr/>
            <p:nvPr/>
          </p:nvSpPr>
          <p:spPr>
            <a:xfrm>
              <a:off x="4244397" y="10351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81" name="tx81"/>
            <p:cNvSpPr/>
            <p:nvPr/>
          </p:nvSpPr>
          <p:spPr>
            <a:xfrm>
              <a:off x="5688637"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2" name="tx82"/>
            <p:cNvSpPr/>
            <p:nvPr/>
          </p:nvSpPr>
          <p:spPr>
            <a:xfrm>
              <a:off x="6844029"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3" name="tx83"/>
            <p:cNvSpPr/>
            <p:nvPr/>
          </p:nvSpPr>
          <p:spPr>
            <a:xfrm>
              <a:off x="7132877"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4" name="tx84"/>
            <p:cNvSpPr/>
            <p:nvPr/>
          </p:nvSpPr>
          <p:spPr>
            <a:xfrm>
              <a:off x="7421725"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5" name="tx85"/>
            <p:cNvSpPr/>
            <p:nvPr/>
          </p:nvSpPr>
          <p:spPr>
            <a:xfrm>
              <a:off x="7710573"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6" name="tx86"/>
            <p:cNvSpPr/>
            <p:nvPr/>
          </p:nvSpPr>
          <p:spPr>
            <a:xfrm>
              <a:off x="7999421"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7" name="tx87"/>
            <p:cNvSpPr/>
            <p:nvPr/>
          </p:nvSpPr>
          <p:spPr>
            <a:xfrm>
              <a:off x="1320761" y="331746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88" name="tx88"/>
            <p:cNvSpPr/>
            <p:nvPr/>
          </p:nvSpPr>
          <p:spPr>
            <a:xfrm>
              <a:off x="1350906" y="256475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9" name="tx89"/>
            <p:cNvSpPr/>
            <p:nvPr/>
          </p:nvSpPr>
          <p:spPr>
            <a:xfrm>
              <a:off x="2765001" y="33111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90" name="tx90"/>
            <p:cNvSpPr/>
            <p:nvPr/>
          </p:nvSpPr>
          <p:spPr>
            <a:xfrm>
              <a:off x="2795146" y="25767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1" name="tx91"/>
            <p:cNvSpPr/>
            <p:nvPr/>
          </p:nvSpPr>
          <p:spPr>
            <a:xfrm>
              <a:off x="4209241" y="33269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92" name="tx92"/>
            <p:cNvSpPr/>
            <p:nvPr/>
          </p:nvSpPr>
          <p:spPr>
            <a:xfrm>
              <a:off x="4239386" y="26052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3" name="tx93"/>
            <p:cNvSpPr/>
            <p:nvPr/>
          </p:nvSpPr>
          <p:spPr>
            <a:xfrm>
              <a:off x="5653481" y="335291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4" name="tx94"/>
            <p:cNvSpPr/>
            <p:nvPr/>
          </p:nvSpPr>
          <p:spPr>
            <a:xfrm>
              <a:off x="5683626" y="264108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5" name="tx95"/>
            <p:cNvSpPr/>
            <p:nvPr/>
          </p:nvSpPr>
          <p:spPr>
            <a:xfrm>
              <a:off x="6808873" y="343794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6" name="tx96"/>
            <p:cNvSpPr/>
            <p:nvPr/>
          </p:nvSpPr>
          <p:spPr>
            <a:xfrm>
              <a:off x="6839018" y="27635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7" name="tx97"/>
            <p:cNvSpPr/>
            <p:nvPr/>
          </p:nvSpPr>
          <p:spPr>
            <a:xfrm>
              <a:off x="7097721" y="347340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98" name="tx98"/>
            <p:cNvSpPr/>
            <p:nvPr/>
          </p:nvSpPr>
          <p:spPr>
            <a:xfrm>
              <a:off x="7127866" y="28197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9" name="tx99"/>
            <p:cNvSpPr/>
            <p:nvPr/>
          </p:nvSpPr>
          <p:spPr>
            <a:xfrm>
              <a:off x="7386569" y="34768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00" name="tx100"/>
            <p:cNvSpPr/>
            <p:nvPr/>
          </p:nvSpPr>
          <p:spPr>
            <a:xfrm>
              <a:off x="7416714" y="28265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1" name="tx101"/>
            <p:cNvSpPr/>
            <p:nvPr/>
          </p:nvSpPr>
          <p:spPr>
            <a:xfrm>
              <a:off x="7675417" y="346380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02" name="tx102"/>
            <p:cNvSpPr/>
            <p:nvPr/>
          </p:nvSpPr>
          <p:spPr>
            <a:xfrm>
              <a:off x="7705562" y="28157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3" name="tx103"/>
            <p:cNvSpPr/>
            <p:nvPr/>
          </p:nvSpPr>
          <p:spPr>
            <a:xfrm>
              <a:off x="7964265" y="345281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4" name="tx104"/>
            <p:cNvSpPr/>
            <p:nvPr/>
          </p:nvSpPr>
          <p:spPr>
            <a:xfrm>
              <a:off x="7994410" y="28129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1320761"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06" name="tx106"/>
            <p:cNvSpPr/>
            <p:nvPr/>
          </p:nvSpPr>
          <p:spPr>
            <a:xfrm>
              <a:off x="2765001" y="24174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a:t>
              </a:r>
            </a:p>
          </p:txBody>
        </p:sp>
        <p:sp>
          <p:nvSpPr>
            <p:cNvPr id="107" name="tx107"/>
            <p:cNvSpPr/>
            <p:nvPr/>
          </p:nvSpPr>
          <p:spPr>
            <a:xfrm>
              <a:off x="4209241" y="24427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08" name="tx108"/>
            <p:cNvSpPr/>
            <p:nvPr/>
          </p:nvSpPr>
          <p:spPr>
            <a:xfrm>
              <a:off x="5653481" y="246402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109" name="tx109"/>
            <p:cNvSpPr/>
            <p:nvPr/>
          </p:nvSpPr>
          <p:spPr>
            <a:xfrm>
              <a:off x="6808873" y="25375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10" name="tx110"/>
            <p:cNvSpPr/>
            <p:nvPr/>
          </p:nvSpPr>
          <p:spPr>
            <a:xfrm>
              <a:off x="7097721" y="25790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11" name="tx111"/>
            <p:cNvSpPr/>
            <p:nvPr/>
          </p:nvSpPr>
          <p:spPr>
            <a:xfrm>
              <a:off x="7386569" y="25857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12" name="tx112"/>
            <p:cNvSpPr/>
            <p:nvPr/>
          </p:nvSpPr>
          <p:spPr>
            <a:xfrm>
              <a:off x="7675417" y="25902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13" name="tx113"/>
            <p:cNvSpPr/>
            <p:nvPr/>
          </p:nvSpPr>
          <p:spPr>
            <a:xfrm>
              <a:off x="7964265" y="26065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14" name="tx114"/>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616710" y="302181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6" name="tx116"/>
            <p:cNvSpPr/>
            <p:nvPr/>
          </p:nvSpPr>
          <p:spPr>
            <a:xfrm>
              <a:off x="616710" y="205255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7" name="tx117"/>
            <p:cNvSpPr/>
            <p:nvPr/>
          </p:nvSpPr>
          <p:spPr>
            <a:xfrm>
              <a:off x="616710" y="1083226"/>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18" name="tx118"/>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4" name="pl134"/>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6" name="rc136"/>
            <p:cNvSpPr/>
            <p:nvPr/>
          </p:nvSpPr>
          <p:spPr>
            <a:xfrm>
              <a:off x="4433341" y="4984592"/>
              <a:ext cx="201456" cy="201456"/>
            </a:xfrm>
            <a:prstGeom prst="rect">
              <a:avLst/>
            </a:prstGeom>
            <a:solidFill>
              <a:srgbClr val="1CABE2">
                <a:alpha val="100000"/>
              </a:srgbClr>
            </a:solidFill>
          </p:spPr>
          <p:txBody>
            <a:bodyPr/>
            <a:lstStyle/>
            <a:p/>
          </p:txBody>
        </p:sp>
        <p:sp>
          <p:nvSpPr>
            <p:cNvPr id="137" name="rc137"/>
            <p:cNvSpPr/>
            <p:nvPr/>
          </p:nvSpPr>
          <p:spPr>
            <a:xfrm>
              <a:off x="5638429" y="4984592"/>
              <a:ext cx="201456" cy="201456"/>
            </a:xfrm>
            <a:prstGeom prst="rect">
              <a:avLst/>
            </a:prstGeom>
            <a:solidFill>
              <a:srgbClr val="80BD41">
                <a:alpha val="100000"/>
              </a:srgbClr>
            </a:solidFill>
          </p:spPr>
          <p:txBody>
            <a:bodyPr/>
            <a:lstStyle/>
            <a:p/>
          </p:txBody>
        </p:sp>
        <p:sp>
          <p:nvSpPr>
            <p:cNvPr id="138" name="tx138"/>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51100" y="467611"/>
              <a:ext cx="7333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AMR, 2000-2023</a:t>
              </a:r>
            </a:p>
          </p:txBody>
        </p:sp>
        <p:sp>
          <p:nvSpPr>
            <p:cNvPr id="141" name="pl141"/>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2" name="pl142"/>
            <p:cNvSpPr/>
            <p:nvPr/>
          </p:nvSpPr>
          <p:spPr>
            <a:xfrm>
              <a:off x="247747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839864"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202257"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65866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02106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38345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823753"/>
              <a:ext cx="5519338" cy="242738"/>
            </a:xfrm>
            <a:prstGeom prst="rect">
              <a:avLst/>
            </a:prstGeom>
            <a:solidFill>
              <a:srgbClr val="80BD41">
                <a:alpha val="100000"/>
              </a:srgbClr>
            </a:solidFill>
          </p:spPr>
          <p:txBody>
            <a:bodyPr/>
            <a:lstStyle/>
            <a:p/>
          </p:txBody>
        </p:sp>
        <p:sp>
          <p:nvSpPr>
            <p:cNvPr id="152" name="rc152"/>
            <p:cNvSpPr/>
            <p:nvPr/>
          </p:nvSpPr>
          <p:spPr>
            <a:xfrm>
              <a:off x="6815612" y="5823753"/>
              <a:ext cx="1055391" cy="242738"/>
            </a:xfrm>
            <a:prstGeom prst="rect">
              <a:avLst/>
            </a:prstGeom>
            <a:solidFill>
              <a:srgbClr val="1CABE2">
                <a:alpha val="100000"/>
              </a:srgbClr>
            </a:solidFill>
          </p:spPr>
          <p:txBody>
            <a:bodyPr/>
            <a:lstStyle/>
            <a:p/>
          </p:txBody>
        </p:sp>
        <p:sp>
          <p:nvSpPr>
            <p:cNvPr id="153" name="rc153"/>
            <p:cNvSpPr/>
            <p:nvPr/>
          </p:nvSpPr>
          <p:spPr>
            <a:xfrm>
              <a:off x="1296273" y="5435371"/>
              <a:ext cx="5360922" cy="242738"/>
            </a:xfrm>
            <a:prstGeom prst="rect">
              <a:avLst/>
            </a:prstGeom>
            <a:solidFill>
              <a:srgbClr val="80BD41">
                <a:alpha val="100000"/>
              </a:srgbClr>
            </a:solidFill>
          </p:spPr>
          <p:txBody>
            <a:bodyPr/>
            <a:lstStyle/>
            <a:p/>
          </p:txBody>
        </p:sp>
        <p:sp>
          <p:nvSpPr>
            <p:cNvPr id="154" name="rc154"/>
            <p:cNvSpPr/>
            <p:nvPr/>
          </p:nvSpPr>
          <p:spPr>
            <a:xfrm>
              <a:off x="6657196" y="5435371"/>
              <a:ext cx="877444" cy="242738"/>
            </a:xfrm>
            <a:prstGeom prst="rect">
              <a:avLst/>
            </a:prstGeom>
            <a:solidFill>
              <a:srgbClr val="1CABE2">
                <a:alpha val="100000"/>
              </a:srgbClr>
            </a:solidFill>
          </p:spPr>
          <p:txBody>
            <a:bodyPr/>
            <a:lstStyle/>
            <a:p/>
          </p:txBody>
        </p:sp>
        <p:sp>
          <p:nvSpPr>
            <p:cNvPr id="155" name="tx155"/>
            <p:cNvSpPr/>
            <p:nvPr/>
          </p:nvSpPr>
          <p:spPr>
            <a:xfrm>
              <a:off x="3919504" y="5894532"/>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11.7</a:t>
              </a:r>
            </a:p>
          </p:txBody>
        </p:sp>
        <p:sp>
          <p:nvSpPr>
            <p:cNvPr id="156" name="tx156"/>
            <p:cNvSpPr/>
            <p:nvPr/>
          </p:nvSpPr>
          <p:spPr>
            <a:xfrm>
              <a:off x="7245857"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2.2</a:t>
              </a:r>
            </a:p>
          </p:txBody>
        </p:sp>
        <p:sp>
          <p:nvSpPr>
            <p:cNvPr id="157" name="tx157"/>
            <p:cNvSpPr/>
            <p:nvPr/>
          </p:nvSpPr>
          <p:spPr>
            <a:xfrm>
              <a:off x="3840296"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11.3</a:t>
              </a:r>
            </a:p>
          </p:txBody>
        </p:sp>
        <p:sp>
          <p:nvSpPr>
            <p:cNvPr id="158" name="tx158"/>
            <p:cNvSpPr/>
            <p:nvPr/>
          </p:nvSpPr>
          <p:spPr>
            <a:xfrm>
              <a:off x="6998468"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1.9</a:t>
              </a:r>
            </a:p>
          </p:txBody>
        </p:sp>
        <p:sp>
          <p:nvSpPr>
            <p:cNvPr id="159" name="tx159"/>
            <p:cNvSpPr/>
            <p:nvPr/>
          </p:nvSpPr>
          <p:spPr>
            <a:xfrm>
              <a:off x="8059082"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13.9</a:t>
              </a:r>
            </a:p>
          </p:txBody>
        </p:sp>
        <p:sp>
          <p:nvSpPr>
            <p:cNvPr id="160" name="tx160"/>
            <p:cNvSpPr/>
            <p:nvPr/>
          </p:nvSpPr>
          <p:spPr>
            <a:xfrm>
              <a:off x="7705901"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13.2</a:t>
              </a:r>
            </a:p>
          </p:txBody>
        </p:sp>
        <p:sp>
          <p:nvSpPr>
            <p:cNvPr id="161" name="tx161"/>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4" name="tx164"/>
            <p:cNvSpPr/>
            <p:nvPr/>
          </p:nvSpPr>
          <p:spPr>
            <a:xfrm>
              <a:off x="3542228"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65" name="tx165"/>
            <p:cNvSpPr/>
            <p:nvPr/>
          </p:nvSpPr>
          <p:spPr>
            <a:xfrm>
              <a:off x="5865774"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6" name="tx166"/>
            <p:cNvSpPr/>
            <p:nvPr/>
          </p:nvSpPr>
          <p:spPr>
            <a:xfrm>
              <a:off x="822816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67" name="tx167"/>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8" name="tx168"/>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(86%) was higher than in 2019 (84%).
The number of children vaccinated with DTP3 decreased 3% from 11.7m in 2019 to 11.3m in 2023.
The number of surviving infants decreased approximately 5% from 13.9m in 2019 to 13.2m in 2023.
In 2023, 300,000 fewer children were vaccinated than in 2019.
In 2023, there were 700,000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28372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242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64696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0518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1348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5396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19445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3493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542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447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1797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147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967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8463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95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45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895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2447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5943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943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293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643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927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3423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691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041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391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740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090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4399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87895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1391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3488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5838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1879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05375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28871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5236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77586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799359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822855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846351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86984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9334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8" name="rc48"/>
            <p:cNvSpPr/>
            <p:nvPr/>
          </p:nvSpPr>
          <p:spPr>
            <a:xfrm>
              <a:off x="839061" y="1920731"/>
              <a:ext cx="211464" cy="1214092"/>
            </a:xfrm>
            <a:prstGeom prst="rect">
              <a:avLst/>
            </a:prstGeom>
            <a:solidFill>
              <a:srgbClr val="80BD41">
                <a:alpha val="100000"/>
              </a:srgbClr>
            </a:solidFill>
          </p:spPr>
          <p:txBody>
            <a:bodyPr/>
            <a:lstStyle/>
            <a:p/>
          </p:txBody>
        </p:sp>
        <p:sp>
          <p:nvSpPr>
            <p:cNvPr id="49" name="rc49"/>
            <p:cNvSpPr/>
            <p:nvPr/>
          </p:nvSpPr>
          <p:spPr>
            <a:xfrm>
              <a:off x="1074021" y="1849314"/>
              <a:ext cx="211464" cy="1285509"/>
            </a:xfrm>
            <a:prstGeom prst="rect">
              <a:avLst/>
            </a:prstGeom>
            <a:solidFill>
              <a:srgbClr val="80BD41">
                <a:alpha val="100000"/>
              </a:srgbClr>
            </a:solidFill>
          </p:spPr>
          <p:txBody>
            <a:bodyPr/>
            <a:lstStyle/>
            <a:p/>
          </p:txBody>
        </p:sp>
        <p:sp>
          <p:nvSpPr>
            <p:cNvPr id="50" name="rc50"/>
            <p:cNvSpPr/>
            <p:nvPr/>
          </p:nvSpPr>
          <p:spPr>
            <a:xfrm>
              <a:off x="1308981" y="1801702"/>
              <a:ext cx="211464" cy="1333121"/>
            </a:xfrm>
            <a:prstGeom prst="rect">
              <a:avLst/>
            </a:prstGeom>
            <a:solidFill>
              <a:srgbClr val="80BD41">
                <a:alpha val="100000"/>
              </a:srgbClr>
            </a:solidFill>
          </p:spPr>
          <p:txBody>
            <a:bodyPr/>
            <a:lstStyle/>
            <a:p/>
          </p:txBody>
        </p:sp>
        <p:sp>
          <p:nvSpPr>
            <p:cNvPr id="51" name="rc51"/>
            <p:cNvSpPr/>
            <p:nvPr/>
          </p:nvSpPr>
          <p:spPr>
            <a:xfrm>
              <a:off x="1543941" y="1563645"/>
              <a:ext cx="211464" cy="1571178"/>
            </a:xfrm>
            <a:prstGeom prst="rect">
              <a:avLst/>
            </a:prstGeom>
            <a:solidFill>
              <a:srgbClr val="80BD41">
                <a:alpha val="100000"/>
              </a:srgbClr>
            </a:solidFill>
          </p:spPr>
          <p:txBody>
            <a:bodyPr/>
            <a:lstStyle/>
            <a:p/>
          </p:txBody>
        </p:sp>
        <p:sp>
          <p:nvSpPr>
            <p:cNvPr id="52" name="rc52"/>
            <p:cNvSpPr/>
            <p:nvPr/>
          </p:nvSpPr>
          <p:spPr>
            <a:xfrm>
              <a:off x="1778901" y="1563645"/>
              <a:ext cx="211464" cy="1571178"/>
            </a:xfrm>
            <a:prstGeom prst="rect">
              <a:avLst/>
            </a:prstGeom>
            <a:solidFill>
              <a:srgbClr val="80BD41">
                <a:alpha val="100000"/>
              </a:srgbClr>
            </a:solidFill>
          </p:spPr>
          <p:txBody>
            <a:bodyPr/>
            <a:lstStyle/>
            <a:p/>
          </p:txBody>
        </p:sp>
        <p:sp>
          <p:nvSpPr>
            <p:cNvPr id="53" name="rc53"/>
            <p:cNvSpPr/>
            <p:nvPr/>
          </p:nvSpPr>
          <p:spPr>
            <a:xfrm>
              <a:off x="2013861" y="1539839"/>
              <a:ext cx="211464" cy="1594984"/>
            </a:xfrm>
            <a:prstGeom prst="rect">
              <a:avLst/>
            </a:prstGeom>
            <a:solidFill>
              <a:srgbClr val="80BD41">
                <a:alpha val="100000"/>
              </a:srgbClr>
            </a:solidFill>
          </p:spPr>
          <p:txBody>
            <a:bodyPr/>
            <a:lstStyle/>
            <a:p/>
          </p:txBody>
        </p:sp>
        <p:sp>
          <p:nvSpPr>
            <p:cNvPr id="54" name="rc54"/>
            <p:cNvSpPr/>
            <p:nvPr/>
          </p:nvSpPr>
          <p:spPr>
            <a:xfrm>
              <a:off x="2248821" y="1468422"/>
              <a:ext cx="211464" cy="1666401"/>
            </a:xfrm>
            <a:prstGeom prst="rect">
              <a:avLst/>
            </a:prstGeom>
            <a:solidFill>
              <a:srgbClr val="80BD41">
                <a:alpha val="100000"/>
              </a:srgbClr>
            </a:solidFill>
          </p:spPr>
          <p:txBody>
            <a:bodyPr/>
            <a:lstStyle/>
            <a:p/>
          </p:txBody>
        </p:sp>
        <p:sp>
          <p:nvSpPr>
            <p:cNvPr id="55" name="rc55"/>
            <p:cNvSpPr/>
            <p:nvPr/>
          </p:nvSpPr>
          <p:spPr>
            <a:xfrm>
              <a:off x="2483781" y="1444616"/>
              <a:ext cx="211464" cy="1690206"/>
            </a:xfrm>
            <a:prstGeom prst="rect">
              <a:avLst/>
            </a:prstGeom>
            <a:solidFill>
              <a:srgbClr val="80BD41">
                <a:alpha val="100000"/>
              </a:srgbClr>
            </a:solidFill>
          </p:spPr>
          <p:txBody>
            <a:bodyPr/>
            <a:lstStyle/>
            <a:p/>
          </p:txBody>
        </p:sp>
        <p:sp>
          <p:nvSpPr>
            <p:cNvPr id="56" name="rc56"/>
            <p:cNvSpPr/>
            <p:nvPr/>
          </p:nvSpPr>
          <p:spPr>
            <a:xfrm>
              <a:off x="2718741" y="1420811"/>
              <a:ext cx="211464" cy="1714012"/>
            </a:xfrm>
            <a:prstGeom prst="rect">
              <a:avLst/>
            </a:prstGeom>
            <a:solidFill>
              <a:srgbClr val="80BD41">
                <a:alpha val="100000"/>
              </a:srgbClr>
            </a:solidFill>
          </p:spPr>
          <p:txBody>
            <a:bodyPr/>
            <a:lstStyle/>
            <a:p/>
          </p:txBody>
        </p:sp>
        <p:sp>
          <p:nvSpPr>
            <p:cNvPr id="57" name="rc57"/>
            <p:cNvSpPr/>
            <p:nvPr/>
          </p:nvSpPr>
          <p:spPr>
            <a:xfrm>
              <a:off x="2953701" y="1397005"/>
              <a:ext cx="211464" cy="1737818"/>
            </a:xfrm>
            <a:prstGeom prst="rect">
              <a:avLst/>
            </a:prstGeom>
            <a:solidFill>
              <a:srgbClr val="80BD41">
                <a:alpha val="100000"/>
              </a:srgbClr>
            </a:solidFill>
          </p:spPr>
          <p:txBody>
            <a:bodyPr/>
            <a:lstStyle/>
            <a:p/>
          </p:txBody>
        </p:sp>
        <p:sp>
          <p:nvSpPr>
            <p:cNvPr id="58" name="rc58"/>
            <p:cNvSpPr/>
            <p:nvPr/>
          </p:nvSpPr>
          <p:spPr>
            <a:xfrm>
              <a:off x="3188661" y="1373199"/>
              <a:ext cx="211464" cy="1761624"/>
            </a:xfrm>
            <a:prstGeom prst="rect">
              <a:avLst/>
            </a:prstGeom>
            <a:solidFill>
              <a:srgbClr val="80BD41">
                <a:alpha val="100000"/>
              </a:srgbClr>
            </a:solidFill>
          </p:spPr>
          <p:txBody>
            <a:bodyPr/>
            <a:lstStyle/>
            <a:p/>
          </p:txBody>
        </p:sp>
        <p:sp>
          <p:nvSpPr>
            <p:cNvPr id="59" name="rc59"/>
            <p:cNvSpPr/>
            <p:nvPr/>
          </p:nvSpPr>
          <p:spPr>
            <a:xfrm>
              <a:off x="3423621" y="1158947"/>
              <a:ext cx="211464" cy="1975875"/>
            </a:xfrm>
            <a:prstGeom prst="rect">
              <a:avLst/>
            </a:prstGeom>
            <a:solidFill>
              <a:srgbClr val="80BD41">
                <a:alpha val="100000"/>
              </a:srgbClr>
            </a:solidFill>
          </p:spPr>
          <p:txBody>
            <a:bodyPr/>
            <a:lstStyle/>
            <a:p/>
          </p:txBody>
        </p:sp>
        <p:sp>
          <p:nvSpPr>
            <p:cNvPr id="60" name="rc60"/>
            <p:cNvSpPr/>
            <p:nvPr/>
          </p:nvSpPr>
          <p:spPr>
            <a:xfrm>
              <a:off x="3658581" y="1135142"/>
              <a:ext cx="211464" cy="1999681"/>
            </a:xfrm>
            <a:prstGeom prst="rect">
              <a:avLst/>
            </a:prstGeom>
            <a:solidFill>
              <a:srgbClr val="80BD41">
                <a:alpha val="100000"/>
              </a:srgbClr>
            </a:solidFill>
          </p:spPr>
          <p:txBody>
            <a:bodyPr/>
            <a:lstStyle/>
            <a:p/>
          </p:txBody>
        </p:sp>
        <p:sp>
          <p:nvSpPr>
            <p:cNvPr id="61" name="rc61"/>
            <p:cNvSpPr/>
            <p:nvPr/>
          </p:nvSpPr>
          <p:spPr>
            <a:xfrm>
              <a:off x="4363461" y="1111336"/>
              <a:ext cx="211464" cy="2023487"/>
            </a:xfrm>
            <a:prstGeom prst="rect">
              <a:avLst/>
            </a:prstGeom>
            <a:solidFill>
              <a:srgbClr val="80BD41">
                <a:alpha val="100000"/>
              </a:srgbClr>
            </a:solidFill>
          </p:spPr>
          <p:txBody>
            <a:bodyPr/>
            <a:lstStyle/>
            <a:p/>
          </p:txBody>
        </p:sp>
        <p:sp>
          <p:nvSpPr>
            <p:cNvPr id="62" name="rc62"/>
            <p:cNvSpPr/>
            <p:nvPr/>
          </p:nvSpPr>
          <p:spPr>
            <a:xfrm>
              <a:off x="4128501" y="1111336"/>
              <a:ext cx="211464" cy="2023487"/>
            </a:xfrm>
            <a:prstGeom prst="rect">
              <a:avLst/>
            </a:prstGeom>
            <a:solidFill>
              <a:srgbClr val="80BD41">
                <a:alpha val="100000"/>
              </a:srgbClr>
            </a:solidFill>
          </p:spPr>
          <p:txBody>
            <a:bodyPr/>
            <a:lstStyle/>
            <a:p/>
          </p:txBody>
        </p:sp>
        <p:sp>
          <p:nvSpPr>
            <p:cNvPr id="63" name="rc63"/>
            <p:cNvSpPr/>
            <p:nvPr/>
          </p:nvSpPr>
          <p:spPr>
            <a:xfrm>
              <a:off x="3893541" y="1111336"/>
              <a:ext cx="211464" cy="2023487"/>
            </a:xfrm>
            <a:prstGeom prst="rect">
              <a:avLst/>
            </a:prstGeom>
            <a:solidFill>
              <a:srgbClr val="80BD41">
                <a:alpha val="100000"/>
              </a:srgbClr>
            </a:solidFill>
          </p:spPr>
          <p:txBody>
            <a:bodyPr/>
            <a:lstStyle/>
            <a:p/>
          </p:txBody>
        </p:sp>
        <p:sp>
          <p:nvSpPr>
            <p:cNvPr id="64" name="rc64"/>
            <p:cNvSpPr/>
            <p:nvPr/>
          </p:nvSpPr>
          <p:spPr>
            <a:xfrm>
              <a:off x="4598421" y="1087530"/>
              <a:ext cx="211464" cy="2047292"/>
            </a:xfrm>
            <a:prstGeom prst="rect">
              <a:avLst/>
            </a:prstGeom>
            <a:solidFill>
              <a:srgbClr val="80BD41">
                <a:alpha val="100000"/>
              </a:srgbClr>
            </a:solidFill>
          </p:spPr>
          <p:txBody>
            <a:bodyPr/>
            <a:lstStyle/>
            <a:p/>
          </p:txBody>
        </p:sp>
        <p:sp>
          <p:nvSpPr>
            <p:cNvPr id="65" name="rc65"/>
            <p:cNvSpPr/>
            <p:nvPr/>
          </p:nvSpPr>
          <p:spPr>
            <a:xfrm>
              <a:off x="4833381" y="1063725"/>
              <a:ext cx="211464" cy="2071098"/>
            </a:xfrm>
            <a:prstGeom prst="rect">
              <a:avLst/>
            </a:prstGeom>
            <a:solidFill>
              <a:srgbClr val="80BD41">
                <a:alpha val="100000"/>
              </a:srgbClr>
            </a:solidFill>
          </p:spPr>
          <p:txBody>
            <a:bodyPr/>
            <a:lstStyle/>
            <a:p/>
          </p:txBody>
        </p:sp>
        <p:sp>
          <p:nvSpPr>
            <p:cNvPr id="66" name="rc66"/>
            <p:cNvSpPr/>
            <p:nvPr/>
          </p:nvSpPr>
          <p:spPr>
            <a:xfrm>
              <a:off x="5068342" y="1016113"/>
              <a:ext cx="211464" cy="2118710"/>
            </a:xfrm>
            <a:prstGeom prst="rect">
              <a:avLst/>
            </a:prstGeom>
            <a:solidFill>
              <a:srgbClr val="80BD41">
                <a:alpha val="100000"/>
              </a:srgbClr>
            </a:solidFill>
          </p:spPr>
          <p:txBody>
            <a:bodyPr/>
            <a:lstStyle/>
            <a:p/>
          </p:txBody>
        </p:sp>
        <p:sp>
          <p:nvSpPr>
            <p:cNvPr id="67" name="rc67"/>
            <p:cNvSpPr/>
            <p:nvPr/>
          </p:nvSpPr>
          <p:spPr>
            <a:xfrm>
              <a:off x="5303302" y="992307"/>
              <a:ext cx="211464" cy="2142515"/>
            </a:xfrm>
            <a:prstGeom prst="rect">
              <a:avLst/>
            </a:prstGeom>
            <a:solidFill>
              <a:srgbClr val="80BD41">
                <a:alpha val="100000"/>
              </a:srgbClr>
            </a:solidFill>
          </p:spPr>
          <p:txBody>
            <a:bodyPr/>
            <a:lstStyle/>
            <a:p/>
          </p:txBody>
        </p:sp>
        <p:sp>
          <p:nvSpPr>
            <p:cNvPr id="68" name="rc68"/>
            <p:cNvSpPr/>
            <p:nvPr/>
          </p:nvSpPr>
          <p:spPr>
            <a:xfrm>
              <a:off x="5538262" y="992307"/>
              <a:ext cx="211464" cy="2142515"/>
            </a:xfrm>
            <a:prstGeom prst="rect">
              <a:avLst/>
            </a:prstGeom>
            <a:solidFill>
              <a:srgbClr val="80BD41">
                <a:alpha val="100000"/>
              </a:srgbClr>
            </a:solidFill>
          </p:spPr>
          <p:txBody>
            <a:bodyPr/>
            <a:lstStyle/>
            <a:p/>
          </p:txBody>
        </p:sp>
        <p:sp>
          <p:nvSpPr>
            <p:cNvPr id="69" name="rc69"/>
            <p:cNvSpPr/>
            <p:nvPr/>
          </p:nvSpPr>
          <p:spPr>
            <a:xfrm>
              <a:off x="5773222" y="992307"/>
              <a:ext cx="211464" cy="2142515"/>
            </a:xfrm>
            <a:prstGeom prst="rect">
              <a:avLst/>
            </a:prstGeom>
            <a:solidFill>
              <a:srgbClr val="80BD41">
                <a:alpha val="100000"/>
              </a:srgbClr>
            </a:solidFill>
          </p:spPr>
          <p:txBody>
            <a:bodyPr/>
            <a:lstStyle/>
            <a:p/>
          </p:txBody>
        </p:sp>
        <p:sp>
          <p:nvSpPr>
            <p:cNvPr id="70" name="rc70"/>
            <p:cNvSpPr/>
            <p:nvPr/>
          </p:nvSpPr>
          <p:spPr>
            <a:xfrm>
              <a:off x="6008182" y="944696"/>
              <a:ext cx="211464" cy="2190127"/>
            </a:xfrm>
            <a:prstGeom prst="rect">
              <a:avLst/>
            </a:prstGeom>
            <a:solidFill>
              <a:srgbClr val="80BD41">
                <a:alpha val="100000"/>
              </a:srgbClr>
            </a:solidFill>
          </p:spPr>
          <p:txBody>
            <a:bodyPr/>
            <a:lstStyle/>
            <a:p/>
          </p:txBody>
        </p:sp>
        <p:sp>
          <p:nvSpPr>
            <p:cNvPr id="71" name="rc71"/>
            <p:cNvSpPr/>
            <p:nvPr/>
          </p:nvSpPr>
          <p:spPr>
            <a:xfrm>
              <a:off x="6478102" y="897084"/>
              <a:ext cx="211464" cy="2237738"/>
            </a:xfrm>
            <a:prstGeom prst="rect">
              <a:avLst/>
            </a:prstGeom>
            <a:solidFill>
              <a:srgbClr val="80BD41">
                <a:alpha val="100000"/>
              </a:srgbClr>
            </a:solidFill>
          </p:spPr>
          <p:txBody>
            <a:bodyPr/>
            <a:lstStyle/>
            <a:p/>
          </p:txBody>
        </p:sp>
        <p:sp>
          <p:nvSpPr>
            <p:cNvPr id="72" name="rc72"/>
            <p:cNvSpPr/>
            <p:nvPr/>
          </p:nvSpPr>
          <p:spPr>
            <a:xfrm>
              <a:off x="6243142" y="897084"/>
              <a:ext cx="211464" cy="2237738"/>
            </a:xfrm>
            <a:prstGeom prst="rect">
              <a:avLst/>
            </a:prstGeom>
            <a:solidFill>
              <a:srgbClr val="80BD41">
                <a:alpha val="100000"/>
              </a:srgbClr>
            </a:solidFill>
          </p:spPr>
          <p:txBody>
            <a:bodyPr/>
            <a:lstStyle/>
            <a:p/>
          </p:txBody>
        </p:sp>
        <p:sp>
          <p:nvSpPr>
            <p:cNvPr id="73" name="rc73"/>
            <p:cNvSpPr/>
            <p:nvPr/>
          </p:nvSpPr>
          <p:spPr>
            <a:xfrm>
              <a:off x="6713062" y="873279"/>
              <a:ext cx="211464" cy="2261544"/>
            </a:xfrm>
            <a:prstGeom prst="rect">
              <a:avLst/>
            </a:prstGeom>
            <a:solidFill>
              <a:srgbClr val="80BD41">
                <a:alpha val="100000"/>
              </a:srgbClr>
            </a:solidFill>
          </p:spPr>
          <p:txBody>
            <a:bodyPr/>
            <a:lstStyle/>
            <a:p/>
          </p:txBody>
        </p:sp>
        <p:sp>
          <p:nvSpPr>
            <p:cNvPr id="74" name="rc74"/>
            <p:cNvSpPr/>
            <p:nvPr/>
          </p:nvSpPr>
          <p:spPr>
            <a:xfrm>
              <a:off x="6948022" y="849473"/>
              <a:ext cx="211464" cy="2285350"/>
            </a:xfrm>
            <a:prstGeom prst="rect">
              <a:avLst/>
            </a:prstGeom>
            <a:solidFill>
              <a:srgbClr val="80BD41">
                <a:alpha val="100000"/>
              </a:srgbClr>
            </a:solidFill>
          </p:spPr>
          <p:txBody>
            <a:bodyPr/>
            <a:lstStyle/>
            <a:p/>
          </p:txBody>
        </p:sp>
        <p:sp>
          <p:nvSpPr>
            <p:cNvPr id="75" name="rc75"/>
            <p:cNvSpPr/>
            <p:nvPr/>
          </p:nvSpPr>
          <p:spPr>
            <a:xfrm>
              <a:off x="7182982" y="849473"/>
              <a:ext cx="211464" cy="2285350"/>
            </a:xfrm>
            <a:prstGeom prst="rect">
              <a:avLst/>
            </a:prstGeom>
            <a:solidFill>
              <a:srgbClr val="80BD41">
                <a:alpha val="100000"/>
              </a:srgbClr>
            </a:solidFill>
          </p:spPr>
          <p:txBody>
            <a:bodyPr/>
            <a:lstStyle/>
            <a:p/>
          </p:txBody>
        </p:sp>
        <p:sp>
          <p:nvSpPr>
            <p:cNvPr id="76" name="rc76"/>
            <p:cNvSpPr/>
            <p:nvPr/>
          </p:nvSpPr>
          <p:spPr>
            <a:xfrm>
              <a:off x="7652902" y="849473"/>
              <a:ext cx="211464" cy="2285350"/>
            </a:xfrm>
            <a:prstGeom prst="rect">
              <a:avLst/>
            </a:prstGeom>
            <a:solidFill>
              <a:srgbClr val="80BD41">
                <a:alpha val="100000"/>
              </a:srgbClr>
            </a:solidFill>
          </p:spPr>
          <p:txBody>
            <a:bodyPr/>
            <a:lstStyle/>
            <a:p/>
          </p:txBody>
        </p:sp>
        <p:sp>
          <p:nvSpPr>
            <p:cNvPr id="77" name="rc77"/>
            <p:cNvSpPr/>
            <p:nvPr/>
          </p:nvSpPr>
          <p:spPr>
            <a:xfrm>
              <a:off x="7417942" y="849473"/>
              <a:ext cx="211464" cy="2285350"/>
            </a:xfrm>
            <a:prstGeom prst="rect">
              <a:avLst/>
            </a:prstGeom>
            <a:solidFill>
              <a:srgbClr val="80BD41">
                <a:alpha val="100000"/>
              </a:srgbClr>
            </a:solidFill>
          </p:spPr>
          <p:txBody>
            <a:bodyPr/>
            <a:lstStyle/>
            <a:p/>
          </p:txBody>
        </p:sp>
        <p:sp>
          <p:nvSpPr>
            <p:cNvPr id="78" name="rc78"/>
            <p:cNvSpPr/>
            <p:nvPr/>
          </p:nvSpPr>
          <p:spPr>
            <a:xfrm>
              <a:off x="7887862" y="825667"/>
              <a:ext cx="211464" cy="2309156"/>
            </a:xfrm>
            <a:prstGeom prst="rect">
              <a:avLst/>
            </a:prstGeom>
            <a:solidFill>
              <a:srgbClr val="80BD41">
                <a:alpha val="100000"/>
              </a:srgbClr>
            </a:solidFill>
          </p:spPr>
          <p:txBody>
            <a:bodyPr/>
            <a:lstStyle/>
            <a:p/>
          </p:txBody>
        </p:sp>
        <p:sp>
          <p:nvSpPr>
            <p:cNvPr id="79" name="rc79"/>
            <p:cNvSpPr/>
            <p:nvPr/>
          </p:nvSpPr>
          <p:spPr>
            <a:xfrm>
              <a:off x="8357782" y="801862"/>
              <a:ext cx="211464" cy="2332961"/>
            </a:xfrm>
            <a:prstGeom prst="rect">
              <a:avLst/>
            </a:prstGeom>
            <a:solidFill>
              <a:srgbClr val="80BD41">
                <a:alpha val="100000"/>
              </a:srgbClr>
            </a:solidFill>
          </p:spPr>
          <p:txBody>
            <a:bodyPr/>
            <a:lstStyle/>
            <a:p/>
          </p:txBody>
        </p:sp>
        <p:sp>
          <p:nvSpPr>
            <p:cNvPr id="80" name="rc80"/>
            <p:cNvSpPr/>
            <p:nvPr/>
          </p:nvSpPr>
          <p:spPr>
            <a:xfrm>
              <a:off x="8122822" y="801862"/>
              <a:ext cx="211464" cy="2332961"/>
            </a:xfrm>
            <a:prstGeom prst="rect">
              <a:avLst/>
            </a:prstGeom>
            <a:solidFill>
              <a:srgbClr val="80BD41">
                <a:alpha val="100000"/>
              </a:srgbClr>
            </a:solidFill>
          </p:spPr>
          <p:txBody>
            <a:bodyPr/>
            <a:lstStyle/>
            <a:p/>
          </p:txBody>
        </p:sp>
        <p:sp>
          <p:nvSpPr>
            <p:cNvPr id="81" name="rc81"/>
            <p:cNvSpPr/>
            <p:nvPr/>
          </p:nvSpPr>
          <p:spPr>
            <a:xfrm>
              <a:off x="8827702" y="778056"/>
              <a:ext cx="211464" cy="2356767"/>
            </a:xfrm>
            <a:prstGeom prst="rect">
              <a:avLst/>
            </a:prstGeom>
            <a:solidFill>
              <a:srgbClr val="80BD41">
                <a:alpha val="100000"/>
              </a:srgbClr>
            </a:solidFill>
          </p:spPr>
          <p:txBody>
            <a:bodyPr/>
            <a:lstStyle/>
            <a:p/>
          </p:txBody>
        </p:sp>
        <p:sp>
          <p:nvSpPr>
            <p:cNvPr id="82" name="rc82"/>
            <p:cNvSpPr/>
            <p:nvPr/>
          </p:nvSpPr>
          <p:spPr>
            <a:xfrm>
              <a:off x="8592742" y="778056"/>
              <a:ext cx="211464" cy="2356767"/>
            </a:xfrm>
            <a:prstGeom prst="rect">
              <a:avLst/>
            </a:prstGeom>
            <a:solidFill>
              <a:srgbClr val="80BD41">
                <a:alpha val="100000"/>
              </a:srgbClr>
            </a:solidFill>
          </p:spPr>
          <p:txBody>
            <a:bodyPr/>
            <a:lstStyle/>
            <a:p/>
          </p:txBody>
        </p:sp>
        <p:sp>
          <p:nvSpPr>
            <p:cNvPr id="83" name="rc83"/>
            <p:cNvSpPr/>
            <p:nvPr/>
          </p:nvSpPr>
          <p:spPr>
            <a:xfrm>
              <a:off x="839061" y="1920731"/>
              <a:ext cx="211464" cy="1214092"/>
            </a:xfrm>
            <a:prstGeom prst="rect">
              <a:avLst/>
            </a:prstGeom>
            <a:solidFill>
              <a:srgbClr val="80BD41">
                <a:alpha val="100000"/>
              </a:srgbClr>
            </a:solidFill>
          </p:spPr>
          <p:txBody>
            <a:bodyPr/>
            <a:lstStyle/>
            <a:p/>
          </p:txBody>
        </p:sp>
        <p:sp>
          <p:nvSpPr>
            <p:cNvPr id="84" name="rc84"/>
            <p:cNvSpPr/>
            <p:nvPr/>
          </p:nvSpPr>
          <p:spPr>
            <a:xfrm>
              <a:off x="1074021" y="1849314"/>
              <a:ext cx="211464" cy="1285509"/>
            </a:xfrm>
            <a:prstGeom prst="rect">
              <a:avLst/>
            </a:prstGeom>
            <a:solidFill>
              <a:srgbClr val="80BD41">
                <a:alpha val="100000"/>
              </a:srgbClr>
            </a:solidFill>
          </p:spPr>
          <p:txBody>
            <a:bodyPr/>
            <a:lstStyle/>
            <a:p/>
          </p:txBody>
        </p:sp>
        <p:sp>
          <p:nvSpPr>
            <p:cNvPr id="85" name="rc85"/>
            <p:cNvSpPr/>
            <p:nvPr/>
          </p:nvSpPr>
          <p:spPr>
            <a:xfrm>
              <a:off x="1308981" y="1801702"/>
              <a:ext cx="211464" cy="1333121"/>
            </a:xfrm>
            <a:prstGeom prst="rect">
              <a:avLst/>
            </a:prstGeom>
            <a:solidFill>
              <a:srgbClr val="80BD41">
                <a:alpha val="100000"/>
              </a:srgbClr>
            </a:solidFill>
          </p:spPr>
          <p:txBody>
            <a:bodyPr/>
            <a:lstStyle/>
            <a:p/>
          </p:txBody>
        </p:sp>
        <p:sp>
          <p:nvSpPr>
            <p:cNvPr id="86" name="rc86"/>
            <p:cNvSpPr/>
            <p:nvPr/>
          </p:nvSpPr>
          <p:spPr>
            <a:xfrm>
              <a:off x="1543941" y="1563645"/>
              <a:ext cx="211464" cy="1571178"/>
            </a:xfrm>
            <a:prstGeom prst="rect">
              <a:avLst/>
            </a:prstGeom>
            <a:solidFill>
              <a:srgbClr val="80BD41">
                <a:alpha val="100000"/>
              </a:srgbClr>
            </a:solidFill>
          </p:spPr>
          <p:txBody>
            <a:bodyPr/>
            <a:lstStyle/>
            <a:p/>
          </p:txBody>
        </p:sp>
        <p:sp>
          <p:nvSpPr>
            <p:cNvPr id="87" name="rc87"/>
            <p:cNvSpPr/>
            <p:nvPr/>
          </p:nvSpPr>
          <p:spPr>
            <a:xfrm>
              <a:off x="1778901" y="1563645"/>
              <a:ext cx="211464" cy="1571178"/>
            </a:xfrm>
            <a:prstGeom prst="rect">
              <a:avLst/>
            </a:prstGeom>
            <a:solidFill>
              <a:srgbClr val="80BD41">
                <a:alpha val="100000"/>
              </a:srgbClr>
            </a:solidFill>
          </p:spPr>
          <p:txBody>
            <a:bodyPr/>
            <a:lstStyle/>
            <a:p/>
          </p:txBody>
        </p:sp>
        <p:sp>
          <p:nvSpPr>
            <p:cNvPr id="88" name="rc88"/>
            <p:cNvSpPr/>
            <p:nvPr/>
          </p:nvSpPr>
          <p:spPr>
            <a:xfrm>
              <a:off x="2013861" y="1539839"/>
              <a:ext cx="211464" cy="1594984"/>
            </a:xfrm>
            <a:prstGeom prst="rect">
              <a:avLst/>
            </a:prstGeom>
            <a:solidFill>
              <a:srgbClr val="80BD41">
                <a:alpha val="100000"/>
              </a:srgbClr>
            </a:solidFill>
          </p:spPr>
          <p:txBody>
            <a:bodyPr/>
            <a:lstStyle/>
            <a:p/>
          </p:txBody>
        </p:sp>
        <p:sp>
          <p:nvSpPr>
            <p:cNvPr id="89" name="rc89"/>
            <p:cNvSpPr/>
            <p:nvPr/>
          </p:nvSpPr>
          <p:spPr>
            <a:xfrm>
              <a:off x="2248821" y="1468422"/>
              <a:ext cx="211464" cy="1666401"/>
            </a:xfrm>
            <a:prstGeom prst="rect">
              <a:avLst/>
            </a:prstGeom>
            <a:solidFill>
              <a:srgbClr val="80BD41">
                <a:alpha val="100000"/>
              </a:srgbClr>
            </a:solidFill>
          </p:spPr>
          <p:txBody>
            <a:bodyPr/>
            <a:lstStyle/>
            <a:p/>
          </p:txBody>
        </p:sp>
        <p:sp>
          <p:nvSpPr>
            <p:cNvPr id="90" name="rc90"/>
            <p:cNvSpPr/>
            <p:nvPr/>
          </p:nvSpPr>
          <p:spPr>
            <a:xfrm>
              <a:off x="2483781" y="1444616"/>
              <a:ext cx="211464" cy="1690206"/>
            </a:xfrm>
            <a:prstGeom prst="rect">
              <a:avLst/>
            </a:prstGeom>
            <a:solidFill>
              <a:srgbClr val="80BD41">
                <a:alpha val="100000"/>
              </a:srgbClr>
            </a:solidFill>
          </p:spPr>
          <p:txBody>
            <a:bodyPr/>
            <a:lstStyle/>
            <a:p/>
          </p:txBody>
        </p:sp>
        <p:sp>
          <p:nvSpPr>
            <p:cNvPr id="91" name="rc91"/>
            <p:cNvSpPr/>
            <p:nvPr/>
          </p:nvSpPr>
          <p:spPr>
            <a:xfrm>
              <a:off x="2718741" y="1420811"/>
              <a:ext cx="211464" cy="1714012"/>
            </a:xfrm>
            <a:prstGeom prst="rect">
              <a:avLst/>
            </a:prstGeom>
            <a:solidFill>
              <a:srgbClr val="80BD41">
                <a:alpha val="100000"/>
              </a:srgbClr>
            </a:solidFill>
          </p:spPr>
          <p:txBody>
            <a:bodyPr/>
            <a:lstStyle/>
            <a:p/>
          </p:txBody>
        </p:sp>
        <p:sp>
          <p:nvSpPr>
            <p:cNvPr id="92" name="rc92"/>
            <p:cNvSpPr/>
            <p:nvPr/>
          </p:nvSpPr>
          <p:spPr>
            <a:xfrm>
              <a:off x="2953701" y="1397005"/>
              <a:ext cx="211464" cy="1737818"/>
            </a:xfrm>
            <a:prstGeom prst="rect">
              <a:avLst/>
            </a:prstGeom>
            <a:solidFill>
              <a:srgbClr val="80BD41">
                <a:alpha val="100000"/>
              </a:srgbClr>
            </a:solidFill>
          </p:spPr>
          <p:txBody>
            <a:bodyPr/>
            <a:lstStyle/>
            <a:p/>
          </p:txBody>
        </p:sp>
        <p:sp>
          <p:nvSpPr>
            <p:cNvPr id="93" name="rc93"/>
            <p:cNvSpPr/>
            <p:nvPr/>
          </p:nvSpPr>
          <p:spPr>
            <a:xfrm>
              <a:off x="3188661" y="1373199"/>
              <a:ext cx="211464" cy="1761624"/>
            </a:xfrm>
            <a:prstGeom prst="rect">
              <a:avLst/>
            </a:prstGeom>
            <a:solidFill>
              <a:srgbClr val="80BD41">
                <a:alpha val="100000"/>
              </a:srgbClr>
            </a:solidFill>
          </p:spPr>
          <p:txBody>
            <a:bodyPr/>
            <a:lstStyle/>
            <a:p/>
          </p:txBody>
        </p:sp>
        <p:sp>
          <p:nvSpPr>
            <p:cNvPr id="94" name="rc94"/>
            <p:cNvSpPr/>
            <p:nvPr/>
          </p:nvSpPr>
          <p:spPr>
            <a:xfrm>
              <a:off x="3423621" y="1158947"/>
              <a:ext cx="211464" cy="1975875"/>
            </a:xfrm>
            <a:prstGeom prst="rect">
              <a:avLst/>
            </a:prstGeom>
            <a:solidFill>
              <a:srgbClr val="80BD41">
                <a:alpha val="100000"/>
              </a:srgbClr>
            </a:solidFill>
          </p:spPr>
          <p:txBody>
            <a:bodyPr/>
            <a:lstStyle/>
            <a:p/>
          </p:txBody>
        </p:sp>
        <p:sp>
          <p:nvSpPr>
            <p:cNvPr id="95" name="rc95"/>
            <p:cNvSpPr/>
            <p:nvPr/>
          </p:nvSpPr>
          <p:spPr>
            <a:xfrm>
              <a:off x="3658581" y="1135142"/>
              <a:ext cx="211464" cy="1999681"/>
            </a:xfrm>
            <a:prstGeom prst="rect">
              <a:avLst/>
            </a:prstGeom>
            <a:solidFill>
              <a:srgbClr val="80BD41">
                <a:alpha val="100000"/>
              </a:srgbClr>
            </a:solidFill>
          </p:spPr>
          <p:txBody>
            <a:bodyPr/>
            <a:lstStyle/>
            <a:p/>
          </p:txBody>
        </p:sp>
        <p:sp>
          <p:nvSpPr>
            <p:cNvPr id="96" name="rc96"/>
            <p:cNvSpPr/>
            <p:nvPr/>
          </p:nvSpPr>
          <p:spPr>
            <a:xfrm>
              <a:off x="4363461" y="1111336"/>
              <a:ext cx="211464" cy="2023487"/>
            </a:xfrm>
            <a:prstGeom prst="rect">
              <a:avLst/>
            </a:prstGeom>
            <a:solidFill>
              <a:srgbClr val="80BD41">
                <a:alpha val="100000"/>
              </a:srgbClr>
            </a:solidFill>
          </p:spPr>
          <p:txBody>
            <a:bodyPr/>
            <a:lstStyle/>
            <a:p/>
          </p:txBody>
        </p:sp>
        <p:sp>
          <p:nvSpPr>
            <p:cNvPr id="97" name="rc97"/>
            <p:cNvSpPr/>
            <p:nvPr/>
          </p:nvSpPr>
          <p:spPr>
            <a:xfrm>
              <a:off x="4128501" y="1111336"/>
              <a:ext cx="211464" cy="2023487"/>
            </a:xfrm>
            <a:prstGeom prst="rect">
              <a:avLst/>
            </a:prstGeom>
            <a:solidFill>
              <a:srgbClr val="80BD41">
                <a:alpha val="100000"/>
              </a:srgbClr>
            </a:solidFill>
          </p:spPr>
          <p:txBody>
            <a:bodyPr/>
            <a:lstStyle/>
            <a:p/>
          </p:txBody>
        </p:sp>
        <p:sp>
          <p:nvSpPr>
            <p:cNvPr id="98" name="rc98"/>
            <p:cNvSpPr/>
            <p:nvPr/>
          </p:nvSpPr>
          <p:spPr>
            <a:xfrm>
              <a:off x="3893541" y="1111336"/>
              <a:ext cx="211464" cy="2023487"/>
            </a:xfrm>
            <a:prstGeom prst="rect">
              <a:avLst/>
            </a:prstGeom>
            <a:solidFill>
              <a:srgbClr val="80BD41">
                <a:alpha val="100000"/>
              </a:srgbClr>
            </a:solidFill>
          </p:spPr>
          <p:txBody>
            <a:bodyPr/>
            <a:lstStyle/>
            <a:p/>
          </p:txBody>
        </p:sp>
        <p:sp>
          <p:nvSpPr>
            <p:cNvPr id="99" name="rc99"/>
            <p:cNvSpPr/>
            <p:nvPr/>
          </p:nvSpPr>
          <p:spPr>
            <a:xfrm>
              <a:off x="4598421" y="1087530"/>
              <a:ext cx="211464" cy="2047292"/>
            </a:xfrm>
            <a:prstGeom prst="rect">
              <a:avLst/>
            </a:prstGeom>
            <a:solidFill>
              <a:srgbClr val="80BD41">
                <a:alpha val="100000"/>
              </a:srgbClr>
            </a:solidFill>
          </p:spPr>
          <p:txBody>
            <a:bodyPr/>
            <a:lstStyle/>
            <a:p/>
          </p:txBody>
        </p:sp>
        <p:sp>
          <p:nvSpPr>
            <p:cNvPr id="100" name="rc100"/>
            <p:cNvSpPr/>
            <p:nvPr/>
          </p:nvSpPr>
          <p:spPr>
            <a:xfrm>
              <a:off x="4833381" y="1063725"/>
              <a:ext cx="211464" cy="2071098"/>
            </a:xfrm>
            <a:prstGeom prst="rect">
              <a:avLst/>
            </a:prstGeom>
            <a:solidFill>
              <a:srgbClr val="80BD41">
                <a:alpha val="100000"/>
              </a:srgbClr>
            </a:solidFill>
          </p:spPr>
          <p:txBody>
            <a:bodyPr/>
            <a:lstStyle/>
            <a:p/>
          </p:txBody>
        </p:sp>
        <p:sp>
          <p:nvSpPr>
            <p:cNvPr id="101" name="rc101"/>
            <p:cNvSpPr/>
            <p:nvPr/>
          </p:nvSpPr>
          <p:spPr>
            <a:xfrm>
              <a:off x="5068342" y="1016113"/>
              <a:ext cx="211464" cy="2118710"/>
            </a:xfrm>
            <a:prstGeom prst="rect">
              <a:avLst/>
            </a:prstGeom>
            <a:solidFill>
              <a:srgbClr val="80BD41">
                <a:alpha val="100000"/>
              </a:srgbClr>
            </a:solidFill>
          </p:spPr>
          <p:txBody>
            <a:bodyPr/>
            <a:lstStyle/>
            <a:p/>
          </p:txBody>
        </p:sp>
        <p:sp>
          <p:nvSpPr>
            <p:cNvPr id="102" name="rc102"/>
            <p:cNvSpPr/>
            <p:nvPr/>
          </p:nvSpPr>
          <p:spPr>
            <a:xfrm>
              <a:off x="5303302" y="992307"/>
              <a:ext cx="211464" cy="2142515"/>
            </a:xfrm>
            <a:prstGeom prst="rect">
              <a:avLst/>
            </a:prstGeom>
            <a:solidFill>
              <a:srgbClr val="80BD41">
                <a:alpha val="100000"/>
              </a:srgbClr>
            </a:solidFill>
          </p:spPr>
          <p:txBody>
            <a:bodyPr/>
            <a:lstStyle/>
            <a:p/>
          </p:txBody>
        </p:sp>
        <p:sp>
          <p:nvSpPr>
            <p:cNvPr id="103" name="rc103"/>
            <p:cNvSpPr/>
            <p:nvPr/>
          </p:nvSpPr>
          <p:spPr>
            <a:xfrm>
              <a:off x="5538262" y="992307"/>
              <a:ext cx="211464" cy="2142515"/>
            </a:xfrm>
            <a:prstGeom prst="rect">
              <a:avLst/>
            </a:prstGeom>
            <a:solidFill>
              <a:srgbClr val="80BD41">
                <a:alpha val="100000"/>
              </a:srgbClr>
            </a:solidFill>
          </p:spPr>
          <p:txBody>
            <a:bodyPr/>
            <a:lstStyle/>
            <a:p/>
          </p:txBody>
        </p:sp>
        <p:sp>
          <p:nvSpPr>
            <p:cNvPr id="104" name="rc104"/>
            <p:cNvSpPr/>
            <p:nvPr/>
          </p:nvSpPr>
          <p:spPr>
            <a:xfrm>
              <a:off x="5773222" y="992307"/>
              <a:ext cx="211464" cy="2142515"/>
            </a:xfrm>
            <a:prstGeom prst="rect">
              <a:avLst/>
            </a:prstGeom>
            <a:solidFill>
              <a:srgbClr val="80BD41">
                <a:alpha val="100000"/>
              </a:srgbClr>
            </a:solidFill>
          </p:spPr>
          <p:txBody>
            <a:bodyPr/>
            <a:lstStyle/>
            <a:p/>
          </p:txBody>
        </p:sp>
        <p:sp>
          <p:nvSpPr>
            <p:cNvPr id="105" name="rc105"/>
            <p:cNvSpPr/>
            <p:nvPr/>
          </p:nvSpPr>
          <p:spPr>
            <a:xfrm>
              <a:off x="6008182" y="944696"/>
              <a:ext cx="211464" cy="2190127"/>
            </a:xfrm>
            <a:prstGeom prst="rect">
              <a:avLst/>
            </a:prstGeom>
            <a:solidFill>
              <a:srgbClr val="80BD41">
                <a:alpha val="100000"/>
              </a:srgbClr>
            </a:solidFill>
          </p:spPr>
          <p:txBody>
            <a:bodyPr/>
            <a:lstStyle/>
            <a:p/>
          </p:txBody>
        </p:sp>
        <p:sp>
          <p:nvSpPr>
            <p:cNvPr id="106" name="rc106"/>
            <p:cNvSpPr/>
            <p:nvPr/>
          </p:nvSpPr>
          <p:spPr>
            <a:xfrm>
              <a:off x="6478102" y="897084"/>
              <a:ext cx="211464" cy="2237738"/>
            </a:xfrm>
            <a:prstGeom prst="rect">
              <a:avLst/>
            </a:prstGeom>
            <a:solidFill>
              <a:srgbClr val="80BD41">
                <a:alpha val="100000"/>
              </a:srgbClr>
            </a:solidFill>
          </p:spPr>
          <p:txBody>
            <a:bodyPr/>
            <a:lstStyle/>
            <a:p/>
          </p:txBody>
        </p:sp>
        <p:sp>
          <p:nvSpPr>
            <p:cNvPr id="107" name="rc107"/>
            <p:cNvSpPr/>
            <p:nvPr/>
          </p:nvSpPr>
          <p:spPr>
            <a:xfrm>
              <a:off x="6243142" y="897084"/>
              <a:ext cx="211464" cy="2237738"/>
            </a:xfrm>
            <a:prstGeom prst="rect">
              <a:avLst/>
            </a:prstGeom>
            <a:solidFill>
              <a:srgbClr val="80BD41">
                <a:alpha val="100000"/>
              </a:srgbClr>
            </a:solidFill>
          </p:spPr>
          <p:txBody>
            <a:bodyPr/>
            <a:lstStyle/>
            <a:p/>
          </p:txBody>
        </p:sp>
        <p:sp>
          <p:nvSpPr>
            <p:cNvPr id="108" name="rc108"/>
            <p:cNvSpPr/>
            <p:nvPr/>
          </p:nvSpPr>
          <p:spPr>
            <a:xfrm>
              <a:off x="6713062" y="873279"/>
              <a:ext cx="211464" cy="2261544"/>
            </a:xfrm>
            <a:prstGeom prst="rect">
              <a:avLst/>
            </a:prstGeom>
            <a:solidFill>
              <a:srgbClr val="80BD41">
                <a:alpha val="100000"/>
              </a:srgbClr>
            </a:solidFill>
          </p:spPr>
          <p:txBody>
            <a:bodyPr/>
            <a:lstStyle/>
            <a:p/>
          </p:txBody>
        </p:sp>
        <p:sp>
          <p:nvSpPr>
            <p:cNvPr id="109" name="rc109"/>
            <p:cNvSpPr/>
            <p:nvPr/>
          </p:nvSpPr>
          <p:spPr>
            <a:xfrm>
              <a:off x="6948022" y="849473"/>
              <a:ext cx="211464" cy="2285350"/>
            </a:xfrm>
            <a:prstGeom prst="rect">
              <a:avLst/>
            </a:prstGeom>
            <a:solidFill>
              <a:srgbClr val="80BD41">
                <a:alpha val="100000"/>
              </a:srgbClr>
            </a:solidFill>
          </p:spPr>
          <p:txBody>
            <a:bodyPr/>
            <a:lstStyle/>
            <a:p/>
          </p:txBody>
        </p:sp>
        <p:sp>
          <p:nvSpPr>
            <p:cNvPr id="110" name="rc110"/>
            <p:cNvSpPr/>
            <p:nvPr/>
          </p:nvSpPr>
          <p:spPr>
            <a:xfrm>
              <a:off x="7182982" y="849473"/>
              <a:ext cx="211464" cy="2285350"/>
            </a:xfrm>
            <a:prstGeom prst="rect">
              <a:avLst/>
            </a:prstGeom>
            <a:solidFill>
              <a:srgbClr val="80BD41">
                <a:alpha val="100000"/>
              </a:srgbClr>
            </a:solidFill>
          </p:spPr>
          <p:txBody>
            <a:bodyPr/>
            <a:lstStyle/>
            <a:p/>
          </p:txBody>
        </p:sp>
        <p:sp>
          <p:nvSpPr>
            <p:cNvPr id="111" name="rc111"/>
            <p:cNvSpPr/>
            <p:nvPr/>
          </p:nvSpPr>
          <p:spPr>
            <a:xfrm>
              <a:off x="7652902" y="849473"/>
              <a:ext cx="211464" cy="2285350"/>
            </a:xfrm>
            <a:prstGeom prst="rect">
              <a:avLst/>
            </a:prstGeom>
            <a:solidFill>
              <a:srgbClr val="80BD41">
                <a:alpha val="100000"/>
              </a:srgbClr>
            </a:solidFill>
          </p:spPr>
          <p:txBody>
            <a:bodyPr/>
            <a:lstStyle/>
            <a:p/>
          </p:txBody>
        </p:sp>
        <p:sp>
          <p:nvSpPr>
            <p:cNvPr id="112" name="rc112"/>
            <p:cNvSpPr/>
            <p:nvPr/>
          </p:nvSpPr>
          <p:spPr>
            <a:xfrm>
              <a:off x="7417942" y="849473"/>
              <a:ext cx="211464" cy="2285350"/>
            </a:xfrm>
            <a:prstGeom prst="rect">
              <a:avLst/>
            </a:prstGeom>
            <a:solidFill>
              <a:srgbClr val="80BD41">
                <a:alpha val="100000"/>
              </a:srgbClr>
            </a:solidFill>
          </p:spPr>
          <p:txBody>
            <a:bodyPr/>
            <a:lstStyle/>
            <a:p/>
          </p:txBody>
        </p:sp>
        <p:sp>
          <p:nvSpPr>
            <p:cNvPr id="113" name="rc113"/>
            <p:cNvSpPr/>
            <p:nvPr/>
          </p:nvSpPr>
          <p:spPr>
            <a:xfrm>
              <a:off x="7887862" y="825667"/>
              <a:ext cx="211464" cy="2309156"/>
            </a:xfrm>
            <a:prstGeom prst="rect">
              <a:avLst/>
            </a:prstGeom>
            <a:solidFill>
              <a:srgbClr val="80BD41">
                <a:alpha val="100000"/>
              </a:srgbClr>
            </a:solidFill>
          </p:spPr>
          <p:txBody>
            <a:bodyPr/>
            <a:lstStyle/>
            <a:p/>
          </p:txBody>
        </p:sp>
        <p:sp>
          <p:nvSpPr>
            <p:cNvPr id="114" name="rc114"/>
            <p:cNvSpPr/>
            <p:nvPr/>
          </p:nvSpPr>
          <p:spPr>
            <a:xfrm>
              <a:off x="8357782" y="801862"/>
              <a:ext cx="211464" cy="2332961"/>
            </a:xfrm>
            <a:prstGeom prst="rect">
              <a:avLst/>
            </a:prstGeom>
            <a:solidFill>
              <a:srgbClr val="80BD41">
                <a:alpha val="100000"/>
              </a:srgbClr>
            </a:solidFill>
          </p:spPr>
          <p:txBody>
            <a:bodyPr/>
            <a:lstStyle/>
            <a:p/>
          </p:txBody>
        </p:sp>
        <p:sp>
          <p:nvSpPr>
            <p:cNvPr id="115" name="rc115"/>
            <p:cNvSpPr/>
            <p:nvPr/>
          </p:nvSpPr>
          <p:spPr>
            <a:xfrm>
              <a:off x="8122822" y="801862"/>
              <a:ext cx="211464" cy="2332961"/>
            </a:xfrm>
            <a:prstGeom prst="rect">
              <a:avLst/>
            </a:prstGeom>
            <a:solidFill>
              <a:srgbClr val="80BD41">
                <a:alpha val="100000"/>
              </a:srgbClr>
            </a:solidFill>
          </p:spPr>
          <p:txBody>
            <a:bodyPr/>
            <a:lstStyle/>
            <a:p/>
          </p:txBody>
        </p:sp>
        <p:sp>
          <p:nvSpPr>
            <p:cNvPr id="116" name="rc116"/>
            <p:cNvSpPr/>
            <p:nvPr/>
          </p:nvSpPr>
          <p:spPr>
            <a:xfrm>
              <a:off x="8827702" y="778056"/>
              <a:ext cx="211464" cy="2356767"/>
            </a:xfrm>
            <a:prstGeom prst="rect">
              <a:avLst/>
            </a:prstGeom>
            <a:solidFill>
              <a:srgbClr val="80BD41">
                <a:alpha val="100000"/>
              </a:srgbClr>
            </a:solidFill>
          </p:spPr>
          <p:txBody>
            <a:bodyPr/>
            <a:lstStyle/>
            <a:p/>
          </p:txBody>
        </p:sp>
        <p:sp>
          <p:nvSpPr>
            <p:cNvPr id="117" name="rc117"/>
            <p:cNvSpPr/>
            <p:nvPr/>
          </p:nvSpPr>
          <p:spPr>
            <a:xfrm>
              <a:off x="8592742" y="778056"/>
              <a:ext cx="211464" cy="2356767"/>
            </a:xfrm>
            <a:prstGeom prst="rect">
              <a:avLst/>
            </a:prstGeom>
            <a:solidFill>
              <a:srgbClr val="80BD41">
                <a:alpha val="100000"/>
              </a:srgbClr>
            </a:solidFill>
          </p:spPr>
          <p:txBody>
            <a:bodyPr/>
            <a:lstStyle/>
            <a:p/>
          </p:txBody>
        </p:sp>
        <p:sp>
          <p:nvSpPr>
            <p:cNvPr id="118" name="pg118"/>
            <p:cNvSpPr/>
            <p:nvPr/>
          </p:nvSpPr>
          <p:spPr>
            <a:xfrm>
              <a:off x="1044024" y="3128323"/>
              <a:ext cx="6500" cy="6500"/>
            </a:xfrm>
            <a:custGeom>
              <a:avLst/>
              <a:pathLst>
                <a:path w="6500" h="6500">
                  <a:moveTo>
                    <a:pt x="6500" y="0"/>
                  </a:moveTo>
                  <a:lnTo>
                    <a:pt x="6500" y="6500"/>
                  </a:lnTo>
                  <a:lnTo>
                    <a:pt x="0" y="65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970698" y="3054997"/>
              <a:ext cx="79826" cy="79826"/>
            </a:xfrm>
            <a:custGeom>
              <a:avLst/>
              <a:pathLst>
                <a:path w="79826" h="79826">
                  <a:moveTo>
                    <a:pt x="79826" y="0"/>
                  </a:moveTo>
                  <a:lnTo>
                    <a:pt x="79826" y="7332"/>
                  </a:lnTo>
                  <a:lnTo>
                    <a:pt x="7332" y="79826"/>
                  </a:lnTo>
                  <a:lnTo>
                    <a:pt x="0" y="79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897373" y="2981672"/>
              <a:ext cx="153151" cy="153151"/>
            </a:xfrm>
            <a:custGeom>
              <a:avLst/>
              <a:pathLst>
                <a:path w="153151" h="153151">
                  <a:moveTo>
                    <a:pt x="153151" y="0"/>
                  </a:moveTo>
                  <a:lnTo>
                    <a:pt x="153151" y="7332"/>
                  </a:lnTo>
                  <a:lnTo>
                    <a:pt x="7332" y="153151"/>
                  </a:lnTo>
                  <a:lnTo>
                    <a:pt x="0" y="153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839061" y="290834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839061" y="28350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839061" y="276169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839061" y="268837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839061" y="261504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839061" y="25417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839061" y="246839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839061" y="23950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839061" y="232174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839061" y="224841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839061" y="217509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839061" y="210176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839061" y="20284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839061" y="195511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839061" y="1920731"/>
              <a:ext cx="179856" cy="179856"/>
            </a:xfrm>
            <a:custGeom>
              <a:avLst/>
              <a:pathLst>
                <a:path w="179856" h="179856">
                  <a:moveTo>
                    <a:pt x="172523" y="0"/>
                  </a:moveTo>
                  <a:lnTo>
                    <a:pt x="179856" y="0"/>
                  </a:lnTo>
                  <a:lnTo>
                    <a:pt x="0" y="179856"/>
                  </a:lnTo>
                  <a:lnTo>
                    <a:pt x="0" y="172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839061" y="1920731"/>
              <a:ext cx="106531" cy="106531"/>
            </a:xfrm>
            <a:custGeom>
              <a:avLst/>
              <a:pathLst>
                <a:path w="106531" h="106531">
                  <a:moveTo>
                    <a:pt x="99198" y="0"/>
                  </a:moveTo>
                  <a:lnTo>
                    <a:pt x="106531" y="0"/>
                  </a:lnTo>
                  <a:lnTo>
                    <a:pt x="0" y="106531"/>
                  </a:lnTo>
                  <a:lnTo>
                    <a:pt x="0" y="9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839061" y="1920731"/>
              <a:ext cx="33205" cy="33205"/>
            </a:xfrm>
            <a:custGeom>
              <a:avLst/>
              <a:pathLst>
                <a:path w="33205" h="33205">
                  <a:moveTo>
                    <a:pt x="25873" y="0"/>
                  </a:moveTo>
                  <a:lnTo>
                    <a:pt x="33205" y="0"/>
                  </a:lnTo>
                  <a:lnTo>
                    <a:pt x="0" y="33205"/>
                  </a:lnTo>
                  <a:lnTo>
                    <a:pt x="0" y="258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264000" y="3113339"/>
              <a:ext cx="21484" cy="21484"/>
            </a:xfrm>
            <a:custGeom>
              <a:avLst/>
              <a:pathLst>
                <a:path w="21484" h="21484">
                  <a:moveTo>
                    <a:pt x="21484" y="0"/>
                  </a:moveTo>
                  <a:lnTo>
                    <a:pt x="21484" y="7332"/>
                  </a:lnTo>
                  <a:lnTo>
                    <a:pt x="7332" y="21484"/>
                  </a:lnTo>
                  <a:lnTo>
                    <a:pt x="0" y="21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190675" y="3040013"/>
              <a:ext cx="94810" cy="94810"/>
            </a:xfrm>
            <a:custGeom>
              <a:avLst/>
              <a:pathLst>
                <a:path w="94810" h="94810">
                  <a:moveTo>
                    <a:pt x="94810" y="0"/>
                  </a:moveTo>
                  <a:lnTo>
                    <a:pt x="94810" y="7332"/>
                  </a:lnTo>
                  <a:lnTo>
                    <a:pt x="7332" y="94810"/>
                  </a:lnTo>
                  <a:lnTo>
                    <a:pt x="0" y="94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117349" y="2966688"/>
              <a:ext cx="168135" cy="168135"/>
            </a:xfrm>
            <a:custGeom>
              <a:avLst/>
              <a:pathLst>
                <a:path w="168135" h="168135">
                  <a:moveTo>
                    <a:pt x="168135" y="0"/>
                  </a:moveTo>
                  <a:lnTo>
                    <a:pt x="168135" y="7332"/>
                  </a:lnTo>
                  <a:lnTo>
                    <a:pt x="7332" y="168135"/>
                  </a:lnTo>
                  <a:lnTo>
                    <a:pt x="0" y="168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074021" y="289336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074021" y="282003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074021" y="274671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074021" y="267338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074021" y="26000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074021" y="25267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074021" y="245341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074021" y="238008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074021" y="230675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074021" y="223343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074021" y="216010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074021" y="208678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074021" y="201345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074021" y="194013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074021" y="186680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074021" y="1849314"/>
              <a:ext cx="162964" cy="162964"/>
            </a:xfrm>
            <a:custGeom>
              <a:avLst/>
              <a:pathLst>
                <a:path w="162964" h="162964">
                  <a:moveTo>
                    <a:pt x="155631" y="0"/>
                  </a:moveTo>
                  <a:lnTo>
                    <a:pt x="162964" y="0"/>
                  </a:lnTo>
                  <a:lnTo>
                    <a:pt x="0" y="162964"/>
                  </a:lnTo>
                  <a:lnTo>
                    <a:pt x="0" y="155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074021" y="1849314"/>
              <a:ext cx="89639" cy="89639"/>
            </a:xfrm>
            <a:custGeom>
              <a:avLst/>
              <a:pathLst>
                <a:path w="89639" h="89639">
                  <a:moveTo>
                    <a:pt x="82306" y="0"/>
                  </a:moveTo>
                  <a:lnTo>
                    <a:pt x="89639" y="0"/>
                  </a:lnTo>
                  <a:lnTo>
                    <a:pt x="0" y="89639"/>
                  </a:lnTo>
                  <a:lnTo>
                    <a:pt x="0" y="82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074021" y="1849314"/>
              <a:ext cx="16313" cy="16313"/>
            </a:xfrm>
            <a:custGeom>
              <a:avLst/>
              <a:pathLst>
                <a:path w="16313" h="16313">
                  <a:moveTo>
                    <a:pt x="8981" y="0"/>
                  </a:moveTo>
                  <a:lnTo>
                    <a:pt x="16313" y="0"/>
                  </a:lnTo>
                  <a:lnTo>
                    <a:pt x="0" y="16313"/>
                  </a:lnTo>
                  <a:lnTo>
                    <a:pt x="0" y="89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703952" y="3083371"/>
              <a:ext cx="51452" cy="51452"/>
            </a:xfrm>
            <a:custGeom>
              <a:avLst/>
              <a:pathLst>
                <a:path w="51452" h="51452">
                  <a:moveTo>
                    <a:pt x="51452" y="0"/>
                  </a:moveTo>
                  <a:lnTo>
                    <a:pt x="51452" y="7332"/>
                  </a:lnTo>
                  <a:lnTo>
                    <a:pt x="7332" y="51452"/>
                  </a:lnTo>
                  <a:lnTo>
                    <a:pt x="0" y="5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630627" y="3010046"/>
              <a:ext cx="124777" cy="124777"/>
            </a:xfrm>
            <a:custGeom>
              <a:avLst/>
              <a:pathLst>
                <a:path w="124777" h="124777">
                  <a:moveTo>
                    <a:pt x="124777" y="0"/>
                  </a:moveTo>
                  <a:lnTo>
                    <a:pt x="124777" y="7332"/>
                  </a:lnTo>
                  <a:lnTo>
                    <a:pt x="7332" y="124777"/>
                  </a:lnTo>
                  <a:lnTo>
                    <a:pt x="0" y="124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557302" y="2936720"/>
              <a:ext cx="198103" cy="198103"/>
            </a:xfrm>
            <a:custGeom>
              <a:avLst/>
              <a:pathLst>
                <a:path w="198103" h="198103">
                  <a:moveTo>
                    <a:pt x="198103" y="0"/>
                  </a:moveTo>
                  <a:lnTo>
                    <a:pt x="198103" y="7332"/>
                  </a:lnTo>
                  <a:lnTo>
                    <a:pt x="7332" y="198103"/>
                  </a:lnTo>
                  <a:lnTo>
                    <a:pt x="0" y="1981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543941" y="286339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543941" y="27900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543941" y="271674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543941" y="26434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1543941" y="257009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1543941" y="249676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1543941" y="24234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1543941" y="235011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1543941" y="227679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1543941" y="220346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1543941" y="213014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1543941" y="205681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1543941" y="198349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1543941" y="19101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1543941" y="183683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1543941" y="176351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1543941" y="16901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1543941" y="161686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1543941" y="1563645"/>
              <a:ext cx="198689" cy="198689"/>
            </a:xfrm>
            <a:custGeom>
              <a:avLst/>
              <a:pathLst>
                <a:path w="198689" h="198689">
                  <a:moveTo>
                    <a:pt x="191356" y="0"/>
                  </a:moveTo>
                  <a:lnTo>
                    <a:pt x="198689" y="0"/>
                  </a:lnTo>
                  <a:lnTo>
                    <a:pt x="0" y="198689"/>
                  </a:lnTo>
                  <a:lnTo>
                    <a:pt x="0" y="191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1543941" y="1563645"/>
              <a:ext cx="125363" cy="125363"/>
            </a:xfrm>
            <a:custGeom>
              <a:avLst/>
              <a:pathLst>
                <a:path w="125363" h="125363">
                  <a:moveTo>
                    <a:pt x="118031" y="0"/>
                  </a:moveTo>
                  <a:lnTo>
                    <a:pt x="125363" y="0"/>
                  </a:lnTo>
                  <a:lnTo>
                    <a:pt x="0" y="125363"/>
                  </a:lnTo>
                  <a:lnTo>
                    <a:pt x="0" y="1180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1543941" y="1563645"/>
              <a:ext cx="52038" cy="52038"/>
            </a:xfrm>
            <a:custGeom>
              <a:avLst/>
              <a:pathLst>
                <a:path w="52038" h="52038">
                  <a:moveTo>
                    <a:pt x="44705" y="0"/>
                  </a:moveTo>
                  <a:lnTo>
                    <a:pt x="52038" y="0"/>
                  </a:lnTo>
                  <a:lnTo>
                    <a:pt x="0" y="52038"/>
                  </a:lnTo>
                  <a:lnTo>
                    <a:pt x="0" y="44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17230" y="3126729"/>
              <a:ext cx="8094" cy="8094"/>
            </a:xfrm>
            <a:custGeom>
              <a:avLst/>
              <a:pathLst>
                <a:path w="8094" h="8094">
                  <a:moveTo>
                    <a:pt x="8094" y="0"/>
                  </a:moveTo>
                  <a:lnTo>
                    <a:pt x="8094" y="7332"/>
                  </a:lnTo>
                  <a:lnTo>
                    <a:pt x="7332" y="8094"/>
                  </a:lnTo>
                  <a:lnTo>
                    <a:pt x="0" y="8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143905" y="3053403"/>
              <a:ext cx="81420" cy="81420"/>
            </a:xfrm>
            <a:custGeom>
              <a:avLst/>
              <a:pathLst>
                <a:path w="81420" h="81420">
                  <a:moveTo>
                    <a:pt x="81420" y="0"/>
                  </a:moveTo>
                  <a:lnTo>
                    <a:pt x="81420" y="7332"/>
                  </a:lnTo>
                  <a:lnTo>
                    <a:pt x="7332" y="81420"/>
                  </a:lnTo>
                  <a:lnTo>
                    <a:pt x="0" y="81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70579" y="2980078"/>
              <a:ext cx="154745" cy="154745"/>
            </a:xfrm>
            <a:custGeom>
              <a:avLst/>
              <a:pathLst>
                <a:path w="154745" h="154745">
                  <a:moveTo>
                    <a:pt x="154745" y="0"/>
                  </a:moveTo>
                  <a:lnTo>
                    <a:pt x="154745" y="7332"/>
                  </a:lnTo>
                  <a:lnTo>
                    <a:pt x="7332" y="154745"/>
                  </a:lnTo>
                  <a:lnTo>
                    <a:pt x="0" y="1547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13861" y="290675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13861" y="283342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013861" y="276010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013861" y="268677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013861" y="261345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013861" y="254012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013861" y="246680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013861" y="23934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013861" y="232014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013861" y="224682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013861" y="217349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013861" y="210017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013861" y="202684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013861" y="195352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013861" y="188019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013861" y="180687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013861" y="173354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013861" y="16602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013861" y="158689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013861" y="1539839"/>
              <a:ext cx="192527" cy="192527"/>
            </a:xfrm>
            <a:custGeom>
              <a:avLst/>
              <a:pathLst>
                <a:path w="192527" h="192527">
                  <a:moveTo>
                    <a:pt x="185194" y="0"/>
                  </a:moveTo>
                  <a:lnTo>
                    <a:pt x="192527" y="0"/>
                  </a:lnTo>
                  <a:lnTo>
                    <a:pt x="0" y="192527"/>
                  </a:lnTo>
                  <a:lnTo>
                    <a:pt x="0" y="185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013861" y="1539839"/>
              <a:ext cx="119201" cy="119201"/>
            </a:xfrm>
            <a:custGeom>
              <a:avLst/>
              <a:pathLst>
                <a:path w="119201" h="119201">
                  <a:moveTo>
                    <a:pt x="111869" y="0"/>
                  </a:moveTo>
                  <a:lnTo>
                    <a:pt x="119201" y="0"/>
                  </a:lnTo>
                  <a:lnTo>
                    <a:pt x="0" y="119201"/>
                  </a:lnTo>
                  <a:lnTo>
                    <a:pt x="0" y="111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013861" y="1539839"/>
              <a:ext cx="45876" cy="45876"/>
            </a:xfrm>
            <a:custGeom>
              <a:avLst/>
              <a:pathLst>
                <a:path w="45876" h="45876">
                  <a:moveTo>
                    <a:pt x="38543" y="0"/>
                  </a:moveTo>
                  <a:lnTo>
                    <a:pt x="45876" y="0"/>
                  </a:lnTo>
                  <a:lnTo>
                    <a:pt x="0" y="45876"/>
                  </a:lnTo>
                  <a:lnTo>
                    <a:pt x="0" y="3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437206" y="3111745"/>
              <a:ext cx="23078" cy="23078"/>
            </a:xfrm>
            <a:custGeom>
              <a:avLst/>
              <a:pathLst>
                <a:path w="23078" h="23078">
                  <a:moveTo>
                    <a:pt x="23078" y="0"/>
                  </a:moveTo>
                  <a:lnTo>
                    <a:pt x="23078" y="7332"/>
                  </a:lnTo>
                  <a:lnTo>
                    <a:pt x="7332" y="23078"/>
                  </a:lnTo>
                  <a:lnTo>
                    <a:pt x="0" y="23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363881" y="3038419"/>
              <a:ext cx="96403" cy="96403"/>
            </a:xfrm>
            <a:custGeom>
              <a:avLst/>
              <a:pathLst>
                <a:path w="96403" h="96403">
                  <a:moveTo>
                    <a:pt x="96403" y="0"/>
                  </a:moveTo>
                  <a:lnTo>
                    <a:pt x="96403" y="7332"/>
                  </a:lnTo>
                  <a:lnTo>
                    <a:pt x="7332" y="96403"/>
                  </a:lnTo>
                  <a:lnTo>
                    <a:pt x="0" y="96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290556" y="2965094"/>
              <a:ext cx="169729" cy="169729"/>
            </a:xfrm>
            <a:custGeom>
              <a:avLst/>
              <a:pathLst>
                <a:path w="169729" h="169729">
                  <a:moveTo>
                    <a:pt x="169729" y="0"/>
                  </a:moveTo>
                  <a:lnTo>
                    <a:pt x="169729" y="7332"/>
                  </a:lnTo>
                  <a:lnTo>
                    <a:pt x="7332" y="169729"/>
                  </a:lnTo>
                  <a:lnTo>
                    <a:pt x="0" y="16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248821" y="28917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248821" y="281844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248821" y="274511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248821" y="267179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248821" y="259846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248821" y="25251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248821" y="245181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248821" y="237849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248821" y="23051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248821" y="223184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248821" y="215851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248821" y="208518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248821" y="201186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248821" y="193853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248821" y="186521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248821" y="17918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248821" y="171856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248821" y="164523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248821" y="157191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248821" y="149858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248821" y="1468422"/>
              <a:ext cx="175635" cy="175635"/>
            </a:xfrm>
            <a:custGeom>
              <a:avLst/>
              <a:pathLst>
                <a:path w="175635" h="175635">
                  <a:moveTo>
                    <a:pt x="168302" y="0"/>
                  </a:moveTo>
                  <a:lnTo>
                    <a:pt x="175635" y="0"/>
                  </a:lnTo>
                  <a:lnTo>
                    <a:pt x="0" y="175635"/>
                  </a:lnTo>
                  <a:lnTo>
                    <a:pt x="0" y="1683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248821" y="1468422"/>
              <a:ext cx="102309" cy="102309"/>
            </a:xfrm>
            <a:custGeom>
              <a:avLst/>
              <a:pathLst>
                <a:path w="102309" h="102309">
                  <a:moveTo>
                    <a:pt x="94977" y="0"/>
                  </a:moveTo>
                  <a:lnTo>
                    <a:pt x="102309" y="0"/>
                  </a:lnTo>
                  <a:lnTo>
                    <a:pt x="0" y="102309"/>
                  </a:lnTo>
                  <a:lnTo>
                    <a:pt x="0" y="949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248821" y="1468422"/>
              <a:ext cx="28984" cy="28984"/>
            </a:xfrm>
            <a:custGeom>
              <a:avLst/>
              <a:pathLst>
                <a:path w="28984" h="28984">
                  <a:moveTo>
                    <a:pt x="21651" y="0"/>
                  </a:moveTo>
                  <a:lnTo>
                    <a:pt x="28984" y="0"/>
                  </a:lnTo>
                  <a:lnTo>
                    <a:pt x="0" y="28984"/>
                  </a:lnTo>
                  <a:lnTo>
                    <a:pt x="0" y="21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830389" y="3095167"/>
              <a:ext cx="39656" cy="39656"/>
            </a:xfrm>
            <a:custGeom>
              <a:avLst/>
              <a:pathLst>
                <a:path w="39656" h="39656">
                  <a:moveTo>
                    <a:pt x="39656" y="0"/>
                  </a:moveTo>
                  <a:lnTo>
                    <a:pt x="39656" y="7332"/>
                  </a:lnTo>
                  <a:lnTo>
                    <a:pt x="7332" y="39656"/>
                  </a:lnTo>
                  <a:lnTo>
                    <a:pt x="0" y="39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757063" y="3021842"/>
              <a:ext cx="112981" cy="112981"/>
            </a:xfrm>
            <a:custGeom>
              <a:avLst/>
              <a:pathLst>
                <a:path w="112981" h="112981">
                  <a:moveTo>
                    <a:pt x="112981" y="0"/>
                  </a:moveTo>
                  <a:lnTo>
                    <a:pt x="112981" y="7332"/>
                  </a:lnTo>
                  <a:lnTo>
                    <a:pt x="7332" y="112981"/>
                  </a:lnTo>
                  <a:lnTo>
                    <a:pt x="0" y="1129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83738" y="2948516"/>
              <a:ext cx="186307" cy="186307"/>
            </a:xfrm>
            <a:custGeom>
              <a:avLst/>
              <a:pathLst>
                <a:path w="186307" h="186307">
                  <a:moveTo>
                    <a:pt x="186307" y="0"/>
                  </a:moveTo>
                  <a:lnTo>
                    <a:pt x="186307" y="7332"/>
                  </a:lnTo>
                  <a:lnTo>
                    <a:pt x="7332" y="186307"/>
                  </a:lnTo>
                  <a:lnTo>
                    <a:pt x="0" y="18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58581" y="287519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58581" y="28018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58581" y="272854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58581" y="265521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58581" y="258188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58581" y="250856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58581" y="243523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58581" y="236191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58581" y="22885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58581" y="221526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58581" y="214193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58581" y="206861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58581" y="199528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58581" y="19219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658581" y="18486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658581" y="177531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658581" y="170198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658581" y="162865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658581" y="155533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658581" y="148200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658581" y="140868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658581" y="133535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658581" y="126203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658581" y="118870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658581" y="1135142"/>
              <a:ext cx="199036" cy="199036"/>
            </a:xfrm>
            <a:custGeom>
              <a:avLst/>
              <a:pathLst>
                <a:path w="199036" h="199036">
                  <a:moveTo>
                    <a:pt x="191703" y="0"/>
                  </a:moveTo>
                  <a:lnTo>
                    <a:pt x="199036" y="0"/>
                  </a:lnTo>
                  <a:lnTo>
                    <a:pt x="0" y="199036"/>
                  </a:lnTo>
                  <a:lnTo>
                    <a:pt x="0" y="191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658581" y="1135142"/>
              <a:ext cx="125710" cy="125710"/>
            </a:xfrm>
            <a:custGeom>
              <a:avLst/>
              <a:pathLst>
                <a:path w="125710" h="125710">
                  <a:moveTo>
                    <a:pt x="118378" y="0"/>
                  </a:moveTo>
                  <a:lnTo>
                    <a:pt x="125710" y="0"/>
                  </a:lnTo>
                  <a:lnTo>
                    <a:pt x="0" y="125710"/>
                  </a:lnTo>
                  <a:lnTo>
                    <a:pt x="0" y="118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658581" y="1135142"/>
              <a:ext cx="52385" cy="52385"/>
            </a:xfrm>
            <a:custGeom>
              <a:avLst/>
              <a:pathLst>
                <a:path w="52385" h="52385">
                  <a:moveTo>
                    <a:pt x="45052" y="0"/>
                  </a:moveTo>
                  <a:lnTo>
                    <a:pt x="52385" y="0"/>
                  </a:lnTo>
                  <a:lnTo>
                    <a:pt x="0" y="52385"/>
                  </a:lnTo>
                  <a:lnTo>
                    <a:pt x="0" y="45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63643" y="3123541"/>
              <a:ext cx="11282" cy="11282"/>
            </a:xfrm>
            <a:custGeom>
              <a:avLst/>
              <a:pathLst>
                <a:path w="11282" h="11282">
                  <a:moveTo>
                    <a:pt x="11282" y="0"/>
                  </a:moveTo>
                  <a:lnTo>
                    <a:pt x="11282" y="7332"/>
                  </a:lnTo>
                  <a:lnTo>
                    <a:pt x="7332" y="11282"/>
                  </a:lnTo>
                  <a:lnTo>
                    <a:pt x="0" y="112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90317" y="3050215"/>
              <a:ext cx="84607" cy="84607"/>
            </a:xfrm>
            <a:custGeom>
              <a:avLst/>
              <a:pathLst>
                <a:path w="84607" h="84607">
                  <a:moveTo>
                    <a:pt x="84607" y="0"/>
                  </a:moveTo>
                  <a:lnTo>
                    <a:pt x="84607" y="7332"/>
                  </a:lnTo>
                  <a:lnTo>
                    <a:pt x="7332" y="84607"/>
                  </a:lnTo>
                  <a:lnTo>
                    <a:pt x="0" y="84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16992" y="2976890"/>
              <a:ext cx="157933" cy="157933"/>
            </a:xfrm>
            <a:custGeom>
              <a:avLst/>
              <a:pathLst>
                <a:path w="157933" h="157933">
                  <a:moveTo>
                    <a:pt x="157933" y="0"/>
                  </a:moveTo>
                  <a:lnTo>
                    <a:pt x="157933" y="7332"/>
                  </a:lnTo>
                  <a:lnTo>
                    <a:pt x="7332" y="157933"/>
                  </a:lnTo>
                  <a:lnTo>
                    <a:pt x="0" y="1579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363461" y="29035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363461" y="283023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363461" y="275691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363461" y="26835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363461" y="261026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363461" y="253693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363461" y="246361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363461" y="239028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363461" y="23169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363461" y="224363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363461" y="217031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363461" y="209698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363461" y="202366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363461" y="195033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363461" y="187700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363461" y="180368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363461" y="173035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363461" y="165703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363461" y="158370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363461" y="151038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363461" y="143705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363461" y="136373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363461" y="129040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363461" y="121708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363461" y="114375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363461" y="1111336"/>
              <a:ext cx="177890" cy="177890"/>
            </a:xfrm>
            <a:custGeom>
              <a:avLst/>
              <a:pathLst>
                <a:path w="177890" h="177890">
                  <a:moveTo>
                    <a:pt x="170557" y="0"/>
                  </a:moveTo>
                  <a:lnTo>
                    <a:pt x="177890" y="0"/>
                  </a:lnTo>
                  <a:lnTo>
                    <a:pt x="0" y="177890"/>
                  </a:lnTo>
                  <a:lnTo>
                    <a:pt x="0" y="1705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63461" y="1111336"/>
              <a:ext cx="104564" cy="104564"/>
            </a:xfrm>
            <a:custGeom>
              <a:avLst/>
              <a:pathLst>
                <a:path w="104564" h="104564">
                  <a:moveTo>
                    <a:pt x="97232" y="0"/>
                  </a:moveTo>
                  <a:lnTo>
                    <a:pt x="104564" y="0"/>
                  </a:lnTo>
                  <a:lnTo>
                    <a:pt x="0" y="104564"/>
                  </a:lnTo>
                  <a:lnTo>
                    <a:pt x="0" y="97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363461" y="1111336"/>
              <a:ext cx="31239" cy="31239"/>
            </a:xfrm>
            <a:custGeom>
              <a:avLst/>
              <a:pathLst>
                <a:path w="31239" h="31239">
                  <a:moveTo>
                    <a:pt x="23906" y="0"/>
                  </a:moveTo>
                  <a:lnTo>
                    <a:pt x="31239" y="0"/>
                  </a:lnTo>
                  <a:lnTo>
                    <a:pt x="0" y="31239"/>
                  </a:lnTo>
                  <a:lnTo>
                    <a:pt x="0" y="239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43548" y="3063605"/>
              <a:ext cx="71218" cy="71218"/>
            </a:xfrm>
            <a:custGeom>
              <a:avLst/>
              <a:pathLst>
                <a:path w="71218" h="71218">
                  <a:moveTo>
                    <a:pt x="71218" y="0"/>
                  </a:moveTo>
                  <a:lnTo>
                    <a:pt x="71218" y="7332"/>
                  </a:lnTo>
                  <a:lnTo>
                    <a:pt x="7332" y="71218"/>
                  </a:lnTo>
                  <a:lnTo>
                    <a:pt x="0" y="71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70222" y="2990280"/>
              <a:ext cx="144543" cy="144543"/>
            </a:xfrm>
            <a:custGeom>
              <a:avLst/>
              <a:pathLst>
                <a:path w="144543" h="144543">
                  <a:moveTo>
                    <a:pt x="144543" y="0"/>
                  </a:moveTo>
                  <a:lnTo>
                    <a:pt x="144543" y="7332"/>
                  </a:lnTo>
                  <a:lnTo>
                    <a:pt x="7332" y="144543"/>
                  </a:lnTo>
                  <a:lnTo>
                    <a:pt x="0" y="14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03302" y="2916954"/>
              <a:ext cx="211464" cy="217868"/>
            </a:xfrm>
            <a:custGeom>
              <a:avLst/>
              <a:pathLst>
                <a:path w="211464" h="217868">
                  <a:moveTo>
                    <a:pt x="211464" y="0"/>
                  </a:moveTo>
                  <a:lnTo>
                    <a:pt x="211464" y="7332"/>
                  </a:lnTo>
                  <a:lnTo>
                    <a:pt x="927" y="217868"/>
                  </a:lnTo>
                  <a:lnTo>
                    <a:pt x="0" y="217868"/>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03302" y="284362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03302" y="277030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03302" y="269697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03302" y="262365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03302" y="255032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03302" y="247700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03302" y="240367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03302" y="233035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03302" y="225702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03302" y="218370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03302" y="21103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03302" y="203705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03302" y="196372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03302" y="189039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03302" y="181707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03302" y="174374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03302" y="167042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03302" y="159709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03302" y="152377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03302" y="145044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03302" y="13771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03302" y="130379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03302" y="123047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03302" y="115714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03302" y="108382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303302" y="101049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303302" y="992307"/>
              <a:ext cx="163657" cy="163657"/>
            </a:xfrm>
            <a:custGeom>
              <a:avLst/>
              <a:pathLst>
                <a:path w="163657" h="163657">
                  <a:moveTo>
                    <a:pt x="156325" y="0"/>
                  </a:moveTo>
                  <a:lnTo>
                    <a:pt x="163657" y="0"/>
                  </a:lnTo>
                  <a:lnTo>
                    <a:pt x="0" y="163657"/>
                  </a:lnTo>
                  <a:lnTo>
                    <a:pt x="0" y="156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303302" y="992307"/>
              <a:ext cx="90332" cy="90332"/>
            </a:xfrm>
            <a:custGeom>
              <a:avLst/>
              <a:pathLst>
                <a:path w="90332" h="90332">
                  <a:moveTo>
                    <a:pt x="83000" y="0"/>
                  </a:moveTo>
                  <a:lnTo>
                    <a:pt x="90332" y="0"/>
                  </a:lnTo>
                  <a:lnTo>
                    <a:pt x="0" y="90332"/>
                  </a:lnTo>
                  <a:lnTo>
                    <a:pt x="0" y="8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303302" y="992307"/>
              <a:ext cx="17007" cy="17007"/>
            </a:xfrm>
            <a:custGeom>
              <a:avLst/>
              <a:pathLst>
                <a:path w="17007" h="17007">
                  <a:moveTo>
                    <a:pt x="9674" y="0"/>
                  </a:moveTo>
                  <a:lnTo>
                    <a:pt x="17007" y="0"/>
                  </a:lnTo>
                  <a:lnTo>
                    <a:pt x="0" y="17007"/>
                  </a:lnTo>
                  <a:lnTo>
                    <a:pt x="0" y="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736849" y="3121947"/>
              <a:ext cx="12876" cy="12876"/>
            </a:xfrm>
            <a:custGeom>
              <a:avLst/>
              <a:pathLst>
                <a:path w="12876" h="12876">
                  <a:moveTo>
                    <a:pt x="12876" y="0"/>
                  </a:moveTo>
                  <a:lnTo>
                    <a:pt x="12876" y="7332"/>
                  </a:lnTo>
                  <a:lnTo>
                    <a:pt x="7332" y="12876"/>
                  </a:lnTo>
                  <a:lnTo>
                    <a:pt x="0" y="12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63524" y="3048621"/>
              <a:ext cx="86201" cy="86201"/>
            </a:xfrm>
            <a:custGeom>
              <a:avLst/>
              <a:pathLst>
                <a:path w="86201" h="86201">
                  <a:moveTo>
                    <a:pt x="86201" y="0"/>
                  </a:moveTo>
                  <a:lnTo>
                    <a:pt x="86201" y="7332"/>
                  </a:lnTo>
                  <a:lnTo>
                    <a:pt x="7332" y="86201"/>
                  </a:lnTo>
                  <a:lnTo>
                    <a:pt x="0" y="862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590198" y="2975296"/>
              <a:ext cx="159527" cy="159527"/>
            </a:xfrm>
            <a:custGeom>
              <a:avLst/>
              <a:pathLst>
                <a:path w="159527" h="159527">
                  <a:moveTo>
                    <a:pt x="159527" y="0"/>
                  </a:moveTo>
                  <a:lnTo>
                    <a:pt x="159527" y="7332"/>
                  </a:lnTo>
                  <a:lnTo>
                    <a:pt x="7332" y="159527"/>
                  </a:lnTo>
                  <a:lnTo>
                    <a:pt x="0" y="159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538262" y="290197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538262" y="282864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538262" y="275532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538262" y="268199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538262" y="26086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538262" y="253534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538262" y="246201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538262" y="238869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538262" y="231536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5538262" y="22420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5538262" y="216871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5538262" y="209539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5538262" y="202206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5538262" y="194874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5538262" y="187541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5538262" y="180209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5538262" y="172876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5538262" y="165543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5538262" y="158211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5538262" y="15087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5538262" y="143546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5538262" y="136213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5538262" y="128881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5538262" y="121548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5538262" y="11421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5538262" y="106883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5538262" y="99551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5538262" y="992307"/>
              <a:ext cx="148674" cy="148674"/>
            </a:xfrm>
            <a:custGeom>
              <a:avLst/>
              <a:pathLst>
                <a:path w="148674" h="148674">
                  <a:moveTo>
                    <a:pt x="141341" y="0"/>
                  </a:moveTo>
                  <a:lnTo>
                    <a:pt x="148674" y="0"/>
                  </a:lnTo>
                  <a:lnTo>
                    <a:pt x="0" y="148674"/>
                  </a:lnTo>
                  <a:lnTo>
                    <a:pt x="0" y="141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5538262" y="992307"/>
              <a:ext cx="75348" cy="75348"/>
            </a:xfrm>
            <a:custGeom>
              <a:avLst/>
              <a:pathLst>
                <a:path w="75348" h="75348">
                  <a:moveTo>
                    <a:pt x="68016" y="0"/>
                  </a:moveTo>
                  <a:lnTo>
                    <a:pt x="75348" y="0"/>
                  </a:lnTo>
                  <a:lnTo>
                    <a:pt x="0" y="75348"/>
                  </a:lnTo>
                  <a:lnTo>
                    <a:pt x="0" y="68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5538262" y="992307"/>
              <a:ext cx="2023" cy="2023"/>
            </a:xfrm>
            <a:custGeom>
              <a:avLst/>
              <a:pathLst>
                <a:path w="2023" h="2023">
                  <a:moveTo>
                    <a:pt x="0" y="2023"/>
                  </a:moveTo>
                  <a:lnTo>
                    <a:pt x="0" y="0"/>
                  </a:lnTo>
                  <a:lnTo>
                    <a:pt x="202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16754" y="3062011"/>
              <a:ext cx="72811" cy="72811"/>
            </a:xfrm>
            <a:custGeom>
              <a:avLst/>
              <a:pathLst>
                <a:path w="72811" h="72811">
                  <a:moveTo>
                    <a:pt x="72811" y="0"/>
                  </a:moveTo>
                  <a:lnTo>
                    <a:pt x="72811" y="7332"/>
                  </a:lnTo>
                  <a:lnTo>
                    <a:pt x="7332" y="72811"/>
                  </a:lnTo>
                  <a:lnTo>
                    <a:pt x="0" y="72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543429" y="2988686"/>
              <a:ext cx="146137" cy="146137"/>
            </a:xfrm>
            <a:custGeom>
              <a:avLst/>
              <a:pathLst>
                <a:path w="146137" h="146137">
                  <a:moveTo>
                    <a:pt x="146137" y="0"/>
                  </a:moveTo>
                  <a:lnTo>
                    <a:pt x="146137" y="7332"/>
                  </a:lnTo>
                  <a:lnTo>
                    <a:pt x="7332" y="146137"/>
                  </a:lnTo>
                  <a:lnTo>
                    <a:pt x="0" y="146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478102" y="291536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478102" y="28420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478102" y="276871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478102" y="269538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478102" y="262205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478102" y="254873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478102" y="247540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478102" y="240208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478102" y="232875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478102" y="225543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478102" y="218210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478102" y="210878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478102" y="203545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478102" y="196213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478102" y="188880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6478102" y="181548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478102" y="174215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478102" y="166882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478102" y="159550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478102" y="152217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478102" y="144885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6478102" y="137552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6478102" y="130220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6478102" y="122887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6478102" y="115555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6478102" y="108222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6478102" y="100890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6478102" y="9355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6478102" y="897084"/>
              <a:ext cx="183961" cy="183961"/>
            </a:xfrm>
            <a:custGeom>
              <a:avLst/>
              <a:pathLst>
                <a:path w="183961" h="183961">
                  <a:moveTo>
                    <a:pt x="176629" y="0"/>
                  </a:moveTo>
                  <a:lnTo>
                    <a:pt x="183961" y="0"/>
                  </a:lnTo>
                  <a:lnTo>
                    <a:pt x="0" y="183961"/>
                  </a:lnTo>
                  <a:lnTo>
                    <a:pt x="0" y="1766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6478102" y="897084"/>
              <a:ext cx="110636" cy="110636"/>
            </a:xfrm>
            <a:custGeom>
              <a:avLst/>
              <a:pathLst>
                <a:path w="110636" h="110636">
                  <a:moveTo>
                    <a:pt x="103303" y="0"/>
                  </a:moveTo>
                  <a:lnTo>
                    <a:pt x="110636" y="0"/>
                  </a:lnTo>
                  <a:lnTo>
                    <a:pt x="0" y="110636"/>
                  </a:lnTo>
                  <a:lnTo>
                    <a:pt x="0" y="103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6478102" y="897084"/>
              <a:ext cx="37310" cy="37310"/>
            </a:xfrm>
            <a:custGeom>
              <a:avLst/>
              <a:pathLst>
                <a:path w="37310" h="37310">
                  <a:moveTo>
                    <a:pt x="29978" y="0"/>
                  </a:moveTo>
                  <a:lnTo>
                    <a:pt x="37310" y="0"/>
                  </a:lnTo>
                  <a:lnTo>
                    <a:pt x="0" y="37310"/>
                  </a:lnTo>
                  <a:lnTo>
                    <a:pt x="0" y="29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rc393"/>
            <p:cNvSpPr/>
            <p:nvPr/>
          </p:nvSpPr>
          <p:spPr>
            <a:xfrm>
              <a:off x="839061" y="1920731"/>
              <a:ext cx="211464" cy="1214092"/>
            </a:xfrm>
            <a:prstGeom prst="rect">
              <a:avLst/>
            </a:prstGeom>
            <a:ln w="1355" cap="sq">
              <a:solidFill>
                <a:srgbClr val="000000">
                  <a:alpha val="100000"/>
                </a:srgbClr>
              </a:solidFill>
              <a:prstDash val="solid"/>
              <a:miter/>
            </a:ln>
          </p:spPr>
          <p:txBody>
            <a:bodyPr/>
            <a:lstStyle/>
            <a:p/>
          </p:txBody>
        </p:sp>
        <p:sp>
          <p:nvSpPr>
            <p:cNvPr id="394" name="rc394"/>
            <p:cNvSpPr/>
            <p:nvPr/>
          </p:nvSpPr>
          <p:spPr>
            <a:xfrm>
              <a:off x="1074021" y="1849314"/>
              <a:ext cx="211464" cy="1285509"/>
            </a:xfrm>
            <a:prstGeom prst="rect">
              <a:avLst/>
            </a:prstGeom>
            <a:ln w="1355" cap="sq">
              <a:solidFill>
                <a:srgbClr val="000000">
                  <a:alpha val="100000"/>
                </a:srgbClr>
              </a:solidFill>
              <a:prstDash val="solid"/>
              <a:miter/>
            </a:ln>
          </p:spPr>
          <p:txBody>
            <a:bodyPr/>
            <a:lstStyle/>
            <a:p/>
          </p:txBody>
        </p:sp>
        <p:sp>
          <p:nvSpPr>
            <p:cNvPr id="395" name="rc395"/>
            <p:cNvSpPr/>
            <p:nvPr/>
          </p:nvSpPr>
          <p:spPr>
            <a:xfrm>
              <a:off x="1308981" y="1801702"/>
              <a:ext cx="211464" cy="1333121"/>
            </a:xfrm>
            <a:prstGeom prst="rect">
              <a:avLst/>
            </a:prstGeom>
            <a:ln w="1355" cap="sq">
              <a:solidFill>
                <a:srgbClr val="000000">
                  <a:alpha val="100000"/>
                </a:srgbClr>
              </a:solidFill>
              <a:prstDash val="solid"/>
              <a:miter/>
            </a:ln>
          </p:spPr>
          <p:txBody>
            <a:bodyPr/>
            <a:lstStyle/>
            <a:p/>
          </p:txBody>
        </p:sp>
        <p:sp>
          <p:nvSpPr>
            <p:cNvPr id="396" name="rc396"/>
            <p:cNvSpPr/>
            <p:nvPr/>
          </p:nvSpPr>
          <p:spPr>
            <a:xfrm>
              <a:off x="1543941" y="1563645"/>
              <a:ext cx="211464" cy="1571178"/>
            </a:xfrm>
            <a:prstGeom prst="rect">
              <a:avLst/>
            </a:prstGeom>
            <a:ln w="1355" cap="sq">
              <a:solidFill>
                <a:srgbClr val="000000">
                  <a:alpha val="100000"/>
                </a:srgbClr>
              </a:solidFill>
              <a:prstDash val="solid"/>
              <a:miter/>
            </a:ln>
          </p:spPr>
          <p:txBody>
            <a:bodyPr/>
            <a:lstStyle/>
            <a:p/>
          </p:txBody>
        </p:sp>
        <p:sp>
          <p:nvSpPr>
            <p:cNvPr id="397" name="rc397"/>
            <p:cNvSpPr/>
            <p:nvPr/>
          </p:nvSpPr>
          <p:spPr>
            <a:xfrm>
              <a:off x="1778901" y="1563645"/>
              <a:ext cx="211464" cy="1571178"/>
            </a:xfrm>
            <a:prstGeom prst="rect">
              <a:avLst/>
            </a:prstGeom>
            <a:ln w="1355" cap="sq">
              <a:solidFill>
                <a:srgbClr val="000000">
                  <a:alpha val="100000"/>
                </a:srgbClr>
              </a:solidFill>
              <a:prstDash val="solid"/>
              <a:miter/>
            </a:ln>
          </p:spPr>
          <p:txBody>
            <a:bodyPr/>
            <a:lstStyle/>
            <a:p/>
          </p:txBody>
        </p:sp>
        <p:sp>
          <p:nvSpPr>
            <p:cNvPr id="398" name="rc398"/>
            <p:cNvSpPr/>
            <p:nvPr/>
          </p:nvSpPr>
          <p:spPr>
            <a:xfrm>
              <a:off x="2013861" y="1539839"/>
              <a:ext cx="211464" cy="1594984"/>
            </a:xfrm>
            <a:prstGeom prst="rect">
              <a:avLst/>
            </a:prstGeom>
            <a:ln w="1355" cap="sq">
              <a:solidFill>
                <a:srgbClr val="000000">
                  <a:alpha val="100000"/>
                </a:srgbClr>
              </a:solidFill>
              <a:prstDash val="solid"/>
              <a:miter/>
            </a:ln>
          </p:spPr>
          <p:txBody>
            <a:bodyPr/>
            <a:lstStyle/>
            <a:p/>
          </p:txBody>
        </p:sp>
        <p:sp>
          <p:nvSpPr>
            <p:cNvPr id="399" name="rc399"/>
            <p:cNvSpPr/>
            <p:nvPr/>
          </p:nvSpPr>
          <p:spPr>
            <a:xfrm>
              <a:off x="2248821" y="1468422"/>
              <a:ext cx="211464" cy="1666401"/>
            </a:xfrm>
            <a:prstGeom prst="rect">
              <a:avLst/>
            </a:prstGeom>
            <a:ln w="1355" cap="sq">
              <a:solidFill>
                <a:srgbClr val="000000">
                  <a:alpha val="100000"/>
                </a:srgbClr>
              </a:solidFill>
              <a:prstDash val="solid"/>
              <a:miter/>
            </a:ln>
          </p:spPr>
          <p:txBody>
            <a:bodyPr/>
            <a:lstStyle/>
            <a:p/>
          </p:txBody>
        </p:sp>
        <p:sp>
          <p:nvSpPr>
            <p:cNvPr id="400" name="rc400"/>
            <p:cNvSpPr/>
            <p:nvPr/>
          </p:nvSpPr>
          <p:spPr>
            <a:xfrm>
              <a:off x="2483781" y="1444616"/>
              <a:ext cx="211464" cy="1690206"/>
            </a:xfrm>
            <a:prstGeom prst="rect">
              <a:avLst/>
            </a:prstGeom>
            <a:ln w="1355" cap="sq">
              <a:solidFill>
                <a:srgbClr val="000000">
                  <a:alpha val="100000"/>
                </a:srgbClr>
              </a:solidFill>
              <a:prstDash val="solid"/>
              <a:miter/>
            </a:ln>
          </p:spPr>
          <p:txBody>
            <a:bodyPr/>
            <a:lstStyle/>
            <a:p/>
          </p:txBody>
        </p:sp>
        <p:sp>
          <p:nvSpPr>
            <p:cNvPr id="401" name="rc401"/>
            <p:cNvSpPr/>
            <p:nvPr/>
          </p:nvSpPr>
          <p:spPr>
            <a:xfrm>
              <a:off x="2718741" y="1420811"/>
              <a:ext cx="211464" cy="1714012"/>
            </a:xfrm>
            <a:prstGeom prst="rect">
              <a:avLst/>
            </a:prstGeom>
            <a:ln w="1355" cap="sq">
              <a:solidFill>
                <a:srgbClr val="000000">
                  <a:alpha val="100000"/>
                </a:srgbClr>
              </a:solidFill>
              <a:prstDash val="solid"/>
              <a:miter/>
            </a:ln>
          </p:spPr>
          <p:txBody>
            <a:bodyPr/>
            <a:lstStyle/>
            <a:p/>
          </p:txBody>
        </p:sp>
        <p:sp>
          <p:nvSpPr>
            <p:cNvPr id="402" name="rc402"/>
            <p:cNvSpPr/>
            <p:nvPr/>
          </p:nvSpPr>
          <p:spPr>
            <a:xfrm>
              <a:off x="2953701" y="1397005"/>
              <a:ext cx="211464" cy="1737818"/>
            </a:xfrm>
            <a:prstGeom prst="rect">
              <a:avLst/>
            </a:prstGeom>
            <a:ln w="1355" cap="sq">
              <a:solidFill>
                <a:srgbClr val="000000">
                  <a:alpha val="100000"/>
                </a:srgbClr>
              </a:solidFill>
              <a:prstDash val="solid"/>
              <a:miter/>
            </a:ln>
          </p:spPr>
          <p:txBody>
            <a:bodyPr/>
            <a:lstStyle/>
            <a:p/>
          </p:txBody>
        </p:sp>
        <p:sp>
          <p:nvSpPr>
            <p:cNvPr id="403" name="rc403"/>
            <p:cNvSpPr/>
            <p:nvPr/>
          </p:nvSpPr>
          <p:spPr>
            <a:xfrm>
              <a:off x="3188661" y="1373199"/>
              <a:ext cx="211464" cy="1761624"/>
            </a:xfrm>
            <a:prstGeom prst="rect">
              <a:avLst/>
            </a:prstGeom>
            <a:ln w="1355" cap="sq">
              <a:solidFill>
                <a:srgbClr val="000000">
                  <a:alpha val="100000"/>
                </a:srgbClr>
              </a:solidFill>
              <a:prstDash val="solid"/>
              <a:miter/>
            </a:ln>
          </p:spPr>
          <p:txBody>
            <a:bodyPr/>
            <a:lstStyle/>
            <a:p/>
          </p:txBody>
        </p:sp>
        <p:sp>
          <p:nvSpPr>
            <p:cNvPr id="404" name="rc404"/>
            <p:cNvSpPr/>
            <p:nvPr/>
          </p:nvSpPr>
          <p:spPr>
            <a:xfrm>
              <a:off x="3423621" y="1158947"/>
              <a:ext cx="211464" cy="1975875"/>
            </a:xfrm>
            <a:prstGeom prst="rect">
              <a:avLst/>
            </a:prstGeom>
            <a:ln w="1355" cap="sq">
              <a:solidFill>
                <a:srgbClr val="000000">
                  <a:alpha val="100000"/>
                </a:srgbClr>
              </a:solidFill>
              <a:prstDash val="solid"/>
              <a:miter/>
            </a:ln>
          </p:spPr>
          <p:txBody>
            <a:bodyPr/>
            <a:lstStyle/>
            <a:p/>
          </p:txBody>
        </p:sp>
        <p:sp>
          <p:nvSpPr>
            <p:cNvPr id="405" name="rc405"/>
            <p:cNvSpPr/>
            <p:nvPr/>
          </p:nvSpPr>
          <p:spPr>
            <a:xfrm>
              <a:off x="3658581" y="1135142"/>
              <a:ext cx="211464" cy="1999681"/>
            </a:xfrm>
            <a:prstGeom prst="rect">
              <a:avLst/>
            </a:prstGeom>
            <a:ln w="1355" cap="sq">
              <a:solidFill>
                <a:srgbClr val="000000">
                  <a:alpha val="100000"/>
                </a:srgbClr>
              </a:solidFill>
              <a:prstDash val="solid"/>
              <a:miter/>
            </a:ln>
          </p:spPr>
          <p:txBody>
            <a:bodyPr/>
            <a:lstStyle/>
            <a:p/>
          </p:txBody>
        </p:sp>
        <p:sp>
          <p:nvSpPr>
            <p:cNvPr id="406" name="rc406"/>
            <p:cNvSpPr/>
            <p:nvPr/>
          </p:nvSpPr>
          <p:spPr>
            <a:xfrm>
              <a:off x="4363461" y="1111336"/>
              <a:ext cx="211464" cy="2023487"/>
            </a:xfrm>
            <a:prstGeom prst="rect">
              <a:avLst/>
            </a:prstGeom>
            <a:ln w="1355" cap="sq">
              <a:solidFill>
                <a:srgbClr val="000000">
                  <a:alpha val="100000"/>
                </a:srgbClr>
              </a:solidFill>
              <a:prstDash val="solid"/>
              <a:miter/>
            </a:ln>
          </p:spPr>
          <p:txBody>
            <a:bodyPr/>
            <a:lstStyle/>
            <a:p/>
          </p:txBody>
        </p:sp>
        <p:sp>
          <p:nvSpPr>
            <p:cNvPr id="407" name="rc407"/>
            <p:cNvSpPr/>
            <p:nvPr/>
          </p:nvSpPr>
          <p:spPr>
            <a:xfrm>
              <a:off x="4128501" y="1111336"/>
              <a:ext cx="211464" cy="2023487"/>
            </a:xfrm>
            <a:prstGeom prst="rect">
              <a:avLst/>
            </a:prstGeom>
            <a:ln w="1355" cap="sq">
              <a:solidFill>
                <a:srgbClr val="000000">
                  <a:alpha val="100000"/>
                </a:srgbClr>
              </a:solidFill>
              <a:prstDash val="solid"/>
              <a:miter/>
            </a:ln>
          </p:spPr>
          <p:txBody>
            <a:bodyPr/>
            <a:lstStyle/>
            <a:p/>
          </p:txBody>
        </p:sp>
        <p:sp>
          <p:nvSpPr>
            <p:cNvPr id="408" name="rc408"/>
            <p:cNvSpPr/>
            <p:nvPr/>
          </p:nvSpPr>
          <p:spPr>
            <a:xfrm>
              <a:off x="3893541" y="1111336"/>
              <a:ext cx="211464" cy="2023487"/>
            </a:xfrm>
            <a:prstGeom prst="rect">
              <a:avLst/>
            </a:prstGeom>
            <a:ln w="1355" cap="sq">
              <a:solidFill>
                <a:srgbClr val="000000">
                  <a:alpha val="100000"/>
                </a:srgbClr>
              </a:solidFill>
              <a:prstDash val="solid"/>
              <a:miter/>
            </a:ln>
          </p:spPr>
          <p:txBody>
            <a:bodyPr/>
            <a:lstStyle/>
            <a:p/>
          </p:txBody>
        </p:sp>
        <p:sp>
          <p:nvSpPr>
            <p:cNvPr id="409" name="rc409"/>
            <p:cNvSpPr/>
            <p:nvPr/>
          </p:nvSpPr>
          <p:spPr>
            <a:xfrm>
              <a:off x="4598421" y="1087530"/>
              <a:ext cx="211464" cy="2047292"/>
            </a:xfrm>
            <a:prstGeom prst="rect">
              <a:avLst/>
            </a:prstGeom>
            <a:ln w="1355" cap="sq">
              <a:solidFill>
                <a:srgbClr val="000000">
                  <a:alpha val="100000"/>
                </a:srgbClr>
              </a:solidFill>
              <a:prstDash val="solid"/>
              <a:miter/>
            </a:ln>
          </p:spPr>
          <p:txBody>
            <a:bodyPr/>
            <a:lstStyle/>
            <a:p/>
          </p:txBody>
        </p:sp>
        <p:sp>
          <p:nvSpPr>
            <p:cNvPr id="410" name="rc410"/>
            <p:cNvSpPr/>
            <p:nvPr/>
          </p:nvSpPr>
          <p:spPr>
            <a:xfrm>
              <a:off x="4833381" y="1063725"/>
              <a:ext cx="211464" cy="2071098"/>
            </a:xfrm>
            <a:prstGeom prst="rect">
              <a:avLst/>
            </a:prstGeom>
            <a:ln w="1355" cap="sq">
              <a:solidFill>
                <a:srgbClr val="000000">
                  <a:alpha val="100000"/>
                </a:srgbClr>
              </a:solidFill>
              <a:prstDash val="solid"/>
              <a:miter/>
            </a:ln>
          </p:spPr>
          <p:txBody>
            <a:bodyPr/>
            <a:lstStyle/>
            <a:p/>
          </p:txBody>
        </p:sp>
        <p:sp>
          <p:nvSpPr>
            <p:cNvPr id="411" name="rc411"/>
            <p:cNvSpPr/>
            <p:nvPr/>
          </p:nvSpPr>
          <p:spPr>
            <a:xfrm>
              <a:off x="5068342" y="1016113"/>
              <a:ext cx="211464" cy="2118710"/>
            </a:xfrm>
            <a:prstGeom prst="rect">
              <a:avLst/>
            </a:prstGeom>
            <a:ln w="1355" cap="sq">
              <a:solidFill>
                <a:srgbClr val="000000">
                  <a:alpha val="100000"/>
                </a:srgbClr>
              </a:solidFill>
              <a:prstDash val="solid"/>
              <a:miter/>
            </a:ln>
          </p:spPr>
          <p:txBody>
            <a:bodyPr/>
            <a:lstStyle/>
            <a:p/>
          </p:txBody>
        </p:sp>
        <p:sp>
          <p:nvSpPr>
            <p:cNvPr id="412" name="rc412"/>
            <p:cNvSpPr/>
            <p:nvPr/>
          </p:nvSpPr>
          <p:spPr>
            <a:xfrm>
              <a:off x="5303302" y="992307"/>
              <a:ext cx="211464" cy="2142515"/>
            </a:xfrm>
            <a:prstGeom prst="rect">
              <a:avLst/>
            </a:prstGeom>
            <a:ln w="1355" cap="sq">
              <a:solidFill>
                <a:srgbClr val="000000">
                  <a:alpha val="100000"/>
                </a:srgbClr>
              </a:solidFill>
              <a:prstDash val="solid"/>
              <a:miter/>
            </a:ln>
          </p:spPr>
          <p:txBody>
            <a:bodyPr/>
            <a:lstStyle/>
            <a:p/>
          </p:txBody>
        </p:sp>
        <p:sp>
          <p:nvSpPr>
            <p:cNvPr id="413" name="rc413"/>
            <p:cNvSpPr/>
            <p:nvPr/>
          </p:nvSpPr>
          <p:spPr>
            <a:xfrm>
              <a:off x="5538262" y="992307"/>
              <a:ext cx="211464" cy="2142515"/>
            </a:xfrm>
            <a:prstGeom prst="rect">
              <a:avLst/>
            </a:prstGeom>
            <a:ln w="1355" cap="sq">
              <a:solidFill>
                <a:srgbClr val="000000">
                  <a:alpha val="100000"/>
                </a:srgbClr>
              </a:solidFill>
              <a:prstDash val="solid"/>
              <a:miter/>
            </a:ln>
          </p:spPr>
          <p:txBody>
            <a:bodyPr/>
            <a:lstStyle/>
            <a:p/>
          </p:txBody>
        </p:sp>
        <p:sp>
          <p:nvSpPr>
            <p:cNvPr id="414" name="rc414"/>
            <p:cNvSpPr/>
            <p:nvPr/>
          </p:nvSpPr>
          <p:spPr>
            <a:xfrm>
              <a:off x="5773222" y="992307"/>
              <a:ext cx="211464" cy="2142515"/>
            </a:xfrm>
            <a:prstGeom prst="rect">
              <a:avLst/>
            </a:prstGeom>
            <a:ln w="1355" cap="sq">
              <a:solidFill>
                <a:srgbClr val="000000">
                  <a:alpha val="100000"/>
                </a:srgbClr>
              </a:solidFill>
              <a:prstDash val="solid"/>
              <a:miter/>
            </a:ln>
          </p:spPr>
          <p:txBody>
            <a:bodyPr/>
            <a:lstStyle/>
            <a:p/>
          </p:txBody>
        </p:sp>
        <p:sp>
          <p:nvSpPr>
            <p:cNvPr id="415" name="rc415"/>
            <p:cNvSpPr/>
            <p:nvPr/>
          </p:nvSpPr>
          <p:spPr>
            <a:xfrm>
              <a:off x="6008182" y="944696"/>
              <a:ext cx="211464" cy="2190127"/>
            </a:xfrm>
            <a:prstGeom prst="rect">
              <a:avLst/>
            </a:prstGeom>
            <a:ln w="1355" cap="sq">
              <a:solidFill>
                <a:srgbClr val="000000">
                  <a:alpha val="100000"/>
                </a:srgbClr>
              </a:solidFill>
              <a:prstDash val="solid"/>
              <a:miter/>
            </a:ln>
          </p:spPr>
          <p:txBody>
            <a:bodyPr/>
            <a:lstStyle/>
            <a:p/>
          </p:txBody>
        </p:sp>
        <p:sp>
          <p:nvSpPr>
            <p:cNvPr id="416" name="rc416"/>
            <p:cNvSpPr/>
            <p:nvPr/>
          </p:nvSpPr>
          <p:spPr>
            <a:xfrm>
              <a:off x="6478102" y="897084"/>
              <a:ext cx="211464" cy="2237738"/>
            </a:xfrm>
            <a:prstGeom prst="rect">
              <a:avLst/>
            </a:prstGeom>
            <a:ln w="1355" cap="sq">
              <a:solidFill>
                <a:srgbClr val="000000">
                  <a:alpha val="100000"/>
                </a:srgbClr>
              </a:solidFill>
              <a:prstDash val="solid"/>
              <a:miter/>
            </a:ln>
          </p:spPr>
          <p:txBody>
            <a:bodyPr/>
            <a:lstStyle/>
            <a:p/>
          </p:txBody>
        </p:sp>
        <p:sp>
          <p:nvSpPr>
            <p:cNvPr id="417" name="rc417"/>
            <p:cNvSpPr/>
            <p:nvPr/>
          </p:nvSpPr>
          <p:spPr>
            <a:xfrm>
              <a:off x="6243142" y="897084"/>
              <a:ext cx="211464" cy="2237738"/>
            </a:xfrm>
            <a:prstGeom prst="rect">
              <a:avLst/>
            </a:prstGeom>
            <a:ln w="1355" cap="sq">
              <a:solidFill>
                <a:srgbClr val="000000">
                  <a:alpha val="100000"/>
                </a:srgbClr>
              </a:solidFill>
              <a:prstDash val="solid"/>
              <a:miter/>
            </a:ln>
          </p:spPr>
          <p:txBody>
            <a:bodyPr/>
            <a:lstStyle/>
            <a:p/>
          </p:txBody>
        </p:sp>
        <p:sp>
          <p:nvSpPr>
            <p:cNvPr id="418" name="rc418"/>
            <p:cNvSpPr/>
            <p:nvPr/>
          </p:nvSpPr>
          <p:spPr>
            <a:xfrm>
              <a:off x="6713062" y="873279"/>
              <a:ext cx="211464" cy="2261544"/>
            </a:xfrm>
            <a:prstGeom prst="rect">
              <a:avLst/>
            </a:prstGeom>
            <a:ln w="1355" cap="sq">
              <a:solidFill>
                <a:srgbClr val="000000">
                  <a:alpha val="100000"/>
                </a:srgbClr>
              </a:solidFill>
              <a:prstDash val="solid"/>
              <a:miter/>
            </a:ln>
          </p:spPr>
          <p:txBody>
            <a:bodyPr/>
            <a:lstStyle/>
            <a:p/>
          </p:txBody>
        </p:sp>
        <p:sp>
          <p:nvSpPr>
            <p:cNvPr id="419" name="rc419"/>
            <p:cNvSpPr/>
            <p:nvPr/>
          </p:nvSpPr>
          <p:spPr>
            <a:xfrm>
              <a:off x="6948022" y="849473"/>
              <a:ext cx="211464" cy="2285350"/>
            </a:xfrm>
            <a:prstGeom prst="rect">
              <a:avLst/>
            </a:prstGeom>
            <a:ln w="1355" cap="sq">
              <a:solidFill>
                <a:srgbClr val="000000">
                  <a:alpha val="100000"/>
                </a:srgbClr>
              </a:solidFill>
              <a:prstDash val="solid"/>
              <a:miter/>
            </a:ln>
          </p:spPr>
          <p:txBody>
            <a:bodyPr/>
            <a:lstStyle/>
            <a:p/>
          </p:txBody>
        </p:sp>
        <p:sp>
          <p:nvSpPr>
            <p:cNvPr id="420" name="rc420"/>
            <p:cNvSpPr/>
            <p:nvPr/>
          </p:nvSpPr>
          <p:spPr>
            <a:xfrm>
              <a:off x="7182982" y="849473"/>
              <a:ext cx="211464" cy="2285350"/>
            </a:xfrm>
            <a:prstGeom prst="rect">
              <a:avLst/>
            </a:prstGeom>
            <a:ln w="1355" cap="sq">
              <a:solidFill>
                <a:srgbClr val="000000">
                  <a:alpha val="100000"/>
                </a:srgbClr>
              </a:solidFill>
              <a:prstDash val="solid"/>
              <a:miter/>
            </a:ln>
          </p:spPr>
          <p:txBody>
            <a:bodyPr/>
            <a:lstStyle/>
            <a:p/>
          </p:txBody>
        </p:sp>
        <p:sp>
          <p:nvSpPr>
            <p:cNvPr id="421" name="rc421"/>
            <p:cNvSpPr/>
            <p:nvPr/>
          </p:nvSpPr>
          <p:spPr>
            <a:xfrm>
              <a:off x="7652902" y="849473"/>
              <a:ext cx="211464" cy="2285350"/>
            </a:xfrm>
            <a:prstGeom prst="rect">
              <a:avLst/>
            </a:prstGeom>
            <a:ln w="1355" cap="sq">
              <a:solidFill>
                <a:srgbClr val="000000">
                  <a:alpha val="100000"/>
                </a:srgbClr>
              </a:solidFill>
              <a:prstDash val="solid"/>
              <a:miter/>
            </a:ln>
          </p:spPr>
          <p:txBody>
            <a:bodyPr/>
            <a:lstStyle/>
            <a:p/>
          </p:txBody>
        </p:sp>
        <p:sp>
          <p:nvSpPr>
            <p:cNvPr id="422" name="rc422"/>
            <p:cNvSpPr/>
            <p:nvPr/>
          </p:nvSpPr>
          <p:spPr>
            <a:xfrm>
              <a:off x="7417942" y="849473"/>
              <a:ext cx="211464" cy="2285350"/>
            </a:xfrm>
            <a:prstGeom prst="rect">
              <a:avLst/>
            </a:prstGeom>
            <a:ln w="1355" cap="sq">
              <a:solidFill>
                <a:srgbClr val="000000">
                  <a:alpha val="100000"/>
                </a:srgbClr>
              </a:solidFill>
              <a:prstDash val="solid"/>
              <a:miter/>
            </a:ln>
          </p:spPr>
          <p:txBody>
            <a:bodyPr/>
            <a:lstStyle/>
            <a:p/>
          </p:txBody>
        </p:sp>
        <p:sp>
          <p:nvSpPr>
            <p:cNvPr id="423" name="rc423"/>
            <p:cNvSpPr/>
            <p:nvPr/>
          </p:nvSpPr>
          <p:spPr>
            <a:xfrm>
              <a:off x="7887862" y="825667"/>
              <a:ext cx="211464" cy="2309156"/>
            </a:xfrm>
            <a:prstGeom prst="rect">
              <a:avLst/>
            </a:prstGeom>
            <a:ln w="1355" cap="sq">
              <a:solidFill>
                <a:srgbClr val="000000">
                  <a:alpha val="100000"/>
                </a:srgbClr>
              </a:solidFill>
              <a:prstDash val="solid"/>
              <a:miter/>
            </a:ln>
          </p:spPr>
          <p:txBody>
            <a:bodyPr/>
            <a:lstStyle/>
            <a:p/>
          </p:txBody>
        </p:sp>
        <p:sp>
          <p:nvSpPr>
            <p:cNvPr id="424" name="rc424"/>
            <p:cNvSpPr/>
            <p:nvPr/>
          </p:nvSpPr>
          <p:spPr>
            <a:xfrm>
              <a:off x="8357782" y="801862"/>
              <a:ext cx="211464" cy="2332961"/>
            </a:xfrm>
            <a:prstGeom prst="rect">
              <a:avLst/>
            </a:prstGeom>
            <a:ln w="1355" cap="sq">
              <a:solidFill>
                <a:srgbClr val="000000">
                  <a:alpha val="100000"/>
                </a:srgbClr>
              </a:solidFill>
              <a:prstDash val="solid"/>
              <a:miter/>
            </a:ln>
          </p:spPr>
          <p:txBody>
            <a:bodyPr/>
            <a:lstStyle/>
            <a:p/>
          </p:txBody>
        </p:sp>
        <p:sp>
          <p:nvSpPr>
            <p:cNvPr id="425" name="rc425"/>
            <p:cNvSpPr/>
            <p:nvPr/>
          </p:nvSpPr>
          <p:spPr>
            <a:xfrm>
              <a:off x="8122822" y="801862"/>
              <a:ext cx="211464" cy="2332961"/>
            </a:xfrm>
            <a:prstGeom prst="rect">
              <a:avLst/>
            </a:prstGeom>
            <a:ln w="1355" cap="sq">
              <a:solidFill>
                <a:srgbClr val="000000">
                  <a:alpha val="100000"/>
                </a:srgbClr>
              </a:solidFill>
              <a:prstDash val="solid"/>
              <a:miter/>
            </a:ln>
          </p:spPr>
          <p:txBody>
            <a:bodyPr/>
            <a:lstStyle/>
            <a:p/>
          </p:txBody>
        </p:sp>
        <p:sp>
          <p:nvSpPr>
            <p:cNvPr id="426" name="rc426"/>
            <p:cNvSpPr/>
            <p:nvPr/>
          </p:nvSpPr>
          <p:spPr>
            <a:xfrm>
              <a:off x="8827702" y="778056"/>
              <a:ext cx="211464" cy="2356767"/>
            </a:xfrm>
            <a:prstGeom prst="rect">
              <a:avLst/>
            </a:prstGeom>
            <a:ln w="1355" cap="sq">
              <a:solidFill>
                <a:srgbClr val="000000">
                  <a:alpha val="100000"/>
                </a:srgbClr>
              </a:solidFill>
              <a:prstDash val="solid"/>
              <a:miter/>
            </a:ln>
          </p:spPr>
          <p:txBody>
            <a:bodyPr/>
            <a:lstStyle/>
            <a:p/>
          </p:txBody>
        </p:sp>
        <p:sp>
          <p:nvSpPr>
            <p:cNvPr id="427" name="rc427"/>
            <p:cNvSpPr/>
            <p:nvPr/>
          </p:nvSpPr>
          <p:spPr>
            <a:xfrm>
              <a:off x="8592742" y="778056"/>
              <a:ext cx="211464" cy="2356767"/>
            </a:xfrm>
            <a:prstGeom prst="rect">
              <a:avLst/>
            </a:prstGeom>
            <a:ln w="1355" cap="sq">
              <a:solidFill>
                <a:srgbClr val="000000">
                  <a:alpha val="100000"/>
                </a:srgbClr>
              </a:solidFill>
              <a:prstDash val="solid"/>
              <a:miter/>
            </a:ln>
          </p:spPr>
          <p:txBody>
            <a:bodyPr/>
            <a:lstStyle/>
            <a:p/>
          </p:txBody>
        </p:sp>
        <p:sp>
          <p:nvSpPr>
            <p:cNvPr id="428" name="tx428"/>
            <p:cNvSpPr/>
            <p:nvPr/>
          </p:nvSpPr>
          <p:spPr>
            <a:xfrm>
              <a:off x="864406" y="17633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429" name="tx429"/>
            <p:cNvSpPr/>
            <p:nvPr/>
          </p:nvSpPr>
          <p:spPr>
            <a:xfrm>
              <a:off x="1099366" y="1692352"/>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54</a:t>
              </a:r>
            </a:p>
          </p:txBody>
        </p:sp>
        <p:sp>
          <p:nvSpPr>
            <p:cNvPr id="430" name="tx430"/>
            <p:cNvSpPr/>
            <p:nvPr/>
          </p:nvSpPr>
          <p:spPr>
            <a:xfrm>
              <a:off x="1334326" y="164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56</a:t>
              </a:r>
            </a:p>
          </p:txBody>
        </p:sp>
        <p:sp>
          <p:nvSpPr>
            <p:cNvPr id="431" name="tx431"/>
            <p:cNvSpPr/>
            <p:nvPr/>
          </p:nvSpPr>
          <p:spPr>
            <a:xfrm>
              <a:off x="1569286" y="14062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432" name="tx432"/>
            <p:cNvSpPr/>
            <p:nvPr/>
          </p:nvSpPr>
          <p:spPr>
            <a:xfrm>
              <a:off x="1804246" y="14062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433" name="tx433"/>
            <p:cNvSpPr/>
            <p:nvPr/>
          </p:nvSpPr>
          <p:spPr>
            <a:xfrm>
              <a:off x="2039207" y="13824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434" name="tx434"/>
            <p:cNvSpPr/>
            <p:nvPr/>
          </p:nvSpPr>
          <p:spPr>
            <a:xfrm>
              <a:off x="2274167" y="131103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435" name="tx435"/>
            <p:cNvSpPr/>
            <p:nvPr/>
          </p:nvSpPr>
          <p:spPr>
            <a:xfrm>
              <a:off x="2509127" y="128899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436" name="tx436"/>
            <p:cNvSpPr/>
            <p:nvPr/>
          </p:nvSpPr>
          <p:spPr>
            <a:xfrm>
              <a:off x="2744087" y="126519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437" name="tx437"/>
            <p:cNvSpPr/>
            <p:nvPr/>
          </p:nvSpPr>
          <p:spPr>
            <a:xfrm>
              <a:off x="2979047" y="12395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438" name="tx438"/>
            <p:cNvSpPr/>
            <p:nvPr/>
          </p:nvSpPr>
          <p:spPr>
            <a:xfrm>
              <a:off x="3214007" y="1218002"/>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439" name="tx439"/>
            <p:cNvSpPr/>
            <p:nvPr/>
          </p:nvSpPr>
          <p:spPr>
            <a:xfrm>
              <a:off x="3448967" y="100149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440" name="tx440"/>
            <p:cNvSpPr/>
            <p:nvPr/>
          </p:nvSpPr>
          <p:spPr>
            <a:xfrm>
              <a:off x="3683927" y="9777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441" name="tx441"/>
            <p:cNvSpPr/>
            <p:nvPr/>
          </p:nvSpPr>
          <p:spPr>
            <a:xfrm>
              <a:off x="4388807" y="953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42" name="tx442"/>
            <p:cNvSpPr/>
            <p:nvPr/>
          </p:nvSpPr>
          <p:spPr>
            <a:xfrm>
              <a:off x="4153847" y="953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43" name="tx443"/>
            <p:cNvSpPr/>
            <p:nvPr/>
          </p:nvSpPr>
          <p:spPr>
            <a:xfrm>
              <a:off x="3918887" y="953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44" name="tx444"/>
            <p:cNvSpPr/>
            <p:nvPr/>
          </p:nvSpPr>
          <p:spPr>
            <a:xfrm>
              <a:off x="4623767" y="9301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445" name="tx445"/>
            <p:cNvSpPr/>
            <p:nvPr/>
          </p:nvSpPr>
          <p:spPr>
            <a:xfrm>
              <a:off x="4858727" y="90634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446" name="tx446"/>
            <p:cNvSpPr/>
            <p:nvPr/>
          </p:nvSpPr>
          <p:spPr>
            <a:xfrm>
              <a:off x="5093687" y="8587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447" name="tx447"/>
            <p:cNvSpPr/>
            <p:nvPr/>
          </p:nvSpPr>
          <p:spPr>
            <a:xfrm>
              <a:off x="5328647" y="8349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48" name="tx448"/>
            <p:cNvSpPr/>
            <p:nvPr/>
          </p:nvSpPr>
          <p:spPr>
            <a:xfrm>
              <a:off x="5563607" y="8349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49" name="tx449"/>
            <p:cNvSpPr/>
            <p:nvPr/>
          </p:nvSpPr>
          <p:spPr>
            <a:xfrm>
              <a:off x="5798567" y="8349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50" name="tx450"/>
            <p:cNvSpPr/>
            <p:nvPr/>
          </p:nvSpPr>
          <p:spPr>
            <a:xfrm>
              <a:off x="6033527" y="7873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51" name="tx451"/>
            <p:cNvSpPr/>
            <p:nvPr/>
          </p:nvSpPr>
          <p:spPr>
            <a:xfrm>
              <a:off x="6503448" y="7397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52" name="tx452"/>
            <p:cNvSpPr/>
            <p:nvPr/>
          </p:nvSpPr>
          <p:spPr>
            <a:xfrm>
              <a:off x="6268488" y="7397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53" name="tx453"/>
            <p:cNvSpPr/>
            <p:nvPr/>
          </p:nvSpPr>
          <p:spPr>
            <a:xfrm>
              <a:off x="6738408" y="7158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54" name="tx454"/>
            <p:cNvSpPr/>
            <p:nvPr/>
          </p:nvSpPr>
          <p:spPr>
            <a:xfrm>
              <a:off x="6973368" y="692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55" name="tx455"/>
            <p:cNvSpPr/>
            <p:nvPr/>
          </p:nvSpPr>
          <p:spPr>
            <a:xfrm>
              <a:off x="7208328" y="692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56" name="tx456"/>
            <p:cNvSpPr/>
            <p:nvPr/>
          </p:nvSpPr>
          <p:spPr>
            <a:xfrm>
              <a:off x="7678248" y="692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57" name="tx457"/>
            <p:cNvSpPr/>
            <p:nvPr/>
          </p:nvSpPr>
          <p:spPr>
            <a:xfrm>
              <a:off x="7443288" y="692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58" name="tx458"/>
            <p:cNvSpPr/>
            <p:nvPr/>
          </p:nvSpPr>
          <p:spPr>
            <a:xfrm>
              <a:off x="7913208" y="668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459" name="tx459"/>
            <p:cNvSpPr/>
            <p:nvPr/>
          </p:nvSpPr>
          <p:spPr>
            <a:xfrm>
              <a:off x="8383128" y="6444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60" name="tx460"/>
            <p:cNvSpPr/>
            <p:nvPr/>
          </p:nvSpPr>
          <p:spPr>
            <a:xfrm>
              <a:off x="8148168" y="6444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461" name="tx461"/>
            <p:cNvSpPr/>
            <p:nvPr/>
          </p:nvSpPr>
          <p:spPr>
            <a:xfrm>
              <a:off x="885304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2" name="tx462"/>
            <p:cNvSpPr/>
            <p:nvPr/>
          </p:nvSpPr>
          <p:spPr>
            <a:xfrm>
              <a:off x="861808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3" name="pg463"/>
            <p:cNvSpPr/>
            <p:nvPr/>
          </p:nvSpPr>
          <p:spPr>
            <a:xfrm>
              <a:off x="882126" y="24326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4" name="tx464"/>
            <p:cNvSpPr/>
            <p:nvPr/>
          </p:nvSpPr>
          <p:spPr>
            <a:xfrm>
              <a:off x="914648" y="246353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65" name="pg465"/>
            <p:cNvSpPr/>
            <p:nvPr/>
          </p:nvSpPr>
          <p:spPr>
            <a:xfrm>
              <a:off x="1117086" y="23969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6" name="tx466"/>
            <p:cNvSpPr/>
            <p:nvPr/>
          </p:nvSpPr>
          <p:spPr>
            <a:xfrm>
              <a:off x="1149608" y="242946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67" name="pg467"/>
            <p:cNvSpPr/>
            <p:nvPr/>
          </p:nvSpPr>
          <p:spPr>
            <a:xfrm>
              <a:off x="1587006" y="22541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8" name="tx468"/>
            <p:cNvSpPr/>
            <p:nvPr/>
          </p:nvSpPr>
          <p:spPr>
            <a:xfrm>
              <a:off x="1619528" y="22863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69" name="pg469"/>
            <p:cNvSpPr/>
            <p:nvPr/>
          </p:nvSpPr>
          <p:spPr>
            <a:xfrm>
              <a:off x="2056926" y="22422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0" name="tx470"/>
            <p:cNvSpPr/>
            <p:nvPr/>
          </p:nvSpPr>
          <p:spPr>
            <a:xfrm>
              <a:off x="2089448" y="22730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71" name="pg471"/>
            <p:cNvSpPr/>
            <p:nvPr/>
          </p:nvSpPr>
          <p:spPr>
            <a:xfrm>
              <a:off x="2291887" y="22064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2" name="tx472"/>
            <p:cNvSpPr/>
            <p:nvPr/>
          </p:nvSpPr>
          <p:spPr>
            <a:xfrm>
              <a:off x="2324408" y="22373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73" name="pg473"/>
            <p:cNvSpPr/>
            <p:nvPr/>
          </p:nvSpPr>
          <p:spPr>
            <a:xfrm>
              <a:off x="3701647" y="2039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4" name="tx474"/>
            <p:cNvSpPr/>
            <p:nvPr/>
          </p:nvSpPr>
          <p:spPr>
            <a:xfrm>
              <a:off x="3734168" y="207338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75" name="pg475"/>
            <p:cNvSpPr/>
            <p:nvPr/>
          </p:nvSpPr>
          <p:spPr>
            <a:xfrm>
              <a:off x="4406527" y="20279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6" name="tx476"/>
            <p:cNvSpPr/>
            <p:nvPr/>
          </p:nvSpPr>
          <p:spPr>
            <a:xfrm>
              <a:off x="4439049" y="20601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7" name="pg477"/>
            <p:cNvSpPr/>
            <p:nvPr/>
          </p:nvSpPr>
          <p:spPr>
            <a:xfrm>
              <a:off x="5346367" y="196843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8" name="tx478"/>
            <p:cNvSpPr/>
            <p:nvPr/>
          </p:nvSpPr>
          <p:spPr>
            <a:xfrm>
              <a:off x="5378889" y="20006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79" name="pg479"/>
            <p:cNvSpPr/>
            <p:nvPr/>
          </p:nvSpPr>
          <p:spPr>
            <a:xfrm>
              <a:off x="5551182" y="196843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0" name="tx480"/>
            <p:cNvSpPr/>
            <p:nvPr/>
          </p:nvSpPr>
          <p:spPr>
            <a:xfrm>
              <a:off x="5583704" y="1999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81" name="pg481"/>
            <p:cNvSpPr/>
            <p:nvPr/>
          </p:nvSpPr>
          <p:spPr>
            <a:xfrm>
              <a:off x="6521168" y="192082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2" name="tx482"/>
            <p:cNvSpPr/>
            <p:nvPr/>
          </p:nvSpPr>
          <p:spPr>
            <a:xfrm>
              <a:off x="6553689" y="195165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83" name="tx483"/>
            <p:cNvSpPr/>
            <p:nvPr/>
          </p:nvSpPr>
          <p:spPr>
            <a:xfrm>
              <a:off x="663492" y="308270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84" name="tx484"/>
            <p:cNvSpPr/>
            <p:nvPr/>
          </p:nvSpPr>
          <p:spPr>
            <a:xfrm>
              <a:off x="585797" y="2487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85" name="tx485"/>
            <p:cNvSpPr/>
            <p:nvPr/>
          </p:nvSpPr>
          <p:spPr>
            <a:xfrm>
              <a:off x="585797" y="18924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86" name="tx486"/>
            <p:cNvSpPr/>
            <p:nvPr/>
          </p:nvSpPr>
          <p:spPr>
            <a:xfrm>
              <a:off x="585797" y="129898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87" name="tx487"/>
            <p:cNvSpPr/>
            <p:nvPr/>
          </p:nvSpPr>
          <p:spPr>
            <a:xfrm>
              <a:off x="508103" y="7021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88" name="tx488"/>
            <p:cNvSpPr/>
            <p:nvPr/>
          </p:nvSpPr>
          <p:spPr>
            <a:xfrm rot="-5400000">
              <a:off x="803654" y="3975065"/>
              <a:ext cx="2540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Haiti</a:t>
              </a:r>
            </a:p>
          </p:txBody>
        </p:sp>
        <p:sp>
          <p:nvSpPr>
            <p:cNvPr id="489" name="tx489"/>
            <p:cNvSpPr/>
            <p:nvPr/>
          </p:nvSpPr>
          <p:spPr>
            <a:xfrm rot="-5400000">
              <a:off x="645462"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(122,000)</a:t>
              </a:r>
            </a:p>
          </p:txBody>
        </p:sp>
        <p:sp>
          <p:nvSpPr>
            <p:cNvPr id="490" name="tx490"/>
            <p:cNvSpPr/>
            <p:nvPr/>
          </p:nvSpPr>
          <p:spPr>
            <a:xfrm rot="-5400000">
              <a:off x="865539" y="4148140"/>
              <a:ext cx="60021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Venezuela</a:t>
              </a:r>
            </a:p>
          </p:txBody>
        </p:sp>
        <p:sp>
          <p:nvSpPr>
            <p:cNvPr id="491" name="tx491"/>
            <p:cNvSpPr/>
            <p:nvPr/>
          </p:nvSpPr>
          <p:spPr>
            <a:xfrm rot="-5400000">
              <a:off x="880422"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(194,000)</a:t>
              </a:r>
            </a:p>
          </p:txBody>
        </p:sp>
        <p:sp>
          <p:nvSpPr>
            <p:cNvPr id="492" name="tx492"/>
            <p:cNvSpPr/>
            <p:nvPr/>
          </p:nvSpPr>
          <p:spPr>
            <a:xfrm rot="-5400000">
              <a:off x="1135939" y="3939688"/>
              <a:ext cx="52933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Dominica</a:t>
              </a:r>
            </a:p>
          </p:txBody>
        </p:sp>
        <p:sp>
          <p:nvSpPr>
            <p:cNvPr id="493" name="tx493"/>
            <p:cNvSpPr/>
            <p:nvPr/>
          </p:nvSpPr>
          <p:spPr>
            <a:xfrm rot="-5400000">
              <a:off x="1201888"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94" name="tx494"/>
            <p:cNvSpPr/>
            <p:nvPr/>
          </p:nvSpPr>
          <p:spPr>
            <a:xfrm rot="-5400000">
              <a:off x="1351117" y="4107243"/>
              <a:ext cx="54365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Argentina</a:t>
              </a:r>
            </a:p>
          </p:txBody>
        </p:sp>
        <p:sp>
          <p:nvSpPr>
            <p:cNvPr id="495" name="tx495"/>
            <p:cNvSpPr/>
            <p:nvPr/>
          </p:nvSpPr>
          <p:spPr>
            <a:xfrm rot="-5400000">
              <a:off x="1350342"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(170,000)</a:t>
              </a:r>
            </a:p>
          </p:txBody>
        </p:sp>
        <p:sp>
          <p:nvSpPr>
            <p:cNvPr id="496" name="tx496"/>
            <p:cNvSpPr/>
            <p:nvPr/>
          </p:nvSpPr>
          <p:spPr>
            <a:xfrm rot="-5400000">
              <a:off x="1634012" y="4013916"/>
              <a:ext cx="473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Panama</a:t>
              </a:r>
            </a:p>
          </p:txBody>
        </p:sp>
        <p:sp>
          <p:nvSpPr>
            <p:cNvPr id="497" name="tx497"/>
            <p:cNvSpPr/>
            <p:nvPr/>
          </p:nvSpPr>
          <p:spPr>
            <a:xfrm rot="-5400000">
              <a:off x="162061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(24,000)</a:t>
              </a:r>
            </a:p>
          </p:txBody>
        </p:sp>
        <p:sp>
          <p:nvSpPr>
            <p:cNvPr id="498" name="tx498"/>
            <p:cNvSpPr/>
            <p:nvPr/>
          </p:nvSpPr>
          <p:spPr>
            <a:xfrm rot="-5400000">
              <a:off x="1918427" y="3964461"/>
              <a:ext cx="37411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Bolivia</a:t>
              </a:r>
            </a:p>
          </p:txBody>
        </p:sp>
        <p:sp>
          <p:nvSpPr>
            <p:cNvPr id="499" name="tx499"/>
            <p:cNvSpPr/>
            <p:nvPr/>
          </p:nvSpPr>
          <p:spPr>
            <a:xfrm rot="-5400000">
              <a:off x="185557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(83,000)</a:t>
              </a:r>
            </a:p>
          </p:txBody>
        </p:sp>
        <p:sp>
          <p:nvSpPr>
            <p:cNvPr id="500" name="tx500"/>
            <p:cNvSpPr/>
            <p:nvPr/>
          </p:nvSpPr>
          <p:spPr>
            <a:xfrm rot="-5400000">
              <a:off x="2103933" y="4013916"/>
              <a:ext cx="473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Ecuador</a:t>
              </a:r>
            </a:p>
          </p:txBody>
        </p:sp>
        <p:sp>
          <p:nvSpPr>
            <p:cNvPr id="501" name="tx501"/>
            <p:cNvSpPr/>
            <p:nvPr/>
          </p:nvSpPr>
          <p:spPr>
            <a:xfrm rot="-5400000">
              <a:off x="209053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(80,000)</a:t>
              </a:r>
            </a:p>
          </p:txBody>
        </p:sp>
        <p:sp>
          <p:nvSpPr>
            <p:cNvPr id="502" name="tx502"/>
            <p:cNvSpPr/>
            <p:nvPr/>
          </p:nvSpPr>
          <p:spPr>
            <a:xfrm rot="-5400000">
              <a:off x="2290958" y="4036612"/>
              <a:ext cx="54365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Paraguay</a:t>
              </a:r>
            </a:p>
          </p:txBody>
        </p:sp>
        <p:sp>
          <p:nvSpPr>
            <p:cNvPr id="503" name="tx503"/>
            <p:cNvSpPr/>
            <p:nvPr/>
          </p:nvSpPr>
          <p:spPr>
            <a:xfrm rot="-5400000">
              <a:off x="232549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(39,000)</a:t>
              </a:r>
            </a:p>
          </p:txBody>
        </p:sp>
        <p:sp>
          <p:nvSpPr>
            <p:cNvPr id="504" name="tx504"/>
            <p:cNvSpPr/>
            <p:nvPr/>
          </p:nvSpPr>
          <p:spPr>
            <a:xfrm rot="-5400000">
              <a:off x="2537793" y="3977732"/>
              <a:ext cx="54353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Suriname</a:t>
              </a:r>
            </a:p>
          </p:txBody>
        </p:sp>
        <p:sp>
          <p:nvSpPr>
            <p:cNvPr id="505" name="tx505"/>
            <p:cNvSpPr/>
            <p:nvPr/>
          </p:nvSpPr>
          <p:spPr>
            <a:xfrm rot="-5400000">
              <a:off x="2595774"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506" name="tx506"/>
            <p:cNvSpPr/>
            <p:nvPr/>
          </p:nvSpPr>
          <p:spPr>
            <a:xfrm rot="-5400000">
              <a:off x="2769993" y="4052735"/>
              <a:ext cx="5506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Honduras</a:t>
              </a:r>
            </a:p>
          </p:txBody>
        </p:sp>
        <p:sp>
          <p:nvSpPr>
            <p:cNvPr id="507" name="tx507"/>
            <p:cNvSpPr/>
            <p:nvPr/>
          </p:nvSpPr>
          <p:spPr>
            <a:xfrm rot="-5400000">
              <a:off x="279541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(62,000)</a:t>
              </a:r>
            </a:p>
          </p:txBody>
        </p:sp>
        <p:sp>
          <p:nvSpPr>
            <p:cNvPr id="508" name="tx508"/>
            <p:cNvSpPr/>
            <p:nvPr/>
          </p:nvSpPr>
          <p:spPr>
            <a:xfrm rot="-5400000">
              <a:off x="3134744" y="4263761"/>
              <a:ext cx="289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Saint</a:t>
              </a:r>
            </a:p>
          </p:txBody>
        </p:sp>
        <p:sp>
          <p:nvSpPr>
            <p:cNvPr id="509" name="tx509"/>
            <p:cNvSpPr/>
            <p:nvPr/>
          </p:nvSpPr>
          <p:spPr>
            <a:xfrm rot="-5400000">
              <a:off x="3128481" y="3932742"/>
              <a:ext cx="303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Lucia</a:t>
              </a:r>
            </a:p>
          </p:txBody>
        </p:sp>
        <p:sp>
          <p:nvSpPr>
            <p:cNvPr id="510" name="tx510"/>
            <p:cNvSpPr/>
            <p:nvPr/>
          </p:nvSpPr>
          <p:spPr>
            <a:xfrm rot="-5400000">
              <a:off x="3028611"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11" name="tx511"/>
            <p:cNvSpPr/>
            <p:nvPr/>
          </p:nvSpPr>
          <p:spPr>
            <a:xfrm rot="-5400000">
              <a:off x="3203823" y="4087214"/>
              <a:ext cx="621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Guatemala</a:t>
              </a:r>
            </a:p>
          </p:txBody>
        </p:sp>
        <p:sp>
          <p:nvSpPr>
            <p:cNvPr id="512" name="tx512"/>
            <p:cNvSpPr/>
            <p:nvPr/>
          </p:nvSpPr>
          <p:spPr>
            <a:xfrm rot="-5400000">
              <a:off x="326533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(63,000)</a:t>
              </a:r>
            </a:p>
          </p:txBody>
        </p:sp>
        <p:sp>
          <p:nvSpPr>
            <p:cNvPr id="513" name="tx513"/>
            <p:cNvSpPr/>
            <p:nvPr/>
          </p:nvSpPr>
          <p:spPr>
            <a:xfrm rot="-5400000">
              <a:off x="3616074" y="3911534"/>
              <a:ext cx="2682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Peru</a:t>
              </a:r>
            </a:p>
          </p:txBody>
        </p:sp>
        <p:sp>
          <p:nvSpPr>
            <p:cNvPr id="514" name="tx514"/>
            <p:cNvSpPr/>
            <p:nvPr/>
          </p:nvSpPr>
          <p:spPr>
            <a:xfrm rot="-5400000">
              <a:off x="350029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(85,000)</a:t>
              </a:r>
            </a:p>
          </p:txBody>
        </p:sp>
        <p:sp>
          <p:nvSpPr>
            <p:cNvPr id="515" name="tx515"/>
            <p:cNvSpPr/>
            <p:nvPr/>
          </p:nvSpPr>
          <p:spPr>
            <a:xfrm rot="-5400000">
              <a:off x="3713337" y="3946850"/>
              <a:ext cx="5436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Barbados</a:t>
              </a:r>
            </a:p>
          </p:txBody>
        </p:sp>
        <p:sp>
          <p:nvSpPr>
            <p:cNvPr id="516" name="tx516"/>
            <p:cNvSpPr/>
            <p:nvPr/>
          </p:nvSpPr>
          <p:spPr>
            <a:xfrm rot="-5400000">
              <a:off x="378644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517" name="tx517"/>
            <p:cNvSpPr/>
            <p:nvPr/>
          </p:nvSpPr>
          <p:spPr>
            <a:xfrm rot="-5400000">
              <a:off x="4047175" y="3879722"/>
              <a:ext cx="345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Belize</a:t>
              </a:r>
            </a:p>
          </p:txBody>
        </p:sp>
        <p:sp>
          <p:nvSpPr>
            <p:cNvPr id="518" name="tx518"/>
            <p:cNvSpPr/>
            <p:nvPr/>
          </p:nvSpPr>
          <p:spPr>
            <a:xfrm rot="-5400000">
              <a:off x="4005534"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19" name="tx519"/>
            <p:cNvSpPr/>
            <p:nvPr/>
          </p:nvSpPr>
          <p:spPr>
            <a:xfrm rot="-5400000">
              <a:off x="4253951" y="4049169"/>
              <a:ext cx="40227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Mexico</a:t>
              </a:r>
            </a:p>
          </p:txBody>
        </p:sp>
        <p:sp>
          <p:nvSpPr>
            <p:cNvPr id="520" name="tx520"/>
            <p:cNvSpPr/>
            <p:nvPr/>
          </p:nvSpPr>
          <p:spPr>
            <a:xfrm rot="-5400000">
              <a:off x="4169863"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(303,000)</a:t>
              </a:r>
            </a:p>
          </p:txBody>
        </p:sp>
        <p:sp>
          <p:nvSpPr>
            <p:cNvPr id="521" name="tx521"/>
            <p:cNvSpPr/>
            <p:nvPr/>
          </p:nvSpPr>
          <p:spPr>
            <a:xfrm rot="-5400000">
              <a:off x="4442123" y="3921332"/>
              <a:ext cx="494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Grenada</a:t>
              </a:r>
            </a:p>
          </p:txBody>
        </p:sp>
        <p:sp>
          <p:nvSpPr>
            <p:cNvPr id="522" name="tx522"/>
            <p:cNvSpPr/>
            <p:nvPr/>
          </p:nvSpPr>
          <p:spPr>
            <a:xfrm rot="-5400000">
              <a:off x="449132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23" name="tx523"/>
            <p:cNvSpPr/>
            <p:nvPr/>
          </p:nvSpPr>
          <p:spPr>
            <a:xfrm rot="-5400000">
              <a:off x="4656743" y="4049200"/>
              <a:ext cx="5365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Bahamas</a:t>
              </a:r>
            </a:p>
          </p:txBody>
        </p:sp>
        <p:sp>
          <p:nvSpPr>
            <p:cNvPr id="524" name="tx524"/>
            <p:cNvSpPr/>
            <p:nvPr/>
          </p:nvSpPr>
          <p:spPr>
            <a:xfrm rot="-5400000">
              <a:off x="4673331"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25" name="tx525"/>
            <p:cNvSpPr/>
            <p:nvPr/>
          </p:nvSpPr>
          <p:spPr>
            <a:xfrm rot="-5400000">
              <a:off x="4857907" y="4054223"/>
              <a:ext cx="57887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Nicaragua</a:t>
              </a:r>
            </a:p>
          </p:txBody>
        </p:sp>
        <p:sp>
          <p:nvSpPr>
            <p:cNvPr id="526" name="tx526"/>
            <p:cNvSpPr/>
            <p:nvPr/>
          </p:nvSpPr>
          <p:spPr>
            <a:xfrm rot="-5400000">
              <a:off x="491005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(14,000)</a:t>
              </a:r>
            </a:p>
          </p:txBody>
        </p:sp>
        <p:sp>
          <p:nvSpPr>
            <p:cNvPr id="527" name="tx527"/>
            <p:cNvSpPr/>
            <p:nvPr/>
          </p:nvSpPr>
          <p:spPr>
            <a:xfrm rot="-5400000">
              <a:off x="5236145" y="4006815"/>
              <a:ext cx="3175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Brazil</a:t>
              </a:r>
            </a:p>
          </p:txBody>
        </p:sp>
        <p:sp>
          <p:nvSpPr>
            <p:cNvPr id="528" name="tx528"/>
            <p:cNvSpPr/>
            <p:nvPr/>
          </p:nvSpPr>
          <p:spPr>
            <a:xfrm rot="-5400000">
              <a:off x="5109703"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(257,000)</a:t>
              </a:r>
            </a:p>
          </p:txBody>
        </p:sp>
        <p:sp>
          <p:nvSpPr>
            <p:cNvPr id="529" name="tx529"/>
            <p:cNvSpPr/>
            <p:nvPr/>
          </p:nvSpPr>
          <p:spPr>
            <a:xfrm rot="-5400000">
              <a:off x="5360848" y="4044829"/>
              <a:ext cx="53646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Colombia</a:t>
              </a:r>
            </a:p>
          </p:txBody>
        </p:sp>
        <p:sp>
          <p:nvSpPr>
            <p:cNvPr id="530" name="tx530"/>
            <p:cNvSpPr/>
            <p:nvPr/>
          </p:nvSpPr>
          <p:spPr>
            <a:xfrm rot="-5400000">
              <a:off x="537997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(70,000)</a:t>
              </a:r>
            </a:p>
          </p:txBody>
        </p:sp>
        <p:sp>
          <p:nvSpPr>
            <p:cNvPr id="531" name="tx531"/>
            <p:cNvSpPr/>
            <p:nvPr/>
          </p:nvSpPr>
          <p:spPr>
            <a:xfrm rot="-5400000">
              <a:off x="5564864" y="4606841"/>
              <a:ext cx="59996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Dominican</a:t>
              </a:r>
            </a:p>
          </p:txBody>
        </p:sp>
        <p:sp>
          <p:nvSpPr>
            <p:cNvPr id="532" name="tx532"/>
            <p:cNvSpPr/>
            <p:nvPr/>
          </p:nvSpPr>
          <p:spPr>
            <a:xfrm rot="-5400000">
              <a:off x="5605885" y="4012614"/>
              <a:ext cx="494171"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Republic</a:t>
              </a:r>
            </a:p>
          </p:txBody>
        </p:sp>
        <p:sp>
          <p:nvSpPr>
            <p:cNvPr id="533" name="tx533"/>
            <p:cNvSpPr/>
            <p:nvPr/>
          </p:nvSpPr>
          <p:spPr>
            <a:xfrm rot="-5400000">
              <a:off x="561493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534" name="tx534"/>
            <p:cNvSpPr/>
            <p:nvPr/>
          </p:nvSpPr>
          <p:spPr>
            <a:xfrm rot="-5400000">
              <a:off x="5876564" y="3999033"/>
              <a:ext cx="44487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Canada</a:t>
              </a:r>
            </a:p>
          </p:txBody>
        </p:sp>
        <p:sp>
          <p:nvSpPr>
            <p:cNvPr id="535" name="tx535"/>
            <p:cNvSpPr/>
            <p:nvPr/>
          </p:nvSpPr>
          <p:spPr>
            <a:xfrm rot="-5400000">
              <a:off x="584989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(28,000)</a:t>
              </a:r>
            </a:p>
          </p:txBody>
        </p:sp>
        <p:sp>
          <p:nvSpPr>
            <p:cNvPr id="536" name="tx536"/>
            <p:cNvSpPr/>
            <p:nvPr/>
          </p:nvSpPr>
          <p:spPr>
            <a:xfrm rot="-5400000">
              <a:off x="6189225" y="5428713"/>
              <a:ext cx="289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Saint</a:t>
              </a:r>
            </a:p>
          </p:txBody>
        </p:sp>
        <p:sp>
          <p:nvSpPr>
            <p:cNvPr id="537" name="tx537"/>
            <p:cNvSpPr/>
            <p:nvPr/>
          </p:nvSpPr>
          <p:spPr>
            <a:xfrm rot="-5400000">
              <a:off x="6122965" y="5037698"/>
              <a:ext cx="42360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Vincent</a:t>
              </a:r>
            </a:p>
          </p:txBody>
        </p:sp>
        <p:sp>
          <p:nvSpPr>
            <p:cNvPr id="538" name="tx538"/>
            <p:cNvSpPr/>
            <p:nvPr/>
          </p:nvSpPr>
          <p:spPr>
            <a:xfrm rot="-5400000">
              <a:off x="6228819" y="4684666"/>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39" name="tx539"/>
            <p:cNvSpPr/>
            <p:nvPr/>
          </p:nvSpPr>
          <p:spPr>
            <a:xfrm rot="-5400000">
              <a:off x="6246492" y="4455160"/>
              <a:ext cx="17654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the</a:t>
              </a:r>
            </a:p>
          </p:txBody>
        </p:sp>
        <p:sp>
          <p:nvSpPr>
            <p:cNvPr id="540" name="tx540"/>
            <p:cNvSpPr/>
            <p:nvPr/>
          </p:nvSpPr>
          <p:spPr>
            <a:xfrm rot="-5400000">
              <a:off x="6005670" y="4002506"/>
              <a:ext cx="65658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Grenadines</a:t>
              </a:r>
            </a:p>
          </p:txBody>
        </p:sp>
        <p:sp>
          <p:nvSpPr>
            <p:cNvPr id="541" name="tx541"/>
            <p:cNvSpPr/>
            <p:nvPr/>
          </p:nvSpPr>
          <p:spPr>
            <a:xfrm rot="-5400000">
              <a:off x="613605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42" name="tx542"/>
            <p:cNvSpPr/>
            <p:nvPr/>
          </p:nvSpPr>
          <p:spPr>
            <a:xfrm rot="-5400000">
              <a:off x="6386141" y="4426883"/>
              <a:ext cx="367109"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United</a:t>
              </a:r>
            </a:p>
          </p:txBody>
        </p:sp>
        <p:sp>
          <p:nvSpPr>
            <p:cNvPr id="543" name="tx543"/>
            <p:cNvSpPr/>
            <p:nvPr/>
          </p:nvSpPr>
          <p:spPr>
            <a:xfrm rot="-5400000">
              <a:off x="6388900" y="4027248"/>
              <a:ext cx="3600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States</a:t>
              </a:r>
            </a:p>
          </p:txBody>
        </p:sp>
        <p:sp>
          <p:nvSpPr>
            <p:cNvPr id="544" name="tx544"/>
            <p:cNvSpPr/>
            <p:nvPr/>
          </p:nvSpPr>
          <p:spPr>
            <a:xfrm rot="-5400000">
              <a:off x="6284503"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(218,000)</a:t>
              </a:r>
            </a:p>
          </p:txBody>
        </p:sp>
        <p:sp>
          <p:nvSpPr>
            <p:cNvPr id="545" name="tx545"/>
            <p:cNvSpPr/>
            <p:nvPr/>
          </p:nvSpPr>
          <p:spPr>
            <a:xfrm rot="-5400000">
              <a:off x="6552051" y="3934169"/>
              <a:ext cx="48003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Uruguay</a:t>
              </a:r>
            </a:p>
          </p:txBody>
        </p:sp>
        <p:sp>
          <p:nvSpPr>
            <p:cNvPr id="546" name="tx546"/>
            <p:cNvSpPr/>
            <p:nvPr/>
          </p:nvSpPr>
          <p:spPr>
            <a:xfrm rot="-5400000">
              <a:off x="6590095"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47" name="tx547"/>
            <p:cNvSpPr/>
            <p:nvPr/>
          </p:nvSpPr>
          <p:spPr>
            <a:xfrm rot="-5400000">
              <a:off x="6894136" y="3850670"/>
              <a:ext cx="28940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Chile</a:t>
              </a:r>
            </a:p>
          </p:txBody>
        </p:sp>
        <p:sp>
          <p:nvSpPr>
            <p:cNvPr id="548" name="tx548"/>
            <p:cNvSpPr/>
            <p:nvPr/>
          </p:nvSpPr>
          <p:spPr>
            <a:xfrm rot="-5400000">
              <a:off x="6825055"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549" name="tx549"/>
            <p:cNvSpPr/>
            <p:nvPr/>
          </p:nvSpPr>
          <p:spPr>
            <a:xfrm rot="-5400000">
              <a:off x="7218889" y="4300503"/>
              <a:ext cx="112923"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El</a:t>
              </a:r>
            </a:p>
          </p:txBody>
        </p:sp>
        <p:sp>
          <p:nvSpPr>
            <p:cNvPr id="550" name="tx550"/>
            <p:cNvSpPr/>
            <p:nvPr/>
          </p:nvSpPr>
          <p:spPr>
            <a:xfrm rot="-5400000">
              <a:off x="7023180" y="3956586"/>
              <a:ext cx="5012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Salvador</a:t>
              </a:r>
            </a:p>
          </p:txBody>
        </p:sp>
        <p:sp>
          <p:nvSpPr>
            <p:cNvPr id="551" name="tx551"/>
            <p:cNvSpPr/>
            <p:nvPr/>
          </p:nvSpPr>
          <p:spPr>
            <a:xfrm rot="-5400000">
              <a:off x="7060015"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552" name="tx552"/>
            <p:cNvSpPr/>
            <p:nvPr/>
          </p:nvSpPr>
          <p:spPr>
            <a:xfrm rot="-5400000">
              <a:off x="7364025" y="4701254"/>
              <a:ext cx="289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Saint</a:t>
              </a:r>
            </a:p>
          </p:txBody>
        </p:sp>
        <p:sp>
          <p:nvSpPr>
            <p:cNvPr id="553" name="tx553"/>
            <p:cNvSpPr/>
            <p:nvPr/>
          </p:nvSpPr>
          <p:spPr>
            <a:xfrm rot="-5400000">
              <a:off x="7386070" y="4398543"/>
              <a:ext cx="24699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Kitts</a:t>
              </a:r>
            </a:p>
          </p:txBody>
        </p:sp>
        <p:sp>
          <p:nvSpPr>
            <p:cNvPr id="554" name="tx554"/>
            <p:cNvSpPr/>
            <p:nvPr/>
          </p:nvSpPr>
          <p:spPr>
            <a:xfrm rot="-5400000">
              <a:off x="7403619" y="4133815"/>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55" name="tx555"/>
            <p:cNvSpPr/>
            <p:nvPr/>
          </p:nvSpPr>
          <p:spPr>
            <a:xfrm rot="-5400000">
              <a:off x="7350785" y="3833803"/>
              <a:ext cx="3175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Nevis</a:t>
              </a:r>
            </a:p>
          </p:txBody>
        </p:sp>
        <p:sp>
          <p:nvSpPr>
            <p:cNvPr id="556" name="tx556"/>
            <p:cNvSpPr/>
            <p:nvPr/>
          </p:nvSpPr>
          <p:spPr>
            <a:xfrm rot="-5400000">
              <a:off x="731085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57" name="tx557"/>
            <p:cNvSpPr/>
            <p:nvPr/>
          </p:nvSpPr>
          <p:spPr>
            <a:xfrm rot="-5400000">
              <a:off x="7515114" y="4723547"/>
              <a:ext cx="45882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Trinidad</a:t>
              </a:r>
            </a:p>
          </p:txBody>
        </p:sp>
        <p:sp>
          <p:nvSpPr>
            <p:cNvPr id="558" name="tx558"/>
            <p:cNvSpPr/>
            <p:nvPr/>
          </p:nvSpPr>
          <p:spPr>
            <a:xfrm rot="-5400000">
              <a:off x="7638579" y="4352903"/>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59" name="tx559"/>
            <p:cNvSpPr/>
            <p:nvPr/>
          </p:nvSpPr>
          <p:spPr>
            <a:xfrm rot="-5400000">
              <a:off x="7516540" y="3983685"/>
              <a:ext cx="430733"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Tobago</a:t>
              </a:r>
            </a:p>
          </p:txBody>
        </p:sp>
        <p:sp>
          <p:nvSpPr>
            <p:cNvPr id="560" name="tx560"/>
            <p:cNvSpPr/>
            <p:nvPr/>
          </p:nvSpPr>
          <p:spPr>
            <a:xfrm rot="-5400000">
              <a:off x="749285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61" name="tx561"/>
            <p:cNvSpPr/>
            <p:nvPr/>
          </p:nvSpPr>
          <p:spPr>
            <a:xfrm rot="-5400000">
              <a:off x="7751500" y="4640389"/>
              <a:ext cx="430733"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Antigua</a:t>
              </a:r>
            </a:p>
          </p:txBody>
        </p:sp>
        <p:sp>
          <p:nvSpPr>
            <p:cNvPr id="562" name="tx562"/>
            <p:cNvSpPr/>
            <p:nvPr/>
          </p:nvSpPr>
          <p:spPr>
            <a:xfrm rot="-5400000">
              <a:off x="7873540" y="4296410"/>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63" name="tx563"/>
            <p:cNvSpPr/>
            <p:nvPr/>
          </p:nvSpPr>
          <p:spPr>
            <a:xfrm rot="-5400000">
              <a:off x="7739408" y="3915100"/>
              <a:ext cx="4801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Barbuda</a:t>
              </a:r>
            </a:p>
          </p:txBody>
        </p:sp>
        <p:sp>
          <p:nvSpPr>
            <p:cNvPr id="564" name="tx564"/>
            <p:cNvSpPr/>
            <p:nvPr/>
          </p:nvSpPr>
          <p:spPr>
            <a:xfrm rot="-5400000">
              <a:off x="778077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65" name="tx565"/>
            <p:cNvSpPr/>
            <p:nvPr/>
          </p:nvSpPr>
          <p:spPr>
            <a:xfrm rot="-5400000">
              <a:off x="7978647" y="3884032"/>
              <a:ext cx="44481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Guyana</a:t>
              </a:r>
            </a:p>
          </p:txBody>
        </p:sp>
        <p:sp>
          <p:nvSpPr>
            <p:cNvPr id="566" name="tx566"/>
            <p:cNvSpPr/>
            <p:nvPr/>
          </p:nvSpPr>
          <p:spPr>
            <a:xfrm rot="-5400000">
              <a:off x="801573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567" name="tx567"/>
            <p:cNvSpPr/>
            <p:nvPr/>
          </p:nvSpPr>
          <p:spPr>
            <a:xfrm rot="-5400000">
              <a:off x="8212925" y="4017357"/>
              <a:ext cx="472901"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Jamaica</a:t>
              </a:r>
            </a:p>
          </p:txBody>
        </p:sp>
        <p:sp>
          <p:nvSpPr>
            <p:cNvPr id="568" name="tx568"/>
            <p:cNvSpPr/>
            <p:nvPr/>
          </p:nvSpPr>
          <p:spPr>
            <a:xfrm rot="-5400000">
              <a:off x="819773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69" name="tx569"/>
            <p:cNvSpPr/>
            <p:nvPr/>
          </p:nvSpPr>
          <p:spPr>
            <a:xfrm rot="-5400000">
              <a:off x="8517679" y="4235360"/>
              <a:ext cx="33176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Costa</a:t>
              </a:r>
            </a:p>
          </p:txBody>
        </p:sp>
        <p:sp>
          <p:nvSpPr>
            <p:cNvPr id="570" name="tx570"/>
            <p:cNvSpPr/>
            <p:nvPr/>
          </p:nvSpPr>
          <p:spPr>
            <a:xfrm rot="-5400000">
              <a:off x="8557336" y="3907969"/>
              <a:ext cx="2540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Rica</a:t>
              </a:r>
            </a:p>
          </p:txBody>
        </p:sp>
        <p:sp>
          <p:nvSpPr>
            <p:cNvPr id="571" name="tx571"/>
            <p:cNvSpPr/>
            <p:nvPr/>
          </p:nvSpPr>
          <p:spPr>
            <a:xfrm rot="-5400000">
              <a:off x="843269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72" name="tx572"/>
            <p:cNvSpPr/>
            <p:nvPr/>
          </p:nvSpPr>
          <p:spPr>
            <a:xfrm rot="-5400000">
              <a:off x="8766716" y="3931936"/>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Cuba</a:t>
              </a:r>
            </a:p>
          </p:txBody>
        </p:sp>
        <p:sp>
          <p:nvSpPr>
            <p:cNvPr id="573" name="tx573"/>
            <p:cNvSpPr/>
            <p:nvPr/>
          </p:nvSpPr>
          <p:spPr>
            <a:xfrm rot="-5400000">
              <a:off x="866765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74" name="tx574"/>
            <p:cNvSpPr/>
            <p:nvPr/>
          </p:nvSpPr>
          <p:spPr>
            <a:xfrm rot="-5400000">
              <a:off x="-52544" y="189088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5" name="rc575"/>
            <p:cNvSpPr/>
            <p:nvPr/>
          </p:nvSpPr>
          <p:spPr>
            <a:xfrm>
              <a:off x="2130142" y="5993415"/>
              <a:ext cx="219456" cy="219455"/>
            </a:xfrm>
            <a:prstGeom prst="rect">
              <a:avLst/>
            </a:prstGeom>
            <a:solidFill>
              <a:srgbClr val="FFFFFF">
                <a:alpha val="100000"/>
              </a:srgbClr>
            </a:solidFill>
          </p:spPr>
          <p:txBody>
            <a:bodyPr/>
            <a:lstStyle/>
            <a:p/>
          </p:txBody>
        </p:sp>
        <p:sp>
          <p:nvSpPr>
            <p:cNvPr id="576" name="pg576"/>
            <p:cNvSpPr/>
            <p:nvPr/>
          </p:nvSpPr>
          <p:spPr>
            <a:xfrm>
              <a:off x="2314693"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7" name="pg577"/>
            <p:cNvSpPr/>
            <p:nvPr/>
          </p:nvSpPr>
          <p:spPr>
            <a:xfrm>
              <a:off x="2220083"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8" name="pg578"/>
            <p:cNvSpPr/>
            <p:nvPr/>
          </p:nvSpPr>
          <p:spPr>
            <a:xfrm>
              <a:off x="2130204"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9" name="pg579"/>
            <p:cNvSpPr/>
            <p:nvPr/>
          </p:nvSpPr>
          <p:spPr>
            <a:xfrm>
              <a:off x="2130204"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0" name="pg580"/>
            <p:cNvSpPr/>
            <p:nvPr/>
          </p:nvSpPr>
          <p:spPr>
            <a:xfrm>
              <a:off x="2130204"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1" name="rc581"/>
            <p:cNvSpPr/>
            <p:nvPr/>
          </p:nvSpPr>
          <p:spPr>
            <a:xfrm>
              <a:off x="2130142" y="5993415"/>
              <a:ext cx="219456" cy="219455"/>
            </a:xfrm>
            <a:prstGeom prst="rect">
              <a:avLst/>
            </a:prstGeom>
            <a:ln w="476" cap="sq">
              <a:solidFill>
                <a:srgbClr val="000000">
                  <a:alpha val="100000"/>
                </a:srgbClr>
              </a:solidFill>
              <a:prstDash val="solid"/>
              <a:miter/>
            </a:ln>
          </p:spPr>
          <p:txBody>
            <a:bodyPr/>
            <a:lstStyle/>
            <a:p/>
          </p:txBody>
        </p:sp>
        <p:sp>
          <p:nvSpPr>
            <p:cNvPr id="582" name="rc582"/>
            <p:cNvSpPr/>
            <p:nvPr/>
          </p:nvSpPr>
          <p:spPr>
            <a:xfrm>
              <a:off x="4500306" y="5993415"/>
              <a:ext cx="219455" cy="219455"/>
            </a:xfrm>
            <a:prstGeom prst="rect">
              <a:avLst/>
            </a:prstGeom>
            <a:solidFill>
              <a:srgbClr val="FFFFFF">
                <a:alpha val="100000"/>
              </a:srgbClr>
            </a:solidFill>
          </p:spPr>
          <p:txBody>
            <a:bodyPr/>
            <a:lstStyle/>
            <a:p/>
          </p:txBody>
        </p:sp>
        <p:sp>
          <p:nvSpPr>
            <p:cNvPr id="583" name="rc583"/>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84" name="tx584"/>
            <p:cNvSpPr/>
            <p:nvPr/>
          </p:nvSpPr>
          <p:spPr>
            <a:xfrm>
              <a:off x="2419187"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585" name="tx585"/>
            <p:cNvSpPr/>
            <p:nvPr/>
          </p:nvSpPr>
          <p:spPr>
            <a:xfrm>
              <a:off x="4789351"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586" name="tx586"/>
            <p:cNvSpPr/>
            <p:nvPr/>
          </p:nvSpPr>
          <p:spPr>
            <a:xfrm>
              <a:off x="803816" y="399578"/>
              <a:ext cx="296300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AMR, 2023</a:t>
              </a:r>
            </a:p>
          </p:txBody>
        </p:sp>
        <p:sp>
          <p:nvSpPr>
            <p:cNvPr id="587" name="tx5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88" name="tx588"/>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89" name="tx589"/>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5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AMR from lowest to highest coverage, and the rank of the top 10 countries with the most un- and undervaccinated children, based on absolute numbers.
In 2023, DTP3 coverage ranged from 51% in Haiti to 99% in Cuba and Costa Rica.
16 out of 35 (46%) countries had coverage of at least 90%.
Mexico had DTP3 coverage of 85% and the highest absolute number of un- and undervaccinated children in the region, followed by Brazil.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Costa Rica and Cuba had the highest coverage (99%), while Haiti had the lowest coverage (51%).
DTP3 coverage increased in 14 out of 35 countries between 2022 and 2023. The largest increase was 13% points in Brazil from 77% to 90%.
11 countries saw a decrease in coverage (Antigua and Barbuda, Argentina, Barbados, Bolivia, Dominica, Honduras, Nicaragua, Panama, Saint Lucia, Saint Vincent and the Grenadines, and Suriname). The largest decline was 26% points in Dominica from 82% to 56%.
Coverage remained constant between 2022 and 2023 in the remaining 10 countries.
In 2023, 16 out of 35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9 countries (Antigua and Barbuda, Brazil, Canada, Costa Rica, Dominican Republic, Jamaica, Mexico, Trinidad and Tobago, and Uruguay).
The largest increase in coverage was 20% points in Brazil from 70% in 2019 to 90% in 2023}.
Coverage was lower than in 2019 in 21 countries (Argentina, Bahamas, Barbados, Belize, Bolivia, Colombia, Dominica, Ecuador, Grenada, Guatemala, Guyana, Honduras, Nicaragua, Panama, Paraguay, Peru, Saint Kitts and Nevis, Saint Lucia, Saint Vincent and the Grenadines, Suriname, and Venezuela).
The largest decline in coverage was 43% points in Dominica from 99% in 2019 to 56%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AMR, 6 out of 35 (17%) countries had DTP3 coverage below 70% in 2023. These are Argentina, Bolivia, Dominica, Haiti, Panama, and Venezuela.
These countries account for approximately 1,494,000 (11%) of the total annual cohort of surviving infants in the region.
There were 16 (46%) countries that achieved DTP3 of 90% or higher, accounting for 7,991,000 (61%)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367626" y="1736343"/>
              <a:ext cx="1431165" cy="1674645"/>
            </a:xfrm>
            <a:custGeom>
              <a:avLst/>
              <a:pathLst>
                <a:path w="1431165" h="1674645">
                  <a:moveTo>
                    <a:pt x="0" y="1674645"/>
                  </a:moveTo>
                  <a:lnTo>
                    <a:pt x="49350" y="1644659"/>
                  </a:lnTo>
                  <a:lnTo>
                    <a:pt x="98701" y="1614673"/>
                  </a:lnTo>
                  <a:lnTo>
                    <a:pt x="148051" y="1584686"/>
                  </a:lnTo>
                  <a:lnTo>
                    <a:pt x="197402" y="1554700"/>
                  </a:lnTo>
                  <a:lnTo>
                    <a:pt x="246752" y="1524714"/>
                  </a:lnTo>
                  <a:lnTo>
                    <a:pt x="296103" y="1494728"/>
                  </a:lnTo>
                  <a:lnTo>
                    <a:pt x="345453" y="1464742"/>
                  </a:lnTo>
                  <a:lnTo>
                    <a:pt x="394804" y="1434756"/>
                  </a:lnTo>
                  <a:lnTo>
                    <a:pt x="444154" y="1404769"/>
                  </a:lnTo>
                  <a:lnTo>
                    <a:pt x="493505" y="1374783"/>
                  </a:lnTo>
                  <a:lnTo>
                    <a:pt x="542855" y="1344797"/>
                  </a:lnTo>
                  <a:lnTo>
                    <a:pt x="592206" y="1314811"/>
                  </a:lnTo>
                  <a:lnTo>
                    <a:pt x="641556" y="1284825"/>
                  </a:lnTo>
                  <a:lnTo>
                    <a:pt x="690907" y="1254838"/>
                  </a:lnTo>
                  <a:lnTo>
                    <a:pt x="740257" y="1224852"/>
                  </a:lnTo>
                  <a:lnTo>
                    <a:pt x="789608" y="1194866"/>
                  </a:lnTo>
                  <a:lnTo>
                    <a:pt x="838959" y="1164880"/>
                  </a:lnTo>
                  <a:lnTo>
                    <a:pt x="888309" y="1134894"/>
                  </a:lnTo>
                  <a:lnTo>
                    <a:pt x="937660" y="1104908"/>
                  </a:lnTo>
                  <a:lnTo>
                    <a:pt x="987010" y="1074921"/>
                  </a:lnTo>
                  <a:lnTo>
                    <a:pt x="1036361" y="1044935"/>
                  </a:lnTo>
                  <a:lnTo>
                    <a:pt x="1085711" y="1014949"/>
                  </a:lnTo>
                  <a:lnTo>
                    <a:pt x="1135062" y="984963"/>
                  </a:lnTo>
                  <a:lnTo>
                    <a:pt x="1184412" y="954977"/>
                  </a:lnTo>
                  <a:lnTo>
                    <a:pt x="1233763" y="924990"/>
                  </a:lnTo>
                  <a:lnTo>
                    <a:pt x="1283113" y="895004"/>
                  </a:lnTo>
                  <a:lnTo>
                    <a:pt x="1332464" y="865018"/>
                  </a:lnTo>
                  <a:lnTo>
                    <a:pt x="1381814" y="835032"/>
                  </a:lnTo>
                  <a:lnTo>
                    <a:pt x="1431165" y="805046"/>
                  </a:lnTo>
                  <a:lnTo>
                    <a:pt x="1400630" y="756674"/>
                  </a:lnTo>
                  <a:lnTo>
                    <a:pt x="1368462" y="709374"/>
                  </a:lnTo>
                  <a:lnTo>
                    <a:pt x="1334696" y="663199"/>
                  </a:lnTo>
                  <a:lnTo>
                    <a:pt x="1299373" y="618205"/>
                  </a:lnTo>
                  <a:lnTo>
                    <a:pt x="1262535" y="574444"/>
                  </a:lnTo>
                  <a:lnTo>
                    <a:pt x="1224223" y="531966"/>
                  </a:lnTo>
                  <a:lnTo>
                    <a:pt x="1184482" y="490822"/>
                  </a:lnTo>
                  <a:lnTo>
                    <a:pt x="1143360" y="451058"/>
                  </a:lnTo>
                  <a:lnTo>
                    <a:pt x="1100903" y="412723"/>
                  </a:lnTo>
                  <a:lnTo>
                    <a:pt x="1057162" y="375859"/>
                  </a:lnTo>
                  <a:lnTo>
                    <a:pt x="1012188" y="340512"/>
                  </a:lnTo>
                  <a:lnTo>
                    <a:pt x="966033" y="306720"/>
                  </a:lnTo>
                  <a:lnTo>
                    <a:pt x="918750" y="274525"/>
                  </a:lnTo>
                  <a:lnTo>
                    <a:pt x="870395" y="243964"/>
                  </a:lnTo>
                  <a:lnTo>
                    <a:pt x="821025" y="215072"/>
                  </a:lnTo>
                  <a:lnTo>
                    <a:pt x="770697" y="187883"/>
                  </a:lnTo>
                  <a:lnTo>
                    <a:pt x="719470" y="162428"/>
                  </a:lnTo>
                  <a:lnTo>
                    <a:pt x="667403" y="138738"/>
                  </a:lnTo>
                  <a:lnTo>
                    <a:pt x="614558" y="116840"/>
                  </a:lnTo>
                  <a:lnTo>
                    <a:pt x="560995" y="96760"/>
                  </a:lnTo>
                  <a:lnTo>
                    <a:pt x="506778" y="78521"/>
                  </a:lnTo>
                  <a:lnTo>
                    <a:pt x="451970" y="62144"/>
                  </a:lnTo>
                  <a:lnTo>
                    <a:pt x="396634" y="47648"/>
                  </a:lnTo>
                  <a:lnTo>
                    <a:pt x="340835" y="35051"/>
                  </a:lnTo>
                  <a:lnTo>
                    <a:pt x="284639" y="24367"/>
                  </a:lnTo>
                  <a:lnTo>
                    <a:pt x="228111" y="15608"/>
                  </a:lnTo>
                  <a:lnTo>
                    <a:pt x="171316" y="8785"/>
                  </a:lnTo>
                  <a:lnTo>
                    <a:pt x="114322" y="3906"/>
                  </a:lnTo>
                  <a:lnTo>
                    <a:pt x="57194" y="976"/>
                  </a:lnTo>
                  <a:lnTo>
                    <a:pt x="0" y="0"/>
                  </a:lnTo>
                  <a:lnTo>
                    <a:pt x="0" y="57746"/>
                  </a:lnTo>
                  <a:lnTo>
                    <a:pt x="0" y="115492"/>
                  </a:lnTo>
                  <a:lnTo>
                    <a:pt x="0" y="173239"/>
                  </a:lnTo>
                  <a:lnTo>
                    <a:pt x="0" y="230985"/>
                  </a:lnTo>
                  <a:lnTo>
                    <a:pt x="0" y="288731"/>
                  </a:lnTo>
                  <a:lnTo>
                    <a:pt x="0" y="346478"/>
                  </a:lnTo>
                  <a:lnTo>
                    <a:pt x="0" y="404224"/>
                  </a:lnTo>
                  <a:lnTo>
                    <a:pt x="0" y="461971"/>
                  </a:lnTo>
                  <a:lnTo>
                    <a:pt x="0" y="519717"/>
                  </a:lnTo>
                  <a:lnTo>
                    <a:pt x="0" y="577463"/>
                  </a:lnTo>
                  <a:lnTo>
                    <a:pt x="0" y="635210"/>
                  </a:lnTo>
                  <a:lnTo>
                    <a:pt x="0" y="692956"/>
                  </a:lnTo>
                  <a:lnTo>
                    <a:pt x="0" y="750703"/>
                  </a:lnTo>
                  <a:lnTo>
                    <a:pt x="0" y="808449"/>
                  </a:lnTo>
                  <a:lnTo>
                    <a:pt x="0" y="866195"/>
                  </a:lnTo>
                  <a:lnTo>
                    <a:pt x="0" y="923942"/>
                  </a:lnTo>
                  <a:lnTo>
                    <a:pt x="0" y="981688"/>
                  </a:lnTo>
                  <a:lnTo>
                    <a:pt x="0" y="1039435"/>
                  </a:lnTo>
                  <a:lnTo>
                    <a:pt x="0" y="1097181"/>
                  </a:lnTo>
                  <a:lnTo>
                    <a:pt x="0" y="1154927"/>
                  </a:lnTo>
                  <a:lnTo>
                    <a:pt x="0" y="1212674"/>
                  </a:lnTo>
                  <a:lnTo>
                    <a:pt x="0" y="1270420"/>
                  </a:lnTo>
                  <a:lnTo>
                    <a:pt x="0" y="1328167"/>
                  </a:lnTo>
                  <a:lnTo>
                    <a:pt x="0" y="1385913"/>
                  </a:lnTo>
                  <a:lnTo>
                    <a:pt x="0" y="1443659"/>
                  </a:lnTo>
                  <a:lnTo>
                    <a:pt x="0" y="1501406"/>
                  </a:lnTo>
                  <a:lnTo>
                    <a:pt x="0" y="1559152"/>
                  </a:lnTo>
                  <a:lnTo>
                    <a:pt x="0" y="1616899"/>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367626" y="2541389"/>
              <a:ext cx="1674536" cy="1404236"/>
            </a:xfrm>
            <a:custGeom>
              <a:avLst/>
              <a:pathLst>
                <a:path w="1674536" h="1404236">
                  <a:moveTo>
                    <a:pt x="0" y="869599"/>
                  </a:moveTo>
                  <a:lnTo>
                    <a:pt x="54724" y="888035"/>
                  </a:lnTo>
                  <a:lnTo>
                    <a:pt x="109448" y="906470"/>
                  </a:lnTo>
                  <a:lnTo>
                    <a:pt x="164173" y="924906"/>
                  </a:lnTo>
                  <a:lnTo>
                    <a:pt x="218897" y="943342"/>
                  </a:lnTo>
                  <a:lnTo>
                    <a:pt x="273622" y="961778"/>
                  </a:lnTo>
                  <a:lnTo>
                    <a:pt x="328346" y="980213"/>
                  </a:lnTo>
                  <a:lnTo>
                    <a:pt x="383071" y="998649"/>
                  </a:lnTo>
                  <a:lnTo>
                    <a:pt x="437795" y="1017085"/>
                  </a:lnTo>
                  <a:lnTo>
                    <a:pt x="492520" y="1035521"/>
                  </a:lnTo>
                  <a:lnTo>
                    <a:pt x="547244" y="1053956"/>
                  </a:lnTo>
                  <a:lnTo>
                    <a:pt x="601969" y="1072392"/>
                  </a:lnTo>
                  <a:lnTo>
                    <a:pt x="656693" y="1090828"/>
                  </a:lnTo>
                  <a:lnTo>
                    <a:pt x="711418" y="1109264"/>
                  </a:lnTo>
                  <a:lnTo>
                    <a:pt x="766142" y="1127699"/>
                  </a:lnTo>
                  <a:lnTo>
                    <a:pt x="820867" y="1146135"/>
                  </a:lnTo>
                  <a:lnTo>
                    <a:pt x="875591" y="1164571"/>
                  </a:lnTo>
                  <a:lnTo>
                    <a:pt x="930316" y="1183007"/>
                  </a:lnTo>
                  <a:lnTo>
                    <a:pt x="985040" y="1201442"/>
                  </a:lnTo>
                  <a:lnTo>
                    <a:pt x="1039765" y="1219878"/>
                  </a:lnTo>
                  <a:lnTo>
                    <a:pt x="1094489" y="1238314"/>
                  </a:lnTo>
                  <a:lnTo>
                    <a:pt x="1149214" y="1256750"/>
                  </a:lnTo>
                  <a:lnTo>
                    <a:pt x="1203938" y="1275185"/>
                  </a:lnTo>
                  <a:lnTo>
                    <a:pt x="1258663" y="1293621"/>
                  </a:lnTo>
                  <a:lnTo>
                    <a:pt x="1313387" y="1312057"/>
                  </a:lnTo>
                  <a:lnTo>
                    <a:pt x="1368112" y="1330493"/>
                  </a:lnTo>
                  <a:lnTo>
                    <a:pt x="1422836" y="1348928"/>
                  </a:lnTo>
                  <a:lnTo>
                    <a:pt x="1477561" y="1367364"/>
                  </a:lnTo>
                  <a:lnTo>
                    <a:pt x="1532285" y="1385800"/>
                  </a:lnTo>
                  <a:lnTo>
                    <a:pt x="1587010" y="1404236"/>
                  </a:lnTo>
                  <a:lnTo>
                    <a:pt x="1604668" y="1348635"/>
                  </a:lnTo>
                  <a:lnTo>
                    <a:pt x="1620380" y="1292452"/>
                  </a:lnTo>
                  <a:lnTo>
                    <a:pt x="1634125" y="1235757"/>
                  </a:lnTo>
                  <a:lnTo>
                    <a:pt x="1645887" y="1178617"/>
                  </a:lnTo>
                  <a:lnTo>
                    <a:pt x="1655651" y="1121102"/>
                  </a:lnTo>
                  <a:lnTo>
                    <a:pt x="1663407" y="1063282"/>
                  </a:lnTo>
                  <a:lnTo>
                    <a:pt x="1669144" y="1005227"/>
                  </a:lnTo>
                  <a:lnTo>
                    <a:pt x="1672855" y="947007"/>
                  </a:lnTo>
                  <a:lnTo>
                    <a:pt x="1674536" y="888694"/>
                  </a:lnTo>
                  <a:lnTo>
                    <a:pt x="1674185" y="830357"/>
                  </a:lnTo>
                  <a:lnTo>
                    <a:pt x="1671802" y="772068"/>
                  </a:lnTo>
                  <a:lnTo>
                    <a:pt x="1667391" y="713897"/>
                  </a:lnTo>
                  <a:lnTo>
                    <a:pt x="1660956" y="655915"/>
                  </a:lnTo>
                  <a:lnTo>
                    <a:pt x="1652505" y="598192"/>
                  </a:lnTo>
                  <a:lnTo>
                    <a:pt x="1642049" y="540799"/>
                  </a:lnTo>
                  <a:lnTo>
                    <a:pt x="1629601" y="483805"/>
                  </a:lnTo>
                  <a:lnTo>
                    <a:pt x="1615175" y="427279"/>
                  </a:lnTo>
                  <a:lnTo>
                    <a:pt x="1598788" y="371290"/>
                  </a:lnTo>
                  <a:lnTo>
                    <a:pt x="1580462" y="315905"/>
                  </a:lnTo>
                  <a:lnTo>
                    <a:pt x="1560217" y="261193"/>
                  </a:lnTo>
                  <a:lnTo>
                    <a:pt x="1538079" y="207218"/>
                  </a:lnTo>
                  <a:lnTo>
                    <a:pt x="1514075" y="154048"/>
                  </a:lnTo>
                  <a:lnTo>
                    <a:pt x="1488233" y="101746"/>
                  </a:lnTo>
                  <a:lnTo>
                    <a:pt x="1460585" y="50376"/>
                  </a:lnTo>
                  <a:lnTo>
                    <a:pt x="1431165" y="0"/>
                  </a:lnTo>
                  <a:lnTo>
                    <a:pt x="1381814" y="29986"/>
                  </a:lnTo>
                  <a:lnTo>
                    <a:pt x="1332464" y="59972"/>
                  </a:lnTo>
                  <a:lnTo>
                    <a:pt x="1283113" y="89958"/>
                  </a:lnTo>
                  <a:lnTo>
                    <a:pt x="1233763" y="119944"/>
                  </a:lnTo>
                  <a:lnTo>
                    <a:pt x="1184412" y="149930"/>
                  </a:lnTo>
                  <a:lnTo>
                    <a:pt x="1135062" y="179917"/>
                  </a:lnTo>
                  <a:lnTo>
                    <a:pt x="1085711" y="209903"/>
                  </a:lnTo>
                  <a:lnTo>
                    <a:pt x="1036361" y="239889"/>
                  </a:lnTo>
                  <a:lnTo>
                    <a:pt x="987010" y="269875"/>
                  </a:lnTo>
                  <a:lnTo>
                    <a:pt x="937660" y="299861"/>
                  </a:lnTo>
                  <a:lnTo>
                    <a:pt x="888309" y="329848"/>
                  </a:lnTo>
                  <a:lnTo>
                    <a:pt x="838959" y="359834"/>
                  </a:lnTo>
                  <a:lnTo>
                    <a:pt x="789608" y="389820"/>
                  </a:lnTo>
                  <a:lnTo>
                    <a:pt x="740257" y="419806"/>
                  </a:lnTo>
                  <a:lnTo>
                    <a:pt x="690907" y="449792"/>
                  </a:lnTo>
                  <a:lnTo>
                    <a:pt x="641556" y="479778"/>
                  </a:lnTo>
                  <a:lnTo>
                    <a:pt x="592206" y="509765"/>
                  </a:lnTo>
                  <a:lnTo>
                    <a:pt x="542855" y="539751"/>
                  </a:lnTo>
                  <a:lnTo>
                    <a:pt x="493505" y="569737"/>
                  </a:lnTo>
                  <a:lnTo>
                    <a:pt x="444154" y="599723"/>
                  </a:lnTo>
                  <a:lnTo>
                    <a:pt x="394804" y="629709"/>
                  </a:lnTo>
                  <a:lnTo>
                    <a:pt x="345453" y="659696"/>
                  </a:lnTo>
                  <a:lnTo>
                    <a:pt x="296103" y="689682"/>
                  </a:lnTo>
                  <a:lnTo>
                    <a:pt x="246752" y="719668"/>
                  </a:lnTo>
                  <a:lnTo>
                    <a:pt x="197402" y="749654"/>
                  </a:lnTo>
                  <a:lnTo>
                    <a:pt x="148051" y="779640"/>
                  </a:lnTo>
                  <a:lnTo>
                    <a:pt x="98701" y="809626"/>
                  </a:lnTo>
                  <a:lnTo>
                    <a:pt x="49350" y="839613"/>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2367626" y="3410988"/>
              <a:ext cx="1587010" cy="1464170"/>
            </a:xfrm>
            <a:custGeom>
              <a:avLst/>
              <a:pathLst>
                <a:path w="1587010" h="1464170">
                  <a:moveTo>
                    <a:pt x="0" y="0"/>
                  </a:moveTo>
                  <a:lnTo>
                    <a:pt x="28027" y="50488"/>
                  </a:lnTo>
                  <a:lnTo>
                    <a:pt x="56055" y="100977"/>
                  </a:lnTo>
                  <a:lnTo>
                    <a:pt x="84082" y="151465"/>
                  </a:lnTo>
                  <a:lnTo>
                    <a:pt x="112110" y="201954"/>
                  </a:lnTo>
                  <a:lnTo>
                    <a:pt x="140137" y="252443"/>
                  </a:lnTo>
                  <a:lnTo>
                    <a:pt x="168165" y="302931"/>
                  </a:lnTo>
                  <a:lnTo>
                    <a:pt x="196192" y="353420"/>
                  </a:lnTo>
                  <a:lnTo>
                    <a:pt x="224220" y="403909"/>
                  </a:lnTo>
                  <a:lnTo>
                    <a:pt x="252247" y="454397"/>
                  </a:lnTo>
                  <a:lnTo>
                    <a:pt x="280275" y="504886"/>
                  </a:lnTo>
                  <a:lnTo>
                    <a:pt x="308302" y="555375"/>
                  </a:lnTo>
                  <a:lnTo>
                    <a:pt x="336330" y="605863"/>
                  </a:lnTo>
                  <a:lnTo>
                    <a:pt x="364357" y="656352"/>
                  </a:lnTo>
                  <a:lnTo>
                    <a:pt x="392385" y="706841"/>
                  </a:lnTo>
                  <a:lnTo>
                    <a:pt x="420412" y="757329"/>
                  </a:lnTo>
                  <a:lnTo>
                    <a:pt x="448440" y="807818"/>
                  </a:lnTo>
                  <a:lnTo>
                    <a:pt x="476467" y="858307"/>
                  </a:lnTo>
                  <a:lnTo>
                    <a:pt x="504495" y="908795"/>
                  </a:lnTo>
                  <a:lnTo>
                    <a:pt x="532522" y="959284"/>
                  </a:lnTo>
                  <a:lnTo>
                    <a:pt x="560550" y="1009773"/>
                  </a:lnTo>
                  <a:lnTo>
                    <a:pt x="588578" y="1060261"/>
                  </a:lnTo>
                  <a:lnTo>
                    <a:pt x="616605" y="1110750"/>
                  </a:lnTo>
                  <a:lnTo>
                    <a:pt x="644633" y="1161239"/>
                  </a:lnTo>
                  <a:lnTo>
                    <a:pt x="672660" y="1211727"/>
                  </a:lnTo>
                  <a:lnTo>
                    <a:pt x="700688" y="1262216"/>
                  </a:lnTo>
                  <a:lnTo>
                    <a:pt x="728715" y="1312704"/>
                  </a:lnTo>
                  <a:lnTo>
                    <a:pt x="756743" y="1363193"/>
                  </a:lnTo>
                  <a:lnTo>
                    <a:pt x="784770" y="1413682"/>
                  </a:lnTo>
                  <a:lnTo>
                    <a:pt x="812798" y="1464170"/>
                  </a:lnTo>
                  <a:lnTo>
                    <a:pt x="863815" y="1434664"/>
                  </a:lnTo>
                  <a:lnTo>
                    <a:pt x="913761" y="1403380"/>
                  </a:lnTo>
                  <a:lnTo>
                    <a:pt x="962577" y="1370358"/>
                  </a:lnTo>
                  <a:lnTo>
                    <a:pt x="1010200" y="1335639"/>
                  </a:lnTo>
                  <a:lnTo>
                    <a:pt x="1056572" y="1299266"/>
                  </a:lnTo>
                  <a:lnTo>
                    <a:pt x="1101635" y="1261283"/>
                  </a:lnTo>
                  <a:lnTo>
                    <a:pt x="1145334" y="1221739"/>
                  </a:lnTo>
                  <a:lnTo>
                    <a:pt x="1187614" y="1180681"/>
                  </a:lnTo>
                  <a:lnTo>
                    <a:pt x="1228424" y="1138161"/>
                  </a:lnTo>
                  <a:lnTo>
                    <a:pt x="1267712" y="1094231"/>
                  </a:lnTo>
                  <a:lnTo>
                    <a:pt x="1305430" y="1048946"/>
                  </a:lnTo>
                  <a:lnTo>
                    <a:pt x="1341531" y="1002362"/>
                  </a:lnTo>
                  <a:lnTo>
                    <a:pt x="1375971" y="954537"/>
                  </a:lnTo>
                  <a:lnTo>
                    <a:pt x="1408706" y="905529"/>
                  </a:lnTo>
                  <a:lnTo>
                    <a:pt x="1439697" y="855400"/>
                  </a:lnTo>
                  <a:lnTo>
                    <a:pt x="1468904" y="804211"/>
                  </a:lnTo>
                  <a:lnTo>
                    <a:pt x="1496293" y="752026"/>
                  </a:lnTo>
                  <a:lnTo>
                    <a:pt x="1521828" y="698910"/>
                  </a:lnTo>
                  <a:lnTo>
                    <a:pt x="1545478" y="644928"/>
                  </a:lnTo>
                  <a:lnTo>
                    <a:pt x="1567214" y="590148"/>
                  </a:lnTo>
                  <a:lnTo>
                    <a:pt x="1587010" y="534636"/>
                  </a:lnTo>
                  <a:lnTo>
                    <a:pt x="1532285" y="516201"/>
                  </a:lnTo>
                  <a:lnTo>
                    <a:pt x="1477561" y="497765"/>
                  </a:lnTo>
                  <a:lnTo>
                    <a:pt x="1422836" y="479329"/>
                  </a:lnTo>
                  <a:lnTo>
                    <a:pt x="1368112" y="460893"/>
                  </a:lnTo>
                  <a:lnTo>
                    <a:pt x="1313387" y="442458"/>
                  </a:lnTo>
                  <a:lnTo>
                    <a:pt x="1258663" y="424022"/>
                  </a:lnTo>
                  <a:lnTo>
                    <a:pt x="1203938" y="405586"/>
                  </a:lnTo>
                  <a:lnTo>
                    <a:pt x="1149214" y="387150"/>
                  </a:lnTo>
                  <a:lnTo>
                    <a:pt x="1094489" y="368715"/>
                  </a:lnTo>
                  <a:lnTo>
                    <a:pt x="1039765" y="350279"/>
                  </a:lnTo>
                  <a:lnTo>
                    <a:pt x="985040" y="331843"/>
                  </a:lnTo>
                  <a:lnTo>
                    <a:pt x="930316" y="313407"/>
                  </a:lnTo>
                  <a:lnTo>
                    <a:pt x="875591" y="294972"/>
                  </a:lnTo>
                  <a:lnTo>
                    <a:pt x="820867" y="276536"/>
                  </a:lnTo>
                  <a:lnTo>
                    <a:pt x="766142" y="258100"/>
                  </a:lnTo>
                  <a:lnTo>
                    <a:pt x="711418" y="239664"/>
                  </a:lnTo>
                  <a:lnTo>
                    <a:pt x="656693" y="221229"/>
                  </a:lnTo>
                  <a:lnTo>
                    <a:pt x="601969" y="202793"/>
                  </a:lnTo>
                  <a:lnTo>
                    <a:pt x="547244" y="184357"/>
                  </a:lnTo>
                  <a:lnTo>
                    <a:pt x="492520" y="165921"/>
                  </a:lnTo>
                  <a:lnTo>
                    <a:pt x="437795" y="147486"/>
                  </a:lnTo>
                  <a:lnTo>
                    <a:pt x="383071" y="129050"/>
                  </a:lnTo>
                  <a:lnTo>
                    <a:pt x="328346" y="110614"/>
                  </a:lnTo>
                  <a:lnTo>
                    <a:pt x="273622" y="92178"/>
                  </a:lnTo>
                  <a:lnTo>
                    <a:pt x="218897" y="73743"/>
                  </a:lnTo>
                  <a:lnTo>
                    <a:pt x="164173" y="55307"/>
                  </a:lnTo>
                  <a:lnTo>
                    <a:pt x="109448" y="36871"/>
                  </a:lnTo>
                  <a:lnTo>
                    <a:pt x="54724" y="18435"/>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2119787" y="3410988"/>
              <a:ext cx="1060637" cy="1674551"/>
            </a:xfrm>
            <a:custGeom>
              <a:avLst/>
              <a:pathLst>
                <a:path w="1060637" h="1674551">
                  <a:moveTo>
                    <a:pt x="247839" y="0"/>
                  </a:moveTo>
                  <a:lnTo>
                    <a:pt x="239293" y="57110"/>
                  </a:lnTo>
                  <a:lnTo>
                    <a:pt x="230747" y="114220"/>
                  </a:lnTo>
                  <a:lnTo>
                    <a:pt x="222201" y="171331"/>
                  </a:lnTo>
                  <a:lnTo>
                    <a:pt x="213654" y="228441"/>
                  </a:lnTo>
                  <a:lnTo>
                    <a:pt x="205108" y="285552"/>
                  </a:lnTo>
                  <a:lnTo>
                    <a:pt x="196562" y="342662"/>
                  </a:lnTo>
                  <a:lnTo>
                    <a:pt x="188016" y="399773"/>
                  </a:lnTo>
                  <a:lnTo>
                    <a:pt x="179470" y="456883"/>
                  </a:lnTo>
                  <a:lnTo>
                    <a:pt x="170923" y="513994"/>
                  </a:lnTo>
                  <a:lnTo>
                    <a:pt x="162377" y="571104"/>
                  </a:lnTo>
                  <a:lnTo>
                    <a:pt x="153831" y="628215"/>
                  </a:lnTo>
                  <a:lnTo>
                    <a:pt x="145285" y="685325"/>
                  </a:lnTo>
                  <a:lnTo>
                    <a:pt x="136739" y="742436"/>
                  </a:lnTo>
                  <a:lnTo>
                    <a:pt x="128192" y="799546"/>
                  </a:lnTo>
                  <a:lnTo>
                    <a:pt x="119646" y="856657"/>
                  </a:lnTo>
                  <a:lnTo>
                    <a:pt x="111100" y="913767"/>
                  </a:lnTo>
                  <a:lnTo>
                    <a:pt x="102554" y="970878"/>
                  </a:lnTo>
                  <a:lnTo>
                    <a:pt x="94008" y="1027988"/>
                  </a:lnTo>
                  <a:lnTo>
                    <a:pt x="85461" y="1085099"/>
                  </a:lnTo>
                  <a:lnTo>
                    <a:pt x="76915" y="1142209"/>
                  </a:lnTo>
                  <a:lnTo>
                    <a:pt x="68369" y="1199320"/>
                  </a:lnTo>
                  <a:lnTo>
                    <a:pt x="59823" y="1256430"/>
                  </a:lnTo>
                  <a:lnTo>
                    <a:pt x="51277" y="1313541"/>
                  </a:lnTo>
                  <a:lnTo>
                    <a:pt x="42730" y="1370651"/>
                  </a:lnTo>
                  <a:lnTo>
                    <a:pt x="34184" y="1427762"/>
                  </a:lnTo>
                  <a:lnTo>
                    <a:pt x="25638" y="1484872"/>
                  </a:lnTo>
                  <a:lnTo>
                    <a:pt x="17092" y="1541983"/>
                  </a:lnTo>
                  <a:lnTo>
                    <a:pt x="8546" y="1599093"/>
                  </a:lnTo>
                  <a:lnTo>
                    <a:pt x="0" y="1656204"/>
                  </a:lnTo>
                  <a:lnTo>
                    <a:pt x="57258" y="1663765"/>
                  </a:lnTo>
                  <a:lnTo>
                    <a:pt x="114743" y="1669348"/>
                  </a:lnTo>
                  <a:lnTo>
                    <a:pt x="172387" y="1672944"/>
                  </a:lnTo>
                  <a:lnTo>
                    <a:pt x="230120" y="1674551"/>
                  </a:lnTo>
                  <a:lnTo>
                    <a:pt x="287875" y="1674166"/>
                  </a:lnTo>
                  <a:lnTo>
                    <a:pt x="345582" y="1671790"/>
                  </a:lnTo>
                  <a:lnTo>
                    <a:pt x="403172" y="1667425"/>
                  </a:lnTo>
                  <a:lnTo>
                    <a:pt x="460578" y="1661077"/>
                  </a:lnTo>
                  <a:lnTo>
                    <a:pt x="517731" y="1652754"/>
                  </a:lnTo>
                  <a:lnTo>
                    <a:pt x="574562" y="1642464"/>
                  </a:lnTo>
                  <a:lnTo>
                    <a:pt x="631006" y="1630221"/>
                  </a:lnTo>
                  <a:lnTo>
                    <a:pt x="686993" y="1616038"/>
                  </a:lnTo>
                  <a:lnTo>
                    <a:pt x="742458" y="1599934"/>
                  </a:lnTo>
                  <a:lnTo>
                    <a:pt x="797335" y="1581926"/>
                  </a:lnTo>
                  <a:lnTo>
                    <a:pt x="851558" y="1562037"/>
                  </a:lnTo>
                  <a:lnTo>
                    <a:pt x="905063" y="1540290"/>
                  </a:lnTo>
                  <a:lnTo>
                    <a:pt x="957786" y="1516711"/>
                  </a:lnTo>
                  <a:lnTo>
                    <a:pt x="1009665" y="1491328"/>
                  </a:lnTo>
                  <a:lnTo>
                    <a:pt x="1060637" y="1464170"/>
                  </a:lnTo>
                  <a:lnTo>
                    <a:pt x="1032610" y="1413682"/>
                  </a:lnTo>
                  <a:lnTo>
                    <a:pt x="1004582" y="1363193"/>
                  </a:lnTo>
                  <a:lnTo>
                    <a:pt x="976555" y="1312704"/>
                  </a:lnTo>
                  <a:lnTo>
                    <a:pt x="948527" y="1262216"/>
                  </a:lnTo>
                  <a:lnTo>
                    <a:pt x="920500" y="1211727"/>
                  </a:lnTo>
                  <a:lnTo>
                    <a:pt x="892472" y="1161239"/>
                  </a:lnTo>
                  <a:lnTo>
                    <a:pt x="864445" y="1110750"/>
                  </a:lnTo>
                  <a:lnTo>
                    <a:pt x="836417" y="1060261"/>
                  </a:lnTo>
                  <a:lnTo>
                    <a:pt x="808390" y="1009773"/>
                  </a:lnTo>
                  <a:lnTo>
                    <a:pt x="780362" y="959284"/>
                  </a:lnTo>
                  <a:lnTo>
                    <a:pt x="752335" y="908795"/>
                  </a:lnTo>
                  <a:lnTo>
                    <a:pt x="724307" y="858307"/>
                  </a:lnTo>
                  <a:lnTo>
                    <a:pt x="696280" y="807818"/>
                  </a:lnTo>
                  <a:lnTo>
                    <a:pt x="668252" y="757329"/>
                  </a:lnTo>
                  <a:lnTo>
                    <a:pt x="640225" y="706841"/>
                  </a:lnTo>
                  <a:lnTo>
                    <a:pt x="612197" y="656352"/>
                  </a:lnTo>
                  <a:lnTo>
                    <a:pt x="584170" y="605863"/>
                  </a:lnTo>
                  <a:lnTo>
                    <a:pt x="556142" y="555375"/>
                  </a:lnTo>
                  <a:lnTo>
                    <a:pt x="528114" y="504886"/>
                  </a:lnTo>
                  <a:lnTo>
                    <a:pt x="500087" y="454397"/>
                  </a:lnTo>
                  <a:lnTo>
                    <a:pt x="472059" y="403909"/>
                  </a:lnTo>
                  <a:lnTo>
                    <a:pt x="444032" y="353420"/>
                  </a:lnTo>
                  <a:lnTo>
                    <a:pt x="416004" y="302931"/>
                  </a:lnTo>
                  <a:lnTo>
                    <a:pt x="387977" y="252443"/>
                  </a:lnTo>
                  <a:lnTo>
                    <a:pt x="359949" y="201954"/>
                  </a:lnTo>
                  <a:lnTo>
                    <a:pt x="331922" y="151465"/>
                  </a:lnTo>
                  <a:lnTo>
                    <a:pt x="303894" y="100977"/>
                  </a:lnTo>
                  <a:lnTo>
                    <a:pt x="275867" y="50488"/>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1258892" y="3410988"/>
              <a:ext cx="1108734" cy="1656204"/>
            </a:xfrm>
            <a:custGeom>
              <a:avLst/>
              <a:pathLst>
                <a:path w="1108734" h="1656204">
                  <a:moveTo>
                    <a:pt x="1108734" y="0"/>
                  </a:moveTo>
                  <a:lnTo>
                    <a:pt x="1070502" y="43277"/>
                  </a:lnTo>
                  <a:lnTo>
                    <a:pt x="1032270" y="86555"/>
                  </a:lnTo>
                  <a:lnTo>
                    <a:pt x="994037" y="129832"/>
                  </a:lnTo>
                  <a:lnTo>
                    <a:pt x="955805" y="173110"/>
                  </a:lnTo>
                  <a:lnTo>
                    <a:pt x="917573" y="216387"/>
                  </a:lnTo>
                  <a:lnTo>
                    <a:pt x="879341" y="259665"/>
                  </a:lnTo>
                  <a:lnTo>
                    <a:pt x="841108" y="302942"/>
                  </a:lnTo>
                  <a:lnTo>
                    <a:pt x="802876" y="346220"/>
                  </a:lnTo>
                  <a:lnTo>
                    <a:pt x="764644" y="389497"/>
                  </a:lnTo>
                  <a:lnTo>
                    <a:pt x="726412" y="432775"/>
                  </a:lnTo>
                  <a:lnTo>
                    <a:pt x="688180" y="476052"/>
                  </a:lnTo>
                  <a:lnTo>
                    <a:pt x="649947" y="519330"/>
                  </a:lnTo>
                  <a:lnTo>
                    <a:pt x="611715" y="562607"/>
                  </a:lnTo>
                  <a:lnTo>
                    <a:pt x="573483" y="605885"/>
                  </a:lnTo>
                  <a:lnTo>
                    <a:pt x="535251" y="649162"/>
                  </a:lnTo>
                  <a:lnTo>
                    <a:pt x="497018" y="692440"/>
                  </a:lnTo>
                  <a:lnTo>
                    <a:pt x="458786" y="735717"/>
                  </a:lnTo>
                  <a:lnTo>
                    <a:pt x="420554" y="778995"/>
                  </a:lnTo>
                  <a:lnTo>
                    <a:pt x="382322" y="822272"/>
                  </a:lnTo>
                  <a:lnTo>
                    <a:pt x="344090" y="865550"/>
                  </a:lnTo>
                  <a:lnTo>
                    <a:pt x="305857" y="908827"/>
                  </a:lnTo>
                  <a:lnTo>
                    <a:pt x="267625" y="952105"/>
                  </a:lnTo>
                  <a:lnTo>
                    <a:pt x="229393" y="995382"/>
                  </a:lnTo>
                  <a:lnTo>
                    <a:pt x="191161" y="1038660"/>
                  </a:lnTo>
                  <a:lnTo>
                    <a:pt x="152928" y="1081937"/>
                  </a:lnTo>
                  <a:lnTo>
                    <a:pt x="114696" y="1125215"/>
                  </a:lnTo>
                  <a:lnTo>
                    <a:pt x="76464" y="1168492"/>
                  </a:lnTo>
                  <a:lnTo>
                    <a:pt x="38232" y="1211770"/>
                  </a:lnTo>
                  <a:lnTo>
                    <a:pt x="0" y="1255047"/>
                  </a:lnTo>
                  <a:lnTo>
                    <a:pt x="45812" y="1294076"/>
                  </a:lnTo>
                  <a:lnTo>
                    <a:pt x="92997" y="1331433"/>
                  </a:lnTo>
                  <a:lnTo>
                    <a:pt x="141495" y="1367071"/>
                  </a:lnTo>
                  <a:lnTo>
                    <a:pt x="191241" y="1400943"/>
                  </a:lnTo>
                  <a:lnTo>
                    <a:pt x="242172" y="1433006"/>
                  </a:lnTo>
                  <a:lnTo>
                    <a:pt x="294223" y="1463218"/>
                  </a:lnTo>
                  <a:lnTo>
                    <a:pt x="347326" y="1491541"/>
                  </a:lnTo>
                  <a:lnTo>
                    <a:pt x="401412" y="1517936"/>
                  </a:lnTo>
                  <a:lnTo>
                    <a:pt x="456411" y="1542372"/>
                  </a:lnTo>
                  <a:lnTo>
                    <a:pt x="512253" y="1564815"/>
                  </a:lnTo>
                  <a:lnTo>
                    <a:pt x="568865" y="1585237"/>
                  </a:lnTo>
                  <a:lnTo>
                    <a:pt x="626175" y="1603612"/>
                  </a:lnTo>
                  <a:lnTo>
                    <a:pt x="684108" y="1619916"/>
                  </a:lnTo>
                  <a:lnTo>
                    <a:pt x="742589" y="1634128"/>
                  </a:lnTo>
                  <a:lnTo>
                    <a:pt x="801543" y="1646229"/>
                  </a:lnTo>
                  <a:lnTo>
                    <a:pt x="860894" y="1656204"/>
                  </a:lnTo>
                  <a:lnTo>
                    <a:pt x="869441" y="1599093"/>
                  </a:lnTo>
                  <a:lnTo>
                    <a:pt x="877987" y="1541983"/>
                  </a:lnTo>
                  <a:lnTo>
                    <a:pt x="886533" y="1484872"/>
                  </a:lnTo>
                  <a:lnTo>
                    <a:pt x="895079" y="1427762"/>
                  </a:lnTo>
                  <a:lnTo>
                    <a:pt x="903625" y="1370651"/>
                  </a:lnTo>
                  <a:lnTo>
                    <a:pt x="912172" y="1313541"/>
                  </a:lnTo>
                  <a:lnTo>
                    <a:pt x="920718" y="1256430"/>
                  </a:lnTo>
                  <a:lnTo>
                    <a:pt x="929264" y="1199320"/>
                  </a:lnTo>
                  <a:lnTo>
                    <a:pt x="937810" y="1142209"/>
                  </a:lnTo>
                  <a:lnTo>
                    <a:pt x="946356" y="1085099"/>
                  </a:lnTo>
                  <a:lnTo>
                    <a:pt x="954903" y="1027988"/>
                  </a:lnTo>
                  <a:lnTo>
                    <a:pt x="963449" y="970878"/>
                  </a:lnTo>
                  <a:lnTo>
                    <a:pt x="971995" y="913767"/>
                  </a:lnTo>
                  <a:lnTo>
                    <a:pt x="980541" y="856657"/>
                  </a:lnTo>
                  <a:lnTo>
                    <a:pt x="989087" y="799546"/>
                  </a:lnTo>
                  <a:lnTo>
                    <a:pt x="997634" y="742436"/>
                  </a:lnTo>
                  <a:lnTo>
                    <a:pt x="1006180" y="685325"/>
                  </a:lnTo>
                  <a:lnTo>
                    <a:pt x="1014726" y="628215"/>
                  </a:lnTo>
                  <a:lnTo>
                    <a:pt x="1023272" y="571104"/>
                  </a:lnTo>
                  <a:lnTo>
                    <a:pt x="1031818" y="513994"/>
                  </a:lnTo>
                  <a:lnTo>
                    <a:pt x="1040365" y="456883"/>
                  </a:lnTo>
                  <a:lnTo>
                    <a:pt x="1048911" y="399773"/>
                  </a:lnTo>
                  <a:lnTo>
                    <a:pt x="1057457" y="342662"/>
                  </a:lnTo>
                  <a:lnTo>
                    <a:pt x="1066003" y="285552"/>
                  </a:lnTo>
                  <a:lnTo>
                    <a:pt x="1074549" y="228441"/>
                  </a:lnTo>
                  <a:lnTo>
                    <a:pt x="1083095" y="171331"/>
                  </a:lnTo>
                  <a:lnTo>
                    <a:pt x="1091642" y="114220"/>
                  </a:lnTo>
                  <a:lnTo>
                    <a:pt x="1100188" y="57110"/>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848512" y="3410988"/>
              <a:ext cx="1519114" cy="1255047"/>
            </a:xfrm>
            <a:custGeom>
              <a:avLst/>
              <a:pathLst>
                <a:path w="1519114" h="1255047">
                  <a:moveTo>
                    <a:pt x="1519114" y="0"/>
                  </a:moveTo>
                  <a:lnTo>
                    <a:pt x="1466731" y="24303"/>
                  </a:lnTo>
                  <a:lnTo>
                    <a:pt x="1414348" y="48606"/>
                  </a:lnTo>
                  <a:lnTo>
                    <a:pt x="1361964" y="72909"/>
                  </a:lnTo>
                  <a:lnTo>
                    <a:pt x="1309581" y="97212"/>
                  </a:lnTo>
                  <a:lnTo>
                    <a:pt x="1257198" y="121515"/>
                  </a:lnTo>
                  <a:lnTo>
                    <a:pt x="1204814" y="145818"/>
                  </a:lnTo>
                  <a:lnTo>
                    <a:pt x="1152431" y="170121"/>
                  </a:lnTo>
                  <a:lnTo>
                    <a:pt x="1100048" y="194424"/>
                  </a:lnTo>
                  <a:lnTo>
                    <a:pt x="1047665" y="218727"/>
                  </a:lnTo>
                  <a:lnTo>
                    <a:pt x="995281" y="243030"/>
                  </a:lnTo>
                  <a:lnTo>
                    <a:pt x="942898" y="267334"/>
                  </a:lnTo>
                  <a:lnTo>
                    <a:pt x="890515" y="291637"/>
                  </a:lnTo>
                  <a:lnTo>
                    <a:pt x="838132" y="315940"/>
                  </a:lnTo>
                  <a:lnTo>
                    <a:pt x="785748" y="340243"/>
                  </a:lnTo>
                  <a:lnTo>
                    <a:pt x="733365" y="364546"/>
                  </a:lnTo>
                  <a:lnTo>
                    <a:pt x="680982" y="388849"/>
                  </a:lnTo>
                  <a:lnTo>
                    <a:pt x="628599" y="413152"/>
                  </a:lnTo>
                  <a:lnTo>
                    <a:pt x="576215" y="437455"/>
                  </a:lnTo>
                  <a:lnTo>
                    <a:pt x="523832" y="461758"/>
                  </a:lnTo>
                  <a:lnTo>
                    <a:pt x="471449" y="486061"/>
                  </a:lnTo>
                  <a:lnTo>
                    <a:pt x="419066" y="510364"/>
                  </a:lnTo>
                  <a:lnTo>
                    <a:pt x="366682" y="534668"/>
                  </a:lnTo>
                  <a:lnTo>
                    <a:pt x="314299" y="558971"/>
                  </a:lnTo>
                  <a:lnTo>
                    <a:pt x="261916" y="583274"/>
                  </a:lnTo>
                  <a:lnTo>
                    <a:pt x="209533" y="607577"/>
                  </a:lnTo>
                  <a:lnTo>
                    <a:pt x="157149" y="631880"/>
                  </a:lnTo>
                  <a:lnTo>
                    <a:pt x="104766" y="656183"/>
                  </a:lnTo>
                  <a:lnTo>
                    <a:pt x="52383" y="680486"/>
                  </a:lnTo>
                  <a:lnTo>
                    <a:pt x="0" y="704789"/>
                  </a:lnTo>
                  <a:lnTo>
                    <a:pt x="25140" y="756623"/>
                  </a:lnTo>
                  <a:lnTo>
                    <a:pt x="52048" y="807561"/>
                  </a:lnTo>
                  <a:lnTo>
                    <a:pt x="80692" y="857543"/>
                  </a:lnTo>
                  <a:lnTo>
                    <a:pt x="111039" y="906510"/>
                  </a:lnTo>
                  <a:lnTo>
                    <a:pt x="143052" y="954405"/>
                  </a:lnTo>
                  <a:lnTo>
                    <a:pt x="176693" y="1001171"/>
                  </a:lnTo>
                  <a:lnTo>
                    <a:pt x="211923" y="1046751"/>
                  </a:lnTo>
                  <a:lnTo>
                    <a:pt x="248700" y="1091093"/>
                  </a:lnTo>
                  <a:lnTo>
                    <a:pt x="286980" y="1134144"/>
                  </a:lnTo>
                  <a:lnTo>
                    <a:pt x="326718" y="1175852"/>
                  </a:lnTo>
                  <a:lnTo>
                    <a:pt x="367868" y="1216169"/>
                  </a:lnTo>
                  <a:lnTo>
                    <a:pt x="410379" y="1255047"/>
                  </a:lnTo>
                  <a:lnTo>
                    <a:pt x="448612" y="1211770"/>
                  </a:lnTo>
                  <a:lnTo>
                    <a:pt x="486844" y="1168492"/>
                  </a:lnTo>
                  <a:lnTo>
                    <a:pt x="525076" y="1125215"/>
                  </a:lnTo>
                  <a:lnTo>
                    <a:pt x="563308" y="1081937"/>
                  </a:lnTo>
                  <a:lnTo>
                    <a:pt x="601541" y="1038660"/>
                  </a:lnTo>
                  <a:lnTo>
                    <a:pt x="639773" y="995382"/>
                  </a:lnTo>
                  <a:lnTo>
                    <a:pt x="678005" y="952105"/>
                  </a:lnTo>
                  <a:lnTo>
                    <a:pt x="716237" y="908827"/>
                  </a:lnTo>
                  <a:lnTo>
                    <a:pt x="754469" y="865550"/>
                  </a:lnTo>
                  <a:lnTo>
                    <a:pt x="792702" y="822272"/>
                  </a:lnTo>
                  <a:lnTo>
                    <a:pt x="830934" y="778995"/>
                  </a:lnTo>
                  <a:lnTo>
                    <a:pt x="869166" y="735717"/>
                  </a:lnTo>
                  <a:lnTo>
                    <a:pt x="907398" y="692440"/>
                  </a:lnTo>
                  <a:lnTo>
                    <a:pt x="945631" y="649162"/>
                  </a:lnTo>
                  <a:lnTo>
                    <a:pt x="983863" y="605885"/>
                  </a:lnTo>
                  <a:lnTo>
                    <a:pt x="1022095" y="562607"/>
                  </a:lnTo>
                  <a:lnTo>
                    <a:pt x="1060327" y="519330"/>
                  </a:lnTo>
                  <a:lnTo>
                    <a:pt x="1098560" y="476052"/>
                  </a:lnTo>
                  <a:lnTo>
                    <a:pt x="1136792" y="432775"/>
                  </a:lnTo>
                  <a:lnTo>
                    <a:pt x="1175024" y="389497"/>
                  </a:lnTo>
                  <a:lnTo>
                    <a:pt x="1213256" y="346220"/>
                  </a:lnTo>
                  <a:lnTo>
                    <a:pt x="1251488" y="302942"/>
                  </a:lnTo>
                  <a:lnTo>
                    <a:pt x="1289721" y="259665"/>
                  </a:lnTo>
                  <a:lnTo>
                    <a:pt x="1327953" y="216387"/>
                  </a:lnTo>
                  <a:lnTo>
                    <a:pt x="1366185" y="173110"/>
                  </a:lnTo>
                  <a:lnTo>
                    <a:pt x="1404417" y="129832"/>
                  </a:lnTo>
                  <a:lnTo>
                    <a:pt x="1442650" y="86555"/>
                  </a:lnTo>
                  <a:lnTo>
                    <a:pt x="1480882" y="43277"/>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710619" y="3410988"/>
              <a:ext cx="1657007" cy="704789"/>
            </a:xfrm>
            <a:custGeom>
              <a:avLst/>
              <a:pathLst>
                <a:path w="1657007" h="704789">
                  <a:moveTo>
                    <a:pt x="1657007" y="0"/>
                  </a:moveTo>
                  <a:lnTo>
                    <a:pt x="1599869" y="8359"/>
                  </a:lnTo>
                  <a:lnTo>
                    <a:pt x="1542731" y="16718"/>
                  </a:lnTo>
                  <a:lnTo>
                    <a:pt x="1485592" y="25077"/>
                  </a:lnTo>
                  <a:lnTo>
                    <a:pt x="1428454" y="33436"/>
                  </a:lnTo>
                  <a:lnTo>
                    <a:pt x="1371316" y="41795"/>
                  </a:lnTo>
                  <a:lnTo>
                    <a:pt x="1314178" y="50154"/>
                  </a:lnTo>
                  <a:lnTo>
                    <a:pt x="1257040" y="58513"/>
                  </a:lnTo>
                  <a:lnTo>
                    <a:pt x="1199902" y="66872"/>
                  </a:lnTo>
                  <a:lnTo>
                    <a:pt x="1142763" y="75231"/>
                  </a:lnTo>
                  <a:lnTo>
                    <a:pt x="1085625" y="83590"/>
                  </a:lnTo>
                  <a:lnTo>
                    <a:pt x="1028487" y="91949"/>
                  </a:lnTo>
                  <a:lnTo>
                    <a:pt x="971349" y="100308"/>
                  </a:lnTo>
                  <a:lnTo>
                    <a:pt x="914211" y="108667"/>
                  </a:lnTo>
                  <a:lnTo>
                    <a:pt x="857072" y="117026"/>
                  </a:lnTo>
                  <a:lnTo>
                    <a:pt x="799934" y="125385"/>
                  </a:lnTo>
                  <a:lnTo>
                    <a:pt x="742796" y="133744"/>
                  </a:lnTo>
                  <a:lnTo>
                    <a:pt x="685658" y="142103"/>
                  </a:lnTo>
                  <a:lnTo>
                    <a:pt x="628520" y="150462"/>
                  </a:lnTo>
                  <a:lnTo>
                    <a:pt x="571381" y="158821"/>
                  </a:lnTo>
                  <a:lnTo>
                    <a:pt x="514243" y="167180"/>
                  </a:lnTo>
                  <a:lnTo>
                    <a:pt x="457105" y="175539"/>
                  </a:lnTo>
                  <a:lnTo>
                    <a:pt x="399967" y="183898"/>
                  </a:lnTo>
                  <a:lnTo>
                    <a:pt x="342829" y="192257"/>
                  </a:lnTo>
                  <a:lnTo>
                    <a:pt x="285690" y="200616"/>
                  </a:lnTo>
                  <a:lnTo>
                    <a:pt x="228552" y="208975"/>
                  </a:lnTo>
                  <a:lnTo>
                    <a:pt x="171414" y="217334"/>
                  </a:lnTo>
                  <a:lnTo>
                    <a:pt x="114276" y="225693"/>
                  </a:lnTo>
                  <a:lnTo>
                    <a:pt x="57138" y="234052"/>
                  </a:lnTo>
                  <a:lnTo>
                    <a:pt x="0" y="242411"/>
                  </a:lnTo>
                  <a:lnTo>
                    <a:pt x="9841" y="302126"/>
                  </a:lnTo>
                  <a:lnTo>
                    <a:pt x="21833" y="361445"/>
                  </a:lnTo>
                  <a:lnTo>
                    <a:pt x="35961" y="420293"/>
                  </a:lnTo>
                  <a:lnTo>
                    <a:pt x="52206" y="478592"/>
                  </a:lnTo>
                  <a:lnTo>
                    <a:pt x="70547" y="536266"/>
                  </a:lnTo>
                  <a:lnTo>
                    <a:pt x="90960" y="593240"/>
                  </a:lnTo>
                  <a:lnTo>
                    <a:pt x="113418" y="649439"/>
                  </a:lnTo>
                  <a:lnTo>
                    <a:pt x="137893" y="704789"/>
                  </a:lnTo>
                  <a:lnTo>
                    <a:pt x="190276" y="680486"/>
                  </a:lnTo>
                  <a:lnTo>
                    <a:pt x="242659" y="656183"/>
                  </a:lnTo>
                  <a:lnTo>
                    <a:pt x="295042" y="631880"/>
                  </a:lnTo>
                  <a:lnTo>
                    <a:pt x="347426" y="607577"/>
                  </a:lnTo>
                  <a:lnTo>
                    <a:pt x="399809" y="583274"/>
                  </a:lnTo>
                  <a:lnTo>
                    <a:pt x="452192" y="558971"/>
                  </a:lnTo>
                  <a:lnTo>
                    <a:pt x="504575" y="534668"/>
                  </a:lnTo>
                  <a:lnTo>
                    <a:pt x="556959" y="510364"/>
                  </a:lnTo>
                  <a:lnTo>
                    <a:pt x="609342" y="486061"/>
                  </a:lnTo>
                  <a:lnTo>
                    <a:pt x="661725" y="461758"/>
                  </a:lnTo>
                  <a:lnTo>
                    <a:pt x="714108" y="437455"/>
                  </a:lnTo>
                  <a:lnTo>
                    <a:pt x="766492" y="413152"/>
                  </a:lnTo>
                  <a:lnTo>
                    <a:pt x="818875" y="388849"/>
                  </a:lnTo>
                  <a:lnTo>
                    <a:pt x="871258" y="364546"/>
                  </a:lnTo>
                  <a:lnTo>
                    <a:pt x="923641" y="340243"/>
                  </a:lnTo>
                  <a:lnTo>
                    <a:pt x="976025" y="315940"/>
                  </a:lnTo>
                  <a:lnTo>
                    <a:pt x="1028408" y="291637"/>
                  </a:lnTo>
                  <a:lnTo>
                    <a:pt x="1080791" y="267334"/>
                  </a:lnTo>
                  <a:lnTo>
                    <a:pt x="1133174" y="243030"/>
                  </a:lnTo>
                  <a:lnTo>
                    <a:pt x="1185558" y="218727"/>
                  </a:lnTo>
                  <a:lnTo>
                    <a:pt x="1237941" y="194424"/>
                  </a:lnTo>
                  <a:lnTo>
                    <a:pt x="1290324" y="170121"/>
                  </a:lnTo>
                  <a:lnTo>
                    <a:pt x="1342708" y="145818"/>
                  </a:lnTo>
                  <a:lnTo>
                    <a:pt x="1395091" y="121515"/>
                  </a:lnTo>
                  <a:lnTo>
                    <a:pt x="1447474" y="97212"/>
                  </a:lnTo>
                  <a:lnTo>
                    <a:pt x="1499857" y="72909"/>
                  </a:lnTo>
                  <a:lnTo>
                    <a:pt x="1552241" y="48606"/>
                  </a:lnTo>
                  <a:lnTo>
                    <a:pt x="1604624" y="24303"/>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692995" y="3181966"/>
              <a:ext cx="1674631" cy="471433"/>
            </a:xfrm>
            <a:custGeom>
              <a:avLst/>
              <a:pathLst>
                <a:path w="1674631" h="471433">
                  <a:moveTo>
                    <a:pt x="1674631" y="229021"/>
                  </a:moveTo>
                  <a:lnTo>
                    <a:pt x="1617427" y="221124"/>
                  </a:lnTo>
                  <a:lnTo>
                    <a:pt x="1560224" y="213227"/>
                  </a:lnTo>
                  <a:lnTo>
                    <a:pt x="1503020" y="205329"/>
                  </a:lnTo>
                  <a:lnTo>
                    <a:pt x="1445816" y="197432"/>
                  </a:lnTo>
                  <a:lnTo>
                    <a:pt x="1388612" y="189535"/>
                  </a:lnTo>
                  <a:lnTo>
                    <a:pt x="1331408" y="181637"/>
                  </a:lnTo>
                  <a:lnTo>
                    <a:pt x="1274204" y="173740"/>
                  </a:lnTo>
                  <a:lnTo>
                    <a:pt x="1217001" y="165843"/>
                  </a:lnTo>
                  <a:lnTo>
                    <a:pt x="1159797" y="157946"/>
                  </a:lnTo>
                  <a:lnTo>
                    <a:pt x="1102593" y="150048"/>
                  </a:lnTo>
                  <a:lnTo>
                    <a:pt x="1045389" y="142151"/>
                  </a:lnTo>
                  <a:lnTo>
                    <a:pt x="988185" y="134254"/>
                  </a:lnTo>
                  <a:lnTo>
                    <a:pt x="930981" y="126356"/>
                  </a:lnTo>
                  <a:lnTo>
                    <a:pt x="873778" y="118459"/>
                  </a:lnTo>
                  <a:lnTo>
                    <a:pt x="816574" y="110562"/>
                  </a:lnTo>
                  <a:lnTo>
                    <a:pt x="759370" y="102664"/>
                  </a:lnTo>
                  <a:lnTo>
                    <a:pt x="702166" y="94767"/>
                  </a:lnTo>
                  <a:lnTo>
                    <a:pt x="644962" y="86870"/>
                  </a:lnTo>
                  <a:lnTo>
                    <a:pt x="587758" y="78973"/>
                  </a:lnTo>
                  <a:lnTo>
                    <a:pt x="530555" y="71075"/>
                  </a:lnTo>
                  <a:lnTo>
                    <a:pt x="473351" y="63178"/>
                  </a:lnTo>
                  <a:lnTo>
                    <a:pt x="416147" y="55281"/>
                  </a:lnTo>
                  <a:lnTo>
                    <a:pt x="358943" y="47383"/>
                  </a:lnTo>
                  <a:lnTo>
                    <a:pt x="301739" y="39486"/>
                  </a:lnTo>
                  <a:lnTo>
                    <a:pt x="244535" y="31589"/>
                  </a:lnTo>
                  <a:lnTo>
                    <a:pt x="187332" y="23691"/>
                  </a:lnTo>
                  <a:lnTo>
                    <a:pt x="130128" y="15794"/>
                  </a:lnTo>
                  <a:lnTo>
                    <a:pt x="72924" y="7897"/>
                  </a:lnTo>
                  <a:lnTo>
                    <a:pt x="15720" y="0"/>
                  </a:lnTo>
                  <a:lnTo>
                    <a:pt x="8670" y="58701"/>
                  </a:lnTo>
                  <a:lnTo>
                    <a:pt x="3696" y="117614"/>
                  </a:lnTo>
                  <a:lnTo>
                    <a:pt x="804" y="176666"/>
                  </a:lnTo>
                  <a:lnTo>
                    <a:pt x="0" y="235783"/>
                  </a:lnTo>
                  <a:lnTo>
                    <a:pt x="1282" y="294892"/>
                  </a:lnTo>
                  <a:lnTo>
                    <a:pt x="4650" y="353919"/>
                  </a:lnTo>
                  <a:lnTo>
                    <a:pt x="10099" y="412791"/>
                  </a:lnTo>
                  <a:lnTo>
                    <a:pt x="17624" y="471433"/>
                  </a:lnTo>
                  <a:lnTo>
                    <a:pt x="74762" y="463074"/>
                  </a:lnTo>
                  <a:lnTo>
                    <a:pt x="131900" y="454715"/>
                  </a:lnTo>
                  <a:lnTo>
                    <a:pt x="189038" y="446356"/>
                  </a:lnTo>
                  <a:lnTo>
                    <a:pt x="246177" y="437997"/>
                  </a:lnTo>
                  <a:lnTo>
                    <a:pt x="303315" y="429638"/>
                  </a:lnTo>
                  <a:lnTo>
                    <a:pt x="360453" y="421279"/>
                  </a:lnTo>
                  <a:lnTo>
                    <a:pt x="417591" y="412920"/>
                  </a:lnTo>
                  <a:lnTo>
                    <a:pt x="474729" y="404561"/>
                  </a:lnTo>
                  <a:lnTo>
                    <a:pt x="531867" y="396202"/>
                  </a:lnTo>
                  <a:lnTo>
                    <a:pt x="589006" y="387843"/>
                  </a:lnTo>
                  <a:lnTo>
                    <a:pt x="646144" y="379484"/>
                  </a:lnTo>
                  <a:lnTo>
                    <a:pt x="703282" y="371125"/>
                  </a:lnTo>
                  <a:lnTo>
                    <a:pt x="760420" y="362766"/>
                  </a:lnTo>
                  <a:lnTo>
                    <a:pt x="817558" y="354407"/>
                  </a:lnTo>
                  <a:lnTo>
                    <a:pt x="874697" y="346048"/>
                  </a:lnTo>
                  <a:lnTo>
                    <a:pt x="931835" y="337688"/>
                  </a:lnTo>
                  <a:lnTo>
                    <a:pt x="988973" y="329329"/>
                  </a:lnTo>
                  <a:lnTo>
                    <a:pt x="1046111" y="320970"/>
                  </a:lnTo>
                  <a:lnTo>
                    <a:pt x="1103249" y="312611"/>
                  </a:lnTo>
                  <a:lnTo>
                    <a:pt x="1160388" y="304252"/>
                  </a:lnTo>
                  <a:lnTo>
                    <a:pt x="1217526" y="295893"/>
                  </a:lnTo>
                  <a:lnTo>
                    <a:pt x="1274664" y="287534"/>
                  </a:lnTo>
                  <a:lnTo>
                    <a:pt x="1331802" y="279175"/>
                  </a:lnTo>
                  <a:lnTo>
                    <a:pt x="1388940" y="270816"/>
                  </a:lnTo>
                  <a:lnTo>
                    <a:pt x="1446079" y="262457"/>
                  </a:lnTo>
                  <a:lnTo>
                    <a:pt x="1503217" y="254098"/>
                  </a:lnTo>
                  <a:lnTo>
                    <a:pt x="1560355" y="245739"/>
                  </a:lnTo>
                  <a:lnTo>
                    <a:pt x="1617493" y="237380"/>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708715" y="2744631"/>
              <a:ext cx="1658911" cy="666357"/>
            </a:xfrm>
            <a:custGeom>
              <a:avLst/>
              <a:pathLst>
                <a:path w="1658911" h="666357">
                  <a:moveTo>
                    <a:pt x="1658911" y="666357"/>
                  </a:moveTo>
                  <a:lnTo>
                    <a:pt x="1605933" y="643379"/>
                  </a:lnTo>
                  <a:lnTo>
                    <a:pt x="1552955" y="620401"/>
                  </a:lnTo>
                  <a:lnTo>
                    <a:pt x="1499977" y="597423"/>
                  </a:lnTo>
                  <a:lnTo>
                    <a:pt x="1446999" y="574446"/>
                  </a:lnTo>
                  <a:lnTo>
                    <a:pt x="1394021" y="551468"/>
                  </a:lnTo>
                  <a:lnTo>
                    <a:pt x="1341043" y="528490"/>
                  </a:lnTo>
                  <a:lnTo>
                    <a:pt x="1288065" y="505512"/>
                  </a:lnTo>
                  <a:lnTo>
                    <a:pt x="1235087" y="482534"/>
                  </a:lnTo>
                  <a:lnTo>
                    <a:pt x="1182109" y="459556"/>
                  </a:lnTo>
                  <a:lnTo>
                    <a:pt x="1129131" y="436579"/>
                  </a:lnTo>
                  <a:lnTo>
                    <a:pt x="1076153" y="413601"/>
                  </a:lnTo>
                  <a:lnTo>
                    <a:pt x="1023175" y="390623"/>
                  </a:lnTo>
                  <a:lnTo>
                    <a:pt x="970197" y="367645"/>
                  </a:lnTo>
                  <a:lnTo>
                    <a:pt x="917219" y="344667"/>
                  </a:lnTo>
                  <a:lnTo>
                    <a:pt x="864241" y="321689"/>
                  </a:lnTo>
                  <a:lnTo>
                    <a:pt x="811263" y="298711"/>
                  </a:lnTo>
                  <a:lnTo>
                    <a:pt x="758285" y="275734"/>
                  </a:lnTo>
                  <a:lnTo>
                    <a:pt x="705307" y="252756"/>
                  </a:lnTo>
                  <a:lnTo>
                    <a:pt x="652329" y="229778"/>
                  </a:lnTo>
                  <a:lnTo>
                    <a:pt x="599351" y="206800"/>
                  </a:lnTo>
                  <a:lnTo>
                    <a:pt x="546373" y="183822"/>
                  </a:lnTo>
                  <a:lnTo>
                    <a:pt x="493395" y="160844"/>
                  </a:lnTo>
                  <a:lnTo>
                    <a:pt x="440418" y="137867"/>
                  </a:lnTo>
                  <a:lnTo>
                    <a:pt x="387440" y="114889"/>
                  </a:lnTo>
                  <a:lnTo>
                    <a:pt x="334462" y="91911"/>
                  </a:lnTo>
                  <a:lnTo>
                    <a:pt x="281484" y="68933"/>
                  </a:lnTo>
                  <a:lnTo>
                    <a:pt x="228506" y="45955"/>
                  </a:lnTo>
                  <a:lnTo>
                    <a:pt x="175528" y="22977"/>
                  </a:lnTo>
                  <a:lnTo>
                    <a:pt x="122550" y="0"/>
                  </a:lnTo>
                  <a:lnTo>
                    <a:pt x="100782" y="52620"/>
                  </a:lnTo>
                  <a:lnTo>
                    <a:pt x="80816" y="105951"/>
                  </a:lnTo>
                  <a:lnTo>
                    <a:pt x="62675" y="159929"/>
                  </a:lnTo>
                  <a:lnTo>
                    <a:pt x="46380" y="214493"/>
                  </a:lnTo>
                  <a:lnTo>
                    <a:pt x="31949" y="269580"/>
                  </a:lnTo>
                  <a:lnTo>
                    <a:pt x="19399" y="325125"/>
                  </a:lnTo>
                  <a:lnTo>
                    <a:pt x="8745" y="381065"/>
                  </a:lnTo>
                  <a:lnTo>
                    <a:pt x="0" y="437335"/>
                  </a:lnTo>
                  <a:lnTo>
                    <a:pt x="57203" y="445232"/>
                  </a:lnTo>
                  <a:lnTo>
                    <a:pt x="114407" y="453130"/>
                  </a:lnTo>
                  <a:lnTo>
                    <a:pt x="171611" y="461027"/>
                  </a:lnTo>
                  <a:lnTo>
                    <a:pt x="228815" y="468924"/>
                  </a:lnTo>
                  <a:lnTo>
                    <a:pt x="286019" y="476822"/>
                  </a:lnTo>
                  <a:lnTo>
                    <a:pt x="343223" y="484719"/>
                  </a:lnTo>
                  <a:lnTo>
                    <a:pt x="400426" y="492616"/>
                  </a:lnTo>
                  <a:lnTo>
                    <a:pt x="457630" y="500514"/>
                  </a:lnTo>
                  <a:lnTo>
                    <a:pt x="514834" y="508411"/>
                  </a:lnTo>
                  <a:lnTo>
                    <a:pt x="572038" y="516308"/>
                  </a:lnTo>
                  <a:lnTo>
                    <a:pt x="629242" y="524206"/>
                  </a:lnTo>
                  <a:lnTo>
                    <a:pt x="686446" y="532103"/>
                  </a:lnTo>
                  <a:lnTo>
                    <a:pt x="743649" y="540000"/>
                  </a:lnTo>
                  <a:lnTo>
                    <a:pt x="800853" y="547897"/>
                  </a:lnTo>
                  <a:lnTo>
                    <a:pt x="858057" y="555795"/>
                  </a:lnTo>
                  <a:lnTo>
                    <a:pt x="915261" y="563692"/>
                  </a:lnTo>
                  <a:lnTo>
                    <a:pt x="972465" y="571589"/>
                  </a:lnTo>
                  <a:lnTo>
                    <a:pt x="1029669" y="579487"/>
                  </a:lnTo>
                  <a:lnTo>
                    <a:pt x="1086872" y="587384"/>
                  </a:lnTo>
                  <a:lnTo>
                    <a:pt x="1144076" y="595281"/>
                  </a:lnTo>
                  <a:lnTo>
                    <a:pt x="1201280" y="603179"/>
                  </a:lnTo>
                  <a:lnTo>
                    <a:pt x="1258484" y="611076"/>
                  </a:lnTo>
                  <a:lnTo>
                    <a:pt x="1315688" y="618973"/>
                  </a:lnTo>
                  <a:lnTo>
                    <a:pt x="1372892" y="626870"/>
                  </a:lnTo>
                  <a:lnTo>
                    <a:pt x="1430095" y="634768"/>
                  </a:lnTo>
                  <a:lnTo>
                    <a:pt x="1487299" y="642665"/>
                  </a:lnTo>
                  <a:lnTo>
                    <a:pt x="1544503" y="650562"/>
                  </a:lnTo>
                  <a:lnTo>
                    <a:pt x="1601707" y="658460"/>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831265" y="2403230"/>
              <a:ext cx="1536361" cy="1007758"/>
            </a:xfrm>
            <a:custGeom>
              <a:avLst/>
              <a:pathLst>
                <a:path w="1536361" h="1007758">
                  <a:moveTo>
                    <a:pt x="1536361" y="1007758"/>
                  </a:moveTo>
                  <a:lnTo>
                    <a:pt x="1490240" y="973008"/>
                  </a:lnTo>
                  <a:lnTo>
                    <a:pt x="1444120" y="938257"/>
                  </a:lnTo>
                  <a:lnTo>
                    <a:pt x="1398000" y="903507"/>
                  </a:lnTo>
                  <a:lnTo>
                    <a:pt x="1351880" y="868757"/>
                  </a:lnTo>
                  <a:lnTo>
                    <a:pt x="1305760" y="834006"/>
                  </a:lnTo>
                  <a:lnTo>
                    <a:pt x="1259640" y="799256"/>
                  </a:lnTo>
                  <a:lnTo>
                    <a:pt x="1213520" y="764506"/>
                  </a:lnTo>
                  <a:lnTo>
                    <a:pt x="1167400" y="729756"/>
                  </a:lnTo>
                  <a:lnTo>
                    <a:pt x="1121280" y="695005"/>
                  </a:lnTo>
                  <a:lnTo>
                    <a:pt x="1075159" y="660255"/>
                  </a:lnTo>
                  <a:lnTo>
                    <a:pt x="1029039" y="625505"/>
                  </a:lnTo>
                  <a:lnTo>
                    <a:pt x="982919" y="590754"/>
                  </a:lnTo>
                  <a:lnTo>
                    <a:pt x="936799" y="556004"/>
                  </a:lnTo>
                  <a:lnTo>
                    <a:pt x="890679" y="521254"/>
                  </a:lnTo>
                  <a:lnTo>
                    <a:pt x="844559" y="486504"/>
                  </a:lnTo>
                  <a:lnTo>
                    <a:pt x="798439" y="451753"/>
                  </a:lnTo>
                  <a:lnTo>
                    <a:pt x="752319" y="417003"/>
                  </a:lnTo>
                  <a:lnTo>
                    <a:pt x="706199" y="382253"/>
                  </a:lnTo>
                  <a:lnTo>
                    <a:pt x="660079" y="347502"/>
                  </a:lnTo>
                  <a:lnTo>
                    <a:pt x="613958" y="312752"/>
                  </a:lnTo>
                  <a:lnTo>
                    <a:pt x="567838" y="278002"/>
                  </a:lnTo>
                  <a:lnTo>
                    <a:pt x="521718" y="243252"/>
                  </a:lnTo>
                  <a:lnTo>
                    <a:pt x="475598" y="208501"/>
                  </a:lnTo>
                  <a:lnTo>
                    <a:pt x="429478" y="173751"/>
                  </a:lnTo>
                  <a:lnTo>
                    <a:pt x="383358" y="139001"/>
                  </a:lnTo>
                  <a:lnTo>
                    <a:pt x="337238" y="104250"/>
                  </a:lnTo>
                  <a:lnTo>
                    <a:pt x="291118" y="69500"/>
                  </a:lnTo>
                  <a:lnTo>
                    <a:pt x="244998" y="34750"/>
                  </a:lnTo>
                  <a:lnTo>
                    <a:pt x="198878" y="0"/>
                  </a:lnTo>
                  <a:lnTo>
                    <a:pt x="160207" y="53484"/>
                  </a:lnTo>
                  <a:lnTo>
                    <a:pt x="123674" y="108451"/>
                  </a:lnTo>
                  <a:lnTo>
                    <a:pt x="89335" y="164814"/>
                  </a:lnTo>
                  <a:lnTo>
                    <a:pt x="57243" y="222487"/>
                  </a:lnTo>
                  <a:lnTo>
                    <a:pt x="27450" y="281380"/>
                  </a:lnTo>
                  <a:lnTo>
                    <a:pt x="0" y="341400"/>
                  </a:lnTo>
                  <a:lnTo>
                    <a:pt x="52977" y="364378"/>
                  </a:lnTo>
                  <a:lnTo>
                    <a:pt x="105955" y="387356"/>
                  </a:lnTo>
                  <a:lnTo>
                    <a:pt x="158933" y="410334"/>
                  </a:lnTo>
                  <a:lnTo>
                    <a:pt x="211911" y="433312"/>
                  </a:lnTo>
                  <a:lnTo>
                    <a:pt x="264889" y="456290"/>
                  </a:lnTo>
                  <a:lnTo>
                    <a:pt x="317867" y="479267"/>
                  </a:lnTo>
                  <a:lnTo>
                    <a:pt x="370845" y="502245"/>
                  </a:lnTo>
                  <a:lnTo>
                    <a:pt x="423823" y="525223"/>
                  </a:lnTo>
                  <a:lnTo>
                    <a:pt x="476801" y="548201"/>
                  </a:lnTo>
                  <a:lnTo>
                    <a:pt x="529779" y="571179"/>
                  </a:lnTo>
                  <a:lnTo>
                    <a:pt x="582757" y="594157"/>
                  </a:lnTo>
                  <a:lnTo>
                    <a:pt x="635735" y="617134"/>
                  </a:lnTo>
                  <a:lnTo>
                    <a:pt x="688713" y="640112"/>
                  </a:lnTo>
                  <a:lnTo>
                    <a:pt x="741691" y="663090"/>
                  </a:lnTo>
                  <a:lnTo>
                    <a:pt x="794669" y="686068"/>
                  </a:lnTo>
                  <a:lnTo>
                    <a:pt x="847647" y="709046"/>
                  </a:lnTo>
                  <a:lnTo>
                    <a:pt x="900625" y="732024"/>
                  </a:lnTo>
                  <a:lnTo>
                    <a:pt x="953603" y="755002"/>
                  </a:lnTo>
                  <a:lnTo>
                    <a:pt x="1006581" y="777979"/>
                  </a:lnTo>
                  <a:lnTo>
                    <a:pt x="1059559" y="800957"/>
                  </a:lnTo>
                  <a:lnTo>
                    <a:pt x="1112537" y="823935"/>
                  </a:lnTo>
                  <a:lnTo>
                    <a:pt x="1165515" y="846913"/>
                  </a:lnTo>
                  <a:lnTo>
                    <a:pt x="1218493" y="869891"/>
                  </a:lnTo>
                  <a:lnTo>
                    <a:pt x="1271471" y="892869"/>
                  </a:lnTo>
                  <a:lnTo>
                    <a:pt x="1324449" y="915846"/>
                  </a:lnTo>
                  <a:lnTo>
                    <a:pt x="1377427" y="938824"/>
                  </a:lnTo>
                  <a:lnTo>
                    <a:pt x="1430405" y="961802"/>
                  </a:lnTo>
                  <a:lnTo>
                    <a:pt x="1483383" y="984780"/>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030143" y="2142678"/>
              <a:ext cx="1337482" cy="1268310"/>
            </a:xfrm>
            <a:custGeom>
              <a:avLst/>
              <a:pathLst>
                <a:path w="1337482" h="1268310">
                  <a:moveTo>
                    <a:pt x="1337482" y="1268310"/>
                  </a:moveTo>
                  <a:lnTo>
                    <a:pt x="1299774" y="1224575"/>
                  </a:lnTo>
                  <a:lnTo>
                    <a:pt x="1262066" y="1180841"/>
                  </a:lnTo>
                  <a:lnTo>
                    <a:pt x="1224358" y="1137106"/>
                  </a:lnTo>
                  <a:lnTo>
                    <a:pt x="1186650" y="1093371"/>
                  </a:lnTo>
                  <a:lnTo>
                    <a:pt x="1148941" y="1049636"/>
                  </a:lnTo>
                  <a:lnTo>
                    <a:pt x="1111233" y="1005901"/>
                  </a:lnTo>
                  <a:lnTo>
                    <a:pt x="1073525" y="962166"/>
                  </a:lnTo>
                  <a:lnTo>
                    <a:pt x="1035817" y="918431"/>
                  </a:lnTo>
                  <a:lnTo>
                    <a:pt x="998109" y="874697"/>
                  </a:lnTo>
                  <a:lnTo>
                    <a:pt x="960400" y="830962"/>
                  </a:lnTo>
                  <a:lnTo>
                    <a:pt x="922692" y="787227"/>
                  </a:lnTo>
                  <a:lnTo>
                    <a:pt x="884984" y="743492"/>
                  </a:lnTo>
                  <a:lnTo>
                    <a:pt x="847276" y="699757"/>
                  </a:lnTo>
                  <a:lnTo>
                    <a:pt x="809568" y="656022"/>
                  </a:lnTo>
                  <a:lnTo>
                    <a:pt x="771859" y="612287"/>
                  </a:lnTo>
                  <a:lnTo>
                    <a:pt x="734151" y="568553"/>
                  </a:lnTo>
                  <a:lnTo>
                    <a:pt x="696443" y="524818"/>
                  </a:lnTo>
                  <a:lnTo>
                    <a:pt x="658735" y="481083"/>
                  </a:lnTo>
                  <a:lnTo>
                    <a:pt x="621027" y="437348"/>
                  </a:lnTo>
                  <a:lnTo>
                    <a:pt x="583318" y="393613"/>
                  </a:lnTo>
                  <a:lnTo>
                    <a:pt x="545610" y="349878"/>
                  </a:lnTo>
                  <a:lnTo>
                    <a:pt x="507902" y="306143"/>
                  </a:lnTo>
                  <a:lnTo>
                    <a:pt x="470194" y="262409"/>
                  </a:lnTo>
                  <a:lnTo>
                    <a:pt x="432485" y="218674"/>
                  </a:lnTo>
                  <a:lnTo>
                    <a:pt x="394777" y="174939"/>
                  </a:lnTo>
                  <a:lnTo>
                    <a:pt x="357069" y="131204"/>
                  </a:lnTo>
                  <a:lnTo>
                    <a:pt x="319361" y="87469"/>
                  </a:lnTo>
                  <a:lnTo>
                    <a:pt x="281653" y="43734"/>
                  </a:lnTo>
                  <a:lnTo>
                    <a:pt x="243944" y="0"/>
                  </a:lnTo>
                  <a:lnTo>
                    <a:pt x="199507" y="39714"/>
                  </a:lnTo>
                  <a:lnTo>
                    <a:pt x="156511" y="80984"/>
                  </a:lnTo>
                  <a:lnTo>
                    <a:pt x="115011" y="123758"/>
                  </a:lnTo>
                  <a:lnTo>
                    <a:pt x="75058" y="167982"/>
                  </a:lnTo>
                  <a:lnTo>
                    <a:pt x="36705" y="213599"/>
                  </a:lnTo>
                  <a:lnTo>
                    <a:pt x="0" y="260552"/>
                  </a:lnTo>
                  <a:lnTo>
                    <a:pt x="46120" y="295302"/>
                  </a:lnTo>
                  <a:lnTo>
                    <a:pt x="92240" y="330053"/>
                  </a:lnTo>
                  <a:lnTo>
                    <a:pt x="138360" y="364803"/>
                  </a:lnTo>
                  <a:lnTo>
                    <a:pt x="184480" y="399553"/>
                  </a:lnTo>
                  <a:lnTo>
                    <a:pt x="230600" y="434303"/>
                  </a:lnTo>
                  <a:lnTo>
                    <a:pt x="276720" y="469054"/>
                  </a:lnTo>
                  <a:lnTo>
                    <a:pt x="322840" y="503804"/>
                  </a:lnTo>
                  <a:lnTo>
                    <a:pt x="368960" y="538554"/>
                  </a:lnTo>
                  <a:lnTo>
                    <a:pt x="415080" y="573305"/>
                  </a:lnTo>
                  <a:lnTo>
                    <a:pt x="461201" y="608055"/>
                  </a:lnTo>
                  <a:lnTo>
                    <a:pt x="507321" y="642805"/>
                  </a:lnTo>
                  <a:lnTo>
                    <a:pt x="553441" y="677555"/>
                  </a:lnTo>
                  <a:lnTo>
                    <a:pt x="599561" y="712306"/>
                  </a:lnTo>
                  <a:lnTo>
                    <a:pt x="645681" y="747056"/>
                  </a:lnTo>
                  <a:lnTo>
                    <a:pt x="691801" y="781806"/>
                  </a:lnTo>
                  <a:lnTo>
                    <a:pt x="737921" y="816557"/>
                  </a:lnTo>
                  <a:lnTo>
                    <a:pt x="784041" y="851307"/>
                  </a:lnTo>
                  <a:lnTo>
                    <a:pt x="830161" y="886057"/>
                  </a:lnTo>
                  <a:lnTo>
                    <a:pt x="876281" y="920807"/>
                  </a:lnTo>
                  <a:lnTo>
                    <a:pt x="922402" y="955558"/>
                  </a:lnTo>
                  <a:lnTo>
                    <a:pt x="968522" y="990308"/>
                  </a:lnTo>
                  <a:lnTo>
                    <a:pt x="1014642" y="1025058"/>
                  </a:lnTo>
                  <a:lnTo>
                    <a:pt x="1060762" y="1059809"/>
                  </a:lnTo>
                  <a:lnTo>
                    <a:pt x="1106882" y="1094559"/>
                  </a:lnTo>
                  <a:lnTo>
                    <a:pt x="1153002" y="1129309"/>
                  </a:lnTo>
                  <a:lnTo>
                    <a:pt x="1199122" y="1164059"/>
                  </a:lnTo>
                  <a:lnTo>
                    <a:pt x="1245242" y="1198810"/>
                  </a:lnTo>
                  <a:lnTo>
                    <a:pt x="1291362" y="1233560"/>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274088" y="1941664"/>
              <a:ext cx="1093537" cy="1469324"/>
            </a:xfrm>
            <a:custGeom>
              <a:avLst/>
              <a:pathLst>
                <a:path w="1093537" h="1469324">
                  <a:moveTo>
                    <a:pt x="1093537" y="1469324"/>
                  </a:moveTo>
                  <a:lnTo>
                    <a:pt x="1065833" y="1418658"/>
                  </a:lnTo>
                  <a:lnTo>
                    <a:pt x="1038128" y="1367992"/>
                  </a:lnTo>
                  <a:lnTo>
                    <a:pt x="1010423" y="1317325"/>
                  </a:lnTo>
                  <a:lnTo>
                    <a:pt x="982718" y="1266659"/>
                  </a:lnTo>
                  <a:lnTo>
                    <a:pt x="955013" y="1215992"/>
                  </a:lnTo>
                  <a:lnTo>
                    <a:pt x="927308" y="1165326"/>
                  </a:lnTo>
                  <a:lnTo>
                    <a:pt x="899603" y="1114660"/>
                  </a:lnTo>
                  <a:lnTo>
                    <a:pt x="871898" y="1063993"/>
                  </a:lnTo>
                  <a:lnTo>
                    <a:pt x="844193" y="1013327"/>
                  </a:lnTo>
                  <a:lnTo>
                    <a:pt x="816488" y="962661"/>
                  </a:lnTo>
                  <a:lnTo>
                    <a:pt x="788783" y="911994"/>
                  </a:lnTo>
                  <a:lnTo>
                    <a:pt x="761078" y="861328"/>
                  </a:lnTo>
                  <a:lnTo>
                    <a:pt x="733373" y="810661"/>
                  </a:lnTo>
                  <a:lnTo>
                    <a:pt x="705668" y="759995"/>
                  </a:lnTo>
                  <a:lnTo>
                    <a:pt x="677963" y="709329"/>
                  </a:lnTo>
                  <a:lnTo>
                    <a:pt x="650258" y="658662"/>
                  </a:lnTo>
                  <a:lnTo>
                    <a:pt x="622553" y="607996"/>
                  </a:lnTo>
                  <a:lnTo>
                    <a:pt x="594848" y="557330"/>
                  </a:lnTo>
                  <a:lnTo>
                    <a:pt x="567143" y="506663"/>
                  </a:lnTo>
                  <a:lnTo>
                    <a:pt x="539438" y="455997"/>
                  </a:lnTo>
                  <a:lnTo>
                    <a:pt x="511733" y="405330"/>
                  </a:lnTo>
                  <a:lnTo>
                    <a:pt x="484028" y="354664"/>
                  </a:lnTo>
                  <a:lnTo>
                    <a:pt x="456323" y="303998"/>
                  </a:lnTo>
                  <a:lnTo>
                    <a:pt x="428618" y="253331"/>
                  </a:lnTo>
                  <a:lnTo>
                    <a:pt x="400913" y="202665"/>
                  </a:lnTo>
                  <a:lnTo>
                    <a:pt x="373208" y="151999"/>
                  </a:lnTo>
                  <a:lnTo>
                    <a:pt x="345503" y="101332"/>
                  </a:lnTo>
                  <a:lnTo>
                    <a:pt x="317799" y="50666"/>
                  </a:lnTo>
                  <a:lnTo>
                    <a:pt x="290094" y="0"/>
                  </a:lnTo>
                  <a:lnTo>
                    <a:pt x="238896" y="29177"/>
                  </a:lnTo>
                  <a:lnTo>
                    <a:pt x="188756" y="60137"/>
                  </a:lnTo>
                  <a:lnTo>
                    <a:pt x="139736" y="92843"/>
                  </a:lnTo>
                  <a:lnTo>
                    <a:pt x="91898" y="127253"/>
                  </a:lnTo>
                  <a:lnTo>
                    <a:pt x="45300" y="163325"/>
                  </a:lnTo>
                  <a:lnTo>
                    <a:pt x="0" y="201014"/>
                  </a:lnTo>
                  <a:lnTo>
                    <a:pt x="37708" y="244748"/>
                  </a:lnTo>
                  <a:lnTo>
                    <a:pt x="75416" y="288483"/>
                  </a:lnTo>
                  <a:lnTo>
                    <a:pt x="113124" y="332218"/>
                  </a:lnTo>
                  <a:lnTo>
                    <a:pt x="150832" y="375953"/>
                  </a:lnTo>
                  <a:lnTo>
                    <a:pt x="188541" y="419688"/>
                  </a:lnTo>
                  <a:lnTo>
                    <a:pt x="226249" y="463423"/>
                  </a:lnTo>
                  <a:lnTo>
                    <a:pt x="263957" y="507158"/>
                  </a:lnTo>
                  <a:lnTo>
                    <a:pt x="301665" y="550892"/>
                  </a:lnTo>
                  <a:lnTo>
                    <a:pt x="339373" y="594627"/>
                  </a:lnTo>
                  <a:lnTo>
                    <a:pt x="377082" y="638362"/>
                  </a:lnTo>
                  <a:lnTo>
                    <a:pt x="414790" y="682097"/>
                  </a:lnTo>
                  <a:lnTo>
                    <a:pt x="452498" y="725832"/>
                  </a:lnTo>
                  <a:lnTo>
                    <a:pt x="490206" y="769567"/>
                  </a:lnTo>
                  <a:lnTo>
                    <a:pt x="527914" y="813301"/>
                  </a:lnTo>
                  <a:lnTo>
                    <a:pt x="565623" y="857036"/>
                  </a:lnTo>
                  <a:lnTo>
                    <a:pt x="603331" y="900771"/>
                  </a:lnTo>
                  <a:lnTo>
                    <a:pt x="641039" y="944506"/>
                  </a:lnTo>
                  <a:lnTo>
                    <a:pt x="678747" y="988241"/>
                  </a:lnTo>
                  <a:lnTo>
                    <a:pt x="716455" y="1031976"/>
                  </a:lnTo>
                  <a:lnTo>
                    <a:pt x="754164" y="1075711"/>
                  </a:lnTo>
                  <a:lnTo>
                    <a:pt x="791872" y="1119445"/>
                  </a:lnTo>
                  <a:lnTo>
                    <a:pt x="829580" y="1163180"/>
                  </a:lnTo>
                  <a:lnTo>
                    <a:pt x="867288" y="1206915"/>
                  </a:lnTo>
                  <a:lnTo>
                    <a:pt x="904996" y="1250650"/>
                  </a:lnTo>
                  <a:lnTo>
                    <a:pt x="942705" y="1294385"/>
                  </a:lnTo>
                  <a:lnTo>
                    <a:pt x="980413" y="1338120"/>
                  </a:lnTo>
                  <a:lnTo>
                    <a:pt x="1018121" y="1381855"/>
                  </a:lnTo>
                  <a:lnTo>
                    <a:pt x="1055829" y="1425589"/>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564182" y="1848366"/>
              <a:ext cx="803443" cy="1562621"/>
            </a:xfrm>
            <a:custGeom>
              <a:avLst/>
              <a:pathLst>
                <a:path w="803443" h="1562621">
                  <a:moveTo>
                    <a:pt x="803443" y="1562621"/>
                  </a:moveTo>
                  <a:lnTo>
                    <a:pt x="782678" y="1508738"/>
                  </a:lnTo>
                  <a:lnTo>
                    <a:pt x="761912" y="1454854"/>
                  </a:lnTo>
                  <a:lnTo>
                    <a:pt x="741146" y="1400971"/>
                  </a:lnTo>
                  <a:lnTo>
                    <a:pt x="720381" y="1347087"/>
                  </a:lnTo>
                  <a:lnTo>
                    <a:pt x="699615" y="1293204"/>
                  </a:lnTo>
                  <a:lnTo>
                    <a:pt x="678849" y="1239320"/>
                  </a:lnTo>
                  <a:lnTo>
                    <a:pt x="658084" y="1185437"/>
                  </a:lnTo>
                  <a:lnTo>
                    <a:pt x="637318" y="1131553"/>
                  </a:lnTo>
                  <a:lnTo>
                    <a:pt x="616552" y="1077670"/>
                  </a:lnTo>
                  <a:lnTo>
                    <a:pt x="595787" y="1023786"/>
                  </a:lnTo>
                  <a:lnTo>
                    <a:pt x="575021" y="969903"/>
                  </a:lnTo>
                  <a:lnTo>
                    <a:pt x="554255" y="916019"/>
                  </a:lnTo>
                  <a:lnTo>
                    <a:pt x="533490" y="862136"/>
                  </a:lnTo>
                  <a:lnTo>
                    <a:pt x="512724" y="808252"/>
                  </a:lnTo>
                  <a:lnTo>
                    <a:pt x="491958" y="754369"/>
                  </a:lnTo>
                  <a:lnTo>
                    <a:pt x="471193" y="700485"/>
                  </a:lnTo>
                  <a:lnTo>
                    <a:pt x="450427" y="646602"/>
                  </a:lnTo>
                  <a:lnTo>
                    <a:pt x="429661" y="592718"/>
                  </a:lnTo>
                  <a:lnTo>
                    <a:pt x="408896" y="538835"/>
                  </a:lnTo>
                  <a:lnTo>
                    <a:pt x="388130" y="484951"/>
                  </a:lnTo>
                  <a:lnTo>
                    <a:pt x="367364" y="431068"/>
                  </a:lnTo>
                  <a:lnTo>
                    <a:pt x="346598" y="377184"/>
                  </a:lnTo>
                  <a:lnTo>
                    <a:pt x="325833" y="323301"/>
                  </a:lnTo>
                  <a:lnTo>
                    <a:pt x="305067" y="269417"/>
                  </a:lnTo>
                  <a:lnTo>
                    <a:pt x="284301" y="215534"/>
                  </a:lnTo>
                  <a:lnTo>
                    <a:pt x="263536" y="161650"/>
                  </a:lnTo>
                  <a:lnTo>
                    <a:pt x="242770" y="107767"/>
                  </a:lnTo>
                  <a:lnTo>
                    <a:pt x="222004" y="53883"/>
                  </a:lnTo>
                  <a:lnTo>
                    <a:pt x="201239" y="0"/>
                  </a:lnTo>
                  <a:lnTo>
                    <a:pt x="132806" y="28124"/>
                  </a:lnTo>
                  <a:lnTo>
                    <a:pt x="65683" y="59243"/>
                  </a:lnTo>
                  <a:lnTo>
                    <a:pt x="0" y="93297"/>
                  </a:lnTo>
                  <a:lnTo>
                    <a:pt x="27704" y="143963"/>
                  </a:lnTo>
                  <a:lnTo>
                    <a:pt x="55409" y="194629"/>
                  </a:lnTo>
                  <a:lnTo>
                    <a:pt x="83114" y="245296"/>
                  </a:lnTo>
                  <a:lnTo>
                    <a:pt x="110819" y="295962"/>
                  </a:lnTo>
                  <a:lnTo>
                    <a:pt x="138524" y="346628"/>
                  </a:lnTo>
                  <a:lnTo>
                    <a:pt x="166229" y="397295"/>
                  </a:lnTo>
                  <a:lnTo>
                    <a:pt x="193934" y="447961"/>
                  </a:lnTo>
                  <a:lnTo>
                    <a:pt x="221639" y="498627"/>
                  </a:lnTo>
                  <a:lnTo>
                    <a:pt x="249344" y="549294"/>
                  </a:lnTo>
                  <a:lnTo>
                    <a:pt x="277049" y="599960"/>
                  </a:lnTo>
                  <a:lnTo>
                    <a:pt x="304754" y="650627"/>
                  </a:lnTo>
                  <a:lnTo>
                    <a:pt x="332459" y="701293"/>
                  </a:lnTo>
                  <a:lnTo>
                    <a:pt x="360164" y="751959"/>
                  </a:lnTo>
                  <a:lnTo>
                    <a:pt x="387869" y="802626"/>
                  </a:lnTo>
                  <a:lnTo>
                    <a:pt x="415574" y="853292"/>
                  </a:lnTo>
                  <a:lnTo>
                    <a:pt x="443279" y="903958"/>
                  </a:lnTo>
                  <a:lnTo>
                    <a:pt x="470984" y="954625"/>
                  </a:lnTo>
                  <a:lnTo>
                    <a:pt x="498689" y="1005291"/>
                  </a:lnTo>
                  <a:lnTo>
                    <a:pt x="526394" y="1055958"/>
                  </a:lnTo>
                  <a:lnTo>
                    <a:pt x="554099" y="1106624"/>
                  </a:lnTo>
                  <a:lnTo>
                    <a:pt x="581804" y="1157290"/>
                  </a:lnTo>
                  <a:lnTo>
                    <a:pt x="609509" y="1207957"/>
                  </a:lnTo>
                  <a:lnTo>
                    <a:pt x="637214" y="1258623"/>
                  </a:lnTo>
                  <a:lnTo>
                    <a:pt x="664919" y="1309289"/>
                  </a:lnTo>
                  <a:lnTo>
                    <a:pt x="692624" y="1359956"/>
                  </a:lnTo>
                  <a:lnTo>
                    <a:pt x="720329" y="1410622"/>
                  </a:lnTo>
                  <a:lnTo>
                    <a:pt x="748034" y="1461289"/>
                  </a:lnTo>
                  <a:lnTo>
                    <a:pt x="775738" y="1511955"/>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765422" y="1797747"/>
              <a:ext cx="602204" cy="1613241"/>
            </a:xfrm>
            <a:custGeom>
              <a:avLst/>
              <a:pathLst>
                <a:path w="602204" h="1613241">
                  <a:moveTo>
                    <a:pt x="602204" y="1613241"/>
                  </a:moveTo>
                  <a:lnTo>
                    <a:pt x="586710" y="1557612"/>
                  </a:lnTo>
                  <a:lnTo>
                    <a:pt x="571217" y="1501983"/>
                  </a:lnTo>
                  <a:lnTo>
                    <a:pt x="555723" y="1446354"/>
                  </a:lnTo>
                  <a:lnTo>
                    <a:pt x="540229" y="1390725"/>
                  </a:lnTo>
                  <a:lnTo>
                    <a:pt x="524735" y="1335096"/>
                  </a:lnTo>
                  <a:lnTo>
                    <a:pt x="509241" y="1279467"/>
                  </a:lnTo>
                  <a:lnTo>
                    <a:pt x="493748" y="1223838"/>
                  </a:lnTo>
                  <a:lnTo>
                    <a:pt x="478254" y="1168209"/>
                  </a:lnTo>
                  <a:lnTo>
                    <a:pt x="462760" y="1112580"/>
                  </a:lnTo>
                  <a:lnTo>
                    <a:pt x="447266" y="1056951"/>
                  </a:lnTo>
                  <a:lnTo>
                    <a:pt x="431772" y="1001322"/>
                  </a:lnTo>
                  <a:lnTo>
                    <a:pt x="416278" y="945693"/>
                  </a:lnTo>
                  <a:lnTo>
                    <a:pt x="400785" y="890064"/>
                  </a:lnTo>
                  <a:lnTo>
                    <a:pt x="385291" y="834435"/>
                  </a:lnTo>
                  <a:lnTo>
                    <a:pt x="369797" y="778806"/>
                  </a:lnTo>
                  <a:lnTo>
                    <a:pt x="354303" y="723177"/>
                  </a:lnTo>
                  <a:lnTo>
                    <a:pt x="338809" y="667548"/>
                  </a:lnTo>
                  <a:lnTo>
                    <a:pt x="323316" y="611919"/>
                  </a:lnTo>
                  <a:lnTo>
                    <a:pt x="307822" y="556290"/>
                  </a:lnTo>
                  <a:lnTo>
                    <a:pt x="292328" y="500661"/>
                  </a:lnTo>
                  <a:lnTo>
                    <a:pt x="276834" y="445032"/>
                  </a:lnTo>
                  <a:lnTo>
                    <a:pt x="261340" y="389403"/>
                  </a:lnTo>
                  <a:lnTo>
                    <a:pt x="245847" y="333774"/>
                  </a:lnTo>
                  <a:lnTo>
                    <a:pt x="230353" y="278145"/>
                  </a:lnTo>
                  <a:lnTo>
                    <a:pt x="214859" y="222516"/>
                  </a:lnTo>
                  <a:lnTo>
                    <a:pt x="199365" y="166887"/>
                  </a:lnTo>
                  <a:lnTo>
                    <a:pt x="183871" y="111258"/>
                  </a:lnTo>
                  <a:lnTo>
                    <a:pt x="168377" y="55629"/>
                  </a:lnTo>
                  <a:lnTo>
                    <a:pt x="152884" y="0"/>
                  </a:lnTo>
                  <a:lnTo>
                    <a:pt x="75833" y="23471"/>
                  </a:lnTo>
                  <a:lnTo>
                    <a:pt x="0" y="50619"/>
                  </a:lnTo>
                  <a:lnTo>
                    <a:pt x="20765" y="104503"/>
                  </a:lnTo>
                  <a:lnTo>
                    <a:pt x="41531" y="158386"/>
                  </a:lnTo>
                  <a:lnTo>
                    <a:pt x="62297" y="212270"/>
                  </a:lnTo>
                  <a:lnTo>
                    <a:pt x="83062" y="266153"/>
                  </a:lnTo>
                  <a:lnTo>
                    <a:pt x="103828" y="320037"/>
                  </a:lnTo>
                  <a:lnTo>
                    <a:pt x="124594" y="373920"/>
                  </a:lnTo>
                  <a:lnTo>
                    <a:pt x="145359" y="427804"/>
                  </a:lnTo>
                  <a:lnTo>
                    <a:pt x="166125" y="481687"/>
                  </a:lnTo>
                  <a:lnTo>
                    <a:pt x="186891" y="535571"/>
                  </a:lnTo>
                  <a:lnTo>
                    <a:pt x="207656" y="589454"/>
                  </a:lnTo>
                  <a:lnTo>
                    <a:pt x="228422" y="643338"/>
                  </a:lnTo>
                  <a:lnTo>
                    <a:pt x="249188" y="697221"/>
                  </a:lnTo>
                  <a:lnTo>
                    <a:pt x="269953" y="751105"/>
                  </a:lnTo>
                  <a:lnTo>
                    <a:pt x="290719" y="804988"/>
                  </a:lnTo>
                  <a:lnTo>
                    <a:pt x="311485" y="858872"/>
                  </a:lnTo>
                  <a:lnTo>
                    <a:pt x="332250" y="912755"/>
                  </a:lnTo>
                  <a:lnTo>
                    <a:pt x="353016" y="966639"/>
                  </a:lnTo>
                  <a:lnTo>
                    <a:pt x="373782" y="1020522"/>
                  </a:lnTo>
                  <a:lnTo>
                    <a:pt x="394547" y="1074406"/>
                  </a:lnTo>
                  <a:lnTo>
                    <a:pt x="415313" y="1128289"/>
                  </a:lnTo>
                  <a:lnTo>
                    <a:pt x="436079" y="1182173"/>
                  </a:lnTo>
                  <a:lnTo>
                    <a:pt x="456844" y="1236057"/>
                  </a:lnTo>
                  <a:lnTo>
                    <a:pt x="477610" y="1289940"/>
                  </a:lnTo>
                  <a:lnTo>
                    <a:pt x="498376" y="1343824"/>
                  </a:lnTo>
                  <a:lnTo>
                    <a:pt x="519142" y="1397707"/>
                  </a:lnTo>
                  <a:lnTo>
                    <a:pt x="539907" y="1451591"/>
                  </a:lnTo>
                  <a:lnTo>
                    <a:pt x="560673" y="1505474"/>
                  </a:lnTo>
                  <a:lnTo>
                    <a:pt x="581439" y="1559358"/>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1918306" y="1766583"/>
              <a:ext cx="449320" cy="1644405"/>
            </a:xfrm>
            <a:custGeom>
              <a:avLst/>
              <a:pathLst>
                <a:path w="449320" h="1644405">
                  <a:moveTo>
                    <a:pt x="449320" y="1644405"/>
                  </a:moveTo>
                  <a:lnTo>
                    <a:pt x="438396" y="1587701"/>
                  </a:lnTo>
                  <a:lnTo>
                    <a:pt x="427471" y="1530997"/>
                  </a:lnTo>
                  <a:lnTo>
                    <a:pt x="416546" y="1474294"/>
                  </a:lnTo>
                  <a:lnTo>
                    <a:pt x="405622" y="1417590"/>
                  </a:lnTo>
                  <a:lnTo>
                    <a:pt x="394697" y="1360886"/>
                  </a:lnTo>
                  <a:lnTo>
                    <a:pt x="383773" y="1304183"/>
                  </a:lnTo>
                  <a:lnTo>
                    <a:pt x="372848" y="1247479"/>
                  </a:lnTo>
                  <a:lnTo>
                    <a:pt x="361924" y="1190776"/>
                  </a:lnTo>
                  <a:lnTo>
                    <a:pt x="350999" y="1134072"/>
                  </a:lnTo>
                  <a:lnTo>
                    <a:pt x="340075" y="1077368"/>
                  </a:lnTo>
                  <a:lnTo>
                    <a:pt x="329150" y="1020665"/>
                  </a:lnTo>
                  <a:lnTo>
                    <a:pt x="318226" y="963961"/>
                  </a:lnTo>
                  <a:lnTo>
                    <a:pt x="307301" y="907257"/>
                  </a:lnTo>
                  <a:lnTo>
                    <a:pt x="296377" y="850554"/>
                  </a:lnTo>
                  <a:lnTo>
                    <a:pt x="285452" y="793850"/>
                  </a:lnTo>
                  <a:lnTo>
                    <a:pt x="274528" y="737147"/>
                  </a:lnTo>
                  <a:lnTo>
                    <a:pt x="263603" y="680443"/>
                  </a:lnTo>
                  <a:lnTo>
                    <a:pt x="252678" y="623739"/>
                  </a:lnTo>
                  <a:lnTo>
                    <a:pt x="241754" y="567036"/>
                  </a:lnTo>
                  <a:lnTo>
                    <a:pt x="230829" y="510332"/>
                  </a:lnTo>
                  <a:lnTo>
                    <a:pt x="219905" y="453628"/>
                  </a:lnTo>
                  <a:lnTo>
                    <a:pt x="208980" y="396925"/>
                  </a:lnTo>
                  <a:lnTo>
                    <a:pt x="198056" y="340221"/>
                  </a:lnTo>
                  <a:lnTo>
                    <a:pt x="187131" y="283518"/>
                  </a:lnTo>
                  <a:lnTo>
                    <a:pt x="176207" y="226814"/>
                  </a:lnTo>
                  <a:lnTo>
                    <a:pt x="165282" y="170110"/>
                  </a:lnTo>
                  <a:lnTo>
                    <a:pt x="154358" y="113407"/>
                  </a:lnTo>
                  <a:lnTo>
                    <a:pt x="143433" y="56703"/>
                  </a:lnTo>
                  <a:lnTo>
                    <a:pt x="132509" y="0"/>
                  </a:lnTo>
                  <a:lnTo>
                    <a:pt x="65937" y="14234"/>
                  </a:lnTo>
                  <a:lnTo>
                    <a:pt x="0" y="31163"/>
                  </a:lnTo>
                  <a:lnTo>
                    <a:pt x="15493" y="86792"/>
                  </a:lnTo>
                  <a:lnTo>
                    <a:pt x="30987" y="142421"/>
                  </a:lnTo>
                  <a:lnTo>
                    <a:pt x="46481" y="198050"/>
                  </a:lnTo>
                  <a:lnTo>
                    <a:pt x="61975" y="253679"/>
                  </a:lnTo>
                  <a:lnTo>
                    <a:pt x="77469" y="309308"/>
                  </a:lnTo>
                  <a:lnTo>
                    <a:pt x="92962" y="364937"/>
                  </a:lnTo>
                  <a:lnTo>
                    <a:pt x="108456" y="420566"/>
                  </a:lnTo>
                  <a:lnTo>
                    <a:pt x="123950" y="476195"/>
                  </a:lnTo>
                  <a:lnTo>
                    <a:pt x="139444" y="531824"/>
                  </a:lnTo>
                  <a:lnTo>
                    <a:pt x="154938" y="587453"/>
                  </a:lnTo>
                  <a:lnTo>
                    <a:pt x="170431" y="643082"/>
                  </a:lnTo>
                  <a:lnTo>
                    <a:pt x="185925" y="698711"/>
                  </a:lnTo>
                  <a:lnTo>
                    <a:pt x="201419" y="754340"/>
                  </a:lnTo>
                  <a:lnTo>
                    <a:pt x="216913" y="809969"/>
                  </a:lnTo>
                  <a:lnTo>
                    <a:pt x="232407" y="865598"/>
                  </a:lnTo>
                  <a:lnTo>
                    <a:pt x="247901" y="921227"/>
                  </a:lnTo>
                  <a:lnTo>
                    <a:pt x="263394" y="976856"/>
                  </a:lnTo>
                  <a:lnTo>
                    <a:pt x="278888" y="1032485"/>
                  </a:lnTo>
                  <a:lnTo>
                    <a:pt x="294382" y="1088114"/>
                  </a:lnTo>
                  <a:lnTo>
                    <a:pt x="309876" y="1143743"/>
                  </a:lnTo>
                  <a:lnTo>
                    <a:pt x="325370" y="1199372"/>
                  </a:lnTo>
                  <a:lnTo>
                    <a:pt x="340863" y="1255001"/>
                  </a:lnTo>
                  <a:lnTo>
                    <a:pt x="356357" y="1310630"/>
                  </a:lnTo>
                  <a:lnTo>
                    <a:pt x="371851" y="1366259"/>
                  </a:lnTo>
                  <a:lnTo>
                    <a:pt x="387345" y="1421888"/>
                  </a:lnTo>
                  <a:lnTo>
                    <a:pt x="402839" y="1477517"/>
                  </a:lnTo>
                  <a:lnTo>
                    <a:pt x="418332" y="1533146"/>
                  </a:lnTo>
                  <a:lnTo>
                    <a:pt x="433826" y="1588775"/>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2050815" y="1749025"/>
              <a:ext cx="316811" cy="1661963"/>
            </a:xfrm>
            <a:custGeom>
              <a:avLst/>
              <a:pathLst>
                <a:path w="316811" h="1661963">
                  <a:moveTo>
                    <a:pt x="316811" y="1661963"/>
                  </a:moveTo>
                  <a:lnTo>
                    <a:pt x="309718" y="1604654"/>
                  </a:lnTo>
                  <a:lnTo>
                    <a:pt x="302625" y="1547345"/>
                  </a:lnTo>
                  <a:lnTo>
                    <a:pt x="295531" y="1490036"/>
                  </a:lnTo>
                  <a:lnTo>
                    <a:pt x="288438" y="1432727"/>
                  </a:lnTo>
                  <a:lnTo>
                    <a:pt x="281345" y="1375418"/>
                  </a:lnTo>
                  <a:lnTo>
                    <a:pt x="274251" y="1318109"/>
                  </a:lnTo>
                  <a:lnTo>
                    <a:pt x="267158" y="1260799"/>
                  </a:lnTo>
                  <a:lnTo>
                    <a:pt x="260065" y="1203490"/>
                  </a:lnTo>
                  <a:lnTo>
                    <a:pt x="252972" y="1146181"/>
                  </a:lnTo>
                  <a:lnTo>
                    <a:pt x="245878" y="1088872"/>
                  </a:lnTo>
                  <a:lnTo>
                    <a:pt x="238785" y="1031563"/>
                  </a:lnTo>
                  <a:lnTo>
                    <a:pt x="231692" y="974254"/>
                  </a:lnTo>
                  <a:lnTo>
                    <a:pt x="224599" y="916945"/>
                  </a:lnTo>
                  <a:lnTo>
                    <a:pt x="217505" y="859636"/>
                  </a:lnTo>
                  <a:lnTo>
                    <a:pt x="210412" y="802327"/>
                  </a:lnTo>
                  <a:lnTo>
                    <a:pt x="203319" y="745018"/>
                  </a:lnTo>
                  <a:lnTo>
                    <a:pt x="196225" y="687709"/>
                  </a:lnTo>
                  <a:lnTo>
                    <a:pt x="189132" y="630399"/>
                  </a:lnTo>
                  <a:lnTo>
                    <a:pt x="182039" y="573090"/>
                  </a:lnTo>
                  <a:lnTo>
                    <a:pt x="174946" y="515781"/>
                  </a:lnTo>
                  <a:lnTo>
                    <a:pt x="167852" y="458472"/>
                  </a:lnTo>
                  <a:lnTo>
                    <a:pt x="160759" y="401163"/>
                  </a:lnTo>
                  <a:lnTo>
                    <a:pt x="153666" y="343854"/>
                  </a:lnTo>
                  <a:lnTo>
                    <a:pt x="146573" y="286545"/>
                  </a:lnTo>
                  <a:lnTo>
                    <a:pt x="139479" y="229236"/>
                  </a:lnTo>
                  <a:lnTo>
                    <a:pt x="132386" y="171927"/>
                  </a:lnTo>
                  <a:lnTo>
                    <a:pt x="125293" y="114618"/>
                  </a:lnTo>
                  <a:lnTo>
                    <a:pt x="118200" y="57309"/>
                  </a:lnTo>
                  <a:lnTo>
                    <a:pt x="111106" y="0"/>
                  </a:lnTo>
                  <a:lnTo>
                    <a:pt x="0" y="17558"/>
                  </a:lnTo>
                  <a:lnTo>
                    <a:pt x="10924" y="74262"/>
                  </a:lnTo>
                  <a:lnTo>
                    <a:pt x="21849" y="130965"/>
                  </a:lnTo>
                  <a:lnTo>
                    <a:pt x="32773" y="187669"/>
                  </a:lnTo>
                  <a:lnTo>
                    <a:pt x="43698" y="244373"/>
                  </a:lnTo>
                  <a:lnTo>
                    <a:pt x="54622" y="301076"/>
                  </a:lnTo>
                  <a:lnTo>
                    <a:pt x="65547" y="357780"/>
                  </a:lnTo>
                  <a:lnTo>
                    <a:pt x="76471" y="414483"/>
                  </a:lnTo>
                  <a:lnTo>
                    <a:pt x="87396" y="471187"/>
                  </a:lnTo>
                  <a:lnTo>
                    <a:pt x="98320" y="527891"/>
                  </a:lnTo>
                  <a:lnTo>
                    <a:pt x="109245" y="584594"/>
                  </a:lnTo>
                  <a:lnTo>
                    <a:pt x="120169" y="641298"/>
                  </a:lnTo>
                  <a:lnTo>
                    <a:pt x="131094" y="698002"/>
                  </a:lnTo>
                  <a:lnTo>
                    <a:pt x="142018" y="754705"/>
                  </a:lnTo>
                  <a:lnTo>
                    <a:pt x="152943" y="811409"/>
                  </a:lnTo>
                  <a:lnTo>
                    <a:pt x="163868" y="868112"/>
                  </a:lnTo>
                  <a:lnTo>
                    <a:pt x="174792" y="924816"/>
                  </a:lnTo>
                  <a:lnTo>
                    <a:pt x="185717" y="981520"/>
                  </a:lnTo>
                  <a:lnTo>
                    <a:pt x="196641" y="1038223"/>
                  </a:lnTo>
                  <a:lnTo>
                    <a:pt x="207566" y="1094927"/>
                  </a:lnTo>
                  <a:lnTo>
                    <a:pt x="218490" y="1151630"/>
                  </a:lnTo>
                  <a:lnTo>
                    <a:pt x="229415" y="1208334"/>
                  </a:lnTo>
                  <a:lnTo>
                    <a:pt x="240339" y="1265038"/>
                  </a:lnTo>
                  <a:lnTo>
                    <a:pt x="251264" y="1321741"/>
                  </a:lnTo>
                  <a:lnTo>
                    <a:pt x="262188" y="1378445"/>
                  </a:lnTo>
                  <a:lnTo>
                    <a:pt x="273113" y="1435149"/>
                  </a:lnTo>
                  <a:lnTo>
                    <a:pt x="284037" y="1491852"/>
                  </a:lnTo>
                  <a:lnTo>
                    <a:pt x="294962" y="1548556"/>
                  </a:lnTo>
                  <a:lnTo>
                    <a:pt x="305887" y="1605259"/>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2161922" y="1740984"/>
              <a:ext cx="205704" cy="1670003"/>
            </a:xfrm>
            <a:custGeom>
              <a:avLst/>
              <a:pathLst>
                <a:path w="205704" h="1670003">
                  <a:moveTo>
                    <a:pt x="205704" y="1670003"/>
                  </a:moveTo>
                  <a:lnTo>
                    <a:pt x="201408" y="1612417"/>
                  </a:lnTo>
                  <a:lnTo>
                    <a:pt x="197111" y="1554831"/>
                  </a:lnTo>
                  <a:lnTo>
                    <a:pt x="192815" y="1497244"/>
                  </a:lnTo>
                  <a:lnTo>
                    <a:pt x="188519" y="1439658"/>
                  </a:lnTo>
                  <a:lnTo>
                    <a:pt x="184222" y="1382072"/>
                  </a:lnTo>
                  <a:lnTo>
                    <a:pt x="179926" y="1324485"/>
                  </a:lnTo>
                  <a:lnTo>
                    <a:pt x="175629" y="1266899"/>
                  </a:lnTo>
                  <a:lnTo>
                    <a:pt x="171333" y="1209313"/>
                  </a:lnTo>
                  <a:lnTo>
                    <a:pt x="167037" y="1151726"/>
                  </a:lnTo>
                  <a:lnTo>
                    <a:pt x="162740" y="1094140"/>
                  </a:lnTo>
                  <a:lnTo>
                    <a:pt x="158444" y="1036554"/>
                  </a:lnTo>
                  <a:lnTo>
                    <a:pt x="154147" y="978967"/>
                  </a:lnTo>
                  <a:lnTo>
                    <a:pt x="149851" y="921381"/>
                  </a:lnTo>
                  <a:lnTo>
                    <a:pt x="145555" y="863795"/>
                  </a:lnTo>
                  <a:lnTo>
                    <a:pt x="141258" y="806208"/>
                  </a:lnTo>
                  <a:lnTo>
                    <a:pt x="136962" y="748622"/>
                  </a:lnTo>
                  <a:lnTo>
                    <a:pt x="132665" y="691036"/>
                  </a:lnTo>
                  <a:lnTo>
                    <a:pt x="128369" y="633449"/>
                  </a:lnTo>
                  <a:lnTo>
                    <a:pt x="124073" y="575863"/>
                  </a:lnTo>
                  <a:lnTo>
                    <a:pt x="119776" y="518277"/>
                  </a:lnTo>
                  <a:lnTo>
                    <a:pt x="115480" y="460690"/>
                  </a:lnTo>
                  <a:lnTo>
                    <a:pt x="111183" y="403104"/>
                  </a:lnTo>
                  <a:lnTo>
                    <a:pt x="106887" y="345518"/>
                  </a:lnTo>
                  <a:lnTo>
                    <a:pt x="102591" y="287931"/>
                  </a:lnTo>
                  <a:lnTo>
                    <a:pt x="98294" y="230345"/>
                  </a:lnTo>
                  <a:lnTo>
                    <a:pt x="93998" y="172759"/>
                  </a:lnTo>
                  <a:lnTo>
                    <a:pt x="89701" y="115172"/>
                  </a:lnTo>
                  <a:lnTo>
                    <a:pt x="85405" y="57586"/>
                  </a:lnTo>
                  <a:lnTo>
                    <a:pt x="81108" y="0"/>
                  </a:lnTo>
                  <a:lnTo>
                    <a:pt x="0" y="8040"/>
                  </a:lnTo>
                  <a:lnTo>
                    <a:pt x="7093" y="65349"/>
                  </a:lnTo>
                  <a:lnTo>
                    <a:pt x="14186" y="122658"/>
                  </a:lnTo>
                  <a:lnTo>
                    <a:pt x="21279" y="179967"/>
                  </a:lnTo>
                  <a:lnTo>
                    <a:pt x="28373" y="237276"/>
                  </a:lnTo>
                  <a:lnTo>
                    <a:pt x="35466" y="294585"/>
                  </a:lnTo>
                  <a:lnTo>
                    <a:pt x="42559" y="351894"/>
                  </a:lnTo>
                  <a:lnTo>
                    <a:pt x="49652" y="409204"/>
                  </a:lnTo>
                  <a:lnTo>
                    <a:pt x="56746" y="466513"/>
                  </a:lnTo>
                  <a:lnTo>
                    <a:pt x="63839" y="523822"/>
                  </a:lnTo>
                  <a:lnTo>
                    <a:pt x="70932" y="581131"/>
                  </a:lnTo>
                  <a:lnTo>
                    <a:pt x="78025" y="638440"/>
                  </a:lnTo>
                  <a:lnTo>
                    <a:pt x="85119" y="695749"/>
                  </a:lnTo>
                  <a:lnTo>
                    <a:pt x="92212" y="753058"/>
                  </a:lnTo>
                  <a:lnTo>
                    <a:pt x="99305" y="810367"/>
                  </a:lnTo>
                  <a:lnTo>
                    <a:pt x="106399" y="867676"/>
                  </a:lnTo>
                  <a:lnTo>
                    <a:pt x="113492" y="924985"/>
                  </a:lnTo>
                  <a:lnTo>
                    <a:pt x="120585" y="982294"/>
                  </a:lnTo>
                  <a:lnTo>
                    <a:pt x="127678" y="1039604"/>
                  </a:lnTo>
                  <a:lnTo>
                    <a:pt x="134772" y="1096913"/>
                  </a:lnTo>
                  <a:lnTo>
                    <a:pt x="141865" y="1154222"/>
                  </a:lnTo>
                  <a:lnTo>
                    <a:pt x="148958" y="1211531"/>
                  </a:lnTo>
                  <a:lnTo>
                    <a:pt x="156051" y="1268840"/>
                  </a:lnTo>
                  <a:lnTo>
                    <a:pt x="163145" y="1326149"/>
                  </a:lnTo>
                  <a:lnTo>
                    <a:pt x="170238" y="1383458"/>
                  </a:lnTo>
                  <a:lnTo>
                    <a:pt x="177331" y="1440767"/>
                  </a:lnTo>
                  <a:lnTo>
                    <a:pt x="184424" y="1498076"/>
                  </a:lnTo>
                  <a:lnTo>
                    <a:pt x="191518" y="1555385"/>
                  </a:lnTo>
                  <a:lnTo>
                    <a:pt x="198611" y="1612694"/>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2243031" y="1738495"/>
              <a:ext cx="124595" cy="1672492"/>
            </a:xfrm>
            <a:custGeom>
              <a:avLst/>
              <a:pathLst>
                <a:path w="124595" h="1672492">
                  <a:moveTo>
                    <a:pt x="124595" y="1672492"/>
                  </a:moveTo>
                  <a:lnTo>
                    <a:pt x="121668" y="1614820"/>
                  </a:lnTo>
                  <a:lnTo>
                    <a:pt x="118741" y="1557148"/>
                  </a:lnTo>
                  <a:lnTo>
                    <a:pt x="115814" y="1499476"/>
                  </a:lnTo>
                  <a:lnTo>
                    <a:pt x="112887" y="1441804"/>
                  </a:lnTo>
                  <a:lnTo>
                    <a:pt x="109960" y="1384131"/>
                  </a:lnTo>
                  <a:lnTo>
                    <a:pt x="107033" y="1326459"/>
                  </a:lnTo>
                  <a:lnTo>
                    <a:pt x="104106" y="1268787"/>
                  </a:lnTo>
                  <a:lnTo>
                    <a:pt x="101179" y="1211115"/>
                  </a:lnTo>
                  <a:lnTo>
                    <a:pt x="98252" y="1153443"/>
                  </a:lnTo>
                  <a:lnTo>
                    <a:pt x="95325" y="1095771"/>
                  </a:lnTo>
                  <a:lnTo>
                    <a:pt x="92398" y="1038098"/>
                  </a:lnTo>
                  <a:lnTo>
                    <a:pt x="89471" y="980426"/>
                  </a:lnTo>
                  <a:lnTo>
                    <a:pt x="86544" y="922754"/>
                  </a:lnTo>
                  <a:lnTo>
                    <a:pt x="83617" y="865082"/>
                  </a:lnTo>
                  <a:lnTo>
                    <a:pt x="80690" y="807410"/>
                  </a:lnTo>
                  <a:lnTo>
                    <a:pt x="77763" y="749738"/>
                  </a:lnTo>
                  <a:lnTo>
                    <a:pt x="74836" y="692065"/>
                  </a:lnTo>
                  <a:lnTo>
                    <a:pt x="71909" y="634393"/>
                  </a:lnTo>
                  <a:lnTo>
                    <a:pt x="68982" y="576721"/>
                  </a:lnTo>
                  <a:lnTo>
                    <a:pt x="66055" y="519049"/>
                  </a:lnTo>
                  <a:lnTo>
                    <a:pt x="63128" y="461377"/>
                  </a:lnTo>
                  <a:lnTo>
                    <a:pt x="60201" y="403705"/>
                  </a:lnTo>
                  <a:lnTo>
                    <a:pt x="57274" y="346032"/>
                  </a:lnTo>
                  <a:lnTo>
                    <a:pt x="54347" y="288360"/>
                  </a:lnTo>
                  <a:lnTo>
                    <a:pt x="51420" y="230688"/>
                  </a:lnTo>
                  <a:lnTo>
                    <a:pt x="48493" y="173016"/>
                  </a:lnTo>
                  <a:lnTo>
                    <a:pt x="45566" y="115344"/>
                  </a:lnTo>
                  <a:lnTo>
                    <a:pt x="42639" y="57672"/>
                  </a:lnTo>
                  <a:lnTo>
                    <a:pt x="39712" y="0"/>
                  </a:lnTo>
                  <a:lnTo>
                    <a:pt x="0" y="2488"/>
                  </a:lnTo>
                  <a:lnTo>
                    <a:pt x="4296" y="60075"/>
                  </a:lnTo>
                  <a:lnTo>
                    <a:pt x="8592" y="117661"/>
                  </a:lnTo>
                  <a:lnTo>
                    <a:pt x="12889" y="175247"/>
                  </a:lnTo>
                  <a:lnTo>
                    <a:pt x="17185" y="232834"/>
                  </a:lnTo>
                  <a:lnTo>
                    <a:pt x="21482" y="290420"/>
                  </a:lnTo>
                  <a:lnTo>
                    <a:pt x="25778" y="348006"/>
                  </a:lnTo>
                  <a:lnTo>
                    <a:pt x="30074" y="405593"/>
                  </a:lnTo>
                  <a:lnTo>
                    <a:pt x="34371" y="463179"/>
                  </a:lnTo>
                  <a:lnTo>
                    <a:pt x="38667" y="520765"/>
                  </a:lnTo>
                  <a:lnTo>
                    <a:pt x="42964" y="578352"/>
                  </a:lnTo>
                  <a:lnTo>
                    <a:pt x="47260" y="635938"/>
                  </a:lnTo>
                  <a:lnTo>
                    <a:pt x="51556" y="693524"/>
                  </a:lnTo>
                  <a:lnTo>
                    <a:pt x="55853" y="751111"/>
                  </a:lnTo>
                  <a:lnTo>
                    <a:pt x="60149" y="808697"/>
                  </a:lnTo>
                  <a:lnTo>
                    <a:pt x="64446" y="866283"/>
                  </a:lnTo>
                  <a:lnTo>
                    <a:pt x="68742" y="923870"/>
                  </a:lnTo>
                  <a:lnTo>
                    <a:pt x="73038" y="981456"/>
                  </a:lnTo>
                  <a:lnTo>
                    <a:pt x="77335" y="1039043"/>
                  </a:lnTo>
                  <a:lnTo>
                    <a:pt x="81631" y="1096629"/>
                  </a:lnTo>
                  <a:lnTo>
                    <a:pt x="85928" y="1154215"/>
                  </a:lnTo>
                  <a:lnTo>
                    <a:pt x="90224" y="1211802"/>
                  </a:lnTo>
                  <a:lnTo>
                    <a:pt x="94520" y="1269388"/>
                  </a:lnTo>
                  <a:lnTo>
                    <a:pt x="98817" y="1326974"/>
                  </a:lnTo>
                  <a:lnTo>
                    <a:pt x="103113" y="1384561"/>
                  </a:lnTo>
                  <a:lnTo>
                    <a:pt x="107410" y="1442147"/>
                  </a:lnTo>
                  <a:lnTo>
                    <a:pt x="111706" y="1499733"/>
                  </a:lnTo>
                  <a:lnTo>
                    <a:pt x="116002" y="1557320"/>
                  </a:lnTo>
                  <a:lnTo>
                    <a:pt x="120299" y="161490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2282743" y="1737512"/>
              <a:ext cx="84883" cy="1673476"/>
            </a:xfrm>
            <a:custGeom>
              <a:avLst/>
              <a:pathLst>
                <a:path w="84883" h="1673476">
                  <a:moveTo>
                    <a:pt x="84883" y="1673476"/>
                  </a:moveTo>
                  <a:lnTo>
                    <a:pt x="82726" y="1615770"/>
                  </a:lnTo>
                  <a:lnTo>
                    <a:pt x="80568" y="1558064"/>
                  </a:lnTo>
                  <a:lnTo>
                    <a:pt x="78411" y="1500358"/>
                  </a:lnTo>
                  <a:lnTo>
                    <a:pt x="76254" y="1442652"/>
                  </a:lnTo>
                  <a:lnTo>
                    <a:pt x="74097" y="1384946"/>
                  </a:lnTo>
                  <a:lnTo>
                    <a:pt x="71940" y="1327240"/>
                  </a:lnTo>
                  <a:lnTo>
                    <a:pt x="69782" y="1269533"/>
                  </a:lnTo>
                  <a:lnTo>
                    <a:pt x="67625" y="1211827"/>
                  </a:lnTo>
                  <a:lnTo>
                    <a:pt x="65468" y="1154121"/>
                  </a:lnTo>
                  <a:lnTo>
                    <a:pt x="63311" y="1096415"/>
                  </a:lnTo>
                  <a:lnTo>
                    <a:pt x="61154" y="1038709"/>
                  </a:lnTo>
                  <a:lnTo>
                    <a:pt x="58996" y="981003"/>
                  </a:lnTo>
                  <a:lnTo>
                    <a:pt x="56839" y="923297"/>
                  </a:lnTo>
                  <a:lnTo>
                    <a:pt x="54682" y="865591"/>
                  </a:lnTo>
                  <a:lnTo>
                    <a:pt x="52525" y="807885"/>
                  </a:lnTo>
                  <a:lnTo>
                    <a:pt x="50368" y="750179"/>
                  </a:lnTo>
                  <a:lnTo>
                    <a:pt x="48210" y="692473"/>
                  </a:lnTo>
                  <a:lnTo>
                    <a:pt x="46053" y="634766"/>
                  </a:lnTo>
                  <a:lnTo>
                    <a:pt x="43896" y="577060"/>
                  </a:lnTo>
                  <a:lnTo>
                    <a:pt x="41739" y="519354"/>
                  </a:lnTo>
                  <a:lnTo>
                    <a:pt x="39581" y="461648"/>
                  </a:lnTo>
                  <a:lnTo>
                    <a:pt x="37424" y="403942"/>
                  </a:lnTo>
                  <a:lnTo>
                    <a:pt x="35267" y="346236"/>
                  </a:lnTo>
                  <a:lnTo>
                    <a:pt x="33110" y="288530"/>
                  </a:lnTo>
                  <a:lnTo>
                    <a:pt x="30953" y="230824"/>
                  </a:lnTo>
                  <a:lnTo>
                    <a:pt x="28795" y="173118"/>
                  </a:lnTo>
                  <a:lnTo>
                    <a:pt x="26638" y="115412"/>
                  </a:lnTo>
                  <a:lnTo>
                    <a:pt x="24481" y="57706"/>
                  </a:lnTo>
                  <a:lnTo>
                    <a:pt x="22324" y="0"/>
                  </a:lnTo>
                  <a:lnTo>
                    <a:pt x="0" y="983"/>
                  </a:lnTo>
                  <a:lnTo>
                    <a:pt x="2927" y="58655"/>
                  </a:lnTo>
                  <a:lnTo>
                    <a:pt x="5854" y="116328"/>
                  </a:lnTo>
                  <a:lnTo>
                    <a:pt x="8781" y="174000"/>
                  </a:lnTo>
                  <a:lnTo>
                    <a:pt x="11708" y="231672"/>
                  </a:lnTo>
                  <a:lnTo>
                    <a:pt x="14635" y="289344"/>
                  </a:lnTo>
                  <a:lnTo>
                    <a:pt x="17562" y="347016"/>
                  </a:lnTo>
                  <a:lnTo>
                    <a:pt x="20489" y="404688"/>
                  </a:lnTo>
                  <a:lnTo>
                    <a:pt x="23416" y="462361"/>
                  </a:lnTo>
                  <a:lnTo>
                    <a:pt x="26343" y="520033"/>
                  </a:lnTo>
                  <a:lnTo>
                    <a:pt x="29270" y="577705"/>
                  </a:lnTo>
                  <a:lnTo>
                    <a:pt x="32197" y="635377"/>
                  </a:lnTo>
                  <a:lnTo>
                    <a:pt x="35124" y="693049"/>
                  </a:lnTo>
                  <a:lnTo>
                    <a:pt x="38051" y="750721"/>
                  </a:lnTo>
                  <a:lnTo>
                    <a:pt x="40978" y="808394"/>
                  </a:lnTo>
                  <a:lnTo>
                    <a:pt x="43905" y="866066"/>
                  </a:lnTo>
                  <a:lnTo>
                    <a:pt x="46832" y="923738"/>
                  </a:lnTo>
                  <a:lnTo>
                    <a:pt x="49759" y="981410"/>
                  </a:lnTo>
                  <a:lnTo>
                    <a:pt x="52686" y="1039082"/>
                  </a:lnTo>
                  <a:lnTo>
                    <a:pt x="55613" y="1096754"/>
                  </a:lnTo>
                  <a:lnTo>
                    <a:pt x="58540" y="1154427"/>
                  </a:lnTo>
                  <a:lnTo>
                    <a:pt x="61467" y="1212099"/>
                  </a:lnTo>
                  <a:lnTo>
                    <a:pt x="64394" y="1269771"/>
                  </a:lnTo>
                  <a:lnTo>
                    <a:pt x="67321" y="1327443"/>
                  </a:lnTo>
                  <a:lnTo>
                    <a:pt x="70248" y="1385115"/>
                  </a:lnTo>
                  <a:lnTo>
                    <a:pt x="73175" y="1442787"/>
                  </a:lnTo>
                  <a:lnTo>
                    <a:pt x="76102" y="1500460"/>
                  </a:lnTo>
                  <a:lnTo>
                    <a:pt x="79029" y="1558132"/>
                  </a:lnTo>
                  <a:lnTo>
                    <a:pt x="81956" y="1615804"/>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2305067" y="1736962"/>
              <a:ext cx="62559" cy="1674026"/>
            </a:xfrm>
            <a:custGeom>
              <a:avLst/>
              <a:pathLst>
                <a:path w="62559" h="1674026">
                  <a:moveTo>
                    <a:pt x="62559" y="1674026"/>
                  </a:moveTo>
                  <a:lnTo>
                    <a:pt x="60989" y="1616301"/>
                  </a:lnTo>
                  <a:lnTo>
                    <a:pt x="59419" y="1558576"/>
                  </a:lnTo>
                  <a:lnTo>
                    <a:pt x="57849" y="1500851"/>
                  </a:lnTo>
                  <a:lnTo>
                    <a:pt x="56279" y="1443126"/>
                  </a:lnTo>
                  <a:lnTo>
                    <a:pt x="54709" y="1385401"/>
                  </a:lnTo>
                  <a:lnTo>
                    <a:pt x="53140" y="1327676"/>
                  </a:lnTo>
                  <a:lnTo>
                    <a:pt x="51570" y="1269951"/>
                  </a:lnTo>
                  <a:lnTo>
                    <a:pt x="50000" y="1212226"/>
                  </a:lnTo>
                  <a:lnTo>
                    <a:pt x="48430" y="1154501"/>
                  </a:lnTo>
                  <a:lnTo>
                    <a:pt x="46860" y="1096776"/>
                  </a:lnTo>
                  <a:lnTo>
                    <a:pt x="45290" y="1039050"/>
                  </a:lnTo>
                  <a:lnTo>
                    <a:pt x="43721" y="981325"/>
                  </a:lnTo>
                  <a:lnTo>
                    <a:pt x="42151" y="923600"/>
                  </a:lnTo>
                  <a:lnTo>
                    <a:pt x="40581" y="865875"/>
                  </a:lnTo>
                  <a:lnTo>
                    <a:pt x="39011" y="808150"/>
                  </a:lnTo>
                  <a:lnTo>
                    <a:pt x="37441" y="750425"/>
                  </a:lnTo>
                  <a:lnTo>
                    <a:pt x="35871" y="692700"/>
                  </a:lnTo>
                  <a:lnTo>
                    <a:pt x="34302" y="634975"/>
                  </a:lnTo>
                  <a:lnTo>
                    <a:pt x="32732" y="577250"/>
                  </a:lnTo>
                  <a:lnTo>
                    <a:pt x="31162" y="519525"/>
                  </a:lnTo>
                  <a:lnTo>
                    <a:pt x="29592" y="461800"/>
                  </a:lnTo>
                  <a:lnTo>
                    <a:pt x="28022" y="404075"/>
                  </a:lnTo>
                  <a:lnTo>
                    <a:pt x="26452" y="346350"/>
                  </a:lnTo>
                  <a:lnTo>
                    <a:pt x="24883" y="288625"/>
                  </a:lnTo>
                  <a:lnTo>
                    <a:pt x="23313" y="230900"/>
                  </a:lnTo>
                  <a:lnTo>
                    <a:pt x="21743" y="173175"/>
                  </a:lnTo>
                  <a:lnTo>
                    <a:pt x="20173" y="115450"/>
                  </a:lnTo>
                  <a:lnTo>
                    <a:pt x="18603" y="57725"/>
                  </a:lnTo>
                  <a:lnTo>
                    <a:pt x="17033" y="0"/>
                  </a:lnTo>
                  <a:lnTo>
                    <a:pt x="0" y="549"/>
                  </a:lnTo>
                  <a:lnTo>
                    <a:pt x="2157" y="58256"/>
                  </a:lnTo>
                  <a:lnTo>
                    <a:pt x="4314" y="115962"/>
                  </a:lnTo>
                  <a:lnTo>
                    <a:pt x="6471" y="173668"/>
                  </a:lnTo>
                  <a:lnTo>
                    <a:pt x="8628" y="231374"/>
                  </a:lnTo>
                  <a:lnTo>
                    <a:pt x="10786" y="289080"/>
                  </a:lnTo>
                  <a:lnTo>
                    <a:pt x="12943" y="346786"/>
                  </a:lnTo>
                  <a:lnTo>
                    <a:pt x="15100" y="404492"/>
                  </a:lnTo>
                  <a:lnTo>
                    <a:pt x="17257" y="462198"/>
                  </a:lnTo>
                  <a:lnTo>
                    <a:pt x="19414" y="519904"/>
                  </a:lnTo>
                  <a:lnTo>
                    <a:pt x="21572" y="577610"/>
                  </a:lnTo>
                  <a:lnTo>
                    <a:pt x="23729" y="635316"/>
                  </a:lnTo>
                  <a:lnTo>
                    <a:pt x="25886" y="693023"/>
                  </a:lnTo>
                  <a:lnTo>
                    <a:pt x="28043" y="750729"/>
                  </a:lnTo>
                  <a:lnTo>
                    <a:pt x="30200" y="808435"/>
                  </a:lnTo>
                  <a:lnTo>
                    <a:pt x="32358" y="866141"/>
                  </a:lnTo>
                  <a:lnTo>
                    <a:pt x="34515" y="923847"/>
                  </a:lnTo>
                  <a:lnTo>
                    <a:pt x="36672" y="981553"/>
                  </a:lnTo>
                  <a:lnTo>
                    <a:pt x="38829" y="1039259"/>
                  </a:lnTo>
                  <a:lnTo>
                    <a:pt x="40986" y="1096965"/>
                  </a:lnTo>
                  <a:lnTo>
                    <a:pt x="43144" y="1154671"/>
                  </a:lnTo>
                  <a:lnTo>
                    <a:pt x="45301" y="1212377"/>
                  </a:lnTo>
                  <a:lnTo>
                    <a:pt x="47458" y="1270083"/>
                  </a:lnTo>
                  <a:lnTo>
                    <a:pt x="49615" y="1327790"/>
                  </a:lnTo>
                  <a:lnTo>
                    <a:pt x="51773" y="1385496"/>
                  </a:lnTo>
                  <a:lnTo>
                    <a:pt x="53930" y="1443202"/>
                  </a:lnTo>
                  <a:lnTo>
                    <a:pt x="56087" y="1500908"/>
                  </a:lnTo>
                  <a:lnTo>
                    <a:pt x="58244" y="1558614"/>
                  </a:lnTo>
                  <a:lnTo>
                    <a:pt x="60401" y="1616320"/>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2322101" y="1736732"/>
              <a:ext cx="45525" cy="1674256"/>
            </a:xfrm>
            <a:custGeom>
              <a:avLst/>
              <a:pathLst>
                <a:path w="45525" h="1674256">
                  <a:moveTo>
                    <a:pt x="45525" y="1674256"/>
                  </a:moveTo>
                  <a:lnTo>
                    <a:pt x="44280" y="1616523"/>
                  </a:lnTo>
                  <a:lnTo>
                    <a:pt x="43035" y="1558790"/>
                  </a:lnTo>
                  <a:lnTo>
                    <a:pt x="41790" y="1501057"/>
                  </a:lnTo>
                  <a:lnTo>
                    <a:pt x="40545" y="1443324"/>
                  </a:lnTo>
                  <a:lnTo>
                    <a:pt x="39301" y="1385591"/>
                  </a:lnTo>
                  <a:lnTo>
                    <a:pt x="38056" y="1327858"/>
                  </a:lnTo>
                  <a:lnTo>
                    <a:pt x="36811" y="1270125"/>
                  </a:lnTo>
                  <a:lnTo>
                    <a:pt x="35566" y="1212392"/>
                  </a:lnTo>
                  <a:lnTo>
                    <a:pt x="34321" y="1154659"/>
                  </a:lnTo>
                  <a:lnTo>
                    <a:pt x="33076" y="1096926"/>
                  </a:lnTo>
                  <a:lnTo>
                    <a:pt x="31832" y="1039193"/>
                  </a:lnTo>
                  <a:lnTo>
                    <a:pt x="30587" y="981460"/>
                  </a:lnTo>
                  <a:lnTo>
                    <a:pt x="29342" y="923727"/>
                  </a:lnTo>
                  <a:lnTo>
                    <a:pt x="28097" y="865994"/>
                  </a:lnTo>
                  <a:lnTo>
                    <a:pt x="26852" y="808261"/>
                  </a:lnTo>
                  <a:lnTo>
                    <a:pt x="25607" y="750528"/>
                  </a:lnTo>
                  <a:lnTo>
                    <a:pt x="24363" y="692795"/>
                  </a:lnTo>
                  <a:lnTo>
                    <a:pt x="23118" y="635062"/>
                  </a:lnTo>
                  <a:lnTo>
                    <a:pt x="21873" y="577329"/>
                  </a:lnTo>
                  <a:lnTo>
                    <a:pt x="20628" y="519596"/>
                  </a:lnTo>
                  <a:lnTo>
                    <a:pt x="19383" y="461863"/>
                  </a:lnTo>
                  <a:lnTo>
                    <a:pt x="18138" y="404130"/>
                  </a:lnTo>
                  <a:lnTo>
                    <a:pt x="16894" y="346397"/>
                  </a:lnTo>
                  <a:lnTo>
                    <a:pt x="15649" y="288664"/>
                  </a:lnTo>
                  <a:lnTo>
                    <a:pt x="14404" y="230931"/>
                  </a:lnTo>
                  <a:lnTo>
                    <a:pt x="13159" y="173198"/>
                  </a:lnTo>
                  <a:lnTo>
                    <a:pt x="11914" y="115465"/>
                  </a:lnTo>
                  <a:lnTo>
                    <a:pt x="10669" y="57732"/>
                  </a:lnTo>
                  <a:lnTo>
                    <a:pt x="9425" y="0"/>
                  </a:lnTo>
                  <a:lnTo>
                    <a:pt x="0" y="229"/>
                  </a:lnTo>
                  <a:lnTo>
                    <a:pt x="1569" y="57954"/>
                  </a:lnTo>
                  <a:lnTo>
                    <a:pt x="3139" y="115679"/>
                  </a:lnTo>
                  <a:lnTo>
                    <a:pt x="4709" y="173404"/>
                  </a:lnTo>
                  <a:lnTo>
                    <a:pt x="6279" y="231129"/>
                  </a:lnTo>
                  <a:lnTo>
                    <a:pt x="7849" y="288855"/>
                  </a:lnTo>
                  <a:lnTo>
                    <a:pt x="9418" y="346580"/>
                  </a:lnTo>
                  <a:lnTo>
                    <a:pt x="10988" y="404305"/>
                  </a:lnTo>
                  <a:lnTo>
                    <a:pt x="12558" y="462030"/>
                  </a:lnTo>
                  <a:lnTo>
                    <a:pt x="14128" y="519755"/>
                  </a:lnTo>
                  <a:lnTo>
                    <a:pt x="15698" y="577480"/>
                  </a:lnTo>
                  <a:lnTo>
                    <a:pt x="17268" y="635205"/>
                  </a:lnTo>
                  <a:lnTo>
                    <a:pt x="18837" y="692930"/>
                  </a:lnTo>
                  <a:lnTo>
                    <a:pt x="20407" y="750655"/>
                  </a:lnTo>
                  <a:lnTo>
                    <a:pt x="21977" y="808380"/>
                  </a:lnTo>
                  <a:lnTo>
                    <a:pt x="23547" y="866105"/>
                  </a:lnTo>
                  <a:lnTo>
                    <a:pt x="25117" y="923830"/>
                  </a:lnTo>
                  <a:lnTo>
                    <a:pt x="26687" y="981555"/>
                  </a:lnTo>
                  <a:lnTo>
                    <a:pt x="28256" y="1039280"/>
                  </a:lnTo>
                  <a:lnTo>
                    <a:pt x="29826" y="1097005"/>
                  </a:lnTo>
                  <a:lnTo>
                    <a:pt x="31396" y="1154730"/>
                  </a:lnTo>
                  <a:lnTo>
                    <a:pt x="32966" y="1212455"/>
                  </a:lnTo>
                  <a:lnTo>
                    <a:pt x="34536" y="1270180"/>
                  </a:lnTo>
                  <a:lnTo>
                    <a:pt x="36106" y="1327905"/>
                  </a:lnTo>
                  <a:lnTo>
                    <a:pt x="37675" y="1385631"/>
                  </a:lnTo>
                  <a:lnTo>
                    <a:pt x="39245" y="1443356"/>
                  </a:lnTo>
                  <a:lnTo>
                    <a:pt x="40815" y="1501081"/>
                  </a:lnTo>
                  <a:lnTo>
                    <a:pt x="42385" y="1558806"/>
                  </a:lnTo>
                  <a:lnTo>
                    <a:pt x="43955" y="1616531"/>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2331526" y="1736609"/>
              <a:ext cx="36100" cy="1674379"/>
            </a:xfrm>
            <a:custGeom>
              <a:avLst/>
              <a:pathLst>
                <a:path w="36100" h="1674379">
                  <a:moveTo>
                    <a:pt x="36100" y="1674379"/>
                  </a:moveTo>
                  <a:lnTo>
                    <a:pt x="35070" y="1616642"/>
                  </a:lnTo>
                  <a:lnTo>
                    <a:pt x="34041" y="1558904"/>
                  </a:lnTo>
                  <a:lnTo>
                    <a:pt x="33011" y="1501167"/>
                  </a:lnTo>
                  <a:lnTo>
                    <a:pt x="31982" y="1443430"/>
                  </a:lnTo>
                  <a:lnTo>
                    <a:pt x="30953" y="1385693"/>
                  </a:lnTo>
                  <a:lnTo>
                    <a:pt x="29923" y="1327956"/>
                  </a:lnTo>
                  <a:lnTo>
                    <a:pt x="28894" y="1270218"/>
                  </a:lnTo>
                  <a:lnTo>
                    <a:pt x="27865" y="1212481"/>
                  </a:lnTo>
                  <a:lnTo>
                    <a:pt x="26835" y="1154744"/>
                  </a:lnTo>
                  <a:lnTo>
                    <a:pt x="25806" y="1097007"/>
                  </a:lnTo>
                  <a:lnTo>
                    <a:pt x="24776" y="1039269"/>
                  </a:lnTo>
                  <a:lnTo>
                    <a:pt x="23747" y="981532"/>
                  </a:lnTo>
                  <a:lnTo>
                    <a:pt x="22718" y="923795"/>
                  </a:lnTo>
                  <a:lnTo>
                    <a:pt x="21688" y="866058"/>
                  </a:lnTo>
                  <a:lnTo>
                    <a:pt x="20659" y="808321"/>
                  </a:lnTo>
                  <a:lnTo>
                    <a:pt x="19630" y="750583"/>
                  </a:lnTo>
                  <a:lnTo>
                    <a:pt x="18600" y="692846"/>
                  </a:lnTo>
                  <a:lnTo>
                    <a:pt x="17571" y="635109"/>
                  </a:lnTo>
                  <a:lnTo>
                    <a:pt x="16541" y="577372"/>
                  </a:lnTo>
                  <a:lnTo>
                    <a:pt x="15512" y="519634"/>
                  </a:lnTo>
                  <a:lnTo>
                    <a:pt x="14483" y="461897"/>
                  </a:lnTo>
                  <a:lnTo>
                    <a:pt x="13453" y="404160"/>
                  </a:lnTo>
                  <a:lnTo>
                    <a:pt x="12424" y="346423"/>
                  </a:lnTo>
                  <a:lnTo>
                    <a:pt x="11395" y="288686"/>
                  </a:lnTo>
                  <a:lnTo>
                    <a:pt x="10365" y="230948"/>
                  </a:lnTo>
                  <a:lnTo>
                    <a:pt x="9336" y="173211"/>
                  </a:lnTo>
                  <a:lnTo>
                    <a:pt x="8306" y="115474"/>
                  </a:lnTo>
                  <a:lnTo>
                    <a:pt x="7277" y="57737"/>
                  </a:lnTo>
                  <a:lnTo>
                    <a:pt x="6248" y="0"/>
                  </a:lnTo>
                  <a:lnTo>
                    <a:pt x="0" y="123"/>
                  </a:lnTo>
                  <a:lnTo>
                    <a:pt x="1244" y="57856"/>
                  </a:lnTo>
                  <a:lnTo>
                    <a:pt x="2489" y="115589"/>
                  </a:lnTo>
                  <a:lnTo>
                    <a:pt x="3734" y="173321"/>
                  </a:lnTo>
                  <a:lnTo>
                    <a:pt x="4979" y="231054"/>
                  </a:lnTo>
                  <a:lnTo>
                    <a:pt x="6224" y="288787"/>
                  </a:lnTo>
                  <a:lnTo>
                    <a:pt x="7468" y="346520"/>
                  </a:lnTo>
                  <a:lnTo>
                    <a:pt x="8713" y="404253"/>
                  </a:lnTo>
                  <a:lnTo>
                    <a:pt x="9958" y="461986"/>
                  </a:lnTo>
                  <a:lnTo>
                    <a:pt x="11203" y="519719"/>
                  </a:lnTo>
                  <a:lnTo>
                    <a:pt x="12448" y="577452"/>
                  </a:lnTo>
                  <a:lnTo>
                    <a:pt x="13693" y="635185"/>
                  </a:lnTo>
                  <a:lnTo>
                    <a:pt x="14937" y="692918"/>
                  </a:lnTo>
                  <a:lnTo>
                    <a:pt x="16182" y="750651"/>
                  </a:lnTo>
                  <a:lnTo>
                    <a:pt x="17427" y="808384"/>
                  </a:lnTo>
                  <a:lnTo>
                    <a:pt x="18672" y="866117"/>
                  </a:lnTo>
                  <a:lnTo>
                    <a:pt x="19917" y="923850"/>
                  </a:lnTo>
                  <a:lnTo>
                    <a:pt x="21162" y="981583"/>
                  </a:lnTo>
                  <a:lnTo>
                    <a:pt x="22406" y="1039316"/>
                  </a:lnTo>
                  <a:lnTo>
                    <a:pt x="23651" y="1097049"/>
                  </a:lnTo>
                  <a:lnTo>
                    <a:pt x="24896" y="1154782"/>
                  </a:lnTo>
                  <a:lnTo>
                    <a:pt x="26141" y="1212515"/>
                  </a:lnTo>
                  <a:lnTo>
                    <a:pt x="27386" y="1270248"/>
                  </a:lnTo>
                  <a:lnTo>
                    <a:pt x="28631" y="1327981"/>
                  </a:lnTo>
                  <a:lnTo>
                    <a:pt x="29875" y="1385714"/>
                  </a:lnTo>
                  <a:lnTo>
                    <a:pt x="31120" y="1443447"/>
                  </a:lnTo>
                  <a:lnTo>
                    <a:pt x="32365" y="1501180"/>
                  </a:lnTo>
                  <a:lnTo>
                    <a:pt x="33610" y="1558913"/>
                  </a:lnTo>
                  <a:lnTo>
                    <a:pt x="34855" y="161664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2337775" y="1736521"/>
              <a:ext cx="29851" cy="1674467"/>
            </a:xfrm>
            <a:custGeom>
              <a:avLst/>
              <a:pathLst>
                <a:path w="29851" h="1674467">
                  <a:moveTo>
                    <a:pt x="29851" y="1674467"/>
                  </a:moveTo>
                  <a:lnTo>
                    <a:pt x="29009" y="1616726"/>
                  </a:lnTo>
                  <a:lnTo>
                    <a:pt x="28166" y="1558986"/>
                  </a:lnTo>
                  <a:lnTo>
                    <a:pt x="27323" y="1501246"/>
                  </a:lnTo>
                  <a:lnTo>
                    <a:pt x="26481" y="1443506"/>
                  </a:lnTo>
                  <a:lnTo>
                    <a:pt x="25638" y="1385765"/>
                  </a:lnTo>
                  <a:lnTo>
                    <a:pt x="24796" y="1328025"/>
                  </a:lnTo>
                  <a:lnTo>
                    <a:pt x="23953" y="1270285"/>
                  </a:lnTo>
                  <a:lnTo>
                    <a:pt x="23110" y="1212545"/>
                  </a:lnTo>
                  <a:lnTo>
                    <a:pt x="22268" y="1154804"/>
                  </a:lnTo>
                  <a:lnTo>
                    <a:pt x="21425" y="1097064"/>
                  </a:lnTo>
                  <a:lnTo>
                    <a:pt x="20582" y="1039324"/>
                  </a:lnTo>
                  <a:lnTo>
                    <a:pt x="19740" y="981584"/>
                  </a:lnTo>
                  <a:lnTo>
                    <a:pt x="18897" y="923843"/>
                  </a:lnTo>
                  <a:lnTo>
                    <a:pt x="18055" y="866103"/>
                  </a:lnTo>
                  <a:lnTo>
                    <a:pt x="17212" y="808363"/>
                  </a:lnTo>
                  <a:lnTo>
                    <a:pt x="16369" y="750623"/>
                  </a:lnTo>
                  <a:lnTo>
                    <a:pt x="15527" y="692882"/>
                  </a:lnTo>
                  <a:lnTo>
                    <a:pt x="14684" y="635142"/>
                  </a:lnTo>
                  <a:lnTo>
                    <a:pt x="13842" y="577402"/>
                  </a:lnTo>
                  <a:lnTo>
                    <a:pt x="12999" y="519662"/>
                  </a:lnTo>
                  <a:lnTo>
                    <a:pt x="12156" y="461921"/>
                  </a:lnTo>
                  <a:lnTo>
                    <a:pt x="11314" y="404181"/>
                  </a:lnTo>
                  <a:lnTo>
                    <a:pt x="10471" y="346441"/>
                  </a:lnTo>
                  <a:lnTo>
                    <a:pt x="9628" y="288701"/>
                  </a:lnTo>
                  <a:lnTo>
                    <a:pt x="8786" y="230960"/>
                  </a:lnTo>
                  <a:lnTo>
                    <a:pt x="7943" y="173220"/>
                  </a:lnTo>
                  <a:lnTo>
                    <a:pt x="7101" y="115480"/>
                  </a:lnTo>
                  <a:lnTo>
                    <a:pt x="6258" y="57740"/>
                  </a:lnTo>
                  <a:lnTo>
                    <a:pt x="5415" y="0"/>
                  </a:lnTo>
                  <a:lnTo>
                    <a:pt x="0" y="87"/>
                  </a:lnTo>
                  <a:lnTo>
                    <a:pt x="1029" y="57825"/>
                  </a:lnTo>
                  <a:lnTo>
                    <a:pt x="2058" y="115562"/>
                  </a:lnTo>
                  <a:lnTo>
                    <a:pt x="3088" y="173299"/>
                  </a:lnTo>
                  <a:lnTo>
                    <a:pt x="4117" y="231036"/>
                  </a:lnTo>
                  <a:lnTo>
                    <a:pt x="5146" y="288773"/>
                  </a:lnTo>
                  <a:lnTo>
                    <a:pt x="6176" y="346511"/>
                  </a:lnTo>
                  <a:lnTo>
                    <a:pt x="7205" y="404248"/>
                  </a:lnTo>
                  <a:lnTo>
                    <a:pt x="8234" y="461985"/>
                  </a:lnTo>
                  <a:lnTo>
                    <a:pt x="9264" y="519722"/>
                  </a:lnTo>
                  <a:lnTo>
                    <a:pt x="10293" y="577459"/>
                  </a:lnTo>
                  <a:lnTo>
                    <a:pt x="11323" y="635197"/>
                  </a:lnTo>
                  <a:lnTo>
                    <a:pt x="12352" y="692934"/>
                  </a:lnTo>
                  <a:lnTo>
                    <a:pt x="13381" y="750671"/>
                  </a:lnTo>
                  <a:lnTo>
                    <a:pt x="14411" y="808408"/>
                  </a:lnTo>
                  <a:lnTo>
                    <a:pt x="15440" y="866146"/>
                  </a:lnTo>
                  <a:lnTo>
                    <a:pt x="16469" y="923883"/>
                  </a:lnTo>
                  <a:lnTo>
                    <a:pt x="17499" y="981620"/>
                  </a:lnTo>
                  <a:lnTo>
                    <a:pt x="18528" y="1039357"/>
                  </a:lnTo>
                  <a:lnTo>
                    <a:pt x="19558" y="1097094"/>
                  </a:lnTo>
                  <a:lnTo>
                    <a:pt x="20587" y="1154832"/>
                  </a:lnTo>
                  <a:lnTo>
                    <a:pt x="21616" y="1212569"/>
                  </a:lnTo>
                  <a:lnTo>
                    <a:pt x="22646" y="1270306"/>
                  </a:lnTo>
                  <a:lnTo>
                    <a:pt x="23675" y="1328043"/>
                  </a:lnTo>
                  <a:lnTo>
                    <a:pt x="24704" y="1385781"/>
                  </a:lnTo>
                  <a:lnTo>
                    <a:pt x="25734" y="1443518"/>
                  </a:lnTo>
                  <a:lnTo>
                    <a:pt x="26763" y="1501255"/>
                  </a:lnTo>
                  <a:lnTo>
                    <a:pt x="27793" y="1558992"/>
                  </a:lnTo>
                  <a:lnTo>
                    <a:pt x="28822" y="1616729"/>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2343190" y="1736471"/>
              <a:ext cx="24435" cy="1674516"/>
            </a:xfrm>
            <a:custGeom>
              <a:avLst/>
              <a:pathLst>
                <a:path w="24435" h="1674516">
                  <a:moveTo>
                    <a:pt x="24435" y="1674516"/>
                  </a:moveTo>
                  <a:lnTo>
                    <a:pt x="23720" y="1616774"/>
                  </a:lnTo>
                  <a:lnTo>
                    <a:pt x="23005" y="1559033"/>
                  </a:lnTo>
                  <a:lnTo>
                    <a:pt x="22289" y="1501291"/>
                  </a:lnTo>
                  <a:lnTo>
                    <a:pt x="21574" y="1443549"/>
                  </a:lnTo>
                  <a:lnTo>
                    <a:pt x="20858" y="1385807"/>
                  </a:lnTo>
                  <a:lnTo>
                    <a:pt x="20143" y="1328065"/>
                  </a:lnTo>
                  <a:lnTo>
                    <a:pt x="19427" y="1270323"/>
                  </a:lnTo>
                  <a:lnTo>
                    <a:pt x="18712" y="1212581"/>
                  </a:lnTo>
                  <a:lnTo>
                    <a:pt x="17996" y="1154839"/>
                  </a:lnTo>
                  <a:lnTo>
                    <a:pt x="17281" y="1097097"/>
                  </a:lnTo>
                  <a:lnTo>
                    <a:pt x="16566" y="1039355"/>
                  </a:lnTo>
                  <a:lnTo>
                    <a:pt x="15850" y="981613"/>
                  </a:lnTo>
                  <a:lnTo>
                    <a:pt x="15135" y="923871"/>
                  </a:lnTo>
                  <a:lnTo>
                    <a:pt x="14419" y="866129"/>
                  </a:lnTo>
                  <a:lnTo>
                    <a:pt x="13704" y="808387"/>
                  </a:lnTo>
                  <a:lnTo>
                    <a:pt x="12988" y="750645"/>
                  </a:lnTo>
                  <a:lnTo>
                    <a:pt x="12273" y="692903"/>
                  </a:lnTo>
                  <a:lnTo>
                    <a:pt x="11557" y="635161"/>
                  </a:lnTo>
                  <a:lnTo>
                    <a:pt x="10842" y="577419"/>
                  </a:lnTo>
                  <a:lnTo>
                    <a:pt x="10127" y="519677"/>
                  </a:lnTo>
                  <a:lnTo>
                    <a:pt x="9411" y="461935"/>
                  </a:lnTo>
                  <a:lnTo>
                    <a:pt x="8696" y="404193"/>
                  </a:lnTo>
                  <a:lnTo>
                    <a:pt x="7980" y="346451"/>
                  </a:lnTo>
                  <a:lnTo>
                    <a:pt x="7265" y="288709"/>
                  </a:lnTo>
                  <a:lnTo>
                    <a:pt x="6549" y="230967"/>
                  </a:lnTo>
                  <a:lnTo>
                    <a:pt x="5834" y="173225"/>
                  </a:lnTo>
                  <a:lnTo>
                    <a:pt x="5119" y="115483"/>
                  </a:lnTo>
                  <a:lnTo>
                    <a:pt x="4403" y="57741"/>
                  </a:lnTo>
                  <a:lnTo>
                    <a:pt x="3688" y="0"/>
                  </a:lnTo>
                  <a:lnTo>
                    <a:pt x="0" y="49"/>
                  </a:lnTo>
                  <a:lnTo>
                    <a:pt x="842" y="57790"/>
                  </a:lnTo>
                  <a:lnTo>
                    <a:pt x="1685" y="115530"/>
                  </a:lnTo>
                  <a:lnTo>
                    <a:pt x="2527" y="173270"/>
                  </a:lnTo>
                  <a:lnTo>
                    <a:pt x="3370" y="231010"/>
                  </a:lnTo>
                  <a:lnTo>
                    <a:pt x="4213" y="288750"/>
                  </a:lnTo>
                  <a:lnTo>
                    <a:pt x="5055" y="346491"/>
                  </a:lnTo>
                  <a:lnTo>
                    <a:pt x="5898" y="404231"/>
                  </a:lnTo>
                  <a:lnTo>
                    <a:pt x="6740" y="461971"/>
                  </a:lnTo>
                  <a:lnTo>
                    <a:pt x="7583" y="519711"/>
                  </a:lnTo>
                  <a:lnTo>
                    <a:pt x="8426" y="577452"/>
                  </a:lnTo>
                  <a:lnTo>
                    <a:pt x="9268" y="635192"/>
                  </a:lnTo>
                  <a:lnTo>
                    <a:pt x="10111" y="692932"/>
                  </a:lnTo>
                  <a:lnTo>
                    <a:pt x="10954" y="750672"/>
                  </a:lnTo>
                  <a:lnTo>
                    <a:pt x="11796" y="808413"/>
                  </a:lnTo>
                  <a:lnTo>
                    <a:pt x="12639" y="866153"/>
                  </a:lnTo>
                  <a:lnTo>
                    <a:pt x="13481" y="923893"/>
                  </a:lnTo>
                  <a:lnTo>
                    <a:pt x="14324" y="981633"/>
                  </a:lnTo>
                  <a:lnTo>
                    <a:pt x="15167" y="1039374"/>
                  </a:lnTo>
                  <a:lnTo>
                    <a:pt x="16009" y="1097114"/>
                  </a:lnTo>
                  <a:lnTo>
                    <a:pt x="16852" y="1154854"/>
                  </a:lnTo>
                  <a:lnTo>
                    <a:pt x="17694" y="1212594"/>
                  </a:lnTo>
                  <a:lnTo>
                    <a:pt x="18537" y="1270335"/>
                  </a:lnTo>
                  <a:lnTo>
                    <a:pt x="19380" y="1328075"/>
                  </a:lnTo>
                  <a:lnTo>
                    <a:pt x="20222" y="1385815"/>
                  </a:lnTo>
                  <a:lnTo>
                    <a:pt x="21065" y="1443555"/>
                  </a:lnTo>
                  <a:lnTo>
                    <a:pt x="21908" y="1501296"/>
                  </a:lnTo>
                  <a:lnTo>
                    <a:pt x="22750" y="1559036"/>
                  </a:lnTo>
                  <a:lnTo>
                    <a:pt x="23593" y="1616776"/>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2346879" y="1736431"/>
              <a:ext cx="20747" cy="1674557"/>
            </a:xfrm>
            <a:custGeom>
              <a:avLst/>
              <a:pathLst>
                <a:path w="20747" h="1674557">
                  <a:moveTo>
                    <a:pt x="20747" y="1674557"/>
                  </a:moveTo>
                  <a:lnTo>
                    <a:pt x="20156" y="1616814"/>
                  </a:lnTo>
                  <a:lnTo>
                    <a:pt x="19565" y="1559070"/>
                  </a:lnTo>
                  <a:lnTo>
                    <a:pt x="18974" y="1501327"/>
                  </a:lnTo>
                  <a:lnTo>
                    <a:pt x="18383" y="1443584"/>
                  </a:lnTo>
                  <a:lnTo>
                    <a:pt x="17791" y="1385840"/>
                  </a:lnTo>
                  <a:lnTo>
                    <a:pt x="17200" y="1328097"/>
                  </a:lnTo>
                  <a:lnTo>
                    <a:pt x="16609" y="1270354"/>
                  </a:lnTo>
                  <a:lnTo>
                    <a:pt x="16018" y="1212610"/>
                  </a:lnTo>
                  <a:lnTo>
                    <a:pt x="15427" y="1154867"/>
                  </a:lnTo>
                  <a:lnTo>
                    <a:pt x="14835" y="1097124"/>
                  </a:lnTo>
                  <a:lnTo>
                    <a:pt x="14244" y="1039380"/>
                  </a:lnTo>
                  <a:lnTo>
                    <a:pt x="13653" y="981637"/>
                  </a:lnTo>
                  <a:lnTo>
                    <a:pt x="13062" y="923893"/>
                  </a:lnTo>
                  <a:lnTo>
                    <a:pt x="12471" y="866150"/>
                  </a:lnTo>
                  <a:lnTo>
                    <a:pt x="11879" y="808407"/>
                  </a:lnTo>
                  <a:lnTo>
                    <a:pt x="11288" y="750663"/>
                  </a:lnTo>
                  <a:lnTo>
                    <a:pt x="10697" y="692920"/>
                  </a:lnTo>
                  <a:lnTo>
                    <a:pt x="10106" y="635177"/>
                  </a:lnTo>
                  <a:lnTo>
                    <a:pt x="9515" y="577433"/>
                  </a:lnTo>
                  <a:lnTo>
                    <a:pt x="8923" y="519690"/>
                  </a:lnTo>
                  <a:lnTo>
                    <a:pt x="8332" y="461946"/>
                  </a:lnTo>
                  <a:lnTo>
                    <a:pt x="7741" y="404203"/>
                  </a:lnTo>
                  <a:lnTo>
                    <a:pt x="7150" y="346460"/>
                  </a:lnTo>
                  <a:lnTo>
                    <a:pt x="6559" y="288716"/>
                  </a:lnTo>
                  <a:lnTo>
                    <a:pt x="5968" y="230973"/>
                  </a:lnTo>
                  <a:lnTo>
                    <a:pt x="5376" y="173230"/>
                  </a:lnTo>
                  <a:lnTo>
                    <a:pt x="4785" y="115486"/>
                  </a:lnTo>
                  <a:lnTo>
                    <a:pt x="4194" y="57743"/>
                  </a:lnTo>
                  <a:lnTo>
                    <a:pt x="3603" y="0"/>
                  </a:lnTo>
                  <a:lnTo>
                    <a:pt x="0" y="40"/>
                  </a:lnTo>
                  <a:lnTo>
                    <a:pt x="715" y="57782"/>
                  </a:lnTo>
                  <a:lnTo>
                    <a:pt x="1430" y="115524"/>
                  </a:lnTo>
                  <a:lnTo>
                    <a:pt x="2146" y="173266"/>
                  </a:lnTo>
                  <a:lnTo>
                    <a:pt x="2861" y="231008"/>
                  </a:lnTo>
                  <a:lnTo>
                    <a:pt x="3577" y="288750"/>
                  </a:lnTo>
                  <a:lnTo>
                    <a:pt x="4292" y="346492"/>
                  </a:lnTo>
                  <a:lnTo>
                    <a:pt x="5008" y="404234"/>
                  </a:lnTo>
                  <a:lnTo>
                    <a:pt x="5723" y="461976"/>
                  </a:lnTo>
                  <a:lnTo>
                    <a:pt x="6438" y="519718"/>
                  </a:lnTo>
                  <a:lnTo>
                    <a:pt x="7154" y="577460"/>
                  </a:lnTo>
                  <a:lnTo>
                    <a:pt x="7869" y="635202"/>
                  </a:lnTo>
                  <a:lnTo>
                    <a:pt x="8585" y="692944"/>
                  </a:lnTo>
                  <a:lnTo>
                    <a:pt x="9300" y="750686"/>
                  </a:lnTo>
                  <a:lnTo>
                    <a:pt x="10016" y="808428"/>
                  </a:lnTo>
                  <a:lnTo>
                    <a:pt x="10731" y="866170"/>
                  </a:lnTo>
                  <a:lnTo>
                    <a:pt x="11447" y="923912"/>
                  </a:lnTo>
                  <a:lnTo>
                    <a:pt x="12162" y="981654"/>
                  </a:lnTo>
                  <a:lnTo>
                    <a:pt x="12877" y="1039396"/>
                  </a:lnTo>
                  <a:lnTo>
                    <a:pt x="13593" y="1097138"/>
                  </a:lnTo>
                  <a:lnTo>
                    <a:pt x="14308" y="1154880"/>
                  </a:lnTo>
                  <a:lnTo>
                    <a:pt x="15024" y="1212621"/>
                  </a:lnTo>
                  <a:lnTo>
                    <a:pt x="15739" y="1270363"/>
                  </a:lnTo>
                  <a:lnTo>
                    <a:pt x="16455" y="1328105"/>
                  </a:lnTo>
                  <a:lnTo>
                    <a:pt x="17170" y="1385847"/>
                  </a:lnTo>
                  <a:lnTo>
                    <a:pt x="17886" y="1443589"/>
                  </a:lnTo>
                  <a:lnTo>
                    <a:pt x="18601" y="1501331"/>
                  </a:lnTo>
                  <a:lnTo>
                    <a:pt x="19316" y="1559073"/>
                  </a:lnTo>
                  <a:lnTo>
                    <a:pt x="20032" y="1616815"/>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2350482" y="1736401"/>
              <a:ext cx="17144" cy="1674587"/>
            </a:xfrm>
            <a:custGeom>
              <a:avLst/>
              <a:pathLst>
                <a:path w="17144" h="1674587">
                  <a:moveTo>
                    <a:pt x="17144" y="1674587"/>
                  </a:moveTo>
                  <a:lnTo>
                    <a:pt x="16662" y="1616842"/>
                  </a:lnTo>
                  <a:lnTo>
                    <a:pt x="16180" y="1559098"/>
                  </a:lnTo>
                  <a:lnTo>
                    <a:pt x="15698" y="1501353"/>
                  </a:lnTo>
                  <a:lnTo>
                    <a:pt x="15215" y="1443609"/>
                  </a:lnTo>
                  <a:lnTo>
                    <a:pt x="14733" y="1385865"/>
                  </a:lnTo>
                  <a:lnTo>
                    <a:pt x="14251" y="1328120"/>
                  </a:lnTo>
                  <a:lnTo>
                    <a:pt x="13769" y="1270376"/>
                  </a:lnTo>
                  <a:lnTo>
                    <a:pt x="13287" y="1212632"/>
                  </a:lnTo>
                  <a:lnTo>
                    <a:pt x="12804" y="1154887"/>
                  </a:lnTo>
                  <a:lnTo>
                    <a:pt x="12322" y="1097143"/>
                  </a:lnTo>
                  <a:lnTo>
                    <a:pt x="11840" y="1039398"/>
                  </a:lnTo>
                  <a:lnTo>
                    <a:pt x="11358" y="981654"/>
                  </a:lnTo>
                  <a:lnTo>
                    <a:pt x="10876" y="923910"/>
                  </a:lnTo>
                  <a:lnTo>
                    <a:pt x="10394" y="866165"/>
                  </a:lnTo>
                  <a:lnTo>
                    <a:pt x="9911" y="808421"/>
                  </a:lnTo>
                  <a:lnTo>
                    <a:pt x="9429" y="750676"/>
                  </a:lnTo>
                  <a:lnTo>
                    <a:pt x="8947" y="692932"/>
                  </a:lnTo>
                  <a:lnTo>
                    <a:pt x="8465" y="635188"/>
                  </a:lnTo>
                  <a:lnTo>
                    <a:pt x="7983" y="577443"/>
                  </a:lnTo>
                  <a:lnTo>
                    <a:pt x="7501" y="519699"/>
                  </a:lnTo>
                  <a:lnTo>
                    <a:pt x="7018" y="461955"/>
                  </a:lnTo>
                  <a:lnTo>
                    <a:pt x="6536" y="404210"/>
                  </a:lnTo>
                  <a:lnTo>
                    <a:pt x="6054" y="346466"/>
                  </a:lnTo>
                  <a:lnTo>
                    <a:pt x="5572" y="288721"/>
                  </a:lnTo>
                  <a:lnTo>
                    <a:pt x="5090" y="230977"/>
                  </a:lnTo>
                  <a:lnTo>
                    <a:pt x="4607" y="173233"/>
                  </a:lnTo>
                  <a:lnTo>
                    <a:pt x="4125" y="115488"/>
                  </a:lnTo>
                  <a:lnTo>
                    <a:pt x="3643" y="57744"/>
                  </a:lnTo>
                  <a:lnTo>
                    <a:pt x="3161" y="0"/>
                  </a:lnTo>
                  <a:lnTo>
                    <a:pt x="0" y="29"/>
                  </a:lnTo>
                  <a:lnTo>
                    <a:pt x="591" y="57772"/>
                  </a:lnTo>
                  <a:lnTo>
                    <a:pt x="1182" y="115516"/>
                  </a:lnTo>
                  <a:lnTo>
                    <a:pt x="1773" y="173259"/>
                  </a:lnTo>
                  <a:lnTo>
                    <a:pt x="2364" y="231002"/>
                  </a:lnTo>
                  <a:lnTo>
                    <a:pt x="2955" y="288746"/>
                  </a:lnTo>
                  <a:lnTo>
                    <a:pt x="3547" y="346489"/>
                  </a:lnTo>
                  <a:lnTo>
                    <a:pt x="4138" y="404232"/>
                  </a:lnTo>
                  <a:lnTo>
                    <a:pt x="4729" y="461976"/>
                  </a:lnTo>
                  <a:lnTo>
                    <a:pt x="5320" y="519719"/>
                  </a:lnTo>
                  <a:lnTo>
                    <a:pt x="5911" y="577463"/>
                  </a:lnTo>
                  <a:lnTo>
                    <a:pt x="6503" y="635206"/>
                  </a:lnTo>
                  <a:lnTo>
                    <a:pt x="7094" y="692949"/>
                  </a:lnTo>
                  <a:lnTo>
                    <a:pt x="7685" y="750693"/>
                  </a:lnTo>
                  <a:lnTo>
                    <a:pt x="8276" y="808436"/>
                  </a:lnTo>
                  <a:lnTo>
                    <a:pt x="8867" y="866179"/>
                  </a:lnTo>
                  <a:lnTo>
                    <a:pt x="9459" y="923923"/>
                  </a:lnTo>
                  <a:lnTo>
                    <a:pt x="10050" y="981666"/>
                  </a:lnTo>
                  <a:lnTo>
                    <a:pt x="10641" y="1039410"/>
                  </a:lnTo>
                  <a:lnTo>
                    <a:pt x="11232" y="1097153"/>
                  </a:lnTo>
                  <a:lnTo>
                    <a:pt x="11823" y="1154896"/>
                  </a:lnTo>
                  <a:lnTo>
                    <a:pt x="12415" y="1212640"/>
                  </a:lnTo>
                  <a:lnTo>
                    <a:pt x="13006" y="1270383"/>
                  </a:lnTo>
                  <a:lnTo>
                    <a:pt x="13597" y="1328126"/>
                  </a:lnTo>
                  <a:lnTo>
                    <a:pt x="14188" y="1385870"/>
                  </a:lnTo>
                  <a:lnTo>
                    <a:pt x="14779" y="1443613"/>
                  </a:lnTo>
                  <a:lnTo>
                    <a:pt x="15370" y="1501356"/>
                  </a:lnTo>
                  <a:lnTo>
                    <a:pt x="15962" y="1559100"/>
                  </a:lnTo>
                  <a:lnTo>
                    <a:pt x="16553" y="1616843"/>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353643" y="1736379"/>
              <a:ext cx="13983" cy="1674609"/>
            </a:xfrm>
            <a:custGeom>
              <a:avLst/>
              <a:pathLst>
                <a:path w="13983" h="1674609">
                  <a:moveTo>
                    <a:pt x="13983" y="1674609"/>
                  </a:moveTo>
                  <a:lnTo>
                    <a:pt x="13602" y="1616863"/>
                  </a:lnTo>
                  <a:lnTo>
                    <a:pt x="13221" y="1559118"/>
                  </a:lnTo>
                  <a:lnTo>
                    <a:pt x="12840" y="1501373"/>
                  </a:lnTo>
                  <a:lnTo>
                    <a:pt x="12459" y="1443628"/>
                  </a:lnTo>
                  <a:lnTo>
                    <a:pt x="12078" y="1385883"/>
                  </a:lnTo>
                  <a:lnTo>
                    <a:pt x="11697" y="1328138"/>
                  </a:lnTo>
                  <a:lnTo>
                    <a:pt x="11316" y="1270393"/>
                  </a:lnTo>
                  <a:lnTo>
                    <a:pt x="10935" y="1212647"/>
                  </a:lnTo>
                  <a:lnTo>
                    <a:pt x="10554" y="1154902"/>
                  </a:lnTo>
                  <a:lnTo>
                    <a:pt x="10173" y="1097157"/>
                  </a:lnTo>
                  <a:lnTo>
                    <a:pt x="9792" y="1039412"/>
                  </a:lnTo>
                  <a:lnTo>
                    <a:pt x="9411" y="981667"/>
                  </a:lnTo>
                  <a:lnTo>
                    <a:pt x="9030" y="923922"/>
                  </a:lnTo>
                  <a:lnTo>
                    <a:pt x="8649" y="866177"/>
                  </a:lnTo>
                  <a:lnTo>
                    <a:pt x="8268" y="808431"/>
                  </a:lnTo>
                  <a:lnTo>
                    <a:pt x="7887" y="750686"/>
                  </a:lnTo>
                  <a:lnTo>
                    <a:pt x="7506" y="692941"/>
                  </a:lnTo>
                  <a:lnTo>
                    <a:pt x="7125" y="635196"/>
                  </a:lnTo>
                  <a:lnTo>
                    <a:pt x="6744" y="577451"/>
                  </a:lnTo>
                  <a:lnTo>
                    <a:pt x="6363" y="519706"/>
                  </a:lnTo>
                  <a:lnTo>
                    <a:pt x="5982" y="461961"/>
                  </a:lnTo>
                  <a:lnTo>
                    <a:pt x="5601" y="404215"/>
                  </a:lnTo>
                  <a:lnTo>
                    <a:pt x="5220" y="346470"/>
                  </a:lnTo>
                  <a:lnTo>
                    <a:pt x="4839" y="288725"/>
                  </a:lnTo>
                  <a:lnTo>
                    <a:pt x="4458" y="230980"/>
                  </a:lnTo>
                  <a:lnTo>
                    <a:pt x="4077" y="173235"/>
                  </a:lnTo>
                  <a:lnTo>
                    <a:pt x="3696" y="115490"/>
                  </a:lnTo>
                  <a:lnTo>
                    <a:pt x="3315" y="57745"/>
                  </a:lnTo>
                  <a:lnTo>
                    <a:pt x="2934" y="0"/>
                  </a:lnTo>
                  <a:lnTo>
                    <a:pt x="0" y="21"/>
                  </a:lnTo>
                  <a:lnTo>
                    <a:pt x="482" y="57766"/>
                  </a:lnTo>
                  <a:lnTo>
                    <a:pt x="964" y="115510"/>
                  </a:lnTo>
                  <a:lnTo>
                    <a:pt x="1446" y="173255"/>
                  </a:lnTo>
                  <a:lnTo>
                    <a:pt x="1928" y="230999"/>
                  </a:lnTo>
                  <a:lnTo>
                    <a:pt x="2410" y="288743"/>
                  </a:lnTo>
                  <a:lnTo>
                    <a:pt x="2893" y="346488"/>
                  </a:lnTo>
                  <a:lnTo>
                    <a:pt x="3375" y="404232"/>
                  </a:lnTo>
                  <a:lnTo>
                    <a:pt x="3857" y="461976"/>
                  </a:lnTo>
                  <a:lnTo>
                    <a:pt x="4339" y="519721"/>
                  </a:lnTo>
                  <a:lnTo>
                    <a:pt x="4821" y="577465"/>
                  </a:lnTo>
                  <a:lnTo>
                    <a:pt x="5303" y="635210"/>
                  </a:lnTo>
                  <a:lnTo>
                    <a:pt x="5786" y="692954"/>
                  </a:lnTo>
                  <a:lnTo>
                    <a:pt x="6268" y="750698"/>
                  </a:lnTo>
                  <a:lnTo>
                    <a:pt x="6750" y="808443"/>
                  </a:lnTo>
                  <a:lnTo>
                    <a:pt x="7232" y="866187"/>
                  </a:lnTo>
                  <a:lnTo>
                    <a:pt x="7714" y="923932"/>
                  </a:lnTo>
                  <a:lnTo>
                    <a:pt x="8197" y="981676"/>
                  </a:lnTo>
                  <a:lnTo>
                    <a:pt x="8679" y="1039420"/>
                  </a:lnTo>
                  <a:lnTo>
                    <a:pt x="9161" y="1097165"/>
                  </a:lnTo>
                  <a:lnTo>
                    <a:pt x="9643" y="1154909"/>
                  </a:lnTo>
                  <a:lnTo>
                    <a:pt x="10125" y="1212653"/>
                  </a:lnTo>
                  <a:lnTo>
                    <a:pt x="10607" y="1270398"/>
                  </a:lnTo>
                  <a:lnTo>
                    <a:pt x="11090" y="1328142"/>
                  </a:lnTo>
                  <a:lnTo>
                    <a:pt x="11572" y="1385887"/>
                  </a:lnTo>
                  <a:lnTo>
                    <a:pt x="12054" y="1443631"/>
                  </a:lnTo>
                  <a:lnTo>
                    <a:pt x="12536" y="1501375"/>
                  </a:lnTo>
                  <a:lnTo>
                    <a:pt x="13018" y="1559120"/>
                  </a:lnTo>
                  <a:lnTo>
                    <a:pt x="13500" y="1616864"/>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356578" y="1736362"/>
              <a:ext cx="11048" cy="1674625"/>
            </a:xfrm>
            <a:custGeom>
              <a:avLst/>
              <a:pathLst>
                <a:path w="11048" h="1674625">
                  <a:moveTo>
                    <a:pt x="11048" y="1674625"/>
                  </a:moveTo>
                  <a:lnTo>
                    <a:pt x="10768" y="1616880"/>
                  </a:lnTo>
                  <a:lnTo>
                    <a:pt x="10488" y="1559134"/>
                  </a:lnTo>
                  <a:lnTo>
                    <a:pt x="10208" y="1501388"/>
                  </a:lnTo>
                  <a:lnTo>
                    <a:pt x="9928" y="1443642"/>
                  </a:lnTo>
                  <a:lnTo>
                    <a:pt x="9648" y="1385897"/>
                  </a:lnTo>
                  <a:lnTo>
                    <a:pt x="9368" y="1328151"/>
                  </a:lnTo>
                  <a:lnTo>
                    <a:pt x="9088" y="1270405"/>
                  </a:lnTo>
                  <a:lnTo>
                    <a:pt x="8808" y="1212660"/>
                  </a:lnTo>
                  <a:lnTo>
                    <a:pt x="8528" y="1154914"/>
                  </a:lnTo>
                  <a:lnTo>
                    <a:pt x="8248" y="1097168"/>
                  </a:lnTo>
                  <a:lnTo>
                    <a:pt x="7968" y="1039422"/>
                  </a:lnTo>
                  <a:lnTo>
                    <a:pt x="7688" y="981677"/>
                  </a:lnTo>
                  <a:lnTo>
                    <a:pt x="7408" y="923931"/>
                  </a:lnTo>
                  <a:lnTo>
                    <a:pt x="7128" y="866185"/>
                  </a:lnTo>
                  <a:lnTo>
                    <a:pt x="6848" y="808440"/>
                  </a:lnTo>
                  <a:lnTo>
                    <a:pt x="6568" y="750694"/>
                  </a:lnTo>
                  <a:lnTo>
                    <a:pt x="6288" y="692948"/>
                  </a:lnTo>
                  <a:lnTo>
                    <a:pt x="6008" y="635202"/>
                  </a:lnTo>
                  <a:lnTo>
                    <a:pt x="5728" y="577457"/>
                  </a:lnTo>
                  <a:lnTo>
                    <a:pt x="5448" y="519711"/>
                  </a:lnTo>
                  <a:lnTo>
                    <a:pt x="5168" y="461965"/>
                  </a:lnTo>
                  <a:lnTo>
                    <a:pt x="4888" y="404220"/>
                  </a:lnTo>
                  <a:lnTo>
                    <a:pt x="4609" y="346474"/>
                  </a:lnTo>
                  <a:lnTo>
                    <a:pt x="4329" y="288728"/>
                  </a:lnTo>
                  <a:lnTo>
                    <a:pt x="4049" y="230982"/>
                  </a:lnTo>
                  <a:lnTo>
                    <a:pt x="3769" y="173237"/>
                  </a:lnTo>
                  <a:lnTo>
                    <a:pt x="3489" y="115491"/>
                  </a:lnTo>
                  <a:lnTo>
                    <a:pt x="3209" y="57745"/>
                  </a:lnTo>
                  <a:lnTo>
                    <a:pt x="2929" y="0"/>
                  </a:lnTo>
                  <a:lnTo>
                    <a:pt x="0" y="16"/>
                  </a:lnTo>
                  <a:lnTo>
                    <a:pt x="380" y="57761"/>
                  </a:lnTo>
                  <a:lnTo>
                    <a:pt x="761" y="115507"/>
                  </a:lnTo>
                  <a:lnTo>
                    <a:pt x="1142" y="173252"/>
                  </a:lnTo>
                  <a:lnTo>
                    <a:pt x="1523" y="230997"/>
                  </a:lnTo>
                  <a:lnTo>
                    <a:pt x="1904" y="288742"/>
                  </a:lnTo>
                  <a:lnTo>
                    <a:pt x="2285" y="346487"/>
                  </a:lnTo>
                  <a:lnTo>
                    <a:pt x="2666" y="404232"/>
                  </a:lnTo>
                  <a:lnTo>
                    <a:pt x="3047" y="461977"/>
                  </a:lnTo>
                  <a:lnTo>
                    <a:pt x="3428" y="519723"/>
                  </a:lnTo>
                  <a:lnTo>
                    <a:pt x="3809" y="577468"/>
                  </a:lnTo>
                  <a:lnTo>
                    <a:pt x="4190" y="635213"/>
                  </a:lnTo>
                  <a:lnTo>
                    <a:pt x="4571" y="692958"/>
                  </a:lnTo>
                  <a:lnTo>
                    <a:pt x="4952" y="750703"/>
                  </a:lnTo>
                  <a:lnTo>
                    <a:pt x="5333" y="808448"/>
                  </a:lnTo>
                  <a:lnTo>
                    <a:pt x="5714" y="866193"/>
                  </a:lnTo>
                  <a:lnTo>
                    <a:pt x="6095" y="923938"/>
                  </a:lnTo>
                  <a:lnTo>
                    <a:pt x="6476" y="981684"/>
                  </a:lnTo>
                  <a:lnTo>
                    <a:pt x="6857" y="1039429"/>
                  </a:lnTo>
                  <a:lnTo>
                    <a:pt x="7238" y="1097174"/>
                  </a:lnTo>
                  <a:lnTo>
                    <a:pt x="7619" y="1154919"/>
                  </a:lnTo>
                  <a:lnTo>
                    <a:pt x="8000" y="1212664"/>
                  </a:lnTo>
                  <a:lnTo>
                    <a:pt x="8381" y="1270409"/>
                  </a:lnTo>
                  <a:lnTo>
                    <a:pt x="8762" y="1328154"/>
                  </a:lnTo>
                  <a:lnTo>
                    <a:pt x="9143" y="1385900"/>
                  </a:lnTo>
                  <a:lnTo>
                    <a:pt x="9524" y="1443645"/>
                  </a:lnTo>
                  <a:lnTo>
                    <a:pt x="9905" y="1501390"/>
                  </a:lnTo>
                  <a:lnTo>
                    <a:pt x="10286" y="1559135"/>
                  </a:lnTo>
                  <a:lnTo>
                    <a:pt x="10667" y="1616880"/>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359507" y="1736352"/>
              <a:ext cx="8119" cy="1674636"/>
            </a:xfrm>
            <a:custGeom>
              <a:avLst/>
              <a:pathLst>
                <a:path w="8119" h="1674636">
                  <a:moveTo>
                    <a:pt x="8119" y="1674636"/>
                  </a:moveTo>
                  <a:lnTo>
                    <a:pt x="7930" y="1616890"/>
                  </a:lnTo>
                  <a:lnTo>
                    <a:pt x="7742" y="1559144"/>
                  </a:lnTo>
                  <a:lnTo>
                    <a:pt x="7554" y="1501398"/>
                  </a:lnTo>
                  <a:lnTo>
                    <a:pt x="7365" y="1443652"/>
                  </a:lnTo>
                  <a:lnTo>
                    <a:pt x="7177" y="1385906"/>
                  </a:lnTo>
                  <a:lnTo>
                    <a:pt x="6989" y="1328160"/>
                  </a:lnTo>
                  <a:lnTo>
                    <a:pt x="6800" y="1270413"/>
                  </a:lnTo>
                  <a:lnTo>
                    <a:pt x="6612" y="1212667"/>
                  </a:lnTo>
                  <a:lnTo>
                    <a:pt x="6424" y="1154921"/>
                  </a:lnTo>
                  <a:lnTo>
                    <a:pt x="6235" y="1097175"/>
                  </a:lnTo>
                  <a:lnTo>
                    <a:pt x="6047" y="1039429"/>
                  </a:lnTo>
                  <a:lnTo>
                    <a:pt x="5859" y="981683"/>
                  </a:lnTo>
                  <a:lnTo>
                    <a:pt x="5670" y="923937"/>
                  </a:lnTo>
                  <a:lnTo>
                    <a:pt x="5482" y="866191"/>
                  </a:lnTo>
                  <a:lnTo>
                    <a:pt x="5294" y="808445"/>
                  </a:lnTo>
                  <a:lnTo>
                    <a:pt x="5105" y="750699"/>
                  </a:lnTo>
                  <a:lnTo>
                    <a:pt x="4917" y="692953"/>
                  </a:lnTo>
                  <a:lnTo>
                    <a:pt x="4729" y="635206"/>
                  </a:lnTo>
                  <a:lnTo>
                    <a:pt x="4540" y="577460"/>
                  </a:lnTo>
                  <a:lnTo>
                    <a:pt x="4352" y="519714"/>
                  </a:lnTo>
                  <a:lnTo>
                    <a:pt x="4163" y="461968"/>
                  </a:lnTo>
                  <a:lnTo>
                    <a:pt x="3975" y="404222"/>
                  </a:lnTo>
                  <a:lnTo>
                    <a:pt x="3787" y="346476"/>
                  </a:lnTo>
                  <a:lnTo>
                    <a:pt x="3598" y="288730"/>
                  </a:lnTo>
                  <a:lnTo>
                    <a:pt x="3410" y="230984"/>
                  </a:lnTo>
                  <a:lnTo>
                    <a:pt x="3222" y="173238"/>
                  </a:lnTo>
                  <a:lnTo>
                    <a:pt x="3033" y="115492"/>
                  </a:lnTo>
                  <a:lnTo>
                    <a:pt x="2845" y="57746"/>
                  </a:lnTo>
                  <a:lnTo>
                    <a:pt x="2657" y="0"/>
                  </a:lnTo>
                  <a:lnTo>
                    <a:pt x="0" y="10"/>
                  </a:lnTo>
                  <a:lnTo>
                    <a:pt x="279" y="57756"/>
                  </a:lnTo>
                  <a:lnTo>
                    <a:pt x="559" y="115502"/>
                  </a:lnTo>
                  <a:lnTo>
                    <a:pt x="839" y="173247"/>
                  </a:lnTo>
                  <a:lnTo>
                    <a:pt x="1119" y="230993"/>
                  </a:lnTo>
                  <a:lnTo>
                    <a:pt x="1399" y="288739"/>
                  </a:lnTo>
                  <a:lnTo>
                    <a:pt x="1679" y="346485"/>
                  </a:lnTo>
                  <a:lnTo>
                    <a:pt x="1959" y="404230"/>
                  </a:lnTo>
                  <a:lnTo>
                    <a:pt x="2239" y="461976"/>
                  </a:lnTo>
                  <a:lnTo>
                    <a:pt x="2519" y="519722"/>
                  </a:lnTo>
                  <a:lnTo>
                    <a:pt x="2799" y="577467"/>
                  </a:lnTo>
                  <a:lnTo>
                    <a:pt x="3079" y="635213"/>
                  </a:lnTo>
                  <a:lnTo>
                    <a:pt x="3359" y="692959"/>
                  </a:lnTo>
                  <a:lnTo>
                    <a:pt x="3639" y="750705"/>
                  </a:lnTo>
                  <a:lnTo>
                    <a:pt x="3919" y="808450"/>
                  </a:lnTo>
                  <a:lnTo>
                    <a:pt x="4199" y="866196"/>
                  </a:lnTo>
                  <a:lnTo>
                    <a:pt x="4479" y="923942"/>
                  </a:lnTo>
                  <a:lnTo>
                    <a:pt x="4759" y="981687"/>
                  </a:lnTo>
                  <a:lnTo>
                    <a:pt x="5039" y="1039433"/>
                  </a:lnTo>
                  <a:lnTo>
                    <a:pt x="5319" y="1097179"/>
                  </a:lnTo>
                  <a:lnTo>
                    <a:pt x="5599" y="1154925"/>
                  </a:lnTo>
                  <a:lnTo>
                    <a:pt x="5879" y="1212670"/>
                  </a:lnTo>
                  <a:lnTo>
                    <a:pt x="6159" y="1270416"/>
                  </a:lnTo>
                  <a:lnTo>
                    <a:pt x="6439" y="1328162"/>
                  </a:lnTo>
                  <a:lnTo>
                    <a:pt x="6719" y="1385907"/>
                  </a:lnTo>
                  <a:lnTo>
                    <a:pt x="6999" y="1443653"/>
                  </a:lnTo>
                  <a:lnTo>
                    <a:pt x="7279" y="1501399"/>
                  </a:lnTo>
                  <a:lnTo>
                    <a:pt x="7559" y="1559145"/>
                  </a:lnTo>
                  <a:lnTo>
                    <a:pt x="7839" y="1616890"/>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362164" y="1736347"/>
              <a:ext cx="5461" cy="1674641"/>
            </a:xfrm>
            <a:custGeom>
              <a:avLst/>
              <a:pathLst>
                <a:path w="5461" h="1674641">
                  <a:moveTo>
                    <a:pt x="5461" y="1674641"/>
                  </a:moveTo>
                  <a:lnTo>
                    <a:pt x="5337" y="1616895"/>
                  </a:lnTo>
                  <a:lnTo>
                    <a:pt x="5213" y="1559149"/>
                  </a:lnTo>
                  <a:lnTo>
                    <a:pt x="5089" y="1501402"/>
                  </a:lnTo>
                  <a:lnTo>
                    <a:pt x="4965" y="1443656"/>
                  </a:lnTo>
                  <a:lnTo>
                    <a:pt x="4841" y="1385910"/>
                  </a:lnTo>
                  <a:lnTo>
                    <a:pt x="4717" y="1328164"/>
                  </a:lnTo>
                  <a:lnTo>
                    <a:pt x="4593" y="1270417"/>
                  </a:lnTo>
                  <a:lnTo>
                    <a:pt x="4469" y="1212671"/>
                  </a:lnTo>
                  <a:lnTo>
                    <a:pt x="4345" y="1154925"/>
                  </a:lnTo>
                  <a:lnTo>
                    <a:pt x="4221" y="1097178"/>
                  </a:lnTo>
                  <a:lnTo>
                    <a:pt x="4097" y="1039432"/>
                  </a:lnTo>
                  <a:lnTo>
                    <a:pt x="3973" y="981686"/>
                  </a:lnTo>
                  <a:lnTo>
                    <a:pt x="3849" y="923940"/>
                  </a:lnTo>
                  <a:lnTo>
                    <a:pt x="3724" y="866193"/>
                  </a:lnTo>
                  <a:lnTo>
                    <a:pt x="3600" y="808447"/>
                  </a:lnTo>
                  <a:lnTo>
                    <a:pt x="3476" y="750701"/>
                  </a:lnTo>
                  <a:lnTo>
                    <a:pt x="3352" y="692955"/>
                  </a:lnTo>
                  <a:lnTo>
                    <a:pt x="3228" y="635208"/>
                  </a:lnTo>
                  <a:lnTo>
                    <a:pt x="3104" y="577462"/>
                  </a:lnTo>
                  <a:lnTo>
                    <a:pt x="2980" y="519716"/>
                  </a:lnTo>
                  <a:lnTo>
                    <a:pt x="2856" y="461970"/>
                  </a:lnTo>
                  <a:lnTo>
                    <a:pt x="2732" y="404223"/>
                  </a:lnTo>
                  <a:lnTo>
                    <a:pt x="2608" y="346477"/>
                  </a:lnTo>
                  <a:lnTo>
                    <a:pt x="2484" y="288731"/>
                  </a:lnTo>
                  <a:lnTo>
                    <a:pt x="2360" y="230985"/>
                  </a:lnTo>
                  <a:lnTo>
                    <a:pt x="2236" y="173238"/>
                  </a:lnTo>
                  <a:lnTo>
                    <a:pt x="2112" y="115492"/>
                  </a:lnTo>
                  <a:lnTo>
                    <a:pt x="1988" y="57746"/>
                  </a:lnTo>
                  <a:lnTo>
                    <a:pt x="1864" y="0"/>
                  </a:lnTo>
                  <a:lnTo>
                    <a:pt x="0" y="5"/>
                  </a:lnTo>
                  <a:lnTo>
                    <a:pt x="188" y="57751"/>
                  </a:lnTo>
                  <a:lnTo>
                    <a:pt x="376" y="115497"/>
                  </a:lnTo>
                  <a:lnTo>
                    <a:pt x="565" y="173243"/>
                  </a:lnTo>
                  <a:lnTo>
                    <a:pt x="753" y="230989"/>
                  </a:lnTo>
                  <a:lnTo>
                    <a:pt x="941" y="288735"/>
                  </a:lnTo>
                  <a:lnTo>
                    <a:pt x="1130" y="346481"/>
                  </a:lnTo>
                  <a:lnTo>
                    <a:pt x="1318" y="404227"/>
                  </a:lnTo>
                  <a:lnTo>
                    <a:pt x="1506" y="461973"/>
                  </a:lnTo>
                  <a:lnTo>
                    <a:pt x="1695" y="519719"/>
                  </a:lnTo>
                  <a:lnTo>
                    <a:pt x="1883" y="577465"/>
                  </a:lnTo>
                  <a:lnTo>
                    <a:pt x="2071" y="635212"/>
                  </a:lnTo>
                  <a:lnTo>
                    <a:pt x="2260" y="692958"/>
                  </a:lnTo>
                  <a:lnTo>
                    <a:pt x="2448" y="750704"/>
                  </a:lnTo>
                  <a:lnTo>
                    <a:pt x="2636" y="808450"/>
                  </a:lnTo>
                  <a:lnTo>
                    <a:pt x="2825" y="866196"/>
                  </a:lnTo>
                  <a:lnTo>
                    <a:pt x="3013" y="923942"/>
                  </a:lnTo>
                  <a:lnTo>
                    <a:pt x="3201" y="981688"/>
                  </a:lnTo>
                  <a:lnTo>
                    <a:pt x="3390" y="1039434"/>
                  </a:lnTo>
                  <a:lnTo>
                    <a:pt x="3578" y="1097180"/>
                  </a:lnTo>
                  <a:lnTo>
                    <a:pt x="3766" y="1154926"/>
                  </a:lnTo>
                  <a:lnTo>
                    <a:pt x="3955" y="1212672"/>
                  </a:lnTo>
                  <a:lnTo>
                    <a:pt x="4143" y="1270418"/>
                  </a:lnTo>
                  <a:lnTo>
                    <a:pt x="4331" y="1328165"/>
                  </a:lnTo>
                  <a:lnTo>
                    <a:pt x="4520" y="1385911"/>
                  </a:lnTo>
                  <a:lnTo>
                    <a:pt x="4708" y="1443657"/>
                  </a:lnTo>
                  <a:lnTo>
                    <a:pt x="4896" y="1501403"/>
                  </a:lnTo>
                  <a:lnTo>
                    <a:pt x="5085" y="1559149"/>
                  </a:lnTo>
                  <a:lnTo>
                    <a:pt x="5273" y="161689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364029" y="1736343"/>
              <a:ext cx="3597" cy="1674645"/>
            </a:xfrm>
            <a:custGeom>
              <a:avLst/>
              <a:pathLst>
                <a:path w="3597" h="1674645">
                  <a:moveTo>
                    <a:pt x="3597" y="1674645"/>
                  </a:moveTo>
                  <a:lnTo>
                    <a:pt x="3597" y="1616899"/>
                  </a:lnTo>
                  <a:lnTo>
                    <a:pt x="3597" y="1559152"/>
                  </a:lnTo>
                  <a:lnTo>
                    <a:pt x="3597" y="1501406"/>
                  </a:lnTo>
                  <a:lnTo>
                    <a:pt x="3597" y="1443659"/>
                  </a:lnTo>
                  <a:lnTo>
                    <a:pt x="3597" y="1385913"/>
                  </a:lnTo>
                  <a:lnTo>
                    <a:pt x="3597" y="1328167"/>
                  </a:lnTo>
                  <a:lnTo>
                    <a:pt x="3597" y="1270420"/>
                  </a:lnTo>
                  <a:lnTo>
                    <a:pt x="3597" y="1212674"/>
                  </a:lnTo>
                  <a:lnTo>
                    <a:pt x="3597" y="1154927"/>
                  </a:lnTo>
                  <a:lnTo>
                    <a:pt x="3597" y="1097181"/>
                  </a:lnTo>
                  <a:lnTo>
                    <a:pt x="3597" y="1039435"/>
                  </a:lnTo>
                  <a:lnTo>
                    <a:pt x="3597" y="981688"/>
                  </a:lnTo>
                  <a:lnTo>
                    <a:pt x="3597" y="923942"/>
                  </a:lnTo>
                  <a:lnTo>
                    <a:pt x="3597" y="866195"/>
                  </a:lnTo>
                  <a:lnTo>
                    <a:pt x="3597" y="808449"/>
                  </a:lnTo>
                  <a:lnTo>
                    <a:pt x="3597" y="750703"/>
                  </a:lnTo>
                  <a:lnTo>
                    <a:pt x="3597" y="692956"/>
                  </a:lnTo>
                  <a:lnTo>
                    <a:pt x="3597" y="635210"/>
                  </a:lnTo>
                  <a:lnTo>
                    <a:pt x="3597" y="577463"/>
                  </a:lnTo>
                  <a:lnTo>
                    <a:pt x="3597" y="519717"/>
                  </a:lnTo>
                  <a:lnTo>
                    <a:pt x="3597" y="461971"/>
                  </a:lnTo>
                  <a:lnTo>
                    <a:pt x="3597" y="404224"/>
                  </a:lnTo>
                  <a:lnTo>
                    <a:pt x="3597" y="346478"/>
                  </a:lnTo>
                  <a:lnTo>
                    <a:pt x="3597" y="288731"/>
                  </a:lnTo>
                  <a:lnTo>
                    <a:pt x="3597" y="230985"/>
                  </a:lnTo>
                  <a:lnTo>
                    <a:pt x="3597" y="173239"/>
                  </a:lnTo>
                  <a:lnTo>
                    <a:pt x="3597" y="115492"/>
                  </a:lnTo>
                  <a:lnTo>
                    <a:pt x="3597" y="57746"/>
                  </a:lnTo>
                  <a:lnTo>
                    <a:pt x="3597" y="0"/>
                  </a:lnTo>
                  <a:lnTo>
                    <a:pt x="0" y="3"/>
                  </a:lnTo>
                  <a:lnTo>
                    <a:pt x="124" y="57750"/>
                  </a:lnTo>
                  <a:lnTo>
                    <a:pt x="248" y="115496"/>
                  </a:lnTo>
                  <a:lnTo>
                    <a:pt x="372" y="173242"/>
                  </a:lnTo>
                  <a:lnTo>
                    <a:pt x="496" y="230988"/>
                  </a:lnTo>
                  <a:lnTo>
                    <a:pt x="620" y="288735"/>
                  </a:lnTo>
                  <a:lnTo>
                    <a:pt x="744" y="346481"/>
                  </a:lnTo>
                  <a:lnTo>
                    <a:pt x="868" y="404227"/>
                  </a:lnTo>
                  <a:lnTo>
                    <a:pt x="992" y="461973"/>
                  </a:lnTo>
                  <a:lnTo>
                    <a:pt x="1116" y="519720"/>
                  </a:lnTo>
                  <a:lnTo>
                    <a:pt x="1240" y="577466"/>
                  </a:lnTo>
                  <a:lnTo>
                    <a:pt x="1364" y="635212"/>
                  </a:lnTo>
                  <a:lnTo>
                    <a:pt x="1488" y="692959"/>
                  </a:lnTo>
                  <a:lnTo>
                    <a:pt x="1612" y="750705"/>
                  </a:lnTo>
                  <a:lnTo>
                    <a:pt x="1736" y="808451"/>
                  </a:lnTo>
                  <a:lnTo>
                    <a:pt x="1860" y="866197"/>
                  </a:lnTo>
                  <a:lnTo>
                    <a:pt x="1984" y="923944"/>
                  </a:lnTo>
                  <a:lnTo>
                    <a:pt x="2109" y="981690"/>
                  </a:lnTo>
                  <a:lnTo>
                    <a:pt x="2233" y="1039436"/>
                  </a:lnTo>
                  <a:lnTo>
                    <a:pt x="2357" y="1097182"/>
                  </a:lnTo>
                  <a:lnTo>
                    <a:pt x="2481" y="1154929"/>
                  </a:lnTo>
                  <a:lnTo>
                    <a:pt x="2605" y="1212675"/>
                  </a:lnTo>
                  <a:lnTo>
                    <a:pt x="2729" y="1270421"/>
                  </a:lnTo>
                  <a:lnTo>
                    <a:pt x="2853" y="1328167"/>
                  </a:lnTo>
                  <a:lnTo>
                    <a:pt x="2977" y="1385914"/>
                  </a:lnTo>
                  <a:lnTo>
                    <a:pt x="3101" y="1443660"/>
                  </a:lnTo>
                  <a:lnTo>
                    <a:pt x="3225" y="1501406"/>
                  </a:lnTo>
                  <a:lnTo>
                    <a:pt x="3349" y="1559152"/>
                  </a:lnTo>
                  <a:lnTo>
                    <a:pt x="3473" y="1616899"/>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5" name="tx35"/>
            <p:cNvSpPr/>
            <p:nvPr/>
          </p:nvSpPr>
          <p:spPr>
            <a:xfrm>
              <a:off x="4532933" y="153944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36" name="rc36"/>
            <p:cNvSpPr/>
            <p:nvPr/>
          </p:nvSpPr>
          <p:spPr>
            <a:xfrm>
              <a:off x="4541933"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7" name="rc37"/>
            <p:cNvSpPr/>
            <p:nvPr/>
          </p:nvSpPr>
          <p:spPr>
            <a:xfrm>
              <a:off x="4541933"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8" name="rc38"/>
            <p:cNvSpPr/>
            <p:nvPr/>
          </p:nvSpPr>
          <p:spPr>
            <a:xfrm>
              <a:off x="4541933"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39" name="rc39"/>
            <p:cNvSpPr/>
            <p:nvPr/>
          </p:nvSpPr>
          <p:spPr>
            <a:xfrm>
              <a:off x="4541933"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0" name="rc40"/>
            <p:cNvSpPr/>
            <p:nvPr/>
          </p:nvSpPr>
          <p:spPr>
            <a:xfrm>
              <a:off x="4541933"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1" name="rc41"/>
            <p:cNvSpPr/>
            <p:nvPr/>
          </p:nvSpPr>
          <p:spPr>
            <a:xfrm>
              <a:off x="4541933"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2" name="rc42"/>
            <p:cNvSpPr/>
            <p:nvPr/>
          </p:nvSpPr>
          <p:spPr>
            <a:xfrm>
              <a:off x="4541933"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3" name="rc43"/>
            <p:cNvSpPr/>
            <p:nvPr/>
          </p:nvSpPr>
          <p:spPr>
            <a:xfrm>
              <a:off x="4541933"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4" name="rc44"/>
            <p:cNvSpPr/>
            <p:nvPr/>
          </p:nvSpPr>
          <p:spPr>
            <a:xfrm>
              <a:off x="4541933"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5" name="rc45"/>
            <p:cNvSpPr/>
            <p:nvPr/>
          </p:nvSpPr>
          <p:spPr>
            <a:xfrm>
              <a:off x="4541933"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6" name="rc46"/>
            <p:cNvSpPr/>
            <p:nvPr/>
          </p:nvSpPr>
          <p:spPr>
            <a:xfrm>
              <a:off x="4541933"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7" name="rc47"/>
            <p:cNvSpPr/>
            <p:nvPr/>
          </p:nvSpPr>
          <p:spPr>
            <a:xfrm>
              <a:off x="4541933"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8" name="rc48"/>
            <p:cNvSpPr/>
            <p:nvPr/>
          </p:nvSpPr>
          <p:spPr>
            <a:xfrm>
              <a:off x="4541933"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9" name="rc49"/>
            <p:cNvSpPr/>
            <p:nvPr/>
          </p:nvSpPr>
          <p:spPr>
            <a:xfrm>
              <a:off x="4541933"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0" name="rc50"/>
            <p:cNvSpPr/>
            <p:nvPr/>
          </p:nvSpPr>
          <p:spPr>
            <a:xfrm>
              <a:off x="4541933"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1" name="rc51"/>
            <p:cNvSpPr/>
            <p:nvPr/>
          </p:nvSpPr>
          <p:spPr>
            <a:xfrm>
              <a:off x="4541933"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2" name="rc52"/>
            <p:cNvSpPr/>
            <p:nvPr/>
          </p:nvSpPr>
          <p:spPr>
            <a:xfrm>
              <a:off x="6789027" y="176383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3" name="rc53"/>
            <p:cNvSpPr/>
            <p:nvPr/>
          </p:nvSpPr>
          <p:spPr>
            <a:xfrm>
              <a:off x="6789027" y="198329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4" name="rc54"/>
            <p:cNvSpPr/>
            <p:nvPr/>
          </p:nvSpPr>
          <p:spPr>
            <a:xfrm>
              <a:off x="6789027" y="220274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5" name="rc55"/>
            <p:cNvSpPr/>
            <p:nvPr/>
          </p:nvSpPr>
          <p:spPr>
            <a:xfrm>
              <a:off x="6789027" y="242220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6" name="rc56"/>
            <p:cNvSpPr/>
            <p:nvPr/>
          </p:nvSpPr>
          <p:spPr>
            <a:xfrm>
              <a:off x="6789027" y="264165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7" name="rc57"/>
            <p:cNvSpPr/>
            <p:nvPr/>
          </p:nvSpPr>
          <p:spPr>
            <a:xfrm>
              <a:off x="6789027" y="286111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8" name="rc58"/>
            <p:cNvSpPr/>
            <p:nvPr/>
          </p:nvSpPr>
          <p:spPr>
            <a:xfrm>
              <a:off x="6789027" y="308057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9" name="rc59"/>
            <p:cNvSpPr/>
            <p:nvPr/>
          </p:nvSpPr>
          <p:spPr>
            <a:xfrm>
              <a:off x="6789027" y="330002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0" name="rc60"/>
            <p:cNvSpPr/>
            <p:nvPr/>
          </p:nvSpPr>
          <p:spPr>
            <a:xfrm>
              <a:off x="6789027" y="351948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1" name="rc61"/>
            <p:cNvSpPr/>
            <p:nvPr/>
          </p:nvSpPr>
          <p:spPr>
            <a:xfrm>
              <a:off x="6789027" y="373893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2" name="rc62"/>
            <p:cNvSpPr/>
            <p:nvPr/>
          </p:nvSpPr>
          <p:spPr>
            <a:xfrm>
              <a:off x="6789027" y="395839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3" name="rc63"/>
            <p:cNvSpPr/>
            <p:nvPr/>
          </p:nvSpPr>
          <p:spPr>
            <a:xfrm>
              <a:off x="6789027" y="417785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4" name="rc64"/>
            <p:cNvSpPr/>
            <p:nvPr/>
          </p:nvSpPr>
          <p:spPr>
            <a:xfrm>
              <a:off x="6789027" y="439730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5" name="rc65"/>
            <p:cNvSpPr/>
            <p:nvPr/>
          </p:nvSpPr>
          <p:spPr>
            <a:xfrm>
              <a:off x="6789027" y="461676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6" name="rc66"/>
            <p:cNvSpPr/>
            <p:nvPr/>
          </p:nvSpPr>
          <p:spPr>
            <a:xfrm>
              <a:off x="6789027" y="483621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67" name="tx67"/>
            <p:cNvSpPr/>
            <p:nvPr/>
          </p:nvSpPr>
          <p:spPr>
            <a:xfrm>
              <a:off x="4821978" y="1799679"/>
              <a:ext cx="1310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Mexico: 303,000 (16%) </a:t>
              </a:r>
            </a:p>
          </p:txBody>
        </p:sp>
        <p:sp>
          <p:nvSpPr>
            <p:cNvPr id="68" name="tx68"/>
            <p:cNvSpPr/>
            <p:nvPr/>
          </p:nvSpPr>
          <p:spPr>
            <a:xfrm>
              <a:off x="4821978" y="2019135"/>
              <a:ext cx="123618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Brazil: 257,000 (14%) </a:t>
              </a:r>
            </a:p>
          </p:txBody>
        </p:sp>
        <p:sp>
          <p:nvSpPr>
            <p:cNvPr id="69" name="tx69"/>
            <p:cNvSpPr/>
            <p:nvPr/>
          </p:nvSpPr>
          <p:spPr>
            <a:xfrm>
              <a:off x="4821978" y="2238591"/>
              <a:ext cx="162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United States: 218,000 (12%) </a:t>
              </a:r>
            </a:p>
          </p:txBody>
        </p:sp>
        <p:sp>
          <p:nvSpPr>
            <p:cNvPr id="70" name="tx70"/>
            <p:cNvSpPr/>
            <p:nvPr/>
          </p:nvSpPr>
          <p:spPr>
            <a:xfrm>
              <a:off x="4821978" y="2458047"/>
              <a:ext cx="148491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Venezuela: 194,000 (10%) </a:t>
              </a:r>
            </a:p>
          </p:txBody>
        </p:sp>
        <p:sp>
          <p:nvSpPr>
            <p:cNvPr id="71" name="tx71"/>
            <p:cNvSpPr/>
            <p:nvPr/>
          </p:nvSpPr>
          <p:spPr>
            <a:xfrm>
              <a:off x="4821978" y="2677503"/>
              <a:ext cx="13729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Argentina: 170,000 (9%) </a:t>
              </a:r>
            </a:p>
          </p:txBody>
        </p:sp>
        <p:sp>
          <p:nvSpPr>
            <p:cNvPr id="72" name="tx72"/>
            <p:cNvSpPr/>
            <p:nvPr/>
          </p:nvSpPr>
          <p:spPr>
            <a:xfrm>
              <a:off x="4821978" y="2896959"/>
              <a:ext cx="11181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Haiti: 122,000 (7%) </a:t>
              </a:r>
            </a:p>
          </p:txBody>
        </p:sp>
        <p:sp>
          <p:nvSpPr>
            <p:cNvPr id="73" name="tx73"/>
            <p:cNvSpPr/>
            <p:nvPr/>
          </p:nvSpPr>
          <p:spPr>
            <a:xfrm>
              <a:off x="4821978" y="3116415"/>
              <a:ext cx="10684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Peru: 85,000 (5%) </a:t>
              </a:r>
            </a:p>
          </p:txBody>
        </p:sp>
        <p:sp>
          <p:nvSpPr>
            <p:cNvPr id="74" name="tx74"/>
            <p:cNvSpPr/>
            <p:nvPr/>
          </p:nvSpPr>
          <p:spPr>
            <a:xfrm>
              <a:off x="4821978" y="3335871"/>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Bolivia: 83,000 (4%) </a:t>
              </a:r>
            </a:p>
          </p:txBody>
        </p:sp>
        <p:sp>
          <p:nvSpPr>
            <p:cNvPr id="75" name="tx75"/>
            <p:cNvSpPr/>
            <p:nvPr/>
          </p:nvSpPr>
          <p:spPr>
            <a:xfrm>
              <a:off x="4821978" y="3555327"/>
              <a:ext cx="12486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Ecuador: 80,000 (4%) </a:t>
              </a:r>
            </a:p>
          </p:txBody>
        </p:sp>
        <p:sp>
          <p:nvSpPr>
            <p:cNvPr id="76" name="tx76"/>
            <p:cNvSpPr/>
            <p:nvPr/>
          </p:nvSpPr>
          <p:spPr>
            <a:xfrm>
              <a:off x="4821978" y="3774783"/>
              <a:ext cx="13666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Colombia: 70,000 (4%) </a:t>
              </a:r>
            </a:p>
          </p:txBody>
        </p:sp>
        <p:sp>
          <p:nvSpPr>
            <p:cNvPr id="77" name="tx77"/>
            <p:cNvSpPr/>
            <p:nvPr/>
          </p:nvSpPr>
          <p:spPr>
            <a:xfrm>
              <a:off x="4821978" y="3994239"/>
              <a:ext cx="14412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Guatemala: 63,000 (3%) </a:t>
              </a:r>
            </a:p>
          </p:txBody>
        </p:sp>
        <p:sp>
          <p:nvSpPr>
            <p:cNvPr id="78" name="tx78"/>
            <p:cNvSpPr/>
            <p:nvPr/>
          </p:nvSpPr>
          <p:spPr>
            <a:xfrm>
              <a:off x="4821978" y="4213695"/>
              <a:ext cx="137915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Honduras: 62,000 (3%) </a:t>
              </a:r>
            </a:p>
          </p:txBody>
        </p:sp>
        <p:sp>
          <p:nvSpPr>
            <p:cNvPr id="79" name="tx79"/>
            <p:cNvSpPr/>
            <p:nvPr/>
          </p:nvSpPr>
          <p:spPr>
            <a:xfrm>
              <a:off x="4821978" y="4433151"/>
              <a:ext cx="13729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Paraguay: 39,000 (2%) </a:t>
              </a:r>
            </a:p>
          </p:txBody>
        </p:sp>
        <p:sp>
          <p:nvSpPr>
            <p:cNvPr id="80" name="tx80"/>
            <p:cNvSpPr/>
            <p:nvPr/>
          </p:nvSpPr>
          <p:spPr>
            <a:xfrm>
              <a:off x="4821978" y="4652607"/>
              <a:ext cx="12860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Canada: 28,000 (2%) </a:t>
              </a:r>
            </a:p>
          </p:txBody>
        </p:sp>
        <p:sp>
          <p:nvSpPr>
            <p:cNvPr id="81" name="tx81"/>
            <p:cNvSpPr/>
            <p:nvPr/>
          </p:nvSpPr>
          <p:spPr>
            <a:xfrm>
              <a:off x="4821978" y="4872063"/>
              <a:ext cx="1310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Panama: 24,000 (1%) </a:t>
              </a:r>
            </a:p>
          </p:txBody>
        </p:sp>
        <p:sp>
          <p:nvSpPr>
            <p:cNvPr id="82" name="tx82"/>
            <p:cNvSpPr/>
            <p:nvPr/>
          </p:nvSpPr>
          <p:spPr>
            <a:xfrm>
              <a:off x="4821978" y="5091519"/>
              <a:ext cx="1888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Dominican Republic: 20,000 (1%) </a:t>
              </a:r>
            </a:p>
          </p:txBody>
        </p:sp>
        <p:sp>
          <p:nvSpPr>
            <p:cNvPr id="83" name="tx83"/>
            <p:cNvSpPr/>
            <p:nvPr/>
          </p:nvSpPr>
          <p:spPr>
            <a:xfrm>
              <a:off x="7069073" y="1799679"/>
              <a:ext cx="14039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Nicaragua: 14,000 (1%) </a:t>
              </a:r>
            </a:p>
          </p:txBody>
        </p:sp>
        <p:sp>
          <p:nvSpPr>
            <p:cNvPr id="84" name="tx84"/>
            <p:cNvSpPr/>
            <p:nvPr/>
          </p:nvSpPr>
          <p:spPr>
            <a:xfrm>
              <a:off x="7069073" y="2019135"/>
              <a:ext cx="115236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Chile: 7,000 (&lt;1%) </a:t>
              </a:r>
            </a:p>
          </p:txBody>
        </p:sp>
        <p:sp>
          <p:nvSpPr>
            <p:cNvPr id="85" name="tx85"/>
            <p:cNvSpPr/>
            <p:nvPr/>
          </p:nvSpPr>
          <p:spPr>
            <a:xfrm>
              <a:off x="7069073" y="2238591"/>
              <a:ext cx="14691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El Salvador: 4,000 (&lt;1%) </a:t>
              </a:r>
            </a:p>
          </p:txBody>
        </p:sp>
        <p:sp>
          <p:nvSpPr>
            <p:cNvPr id="86" name="tx86"/>
            <p:cNvSpPr/>
            <p:nvPr/>
          </p:nvSpPr>
          <p:spPr>
            <a:xfrm>
              <a:off x="7069073" y="2458047"/>
              <a:ext cx="13759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Suriname: 3,000 (&lt;1%) </a:t>
              </a:r>
            </a:p>
          </p:txBody>
        </p:sp>
        <p:sp>
          <p:nvSpPr>
            <p:cNvPr id="87" name="tx87"/>
            <p:cNvSpPr/>
            <p:nvPr/>
          </p:nvSpPr>
          <p:spPr>
            <a:xfrm>
              <a:off x="7069073" y="2677503"/>
              <a:ext cx="1320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Uruguay: 2,000 (&lt;1%) </a:t>
              </a:r>
            </a:p>
          </p:txBody>
        </p:sp>
        <p:sp>
          <p:nvSpPr>
            <p:cNvPr id="88" name="tx88"/>
            <p:cNvSpPr/>
            <p:nvPr/>
          </p:nvSpPr>
          <p:spPr>
            <a:xfrm>
              <a:off x="7069073" y="2896959"/>
              <a:ext cx="1202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Belize: 1,000 (&lt;1%) </a:t>
              </a:r>
            </a:p>
          </p:txBody>
        </p:sp>
        <p:sp>
          <p:nvSpPr>
            <p:cNvPr id="89" name="tx89"/>
            <p:cNvSpPr/>
            <p:nvPr/>
          </p:nvSpPr>
          <p:spPr>
            <a:xfrm>
              <a:off x="7069073" y="3116415"/>
              <a:ext cx="12301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Cuba: &lt;1,000 (&lt;1%) </a:t>
              </a:r>
            </a:p>
          </p:txBody>
        </p:sp>
        <p:sp>
          <p:nvSpPr>
            <p:cNvPr id="90" name="tx90"/>
            <p:cNvSpPr/>
            <p:nvPr/>
          </p:nvSpPr>
          <p:spPr>
            <a:xfrm>
              <a:off x="7069073" y="3335871"/>
              <a:ext cx="13791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Jamaica: &lt;1,000 (&lt;1%) </a:t>
              </a:r>
            </a:p>
          </p:txBody>
        </p:sp>
        <p:sp>
          <p:nvSpPr>
            <p:cNvPr id="91" name="tx91"/>
            <p:cNvSpPr/>
            <p:nvPr/>
          </p:nvSpPr>
          <p:spPr>
            <a:xfrm>
              <a:off x="7069073" y="3555327"/>
              <a:ext cx="19943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Trinidad and Tobago: &lt;1,000 (&lt;1%) </a:t>
              </a:r>
            </a:p>
          </p:txBody>
        </p:sp>
        <p:sp>
          <p:nvSpPr>
            <p:cNvPr id="92" name="tx92"/>
            <p:cNvSpPr/>
            <p:nvPr/>
          </p:nvSpPr>
          <p:spPr>
            <a:xfrm>
              <a:off x="7069073" y="3774783"/>
              <a:ext cx="14350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Bahamas: &lt;1,000 (&lt;1%) </a:t>
              </a:r>
            </a:p>
          </p:txBody>
        </p:sp>
        <p:sp>
          <p:nvSpPr>
            <p:cNvPr id="93" name="tx93"/>
            <p:cNvSpPr/>
            <p:nvPr/>
          </p:nvSpPr>
          <p:spPr>
            <a:xfrm>
              <a:off x="7069073" y="3994239"/>
              <a:ext cx="151590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Saint Lucia: &lt;1,000 (&lt;1%) </a:t>
              </a:r>
            </a:p>
          </p:txBody>
        </p:sp>
        <p:sp>
          <p:nvSpPr>
            <p:cNvPr id="94" name="tx94"/>
            <p:cNvSpPr/>
            <p:nvPr/>
          </p:nvSpPr>
          <p:spPr>
            <a:xfrm>
              <a:off x="7069073" y="4213695"/>
              <a:ext cx="1509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28) Costa Rica: &lt;1,000 (&lt;1%) </a:t>
              </a:r>
            </a:p>
          </p:txBody>
        </p:sp>
        <p:sp>
          <p:nvSpPr>
            <p:cNvPr id="95" name="tx95"/>
            <p:cNvSpPr/>
            <p:nvPr/>
          </p:nvSpPr>
          <p:spPr>
            <a:xfrm>
              <a:off x="7069073" y="4433151"/>
              <a:ext cx="134815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29) Barbados: &lt;500 (&lt;1%) </a:t>
              </a:r>
            </a:p>
          </p:txBody>
        </p:sp>
        <p:sp>
          <p:nvSpPr>
            <p:cNvPr id="96" name="tx96"/>
            <p:cNvSpPr/>
            <p:nvPr/>
          </p:nvSpPr>
          <p:spPr>
            <a:xfrm>
              <a:off x="7069073" y="4652607"/>
              <a:ext cx="12611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30) Guyana: &lt;500 (&lt;1%) </a:t>
              </a:r>
            </a:p>
          </p:txBody>
        </p:sp>
        <p:sp>
          <p:nvSpPr>
            <p:cNvPr id="97" name="tx97"/>
            <p:cNvSpPr/>
            <p:nvPr/>
          </p:nvSpPr>
          <p:spPr>
            <a:xfrm>
              <a:off x="7069073" y="4872063"/>
              <a:ext cx="20749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31) Remaining 5 countries: &lt;1,000 (&lt;1%) </a:t>
              </a:r>
            </a:p>
          </p:txBody>
        </p:sp>
        <p:sp>
          <p:nvSpPr>
            <p:cNvPr id="98" name="tx98"/>
            <p:cNvSpPr/>
            <p:nvPr/>
          </p:nvSpPr>
          <p:spPr>
            <a:xfrm>
              <a:off x="274320" y="1125076"/>
              <a:ext cx="68306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AMR, 2023</a:t>
              </a:r>
            </a:p>
          </p:txBody>
        </p:sp>
        <p:sp>
          <p:nvSpPr>
            <p:cNvPr id="99" name="tx99"/>
            <p:cNvSpPr/>
            <p:nvPr/>
          </p:nvSpPr>
          <p:spPr>
            <a:xfrm>
              <a:off x="299347" y="5548946"/>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360684" y="5671065"/>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101" name="tx101"/>
            <p:cNvSpPr/>
            <p:nvPr/>
          </p:nvSpPr>
          <p:spPr>
            <a:xfrm>
              <a:off x="845323" y="5791711"/>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1966579" y="5918797"/>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1,857,000.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4 (13%) countries accounted for over half (52%) of all un- and under-vaccinated children in AMR.
Mexico had the highest number of children who did not receive DTP3 (n = 303,000), which is approximately 16% of all un- and under-vaccinated children in AMR (n = 1,857,000).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6662338" y="437170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6927401" y="437170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 name="rc6"/>
            <p:cNvSpPr/>
            <p:nvPr/>
          </p:nvSpPr>
          <p:spPr>
            <a:xfrm>
              <a:off x="7192464" y="4371701"/>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 name="rc7"/>
            <p:cNvSpPr/>
            <p:nvPr/>
          </p:nvSpPr>
          <p:spPr>
            <a:xfrm>
              <a:off x="7457527" y="4371701"/>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 name="rc8"/>
            <p:cNvSpPr/>
            <p:nvPr/>
          </p:nvSpPr>
          <p:spPr>
            <a:xfrm>
              <a:off x="7722590" y="4371701"/>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 name="rc9"/>
            <p:cNvSpPr/>
            <p:nvPr/>
          </p:nvSpPr>
          <p:spPr>
            <a:xfrm>
              <a:off x="7987653" y="4371701"/>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 name="rc10"/>
            <p:cNvSpPr/>
            <p:nvPr/>
          </p:nvSpPr>
          <p:spPr>
            <a:xfrm>
              <a:off x="8252716" y="4371701"/>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1" name="rc11"/>
            <p:cNvSpPr/>
            <p:nvPr/>
          </p:nvSpPr>
          <p:spPr>
            <a:xfrm>
              <a:off x="8517778" y="4371701"/>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 name="rc12"/>
            <p:cNvSpPr/>
            <p:nvPr/>
          </p:nvSpPr>
          <p:spPr>
            <a:xfrm>
              <a:off x="8782841" y="4371701"/>
              <a:ext cx="265062" cy="13470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3" name="rc13"/>
            <p:cNvSpPr/>
            <p:nvPr/>
          </p:nvSpPr>
          <p:spPr>
            <a:xfrm>
              <a:off x="2686396" y="4371701"/>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4" name="rc14"/>
            <p:cNvSpPr/>
            <p:nvPr/>
          </p:nvSpPr>
          <p:spPr>
            <a:xfrm>
              <a:off x="2951458" y="4371701"/>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5" name="rc15"/>
            <p:cNvSpPr/>
            <p:nvPr/>
          </p:nvSpPr>
          <p:spPr>
            <a:xfrm>
              <a:off x="3216521" y="437170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 name="rc16"/>
            <p:cNvSpPr/>
            <p:nvPr/>
          </p:nvSpPr>
          <p:spPr>
            <a:xfrm>
              <a:off x="3481584" y="437170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 name="rc17"/>
            <p:cNvSpPr/>
            <p:nvPr/>
          </p:nvSpPr>
          <p:spPr>
            <a:xfrm>
              <a:off x="3746647" y="437170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 name="rc18"/>
            <p:cNvSpPr/>
            <p:nvPr/>
          </p:nvSpPr>
          <p:spPr>
            <a:xfrm>
              <a:off x="4011710" y="437170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 name="rc19"/>
            <p:cNvSpPr/>
            <p:nvPr/>
          </p:nvSpPr>
          <p:spPr>
            <a:xfrm>
              <a:off x="4276773" y="437170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 name="rc20"/>
            <p:cNvSpPr/>
            <p:nvPr/>
          </p:nvSpPr>
          <p:spPr>
            <a:xfrm>
              <a:off x="4541836" y="437170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 name="rc21"/>
            <p:cNvSpPr/>
            <p:nvPr/>
          </p:nvSpPr>
          <p:spPr>
            <a:xfrm>
              <a:off x="4806898" y="437170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 name="rc22"/>
            <p:cNvSpPr/>
            <p:nvPr/>
          </p:nvSpPr>
          <p:spPr>
            <a:xfrm>
              <a:off x="5071961" y="437170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5337024" y="437170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 name="rc24"/>
            <p:cNvSpPr/>
            <p:nvPr/>
          </p:nvSpPr>
          <p:spPr>
            <a:xfrm>
              <a:off x="5602087" y="437170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 name="rc25"/>
            <p:cNvSpPr/>
            <p:nvPr/>
          </p:nvSpPr>
          <p:spPr>
            <a:xfrm>
              <a:off x="5867150" y="437170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6" name="rc26"/>
            <p:cNvSpPr/>
            <p:nvPr/>
          </p:nvSpPr>
          <p:spPr>
            <a:xfrm>
              <a:off x="6132213" y="437170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 name="rc27"/>
            <p:cNvSpPr/>
            <p:nvPr/>
          </p:nvSpPr>
          <p:spPr>
            <a:xfrm>
              <a:off x="6397276" y="437170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 name="rc28"/>
            <p:cNvSpPr/>
            <p:nvPr/>
          </p:nvSpPr>
          <p:spPr>
            <a:xfrm>
              <a:off x="2686396" y="127344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 name="rc29"/>
            <p:cNvSpPr/>
            <p:nvPr/>
          </p:nvSpPr>
          <p:spPr>
            <a:xfrm>
              <a:off x="2951458" y="1273446"/>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3216521"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 name="rc31"/>
            <p:cNvSpPr/>
            <p:nvPr/>
          </p:nvSpPr>
          <p:spPr>
            <a:xfrm>
              <a:off x="3481584"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 name="rc32"/>
            <p:cNvSpPr/>
            <p:nvPr/>
          </p:nvSpPr>
          <p:spPr>
            <a:xfrm>
              <a:off x="3746647" y="1273446"/>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4011710"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 name="rc34"/>
            <p:cNvSpPr/>
            <p:nvPr/>
          </p:nvSpPr>
          <p:spPr>
            <a:xfrm>
              <a:off x="4276773"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 name="rc35"/>
            <p:cNvSpPr/>
            <p:nvPr/>
          </p:nvSpPr>
          <p:spPr>
            <a:xfrm>
              <a:off x="4541836"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4806898"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5071961"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5337024"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 name="rc39"/>
            <p:cNvSpPr/>
            <p:nvPr/>
          </p:nvSpPr>
          <p:spPr>
            <a:xfrm>
              <a:off x="5602087"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5867150"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 name="rc41"/>
            <p:cNvSpPr/>
            <p:nvPr/>
          </p:nvSpPr>
          <p:spPr>
            <a:xfrm>
              <a:off x="6132213"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6397276"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662338"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927401" y="1273446"/>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5" name="rc45"/>
            <p:cNvSpPr/>
            <p:nvPr/>
          </p:nvSpPr>
          <p:spPr>
            <a:xfrm>
              <a:off x="7192464" y="127344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 name="rc46"/>
            <p:cNvSpPr/>
            <p:nvPr/>
          </p:nvSpPr>
          <p:spPr>
            <a:xfrm>
              <a:off x="7457527" y="127344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7" name="rc47"/>
            <p:cNvSpPr/>
            <p:nvPr/>
          </p:nvSpPr>
          <p:spPr>
            <a:xfrm>
              <a:off x="7722590" y="127344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 name="rc48"/>
            <p:cNvSpPr/>
            <p:nvPr/>
          </p:nvSpPr>
          <p:spPr>
            <a:xfrm>
              <a:off x="7987653" y="127344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 name="rc49"/>
            <p:cNvSpPr/>
            <p:nvPr/>
          </p:nvSpPr>
          <p:spPr>
            <a:xfrm>
              <a:off x="8252716" y="1273446"/>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 name="rc50"/>
            <p:cNvSpPr/>
            <p:nvPr/>
          </p:nvSpPr>
          <p:spPr>
            <a:xfrm>
              <a:off x="8517778"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 name="rc51"/>
            <p:cNvSpPr/>
            <p:nvPr/>
          </p:nvSpPr>
          <p:spPr>
            <a:xfrm>
              <a:off x="8782841" y="1273446"/>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 name="rc52"/>
            <p:cNvSpPr/>
            <p:nvPr/>
          </p:nvSpPr>
          <p:spPr>
            <a:xfrm>
              <a:off x="2686396" y="262051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3" name="rc53"/>
            <p:cNvSpPr/>
            <p:nvPr/>
          </p:nvSpPr>
          <p:spPr>
            <a:xfrm>
              <a:off x="2951458"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4" name="rc54"/>
            <p:cNvSpPr/>
            <p:nvPr/>
          </p:nvSpPr>
          <p:spPr>
            <a:xfrm>
              <a:off x="3216521" y="262051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 name="rc55"/>
            <p:cNvSpPr/>
            <p:nvPr/>
          </p:nvSpPr>
          <p:spPr>
            <a:xfrm>
              <a:off x="3481584"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 name="rc56"/>
            <p:cNvSpPr/>
            <p:nvPr/>
          </p:nvSpPr>
          <p:spPr>
            <a:xfrm>
              <a:off x="3746647" y="262051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 name="rc57"/>
            <p:cNvSpPr/>
            <p:nvPr/>
          </p:nvSpPr>
          <p:spPr>
            <a:xfrm>
              <a:off x="4011710"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8" name="rc58"/>
            <p:cNvSpPr/>
            <p:nvPr/>
          </p:nvSpPr>
          <p:spPr>
            <a:xfrm>
              <a:off x="4276773" y="262051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 name="rc59"/>
            <p:cNvSpPr/>
            <p:nvPr/>
          </p:nvSpPr>
          <p:spPr>
            <a:xfrm>
              <a:off x="4541836"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0" name="rc60"/>
            <p:cNvSpPr/>
            <p:nvPr/>
          </p:nvSpPr>
          <p:spPr>
            <a:xfrm>
              <a:off x="4806898" y="262051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 name="rc61"/>
            <p:cNvSpPr/>
            <p:nvPr/>
          </p:nvSpPr>
          <p:spPr>
            <a:xfrm>
              <a:off x="5071961" y="262051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5337024"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3" name="rc63"/>
            <p:cNvSpPr/>
            <p:nvPr/>
          </p:nvSpPr>
          <p:spPr>
            <a:xfrm>
              <a:off x="5602087" y="262051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4" name="rc64"/>
            <p:cNvSpPr/>
            <p:nvPr/>
          </p:nvSpPr>
          <p:spPr>
            <a:xfrm>
              <a:off x="5867150" y="262051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5" name="rc65"/>
            <p:cNvSpPr/>
            <p:nvPr/>
          </p:nvSpPr>
          <p:spPr>
            <a:xfrm>
              <a:off x="6132213" y="262051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 name="rc66"/>
            <p:cNvSpPr/>
            <p:nvPr/>
          </p:nvSpPr>
          <p:spPr>
            <a:xfrm>
              <a:off x="6397276" y="262051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7" name="rc67"/>
            <p:cNvSpPr/>
            <p:nvPr/>
          </p:nvSpPr>
          <p:spPr>
            <a:xfrm>
              <a:off x="4276773"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4541836"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4806898"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5071961"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5337024"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5602087"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5867150" y="315934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4" name="rc74"/>
            <p:cNvSpPr/>
            <p:nvPr/>
          </p:nvSpPr>
          <p:spPr>
            <a:xfrm>
              <a:off x="6132213" y="315934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5" name="rc75"/>
            <p:cNvSpPr/>
            <p:nvPr/>
          </p:nvSpPr>
          <p:spPr>
            <a:xfrm>
              <a:off x="6397276"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6" name="rc76"/>
            <p:cNvSpPr/>
            <p:nvPr/>
          </p:nvSpPr>
          <p:spPr>
            <a:xfrm>
              <a:off x="6662338" y="315934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7" name="rc77"/>
            <p:cNvSpPr/>
            <p:nvPr/>
          </p:nvSpPr>
          <p:spPr>
            <a:xfrm>
              <a:off x="6927401" y="315934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8" name="rc78"/>
            <p:cNvSpPr/>
            <p:nvPr/>
          </p:nvSpPr>
          <p:spPr>
            <a:xfrm>
              <a:off x="7192464" y="3159341"/>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9" name="rc79"/>
            <p:cNvSpPr/>
            <p:nvPr/>
          </p:nvSpPr>
          <p:spPr>
            <a:xfrm>
              <a:off x="7457527" y="3159341"/>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0" name="rc80"/>
            <p:cNvSpPr/>
            <p:nvPr/>
          </p:nvSpPr>
          <p:spPr>
            <a:xfrm>
              <a:off x="7722590" y="3159341"/>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1" name="rc81"/>
            <p:cNvSpPr/>
            <p:nvPr/>
          </p:nvSpPr>
          <p:spPr>
            <a:xfrm>
              <a:off x="7987653" y="3159341"/>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2" name="rc82"/>
            <p:cNvSpPr/>
            <p:nvPr/>
          </p:nvSpPr>
          <p:spPr>
            <a:xfrm>
              <a:off x="8252716" y="3159341"/>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 name="rc83"/>
            <p:cNvSpPr/>
            <p:nvPr/>
          </p:nvSpPr>
          <p:spPr>
            <a:xfrm>
              <a:off x="8517778" y="3159341"/>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4" name="rc84"/>
            <p:cNvSpPr/>
            <p:nvPr/>
          </p:nvSpPr>
          <p:spPr>
            <a:xfrm>
              <a:off x="8782841" y="315934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5" name="rc85"/>
            <p:cNvSpPr/>
            <p:nvPr/>
          </p:nvSpPr>
          <p:spPr>
            <a:xfrm>
              <a:off x="2686396"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6" name="rc86"/>
            <p:cNvSpPr/>
            <p:nvPr/>
          </p:nvSpPr>
          <p:spPr>
            <a:xfrm>
              <a:off x="2951458"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7" name="rc87"/>
            <p:cNvSpPr/>
            <p:nvPr/>
          </p:nvSpPr>
          <p:spPr>
            <a:xfrm>
              <a:off x="3216521" y="235110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8" name="rc88"/>
            <p:cNvSpPr/>
            <p:nvPr/>
          </p:nvSpPr>
          <p:spPr>
            <a:xfrm>
              <a:off x="3481584" y="235110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9" name="rc89"/>
            <p:cNvSpPr/>
            <p:nvPr/>
          </p:nvSpPr>
          <p:spPr>
            <a:xfrm>
              <a:off x="3746647" y="235110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0" name="rc90"/>
            <p:cNvSpPr/>
            <p:nvPr/>
          </p:nvSpPr>
          <p:spPr>
            <a:xfrm>
              <a:off x="4011710" y="235110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1" name="rc91"/>
            <p:cNvSpPr/>
            <p:nvPr/>
          </p:nvSpPr>
          <p:spPr>
            <a:xfrm>
              <a:off x="4276773" y="235110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2" name="rc92"/>
            <p:cNvSpPr/>
            <p:nvPr/>
          </p:nvSpPr>
          <p:spPr>
            <a:xfrm>
              <a:off x="4541836" y="235110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3" name="rc93"/>
            <p:cNvSpPr/>
            <p:nvPr/>
          </p:nvSpPr>
          <p:spPr>
            <a:xfrm>
              <a:off x="4806898" y="235110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4" name="rc94"/>
            <p:cNvSpPr/>
            <p:nvPr/>
          </p:nvSpPr>
          <p:spPr>
            <a:xfrm>
              <a:off x="5071961"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5" name="rc95"/>
            <p:cNvSpPr/>
            <p:nvPr/>
          </p:nvSpPr>
          <p:spPr>
            <a:xfrm>
              <a:off x="5337024"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6" name="rc96"/>
            <p:cNvSpPr/>
            <p:nvPr/>
          </p:nvSpPr>
          <p:spPr>
            <a:xfrm>
              <a:off x="5602087"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7" name="rc97"/>
            <p:cNvSpPr/>
            <p:nvPr/>
          </p:nvSpPr>
          <p:spPr>
            <a:xfrm>
              <a:off x="5867150"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8" name="rc98"/>
            <p:cNvSpPr/>
            <p:nvPr/>
          </p:nvSpPr>
          <p:spPr>
            <a:xfrm>
              <a:off x="6132213" y="235110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6397276"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0" name="rc100"/>
            <p:cNvSpPr/>
            <p:nvPr/>
          </p:nvSpPr>
          <p:spPr>
            <a:xfrm>
              <a:off x="6662338" y="235110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1" name="rc101"/>
            <p:cNvSpPr/>
            <p:nvPr/>
          </p:nvSpPr>
          <p:spPr>
            <a:xfrm>
              <a:off x="6927401" y="235110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7192464" y="235110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3" name="rc103"/>
            <p:cNvSpPr/>
            <p:nvPr/>
          </p:nvSpPr>
          <p:spPr>
            <a:xfrm>
              <a:off x="7457527" y="235110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04" name="rc104"/>
            <p:cNvSpPr/>
            <p:nvPr/>
          </p:nvSpPr>
          <p:spPr>
            <a:xfrm>
              <a:off x="7722590" y="2351100"/>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5" name="rc105"/>
            <p:cNvSpPr/>
            <p:nvPr/>
          </p:nvSpPr>
          <p:spPr>
            <a:xfrm>
              <a:off x="7987653" y="2351100"/>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06" name="rc106"/>
            <p:cNvSpPr/>
            <p:nvPr/>
          </p:nvSpPr>
          <p:spPr>
            <a:xfrm>
              <a:off x="8252716" y="2351100"/>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07" name="rc107"/>
            <p:cNvSpPr/>
            <p:nvPr/>
          </p:nvSpPr>
          <p:spPr>
            <a:xfrm>
              <a:off x="8517778" y="2351100"/>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08" name="rc108"/>
            <p:cNvSpPr/>
            <p:nvPr/>
          </p:nvSpPr>
          <p:spPr>
            <a:xfrm>
              <a:off x="8782841" y="2351100"/>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09" name="rc109"/>
            <p:cNvSpPr/>
            <p:nvPr/>
          </p:nvSpPr>
          <p:spPr>
            <a:xfrm>
              <a:off x="6132213" y="5179942"/>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0" name="rc110"/>
            <p:cNvSpPr/>
            <p:nvPr/>
          </p:nvSpPr>
          <p:spPr>
            <a:xfrm>
              <a:off x="6397276" y="517994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11" name="rc111"/>
            <p:cNvSpPr/>
            <p:nvPr/>
          </p:nvSpPr>
          <p:spPr>
            <a:xfrm>
              <a:off x="6662338" y="5179942"/>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2" name="rc112"/>
            <p:cNvSpPr/>
            <p:nvPr/>
          </p:nvSpPr>
          <p:spPr>
            <a:xfrm>
              <a:off x="6927401" y="5179942"/>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3" name="rc113"/>
            <p:cNvSpPr/>
            <p:nvPr/>
          </p:nvSpPr>
          <p:spPr>
            <a:xfrm>
              <a:off x="7192464" y="517994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14" name="rc114"/>
            <p:cNvSpPr/>
            <p:nvPr/>
          </p:nvSpPr>
          <p:spPr>
            <a:xfrm>
              <a:off x="7457527" y="5179942"/>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15" name="rc115"/>
            <p:cNvSpPr/>
            <p:nvPr/>
          </p:nvSpPr>
          <p:spPr>
            <a:xfrm>
              <a:off x="7722590" y="5179942"/>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6" name="rc116"/>
            <p:cNvSpPr/>
            <p:nvPr/>
          </p:nvSpPr>
          <p:spPr>
            <a:xfrm>
              <a:off x="7987653" y="5179942"/>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7" name="rc117"/>
            <p:cNvSpPr/>
            <p:nvPr/>
          </p:nvSpPr>
          <p:spPr>
            <a:xfrm>
              <a:off x="8252716" y="5179942"/>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8" name="rc118"/>
            <p:cNvSpPr/>
            <p:nvPr/>
          </p:nvSpPr>
          <p:spPr>
            <a:xfrm>
              <a:off x="8517778" y="5179942"/>
              <a:ext cx="265062" cy="13470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9" name="rc119"/>
            <p:cNvSpPr/>
            <p:nvPr/>
          </p:nvSpPr>
          <p:spPr>
            <a:xfrm>
              <a:off x="8782841" y="5179942"/>
              <a:ext cx="265062" cy="13470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0" name="rc120"/>
            <p:cNvSpPr/>
            <p:nvPr/>
          </p:nvSpPr>
          <p:spPr>
            <a:xfrm>
              <a:off x="6662338" y="262051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6927401" y="262051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2" name="rc122"/>
            <p:cNvSpPr/>
            <p:nvPr/>
          </p:nvSpPr>
          <p:spPr>
            <a:xfrm>
              <a:off x="7192464" y="262051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23" name="rc123"/>
            <p:cNvSpPr/>
            <p:nvPr/>
          </p:nvSpPr>
          <p:spPr>
            <a:xfrm>
              <a:off x="7457527"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4" name="rc124"/>
            <p:cNvSpPr/>
            <p:nvPr/>
          </p:nvSpPr>
          <p:spPr>
            <a:xfrm>
              <a:off x="7722590" y="262051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5" name="rc125"/>
            <p:cNvSpPr/>
            <p:nvPr/>
          </p:nvSpPr>
          <p:spPr>
            <a:xfrm>
              <a:off x="7987653" y="2620514"/>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6" name="rc126"/>
            <p:cNvSpPr/>
            <p:nvPr/>
          </p:nvSpPr>
          <p:spPr>
            <a:xfrm>
              <a:off x="8252716" y="2620514"/>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7" name="rc127"/>
            <p:cNvSpPr/>
            <p:nvPr/>
          </p:nvSpPr>
          <p:spPr>
            <a:xfrm>
              <a:off x="8517778" y="2620514"/>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28" name="rc128"/>
            <p:cNvSpPr/>
            <p:nvPr/>
          </p:nvSpPr>
          <p:spPr>
            <a:xfrm>
              <a:off x="8782841" y="2620514"/>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29" name="rc129"/>
            <p:cNvSpPr/>
            <p:nvPr/>
          </p:nvSpPr>
          <p:spPr>
            <a:xfrm>
              <a:off x="2686396" y="5179942"/>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2951458" y="5179942"/>
              <a:ext cx="265062" cy="13470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1" name="rc131"/>
            <p:cNvSpPr/>
            <p:nvPr/>
          </p:nvSpPr>
          <p:spPr>
            <a:xfrm>
              <a:off x="3216521" y="5179942"/>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32" name="rc132"/>
            <p:cNvSpPr/>
            <p:nvPr/>
          </p:nvSpPr>
          <p:spPr>
            <a:xfrm>
              <a:off x="3481584" y="517994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3" name="rc133"/>
            <p:cNvSpPr/>
            <p:nvPr/>
          </p:nvSpPr>
          <p:spPr>
            <a:xfrm>
              <a:off x="3746647" y="517994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4" name="rc134"/>
            <p:cNvSpPr/>
            <p:nvPr/>
          </p:nvSpPr>
          <p:spPr>
            <a:xfrm>
              <a:off x="4011710" y="517994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35" name="rc135"/>
            <p:cNvSpPr/>
            <p:nvPr/>
          </p:nvSpPr>
          <p:spPr>
            <a:xfrm>
              <a:off x="4276773" y="5179942"/>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36" name="rc136"/>
            <p:cNvSpPr/>
            <p:nvPr/>
          </p:nvSpPr>
          <p:spPr>
            <a:xfrm>
              <a:off x="4541836" y="517994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37" name="rc137"/>
            <p:cNvSpPr/>
            <p:nvPr/>
          </p:nvSpPr>
          <p:spPr>
            <a:xfrm>
              <a:off x="4806898" y="517994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8" name="rc138"/>
            <p:cNvSpPr/>
            <p:nvPr/>
          </p:nvSpPr>
          <p:spPr>
            <a:xfrm>
              <a:off x="5071961" y="5179942"/>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39" name="rc139"/>
            <p:cNvSpPr/>
            <p:nvPr/>
          </p:nvSpPr>
          <p:spPr>
            <a:xfrm>
              <a:off x="5337024" y="5179942"/>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40" name="rc140"/>
            <p:cNvSpPr/>
            <p:nvPr/>
          </p:nvSpPr>
          <p:spPr>
            <a:xfrm>
              <a:off x="5602087" y="517994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1" name="rc141"/>
            <p:cNvSpPr/>
            <p:nvPr/>
          </p:nvSpPr>
          <p:spPr>
            <a:xfrm>
              <a:off x="5867150" y="5179942"/>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2" name="rc142"/>
            <p:cNvSpPr/>
            <p:nvPr/>
          </p:nvSpPr>
          <p:spPr>
            <a:xfrm>
              <a:off x="2686396" y="315934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3" name="rc143"/>
            <p:cNvSpPr/>
            <p:nvPr/>
          </p:nvSpPr>
          <p:spPr>
            <a:xfrm>
              <a:off x="2951458" y="315934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4" name="rc144"/>
            <p:cNvSpPr/>
            <p:nvPr/>
          </p:nvSpPr>
          <p:spPr>
            <a:xfrm>
              <a:off x="3216521"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3481584"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6" name="rc146"/>
            <p:cNvSpPr/>
            <p:nvPr/>
          </p:nvSpPr>
          <p:spPr>
            <a:xfrm>
              <a:off x="3746647"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4011710" y="315934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2686396" y="396758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9" name="rc149"/>
            <p:cNvSpPr/>
            <p:nvPr/>
          </p:nvSpPr>
          <p:spPr>
            <a:xfrm>
              <a:off x="2951458" y="3967581"/>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0" name="rc150"/>
            <p:cNvSpPr/>
            <p:nvPr/>
          </p:nvSpPr>
          <p:spPr>
            <a:xfrm>
              <a:off x="3216521" y="3967581"/>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51" name="rc151"/>
            <p:cNvSpPr/>
            <p:nvPr/>
          </p:nvSpPr>
          <p:spPr>
            <a:xfrm>
              <a:off x="3481584" y="396758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2" name="rc152"/>
            <p:cNvSpPr/>
            <p:nvPr/>
          </p:nvSpPr>
          <p:spPr>
            <a:xfrm>
              <a:off x="3746647" y="396758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3" name="rc153"/>
            <p:cNvSpPr/>
            <p:nvPr/>
          </p:nvSpPr>
          <p:spPr>
            <a:xfrm>
              <a:off x="4011710" y="396758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4" name="rc154"/>
            <p:cNvSpPr/>
            <p:nvPr/>
          </p:nvSpPr>
          <p:spPr>
            <a:xfrm>
              <a:off x="4276773" y="3967581"/>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55" name="rc155"/>
            <p:cNvSpPr/>
            <p:nvPr/>
          </p:nvSpPr>
          <p:spPr>
            <a:xfrm>
              <a:off x="4541836" y="396758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6" name="rc156"/>
            <p:cNvSpPr/>
            <p:nvPr/>
          </p:nvSpPr>
          <p:spPr>
            <a:xfrm>
              <a:off x="4806898" y="3967581"/>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57" name="rc157"/>
            <p:cNvSpPr/>
            <p:nvPr/>
          </p:nvSpPr>
          <p:spPr>
            <a:xfrm>
              <a:off x="5071961" y="396758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8" name="rc158"/>
            <p:cNvSpPr/>
            <p:nvPr/>
          </p:nvSpPr>
          <p:spPr>
            <a:xfrm>
              <a:off x="5337024" y="3967581"/>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59" name="rc159"/>
            <p:cNvSpPr/>
            <p:nvPr/>
          </p:nvSpPr>
          <p:spPr>
            <a:xfrm>
              <a:off x="5602087" y="396758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0" name="rc160"/>
            <p:cNvSpPr/>
            <p:nvPr/>
          </p:nvSpPr>
          <p:spPr>
            <a:xfrm>
              <a:off x="5867150" y="3967581"/>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61" name="rc161"/>
            <p:cNvSpPr/>
            <p:nvPr/>
          </p:nvSpPr>
          <p:spPr>
            <a:xfrm>
              <a:off x="6132213" y="396758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2" name="rc162"/>
            <p:cNvSpPr/>
            <p:nvPr/>
          </p:nvSpPr>
          <p:spPr>
            <a:xfrm>
              <a:off x="6397276" y="396758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3" name="rc163"/>
            <p:cNvSpPr/>
            <p:nvPr/>
          </p:nvSpPr>
          <p:spPr>
            <a:xfrm>
              <a:off x="6662338" y="396758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6927401" y="396758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5" name="rc165"/>
            <p:cNvSpPr/>
            <p:nvPr/>
          </p:nvSpPr>
          <p:spPr>
            <a:xfrm>
              <a:off x="7192464" y="396758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6" name="rc166"/>
            <p:cNvSpPr/>
            <p:nvPr/>
          </p:nvSpPr>
          <p:spPr>
            <a:xfrm>
              <a:off x="7457527" y="396758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7" name="rc167"/>
            <p:cNvSpPr/>
            <p:nvPr/>
          </p:nvSpPr>
          <p:spPr>
            <a:xfrm>
              <a:off x="7722590" y="396758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8" name="rc168"/>
            <p:cNvSpPr/>
            <p:nvPr/>
          </p:nvSpPr>
          <p:spPr>
            <a:xfrm>
              <a:off x="7987653" y="3967581"/>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69" name="rc169"/>
            <p:cNvSpPr/>
            <p:nvPr/>
          </p:nvSpPr>
          <p:spPr>
            <a:xfrm>
              <a:off x="8252716" y="3967581"/>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0" name="rc170"/>
            <p:cNvSpPr/>
            <p:nvPr/>
          </p:nvSpPr>
          <p:spPr>
            <a:xfrm>
              <a:off x="8517778" y="3967581"/>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71" name="rc171"/>
            <p:cNvSpPr/>
            <p:nvPr/>
          </p:nvSpPr>
          <p:spPr>
            <a:xfrm>
              <a:off x="8782841" y="3967581"/>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2" name="rc172"/>
            <p:cNvSpPr/>
            <p:nvPr/>
          </p:nvSpPr>
          <p:spPr>
            <a:xfrm>
              <a:off x="2686396" y="369816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2951458" y="369816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4" name="rc174"/>
            <p:cNvSpPr/>
            <p:nvPr/>
          </p:nvSpPr>
          <p:spPr>
            <a:xfrm>
              <a:off x="3216521" y="369816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5" name="rc175"/>
            <p:cNvSpPr/>
            <p:nvPr/>
          </p:nvSpPr>
          <p:spPr>
            <a:xfrm>
              <a:off x="3481584"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6" name="rc176"/>
            <p:cNvSpPr/>
            <p:nvPr/>
          </p:nvSpPr>
          <p:spPr>
            <a:xfrm>
              <a:off x="3746647"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7" name="rc177"/>
            <p:cNvSpPr/>
            <p:nvPr/>
          </p:nvSpPr>
          <p:spPr>
            <a:xfrm>
              <a:off x="4011710" y="369816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8" name="rc178"/>
            <p:cNvSpPr/>
            <p:nvPr/>
          </p:nvSpPr>
          <p:spPr>
            <a:xfrm>
              <a:off x="4276773" y="369816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9" name="rc179"/>
            <p:cNvSpPr/>
            <p:nvPr/>
          </p:nvSpPr>
          <p:spPr>
            <a:xfrm>
              <a:off x="4541836" y="369816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0" name="rc180"/>
            <p:cNvSpPr/>
            <p:nvPr/>
          </p:nvSpPr>
          <p:spPr>
            <a:xfrm>
              <a:off x="4806898" y="369816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1" name="rc181"/>
            <p:cNvSpPr/>
            <p:nvPr/>
          </p:nvSpPr>
          <p:spPr>
            <a:xfrm>
              <a:off x="5071961"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2" name="rc182"/>
            <p:cNvSpPr/>
            <p:nvPr/>
          </p:nvSpPr>
          <p:spPr>
            <a:xfrm>
              <a:off x="5337024" y="369816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3" name="rc183"/>
            <p:cNvSpPr/>
            <p:nvPr/>
          </p:nvSpPr>
          <p:spPr>
            <a:xfrm>
              <a:off x="5602087" y="369816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4" name="rc184"/>
            <p:cNvSpPr/>
            <p:nvPr/>
          </p:nvSpPr>
          <p:spPr>
            <a:xfrm>
              <a:off x="5867150"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5" name="rc185"/>
            <p:cNvSpPr/>
            <p:nvPr/>
          </p:nvSpPr>
          <p:spPr>
            <a:xfrm>
              <a:off x="6132213"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6" name="rc186"/>
            <p:cNvSpPr/>
            <p:nvPr/>
          </p:nvSpPr>
          <p:spPr>
            <a:xfrm>
              <a:off x="6397276"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7" name="rc187"/>
            <p:cNvSpPr/>
            <p:nvPr/>
          </p:nvSpPr>
          <p:spPr>
            <a:xfrm>
              <a:off x="6662338"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8" name="rc188"/>
            <p:cNvSpPr/>
            <p:nvPr/>
          </p:nvSpPr>
          <p:spPr>
            <a:xfrm>
              <a:off x="6927401"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9" name="rc189"/>
            <p:cNvSpPr/>
            <p:nvPr/>
          </p:nvSpPr>
          <p:spPr>
            <a:xfrm>
              <a:off x="7192464"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0" name="rc190"/>
            <p:cNvSpPr/>
            <p:nvPr/>
          </p:nvSpPr>
          <p:spPr>
            <a:xfrm>
              <a:off x="7457527"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1" name="rc191"/>
            <p:cNvSpPr/>
            <p:nvPr/>
          </p:nvSpPr>
          <p:spPr>
            <a:xfrm>
              <a:off x="7722590" y="369816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2" name="rc192"/>
            <p:cNvSpPr/>
            <p:nvPr/>
          </p:nvSpPr>
          <p:spPr>
            <a:xfrm>
              <a:off x="7987653" y="369816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3" name="rc193"/>
            <p:cNvSpPr/>
            <p:nvPr/>
          </p:nvSpPr>
          <p:spPr>
            <a:xfrm>
              <a:off x="8252716" y="369816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4" name="rc194"/>
            <p:cNvSpPr/>
            <p:nvPr/>
          </p:nvSpPr>
          <p:spPr>
            <a:xfrm>
              <a:off x="8517778" y="369816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5" name="rc195"/>
            <p:cNvSpPr/>
            <p:nvPr/>
          </p:nvSpPr>
          <p:spPr>
            <a:xfrm>
              <a:off x="8782841" y="369816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6" name="rc196"/>
            <p:cNvSpPr/>
            <p:nvPr/>
          </p:nvSpPr>
          <p:spPr>
            <a:xfrm>
              <a:off x="3746647" y="208168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7" name="rc197"/>
            <p:cNvSpPr/>
            <p:nvPr/>
          </p:nvSpPr>
          <p:spPr>
            <a:xfrm>
              <a:off x="4011710" y="208168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8" name="rc198"/>
            <p:cNvSpPr/>
            <p:nvPr/>
          </p:nvSpPr>
          <p:spPr>
            <a:xfrm>
              <a:off x="4276773" y="208168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9" name="rc199"/>
            <p:cNvSpPr/>
            <p:nvPr/>
          </p:nvSpPr>
          <p:spPr>
            <a:xfrm>
              <a:off x="4541836"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0" name="rc200"/>
            <p:cNvSpPr/>
            <p:nvPr/>
          </p:nvSpPr>
          <p:spPr>
            <a:xfrm>
              <a:off x="4806898" y="208168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1" name="rc201"/>
            <p:cNvSpPr/>
            <p:nvPr/>
          </p:nvSpPr>
          <p:spPr>
            <a:xfrm>
              <a:off x="5071961" y="208168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2" name="rc202"/>
            <p:cNvSpPr/>
            <p:nvPr/>
          </p:nvSpPr>
          <p:spPr>
            <a:xfrm>
              <a:off x="5337024" y="208168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3" name="rc203"/>
            <p:cNvSpPr/>
            <p:nvPr/>
          </p:nvSpPr>
          <p:spPr>
            <a:xfrm>
              <a:off x="5602087" y="208168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4" name="rc204"/>
            <p:cNvSpPr/>
            <p:nvPr/>
          </p:nvSpPr>
          <p:spPr>
            <a:xfrm>
              <a:off x="5867150" y="208168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5" name="rc205"/>
            <p:cNvSpPr/>
            <p:nvPr/>
          </p:nvSpPr>
          <p:spPr>
            <a:xfrm>
              <a:off x="6132213" y="208168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6" name="rc206"/>
            <p:cNvSpPr/>
            <p:nvPr/>
          </p:nvSpPr>
          <p:spPr>
            <a:xfrm>
              <a:off x="6397276" y="208168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7" name="rc207"/>
            <p:cNvSpPr/>
            <p:nvPr/>
          </p:nvSpPr>
          <p:spPr>
            <a:xfrm>
              <a:off x="6662338"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8" name="rc208"/>
            <p:cNvSpPr/>
            <p:nvPr/>
          </p:nvSpPr>
          <p:spPr>
            <a:xfrm>
              <a:off x="6927401" y="208168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9" name="rc209"/>
            <p:cNvSpPr/>
            <p:nvPr/>
          </p:nvSpPr>
          <p:spPr>
            <a:xfrm>
              <a:off x="7192464" y="208168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0" name="rc210"/>
            <p:cNvSpPr/>
            <p:nvPr/>
          </p:nvSpPr>
          <p:spPr>
            <a:xfrm>
              <a:off x="7457527" y="208168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1" name="rc211"/>
            <p:cNvSpPr/>
            <p:nvPr/>
          </p:nvSpPr>
          <p:spPr>
            <a:xfrm>
              <a:off x="7722590"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2" name="rc212"/>
            <p:cNvSpPr/>
            <p:nvPr/>
          </p:nvSpPr>
          <p:spPr>
            <a:xfrm>
              <a:off x="7987653" y="208168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3" name="rc213"/>
            <p:cNvSpPr/>
            <p:nvPr/>
          </p:nvSpPr>
          <p:spPr>
            <a:xfrm>
              <a:off x="8252716" y="208168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4" name="rc214"/>
            <p:cNvSpPr/>
            <p:nvPr/>
          </p:nvSpPr>
          <p:spPr>
            <a:xfrm>
              <a:off x="8517778"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5" name="rc215"/>
            <p:cNvSpPr/>
            <p:nvPr/>
          </p:nvSpPr>
          <p:spPr>
            <a:xfrm>
              <a:off x="8782841"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6" name="rc216"/>
            <p:cNvSpPr/>
            <p:nvPr/>
          </p:nvSpPr>
          <p:spPr>
            <a:xfrm>
              <a:off x="4541836" y="410228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7" name="rc217"/>
            <p:cNvSpPr/>
            <p:nvPr/>
          </p:nvSpPr>
          <p:spPr>
            <a:xfrm>
              <a:off x="4806898" y="410228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8" name="rc218"/>
            <p:cNvSpPr/>
            <p:nvPr/>
          </p:nvSpPr>
          <p:spPr>
            <a:xfrm>
              <a:off x="5071961" y="410228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9" name="rc219"/>
            <p:cNvSpPr/>
            <p:nvPr/>
          </p:nvSpPr>
          <p:spPr>
            <a:xfrm>
              <a:off x="5337024" y="410228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0" name="rc220"/>
            <p:cNvSpPr/>
            <p:nvPr/>
          </p:nvSpPr>
          <p:spPr>
            <a:xfrm>
              <a:off x="5602087" y="4102288"/>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21" name="rc221"/>
            <p:cNvSpPr/>
            <p:nvPr/>
          </p:nvSpPr>
          <p:spPr>
            <a:xfrm>
              <a:off x="5867150" y="410228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2" name="rc222"/>
            <p:cNvSpPr/>
            <p:nvPr/>
          </p:nvSpPr>
          <p:spPr>
            <a:xfrm>
              <a:off x="6132213" y="410228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3" name="rc223"/>
            <p:cNvSpPr/>
            <p:nvPr/>
          </p:nvSpPr>
          <p:spPr>
            <a:xfrm>
              <a:off x="6397276"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4" name="rc224"/>
            <p:cNvSpPr/>
            <p:nvPr/>
          </p:nvSpPr>
          <p:spPr>
            <a:xfrm>
              <a:off x="6662338" y="410228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5" name="rc225"/>
            <p:cNvSpPr/>
            <p:nvPr/>
          </p:nvSpPr>
          <p:spPr>
            <a:xfrm>
              <a:off x="6927401" y="410228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6" name="rc226"/>
            <p:cNvSpPr/>
            <p:nvPr/>
          </p:nvSpPr>
          <p:spPr>
            <a:xfrm>
              <a:off x="7192464" y="410228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7" name="rc227"/>
            <p:cNvSpPr/>
            <p:nvPr/>
          </p:nvSpPr>
          <p:spPr>
            <a:xfrm>
              <a:off x="7457527" y="410228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8" name="rc228"/>
            <p:cNvSpPr/>
            <p:nvPr/>
          </p:nvSpPr>
          <p:spPr>
            <a:xfrm>
              <a:off x="7722590" y="410228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9" name="rc229"/>
            <p:cNvSpPr/>
            <p:nvPr/>
          </p:nvSpPr>
          <p:spPr>
            <a:xfrm>
              <a:off x="7987653" y="410228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0" name="rc230"/>
            <p:cNvSpPr/>
            <p:nvPr/>
          </p:nvSpPr>
          <p:spPr>
            <a:xfrm>
              <a:off x="8252716" y="410228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31" name="rc231"/>
            <p:cNvSpPr/>
            <p:nvPr/>
          </p:nvSpPr>
          <p:spPr>
            <a:xfrm>
              <a:off x="8517778" y="410228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2" name="rc232"/>
            <p:cNvSpPr/>
            <p:nvPr/>
          </p:nvSpPr>
          <p:spPr>
            <a:xfrm>
              <a:off x="8782841"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33" name="rc233"/>
            <p:cNvSpPr/>
            <p:nvPr/>
          </p:nvSpPr>
          <p:spPr>
            <a:xfrm>
              <a:off x="2686396" y="208168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4" name="rc234"/>
            <p:cNvSpPr/>
            <p:nvPr/>
          </p:nvSpPr>
          <p:spPr>
            <a:xfrm>
              <a:off x="2951458"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5" name="rc235"/>
            <p:cNvSpPr/>
            <p:nvPr/>
          </p:nvSpPr>
          <p:spPr>
            <a:xfrm>
              <a:off x="3216521"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6" name="rc236"/>
            <p:cNvSpPr/>
            <p:nvPr/>
          </p:nvSpPr>
          <p:spPr>
            <a:xfrm>
              <a:off x="3481584"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37" name="rc237"/>
            <p:cNvSpPr/>
            <p:nvPr/>
          </p:nvSpPr>
          <p:spPr>
            <a:xfrm>
              <a:off x="2686396" y="4102288"/>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38" name="rc238"/>
            <p:cNvSpPr/>
            <p:nvPr/>
          </p:nvSpPr>
          <p:spPr>
            <a:xfrm>
              <a:off x="2951458" y="4102288"/>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9" name="rc239"/>
            <p:cNvSpPr/>
            <p:nvPr/>
          </p:nvSpPr>
          <p:spPr>
            <a:xfrm>
              <a:off x="3216521" y="4102288"/>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0" name="rc240"/>
            <p:cNvSpPr/>
            <p:nvPr/>
          </p:nvSpPr>
          <p:spPr>
            <a:xfrm>
              <a:off x="3481584" y="410228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1" name="rc241"/>
            <p:cNvSpPr/>
            <p:nvPr/>
          </p:nvSpPr>
          <p:spPr>
            <a:xfrm>
              <a:off x="3746647" y="410228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2" name="rc242"/>
            <p:cNvSpPr/>
            <p:nvPr/>
          </p:nvSpPr>
          <p:spPr>
            <a:xfrm>
              <a:off x="4011710" y="410228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3" name="rc243"/>
            <p:cNvSpPr/>
            <p:nvPr/>
          </p:nvSpPr>
          <p:spPr>
            <a:xfrm>
              <a:off x="4276773" y="410228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4" name="rc244"/>
            <p:cNvSpPr/>
            <p:nvPr/>
          </p:nvSpPr>
          <p:spPr>
            <a:xfrm>
              <a:off x="2686396" y="342875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5" name="rc245"/>
            <p:cNvSpPr/>
            <p:nvPr/>
          </p:nvSpPr>
          <p:spPr>
            <a:xfrm>
              <a:off x="2951458"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6" name="rc246"/>
            <p:cNvSpPr/>
            <p:nvPr/>
          </p:nvSpPr>
          <p:spPr>
            <a:xfrm>
              <a:off x="3216521" y="342875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7" name="rc247"/>
            <p:cNvSpPr/>
            <p:nvPr/>
          </p:nvSpPr>
          <p:spPr>
            <a:xfrm>
              <a:off x="3481584" y="342875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8" name="rc248"/>
            <p:cNvSpPr/>
            <p:nvPr/>
          </p:nvSpPr>
          <p:spPr>
            <a:xfrm>
              <a:off x="3746647" y="342875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49" name="rc249"/>
            <p:cNvSpPr/>
            <p:nvPr/>
          </p:nvSpPr>
          <p:spPr>
            <a:xfrm>
              <a:off x="4011710"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0" name="rc250"/>
            <p:cNvSpPr/>
            <p:nvPr/>
          </p:nvSpPr>
          <p:spPr>
            <a:xfrm>
              <a:off x="4276773" y="342875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1" name="rc251"/>
            <p:cNvSpPr/>
            <p:nvPr/>
          </p:nvSpPr>
          <p:spPr>
            <a:xfrm>
              <a:off x="4541836" y="342875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2" name="rc252"/>
            <p:cNvSpPr/>
            <p:nvPr/>
          </p:nvSpPr>
          <p:spPr>
            <a:xfrm>
              <a:off x="4806898" y="342875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3" name="rc253"/>
            <p:cNvSpPr/>
            <p:nvPr/>
          </p:nvSpPr>
          <p:spPr>
            <a:xfrm>
              <a:off x="5071961" y="3428754"/>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4" name="rc254"/>
            <p:cNvSpPr/>
            <p:nvPr/>
          </p:nvSpPr>
          <p:spPr>
            <a:xfrm>
              <a:off x="5337024" y="342875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5" name="rc255"/>
            <p:cNvSpPr/>
            <p:nvPr/>
          </p:nvSpPr>
          <p:spPr>
            <a:xfrm>
              <a:off x="5602087" y="3428754"/>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56" name="rc256"/>
            <p:cNvSpPr/>
            <p:nvPr/>
          </p:nvSpPr>
          <p:spPr>
            <a:xfrm>
              <a:off x="5867150"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7" name="rc257"/>
            <p:cNvSpPr/>
            <p:nvPr/>
          </p:nvSpPr>
          <p:spPr>
            <a:xfrm>
              <a:off x="6132213" y="342875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8" name="rc258"/>
            <p:cNvSpPr/>
            <p:nvPr/>
          </p:nvSpPr>
          <p:spPr>
            <a:xfrm>
              <a:off x="6397276"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59" name="rc259"/>
            <p:cNvSpPr/>
            <p:nvPr/>
          </p:nvSpPr>
          <p:spPr>
            <a:xfrm>
              <a:off x="6662338"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60" name="rc260"/>
            <p:cNvSpPr/>
            <p:nvPr/>
          </p:nvSpPr>
          <p:spPr>
            <a:xfrm>
              <a:off x="6927401" y="342875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7192464" y="342875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2" name="rc262"/>
            <p:cNvSpPr/>
            <p:nvPr/>
          </p:nvSpPr>
          <p:spPr>
            <a:xfrm>
              <a:off x="7457527" y="342875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3" name="rc263"/>
            <p:cNvSpPr/>
            <p:nvPr/>
          </p:nvSpPr>
          <p:spPr>
            <a:xfrm>
              <a:off x="7722590" y="342875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4" name="rc264"/>
            <p:cNvSpPr/>
            <p:nvPr/>
          </p:nvSpPr>
          <p:spPr>
            <a:xfrm>
              <a:off x="7987653" y="342875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5" name="rc265"/>
            <p:cNvSpPr/>
            <p:nvPr/>
          </p:nvSpPr>
          <p:spPr>
            <a:xfrm>
              <a:off x="8252716" y="342875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6" name="rc266"/>
            <p:cNvSpPr/>
            <p:nvPr/>
          </p:nvSpPr>
          <p:spPr>
            <a:xfrm>
              <a:off x="8517778" y="342875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7" name="rc267"/>
            <p:cNvSpPr/>
            <p:nvPr/>
          </p:nvSpPr>
          <p:spPr>
            <a:xfrm>
              <a:off x="8782841" y="342875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68" name="rc268"/>
            <p:cNvSpPr/>
            <p:nvPr/>
          </p:nvSpPr>
          <p:spPr>
            <a:xfrm>
              <a:off x="2686396" y="140815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9" name="rc269"/>
            <p:cNvSpPr/>
            <p:nvPr/>
          </p:nvSpPr>
          <p:spPr>
            <a:xfrm>
              <a:off x="2951458" y="140815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0" name="rc270"/>
            <p:cNvSpPr/>
            <p:nvPr/>
          </p:nvSpPr>
          <p:spPr>
            <a:xfrm>
              <a:off x="3216521"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1" name="rc271"/>
            <p:cNvSpPr/>
            <p:nvPr/>
          </p:nvSpPr>
          <p:spPr>
            <a:xfrm>
              <a:off x="3481584" y="1408153"/>
              <a:ext cx="265062" cy="13470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72" name="rc272"/>
            <p:cNvSpPr/>
            <p:nvPr/>
          </p:nvSpPr>
          <p:spPr>
            <a:xfrm>
              <a:off x="3746647" y="1408153"/>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73" name="rc273"/>
            <p:cNvSpPr/>
            <p:nvPr/>
          </p:nvSpPr>
          <p:spPr>
            <a:xfrm>
              <a:off x="4011710" y="1408153"/>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4" name="rc274"/>
            <p:cNvSpPr/>
            <p:nvPr/>
          </p:nvSpPr>
          <p:spPr>
            <a:xfrm>
              <a:off x="4276773" y="1408153"/>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75" name="rc275"/>
            <p:cNvSpPr/>
            <p:nvPr/>
          </p:nvSpPr>
          <p:spPr>
            <a:xfrm>
              <a:off x="4541836" y="140815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6" name="rc276"/>
            <p:cNvSpPr/>
            <p:nvPr/>
          </p:nvSpPr>
          <p:spPr>
            <a:xfrm>
              <a:off x="4806898" y="140815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7" name="rc277"/>
            <p:cNvSpPr/>
            <p:nvPr/>
          </p:nvSpPr>
          <p:spPr>
            <a:xfrm>
              <a:off x="5071961" y="140815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8" name="rc278"/>
            <p:cNvSpPr/>
            <p:nvPr/>
          </p:nvSpPr>
          <p:spPr>
            <a:xfrm>
              <a:off x="5337024" y="140815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9" name="rc279"/>
            <p:cNvSpPr/>
            <p:nvPr/>
          </p:nvSpPr>
          <p:spPr>
            <a:xfrm>
              <a:off x="5602087" y="140815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0" name="rc280"/>
            <p:cNvSpPr/>
            <p:nvPr/>
          </p:nvSpPr>
          <p:spPr>
            <a:xfrm>
              <a:off x="5867150"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6132213"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6397276"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6662338"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6927401"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7192464"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457527"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722590"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8" name="rc288"/>
            <p:cNvSpPr/>
            <p:nvPr/>
          </p:nvSpPr>
          <p:spPr>
            <a:xfrm>
              <a:off x="7987653"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9" name="rc289"/>
            <p:cNvSpPr/>
            <p:nvPr/>
          </p:nvSpPr>
          <p:spPr>
            <a:xfrm>
              <a:off x="8252716"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0" name="rc290"/>
            <p:cNvSpPr/>
            <p:nvPr/>
          </p:nvSpPr>
          <p:spPr>
            <a:xfrm>
              <a:off x="8517778"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1" name="rc291"/>
            <p:cNvSpPr/>
            <p:nvPr/>
          </p:nvSpPr>
          <p:spPr>
            <a:xfrm>
              <a:off x="8782841"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2" name="rc292"/>
            <p:cNvSpPr/>
            <p:nvPr/>
          </p:nvSpPr>
          <p:spPr>
            <a:xfrm>
              <a:off x="2686396"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3" name="rc293"/>
            <p:cNvSpPr/>
            <p:nvPr/>
          </p:nvSpPr>
          <p:spPr>
            <a:xfrm>
              <a:off x="2951458"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4" name="rc294"/>
            <p:cNvSpPr/>
            <p:nvPr/>
          </p:nvSpPr>
          <p:spPr>
            <a:xfrm>
              <a:off x="3216521" y="194698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5" name="rc295"/>
            <p:cNvSpPr/>
            <p:nvPr/>
          </p:nvSpPr>
          <p:spPr>
            <a:xfrm>
              <a:off x="3481584"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6" name="rc296"/>
            <p:cNvSpPr/>
            <p:nvPr/>
          </p:nvSpPr>
          <p:spPr>
            <a:xfrm>
              <a:off x="3746647"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7" name="rc297"/>
            <p:cNvSpPr/>
            <p:nvPr/>
          </p:nvSpPr>
          <p:spPr>
            <a:xfrm>
              <a:off x="4011710" y="194698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8" name="rc298"/>
            <p:cNvSpPr/>
            <p:nvPr/>
          </p:nvSpPr>
          <p:spPr>
            <a:xfrm>
              <a:off x="4276773" y="194698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9" name="rc299"/>
            <p:cNvSpPr/>
            <p:nvPr/>
          </p:nvSpPr>
          <p:spPr>
            <a:xfrm>
              <a:off x="4541836" y="194698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0" name="rc300"/>
            <p:cNvSpPr/>
            <p:nvPr/>
          </p:nvSpPr>
          <p:spPr>
            <a:xfrm>
              <a:off x="4806898" y="194698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1" name="rc301"/>
            <p:cNvSpPr/>
            <p:nvPr/>
          </p:nvSpPr>
          <p:spPr>
            <a:xfrm>
              <a:off x="5071961"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2" name="rc302"/>
            <p:cNvSpPr/>
            <p:nvPr/>
          </p:nvSpPr>
          <p:spPr>
            <a:xfrm>
              <a:off x="5337024" y="194698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3" name="rc303"/>
            <p:cNvSpPr/>
            <p:nvPr/>
          </p:nvSpPr>
          <p:spPr>
            <a:xfrm>
              <a:off x="5602087" y="194698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4" name="rc304"/>
            <p:cNvSpPr/>
            <p:nvPr/>
          </p:nvSpPr>
          <p:spPr>
            <a:xfrm>
              <a:off x="5867150" y="194698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5" name="rc305"/>
            <p:cNvSpPr/>
            <p:nvPr/>
          </p:nvSpPr>
          <p:spPr>
            <a:xfrm>
              <a:off x="6132213" y="194698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6" name="rc306"/>
            <p:cNvSpPr/>
            <p:nvPr/>
          </p:nvSpPr>
          <p:spPr>
            <a:xfrm>
              <a:off x="6397276" y="194698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7" name="rc307"/>
            <p:cNvSpPr/>
            <p:nvPr/>
          </p:nvSpPr>
          <p:spPr>
            <a:xfrm>
              <a:off x="6662338" y="194698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8" name="rc308"/>
            <p:cNvSpPr/>
            <p:nvPr/>
          </p:nvSpPr>
          <p:spPr>
            <a:xfrm>
              <a:off x="6927401"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7192464" y="1946980"/>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10" name="rc310"/>
            <p:cNvSpPr/>
            <p:nvPr/>
          </p:nvSpPr>
          <p:spPr>
            <a:xfrm>
              <a:off x="7457527" y="194698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1" name="rc311"/>
            <p:cNvSpPr/>
            <p:nvPr/>
          </p:nvSpPr>
          <p:spPr>
            <a:xfrm>
              <a:off x="7722590"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7987653" y="194698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3" name="rc313"/>
            <p:cNvSpPr/>
            <p:nvPr/>
          </p:nvSpPr>
          <p:spPr>
            <a:xfrm>
              <a:off x="8252716" y="194698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4" name="rc314"/>
            <p:cNvSpPr/>
            <p:nvPr/>
          </p:nvSpPr>
          <p:spPr>
            <a:xfrm>
              <a:off x="8517778" y="1946980"/>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15" name="rc315"/>
            <p:cNvSpPr/>
            <p:nvPr/>
          </p:nvSpPr>
          <p:spPr>
            <a:xfrm>
              <a:off x="8782841" y="1946980"/>
              <a:ext cx="265062" cy="13470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16" name="rc316"/>
            <p:cNvSpPr/>
            <p:nvPr/>
          </p:nvSpPr>
          <p:spPr>
            <a:xfrm>
              <a:off x="2686396" y="5045235"/>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17" name="rc317"/>
            <p:cNvSpPr/>
            <p:nvPr/>
          </p:nvSpPr>
          <p:spPr>
            <a:xfrm>
              <a:off x="2951458" y="5045235"/>
              <a:ext cx="265062" cy="13470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18" name="rc318"/>
            <p:cNvSpPr/>
            <p:nvPr/>
          </p:nvSpPr>
          <p:spPr>
            <a:xfrm>
              <a:off x="3216521" y="504523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19" name="rc319"/>
            <p:cNvSpPr/>
            <p:nvPr/>
          </p:nvSpPr>
          <p:spPr>
            <a:xfrm>
              <a:off x="3481584" y="5045235"/>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0" name="rc320"/>
            <p:cNvSpPr/>
            <p:nvPr/>
          </p:nvSpPr>
          <p:spPr>
            <a:xfrm>
              <a:off x="3746647" y="5045235"/>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1" name="rc321"/>
            <p:cNvSpPr/>
            <p:nvPr/>
          </p:nvSpPr>
          <p:spPr>
            <a:xfrm>
              <a:off x="4011710" y="504523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2" name="rc322"/>
            <p:cNvSpPr/>
            <p:nvPr/>
          </p:nvSpPr>
          <p:spPr>
            <a:xfrm>
              <a:off x="4276773" y="5045235"/>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23" name="rc323"/>
            <p:cNvSpPr/>
            <p:nvPr/>
          </p:nvSpPr>
          <p:spPr>
            <a:xfrm>
              <a:off x="4541836" y="504523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24" name="rc324"/>
            <p:cNvSpPr/>
            <p:nvPr/>
          </p:nvSpPr>
          <p:spPr>
            <a:xfrm>
              <a:off x="4806898" y="504523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25" name="rc325"/>
            <p:cNvSpPr/>
            <p:nvPr/>
          </p:nvSpPr>
          <p:spPr>
            <a:xfrm>
              <a:off x="5071961" y="504523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26" name="rc326"/>
            <p:cNvSpPr/>
            <p:nvPr/>
          </p:nvSpPr>
          <p:spPr>
            <a:xfrm>
              <a:off x="5337024" y="504523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7" name="rc327"/>
            <p:cNvSpPr/>
            <p:nvPr/>
          </p:nvSpPr>
          <p:spPr>
            <a:xfrm>
              <a:off x="5602087" y="504523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28" name="rc328"/>
            <p:cNvSpPr/>
            <p:nvPr/>
          </p:nvSpPr>
          <p:spPr>
            <a:xfrm>
              <a:off x="5867150" y="504523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29" name="rc329"/>
            <p:cNvSpPr/>
            <p:nvPr/>
          </p:nvSpPr>
          <p:spPr>
            <a:xfrm>
              <a:off x="6132213" y="5045235"/>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30" name="rc330"/>
            <p:cNvSpPr/>
            <p:nvPr/>
          </p:nvSpPr>
          <p:spPr>
            <a:xfrm>
              <a:off x="6397276"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31" name="rc331"/>
            <p:cNvSpPr/>
            <p:nvPr/>
          </p:nvSpPr>
          <p:spPr>
            <a:xfrm>
              <a:off x="6662338" y="504523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2" name="rc332"/>
            <p:cNvSpPr/>
            <p:nvPr/>
          </p:nvSpPr>
          <p:spPr>
            <a:xfrm>
              <a:off x="6927401" y="504523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33" name="rc333"/>
            <p:cNvSpPr/>
            <p:nvPr/>
          </p:nvSpPr>
          <p:spPr>
            <a:xfrm>
              <a:off x="7192464" y="504523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34" name="rc334"/>
            <p:cNvSpPr/>
            <p:nvPr/>
          </p:nvSpPr>
          <p:spPr>
            <a:xfrm>
              <a:off x="7457527" y="504523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35" name="rc335"/>
            <p:cNvSpPr/>
            <p:nvPr/>
          </p:nvSpPr>
          <p:spPr>
            <a:xfrm>
              <a:off x="7722590" y="5045235"/>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36" name="rc336"/>
            <p:cNvSpPr/>
            <p:nvPr/>
          </p:nvSpPr>
          <p:spPr>
            <a:xfrm>
              <a:off x="7987653" y="504523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37" name="rc337"/>
            <p:cNvSpPr/>
            <p:nvPr/>
          </p:nvSpPr>
          <p:spPr>
            <a:xfrm>
              <a:off x="8252716" y="504523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38" name="rc338"/>
            <p:cNvSpPr/>
            <p:nvPr/>
          </p:nvSpPr>
          <p:spPr>
            <a:xfrm>
              <a:off x="8517778" y="504523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39" name="rc339"/>
            <p:cNvSpPr/>
            <p:nvPr/>
          </p:nvSpPr>
          <p:spPr>
            <a:xfrm>
              <a:off x="8782841" y="504523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40" name="rc340"/>
            <p:cNvSpPr/>
            <p:nvPr/>
          </p:nvSpPr>
          <p:spPr>
            <a:xfrm>
              <a:off x="2686396" y="491052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41" name="rc341"/>
            <p:cNvSpPr/>
            <p:nvPr/>
          </p:nvSpPr>
          <p:spPr>
            <a:xfrm>
              <a:off x="2951458" y="491052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2" name="rc342"/>
            <p:cNvSpPr/>
            <p:nvPr/>
          </p:nvSpPr>
          <p:spPr>
            <a:xfrm>
              <a:off x="3216521" y="491052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43" name="rc343"/>
            <p:cNvSpPr/>
            <p:nvPr/>
          </p:nvSpPr>
          <p:spPr>
            <a:xfrm>
              <a:off x="3481584" y="491052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44" name="rc344"/>
            <p:cNvSpPr/>
            <p:nvPr/>
          </p:nvSpPr>
          <p:spPr>
            <a:xfrm>
              <a:off x="3746647" y="491052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45" name="rc345"/>
            <p:cNvSpPr/>
            <p:nvPr/>
          </p:nvSpPr>
          <p:spPr>
            <a:xfrm>
              <a:off x="4011710" y="491052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6" name="rc346"/>
            <p:cNvSpPr/>
            <p:nvPr/>
          </p:nvSpPr>
          <p:spPr>
            <a:xfrm>
              <a:off x="4276773" y="491052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7" name="rc347"/>
            <p:cNvSpPr/>
            <p:nvPr/>
          </p:nvSpPr>
          <p:spPr>
            <a:xfrm>
              <a:off x="4541836" y="491052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8" name="rc348"/>
            <p:cNvSpPr/>
            <p:nvPr/>
          </p:nvSpPr>
          <p:spPr>
            <a:xfrm>
              <a:off x="4806898" y="491052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9" name="rc349"/>
            <p:cNvSpPr/>
            <p:nvPr/>
          </p:nvSpPr>
          <p:spPr>
            <a:xfrm>
              <a:off x="5071961" y="491052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0" name="rc350"/>
            <p:cNvSpPr/>
            <p:nvPr/>
          </p:nvSpPr>
          <p:spPr>
            <a:xfrm>
              <a:off x="5337024" y="491052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51" name="rc351"/>
            <p:cNvSpPr/>
            <p:nvPr/>
          </p:nvSpPr>
          <p:spPr>
            <a:xfrm>
              <a:off x="5602087" y="491052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52" name="rc352"/>
            <p:cNvSpPr/>
            <p:nvPr/>
          </p:nvSpPr>
          <p:spPr>
            <a:xfrm>
              <a:off x="5867150" y="491052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53" name="rc353"/>
            <p:cNvSpPr/>
            <p:nvPr/>
          </p:nvSpPr>
          <p:spPr>
            <a:xfrm>
              <a:off x="6132213" y="491052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54" name="rc354"/>
            <p:cNvSpPr/>
            <p:nvPr/>
          </p:nvSpPr>
          <p:spPr>
            <a:xfrm>
              <a:off x="6397276" y="4910528"/>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55" name="rc355"/>
            <p:cNvSpPr/>
            <p:nvPr/>
          </p:nvSpPr>
          <p:spPr>
            <a:xfrm>
              <a:off x="6662338" y="4910528"/>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6" name="rc356"/>
            <p:cNvSpPr/>
            <p:nvPr/>
          </p:nvSpPr>
          <p:spPr>
            <a:xfrm>
              <a:off x="6927401" y="4910528"/>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57" name="rc357"/>
            <p:cNvSpPr/>
            <p:nvPr/>
          </p:nvSpPr>
          <p:spPr>
            <a:xfrm>
              <a:off x="7192464" y="4910528"/>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8" name="rc358"/>
            <p:cNvSpPr/>
            <p:nvPr/>
          </p:nvSpPr>
          <p:spPr>
            <a:xfrm>
              <a:off x="7457527" y="4910528"/>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9" name="rc359"/>
            <p:cNvSpPr/>
            <p:nvPr/>
          </p:nvSpPr>
          <p:spPr>
            <a:xfrm>
              <a:off x="7722590" y="4910528"/>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60" name="rc360"/>
            <p:cNvSpPr/>
            <p:nvPr/>
          </p:nvSpPr>
          <p:spPr>
            <a:xfrm>
              <a:off x="7987653" y="4910528"/>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1" name="rc361"/>
            <p:cNvSpPr/>
            <p:nvPr/>
          </p:nvSpPr>
          <p:spPr>
            <a:xfrm>
              <a:off x="8252716" y="4910528"/>
              <a:ext cx="265062" cy="13470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62" name="rc362"/>
            <p:cNvSpPr/>
            <p:nvPr/>
          </p:nvSpPr>
          <p:spPr>
            <a:xfrm>
              <a:off x="8517778" y="4910528"/>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3" name="rc363"/>
            <p:cNvSpPr/>
            <p:nvPr/>
          </p:nvSpPr>
          <p:spPr>
            <a:xfrm>
              <a:off x="8782841" y="4910528"/>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64" name="rc364"/>
            <p:cNvSpPr/>
            <p:nvPr/>
          </p:nvSpPr>
          <p:spPr>
            <a:xfrm>
              <a:off x="3481584"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5" name="rc365"/>
            <p:cNvSpPr/>
            <p:nvPr/>
          </p:nvSpPr>
          <p:spPr>
            <a:xfrm>
              <a:off x="3746647" y="2889927"/>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66" name="rc366"/>
            <p:cNvSpPr/>
            <p:nvPr/>
          </p:nvSpPr>
          <p:spPr>
            <a:xfrm>
              <a:off x="4011710" y="288992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7" name="rc367"/>
            <p:cNvSpPr/>
            <p:nvPr/>
          </p:nvSpPr>
          <p:spPr>
            <a:xfrm>
              <a:off x="4276773" y="288992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68" name="rc368"/>
            <p:cNvSpPr/>
            <p:nvPr/>
          </p:nvSpPr>
          <p:spPr>
            <a:xfrm>
              <a:off x="4541836"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9" name="rc369"/>
            <p:cNvSpPr/>
            <p:nvPr/>
          </p:nvSpPr>
          <p:spPr>
            <a:xfrm>
              <a:off x="4806898" y="288992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0" name="rc370"/>
            <p:cNvSpPr/>
            <p:nvPr/>
          </p:nvSpPr>
          <p:spPr>
            <a:xfrm>
              <a:off x="5071961" y="288992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1" name="rc371"/>
            <p:cNvSpPr/>
            <p:nvPr/>
          </p:nvSpPr>
          <p:spPr>
            <a:xfrm>
              <a:off x="5337024"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2" name="rc372"/>
            <p:cNvSpPr/>
            <p:nvPr/>
          </p:nvSpPr>
          <p:spPr>
            <a:xfrm>
              <a:off x="5602087" y="288992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3" name="rc373"/>
            <p:cNvSpPr/>
            <p:nvPr/>
          </p:nvSpPr>
          <p:spPr>
            <a:xfrm>
              <a:off x="5867150"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4" name="rc374"/>
            <p:cNvSpPr/>
            <p:nvPr/>
          </p:nvSpPr>
          <p:spPr>
            <a:xfrm>
              <a:off x="6132213"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5" name="rc375"/>
            <p:cNvSpPr/>
            <p:nvPr/>
          </p:nvSpPr>
          <p:spPr>
            <a:xfrm>
              <a:off x="6397276"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6" name="rc376"/>
            <p:cNvSpPr/>
            <p:nvPr/>
          </p:nvSpPr>
          <p:spPr>
            <a:xfrm>
              <a:off x="6662338" y="288992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7" name="rc377"/>
            <p:cNvSpPr/>
            <p:nvPr/>
          </p:nvSpPr>
          <p:spPr>
            <a:xfrm>
              <a:off x="6927401"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8" name="rc378"/>
            <p:cNvSpPr/>
            <p:nvPr/>
          </p:nvSpPr>
          <p:spPr>
            <a:xfrm>
              <a:off x="7192464"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9" name="rc379"/>
            <p:cNvSpPr/>
            <p:nvPr/>
          </p:nvSpPr>
          <p:spPr>
            <a:xfrm>
              <a:off x="7457527" y="288992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0" name="rc380"/>
            <p:cNvSpPr/>
            <p:nvPr/>
          </p:nvSpPr>
          <p:spPr>
            <a:xfrm>
              <a:off x="7722590" y="288992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1" name="rc381"/>
            <p:cNvSpPr/>
            <p:nvPr/>
          </p:nvSpPr>
          <p:spPr>
            <a:xfrm>
              <a:off x="7987653" y="2889927"/>
              <a:ext cx="265062" cy="13470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82" name="rc382"/>
            <p:cNvSpPr/>
            <p:nvPr/>
          </p:nvSpPr>
          <p:spPr>
            <a:xfrm>
              <a:off x="8252716" y="2889927"/>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3" name="rc383"/>
            <p:cNvSpPr/>
            <p:nvPr/>
          </p:nvSpPr>
          <p:spPr>
            <a:xfrm>
              <a:off x="8517778" y="2889927"/>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84" name="rc384"/>
            <p:cNvSpPr/>
            <p:nvPr/>
          </p:nvSpPr>
          <p:spPr>
            <a:xfrm>
              <a:off x="2686396" y="1812273"/>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85" name="rc385"/>
            <p:cNvSpPr/>
            <p:nvPr/>
          </p:nvSpPr>
          <p:spPr>
            <a:xfrm>
              <a:off x="2951458" y="1812273"/>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6" name="rc386"/>
            <p:cNvSpPr/>
            <p:nvPr/>
          </p:nvSpPr>
          <p:spPr>
            <a:xfrm>
              <a:off x="3216521" y="1812273"/>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87" name="rc387"/>
            <p:cNvSpPr/>
            <p:nvPr/>
          </p:nvSpPr>
          <p:spPr>
            <a:xfrm>
              <a:off x="3481584" y="1812273"/>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88" name="rc388"/>
            <p:cNvSpPr/>
            <p:nvPr/>
          </p:nvSpPr>
          <p:spPr>
            <a:xfrm>
              <a:off x="3746647" y="1812273"/>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89" name="rc389"/>
            <p:cNvSpPr/>
            <p:nvPr/>
          </p:nvSpPr>
          <p:spPr>
            <a:xfrm>
              <a:off x="4011710" y="181227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0" name="rc390"/>
            <p:cNvSpPr/>
            <p:nvPr/>
          </p:nvSpPr>
          <p:spPr>
            <a:xfrm>
              <a:off x="4276773" y="181227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1" name="rc391"/>
            <p:cNvSpPr/>
            <p:nvPr/>
          </p:nvSpPr>
          <p:spPr>
            <a:xfrm>
              <a:off x="4541836" y="181227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2" name="rc392"/>
            <p:cNvSpPr/>
            <p:nvPr/>
          </p:nvSpPr>
          <p:spPr>
            <a:xfrm>
              <a:off x="4806898" y="181227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3" name="rc393"/>
            <p:cNvSpPr/>
            <p:nvPr/>
          </p:nvSpPr>
          <p:spPr>
            <a:xfrm>
              <a:off x="5071961" y="181227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4" name="rc394"/>
            <p:cNvSpPr/>
            <p:nvPr/>
          </p:nvSpPr>
          <p:spPr>
            <a:xfrm>
              <a:off x="5337024"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5" name="rc395"/>
            <p:cNvSpPr/>
            <p:nvPr/>
          </p:nvSpPr>
          <p:spPr>
            <a:xfrm>
              <a:off x="5602087" y="181227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6" name="rc396"/>
            <p:cNvSpPr/>
            <p:nvPr/>
          </p:nvSpPr>
          <p:spPr>
            <a:xfrm>
              <a:off x="2686396"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7" name="rc397"/>
            <p:cNvSpPr/>
            <p:nvPr/>
          </p:nvSpPr>
          <p:spPr>
            <a:xfrm>
              <a:off x="2951458"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8" name="rc398"/>
            <p:cNvSpPr/>
            <p:nvPr/>
          </p:nvSpPr>
          <p:spPr>
            <a:xfrm>
              <a:off x="3216521" y="288992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9" name="rc399"/>
            <p:cNvSpPr/>
            <p:nvPr/>
          </p:nvSpPr>
          <p:spPr>
            <a:xfrm>
              <a:off x="8782841" y="2889927"/>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0" name="rc400"/>
            <p:cNvSpPr/>
            <p:nvPr/>
          </p:nvSpPr>
          <p:spPr>
            <a:xfrm>
              <a:off x="2686396" y="4775822"/>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01" name="rc401"/>
            <p:cNvSpPr/>
            <p:nvPr/>
          </p:nvSpPr>
          <p:spPr>
            <a:xfrm>
              <a:off x="2951458" y="4775822"/>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02" name="rc402"/>
            <p:cNvSpPr/>
            <p:nvPr/>
          </p:nvSpPr>
          <p:spPr>
            <a:xfrm>
              <a:off x="3216521" y="4775822"/>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03" name="rc403"/>
            <p:cNvSpPr/>
            <p:nvPr/>
          </p:nvSpPr>
          <p:spPr>
            <a:xfrm>
              <a:off x="3481584" y="477582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04" name="rc404"/>
            <p:cNvSpPr/>
            <p:nvPr/>
          </p:nvSpPr>
          <p:spPr>
            <a:xfrm>
              <a:off x="3746647" y="4775822"/>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05" name="rc405"/>
            <p:cNvSpPr/>
            <p:nvPr/>
          </p:nvSpPr>
          <p:spPr>
            <a:xfrm>
              <a:off x="4011710" y="4775822"/>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06" name="rc406"/>
            <p:cNvSpPr/>
            <p:nvPr/>
          </p:nvSpPr>
          <p:spPr>
            <a:xfrm>
              <a:off x="4276773" y="4775822"/>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7" name="rc407"/>
            <p:cNvSpPr/>
            <p:nvPr/>
          </p:nvSpPr>
          <p:spPr>
            <a:xfrm>
              <a:off x="4541836" y="477582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8" name="rc408"/>
            <p:cNvSpPr/>
            <p:nvPr/>
          </p:nvSpPr>
          <p:spPr>
            <a:xfrm>
              <a:off x="4806898" y="477582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9" name="rc409"/>
            <p:cNvSpPr/>
            <p:nvPr/>
          </p:nvSpPr>
          <p:spPr>
            <a:xfrm>
              <a:off x="5071961" y="4775822"/>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0" name="rc410"/>
            <p:cNvSpPr/>
            <p:nvPr/>
          </p:nvSpPr>
          <p:spPr>
            <a:xfrm>
              <a:off x="5337024" y="477582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1" name="rc411"/>
            <p:cNvSpPr/>
            <p:nvPr/>
          </p:nvSpPr>
          <p:spPr>
            <a:xfrm>
              <a:off x="5602087" y="477582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2" name="rc412"/>
            <p:cNvSpPr/>
            <p:nvPr/>
          </p:nvSpPr>
          <p:spPr>
            <a:xfrm>
              <a:off x="5867150" y="477582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3" name="rc413"/>
            <p:cNvSpPr/>
            <p:nvPr/>
          </p:nvSpPr>
          <p:spPr>
            <a:xfrm>
              <a:off x="6132213" y="477582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4" name="rc414"/>
            <p:cNvSpPr/>
            <p:nvPr/>
          </p:nvSpPr>
          <p:spPr>
            <a:xfrm>
              <a:off x="6397276" y="4775822"/>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15" name="rc415"/>
            <p:cNvSpPr/>
            <p:nvPr/>
          </p:nvSpPr>
          <p:spPr>
            <a:xfrm>
              <a:off x="6662338" y="4775822"/>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16" name="rc416"/>
            <p:cNvSpPr/>
            <p:nvPr/>
          </p:nvSpPr>
          <p:spPr>
            <a:xfrm>
              <a:off x="6927401" y="4775822"/>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7" name="rc417"/>
            <p:cNvSpPr/>
            <p:nvPr/>
          </p:nvSpPr>
          <p:spPr>
            <a:xfrm>
              <a:off x="7192464" y="4775822"/>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18" name="rc418"/>
            <p:cNvSpPr/>
            <p:nvPr/>
          </p:nvSpPr>
          <p:spPr>
            <a:xfrm>
              <a:off x="7457527" y="477582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19" name="rc419"/>
            <p:cNvSpPr/>
            <p:nvPr/>
          </p:nvSpPr>
          <p:spPr>
            <a:xfrm>
              <a:off x="7722590" y="477582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20" name="rc420"/>
            <p:cNvSpPr/>
            <p:nvPr/>
          </p:nvSpPr>
          <p:spPr>
            <a:xfrm>
              <a:off x="7987653" y="4775822"/>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21" name="rc421"/>
            <p:cNvSpPr/>
            <p:nvPr/>
          </p:nvSpPr>
          <p:spPr>
            <a:xfrm>
              <a:off x="8252716" y="4775822"/>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22" name="rc422"/>
            <p:cNvSpPr/>
            <p:nvPr/>
          </p:nvSpPr>
          <p:spPr>
            <a:xfrm>
              <a:off x="8517778" y="4775822"/>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23" name="rc423"/>
            <p:cNvSpPr/>
            <p:nvPr/>
          </p:nvSpPr>
          <p:spPr>
            <a:xfrm>
              <a:off x="8782841" y="4775822"/>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24" name="rc424"/>
            <p:cNvSpPr/>
            <p:nvPr/>
          </p:nvSpPr>
          <p:spPr>
            <a:xfrm>
              <a:off x="3481584" y="329404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25" name="rc425"/>
            <p:cNvSpPr/>
            <p:nvPr/>
          </p:nvSpPr>
          <p:spPr>
            <a:xfrm>
              <a:off x="3746647" y="329404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6" name="rc426"/>
            <p:cNvSpPr/>
            <p:nvPr/>
          </p:nvSpPr>
          <p:spPr>
            <a:xfrm>
              <a:off x="4011710"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7" name="rc427"/>
            <p:cNvSpPr/>
            <p:nvPr/>
          </p:nvSpPr>
          <p:spPr>
            <a:xfrm>
              <a:off x="4276773" y="329404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8" name="rc428"/>
            <p:cNvSpPr/>
            <p:nvPr/>
          </p:nvSpPr>
          <p:spPr>
            <a:xfrm>
              <a:off x="4541836" y="329404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9" name="rc429"/>
            <p:cNvSpPr/>
            <p:nvPr/>
          </p:nvSpPr>
          <p:spPr>
            <a:xfrm>
              <a:off x="4806898" y="329404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30" name="rc430"/>
            <p:cNvSpPr/>
            <p:nvPr/>
          </p:nvSpPr>
          <p:spPr>
            <a:xfrm>
              <a:off x="5071961" y="329404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1" name="rc431"/>
            <p:cNvSpPr/>
            <p:nvPr/>
          </p:nvSpPr>
          <p:spPr>
            <a:xfrm>
              <a:off x="5337024" y="329404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2" name="rc432"/>
            <p:cNvSpPr/>
            <p:nvPr/>
          </p:nvSpPr>
          <p:spPr>
            <a:xfrm>
              <a:off x="5602087" y="329404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3" name="rc433"/>
            <p:cNvSpPr/>
            <p:nvPr/>
          </p:nvSpPr>
          <p:spPr>
            <a:xfrm>
              <a:off x="5867150"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4" name="rc434"/>
            <p:cNvSpPr/>
            <p:nvPr/>
          </p:nvSpPr>
          <p:spPr>
            <a:xfrm>
              <a:off x="6132213"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5" name="rc435"/>
            <p:cNvSpPr/>
            <p:nvPr/>
          </p:nvSpPr>
          <p:spPr>
            <a:xfrm>
              <a:off x="6397276"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6" name="rc436"/>
            <p:cNvSpPr/>
            <p:nvPr/>
          </p:nvSpPr>
          <p:spPr>
            <a:xfrm>
              <a:off x="6662338"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7" name="rc437"/>
            <p:cNvSpPr/>
            <p:nvPr/>
          </p:nvSpPr>
          <p:spPr>
            <a:xfrm>
              <a:off x="6927401" y="329404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8" name="rc438"/>
            <p:cNvSpPr/>
            <p:nvPr/>
          </p:nvSpPr>
          <p:spPr>
            <a:xfrm>
              <a:off x="7192464" y="329404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39" name="rc439"/>
            <p:cNvSpPr/>
            <p:nvPr/>
          </p:nvSpPr>
          <p:spPr>
            <a:xfrm>
              <a:off x="7457527" y="329404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40" name="rc440"/>
            <p:cNvSpPr/>
            <p:nvPr/>
          </p:nvSpPr>
          <p:spPr>
            <a:xfrm>
              <a:off x="7722590" y="3294047"/>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41" name="rc441"/>
            <p:cNvSpPr/>
            <p:nvPr/>
          </p:nvSpPr>
          <p:spPr>
            <a:xfrm>
              <a:off x="7987653" y="3294047"/>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2" name="rc442"/>
            <p:cNvSpPr/>
            <p:nvPr/>
          </p:nvSpPr>
          <p:spPr>
            <a:xfrm>
              <a:off x="5867150" y="181227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3" name="rc443"/>
            <p:cNvSpPr/>
            <p:nvPr/>
          </p:nvSpPr>
          <p:spPr>
            <a:xfrm>
              <a:off x="6132213" y="181227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4" name="rc444"/>
            <p:cNvSpPr/>
            <p:nvPr/>
          </p:nvSpPr>
          <p:spPr>
            <a:xfrm>
              <a:off x="6397276" y="181227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5" name="rc445"/>
            <p:cNvSpPr/>
            <p:nvPr/>
          </p:nvSpPr>
          <p:spPr>
            <a:xfrm>
              <a:off x="6662338"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6" name="rc446"/>
            <p:cNvSpPr/>
            <p:nvPr/>
          </p:nvSpPr>
          <p:spPr>
            <a:xfrm>
              <a:off x="6927401" y="181227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7" name="rc447"/>
            <p:cNvSpPr/>
            <p:nvPr/>
          </p:nvSpPr>
          <p:spPr>
            <a:xfrm>
              <a:off x="7192464" y="181227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8" name="rc448"/>
            <p:cNvSpPr/>
            <p:nvPr/>
          </p:nvSpPr>
          <p:spPr>
            <a:xfrm>
              <a:off x="7457527"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9" name="rc449"/>
            <p:cNvSpPr/>
            <p:nvPr/>
          </p:nvSpPr>
          <p:spPr>
            <a:xfrm>
              <a:off x="7722590"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0" name="rc450"/>
            <p:cNvSpPr/>
            <p:nvPr/>
          </p:nvSpPr>
          <p:spPr>
            <a:xfrm>
              <a:off x="7987653" y="181227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1" name="rc451"/>
            <p:cNvSpPr/>
            <p:nvPr/>
          </p:nvSpPr>
          <p:spPr>
            <a:xfrm>
              <a:off x="8252716" y="181227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2" name="rc452"/>
            <p:cNvSpPr/>
            <p:nvPr/>
          </p:nvSpPr>
          <p:spPr>
            <a:xfrm>
              <a:off x="8517778" y="181227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3" name="rc453"/>
            <p:cNvSpPr/>
            <p:nvPr/>
          </p:nvSpPr>
          <p:spPr>
            <a:xfrm>
              <a:off x="8782841" y="181227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4" name="rc454"/>
            <p:cNvSpPr/>
            <p:nvPr/>
          </p:nvSpPr>
          <p:spPr>
            <a:xfrm>
              <a:off x="2686396" y="329404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55" name="rc455"/>
            <p:cNvSpPr/>
            <p:nvPr/>
          </p:nvSpPr>
          <p:spPr>
            <a:xfrm>
              <a:off x="2951458" y="329404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56" name="rc456"/>
            <p:cNvSpPr/>
            <p:nvPr/>
          </p:nvSpPr>
          <p:spPr>
            <a:xfrm>
              <a:off x="3216521" y="329404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57" name="rc457"/>
            <p:cNvSpPr/>
            <p:nvPr/>
          </p:nvSpPr>
          <p:spPr>
            <a:xfrm>
              <a:off x="8252716" y="3294047"/>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8" name="rc458"/>
            <p:cNvSpPr/>
            <p:nvPr/>
          </p:nvSpPr>
          <p:spPr>
            <a:xfrm>
              <a:off x="8517778" y="3294047"/>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9" name="rc459"/>
            <p:cNvSpPr/>
            <p:nvPr/>
          </p:nvSpPr>
          <p:spPr>
            <a:xfrm>
              <a:off x="8782841" y="3294047"/>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60" name="rc460"/>
            <p:cNvSpPr/>
            <p:nvPr/>
          </p:nvSpPr>
          <p:spPr>
            <a:xfrm>
              <a:off x="2686396" y="5584062"/>
              <a:ext cx="265062" cy="13470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61" name="rc461"/>
            <p:cNvSpPr/>
            <p:nvPr/>
          </p:nvSpPr>
          <p:spPr>
            <a:xfrm>
              <a:off x="2951458" y="5584062"/>
              <a:ext cx="265062" cy="13470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62" name="rc462"/>
            <p:cNvSpPr/>
            <p:nvPr/>
          </p:nvSpPr>
          <p:spPr>
            <a:xfrm>
              <a:off x="3216521" y="5584062"/>
              <a:ext cx="265062" cy="13470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63" name="rc463"/>
            <p:cNvSpPr/>
            <p:nvPr/>
          </p:nvSpPr>
          <p:spPr>
            <a:xfrm>
              <a:off x="3481584" y="5584062"/>
              <a:ext cx="265062" cy="13470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64" name="rc464"/>
            <p:cNvSpPr/>
            <p:nvPr/>
          </p:nvSpPr>
          <p:spPr>
            <a:xfrm>
              <a:off x="3746647" y="5584062"/>
              <a:ext cx="265062" cy="13470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5" name="rc465"/>
            <p:cNvSpPr/>
            <p:nvPr/>
          </p:nvSpPr>
          <p:spPr>
            <a:xfrm>
              <a:off x="4011710" y="5584062"/>
              <a:ext cx="265062" cy="13470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66" name="rc466"/>
            <p:cNvSpPr/>
            <p:nvPr/>
          </p:nvSpPr>
          <p:spPr>
            <a:xfrm>
              <a:off x="4276773" y="5584062"/>
              <a:ext cx="265062" cy="13470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7" name="rc467"/>
            <p:cNvSpPr/>
            <p:nvPr/>
          </p:nvSpPr>
          <p:spPr>
            <a:xfrm>
              <a:off x="4541836" y="5584062"/>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8" name="rc468"/>
            <p:cNvSpPr/>
            <p:nvPr/>
          </p:nvSpPr>
          <p:spPr>
            <a:xfrm>
              <a:off x="4806898" y="5584062"/>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69" name="rc469"/>
            <p:cNvSpPr/>
            <p:nvPr/>
          </p:nvSpPr>
          <p:spPr>
            <a:xfrm>
              <a:off x="5071961" y="5584062"/>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0" name="rc470"/>
            <p:cNvSpPr/>
            <p:nvPr/>
          </p:nvSpPr>
          <p:spPr>
            <a:xfrm>
              <a:off x="5337024" y="5584062"/>
              <a:ext cx="265062" cy="13470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71" name="rc471"/>
            <p:cNvSpPr/>
            <p:nvPr/>
          </p:nvSpPr>
          <p:spPr>
            <a:xfrm>
              <a:off x="5602087" y="5584062"/>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2" name="rc472"/>
            <p:cNvSpPr/>
            <p:nvPr/>
          </p:nvSpPr>
          <p:spPr>
            <a:xfrm>
              <a:off x="5867150" y="5584062"/>
              <a:ext cx="265062" cy="13470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3" name="rc473"/>
            <p:cNvSpPr/>
            <p:nvPr/>
          </p:nvSpPr>
          <p:spPr>
            <a:xfrm>
              <a:off x="6132213" y="5584062"/>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4" name="rc474"/>
            <p:cNvSpPr/>
            <p:nvPr/>
          </p:nvSpPr>
          <p:spPr>
            <a:xfrm>
              <a:off x="6397276" y="5584062"/>
              <a:ext cx="265062" cy="13470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5" name="rc475"/>
            <p:cNvSpPr/>
            <p:nvPr/>
          </p:nvSpPr>
          <p:spPr>
            <a:xfrm>
              <a:off x="6662338" y="5584062"/>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6" name="rc476"/>
            <p:cNvSpPr/>
            <p:nvPr/>
          </p:nvSpPr>
          <p:spPr>
            <a:xfrm>
              <a:off x="6927401" y="5584062"/>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7" name="rc477"/>
            <p:cNvSpPr/>
            <p:nvPr/>
          </p:nvSpPr>
          <p:spPr>
            <a:xfrm>
              <a:off x="7192464" y="5584062"/>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8" name="rc478"/>
            <p:cNvSpPr/>
            <p:nvPr/>
          </p:nvSpPr>
          <p:spPr>
            <a:xfrm>
              <a:off x="7457527" y="5584062"/>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9" name="rc479"/>
            <p:cNvSpPr/>
            <p:nvPr/>
          </p:nvSpPr>
          <p:spPr>
            <a:xfrm>
              <a:off x="7722590" y="5584062"/>
              <a:ext cx="265062" cy="13470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80" name="rc480"/>
            <p:cNvSpPr/>
            <p:nvPr/>
          </p:nvSpPr>
          <p:spPr>
            <a:xfrm>
              <a:off x="7987653" y="5584062"/>
              <a:ext cx="265062" cy="13470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81" name="rc481"/>
            <p:cNvSpPr/>
            <p:nvPr/>
          </p:nvSpPr>
          <p:spPr>
            <a:xfrm>
              <a:off x="8252716" y="5584062"/>
              <a:ext cx="265062" cy="13470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82" name="rc482"/>
            <p:cNvSpPr/>
            <p:nvPr/>
          </p:nvSpPr>
          <p:spPr>
            <a:xfrm>
              <a:off x="8517778" y="5584062"/>
              <a:ext cx="265062" cy="13470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83" name="rc483"/>
            <p:cNvSpPr/>
            <p:nvPr/>
          </p:nvSpPr>
          <p:spPr>
            <a:xfrm>
              <a:off x="8782841" y="5584062"/>
              <a:ext cx="265062" cy="13470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84" name="rc484"/>
            <p:cNvSpPr/>
            <p:nvPr/>
          </p:nvSpPr>
          <p:spPr>
            <a:xfrm>
              <a:off x="7722590" y="154286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5" name="rc485"/>
            <p:cNvSpPr/>
            <p:nvPr/>
          </p:nvSpPr>
          <p:spPr>
            <a:xfrm>
              <a:off x="7987653" y="154286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6" name="rc486"/>
            <p:cNvSpPr/>
            <p:nvPr/>
          </p:nvSpPr>
          <p:spPr>
            <a:xfrm>
              <a:off x="8252716" y="154286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87" name="rc487"/>
            <p:cNvSpPr/>
            <p:nvPr/>
          </p:nvSpPr>
          <p:spPr>
            <a:xfrm>
              <a:off x="8517778"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8" name="rc488"/>
            <p:cNvSpPr/>
            <p:nvPr/>
          </p:nvSpPr>
          <p:spPr>
            <a:xfrm>
              <a:off x="8782841"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9" name="rc489"/>
            <p:cNvSpPr/>
            <p:nvPr/>
          </p:nvSpPr>
          <p:spPr>
            <a:xfrm>
              <a:off x="2686396" y="154286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0" name="rc490"/>
            <p:cNvSpPr/>
            <p:nvPr/>
          </p:nvSpPr>
          <p:spPr>
            <a:xfrm>
              <a:off x="2951458"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1" name="rc491"/>
            <p:cNvSpPr/>
            <p:nvPr/>
          </p:nvSpPr>
          <p:spPr>
            <a:xfrm>
              <a:off x="3216521"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2" name="rc492"/>
            <p:cNvSpPr/>
            <p:nvPr/>
          </p:nvSpPr>
          <p:spPr>
            <a:xfrm>
              <a:off x="3481584" y="154286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3" name="rc493"/>
            <p:cNvSpPr/>
            <p:nvPr/>
          </p:nvSpPr>
          <p:spPr>
            <a:xfrm>
              <a:off x="3746647"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94" name="rc494"/>
            <p:cNvSpPr/>
            <p:nvPr/>
          </p:nvSpPr>
          <p:spPr>
            <a:xfrm>
              <a:off x="4011710"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5" name="rc495"/>
            <p:cNvSpPr/>
            <p:nvPr/>
          </p:nvSpPr>
          <p:spPr>
            <a:xfrm>
              <a:off x="4276773" y="154286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96" name="rc496"/>
            <p:cNvSpPr/>
            <p:nvPr/>
          </p:nvSpPr>
          <p:spPr>
            <a:xfrm>
              <a:off x="4541836" y="154286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97" name="rc497"/>
            <p:cNvSpPr/>
            <p:nvPr/>
          </p:nvSpPr>
          <p:spPr>
            <a:xfrm>
              <a:off x="4806898" y="1542860"/>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98" name="rc498"/>
            <p:cNvSpPr/>
            <p:nvPr/>
          </p:nvSpPr>
          <p:spPr>
            <a:xfrm>
              <a:off x="5071961" y="154286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9" name="rc499"/>
            <p:cNvSpPr/>
            <p:nvPr/>
          </p:nvSpPr>
          <p:spPr>
            <a:xfrm>
              <a:off x="5337024" y="154286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0" name="rc500"/>
            <p:cNvSpPr/>
            <p:nvPr/>
          </p:nvSpPr>
          <p:spPr>
            <a:xfrm>
              <a:off x="5602087" y="154286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1" name="rc501"/>
            <p:cNvSpPr/>
            <p:nvPr/>
          </p:nvSpPr>
          <p:spPr>
            <a:xfrm>
              <a:off x="5867150" y="154286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2" name="rc502"/>
            <p:cNvSpPr/>
            <p:nvPr/>
          </p:nvSpPr>
          <p:spPr>
            <a:xfrm>
              <a:off x="6132213" y="154286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03" name="rc503"/>
            <p:cNvSpPr/>
            <p:nvPr/>
          </p:nvSpPr>
          <p:spPr>
            <a:xfrm>
              <a:off x="6397276" y="154286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04" name="rc504"/>
            <p:cNvSpPr/>
            <p:nvPr/>
          </p:nvSpPr>
          <p:spPr>
            <a:xfrm>
              <a:off x="6662338" y="1542860"/>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05" name="rc505"/>
            <p:cNvSpPr/>
            <p:nvPr/>
          </p:nvSpPr>
          <p:spPr>
            <a:xfrm>
              <a:off x="6927401"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6" name="rc506"/>
            <p:cNvSpPr/>
            <p:nvPr/>
          </p:nvSpPr>
          <p:spPr>
            <a:xfrm>
              <a:off x="7192464" y="154286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07" name="rc507"/>
            <p:cNvSpPr/>
            <p:nvPr/>
          </p:nvSpPr>
          <p:spPr>
            <a:xfrm>
              <a:off x="7457527" y="154286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8" name="rc508"/>
            <p:cNvSpPr/>
            <p:nvPr/>
          </p:nvSpPr>
          <p:spPr>
            <a:xfrm>
              <a:off x="2686396"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9" name="rc509"/>
            <p:cNvSpPr/>
            <p:nvPr/>
          </p:nvSpPr>
          <p:spPr>
            <a:xfrm>
              <a:off x="2951458"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0" name="rc510"/>
            <p:cNvSpPr/>
            <p:nvPr/>
          </p:nvSpPr>
          <p:spPr>
            <a:xfrm>
              <a:off x="3216521" y="1138739"/>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11" name="rc511"/>
            <p:cNvSpPr/>
            <p:nvPr/>
          </p:nvSpPr>
          <p:spPr>
            <a:xfrm>
              <a:off x="3481584"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2" name="rc512"/>
            <p:cNvSpPr/>
            <p:nvPr/>
          </p:nvSpPr>
          <p:spPr>
            <a:xfrm>
              <a:off x="3746647" y="113873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13" name="rc513"/>
            <p:cNvSpPr/>
            <p:nvPr/>
          </p:nvSpPr>
          <p:spPr>
            <a:xfrm>
              <a:off x="4011710"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4" name="rc514"/>
            <p:cNvSpPr/>
            <p:nvPr/>
          </p:nvSpPr>
          <p:spPr>
            <a:xfrm>
              <a:off x="4276773"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5" name="rc515"/>
            <p:cNvSpPr/>
            <p:nvPr/>
          </p:nvSpPr>
          <p:spPr>
            <a:xfrm>
              <a:off x="4541836"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6" name="rc516"/>
            <p:cNvSpPr/>
            <p:nvPr/>
          </p:nvSpPr>
          <p:spPr>
            <a:xfrm>
              <a:off x="4806898"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7" name="rc517"/>
            <p:cNvSpPr/>
            <p:nvPr/>
          </p:nvSpPr>
          <p:spPr>
            <a:xfrm>
              <a:off x="5071961"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8" name="rc518"/>
            <p:cNvSpPr/>
            <p:nvPr/>
          </p:nvSpPr>
          <p:spPr>
            <a:xfrm>
              <a:off x="5337024" y="113873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19" name="rc519"/>
            <p:cNvSpPr/>
            <p:nvPr/>
          </p:nvSpPr>
          <p:spPr>
            <a:xfrm>
              <a:off x="5602087"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0" name="rc520"/>
            <p:cNvSpPr/>
            <p:nvPr/>
          </p:nvSpPr>
          <p:spPr>
            <a:xfrm>
              <a:off x="5867150"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1" name="rc521"/>
            <p:cNvSpPr/>
            <p:nvPr/>
          </p:nvSpPr>
          <p:spPr>
            <a:xfrm>
              <a:off x="6132213" y="1138739"/>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2" name="rc522"/>
            <p:cNvSpPr/>
            <p:nvPr/>
          </p:nvSpPr>
          <p:spPr>
            <a:xfrm>
              <a:off x="6397276"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3" name="rc523"/>
            <p:cNvSpPr/>
            <p:nvPr/>
          </p:nvSpPr>
          <p:spPr>
            <a:xfrm>
              <a:off x="6662338" y="1138739"/>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24" name="rc524"/>
            <p:cNvSpPr/>
            <p:nvPr/>
          </p:nvSpPr>
          <p:spPr>
            <a:xfrm>
              <a:off x="6927401"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5" name="rc525"/>
            <p:cNvSpPr/>
            <p:nvPr/>
          </p:nvSpPr>
          <p:spPr>
            <a:xfrm>
              <a:off x="7192464"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6" name="rc526"/>
            <p:cNvSpPr/>
            <p:nvPr/>
          </p:nvSpPr>
          <p:spPr>
            <a:xfrm>
              <a:off x="7457527"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7" name="rc527"/>
            <p:cNvSpPr/>
            <p:nvPr/>
          </p:nvSpPr>
          <p:spPr>
            <a:xfrm>
              <a:off x="7722590" y="1138739"/>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8" name="rc528"/>
            <p:cNvSpPr/>
            <p:nvPr/>
          </p:nvSpPr>
          <p:spPr>
            <a:xfrm>
              <a:off x="7987653"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9" name="rc529"/>
            <p:cNvSpPr/>
            <p:nvPr/>
          </p:nvSpPr>
          <p:spPr>
            <a:xfrm>
              <a:off x="8252716" y="113873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30" name="rc530"/>
            <p:cNvSpPr/>
            <p:nvPr/>
          </p:nvSpPr>
          <p:spPr>
            <a:xfrm>
              <a:off x="8517778" y="113873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31" name="rc531"/>
            <p:cNvSpPr/>
            <p:nvPr/>
          </p:nvSpPr>
          <p:spPr>
            <a:xfrm>
              <a:off x="8782841" y="113873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32" name="rc532"/>
            <p:cNvSpPr/>
            <p:nvPr/>
          </p:nvSpPr>
          <p:spPr>
            <a:xfrm>
              <a:off x="2686396" y="3832874"/>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33" name="rc533"/>
            <p:cNvSpPr/>
            <p:nvPr/>
          </p:nvSpPr>
          <p:spPr>
            <a:xfrm>
              <a:off x="2951458"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4" name="rc534"/>
            <p:cNvSpPr/>
            <p:nvPr/>
          </p:nvSpPr>
          <p:spPr>
            <a:xfrm>
              <a:off x="3216521" y="3832874"/>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35" name="rc535"/>
            <p:cNvSpPr/>
            <p:nvPr/>
          </p:nvSpPr>
          <p:spPr>
            <a:xfrm>
              <a:off x="3481584" y="383287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36" name="rc536"/>
            <p:cNvSpPr/>
            <p:nvPr/>
          </p:nvSpPr>
          <p:spPr>
            <a:xfrm>
              <a:off x="3746647" y="383287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37" name="rc537"/>
            <p:cNvSpPr/>
            <p:nvPr/>
          </p:nvSpPr>
          <p:spPr>
            <a:xfrm>
              <a:off x="4011710" y="383287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38" name="rc538"/>
            <p:cNvSpPr/>
            <p:nvPr/>
          </p:nvSpPr>
          <p:spPr>
            <a:xfrm>
              <a:off x="4276773" y="3832874"/>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39" name="rc539"/>
            <p:cNvSpPr/>
            <p:nvPr/>
          </p:nvSpPr>
          <p:spPr>
            <a:xfrm>
              <a:off x="4541836"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0" name="rc540"/>
            <p:cNvSpPr/>
            <p:nvPr/>
          </p:nvSpPr>
          <p:spPr>
            <a:xfrm>
              <a:off x="4806898" y="383287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41" name="rc541"/>
            <p:cNvSpPr/>
            <p:nvPr/>
          </p:nvSpPr>
          <p:spPr>
            <a:xfrm>
              <a:off x="5071961" y="383287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2" name="rc542"/>
            <p:cNvSpPr/>
            <p:nvPr/>
          </p:nvSpPr>
          <p:spPr>
            <a:xfrm>
              <a:off x="5337024" y="383287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3" name="rc543"/>
            <p:cNvSpPr/>
            <p:nvPr/>
          </p:nvSpPr>
          <p:spPr>
            <a:xfrm>
              <a:off x="5602087"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4" name="rc544"/>
            <p:cNvSpPr/>
            <p:nvPr/>
          </p:nvSpPr>
          <p:spPr>
            <a:xfrm>
              <a:off x="5867150" y="383287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45" name="rc545"/>
            <p:cNvSpPr/>
            <p:nvPr/>
          </p:nvSpPr>
          <p:spPr>
            <a:xfrm>
              <a:off x="6132213"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6" name="rc546"/>
            <p:cNvSpPr/>
            <p:nvPr/>
          </p:nvSpPr>
          <p:spPr>
            <a:xfrm>
              <a:off x="6397276"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7" name="rc547"/>
            <p:cNvSpPr/>
            <p:nvPr/>
          </p:nvSpPr>
          <p:spPr>
            <a:xfrm>
              <a:off x="6662338"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8" name="rc548"/>
            <p:cNvSpPr/>
            <p:nvPr/>
          </p:nvSpPr>
          <p:spPr>
            <a:xfrm>
              <a:off x="6927401" y="383287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9" name="rc549"/>
            <p:cNvSpPr/>
            <p:nvPr/>
          </p:nvSpPr>
          <p:spPr>
            <a:xfrm>
              <a:off x="2686396" y="356346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0" name="rc550"/>
            <p:cNvSpPr/>
            <p:nvPr/>
          </p:nvSpPr>
          <p:spPr>
            <a:xfrm>
              <a:off x="2951458" y="356346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1" name="rc551"/>
            <p:cNvSpPr/>
            <p:nvPr/>
          </p:nvSpPr>
          <p:spPr>
            <a:xfrm>
              <a:off x="3216521" y="356346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2" name="rc552"/>
            <p:cNvSpPr/>
            <p:nvPr/>
          </p:nvSpPr>
          <p:spPr>
            <a:xfrm>
              <a:off x="3481584" y="356346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53" name="rc553"/>
            <p:cNvSpPr/>
            <p:nvPr/>
          </p:nvSpPr>
          <p:spPr>
            <a:xfrm>
              <a:off x="3746647" y="356346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54" name="rc554"/>
            <p:cNvSpPr/>
            <p:nvPr/>
          </p:nvSpPr>
          <p:spPr>
            <a:xfrm>
              <a:off x="4011710" y="356346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55" name="rc555"/>
            <p:cNvSpPr/>
            <p:nvPr/>
          </p:nvSpPr>
          <p:spPr>
            <a:xfrm>
              <a:off x="4276773" y="356346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56" name="rc556"/>
            <p:cNvSpPr/>
            <p:nvPr/>
          </p:nvSpPr>
          <p:spPr>
            <a:xfrm>
              <a:off x="7192464" y="3832874"/>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57" name="rc557"/>
            <p:cNvSpPr/>
            <p:nvPr/>
          </p:nvSpPr>
          <p:spPr>
            <a:xfrm>
              <a:off x="7457527" y="383287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58" name="rc558"/>
            <p:cNvSpPr/>
            <p:nvPr/>
          </p:nvSpPr>
          <p:spPr>
            <a:xfrm>
              <a:off x="7722590" y="383287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59" name="rc559"/>
            <p:cNvSpPr/>
            <p:nvPr/>
          </p:nvSpPr>
          <p:spPr>
            <a:xfrm>
              <a:off x="7987653" y="3832874"/>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60" name="rc560"/>
            <p:cNvSpPr/>
            <p:nvPr/>
          </p:nvSpPr>
          <p:spPr>
            <a:xfrm>
              <a:off x="8252716" y="3832874"/>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561" name="rc561"/>
            <p:cNvSpPr/>
            <p:nvPr/>
          </p:nvSpPr>
          <p:spPr>
            <a:xfrm>
              <a:off x="8517778" y="3832874"/>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62" name="rc562"/>
            <p:cNvSpPr/>
            <p:nvPr/>
          </p:nvSpPr>
          <p:spPr>
            <a:xfrm>
              <a:off x="8782841" y="3832874"/>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63" name="rc563"/>
            <p:cNvSpPr/>
            <p:nvPr/>
          </p:nvSpPr>
          <p:spPr>
            <a:xfrm>
              <a:off x="4541836" y="356346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64" name="rc564"/>
            <p:cNvSpPr/>
            <p:nvPr/>
          </p:nvSpPr>
          <p:spPr>
            <a:xfrm>
              <a:off x="4806898"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5" name="rc565"/>
            <p:cNvSpPr/>
            <p:nvPr/>
          </p:nvSpPr>
          <p:spPr>
            <a:xfrm>
              <a:off x="5071961"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6" name="rc566"/>
            <p:cNvSpPr/>
            <p:nvPr/>
          </p:nvSpPr>
          <p:spPr>
            <a:xfrm>
              <a:off x="5337024"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7" name="rc567"/>
            <p:cNvSpPr/>
            <p:nvPr/>
          </p:nvSpPr>
          <p:spPr>
            <a:xfrm>
              <a:off x="5602087" y="3563461"/>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68" name="rc568"/>
            <p:cNvSpPr/>
            <p:nvPr/>
          </p:nvSpPr>
          <p:spPr>
            <a:xfrm>
              <a:off x="5867150" y="3563461"/>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9" name="rc569"/>
            <p:cNvSpPr/>
            <p:nvPr/>
          </p:nvSpPr>
          <p:spPr>
            <a:xfrm>
              <a:off x="6132213" y="3563461"/>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70" name="rc570"/>
            <p:cNvSpPr/>
            <p:nvPr/>
          </p:nvSpPr>
          <p:spPr>
            <a:xfrm>
              <a:off x="6397276" y="3563461"/>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71" name="rc571"/>
            <p:cNvSpPr/>
            <p:nvPr/>
          </p:nvSpPr>
          <p:spPr>
            <a:xfrm>
              <a:off x="6662338" y="3563461"/>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72" name="rc572"/>
            <p:cNvSpPr/>
            <p:nvPr/>
          </p:nvSpPr>
          <p:spPr>
            <a:xfrm>
              <a:off x="6927401" y="356346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73" name="rc573"/>
            <p:cNvSpPr/>
            <p:nvPr/>
          </p:nvSpPr>
          <p:spPr>
            <a:xfrm>
              <a:off x="7192464" y="3563461"/>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74" name="rc574"/>
            <p:cNvSpPr/>
            <p:nvPr/>
          </p:nvSpPr>
          <p:spPr>
            <a:xfrm>
              <a:off x="7457527" y="3563461"/>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75" name="rc575"/>
            <p:cNvSpPr/>
            <p:nvPr/>
          </p:nvSpPr>
          <p:spPr>
            <a:xfrm>
              <a:off x="7722590" y="3563461"/>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576" name="rc576"/>
            <p:cNvSpPr/>
            <p:nvPr/>
          </p:nvSpPr>
          <p:spPr>
            <a:xfrm>
              <a:off x="7987653" y="3563461"/>
              <a:ext cx="265062" cy="13470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77" name="rc577"/>
            <p:cNvSpPr/>
            <p:nvPr/>
          </p:nvSpPr>
          <p:spPr>
            <a:xfrm>
              <a:off x="8252716" y="3563461"/>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8" name="rc578"/>
            <p:cNvSpPr/>
            <p:nvPr/>
          </p:nvSpPr>
          <p:spPr>
            <a:xfrm>
              <a:off x="8517778" y="3563461"/>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79" name="rc579"/>
            <p:cNvSpPr/>
            <p:nvPr/>
          </p:nvSpPr>
          <p:spPr>
            <a:xfrm>
              <a:off x="8782841" y="3563461"/>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80" name="rc580"/>
            <p:cNvSpPr/>
            <p:nvPr/>
          </p:nvSpPr>
          <p:spPr>
            <a:xfrm>
              <a:off x="8517778" y="302463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1" name="rc581"/>
            <p:cNvSpPr/>
            <p:nvPr/>
          </p:nvSpPr>
          <p:spPr>
            <a:xfrm>
              <a:off x="8782841" y="302463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82" name="rc582"/>
            <p:cNvSpPr/>
            <p:nvPr/>
          </p:nvSpPr>
          <p:spPr>
            <a:xfrm>
              <a:off x="2686396" y="3024634"/>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583" name="rc583"/>
            <p:cNvSpPr/>
            <p:nvPr/>
          </p:nvSpPr>
          <p:spPr>
            <a:xfrm>
              <a:off x="2951458" y="3024634"/>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84" name="rc584"/>
            <p:cNvSpPr/>
            <p:nvPr/>
          </p:nvSpPr>
          <p:spPr>
            <a:xfrm>
              <a:off x="3216521" y="3024634"/>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85" name="rc585"/>
            <p:cNvSpPr/>
            <p:nvPr/>
          </p:nvSpPr>
          <p:spPr>
            <a:xfrm>
              <a:off x="3481584" y="3024634"/>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86" name="rc586"/>
            <p:cNvSpPr/>
            <p:nvPr/>
          </p:nvSpPr>
          <p:spPr>
            <a:xfrm>
              <a:off x="3746647" y="3024634"/>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587" name="rc587"/>
            <p:cNvSpPr/>
            <p:nvPr/>
          </p:nvSpPr>
          <p:spPr>
            <a:xfrm>
              <a:off x="4011710" y="3024634"/>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88" name="rc588"/>
            <p:cNvSpPr/>
            <p:nvPr/>
          </p:nvSpPr>
          <p:spPr>
            <a:xfrm>
              <a:off x="4276773" y="302463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89" name="rc589"/>
            <p:cNvSpPr/>
            <p:nvPr/>
          </p:nvSpPr>
          <p:spPr>
            <a:xfrm>
              <a:off x="4541836" y="302463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90" name="rc590"/>
            <p:cNvSpPr/>
            <p:nvPr/>
          </p:nvSpPr>
          <p:spPr>
            <a:xfrm>
              <a:off x="4806898" y="302463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1" name="rc591"/>
            <p:cNvSpPr/>
            <p:nvPr/>
          </p:nvSpPr>
          <p:spPr>
            <a:xfrm>
              <a:off x="5071961"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2" name="rc592"/>
            <p:cNvSpPr/>
            <p:nvPr/>
          </p:nvSpPr>
          <p:spPr>
            <a:xfrm>
              <a:off x="5337024"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3" name="rc593"/>
            <p:cNvSpPr/>
            <p:nvPr/>
          </p:nvSpPr>
          <p:spPr>
            <a:xfrm>
              <a:off x="5602087"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4" name="rc594"/>
            <p:cNvSpPr/>
            <p:nvPr/>
          </p:nvSpPr>
          <p:spPr>
            <a:xfrm>
              <a:off x="5867150"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5" name="rc595"/>
            <p:cNvSpPr/>
            <p:nvPr/>
          </p:nvSpPr>
          <p:spPr>
            <a:xfrm>
              <a:off x="6132213"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6" name="rc596"/>
            <p:cNvSpPr/>
            <p:nvPr/>
          </p:nvSpPr>
          <p:spPr>
            <a:xfrm>
              <a:off x="6397276"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7" name="rc597"/>
            <p:cNvSpPr/>
            <p:nvPr/>
          </p:nvSpPr>
          <p:spPr>
            <a:xfrm>
              <a:off x="6662338"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8" name="rc598"/>
            <p:cNvSpPr/>
            <p:nvPr/>
          </p:nvSpPr>
          <p:spPr>
            <a:xfrm>
              <a:off x="6927401"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9" name="rc599"/>
            <p:cNvSpPr/>
            <p:nvPr/>
          </p:nvSpPr>
          <p:spPr>
            <a:xfrm>
              <a:off x="7192464"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0" name="rc600"/>
            <p:cNvSpPr/>
            <p:nvPr/>
          </p:nvSpPr>
          <p:spPr>
            <a:xfrm>
              <a:off x="7457527"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1" name="rc601"/>
            <p:cNvSpPr/>
            <p:nvPr/>
          </p:nvSpPr>
          <p:spPr>
            <a:xfrm>
              <a:off x="7722590"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2" name="rc602"/>
            <p:cNvSpPr/>
            <p:nvPr/>
          </p:nvSpPr>
          <p:spPr>
            <a:xfrm>
              <a:off x="7987653" y="302463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03" name="rc603"/>
            <p:cNvSpPr/>
            <p:nvPr/>
          </p:nvSpPr>
          <p:spPr>
            <a:xfrm>
              <a:off x="8252716" y="3024634"/>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04" name="rc604"/>
            <p:cNvSpPr/>
            <p:nvPr/>
          </p:nvSpPr>
          <p:spPr>
            <a:xfrm>
              <a:off x="2686396" y="464111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5" name="rc605"/>
            <p:cNvSpPr/>
            <p:nvPr/>
          </p:nvSpPr>
          <p:spPr>
            <a:xfrm>
              <a:off x="2951458" y="464111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6" name="rc606"/>
            <p:cNvSpPr/>
            <p:nvPr/>
          </p:nvSpPr>
          <p:spPr>
            <a:xfrm>
              <a:off x="3216521" y="464111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7" name="rc607"/>
            <p:cNvSpPr/>
            <p:nvPr/>
          </p:nvSpPr>
          <p:spPr>
            <a:xfrm>
              <a:off x="3481584" y="464111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8" name="rc608"/>
            <p:cNvSpPr/>
            <p:nvPr/>
          </p:nvSpPr>
          <p:spPr>
            <a:xfrm>
              <a:off x="3746647" y="4641115"/>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9" name="rc609"/>
            <p:cNvSpPr/>
            <p:nvPr/>
          </p:nvSpPr>
          <p:spPr>
            <a:xfrm>
              <a:off x="4011710" y="464111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10" name="rc610"/>
            <p:cNvSpPr/>
            <p:nvPr/>
          </p:nvSpPr>
          <p:spPr>
            <a:xfrm>
              <a:off x="4276773" y="464111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11" name="rc611"/>
            <p:cNvSpPr/>
            <p:nvPr/>
          </p:nvSpPr>
          <p:spPr>
            <a:xfrm>
              <a:off x="4541836" y="464111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12" name="rc612"/>
            <p:cNvSpPr/>
            <p:nvPr/>
          </p:nvSpPr>
          <p:spPr>
            <a:xfrm>
              <a:off x="4806898" y="464111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13" name="rc613"/>
            <p:cNvSpPr/>
            <p:nvPr/>
          </p:nvSpPr>
          <p:spPr>
            <a:xfrm>
              <a:off x="5071961" y="464111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14" name="rc614"/>
            <p:cNvSpPr/>
            <p:nvPr/>
          </p:nvSpPr>
          <p:spPr>
            <a:xfrm>
              <a:off x="5337024" y="464111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5" name="rc615"/>
            <p:cNvSpPr/>
            <p:nvPr/>
          </p:nvSpPr>
          <p:spPr>
            <a:xfrm>
              <a:off x="5602087" y="464111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16" name="rc616"/>
            <p:cNvSpPr/>
            <p:nvPr/>
          </p:nvSpPr>
          <p:spPr>
            <a:xfrm>
              <a:off x="5867150" y="464111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17" name="rc617"/>
            <p:cNvSpPr/>
            <p:nvPr/>
          </p:nvSpPr>
          <p:spPr>
            <a:xfrm>
              <a:off x="6132213" y="4641115"/>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18" name="rc618"/>
            <p:cNvSpPr/>
            <p:nvPr/>
          </p:nvSpPr>
          <p:spPr>
            <a:xfrm>
              <a:off x="6397276" y="4641115"/>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19" name="rc619"/>
            <p:cNvSpPr/>
            <p:nvPr/>
          </p:nvSpPr>
          <p:spPr>
            <a:xfrm>
              <a:off x="6662338" y="4641115"/>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20" name="rc620"/>
            <p:cNvSpPr/>
            <p:nvPr/>
          </p:nvSpPr>
          <p:spPr>
            <a:xfrm>
              <a:off x="6927401" y="464111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21" name="rc621"/>
            <p:cNvSpPr/>
            <p:nvPr/>
          </p:nvSpPr>
          <p:spPr>
            <a:xfrm>
              <a:off x="7192464" y="4641115"/>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22" name="rc622"/>
            <p:cNvSpPr/>
            <p:nvPr/>
          </p:nvSpPr>
          <p:spPr>
            <a:xfrm>
              <a:off x="7457527" y="464111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23" name="rc623"/>
            <p:cNvSpPr/>
            <p:nvPr/>
          </p:nvSpPr>
          <p:spPr>
            <a:xfrm>
              <a:off x="7722590" y="464111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24" name="rc624"/>
            <p:cNvSpPr/>
            <p:nvPr/>
          </p:nvSpPr>
          <p:spPr>
            <a:xfrm>
              <a:off x="7987653" y="4641115"/>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25" name="rc625"/>
            <p:cNvSpPr/>
            <p:nvPr/>
          </p:nvSpPr>
          <p:spPr>
            <a:xfrm>
              <a:off x="8252716" y="464111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26" name="rc626"/>
            <p:cNvSpPr/>
            <p:nvPr/>
          </p:nvSpPr>
          <p:spPr>
            <a:xfrm>
              <a:off x="8517778" y="464111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27" name="rc627"/>
            <p:cNvSpPr/>
            <p:nvPr/>
          </p:nvSpPr>
          <p:spPr>
            <a:xfrm>
              <a:off x="8782841" y="4641115"/>
              <a:ext cx="265062" cy="13470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28" name="rc628"/>
            <p:cNvSpPr/>
            <p:nvPr/>
          </p:nvSpPr>
          <p:spPr>
            <a:xfrm>
              <a:off x="2686396" y="423699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29" name="rc629"/>
            <p:cNvSpPr/>
            <p:nvPr/>
          </p:nvSpPr>
          <p:spPr>
            <a:xfrm>
              <a:off x="2951458" y="423699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30" name="rc630"/>
            <p:cNvSpPr/>
            <p:nvPr/>
          </p:nvSpPr>
          <p:spPr>
            <a:xfrm>
              <a:off x="3216521" y="4236995"/>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31" name="rc631"/>
            <p:cNvSpPr/>
            <p:nvPr/>
          </p:nvSpPr>
          <p:spPr>
            <a:xfrm>
              <a:off x="3481584" y="423699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2" name="rc632"/>
            <p:cNvSpPr/>
            <p:nvPr/>
          </p:nvSpPr>
          <p:spPr>
            <a:xfrm>
              <a:off x="3746647" y="423699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33" name="rc633"/>
            <p:cNvSpPr/>
            <p:nvPr/>
          </p:nvSpPr>
          <p:spPr>
            <a:xfrm>
              <a:off x="4011710" y="4236995"/>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34" name="rc634"/>
            <p:cNvSpPr/>
            <p:nvPr/>
          </p:nvSpPr>
          <p:spPr>
            <a:xfrm>
              <a:off x="4276773" y="423699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35" name="rc635"/>
            <p:cNvSpPr/>
            <p:nvPr/>
          </p:nvSpPr>
          <p:spPr>
            <a:xfrm>
              <a:off x="4541836" y="423699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36" name="rc636"/>
            <p:cNvSpPr/>
            <p:nvPr/>
          </p:nvSpPr>
          <p:spPr>
            <a:xfrm>
              <a:off x="4806898" y="423699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37" name="rc637"/>
            <p:cNvSpPr/>
            <p:nvPr/>
          </p:nvSpPr>
          <p:spPr>
            <a:xfrm>
              <a:off x="5071961" y="423699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38" name="rc638"/>
            <p:cNvSpPr/>
            <p:nvPr/>
          </p:nvSpPr>
          <p:spPr>
            <a:xfrm>
              <a:off x="5337024" y="423699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39" name="rc639"/>
            <p:cNvSpPr/>
            <p:nvPr/>
          </p:nvSpPr>
          <p:spPr>
            <a:xfrm>
              <a:off x="5602087" y="423699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40" name="rc640"/>
            <p:cNvSpPr/>
            <p:nvPr/>
          </p:nvSpPr>
          <p:spPr>
            <a:xfrm>
              <a:off x="5867150" y="4236995"/>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41" name="rc641"/>
            <p:cNvSpPr/>
            <p:nvPr/>
          </p:nvSpPr>
          <p:spPr>
            <a:xfrm>
              <a:off x="6132213" y="423699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42" name="rc642"/>
            <p:cNvSpPr/>
            <p:nvPr/>
          </p:nvSpPr>
          <p:spPr>
            <a:xfrm>
              <a:off x="6397276" y="423699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43" name="rc643"/>
            <p:cNvSpPr/>
            <p:nvPr/>
          </p:nvSpPr>
          <p:spPr>
            <a:xfrm>
              <a:off x="6662338" y="423699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44" name="rc644"/>
            <p:cNvSpPr/>
            <p:nvPr/>
          </p:nvSpPr>
          <p:spPr>
            <a:xfrm>
              <a:off x="6927401" y="423699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45" name="rc645"/>
            <p:cNvSpPr/>
            <p:nvPr/>
          </p:nvSpPr>
          <p:spPr>
            <a:xfrm>
              <a:off x="7192464" y="4236995"/>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6" name="rc646"/>
            <p:cNvSpPr/>
            <p:nvPr/>
          </p:nvSpPr>
          <p:spPr>
            <a:xfrm>
              <a:off x="7457527" y="4236995"/>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7" name="rc647"/>
            <p:cNvSpPr/>
            <p:nvPr/>
          </p:nvSpPr>
          <p:spPr>
            <a:xfrm>
              <a:off x="7722590" y="423699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48" name="rc648"/>
            <p:cNvSpPr/>
            <p:nvPr/>
          </p:nvSpPr>
          <p:spPr>
            <a:xfrm>
              <a:off x="7987653" y="4236995"/>
              <a:ext cx="265062" cy="13470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649" name="rc649"/>
            <p:cNvSpPr/>
            <p:nvPr/>
          </p:nvSpPr>
          <p:spPr>
            <a:xfrm>
              <a:off x="8252716" y="423699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50" name="rc650"/>
            <p:cNvSpPr/>
            <p:nvPr/>
          </p:nvSpPr>
          <p:spPr>
            <a:xfrm>
              <a:off x="8517778" y="423699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51" name="rc651"/>
            <p:cNvSpPr/>
            <p:nvPr/>
          </p:nvSpPr>
          <p:spPr>
            <a:xfrm>
              <a:off x="8782841" y="423699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52" name="rc652"/>
            <p:cNvSpPr/>
            <p:nvPr/>
          </p:nvSpPr>
          <p:spPr>
            <a:xfrm>
              <a:off x="2686396" y="450640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53" name="rc653"/>
            <p:cNvSpPr/>
            <p:nvPr/>
          </p:nvSpPr>
          <p:spPr>
            <a:xfrm>
              <a:off x="2951458" y="450640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54" name="rc654"/>
            <p:cNvSpPr/>
            <p:nvPr/>
          </p:nvSpPr>
          <p:spPr>
            <a:xfrm>
              <a:off x="3216521" y="450640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55" name="rc655"/>
            <p:cNvSpPr/>
            <p:nvPr/>
          </p:nvSpPr>
          <p:spPr>
            <a:xfrm>
              <a:off x="3481584" y="450640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56" name="rc656"/>
            <p:cNvSpPr/>
            <p:nvPr/>
          </p:nvSpPr>
          <p:spPr>
            <a:xfrm>
              <a:off x="3746647" y="450640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57" name="rc657"/>
            <p:cNvSpPr/>
            <p:nvPr/>
          </p:nvSpPr>
          <p:spPr>
            <a:xfrm>
              <a:off x="4011710" y="450640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58" name="rc658"/>
            <p:cNvSpPr/>
            <p:nvPr/>
          </p:nvSpPr>
          <p:spPr>
            <a:xfrm>
              <a:off x="4276773" y="450640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59" name="rc659"/>
            <p:cNvSpPr/>
            <p:nvPr/>
          </p:nvSpPr>
          <p:spPr>
            <a:xfrm>
              <a:off x="4541836" y="450640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0" name="rc660"/>
            <p:cNvSpPr/>
            <p:nvPr/>
          </p:nvSpPr>
          <p:spPr>
            <a:xfrm>
              <a:off x="4806898" y="450640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61" name="rc661"/>
            <p:cNvSpPr/>
            <p:nvPr/>
          </p:nvSpPr>
          <p:spPr>
            <a:xfrm>
              <a:off x="5071961" y="450640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62" name="rc662"/>
            <p:cNvSpPr/>
            <p:nvPr/>
          </p:nvSpPr>
          <p:spPr>
            <a:xfrm>
              <a:off x="5337024" y="450640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63" name="rc663"/>
            <p:cNvSpPr/>
            <p:nvPr/>
          </p:nvSpPr>
          <p:spPr>
            <a:xfrm>
              <a:off x="5602087" y="450640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64" name="rc664"/>
            <p:cNvSpPr/>
            <p:nvPr/>
          </p:nvSpPr>
          <p:spPr>
            <a:xfrm>
              <a:off x="5867150" y="450640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65" name="rc665"/>
            <p:cNvSpPr/>
            <p:nvPr/>
          </p:nvSpPr>
          <p:spPr>
            <a:xfrm>
              <a:off x="6132213" y="450640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66" name="rc666"/>
            <p:cNvSpPr/>
            <p:nvPr/>
          </p:nvSpPr>
          <p:spPr>
            <a:xfrm>
              <a:off x="6397276" y="450640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67" name="rc667"/>
            <p:cNvSpPr/>
            <p:nvPr/>
          </p:nvSpPr>
          <p:spPr>
            <a:xfrm>
              <a:off x="6662338" y="450640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68" name="rc668"/>
            <p:cNvSpPr/>
            <p:nvPr/>
          </p:nvSpPr>
          <p:spPr>
            <a:xfrm>
              <a:off x="6927401" y="450640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69" name="rc669"/>
            <p:cNvSpPr/>
            <p:nvPr/>
          </p:nvSpPr>
          <p:spPr>
            <a:xfrm>
              <a:off x="7192464" y="450640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70" name="rc670"/>
            <p:cNvSpPr/>
            <p:nvPr/>
          </p:nvSpPr>
          <p:spPr>
            <a:xfrm>
              <a:off x="7457527" y="450640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71" name="rc671"/>
            <p:cNvSpPr/>
            <p:nvPr/>
          </p:nvSpPr>
          <p:spPr>
            <a:xfrm>
              <a:off x="7722590" y="450640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72" name="rc672"/>
            <p:cNvSpPr/>
            <p:nvPr/>
          </p:nvSpPr>
          <p:spPr>
            <a:xfrm>
              <a:off x="7987653" y="4506408"/>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73" name="rc673"/>
            <p:cNvSpPr/>
            <p:nvPr/>
          </p:nvSpPr>
          <p:spPr>
            <a:xfrm>
              <a:off x="8252716" y="4506408"/>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74" name="rc674"/>
            <p:cNvSpPr/>
            <p:nvPr/>
          </p:nvSpPr>
          <p:spPr>
            <a:xfrm>
              <a:off x="8517778" y="4506408"/>
              <a:ext cx="265062" cy="13470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75" name="rc675"/>
            <p:cNvSpPr/>
            <p:nvPr/>
          </p:nvSpPr>
          <p:spPr>
            <a:xfrm>
              <a:off x="8782841" y="4506408"/>
              <a:ext cx="265062" cy="13470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676" name="rc676"/>
            <p:cNvSpPr/>
            <p:nvPr/>
          </p:nvSpPr>
          <p:spPr>
            <a:xfrm>
              <a:off x="2951458" y="248580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77" name="rc677"/>
            <p:cNvSpPr/>
            <p:nvPr/>
          </p:nvSpPr>
          <p:spPr>
            <a:xfrm>
              <a:off x="3216521" y="2485807"/>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678" name="rc678"/>
            <p:cNvSpPr/>
            <p:nvPr/>
          </p:nvSpPr>
          <p:spPr>
            <a:xfrm>
              <a:off x="3481584" y="248580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79" name="rc679"/>
            <p:cNvSpPr/>
            <p:nvPr/>
          </p:nvSpPr>
          <p:spPr>
            <a:xfrm>
              <a:off x="3746647" y="248580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80" name="rc680"/>
            <p:cNvSpPr/>
            <p:nvPr/>
          </p:nvSpPr>
          <p:spPr>
            <a:xfrm>
              <a:off x="4011710" y="2485807"/>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1" name="rc681"/>
            <p:cNvSpPr/>
            <p:nvPr/>
          </p:nvSpPr>
          <p:spPr>
            <a:xfrm>
              <a:off x="4276773"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82" name="rc682"/>
            <p:cNvSpPr/>
            <p:nvPr/>
          </p:nvSpPr>
          <p:spPr>
            <a:xfrm>
              <a:off x="4541836" y="248580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3" name="rc683"/>
            <p:cNvSpPr/>
            <p:nvPr/>
          </p:nvSpPr>
          <p:spPr>
            <a:xfrm>
              <a:off x="4806898" y="248580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84" name="rc684"/>
            <p:cNvSpPr/>
            <p:nvPr/>
          </p:nvSpPr>
          <p:spPr>
            <a:xfrm>
              <a:off x="5071961" y="248580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85" name="rc685"/>
            <p:cNvSpPr/>
            <p:nvPr/>
          </p:nvSpPr>
          <p:spPr>
            <a:xfrm>
              <a:off x="5337024" y="2485807"/>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6" name="rc686"/>
            <p:cNvSpPr/>
            <p:nvPr/>
          </p:nvSpPr>
          <p:spPr>
            <a:xfrm>
              <a:off x="5602087" y="2485807"/>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7" name="rc687"/>
            <p:cNvSpPr/>
            <p:nvPr/>
          </p:nvSpPr>
          <p:spPr>
            <a:xfrm>
              <a:off x="5867150" y="248580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88" name="rc688"/>
            <p:cNvSpPr/>
            <p:nvPr/>
          </p:nvSpPr>
          <p:spPr>
            <a:xfrm>
              <a:off x="6132213" y="248580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89" name="rc689"/>
            <p:cNvSpPr/>
            <p:nvPr/>
          </p:nvSpPr>
          <p:spPr>
            <a:xfrm>
              <a:off x="6397276" y="248580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0" name="rc690"/>
            <p:cNvSpPr/>
            <p:nvPr/>
          </p:nvSpPr>
          <p:spPr>
            <a:xfrm>
              <a:off x="6662338" y="248580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1" name="rc691"/>
            <p:cNvSpPr/>
            <p:nvPr/>
          </p:nvSpPr>
          <p:spPr>
            <a:xfrm>
              <a:off x="6927401" y="248580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92" name="rc692"/>
            <p:cNvSpPr/>
            <p:nvPr/>
          </p:nvSpPr>
          <p:spPr>
            <a:xfrm>
              <a:off x="7192464" y="248580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93" name="rc693"/>
            <p:cNvSpPr/>
            <p:nvPr/>
          </p:nvSpPr>
          <p:spPr>
            <a:xfrm>
              <a:off x="7457527" y="2485807"/>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4" name="rc694"/>
            <p:cNvSpPr/>
            <p:nvPr/>
          </p:nvSpPr>
          <p:spPr>
            <a:xfrm>
              <a:off x="2686396" y="248580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5" name="rc695"/>
            <p:cNvSpPr/>
            <p:nvPr/>
          </p:nvSpPr>
          <p:spPr>
            <a:xfrm>
              <a:off x="7722590"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96" name="rc696"/>
            <p:cNvSpPr/>
            <p:nvPr/>
          </p:nvSpPr>
          <p:spPr>
            <a:xfrm>
              <a:off x="7987653" y="2485807"/>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7" name="rc697"/>
            <p:cNvSpPr/>
            <p:nvPr/>
          </p:nvSpPr>
          <p:spPr>
            <a:xfrm>
              <a:off x="8252716"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8" name="rc698"/>
            <p:cNvSpPr/>
            <p:nvPr/>
          </p:nvSpPr>
          <p:spPr>
            <a:xfrm>
              <a:off x="8517778" y="248580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99" name="rc699"/>
            <p:cNvSpPr/>
            <p:nvPr/>
          </p:nvSpPr>
          <p:spPr>
            <a:xfrm>
              <a:off x="8782841"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00" name="rc700"/>
            <p:cNvSpPr/>
            <p:nvPr/>
          </p:nvSpPr>
          <p:spPr>
            <a:xfrm>
              <a:off x="2686396" y="5314649"/>
              <a:ext cx="265062" cy="13470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01" name="rc701"/>
            <p:cNvSpPr/>
            <p:nvPr/>
          </p:nvSpPr>
          <p:spPr>
            <a:xfrm>
              <a:off x="2951458" y="5314649"/>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02" name="rc702"/>
            <p:cNvSpPr/>
            <p:nvPr/>
          </p:nvSpPr>
          <p:spPr>
            <a:xfrm>
              <a:off x="3216521" y="5314649"/>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03" name="rc703"/>
            <p:cNvSpPr/>
            <p:nvPr/>
          </p:nvSpPr>
          <p:spPr>
            <a:xfrm>
              <a:off x="3481584" y="5314649"/>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704" name="rc704"/>
            <p:cNvSpPr/>
            <p:nvPr/>
          </p:nvSpPr>
          <p:spPr>
            <a:xfrm>
              <a:off x="3746647" y="5314649"/>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05" name="rc705"/>
            <p:cNvSpPr/>
            <p:nvPr/>
          </p:nvSpPr>
          <p:spPr>
            <a:xfrm>
              <a:off x="4011710" y="5314649"/>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06" name="rc706"/>
            <p:cNvSpPr/>
            <p:nvPr/>
          </p:nvSpPr>
          <p:spPr>
            <a:xfrm>
              <a:off x="4276773" y="5314649"/>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07" name="rc707"/>
            <p:cNvSpPr/>
            <p:nvPr/>
          </p:nvSpPr>
          <p:spPr>
            <a:xfrm>
              <a:off x="4541836" y="5314649"/>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08" name="rc708"/>
            <p:cNvSpPr/>
            <p:nvPr/>
          </p:nvSpPr>
          <p:spPr>
            <a:xfrm>
              <a:off x="4806898" y="5314649"/>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09" name="rc709"/>
            <p:cNvSpPr/>
            <p:nvPr/>
          </p:nvSpPr>
          <p:spPr>
            <a:xfrm>
              <a:off x="5071961" y="5314649"/>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10" name="rc710"/>
            <p:cNvSpPr/>
            <p:nvPr/>
          </p:nvSpPr>
          <p:spPr>
            <a:xfrm>
              <a:off x="5337024" y="5314649"/>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11" name="rc711"/>
            <p:cNvSpPr/>
            <p:nvPr/>
          </p:nvSpPr>
          <p:spPr>
            <a:xfrm>
              <a:off x="5602087" y="5314649"/>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12" name="rc712"/>
            <p:cNvSpPr/>
            <p:nvPr/>
          </p:nvSpPr>
          <p:spPr>
            <a:xfrm>
              <a:off x="5867150" y="5314649"/>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3" name="rc713"/>
            <p:cNvSpPr/>
            <p:nvPr/>
          </p:nvSpPr>
          <p:spPr>
            <a:xfrm>
              <a:off x="6132213" y="5314649"/>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4" name="rc714"/>
            <p:cNvSpPr/>
            <p:nvPr/>
          </p:nvSpPr>
          <p:spPr>
            <a:xfrm>
              <a:off x="6397276" y="5314649"/>
              <a:ext cx="265062" cy="13470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15" name="rc715"/>
            <p:cNvSpPr/>
            <p:nvPr/>
          </p:nvSpPr>
          <p:spPr>
            <a:xfrm>
              <a:off x="6662338" y="5314649"/>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16" name="rc716"/>
            <p:cNvSpPr/>
            <p:nvPr/>
          </p:nvSpPr>
          <p:spPr>
            <a:xfrm>
              <a:off x="6927401" y="5314649"/>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17" name="rc717"/>
            <p:cNvSpPr/>
            <p:nvPr/>
          </p:nvSpPr>
          <p:spPr>
            <a:xfrm>
              <a:off x="7192464" y="5314649"/>
              <a:ext cx="265062" cy="13470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718" name="rc718"/>
            <p:cNvSpPr/>
            <p:nvPr/>
          </p:nvSpPr>
          <p:spPr>
            <a:xfrm>
              <a:off x="7457527" y="5314649"/>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19" name="rc719"/>
            <p:cNvSpPr/>
            <p:nvPr/>
          </p:nvSpPr>
          <p:spPr>
            <a:xfrm>
              <a:off x="7722590" y="5314649"/>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20" name="rc720"/>
            <p:cNvSpPr/>
            <p:nvPr/>
          </p:nvSpPr>
          <p:spPr>
            <a:xfrm>
              <a:off x="7987653" y="5314649"/>
              <a:ext cx="265062" cy="13470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21" name="rc721"/>
            <p:cNvSpPr/>
            <p:nvPr/>
          </p:nvSpPr>
          <p:spPr>
            <a:xfrm>
              <a:off x="8252716" y="5314649"/>
              <a:ext cx="265062" cy="13470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22" name="rc722"/>
            <p:cNvSpPr/>
            <p:nvPr/>
          </p:nvSpPr>
          <p:spPr>
            <a:xfrm>
              <a:off x="8517778" y="5314649"/>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23" name="rc723"/>
            <p:cNvSpPr/>
            <p:nvPr/>
          </p:nvSpPr>
          <p:spPr>
            <a:xfrm>
              <a:off x="8782841" y="5314649"/>
              <a:ext cx="265062" cy="13470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24" name="rc724"/>
            <p:cNvSpPr/>
            <p:nvPr/>
          </p:nvSpPr>
          <p:spPr>
            <a:xfrm>
              <a:off x="2686396"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5" name="rc725"/>
            <p:cNvSpPr/>
            <p:nvPr/>
          </p:nvSpPr>
          <p:spPr>
            <a:xfrm>
              <a:off x="2951458"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6" name="rc726"/>
            <p:cNvSpPr/>
            <p:nvPr/>
          </p:nvSpPr>
          <p:spPr>
            <a:xfrm>
              <a:off x="3216521"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27" name="rc727"/>
            <p:cNvSpPr/>
            <p:nvPr/>
          </p:nvSpPr>
          <p:spPr>
            <a:xfrm>
              <a:off x="3481584" y="167756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28" name="rc728"/>
            <p:cNvSpPr/>
            <p:nvPr/>
          </p:nvSpPr>
          <p:spPr>
            <a:xfrm>
              <a:off x="3746647" y="167756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29" name="rc729"/>
            <p:cNvSpPr/>
            <p:nvPr/>
          </p:nvSpPr>
          <p:spPr>
            <a:xfrm>
              <a:off x="4011710" y="167756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0" name="rc730"/>
            <p:cNvSpPr/>
            <p:nvPr/>
          </p:nvSpPr>
          <p:spPr>
            <a:xfrm>
              <a:off x="4276773" y="167756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1" name="rc731"/>
            <p:cNvSpPr/>
            <p:nvPr/>
          </p:nvSpPr>
          <p:spPr>
            <a:xfrm>
              <a:off x="4541836" y="167756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2" name="rc732"/>
            <p:cNvSpPr/>
            <p:nvPr/>
          </p:nvSpPr>
          <p:spPr>
            <a:xfrm>
              <a:off x="4806898" y="167756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3" name="rc733"/>
            <p:cNvSpPr/>
            <p:nvPr/>
          </p:nvSpPr>
          <p:spPr>
            <a:xfrm>
              <a:off x="5071961"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34" name="rc734"/>
            <p:cNvSpPr/>
            <p:nvPr/>
          </p:nvSpPr>
          <p:spPr>
            <a:xfrm>
              <a:off x="5337024"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35" name="rc735"/>
            <p:cNvSpPr/>
            <p:nvPr/>
          </p:nvSpPr>
          <p:spPr>
            <a:xfrm>
              <a:off x="5602087" y="167756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6" name="rc736"/>
            <p:cNvSpPr/>
            <p:nvPr/>
          </p:nvSpPr>
          <p:spPr>
            <a:xfrm>
              <a:off x="5867150"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7" name="rc737"/>
            <p:cNvSpPr/>
            <p:nvPr/>
          </p:nvSpPr>
          <p:spPr>
            <a:xfrm>
              <a:off x="6132213"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8" name="rc738"/>
            <p:cNvSpPr/>
            <p:nvPr/>
          </p:nvSpPr>
          <p:spPr>
            <a:xfrm>
              <a:off x="6397276"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39" name="rc739"/>
            <p:cNvSpPr/>
            <p:nvPr/>
          </p:nvSpPr>
          <p:spPr>
            <a:xfrm>
              <a:off x="6662338"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40" name="rc740"/>
            <p:cNvSpPr/>
            <p:nvPr/>
          </p:nvSpPr>
          <p:spPr>
            <a:xfrm>
              <a:off x="6927401"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41" name="rc741"/>
            <p:cNvSpPr/>
            <p:nvPr/>
          </p:nvSpPr>
          <p:spPr>
            <a:xfrm>
              <a:off x="7192464"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2" name="rc742"/>
            <p:cNvSpPr/>
            <p:nvPr/>
          </p:nvSpPr>
          <p:spPr>
            <a:xfrm>
              <a:off x="7457527"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3" name="rc743"/>
            <p:cNvSpPr/>
            <p:nvPr/>
          </p:nvSpPr>
          <p:spPr>
            <a:xfrm>
              <a:off x="7722590"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4" name="rc744"/>
            <p:cNvSpPr/>
            <p:nvPr/>
          </p:nvSpPr>
          <p:spPr>
            <a:xfrm>
              <a:off x="7987653" y="1677566"/>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45" name="rc745"/>
            <p:cNvSpPr/>
            <p:nvPr/>
          </p:nvSpPr>
          <p:spPr>
            <a:xfrm>
              <a:off x="8252716"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6" name="rc746"/>
            <p:cNvSpPr/>
            <p:nvPr/>
          </p:nvSpPr>
          <p:spPr>
            <a:xfrm>
              <a:off x="8517778"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7" name="rc747"/>
            <p:cNvSpPr/>
            <p:nvPr/>
          </p:nvSpPr>
          <p:spPr>
            <a:xfrm>
              <a:off x="8782841" y="1677566"/>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48" name="rc748"/>
            <p:cNvSpPr/>
            <p:nvPr/>
          </p:nvSpPr>
          <p:spPr>
            <a:xfrm>
              <a:off x="2686396" y="275522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49" name="rc749"/>
            <p:cNvSpPr/>
            <p:nvPr/>
          </p:nvSpPr>
          <p:spPr>
            <a:xfrm>
              <a:off x="2951458" y="2755220"/>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50" name="rc750"/>
            <p:cNvSpPr/>
            <p:nvPr/>
          </p:nvSpPr>
          <p:spPr>
            <a:xfrm>
              <a:off x="3216521" y="275522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51" name="rc751"/>
            <p:cNvSpPr/>
            <p:nvPr/>
          </p:nvSpPr>
          <p:spPr>
            <a:xfrm>
              <a:off x="3481584" y="2755220"/>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52" name="rc752"/>
            <p:cNvSpPr/>
            <p:nvPr/>
          </p:nvSpPr>
          <p:spPr>
            <a:xfrm>
              <a:off x="3746647" y="275522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3" name="rc753"/>
            <p:cNvSpPr/>
            <p:nvPr/>
          </p:nvSpPr>
          <p:spPr>
            <a:xfrm>
              <a:off x="4011710" y="275522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54" name="rc754"/>
            <p:cNvSpPr/>
            <p:nvPr/>
          </p:nvSpPr>
          <p:spPr>
            <a:xfrm>
              <a:off x="4276773" y="275522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55" name="rc755"/>
            <p:cNvSpPr/>
            <p:nvPr/>
          </p:nvSpPr>
          <p:spPr>
            <a:xfrm>
              <a:off x="4541836" y="2755220"/>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56" name="rc756"/>
            <p:cNvSpPr/>
            <p:nvPr/>
          </p:nvSpPr>
          <p:spPr>
            <a:xfrm>
              <a:off x="4806898" y="275522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57" name="rc757"/>
            <p:cNvSpPr/>
            <p:nvPr/>
          </p:nvSpPr>
          <p:spPr>
            <a:xfrm>
              <a:off x="5071961" y="275522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58" name="rc758"/>
            <p:cNvSpPr/>
            <p:nvPr/>
          </p:nvSpPr>
          <p:spPr>
            <a:xfrm>
              <a:off x="5337024" y="275522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59" name="rc759"/>
            <p:cNvSpPr/>
            <p:nvPr/>
          </p:nvSpPr>
          <p:spPr>
            <a:xfrm>
              <a:off x="5602087" y="275522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60" name="rc760"/>
            <p:cNvSpPr/>
            <p:nvPr/>
          </p:nvSpPr>
          <p:spPr>
            <a:xfrm>
              <a:off x="5867150" y="275522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61" name="rc761"/>
            <p:cNvSpPr/>
            <p:nvPr/>
          </p:nvSpPr>
          <p:spPr>
            <a:xfrm>
              <a:off x="6132213" y="275522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62" name="rc762"/>
            <p:cNvSpPr/>
            <p:nvPr/>
          </p:nvSpPr>
          <p:spPr>
            <a:xfrm>
              <a:off x="6397276" y="275522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63" name="rc763"/>
            <p:cNvSpPr/>
            <p:nvPr/>
          </p:nvSpPr>
          <p:spPr>
            <a:xfrm>
              <a:off x="6662338" y="275522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4" name="rc764"/>
            <p:cNvSpPr/>
            <p:nvPr/>
          </p:nvSpPr>
          <p:spPr>
            <a:xfrm>
              <a:off x="6927401" y="275522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5" name="rc765"/>
            <p:cNvSpPr/>
            <p:nvPr/>
          </p:nvSpPr>
          <p:spPr>
            <a:xfrm>
              <a:off x="7192464" y="2755220"/>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66" name="rc766"/>
            <p:cNvSpPr/>
            <p:nvPr/>
          </p:nvSpPr>
          <p:spPr>
            <a:xfrm>
              <a:off x="7457527"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7" name="rc767"/>
            <p:cNvSpPr/>
            <p:nvPr/>
          </p:nvSpPr>
          <p:spPr>
            <a:xfrm>
              <a:off x="7722590" y="275522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68" name="rc768"/>
            <p:cNvSpPr/>
            <p:nvPr/>
          </p:nvSpPr>
          <p:spPr>
            <a:xfrm>
              <a:off x="7987653" y="275522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9" name="rc769"/>
            <p:cNvSpPr/>
            <p:nvPr/>
          </p:nvSpPr>
          <p:spPr>
            <a:xfrm>
              <a:off x="8252716" y="275522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0" name="rc770"/>
            <p:cNvSpPr/>
            <p:nvPr/>
          </p:nvSpPr>
          <p:spPr>
            <a:xfrm>
              <a:off x="8517778" y="275522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71" name="rc771"/>
            <p:cNvSpPr/>
            <p:nvPr/>
          </p:nvSpPr>
          <p:spPr>
            <a:xfrm>
              <a:off x="8782841" y="275522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72" name="rc772"/>
            <p:cNvSpPr/>
            <p:nvPr/>
          </p:nvSpPr>
          <p:spPr>
            <a:xfrm>
              <a:off x="2686396" y="2216393"/>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73" name="rc773"/>
            <p:cNvSpPr/>
            <p:nvPr/>
          </p:nvSpPr>
          <p:spPr>
            <a:xfrm>
              <a:off x="2951458" y="221639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4" name="rc774"/>
            <p:cNvSpPr/>
            <p:nvPr/>
          </p:nvSpPr>
          <p:spPr>
            <a:xfrm>
              <a:off x="3216521"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75" name="rc775"/>
            <p:cNvSpPr/>
            <p:nvPr/>
          </p:nvSpPr>
          <p:spPr>
            <a:xfrm>
              <a:off x="3481584" y="2216393"/>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76" name="rc776"/>
            <p:cNvSpPr/>
            <p:nvPr/>
          </p:nvSpPr>
          <p:spPr>
            <a:xfrm>
              <a:off x="3746647" y="221639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7" name="rc777"/>
            <p:cNvSpPr/>
            <p:nvPr/>
          </p:nvSpPr>
          <p:spPr>
            <a:xfrm>
              <a:off x="4011710" y="221639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78" name="rc778"/>
            <p:cNvSpPr/>
            <p:nvPr/>
          </p:nvSpPr>
          <p:spPr>
            <a:xfrm>
              <a:off x="4276773"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79" name="rc779"/>
            <p:cNvSpPr/>
            <p:nvPr/>
          </p:nvSpPr>
          <p:spPr>
            <a:xfrm>
              <a:off x="4541836" y="221639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0" name="rc780"/>
            <p:cNvSpPr/>
            <p:nvPr/>
          </p:nvSpPr>
          <p:spPr>
            <a:xfrm>
              <a:off x="4806898" y="221639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1" name="rc781"/>
            <p:cNvSpPr/>
            <p:nvPr/>
          </p:nvSpPr>
          <p:spPr>
            <a:xfrm>
              <a:off x="5071961"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82" name="rc782"/>
            <p:cNvSpPr/>
            <p:nvPr/>
          </p:nvSpPr>
          <p:spPr>
            <a:xfrm>
              <a:off x="5337024"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83" name="rc783"/>
            <p:cNvSpPr/>
            <p:nvPr/>
          </p:nvSpPr>
          <p:spPr>
            <a:xfrm>
              <a:off x="5602087"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84" name="rc784"/>
            <p:cNvSpPr/>
            <p:nvPr/>
          </p:nvSpPr>
          <p:spPr>
            <a:xfrm>
              <a:off x="5867150"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85" name="rc785"/>
            <p:cNvSpPr/>
            <p:nvPr/>
          </p:nvSpPr>
          <p:spPr>
            <a:xfrm>
              <a:off x="6132213" y="221639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86" name="rc786"/>
            <p:cNvSpPr/>
            <p:nvPr/>
          </p:nvSpPr>
          <p:spPr>
            <a:xfrm>
              <a:off x="6397276"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87" name="rc787"/>
            <p:cNvSpPr/>
            <p:nvPr/>
          </p:nvSpPr>
          <p:spPr>
            <a:xfrm>
              <a:off x="6662338"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88" name="rc788"/>
            <p:cNvSpPr/>
            <p:nvPr/>
          </p:nvSpPr>
          <p:spPr>
            <a:xfrm>
              <a:off x="6927401"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89" name="rc789"/>
            <p:cNvSpPr/>
            <p:nvPr/>
          </p:nvSpPr>
          <p:spPr>
            <a:xfrm>
              <a:off x="7192464" y="221639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90" name="rc790"/>
            <p:cNvSpPr/>
            <p:nvPr/>
          </p:nvSpPr>
          <p:spPr>
            <a:xfrm>
              <a:off x="7457527" y="2216393"/>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91" name="rc791"/>
            <p:cNvSpPr/>
            <p:nvPr/>
          </p:nvSpPr>
          <p:spPr>
            <a:xfrm>
              <a:off x="7722590" y="221639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2" name="rc792"/>
            <p:cNvSpPr/>
            <p:nvPr/>
          </p:nvSpPr>
          <p:spPr>
            <a:xfrm>
              <a:off x="7987653" y="2216393"/>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93" name="rc793"/>
            <p:cNvSpPr/>
            <p:nvPr/>
          </p:nvSpPr>
          <p:spPr>
            <a:xfrm>
              <a:off x="8252716" y="2216393"/>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94" name="rc794"/>
            <p:cNvSpPr/>
            <p:nvPr/>
          </p:nvSpPr>
          <p:spPr>
            <a:xfrm>
              <a:off x="8517778" y="221639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5" name="rc795"/>
            <p:cNvSpPr/>
            <p:nvPr/>
          </p:nvSpPr>
          <p:spPr>
            <a:xfrm>
              <a:off x="8782841"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96" name="rc796"/>
            <p:cNvSpPr/>
            <p:nvPr/>
          </p:nvSpPr>
          <p:spPr>
            <a:xfrm>
              <a:off x="2686396" y="100403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97" name="rc797"/>
            <p:cNvSpPr/>
            <p:nvPr/>
          </p:nvSpPr>
          <p:spPr>
            <a:xfrm>
              <a:off x="295145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8" name="rc798"/>
            <p:cNvSpPr/>
            <p:nvPr/>
          </p:nvSpPr>
          <p:spPr>
            <a:xfrm>
              <a:off x="3216521"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9" name="rc799"/>
            <p:cNvSpPr/>
            <p:nvPr/>
          </p:nvSpPr>
          <p:spPr>
            <a:xfrm>
              <a:off x="3481584"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0" name="rc800"/>
            <p:cNvSpPr/>
            <p:nvPr/>
          </p:nvSpPr>
          <p:spPr>
            <a:xfrm>
              <a:off x="3746647"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1" name="rc801"/>
            <p:cNvSpPr/>
            <p:nvPr/>
          </p:nvSpPr>
          <p:spPr>
            <a:xfrm>
              <a:off x="4011710"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2" name="rc802"/>
            <p:cNvSpPr/>
            <p:nvPr/>
          </p:nvSpPr>
          <p:spPr>
            <a:xfrm>
              <a:off x="4276773"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3" name="rc803"/>
            <p:cNvSpPr/>
            <p:nvPr/>
          </p:nvSpPr>
          <p:spPr>
            <a:xfrm>
              <a:off x="4541836"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4" name="rc804"/>
            <p:cNvSpPr/>
            <p:nvPr/>
          </p:nvSpPr>
          <p:spPr>
            <a:xfrm>
              <a:off x="480689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5" name="rc805"/>
            <p:cNvSpPr/>
            <p:nvPr/>
          </p:nvSpPr>
          <p:spPr>
            <a:xfrm>
              <a:off x="5071961"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6" name="rc806"/>
            <p:cNvSpPr/>
            <p:nvPr/>
          </p:nvSpPr>
          <p:spPr>
            <a:xfrm>
              <a:off x="5337024"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7" name="rc807"/>
            <p:cNvSpPr/>
            <p:nvPr/>
          </p:nvSpPr>
          <p:spPr>
            <a:xfrm>
              <a:off x="5602087" y="100403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08" name="rc808"/>
            <p:cNvSpPr/>
            <p:nvPr/>
          </p:nvSpPr>
          <p:spPr>
            <a:xfrm>
              <a:off x="5867150" y="100403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09" name="rc809"/>
            <p:cNvSpPr/>
            <p:nvPr/>
          </p:nvSpPr>
          <p:spPr>
            <a:xfrm>
              <a:off x="6132213" y="100403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0" name="rc810"/>
            <p:cNvSpPr/>
            <p:nvPr/>
          </p:nvSpPr>
          <p:spPr>
            <a:xfrm>
              <a:off x="6397276" y="100403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11" name="rc811"/>
            <p:cNvSpPr/>
            <p:nvPr/>
          </p:nvSpPr>
          <p:spPr>
            <a:xfrm>
              <a:off x="666233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2" name="rc812"/>
            <p:cNvSpPr/>
            <p:nvPr/>
          </p:nvSpPr>
          <p:spPr>
            <a:xfrm>
              <a:off x="6927401"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3" name="rc813"/>
            <p:cNvSpPr/>
            <p:nvPr/>
          </p:nvSpPr>
          <p:spPr>
            <a:xfrm>
              <a:off x="7192464"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4" name="rc814"/>
            <p:cNvSpPr/>
            <p:nvPr/>
          </p:nvSpPr>
          <p:spPr>
            <a:xfrm>
              <a:off x="7457527" y="100403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5" name="rc815"/>
            <p:cNvSpPr/>
            <p:nvPr/>
          </p:nvSpPr>
          <p:spPr>
            <a:xfrm>
              <a:off x="7722590" y="100403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6" name="rc816"/>
            <p:cNvSpPr/>
            <p:nvPr/>
          </p:nvSpPr>
          <p:spPr>
            <a:xfrm>
              <a:off x="7987653" y="100403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17" name="rc817"/>
            <p:cNvSpPr/>
            <p:nvPr/>
          </p:nvSpPr>
          <p:spPr>
            <a:xfrm>
              <a:off x="8252716" y="1004032"/>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18" name="rc818"/>
            <p:cNvSpPr/>
            <p:nvPr/>
          </p:nvSpPr>
          <p:spPr>
            <a:xfrm>
              <a:off x="851777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9" name="rc819"/>
            <p:cNvSpPr/>
            <p:nvPr/>
          </p:nvSpPr>
          <p:spPr>
            <a:xfrm>
              <a:off x="8782841" y="100403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20" name="rc820"/>
            <p:cNvSpPr/>
            <p:nvPr/>
          </p:nvSpPr>
          <p:spPr>
            <a:xfrm>
              <a:off x="2686396" y="5449355"/>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21" name="rc821"/>
            <p:cNvSpPr/>
            <p:nvPr/>
          </p:nvSpPr>
          <p:spPr>
            <a:xfrm>
              <a:off x="2951458" y="5449355"/>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22" name="rc822"/>
            <p:cNvSpPr/>
            <p:nvPr/>
          </p:nvSpPr>
          <p:spPr>
            <a:xfrm>
              <a:off x="3216521" y="5449355"/>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3" name="rc823"/>
            <p:cNvSpPr/>
            <p:nvPr/>
          </p:nvSpPr>
          <p:spPr>
            <a:xfrm>
              <a:off x="3481584" y="5449355"/>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24" name="rc824"/>
            <p:cNvSpPr/>
            <p:nvPr/>
          </p:nvSpPr>
          <p:spPr>
            <a:xfrm>
              <a:off x="3746647" y="544935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25" name="rc825"/>
            <p:cNvSpPr/>
            <p:nvPr/>
          </p:nvSpPr>
          <p:spPr>
            <a:xfrm>
              <a:off x="4011710" y="544935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26" name="rc826"/>
            <p:cNvSpPr/>
            <p:nvPr/>
          </p:nvSpPr>
          <p:spPr>
            <a:xfrm>
              <a:off x="4276773" y="5449355"/>
              <a:ext cx="265062" cy="13470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7" name="rc827"/>
            <p:cNvSpPr/>
            <p:nvPr/>
          </p:nvSpPr>
          <p:spPr>
            <a:xfrm>
              <a:off x="4541836" y="5449355"/>
              <a:ext cx="265062" cy="13470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28" name="rc828"/>
            <p:cNvSpPr/>
            <p:nvPr/>
          </p:nvSpPr>
          <p:spPr>
            <a:xfrm>
              <a:off x="4806898" y="5449355"/>
              <a:ext cx="265062" cy="13470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829" name="rc829"/>
            <p:cNvSpPr/>
            <p:nvPr/>
          </p:nvSpPr>
          <p:spPr>
            <a:xfrm>
              <a:off x="5071961" y="544935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30" name="rc830"/>
            <p:cNvSpPr/>
            <p:nvPr/>
          </p:nvSpPr>
          <p:spPr>
            <a:xfrm>
              <a:off x="5337024" y="5449355"/>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1" name="rc831"/>
            <p:cNvSpPr/>
            <p:nvPr/>
          </p:nvSpPr>
          <p:spPr>
            <a:xfrm>
              <a:off x="5602087" y="5449355"/>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2" name="rc832"/>
            <p:cNvSpPr/>
            <p:nvPr/>
          </p:nvSpPr>
          <p:spPr>
            <a:xfrm>
              <a:off x="5867150" y="5449355"/>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33" name="rc833"/>
            <p:cNvSpPr/>
            <p:nvPr/>
          </p:nvSpPr>
          <p:spPr>
            <a:xfrm>
              <a:off x="6132213" y="544935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34" name="rc834"/>
            <p:cNvSpPr/>
            <p:nvPr/>
          </p:nvSpPr>
          <p:spPr>
            <a:xfrm>
              <a:off x="6397276" y="5449355"/>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35" name="rc835"/>
            <p:cNvSpPr/>
            <p:nvPr/>
          </p:nvSpPr>
          <p:spPr>
            <a:xfrm>
              <a:off x="6662338" y="544935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36" name="rc836"/>
            <p:cNvSpPr/>
            <p:nvPr/>
          </p:nvSpPr>
          <p:spPr>
            <a:xfrm>
              <a:off x="6927401" y="544935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37" name="rc837"/>
            <p:cNvSpPr/>
            <p:nvPr/>
          </p:nvSpPr>
          <p:spPr>
            <a:xfrm>
              <a:off x="7192464" y="5449355"/>
              <a:ext cx="265062" cy="13470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38" name="rc838"/>
            <p:cNvSpPr/>
            <p:nvPr/>
          </p:nvSpPr>
          <p:spPr>
            <a:xfrm>
              <a:off x="7457527" y="5449355"/>
              <a:ext cx="265062" cy="13470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39" name="rc839"/>
            <p:cNvSpPr/>
            <p:nvPr/>
          </p:nvSpPr>
          <p:spPr>
            <a:xfrm>
              <a:off x="7722590" y="5449355"/>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40" name="rc840"/>
            <p:cNvSpPr/>
            <p:nvPr/>
          </p:nvSpPr>
          <p:spPr>
            <a:xfrm>
              <a:off x="7987653" y="5449355"/>
              <a:ext cx="265062" cy="13470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41" name="rc841"/>
            <p:cNvSpPr/>
            <p:nvPr/>
          </p:nvSpPr>
          <p:spPr>
            <a:xfrm>
              <a:off x="8252716" y="5449355"/>
              <a:ext cx="265062" cy="13470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842" name="rc842"/>
            <p:cNvSpPr/>
            <p:nvPr/>
          </p:nvSpPr>
          <p:spPr>
            <a:xfrm>
              <a:off x="8517778" y="5449355"/>
              <a:ext cx="265062" cy="13470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843" name="rc843"/>
            <p:cNvSpPr/>
            <p:nvPr/>
          </p:nvSpPr>
          <p:spPr>
            <a:xfrm>
              <a:off x="8782841" y="5449355"/>
              <a:ext cx="265062" cy="13470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844" name="tx844"/>
            <p:cNvSpPr/>
            <p:nvPr/>
          </p:nvSpPr>
          <p:spPr>
            <a:xfrm>
              <a:off x="673458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45" name="tx845"/>
            <p:cNvSpPr/>
            <p:nvPr/>
          </p:nvSpPr>
          <p:spPr>
            <a:xfrm>
              <a:off x="699964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6" name="tx846"/>
            <p:cNvSpPr/>
            <p:nvPr/>
          </p:nvSpPr>
          <p:spPr>
            <a:xfrm>
              <a:off x="726470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47" name="tx847"/>
            <p:cNvSpPr/>
            <p:nvPr/>
          </p:nvSpPr>
          <p:spPr>
            <a:xfrm>
              <a:off x="752976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48" name="tx848"/>
            <p:cNvSpPr/>
            <p:nvPr/>
          </p:nvSpPr>
          <p:spPr>
            <a:xfrm>
              <a:off x="7794832"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49" name="tx849"/>
            <p:cNvSpPr/>
            <p:nvPr/>
          </p:nvSpPr>
          <p:spPr>
            <a:xfrm>
              <a:off x="8059894" y="440025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50" name="tx850"/>
            <p:cNvSpPr/>
            <p:nvPr/>
          </p:nvSpPr>
          <p:spPr>
            <a:xfrm>
              <a:off x="832495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51" name="tx851"/>
            <p:cNvSpPr/>
            <p:nvPr/>
          </p:nvSpPr>
          <p:spPr>
            <a:xfrm>
              <a:off x="859002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52" name="tx852"/>
            <p:cNvSpPr/>
            <p:nvPr/>
          </p:nvSpPr>
          <p:spPr>
            <a:xfrm>
              <a:off x="885508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53" name="tx853"/>
            <p:cNvSpPr/>
            <p:nvPr/>
          </p:nvSpPr>
          <p:spPr>
            <a:xfrm>
              <a:off x="2758637"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4" name="tx854"/>
            <p:cNvSpPr/>
            <p:nvPr/>
          </p:nvSpPr>
          <p:spPr>
            <a:xfrm>
              <a:off x="3023700"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55" name="tx855"/>
            <p:cNvSpPr/>
            <p:nvPr/>
          </p:nvSpPr>
          <p:spPr>
            <a:xfrm>
              <a:off x="3288763"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6" name="tx856"/>
            <p:cNvSpPr/>
            <p:nvPr/>
          </p:nvSpPr>
          <p:spPr>
            <a:xfrm>
              <a:off x="355382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7" name="tx857"/>
            <p:cNvSpPr/>
            <p:nvPr/>
          </p:nvSpPr>
          <p:spPr>
            <a:xfrm>
              <a:off x="381888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8" name="tx858"/>
            <p:cNvSpPr/>
            <p:nvPr/>
          </p:nvSpPr>
          <p:spPr>
            <a:xfrm>
              <a:off x="408395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9" name="tx859"/>
            <p:cNvSpPr/>
            <p:nvPr/>
          </p:nvSpPr>
          <p:spPr>
            <a:xfrm>
              <a:off x="434901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0" name="tx860"/>
            <p:cNvSpPr/>
            <p:nvPr/>
          </p:nvSpPr>
          <p:spPr>
            <a:xfrm>
              <a:off x="461407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1" name="tx861"/>
            <p:cNvSpPr/>
            <p:nvPr/>
          </p:nvSpPr>
          <p:spPr>
            <a:xfrm>
              <a:off x="4879140"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62" name="tx862"/>
            <p:cNvSpPr/>
            <p:nvPr/>
          </p:nvSpPr>
          <p:spPr>
            <a:xfrm>
              <a:off x="514420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3" name="tx863"/>
            <p:cNvSpPr/>
            <p:nvPr/>
          </p:nvSpPr>
          <p:spPr>
            <a:xfrm>
              <a:off x="540926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4" name="tx864"/>
            <p:cNvSpPr/>
            <p:nvPr/>
          </p:nvSpPr>
          <p:spPr>
            <a:xfrm>
              <a:off x="567432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5" name="tx865"/>
            <p:cNvSpPr/>
            <p:nvPr/>
          </p:nvSpPr>
          <p:spPr>
            <a:xfrm>
              <a:off x="593939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66" name="tx866"/>
            <p:cNvSpPr/>
            <p:nvPr/>
          </p:nvSpPr>
          <p:spPr>
            <a:xfrm>
              <a:off x="620445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7" name="tx867"/>
            <p:cNvSpPr/>
            <p:nvPr/>
          </p:nvSpPr>
          <p:spPr>
            <a:xfrm>
              <a:off x="646951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8" name="tx868"/>
            <p:cNvSpPr/>
            <p:nvPr/>
          </p:nvSpPr>
          <p:spPr>
            <a:xfrm>
              <a:off x="275863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9" name="tx869"/>
            <p:cNvSpPr/>
            <p:nvPr/>
          </p:nvSpPr>
          <p:spPr>
            <a:xfrm>
              <a:off x="302370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0" name="tx870"/>
            <p:cNvSpPr/>
            <p:nvPr/>
          </p:nvSpPr>
          <p:spPr>
            <a:xfrm>
              <a:off x="328876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1" name="tx871"/>
            <p:cNvSpPr/>
            <p:nvPr/>
          </p:nvSpPr>
          <p:spPr>
            <a:xfrm>
              <a:off x="3553826"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2" name="tx872"/>
            <p:cNvSpPr/>
            <p:nvPr/>
          </p:nvSpPr>
          <p:spPr>
            <a:xfrm>
              <a:off x="3818889"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4083952"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4" name="tx874"/>
            <p:cNvSpPr/>
            <p:nvPr/>
          </p:nvSpPr>
          <p:spPr>
            <a:xfrm>
              <a:off x="4349014"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5" name="tx875"/>
            <p:cNvSpPr/>
            <p:nvPr/>
          </p:nvSpPr>
          <p:spPr>
            <a:xfrm>
              <a:off x="461407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6" name="tx876"/>
            <p:cNvSpPr/>
            <p:nvPr/>
          </p:nvSpPr>
          <p:spPr>
            <a:xfrm>
              <a:off x="487914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7" name="tx877"/>
            <p:cNvSpPr/>
            <p:nvPr/>
          </p:nvSpPr>
          <p:spPr>
            <a:xfrm>
              <a:off x="514420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8" name="tx878"/>
            <p:cNvSpPr/>
            <p:nvPr/>
          </p:nvSpPr>
          <p:spPr>
            <a:xfrm>
              <a:off x="5409266"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9" name="tx879"/>
            <p:cNvSpPr/>
            <p:nvPr/>
          </p:nvSpPr>
          <p:spPr>
            <a:xfrm>
              <a:off x="5674329"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0" name="tx880"/>
            <p:cNvSpPr/>
            <p:nvPr/>
          </p:nvSpPr>
          <p:spPr>
            <a:xfrm>
              <a:off x="5939392"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1" name="tx881"/>
            <p:cNvSpPr/>
            <p:nvPr/>
          </p:nvSpPr>
          <p:spPr>
            <a:xfrm>
              <a:off x="6204454"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2" name="tx882"/>
            <p:cNvSpPr/>
            <p:nvPr/>
          </p:nvSpPr>
          <p:spPr>
            <a:xfrm>
              <a:off x="646951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3" name="tx883"/>
            <p:cNvSpPr/>
            <p:nvPr/>
          </p:nvSpPr>
          <p:spPr>
            <a:xfrm>
              <a:off x="673458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4" name="tx884"/>
            <p:cNvSpPr/>
            <p:nvPr/>
          </p:nvSpPr>
          <p:spPr>
            <a:xfrm>
              <a:off x="699964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5" name="tx885"/>
            <p:cNvSpPr/>
            <p:nvPr/>
          </p:nvSpPr>
          <p:spPr>
            <a:xfrm>
              <a:off x="7264706"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86" name="tx886"/>
            <p:cNvSpPr/>
            <p:nvPr/>
          </p:nvSpPr>
          <p:spPr>
            <a:xfrm>
              <a:off x="7529769"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87" name="tx887"/>
            <p:cNvSpPr/>
            <p:nvPr/>
          </p:nvSpPr>
          <p:spPr>
            <a:xfrm>
              <a:off x="7794832"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88" name="tx888"/>
            <p:cNvSpPr/>
            <p:nvPr/>
          </p:nvSpPr>
          <p:spPr>
            <a:xfrm>
              <a:off x="8059894"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9" name="tx889"/>
            <p:cNvSpPr/>
            <p:nvPr/>
          </p:nvSpPr>
          <p:spPr>
            <a:xfrm>
              <a:off x="832495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90" name="tx890"/>
            <p:cNvSpPr/>
            <p:nvPr/>
          </p:nvSpPr>
          <p:spPr>
            <a:xfrm>
              <a:off x="859002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1" name="tx891"/>
            <p:cNvSpPr/>
            <p:nvPr/>
          </p:nvSpPr>
          <p:spPr>
            <a:xfrm>
              <a:off x="885508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2" name="tx892"/>
            <p:cNvSpPr/>
            <p:nvPr/>
          </p:nvSpPr>
          <p:spPr>
            <a:xfrm>
              <a:off x="275863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93" name="tx893"/>
            <p:cNvSpPr/>
            <p:nvPr/>
          </p:nvSpPr>
          <p:spPr>
            <a:xfrm>
              <a:off x="302370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4" name="tx894"/>
            <p:cNvSpPr/>
            <p:nvPr/>
          </p:nvSpPr>
          <p:spPr>
            <a:xfrm>
              <a:off x="328876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95" name="tx895"/>
            <p:cNvSpPr/>
            <p:nvPr/>
          </p:nvSpPr>
          <p:spPr>
            <a:xfrm>
              <a:off x="3553826"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6" name="tx896"/>
            <p:cNvSpPr/>
            <p:nvPr/>
          </p:nvSpPr>
          <p:spPr>
            <a:xfrm>
              <a:off x="3818889"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7" name="tx897"/>
            <p:cNvSpPr/>
            <p:nvPr/>
          </p:nvSpPr>
          <p:spPr>
            <a:xfrm>
              <a:off x="4083952"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8" name="tx898"/>
            <p:cNvSpPr/>
            <p:nvPr/>
          </p:nvSpPr>
          <p:spPr>
            <a:xfrm>
              <a:off x="4349014"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99" name="tx899"/>
            <p:cNvSpPr/>
            <p:nvPr/>
          </p:nvSpPr>
          <p:spPr>
            <a:xfrm>
              <a:off x="461407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00" name="tx900"/>
            <p:cNvSpPr/>
            <p:nvPr/>
          </p:nvSpPr>
          <p:spPr>
            <a:xfrm>
              <a:off x="487914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1" name="tx901"/>
            <p:cNvSpPr/>
            <p:nvPr/>
          </p:nvSpPr>
          <p:spPr>
            <a:xfrm>
              <a:off x="514420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02" name="tx902"/>
            <p:cNvSpPr/>
            <p:nvPr/>
          </p:nvSpPr>
          <p:spPr>
            <a:xfrm>
              <a:off x="5409266"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03" name="tx903"/>
            <p:cNvSpPr/>
            <p:nvPr/>
          </p:nvSpPr>
          <p:spPr>
            <a:xfrm>
              <a:off x="5674329"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4" name="tx904"/>
            <p:cNvSpPr/>
            <p:nvPr/>
          </p:nvSpPr>
          <p:spPr>
            <a:xfrm>
              <a:off x="5939392"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5" name="tx905"/>
            <p:cNvSpPr/>
            <p:nvPr/>
          </p:nvSpPr>
          <p:spPr>
            <a:xfrm>
              <a:off x="6204454"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6" name="tx906"/>
            <p:cNvSpPr/>
            <p:nvPr/>
          </p:nvSpPr>
          <p:spPr>
            <a:xfrm>
              <a:off x="646951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7" name="tx907"/>
            <p:cNvSpPr/>
            <p:nvPr/>
          </p:nvSpPr>
          <p:spPr>
            <a:xfrm>
              <a:off x="4349014"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8" name="tx908"/>
            <p:cNvSpPr/>
            <p:nvPr/>
          </p:nvSpPr>
          <p:spPr>
            <a:xfrm>
              <a:off x="461407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9" name="tx909"/>
            <p:cNvSpPr/>
            <p:nvPr/>
          </p:nvSpPr>
          <p:spPr>
            <a:xfrm>
              <a:off x="487914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0" name="tx910"/>
            <p:cNvSpPr/>
            <p:nvPr/>
          </p:nvSpPr>
          <p:spPr>
            <a:xfrm>
              <a:off x="5144203"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1" name="tx911"/>
            <p:cNvSpPr/>
            <p:nvPr/>
          </p:nvSpPr>
          <p:spPr>
            <a:xfrm>
              <a:off x="5409266"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2" name="tx912"/>
            <p:cNvSpPr/>
            <p:nvPr/>
          </p:nvSpPr>
          <p:spPr>
            <a:xfrm>
              <a:off x="5674329"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3" name="tx913"/>
            <p:cNvSpPr/>
            <p:nvPr/>
          </p:nvSpPr>
          <p:spPr>
            <a:xfrm>
              <a:off x="5939392"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4" name="tx914"/>
            <p:cNvSpPr/>
            <p:nvPr/>
          </p:nvSpPr>
          <p:spPr>
            <a:xfrm>
              <a:off x="6204454"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5" name="tx915"/>
            <p:cNvSpPr/>
            <p:nvPr/>
          </p:nvSpPr>
          <p:spPr>
            <a:xfrm>
              <a:off x="6469517"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16" name="tx916"/>
            <p:cNvSpPr/>
            <p:nvPr/>
          </p:nvSpPr>
          <p:spPr>
            <a:xfrm>
              <a:off x="673458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7" name="tx917"/>
            <p:cNvSpPr/>
            <p:nvPr/>
          </p:nvSpPr>
          <p:spPr>
            <a:xfrm>
              <a:off x="6999643"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18" name="tx918"/>
            <p:cNvSpPr/>
            <p:nvPr/>
          </p:nvSpPr>
          <p:spPr>
            <a:xfrm>
              <a:off x="7264706"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19" name="tx919"/>
            <p:cNvSpPr/>
            <p:nvPr/>
          </p:nvSpPr>
          <p:spPr>
            <a:xfrm>
              <a:off x="7529769"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20" name="tx920"/>
            <p:cNvSpPr/>
            <p:nvPr/>
          </p:nvSpPr>
          <p:spPr>
            <a:xfrm>
              <a:off x="7794832"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21" name="tx921"/>
            <p:cNvSpPr/>
            <p:nvPr/>
          </p:nvSpPr>
          <p:spPr>
            <a:xfrm>
              <a:off x="8059894" y="31889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22" name="tx922"/>
            <p:cNvSpPr/>
            <p:nvPr/>
          </p:nvSpPr>
          <p:spPr>
            <a:xfrm>
              <a:off x="832495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23" name="tx923"/>
            <p:cNvSpPr/>
            <p:nvPr/>
          </p:nvSpPr>
          <p:spPr>
            <a:xfrm>
              <a:off x="8590020" y="318890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24" name="tx924"/>
            <p:cNvSpPr/>
            <p:nvPr/>
          </p:nvSpPr>
          <p:spPr>
            <a:xfrm>
              <a:off x="8855083"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25" name="tx925"/>
            <p:cNvSpPr/>
            <p:nvPr/>
          </p:nvSpPr>
          <p:spPr>
            <a:xfrm>
              <a:off x="275863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6" name="tx926"/>
            <p:cNvSpPr/>
            <p:nvPr/>
          </p:nvSpPr>
          <p:spPr>
            <a:xfrm>
              <a:off x="302370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7" name="tx927"/>
            <p:cNvSpPr/>
            <p:nvPr/>
          </p:nvSpPr>
          <p:spPr>
            <a:xfrm>
              <a:off x="328876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8" name="tx928"/>
            <p:cNvSpPr/>
            <p:nvPr/>
          </p:nvSpPr>
          <p:spPr>
            <a:xfrm>
              <a:off x="3553826"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29" name="tx929"/>
            <p:cNvSpPr/>
            <p:nvPr/>
          </p:nvSpPr>
          <p:spPr>
            <a:xfrm>
              <a:off x="3818889" y="2377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30" name="tx930"/>
            <p:cNvSpPr/>
            <p:nvPr/>
          </p:nvSpPr>
          <p:spPr>
            <a:xfrm>
              <a:off x="4083952" y="2377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31" name="tx931"/>
            <p:cNvSpPr/>
            <p:nvPr/>
          </p:nvSpPr>
          <p:spPr>
            <a:xfrm>
              <a:off x="4349014"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2" name="tx932"/>
            <p:cNvSpPr/>
            <p:nvPr/>
          </p:nvSpPr>
          <p:spPr>
            <a:xfrm>
              <a:off x="461407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3" name="tx933"/>
            <p:cNvSpPr/>
            <p:nvPr/>
          </p:nvSpPr>
          <p:spPr>
            <a:xfrm>
              <a:off x="4879140" y="2377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34" name="tx934"/>
            <p:cNvSpPr/>
            <p:nvPr/>
          </p:nvSpPr>
          <p:spPr>
            <a:xfrm>
              <a:off x="514420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5" name="tx935"/>
            <p:cNvSpPr/>
            <p:nvPr/>
          </p:nvSpPr>
          <p:spPr>
            <a:xfrm>
              <a:off x="5409266"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6" name="tx936"/>
            <p:cNvSpPr/>
            <p:nvPr/>
          </p:nvSpPr>
          <p:spPr>
            <a:xfrm>
              <a:off x="5674329"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7" name="tx937"/>
            <p:cNvSpPr/>
            <p:nvPr/>
          </p:nvSpPr>
          <p:spPr>
            <a:xfrm>
              <a:off x="5939392"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8" name="tx938"/>
            <p:cNvSpPr/>
            <p:nvPr/>
          </p:nvSpPr>
          <p:spPr>
            <a:xfrm>
              <a:off x="6204454"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9" name="tx939"/>
            <p:cNvSpPr/>
            <p:nvPr/>
          </p:nvSpPr>
          <p:spPr>
            <a:xfrm>
              <a:off x="646951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0" name="tx940"/>
            <p:cNvSpPr/>
            <p:nvPr/>
          </p:nvSpPr>
          <p:spPr>
            <a:xfrm>
              <a:off x="673458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41" name="tx941"/>
            <p:cNvSpPr/>
            <p:nvPr/>
          </p:nvSpPr>
          <p:spPr>
            <a:xfrm>
              <a:off x="699964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42" name="tx942"/>
            <p:cNvSpPr/>
            <p:nvPr/>
          </p:nvSpPr>
          <p:spPr>
            <a:xfrm>
              <a:off x="7264706"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43" name="tx943"/>
            <p:cNvSpPr/>
            <p:nvPr/>
          </p:nvSpPr>
          <p:spPr>
            <a:xfrm>
              <a:off x="7529769"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44" name="tx944"/>
            <p:cNvSpPr/>
            <p:nvPr/>
          </p:nvSpPr>
          <p:spPr>
            <a:xfrm>
              <a:off x="7794832"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45" name="tx945"/>
            <p:cNvSpPr/>
            <p:nvPr/>
          </p:nvSpPr>
          <p:spPr>
            <a:xfrm>
              <a:off x="8059894" y="2377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46" name="tx946"/>
            <p:cNvSpPr/>
            <p:nvPr/>
          </p:nvSpPr>
          <p:spPr>
            <a:xfrm>
              <a:off x="832495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47" name="tx947"/>
            <p:cNvSpPr/>
            <p:nvPr/>
          </p:nvSpPr>
          <p:spPr>
            <a:xfrm>
              <a:off x="859002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8" name="tx948"/>
            <p:cNvSpPr/>
            <p:nvPr/>
          </p:nvSpPr>
          <p:spPr>
            <a:xfrm>
              <a:off x="885508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49" name="tx949"/>
            <p:cNvSpPr/>
            <p:nvPr/>
          </p:nvSpPr>
          <p:spPr>
            <a:xfrm>
              <a:off x="6204454"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50" name="tx950"/>
            <p:cNvSpPr/>
            <p:nvPr/>
          </p:nvSpPr>
          <p:spPr>
            <a:xfrm>
              <a:off x="646951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51" name="tx951"/>
            <p:cNvSpPr/>
            <p:nvPr/>
          </p:nvSpPr>
          <p:spPr>
            <a:xfrm>
              <a:off x="6734580"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52" name="tx952"/>
            <p:cNvSpPr/>
            <p:nvPr/>
          </p:nvSpPr>
          <p:spPr>
            <a:xfrm>
              <a:off x="6999643"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53" name="tx953"/>
            <p:cNvSpPr/>
            <p:nvPr/>
          </p:nvSpPr>
          <p:spPr>
            <a:xfrm>
              <a:off x="7264706"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54" name="tx954"/>
            <p:cNvSpPr/>
            <p:nvPr/>
          </p:nvSpPr>
          <p:spPr>
            <a:xfrm>
              <a:off x="7529769" y="52068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55" name="tx955"/>
            <p:cNvSpPr/>
            <p:nvPr/>
          </p:nvSpPr>
          <p:spPr>
            <a:xfrm>
              <a:off x="7794832" y="52081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56" name="tx956"/>
            <p:cNvSpPr/>
            <p:nvPr/>
          </p:nvSpPr>
          <p:spPr>
            <a:xfrm>
              <a:off x="8059894"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57" name="tx957"/>
            <p:cNvSpPr/>
            <p:nvPr/>
          </p:nvSpPr>
          <p:spPr>
            <a:xfrm>
              <a:off x="832495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58" name="tx958"/>
            <p:cNvSpPr/>
            <p:nvPr/>
          </p:nvSpPr>
          <p:spPr>
            <a:xfrm>
              <a:off x="8590020"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59" name="tx959"/>
            <p:cNvSpPr/>
            <p:nvPr/>
          </p:nvSpPr>
          <p:spPr>
            <a:xfrm>
              <a:off x="8855083"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60" name="tx960"/>
            <p:cNvSpPr/>
            <p:nvPr/>
          </p:nvSpPr>
          <p:spPr>
            <a:xfrm>
              <a:off x="673458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61" name="tx961"/>
            <p:cNvSpPr/>
            <p:nvPr/>
          </p:nvSpPr>
          <p:spPr>
            <a:xfrm>
              <a:off x="699964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62" name="tx962"/>
            <p:cNvSpPr/>
            <p:nvPr/>
          </p:nvSpPr>
          <p:spPr>
            <a:xfrm>
              <a:off x="7264706"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63" name="tx963"/>
            <p:cNvSpPr/>
            <p:nvPr/>
          </p:nvSpPr>
          <p:spPr>
            <a:xfrm>
              <a:off x="7529769"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64" name="tx964"/>
            <p:cNvSpPr/>
            <p:nvPr/>
          </p:nvSpPr>
          <p:spPr>
            <a:xfrm>
              <a:off x="7794832"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65" name="tx965"/>
            <p:cNvSpPr/>
            <p:nvPr/>
          </p:nvSpPr>
          <p:spPr>
            <a:xfrm>
              <a:off x="8059894"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66" name="tx966"/>
            <p:cNvSpPr/>
            <p:nvPr/>
          </p:nvSpPr>
          <p:spPr>
            <a:xfrm>
              <a:off x="8324957" y="2647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67" name="tx967"/>
            <p:cNvSpPr/>
            <p:nvPr/>
          </p:nvSpPr>
          <p:spPr>
            <a:xfrm>
              <a:off x="859002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68" name="tx968"/>
            <p:cNvSpPr/>
            <p:nvPr/>
          </p:nvSpPr>
          <p:spPr>
            <a:xfrm>
              <a:off x="885508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69" name="tx969"/>
            <p:cNvSpPr/>
            <p:nvPr/>
          </p:nvSpPr>
          <p:spPr>
            <a:xfrm>
              <a:off x="2758637" y="52081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70" name="tx970"/>
            <p:cNvSpPr/>
            <p:nvPr/>
          </p:nvSpPr>
          <p:spPr>
            <a:xfrm>
              <a:off x="3023700" y="52081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71" name="tx971"/>
            <p:cNvSpPr/>
            <p:nvPr/>
          </p:nvSpPr>
          <p:spPr>
            <a:xfrm>
              <a:off x="3288763" y="520950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72" name="tx972"/>
            <p:cNvSpPr/>
            <p:nvPr/>
          </p:nvSpPr>
          <p:spPr>
            <a:xfrm>
              <a:off x="3553826"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73" name="tx973"/>
            <p:cNvSpPr/>
            <p:nvPr/>
          </p:nvSpPr>
          <p:spPr>
            <a:xfrm>
              <a:off x="3818889"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74" name="tx974"/>
            <p:cNvSpPr/>
            <p:nvPr/>
          </p:nvSpPr>
          <p:spPr>
            <a:xfrm>
              <a:off x="4083952"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75" name="tx975"/>
            <p:cNvSpPr/>
            <p:nvPr/>
          </p:nvSpPr>
          <p:spPr>
            <a:xfrm>
              <a:off x="4349014" y="52068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76" name="tx976"/>
            <p:cNvSpPr/>
            <p:nvPr/>
          </p:nvSpPr>
          <p:spPr>
            <a:xfrm>
              <a:off x="461407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77" name="tx977"/>
            <p:cNvSpPr/>
            <p:nvPr/>
          </p:nvSpPr>
          <p:spPr>
            <a:xfrm>
              <a:off x="4879140"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78" name="tx978"/>
            <p:cNvSpPr/>
            <p:nvPr/>
          </p:nvSpPr>
          <p:spPr>
            <a:xfrm>
              <a:off x="5144203" y="52068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79" name="tx979"/>
            <p:cNvSpPr/>
            <p:nvPr/>
          </p:nvSpPr>
          <p:spPr>
            <a:xfrm>
              <a:off x="5409266"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0" name="tx980"/>
            <p:cNvSpPr/>
            <p:nvPr/>
          </p:nvSpPr>
          <p:spPr>
            <a:xfrm>
              <a:off x="5674329"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1" name="tx981"/>
            <p:cNvSpPr/>
            <p:nvPr/>
          </p:nvSpPr>
          <p:spPr>
            <a:xfrm>
              <a:off x="5939392" y="52068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82" name="tx982"/>
            <p:cNvSpPr/>
            <p:nvPr/>
          </p:nvSpPr>
          <p:spPr>
            <a:xfrm>
              <a:off x="275863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83" name="tx983"/>
            <p:cNvSpPr/>
            <p:nvPr/>
          </p:nvSpPr>
          <p:spPr>
            <a:xfrm>
              <a:off x="302370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84" name="tx984"/>
            <p:cNvSpPr/>
            <p:nvPr/>
          </p:nvSpPr>
          <p:spPr>
            <a:xfrm>
              <a:off x="3288763"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5" name="tx985"/>
            <p:cNvSpPr/>
            <p:nvPr/>
          </p:nvSpPr>
          <p:spPr>
            <a:xfrm>
              <a:off x="3553826"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6" name="tx986"/>
            <p:cNvSpPr/>
            <p:nvPr/>
          </p:nvSpPr>
          <p:spPr>
            <a:xfrm>
              <a:off x="3818889"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7" name="tx987"/>
            <p:cNvSpPr/>
            <p:nvPr/>
          </p:nvSpPr>
          <p:spPr>
            <a:xfrm>
              <a:off x="4083952"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88" name="tx988"/>
            <p:cNvSpPr/>
            <p:nvPr/>
          </p:nvSpPr>
          <p:spPr>
            <a:xfrm>
              <a:off x="2758637"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89" name="tx989"/>
            <p:cNvSpPr/>
            <p:nvPr/>
          </p:nvSpPr>
          <p:spPr>
            <a:xfrm>
              <a:off x="302370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90" name="tx990"/>
            <p:cNvSpPr/>
            <p:nvPr/>
          </p:nvSpPr>
          <p:spPr>
            <a:xfrm>
              <a:off x="328876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91" name="tx991"/>
            <p:cNvSpPr/>
            <p:nvPr/>
          </p:nvSpPr>
          <p:spPr>
            <a:xfrm>
              <a:off x="3553826"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92" name="tx992"/>
            <p:cNvSpPr/>
            <p:nvPr/>
          </p:nvSpPr>
          <p:spPr>
            <a:xfrm>
              <a:off x="3818889"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3" name="tx993"/>
            <p:cNvSpPr/>
            <p:nvPr/>
          </p:nvSpPr>
          <p:spPr>
            <a:xfrm>
              <a:off x="4083952"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94" name="tx994"/>
            <p:cNvSpPr/>
            <p:nvPr/>
          </p:nvSpPr>
          <p:spPr>
            <a:xfrm>
              <a:off x="4349014"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95" name="tx995"/>
            <p:cNvSpPr/>
            <p:nvPr/>
          </p:nvSpPr>
          <p:spPr>
            <a:xfrm>
              <a:off x="4614077"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6" name="tx996"/>
            <p:cNvSpPr/>
            <p:nvPr/>
          </p:nvSpPr>
          <p:spPr>
            <a:xfrm>
              <a:off x="487914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97" name="tx997"/>
            <p:cNvSpPr/>
            <p:nvPr/>
          </p:nvSpPr>
          <p:spPr>
            <a:xfrm>
              <a:off x="5144203"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8" name="tx998"/>
            <p:cNvSpPr/>
            <p:nvPr/>
          </p:nvSpPr>
          <p:spPr>
            <a:xfrm>
              <a:off x="5409266"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99" name="tx999"/>
            <p:cNvSpPr/>
            <p:nvPr/>
          </p:nvSpPr>
          <p:spPr>
            <a:xfrm>
              <a:off x="5674329"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00" name="tx1000"/>
            <p:cNvSpPr/>
            <p:nvPr/>
          </p:nvSpPr>
          <p:spPr>
            <a:xfrm>
              <a:off x="5939392"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01" name="tx1001"/>
            <p:cNvSpPr/>
            <p:nvPr/>
          </p:nvSpPr>
          <p:spPr>
            <a:xfrm>
              <a:off x="6204454"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02" name="tx1002"/>
            <p:cNvSpPr/>
            <p:nvPr/>
          </p:nvSpPr>
          <p:spPr>
            <a:xfrm>
              <a:off x="6469517"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03" name="tx1003"/>
            <p:cNvSpPr/>
            <p:nvPr/>
          </p:nvSpPr>
          <p:spPr>
            <a:xfrm>
              <a:off x="673458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04" name="tx1004"/>
            <p:cNvSpPr/>
            <p:nvPr/>
          </p:nvSpPr>
          <p:spPr>
            <a:xfrm>
              <a:off x="699964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05" name="tx1005"/>
            <p:cNvSpPr/>
            <p:nvPr/>
          </p:nvSpPr>
          <p:spPr>
            <a:xfrm>
              <a:off x="7264706"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06" name="tx1006"/>
            <p:cNvSpPr/>
            <p:nvPr/>
          </p:nvSpPr>
          <p:spPr>
            <a:xfrm>
              <a:off x="7529769"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07" name="tx1007"/>
            <p:cNvSpPr/>
            <p:nvPr/>
          </p:nvSpPr>
          <p:spPr>
            <a:xfrm>
              <a:off x="7794832"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08" name="tx1008"/>
            <p:cNvSpPr/>
            <p:nvPr/>
          </p:nvSpPr>
          <p:spPr>
            <a:xfrm>
              <a:off x="8059894"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09" name="tx1009"/>
            <p:cNvSpPr/>
            <p:nvPr/>
          </p:nvSpPr>
          <p:spPr>
            <a:xfrm>
              <a:off x="8324957"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10" name="tx1010"/>
            <p:cNvSpPr/>
            <p:nvPr/>
          </p:nvSpPr>
          <p:spPr>
            <a:xfrm>
              <a:off x="859002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11" name="tx1011"/>
            <p:cNvSpPr/>
            <p:nvPr/>
          </p:nvSpPr>
          <p:spPr>
            <a:xfrm>
              <a:off x="885508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12" name="tx1012"/>
            <p:cNvSpPr/>
            <p:nvPr/>
          </p:nvSpPr>
          <p:spPr>
            <a:xfrm>
              <a:off x="275863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13" name="tx1013"/>
            <p:cNvSpPr/>
            <p:nvPr/>
          </p:nvSpPr>
          <p:spPr>
            <a:xfrm>
              <a:off x="302370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14" name="tx1014"/>
            <p:cNvSpPr/>
            <p:nvPr/>
          </p:nvSpPr>
          <p:spPr>
            <a:xfrm>
              <a:off x="328876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15" name="tx1015"/>
            <p:cNvSpPr/>
            <p:nvPr/>
          </p:nvSpPr>
          <p:spPr>
            <a:xfrm>
              <a:off x="3553826"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16" name="tx1016"/>
            <p:cNvSpPr/>
            <p:nvPr/>
          </p:nvSpPr>
          <p:spPr>
            <a:xfrm>
              <a:off x="3818889"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17" name="tx1017"/>
            <p:cNvSpPr/>
            <p:nvPr/>
          </p:nvSpPr>
          <p:spPr>
            <a:xfrm>
              <a:off x="4083952" y="37250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18" name="tx1018"/>
            <p:cNvSpPr/>
            <p:nvPr/>
          </p:nvSpPr>
          <p:spPr>
            <a:xfrm>
              <a:off x="4349014"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19" name="tx1019"/>
            <p:cNvSpPr/>
            <p:nvPr/>
          </p:nvSpPr>
          <p:spPr>
            <a:xfrm>
              <a:off x="461407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20" name="tx1020"/>
            <p:cNvSpPr/>
            <p:nvPr/>
          </p:nvSpPr>
          <p:spPr>
            <a:xfrm>
              <a:off x="487914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21" name="tx1021"/>
            <p:cNvSpPr/>
            <p:nvPr/>
          </p:nvSpPr>
          <p:spPr>
            <a:xfrm>
              <a:off x="514420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2" name="tx1022"/>
            <p:cNvSpPr/>
            <p:nvPr/>
          </p:nvSpPr>
          <p:spPr>
            <a:xfrm>
              <a:off x="5409266"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23" name="tx1023"/>
            <p:cNvSpPr/>
            <p:nvPr/>
          </p:nvSpPr>
          <p:spPr>
            <a:xfrm>
              <a:off x="5674329"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24" name="tx1024"/>
            <p:cNvSpPr/>
            <p:nvPr/>
          </p:nvSpPr>
          <p:spPr>
            <a:xfrm>
              <a:off x="5939392"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5" name="tx1025"/>
            <p:cNvSpPr/>
            <p:nvPr/>
          </p:nvSpPr>
          <p:spPr>
            <a:xfrm>
              <a:off x="6204454"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6" name="tx1026"/>
            <p:cNvSpPr/>
            <p:nvPr/>
          </p:nvSpPr>
          <p:spPr>
            <a:xfrm>
              <a:off x="646951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7" name="tx1027"/>
            <p:cNvSpPr/>
            <p:nvPr/>
          </p:nvSpPr>
          <p:spPr>
            <a:xfrm>
              <a:off x="673458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8" name="tx1028"/>
            <p:cNvSpPr/>
            <p:nvPr/>
          </p:nvSpPr>
          <p:spPr>
            <a:xfrm>
              <a:off x="699964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29" name="tx1029"/>
            <p:cNvSpPr/>
            <p:nvPr/>
          </p:nvSpPr>
          <p:spPr>
            <a:xfrm>
              <a:off x="7264706"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30" name="tx1030"/>
            <p:cNvSpPr/>
            <p:nvPr/>
          </p:nvSpPr>
          <p:spPr>
            <a:xfrm>
              <a:off x="7529769"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31" name="tx1031"/>
            <p:cNvSpPr/>
            <p:nvPr/>
          </p:nvSpPr>
          <p:spPr>
            <a:xfrm>
              <a:off x="7794832"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32" name="tx1032"/>
            <p:cNvSpPr/>
            <p:nvPr/>
          </p:nvSpPr>
          <p:spPr>
            <a:xfrm>
              <a:off x="8059894"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33" name="tx1033"/>
            <p:cNvSpPr/>
            <p:nvPr/>
          </p:nvSpPr>
          <p:spPr>
            <a:xfrm>
              <a:off x="832495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34" name="tx1034"/>
            <p:cNvSpPr/>
            <p:nvPr/>
          </p:nvSpPr>
          <p:spPr>
            <a:xfrm>
              <a:off x="859002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35" name="tx1035"/>
            <p:cNvSpPr/>
            <p:nvPr/>
          </p:nvSpPr>
          <p:spPr>
            <a:xfrm>
              <a:off x="885508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36" name="tx1036"/>
            <p:cNvSpPr/>
            <p:nvPr/>
          </p:nvSpPr>
          <p:spPr>
            <a:xfrm>
              <a:off x="3818889" y="21085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37" name="tx1037"/>
            <p:cNvSpPr/>
            <p:nvPr/>
          </p:nvSpPr>
          <p:spPr>
            <a:xfrm>
              <a:off x="4083952"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38" name="tx1038"/>
            <p:cNvSpPr/>
            <p:nvPr/>
          </p:nvSpPr>
          <p:spPr>
            <a:xfrm>
              <a:off x="4349014"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39" name="tx1039"/>
            <p:cNvSpPr/>
            <p:nvPr/>
          </p:nvSpPr>
          <p:spPr>
            <a:xfrm>
              <a:off x="461407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40" name="tx1040"/>
            <p:cNvSpPr/>
            <p:nvPr/>
          </p:nvSpPr>
          <p:spPr>
            <a:xfrm>
              <a:off x="487914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1" name="tx1041"/>
            <p:cNvSpPr/>
            <p:nvPr/>
          </p:nvSpPr>
          <p:spPr>
            <a:xfrm>
              <a:off x="514420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2" name="tx1042"/>
            <p:cNvSpPr/>
            <p:nvPr/>
          </p:nvSpPr>
          <p:spPr>
            <a:xfrm>
              <a:off x="5409266"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43" name="tx1043"/>
            <p:cNvSpPr/>
            <p:nvPr/>
          </p:nvSpPr>
          <p:spPr>
            <a:xfrm>
              <a:off x="5674329"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4" name="tx1044"/>
            <p:cNvSpPr/>
            <p:nvPr/>
          </p:nvSpPr>
          <p:spPr>
            <a:xfrm>
              <a:off x="5939392"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45" name="tx1045"/>
            <p:cNvSpPr/>
            <p:nvPr/>
          </p:nvSpPr>
          <p:spPr>
            <a:xfrm>
              <a:off x="6204454"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46" name="tx1046"/>
            <p:cNvSpPr/>
            <p:nvPr/>
          </p:nvSpPr>
          <p:spPr>
            <a:xfrm>
              <a:off x="646951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7" name="tx1047"/>
            <p:cNvSpPr/>
            <p:nvPr/>
          </p:nvSpPr>
          <p:spPr>
            <a:xfrm>
              <a:off x="673458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48" name="tx1048"/>
            <p:cNvSpPr/>
            <p:nvPr/>
          </p:nvSpPr>
          <p:spPr>
            <a:xfrm>
              <a:off x="699964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9" name="tx1049"/>
            <p:cNvSpPr/>
            <p:nvPr/>
          </p:nvSpPr>
          <p:spPr>
            <a:xfrm>
              <a:off x="7264706" y="21085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0" name="tx1050"/>
            <p:cNvSpPr/>
            <p:nvPr/>
          </p:nvSpPr>
          <p:spPr>
            <a:xfrm>
              <a:off x="7529769"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51" name="tx1051"/>
            <p:cNvSpPr/>
            <p:nvPr/>
          </p:nvSpPr>
          <p:spPr>
            <a:xfrm>
              <a:off x="7794832"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52" name="tx1052"/>
            <p:cNvSpPr/>
            <p:nvPr/>
          </p:nvSpPr>
          <p:spPr>
            <a:xfrm>
              <a:off x="8059894" y="21085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3" name="tx1053"/>
            <p:cNvSpPr/>
            <p:nvPr/>
          </p:nvSpPr>
          <p:spPr>
            <a:xfrm>
              <a:off x="832495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54" name="tx1054"/>
            <p:cNvSpPr/>
            <p:nvPr/>
          </p:nvSpPr>
          <p:spPr>
            <a:xfrm>
              <a:off x="859002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55" name="tx1055"/>
            <p:cNvSpPr/>
            <p:nvPr/>
          </p:nvSpPr>
          <p:spPr>
            <a:xfrm>
              <a:off x="885508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56" name="tx1056"/>
            <p:cNvSpPr/>
            <p:nvPr/>
          </p:nvSpPr>
          <p:spPr>
            <a:xfrm>
              <a:off x="461407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57" name="tx1057"/>
            <p:cNvSpPr/>
            <p:nvPr/>
          </p:nvSpPr>
          <p:spPr>
            <a:xfrm>
              <a:off x="487914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8" name="tx1058"/>
            <p:cNvSpPr/>
            <p:nvPr/>
          </p:nvSpPr>
          <p:spPr>
            <a:xfrm>
              <a:off x="514420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59" name="tx1059"/>
            <p:cNvSpPr/>
            <p:nvPr/>
          </p:nvSpPr>
          <p:spPr>
            <a:xfrm>
              <a:off x="5409266"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60" name="tx1060"/>
            <p:cNvSpPr/>
            <p:nvPr/>
          </p:nvSpPr>
          <p:spPr>
            <a:xfrm>
              <a:off x="5674329"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61" name="tx1061"/>
            <p:cNvSpPr/>
            <p:nvPr/>
          </p:nvSpPr>
          <p:spPr>
            <a:xfrm>
              <a:off x="5939392"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62" name="tx1062"/>
            <p:cNvSpPr/>
            <p:nvPr/>
          </p:nvSpPr>
          <p:spPr>
            <a:xfrm>
              <a:off x="6204454"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63" name="tx1063"/>
            <p:cNvSpPr/>
            <p:nvPr/>
          </p:nvSpPr>
          <p:spPr>
            <a:xfrm>
              <a:off x="646951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4" name="tx1064"/>
            <p:cNvSpPr/>
            <p:nvPr/>
          </p:nvSpPr>
          <p:spPr>
            <a:xfrm>
              <a:off x="673458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65" name="tx1065"/>
            <p:cNvSpPr/>
            <p:nvPr/>
          </p:nvSpPr>
          <p:spPr>
            <a:xfrm>
              <a:off x="699964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66" name="tx1066"/>
            <p:cNvSpPr/>
            <p:nvPr/>
          </p:nvSpPr>
          <p:spPr>
            <a:xfrm>
              <a:off x="7264706"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7" name="tx1067"/>
            <p:cNvSpPr/>
            <p:nvPr/>
          </p:nvSpPr>
          <p:spPr>
            <a:xfrm>
              <a:off x="7529769"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8" name="tx1068"/>
            <p:cNvSpPr/>
            <p:nvPr/>
          </p:nvSpPr>
          <p:spPr>
            <a:xfrm>
              <a:off x="7794832"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69" name="tx1069"/>
            <p:cNvSpPr/>
            <p:nvPr/>
          </p:nvSpPr>
          <p:spPr>
            <a:xfrm>
              <a:off x="8059894"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70" name="tx1070"/>
            <p:cNvSpPr/>
            <p:nvPr/>
          </p:nvSpPr>
          <p:spPr>
            <a:xfrm>
              <a:off x="832495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71" name="tx1071"/>
            <p:cNvSpPr/>
            <p:nvPr/>
          </p:nvSpPr>
          <p:spPr>
            <a:xfrm>
              <a:off x="859002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72" name="tx1072"/>
            <p:cNvSpPr/>
            <p:nvPr/>
          </p:nvSpPr>
          <p:spPr>
            <a:xfrm>
              <a:off x="885508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73" name="tx1073"/>
            <p:cNvSpPr/>
            <p:nvPr/>
          </p:nvSpPr>
          <p:spPr>
            <a:xfrm>
              <a:off x="275863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74" name="tx1074"/>
            <p:cNvSpPr/>
            <p:nvPr/>
          </p:nvSpPr>
          <p:spPr>
            <a:xfrm>
              <a:off x="302370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75" name="tx1075"/>
            <p:cNvSpPr/>
            <p:nvPr/>
          </p:nvSpPr>
          <p:spPr>
            <a:xfrm>
              <a:off x="328876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76" name="tx1076"/>
            <p:cNvSpPr/>
            <p:nvPr/>
          </p:nvSpPr>
          <p:spPr>
            <a:xfrm>
              <a:off x="3553826"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77" name="tx1077"/>
            <p:cNvSpPr/>
            <p:nvPr/>
          </p:nvSpPr>
          <p:spPr>
            <a:xfrm>
              <a:off x="275863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078" name="tx1078"/>
            <p:cNvSpPr/>
            <p:nvPr/>
          </p:nvSpPr>
          <p:spPr>
            <a:xfrm>
              <a:off x="302370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079" name="tx1079"/>
            <p:cNvSpPr/>
            <p:nvPr/>
          </p:nvSpPr>
          <p:spPr>
            <a:xfrm>
              <a:off x="328876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080" name="tx1080"/>
            <p:cNvSpPr/>
            <p:nvPr/>
          </p:nvSpPr>
          <p:spPr>
            <a:xfrm>
              <a:off x="3553826"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81" name="tx1081"/>
            <p:cNvSpPr/>
            <p:nvPr/>
          </p:nvSpPr>
          <p:spPr>
            <a:xfrm>
              <a:off x="3818889"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82" name="tx1082"/>
            <p:cNvSpPr/>
            <p:nvPr/>
          </p:nvSpPr>
          <p:spPr>
            <a:xfrm>
              <a:off x="4083952" y="41291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83" name="tx1083"/>
            <p:cNvSpPr/>
            <p:nvPr/>
          </p:nvSpPr>
          <p:spPr>
            <a:xfrm>
              <a:off x="4349014" y="41291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84" name="tx1084"/>
            <p:cNvSpPr/>
            <p:nvPr/>
          </p:nvSpPr>
          <p:spPr>
            <a:xfrm>
              <a:off x="275863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85" name="tx1085"/>
            <p:cNvSpPr/>
            <p:nvPr/>
          </p:nvSpPr>
          <p:spPr>
            <a:xfrm>
              <a:off x="302370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6" name="tx1086"/>
            <p:cNvSpPr/>
            <p:nvPr/>
          </p:nvSpPr>
          <p:spPr>
            <a:xfrm>
              <a:off x="328876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7" name="tx1087"/>
            <p:cNvSpPr/>
            <p:nvPr/>
          </p:nvSpPr>
          <p:spPr>
            <a:xfrm>
              <a:off x="3553826"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88" name="tx1088"/>
            <p:cNvSpPr/>
            <p:nvPr/>
          </p:nvSpPr>
          <p:spPr>
            <a:xfrm>
              <a:off x="3818889"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89" name="tx1089"/>
            <p:cNvSpPr/>
            <p:nvPr/>
          </p:nvSpPr>
          <p:spPr>
            <a:xfrm>
              <a:off x="4083952"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90" name="tx1090"/>
            <p:cNvSpPr/>
            <p:nvPr/>
          </p:nvSpPr>
          <p:spPr>
            <a:xfrm>
              <a:off x="4349014"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91" name="tx1091"/>
            <p:cNvSpPr/>
            <p:nvPr/>
          </p:nvSpPr>
          <p:spPr>
            <a:xfrm>
              <a:off x="461407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92" name="tx1092"/>
            <p:cNvSpPr/>
            <p:nvPr/>
          </p:nvSpPr>
          <p:spPr>
            <a:xfrm>
              <a:off x="487914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93" name="tx1093"/>
            <p:cNvSpPr/>
            <p:nvPr/>
          </p:nvSpPr>
          <p:spPr>
            <a:xfrm>
              <a:off x="514420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94" name="tx1094"/>
            <p:cNvSpPr/>
            <p:nvPr/>
          </p:nvSpPr>
          <p:spPr>
            <a:xfrm>
              <a:off x="5409266"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95" name="tx1095"/>
            <p:cNvSpPr/>
            <p:nvPr/>
          </p:nvSpPr>
          <p:spPr>
            <a:xfrm>
              <a:off x="5674329"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96" name="tx1096"/>
            <p:cNvSpPr/>
            <p:nvPr/>
          </p:nvSpPr>
          <p:spPr>
            <a:xfrm>
              <a:off x="5939392"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97" name="tx1097"/>
            <p:cNvSpPr/>
            <p:nvPr/>
          </p:nvSpPr>
          <p:spPr>
            <a:xfrm>
              <a:off x="6204454"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98" name="tx1098"/>
            <p:cNvSpPr/>
            <p:nvPr/>
          </p:nvSpPr>
          <p:spPr>
            <a:xfrm>
              <a:off x="646951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99" name="tx1099"/>
            <p:cNvSpPr/>
            <p:nvPr/>
          </p:nvSpPr>
          <p:spPr>
            <a:xfrm>
              <a:off x="673458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00" name="tx1100"/>
            <p:cNvSpPr/>
            <p:nvPr/>
          </p:nvSpPr>
          <p:spPr>
            <a:xfrm>
              <a:off x="699964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01" name="tx1101"/>
            <p:cNvSpPr/>
            <p:nvPr/>
          </p:nvSpPr>
          <p:spPr>
            <a:xfrm>
              <a:off x="7264706"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02" name="tx1102"/>
            <p:cNvSpPr/>
            <p:nvPr/>
          </p:nvSpPr>
          <p:spPr>
            <a:xfrm>
              <a:off x="7529769"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03" name="tx1103"/>
            <p:cNvSpPr/>
            <p:nvPr/>
          </p:nvSpPr>
          <p:spPr>
            <a:xfrm>
              <a:off x="7794832"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04" name="tx1104"/>
            <p:cNvSpPr/>
            <p:nvPr/>
          </p:nvSpPr>
          <p:spPr>
            <a:xfrm>
              <a:off x="8059894"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05" name="tx1105"/>
            <p:cNvSpPr/>
            <p:nvPr/>
          </p:nvSpPr>
          <p:spPr>
            <a:xfrm>
              <a:off x="8324957" y="34556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06" name="tx1106"/>
            <p:cNvSpPr/>
            <p:nvPr/>
          </p:nvSpPr>
          <p:spPr>
            <a:xfrm>
              <a:off x="859002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07" name="tx1107"/>
            <p:cNvSpPr/>
            <p:nvPr/>
          </p:nvSpPr>
          <p:spPr>
            <a:xfrm>
              <a:off x="885508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08" name="tx1108"/>
            <p:cNvSpPr/>
            <p:nvPr/>
          </p:nvSpPr>
          <p:spPr>
            <a:xfrm>
              <a:off x="275863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09" name="tx1109"/>
            <p:cNvSpPr/>
            <p:nvPr/>
          </p:nvSpPr>
          <p:spPr>
            <a:xfrm>
              <a:off x="302370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0" name="tx1110"/>
            <p:cNvSpPr/>
            <p:nvPr/>
          </p:nvSpPr>
          <p:spPr>
            <a:xfrm>
              <a:off x="328876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11" name="tx1111"/>
            <p:cNvSpPr/>
            <p:nvPr/>
          </p:nvSpPr>
          <p:spPr>
            <a:xfrm>
              <a:off x="3553826" y="143638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12" name="tx1112"/>
            <p:cNvSpPr/>
            <p:nvPr/>
          </p:nvSpPr>
          <p:spPr>
            <a:xfrm>
              <a:off x="3818889"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13" name="tx1113"/>
            <p:cNvSpPr/>
            <p:nvPr/>
          </p:nvSpPr>
          <p:spPr>
            <a:xfrm>
              <a:off x="4083952"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14" name="tx1114"/>
            <p:cNvSpPr/>
            <p:nvPr/>
          </p:nvSpPr>
          <p:spPr>
            <a:xfrm>
              <a:off x="4349014"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15" name="tx1115"/>
            <p:cNvSpPr/>
            <p:nvPr/>
          </p:nvSpPr>
          <p:spPr>
            <a:xfrm>
              <a:off x="4614077" y="14350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16" name="tx1116"/>
            <p:cNvSpPr/>
            <p:nvPr/>
          </p:nvSpPr>
          <p:spPr>
            <a:xfrm>
              <a:off x="487914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7" name="tx1117"/>
            <p:cNvSpPr/>
            <p:nvPr/>
          </p:nvSpPr>
          <p:spPr>
            <a:xfrm>
              <a:off x="514420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18" name="tx1118"/>
            <p:cNvSpPr/>
            <p:nvPr/>
          </p:nvSpPr>
          <p:spPr>
            <a:xfrm>
              <a:off x="5409266"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19" name="tx1119"/>
            <p:cNvSpPr/>
            <p:nvPr/>
          </p:nvSpPr>
          <p:spPr>
            <a:xfrm>
              <a:off x="5674329"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20" name="tx1120"/>
            <p:cNvSpPr/>
            <p:nvPr/>
          </p:nvSpPr>
          <p:spPr>
            <a:xfrm>
              <a:off x="5939392"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1" name="tx1121"/>
            <p:cNvSpPr/>
            <p:nvPr/>
          </p:nvSpPr>
          <p:spPr>
            <a:xfrm>
              <a:off x="6204454"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2" name="tx1122"/>
            <p:cNvSpPr/>
            <p:nvPr/>
          </p:nvSpPr>
          <p:spPr>
            <a:xfrm>
              <a:off x="646951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3" name="tx1123"/>
            <p:cNvSpPr/>
            <p:nvPr/>
          </p:nvSpPr>
          <p:spPr>
            <a:xfrm>
              <a:off x="673458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4" name="tx1124"/>
            <p:cNvSpPr/>
            <p:nvPr/>
          </p:nvSpPr>
          <p:spPr>
            <a:xfrm>
              <a:off x="699964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5" name="tx1125"/>
            <p:cNvSpPr/>
            <p:nvPr/>
          </p:nvSpPr>
          <p:spPr>
            <a:xfrm>
              <a:off x="7264706"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6" name="tx1126"/>
            <p:cNvSpPr/>
            <p:nvPr/>
          </p:nvSpPr>
          <p:spPr>
            <a:xfrm>
              <a:off x="7529769"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7" name="tx1127"/>
            <p:cNvSpPr/>
            <p:nvPr/>
          </p:nvSpPr>
          <p:spPr>
            <a:xfrm>
              <a:off x="7794832"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8" name="tx1128"/>
            <p:cNvSpPr/>
            <p:nvPr/>
          </p:nvSpPr>
          <p:spPr>
            <a:xfrm>
              <a:off x="8059894"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9" name="tx1129"/>
            <p:cNvSpPr/>
            <p:nvPr/>
          </p:nvSpPr>
          <p:spPr>
            <a:xfrm>
              <a:off x="832495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0" name="tx1130"/>
            <p:cNvSpPr/>
            <p:nvPr/>
          </p:nvSpPr>
          <p:spPr>
            <a:xfrm>
              <a:off x="859002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1" name="tx1131"/>
            <p:cNvSpPr/>
            <p:nvPr/>
          </p:nvSpPr>
          <p:spPr>
            <a:xfrm>
              <a:off x="885508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2" name="tx1132"/>
            <p:cNvSpPr/>
            <p:nvPr/>
          </p:nvSpPr>
          <p:spPr>
            <a:xfrm>
              <a:off x="275863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3" name="tx1133"/>
            <p:cNvSpPr/>
            <p:nvPr/>
          </p:nvSpPr>
          <p:spPr>
            <a:xfrm>
              <a:off x="302370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4" name="tx1134"/>
            <p:cNvSpPr/>
            <p:nvPr/>
          </p:nvSpPr>
          <p:spPr>
            <a:xfrm>
              <a:off x="328876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5" name="tx1135"/>
            <p:cNvSpPr/>
            <p:nvPr/>
          </p:nvSpPr>
          <p:spPr>
            <a:xfrm>
              <a:off x="3553826"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6" name="tx1136"/>
            <p:cNvSpPr/>
            <p:nvPr/>
          </p:nvSpPr>
          <p:spPr>
            <a:xfrm>
              <a:off x="3818889"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7" name="tx1137"/>
            <p:cNvSpPr/>
            <p:nvPr/>
          </p:nvSpPr>
          <p:spPr>
            <a:xfrm>
              <a:off x="4083952"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8" name="tx1138"/>
            <p:cNvSpPr/>
            <p:nvPr/>
          </p:nvSpPr>
          <p:spPr>
            <a:xfrm>
              <a:off x="4349014"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39" name="tx1139"/>
            <p:cNvSpPr/>
            <p:nvPr/>
          </p:nvSpPr>
          <p:spPr>
            <a:xfrm>
              <a:off x="461407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0" name="tx1140"/>
            <p:cNvSpPr/>
            <p:nvPr/>
          </p:nvSpPr>
          <p:spPr>
            <a:xfrm>
              <a:off x="487914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1" name="tx1141"/>
            <p:cNvSpPr/>
            <p:nvPr/>
          </p:nvSpPr>
          <p:spPr>
            <a:xfrm>
              <a:off x="514420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2" name="tx1142"/>
            <p:cNvSpPr/>
            <p:nvPr/>
          </p:nvSpPr>
          <p:spPr>
            <a:xfrm>
              <a:off x="5409266"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3" name="tx1143"/>
            <p:cNvSpPr/>
            <p:nvPr/>
          </p:nvSpPr>
          <p:spPr>
            <a:xfrm>
              <a:off x="5674329"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4" name="tx1144"/>
            <p:cNvSpPr/>
            <p:nvPr/>
          </p:nvSpPr>
          <p:spPr>
            <a:xfrm>
              <a:off x="5939392"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45" name="tx1145"/>
            <p:cNvSpPr/>
            <p:nvPr/>
          </p:nvSpPr>
          <p:spPr>
            <a:xfrm>
              <a:off x="6204454"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6" name="tx1146"/>
            <p:cNvSpPr/>
            <p:nvPr/>
          </p:nvSpPr>
          <p:spPr>
            <a:xfrm>
              <a:off x="646951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47" name="tx1147"/>
            <p:cNvSpPr/>
            <p:nvPr/>
          </p:nvSpPr>
          <p:spPr>
            <a:xfrm>
              <a:off x="673458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48" name="tx1148"/>
            <p:cNvSpPr/>
            <p:nvPr/>
          </p:nvSpPr>
          <p:spPr>
            <a:xfrm>
              <a:off x="699964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9" name="tx1149"/>
            <p:cNvSpPr/>
            <p:nvPr/>
          </p:nvSpPr>
          <p:spPr>
            <a:xfrm>
              <a:off x="7264706"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50" name="tx1150"/>
            <p:cNvSpPr/>
            <p:nvPr/>
          </p:nvSpPr>
          <p:spPr>
            <a:xfrm>
              <a:off x="7529769"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51" name="tx1151"/>
            <p:cNvSpPr/>
            <p:nvPr/>
          </p:nvSpPr>
          <p:spPr>
            <a:xfrm>
              <a:off x="7794832"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52" name="tx1152"/>
            <p:cNvSpPr/>
            <p:nvPr/>
          </p:nvSpPr>
          <p:spPr>
            <a:xfrm>
              <a:off x="8059894"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53" name="tx1153"/>
            <p:cNvSpPr/>
            <p:nvPr/>
          </p:nvSpPr>
          <p:spPr>
            <a:xfrm>
              <a:off x="832495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54" name="tx1154"/>
            <p:cNvSpPr/>
            <p:nvPr/>
          </p:nvSpPr>
          <p:spPr>
            <a:xfrm>
              <a:off x="859002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55" name="tx1155"/>
            <p:cNvSpPr/>
            <p:nvPr/>
          </p:nvSpPr>
          <p:spPr>
            <a:xfrm>
              <a:off x="275863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56" name="tx1156"/>
            <p:cNvSpPr/>
            <p:nvPr/>
          </p:nvSpPr>
          <p:spPr>
            <a:xfrm>
              <a:off x="3023700" y="50734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157" name="tx1157"/>
            <p:cNvSpPr/>
            <p:nvPr/>
          </p:nvSpPr>
          <p:spPr>
            <a:xfrm>
              <a:off x="3288763"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58" name="tx1158"/>
            <p:cNvSpPr/>
            <p:nvPr/>
          </p:nvSpPr>
          <p:spPr>
            <a:xfrm>
              <a:off x="3553826"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59" name="tx1159"/>
            <p:cNvSpPr/>
            <p:nvPr/>
          </p:nvSpPr>
          <p:spPr>
            <a:xfrm>
              <a:off x="3818889"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60" name="tx1160"/>
            <p:cNvSpPr/>
            <p:nvPr/>
          </p:nvSpPr>
          <p:spPr>
            <a:xfrm>
              <a:off x="4083952"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61" name="tx1161"/>
            <p:cNvSpPr/>
            <p:nvPr/>
          </p:nvSpPr>
          <p:spPr>
            <a:xfrm>
              <a:off x="4349014"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62" name="tx1162"/>
            <p:cNvSpPr/>
            <p:nvPr/>
          </p:nvSpPr>
          <p:spPr>
            <a:xfrm>
              <a:off x="461407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63" name="tx1163"/>
            <p:cNvSpPr/>
            <p:nvPr/>
          </p:nvSpPr>
          <p:spPr>
            <a:xfrm>
              <a:off x="4879140"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64" name="tx1164"/>
            <p:cNvSpPr/>
            <p:nvPr/>
          </p:nvSpPr>
          <p:spPr>
            <a:xfrm>
              <a:off x="5144203"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65" name="tx1165"/>
            <p:cNvSpPr/>
            <p:nvPr/>
          </p:nvSpPr>
          <p:spPr>
            <a:xfrm>
              <a:off x="5409266"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66" name="tx1166"/>
            <p:cNvSpPr/>
            <p:nvPr/>
          </p:nvSpPr>
          <p:spPr>
            <a:xfrm>
              <a:off x="5674329"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67" name="tx1167"/>
            <p:cNvSpPr/>
            <p:nvPr/>
          </p:nvSpPr>
          <p:spPr>
            <a:xfrm>
              <a:off x="5939392"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68" name="tx1168"/>
            <p:cNvSpPr/>
            <p:nvPr/>
          </p:nvSpPr>
          <p:spPr>
            <a:xfrm>
              <a:off x="6204454" y="5072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69" name="tx1169"/>
            <p:cNvSpPr/>
            <p:nvPr/>
          </p:nvSpPr>
          <p:spPr>
            <a:xfrm>
              <a:off x="646951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70" name="tx1170"/>
            <p:cNvSpPr/>
            <p:nvPr/>
          </p:nvSpPr>
          <p:spPr>
            <a:xfrm>
              <a:off x="6734580"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71" name="tx1171"/>
            <p:cNvSpPr/>
            <p:nvPr/>
          </p:nvSpPr>
          <p:spPr>
            <a:xfrm>
              <a:off x="6999643"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72" name="tx1172"/>
            <p:cNvSpPr/>
            <p:nvPr/>
          </p:nvSpPr>
          <p:spPr>
            <a:xfrm>
              <a:off x="7264706"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73" name="tx1173"/>
            <p:cNvSpPr/>
            <p:nvPr/>
          </p:nvSpPr>
          <p:spPr>
            <a:xfrm>
              <a:off x="7529769"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74" name="tx1174"/>
            <p:cNvSpPr/>
            <p:nvPr/>
          </p:nvSpPr>
          <p:spPr>
            <a:xfrm>
              <a:off x="7794832"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75" name="tx1175"/>
            <p:cNvSpPr/>
            <p:nvPr/>
          </p:nvSpPr>
          <p:spPr>
            <a:xfrm>
              <a:off x="8059894"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76" name="tx1176"/>
            <p:cNvSpPr/>
            <p:nvPr/>
          </p:nvSpPr>
          <p:spPr>
            <a:xfrm>
              <a:off x="832495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77" name="tx1177"/>
            <p:cNvSpPr/>
            <p:nvPr/>
          </p:nvSpPr>
          <p:spPr>
            <a:xfrm>
              <a:off x="8590020"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78" name="tx1178"/>
            <p:cNvSpPr/>
            <p:nvPr/>
          </p:nvSpPr>
          <p:spPr>
            <a:xfrm>
              <a:off x="8855083"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79" name="tx1179"/>
            <p:cNvSpPr/>
            <p:nvPr/>
          </p:nvSpPr>
          <p:spPr>
            <a:xfrm>
              <a:off x="2758637"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80" name="tx1180"/>
            <p:cNvSpPr/>
            <p:nvPr/>
          </p:nvSpPr>
          <p:spPr>
            <a:xfrm>
              <a:off x="302370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81" name="tx1181"/>
            <p:cNvSpPr/>
            <p:nvPr/>
          </p:nvSpPr>
          <p:spPr>
            <a:xfrm>
              <a:off x="328876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82" name="tx1182"/>
            <p:cNvSpPr/>
            <p:nvPr/>
          </p:nvSpPr>
          <p:spPr>
            <a:xfrm>
              <a:off x="3553826"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83" name="tx1183"/>
            <p:cNvSpPr/>
            <p:nvPr/>
          </p:nvSpPr>
          <p:spPr>
            <a:xfrm>
              <a:off x="3818889"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84" name="tx1184"/>
            <p:cNvSpPr/>
            <p:nvPr/>
          </p:nvSpPr>
          <p:spPr>
            <a:xfrm>
              <a:off x="4083952"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85" name="tx1185"/>
            <p:cNvSpPr/>
            <p:nvPr/>
          </p:nvSpPr>
          <p:spPr>
            <a:xfrm>
              <a:off x="4349014"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86" name="tx1186"/>
            <p:cNvSpPr/>
            <p:nvPr/>
          </p:nvSpPr>
          <p:spPr>
            <a:xfrm>
              <a:off x="4614077"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87" name="tx1187"/>
            <p:cNvSpPr/>
            <p:nvPr/>
          </p:nvSpPr>
          <p:spPr>
            <a:xfrm>
              <a:off x="487914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88" name="tx1188"/>
            <p:cNvSpPr/>
            <p:nvPr/>
          </p:nvSpPr>
          <p:spPr>
            <a:xfrm>
              <a:off x="514420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89" name="tx1189"/>
            <p:cNvSpPr/>
            <p:nvPr/>
          </p:nvSpPr>
          <p:spPr>
            <a:xfrm>
              <a:off x="5409266"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90" name="tx1190"/>
            <p:cNvSpPr/>
            <p:nvPr/>
          </p:nvSpPr>
          <p:spPr>
            <a:xfrm>
              <a:off x="5674329"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91" name="tx1191"/>
            <p:cNvSpPr/>
            <p:nvPr/>
          </p:nvSpPr>
          <p:spPr>
            <a:xfrm>
              <a:off x="5939392"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92" name="tx1192"/>
            <p:cNvSpPr/>
            <p:nvPr/>
          </p:nvSpPr>
          <p:spPr>
            <a:xfrm>
              <a:off x="6204454"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93" name="tx1193"/>
            <p:cNvSpPr/>
            <p:nvPr/>
          </p:nvSpPr>
          <p:spPr>
            <a:xfrm>
              <a:off x="6469517" y="49373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94" name="tx1194"/>
            <p:cNvSpPr/>
            <p:nvPr/>
          </p:nvSpPr>
          <p:spPr>
            <a:xfrm>
              <a:off x="673458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195" name="tx1195"/>
            <p:cNvSpPr/>
            <p:nvPr/>
          </p:nvSpPr>
          <p:spPr>
            <a:xfrm>
              <a:off x="6999643" y="49373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96" name="tx1196"/>
            <p:cNvSpPr/>
            <p:nvPr/>
          </p:nvSpPr>
          <p:spPr>
            <a:xfrm>
              <a:off x="7264706"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97" name="tx1197"/>
            <p:cNvSpPr/>
            <p:nvPr/>
          </p:nvSpPr>
          <p:spPr>
            <a:xfrm>
              <a:off x="7529769"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98" name="tx1198"/>
            <p:cNvSpPr/>
            <p:nvPr/>
          </p:nvSpPr>
          <p:spPr>
            <a:xfrm>
              <a:off x="7794832"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99" name="tx1199"/>
            <p:cNvSpPr/>
            <p:nvPr/>
          </p:nvSpPr>
          <p:spPr>
            <a:xfrm>
              <a:off x="8059894"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00" name="tx1200"/>
            <p:cNvSpPr/>
            <p:nvPr/>
          </p:nvSpPr>
          <p:spPr>
            <a:xfrm>
              <a:off x="8324957" y="49387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201" name="tx1201"/>
            <p:cNvSpPr/>
            <p:nvPr/>
          </p:nvSpPr>
          <p:spPr>
            <a:xfrm>
              <a:off x="859002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02" name="tx1202"/>
            <p:cNvSpPr/>
            <p:nvPr/>
          </p:nvSpPr>
          <p:spPr>
            <a:xfrm>
              <a:off x="885508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03" name="tx1203"/>
            <p:cNvSpPr/>
            <p:nvPr/>
          </p:nvSpPr>
          <p:spPr>
            <a:xfrm>
              <a:off x="3553826"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04" name="tx1204"/>
            <p:cNvSpPr/>
            <p:nvPr/>
          </p:nvSpPr>
          <p:spPr>
            <a:xfrm>
              <a:off x="3818889" y="29167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05" name="tx1205"/>
            <p:cNvSpPr/>
            <p:nvPr/>
          </p:nvSpPr>
          <p:spPr>
            <a:xfrm>
              <a:off x="4083952"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6" name="tx1206"/>
            <p:cNvSpPr/>
            <p:nvPr/>
          </p:nvSpPr>
          <p:spPr>
            <a:xfrm>
              <a:off x="4349014"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07" name="tx1207"/>
            <p:cNvSpPr/>
            <p:nvPr/>
          </p:nvSpPr>
          <p:spPr>
            <a:xfrm>
              <a:off x="461407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08" name="tx1208"/>
            <p:cNvSpPr/>
            <p:nvPr/>
          </p:nvSpPr>
          <p:spPr>
            <a:xfrm>
              <a:off x="487914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9" name="tx1209"/>
            <p:cNvSpPr/>
            <p:nvPr/>
          </p:nvSpPr>
          <p:spPr>
            <a:xfrm>
              <a:off x="514420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0" name="tx1210"/>
            <p:cNvSpPr/>
            <p:nvPr/>
          </p:nvSpPr>
          <p:spPr>
            <a:xfrm>
              <a:off x="5409266"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1" name="tx1211"/>
            <p:cNvSpPr/>
            <p:nvPr/>
          </p:nvSpPr>
          <p:spPr>
            <a:xfrm>
              <a:off x="5674329"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12" name="tx1212"/>
            <p:cNvSpPr/>
            <p:nvPr/>
          </p:nvSpPr>
          <p:spPr>
            <a:xfrm>
              <a:off x="5939392"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3" name="tx1213"/>
            <p:cNvSpPr/>
            <p:nvPr/>
          </p:nvSpPr>
          <p:spPr>
            <a:xfrm>
              <a:off x="6204454"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4" name="tx1214"/>
            <p:cNvSpPr/>
            <p:nvPr/>
          </p:nvSpPr>
          <p:spPr>
            <a:xfrm>
              <a:off x="646951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15" name="tx1215"/>
            <p:cNvSpPr/>
            <p:nvPr/>
          </p:nvSpPr>
          <p:spPr>
            <a:xfrm>
              <a:off x="673458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16" name="tx1216"/>
            <p:cNvSpPr/>
            <p:nvPr/>
          </p:nvSpPr>
          <p:spPr>
            <a:xfrm>
              <a:off x="699964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7" name="tx1217"/>
            <p:cNvSpPr/>
            <p:nvPr/>
          </p:nvSpPr>
          <p:spPr>
            <a:xfrm>
              <a:off x="7264706"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18" name="tx1218"/>
            <p:cNvSpPr/>
            <p:nvPr/>
          </p:nvSpPr>
          <p:spPr>
            <a:xfrm>
              <a:off x="7529769"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19" name="tx1219"/>
            <p:cNvSpPr/>
            <p:nvPr/>
          </p:nvSpPr>
          <p:spPr>
            <a:xfrm>
              <a:off x="7794832"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20" name="tx1220"/>
            <p:cNvSpPr/>
            <p:nvPr/>
          </p:nvSpPr>
          <p:spPr>
            <a:xfrm>
              <a:off x="8059894" y="291816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221" name="tx1221"/>
            <p:cNvSpPr/>
            <p:nvPr/>
          </p:nvSpPr>
          <p:spPr>
            <a:xfrm>
              <a:off x="8324957" y="291948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22" name="tx1222"/>
            <p:cNvSpPr/>
            <p:nvPr/>
          </p:nvSpPr>
          <p:spPr>
            <a:xfrm>
              <a:off x="8590020" y="291948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23" name="tx1223"/>
            <p:cNvSpPr/>
            <p:nvPr/>
          </p:nvSpPr>
          <p:spPr>
            <a:xfrm>
              <a:off x="275863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24" name="tx1224"/>
            <p:cNvSpPr/>
            <p:nvPr/>
          </p:nvSpPr>
          <p:spPr>
            <a:xfrm>
              <a:off x="302370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25" name="tx1225"/>
            <p:cNvSpPr/>
            <p:nvPr/>
          </p:nvSpPr>
          <p:spPr>
            <a:xfrm>
              <a:off x="328876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26" name="tx1226"/>
            <p:cNvSpPr/>
            <p:nvPr/>
          </p:nvSpPr>
          <p:spPr>
            <a:xfrm>
              <a:off x="3553826"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27" name="tx1227"/>
            <p:cNvSpPr/>
            <p:nvPr/>
          </p:nvSpPr>
          <p:spPr>
            <a:xfrm>
              <a:off x="3818889"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28" name="tx1228"/>
            <p:cNvSpPr/>
            <p:nvPr/>
          </p:nvSpPr>
          <p:spPr>
            <a:xfrm>
              <a:off x="4083952" y="18391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29" name="tx1229"/>
            <p:cNvSpPr/>
            <p:nvPr/>
          </p:nvSpPr>
          <p:spPr>
            <a:xfrm>
              <a:off x="4349014" y="18391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30" name="tx1230"/>
            <p:cNvSpPr/>
            <p:nvPr/>
          </p:nvSpPr>
          <p:spPr>
            <a:xfrm>
              <a:off x="461407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31" name="tx1231"/>
            <p:cNvSpPr/>
            <p:nvPr/>
          </p:nvSpPr>
          <p:spPr>
            <a:xfrm>
              <a:off x="4879140" y="18391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32" name="tx1232"/>
            <p:cNvSpPr/>
            <p:nvPr/>
          </p:nvSpPr>
          <p:spPr>
            <a:xfrm>
              <a:off x="514420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33" name="tx1233"/>
            <p:cNvSpPr/>
            <p:nvPr/>
          </p:nvSpPr>
          <p:spPr>
            <a:xfrm>
              <a:off x="5409266"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34" name="tx1234"/>
            <p:cNvSpPr/>
            <p:nvPr/>
          </p:nvSpPr>
          <p:spPr>
            <a:xfrm>
              <a:off x="5674329" y="18391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35" name="tx1235"/>
            <p:cNvSpPr/>
            <p:nvPr/>
          </p:nvSpPr>
          <p:spPr>
            <a:xfrm>
              <a:off x="275863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36" name="tx1236"/>
            <p:cNvSpPr/>
            <p:nvPr/>
          </p:nvSpPr>
          <p:spPr>
            <a:xfrm>
              <a:off x="302370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37" name="tx1237"/>
            <p:cNvSpPr/>
            <p:nvPr/>
          </p:nvSpPr>
          <p:spPr>
            <a:xfrm>
              <a:off x="328876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38" name="tx1238"/>
            <p:cNvSpPr/>
            <p:nvPr/>
          </p:nvSpPr>
          <p:spPr>
            <a:xfrm>
              <a:off x="885508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39" name="tx1239"/>
            <p:cNvSpPr/>
            <p:nvPr/>
          </p:nvSpPr>
          <p:spPr>
            <a:xfrm>
              <a:off x="275863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240" name="tx1240"/>
            <p:cNvSpPr/>
            <p:nvPr/>
          </p:nvSpPr>
          <p:spPr>
            <a:xfrm>
              <a:off x="3023700" y="480538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41" name="tx1241"/>
            <p:cNvSpPr/>
            <p:nvPr/>
          </p:nvSpPr>
          <p:spPr>
            <a:xfrm>
              <a:off x="3288763"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42" name="tx1242"/>
            <p:cNvSpPr/>
            <p:nvPr/>
          </p:nvSpPr>
          <p:spPr>
            <a:xfrm>
              <a:off x="3553826"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43" name="tx1243"/>
            <p:cNvSpPr/>
            <p:nvPr/>
          </p:nvSpPr>
          <p:spPr>
            <a:xfrm>
              <a:off x="3818889"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44" name="tx1244"/>
            <p:cNvSpPr/>
            <p:nvPr/>
          </p:nvSpPr>
          <p:spPr>
            <a:xfrm>
              <a:off x="4083952"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245" name="tx1245"/>
            <p:cNvSpPr/>
            <p:nvPr/>
          </p:nvSpPr>
          <p:spPr>
            <a:xfrm>
              <a:off x="4349014"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46" name="tx1246"/>
            <p:cNvSpPr/>
            <p:nvPr/>
          </p:nvSpPr>
          <p:spPr>
            <a:xfrm>
              <a:off x="461407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47" name="tx1247"/>
            <p:cNvSpPr/>
            <p:nvPr/>
          </p:nvSpPr>
          <p:spPr>
            <a:xfrm>
              <a:off x="487914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48" name="tx1248"/>
            <p:cNvSpPr/>
            <p:nvPr/>
          </p:nvSpPr>
          <p:spPr>
            <a:xfrm>
              <a:off x="5144203"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49" name="tx1249"/>
            <p:cNvSpPr/>
            <p:nvPr/>
          </p:nvSpPr>
          <p:spPr>
            <a:xfrm>
              <a:off x="5409266"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50" name="tx1250"/>
            <p:cNvSpPr/>
            <p:nvPr/>
          </p:nvSpPr>
          <p:spPr>
            <a:xfrm>
              <a:off x="5674329"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51" name="tx1251"/>
            <p:cNvSpPr/>
            <p:nvPr/>
          </p:nvSpPr>
          <p:spPr>
            <a:xfrm>
              <a:off x="5939392"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52" name="tx1252"/>
            <p:cNvSpPr/>
            <p:nvPr/>
          </p:nvSpPr>
          <p:spPr>
            <a:xfrm>
              <a:off x="6204454"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53" name="tx1253"/>
            <p:cNvSpPr/>
            <p:nvPr/>
          </p:nvSpPr>
          <p:spPr>
            <a:xfrm>
              <a:off x="6469517" y="480437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54" name="tx1254"/>
            <p:cNvSpPr/>
            <p:nvPr/>
          </p:nvSpPr>
          <p:spPr>
            <a:xfrm>
              <a:off x="673458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55" name="tx1255"/>
            <p:cNvSpPr/>
            <p:nvPr/>
          </p:nvSpPr>
          <p:spPr>
            <a:xfrm>
              <a:off x="6999643" y="48026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56" name="tx1256"/>
            <p:cNvSpPr/>
            <p:nvPr/>
          </p:nvSpPr>
          <p:spPr>
            <a:xfrm>
              <a:off x="7264706"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57" name="tx1257"/>
            <p:cNvSpPr/>
            <p:nvPr/>
          </p:nvSpPr>
          <p:spPr>
            <a:xfrm>
              <a:off x="7529769"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58" name="tx1258"/>
            <p:cNvSpPr/>
            <p:nvPr/>
          </p:nvSpPr>
          <p:spPr>
            <a:xfrm>
              <a:off x="7794832"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59" name="tx1259"/>
            <p:cNvSpPr/>
            <p:nvPr/>
          </p:nvSpPr>
          <p:spPr>
            <a:xfrm>
              <a:off x="8059894"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60" name="tx1260"/>
            <p:cNvSpPr/>
            <p:nvPr/>
          </p:nvSpPr>
          <p:spPr>
            <a:xfrm>
              <a:off x="832495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61" name="tx1261"/>
            <p:cNvSpPr/>
            <p:nvPr/>
          </p:nvSpPr>
          <p:spPr>
            <a:xfrm>
              <a:off x="859002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262" name="tx1262"/>
            <p:cNvSpPr/>
            <p:nvPr/>
          </p:nvSpPr>
          <p:spPr>
            <a:xfrm>
              <a:off x="8855083" y="48026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63" name="tx1263"/>
            <p:cNvSpPr/>
            <p:nvPr/>
          </p:nvSpPr>
          <p:spPr>
            <a:xfrm>
              <a:off x="355382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64" name="tx1264"/>
            <p:cNvSpPr/>
            <p:nvPr/>
          </p:nvSpPr>
          <p:spPr>
            <a:xfrm>
              <a:off x="381888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65" name="tx1265"/>
            <p:cNvSpPr/>
            <p:nvPr/>
          </p:nvSpPr>
          <p:spPr>
            <a:xfrm>
              <a:off x="408395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66" name="tx1266"/>
            <p:cNvSpPr/>
            <p:nvPr/>
          </p:nvSpPr>
          <p:spPr>
            <a:xfrm>
              <a:off x="434901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67" name="tx1267"/>
            <p:cNvSpPr/>
            <p:nvPr/>
          </p:nvSpPr>
          <p:spPr>
            <a:xfrm>
              <a:off x="46140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68" name="tx1268"/>
            <p:cNvSpPr/>
            <p:nvPr/>
          </p:nvSpPr>
          <p:spPr>
            <a:xfrm>
              <a:off x="4879140"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69" name="tx1269"/>
            <p:cNvSpPr/>
            <p:nvPr/>
          </p:nvSpPr>
          <p:spPr>
            <a:xfrm>
              <a:off x="514420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0" name="tx1270"/>
            <p:cNvSpPr/>
            <p:nvPr/>
          </p:nvSpPr>
          <p:spPr>
            <a:xfrm>
              <a:off x="540926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1" name="tx1271"/>
            <p:cNvSpPr/>
            <p:nvPr/>
          </p:nvSpPr>
          <p:spPr>
            <a:xfrm>
              <a:off x="567432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2" name="tx1272"/>
            <p:cNvSpPr/>
            <p:nvPr/>
          </p:nvSpPr>
          <p:spPr>
            <a:xfrm>
              <a:off x="593939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73" name="tx1273"/>
            <p:cNvSpPr/>
            <p:nvPr/>
          </p:nvSpPr>
          <p:spPr>
            <a:xfrm>
              <a:off x="620445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74" name="tx1274"/>
            <p:cNvSpPr/>
            <p:nvPr/>
          </p:nvSpPr>
          <p:spPr>
            <a:xfrm>
              <a:off x="646951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75" name="tx1275"/>
            <p:cNvSpPr/>
            <p:nvPr/>
          </p:nvSpPr>
          <p:spPr>
            <a:xfrm>
              <a:off x="673458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76" name="tx1276"/>
            <p:cNvSpPr/>
            <p:nvPr/>
          </p:nvSpPr>
          <p:spPr>
            <a:xfrm>
              <a:off x="699964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77" name="tx1277"/>
            <p:cNvSpPr/>
            <p:nvPr/>
          </p:nvSpPr>
          <p:spPr>
            <a:xfrm>
              <a:off x="726470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78" name="tx1278"/>
            <p:cNvSpPr/>
            <p:nvPr/>
          </p:nvSpPr>
          <p:spPr>
            <a:xfrm>
              <a:off x="752976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79" name="tx1279"/>
            <p:cNvSpPr/>
            <p:nvPr/>
          </p:nvSpPr>
          <p:spPr>
            <a:xfrm>
              <a:off x="779483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80" name="tx1280"/>
            <p:cNvSpPr/>
            <p:nvPr/>
          </p:nvSpPr>
          <p:spPr>
            <a:xfrm>
              <a:off x="80598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281" name="tx1281"/>
            <p:cNvSpPr/>
            <p:nvPr/>
          </p:nvSpPr>
          <p:spPr>
            <a:xfrm>
              <a:off x="5939392"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82" name="tx1282"/>
            <p:cNvSpPr/>
            <p:nvPr/>
          </p:nvSpPr>
          <p:spPr>
            <a:xfrm>
              <a:off x="6204454"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83" name="tx1283"/>
            <p:cNvSpPr/>
            <p:nvPr/>
          </p:nvSpPr>
          <p:spPr>
            <a:xfrm>
              <a:off x="646951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84" name="tx1284"/>
            <p:cNvSpPr/>
            <p:nvPr/>
          </p:nvSpPr>
          <p:spPr>
            <a:xfrm>
              <a:off x="673458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85" name="tx1285"/>
            <p:cNvSpPr/>
            <p:nvPr/>
          </p:nvSpPr>
          <p:spPr>
            <a:xfrm>
              <a:off x="699964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86" name="tx1286"/>
            <p:cNvSpPr/>
            <p:nvPr/>
          </p:nvSpPr>
          <p:spPr>
            <a:xfrm>
              <a:off x="7264706"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87" name="tx1287"/>
            <p:cNvSpPr/>
            <p:nvPr/>
          </p:nvSpPr>
          <p:spPr>
            <a:xfrm>
              <a:off x="7529769"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88" name="tx1288"/>
            <p:cNvSpPr/>
            <p:nvPr/>
          </p:nvSpPr>
          <p:spPr>
            <a:xfrm>
              <a:off x="7794832"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89" name="tx1289"/>
            <p:cNvSpPr/>
            <p:nvPr/>
          </p:nvSpPr>
          <p:spPr>
            <a:xfrm>
              <a:off x="8059894"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90" name="tx1290"/>
            <p:cNvSpPr/>
            <p:nvPr/>
          </p:nvSpPr>
          <p:spPr>
            <a:xfrm>
              <a:off x="832495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91" name="tx1291"/>
            <p:cNvSpPr/>
            <p:nvPr/>
          </p:nvSpPr>
          <p:spPr>
            <a:xfrm>
              <a:off x="859002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92" name="tx1292"/>
            <p:cNvSpPr/>
            <p:nvPr/>
          </p:nvSpPr>
          <p:spPr>
            <a:xfrm>
              <a:off x="885508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93" name="tx1293"/>
            <p:cNvSpPr/>
            <p:nvPr/>
          </p:nvSpPr>
          <p:spPr>
            <a:xfrm>
              <a:off x="275863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94" name="tx1294"/>
            <p:cNvSpPr/>
            <p:nvPr/>
          </p:nvSpPr>
          <p:spPr>
            <a:xfrm>
              <a:off x="302370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95" name="tx1295"/>
            <p:cNvSpPr/>
            <p:nvPr/>
          </p:nvSpPr>
          <p:spPr>
            <a:xfrm>
              <a:off x="328876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96" name="tx1296"/>
            <p:cNvSpPr/>
            <p:nvPr/>
          </p:nvSpPr>
          <p:spPr>
            <a:xfrm>
              <a:off x="8324957" y="33236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97" name="tx1297"/>
            <p:cNvSpPr/>
            <p:nvPr/>
          </p:nvSpPr>
          <p:spPr>
            <a:xfrm>
              <a:off x="859002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298" name="tx1298"/>
            <p:cNvSpPr/>
            <p:nvPr/>
          </p:nvSpPr>
          <p:spPr>
            <a:xfrm>
              <a:off x="8855083"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299" name="tx1299"/>
            <p:cNvSpPr/>
            <p:nvPr/>
          </p:nvSpPr>
          <p:spPr>
            <a:xfrm>
              <a:off x="4083952"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300" name="tx1300"/>
            <p:cNvSpPr/>
            <p:nvPr/>
          </p:nvSpPr>
          <p:spPr>
            <a:xfrm>
              <a:off x="4349014"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301" name="tx1301"/>
            <p:cNvSpPr/>
            <p:nvPr/>
          </p:nvSpPr>
          <p:spPr>
            <a:xfrm>
              <a:off x="4614077"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302" name="tx1302"/>
            <p:cNvSpPr/>
            <p:nvPr/>
          </p:nvSpPr>
          <p:spPr>
            <a:xfrm>
              <a:off x="4879140"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303" name="tx1303"/>
            <p:cNvSpPr/>
            <p:nvPr/>
          </p:nvSpPr>
          <p:spPr>
            <a:xfrm>
              <a:off x="5144203"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304" name="tx1304"/>
            <p:cNvSpPr/>
            <p:nvPr/>
          </p:nvSpPr>
          <p:spPr>
            <a:xfrm>
              <a:off x="5409266"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305" name="tx1305"/>
            <p:cNvSpPr/>
            <p:nvPr/>
          </p:nvSpPr>
          <p:spPr>
            <a:xfrm>
              <a:off x="5674329"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306" name="tx1306"/>
            <p:cNvSpPr/>
            <p:nvPr/>
          </p:nvSpPr>
          <p:spPr>
            <a:xfrm>
              <a:off x="5939392"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307" name="tx1307"/>
            <p:cNvSpPr/>
            <p:nvPr/>
          </p:nvSpPr>
          <p:spPr>
            <a:xfrm>
              <a:off x="6204454"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308" name="tx1308"/>
            <p:cNvSpPr/>
            <p:nvPr/>
          </p:nvSpPr>
          <p:spPr>
            <a:xfrm>
              <a:off x="6469517" y="5610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309" name="tx1309"/>
            <p:cNvSpPr/>
            <p:nvPr/>
          </p:nvSpPr>
          <p:spPr>
            <a:xfrm>
              <a:off x="6734580"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310" name="tx1310"/>
            <p:cNvSpPr/>
            <p:nvPr/>
          </p:nvSpPr>
          <p:spPr>
            <a:xfrm>
              <a:off x="6999643"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311" name="tx1311"/>
            <p:cNvSpPr/>
            <p:nvPr/>
          </p:nvSpPr>
          <p:spPr>
            <a:xfrm>
              <a:off x="7264706"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312" name="tx1312"/>
            <p:cNvSpPr/>
            <p:nvPr/>
          </p:nvSpPr>
          <p:spPr>
            <a:xfrm>
              <a:off x="7529769"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313" name="tx1313"/>
            <p:cNvSpPr/>
            <p:nvPr/>
          </p:nvSpPr>
          <p:spPr>
            <a:xfrm>
              <a:off x="7794832"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14" name="tx1314"/>
            <p:cNvSpPr/>
            <p:nvPr/>
          </p:nvSpPr>
          <p:spPr>
            <a:xfrm>
              <a:off x="8059894"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15" name="tx1315"/>
            <p:cNvSpPr/>
            <p:nvPr/>
          </p:nvSpPr>
          <p:spPr>
            <a:xfrm>
              <a:off x="832495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316" name="tx1316"/>
            <p:cNvSpPr/>
            <p:nvPr/>
          </p:nvSpPr>
          <p:spPr>
            <a:xfrm>
              <a:off x="859002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17" name="tx1317"/>
            <p:cNvSpPr/>
            <p:nvPr/>
          </p:nvSpPr>
          <p:spPr>
            <a:xfrm>
              <a:off x="885508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18" name="tx1318"/>
            <p:cNvSpPr/>
            <p:nvPr/>
          </p:nvSpPr>
          <p:spPr>
            <a:xfrm>
              <a:off x="2758637" y="1569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19" name="tx1319"/>
            <p:cNvSpPr/>
            <p:nvPr/>
          </p:nvSpPr>
          <p:spPr>
            <a:xfrm>
              <a:off x="302370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20" name="tx1320"/>
            <p:cNvSpPr/>
            <p:nvPr/>
          </p:nvSpPr>
          <p:spPr>
            <a:xfrm>
              <a:off x="328876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21" name="tx1321"/>
            <p:cNvSpPr/>
            <p:nvPr/>
          </p:nvSpPr>
          <p:spPr>
            <a:xfrm>
              <a:off x="3553826"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22" name="tx1322"/>
            <p:cNvSpPr/>
            <p:nvPr/>
          </p:nvSpPr>
          <p:spPr>
            <a:xfrm>
              <a:off x="3818889"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23" name="tx1323"/>
            <p:cNvSpPr/>
            <p:nvPr/>
          </p:nvSpPr>
          <p:spPr>
            <a:xfrm>
              <a:off x="4083952"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24" name="tx1324"/>
            <p:cNvSpPr/>
            <p:nvPr/>
          </p:nvSpPr>
          <p:spPr>
            <a:xfrm>
              <a:off x="4349014"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25" name="tx1325"/>
            <p:cNvSpPr/>
            <p:nvPr/>
          </p:nvSpPr>
          <p:spPr>
            <a:xfrm>
              <a:off x="461407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326" name="tx1326"/>
            <p:cNvSpPr/>
            <p:nvPr/>
          </p:nvSpPr>
          <p:spPr>
            <a:xfrm>
              <a:off x="487914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27" name="tx1327"/>
            <p:cNvSpPr/>
            <p:nvPr/>
          </p:nvSpPr>
          <p:spPr>
            <a:xfrm>
              <a:off x="514420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328" name="tx1328"/>
            <p:cNvSpPr/>
            <p:nvPr/>
          </p:nvSpPr>
          <p:spPr>
            <a:xfrm>
              <a:off x="5409266"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29" name="tx1329"/>
            <p:cNvSpPr/>
            <p:nvPr/>
          </p:nvSpPr>
          <p:spPr>
            <a:xfrm>
              <a:off x="5674329"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330" name="tx1330"/>
            <p:cNvSpPr/>
            <p:nvPr/>
          </p:nvSpPr>
          <p:spPr>
            <a:xfrm>
              <a:off x="5939392"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31" name="tx1331"/>
            <p:cNvSpPr/>
            <p:nvPr/>
          </p:nvSpPr>
          <p:spPr>
            <a:xfrm>
              <a:off x="6204454" y="1569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32" name="tx1332"/>
            <p:cNvSpPr/>
            <p:nvPr/>
          </p:nvSpPr>
          <p:spPr>
            <a:xfrm>
              <a:off x="646951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333" name="tx1333"/>
            <p:cNvSpPr/>
            <p:nvPr/>
          </p:nvSpPr>
          <p:spPr>
            <a:xfrm>
              <a:off x="673458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34" name="tx1334"/>
            <p:cNvSpPr/>
            <p:nvPr/>
          </p:nvSpPr>
          <p:spPr>
            <a:xfrm>
              <a:off x="699964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35" name="tx1335"/>
            <p:cNvSpPr/>
            <p:nvPr/>
          </p:nvSpPr>
          <p:spPr>
            <a:xfrm>
              <a:off x="7264706" y="1569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36" name="tx1336"/>
            <p:cNvSpPr/>
            <p:nvPr/>
          </p:nvSpPr>
          <p:spPr>
            <a:xfrm>
              <a:off x="7529769"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37" name="tx1337"/>
            <p:cNvSpPr/>
            <p:nvPr/>
          </p:nvSpPr>
          <p:spPr>
            <a:xfrm>
              <a:off x="275863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38" name="tx1338"/>
            <p:cNvSpPr/>
            <p:nvPr/>
          </p:nvSpPr>
          <p:spPr>
            <a:xfrm>
              <a:off x="302370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39" name="tx1339"/>
            <p:cNvSpPr/>
            <p:nvPr/>
          </p:nvSpPr>
          <p:spPr>
            <a:xfrm>
              <a:off x="328876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40" name="tx1340"/>
            <p:cNvSpPr/>
            <p:nvPr/>
          </p:nvSpPr>
          <p:spPr>
            <a:xfrm>
              <a:off x="3553826"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1" name="tx1341"/>
            <p:cNvSpPr/>
            <p:nvPr/>
          </p:nvSpPr>
          <p:spPr>
            <a:xfrm>
              <a:off x="3818889"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42" name="tx1342"/>
            <p:cNvSpPr/>
            <p:nvPr/>
          </p:nvSpPr>
          <p:spPr>
            <a:xfrm>
              <a:off x="4083952"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3" name="tx1343"/>
            <p:cNvSpPr/>
            <p:nvPr/>
          </p:nvSpPr>
          <p:spPr>
            <a:xfrm>
              <a:off x="4349014"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4" name="tx1344"/>
            <p:cNvSpPr/>
            <p:nvPr/>
          </p:nvSpPr>
          <p:spPr>
            <a:xfrm>
              <a:off x="461407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5" name="tx1345"/>
            <p:cNvSpPr/>
            <p:nvPr/>
          </p:nvSpPr>
          <p:spPr>
            <a:xfrm>
              <a:off x="487914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6" name="tx1346"/>
            <p:cNvSpPr/>
            <p:nvPr/>
          </p:nvSpPr>
          <p:spPr>
            <a:xfrm>
              <a:off x="514420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47" name="tx1347"/>
            <p:cNvSpPr/>
            <p:nvPr/>
          </p:nvSpPr>
          <p:spPr>
            <a:xfrm>
              <a:off x="5409266"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48" name="tx1348"/>
            <p:cNvSpPr/>
            <p:nvPr/>
          </p:nvSpPr>
          <p:spPr>
            <a:xfrm>
              <a:off x="5674329"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49" name="tx1349"/>
            <p:cNvSpPr/>
            <p:nvPr/>
          </p:nvSpPr>
          <p:spPr>
            <a:xfrm>
              <a:off x="5939392"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50" name="tx1350"/>
            <p:cNvSpPr/>
            <p:nvPr/>
          </p:nvSpPr>
          <p:spPr>
            <a:xfrm>
              <a:off x="6204454"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51" name="tx1351"/>
            <p:cNvSpPr/>
            <p:nvPr/>
          </p:nvSpPr>
          <p:spPr>
            <a:xfrm>
              <a:off x="646951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52" name="tx1352"/>
            <p:cNvSpPr/>
            <p:nvPr/>
          </p:nvSpPr>
          <p:spPr>
            <a:xfrm>
              <a:off x="673458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53" name="tx1353"/>
            <p:cNvSpPr/>
            <p:nvPr/>
          </p:nvSpPr>
          <p:spPr>
            <a:xfrm>
              <a:off x="699964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54" name="tx1354"/>
            <p:cNvSpPr/>
            <p:nvPr/>
          </p:nvSpPr>
          <p:spPr>
            <a:xfrm>
              <a:off x="7264706"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55" name="tx1355"/>
            <p:cNvSpPr/>
            <p:nvPr/>
          </p:nvSpPr>
          <p:spPr>
            <a:xfrm>
              <a:off x="7529769"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56" name="tx1356"/>
            <p:cNvSpPr/>
            <p:nvPr/>
          </p:nvSpPr>
          <p:spPr>
            <a:xfrm>
              <a:off x="7794832"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57" name="tx1357"/>
            <p:cNvSpPr/>
            <p:nvPr/>
          </p:nvSpPr>
          <p:spPr>
            <a:xfrm>
              <a:off x="8059894"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8" name="tx1358"/>
            <p:cNvSpPr/>
            <p:nvPr/>
          </p:nvSpPr>
          <p:spPr>
            <a:xfrm>
              <a:off x="832495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59" name="tx1359"/>
            <p:cNvSpPr/>
            <p:nvPr/>
          </p:nvSpPr>
          <p:spPr>
            <a:xfrm>
              <a:off x="859002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60" name="tx1360"/>
            <p:cNvSpPr/>
            <p:nvPr/>
          </p:nvSpPr>
          <p:spPr>
            <a:xfrm>
              <a:off x="885508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61" name="tx1361"/>
            <p:cNvSpPr/>
            <p:nvPr/>
          </p:nvSpPr>
          <p:spPr>
            <a:xfrm>
              <a:off x="275863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362" name="tx1362"/>
            <p:cNvSpPr/>
            <p:nvPr/>
          </p:nvSpPr>
          <p:spPr>
            <a:xfrm>
              <a:off x="302370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3" name="tx1363"/>
            <p:cNvSpPr/>
            <p:nvPr/>
          </p:nvSpPr>
          <p:spPr>
            <a:xfrm>
              <a:off x="3288763" y="38614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364" name="tx1364"/>
            <p:cNvSpPr/>
            <p:nvPr/>
          </p:nvSpPr>
          <p:spPr>
            <a:xfrm>
              <a:off x="3553826"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365" name="tx1365"/>
            <p:cNvSpPr/>
            <p:nvPr/>
          </p:nvSpPr>
          <p:spPr>
            <a:xfrm>
              <a:off x="3818889"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66" name="tx1366"/>
            <p:cNvSpPr/>
            <p:nvPr/>
          </p:nvSpPr>
          <p:spPr>
            <a:xfrm>
              <a:off x="4083952"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67" name="tx1367"/>
            <p:cNvSpPr/>
            <p:nvPr/>
          </p:nvSpPr>
          <p:spPr>
            <a:xfrm>
              <a:off x="4349014"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68" name="tx1368"/>
            <p:cNvSpPr/>
            <p:nvPr/>
          </p:nvSpPr>
          <p:spPr>
            <a:xfrm>
              <a:off x="461407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69" name="tx1369"/>
            <p:cNvSpPr/>
            <p:nvPr/>
          </p:nvSpPr>
          <p:spPr>
            <a:xfrm>
              <a:off x="487914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70" name="tx1370"/>
            <p:cNvSpPr/>
            <p:nvPr/>
          </p:nvSpPr>
          <p:spPr>
            <a:xfrm>
              <a:off x="514420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71" name="tx1371"/>
            <p:cNvSpPr/>
            <p:nvPr/>
          </p:nvSpPr>
          <p:spPr>
            <a:xfrm>
              <a:off x="5409266"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72" name="tx1372"/>
            <p:cNvSpPr/>
            <p:nvPr/>
          </p:nvSpPr>
          <p:spPr>
            <a:xfrm>
              <a:off x="5674329"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3" name="tx1373"/>
            <p:cNvSpPr/>
            <p:nvPr/>
          </p:nvSpPr>
          <p:spPr>
            <a:xfrm>
              <a:off x="5939392"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74" name="tx1374"/>
            <p:cNvSpPr/>
            <p:nvPr/>
          </p:nvSpPr>
          <p:spPr>
            <a:xfrm>
              <a:off x="6204454"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5" name="tx1375"/>
            <p:cNvSpPr/>
            <p:nvPr/>
          </p:nvSpPr>
          <p:spPr>
            <a:xfrm>
              <a:off x="646951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6" name="tx1376"/>
            <p:cNvSpPr/>
            <p:nvPr/>
          </p:nvSpPr>
          <p:spPr>
            <a:xfrm>
              <a:off x="673458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7" name="tx1377"/>
            <p:cNvSpPr/>
            <p:nvPr/>
          </p:nvSpPr>
          <p:spPr>
            <a:xfrm>
              <a:off x="699964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78" name="tx1378"/>
            <p:cNvSpPr/>
            <p:nvPr/>
          </p:nvSpPr>
          <p:spPr>
            <a:xfrm>
              <a:off x="275863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79" name="tx1379"/>
            <p:cNvSpPr/>
            <p:nvPr/>
          </p:nvSpPr>
          <p:spPr>
            <a:xfrm>
              <a:off x="302370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80" name="tx1380"/>
            <p:cNvSpPr/>
            <p:nvPr/>
          </p:nvSpPr>
          <p:spPr>
            <a:xfrm>
              <a:off x="328876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81" name="tx1381"/>
            <p:cNvSpPr/>
            <p:nvPr/>
          </p:nvSpPr>
          <p:spPr>
            <a:xfrm>
              <a:off x="3553826"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82" name="tx1382"/>
            <p:cNvSpPr/>
            <p:nvPr/>
          </p:nvSpPr>
          <p:spPr>
            <a:xfrm>
              <a:off x="3818889"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83" name="tx1383"/>
            <p:cNvSpPr/>
            <p:nvPr/>
          </p:nvSpPr>
          <p:spPr>
            <a:xfrm>
              <a:off x="4083952"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84" name="tx1384"/>
            <p:cNvSpPr/>
            <p:nvPr/>
          </p:nvSpPr>
          <p:spPr>
            <a:xfrm>
              <a:off x="4349014"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85" name="tx1385"/>
            <p:cNvSpPr/>
            <p:nvPr/>
          </p:nvSpPr>
          <p:spPr>
            <a:xfrm>
              <a:off x="7264706"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386" name="tx1386"/>
            <p:cNvSpPr/>
            <p:nvPr/>
          </p:nvSpPr>
          <p:spPr>
            <a:xfrm>
              <a:off x="7529769"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87" name="tx1387"/>
            <p:cNvSpPr/>
            <p:nvPr/>
          </p:nvSpPr>
          <p:spPr>
            <a:xfrm>
              <a:off x="7794832"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388" name="tx1388"/>
            <p:cNvSpPr/>
            <p:nvPr/>
          </p:nvSpPr>
          <p:spPr>
            <a:xfrm>
              <a:off x="8059894"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89" name="tx1389"/>
            <p:cNvSpPr/>
            <p:nvPr/>
          </p:nvSpPr>
          <p:spPr>
            <a:xfrm>
              <a:off x="832495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390" name="tx1390"/>
            <p:cNvSpPr/>
            <p:nvPr/>
          </p:nvSpPr>
          <p:spPr>
            <a:xfrm>
              <a:off x="859002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391" name="tx1391"/>
            <p:cNvSpPr/>
            <p:nvPr/>
          </p:nvSpPr>
          <p:spPr>
            <a:xfrm>
              <a:off x="8855083" y="386142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392" name="tx1392"/>
            <p:cNvSpPr/>
            <p:nvPr/>
          </p:nvSpPr>
          <p:spPr>
            <a:xfrm>
              <a:off x="461407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93" name="tx1393"/>
            <p:cNvSpPr/>
            <p:nvPr/>
          </p:nvSpPr>
          <p:spPr>
            <a:xfrm>
              <a:off x="487914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4" name="tx1394"/>
            <p:cNvSpPr/>
            <p:nvPr/>
          </p:nvSpPr>
          <p:spPr>
            <a:xfrm>
              <a:off x="514420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95" name="tx1395"/>
            <p:cNvSpPr/>
            <p:nvPr/>
          </p:nvSpPr>
          <p:spPr>
            <a:xfrm>
              <a:off x="5409266"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96" name="tx1396"/>
            <p:cNvSpPr/>
            <p:nvPr/>
          </p:nvSpPr>
          <p:spPr>
            <a:xfrm>
              <a:off x="5674329"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97" name="tx1397"/>
            <p:cNvSpPr/>
            <p:nvPr/>
          </p:nvSpPr>
          <p:spPr>
            <a:xfrm>
              <a:off x="5939392"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98" name="tx1398"/>
            <p:cNvSpPr/>
            <p:nvPr/>
          </p:nvSpPr>
          <p:spPr>
            <a:xfrm>
              <a:off x="6204454" y="35903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399" name="tx1399"/>
            <p:cNvSpPr/>
            <p:nvPr/>
          </p:nvSpPr>
          <p:spPr>
            <a:xfrm>
              <a:off x="646951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400" name="tx1400"/>
            <p:cNvSpPr/>
            <p:nvPr/>
          </p:nvSpPr>
          <p:spPr>
            <a:xfrm>
              <a:off x="673458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401" name="tx1401"/>
            <p:cNvSpPr/>
            <p:nvPr/>
          </p:nvSpPr>
          <p:spPr>
            <a:xfrm>
              <a:off x="6999643" y="35903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02" name="tx1402"/>
            <p:cNvSpPr/>
            <p:nvPr/>
          </p:nvSpPr>
          <p:spPr>
            <a:xfrm>
              <a:off x="7264706"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03" name="tx1403"/>
            <p:cNvSpPr/>
            <p:nvPr/>
          </p:nvSpPr>
          <p:spPr>
            <a:xfrm>
              <a:off x="7529769"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04" name="tx1404"/>
            <p:cNvSpPr/>
            <p:nvPr/>
          </p:nvSpPr>
          <p:spPr>
            <a:xfrm>
              <a:off x="7794832"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405" name="tx1405"/>
            <p:cNvSpPr/>
            <p:nvPr/>
          </p:nvSpPr>
          <p:spPr>
            <a:xfrm>
              <a:off x="8059894" y="35916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406" name="tx1406"/>
            <p:cNvSpPr/>
            <p:nvPr/>
          </p:nvSpPr>
          <p:spPr>
            <a:xfrm>
              <a:off x="832495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407" name="tx1407"/>
            <p:cNvSpPr/>
            <p:nvPr/>
          </p:nvSpPr>
          <p:spPr>
            <a:xfrm>
              <a:off x="8590020" y="35903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408" name="tx1408"/>
            <p:cNvSpPr/>
            <p:nvPr/>
          </p:nvSpPr>
          <p:spPr>
            <a:xfrm>
              <a:off x="885508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09" name="tx1409"/>
            <p:cNvSpPr/>
            <p:nvPr/>
          </p:nvSpPr>
          <p:spPr>
            <a:xfrm>
              <a:off x="859002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10" name="tx1410"/>
            <p:cNvSpPr/>
            <p:nvPr/>
          </p:nvSpPr>
          <p:spPr>
            <a:xfrm>
              <a:off x="885508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11" name="tx1411"/>
            <p:cNvSpPr/>
            <p:nvPr/>
          </p:nvSpPr>
          <p:spPr>
            <a:xfrm>
              <a:off x="2758637" y="30514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412" name="tx1412"/>
            <p:cNvSpPr/>
            <p:nvPr/>
          </p:nvSpPr>
          <p:spPr>
            <a:xfrm>
              <a:off x="302370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413" name="tx1413"/>
            <p:cNvSpPr/>
            <p:nvPr/>
          </p:nvSpPr>
          <p:spPr>
            <a:xfrm>
              <a:off x="328876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14" name="tx1414"/>
            <p:cNvSpPr/>
            <p:nvPr/>
          </p:nvSpPr>
          <p:spPr>
            <a:xfrm>
              <a:off x="3553826"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15" name="tx1415"/>
            <p:cNvSpPr/>
            <p:nvPr/>
          </p:nvSpPr>
          <p:spPr>
            <a:xfrm>
              <a:off x="3818889"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416" name="tx1416"/>
            <p:cNvSpPr/>
            <p:nvPr/>
          </p:nvSpPr>
          <p:spPr>
            <a:xfrm>
              <a:off x="4083952"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17" name="tx1417"/>
            <p:cNvSpPr/>
            <p:nvPr/>
          </p:nvSpPr>
          <p:spPr>
            <a:xfrm>
              <a:off x="4349014"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18" name="tx1418"/>
            <p:cNvSpPr/>
            <p:nvPr/>
          </p:nvSpPr>
          <p:spPr>
            <a:xfrm>
              <a:off x="4614077" y="30514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19" name="tx1419"/>
            <p:cNvSpPr/>
            <p:nvPr/>
          </p:nvSpPr>
          <p:spPr>
            <a:xfrm>
              <a:off x="487914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20" name="tx1420"/>
            <p:cNvSpPr/>
            <p:nvPr/>
          </p:nvSpPr>
          <p:spPr>
            <a:xfrm>
              <a:off x="514420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1" name="tx1421"/>
            <p:cNvSpPr/>
            <p:nvPr/>
          </p:nvSpPr>
          <p:spPr>
            <a:xfrm>
              <a:off x="5409266"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2" name="tx1422"/>
            <p:cNvSpPr/>
            <p:nvPr/>
          </p:nvSpPr>
          <p:spPr>
            <a:xfrm>
              <a:off x="5674329"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3" name="tx1423"/>
            <p:cNvSpPr/>
            <p:nvPr/>
          </p:nvSpPr>
          <p:spPr>
            <a:xfrm>
              <a:off x="5939392"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4" name="tx1424"/>
            <p:cNvSpPr/>
            <p:nvPr/>
          </p:nvSpPr>
          <p:spPr>
            <a:xfrm>
              <a:off x="6204454"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5" name="tx1425"/>
            <p:cNvSpPr/>
            <p:nvPr/>
          </p:nvSpPr>
          <p:spPr>
            <a:xfrm>
              <a:off x="6469517"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6" name="tx1426"/>
            <p:cNvSpPr/>
            <p:nvPr/>
          </p:nvSpPr>
          <p:spPr>
            <a:xfrm>
              <a:off x="673458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7" name="tx1427"/>
            <p:cNvSpPr/>
            <p:nvPr/>
          </p:nvSpPr>
          <p:spPr>
            <a:xfrm>
              <a:off x="699964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8" name="tx1428"/>
            <p:cNvSpPr/>
            <p:nvPr/>
          </p:nvSpPr>
          <p:spPr>
            <a:xfrm>
              <a:off x="7264706"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29" name="tx1429"/>
            <p:cNvSpPr/>
            <p:nvPr/>
          </p:nvSpPr>
          <p:spPr>
            <a:xfrm>
              <a:off x="7529769"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30" name="tx1430"/>
            <p:cNvSpPr/>
            <p:nvPr/>
          </p:nvSpPr>
          <p:spPr>
            <a:xfrm>
              <a:off x="7794832"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31" name="tx1431"/>
            <p:cNvSpPr/>
            <p:nvPr/>
          </p:nvSpPr>
          <p:spPr>
            <a:xfrm>
              <a:off x="8059894"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32" name="tx1432"/>
            <p:cNvSpPr/>
            <p:nvPr/>
          </p:nvSpPr>
          <p:spPr>
            <a:xfrm>
              <a:off x="8324957"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433" name="tx1433"/>
            <p:cNvSpPr/>
            <p:nvPr/>
          </p:nvSpPr>
          <p:spPr>
            <a:xfrm>
              <a:off x="2758637"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34" name="tx1434"/>
            <p:cNvSpPr/>
            <p:nvPr/>
          </p:nvSpPr>
          <p:spPr>
            <a:xfrm>
              <a:off x="302370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5" name="tx1435"/>
            <p:cNvSpPr/>
            <p:nvPr/>
          </p:nvSpPr>
          <p:spPr>
            <a:xfrm>
              <a:off x="328876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6" name="tx1436"/>
            <p:cNvSpPr/>
            <p:nvPr/>
          </p:nvSpPr>
          <p:spPr>
            <a:xfrm>
              <a:off x="3553826"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37" name="tx1437"/>
            <p:cNvSpPr/>
            <p:nvPr/>
          </p:nvSpPr>
          <p:spPr>
            <a:xfrm>
              <a:off x="3818889"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38" name="tx1438"/>
            <p:cNvSpPr/>
            <p:nvPr/>
          </p:nvSpPr>
          <p:spPr>
            <a:xfrm>
              <a:off x="4083952"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39" name="tx1439"/>
            <p:cNvSpPr/>
            <p:nvPr/>
          </p:nvSpPr>
          <p:spPr>
            <a:xfrm>
              <a:off x="4349014"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40" name="tx1440"/>
            <p:cNvSpPr/>
            <p:nvPr/>
          </p:nvSpPr>
          <p:spPr>
            <a:xfrm>
              <a:off x="4614077"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41" name="tx1441"/>
            <p:cNvSpPr/>
            <p:nvPr/>
          </p:nvSpPr>
          <p:spPr>
            <a:xfrm>
              <a:off x="487914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42" name="tx1442"/>
            <p:cNvSpPr/>
            <p:nvPr/>
          </p:nvSpPr>
          <p:spPr>
            <a:xfrm>
              <a:off x="514420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43" name="tx1443"/>
            <p:cNvSpPr/>
            <p:nvPr/>
          </p:nvSpPr>
          <p:spPr>
            <a:xfrm>
              <a:off x="5409266"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44" name="tx1444"/>
            <p:cNvSpPr/>
            <p:nvPr/>
          </p:nvSpPr>
          <p:spPr>
            <a:xfrm>
              <a:off x="5674329"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445" name="tx1445"/>
            <p:cNvSpPr/>
            <p:nvPr/>
          </p:nvSpPr>
          <p:spPr>
            <a:xfrm>
              <a:off x="5939392"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46" name="tx1446"/>
            <p:cNvSpPr/>
            <p:nvPr/>
          </p:nvSpPr>
          <p:spPr>
            <a:xfrm>
              <a:off x="6204454"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447" name="tx1447"/>
            <p:cNvSpPr/>
            <p:nvPr/>
          </p:nvSpPr>
          <p:spPr>
            <a:xfrm>
              <a:off x="6469517"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448" name="tx1448"/>
            <p:cNvSpPr/>
            <p:nvPr/>
          </p:nvSpPr>
          <p:spPr>
            <a:xfrm>
              <a:off x="6734580" y="46679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49" name="tx1449"/>
            <p:cNvSpPr/>
            <p:nvPr/>
          </p:nvSpPr>
          <p:spPr>
            <a:xfrm>
              <a:off x="699964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50" name="tx1450"/>
            <p:cNvSpPr/>
            <p:nvPr/>
          </p:nvSpPr>
          <p:spPr>
            <a:xfrm>
              <a:off x="7264706"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451" name="tx1451"/>
            <p:cNvSpPr/>
            <p:nvPr/>
          </p:nvSpPr>
          <p:spPr>
            <a:xfrm>
              <a:off x="7529769"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52" name="tx1452"/>
            <p:cNvSpPr/>
            <p:nvPr/>
          </p:nvSpPr>
          <p:spPr>
            <a:xfrm>
              <a:off x="7794832"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53" name="tx1453"/>
            <p:cNvSpPr/>
            <p:nvPr/>
          </p:nvSpPr>
          <p:spPr>
            <a:xfrm>
              <a:off x="8059894" y="466966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454" name="tx1454"/>
            <p:cNvSpPr/>
            <p:nvPr/>
          </p:nvSpPr>
          <p:spPr>
            <a:xfrm>
              <a:off x="8324957"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455" name="tx1455"/>
            <p:cNvSpPr/>
            <p:nvPr/>
          </p:nvSpPr>
          <p:spPr>
            <a:xfrm>
              <a:off x="859002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456" name="tx1456"/>
            <p:cNvSpPr/>
            <p:nvPr/>
          </p:nvSpPr>
          <p:spPr>
            <a:xfrm>
              <a:off x="885508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457" name="tx1457"/>
            <p:cNvSpPr/>
            <p:nvPr/>
          </p:nvSpPr>
          <p:spPr>
            <a:xfrm>
              <a:off x="275863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58" name="tx1458"/>
            <p:cNvSpPr/>
            <p:nvPr/>
          </p:nvSpPr>
          <p:spPr>
            <a:xfrm>
              <a:off x="302370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59" name="tx1459"/>
            <p:cNvSpPr/>
            <p:nvPr/>
          </p:nvSpPr>
          <p:spPr>
            <a:xfrm>
              <a:off x="3288763"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60" name="tx1460"/>
            <p:cNvSpPr/>
            <p:nvPr/>
          </p:nvSpPr>
          <p:spPr>
            <a:xfrm>
              <a:off x="3553826"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61" name="tx1461"/>
            <p:cNvSpPr/>
            <p:nvPr/>
          </p:nvSpPr>
          <p:spPr>
            <a:xfrm>
              <a:off x="3818889"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62" name="tx1462"/>
            <p:cNvSpPr/>
            <p:nvPr/>
          </p:nvSpPr>
          <p:spPr>
            <a:xfrm>
              <a:off x="4083952" y="426655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463" name="tx1463"/>
            <p:cNvSpPr/>
            <p:nvPr/>
          </p:nvSpPr>
          <p:spPr>
            <a:xfrm>
              <a:off x="4349014"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64" name="tx1464"/>
            <p:cNvSpPr/>
            <p:nvPr/>
          </p:nvSpPr>
          <p:spPr>
            <a:xfrm>
              <a:off x="4614077" y="42638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65" name="tx1465"/>
            <p:cNvSpPr/>
            <p:nvPr/>
          </p:nvSpPr>
          <p:spPr>
            <a:xfrm>
              <a:off x="4879140" y="42638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66" name="tx1466"/>
            <p:cNvSpPr/>
            <p:nvPr/>
          </p:nvSpPr>
          <p:spPr>
            <a:xfrm>
              <a:off x="5144203" y="42638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67" name="tx1467"/>
            <p:cNvSpPr/>
            <p:nvPr/>
          </p:nvSpPr>
          <p:spPr>
            <a:xfrm>
              <a:off x="5409266" y="42638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68" name="tx1468"/>
            <p:cNvSpPr/>
            <p:nvPr/>
          </p:nvSpPr>
          <p:spPr>
            <a:xfrm>
              <a:off x="5674329"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69" name="tx1469"/>
            <p:cNvSpPr/>
            <p:nvPr/>
          </p:nvSpPr>
          <p:spPr>
            <a:xfrm>
              <a:off x="5939392"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70" name="tx1470"/>
            <p:cNvSpPr/>
            <p:nvPr/>
          </p:nvSpPr>
          <p:spPr>
            <a:xfrm>
              <a:off x="6204454"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71" name="tx1471"/>
            <p:cNvSpPr/>
            <p:nvPr/>
          </p:nvSpPr>
          <p:spPr>
            <a:xfrm>
              <a:off x="646951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72" name="tx1472"/>
            <p:cNvSpPr/>
            <p:nvPr/>
          </p:nvSpPr>
          <p:spPr>
            <a:xfrm>
              <a:off x="673458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73" name="tx1473"/>
            <p:cNvSpPr/>
            <p:nvPr/>
          </p:nvSpPr>
          <p:spPr>
            <a:xfrm>
              <a:off x="6999643"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74" name="tx1474"/>
            <p:cNvSpPr/>
            <p:nvPr/>
          </p:nvSpPr>
          <p:spPr>
            <a:xfrm>
              <a:off x="7264706"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75" name="tx1475"/>
            <p:cNvSpPr/>
            <p:nvPr/>
          </p:nvSpPr>
          <p:spPr>
            <a:xfrm>
              <a:off x="7529769"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76" name="tx1476"/>
            <p:cNvSpPr/>
            <p:nvPr/>
          </p:nvSpPr>
          <p:spPr>
            <a:xfrm>
              <a:off x="7794832"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77" name="tx1477"/>
            <p:cNvSpPr/>
            <p:nvPr/>
          </p:nvSpPr>
          <p:spPr>
            <a:xfrm>
              <a:off x="8059894" y="42652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478" name="tx1478"/>
            <p:cNvSpPr/>
            <p:nvPr/>
          </p:nvSpPr>
          <p:spPr>
            <a:xfrm>
              <a:off x="832495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479" name="tx1479"/>
            <p:cNvSpPr/>
            <p:nvPr/>
          </p:nvSpPr>
          <p:spPr>
            <a:xfrm>
              <a:off x="859002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480" name="tx1480"/>
            <p:cNvSpPr/>
            <p:nvPr/>
          </p:nvSpPr>
          <p:spPr>
            <a:xfrm>
              <a:off x="8855083"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481" name="tx1481"/>
            <p:cNvSpPr/>
            <p:nvPr/>
          </p:nvSpPr>
          <p:spPr>
            <a:xfrm>
              <a:off x="275863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82" name="tx1482"/>
            <p:cNvSpPr/>
            <p:nvPr/>
          </p:nvSpPr>
          <p:spPr>
            <a:xfrm>
              <a:off x="302370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83" name="tx1483"/>
            <p:cNvSpPr/>
            <p:nvPr/>
          </p:nvSpPr>
          <p:spPr>
            <a:xfrm>
              <a:off x="328876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484" name="tx1484"/>
            <p:cNvSpPr/>
            <p:nvPr/>
          </p:nvSpPr>
          <p:spPr>
            <a:xfrm>
              <a:off x="3553826"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85" name="tx1485"/>
            <p:cNvSpPr/>
            <p:nvPr/>
          </p:nvSpPr>
          <p:spPr>
            <a:xfrm>
              <a:off x="3818889"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86" name="tx1486"/>
            <p:cNvSpPr/>
            <p:nvPr/>
          </p:nvSpPr>
          <p:spPr>
            <a:xfrm>
              <a:off x="4083952"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87" name="tx1487"/>
            <p:cNvSpPr/>
            <p:nvPr/>
          </p:nvSpPr>
          <p:spPr>
            <a:xfrm>
              <a:off x="4349014"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88" name="tx1488"/>
            <p:cNvSpPr/>
            <p:nvPr/>
          </p:nvSpPr>
          <p:spPr>
            <a:xfrm>
              <a:off x="461407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89" name="tx1489"/>
            <p:cNvSpPr/>
            <p:nvPr/>
          </p:nvSpPr>
          <p:spPr>
            <a:xfrm>
              <a:off x="487914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90" name="tx1490"/>
            <p:cNvSpPr/>
            <p:nvPr/>
          </p:nvSpPr>
          <p:spPr>
            <a:xfrm>
              <a:off x="514420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91" name="tx1491"/>
            <p:cNvSpPr/>
            <p:nvPr/>
          </p:nvSpPr>
          <p:spPr>
            <a:xfrm>
              <a:off x="5409266"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2" name="tx1492"/>
            <p:cNvSpPr/>
            <p:nvPr/>
          </p:nvSpPr>
          <p:spPr>
            <a:xfrm>
              <a:off x="5674329"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93" name="tx1493"/>
            <p:cNvSpPr/>
            <p:nvPr/>
          </p:nvSpPr>
          <p:spPr>
            <a:xfrm>
              <a:off x="5939392"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4" name="tx1494"/>
            <p:cNvSpPr/>
            <p:nvPr/>
          </p:nvSpPr>
          <p:spPr>
            <a:xfrm>
              <a:off x="6204454"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5" name="tx1495"/>
            <p:cNvSpPr/>
            <p:nvPr/>
          </p:nvSpPr>
          <p:spPr>
            <a:xfrm>
              <a:off x="6469517" y="4533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96" name="tx1496"/>
            <p:cNvSpPr/>
            <p:nvPr/>
          </p:nvSpPr>
          <p:spPr>
            <a:xfrm>
              <a:off x="673458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97" name="tx1497"/>
            <p:cNvSpPr/>
            <p:nvPr/>
          </p:nvSpPr>
          <p:spPr>
            <a:xfrm>
              <a:off x="699964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98" name="tx1498"/>
            <p:cNvSpPr/>
            <p:nvPr/>
          </p:nvSpPr>
          <p:spPr>
            <a:xfrm>
              <a:off x="7264706"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9" name="tx1499"/>
            <p:cNvSpPr/>
            <p:nvPr/>
          </p:nvSpPr>
          <p:spPr>
            <a:xfrm>
              <a:off x="7529769"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500" name="tx1500"/>
            <p:cNvSpPr/>
            <p:nvPr/>
          </p:nvSpPr>
          <p:spPr>
            <a:xfrm>
              <a:off x="7794832"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501" name="tx1501"/>
            <p:cNvSpPr/>
            <p:nvPr/>
          </p:nvSpPr>
          <p:spPr>
            <a:xfrm>
              <a:off x="8059894"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502" name="tx1502"/>
            <p:cNvSpPr/>
            <p:nvPr/>
          </p:nvSpPr>
          <p:spPr>
            <a:xfrm>
              <a:off x="832495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503" name="tx1503"/>
            <p:cNvSpPr/>
            <p:nvPr/>
          </p:nvSpPr>
          <p:spPr>
            <a:xfrm>
              <a:off x="859002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504" name="tx1504"/>
            <p:cNvSpPr/>
            <p:nvPr/>
          </p:nvSpPr>
          <p:spPr>
            <a:xfrm>
              <a:off x="8855083" y="45346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505" name="tx1505"/>
            <p:cNvSpPr/>
            <p:nvPr/>
          </p:nvSpPr>
          <p:spPr>
            <a:xfrm>
              <a:off x="302370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06" name="tx1506"/>
            <p:cNvSpPr/>
            <p:nvPr/>
          </p:nvSpPr>
          <p:spPr>
            <a:xfrm>
              <a:off x="3288763"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507" name="tx1507"/>
            <p:cNvSpPr/>
            <p:nvPr/>
          </p:nvSpPr>
          <p:spPr>
            <a:xfrm>
              <a:off x="3553826"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08" name="tx1508"/>
            <p:cNvSpPr/>
            <p:nvPr/>
          </p:nvSpPr>
          <p:spPr>
            <a:xfrm>
              <a:off x="3818889"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09" name="tx1509"/>
            <p:cNvSpPr/>
            <p:nvPr/>
          </p:nvSpPr>
          <p:spPr>
            <a:xfrm>
              <a:off x="4083952"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10" name="tx1510"/>
            <p:cNvSpPr/>
            <p:nvPr/>
          </p:nvSpPr>
          <p:spPr>
            <a:xfrm>
              <a:off x="4349014"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11" name="tx1511"/>
            <p:cNvSpPr/>
            <p:nvPr/>
          </p:nvSpPr>
          <p:spPr>
            <a:xfrm>
              <a:off x="461407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12" name="tx1512"/>
            <p:cNvSpPr/>
            <p:nvPr/>
          </p:nvSpPr>
          <p:spPr>
            <a:xfrm>
              <a:off x="487914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13" name="tx1513"/>
            <p:cNvSpPr/>
            <p:nvPr/>
          </p:nvSpPr>
          <p:spPr>
            <a:xfrm>
              <a:off x="5144203"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14" name="tx1514"/>
            <p:cNvSpPr/>
            <p:nvPr/>
          </p:nvSpPr>
          <p:spPr>
            <a:xfrm>
              <a:off x="5409266"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15" name="tx1515"/>
            <p:cNvSpPr/>
            <p:nvPr/>
          </p:nvSpPr>
          <p:spPr>
            <a:xfrm>
              <a:off x="5674329"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16" name="tx1516"/>
            <p:cNvSpPr/>
            <p:nvPr/>
          </p:nvSpPr>
          <p:spPr>
            <a:xfrm>
              <a:off x="5939392" y="25126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17" name="tx1517"/>
            <p:cNvSpPr/>
            <p:nvPr/>
          </p:nvSpPr>
          <p:spPr>
            <a:xfrm>
              <a:off x="6204454"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18" name="tx1518"/>
            <p:cNvSpPr/>
            <p:nvPr/>
          </p:nvSpPr>
          <p:spPr>
            <a:xfrm>
              <a:off x="646951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19" name="tx1519"/>
            <p:cNvSpPr/>
            <p:nvPr/>
          </p:nvSpPr>
          <p:spPr>
            <a:xfrm>
              <a:off x="673458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20" name="tx1520"/>
            <p:cNvSpPr/>
            <p:nvPr/>
          </p:nvSpPr>
          <p:spPr>
            <a:xfrm>
              <a:off x="6999643"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21" name="tx1521"/>
            <p:cNvSpPr/>
            <p:nvPr/>
          </p:nvSpPr>
          <p:spPr>
            <a:xfrm>
              <a:off x="7264706"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22" name="tx1522"/>
            <p:cNvSpPr/>
            <p:nvPr/>
          </p:nvSpPr>
          <p:spPr>
            <a:xfrm>
              <a:off x="7529769"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23" name="tx1523"/>
            <p:cNvSpPr/>
            <p:nvPr/>
          </p:nvSpPr>
          <p:spPr>
            <a:xfrm>
              <a:off x="275863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24" name="tx1524"/>
            <p:cNvSpPr/>
            <p:nvPr/>
          </p:nvSpPr>
          <p:spPr>
            <a:xfrm>
              <a:off x="7794832"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25" name="tx1525"/>
            <p:cNvSpPr/>
            <p:nvPr/>
          </p:nvSpPr>
          <p:spPr>
            <a:xfrm>
              <a:off x="8059894"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26" name="tx1526"/>
            <p:cNvSpPr/>
            <p:nvPr/>
          </p:nvSpPr>
          <p:spPr>
            <a:xfrm>
              <a:off x="832495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27" name="tx1527"/>
            <p:cNvSpPr/>
            <p:nvPr/>
          </p:nvSpPr>
          <p:spPr>
            <a:xfrm>
              <a:off x="859002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28" name="tx1528"/>
            <p:cNvSpPr/>
            <p:nvPr/>
          </p:nvSpPr>
          <p:spPr>
            <a:xfrm>
              <a:off x="8855083"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29" name="tx1529"/>
            <p:cNvSpPr/>
            <p:nvPr/>
          </p:nvSpPr>
          <p:spPr>
            <a:xfrm>
              <a:off x="2758637" y="53428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530" name="tx1530"/>
            <p:cNvSpPr/>
            <p:nvPr/>
          </p:nvSpPr>
          <p:spPr>
            <a:xfrm>
              <a:off x="3023700"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531" name="tx1531"/>
            <p:cNvSpPr/>
            <p:nvPr/>
          </p:nvSpPr>
          <p:spPr>
            <a:xfrm>
              <a:off x="3288763"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532" name="tx1532"/>
            <p:cNvSpPr/>
            <p:nvPr/>
          </p:nvSpPr>
          <p:spPr>
            <a:xfrm>
              <a:off x="3553826" y="53428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533" name="tx1533"/>
            <p:cNvSpPr/>
            <p:nvPr/>
          </p:nvSpPr>
          <p:spPr>
            <a:xfrm>
              <a:off x="3818889"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534" name="tx1534"/>
            <p:cNvSpPr/>
            <p:nvPr/>
          </p:nvSpPr>
          <p:spPr>
            <a:xfrm>
              <a:off x="4083952"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535" name="tx1535"/>
            <p:cNvSpPr/>
            <p:nvPr/>
          </p:nvSpPr>
          <p:spPr>
            <a:xfrm>
              <a:off x="4349014"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536" name="tx1536"/>
            <p:cNvSpPr/>
            <p:nvPr/>
          </p:nvSpPr>
          <p:spPr>
            <a:xfrm>
              <a:off x="4614077"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537" name="tx1537"/>
            <p:cNvSpPr/>
            <p:nvPr/>
          </p:nvSpPr>
          <p:spPr>
            <a:xfrm>
              <a:off x="4879140"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538" name="tx1538"/>
            <p:cNvSpPr/>
            <p:nvPr/>
          </p:nvSpPr>
          <p:spPr>
            <a:xfrm>
              <a:off x="5144203"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539" name="tx1539"/>
            <p:cNvSpPr/>
            <p:nvPr/>
          </p:nvSpPr>
          <p:spPr>
            <a:xfrm>
              <a:off x="5409266"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40" name="tx1540"/>
            <p:cNvSpPr/>
            <p:nvPr/>
          </p:nvSpPr>
          <p:spPr>
            <a:xfrm>
              <a:off x="5674329"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541" name="tx1541"/>
            <p:cNvSpPr/>
            <p:nvPr/>
          </p:nvSpPr>
          <p:spPr>
            <a:xfrm>
              <a:off x="5939392"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542" name="tx1542"/>
            <p:cNvSpPr/>
            <p:nvPr/>
          </p:nvSpPr>
          <p:spPr>
            <a:xfrm>
              <a:off x="6204454"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543" name="tx1543"/>
            <p:cNvSpPr/>
            <p:nvPr/>
          </p:nvSpPr>
          <p:spPr>
            <a:xfrm>
              <a:off x="6469517" y="53428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544" name="tx1544"/>
            <p:cNvSpPr/>
            <p:nvPr/>
          </p:nvSpPr>
          <p:spPr>
            <a:xfrm>
              <a:off x="6734580"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545" name="tx1545"/>
            <p:cNvSpPr/>
            <p:nvPr/>
          </p:nvSpPr>
          <p:spPr>
            <a:xfrm>
              <a:off x="6999643" y="534420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546" name="tx1546"/>
            <p:cNvSpPr/>
            <p:nvPr/>
          </p:nvSpPr>
          <p:spPr>
            <a:xfrm>
              <a:off x="7264706"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1547" name="tx1547"/>
            <p:cNvSpPr/>
            <p:nvPr/>
          </p:nvSpPr>
          <p:spPr>
            <a:xfrm>
              <a:off x="7529769"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548" name="tx1548"/>
            <p:cNvSpPr/>
            <p:nvPr/>
          </p:nvSpPr>
          <p:spPr>
            <a:xfrm>
              <a:off x="7794832" y="534420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549" name="tx1549"/>
            <p:cNvSpPr/>
            <p:nvPr/>
          </p:nvSpPr>
          <p:spPr>
            <a:xfrm>
              <a:off x="8324957" y="53428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550" name="tx1550"/>
            <p:cNvSpPr/>
            <p:nvPr/>
          </p:nvSpPr>
          <p:spPr>
            <a:xfrm>
              <a:off x="8590020" y="534420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551" name="tx1551"/>
            <p:cNvSpPr/>
            <p:nvPr/>
          </p:nvSpPr>
          <p:spPr>
            <a:xfrm>
              <a:off x="8855083" y="53428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1552" name="tx1552"/>
            <p:cNvSpPr/>
            <p:nvPr/>
          </p:nvSpPr>
          <p:spPr>
            <a:xfrm>
              <a:off x="275863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53" name="tx1553"/>
            <p:cNvSpPr/>
            <p:nvPr/>
          </p:nvSpPr>
          <p:spPr>
            <a:xfrm>
              <a:off x="302370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54" name="tx1554"/>
            <p:cNvSpPr/>
            <p:nvPr/>
          </p:nvSpPr>
          <p:spPr>
            <a:xfrm>
              <a:off x="328876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55" name="tx1555"/>
            <p:cNvSpPr/>
            <p:nvPr/>
          </p:nvSpPr>
          <p:spPr>
            <a:xfrm>
              <a:off x="3553826"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56" name="tx1556"/>
            <p:cNvSpPr/>
            <p:nvPr/>
          </p:nvSpPr>
          <p:spPr>
            <a:xfrm>
              <a:off x="3818889"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57" name="tx1557"/>
            <p:cNvSpPr/>
            <p:nvPr/>
          </p:nvSpPr>
          <p:spPr>
            <a:xfrm>
              <a:off x="4083952"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58" name="tx1558"/>
            <p:cNvSpPr/>
            <p:nvPr/>
          </p:nvSpPr>
          <p:spPr>
            <a:xfrm>
              <a:off x="4349014"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59" name="tx1559"/>
            <p:cNvSpPr/>
            <p:nvPr/>
          </p:nvSpPr>
          <p:spPr>
            <a:xfrm>
              <a:off x="461407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60" name="tx1560"/>
            <p:cNvSpPr/>
            <p:nvPr/>
          </p:nvSpPr>
          <p:spPr>
            <a:xfrm>
              <a:off x="487914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61" name="tx1561"/>
            <p:cNvSpPr/>
            <p:nvPr/>
          </p:nvSpPr>
          <p:spPr>
            <a:xfrm>
              <a:off x="514420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62" name="tx1562"/>
            <p:cNvSpPr/>
            <p:nvPr/>
          </p:nvSpPr>
          <p:spPr>
            <a:xfrm>
              <a:off x="5409266"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63" name="tx1563"/>
            <p:cNvSpPr/>
            <p:nvPr/>
          </p:nvSpPr>
          <p:spPr>
            <a:xfrm>
              <a:off x="5674329"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64" name="tx1564"/>
            <p:cNvSpPr/>
            <p:nvPr/>
          </p:nvSpPr>
          <p:spPr>
            <a:xfrm>
              <a:off x="5939392"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65" name="tx1565"/>
            <p:cNvSpPr/>
            <p:nvPr/>
          </p:nvSpPr>
          <p:spPr>
            <a:xfrm>
              <a:off x="6204454"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66" name="tx1566"/>
            <p:cNvSpPr/>
            <p:nvPr/>
          </p:nvSpPr>
          <p:spPr>
            <a:xfrm>
              <a:off x="646951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67" name="tx1567"/>
            <p:cNvSpPr/>
            <p:nvPr/>
          </p:nvSpPr>
          <p:spPr>
            <a:xfrm>
              <a:off x="673458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68" name="tx1568"/>
            <p:cNvSpPr/>
            <p:nvPr/>
          </p:nvSpPr>
          <p:spPr>
            <a:xfrm>
              <a:off x="699964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69" name="tx1569"/>
            <p:cNvSpPr/>
            <p:nvPr/>
          </p:nvSpPr>
          <p:spPr>
            <a:xfrm>
              <a:off x="7264706"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70" name="tx1570"/>
            <p:cNvSpPr/>
            <p:nvPr/>
          </p:nvSpPr>
          <p:spPr>
            <a:xfrm>
              <a:off x="7529769"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71" name="tx1571"/>
            <p:cNvSpPr/>
            <p:nvPr/>
          </p:nvSpPr>
          <p:spPr>
            <a:xfrm>
              <a:off x="7794832"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72" name="tx1572"/>
            <p:cNvSpPr/>
            <p:nvPr/>
          </p:nvSpPr>
          <p:spPr>
            <a:xfrm>
              <a:off x="8059894" y="17044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73" name="tx1573"/>
            <p:cNvSpPr/>
            <p:nvPr/>
          </p:nvSpPr>
          <p:spPr>
            <a:xfrm>
              <a:off x="832495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74" name="tx1574"/>
            <p:cNvSpPr/>
            <p:nvPr/>
          </p:nvSpPr>
          <p:spPr>
            <a:xfrm>
              <a:off x="859002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75" name="tx1575"/>
            <p:cNvSpPr/>
            <p:nvPr/>
          </p:nvSpPr>
          <p:spPr>
            <a:xfrm>
              <a:off x="885508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76" name="tx1576"/>
            <p:cNvSpPr/>
            <p:nvPr/>
          </p:nvSpPr>
          <p:spPr>
            <a:xfrm>
              <a:off x="275863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77" name="tx1577"/>
            <p:cNvSpPr/>
            <p:nvPr/>
          </p:nvSpPr>
          <p:spPr>
            <a:xfrm>
              <a:off x="3023700"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78" name="tx1578"/>
            <p:cNvSpPr/>
            <p:nvPr/>
          </p:nvSpPr>
          <p:spPr>
            <a:xfrm>
              <a:off x="328876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79" name="tx1579"/>
            <p:cNvSpPr/>
            <p:nvPr/>
          </p:nvSpPr>
          <p:spPr>
            <a:xfrm>
              <a:off x="3553826"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80" name="tx1580"/>
            <p:cNvSpPr/>
            <p:nvPr/>
          </p:nvSpPr>
          <p:spPr>
            <a:xfrm>
              <a:off x="3818889"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81" name="tx1581"/>
            <p:cNvSpPr/>
            <p:nvPr/>
          </p:nvSpPr>
          <p:spPr>
            <a:xfrm>
              <a:off x="4083952"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82" name="tx1582"/>
            <p:cNvSpPr/>
            <p:nvPr/>
          </p:nvSpPr>
          <p:spPr>
            <a:xfrm>
              <a:off x="4349014"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83" name="tx1583"/>
            <p:cNvSpPr/>
            <p:nvPr/>
          </p:nvSpPr>
          <p:spPr>
            <a:xfrm>
              <a:off x="461407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584" name="tx1584"/>
            <p:cNvSpPr/>
            <p:nvPr/>
          </p:nvSpPr>
          <p:spPr>
            <a:xfrm>
              <a:off x="4879140"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85" name="tx1585"/>
            <p:cNvSpPr/>
            <p:nvPr/>
          </p:nvSpPr>
          <p:spPr>
            <a:xfrm>
              <a:off x="514420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86" name="tx1586"/>
            <p:cNvSpPr/>
            <p:nvPr/>
          </p:nvSpPr>
          <p:spPr>
            <a:xfrm>
              <a:off x="5409266"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87" name="tx1587"/>
            <p:cNvSpPr/>
            <p:nvPr/>
          </p:nvSpPr>
          <p:spPr>
            <a:xfrm>
              <a:off x="5674329"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88" name="tx1588"/>
            <p:cNvSpPr/>
            <p:nvPr/>
          </p:nvSpPr>
          <p:spPr>
            <a:xfrm>
              <a:off x="5939392"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89" name="tx1589"/>
            <p:cNvSpPr/>
            <p:nvPr/>
          </p:nvSpPr>
          <p:spPr>
            <a:xfrm>
              <a:off x="6204454"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90" name="tx1590"/>
            <p:cNvSpPr/>
            <p:nvPr/>
          </p:nvSpPr>
          <p:spPr>
            <a:xfrm>
              <a:off x="646951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91" name="tx1591"/>
            <p:cNvSpPr/>
            <p:nvPr/>
          </p:nvSpPr>
          <p:spPr>
            <a:xfrm>
              <a:off x="6734580"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92" name="tx1592"/>
            <p:cNvSpPr/>
            <p:nvPr/>
          </p:nvSpPr>
          <p:spPr>
            <a:xfrm>
              <a:off x="699964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93" name="tx1593"/>
            <p:cNvSpPr/>
            <p:nvPr/>
          </p:nvSpPr>
          <p:spPr>
            <a:xfrm>
              <a:off x="7264706"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94" name="tx1594"/>
            <p:cNvSpPr/>
            <p:nvPr/>
          </p:nvSpPr>
          <p:spPr>
            <a:xfrm>
              <a:off x="7529769"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95" name="tx1595"/>
            <p:cNvSpPr/>
            <p:nvPr/>
          </p:nvSpPr>
          <p:spPr>
            <a:xfrm>
              <a:off x="7794832" y="27820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96" name="tx1596"/>
            <p:cNvSpPr/>
            <p:nvPr/>
          </p:nvSpPr>
          <p:spPr>
            <a:xfrm>
              <a:off x="8059894"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97" name="tx1597"/>
            <p:cNvSpPr/>
            <p:nvPr/>
          </p:nvSpPr>
          <p:spPr>
            <a:xfrm>
              <a:off x="832495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98" name="tx1598"/>
            <p:cNvSpPr/>
            <p:nvPr/>
          </p:nvSpPr>
          <p:spPr>
            <a:xfrm>
              <a:off x="8590020" y="27820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99" name="tx1599"/>
            <p:cNvSpPr/>
            <p:nvPr/>
          </p:nvSpPr>
          <p:spPr>
            <a:xfrm>
              <a:off x="885508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00" name="tx1600"/>
            <p:cNvSpPr/>
            <p:nvPr/>
          </p:nvSpPr>
          <p:spPr>
            <a:xfrm>
              <a:off x="275863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601" name="tx1601"/>
            <p:cNvSpPr/>
            <p:nvPr/>
          </p:nvSpPr>
          <p:spPr>
            <a:xfrm>
              <a:off x="302370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02" name="tx1602"/>
            <p:cNvSpPr/>
            <p:nvPr/>
          </p:nvSpPr>
          <p:spPr>
            <a:xfrm>
              <a:off x="328876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03" name="tx1603"/>
            <p:cNvSpPr/>
            <p:nvPr/>
          </p:nvSpPr>
          <p:spPr>
            <a:xfrm>
              <a:off x="355382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604" name="tx1604"/>
            <p:cNvSpPr/>
            <p:nvPr/>
          </p:nvSpPr>
          <p:spPr>
            <a:xfrm>
              <a:off x="381888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05" name="tx1605"/>
            <p:cNvSpPr/>
            <p:nvPr/>
          </p:nvSpPr>
          <p:spPr>
            <a:xfrm>
              <a:off x="408395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06" name="tx1606"/>
            <p:cNvSpPr/>
            <p:nvPr/>
          </p:nvSpPr>
          <p:spPr>
            <a:xfrm>
              <a:off x="434901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07" name="tx1607"/>
            <p:cNvSpPr/>
            <p:nvPr/>
          </p:nvSpPr>
          <p:spPr>
            <a:xfrm>
              <a:off x="461407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08" name="tx1608"/>
            <p:cNvSpPr/>
            <p:nvPr/>
          </p:nvSpPr>
          <p:spPr>
            <a:xfrm>
              <a:off x="487914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09" name="tx1609"/>
            <p:cNvSpPr/>
            <p:nvPr/>
          </p:nvSpPr>
          <p:spPr>
            <a:xfrm>
              <a:off x="514420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10" name="tx1610"/>
            <p:cNvSpPr/>
            <p:nvPr/>
          </p:nvSpPr>
          <p:spPr>
            <a:xfrm>
              <a:off x="540926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11" name="tx1611"/>
            <p:cNvSpPr/>
            <p:nvPr/>
          </p:nvSpPr>
          <p:spPr>
            <a:xfrm>
              <a:off x="567432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12" name="tx1612"/>
            <p:cNvSpPr/>
            <p:nvPr/>
          </p:nvSpPr>
          <p:spPr>
            <a:xfrm>
              <a:off x="593939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13" name="tx1613"/>
            <p:cNvSpPr/>
            <p:nvPr/>
          </p:nvSpPr>
          <p:spPr>
            <a:xfrm>
              <a:off x="620445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14" name="tx1614"/>
            <p:cNvSpPr/>
            <p:nvPr/>
          </p:nvSpPr>
          <p:spPr>
            <a:xfrm>
              <a:off x="646951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15" name="tx1615"/>
            <p:cNvSpPr/>
            <p:nvPr/>
          </p:nvSpPr>
          <p:spPr>
            <a:xfrm>
              <a:off x="673458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16" name="tx1616"/>
            <p:cNvSpPr/>
            <p:nvPr/>
          </p:nvSpPr>
          <p:spPr>
            <a:xfrm>
              <a:off x="699964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17" name="tx1617"/>
            <p:cNvSpPr/>
            <p:nvPr/>
          </p:nvSpPr>
          <p:spPr>
            <a:xfrm>
              <a:off x="7264706" y="22432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618" name="tx1618"/>
            <p:cNvSpPr/>
            <p:nvPr/>
          </p:nvSpPr>
          <p:spPr>
            <a:xfrm>
              <a:off x="752976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619" name="tx1619"/>
            <p:cNvSpPr/>
            <p:nvPr/>
          </p:nvSpPr>
          <p:spPr>
            <a:xfrm>
              <a:off x="779483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20" name="tx1620"/>
            <p:cNvSpPr/>
            <p:nvPr/>
          </p:nvSpPr>
          <p:spPr>
            <a:xfrm>
              <a:off x="805989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21" name="tx1621"/>
            <p:cNvSpPr/>
            <p:nvPr/>
          </p:nvSpPr>
          <p:spPr>
            <a:xfrm>
              <a:off x="832495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622" name="tx1622"/>
            <p:cNvSpPr/>
            <p:nvPr/>
          </p:nvSpPr>
          <p:spPr>
            <a:xfrm>
              <a:off x="859002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23" name="tx1623"/>
            <p:cNvSpPr/>
            <p:nvPr/>
          </p:nvSpPr>
          <p:spPr>
            <a:xfrm>
              <a:off x="885508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624" name="tx1624"/>
            <p:cNvSpPr/>
            <p:nvPr/>
          </p:nvSpPr>
          <p:spPr>
            <a:xfrm>
              <a:off x="275863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25" name="tx1625"/>
            <p:cNvSpPr/>
            <p:nvPr/>
          </p:nvSpPr>
          <p:spPr>
            <a:xfrm>
              <a:off x="302370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26" name="tx1626"/>
            <p:cNvSpPr/>
            <p:nvPr/>
          </p:nvSpPr>
          <p:spPr>
            <a:xfrm>
              <a:off x="328876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27" name="tx1627"/>
            <p:cNvSpPr/>
            <p:nvPr/>
          </p:nvSpPr>
          <p:spPr>
            <a:xfrm>
              <a:off x="3553826"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28" name="tx1628"/>
            <p:cNvSpPr/>
            <p:nvPr/>
          </p:nvSpPr>
          <p:spPr>
            <a:xfrm>
              <a:off x="3818889"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29" name="tx1629"/>
            <p:cNvSpPr/>
            <p:nvPr/>
          </p:nvSpPr>
          <p:spPr>
            <a:xfrm>
              <a:off x="4083952"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0" name="tx1630"/>
            <p:cNvSpPr/>
            <p:nvPr/>
          </p:nvSpPr>
          <p:spPr>
            <a:xfrm>
              <a:off x="4349014"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1" name="tx1631"/>
            <p:cNvSpPr/>
            <p:nvPr/>
          </p:nvSpPr>
          <p:spPr>
            <a:xfrm>
              <a:off x="461407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2" name="tx1632"/>
            <p:cNvSpPr/>
            <p:nvPr/>
          </p:nvSpPr>
          <p:spPr>
            <a:xfrm>
              <a:off x="487914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3" name="tx1633"/>
            <p:cNvSpPr/>
            <p:nvPr/>
          </p:nvSpPr>
          <p:spPr>
            <a:xfrm>
              <a:off x="514420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4" name="tx1634"/>
            <p:cNvSpPr/>
            <p:nvPr/>
          </p:nvSpPr>
          <p:spPr>
            <a:xfrm>
              <a:off x="5409266"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5" name="tx1635"/>
            <p:cNvSpPr/>
            <p:nvPr/>
          </p:nvSpPr>
          <p:spPr>
            <a:xfrm>
              <a:off x="5674329"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36" name="tx1636"/>
            <p:cNvSpPr/>
            <p:nvPr/>
          </p:nvSpPr>
          <p:spPr>
            <a:xfrm>
              <a:off x="5939392"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37" name="tx1637"/>
            <p:cNvSpPr/>
            <p:nvPr/>
          </p:nvSpPr>
          <p:spPr>
            <a:xfrm>
              <a:off x="6204454"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38" name="tx1638"/>
            <p:cNvSpPr/>
            <p:nvPr/>
          </p:nvSpPr>
          <p:spPr>
            <a:xfrm>
              <a:off x="646951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39" name="tx1639"/>
            <p:cNvSpPr/>
            <p:nvPr/>
          </p:nvSpPr>
          <p:spPr>
            <a:xfrm>
              <a:off x="673458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0" name="tx1640"/>
            <p:cNvSpPr/>
            <p:nvPr/>
          </p:nvSpPr>
          <p:spPr>
            <a:xfrm>
              <a:off x="699964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1" name="tx1641"/>
            <p:cNvSpPr/>
            <p:nvPr/>
          </p:nvSpPr>
          <p:spPr>
            <a:xfrm>
              <a:off x="7264706"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2" name="tx1642"/>
            <p:cNvSpPr/>
            <p:nvPr/>
          </p:nvSpPr>
          <p:spPr>
            <a:xfrm>
              <a:off x="7529769"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43" name="tx1643"/>
            <p:cNvSpPr/>
            <p:nvPr/>
          </p:nvSpPr>
          <p:spPr>
            <a:xfrm>
              <a:off x="7794832"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44" name="tx1644"/>
            <p:cNvSpPr/>
            <p:nvPr/>
          </p:nvSpPr>
          <p:spPr>
            <a:xfrm>
              <a:off x="8059894"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45" name="tx1645"/>
            <p:cNvSpPr/>
            <p:nvPr/>
          </p:nvSpPr>
          <p:spPr>
            <a:xfrm>
              <a:off x="832495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46" name="tx1646"/>
            <p:cNvSpPr/>
            <p:nvPr/>
          </p:nvSpPr>
          <p:spPr>
            <a:xfrm>
              <a:off x="859002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7" name="tx1647"/>
            <p:cNvSpPr/>
            <p:nvPr/>
          </p:nvSpPr>
          <p:spPr>
            <a:xfrm>
              <a:off x="885508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48" name="tx1648"/>
            <p:cNvSpPr/>
            <p:nvPr/>
          </p:nvSpPr>
          <p:spPr>
            <a:xfrm>
              <a:off x="2758637" y="547891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649" name="tx1649"/>
            <p:cNvSpPr/>
            <p:nvPr/>
          </p:nvSpPr>
          <p:spPr>
            <a:xfrm>
              <a:off x="302370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650" name="tx1650"/>
            <p:cNvSpPr/>
            <p:nvPr/>
          </p:nvSpPr>
          <p:spPr>
            <a:xfrm>
              <a:off x="3288763"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651" name="tx1651"/>
            <p:cNvSpPr/>
            <p:nvPr/>
          </p:nvSpPr>
          <p:spPr>
            <a:xfrm>
              <a:off x="3553826"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652" name="tx1652"/>
            <p:cNvSpPr/>
            <p:nvPr/>
          </p:nvSpPr>
          <p:spPr>
            <a:xfrm>
              <a:off x="3818889"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653" name="tx1653"/>
            <p:cNvSpPr/>
            <p:nvPr/>
          </p:nvSpPr>
          <p:spPr>
            <a:xfrm>
              <a:off x="4083952"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654" name="tx1654"/>
            <p:cNvSpPr/>
            <p:nvPr/>
          </p:nvSpPr>
          <p:spPr>
            <a:xfrm>
              <a:off x="4349014" y="54775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655" name="tx1655"/>
            <p:cNvSpPr/>
            <p:nvPr/>
          </p:nvSpPr>
          <p:spPr>
            <a:xfrm>
              <a:off x="461407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656" name="tx1656"/>
            <p:cNvSpPr/>
            <p:nvPr/>
          </p:nvSpPr>
          <p:spPr>
            <a:xfrm>
              <a:off x="5144203"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657" name="tx1657"/>
            <p:cNvSpPr/>
            <p:nvPr/>
          </p:nvSpPr>
          <p:spPr>
            <a:xfrm>
              <a:off x="5409266"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658" name="tx1658"/>
            <p:cNvSpPr/>
            <p:nvPr/>
          </p:nvSpPr>
          <p:spPr>
            <a:xfrm>
              <a:off x="5674329"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659" name="tx1659"/>
            <p:cNvSpPr/>
            <p:nvPr/>
          </p:nvSpPr>
          <p:spPr>
            <a:xfrm>
              <a:off x="5939392"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660" name="tx1660"/>
            <p:cNvSpPr/>
            <p:nvPr/>
          </p:nvSpPr>
          <p:spPr>
            <a:xfrm>
              <a:off x="6204454"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661" name="tx1661"/>
            <p:cNvSpPr/>
            <p:nvPr/>
          </p:nvSpPr>
          <p:spPr>
            <a:xfrm>
              <a:off x="646951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662" name="tx1662"/>
            <p:cNvSpPr/>
            <p:nvPr/>
          </p:nvSpPr>
          <p:spPr>
            <a:xfrm>
              <a:off x="673458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663" name="tx1663"/>
            <p:cNvSpPr/>
            <p:nvPr/>
          </p:nvSpPr>
          <p:spPr>
            <a:xfrm>
              <a:off x="6999643"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664" name="tx1664"/>
            <p:cNvSpPr/>
            <p:nvPr/>
          </p:nvSpPr>
          <p:spPr>
            <a:xfrm>
              <a:off x="7264706"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665" name="tx1665"/>
            <p:cNvSpPr/>
            <p:nvPr/>
          </p:nvSpPr>
          <p:spPr>
            <a:xfrm>
              <a:off x="7529769"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666" name="tx1666"/>
            <p:cNvSpPr/>
            <p:nvPr/>
          </p:nvSpPr>
          <p:spPr>
            <a:xfrm>
              <a:off x="7794832"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667" name="tx1667"/>
            <p:cNvSpPr/>
            <p:nvPr/>
          </p:nvSpPr>
          <p:spPr>
            <a:xfrm>
              <a:off x="885508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668" name="tx1668"/>
            <p:cNvSpPr/>
            <p:nvPr/>
          </p:nvSpPr>
          <p:spPr>
            <a:xfrm>
              <a:off x="2758637" y="5610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669" name="tx1669"/>
            <p:cNvSpPr/>
            <p:nvPr/>
          </p:nvSpPr>
          <p:spPr>
            <a:xfrm>
              <a:off x="3023700"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670" name="tx1670"/>
            <p:cNvSpPr/>
            <p:nvPr/>
          </p:nvSpPr>
          <p:spPr>
            <a:xfrm>
              <a:off x="3288763"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671" name="tx1671"/>
            <p:cNvSpPr/>
            <p:nvPr/>
          </p:nvSpPr>
          <p:spPr>
            <a:xfrm>
              <a:off x="3553826" y="5610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672" name="tx1672"/>
            <p:cNvSpPr/>
            <p:nvPr/>
          </p:nvSpPr>
          <p:spPr>
            <a:xfrm>
              <a:off x="3818889" y="5612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673" name="tx1673"/>
            <p:cNvSpPr/>
            <p:nvPr/>
          </p:nvSpPr>
          <p:spPr>
            <a:xfrm>
              <a:off x="7794832"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674" name="tx1674"/>
            <p:cNvSpPr/>
            <p:nvPr/>
          </p:nvSpPr>
          <p:spPr>
            <a:xfrm>
              <a:off x="8059894"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675" name="tx1675"/>
            <p:cNvSpPr/>
            <p:nvPr/>
          </p:nvSpPr>
          <p:spPr>
            <a:xfrm>
              <a:off x="8324957"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676" name="tx1676"/>
            <p:cNvSpPr/>
            <p:nvPr/>
          </p:nvSpPr>
          <p:spPr>
            <a:xfrm>
              <a:off x="8590020"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677" name="tx1677"/>
            <p:cNvSpPr/>
            <p:nvPr/>
          </p:nvSpPr>
          <p:spPr>
            <a:xfrm>
              <a:off x="8855083"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678" name="tx1678"/>
            <p:cNvSpPr/>
            <p:nvPr/>
          </p:nvSpPr>
          <p:spPr>
            <a:xfrm>
              <a:off x="8059894"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679" name="tx1679"/>
            <p:cNvSpPr/>
            <p:nvPr/>
          </p:nvSpPr>
          <p:spPr>
            <a:xfrm>
              <a:off x="487914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1680" name="tx1680"/>
            <p:cNvSpPr/>
            <p:nvPr/>
          </p:nvSpPr>
          <p:spPr>
            <a:xfrm>
              <a:off x="8059894" y="547658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681" name="tx1681"/>
            <p:cNvSpPr/>
            <p:nvPr/>
          </p:nvSpPr>
          <p:spPr>
            <a:xfrm>
              <a:off x="832495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682" name="tx1682"/>
            <p:cNvSpPr/>
            <p:nvPr/>
          </p:nvSpPr>
          <p:spPr>
            <a:xfrm>
              <a:off x="8590020" y="54762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683" name="tx1683"/>
            <p:cNvSpPr/>
            <p:nvPr/>
          </p:nvSpPr>
          <p:spPr>
            <a:xfrm>
              <a:off x="8855083" y="547658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684" name="tx1684"/>
            <p:cNvSpPr/>
            <p:nvPr/>
          </p:nvSpPr>
          <p:spPr>
            <a:xfrm>
              <a:off x="26946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685" name="tx1685"/>
            <p:cNvSpPr/>
            <p:nvPr/>
          </p:nvSpPr>
          <p:spPr>
            <a:xfrm>
              <a:off x="295967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686" name="tx1686"/>
            <p:cNvSpPr/>
            <p:nvPr/>
          </p:nvSpPr>
          <p:spPr>
            <a:xfrm>
              <a:off x="32247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687" name="tx1687"/>
            <p:cNvSpPr/>
            <p:nvPr/>
          </p:nvSpPr>
          <p:spPr>
            <a:xfrm>
              <a:off x="348980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688" name="tx1688"/>
            <p:cNvSpPr/>
            <p:nvPr/>
          </p:nvSpPr>
          <p:spPr>
            <a:xfrm>
              <a:off x="375486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689" name="tx1689"/>
            <p:cNvSpPr/>
            <p:nvPr/>
          </p:nvSpPr>
          <p:spPr>
            <a:xfrm>
              <a:off x="40199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690" name="tx1690"/>
            <p:cNvSpPr/>
            <p:nvPr/>
          </p:nvSpPr>
          <p:spPr>
            <a:xfrm>
              <a:off x="428499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691" name="tx1691"/>
            <p:cNvSpPr/>
            <p:nvPr/>
          </p:nvSpPr>
          <p:spPr>
            <a:xfrm>
              <a:off x="455005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692" name="tx1692"/>
            <p:cNvSpPr/>
            <p:nvPr/>
          </p:nvSpPr>
          <p:spPr>
            <a:xfrm>
              <a:off x="481511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693" name="tx1693"/>
            <p:cNvSpPr/>
            <p:nvPr/>
          </p:nvSpPr>
          <p:spPr>
            <a:xfrm>
              <a:off x="50801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694" name="tx1694"/>
            <p:cNvSpPr/>
            <p:nvPr/>
          </p:nvSpPr>
          <p:spPr>
            <a:xfrm>
              <a:off x="53452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695" name="tx1695"/>
            <p:cNvSpPr/>
            <p:nvPr/>
          </p:nvSpPr>
          <p:spPr>
            <a:xfrm>
              <a:off x="56103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696" name="tx1696"/>
            <p:cNvSpPr/>
            <p:nvPr/>
          </p:nvSpPr>
          <p:spPr>
            <a:xfrm>
              <a:off x="58753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697" name="tx1697"/>
            <p:cNvSpPr/>
            <p:nvPr/>
          </p:nvSpPr>
          <p:spPr>
            <a:xfrm>
              <a:off x="614043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698" name="tx1698"/>
            <p:cNvSpPr/>
            <p:nvPr/>
          </p:nvSpPr>
          <p:spPr>
            <a:xfrm>
              <a:off x="640549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699" name="tx1699"/>
            <p:cNvSpPr/>
            <p:nvPr/>
          </p:nvSpPr>
          <p:spPr>
            <a:xfrm>
              <a:off x="667055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700" name="tx1700"/>
            <p:cNvSpPr/>
            <p:nvPr/>
          </p:nvSpPr>
          <p:spPr>
            <a:xfrm>
              <a:off x="693562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701" name="tx1701"/>
            <p:cNvSpPr/>
            <p:nvPr/>
          </p:nvSpPr>
          <p:spPr>
            <a:xfrm>
              <a:off x="72006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702" name="tx1702"/>
            <p:cNvSpPr/>
            <p:nvPr/>
          </p:nvSpPr>
          <p:spPr>
            <a:xfrm>
              <a:off x="74657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03" name="tx1703"/>
            <p:cNvSpPr/>
            <p:nvPr/>
          </p:nvSpPr>
          <p:spPr>
            <a:xfrm>
              <a:off x="773081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04" name="tx1704"/>
            <p:cNvSpPr/>
            <p:nvPr/>
          </p:nvSpPr>
          <p:spPr>
            <a:xfrm>
              <a:off x="79958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05" name="tx1705"/>
            <p:cNvSpPr/>
            <p:nvPr/>
          </p:nvSpPr>
          <p:spPr>
            <a:xfrm>
              <a:off x="82609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06" name="tx1706"/>
            <p:cNvSpPr/>
            <p:nvPr/>
          </p:nvSpPr>
          <p:spPr>
            <a:xfrm>
              <a:off x="852599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07" name="tx1707"/>
            <p:cNvSpPr/>
            <p:nvPr/>
          </p:nvSpPr>
          <p:spPr>
            <a:xfrm>
              <a:off x="879106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08" name="tx1708"/>
            <p:cNvSpPr/>
            <p:nvPr/>
          </p:nvSpPr>
          <p:spPr>
            <a:xfrm>
              <a:off x="2317791" y="5599778"/>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1709" name="tx1709"/>
            <p:cNvSpPr/>
            <p:nvPr/>
          </p:nvSpPr>
          <p:spPr>
            <a:xfrm>
              <a:off x="1937027" y="546507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710" name="tx1710"/>
            <p:cNvSpPr/>
            <p:nvPr/>
          </p:nvSpPr>
          <p:spPr>
            <a:xfrm>
              <a:off x="1999373" y="532859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711" name="tx1711"/>
            <p:cNvSpPr/>
            <p:nvPr/>
          </p:nvSpPr>
          <p:spPr>
            <a:xfrm>
              <a:off x="2185731" y="5195658"/>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712" name="tx1712"/>
            <p:cNvSpPr/>
            <p:nvPr/>
          </p:nvSpPr>
          <p:spPr>
            <a:xfrm>
              <a:off x="1354898" y="5034826"/>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1713" name="tx1713"/>
            <p:cNvSpPr/>
            <p:nvPr/>
          </p:nvSpPr>
          <p:spPr>
            <a:xfrm>
              <a:off x="2076931" y="4926245"/>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714" name="tx1714"/>
            <p:cNvSpPr/>
            <p:nvPr/>
          </p:nvSpPr>
          <p:spPr>
            <a:xfrm>
              <a:off x="1913902" y="4789764"/>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715" name="tx1715"/>
            <p:cNvSpPr/>
            <p:nvPr/>
          </p:nvSpPr>
          <p:spPr>
            <a:xfrm>
              <a:off x="2076931" y="4656831"/>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1716" name="tx1716"/>
            <p:cNvSpPr/>
            <p:nvPr/>
          </p:nvSpPr>
          <p:spPr>
            <a:xfrm>
              <a:off x="1999237" y="4494362"/>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717" name="tx1717"/>
            <p:cNvSpPr/>
            <p:nvPr/>
          </p:nvSpPr>
          <p:spPr>
            <a:xfrm>
              <a:off x="1999237" y="435965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718" name="tx1718"/>
            <p:cNvSpPr/>
            <p:nvPr/>
          </p:nvSpPr>
          <p:spPr>
            <a:xfrm>
              <a:off x="2302170" y="4252711"/>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1719" name="tx1719"/>
            <p:cNvSpPr/>
            <p:nvPr/>
          </p:nvSpPr>
          <p:spPr>
            <a:xfrm>
              <a:off x="2007149" y="4116231"/>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720" name="tx1720"/>
            <p:cNvSpPr/>
            <p:nvPr/>
          </p:nvSpPr>
          <p:spPr>
            <a:xfrm>
              <a:off x="1999237" y="3983297"/>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721" name="tx1721"/>
            <p:cNvSpPr/>
            <p:nvPr/>
          </p:nvSpPr>
          <p:spPr>
            <a:xfrm>
              <a:off x="1906058" y="3846817"/>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1722" name="tx1722"/>
            <p:cNvSpPr/>
            <p:nvPr/>
          </p:nvSpPr>
          <p:spPr>
            <a:xfrm>
              <a:off x="2107900" y="3712110"/>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1723" name="tx1723"/>
            <p:cNvSpPr/>
            <p:nvPr/>
          </p:nvSpPr>
          <p:spPr>
            <a:xfrm>
              <a:off x="2154762" y="3579177"/>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1724" name="tx1724"/>
            <p:cNvSpPr/>
            <p:nvPr/>
          </p:nvSpPr>
          <p:spPr>
            <a:xfrm>
              <a:off x="1914039" y="3442697"/>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725" name="tx1725"/>
            <p:cNvSpPr/>
            <p:nvPr/>
          </p:nvSpPr>
          <p:spPr>
            <a:xfrm>
              <a:off x="1991529" y="3309764"/>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726" name="tx1726"/>
            <p:cNvSpPr/>
            <p:nvPr/>
          </p:nvSpPr>
          <p:spPr>
            <a:xfrm>
              <a:off x="2247941" y="3175057"/>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1727" name="tx1727"/>
            <p:cNvSpPr/>
            <p:nvPr/>
          </p:nvSpPr>
          <p:spPr>
            <a:xfrm>
              <a:off x="1960492" y="3012587"/>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Nicaragua</a:t>
              </a:r>
            </a:p>
          </p:txBody>
        </p:sp>
        <p:sp>
          <p:nvSpPr>
            <p:cNvPr id="1728" name="tx1728"/>
            <p:cNvSpPr/>
            <p:nvPr/>
          </p:nvSpPr>
          <p:spPr>
            <a:xfrm>
              <a:off x="2053602" y="290387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1729" name="tx1729"/>
            <p:cNvSpPr/>
            <p:nvPr/>
          </p:nvSpPr>
          <p:spPr>
            <a:xfrm>
              <a:off x="1308035" y="2743174"/>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1730" name="tx1730"/>
            <p:cNvSpPr/>
            <p:nvPr/>
          </p:nvSpPr>
          <p:spPr>
            <a:xfrm>
              <a:off x="2216768" y="2636230"/>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1731" name="tx1731"/>
            <p:cNvSpPr/>
            <p:nvPr/>
          </p:nvSpPr>
          <p:spPr>
            <a:xfrm>
              <a:off x="1882866" y="249974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732" name="tx1732"/>
            <p:cNvSpPr/>
            <p:nvPr/>
          </p:nvSpPr>
          <p:spPr>
            <a:xfrm>
              <a:off x="2007081" y="2366816"/>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733" name="tx1733"/>
            <p:cNvSpPr/>
            <p:nvPr/>
          </p:nvSpPr>
          <p:spPr>
            <a:xfrm>
              <a:off x="2069223" y="2204347"/>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734" name="tx1734"/>
            <p:cNvSpPr/>
            <p:nvPr/>
          </p:nvSpPr>
          <p:spPr>
            <a:xfrm>
              <a:off x="2278910" y="2095629"/>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735" name="tx1735"/>
            <p:cNvSpPr/>
            <p:nvPr/>
          </p:nvSpPr>
          <p:spPr>
            <a:xfrm>
              <a:off x="2014994" y="1962696"/>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736" name="tx1736"/>
            <p:cNvSpPr/>
            <p:nvPr/>
          </p:nvSpPr>
          <p:spPr>
            <a:xfrm>
              <a:off x="2107968" y="179852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737" name="tx1737"/>
            <p:cNvSpPr/>
            <p:nvPr/>
          </p:nvSpPr>
          <p:spPr>
            <a:xfrm>
              <a:off x="1758582" y="1691509"/>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1738" name="tx1738"/>
            <p:cNvSpPr/>
            <p:nvPr/>
          </p:nvSpPr>
          <p:spPr>
            <a:xfrm>
              <a:off x="2077068" y="1558508"/>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739" name="tx1739"/>
            <p:cNvSpPr/>
            <p:nvPr/>
          </p:nvSpPr>
          <p:spPr>
            <a:xfrm>
              <a:off x="2263289" y="142209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740" name="tx1740"/>
            <p:cNvSpPr/>
            <p:nvPr/>
          </p:nvSpPr>
          <p:spPr>
            <a:xfrm>
              <a:off x="1284570" y="1261400"/>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1741" name="tx1741"/>
            <p:cNvSpPr/>
            <p:nvPr/>
          </p:nvSpPr>
          <p:spPr>
            <a:xfrm>
              <a:off x="1308308" y="1152682"/>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1742" name="tx1742"/>
            <p:cNvSpPr/>
            <p:nvPr/>
          </p:nvSpPr>
          <p:spPr>
            <a:xfrm>
              <a:off x="508103" y="1017975"/>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1743" name="tx1743"/>
            <p:cNvSpPr/>
            <p:nvPr/>
          </p:nvSpPr>
          <p:spPr>
            <a:xfrm>
              <a:off x="4030254"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744" name="pic1744"/>
            <p:cNvPicPr/>
            <p:nvPr/>
          </p:nvPicPr>
          <p:blipFill>
            <a:blip r:embed="rId2" cstate="print"/>
            <a:stretch>
              <a:fillRect/>
            </a:stretch>
          </p:blipFill>
          <p:spPr>
            <a:xfrm>
              <a:off x="5544046" y="5941007"/>
              <a:ext cx="2160000" cy="219455"/>
            </a:xfrm>
            <a:prstGeom prst="rect">
              <a:avLst/>
            </a:prstGeom>
          </p:spPr>
        </p:pic>
        <p:sp>
          <p:nvSpPr>
            <p:cNvPr id="1745" name="pl1745"/>
            <p:cNvSpPr/>
            <p:nvPr/>
          </p:nvSpPr>
          <p:spPr>
            <a:xfrm>
              <a:off x="554764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6" name="pl1746"/>
            <p:cNvSpPr/>
            <p:nvPr/>
          </p:nvSpPr>
          <p:spPr>
            <a:xfrm>
              <a:off x="681779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7" name="pl1747"/>
            <p:cNvSpPr/>
            <p:nvPr/>
          </p:nvSpPr>
          <p:spPr>
            <a:xfrm>
              <a:off x="703307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8" name="pl1748"/>
            <p:cNvSpPr/>
            <p:nvPr/>
          </p:nvSpPr>
          <p:spPr>
            <a:xfrm>
              <a:off x="724835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9" name="pl1749"/>
            <p:cNvSpPr/>
            <p:nvPr/>
          </p:nvSpPr>
          <p:spPr>
            <a:xfrm>
              <a:off x="746363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0" name="pl1750"/>
            <p:cNvSpPr/>
            <p:nvPr/>
          </p:nvSpPr>
          <p:spPr>
            <a:xfrm>
              <a:off x="770044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1" name="pl1751"/>
            <p:cNvSpPr/>
            <p:nvPr/>
          </p:nvSpPr>
          <p:spPr>
            <a:xfrm>
              <a:off x="554764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2" name="pl1752"/>
            <p:cNvSpPr/>
            <p:nvPr/>
          </p:nvSpPr>
          <p:spPr>
            <a:xfrm>
              <a:off x="681779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3" name="pl1753"/>
            <p:cNvSpPr/>
            <p:nvPr/>
          </p:nvSpPr>
          <p:spPr>
            <a:xfrm>
              <a:off x="703307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4" name="pl1754"/>
            <p:cNvSpPr/>
            <p:nvPr/>
          </p:nvSpPr>
          <p:spPr>
            <a:xfrm>
              <a:off x="724835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5" name="pl1755"/>
            <p:cNvSpPr/>
            <p:nvPr/>
          </p:nvSpPr>
          <p:spPr>
            <a:xfrm>
              <a:off x="746363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6" name="pl1756"/>
            <p:cNvSpPr/>
            <p:nvPr/>
          </p:nvSpPr>
          <p:spPr>
            <a:xfrm>
              <a:off x="770044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7" name="tx1757"/>
            <p:cNvSpPr/>
            <p:nvPr/>
          </p:nvSpPr>
          <p:spPr>
            <a:xfrm>
              <a:off x="5516568"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758" name="tx1758"/>
            <p:cNvSpPr/>
            <p:nvPr/>
          </p:nvSpPr>
          <p:spPr>
            <a:xfrm>
              <a:off x="675564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759" name="tx1759"/>
            <p:cNvSpPr/>
            <p:nvPr/>
          </p:nvSpPr>
          <p:spPr>
            <a:xfrm>
              <a:off x="697092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760" name="tx1760"/>
            <p:cNvSpPr/>
            <p:nvPr/>
          </p:nvSpPr>
          <p:spPr>
            <a:xfrm>
              <a:off x="718620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761" name="tx1761"/>
            <p:cNvSpPr/>
            <p:nvPr/>
          </p:nvSpPr>
          <p:spPr>
            <a:xfrm>
              <a:off x="740148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762" name="tx1762"/>
            <p:cNvSpPr/>
            <p:nvPr/>
          </p:nvSpPr>
          <p:spPr>
            <a:xfrm>
              <a:off x="7607213"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763" name="tx1763"/>
            <p:cNvSpPr/>
            <p:nvPr/>
          </p:nvSpPr>
          <p:spPr>
            <a:xfrm>
              <a:off x="2659889" y="399578"/>
              <a:ext cx="33917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AMR, 2000-2023</a:t>
              </a:r>
            </a:p>
          </p:txBody>
        </p:sp>
        <p:sp>
          <p:nvSpPr>
            <p:cNvPr id="1764" name="tx176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765" name="tx1765"/>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17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Saint Kitts and Nevis and Saint Vincent and the Grenadines had the highest crude average DTP3 coverage (98%) and Haiti had the lowest (58%).
Over the last 5 years (2019-2023), 12 countries maintained coverage of at least 90%.
There were 1 country with coverage consistently below 60% over the last 5 years (Haiti).</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0559"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82294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609533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36771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659889" y="574326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9" name="pl9"/>
            <p:cNvSpPr/>
            <p:nvPr/>
          </p:nvSpPr>
          <p:spPr>
            <a:xfrm>
              <a:off x="2659889" y="559636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0" name="pl10"/>
            <p:cNvSpPr/>
            <p:nvPr/>
          </p:nvSpPr>
          <p:spPr>
            <a:xfrm>
              <a:off x="2659889" y="544945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1" name="pl11"/>
            <p:cNvSpPr/>
            <p:nvPr/>
          </p:nvSpPr>
          <p:spPr>
            <a:xfrm>
              <a:off x="2659889" y="530254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2" name="pl12"/>
            <p:cNvSpPr/>
            <p:nvPr/>
          </p:nvSpPr>
          <p:spPr>
            <a:xfrm>
              <a:off x="2659889" y="515563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3" name="pl13"/>
            <p:cNvSpPr/>
            <p:nvPr/>
          </p:nvSpPr>
          <p:spPr>
            <a:xfrm>
              <a:off x="2659889" y="5008724"/>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4" name="pl14"/>
            <p:cNvSpPr/>
            <p:nvPr/>
          </p:nvSpPr>
          <p:spPr>
            <a:xfrm>
              <a:off x="2659889" y="4861815"/>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5" name="pl15"/>
            <p:cNvSpPr/>
            <p:nvPr/>
          </p:nvSpPr>
          <p:spPr>
            <a:xfrm>
              <a:off x="2659889" y="4714906"/>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6" name="pl16"/>
            <p:cNvSpPr/>
            <p:nvPr/>
          </p:nvSpPr>
          <p:spPr>
            <a:xfrm>
              <a:off x="2659889" y="4567997"/>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7" name="pl17"/>
            <p:cNvSpPr/>
            <p:nvPr/>
          </p:nvSpPr>
          <p:spPr>
            <a:xfrm>
              <a:off x="2659889" y="4421088"/>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8" name="pl18"/>
            <p:cNvSpPr/>
            <p:nvPr/>
          </p:nvSpPr>
          <p:spPr>
            <a:xfrm>
              <a:off x="2659889" y="427417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9" name="pl19"/>
            <p:cNvSpPr/>
            <p:nvPr/>
          </p:nvSpPr>
          <p:spPr>
            <a:xfrm>
              <a:off x="2659889" y="412727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0" name="pl20"/>
            <p:cNvSpPr/>
            <p:nvPr/>
          </p:nvSpPr>
          <p:spPr>
            <a:xfrm>
              <a:off x="2659889" y="398036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1" name="pl21"/>
            <p:cNvSpPr/>
            <p:nvPr/>
          </p:nvSpPr>
          <p:spPr>
            <a:xfrm>
              <a:off x="2659889" y="383345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2" name="pl22"/>
            <p:cNvSpPr/>
            <p:nvPr/>
          </p:nvSpPr>
          <p:spPr>
            <a:xfrm>
              <a:off x="2659889" y="368654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3" name="pl23"/>
            <p:cNvSpPr/>
            <p:nvPr/>
          </p:nvSpPr>
          <p:spPr>
            <a:xfrm>
              <a:off x="2659889" y="3539634"/>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4" name="pl24"/>
            <p:cNvSpPr/>
            <p:nvPr/>
          </p:nvSpPr>
          <p:spPr>
            <a:xfrm>
              <a:off x="2659889" y="3392725"/>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5" name="pl25"/>
            <p:cNvSpPr/>
            <p:nvPr/>
          </p:nvSpPr>
          <p:spPr>
            <a:xfrm>
              <a:off x="2659889" y="3245816"/>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6" name="pl26"/>
            <p:cNvSpPr/>
            <p:nvPr/>
          </p:nvSpPr>
          <p:spPr>
            <a:xfrm>
              <a:off x="2659889" y="3098907"/>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7" name="pl27"/>
            <p:cNvSpPr/>
            <p:nvPr/>
          </p:nvSpPr>
          <p:spPr>
            <a:xfrm>
              <a:off x="2659889" y="2951998"/>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8" name="pl28"/>
            <p:cNvSpPr/>
            <p:nvPr/>
          </p:nvSpPr>
          <p:spPr>
            <a:xfrm>
              <a:off x="2659889" y="280508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9" name="pl29"/>
            <p:cNvSpPr/>
            <p:nvPr/>
          </p:nvSpPr>
          <p:spPr>
            <a:xfrm>
              <a:off x="2659889" y="265818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0" name="pl30"/>
            <p:cNvSpPr/>
            <p:nvPr/>
          </p:nvSpPr>
          <p:spPr>
            <a:xfrm>
              <a:off x="2659889" y="251127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1" name="pl31"/>
            <p:cNvSpPr/>
            <p:nvPr/>
          </p:nvSpPr>
          <p:spPr>
            <a:xfrm>
              <a:off x="2659889" y="236436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2" name="pl32"/>
            <p:cNvSpPr/>
            <p:nvPr/>
          </p:nvSpPr>
          <p:spPr>
            <a:xfrm>
              <a:off x="2659889" y="221745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3" name="pl33"/>
            <p:cNvSpPr/>
            <p:nvPr/>
          </p:nvSpPr>
          <p:spPr>
            <a:xfrm>
              <a:off x="2659889" y="2070544"/>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4" name="pl34"/>
            <p:cNvSpPr/>
            <p:nvPr/>
          </p:nvSpPr>
          <p:spPr>
            <a:xfrm>
              <a:off x="2659889" y="1923635"/>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5" name="pl35"/>
            <p:cNvSpPr/>
            <p:nvPr/>
          </p:nvSpPr>
          <p:spPr>
            <a:xfrm>
              <a:off x="2659889" y="1776726"/>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6" name="pl36"/>
            <p:cNvSpPr/>
            <p:nvPr/>
          </p:nvSpPr>
          <p:spPr>
            <a:xfrm>
              <a:off x="2659889" y="1629817"/>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7" name="pl37"/>
            <p:cNvSpPr/>
            <p:nvPr/>
          </p:nvSpPr>
          <p:spPr>
            <a:xfrm>
              <a:off x="2659889" y="1482908"/>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8" name="pl38"/>
            <p:cNvSpPr/>
            <p:nvPr/>
          </p:nvSpPr>
          <p:spPr>
            <a:xfrm>
              <a:off x="2659889" y="133599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9" name="pl39"/>
            <p:cNvSpPr/>
            <p:nvPr/>
          </p:nvSpPr>
          <p:spPr>
            <a:xfrm>
              <a:off x="2659889" y="118909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0" name="pl40"/>
            <p:cNvSpPr/>
            <p:nvPr/>
          </p:nvSpPr>
          <p:spPr>
            <a:xfrm>
              <a:off x="2659889" y="104218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1" name="pl41"/>
            <p:cNvSpPr/>
            <p:nvPr/>
          </p:nvSpPr>
          <p:spPr>
            <a:xfrm>
              <a:off x="2659889" y="89527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2" name="pl42"/>
            <p:cNvSpPr/>
            <p:nvPr/>
          </p:nvSpPr>
          <p:spPr>
            <a:xfrm>
              <a:off x="2659889" y="74836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3" name="pl43"/>
            <p:cNvSpPr/>
            <p:nvPr/>
          </p:nvSpPr>
          <p:spPr>
            <a:xfrm>
              <a:off x="291436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418675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545913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6731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003910"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7647642" y="748363"/>
              <a:ext cx="305372" cy="0"/>
            </a:xfrm>
            <a:custGeom>
              <a:avLst/>
              <a:pathLst>
                <a:path w="305372" h="0">
                  <a:moveTo>
                    <a:pt x="0" y="0"/>
                  </a:moveTo>
                  <a:lnTo>
                    <a:pt x="101790" y="0"/>
                  </a:lnTo>
                  <a:lnTo>
                    <a:pt x="101790" y="0"/>
                  </a:lnTo>
                  <a:lnTo>
                    <a:pt x="203581" y="0"/>
                  </a:lnTo>
                  <a:lnTo>
                    <a:pt x="305372" y="0"/>
                  </a:lnTo>
                </a:path>
              </a:pathLst>
            </a:custGeom>
            <a:ln w="108405" cap="flat">
              <a:solidFill>
                <a:srgbClr val="E8E8E8">
                  <a:alpha val="100000"/>
                </a:srgbClr>
              </a:solidFill>
              <a:prstDash val="solid"/>
              <a:round/>
            </a:ln>
          </p:spPr>
          <p:txBody>
            <a:bodyPr/>
            <a:lstStyle/>
            <a:p/>
          </p:txBody>
        </p:sp>
        <p:sp>
          <p:nvSpPr>
            <p:cNvPr id="49" name="pl49"/>
            <p:cNvSpPr/>
            <p:nvPr/>
          </p:nvSpPr>
          <p:spPr>
            <a:xfrm>
              <a:off x="7953014" y="895272"/>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0" name="pl50"/>
            <p:cNvSpPr/>
            <p:nvPr/>
          </p:nvSpPr>
          <p:spPr>
            <a:xfrm>
              <a:off x="7902119" y="1042181"/>
              <a:ext cx="50895" cy="0"/>
            </a:xfrm>
            <a:custGeom>
              <a:avLst/>
              <a:pathLst>
                <a:path w="50895" h="0">
                  <a:moveTo>
                    <a:pt x="0" y="0"/>
                  </a:moveTo>
                  <a:lnTo>
                    <a:pt x="0" y="0"/>
                  </a:lnTo>
                  <a:lnTo>
                    <a:pt x="0" y="0"/>
                  </a:lnTo>
                  <a:lnTo>
                    <a:pt x="50895" y="0"/>
                  </a:lnTo>
                  <a:lnTo>
                    <a:pt x="50895" y="0"/>
                  </a:lnTo>
                </a:path>
              </a:pathLst>
            </a:custGeom>
            <a:ln w="108405" cap="flat">
              <a:solidFill>
                <a:srgbClr val="E8E8E8">
                  <a:alpha val="100000"/>
                </a:srgbClr>
              </a:solidFill>
              <a:prstDash val="solid"/>
              <a:round/>
            </a:ln>
          </p:spPr>
          <p:txBody>
            <a:bodyPr/>
            <a:lstStyle/>
            <a:p/>
          </p:txBody>
        </p:sp>
        <p:sp>
          <p:nvSpPr>
            <p:cNvPr id="51" name="pl51"/>
            <p:cNvSpPr/>
            <p:nvPr/>
          </p:nvSpPr>
          <p:spPr>
            <a:xfrm>
              <a:off x="7494955" y="1189090"/>
              <a:ext cx="407163" cy="0"/>
            </a:xfrm>
            <a:custGeom>
              <a:avLst/>
              <a:pathLst>
                <a:path w="407163" h="0">
                  <a:moveTo>
                    <a:pt x="0" y="0"/>
                  </a:moveTo>
                  <a:lnTo>
                    <a:pt x="305372" y="0"/>
                  </a:lnTo>
                  <a:lnTo>
                    <a:pt x="305372" y="0"/>
                  </a:lnTo>
                  <a:lnTo>
                    <a:pt x="407163" y="0"/>
                  </a:lnTo>
                  <a:lnTo>
                    <a:pt x="407163" y="0"/>
                  </a:lnTo>
                </a:path>
              </a:pathLst>
            </a:custGeom>
            <a:ln w="108405" cap="flat">
              <a:solidFill>
                <a:srgbClr val="E8E8E8">
                  <a:alpha val="100000"/>
                </a:srgbClr>
              </a:solidFill>
              <a:prstDash val="solid"/>
              <a:round/>
            </a:ln>
          </p:spPr>
          <p:txBody>
            <a:bodyPr/>
            <a:lstStyle/>
            <a:p/>
          </p:txBody>
        </p:sp>
        <p:sp>
          <p:nvSpPr>
            <p:cNvPr id="52" name="pl52"/>
            <p:cNvSpPr/>
            <p:nvPr/>
          </p:nvSpPr>
          <p:spPr>
            <a:xfrm>
              <a:off x="7596746" y="1335999"/>
              <a:ext cx="356268" cy="0"/>
            </a:xfrm>
            <a:custGeom>
              <a:avLst/>
              <a:pathLst>
                <a:path w="356268" h="0">
                  <a:moveTo>
                    <a:pt x="0" y="0"/>
                  </a:moveTo>
                  <a:lnTo>
                    <a:pt x="152686" y="0"/>
                  </a:lnTo>
                  <a:lnTo>
                    <a:pt x="203581" y="0"/>
                  </a:lnTo>
                  <a:lnTo>
                    <a:pt x="254477" y="0"/>
                  </a:lnTo>
                  <a:lnTo>
                    <a:pt x="356268" y="0"/>
                  </a:lnTo>
                </a:path>
              </a:pathLst>
            </a:custGeom>
            <a:ln w="108405" cap="flat">
              <a:solidFill>
                <a:srgbClr val="E8E8E8">
                  <a:alpha val="100000"/>
                </a:srgbClr>
              </a:solidFill>
              <a:prstDash val="solid"/>
              <a:round/>
            </a:ln>
          </p:spPr>
          <p:txBody>
            <a:bodyPr/>
            <a:lstStyle/>
            <a:p/>
          </p:txBody>
        </p:sp>
        <p:sp>
          <p:nvSpPr>
            <p:cNvPr id="53" name="pl53"/>
            <p:cNvSpPr/>
            <p:nvPr/>
          </p:nvSpPr>
          <p:spPr>
            <a:xfrm>
              <a:off x="7647642" y="1482908"/>
              <a:ext cx="152686" cy="0"/>
            </a:xfrm>
            <a:custGeom>
              <a:avLst/>
              <a:pathLst>
                <a:path w="152686" h="0">
                  <a:moveTo>
                    <a:pt x="0" y="0"/>
                  </a:moveTo>
                  <a:lnTo>
                    <a:pt x="101790" y="0"/>
                  </a:lnTo>
                  <a:lnTo>
                    <a:pt x="152686" y="0"/>
                  </a:lnTo>
                  <a:lnTo>
                    <a:pt x="152686" y="0"/>
                  </a:lnTo>
                  <a:lnTo>
                    <a:pt x="152686" y="0"/>
                  </a:lnTo>
                </a:path>
              </a:pathLst>
            </a:custGeom>
            <a:ln w="108405" cap="flat">
              <a:solidFill>
                <a:srgbClr val="E8E8E8">
                  <a:alpha val="100000"/>
                </a:srgbClr>
              </a:solidFill>
              <a:prstDash val="solid"/>
              <a:round/>
            </a:ln>
          </p:spPr>
          <p:txBody>
            <a:bodyPr/>
            <a:lstStyle/>
            <a:p/>
          </p:txBody>
        </p:sp>
        <p:sp>
          <p:nvSpPr>
            <p:cNvPr id="54" name="pl54"/>
            <p:cNvSpPr/>
            <p:nvPr/>
          </p:nvSpPr>
          <p:spPr>
            <a:xfrm>
              <a:off x="7800328" y="1629817"/>
              <a:ext cx="152686" cy="0"/>
            </a:xfrm>
            <a:custGeom>
              <a:avLst/>
              <a:pathLst>
                <a:path w="152686" h="0">
                  <a:moveTo>
                    <a:pt x="0" y="0"/>
                  </a:moveTo>
                  <a:lnTo>
                    <a:pt x="0" y="0"/>
                  </a:lnTo>
                  <a:lnTo>
                    <a:pt x="0" y="0"/>
                  </a:lnTo>
                  <a:lnTo>
                    <a:pt x="50895" y="0"/>
                  </a:lnTo>
                  <a:lnTo>
                    <a:pt x="152686" y="0"/>
                  </a:lnTo>
                </a:path>
              </a:pathLst>
            </a:custGeom>
            <a:ln w="108405" cap="flat">
              <a:solidFill>
                <a:srgbClr val="E8E8E8">
                  <a:alpha val="100000"/>
                </a:srgbClr>
              </a:solidFill>
              <a:prstDash val="solid"/>
              <a:round/>
            </a:ln>
          </p:spPr>
          <p:txBody>
            <a:bodyPr/>
            <a:lstStyle/>
            <a:p/>
          </p:txBody>
        </p:sp>
        <p:sp>
          <p:nvSpPr>
            <p:cNvPr id="55" name="pl55"/>
            <p:cNvSpPr/>
            <p:nvPr/>
          </p:nvSpPr>
          <p:spPr>
            <a:xfrm>
              <a:off x="7444060" y="1776726"/>
              <a:ext cx="407163" cy="0"/>
            </a:xfrm>
            <a:custGeom>
              <a:avLst/>
              <a:pathLst>
                <a:path w="407163" h="0">
                  <a:moveTo>
                    <a:pt x="0" y="0"/>
                  </a:moveTo>
                  <a:lnTo>
                    <a:pt x="305372" y="0"/>
                  </a:lnTo>
                  <a:lnTo>
                    <a:pt x="356268" y="0"/>
                  </a:lnTo>
                  <a:lnTo>
                    <a:pt x="356268" y="0"/>
                  </a:lnTo>
                  <a:lnTo>
                    <a:pt x="407163" y="0"/>
                  </a:lnTo>
                </a:path>
              </a:pathLst>
            </a:custGeom>
            <a:ln w="108405" cap="flat">
              <a:solidFill>
                <a:srgbClr val="E8E8E8">
                  <a:alpha val="100000"/>
                </a:srgbClr>
              </a:solidFill>
              <a:prstDash val="solid"/>
              <a:round/>
            </a:ln>
          </p:spPr>
          <p:txBody>
            <a:bodyPr/>
            <a:lstStyle/>
            <a:p/>
          </p:txBody>
        </p:sp>
        <p:sp>
          <p:nvSpPr>
            <p:cNvPr id="56" name="pl56"/>
            <p:cNvSpPr/>
            <p:nvPr/>
          </p:nvSpPr>
          <p:spPr>
            <a:xfrm>
              <a:off x="7647642" y="1923635"/>
              <a:ext cx="152686" cy="0"/>
            </a:xfrm>
            <a:custGeom>
              <a:avLst/>
              <a:pathLst>
                <a:path w="152686" h="0">
                  <a:moveTo>
                    <a:pt x="0" y="0"/>
                  </a:moveTo>
                  <a:lnTo>
                    <a:pt x="0" y="0"/>
                  </a:lnTo>
                  <a:lnTo>
                    <a:pt x="50895" y="0"/>
                  </a:lnTo>
                  <a:lnTo>
                    <a:pt x="152686" y="0"/>
                  </a:lnTo>
                  <a:lnTo>
                    <a:pt x="152686" y="0"/>
                  </a:lnTo>
                </a:path>
              </a:pathLst>
            </a:custGeom>
            <a:ln w="108405" cap="flat">
              <a:solidFill>
                <a:srgbClr val="E8E8E8">
                  <a:alpha val="100000"/>
                </a:srgbClr>
              </a:solidFill>
              <a:prstDash val="solid"/>
              <a:round/>
            </a:ln>
          </p:spPr>
          <p:txBody>
            <a:bodyPr/>
            <a:lstStyle/>
            <a:p/>
          </p:txBody>
        </p:sp>
        <p:sp>
          <p:nvSpPr>
            <p:cNvPr id="57" name="pl57"/>
            <p:cNvSpPr/>
            <p:nvPr/>
          </p:nvSpPr>
          <p:spPr>
            <a:xfrm>
              <a:off x="7545851" y="2070544"/>
              <a:ext cx="203581" cy="0"/>
            </a:xfrm>
            <a:custGeom>
              <a:avLst/>
              <a:pathLst>
                <a:path w="203581" h="0">
                  <a:moveTo>
                    <a:pt x="0" y="0"/>
                  </a:moveTo>
                  <a:lnTo>
                    <a:pt x="50895" y="0"/>
                  </a:lnTo>
                  <a:lnTo>
                    <a:pt x="152686" y="0"/>
                  </a:lnTo>
                  <a:lnTo>
                    <a:pt x="152686" y="0"/>
                  </a:lnTo>
                  <a:lnTo>
                    <a:pt x="203581" y="0"/>
                  </a:lnTo>
                </a:path>
              </a:pathLst>
            </a:custGeom>
            <a:ln w="108405" cap="flat">
              <a:solidFill>
                <a:srgbClr val="E8E8E8">
                  <a:alpha val="100000"/>
                </a:srgbClr>
              </a:solidFill>
              <a:prstDash val="solid"/>
              <a:round/>
            </a:ln>
          </p:spPr>
          <p:txBody>
            <a:bodyPr/>
            <a:lstStyle/>
            <a:p/>
          </p:txBody>
        </p:sp>
        <p:sp>
          <p:nvSpPr>
            <p:cNvPr id="58" name="pl58"/>
            <p:cNvSpPr/>
            <p:nvPr/>
          </p:nvSpPr>
          <p:spPr>
            <a:xfrm>
              <a:off x="7647642" y="2217453"/>
              <a:ext cx="50895" cy="0"/>
            </a:xfrm>
            <a:custGeom>
              <a:avLst/>
              <a:pathLst>
                <a:path w="50895" h="0">
                  <a:moveTo>
                    <a:pt x="0" y="0"/>
                  </a:moveTo>
                  <a:lnTo>
                    <a:pt x="50895" y="0"/>
                  </a:lnTo>
                  <a:lnTo>
                    <a:pt x="50895" y="0"/>
                  </a:lnTo>
                  <a:lnTo>
                    <a:pt x="50895" y="0"/>
                  </a:lnTo>
                  <a:lnTo>
                    <a:pt x="50895" y="0"/>
                  </a:lnTo>
                </a:path>
              </a:pathLst>
            </a:custGeom>
            <a:ln w="108405" cap="flat">
              <a:solidFill>
                <a:srgbClr val="E8E8E8">
                  <a:alpha val="100000"/>
                </a:srgbClr>
              </a:solidFill>
              <a:prstDash val="solid"/>
              <a:round/>
            </a:ln>
          </p:spPr>
          <p:txBody>
            <a:bodyPr/>
            <a:lstStyle/>
            <a:p/>
          </p:txBody>
        </p:sp>
        <p:sp>
          <p:nvSpPr>
            <p:cNvPr id="59" name="pl59"/>
            <p:cNvSpPr/>
            <p:nvPr/>
          </p:nvSpPr>
          <p:spPr>
            <a:xfrm>
              <a:off x="7596746" y="2364362"/>
              <a:ext cx="356268" cy="0"/>
            </a:xfrm>
            <a:custGeom>
              <a:avLst/>
              <a:pathLst>
                <a:path w="356268" h="0">
                  <a:moveTo>
                    <a:pt x="0" y="0"/>
                  </a:moveTo>
                  <a:lnTo>
                    <a:pt x="101790" y="0"/>
                  </a:lnTo>
                  <a:lnTo>
                    <a:pt x="254477" y="0"/>
                  </a:lnTo>
                  <a:lnTo>
                    <a:pt x="254477" y="0"/>
                  </a:lnTo>
                  <a:lnTo>
                    <a:pt x="356268" y="0"/>
                  </a:lnTo>
                </a:path>
              </a:pathLst>
            </a:custGeom>
            <a:ln w="108405" cap="flat">
              <a:solidFill>
                <a:srgbClr val="E8E8E8">
                  <a:alpha val="100000"/>
                </a:srgbClr>
              </a:solidFill>
              <a:prstDash val="solid"/>
              <a:round/>
            </a:ln>
          </p:spPr>
          <p:txBody>
            <a:bodyPr/>
            <a:lstStyle/>
            <a:p/>
          </p:txBody>
        </p:sp>
        <p:sp>
          <p:nvSpPr>
            <p:cNvPr id="60" name="pl60"/>
            <p:cNvSpPr/>
            <p:nvPr/>
          </p:nvSpPr>
          <p:spPr>
            <a:xfrm>
              <a:off x="7545851" y="2511271"/>
              <a:ext cx="50895" cy="0"/>
            </a:xfrm>
            <a:custGeom>
              <a:avLst/>
              <a:pathLst>
                <a:path w="50895" h="0">
                  <a:moveTo>
                    <a:pt x="0" y="0"/>
                  </a:moveTo>
                  <a:lnTo>
                    <a:pt x="50895" y="0"/>
                  </a:lnTo>
                  <a:lnTo>
                    <a:pt x="50895" y="0"/>
                  </a:lnTo>
                  <a:lnTo>
                    <a:pt x="50895" y="0"/>
                  </a:lnTo>
                  <a:lnTo>
                    <a:pt x="50895" y="0"/>
                  </a:lnTo>
                </a:path>
              </a:pathLst>
            </a:custGeom>
            <a:ln w="108405" cap="flat">
              <a:solidFill>
                <a:srgbClr val="E8E8E8">
                  <a:alpha val="100000"/>
                </a:srgbClr>
              </a:solidFill>
              <a:prstDash val="solid"/>
              <a:round/>
            </a:ln>
          </p:spPr>
          <p:txBody>
            <a:bodyPr/>
            <a:lstStyle/>
            <a:p/>
          </p:txBody>
        </p:sp>
        <p:sp>
          <p:nvSpPr>
            <p:cNvPr id="61" name="pl61"/>
            <p:cNvSpPr/>
            <p:nvPr/>
          </p:nvSpPr>
          <p:spPr>
            <a:xfrm>
              <a:off x="6375256" y="2658180"/>
              <a:ext cx="1119699" cy="0"/>
            </a:xfrm>
            <a:custGeom>
              <a:avLst/>
              <a:pathLst>
                <a:path w="1119699" h="0">
                  <a:moveTo>
                    <a:pt x="0" y="0"/>
                  </a:moveTo>
                  <a:lnTo>
                    <a:pt x="101790" y="0"/>
                  </a:lnTo>
                  <a:lnTo>
                    <a:pt x="458058" y="0"/>
                  </a:lnTo>
                  <a:lnTo>
                    <a:pt x="458058" y="0"/>
                  </a:lnTo>
                  <a:lnTo>
                    <a:pt x="1119699" y="0"/>
                  </a:lnTo>
                </a:path>
              </a:pathLst>
            </a:custGeom>
            <a:ln w="108405" cap="flat">
              <a:solidFill>
                <a:srgbClr val="E8E8E8">
                  <a:alpha val="100000"/>
                </a:srgbClr>
              </a:solidFill>
              <a:prstDash val="solid"/>
              <a:round/>
            </a:ln>
          </p:spPr>
          <p:txBody>
            <a:bodyPr/>
            <a:lstStyle/>
            <a:p/>
          </p:txBody>
        </p:sp>
        <p:sp>
          <p:nvSpPr>
            <p:cNvPr id="62" name="pl62"/>
            <p:cNvSpPr/>
            <p:nvPr/>
          </p:nvSpPr>
          <p:spPr>
            <a:xfrm>
              <a:off x="7291374" y="2805089"/>
              <a:ext cx="407163" cy="0"/>
            </a:xfrm>
            <a:custGeom>
              <a:avLst/>
              <a:pathLst>
                <a:path w="407163" h="0">
                  <a:moveTo>
                    <a:pt x="0" y="0"/>
                  </a:moveTo>
                  <a:lnTo>
                    <a:pt x="50895" y="0"/>
                  </a:lnTo>
                  <a:lnTo>
                    <a:pt x="101790" y="0"/>
                  </a:lnTo>
                  <a:lnTo>
                    <a:pt x="203581" y="0"/>
                  </a:lnTo>
                  <a:lnTo>
                    <a:pt x="407163" y="0"/>
                  </a:lnTo>
                </a:path>
              </a:pathLst>
            </a:custGeom>
            <a:ln w="108405" cap="flat">
              <a:solidFill>
                <a:srgbClr val="E8E8E8">
                  <a:alpha val="100000"/>
                </a:srgbClr>
              </a:solidFill>
              <a:prstDash val="solid"/>
              <a:round/>
            </a:ln>
          </p:spPr>
          <p:txBody>
            <a:bodyPr/>
            <a:lstStyle/>
            <a:p/>
          </p:txBody>
        </p:sp>
        <p:sp>
          <p:nvSpPr>
            <p:cNvPr id="63" name="pl63"/>
            <p:cNvSpPr/>
            <p:nvPr/>
          </p:nvSpPr>
          <p:spPr>
            <a:xfrm>
              <a:off x="7087792" y="2951998"/>
              <a:ext cx="407163" cy="0"/>
            </a:xfrm>
            <a:custGeom>
              <a:avLst/>
              <a:pathLst>
                <a:path w="407163" h="0">
                  <a:moveTo>
                    <a:pt x="0" y="0"/>
                  </a:moveTo>
                  <a:lnTo>
                    <a:pt x="101790" y="0"/>
                  </a:lnTo>
                  <a:lnTo>
                    <a:pt x="305372" y="0"/>
                  </a:lnTo>
                  <a:lnTo>
                    <a:pt x="356268" y="0"/>
                  </a:lnTo>
                  <a:lnTo>
                    <a:pt x="407163" y="0"/>
                  </a:lnTo>
                </a:path>
              </a:pathLst>
            </a:custGeom>
            <a:ln w="108405" cap="flat">
              <a:solidFill>
                <a:srgbClr val="E8E8E8">
                  <a:alpha val="100000"/>
                </a:srgbClr>
              </a:solidFill>
              <a:prstDash val="solid"/>
              <a:round/>
            </a:ln>
          </p:spPr>
          <p:txBody>
            <a:bodyPr/>
            <a:lstStyle/>
            <a:p/>
          </p:txBody>
        </p:sp>
        <p:sp>
          <p:nvSpPr>
            <p:cNvPr id="64" name="pl64"/>
            <p:cNvSpPr/>
            <p:nvPr/>
          </p:nvSpPr>
          <p:spPr>
            <a:xfrm>
              <a:off x="7342269" y="3098907"/>
              <a:ext cx="559849" cy="0"/>
            </a:xfrm>
            <a:custGeom>
              <a:avLst/>
              <a:pathLst>
                <a:path w="559849" h="0">
                  <a:moveTo>
                    <a:pt x="0" y="0"/>
                  </a:moveTo>
                  <a:lnTo>
                    <a:pt x="101790" y="0"/>
                  </a:lnTo>
                  <a:lnTo>
                    <a:pt x="254477" y="0"/>
                  </a:lnTo>
                  <a:lnTo>
                    <a:pt x="254477" y="0"/>
                  </a:lnTo>
                  <a:lnTo>
                    <a:pt x="559849" y="0"/>
                  </a:lnTo>
                </a:path>
              </a:pathLst>
            </a:custGeom>
            <a:ln w="108405" cap="flat">
              <a:solidFill>
                <a:srgbClr val="E8E8E8">
                  <a:alpha val="100000"/>
                </a:srgbClr>
              </a:solidFill>
              <a:prstDash val="solid"/>
              <a:round/>
            </a:ln>
          </p:spPr>
          <p:txBody>
            <a:bodyPr/>
            <a:lstStyle/>
            <a:p/>
          </p:txBody>
        </p:sp>
        <p:sp>
          <p:nvSpPr>
            <p:cNvPr id="65" name="pl65"/>
            <p:cNvSpPr/>
            <p:nvPr/>
          </p:nvSpPr>
          <p:spPr>
            <a:xfrm>
              <a:off x="7138687" y="3245816"/>
              <a:ext cx="305372" cy="0"/>
            </a:xfrm>
            <a:custGeom>
              <a:avLst/>
              <a:pathLst>
                <a:path w="305372" h="0">
                  <a:moveTo>
                    <a:pt x="0" y="0"/>
                  </a:moveTo>
                  <a:lnTo>
                    <a:pt x="152686" y="0"/>
                  </a:lnTo>
                  <a:lnTo>
                    <a:pt x="203581" y="0"/>
                  </a:lnTo>
                  <a:lnTo>
                    <a:pt x="203581" y="0"/>
                  </a:lnTo>
                  <a:lnTo>
                    <a:pt x="305372" y="0"/>
                  </a:lnTo>
                </a:path>
              </a:pathLst>
            </a:custGeom>
            <a:ln w="108405" cap="flat">
              <a:solidFill>
                <a:srgbClr val="E8E8E8">
                  <a:alpha val="100000"/>
                </a:srgbClr>
              </a:solidFill>
              <a:prstDash val="solid"/>
              <a:round/>
            </a:ln>
          </p:spPr>
          <p:txBody>
            <a:bodyPr/>
            <a:lstStyle/>
            <a:p/>
          </p:txBody>
        </p:sp>
        <p:sp>
          <p:nvSpPr>
            <p:cNvPr id="66" name="pl66"/>
            <p:cNvSpPr/>
            <p:nvPr/>
          </p:nvSpPr>
          <p:spPr>
            <a:xfrm>
              <a:off x="6578838" y="3392725"/>
              <a:ext cx="1119699" cy="0"/>
            </a:xfrm>
            <a:custGeom>
              <a:avLst/>
              <a:pathLst>
                <a:path w="1119699" h="0">
                  <a:moveTo>
                    <a:pt x="0" y="0"/>
                  </a:moveTo>
                  <a:lnTo>
                    <a:pt x="254477" y="0"/>
                  </a:lnTo>
                  <a:lnTo>
                    <a:pt x="254477" y="0"/>
                  </a:lnTo>
                  <a:lnTo>
                    <a:pt x="712536" y="0"/>
                  </a:lnTo>
                  <a:lnTo>
                    <a:pt x="1119699" y="0"/>
                  </a:lnTo>
                </a:path>
              </a:pathLst>
            </a:custGeom>
            <a:ln w="108405" cap="flat">
              <a:solidFill>
                <a:srgbClr val="E8E8E8">
                  <a:alpha val="100000"/>
                </a:srgbClr>
              </a:solidFill>
              <a:prstDash val="solid"/>
              <a:round/>
            </a:ln>
          </p:spPr>
          <p:txBody>
            <a:bodyPr/>
            <a:lstStyle/>
            <a:p/>
          </p:txBody>
        </p:sp>
        <p:sp>
          <p:nvSpPr>
            <p:cNvPr id="67" name="pl67"/>
            <p:cNvSpPr/>
            <p:nvPr/>
          </p:nvSpPr>
          <p:spPr>
            <a:xfrm>
              <a:off x="6935106" y="3539634"/>
              <a:ext cx="967013" cy="0"/>
            </a:xfrm>
            <a:custGeom>
              <a:avLst/>
              <a:pathLst>
                <a:path w="967013" h="0">
                  <a:moveTo>
                    <a:pt x="0" y="0"/>
                  </a:moveTo>
                  <a:lnTo>
                    <a:pt x="203581" y="0"/>
                  </a:lnTo>
                  <a:lnTo>
                    <a:pt x="254477" y="0"/>
                  </a:lnTo>
                  <a:lnTo>
                    <a:pt x="305372" y="0"/>
                  </a:lnTo>
                  <a:lnTo>
                    <a:pt x="967013" y="0"/>
                  </a:lnTo>
                </a:path>
              </a:pathLst>
            </a:custGeom>
            <a:ln w="108405" cap="flat">
              <a:solidFill>
                <a:srgbClr val="E8E8E8">
                  <a:alpha val="100000"/>
                </a:srgbClr>
              </a:solidFill>
              <a:prstDash val="solid"/>
              <a:round/>
            </a:ln>
          </p:spPr>
          <p:txBody>
            <a:bodyPr/>
            <a:lstStyle/>
            <a:p/>
          </p:txBody>
        </p:sp>
        <p:sp>
          <p:nvSpPr>
            <p:cNvPr id="68" name="pl68"/>
            <p:cNvSpPr/>
            <p:nvPr/>
          </p:nvSpPr>
          <p:spPr>
            <a:xfrm>
              <a:off x="7087792" y="3686543"/>
              <a:ext cx="407163" cy="0"/>
            </a:xfrm>
            <a:custGeom>
              <a:avLst/>
              <a:pathLst>
                <a:path w="407163" h="0">
                  <a:moveTo>
                    <a:pt x="0" y="0"/>
                  </a:moveTo>
                  <a:lnTo>
                    <a:pt x="152686" y="0"/>
                  </a:lnTo>
                  <a:lnTo>
                    <a:pt x="152686" y="0"/>
                  </a:lnTo>
                  <a:lnTo>
                    <a:pt x="203581" y="0"/>
                  </a:lnTo>
                  <a:lnTo>
                    <a:pt x="407163" y="0"/>
                  </a:lnTo>
                </a:path>
              </a:pathLst>
            </a:custGeom>
            <a:ln w="108405" cap="flat">
              <a:solidFill>
                <a:srgbClr val="E8E8E8">
                  <a:alpha val="100000"/>
                </a:srgbClr>
              </a:solidFill>
              <a:prstDash val="solid"/>
              <a:round/>
            </a:ln>
          </p:spPr>
          <p:txBody>
            <a:bodyPr/>
            <a:lstStyle/>
            <a:p/>
          </p:txBody>
        </p:sp>
        <p:sp>
          <p:nvSpPr>
            <p:cNvPr id="69" name="pl69"/>
            <p:cNvSpPr/>
            <p:nvPr/>
          </p:nvSpPr>
          <p:spPr>
            <a:xfrm>
              <a:off x="6578838" y="3833452"/>
              <a:ext cx="661640" cy="0"/>
            </a:xfrm>
            <a:custGeom>
              <a:avLst/>
              <a:pathLst>
                <a:path w="661640" h="0">
                  <a:moveTo>
                    <a:pt x="0" y="0"/>
                  </a:moveTo>
                  <a:lnTo>
                    <a:pt x="305372" y="0"/>
                  </a:lnTo>
                  <a:lnTo>
                    <a:pt x="508954" y="0"/>
                  </a:lnTo>
                  <a:lnTo>
                    <a:pt x="559849" y="0"/>
                  </a:lnTo>
                  <a:lnTo>
                    <a:pt x="661640" y="0"/>
                  </a:lnTo>
                </a:path>
              </a:pathLst>
            </a:custGeom>
            <a:ln w="108405" cap="flat">
              <a:solidFill>
                <a:srgbClr val="E8E8E8">
                  <a:alpha val="100000"/>
                </a:srgbClr>
              </a:solidFill>
              <a:prstDash val="solid"/>
              <a:round/>
            </a:ln>
          </p:spPr>
          <p:txBody>
            <a:bodyPr/>
            <a:lstStyle/>
            <a:p/>
          </p:txBody>
        </p:sp>
        <p:sp>
          <p:nvSpPr>
            <p:cNvPr id="70" name="pl70"/>
            <p:cNvSpPr/>
            <p:nvPr/>
          </p:nvSpPr>
          <p:spPr>
            <a:xfrm>
              <a:off x="6578838" y="3980361"/>
              <a:ext cx="814326" cy="0"/>
            </a:xfrm>
            <a:custGeom>
              <a:avLst/>
              <a:pathLst>
                <a:path w="814326" h="0">
                  <a:moveTo>
                    <a:pt x="0" y="0"/>
                  </a:moveTo>
                  <a:lnTo>
                    <a:pt x="508954" y="0"/>
                  </a:lnTo>
                  <a:lnTo>
                    <a:pt x="508954" y="0"/>
                  </a:lnTo>
                  <a:lnTo>
                    <a:pt x="610745" y="0"/>
                  </a:lnTo>
                  <a:lnTo>
                    <a:pt x="814326" y="0"/>
                  </a:lnTo>
                </a:path>
              </a:pathLst>
            </a:custGeom>
            <a:ln w="108405" cap="flat">
              <a:solidFill>
                <a:srgbClr val="E8E8E8">
                  <a:alpha val="100000"/>
                </a:srgbClr>
              </a:solidFill>
              <a:prstDash val="solid"/>
              <a:round/>
            </a:ln>
          </p:spPr>
          <p:txBody>
            <a:bodyPr/>
            <a:lstStyle/>
            <a:p/>
          </p:txBody>
        </p:sp>
        <p:sp>
          <p:nvSpPr>
            <p:cNvPr id="71" name="pl71"/>
            <p:cNvSpPr/>
            <p:nvPr/>
          </p:nvSpPr>
          <p:spPr>
            <a:xfrm>
              <a:off x="6986001" y="4127270"/>
              <a:ext cx="508954" cy="0"/>
            </a:xfrm>
            <a:custGeom>
              <a:avLst/>
              <a:pathLst>
                <a:path w="508954" h="0">
                  <a:moveTo>
                    <a:pt x="0" y="0"/>
                  </a:moveTo>
                  <a:lnTo>
                    <a:pt x="50895" y="0"/>
                  </a:lnTo>
                  <a:lnTo>
                    <a:pt x="152686" y="0"/>
                  </a:lnTo>
                  <a:lnTo>
                    <a:pt x="407163" y="0"/>
                  </a:lnTo>
                  <a:lnTo>
                    <a:pt x="508954" y="0"/>
                  </a:lnTo>
                </a:path>
              </a:pathLst>
            </a:custGeom>
            <a:ln w="108405" cap="flat">
              <a:solidFill>
                <a:srgbClr val="E8E8E8">
                  <a:alpha val="100000"/>
                </a:srgbClr>
              </a:solidFill>
              <a:prstDash val="solid"/>
              <a:round/>
            </a:ln>
          </p:spPr>
          <p:txBody>
            <a:bodyPr/>
            <a:lstStyle/>
            <a:p/>
          </p:txBody>
        </p:sp>
        <p:sp>
          <p:nvSpPr>
            <p:cNvPr id="72" name="pl72"/>
            <p:cNvSpPr/>
            <p:nvPr/>
          </p:nvSpPr>
          <p:spPr>
            <a:xfrm>
              <a:off x="6680628" y="4274179"/>
              <a:ext cx="916117" cy="0"/>
            </a:xfrm>
            <a:custGeom>
              <a:avLst/>
              <a:pathLst>
                <a:path w="916117" h="0">
                  <a:moveTo>
                    <a:pt x="0" y="0"/>
                  </a:moveTo>
                  <a:lnTo>
                    <a:pt x="305372" y="0"/>
                  </a:lnTo>
                  <a:lnTo>
                    <a:pt x="356268" y="0"/>
                  </a:lnTo>
                  <a:lnTo>
                    <a:pt x="610745" y="0"/>
                  </a:lnTo>
                  <a:lnTo>
                    <a:pt x="916117" y="0"/>
                  </a:lnTo>
                </a:path>
              </a:pathLst>
            </a:custGeom>
            <a:ln w="108405" cap="flat">
              <a:solidFill>
                <a:srgbClr val="E8E8E8">
                  <a:alpha val="100000"/>
                </a:srgbClr>
              </a:solidFill>
              <a:prstDash val="solid"/>
              <a:round/>
            </a:ln>
          </p:spPr>
          <p:txBody>
            <a:bodyPr/>
            <a:lstStyle/>
            <a:p/>
          </p:txBody>
        </p:sp>
        <p:sp>
          <p:nvSpPr>
            <p:cNvPr id="73" name="pl73"/>
            <p:cNvSpPr/>
            <p:nvPr/>
          </p:nvSpPr>
          <p:spPr>
            <a:xfrm>
              <a:off x="6629733" y="4421088"/>
              <a:ext cx="763431" cy="0"/>
            </a:xfrm>
            <a:custGeom>
              <a:avLst/>
              <a:pathLst>
                <a:path w="763431" h="0">
                  <a:moveTo>
                    <a:pt x="0" y="0"/>
                  </a:moveTo>
                  <a:lnTo>
                    <a:pt x="203581" y="0"/>
                  </a:lnTo>
                  <a:lnTo>
                    <a:pt x="254477" y="0"/>
                  </a:lnTo>
                  <a:lnTo>
                    <a:pt x="356268" y="0"/>
                  </a:lnTo>
                  <a:lnTo>
                    <a:pt x="763431" y="0"/>
                  </a:lnTo>
                </a:path>
              </a:pathLst>
            </a:custGeom>
            <a:ln w="108405" cap="flat">
              <a:solidFill>
                <a:srgbClr val="E8E8E8">
                  <a:alpha val="100000"/>
                </a:srgbClr>
              </a:solidFill>
              <a:prstDash val="solid"/>
              <a:round/>
            </a:ln>
          </p:spPr>
          <p:txBody>
            <a:bodyPr/>
            <a:lstStyle/>
            <a:p/>
          </p:txBody>
        </p:sp>
        <p:sp>
          <p:nvSpPr>
            <p:cNvPr id="74" name="pl74"/>
            <p:cNvSpPr/>
            <p:nvPr/>
          </p:nvSpPr>
          <p:spPr>
            <a:xfrm>
              <a:off x="5510034" y="4567997"/>
              <a:ext cx="1323281" cy="0"/>
            </a:xfrm>
            <a:custGeom>
              <a:avLst/>
              <a:pathLst>
                <a:path w="1323281" h="0">
                  <a:moveTo>
                    <a:pt x="0" y="0"/>
                  </a:moveTo>
                  <a:lnTo>
                    <a:pt x="1068804" y="0"/>
                  </a:lnTo>
                  <a:lnTo>
                    <a:pt x="1068804" y="0"/>
                  </a:lnTo>
                  <a:lnTo>
                    <a:pt x="1323281" y="0"/>
                  </a:lnTo>
                  <a:lnTo>
                    <a:pt x="1323281" y="0"/>
                  </a:lnTo>
                </a:path>
              </a:pathLst>
            </a:custGeom>
            <a:ln w="108405" cap="flat">
              <a:solidFill>
                <a:srgbClr val="E8E8E8">
                  <a:alpha val="100000"/>
                </a:srgbClr>
              </a:solidFill>
              <a:prstDash val="solid"/>
              <a:round/>
            </a:ln>
          </p:spPr>
          <p:txBody>
            <a:bodyPr/>
            <a:lstStyle/>
            <a:p/>
          </p:txBody>
        </p:sp>
        <p:sp>
          <p:nvSpPr>
            <p:cNvPr id="75" name="pl75"/>
            <p:cNvSpPr/>
            <p:nvPr/>
          </p:nvSpPr>
          <p:spPr>
            <a:xfrm>
              <a:off x="6426151" y="4714906"/>
              <a:ext cx="865222" cy="0"/>
            </a:xfrm>
            <a:custGeom>
              <a:avLst/>
              <a:pathLst>
                <a:path w="865222" h="0">
                  <a:moveTo>
                    <a:pt x="0" y="0"/>
                  </a:moveTo>
                  <a:lnTo>
                    <a:pt x="50895" y="0"/>
                  </a:lnTo>
                  <a:lnTo>
                    <a:pt x="101790" y="0"/>
                  </a:lnTo>
                  <a:lnTo>
                    <a:pt x="508954" y="0"/>
                  </a:lnTo>
                  <a:lnTo>
                    <a:pt x="865222" y="0"/>
                  </a:lnTo>
                </a:path>
              </a:pathLst>
            </a:custGeom>
            <a:ln w="108405" cap="flat">
              <a:solidFill>
                <a:srgbClr val="E8E8E8">
                  <a:alpha val="100000"/>
                </a:srgbClr>
              </a:solidFill>
              <a:prstDash val="solid"/>
              <a:round/>
            </a:ln>
          </p:spPr>
          <p:txBody>
            <a:bodyPr/>
            <a:lstStyle/>
            <a:p/>
          </p:txBody>
        </p:sp>
        <p:sp>
          <p:nvSpPr>
            <p:cNvPr id="76" name="pl76"/>
            <p:cNvSpPr/>
            <p:nvPr/>
          </p:nvSpPr>
          <p:spPr>
            <a:xfrm>
              <a:off x="6477047" y="4861815"/>
              <a:ext cx="763431" cy="0"/>
            </a:xfrm>
            <a:custGeom>
              <a:avLst/>
              <a:pathLst>
                <a:path w="763431" h="0">
                  <a:moveTo>
                    <a:pt x="0" y="0"/>
                  </a:moveTo>
                  <a:lnTo>
                    <a:pt x="0" y="0"/>
                  </a:lnTo>
                  <a:lnTo>
                    <a:pt x="0" y="0"/>
                  </a:lnTo>
                  <a:lnTo>
                    <a:pt x="101790" y="0"/>
                  </a:lnTo>
                  <a:lnTo>
                    <a:pt x="763431" y="0"/>
                  </a:lnTo>
                </a:path>
              </a:pathLst>
            </a:custGeom>
            <a:ln w="108405" cap="flat">
              <a:solidFill>
                <a:srgbClr val="E8E8E8">
                  <a:alpha val="100000"/>
                </a:srgbClr>
              </a:solidFill>
              <a:prstDash val="solid"/>
              <a:round/>
            </a:ln>
          </p:spPr>
          <p:txBody>
            <a:bodyPr/>
            <a:lstStyle/>
            <a:p/>
          </p:txBody>
        </p:sp>
        <p:sp>
          <p:nvSpPr>
            <p:cNvPr id="77" name="pl77"/>
            <p:cNvSpPr/>
            <p:nvPr/>
          </p:nvSpPr>
          <p:spPr>
            <a:xfrm>
              <a:off x="6324360" y="5008724"/>
              <a:ext cx="407163" cy="0"/>
            </a:xfrm>
            <a:custGeom>
              <a:avLst/>
              <a:pathLst>
                <a:path w="407163" h="0">
                  <a:moveTo>
                    <a:pt x="0" y="0"/>
                  </a:moveTo>
                  <a:lnTo>
                    <a:pt x="50895" y="0"/>
                  </a:lnTo>
                  <a:lnTo>
                    <a:pt x="101790" y="0"/>
                  </a:lnTo>
                  <a:lnTo>
                    <a:pt x="152686" y="0"/>
                  </a:lnTo>
                  <a:lnTo>
                    <a:pt x="407163" y="0"/>
                  </a:lnTo>
                </a:path>
              </a:pathLst>
            </a:custGeom>
            <a:ln w="108405" cap="flat">
              <a:solidFill>
                <a:srgbClr val="E8E8E8">
                  <a:alpha val="100000"/>
                </a:srgbClr>
              </a:solidFill>
              <a:prstDash val="solid"/>
              <a:round/>
            </a:ln>
          </p:spPr>
          <p:txBody>
            <a:bodyPr/>
            <a:lstStyle/>
            <a:p/>
          </p:txBody>
        </p:sp>
        <p:sp>
          <p:nvSpPr>
            <p:cNvPr id="78" name="pl78"/>
            <p:cNvSpPr/>
            <p:nvPr/>
          </p:nvSpPr>
          <p:spPr>
            <a:xfrm>
              <a:off x="6273465" y="5155633"/>
              <a:ext cx="916117" cy="0"/>
            </a:xfrm>
            <a:custGeom>
              <a:avLst/>
              <a:pathLst>
                <a:path w="916117" h="0">
                  <a:moveTo>
                    <a:pt x="0" y="0"/>
                  </a:moveTo>
                  <a:lnTo>
                    <a:pt x="407163" y="0"/>
                  </a:lnTo>
                  <a:lnTo>
                    <a:pt x="763431" y="0"/>
                  </a:lnTo>
                  <a:lnTo>
                    <a:pt x="865222" y="0"/>
                  </a:lnTo>
                  <a:lnTo>
                    <a:pt x="916117" y="0"/>
                  </a:lnTo>
                </a:path>
              </a:pathLst>
            </a:custGeom>
            <a:ln w="108405" cap="flat">
              <a:solidFill>
                <a:srgbClr val="E8E8E8">
                  <a:alpha val="100000"/>
                </a:srgbClr>
              </a:solidFill>
              <a:prstDash val="solid"/>
              <a:round/>
            </a:ln>
          </p:spPr>
          <p:txBody>
            <a:bodyPr/>
            <a:lstStyle/>
            <a:p/>
          </p:txBody>
        </p:sp>
        <p:sp>
          <p:nvSpPr>
            <p:cNvPr id="79" name="pl79"/>
            <p:cNvSpPr/>
            <p:nvPr/>
          </p:nvSpPr>
          <p:spPr>
            <a:xfrm>
              <a:off x="6273465" y="5302542"/>
              <a:ext cx="1119699" cy="0"/>
            </a:xfrm>
            <a:custGeom>
              <a:avLst/>
              <a:pathLst>
                <a:path w="1119699" h="0">
                  <a:moveTo>
                    <a:pt x="0" y="0"/>
                  </a:moveTo>
                  <a:lnTo>
                    <a:pt x="407163" y="0"/>
                  </a:lnTo>
                  <a:lnTo>
                    <a:pt x="814326" y="0"/>
                  </a:lnTo>
                  <a:lnTo>
                    <a:pt x="1068804" y="0"/>
                  </a:lnTo>
                  <a:lnTo>
                    <a:pt x="1119699" y="0"/>
                  </a:lnTo>
                </a:path>
              </a:pathLst>
            </a:custGeom>
            <a:ln w="108405" cap="flat">
              <a:solidFill>
                <a:srgbClr val="E8E8E8">
                  <a:alpha val="100000"/>
                </a:srgbClr>
              </a:solidFill>
              <a:prstDash val="solid"/>
              <a:round/>
            </a:ln>
          </p:spPr>
          <p:txBody>
            <a:bodyPr/>
            <a:lstStyle/>
            <a:p/>
          </p:txBody>
        </p:sp>
        <p:sp>
          <p:nvSpPr>
            <p:cNvPr id="80" name="pl80"/>
            <p:cNvSpPr/>
            <p:nvPr/>
          </p:nvSpPr>
          <p:spPr>
            <a:xfrm>
              <a:off x="5764511" y="5449451"/>
              <a:ext cx="2188503" cy="0"/>
            </a:xfrm>
            <a:custGeom>
              <a:avLst/>
              <a:pathLst>
                <a:path w="2188503" h="0">
                  <a:moveTo>
                    <a:pt x="0" y="0"/>
                  </a:moveTo>
                  <a:lnTo>
                    <a:pt x="1323281" y="0"/>
                  </a:lnTo>
                  <a:lnTo>
                    <a:pt x="1832235" y="0"/>
                  </a:lnTo>
                  <a:lnTo>
                    <a:pt x="2035817" y="0"/>
                  </a:lnTo>
                  <a:lnTo>
                    <a:pt x="2188503" y="0"/>
                  </a:lnTo>
                </a:path>
              </a:pathLst>
            </a:custGeom>
            <a:ln w="108405" cap="flat">
              <a:solidFill>
                <a:srgbClr val="E8E8E8">
                  <a:alpha val="100000"/>
                </a:srgbClr>
              </a:solidFill>
              <a:prstDash val="solid"/>
              <a:round/>
            </a:ln>
          </p:spPr>
          <p:txBody>
            <a:bodyPr/>
            <a:lstStyle/>
            <a:p/>
          </p:txBody>
        </p:sp>
        <p:sp>
          <p:nvSpPr>
            <p:cNvPr id="81" name="pl81"/>
            <p:cNvSpPr/>
            <p:nvPr/>
          </p:nvSpPr>
          <p:spPr>
            <a:xfrm>
              <a:off x="5102870" y="5596360"/>
              <a:ext cx="1068804" cy="0"/>
            </a:xfrm>
            <a:custGeom>
              <a:avLst/>
              <a:pathLst>
                <a:path w="1068804" h="0">
                  <a:moveTo>
                    <a:pt x="0" y="0"/>
                  </a:moveTo>
                  <a:lnTo>
                    <a:pt x="559849" y="0"/>
                  </a:lnTo>
                  <a:lnTo>
                    <a:pt x="559849" y="0"/>
                  </a:lnTo>
                  <a:lnTo>
                    <a:pt x="661640" y="0"/>
                  </a:lnTo>
                  <a:lnTo>
                    <a:pt x="1068804" y="0"/>
                  </a:lnTo>
                </a:path>
              </a:pathLst>
            </a:custGeom>
            <a:ln w="108405" cap="flat">
              <a:solidFill>
                <a:srgbClr val="E8E8E8">
                  <a:alpha val="100000"/>
                </a:srgbClr>
              </a:solidFill>
              <a:prstDash val="solid"/>
              <a:round/>
            </a:ln>
          </p:spPr>
          <p:txBody>
            <a:bodyPr/>
            <a:lstStyle/>
            <a:p/>
          </p:txBody>
        </p:sp>
        <p:sp>
          <p:nvSpPr>
            <p:cNvPr id="82" name="pl82"/>
            <p:cNvSpPr/>
            <p:nvPr/>
          </p:nvSpPr>
          <p:spPr>
            <a:xfrm>
              <a:off x="5510034" y="5743269"/>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83" name="pt83"/>
            <p:cNvSpPr/>
            <p:nvPr/>
          </p:nvSpPr>
          <p:spPr>
            <a:xfrm>
              <a:off x="7134187"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76128"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32397"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185083"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268965"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44933"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95828"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92246"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48514"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6723"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472547"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28815"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70756"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28815"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490455"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3956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13418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28687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33776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33776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727024"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370756"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472547"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421651"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319860"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897619"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930606"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134187"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85083"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35978"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490455"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235978"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083292"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286874"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235978"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541351"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592246"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592246"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592246"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592246"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795828"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643142"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744933"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795828"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795828"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694037"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388665"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286874"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337769"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490455"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744933"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846723"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643142"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744933"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948514"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948514"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948514"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948514"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948514"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948514"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948514"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795828"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592246"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083292"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5760011"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439560"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083292"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185083"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388665"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490455"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235978"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6472547"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574338"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472547"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472547"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694037"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6574338"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828815"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828815"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286874"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388665"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490455"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6981501"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032397"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134187"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388665"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6981501"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948514"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948514"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897619"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897619"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897619"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6828815"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879710"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625233"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5505534"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5505534"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5505534"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5505534"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505534"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795828"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795828"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490455"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897619"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897619"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846723"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948514"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795828"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795828"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795828"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592246"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286874"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6981501"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032397"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6676128"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083292"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6574338"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6879710"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134187"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7235978"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592246"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439560"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897619"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592246"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337769"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388665"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6676128"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337769"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083292"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6268965"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388665"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6574338"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7083292"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083292"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185083"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286874"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6930606"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6472547"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6421651"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6523442"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795828"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439560"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846723"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744933"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795828"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6828815"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505534"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6574338"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6828815"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6574338"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694037"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643142"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694037"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694037"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694037"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643142"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795828"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694037"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643142"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795828"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694037"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7592246"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541351"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694037"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74493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846723"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846723"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592246"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948514"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694037"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6167174"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5658220"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760011"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098370"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5658220"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079985" y="50969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59" name="pt259"/>
            <p:cNvSpPr/>
            <p:nvPr/>
          </p:nvSpPr>
          <p:spPr>
            <a:xfrm>
              <a:off x="7130880" y="50969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0" name="pt260"/>
            <p:cNvSpPr/>
            <p:nvPr/>
          </p:nvSpPr>
          <p:spPr>
            <a:xfrm>
              <a:off x="6214763" y="50969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1" name="pt261"/>
            <p:cNvSpPr/>
            <p:nvPr/>
          </p:nvSpPr>
          <p:spPr>
            <a:xfrm>
              <a:off x="7690730" y="12772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2" name="pt262"/>
            <p:cNvSpPr/>
            <p:nvPr/>
          </p:nvSpPr>
          <p:spPr>
            <a:xfrm>
              <a:off x="7894312" y="12772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3" name="pt263"/>
            <p:cNvSpPr/>
            <p:nvPr/>
          </p:nvSpPr>
          <p:spPr>
            <a:xfrm>
              <a:off x="7792521" y="12772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4" name="pt264"/>
            <p:cNvSpPr/>
            <p:nvPr/>
          </p:nvSpPr>
          <p:spPr>
            <a:xfrm>
              <a:off x="6418344" y="25994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5" name="pt265"/>
            <p:cNvSpPr/>
            <p:nvPr/>
          </p:nvSpPr>
          <p:spPr>
            <a:xfrm>
              <a:off x="6774612" y="25994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6" name="pt266"/>
            <p:cNvSpPr/>
            <p:nvPr/>
          </p:nvSpPr>
          <p:spPr>
            <a:xfrm>
              <a:off x="7436253" y="25994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7" name="pt267"/>
            <p:cNvSpPr/>
            <p:nvPr/>
          </p:nvSpPr>
          <p:spPr>
            <a:xfrm>
              <a:off x="7385357"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8" name="pt268"/>
            <p:cNvSpPr/>
            <p:nvPr/>
          </p:nvSpPr>
          <p:spPr>
            <a:xfrm>
              <a:off x="7283567"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9" name="pt269"/>
            <p:cNvSpPr/>
            <p:nvPr/>
          </p:nvSpPr>
          <p:spPr>
            <a:xfrm>
              <a:off x="7283567"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0" name="pt270"/>
            <p:cNvSpPr/>
            <p:nvPr/>
          </p:nvSpPr>
          <p:spPr>
            <a:xfrm>
              <a:off x="6672821" y="49500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1" name="pt271"/>
            <p:cNvSpPr/>
            <p:nvPr/>
          </p:nvSpPr>
          <p:spPr>
            <a:xfrm>
              <a:off x="6367449" y="49500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2" name="pt272"/>
            <p:cNvSpPr/>
            <p:nvPr/>
          </p:nvSpPr>
          <p:spPr>
            <a:xfrm>
              <a:off x="6265658" y="49500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3" name="pt273"/>
            <p:cNvSpPr/>
            <p:nvPr/>
          </p:nvSpPr>
          <p:spPr>
            <a:xfrm>
              <a:off x="7843416" y="34809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4" name="pt274"/>
            <p:cNvSpPr/>
            <p:nvPr/>
          </p:nvSpPr>
          <p:spPr>
            <a:xfrm>
              <a:off x="7130880" y="34809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5" name="pt275"/>
            <p:cNvSpPr/>
            <p:nvPr/>
          </p:nvSpPr>
          <p:spPr>
            <a:xfrm>
              <a:off x="7181776" y="34809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6" name="pt276"/>
            <p:cNvSpPr/>
            <p:nvPr/>
          </p:nvSpPr>
          <p:spPr>
            <a:xfrm>
              <a:off x="7436253" y="3627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7" name="pt277"/>
            <p:cNvSpPr/>
            <p:nvPr/>
          </p:nvSpPr>
          <p:spPr>
            <a:xfrm>
              <a:off x="7232671" y="3627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8" name="pt278"/>
            <p:cNvSpPr/>
            <p:nvPr/>
          </p:nvSpPr>
          <p:spPr>
            <a:xfrm>
              <a:off x="7181776" y="3627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9" name="pt279"/>
            <p:cNvSpPr/>
            <p:nvPr/>
          </p:nvSpPr>
          <p:spPr>
            <a:xfrm>
              <a:off x="7487148" y="245256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0" name="pt280"/>
            <p:cNvSpPr/>
            <p:nvPr/>
          </p:nvSpPr>
          <p:spPr>
            <a:xfrm>
              <a:off x="7538044" y="245256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1" name="pt281"/>
            <p:cNvSpPr/>
            <p:nvPr/>
          </p:nvSpPr>
          <p:spPr>
            <a:xfrm>
              <a:off x="7538044" y="245256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2" name="pt282"/>
            <p:cNvSpPr/>
            <p:nvPr/>
          </p:nvSpPr>
          <p:spPr>
            <a:xfrm>
              <a:off x="7741626" y="14242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3" name="pt283"/>
            <p:cNvSpPr/>
            <p:nvPr/>
          </p:nvSpPr>
          <p:spPr>
            <a:xfrm>
              <a:off x="7741626" y="14242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4" name="pt284"/>
            <p:cNvSpPr/>
            <p:nvPr/>
          </p:nvSpPr>
          <p:spPr>
            <a:xfrm>
              <a:off x="7741626" y="14242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5" name="pt285"/>
            <p:cNvSpPr/>
            <p:nvPr/>
          </p:nvSpPr>
          <p:spPr>
            <a:xfrm>
              <a:off x="7639835" y="27463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6" name="pt286"/>
            <p:cNvSpPr/>
            <p:nvPr/>
          </p:nvSpPr>
          <p:spPr>
            <a:xfrm>
              <a:off x="7283567" y="27463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7" name="pt287"/>
            <p:cNvSpPr/>
            <p:nvPr/>
          </p:nvSpPr>
          <p:spPr>
            <a:xfrm>
              <a:off x="7436253" y="27463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8" name="pt288"/>
            <p:cNvSpPr/>
            <p:nvPr/>
          </p:nvSpPr>
          <p:spPr>
            <a:xfrm>
              <a:off x="7690730" y="689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9" name="pt289"/>
            <p:cNvSpPr/>
            <p:nvPr/>
          </p:nvSpPr>
          <p:spPr>
            <a:xfrm>
              <a:off x="7690730" y="689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0" name="pt290"/>
            <p:cNvSpPr/>
            <p:nvPr/>
          </p:nvSpPr>
          <p:spPr>
            <a:xfrm>
              <a:off x="7894312" y="689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1" name="pt291"/>
            <p:cNvSpPr/>
            <p:nvPr/>
          </p:nvSpPr>
          <p:spPr>
            <a:xfrm>
              <a:off x="7894312" y="836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2" name="pt292"/>
            <p:cNvSpPr/>
            <p:nvPr/>
          </p:nvSpPr>
          <p:spPr>
            <a:xfrm>
              <a:off x="7894312" y="836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3" name="pt293"/>
            <p:cNvSpPr/>
            <p:nvPr/>
          </p:nvSpPr>
          <p:spPr>
            <a:xfrm>
              <a:off x="7894312" y="836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4" name="pt294"/>
            <p:cNvSpPr/>
            <p:nvPr/>
          </p:nvSpPr>
          <p:spPr>
            <a:xfrm>
              <a:off x="7894312" y="53907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5" name="pt295"/>
            <p:cNvSpPr/>
            <p:nvPr/>
          </p:nvSpPr>
          <p:spPr>
            <a:xfrm>
              <a:off x="7029089" y="53907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6" name="pt296"/>
            <p:cNvSpPr/>
            <p:nvPr/>
          </p:nvSpPr>
          <p:spPr>
            <a:xfrm>
              <a:off x="5705808" y="53907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7" name="pt297"/>
            <p:cNvSpPr/>
            <p:nvPr/>
          </p:nvSpPr>
          <p:spPr>
            <a:xfrm>
              <a:off x="7385357" y="28932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8" name="pt298"/>
            <p:cNvSpPr/>
            <p:nvPr/>
          </p:nvSpPr>
          <p:spPr>
            <a:xfrm>
              <a:off x="7334462" y="28932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9" name="pt299"/>
            <p:cNvSpPr/>
            <p:nvPr/>
          </p:nvSpPr>
          <p:spPr>
            <a:xfrm>
              <a:off x="7436253" y="28932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0" name="pt300"/>
            <p:cNvSpPr/>
            <p:nvPr/>
          </p:nvSpPr>
          <p:spPr>
            <a:xfrm>
              <a:off x="7181776" y="4803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1" name="pt301"/>
            <p:cNvSpPr/>
            <p:nvPr/>
          </p:nvSpPr>
          <p:spPr>
            <a:xfrm>
              <a:off x="6418344" y="4803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2" name="pt302"/>
            <p:cNvSpPr/>
            <p:nvPr/>
          </p:nvSpPr>
          <p:spPr>
            <a:xfrm>
              <a:off x="6418344" y="4803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3" name="pt303"/>
            <p:cNvSpPr/>
            <p:nvPr/>
          </p:nvSpPr>
          <p:spPr>
            <a:xfrm>
              <a:off x="7639835" y="3334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4" name="pt304"/>
            <p:cNvSpPr/>
            <p:nvPr/>
          </p:nvSpPr>
          <p:spPr>
            <a:xfrm>
              <a:off x="6774612" y="3334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5" name="pt305"/>
            <p:cNvSpPr/>
            <p:nvPr/>
          </p:nvSpPr>
          <p:spPr>
            <a:xfrm>
              <a:off x="7232671" y="3334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6" name="pt306"/>
            <p:cNvSpPr/>
            <p:nvPr/>
          </p:nvSpPr>
          <p:spPr>
            <a:xfrm>
              <a:off x="7334462" y="406856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7" name="pt307"/>
            <p:cNvSpPr/>
            <p:nvPr/>
          </p:nvSpPr>
          <p:spPr>
            <a:xfrm>
              <a:off x="6978194" y="406856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8" name="pt308"/>
            <p:cNvSpPr/>
            <p:nvPr/>
          </p:nvSpPr>
          <p:spPr>
            <a:xfrm>
              <a:off x="7079985" y="406856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9" name="pt309"/>
            <p:cNvSpPr/>
            <p:nvPr/>
          </p:nvSpPr>
          <p:spPr>
            <a:xfrm>
              <a:off x="7334462" y="436238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0" name="pt310"/>
            <p:cNvSpPr/>
            <p:nvPr/>
          </p:nvSpPr>
          <p:spPr>
            <a:xfrm>
              <a:off x="7894312" y="9834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1" name="pt311"/>
            <p:cNvSpPr/>
            <p:nvPr/>
          </p:nvSpPr>
          <p:spPr>
            <a:xfrm>
              <a:off x="7843416" y="9834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2" name="pt312"/>
            <p:cNvSpPr/>
            <p:nvPr/>
          </p:nvSpPr>
          <p:spPr>
            <a:xfrm>
              <a:off x="7843416" y="9834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3" name="pt313"/>
            <p:cNvSpPr/>
            <p:nvPr/>
          </p:nvSpPr>
          <p:spPr>
            <a:xfrm>
              <a:off x="6825508" y="436238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4" name="pt314"/>
            <p:cNvSpPr/>
            <p:nvPr/>
          </p:nvSpPr>
          <p:spPr>
            <a:xfrm>
              <a:off x="6571031" y="436238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5" name="pt315"/>
            <p:cNvSpPr/>
            <p:nvPr/>
          </p:nvSpPr>
          <p:spPr>
            <a:xfrm>
              <a:off x="5451331" y="5684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6" name="pt316"/>
            <p:cNvSpPr/>
            <p:nvPr/>
          </p:nvSpPr>
          <p:spPr>
            <a:xfrm>
              <a:off x="5451331" y="5684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7" name="pt317"/>
            <p:cNvSpPr/>
            <p:nvPr/>
          </p:nvSpPr>
          <p:spPr>
            <a:xfrm>
              <a:off x="5451331" y="5684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8" name="pt318"/>
            <p:cNvSpPr/>
            <p:nvPr/>
          </p:nvSpPr>
          <p:spPr>
            <a:xfrm>
              <a:off x="7741626" y="11303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9" name="pt319"/>
            <p:cNvSpPr/>
            <p:nvPr/>
          </p:nvSpPr>
          <p:spPr>
            <a:xfrm>
              <a:off x="7843416" y="11303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0" name="pt320"/>
            <p:cNvSpPr/>
            <p:nvPr/>
          </p:nvSpPr>
          <p:spPr>
            <a:xfrm>
              <a:off x="7843416" y="11303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1" name="pt321"/>
            <p:cNvSpPr/>
            <p:nvPr/>
          </p:nvSpPr>
          <p:spPr>
            <a:xfrm>
              <a:off x="7792521" y="1571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2" name="pt322"/>
            <p:cNvSpPr/>
            <p:nvPr/>
          </p:nvSpPr>
          <p:spPr>
            <a:xfrm>
              <a:off x="7741626" y="1571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3" name="pt323"/>
            <p:cNvSpPr/>
            <p:nvPr/>
          </p:nvSpPr>
          <p:spPr>
            <a:xfrm>
              <a:off x="7741626" y="1571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4" name="pt324"/>
            <p:cNvSpPr/>
            <p:nvPr/>
          </p:nvSpPr>
          <p:spPr>
            <a:xfrm>
              <a:off x="7538044" y="4215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5" name="pt325"/>
            <p:cNvSpPr/>
            <p:nvPr/>
          </p:nvSpPr>
          <p:spPr>
            <a:xfrm>
              <a:off x="6978194" y="4215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6" name="pt326"/>
            <p:cNvSpPr/>
            <p:nvPr/>
          </p:nvSpPr>
          <p:spPr>
            <a:xfrm>
              <a:off x="6621926" y="4215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7" name="pt327"/>
            <p:cNvSpPr/>
            <p:nvPr/>
          </p:nvSpPr>
          <p:spPr>
            <a:xfrm>
              <a:off x="7029089" y="37747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8" name="pt328"/>
            <p:cNvSpPr/>
            <p:nvPr/>
          </p:nvSpPr>
          <p:spPr>
            <a:xfrm>
              <a:off x="7079985" y="37747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9" name="pt329"/>
            <p:cNvSpPr/>
            <p:nvPr/>
          </p:nvSpPr>
          <p:spPr>
            <a:xfrm>
              <a:off x="7181776" y="37747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0" name="pt330"/>
            <p:cNvSpPr/>
            <p:nvPr/>
          </p:nvSpPr>
          <p:spPr>
            <a:xfrm>
              <a:off x="7538044" y="30402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1" name="pt331"/>
            <p:cNvSpPr/>
            <p:nvPr/>
          </p:nvSpPr>
          <p:spPr>
            <a:xfrm>
              <a:off x="7385357" y="30402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2" name="pt332"/>
            <p:cNvSpPr/>
            <p:nvPr/>
          </p:nvSpPr>
          <p:spPr>
            <a:xfrm>
              <a:off x="7843416" y="30402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3" name="pt333"/>
            <p:cNvSpPr/>
            <p:nvPr/>
          </p:nvSpPr>
          <p:spPr>
            <a:xfrm>
              <a:off x="7334462" y="52438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4" name="pt334"/>
            <p:cNvSpPr/>
            <p:nvPr/>
          </p:nvSpPr>
          <p:spPr>
            <a:xfrm>
              <a:off x="7029089" y="52438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5" name="pt335"/>
            <p:cNvSpPr/>
            <p:nvPr/>
          </p:nvSpPr>
          <p:spPr>
            <a:xfrm>
              <a:off x="6214763" y="52438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6" name="pt336"/>
            <p:cNvSpPr/>
            <p:nvPr/>
          </p:nvSpPr>
          <p:spPr>
            <a:xfrm>
              <a:off x="7334462" y="392165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7" name="pt337"/>
            <p:cNvSpPr/>
            <p:nvPr/>
          </p:nvSpPr>
          <p:spPr>
            <a:xfrm>
              <a:off x="7029089" y="392165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8" name="pt338"/>
            <p:cNvSpPr/>
            <p:nvPr/>
          </p:nvSpPr>
          <p:spPr>
            <a:xfrm>
              <a:off x="7130880" y="392165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9" name="pt339"/>
            <p:cNvSpPr/>
            <p:nvPr/>
          </p:nvSpPr>
          <p:spPr>
            <a:xfrm>
              <a:off x="7232671" y="46562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0" name="pt340"/>
            <p:cNvSpPr/>
            <p:nvPr/>
          </p:nvSpPr>
          <p:spPr>
            <a:xfrm>
              <a:off x="6367449" y="46562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1" name="pt341"/>
            <p:cNvSpPr/>
            <p:nvPr/>
          </p:nvSpPr>
          <p:spPr>
            <a:xfrm>
              <a:off x="6469240" y="46562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2" name="pt342"/>
            <p:cNvSpPr/>
            <p:nvPr/>
          </p:nvSpPr>
          <p:spPr>
            <a:xfrm>
              <a:off x="7741626" y="1718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3" name="pt343"/>
            <p:cNvSpPr/>
            <p:nvPr/>
          </p:nvSpPr>
          <p:spPr>
            <a:xfrm>
              <a:off x="7690730" y="1718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4" name="pt344"/>
            <p:cNvSpPr/>
            <p:nvPr/>
          </p:nvSpPr>
          <p:spPr>
            <a:xfrm>
              <a:off x="7741626" y="1718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5" name="pt345"/>
            <p:cNvSpPr/>
            <p:nvPr/>
          </p:nvSpPr>
          <p:spPr>
            <a:xfrm>
              <a:off x="6774612" y="45092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6" name="pt346"/>
            <p:cNvSpPr/>
            <p:nvPr/>
          </p:nvSpPr>
          <p:spPr>
            <a:xfrm>
              <a:off x="6774612" y="45092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7" name="pt347"/>
            <p:cNvSpPr/>
            <p:nvPr/>
          </p:nvSpPr>
          <p:spPr>
            <a:xfrm>
              <a:off x="6520135" y="45092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8" name="pt348"/>
            <p:cNvSpPr/>
            <p:nvPr/>
          </p:nvSpPr>
          <p:spPr>
            <a:xfrm>
              <a:off x="7639835" y="21587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9" name="pt349"/>
            <p:cNvSpPr/>
            <p:nvPr/>
          </p:nvSpPr>
          <p:spPr>
            <a:xfrm>
              <a:off x="7639835" y="21587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0" name="pt350"/>
            <p:cNvSpPr/>
            <p:nvPr/>
          </p:nvSpPr>
          <p:spPr>
            <a:xfrm>
              <a:off x="7639835" y="21587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1" name="pt351"/>
            <p:cNvSpPr/>
            <p:nvPr/>
          </p:nvSpPr>
          <p:spPr>
            <a:xfrm>
              <a:off x="7588939" y="18649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2" name="pt352"/>
            <p:cNvSpPr/>
            <p:nvPr/>
          </p:nvSpPr>
          <p:spPr>
            <a:xfrm>
              <a:off x="7588939" y="18649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3" name="pt353"/>
            <p:cNvSpPr/>
            <p:nvPr/>
          </p:nvSpPr>
          <p:spPr>
            <a:xfrm>
              <a:off x="7741626" y="18649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4" name="pt354"/>
            <p:cNvSpPr/>
            <p:nvPr/>
          </p:nvSpPr>
          <p:spPr>
            <a:xfrm>
              <a:off x="7639835" y="2011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5" name="pt355"/>
            <p:cNvSpPr/>
            <p:nvPr/>
          </p:nvSpPr>
          <p:spPr>
            <a:xfrm>
              <a:off x="7639835" y="2011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6" name="pt356"/>
            <p:cNvSpPr/>
            <p:nvPr/>
          </p:nvSpPr>
          <p:spPr>
            <a:xfrm>
              <a:off x="7690730" y="2011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7" name="pt357"/>
            <p:cNvSpPr/>
            <p:nvPr/>
          </p:nvSpPr>
          <p:spPr>
            <a:xfrm>
              <a:off x="7792521" y="230565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8" name="pt358"/>
            <p:cNvSpPr/>
            <p:nvPr/>
          </p:nvSpPr>
          <p:spPr>
            <a:xfrm>
              <a:off x="7894312" y="230565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9" name="pt359"/>
            <p:cNvSpPr/>
            <p:nvPr/>
          </p:nvSpPr>
          <p:spPr>
            <a:xfrm>
              <a:off x="7639835" y="230565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0" name="pt360"/>
            <p:cNvSpPr/>
            <p:nvPr/>
          </p:nvSpPr>
          <p:spPr>
            <a:xfrm>
              <a:off x="6112972" y="55376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1" name="pt361"/>
            <p:cNvSpPr/>
            <p:nvPr/>
          </p:nvSpPr>
          <p:spPr>
            <a:xfrm>
              <a:off x="5044168" y="55376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2" name="pt362"/>
            <p:cNvSpPr/>
            <p:nvPr/>
          </p:nvSpPr>
          <p:spPr>
            <a:xfrm>
              <a:off x="5604017" y="55376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3" name="tx363"/>
            <p:cNvSpPr/>
            <p:nvPr/>
          </p:nvSpPr>
          <p:spPr>
            <a:xfrm>
              <a:off x="2317791" y="5676932"/>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Haiti</a:t>
              </a:r>
            </a:p>
          </p:txBody>
        </p:sp>
        <p:sp>
          <p:nvSpPr>
            <p:cNvPr id="364" name="tx364"/>
            <p:cNvSpPr/>
            <p:nvPr/>
          </p:nvSpPr>
          <p:spPr>
            <a:xfrm>
              <a:off x="1937027" y="5530023"/>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Venezuela</a:t>
              </a:r>
            </a:p>
          </p:txBody>
        </p:sp>
        <p:sp>
          <p:nvSpPr>
            <p:cNvPr id="365" name="tx365"/>
            <p:cNvSpPr/>
            <p:nvPr/>
          </p:nvSpPr>
          <p:spPr>
            <a:xfrm>
              <a:off x="2014994" y="5383114"/>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Dominica</a:t>
              </a:r>
            </a:p>
          </p:txBody>
        </p:sp>
        <p:sp>
          <p:nvSpPr>
            <p:cNvPr id="366" name="tx366"/>
            <p:cNvSpPr/>
            <p:nvPr/>
          </p:nvSpPr>
          <p:spPr>
            <a:xfrm>
              <a:off x="2076931" y="5236205"/>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Panama</a:t>
              </a:r>
            </a:p>
          </p:txBody>
        </p:sp>
        <p:sp>
          <p:nvSpPr>
            <p:cNvPr id="367" name="tx367"/>
            <p:cNvSpPr/>
            <p:nvPr/>
          </p:nvSpPr>
          <p:spPr>
            <a:xfrm>
              <a:off x="1999237" y="5061534"/>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Argentina</a:t>
              </a:r>
            </a:p>
          </p:txBody>
        </p:sp>
        <p:sp>
          <p:nvSpPr>
            <p:cNvPr id="368" name="tx368"/>
            <p:cNvSpPr/>
            <p:nvPr/>
          </p:nvSpPr>
          <p:spPr>
            <a:xfrm>
              <a:off x="2185731" y="4942387"/>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Bolivia</a:t>
              </a:r>
            </a:p>
          </p:txBody>
        </p:sp>
        <p:sp>
          <p:nvSpPr>
            <p:cNvPr id="369" name="tx369"/>
            <p:cNvSpPr/>
            <p:nvPr/>
          </p:nvSpPr>
          <p:spPr>
            <a:xfrm>
              <a:off x="2076931" y="47954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Ecuador</a:t>
              </a:r>
            </a:p>
          </p:txBody>
        </p:sp>
        <p:sp>
          <p:nvSpPr>
            <p:cNvPr id="370" name="tx370"/>
            <p:cNvSpPr/>
            <p:nvPr/>
          </p:nvSpPr>
          <p:spPr>
            <a:xfrm>
              <a:off x="1999237" y="4620807"/>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Paraguay</a:t>
              </a:r>
            </a:p>
          </p:txBody>
        </p:sp>
        <p:sp>
          <p:nvSpPr>
            <p:cNvPr id="371" name="tx371"/>
            <p:cNvSpPr/>
            <p:nvPr/>
          </p:nvSpPr>
          <p:spPr>
            <a:xfrm>
              <a:off x="1999373" y="4499887"/>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Suriname</a:t>
              </a:r>
            </a:p>
          </p:txBody>
        </p:sp>
        <p:sp>
          <p:nvSpPr>
            <p:cNvPr id="372" name="tx372"/>
            <p:cNvSpPr/>
            <p:nvPr/>
          </p:nvSpPr>
          <p:spPr>
            <a:xfrm>
              <a:off x="1991529" y="4354751"/>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Honduras</a:t>
              </a:r>
            </a:p>
          </p:txBody>
        </p:sp>
        <p:sp>
          <p:nvSpPr>
            <p:cNvPr id="373" name="tx373"/>
            <p:cNvSpPr/>
            <p:nvPr/>
          </p:nvSpPr>
          <p:spPr>
            <a:xfrm>
              <a:off x="1906058" y="4206069"/>
              <a:ext cx="3184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Saint</a:t>
              </a:r>
            </a:p>
          </p:txBody>
        </p:sp>
        <p:sp>
          <p:nvSpPr>
            <p:cNvPr id="374" name="tx374"/>
            <p:cNvSpPr/>
            <p:nvPr/>
          </p:nvSpPr>
          <p:spPr>
            <a:xfrm>
              <a:off x="2263289" y="4207842"/>
              <a:ext cx="3339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Lucia</a:t>
              </a:r>
            </a:p>
          </p:txBody>
        </p:sp>
        <p:sp>
          <p:nvSpPr>
            <p:cNvPr id="375" name="tx375"/>
            <p:cNvSpPr/>
            <p:nvPr/>
          </p:nvSpPr>
          <p:spPr>
            <a:xfrm>
              <a:off x="1913902" y="4059160"/>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Guatemala</a:t>
              </a:r>
            </a:p>
          </p:txBody>
        </p:sp>
        <p:sp>
          <p:nvSpPr>
            <p:cNvPr id="376" name="tx376"/>
            <p:cNvSpPr/>
            <p:nvPr/>
          </p:nvSpPr>
          <p:spPr>
            <a:xfrm>
              <a:off x="2302170" y="39140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Peru</a:t>
              </a:r>
            </a:p>
          </p:txBody>
        </p:sp>
        <p:sp>
          <p:nvSpPr>
            <p:cNvPr id="377" name="tx377"/>
            <p:cNvSpPr/>
            <p:nvPr/>
          </p:nvSpPr>
          <p:spPr>
            <a:xfrm>
              <a:off x="2154762" y="3767115"/>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Mexico</a:t>
              </a:r>
            </a:p>
          </p:txBody>
        </p:sp>
        <p:sp>
          <p:nvSpPr>
            <p:cNvPr id="378" name="tx378"/>
            <p:cNvSpPr/>
            <p:nvPr/>
          </p:nvSpPr>
          <p:spPr>
            <a:xfrm>
              <a:off x="1999237" y="36202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Barbados</a:t>
              </a:r>
            </a:p>
          </p:txBody>
        </p:sp>
        <p:sp>
          <p:nvSpPr>
            <p:cNvPr id="379" name="tx379"/>
            <p:cNvSpPr/>
            <p:nvPr/>
          </p:nvSpPr>
          <p:spPr>
            <a:xfrm>
              <a:off x="2216768" y="3473297"/>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Belize</a:t>
              </a:r>
            </a:p>
          </p:txBody>
        </p:sp>
        <p:sp>
          <p:nvSpPr>
            <p:cNvPr id="380" name="tx380"/>
            <p:cNvSpPr/>
            <p:nvPr/>
          </p:nvSpPr>
          <p:spPr>
            <a:xfrm>
              <a:off x="2053602" y="3324615"/>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Grenada</a:t>
              </a:r>
            </a:p>
          </p:txBody>
        </p:sp>
        <p:sp>
          <p:nvSpPr>
            <p:cNvPr id="381" name="tx381"/>
            <p:cNvSpPr/>
            <p:nvPr/>
          </p:nvSpPr>
          <p:spPr>
            <a:xfrm>
              <a:off x="2007081" y="3179479"/>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Bahamas</a:t>
              </a:r>
            </a:p>
          </p:txBody>
        </p:sp>
        <p:sp>
          <p:nvSpPr>
            <p:cNvPr id="382" name="tx382"/>
            <p:cNvSpPr/>
            <p:nvPr/>
          </p:nvSpPr>
          <p:spPr>
            <a:xfrm>
              <a:off x="1960492" y="3004807"/>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Nicaragua</a:t>
              </a:r>
            </a:p>
          </p:txBody>
        </p:sp>
        <p:sp>
          <p:nvSpPr>
            <p:cNvPr id="383" name="tx383"/>
            <p:cNvSpPr/>
            <p:nvPr/>
          </p:nvSpPr>
          <p:spPr>
            <a:xfrm>
              <a:off x="1354898" y="2885661"/>
              <a:ext cx="65995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Dominican</a:t>
              </a:r>
            </a:p>
          </p:txBody>
        </p:sp>
        <p:sp>
          <p:nvSpPr>
            <p:cNvPr id="384" name="tx384"/>
            <p:cNvSpPr/>
            <p:nvPr/>
          </p:nvSpPr>
          <p:spPr>
            <a:xfrm>
              <a:off x="2053671" y="2859535"/>
              <a:ext cx="54358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Republic</a:t>
              </a:r>
            </a:p>
          </p:txBody>
        </p:sp>
        <p:sp>
          <p:nvSpPr>
            <p:cNvPr id="385" name="tx385"/>
            <p:cNvSpPr/>
            <p:nvPr/>
          </p:nvSpPr>
          <p:spPr>
            <a:xfrm>
              <a:off x="2007149" y="2736978"/>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Colombia</a:t>
              </a:r>
            </a:p>
          </p:txBody>
        </p:sp>
        <p:sp>
          <p:nvSpPr>
            <p:cNvPr id="386" name="tx386"/>
            <p:cNvSpPr/>
            <p:nvPr/>
          </p:nvSpPr>
          <p:spPr>
            <a:xfrm>
              <a:off x="2247941" y="259184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Brazil</a:t>
              </a:r>
            </a:p>
          </p:txBody>
        </p:sp>
        <p:sp>
          <p:nvSpPr>
            <p:cNvPr id="387" name="tx387"/>
            <p:cNvSpPr/>
            <p:nvPr/>
          </p:nvSpPr>
          <p:spPr>
            <a:xfrm>
              <a:off x="2107900" y="2443160"/>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Canada</a:t>
              </a:r>
            </a:p>
          </p:txBody>
        </p:sp>
        <p:sp>
          <p:nvSpPr>
            <p:cNvPr id="388" name="tx388"/>
            <p:cNvSpPr/>
            <p:nvPr/>
          </p:nvSpPr>
          <p:spPr>
            <a:xfrm>
              <a:off x="508103" y="2296251"/>
              <a:ext cx="3184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Saint</a:t>
              </a:r>
            </a:p>
          </p:txBody>
        </p:sp>
        <p:sp>
          <p:nvSpPr>
            <p:cNvPr id="389" name="tx389"/>
            <p:cNvSpPr/>
            <p:nvPr/>
          </p:nvSpPr>
          <p:spPr>
            <a:xfrm>
              <a:off x="865334" y="229802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Vincent</a:t>
              </a:r>
            </a:p>
          </p:txBody>
        </p:sp>
        <p:sp>
          <p:nvSpPr>
            <p:cNvPr id="390" name="tx390"/>
            <p:cNvSpPr/>
            <p:nvPr/>
          </p:nvSpPr>
          <p:spPr>
            <a:xfrm>
              <a:off x="1370109" y="2298025"/>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and</a:t>
              </a:r>
            </a:p>
          </p:txBody>
        </p:sp>
        <p:sp>
          <p:nvSpPr>
            <p:cNvPr id="391" name="tx391"/>
            <p:cNvSpPr/>
            <p:nvPr/>
          </p:nvSpPr>
          <p:spPr>
            <a:xfrm>
              <a:off x="1642006" y="2298025"/>
              <a:ext cx="19420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the</a:t>
              </a:r>
            </a:p>
          </p:txBody>
        </p:sp>
        <p:sp>
          <p:nvSpPr>
            <p:cNvPr id="392" name="tx392"/>
            <p:cNvSpPr/>
            <p:nvPr/>
          </p:nvSpPr>
          <p:spPr>
            <a:xfrm>
              <a:off x="1875021" y="2296251"/>
              <a:ext cx="72223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Grenadines</a:t>
              </a:r>
            </a:p>
          </p:txBody>
        </p:sp>
        <p:sp>
          <p:nvSpPr>
            <p:cNvPr id="393" name="tx393"/>
            <p:cNvSpPr/>
            <p:nvPr/>
          </p:nvSpPr>
          <p:spPr>
            <a:xfrm>
              <a:off x="1758582" y="2151048"/>
              <a:ext cx="40382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United</a:t>
              </a:r>
            </a:p>
          </p:txBody>
        </p:sp>
        <p:sp>
          <p:nvSpPr>
            <p:cNvPr id="394" name="tx394"/>
            <p:cNvSpPr/>
            <p:nvPr/>
          </p:nvSpPr>
          <p:spPr>
            <a:xfrm>
              <a:off x="2201215" y="2149342"/>
              <a:ext cx="3960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States</a:t>
              </a:r>
            </a:p>
          </p:txBody>
        </p:sp>
        <p:sp>
          <p:nvSpPr>
            <p:cNvPr id="395" name="tx395"/>
            <p:cNvSpPr/>
            <p:nvPr/>
          </p:nvSpPr>
          <p:spPr>
            <a:xfrm>
              <a:off x="2069223" y="1976444"/>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Uruguay</a:t>
              </a:r>
            </a:p>
          </p:txBody>
        </p:sp>
        <p:sp>
          <p:nvSpPr>
            <p:cNvPr id="396" name="tx396"/>
            <p:cNvSpPr/>
            <p:nvPr/>
          </p:nvSpPr>
          <p:spPr>
            <a:xfrm>
              <a:off x="1308035" y="1857298"/>
              <a:ext cx="5047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Trinidad</a:t>
              </a:r>
            </a:p>
          </p:txBody>
        </p:sp>
        <p:sp>
          <p:nvSpPr>
            <p:cNvPr id="397" name="tx397"/>
            <p:cNvSpPr/>
            <p:nvPr/>
          </p:nvSpPr>
          <p:spPr>
            <a:xfrm>
              <a:off x="1851556" y="1857298"/>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and</a:t>
              </a:r>
            </a:p>
          </p:txBody>
        </p:sp>
        <p:sp>
          <p:nvSpPr>
            <p:cNvPr id="398" name="tx398"/>
            <p:cNvSpPr/>
            <p:nvPr/>
          </p:nvSpPr>
          <p:spPr>
            <a:xfrm>
              <a:off x="2123452" y="1829535"/>
              <a:ext cx="47380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Tobago</a:t>
              </a:r>
            </a:p>
          </p:txBody>
        </p:sp>
        <p:sp>
          <p:nvSpPr>
            <p:cNvPr id="399" name="tx399"/>
            <p:cNvSpPr/>
            <p:nvPr/>
          </p:nvSpPr>
          <p:spPr>
            <a:xfrm>
              <a:off x="1882866" y="1712026"/>
              <a:ext cx="1242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El</a:t>
              </a:r>
            </a:p>
          </p:txBody>
        </p:sp>
        <p:sp>
          <p:nvSpPr>
            <p:cNvPr id="400" name="tx400"/>
            <p:cNvSpPr/>
            <p:nvPr/>
          </p:nvSpPr>
          <p:spPr>
            <a:xfrm>
              <a:off x="2045894" y="1708615"/>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Salvador</a:t>
              </a:r>
            </a:p>
          </p:txBody>
        </p:sp>
        <p:sp>
          <p:nvSpPr>
            <p:cNvPr id="401" name="tx401"/>
            <p:cNvSpPr/>
            <p:nvPr/>
          </p:nvSpPr>
          <p:spPr>
            <a:xfrm>
              <a:off x="1308308" y="1561706"/>
              <a:ext cx="3184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Saint</a:t>
              </a:r>
            </a:p>
          </p:txBody>
        </p:sp>
        <p:sp>
          <p:nvSpPr>
            <p:cNvPr id="402" name="tx402"/>
            <p:cNvSpPr/>
            <p:nvPr/>
          </p:nvSpPr>
          <p:spPr>
            <a:xfrm>
              <a:off x="1665539" y="1563480"/>
              <a:ext cx="2716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Kitts</a:t>
              </a:r>
            </a:p>
          </p:txBody>
        </p:sp>
        <p:sp>
          <p:nvSpPr>
            <p:cNvPr id="403" name="tx403"/>
            <p:cNvSpPr/>
            <p:nvPr/>
          </p:nvSpPr>
          <p:spPr>
            <a:xfrm>
              <a:off x="1976044" y="1563480"/>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and</a:t>
              </a:r>
            </a:p>
          </p:txBody>
        </p:sp>
        <p:sp>
          <p:nvSpPr>
            <p:cNvPr id="404" name="tx404"/>
            <p:cNvSpPr/>
            <p:nvPr/>
          </p:nvSpPr>
          <p:spPr>
            <a:xfrm>
              <a:off x="2247941" y="1563480"/>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Nevis</a:t>
              </a:r>
            </a:p>
          </p:txBody>
        </p:sp>
        <p:sp>
          <p:nvSpPr>
            <p:cNvPr id="405" name="tx405"/>
            <p:cNvSpPr/>
            <p:nvPr/>
          </p:nvSpPr>
          <p:spPr>
            <a:xfrm>
              <a:off x="2278910" y="141479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Chile</a:t>
              </a:r>
            </a:p>
          </p:txBody>
        </p:sp>
        <p:sp>
          <p:nvSpPr>
            <p:cNvPr id="406" name="tx406"/>
            <p:cNvSpPr/>
            <p:nvPr/>
          </p:nvSpPr>
          <p:spPr>
            <a:xfrm>
              <a:off x="1284570" y="1241899"/>
              <a:ext cx="47380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Antigua</a:t>
              </a:r>
            </a:p>
          </p:txBody>
        </p:sp>
        <p:sp>
          <p:nvSpPr>
            <p:cNvPr id="407" name="tx407"/>
            <p:cNvSpPr/>
            <p:nvPr/>
          </p:nvSpPr>
          <p:spPr>
            <a:xfrm>
              <a:off x="1797190" y="1269662"/>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and</a:t>
              </a:r>
            </a:p>
          </p:txBody>
        </p:sp>
        <p:sp>
          <p:nvSpPr>
            <p:cNvPr id="408" name="tx408"/>
            <p:cNvSpPr/>
            <p:nvPr/>
          </p:nvSpPr>
          <p:spPr>
            <a:xfrm>
              <a:off x="2069087" y="1269662"/>
              <a:ext cx="5281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Barbuda</a:t>
              </a:r>
            </a:p>
          </p:txBody>
        </p:sp>
        <p:sp>
          <p:nvSpPr>
            <p:cNvPr id="409" name="tx409"/>
            <p:cNvSpPr/>
            <p:nvPr/>
          </p:nvSpPr>
          <p:spPr>
            <a:xfrm>
              <a:off x="2077068" y="1122685"/>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Jamaica</a:t>
              </a:r>
            </a:p>
          </p:txBody>
        </p:sp>
        <p:sp>
          <p:nvSpPr>
            <p:cNvPr id="410" name="tx410"/>
            <p:cNvSpPr/>
            <p:nvPr/>
          </p:nvSpPr>
          <p:spPr>
            <a:xfrm>
              <a:off x="2107968" y="946376"/>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Guyana</a:t>
              </a:r>
            </a:p>
          </p:txBody>
        </p:sp>
        <p:sp>
          <p:nvSpPr>
            <p:cNvPr id="411" name="tx411"/>
            <p:cNvSpPr/>
            <p:nvPr/>
          </p:nvSpPr>
          <p:spPr>
            <a:xfrm>
              <a:off x="2263289" y="827161"/>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Cuba</a:t>
              </a:r>
            </a:p>
          </p:txBody>
        </p:sp>
        <p:sp>
          <p:nvSpPr>
            <p:cNvPr id="412" name="tx412"/>
            <p:cNvSpPr/>
            <p:nvPr/>
          </p:nvSpPr>
          <p:spPr>
            <a:xfrm>
              <a:off x="1914039" y="680252"/>
              <a:ext cx="36493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Costa</a:t>
              </a:r>
            </a:p>
          </p:txBody>
        </p:sp>
        <p:sp>
          <p:nvSpPr>
            <p:cNvPr id="413" name="tx413"/>
            <p:cNvSpPr/>
            <p:nvPr/>
          </p:nvSpPr>
          <p:spPr>
            <a:xfrm>
              <a:off x="2317791" y="682026"/>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Rica</a:t>
              </a:r>
            </a:p>
          </p:txBody>
        </p:sp>
        <p:sp>
          <p:nvSpPr>
            <p:cNvPr id="414" name="tx414"/>
            <p:cNvSpPr/>
            <p:nvPr/>
          </p:nvSpPr>
          <p:spPr>
            <a:xfrm>
              <a:off x="2883289"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15" name="tx415"/>
            <p:cNvSpPr/>
            <p:nvPr/>
          </p:nvSpPr>
          <p:spPr>
            <a:xfrm>
              <a:off x="412459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16" name="tx416"/>
            <p:cNvSpPr/>
            <p:nvPr/>
          </p:nvSpPr>
          <p:spPr>
            <a:xfrm>
              <a:off x="539698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7" name="tx417"/>
            <p:cNvSpPr/>
            <p:nvPr/>
          </p:nvSpPr>
          <p:spPr>
            <a:xfrm>
              <a:off x="6669368"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8" name="tx418"/>
            <p:cNvSpPr/>
            <p:nvPr/>
          </p:nvSpPr>
          <p:spPr>
            <a:xfrm>
              <a:off x="7910676"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9" name="tx419"/>
            <p:cNvSpPr/>
            <p:nvPr/>
          </p:nvSpPr>
          <p:spPr>
            <a:xfrm>
              <a:off x="5028237"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pt420"/>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1" name="pt421"/>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2" name="pt422"/>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23" name="tx423"/>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424" name="tx424"/>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425" name="tx425"/>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426" name="tx426"/>
            <p:cNvSpPr/>
            <p:nvPr/>
          </p:nvSpPr>
          <p:spPr>
            <a:xfrm>
              <a:off x="2659889" y="399578"/>
              <a:ext cx="33917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AMR, 2019-2023</a:t>
              </a:r>
            </a:p>
          </p:txBody>
        </p:sp>
        <p:sp>
          <p:nvSpPr>
            <p:cNvPr id="427" name="tx427"/>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28" name="tx428"/>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429" name="tx429"/>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430" name="tx430"/>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19 (out of 35) countries had lower coverage than in 2019.
In 2023, 11 countries had lower DTP3 coverage than in 2022.
In 2023, 20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75651" y="3694011"/>
              <a:ext cx="7436309" cy="0"/>
            </a:xfrm>
            <a:custGeom>
              <a:avLst/>
              <a:pathLst>
                <a:path w="7436309" h="0">
                  <a:moveTo>
                    <a:pt x="0" y="0"/>
                  </a:moveTo>
                  <a:lnTo>
                    <a:pt x="7436309" y="0"/>
                  </a:lnTo>
                  <a:lnTo>
                    <a:pt x="7436309" y="0"/>
                  </a:lnTo>
                </a:path>
              </a:pathLst>
            </a:custGeom>
            <a:ln w="6775" cap="flat">
              <a:solidFill>
                <a:srgbClr val="EBEBEB">
                  <a:alpha val="100000"/>
                </a:srgbClr>
              </a:solidFill>
              <a:prstDash val="solid"/>
              <a:round/>
            </a:ln>
          </p:spPr>
          <p:txBody>
            <a:bodyPr/>
            <a:lstStyle/>
            <a:p/>
          </p:txBody>
        </p:sp>
        <p:sp>
          <p:nvSpPr>
            <p:cNvPr id="6" name="pl6"/>
            <p:cNvSpPr/>
            <p:nvPr/>
          </p:nvSpPr>
          <p:spPr>
            <a:xfrm>
              <a:off x="1075651" y="3051799"/>
              <a:ext cx="7436309" cy="0"/>
            </a:xfrm>
            <a:custGeom>
              <a:avLst/>
              <a:pathLst>
                <a:path w="7436309" h="0">
                  <a:moveTo>
                    <a:pt x="0" y="0"/>
                  </a:moveTo>
                  <a:lnTo>
                    <a:pt x="7436309" y="0"/>
                  </a:lnTo>
                  <a:lnTo>
                    <a:pt x="7436309" y="0"/>
                  </a:lnTo>
                </a:path>
              </a:pathLst>
            </a:custGeom>
            <a:ln w="6775" cap="flat">
              <a:solidFill>
                <a:srgbClr val="EBEBEB">
                  <a:alpha val="100000"/>
                </a:srgbClr>
              </a:solidFill>
              <a:prstDash val="solid"/>
              <a:round/>
            </a:ln>
          </p:spPr>
          <p:txBody>
            <a:bodyPr/>
            <a:lstStyle/>
            <a:p/>
          </p:txBody>
        </p:sp>
        <p:sp>
          <p:nvSpPr>
            <p:cNvPr id="7" name="pl7"/>
            <p:cNvSpPr/>
            <p:nvPr/>
          </p:nvSpPr>
          <p:spPr>
            <a:xfrm>
              <a:off x="1075651" y="2409586"/>
              <a:ext cx="7436309" cy="0"/>
            </a:xfrm>
            <a:custGeom>
              <a:avLst/>
              <a:pathLst>
                <a:path w="7436309" h="0">
                  <a:moveTo>
                    <a:pt x="0" y="0"/>
                  </a:moveTo>
                  <a:lnTo>
                    <a:pt x="7436309" y="0"/>
                  </a:lnTo>
                  <a:lnTo>
                    <a:pt x="7436309" y="0"/>
                  </a:lnTo>
                </a:path>
              </a:pathLst>
            </a:custGeom>
            <a:ln w="6775" cap="flat">
              <a:solidFill>
                <a:srgbClr val="EBEBEB">
                  <a:alpha val="100000"/>
                </a:srgbClr>
              </a:solidFill>
              <a:prstDash val="solid"/>
              <a:round/>
            </a:ln>
          </p:spPr>
          <p:txBody>
            <a:bodyPr/>
            <a:lstStyle/>
            <a:p/>
          </p:txBody>
        </p:sp>
        <p:sp>
          <p:nvSpPr>
            <p:cNvPr id="8" name="pl8"/>
            <p:cNvSpPr/>
            <p:nvPr/>
          </p:nvSpPr>
          <p:spPr>
            <a:xfrm>
              <a:off x="1075651" y="1767373"/>
              <a:ext cx="7436309" cy="0"/>
            </a:xfrm>
            <a:custGeom>
              <a:avLst/>
              <a:pathLst>
                <a:path w="7436309" h="0">
                  <a:moveTo>
                    <a:pt x="0" y="0"/>
                  </a:moveTo>
                  <a:lnTo>
                    <a:pt x="7436309" y="0"/>
                  </a:lnTo>
                  <a:lnTo>
                    <a:pt x="7436309" y="0"/>
                  </a:lnTo>
                </a:path>
              </a:pathLst>
            </a:custGeom>
            <a:ln w="6775" cap="flat">
              <a:solidFill>
                <a:srgbClr val="EBEBEB">
                  <a:alpha val="100000"/>
                </a:srgbClr>
              </a:solidFill>
              <a:prstDash val="solid"/>
              <a:round/>
            </a:ln>
          </p:spPr>
          <p:txBody>
            <a:bodyPr/>
            <a:lstStyle/>
            <a:p/>
          </p:txBody>
        </p:sp>
        <p:sp>
          <p:nvSpPr>
            <p:cNvPr id="9" name="pl9"/>
            <p:cNvSpPr/>
            <p:nvPr/>
          </p:nvSpPr>
          <p:spPr>
            <a:xfrm>
              <a:off x="1075651" y="1125161"/>
              <a:ext cx="7436309" cy="0"/>
            </a:xfrm>
            <a:custGeom>
              <a:avLst/>
              <a:pathLst>
                <a:path w="7436309" h="0">
                  <a:moveTo>
                    <a:pt x="0" y="0"/>
                  </a:moveTo>
                  <a:lnTo>
                    <a:pt x="7436309" y="0"/>
                  </a:lnTo>
                  <a:lnTo>
                    <a:pt x="7436309" y="0"/>
                  </a:lnTo>
                </a:path>
              </a:pathLst>
            </a:custGeom>
            <a:ln w="6775" cap="flat">
              <a:solidFill>
                <a:srgbClr val="EBEBEB">
                  <a:alpha val="100000"/>
                </a:srgbClr>
              </a:solidFill>
              <a:prstDash val="solid"/>
              <a:round/>
            </a:ln>
          </p:spPr>
          <p:txBody>
            <a:bodyPr/>
            <a:lstStyle/>
            <a:p/>
          </p:txBody>
        </p:sp>
        <p:sp>
          <p:nvSpPr>
            <p:cNvPr id="10" name="pl10"/>
            <p:cNvSpPr/>
            <p:nvPr/>
          </p:nvSpPr>
          <p:spPr>
            <a:xfrm>
              <a:off x="224809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66237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076662"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34951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05666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395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2237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05232"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1075651" y="4015118"/>
              <a:ext cx="7436309" cy="0"/>
            </a:xfrm>
            <a:custGeom>
              <a:avLst/>
              <a:pathLst>
                <a:path w="7436309" h="0">
                  <a:moveTo>
                    <a:pt x="0" y="0"/>
                  </a:moveTo>
                  <a:lnTo>
                    <a:pt x="7436309" y="0"/>
                  </a:lnTo>
                  <a:lnTo>
                    <a:pt x="7436309" y="0"/>
                  </a:lnTo>
                </a:path>
              </a:pathLst>
            </a:custGeom>
            <a:ln w="13550" cap="flat">
              <a:solidFill>
                <a:srgbClr val="EBEBEB">
                  <a:alpha val="100000"/>
                </a:srgbClr>
              </a:solidFill>
              <a:prstDash val="solid"/>
              <a:round/>
            </a:ln>
          </p:spPr>
          <p:txBody>
            <a:bodyPr/>
            <a:lstStyle/>
            <a:p/>
          </p:txBody>
        </p:sp>
        <p:sp>
          <p:nvSpPr>
            <p:cNvPr id="19" name="pl19"/>
            <p:cNvSpPr/>
            <p:nvPr/>
          </p:nvSpPr>
          <p:spPr>
            <a:xfrm>
              <a:off x="1075651" y="3372905"/>
              <a:ext cx="7436309" cy="0"/>
            </a:xfrm>
            <a:custGeom>
              <a:avLst/>
              <a:pathLst>
                <a:path w="7436309" h="0">
                  <a:moveTo>
                    <a:pt x="0" y="0"/>
                  </a:moveTo>
                  <a:lnTo>
                    <a:pt x="7436309" y="0"/>
                  </a:lnTo>
                  <a:lnTo>
                    <a:pt x="7436309" y="0"/>
                  </a:lnTo>
                </a:path>
              </a:pathLst>
            </a:custGeom>
            <a:ln w="13550" cap="flat">
              <a:solidFill>
                <a:srgbClr val="EBEBEB">
                  <a:alpha val="100000"/>
                </a:srgbClr>
              </a:solidFill>
              <a:prstDash val="solid"/>
              <a:round/>
            </a:ln>
          </p:spPr>
          <p:txBody>
            <a:bodyPr/>
            <a:lstStyle/>
            <a:p/>
          </p:txBody>
        </p:sp>
        <p:sp>
          <p:nvSpPr>
            <p:cNvPr id="20" name="pl20"/>
            <p:cNvSpPr/>
            <p:nvPr/>
          </p:nvSpPr>
          <p:spPr>
            <a:xfrm>
              <a:off x="1075651" y="2730692"/>
              <a:ext cx="7436309" cy="0"/>
            </a:xfrm>
            <a:custGeom>
              <a:avLst/>
              <a:pathLst>
                <a:path w="7436309" h="0">
                  <a:moveTo>
                    <a:pt x="0" y="0"/>
                  </a:moveTo>
                  <a:lnTo>
                    <a:pt x="7436309" y="0"/>
                  </a:lnTo>
                  <a:lnTo>
                    <a:pt x="7436309" y="0"/>
                  </a:lnTo>
                </a:path>
              </a:pathLst>
            </a:custGeom>
            <a:ln w="13550" cap="flat">
              <a:solidFill>
                <a:srgbClr val="EBEBEB">
                  <a:alpha val="100000"/>
                </a:srgbClr>
              </a:solidFill>
              <a:prstDash val="solid"/>
              <a:round/>
            </a:ln>
          </p:spPr>
          <p:txBody>
            <a:bodyPr/>
            <a:lstStyle/>
            <a:p/>
          </p:txBody>
        </p:sp>
        <p:sp>
          <p:nvSpPr>
            <p:cNvPr id="21" name="pl21"/>
            <p:cNvSpPr/>
            <p:nvPr/>
          </p:nvSpPr>
          <p:spPr>
            <a:xfrm>
              <a:off x="1075651" y="2088480"/>
              <a:ext cx="7436309" cy="0"/>
            </a:xfrm>
            <a:custGeom>
              <a:avLst/>
              <a:pathLst>
                <a:path w="7436309" h="0">
                  <a:moveTo>
                    <a:pt x="0" y="0"/>
                  </a:moveTo>
                  <a:lnTo>
                    <a:pt x="7436309" y="0"/>
                  </a:lnTo>
                  <a:lnTo>
                    <a:pt x="7436309" y="0"/>
                  </a:lnTo>
                </a:path>
              </a:pathLst>
            </a:custGeom>
            <a:ln w="13550" cap="flat">
              <a:solidFill>
                <a:srgbClr val="EBEBEB">
                  <a:alpha val="100000"/>
                </a:srgbClr>
              </a:solidFill>
              <a:prstDash val="solid"/>
              <a:round/>
            </a:ln>
          </p:spPr>
          <p:txBody>
            <a:bodyPr/>
            <a:lstStyle/>
            <a:p/>
          </p:txBody>
        </p:sp>
        <p:sp>
          <p:nvSpPr>
            <p:cNvPr id="22" name="pl22"/>
            <p:cNvSpPr/>
            <p:nvPr/>
          </p:nvSpPr>
          <p:spPr>
            <a:xfrm>
              <a:off x="1075651" y="1446267"/>
              <a:ext cx="7436309" cy="0"/>
            </a:xfrm>
            <a:custGeom>
              <a:avLst/>
              <a:pathLst>
                <a:path w="7436309" h="0">
                  <a:moveTo>
                    <a:pt x="0" y="0"/>
                  </a:moveTo>
                  <a:lnTo>
                    <a:pt x="7436309" y="0"/>
                  </a:lnTo>
                  <a:lnTo>
                    <a:pt x="7436309" y="0"/>
                  </a:lnTo>
                </a:path>
              </a:pathLst>
            </a:custGeom>
            <a:ln w="13550" cap="flat">
              <a:solidFill>
                <a:srgbClr val="EBEBEB">
                  <a:alpha val="100000"/>
                </a:srgbClr>
              </a:solidFill>
              <a:prstDash val="solid"/>
              <a:round/>
            </a:ln>
          </p:spPr>
          <p:txBody>
            <a:bodyPr/>
            <a:lstStyle/>
            <a:p/>
          </p:txBody>
        </p:sp>
        <p:sp>
          <p:nvSpPr>
            <p:cNvPr id="23" name="pl23"/>
            <p:cNvSpPr/>
            <p:nvPr/>
          </p:nvSpPr>
          <p:spPr>
            <a:xfrm>
              <a:off x="1075651" y="804054"/>
              <a:ext cx="7436309" cy="0"/>
            </a:xfrm>
            <a:custGeom>
              <a:avLst/>
              <a:pathLst>
                <a:path w="7436309" h="0">
                  <a:moveTo>
                    <a:pt x="0" y="0"/>
                  </a:moveTo>
                  <a:lnTo>
                    <a:pt x="7436309" y="0"/>
                  </a:lnTo>
                  <a:lnTo>
                    <a:pt x="7436309" y="0"/>
                  </a:lnTo>
                </a:path>
              </a:pathLst>
            </a:custGeom>
            <a:ln w="13550" cap="flat">
              <a:solidFill>
                <a:srgbClr val="EBEBEB">
                  <a:alpha val="100000"/>
                </a:srgbClr>
              </a:solidFill>
              <a:prstDash val="solid"/>
              <a:round/>
            </a:ln>
          </p:spPr>
          <p:txBody>
            <a:bodyPr/>
            <a:lstStyle/>
            <a:p/>
          </p:txBody>
        </p:sp>
        <p:sp>
          <p:nvSpPr>
            <p:cNvPr id="24" name="pl24"/>
            <p:cNvSpPr/>
            <p:nvPr/>
          </p:nvSpPr>
          <p:spPr>
            <a:xfrm>
              <a:off x="154095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295523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6952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7838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915233"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19809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48094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776380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04666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33" name="rc33"/>
            <p:cNvSpPr/>
            <p:nvPr/>
          </p:nvSpPr>
          <p:spPr>
            <a:xfrm>
              <a:off x="1413665" y="3731594"/>
              <a:ext cx="254571" cy="283523"/>
            </a:xfrm>
            <a:prstGeom prst="rect">
              <a:avLst/>
            </a:prstGeom>
            <a:solidFill>
              <a:srgbClr val="E2231A">
                <a:alpha val="100000"/>
              </a:srgbClr>
            </a:solidFill>
          </p:spPr>
          <p:txBody>
            <a:bodyPr/>
            <a:lstStyle/>
            <a:p/>
          </p:txBody>
        </p:sp>
        <p:sp>
          <p:nvSpPr>
            <p:cNvPr id="34" name="rc34"/>
            <p:cNvSpPr/>
            <p:nvPr/>
          </p:nvSpPr>
          <p:spPr>
            <a:xfrm>
              <a:off x="1696522" y="3767409"/>
              <a:ext cx="254571" cy="247708"/>
            </a:xfrm>
            <a:prstGeom prst="rect">
              <a:avLst/>
            </a:prstGeom>
            <a:solidFill>
              <a:srgbClr val="E2231A">
                <a:alpha val="100000"/>
              </a:srgbClr>
            </a:solidFill>
          </p:spPr>
          <p:txBody>
            <a:bodyPr/>
            <a:lstStyle/>
            <a:p/>
          </p:txBody>
        </p:sp>
        <p:sp>
          <p:nvSpPr>
            <p:cNvPr id="35" name="rc35"/>
            <p:cNvSpPr/>
            <p:nvPr/>
          </p:nvSpPr>
          <p:spPr>
            <a:xfrm>
              <a:off x="1979379" y="3735980"/>
              <a:ext cx="254571" cy="279137"/>
            </a:xfrm>
            <a:prstGeom prst="rect">
              <a:avLst/>
            </a:prstGeom>
            <a:solidFill>
              <a:srgbClr val="E2231A">
                <a:alpha val="100000"/>
              </a:srgbClr>
            </a:solidFill>
          </p:spPr>
          <p:txBody>
            <a:bodyPr/>
            <a:lstStyle/>
            <a:p/>
          </p:txBody>
        </p:sp>
        <p:sp>
          <p:nvSpPr>
            <p:cNvPr id="36" name="rc36"/>
            <p:cNvSpPr/>
            <p:nvPr/>
          </p:nvSpPr>
          <p:spPr>
            <a:xfrm>
              <a:off x="2262236" y="3768607"/>
              <a:ext cx="254571" cy="246511"/>
            </a:xfrm>
            <a:prstGeom prst="rect">
              <a:avLst/>
            </a:prstGeom>
            <a:solidFill>
              <a:srgbClr val="E2231A">
                <a:alpha val="100000"/>
              </a:srgbClr>
            </a:solidFill>
          </p:spPr>
          <p:txBody>
            <a:bodyPr/>
            <a:lstStyle/>
            <a:p/>
          </p:txBody>
        </p:sp>
        <p:sp>
          <p:nvSpPr>
            <p:cNvPr id="37" name="rc37"/>
            <p:cNvSpPr/>
            <p:nvPr/>
          </p:nvSpPr>
          <p:spPr>
            <a:xfrm>
              <a:off x="2545093" y="3742706"/>
              <a:ext cx="254571" cy="272411"/>
            </a:xfrm>
            <a:prstGeom prst="rect">
              <a:avLst/>
            </a:prstGeom>
            <a:solidFill>
              <a:srgbClr val="E2231A">
                <a:alpha val="100000"/>
              </a:srgbClr>
            </a:solidFill>
          </p:spPr>
          <p:txBody>
            <a:bodyPr/>
            <a:lstStyle/>
            <a:p/>
          </p:txBody>
        </p:sp>
        <p:sp>
          <p:nvSpPr>
            <p:cNvPr id="38" name="rc38"/>
            <p:cNvSpPr/>
            <p:nvPr/>
          </p:nvSpPr>
          <p:spPr>
            <a:xfrm>
              <a:off x="2827950" y="3721834"/>
              <a:ext cx="254571" cy="293284"/>
            </a:xfrm>
            <a:prstGeom prst="rect">
              <a:avLst/>
            </a:prstGeom>
            <a:solidFill>
              <a:srgbClr val="E2231A">
                <a:alpha val="100000"/>
              </a:srgbClr>
            </a:solidFill>
          </p:spPr>
          <p:txBody>
            <a:bodyPr/>
            <a:lstStyle/>
            <a:p/>
          </p:txBody>
        </p:sp>
        <p:sp>
          <p:nvSpPr>
            <p:cNvPr id="39" name="rc39"/>
            <p:cNvSpPr/>
            <p:nvPr/>
          </p:nvSpPr>
          <p:spPr>
            <a:xfrm>
              <a:off x="3110806" y="3766759"/>
              <a:ext cx="254571" cy="248358"/>
            </a:xfrm>
            <a:prstGeom prst="rect">
              <a:avLst/>
            </a:prstGeom>
            <a:solidFill>
              <a:srgbClr val="E2231A">
                <a:alpha val="100000"/>
              </a:srgbClr>
            </a:solidFill>
          </p:spPr>
          <p:txBody>
            <a:bodyPr/>
            <a:lstStyle/>
            <a:p/>
          </p:txBody>
        </p:sp>
        <p:sp>
          <p:nvSpPr>
            <p:cNvPr id="40" name="rc40"/>
            <p:cNvSpPr/>
            <p:nvPr/>
          </p:nvSpPr>
          <p:spPr>
            <a:xfrm>
              <a:off x="3393663" y="3758735"/>
              <a:ext cx="254571" cy="256383"/>
            </a:xfrm>
            <a:prstGeom prst="rect">
              <a:avLst/>
            </a:prstGeom>
            <a:solidFill>
              <a:srgbClr val="E2231A">
                <a:alpha val="100000"/>
              </a:srgbClr>
            </a:solidFill>
          </p:spPr>
          <p:txBody>
            <a:bodyPr/>
            <a:lstStyle/>
            <a:p/>
          </p:txBody>
        </p:sp>
        <p:sp>
          <p:nvSpPr>
            <p:cNvPr id="41" name="rc41"/>
            <p:cNvSpPr/>
            <p:nvPr/>
          </p:nvSpPr>
          <p:spPr>
            <a:xfrm>
              <a:off x="3676520" y="3782878"/>
              <a:ext cx="254571" cy="232239"/>
            </a:xfrm>
            <a:prstGeom prst="rect">
              <a:avLst/>
            </a:prstGeom>
            <a:solidFill>
              <a:srgbClr val="E2231A">
                <a:alpha val="100000"/>
              </a:srgbClr>
            </a:solidFill>
          </p:spPr>
          <p:txBody>
            <a:bodyPr/>
            <a:lstStyle/>
            <a:p/>
          </p:txBody>
        </p:sp>
        <p:sp>
          <p:nvSpPr>
            <p:cNvPr id="42" name="rc42"/>
            <p:cNvSpPr/>
            <p:nvPr/>
          </p:nvSpPr>
          <p:spPr>
            <a:xfrm>
              <a:off x="3959377" y="3753298"/>
              <a:ext cx="254571" cy="261820"/>
            </a:xfrm>
            <a:prstGeom prst="rect">
              <a:avLst/>
            </a:prstGeom>
            <a:solidFill>
              <a:srgbClr val="E2231A">
                <a:alpha val="100000"/>
              </a:srgbClr>
            </a:solidFill>
          </p:spPr>
          <p:txBody>
            <a:bodyPr/>
            <a:lstStyle/>
            <a:p/>
          </p:txBody>
        </p:sp>
        <p:sp>
          <p:nvSpPr>
            <p:cNvPr id="43" name="rc43"/>
            <p:cNvSpPr/>
            <p:nvPr/>
          </p:nvSpPr>
          <p:spPr>
            <a:xfrm>
              <a:off x="4242234" y="3746412"/>
              <a:ext cx="254571" cy="268705"/>
            </a:xfrm>
            <a:prstGeom prst="rect">
              <a:avLst/>
            </a:prstGeom>
            <a:solidFill>
              <a:srgbClr val="E2231A">
                <a:alpha val="100000"/>
              </a:srgbClr>
            </a:solidFill>
          </p:spPr>
          <p:txBody>
            <a:bodyPr/>
            <a:lstStyle/>
            <a:p/>
          </p:txBody>
        </p:sp>
        <p:sp>
          <p:nvSpPr>
            <p:cNvPr id="44" name="rc44"/>
            <p:cNvSpPr/>
            <p:nvPr/>
          </p:nvSpPr>
          <p:spPr>
            <a:xfrm>
              <a:off x="4525091" y="3774315"/>
              <a:ext cx="254571" cy="240802"/>
            </a:xfrm>
            <a:prstGeom prst="rect">
              <a:avLst/>
            </a:prstGeom>
            <a:solidFill>
              <a:srgbClr val="E2231A">
                <a:alpha val="100000"/>
              </a:srgbClr>
            </a:solidFill>
          </p:spPr>
          <p:txBody>
            <a:bodyPr/>
            <a:lstStyle/>
            <a:p/>
          </p:txBody>
        </p:sp>
        <p:sp>
          <p:nvSpPr>
            <p:cNvPr id="45" name="rc45"/>
            <p:cNvSpPr/>
            <p:nvPr/>
          </p:nvSpPr>
          <p:spPr>
            <a:xfrm>
              <a:off x="4807948" y="3785060"/>
              <a:ext cx="254571" cy="230058"/>
            </a:xfrm>
            <a:prstGeom prst="rect">
              <a:avLst/>
            </a:prstGeom>
            <a:solidFill>
              <a:srgbClr val="E2231A">
                <a:alpha val="100000"/>
              </a:srgbClr>
            </a:solidFill>
          </p:spPr>
          <p:txBody>
            <a:bodyPr/>
            <a:lstStyle/>
            <a:p/>
          </p:txBody>
        </p:sp>
        <p:sp>
          <p:nvSpPr>
            <p:cNvPr id="46" name="rc46"/>
            <p:cNvSpPr/>
            <p:nvPr/>
          </p:nvSpPr>
          <p:spPr>
            <a:xfrm>
              <a:off x="5090805" y="3705731"/>
              <a:ext cx="254571" cy="309386"/>
            </a:xfrm>
            <a:prstGeom prst="rect">
              <a:avLst/>
            </a:prstGeom>
            <a:solidFill>
              <a:srgbClr val="E2231A">
                <a:alpha val="100000"/>
              </a:srgbClr>
            </a:solidFill>
          </p:spPr>
          <p:txBody>
            <a:bodyPr/>
            <a:lstStyle/>
            <a:p/>
          </p:txBody>
        </p:sp>
        <p:sp>
          <p:nvSpPr>
            <p:cNvPr id="47" name="rc47"/>
            <p:cNvSpPr/>
            <p:nvPr/>
          </p:nvSpPr>
          <p:spPr>
            <a:xfrm>
              <a:off x="5373662" y="3731019"/>
              <a:ext cx="254571" cy="284098"/>
            </a:xfrm>
            <a:prstGeom prst="rect">
              <a:avLst/>
            </a:prstGeom>
            <a:solidFill>
              <a:srgbClr val="E2231A">
                <a:alpha val="100000"/>
              </a:srgbClr>
            </a:solidFill>
          </p:spPr>
          <p:txBody>
            <a:bodyPr/>
            <a:lstStyle/>
            <a:p/>
          </p:txBody>
        </p:sp>
        <p:sp>
          <p:nvSpPr>
            <p:cNvPr id="48" name="rc48"/>
            <p:cNvSpPr/>
            <p:nvPr/>
          </p:nvSpPr>
          <p:spPr>
            <a:xfrm>
              <a:off x="5656519" y="3739695"/>
              <a:ext cx="254571" cy="275422"/>
            </a:xfrm>
            <a:prstGeom prst="rect">
              <a:avLst/>
            </a:prstGeom>
            <a:solidFill>
              <a:srgbClr val="E2231A">
                <a:alpha val="100000"/>
              </a:srgbClr>
            </a:solidFill>
          </p:spPr>
          <p:txBody>
            <a:bodyPr/>
            <a:lstStyle/>
            <a:p/>
          </p:txBody>
        </p:sp>
        <p:sp>
          <p:nvSpPr>
            <p:cNvPr id="49" name="rc49"/>
            <p:cNvSpPr/>
            <p:nvPr/>
          </p:nvSpPr>
          <p:spPr>
            <a:xfrm>
              <a:off x="5939376" y="3730823"/>
              <a:ext cx="254571" cy="284294"/>
            </a:xfrm>
            <a:prstGeom prst="rect">
              <a:avLst/>
            </a:prstGeom>
            <a:solidFill>
              <a:srgbClr val="E2231A">
                <a:alpha val="100000"/>
              </a:srgbClr>
            </a:solidFill>
          </p:spPr>
          <p:txBody>
            <a:bodyPr/>
            <a:lstStyle/>
            <a:p/>
          </p:txBody>
        </p:sp>
        <p:sp>
          <p:nvSpPr>
            <p:cNvPr id="50" name="rc50"/>
            <p:cNvSpPr/>
            <p:nvPr/>
          </p:nvSpPr>
          <p:spPr>
            <a:xfrm>
              <a:off x="6222233" y="3562720"/>
              <a:ext cx="254571" cy="452397"/>
            </a:xfrm>
            <a:prstGeom prst="rect">
              <a:avLst/>
            </a:prstGeom>
            <a:solidFill>
              <a:srgbClr val="E2231A">
                <a:alpha val="100000"/>
              </a:srgbClr>
            </a:solidFill>
          </p:spPr>
          <p:txBody>
            <a:bodyPr/>
            <a:lstStyle/>
            <a:p/>
          </p:txBody>
        </p:sp>
        <p:sp>
          <p:nvSpPr>
            <p:cNvPr id="51" name="rc51"/>
            <p:cNvSpPr/>
            <p:nvPr/>
          </p:nvSpPr>
          <p:spPr>
            <a:xfrm>
              <a:off x="6505090" y="3703499"/>
              <a:ext cx="254571" cy="311618"/>
            </a:xfrm>
            <a:prstGeom prst="rect">
              <a:avLst/>
            </a:prstGeom>
            <a:solidFill>
              <a:srgbClr val="E2231A">
                <a:alpha val="100000"/>
              </a:srgbClr>
            </a:solidFill>
          </p:spPr>
          <p:txBody>
            <a:bodyPr/>
            <a:lstStyle/>
            <a:p/>
          </p:txBody>
        </p:sp>
        <p:sp>
          <p:nvSpPr>
            <p:cNvPr id="52" name="rc52"/>
            <p:cNvSpPr/>
            <p:nvPr/>
          </p:nvSpPr>
          <p:spPr>
            <a:xfrm>
              <a:off x="6787947" y="3558344"/>
              <a:ext cx="254571" cy="456773"/>
            </a:xfrm>
            <a:prstGeom prst="rect">
              <a:avLst/>
            </a:prstGeom>
            <a:solidFill>
              <a:srgbClr val="E2231A">
                <a:alpha val="100000"/>
              </a:srgbClr>
            </a:solidFill>
          </p:spPr>
          <p:txBody>
            <a:bodyPr/>
            <a:lstStyle/>
            <a:p/>
          </p:txBody>
        </p:sp>
        <p:sp>
          <p:nvSpPr>
            <p:cNvPr id="53" name="rc53"/>
            <p:cNvSpPr/>
            <p:nvPr/>
          </p:nvSpPr>
          <p:spPr>
            <a:xfrm>
              <a:off x="7070804" y="3517060"/>
              <a:ext cx="254571" cy="498057"/>
            </a:xfrm>
            <a:prstGeom prst="rect">
              <a:avLst/>
            </a:prstGeom>
            <a:solidFill>
              <a:srgbClr val="E2231A">
                <a:alpha val="100000"/>
              </a:srgbClr>
            </a:solidFill>
          </p:spPr>
          <p:txBody>
            <a:bodyPr/>
            <a:lstStyle/>
            <a:p/>
          </p:txBody>
        </p:sp>
        <p:sp>
          <p:nvSpPr>
            <p:cNvPr id="54" name="rc54"/>
            <p:cNvSpPr/>
            <p:nvPr/>
          </p:nvSpPr>
          <p:spPr>
            <a:xfrm>
              <a:off x="7353661" y="3510614"/>
              <a:ext cx="254571" cy="504503"/>
            </a:xfrm>
            <a:prstGeom prst="rect">
              <a:avLst/>
            </a:prstGeom>
            <a:solidFill>
              <a:srgbClr val="E2231A">
                <a:alpha val="100000"/>
              </a:srgbClr>
            </a:solidFill>
          </p:spPr>
          <p:txBody>
            <a:bodyPr/>
            <a:lstStyle/>
            <a:p/>
          </p:txBody>
        </p:sp>
        <p:sp>
          <p:nvSpPr>
            <p:cNvPr id="55" name="rc55"/>
            <p:cNvSpPr/>
            <p:nvPr/>
          </p:nvSpPr>
          <p:spPr>
            <a:xfrm>
              <a:off x="7636518" y="3476186"/>
              <a:ext cx="254571" cy="538932"/>
            </a:xfrm>
            <a:prstGeom prst="rect">
              <a:avLst/>
            </a:prstGeom>
            <a:solidFill>
              <a:srgbClr val="E2231A">
                <a:alpha val="100000"/>
              </a:srgbClr>
            </a:solidFill>
          </p:spPr>
          <p:txBody>
            <a:bodyPr/>
            <a:lstStyle/>
            <a:p/>
          </p:txBody>
        </p:sp>
        <p:sp>
          <p:nvSpPr>
            <p:cNvPr id="56" name="rc56"/>
            <p:cNvSpPr/>
            <p:nvPr/>
          </p:nvSpPr>
          <p:spPr>
            <a:xfrm>
              <a:off x="7919375" y="3516454"/>
              <a:ext cx="254571" cy="498663"/>
            </a:xfrm>
            <a:prstGeom prst="rect">
              <a:avLst/>
            </a:prstGeom>
            <a:solidFill>
              <a:srgbClr val="E2231A">
                <a:alpha val="100000"/>
              </a:srgbClr>
            </a:solidFill>
          </p:spPr>
          <p:txBody>
            <a:bodyPr/>
            <a:lstStyle/>
            <a:p/>
          </p:txBody>
        </p:sp>
        <p:sp>
          <p:nvSpPr>
            <p:cNvPr id="57" name="rc57"/>
            <p:cNvSpPr/>
            <p:nvPr/>
          </p:nvSpPr>
          <p:spPr>
            <a:xfrm>
              <a:off x="1413665" y="2616259"/>
              <a:ext cx="254571" cy="1115335"/>
            </a:xfrm>
            <a:prstGeom prst="rect">
              <a:avLst/>
            </a:prstGeom>
            <a:solidFill>
              <a:srgbClr val="B3B3B3">
                <a:alpha val="100000"/>
              </a:srgbClr>
            </a:solidFill>
          </p:spPr>
          <p:txBody>
            <a:bodyPr/>
            <a:lstStyle/>
            <a:p/>
          </p:txBody>
        </p:sp>
        <p:sp>
          <p:nvSpPr>
            <p:cNvPr id="58" name="rc58"/>
            <p:cNvSpPr/>
            <p:nvPr/>
          </p:nvSpPr>
          <p:spPr>
            <a:xfrm>
              <a:off x="1696522" y="2649829"/>
              <a:ext cx="254571" cy="1117580"/>
            </a:xfrm>
            <a:prstGeom prst="rect">
              <a:avLst/>
            </a:prstGeom>
            <a:solidFill>
              <a:srgbClr val="B3B3B3">
                <a:alpha val="100000"/>
              </a:srgbClr>
            </a:solidFill>
          </p:spPr>
          <p:txBody>
            <a:bodyPr/>
            <a:lstStyle/>
            <a:p/>
          </p:txBody>
        </p:sp>
        <p:sp>
          <p:nvSpPr>
            <p:cNvPr id="59" name="rc59"/>
            <p:cNvSpPr/>
            <p:nvPr/>
          </p:nvSpPr>
          <p:spPr>
            <a:xfrm>
              <a:off x="1979379" y="2533517"/>
              <a:ext cx="254571" cy="1202462"/>
            </a:xfrm>
            <a:prstGeom prst="rect">
              <a:avLst/>
            </a:prstGeom>
            <a:solidFill>
              <a:srgbClr val="B3B3B3">
                <a:alpha val="100000"/>
              </a:srgbClr>
            </a:solidFill>
          </p:spPr>
          <p:txBody>
            <a:bodyPr/>
            <a:lstStyle/>
            <a:p/>
          </p:txBody>
        </p:sp>
        <p:sp>
          <p:nvSpPr>
            <p:cNvPr id="60" name="rc60"/>
            <p:cNvSpPr/>
            <p:nvPr/>
          </p:nvSpPr>
          <p:spPr>
            <a:xfrm>
              <a:off x="2262236" y="2498474"/>
              <a:ext cx="254571" cy="1270132"/>
            </a:xfrm>
            <a:prstGeom prst="rect">
              <a:avLst/>
            </a:prstGeom>
            <a:solidFill>
              <a:srgbClr val="B3B3B3">
                <a:alpha val="100000"/>
              </a:srgbClr>
            </a:solidFill>
          </p:spPr>
          <p:txBody>
            <a:bodyPr/>
            <a:lstStyle/>
            <a:p/>
          </p:txBody>
        </p:sp>
        <p:sp>
          <p:nvSpPr>
            <p:cNvPr id="61" name="rc61"/>
            <p:cNvSpPr/>
            <p:nvPr/>
          </p:nvSpPr>
          <p:spPr>
            <a:xfrm>
              <a:off x="2545093" y="2547379"/>
              <a:ext cx="254571" cy="1195327"/>
            </a:xfrm>
            <a:prstGeom prst="rect">
              <a:avLst/>
            </a:prstGeom>
            <a:solidFill>
              <a:srgbClr val="B3B3B3">
                <a:alpha val="100000"/>
              </a:srgbClr>
            </a:solidFill>
          </p:spPr>
          <p:txBody>
            <a:bodyPr/>
            <a:lstStyle/>
            <a:p/>
          </p:txBody>
        </p:sp>
        <p:sp>
          <p:nvSpPr>
            <p:cNvPr id="62" name="rc62"/>
            <p:cNvSpPr/>
            <p:nvPr/>
          </p:nvSpPr>
          <p:spPr>
            <a:xfrm>
              <a:off x="2827950" y="2522700"/>
              <a:ext cx="254571" cy="1199133"/>
            </a:xfrm>
            <a:prstGeom prst="rect">
              <a:avLst/>
            </a:prstGeom>
            <a:solidFill>
              <a:srgbClr val="B3B3B3">
                <a:alpha val="100000"/>
              </a:srgbClr>
            </a:solidFill>
          </p:spPr>
          <p:txBody>
            <a:bodyPr/>
            <a:lstStyle/>
            <a:p/>
          </p:txBody>
        </p:sp>
        <p:sp>
          <p:nvSpPr>
            <p:cNvPr id="63" name="rc63"/>
            <p:cNvSpPr/>
            <p:nvPr/>
          </p:nvSpPr>
          <p:spPr>
            <a:xfrm>
              <a:off x="3110806" y="2499467"/>
              <a:ext cx="254571" cy="1267292"/>
            </a:xfrm>
            <a:prstGeom prst="rect">
              <a:avLst/>
            </a:prstGeom>
            <a:solidFill>
              <a:srgbClr val="B3B3B3">
                <a:alpha val="100000"/>
              </a:srgbClr>
            </a:solidFill>
          </p:spPr>
          <p:txBody>
            <a:bodyPr/>
            <a:lstStyle/>
            <a:p/>
          </p:txBody>
        </p:sp>
        <p:sp>
          <p:nvSpPr>
            <p:cNvPr id="64" name="rc64"/>
            <p:cNvSpPr/>
            <p:nvPr/>
          </p:nvSpPr>
          <p:spPr>
            <a:xfrm>
              <a:off x="3393663" y="2446174"/>
              <a:ext cx="254571" cy="1312560"/>
            </a:xfrm>
            <a:prstGeom prst="rect">
              <a:avLst/>
            </a:prstGeom>
            <a:solidFill>
              <a:srgbClr val="B3B3B3">
                <a:alpha val="100000"/>
              </a:srgbClr>
            </a:solidFill>
          </p:spPr>
          <p:txBody>
            <a:bodyPr/>
            <a:lstStyle/>
            <a:p/>
          </p:txBody>
        </p:sp>
        <p:sp>
          <p:nvSpPr>
            <p:cNvPr id="65" name="rc65"/>
            <p:cNvSpPr/>
            <p:nvPr/>
          </p:nvSpPr>
          <p:spPr>
            <a:xfrm>
              <a:off x="3676520" y="2549429"/>
              <a:ext cx="254571" cy="1233449"/>
            </a:xfrm>
            <a:prstGeom prst="rect">
              <a:avLst/>
            </a:prstGeom>
            <a:solidFill>
              <a:srgbClr val="B3B3B3">
                <a:alpha val="100000"/>
              </a:srgbClr>
            </a:solidFill>
          </p:spPr>
          <p:txBody>
            <a:bodyPr/>
            <a:lstStyle/>
            <a:p/>
          </p:txBody>
        </p:sp>
        <p:sp>
          <p:nvSpPr>
            <p:cNvPr id="66" name="rc66"/>
            <p:cNvSpPr/>
            <p:nvPr/>
          </p:nvSpPr>
          <p:spPr>
            <a:xfrm>
              <a:off x="3959377" y="2680059"/>
              <a:ext cx="254571" cy="1073238"/>
            </a:xfrm>
            <a:prstGeom prst="rect">
              <a:avLst/>
            </a:prstGeom>
            <a:solidFill>
              <a:srgbClr val="B3B3B3">
                <a:alpha val="100000"/>
              </a:srgbClr>
            </a:solidFill>
          </p:spPr>
          <p:txBody>
            <a:bodyPr/>
            <a:lstStyle/>
            <a:p/>
          </p:txBody>
        </p:sp>
        <p:sp>
          <p:nvSpPr>
            <p:cNvPr id="67" name="rc67"/>
            <p:cNvSpPr/>
            <p:nvPr/>
          </p:nvSpPr>
          <p:spPr>
            <a:xfrm>
              <a:off x="4242234" y="2716742"/>
              <a:ext cx="254571" cy="1029669"/>
            </a:xfrm>
            <a:prstGeom prst="rect">
              <a:avLst/>
            </a:prstGeom>
            <a:solidFill>
              <a:srgbClr val="B3B3B3">
                <a:alpha val="100000"/>
              </a:srgbClr>
            </a:solidFill>
          </p:spPr>
          <p:txBody>
            <a:bodyPr/>
            <a:lstStyle/>
            <a:p/>
          </p:txBody>
        </p:sp>
        <p:sp>
          <p:nvSpPr>
            <p:cNvPr id="68" name="rc68"/>
            <p:cNvSpPr/>
            <p:nvPr/>
          </p:nvSpPr>
          <p:spPr>
            <a:xfrm>
              <a:off x="4525091" y="2915666"/>
              <a:ext cx="254571" cy="858648"/>
            </a:xfrm>
            <a:prstGeom prst="rect">
              <a:avLst/>
            </a:prstGeom>
            <a:solidFill>
              <a:srgbClr val="B3B3B3">
                <a:alpha val="100000"/>
              </a:srgbClr>
            </a:solidFill>
          </p:spPr>
          <p:txBody>
            <a:bodyPr/>
            <a:lstStyle/>
            <a:p/>
          </p:txBody>
        </p:sp>
        <p:sp>
          <p:nvSpPr>
            <p:cNvPr id="69" name="rc69"/>
            <p:cNvSpPr/>
            <p:nvPr/>
          </p:nvSpPr>
          <p:spPr>
            <a:xfrm>
              <a:off x="4807948" y="2973418"/>
              <a:ext cx="254571" cy="811641"/>
            </a:xfrm>
            <a:prstGeom prst="rect">
              <a:avLst/>
            </a:prstGeom>
            <a:solidFill>
              <a:srgbClr val="B3B3B3">
                <a:alpha val="100000"/>
              </a:srgbClr>
            </a:solidFill>
          </p:spPr>
          <p:txBody>
            <a:bodyPr/>
            <a:lstStyle/>
            <a:p/>
          </p:txBody>
        </p:sp>
        <p:sp>
          <p:nvSpPr>
            <p:cNvPr id="70" name="rc70"/>
            <p:cNvSpPr/>
            <p:nvPr/>
          </p:nvSpPr>
          <p:spPr>
            <a:xfrm>
              <a:off x="5090805" y="2844940"/>
              <a:ext cx="254571" cy="860791"/>
            </a:xfrm>
            <a:prstGeom prst="rect">
              <a:avLst/>
            </a:prstGeom>
            <a:solidFill>
              <a:srgbClr val="B3B3B3">
                <a:alpha val="100000"/>
              </a:srgbClr>
            </a:solidFill>
          </p:spPr>
          <p:txBody>
            <a:bodyPr/>
            <a:lstStyle/>
            <a:p/>
          </p:txBody>
        </p:sp>
        <p:sp>
          <p:nvSpPr>
            <p:cNvPr id="71" name="rc71"/>
            <p:cNvSpPr/>
            <p:nvPr/>
          </p:nvSpPr>
          <p:spPr>
            <a:xfrm>
              <a:off x="5373662" y="3182013"/>
              <a:ext cx="254571" cy="549006"/>
            </a:xfrm>
            <a:prstGeom prst="rect">
              <a:avLst/>
            </a:prstGeom>
            <a:solidFill>
              <a:srgbClr val="B3B3B3">
                <a:alpha val="100000"/>
              </a:srgbClr>
            </a:solidFill>
          </p:spPr>
          <p:txBody>
            <a:bodyPr/>
            <a:lstStyle/>
            <a:p/>
          </p:txBody>
        </p:sp>
        <p:sp>
          <p:nvSpPr>
            <p:cNvPr id="72" name="rc72"/>
            <p:cNvSpPr/>
            <p:nvPr/>
          </p:nvSpPr>
          <p:spPr>
            <a:xfrm>
              <a:off x="5656519" y="3159369"/>
              <a:ext cx="254571" cy="580326"/>
            </a:xfrm>
            <a:prstGeom prst="rect">
              <a:avLst/>
            </a:prstGeom>
            <a:solidFill>
              <a:srgbClr val="B3B3B3">
                <a:alpha val="100000"/>
              </a:srgbClr>
            </a:solidFill>
          </p:spPr>
          <p:txBody>
            <a:bodyPr/>
            <a:lstStyle/>
            <a:p/>
          </p:txBody>
        </p:sp>
        <p:sp>
          <p:nvSpPr>
            <p:cNvPr id="73" name="rc73"/>
            <p:cNvSpPr/>
            <p:nvPr/>
          </p:nvSpPr>
          <p:spPr>
            <a:xfrm>
              <a:off x="5939376" y="3251197"/>
              <a:ext cx="254571" cy="479626"/>
            </a:xfrm>
            <a:prstGeom prst="rect">
              <a:avLst/>
            </a:prstGeom>
            <a:solidFill>
              <a:srgbClr val="B3B3B3">
                <a:alpha val="100000"/>
              </a:srgbClr>
            </a:solidFill>
          </p:spPr>
          <p:txBody>
            <a:bodyPr/>
            <a:lstStyle/>
            <a:p/>
          </p:txBody>
        </p:sp>
        <p:sp>
          <p:nvSpPr>
            <p:cNvPr id="74" name="rc74"/>
            <p:cNvSpPr/>
            <p:nvPr/>
          </p:nvSpPr>
          <p:spPr>
            <a:xfrm>
              <a:off x="6222233" y="3042017"/>
              <a:ext cx="254571" cy="520702"/>
            </a:xfrm>
            <a:prstGeom prst="rect">
              <a:avLst/>
            </a:prstGeom>
            <a:solidFill>
              <a:srgbClr val="B3B3B3">
                <a:alpha val="100000"/>
              </a:srgbClr>
            </a:solidFill>
          </p:spPr>
          <p:txBody>
            <a:bodyPr/>
            <a:lstStyle/>
            <a:p/>
          </p:txBody>
        </p:sp>
        <p:sp>
          <p:nvSpPr>
            <p:cNvPr id="75" name="rc75"/>
            <p:cNvSpPr/>
            <p:nvPr/>
          </p:nvSpPr>
          <p:spPr>
            <a:xfrm>
              <a:off x="6505090" y="3416644"/>
              <a:ext cx="254571" cy="286854"/>
            </a:xfrm>
            <a:prstGeom prst="rect">
              <a:avLst/>
            </a:prstGeom>
            <a:solidFill>
              <a:srgbClr val="B3B3B3">
                <a:alpha val="100000"/>
              </a:srgbClr>
            </a:solidFill>
          </p:spPr>
          <p:txBody>
            <a:bodyPr/>
            <a:lstStyle/>
            <a:p/>
          </p:txBody>
        </p:sp>
        <p:sp>
          <p:nvSpPr>
            <p:cNvPr id="76" name="rc76"/>
            <p:cNvSpPr/>
            <p:nvPr/>
          </p:nvSpPr>
          <p:spPr>
            <a:xfrm>
              <a:off x="6787947" y="2972162"/>
              <a:ext cx="254571" cy="586182"/>
            </a:xfrm>
            <a:prstGeom prst="rect">
              <a:avLst/>
            </a:prstGeom>
            <a:solidFill>
              <a:srgbClr val="B3B3B3">
                <a:alpha val="100000"/>
              </a:srgbClr>
            </a:solidFill>
          </p:spPr>
          <p:txBody>
            <a:bodyPr/>
            <a:lstStyle/>
            <a:p/>
          </p:txBody>
        </p:sp>
        <p:sp>
          <p:nvSpPr>
            <p:cNvPr id="77" name="rc77"/>
            <p:cNvSpPr/>
            <p:nvPr/>
          </p:nvSpPr>
          <p:spPr>
            <a:xfrm>
              <a:off x="7070804" y="2985729"/>
              <a:ext cx="254571" cy="531331"/>
            </a:xfrm>
            <a:prstGeom prst="rect">
              <a:avLst/>
            </a:prstGeom>
            <a:solidFill>
              <a:srgbClr val="B3B3B3">
                <a:alpha val="100000"/>
              </a:srgbClr>
            </a:solidFill>
          </p:spPr>
          <p:txBody>
            <a:bodyPr/>
            <a:lstStyle/>
            <a:p/>
          </p:txBody>
        </p:sp>
        <p:sp>
          <p:nvSpPr>
            <p:cNvPr id="78" name="rc78"/>
            <p:cNvSpPr/>
            <p:nvPr/>
          </p:nvSpPr>
          <p:spPr>
            <a:xfrm>
              <a:off x="7353661" y="3146649"/>
              <a:ext cx="254571" cy="363965"/>
            </a:xfrm>
            <a:prstGeom prst="rect">
              <a:avLst/>
            </a:prstGeom>
            <a:solidFill>
              <a:srgbClr val="B3B3B3">
                <a:alpha val="100000"/>
              </a:srgbClr>
            </a:solidFill>
          </p:spPr>
          <p:txBody>
            <a:bodyPr/>
            <a:lstStyle/>
            <a:p/>
          </p:txBody>
        </p:sp>
        <p:sp>
          <p:nvSpPr>
            <p:cNvPr id="79" name="rc79"/>
            <p:cNvSpPr/>
            <p:nvPr/>
          </p:nvSpPr>
          <p:spPr>
            <a:xfrm>
              <a:off x="7636518" y="3159423"/>
              <a:ext cx="254571" cy="316762"/>
            </a:xfrm>
            <a:prstGeom prst="rect">
              <a:avLst/>
            </a:prstGeom>
            <a:solidFill>
              <a:srgbClr val="B3B3B3">
                <a:alpha val="100000"/>
              </a:srgbClr>
            </a:solidFill>
          </p:spPr>
          <p:txBody>
            <a:bodyPr/>
            <a:lstStyle/>
            <a:p/>
          </p:txBody>
        </p:sp>
        <p:sp>
          <p:nvSpPr>
            <p:cNvPr id="80" name="rc80"/>
            <p:cNvSpPr/>
            <p:nvPr/>
          </p:nvSpPr>
          <p:spPr>
            <a:xfrm>
              <a:off x="7919375" y="3135026"/>
              <a:ext cx="254571" cy="381427"/>
            </a:xfrm>
            <a:prstGeom prst="rect">
              <a:avLst/>
            </a:prstGeom>
            <a:solidFill>
              <a:srgbClr val="B3B3B3">
                <a:alpha val="100000"/>
              </a:srgbClr>
            </a:solidFill>
          </p:spPr>
          <p:txBody>
            <a:bodyPr/>
            <a:lstStyle/>
            <a:p/>
          </p:txBody>
        </p:sp>
        <p:sp>
          <p:nvSpPr>
            <p:cNvPr id="81" name="pl81"/>
            <p:cNvSpPr/>
            <p:nvPr/>
          </p:nvSpPr>
          <p:spPr>
            <a:xfrm>
              <a:off x="1540950" y="1044273"/>
              <a:ext cx="6505710" cy="316047"/>
            </a:xfrm>
            <a:custGeom>
              <a:avLst/>
              <a:pathLst>
                <a:path w="6505710" h="316047">
                  <a:moveTo>
                    <a:pt x="0" y="31604"/>
                  </a:moveTo>
                  <a:lnTo>
                    <a:pt x="282856" y="0"/>
                  </a:lnTo>
                  <a:lnTo>
                    <a:pt x="565713" y="31604"/>
                  </a:lnTo>
                  <a:lnTo>
                    <a:pt x="848570" y="0"/>
                  </a:lnTo>
                  <a:lnTo>
                    <a:pt x="1131427" y="31604"/>
                  </a:lnTo>
                  <a:lnTo>
                    <a:pt x="1414284" y="63209"/>
                  </a:lnTo>
                  <a:lnTo>
                    <a:pt x="1697141" y="0"/>
                  </a:lnTo>
                  <a:lnTo>
                    <a:pt x="1979998" y="31604"/>
                  </a:lnTo>
                  <a:lnTo>
                    <a:pt x="2262855" y="0"/>
                  </a:lnTo>
                  <a:lnTo>
                    <a:pt x="2545712" y="31604"/>
                  </a:lnTo>
                  <a:lnTo>
                    <a:pt x="2828569" y="31604"/>
                  </a:lnTo>
                  <a:lnTo>
                    <a:pt x="3111426" y="0"/>
                  </a:lnTo>
                  <a:lnTo>
                    <a:pt x="3394283" y="0"/>
                  </a:lnTo>
                  <a:lnTo>
                    <a:pt x="3677140" y="63209"/>
                  </a:lnTo>
                  <a:lnTo>
                    <a:pt x="3959997" y="31604"/>
                  </a:lnTo>
                  <a:lnTo>
                    <a:pt x="4242854" y="31604"/>
                  </a:lnTo>
                  <a:lnTo>
                    <a:pt x="4525711" y="63209"/>
                  </a:lnTo>
                  <a:lnTo>
                    <a:pt x="4808568" y="189628"/>
                  </a:lnTo>
                  <a:lnTo>
                    <a:pt x="5091425" y="94814"/>
                  </a:lnTo>
                  <a:lnTo>
                    <a:pt x="5374282" y="221233"/>
                  </a:lnTo>
                  <a:lnTo>
                    <a:pt x="5657139" y="252837"/>
                  </a:lnTo>
                  <a:lnTo>
                    <a:pt x="5939996" y="284442"/>
                  </a:lnTo>
                  <a:lnTo>
                    <a:pt x="6222853" y="316047"/>
                  </a:lnTo>
                  <a:lnTo>
                    <a:pt x="6505710" y="284442"/>
                  </a:lnTo>
                </a:path>
              </a:pathLst>
            </a:custGeom>
            <a:ln w="27101" cap="flat">
              <a:solidFill>
                <a:srgbClr val="0058AB">
                  <a:alpha val="80000"/>
                </a:srgbClr>
              </a:solidFill>
              <a:prstDash val="solid"/>
              <a:round/>
            </a:ln>
          </p:spPr>
          <p:txBody>
            <a:bodyPr/>
            <a:lstStyle/>
            <a:p/>
          </p:txBody>
        </p:sp>
        <p:sp>
          <p:nvSpPr>
            <p:cNvPr id="82" name="pl82"/>
            <p:cNvSpPr/>
            <p:nvPr/>
          </p:nvSpPr>
          <p:spPr>
            <a:xfrm>
              <a:off x="1540950" y="1360321"/>
              <a:ext cx="6505710" cy="758513"/>
            </a:xfrm>
            <a:custGeom>
              <a:avLst/>
              <a:pathLst>
                <a:path w="6505710" h="758513">
                  <a:moveTo>
                    <a:pt x="0" y="600489"/>
                  </a:moveTo>
                  <a:lnTo>
                    <a:pt x="282856" y="568885"/>
                  </a:lnTo>
                  <a:lnTo>
                    <a:pt x="565713" y="663699"/>
                  </a:lnTo>
                  <a:lnTo>
                    <a:pt x="848570" y="726908"/>
                  </a:lnTo>
                  <a:lnTo>
                    <a:pt x="1131427" y="663699"/>
                  </a:lnTo>
                  <a:lnTo>
                    <a:pt x="1414284" y="695303"/>
                  </a:lnTo>
                  <a:lnTo>
                    <a:pt x="1697141" y="726908"/>
                  </a:lnTo>
                  <a:lnTo>
                    <a:pt x="1979998" y="758513"/>
                  </a:lnTo>
                  <a:lnTo>
                    <a:pt x="2262855" y="695303"/>
                  </a:lnTo>
                  <a:lnTo>
                    <a:pt x="2545712" y="568885"/>
                  </a:lnTo>
                  <a:lnTo>
                    <a:pt x="2828569" y="537280"/>
                  </a:lnTo>
                  <a:lnTo>
                    <a:pt x="3111426" y="379256"/>
                  </a:lnTo>
                  <a:lnTo>
                    <a:pt x="3394283" y="347651"/>
                  </a:lnTo>
                  <a:lnTo>
                    <a:pt x="3677140" y="442466"/>
                  </a:lnTo>
                  <a:lnTo>
                    <a:pt x="3959997" y="189628"/>
                  </a:lnTo>
                  <a:lnTo>
                    <a:pt x="4242854" y="189628"/>
                  </a:lnTo>
                  <a:lnTo>
                    <a:pt x="4525711" y="126418"/>
                  </a:lnTo>
                  <a:lnTo>
                    <a:pt x="4808568" y="284442"/>
                  </a:lnTo>
                  <a:lnTo>
                    <a:pt x="5091425" y="0"/>
                  </a:lnTo>
                  <a:lnTo>
                    <a:pt x="5374282" y="379256"/>
                  </a:lnTo>
                  <a:lnTo>
                    <a:pt x="5657139" y="347651"/>
                  </a:lnTo>
                  <a:lnTo>
                    <a:pt x="5939996" y="221233"/>
                  </a:lnTo>
                  <a:lnTo>
                    <a:pt x="6222853" y="252837"/>
                  </a:lnTo>
                  <a:lnTo>
                    <a:pt x="6505710" y="284442"/>
                  </a:lnTo>
                </a:path>
              </a:pathLst>
            </a:custGeom>
            <a:ln w="27101" cap="flat">
              <a:solidFill>
                <a:srgbClr val="333333">
                  <a:alpha val="80000"/>
                </a:srgbClr>
              </a:solidFill>
              <a:prstDash val="solid"/>
              <a:round/>
            </a:ln>
          </p:spPr>
          <p:txBody>
            <a:bodyPr/>
            <a:lstStyle/>
            <a:p/>
          </p:txBody>
        </p:sp>
        <p:sp>
          <p:nvSpPr>
            <p:cNvPr id="83" name="tx83"/>
            <p:cNvSpPr/>
            <p:nvPr/>
          </p:nvSpPr>
          <p:spPr>
            <a:xfrm>
              <a:off x="6844895" y="10825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4" name="tx84"/>
            <p:cNvSpPr/>
            <p:nvPr/>
          </p:nvSpPr>
          <p:spPr>
            <a:xfrm>
              <a:off x="7127752" y="111413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5" name="tx85"/>
            <p:cNvSpPr/>
            <p:nvPr/>
          </p:nvSpPr>
          <p:spPr>
            <a:xfrm>
              <a:off x="7410609" y="11457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6" name="tx86"/>
            <p:cNvSpPr/>
            <p:nvPr/>
          </p:nvSpPr>
          <p:spPr>
            <a:xfrm>
              <a:off x="7693466" y="11773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7" name="tx87"/>
            <p:cNvSpPr/>
            <p:nvPr/>
          </p:nvSpPr>
          <p:spPr>
            <a:xfrm>
              <a:off x="7976323" y="11457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8" name="tx88"/>
            <p:cNvSpPr/>
            <p:nvPr/>
          </p:nvSpPr>
          <p:spPr>
            <a:xfrm>
              <a:off x="6844895" y="180257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89" name="tx89"/>
            <p:cNvSpPr/>
            <p:nvPr/>
          </p:nvSpPr>
          <p:spPr>
            <a:xfrm>
              <a:off x="7127752" y="176936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90" name="tx90"/>
            <p:cNvSpPr/>
            <p:nvPr/>
          </p:nvSpPr>
          <p:spPr>
            <a:xfrm>
              <a:off x="7410609" y="164609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91" name="tx91"/>
            <p:cNvSpPr/>
            <p:nvPr/>
          </p:nvSpPr>
          <p:spPr>
            <a:xfrm>
              <a:off x="7693466" y="1674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92" name="tx92"/>
            <p:cNvSpPr/>
            <p:nvPr/>
          </p:nvSpPr>
          <p:spPr>
            <a:xfrm>
              <a:off x="7976323" y="17077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93" name="tx93"/>
            <p:cNvSpPr/>
            <p:nvPr/>
          </p:nvSpPr>
          <p:spPr>
            <a:xfrm>
              <a:off x="1465601" y="383423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4" name="tx94"/>
            <p:cNvSpPr/>
            <p:nvPr/>
          </p:nvSpPr>
          <p:spPr>
            <a:xfrm>
              <a:off x="2879886" y="38293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4339375" y="38416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6" name="tx96"/>
            <p:cNvSpPr/>
            <p:nvPr/>
          </p:nvSpPr>
          <p:spPr>
            <a:xfrm>
              <a:off x="5708456" y="38382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7" name="tx97"/>
            <p:cNvSpPr/>
            <p:nvPr/>
          </p:nvSpPr>
          <p:spPr>
            <a:xfrm>
              <a:off x="6839884" y="37462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8" name="tx98"/>
            <p:cNvSpPr/>
            <p:nvPr/>
          </p:nvSpPr>
          <p:spPr>
            <a:xfrm>
              <a:off x="7122741" y="37256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7450802" y="37237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0" name="tx100"/>
            <p:cNvSpPr/>
            <p:nvPr/>
          </p:nvSpPr>
          <p:spPr>
            <a:xfrm>
              <a:off x="7688455" y="37065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1" name="tx101"/>
            <p:cNvSpPr/>
            <p:nvPr/>
          </p:nvSpPr>
          <p:spPr>
            <a:xfrm>
              <a:off x="7971312" y="37253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1465601" y="313343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3" name="tx103"/>
            <p:cNvSpPr/>
            <p:nvPr/>
          </p:nvSpPr>
          <p:spPr>
            <a:xfrm>
              <a:off x="2879886" y="3083468"/>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4" name="tx104"/>
            <p:cNvSpPr/>
            <p:nvPr/>
          </p:nvSpPr>
          <p:spPr>
            <a:xfrm>
              <a:off x="4339375" y="31927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5" name="tx105"/>
            <p:cNvSpPr/>
            <p:nvPr/>
          </p:nvSpPr>
          <p:spPr>
            <a:xfrm>
              <a:off x="5708456" y="340903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6" name="tx106"/>
            <p:cNvSpPr/>
            <p:nvPr/>
          </p:nvSpPr>
          <p:spPr>
            <a:xfrm>
              <a:off x="6839884" y="32247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7" name="tx107"/>
            <p:cNvSpPr/>
            <p:nvPr/>
          </p:nvSpPr>
          <p:spPr>
            <a:xfrm>
              <a:off x="7122741" y="321227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8" name="tx108"/>
            <p:cNvSpPr/>
            <p:nvPr/>
          </p:nvSpPr>
          <p:spPr>
            <a:xfrm>
              <a:off x="7405598" y="328951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9" name="tx109"/>
            <p:cNvSpPr/>
            <p:nvPr/>
          </p:nvSpPr>
          <p:spPr>
            <a:xfrm>
              <a:off x="7688455" y="327868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10" name="tx110"/>
            <p:cNvSpPr/>
            <p:nvPr/>
          </p:nvSpPr>
          <p:spPr>
            <a:xfrm>
              <a:off x="7971312" y="32853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11" name="tx111"/>
            <p:cNvSpPr/>
            <p:nvPr/>
          </p:nvSpPr>
          <p:spPr>
            <a:xfrm>
              <a:off x="1465601" y="243625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112" name="tx112"/>
            <p:cNvSpPr/>
            <p:nvPr/>
          </p:nvSpPr>
          <p:spPr>
            <a:xfrm>
              <a:off x="2879886" y="23330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13" name="tx113"/>
            <p:cNvSpPr/>
            <p:nvPr/>
          </p:nvSpPr>
          <p:spPr>
            <a:xfrm>
              <a:off x="4294171" y="25464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14" name="tx114"/>
            <p:cNvSpPr/>
            <p:nvPr/>
          </p:nvSpPr>
          <p:spPr>
            <a:xfrm>
              <a:off x="5708456" y="30333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5" name="tx115"/>
            <p:cNvSpPr/>
            <p:nvPr/>
          </p:nvSpPr>
          <p:spPr>
            <a:xfrm>
              <a:off x="6839884" y="28287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116" name="tx116"/>
            <p:cNvSpPr/>
            <p:nvPr/>
          </p:nvSpPr>
          <p:spPr>
            <a:xfrm>
              <a:off x="7167945" y="284399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7" name="tx117"/>
            <p:cNvSpPr/>
            <p:nvPr/>
          </p:nvSpPr>
          <p:spPr>
            <a:xfrm>
              <a:off x="7405598" y="30193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18" name="tx118"/>
            <p:cNvSpPr/>
            <p:nvPr/>
          </p:nvSpPr>
          <p:spPr>
            <a:xfrm>
              <a:off x="7688455" y="30333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119" name="tx119"/>
            <p:cNvSpPr/>
            <p:nvPr/>
          </p:nvSpPr>
          <p:spPr>
            <a:xfrm>
              <a:off x="7971312" y="30065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20" name="tx120"/>
            <p:cNvSpPr/>
            <p:nvPr/>
          </p:nvSpPr>
          <p:spPr>
            <a:xfrm>
              <a:off x="674213" y="3958265"/>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0.0M</a:t>
              </a:r>
            </a:p>
          </p:txBody>
        </p:sp>
        <p:sp>
          <p:nvSpPr>
            <p:cNvPr id="121" name="tx121"/>
            <p:cNvSpPr/>
            <p:nvPr/>
          </p:nvSpPr>
          <p:spPr>
            <a:xfrm>
              <a:off x="674213" y="3316053"/>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2.5M</a:t>
              </a:r>
            </a:p>
          </p:txBody>
        </p:sp>
        <p:sp>
          <p:nvSpPr>
            <p:cNvPr id="122" name="tx122"/>
            <p:cNvSpPr/>
            <p:nvPr/>
          </p:nvSpPr>
          <p:spPr>
            <a:xfrm>
              <a:off x="674213" y="2673840"/>
              <a:ext cx="33880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5.0M</a:t>
              </a:r>
            </a:p>
          </p:txBody>
        </p:sp>
        <p:sp>
          <p:nvSpPr>
            <p:cNvPr id="123" name="tx123"/>
            <p:cNvSpPr/>
            <p:nvPr/>
          </p:nvSpPr>
          <p:spPr>
            <a:xfrm>
              <a:off x="674213" y="2032074"/>
              <a:ext cx="338807"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7.5M</a:t>
              </a:r>
            </a:p>
          </p:txBody>
        </p:sp>
        <p:sp>
          <p:nvSpPr>
            <p:cNvPr id="124" name="tx124"/>
            <p:cNvSpPr/>
            <p:nvPr/>
          </p:nvSpPr>
          <p:spPr>
            <a:xfrm>
              <a:off x="589456" y="1389415"/>
              <a:ext cx="423564"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10.0M</a:t>
              </a:r>
            </a:p>
          </p:txBody>
        </p:sp>
        <p:sp>
          <p:nvSpPr>
            <p:cNvPr id="125" name="tx125"/>
            <p:cNvSpPr/>
            <p:nvPr/>
          </p:nvSpPr>
          <p:spPr>
            <a:xfrm>
              <a:off x="589456" y="747202"/>
              <a:ext cx="423564"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12.5M</a:t>
              </a:r>
            </a:p>
          </p:txBody>
        </p:sp>
        <p:sp>
          <p:nvSpPr>
            <p:cNvPr id="126" name="tx126"/>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27" name="tx127"/>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28" name="tx128"/>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29" name="tx129"/>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30" name="tx130"/>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31" name="tx131"/>
            <p:cNvSpPr/>
            <p:nvPr/>
          </p:nvSpPr>
          <p:spPr>
            <a:xfrm rot="-5400000">
              <a:off x="1370282"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32" name="tx132"/>
            <p:cNvSpPr/>
            <p:nvPr/>
          </p:nvSpPr>
          <p:spPr>
            <a:xfrm rot="-5400000">
              <a:off x="278456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33" name="tx133"/>
            <p:cNvSpPr/>
            <p:nvPr/>
          </p:nvSpPr>
          <p:spPr>
            <a:xfrm rot="-5400000">
              <a:off x="419885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34" name="tx134"/>
            <p:cNvSpPr/>
            <p:nvPr/>
          </p:nvSpPr>
          <p:spPr>
            <a:xfrm rot="-5400000">
              <a:off x="5613136"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5" name="tx135"/>
            <p:cNvSpPr/>
            <p:nvPr/>
          </p:nvSpPr>
          <p:spPr>
            <a:xfrm rot="-5400000">
              <a:off x="6744564"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6" name="tx136"/>
            <p:cNvSpPr/>
            <p:nvPr/>
          </p:nvSpPr>
          <p:spPr>
            <a:xfrm rot="-5400000">
              <a:off x="702742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7" name="tx137"/>
            <p:cNvSpPr/>
            <p:nvPr/>
          </p:nvSpPr>
          <p:spPr>
            <a:xfrm rot="-5400000">
              <a:off x="731027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8" name="tx138"/>
            <p:cNvSpPr/>
            <p:nvPr/>
          </p:nvSpPr>
          <p:spPr>
            <a:xfrm rot="-5400000">
              <a:off x="759313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9" name="tx139"/>
            <p:cNvSpPr/>
            <p:nvPr/>
          </p:nvSpPr>
          <p:spPr>
            <a:xfrm rot="-5400000">
              <a:off x="787595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40" name="tx140"/>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41" name="tx141"/>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42" name="pl142"/>
            <p:cNvSpPr/>
            <p:nvPr/>
          </p:nvSpPr>
          <p:spPr>
            <a:xfrm>
              <a:off x="2944904"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43" name="pl143"/>
            <p:cNvSpPr/>
            <p:nvPr/>
          </p:nvSpPr>
          <p:spPr>
            <a:xfrm>
              <a:off x="3726954"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44" name="tx144"/>
            <p:cNvSpPr/>
            <p:nvPr/>
          </p:nvSpPr>
          <p:spPr>
            <a:xfrm>
              <a:off x="3212004"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45" name="tx145"/>
            <p:cNvSpPr/>
            <p:nvPr/>
          </p:nvSpPr>
          <p:spPr>
            <a:xfrm>
              <a:off x="3994054"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46" name="rc146"/>
            <p:cNvSpPr/>
            <p:nvPr/>
          </p:nvSpPr>
          <p:spPr>
            <a:xfrm>
              <a:off x="4704826" y="4966947"/>
              <a:ext cx="201456" cy="201456"/>
            </a:xfrm>
            <a:prstGeom prst="rect">
              <a:avLst/>
            </a:prstGeom>
            <a:solidFill>
              <a:srgbClr val="E2231A">
                <a:alpha val="100000"/>
              </a:srgbClr>
            </a:solidFill>
          </p:spPr>
          <p:txBody>
            <a:bodyPr/>
            <a:lstStyle/>
            <a:p/>
          </p:txBody>
        </p:sp>
        <p:sp>
          <p:nvSpPr>
            <p:cNvPr id="147" name="rc147"/>
            <p:cNvSpPr/>
            <p:nvPr/>
          </p:nvSpPr>
          <p:spPr>
            <a:xfrm>
              <a:off x="5724034" y="4966947"/>
              <a:ext cx="201456" cy="201456"/>
            </a:xfrm>
            <a:prstGeom prst="rect">
              <a:avLst/>
            </a:prstGeom>
            <a:solidFill>
              <a:srgbClr val="B3B3B3">
                <a:alpha val="100000"/>
              </a:srgbClr>
            </a:solidFill>
          </p:spPr>
          <p:txBody>
            <a:bodyPr/>
            <a:lstStyle/>
            <a:p/>
          </p:txBody>
        </p:sp>
        <p:sp>
          <p:nvSpPr>
            <p:cNvPr id="148" name="tx148"/>
            <p:cNvSpPr/>
            <p:nvPr/>
          </p:nvSpPr>
          <p:spPr>
            <a:xfrm>
              <a:off x="4984871"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49" name="tx149"/>
            <p:cNvSpPr/>
            <p:nvPr/>
          </p:nvSpPr>
          <p:spPr>
            <a:xfrm>
              <a:off x="6004079"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50" name="tx150"/>
            <p:cNvSpPr/>
            <p:nvPr/>
          </p:nvSpPr>
          <p:spPr>
            <a:xfrm>
              <a:off x="1075651" y="467611"/>
              <a:ext cx="72124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AMR, 2000-2023</a:t>
              </a:r>
            </a:p>
          </p:txBody>
        </p:sp>
        <p:sp>
          <p:nvSpPr>
            <p:cNvPr id="151" name="pl151"/>
            <p:cNvSpPr/>
            <p:nvPr/>
          </p:nvSpPr>
          <p:spPr>
            <a:xfrm>
              <a:off x="1075651" y="5730345"/>
              <a:ext cx="7436309" cy="0"/>
            </a:xfrm>
            <a:custGeom>
              <a:avLst/>
              <a:pathLst>
                <a:path w="7436309" h="0">
                  <a:moveTo>
                    <a:pt x="0" y="0"/>
                  </a:moveTo>
                  <a:lnTo>
                    <a:pt x="7436309" y="0"/>
                  </a:lnTo>
                  <a:lnTo>
                    <a:pt x="7436309" y="0"/>
                  </a:lnTo>
                </a:path>
              </a:pathLst>
            </a:custGeom>
            <a:ln w="6775" cap="flat">
              <a:solidFill>
                <a:srgbClr val="EBEBEB">
                  <a:alpha val="100000"/>
                </a:srgbClr>
              </a:solidFill>
              <a:prstDash val="solid"/>
              <a:round/>
            </a:ln>
          </p:spPr>
          <p:txBody>
            <a:bodyPr/>
            <a:lstStyle/>
            <a:p/>
          </p:txBody>
        </p:sp>
        <p:sp>
          <p:nvSpPr>
            <p:cNvPr id="152" name="pl152"/>
            <p:cNvSpPr/>
            <p:nvPr/>
          </p:nvSpPr>
          <p:spPr>
            <a:xfrm>
              <a:off x="2206565"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792365"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378164"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963964"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1075651" y="5922891"/>
              <a:ext cx="7436309" cy="0"/>
            </a:xfrm>
            <a:custGeom>
              <a:avLst/>
              <a:pathLst>
                <a:path w="7436309" h="0">
                  <a:moveTo>
                    <a:pt x="0" y="0"/>
                  </a:moveTo>
                  <a:lnTo>
                    <a:pt x="7436309" y="0"/>
                  </a:lnTo>
                  <a:lnTo>
                    <a:pt x="7436309" y="0"/>
                  </a:lnTo>
                </a:path>
              </a:pathLst>
            </a:custGeom>
            <a:ln w="13550" cap="flat">
              <a:solidFill>
                <a:srgbClr val="EBEBEB">
                  <a:alpha val="100000"/>
                </a:srgbClr>
              </a:solidFill>
              <a:prstDash val="solid"/>
              <a:round/>
            </a:ln>
          </p:spPr>
          <p:txBody>
            <a:bodyPr/>
            <a:lstStyle/>
            <a:p/>
          </p:txBody>
        </p:sp>
        <p:sp>
          <p:nvSpPr>
            <p:cNvPr id="157" name="pl157"/>
            <p:cNvSpPr/>
            <p:nvPr/>
          </p:nvSpPr>
          <p:spPr>
            <a:xfrm>
              <a:off x="1075651" y="5537800"/>
              <a:ext cx="7436309" cy="0"/>
            </a:xfrm>
            <a:custGeom>
              <a:avLst/>
              <a:pathLst>
                <a:path w="7436309" h="0">
                  <a:moveTo>
                    <a:pt x="0" y="0"/>
                  </a:moveTo>
                  <a:lnTo>
                    <a:pt x="7436309" y="0"/>
                  </a:lnTo>
                  <a:lnTo>
                    <a:pt x="7436309" y="0"/>
                  </a:lnTo>
                </a:path>
              </a:pathLst>
            </a:custGeom>
            <a:ln w="13550" cap="flat">
              <a:solidFill>
                <a:srgbClr val="EBEBEB">
                  <a:alpha val="100000"/>
                </a:srgbClr>
              </a:solidFill>
              <a:prstDash val="solid"/>
              <a:round/>
            </a:ln>
          </p:spPr>
          <p:txBody>
            <a:bodyPr/>
            <a:lstStyle/>
            <a:p/>
          </p:txBody>
        </p:sp>
        <p:sp>
          <p:nvSpPr>
            <p:cNvPr id="158" name="pl158"/>
            <p:cNvSpPr/>
            <p:nvPr/>
          </p:nvSpPr>
          <p:spPr>
            <a:xfrm>
              <a:off x="1413665"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2999465"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585264"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171064"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756864"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413665" y="5802550"/>
              <a:ext cx="2819747" cy="240682"/>
            </a:xfrm>
            <a:prstGeom prst="rect">
              <a:avLst/>
            </a:prstGeom>
            <a:solidFill>
              <a:srgbClr val="E2231A">
                <a:alpha val="100000"/>
              </a:srgbClr>
            </a:solidFill>
          </p:spPr>
          <p:txBody>
            <a:bodyPr/>
            <a:lstStyle/>
            <a:p/>
          </p:txBody>
        </p:sp>
        <p:sp>
          <p:nvSpPr>
            <p:cNvPr id="164" name="rc164"/>
            <p:cNvSpPr/>
            <p:nvPr/>
          </p:nvSpPr>
          <p:spPr>
            <a:xfrm>
              <a:off x="1413665" y="5417459"/>
              <a:ext cx="3078345" cy="240682"/>
            </a:xfrm>
            <a:prstGeom prst="rect">
              <a:avLst/>
            </a:prstGeom>
            <a:solidFill>
              <a:srgbClr val="E2231A">
                <a:alpha val="100000"/>
              </a:srgbClr>
            </a:solidFill>
          </p:spPr>
          <p:txBody>
            <a:bodyPr/>
            <a:lstStyle/>
            <a:p/>
          </p:txBody>
        </p:sp>
        <p:sp>
          <p:nvSpPr>
            <p:cNvPr id="165" name="rc165"/>
            <p:cNvSpPr/>
            <p:nvPr/>
          </p:nvSpPr>
          <p:spPr>
            <a:xfrm>
              <a:off x="4233412" y="5802550"/>
              <a:ext cx="3618616" cy="240682"/>
            </a:xfrm>
            <a:prstGeom prst="rect">
              <a:avLst/>
            </a:prstGeom>
            <a:solidFill>
              <a:srgbClr val="B3B3B3">
                <a:alpha val="100000"/>
              </a:srgbClr>
            </a:solidFill>
          </p:spPr>
          <p:txBody>
            <a:bodyPr/>
            <a:lstStyle/>
            <a:p/>
          </p:txBody>
        </p:sp>
        <p:sp>
          <p:nvSpPr>
            <p:cNvPr id="166" name="rc166"/>
            <p:cNvSpPr/>
            <p:nvPr/>
          </p:nvSpPr>
          <p:spPr>
            <a:xfrm>
              <a:off x="4492010" y="5417459"/>
              <a:ext cx="2354624" cy="240682"/>
            </a:xfrm>
            <a:prstGeom prst="rect">
              <a:avLst/>
            </a:prstGeom>
            <a:solidFill>
              <a:srgbClr val="B3B3B3">
                <a:alpha val="100000"/>
              </a:srgbClr>
            </a:solidFill>
          </p:spPr>
          <p:txBody>
            <a:bodyPr/>
            <a:lstStyle/>
            <a:p/>
          </p:txBody>
        </p:sp>
        <p:sp>
          <p:nvSpPr>
            <p:cNvPr id="167" name="tx167"/>
            <p:cNvSpPr/>
            <p:nvPr/>
          </p:nvSpPr>
          <p:spPr>
            <a:xfrm>
              <a:off x="2402756" y="5869288"/>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1.8</a:t>
              </a:r>
            </a:p>
          </p:txBody>
        </p:sp>
        <p:sp>
          <p:nvSpPr>
            <p:cNvPr id="168" name="tx168"/>
            <p:cNvSpPr/>
            <p:nvPr/>
          </p:nvSpPr>
          <p:spPr>
            <a:xfrm>
              <a:off x="2532055"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1.9</a:t>
              </a:r>
            </a:p>
          </p:txBody>
        </p:sp>
        <p:sp>
          <p:nvSpPr>
            <p:cNvPr id="169" name="tx169"/>
            <p:cNvSpPr/>
            <p:nvPr/>
          </p:nvSpPr>
          <p:spPr>
            <a:xfrm>
              <a:off x="5621938" y="5869219"/>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2.3</a:t>
              </a:r>
            </a:p>
          </p:txBody>
        </p:sp>
        <p:sp>
          <p:nvSpPr>
            <p:cNvPr id="170" name="tx170"/>
            <p:cNvSpPr/>
            <p:nvPr/>
          </p:nvSpPr>
          <p:spPr>
            <a:xfrm>
              <a:off x="5248540"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1.5</a:t>
              </a:r>
            </a:p>
          </p:txBody>
        </p:sp>
        <p:sp>
          <p:nvSpPr>
            <p:cNvPr id="171" name="tx171"/>
            <p:cNvSpPr/>
            <p:nvPr/>
          </p:nvSpPr>
          <p:spPr>
            <a:xfrm>
              <a:off x="8073481" y="5870735"/>
              <a:ext cx="200930"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172" name="tx172"/>
            <p:cNvSpPr/>
            <p:nvPr/>
          </p:nvSpPr>
          <p:spPr>
            <a:xfrm>
              <a:off x="7017817" y="5483809"/>
              <a:ext cx="200930"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a:t>
              </a:r>
            </a:p>
          </p:txBody>
        </p:sp>
        <p:sp>
          <p:nvSpPr>
            <p:cNvPr id="173" name="tx173"/>
            <p:cNvSpPr/>
            <p:nvPr/>
          </p:nvSpPr>
          <p:spPr>
            <a:xfrm>
              <a:off x="673990"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74" name="tx174"/>
            <p:cNvSpPr/>
            <p:nvPr/>
          </p:nvSpPr>
          <p:spPr>
            <a:xfrm>
              <a:off x="673990"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75" name="tx175"/>
            <p:cNvSpPr/>
            <p:nvPr/>
          </p:nvSpPr>
          <p:spPr>
            <a:xfrm>
              <a:off x="1286640"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 M</a:t>
              </a:r>
            </a:p>
          </p:txBody>
        </p:sp>
        <p:sp>
          <p:nvSpPr>
            <p:cNvPr id="176" name="tx176"/>
            <p:cNvSpPr/>
            <p:nvPr/>
          </p:nvSpPr>
          <p:spPr>
            <a:xfrm>
              <a:off x="2872440" y="6136705"/>
              <a:ext cx="254049"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 M</a:t>
              </a:r>
            </a:p>
          </p:txBody>
        </p:sp>
        <p:sp>
          <p:nvSpPr>
            <p:cNvPr id="177" name="tx177"/>
            <p:cNvSpPr/>
            <p:nvPr/>
          </p:nvSpPr>
          <p:spPr>
            <a:xfrm>
              <a:off x="4458240" y="6136705"/>
              <a:ext cx="254049"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 M</a:t>
              </a:r>
            </a:p>
          </p:txBody>
        </p:sp>
        <p:sp>
          <p:nvSpPr>
            <p:cNvPr id="178" name="tx178"/>
            <p:cNvSpPr/>
            <p:nvPr/>
          </p:nvSpPr>
          <p:spPr>
            <a:xfrm>
              <a:off x="6044040" y="6134770"/>
              <a:ext cx="254049"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3 M</a:t>
              </a:r>
            </a:p>
          </p:txBody>
        </p:sp>
        <p:sp>
          <p:nvSpPr>
            <p:cNvPr id="179" name="tx179"/>
            <p:cNvSpPr/>
            <p:nvPr/>
          </p:nvSpPr>
          <p:spPr>
            <a:xfrm>
              <a:off x="7629840" y="6137151"/>
              <a:ext cx="254049"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 M</a:t>
              </a:r>
            </a:p>
          </p:txBody>
        </p:sp>
        <p:sp>
          <p:nvSpPr>
            <p:cNvPr id="180" name="tx180"/>
            <p:cNvSpPr/>
            <p:nvPr/>
          </p:nvSpPr>
          <p:spPr>
            <a:xfrm>
              <a:off x="3591014"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81" name="tx181"/>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85%. This is lower than in 2019, where coverage was 87%.
1,941,000 children missed their routine first dose of measles vaccine.
MCV2 is typically administered to children between 18 months and five years old. MCV2 coverage remained relatively constant at 75%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632276"/>
              <a:ext cx="3397293" cy="527731"/>
            </a:xfrm>
            <a:custGeom>
              <a:avLst/>
              <a:pathLst>
                <a:path w="3397293" h="527731">
                  <a:moveTo>
                    <a:pt x="0" y="527731"/>
                  </a:moveTo>
                  <a:lnTo>
                    <a:pt x="147708" y="527731"/>
                  </a:lnTo>
                  <a:lnTo>
                    <a:pt x="295416" y="499956"/>
                  </a:lnTo>
                  <a:lnTo>
                    <a:pt x="443125" y="444405"/>
                  </a:lnTo>
                  <a:lnTo>
                    <a:pt x="590833" y="388854"/>
                  </a:lnTo>
                  <a:lnTo>
                    <a:pt x="738541" y="333304"/>
                  </a:lnTo>
                  <a:lnTo>
                    <a:pt x="886250" y="249978"/>
                  </a:lnTo>
                  <a:lnTo>
                    <a:pt x="1033958" y="194427"/>
                  </a:lnTo>
                  <a:lnTo>
                    <a:pt x="1181667" y="138876"/>
                  </a:lnTo>
                  <a:lnTo>
                    <a:pt x="1329375" y="0"/>
                  </a:lnTo>
                  <a:lnTo>
                    <a:pt x="1477083" y="0"/>
                  </a:lnTo>
                  <a:lnTo>
                    <a:pt x="1624792" y="55550"/>
                  </a:lnTo>
                  <a:lnTo>
                    <a:pt x="1772500" y="55550"/>
                  </a:lnTo>
                  <a:lnTo>
                    <a:pt x="1920209" y="83326"/>
                  </a:lnTo>
                  <a:lnTo>
                    <a:pt x="2067917" y="83326"/>
                  </a:lnTo>
                  <a:lnTo>
                    <a:pt x="2215625" y="111101"/>
                  </a:lnTo>
                  <a:lnTo>
                    <a:pt x="2363334" y="111101"/>
                  </a:lnTo>
                  <a:lnTo>
                    <a:pt x="2511042" y="83326"/>
                  </a:lnTo>
                  <a:lnTo>
                    <a:pt x="2658751" y="55550"/>
                  </a:lnTo>
                  <a:lnTo>
                    <a:pt x="2806459" y="27775"/>
                  </a:lnTo>
                  <a:lnTo>
                    <a:pt x="2954167" y="83326"/>
                  </a:lnTo>
                  <a:lnTo>
                    <a:pt x="3101876" y="138876"/>
                  </a:lnTo>
                  <a:lnTo>
                    <a:pt x="3249584" y="111101"/>
                  </a:lnTo>
                  <a:lnTo>
                    <a:pt x="3397293" y="55550"/>
                  </a:lnTo>
                </a:path>
              </a:pathLst>
            </a:custGeom>
            <a:ln w="27101" cap="flat">
              <a:solidFill>
                <a:srgbClr val="F4A81D">
                  <a:alpha val="69803"/>
                </a:srgbClr>
              </a:solidFill>
              <a:prstDash val="solid"/>
              <a:round/>
            </a:ln>
          </p:spPr>
          <p:txBody>
            <a:bodyPr/>
            <a:lstStyle/>
            <a:p/>
          </p:txBody>
        </p:sp>
        <p:sp>
          <p:nvSpPr>
            <p:cNvPr id="26" name="pl26"/>
            <p:cNvSpPr/>
            <p:nvPr/>
          </p:nvSpPr>
          <p:spPr>
            <a:xfrm>
              <a:off x="1120965" y="1021219"/>
              <a:ext cx="3397293" cy="277753"/>
            </a:xfrm>
            <a:custGeom>
              <a:avLst/>
              <a:pathLst>
                <a:path w="3397293" h="277753">
                  <a:moveTo>
                    <a:pt x="0" y="27775"/>
                  </a:moveTo>
                  <a:lnTo>
                    <a:pt x="147708" y="0"/>
                  </a:lnTo>
                  <a:lnTo>
                    <a:pt x="295416" y="27775"/>
                  </a:lnTo>
                  <a:lnTo>
                    <a:pt x="443125" y="0"/>
                  </a:lnTo>
                  <a:lnTo>
                    <a:pt x="590833" y="27775"/>
                  </a:lnTo>
                  <a:lnTo>
                    <a:pt x="738541" y="55550"/>
                  </a:lnTo>
                  <a:lnTo>
                    <a:pt x="886250" y="0"/>
                  </a:lnTo>
                  <a:lnTo>
                    <a:pt x="1033958" y="27775"/>
                  </a:lnTo>
                  <a:lnTo>
                    <a:pt x="1181667" y="0"/>
                  </a:lnTo>
                  <a:lnTo>
                    <a:pt x="1329375" y="27775"/>
                  </a:lnTo>
                  <a:lnTo>
                    <a:pt x="1477083" y="27775"/>
                  </a:lnTo>
                  <a:lnTo>
                    <a:pt x="1624792" y="0"/>
                  </a:lnTo>
                  <a:lnTo>
                    <a:pt x="1772500" y="0"/>
                  </a:lnTo>
                  <a:lnTo>
                    <a:pt x="1920209" y="55550"/>
                  </a:lnTo>
                  <a:lnTo>
                    <a:pt x="2067917" y="27775"/>
                  </a:lnTo>
                  <a:lnTo>
                    <a:pt x="2215625" y="27775"/>
                  </a:lnTo>
                  <a:lnTo>
                    <a:pt x="2363334" y="55550"/>
                  </a:lnTo>
                  <a:lnTo>
                    <a:pt x="2511042" y="166652"/>
                  </a:lnTo>
                  <a:lnTo>
                    <a:pt x="2658751" y="83326"/>
                  </a:lnTo>
                  <a:lnTo>
                    <a:pt x="2806459" y="194427"/>
                  </a:lnTo>
                  <a:lnTo>
                    <a:pt x="2954167" y="222202"/>
                  </a:lnTo>
                  <a:lnTo>
                    <a:pt x="3101876" y="249978"/>
                  </a:lnTo>
                  <a:lnTo>
                    <a:pt x="3249584" y="277753"/>
                  </a:lnTo>
                  <a:lnTo>
                    <a:pt x="3397293" y="249978"/>
                  </a:lnTo>
                </a:path>
              </a:pathLst>
            </a:custGeom>
            <a:ln w="27101" cap="flat">
              <a:solidFill>
                <a:srgbClr val="F26829">
                  <a:alpha val="69803"/>
                </a:srgbClr>
              </a:solidFill>
              <a:prstDash val="solid"/>
              <a:round/>
            </a:ln>
          </p:spPr>
          <p:txBody>
            <a:bodyPr/>
            <a:lstStyle/>
            <a:p/>
          </p:txBody>
        </p:sp>
        <p:sp>
          <p:nvSpPr>
            <p:cNvPr id="27" name="pl27"/>
            <p:cNvSpPr/>
            <p:nvPr/>
          </p:nvSpPr>
          <p:spPr>
            <a:xfrm>
              <a:off x="1120965" y="1354523"/>
              <a:ext cx="3397293" cy="333304"/>
            </a:xfrm>
            <a:custGeom>
              <a:avLst/>
              <a:pathLst>
                <a:path w="3397293" h="333304">
                  <a:moveTo>
                    <a:pt x="0" y="333304"/>
                  </a:moveTo>
                  <a:lnTo>
                    <a:pt x="147708" y="305528"/>
                  </a:lnTo>
                  <a:lnTo>
                    <a:pt x="295416" y="305528"/>
                  </a:lnTo>
                  <a:lnTo>
                    <a:pt x="443125" y="277753"/>
                  </a:lnTo>
                  <a:lnTo>
                    <a:pt x="590833" y="222202"/>
                  </a:lnTo>
                  <a:lnTo>
                    <a:pt x="738541" y="249978"/>
                  </a:lnTo>
                  <a:lnTo>
                    <a:pt x="886250" y="249978"/>
                  </a:lnTo>
                  <a:lnTo>
                    <a:pt x="1033958" y="249978"/>
                  </a:lnTo>
                  <a:lnTo>
                    <a:pt x="1181667" y="249978"/>
                  </a:lnTo>
                  <a:lnTo>
                    <a:pt x="1329375" y="222202"/>
                  </a:lnTo>
                  <a:lnTo>
                    <a:pt x="1477083" y="166652"/>
                  </a:lnTo>
                  <a:lnTo>
                    <a:pt x="1624792" y="166652"/>
                  </a:lnTo>
                  <a:lnTo>
                    <a:pt x="1772500" y="166652"/>
                  </a:lnTo>
                  <a:lnTo>
                    <a:pt x="1920209" y="111101"/>
                  </a:lnTo>
                  <a:lnTo>
                    <a:pt x="2067917" y="83326"/>
                  </a:lnTo>
                  <a:lnTo>
                    <a:pt x="2215625" y="55550"/>
                  </a:lnTo>
                  <a:lnTo>
                    <a:pt x="2363334" y="27775"/>
                  </a:lnTo>
                  <a:lnTo>
                    <a:pt x="2511042" y="27775"/>
                  </a:lnTo>
                  <a:lnTo>
                    <a:pt x="2658751" y="0"/>
                  </a:lnTo>
                  <a:lnTo>
                    <a:pt x="2806459" y="0"/>
                  </a:lnTo>
                  <a:lnTo>
                    <a:pt x="2954167" y="0"/>
                  </a:lnTo>
                  <a:lnTo>
                    <a:pt x="3101876" y="55550"/>
                  </a:lnTo>
                  <a:lnTo>
                    <a:pt x="3249584" y="55550"/>
                  </a:lnTo>
                  <a:lnTo>
                    <a:pt x="3397293" y="83326"/>
                  </a:lnTo>
                </a:path>
              </a:pathLst>
            </a:custGeom>
            <a:ln w="27101" cap="flat">
              <a:solidFill>
                <a:srgbClr val="BD53BD">
                  <a:alpha val="69803"/>
                </a:srgbClr>
              </a:solidFill>
              <a:prstDash val="solid"/>
              <a:round/>
            </a:ln>
          </p:spPr>
          <p:txBody>
            <a:bodyPr/>
            <a:lstStyle/>
            <a:p/>
          </p:txBody>
        </p:sp>
        <p:sp>
          <p:nvSpPr>
            <p:cNvPr id="28" name="pl28"/>
            <p:cNvSpPr/>
            <p:nvPr/>
          </p:nvSpPr>
          <p:spPr>
            <a:xfrm>
              <a:off x="1120965" y="965668"/>
              <a:ext cx="3397293" cy="138876"/>
            </a:xfrm>
            <a:custGeom>
              <a:avLst/>
              <a:pathLst>
                <a:path w="3397293" h="138876">
                  <a:moveTo>
                    <a:pt x="0" y="138876"/>
                  </a:moveTo>
                  <a:lnTo>
                    <a:pt x="147708" y="111101"/>
                  </a:lnTo>
                  <a:lnTo>
                    <a:pt x="295416" y="138876"/>
                  </a:lnTo>
                  <a:lnTo>
                    <a:pt x="443125" y="138876"/>
                  </a:lnTo>
                  <a:lnTo>
                    <a:pt x="590833" y="111101"/>
                  </a:lnTo>
                  <a:lnTo>
                    <a:pt x="738541" y="83326"/>
                  </a:lnTo>
                  <a:lnTo>
                    <a:pt x="886250" y="55550"/>
                  </a:lnTo>
                  <a:lnTo>
                    <a:pt x="1033958" y="27775"/>
                  </a:lnTo>
                  <a:lnTo>
                    <a:pt x="1181667" y="27775"/>
                  </a:lnTo>
                  <a:lnTo>
                    <a:pt x="1329375" y="55550"/>
                  </a:lnTo>
                  <a:lnTo>
                    <a:pt x="1477083" y="83326"/>
                  </a:lnTo>
                  <a:lnTo>
                    <a:pt x="1624792" y="55550"/>
                  </a:lnTo>
                  <a:lnTo>
                    <a:pt x="1772500" y="27775"/>
                  </a:lnTo>
                  <a:lnTo>
                    <a:pt x="1920209" y="27775"/>
                  </a:lnTo>
                  <a:lnTo>
                    <a:pt x="2067917" y="55550"/>
                  </a:lnTo>
                  <a:lnTo>
                    <a:pt x="2215625" y="55550"/>
                  </a:lnTo>
                  <a:lnTo>
                    <a:pt x="2363334" y="83326"/>
                  </a:lnTo>
                  <a:lnTo>
                    <a:pt x="2511042" y="27775"/>
                  </a:lnTo>
                  <a:lnTo>
                    <a:pt x="2658751" y="27775"/>
                  </a:lnTo>
                  <a:lnTo>
                    <a:pt x="2806459" y="0"/>
                  </a:lnTo>
                  <a:lnTo>
                    <a:pt x="2954167" y="55550"/>
                  </a:lnTo>
                  <a:lnTo>
                    <a:pt x="3101876" y="27775"/>
                  </a:lnTo>
                  <a:lnTo>
                    <a:pt x="3249584" y="55550"/>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21219"/>
              <a:ext cx="3397293" cy="888810"/>
            </a:xfrm>
            <a:custGeom>
              <a:avLst/>
              <a:pathLst>
                <a:path w="3397293" h="888810">
                  <a:moveTo>
                    <a:pt x="0" y="861035"/>
                  </a:moveTo>
                  <a:lnTo>
                    <a:pt x="147708" y="861035"/>
                  </a:lnTo>
                  <a:lnTo>
                    <a:pt x="295416" y="888810"/>
                  </a:lnTo>
                  <a:lnTo>
                    <a:pt x="443125" y="805484"/>
                  </a:lnTo>
                  <a:lnTo>
                    <a:pt x="590833" y="694383"/>
                  </a:lnTo>
                  <a:lnTo>
                    <a:pt x="738541" y="583282"/>
                  </a:lnTo>
                  <a:lnTo>
                    <a:pt x="886250" y="583282"/>
                  </a:lnTo>
                  <a:lnTo>
                    <a:pt x="1033958" y="555506"/>
                  </a:lnTo>
                  <a:lnTo>
                    <a:pt x="1181667" y="499956"/>
                  </a:lnTo>
                  <a:lnTo>
                    <a:pt x="1329375" y="388854"/>
                  </a:lnTo>
                  <a:lnTo>
                    <a:pt x="1477083" y="305528"/>
                  </a:lnTo>
                  <a:lnTo>
                    <a:pt x="1624792" y="249978"/>
                  </a:lnTo>
                  <a:lnTo>
                    <a:pt x="1772500" y="277753"/>
                  </a:lnTo>
                  <a:lnTo>
                    <a:pt x="1920209" y="249978"/>
                  </a:lnTo>
                  <a:lnTo>
                    <a:pt x="2067917" y="194427"/>
                  </a:lnTo>
                  <a:lnTo>
                    <a:pt x="2215625" y="166652"/>
                  </a:lnTo>
                  <a:lnTo>
                    <a:pt x="2363334" y="138876"/>
                  </a:lnTo>
                  <a:lnTo>
                    <a:pt x="2511042" y="83326"/>
                  </a:lnTo>
                  <a:lnTo>
                    <a:pt x="2658751" y="27775"/>
                  </a:lnTo>
                  <a:lnTo>
                    <a:pt x="2806459" y="0"/>
                  </a:lnTo>
                  <a:lnTo>
                    <a:pt x="2954167" y="166652"/>
                  </a:lnTo>
                  <a:lnTo>
                    <a:pt x="3101876" y="194427"/>
                  </a:lnTo>
                  <a:lnTo>
                    <a:pt x="3249584" y="0"/>
                  </a:lnTo>
                  <a:lnTo>
                    <a:pt x="3397293" y="83326"/>
                  </a:lnTo>
                </a:path>
              </a:pathLst>
            </a:custGeom>
            <a:ln w="27101" cap="flat">
              <a:solidFill>
                <a:srgbClr val="008DC9">
                  <a:alpha val="69803"/>
                </a:srgbClr>
              </a:solidFill>
              <a:prstDash val="solid"/>
              <a:round/>
            </a:ln>
          </p:spPr>
          <p:txBody>
            <a:bodyPr/>
            <a:lstStyle/>
            <a:p/>
          </p:txBody>
        </p:sp>
        <p:sp>
          <p:nvSpPr>
            <p:cNvPr id="30" name="pl30"/>
            <p:cNvSpPr/>
            <p:nvPr/>
          </p:nvSpPr>
          <p:spPr>
            <a:xfrm>
              <a:off x="1120965" y="937893"/>
              <a:ext cx="3397293" cy="333304"/>
            </a:xfrm>
            <a:custGeom>
              <a:avLst/>
              <a:pathLst>
                <a:path w="3397293" h="333304">
                  <a:moveTo>
                    <a:pt x="0" y="333304"/>
                  </a:moveTo>
                  <a:lnTo>
                    <a:pt x="147708" y="305528"/>
                  </a:lnTo>
                  <a:lnTo>
                    <a:pt x="295416" y="305528"/>
                  </a:lnTo>
                  <a:lnTo>
                    <a:pt x="443125" y="305528"/>
                  </a:lnTo>
                  <a:lnTo>
                    <a:pt x="590833" y="249978"/>
                  </a:lnTo>
                  <a:lnTo>
                    <a:pt x="738541" y="249978"/>
                  </a:lnTo>
                  <a:lnTo>
                    <a:pt x="886250" y="111101"/>
                  </a:lnTo>
                  <a:lnTo>
                    <a:pt x="1033958" y="138876"/>
                  </a:lnTo>
                  <a:lnTo>
                    <a:pt x="1181667" y="55550"/>
                  </a:lnTo>
                  <a:lnTo>
                    <a:pt x="1329375" y="0"/>
                  </a:lnTo>
                  <a:lnTo>
                    <a:pt x="1477083" y="0"/>
                  </a:lnTo>
                  <a:lnTo>
                    <a:pt x="1624792" y="27775"/>
                  </a:lnTo>
                  <a:lnTo>
                    <a:pt x="1772500" y="27775"/>
                  </a:lnTo>
                  <a:lnTo>
                    <a:pt x="1920209" y="27775"/>
                  </a:lnTo>
                  <a:lnTo>
                    <a:pt x="2067917" y="27775"/>
                  </a:lnTo>
                  <a:lnTo>
                    <a:pt x="2215625" y="27775"/>
                  </a:lnTo>
                  <a:lnTo>
                    <a:pt x="2363334" y="27775"/>
                  </a:lnTo>
                  <a:lnTo>
                    <a:pt x="2511042" y="27775"/>
                  </a:lnTo>
                  <a:lnTo>
                    <a:pt x="2658751" y="27775"/>
                  </a:lnTo>
                  <a:lnTo>
                    <a:pt x="2806459" y="27775"/>
                  </a:lnTo>
                  <a:lnTo>
                    <a:pt x="2954167" y="55550"/>
                  </a:lnTo>
                  <a:lnTo>
                    <a:pt x="3101876" y="138876"/>
                  </a:lnTo>
                  <a:lnTo>
                    <a:pt x="3249584" y="111101"/>
                  </a:lnTo>
                  <a:lnTo>
                    <a:pt x="3397293" y="138876"/>
                  </a:lnTo>
                </a:path>
              </a:pathLst>
            </a:custGeom>
            <a:ln w="27101" cap="flat">
              <a:solidFill>
                <a:srgbClr val="40BF73">
                  <a:alpha val="69803"/>
                </a:srgbClr>
              </a:solidFill>
              <a:prstDash val="solid"/>
              <a:round/>
            </a:ln>
          </p:spPr>
          <p:txBody>
            <a:bodyPr/>
            <a:lstStyle/>
            <a:p/>
          </p:txBody>
        </p:sp>
        <p:sp>
          <p:nvSpPr>
            <p:cNvPr id="31" name="pl31"/>
            <p:cNvSpPr/>
            <p:nvPr/>
          </p:nvSpPr>
          <p:spPr>
            <a:xfrm>
              <a:off x="1120965" y="1021219"/>
              <a:ext cx="3397293" cy="277753"/>
            </a:xfrm>
            <a:custGeom>
              <a:avLst/>
              <a:pathLst>
                <a:path w="3397293" h="277753">
                  <a:moveTo>
                    <a:pt x="0" y="27775"/>
                  </a:moveTo>
                  <a:lnTo>
                    <a:pt x="147708" y="0"/>
                  </a:lnTo>
                  <a:lnTo>
                    <a:pt x="295416" y="27775"/>
                  </a:lnTo>
                  <a:lnTo>
                    <a:pt x="443125" y="0"/>
                  </a:lnTo>
                  <a:lnTo>
                    <a:pt x="590833" y="27775"/>
                  </a:lnTo>
                  <a:lnTo>
                    <a:pt x="738541" y="55550"/>
                  </a:lnTo>
                  <a:lnTo>
                    <a:pt x="886250" y="0"/>
                  </a:lnTo>
                  <a:lnTo>
                    <a:pt x="1033958" y="27775"/>
                  </a:lnTo>
                  <a:lnTo>
                    <a:pt x="1181667" y="0"/>
                  </a:lnTo>
                  <a:lnTo>
                    <a:pt x="1329375" y="27775"/>
                  </a:lnTo>
                  <a:lnTo>
                    <a:pt x="1477083" y="27775"/>
                  </a:lnTo>
                  <a:lnTo>
                    <a:pt x="1624792" y="0"/>
                  </a:lnTo>
                  <a:lnTo>
                    <a:pt x="1772500" y="0"/>
                  </a:lnTo>
                  <a:lnTo>
                    <a:pt x="1920209" y="55550"/>
                  </a:lnTo>
                  <a:lnTo>
                    <a:pt x="2067917" y="27775"/>
                  </a:lnTo>
                  <a:lnTo>
                    <a:pt x="2215625" y="27775"/>
                  </a:lnTo>
                  <a:lnTo>
                    <a:pt x="2363334" y="55550"/>
                  </a:lnTo>
                  <a:lnTo>
                    <a:pt x="2511042" y="166652"/>
                  </a:lnTo>
                  <a:lnTo>
                    <a:pt x="2658751" y="83326"/>
                  </a:lnTo>
                  <a:lnTo>
                    <a:pt x="2806459" y="194427"/>
                  </a:lnTo>
                  <a:lnTo>
                    <a:pt x="2954167" y="222202"/>
                  </a:lnTo>
                  <a:lnTo>
                    <a:pt x="3101876" y="249978"/>
                  </a:lnTo>
                  <a:lnTo>
                    <a:pt x="3249584" y="277753"/>
                  </a:lnTo>
                  <a:lnTo>
                    <a:pt x="3397293" y="249978"/>
                  </a:lnTo>
                </a:path>
              </a:pathLst>
            </a:custGeom>
            <a:ln w="65043" cap="flat">
              <a:solidFill>
                <a:srgbClr val="000000">
                  <a:alpha val="100000"/>
                </a:srgbClr>
              </a:solidFill>
              <a:prstDash val="solid"/>
              <a:round/>
            </a:ln>
          </p:spPr>
          <p:txBody>
            <a:bodyPr/>
            <a:lstStyle/>
            <a:p/>
          </p:txBody>
        </p:sp>
        <p:sp>
          <p:nvSpPr>
            <p:cNvPr id="32" name="pl32"/>
            <p:cNvSpPr/>
            <p:nvPr/>
          </p:nvSpPr>
          <p:spPr>
            <a:xfrm>
              <a:off x="1120965" y="1021219"/>
              <a:ext cx="3397293" cy="277753"/>
            </a:xfrm>
            <a:custGeom>
              <a:avLst/>
              <a:pathLst>
                <a:path w="3397293" h="277753">
                  <a:moveTo>
                    <a:pt x="0" y="27775"/>
                  </a:moveTo>
                  <a:lnTo>
                    <a:pt x="147708" y="0"/>
                  </a:lnTo>
                  <a:lnTo>
                    <a:pt x="295416" y="27775"/>
                  </a:lnTo>
                  <a:lnTo>
                    <a:pt x="443125" y="0"/>
                  </a:lnTo>
                  <a:lnTo>
                    <a:pt x="590833" y="27775"/>
                  </a:lnTo>
                  <a:lnTo>
                    <a:pt x="738541" y="55550"/>
                  </a:lnTo>
                  <a:lnTo>
                    <a:pt x="886250" y="0"/>
                  </a:lnTo>
                  <a:lnTo>
                    <a:pt x="1033958" y="27775"/>
                  </a:lnTo>
                  <a:lnTo>
                    <a:pt x="1181667" y="0"/>
                  </a:lnTo>
                  <a:lnTo>
                    <a:pt x="1329375" y="27775"/>
                  </a:lnTo>
                  <a:lnTo>
                    <a:pt x="1477083" y="27775"/>
                  </a:lnTo>
                  <a:lnTo>
                    <a:pt x="1624792" y="0"/>
                  </a:lnTo>
                  <a:lnTo>
                    <a:pt x="1772500" y="0"/>
                  </a:lnTo>
                  <a:lnTo>
                    <a:pt x="1920209" y="55550"/>
                  </a:lnTo>
                  <a:lnTo>
                    <a:pt x="2067917" y="27775"/>
                  </a:lnTo>
                  <a:lnTo>
                    <a:pt x="2215625" y="27775"/>
                  </a:lnTo>
                  <a:lnTo>
                    <a:pt x="2363334" y="55550"/>
                  </a:lnTo>
                  <a:lnTo>
                    <a:pt x="2511042" y="166652"/>
                  </a:lnTo>
                  <a:lnTo>
                    <a:pt x="2658751" y="83326"/>
                  </a:lnTo>
                  <a:lnTo>
                    <a:pt x="2806459" y="194427"/>
                  </a:lnTo>
                  <a:lnTo>
                    <a:pt x="2954167" y="222202"/>
                  </a:lnTo>
                  <a:lnTo>
                    <a:pt x="3101876" y="249978"/>
                  </a:lnTo>
                  <a:lnTo>
                    <a:pt x="3249584" y="277753"/>
                  </a:lnTo>
                  <a:lnTo>
                    <a:pt x="3397293" y="249978"/>
                  </a:lnTo>
                </a:path>
              </a:pathLst>
            </a:custGeom>
            <a:ln w="40651" cap="flat">
              <a:solidFill>
                <a:srgbClr val="F26829">
                  <a:alpha val="100000"/>
                </a:srgbClr>
              </a:solidFill>
              <a:prstDash val="solid"/>
              <a:round/>
            </a:ln>
          </p:spPr>
          <p:txBody>
            <a:bodyPr/>
            <a:lstStyle/>
            <a:p/>
          </p:txBody>
        </p:sp>
        <p:sp>
          <p:nvSpPr>
            <p:cNvPr id="33" name="tx33"/>
            <p:cNvSpPr/>
            <p:nvPr/>
          </p:nvSpPr>
          <p:spPr>
            <a:xfrm>
              <a:off x="1060675"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 name="tx34"/>
            <p:cNvSpPr/>
            <p:nvPr/>
          </p:nvSpPr>
          <p:spPr>
            <a:xfrm>
              <a:off x="1799217" y="904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 name="tx35"/>
            <p:cNvSpPr/>
            <p:nvPr/>
          </p:nvSpPr>
          <p:spPr>
            <a:xfrm>
              <a:off x="2537759"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 name="tx36"/>
            <p:cNvSpPr/>
            <p:nvPr/>
          </p:nvSpPr>
          <p:spPr>
            <a:xfrm>
              <a:off x="3276301" y="8765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 name="tx37"/>
            <p:cNvSpPr/>
            <p:nvPr/>
          </p:nvSpPr>
          <p:spPr>
            <a:xfrm>
              <a:off x="3867135" y="1043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 name="tx38"/>
            <p:cNvSpPr/>
            <p:nvPr/>
          </p:nvSpPr>
          <p:spPr>
            <a:xfrm>
              <a:off x="4457968"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1837752"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54" name="pl54"/>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5" name="pl55"/>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54845" y="471005"/>
              <a:ext cx="232953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AMR, 2000-2023</a:t>
              </a:r>
            </a:p>
          </p:txBody>
        </p:sp>
        <p:sp>
          <p:nvSpPr>
            <p:cNvPr id="65" name="pl65"/>
            <p:cNvSpPr/>
            <p:nvPr/>
          </p:nvSpPr>
          <p:spPr>
            <a:xfrm>
              <a:off x="5267799" y="31335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21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9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97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67799" y="3489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2777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267799" y="2065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7" name="pl77"/>
            <p:cNvSpPr/>
            <p:nvPr/>
          </p:nvSpPr>
          <p:spPr>
            <a:xfrm>
              <a:off x="5267799" y="1353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37664" y="1281880"/>
              <a:ext cx="3397293" cy="1353157"/>
            </a:xfrm>
            <a:custGeom>
              <a:avLst/>
              <a:pathLst>
                <a:path w="3397293" h="1353157">
                  <a:moveTo>
                    <a:pt x="0" y="1353157"/>
                  </a:moveTo>
                  <a:lnTo>
                    <a:pt x="147708" y="1353157"/>
                  </a:lnTo>
                  <a:lnTo>
                    <a:pt x="295416" y="1281938"/>
                  </a:lnTo>
                  <a:lnTo>
                    <a:pt x="443125" y="1139501"/>
                  </a:lnTo>
                  <a:lnTo>
                    <a:pt x="590833" y="997063"/>
                  </a:lnTo>
                  <a:lnTo>
                    <a:pt x="738541" y="854625"/>
                  </a:lnTo>
                  <a:lnTo>
                    <a:pt x="886250" y="640969"/>
                  </a:lnTo>
                  <a:lnTo>
                    <a:pt x="1033958" y="498531"/>
                  </a:lnTo>
                  <a:lnTo>
                    <a:pt x="1181667" y="356094"/>
                  </a:lnTo>
                  <a:lnTo>
                    <a:pt x="1329375" y="0"/>
                  </a:lnTo>
                  <a:lnTo>
                    <a:pt x="1477083" y="0"/>
                  </a:lnTo>
                  <a:lnTo>
                    <a:pt x="1624792" y="142437"/>
                  </a:lnTo>
                  <a:lnTo>
                    <a:pt x="1772500" y="142437"/>
                  </a:lnTo>
                  <a:lnTo>
                    <a:pt x="1920209" y="213656"/>
                  </a:lnTo>
                  <a:lnTo>
                    <a:pt x="2067917" y="213656"/>
                  </a:lnTo>
                  <a:lnTo>
                    <a:pt x="2215625" y="284875"/>
                  </a:lnTo>
                  <a:lnTo>
                    <a:pt x="2363334" y="284875"/>
                  </a:lnTo>
                  <a:lnTo>
                    <a:pt x="2511042" y="213656"/>
                  </a:lnTo>
                  <a:lnTo>
                    <a:pt x="2658751" y="142437"/>
                  </a:lnTo>
                  <a:lnTo>
                    <a:pt x="2806459" y="71218"/>
                  </a:lnTo>
                  <a:lnTo>
                    <a:pt x="2954167" y="213656"/>
                  </a:lnTo>
                  <a:lnTo>
                    <a:pt x="3101876" y="356094"/>
                  </a:lnTo>
                  <a:lnTo>
                    <a:pt x="3249584" y="284875"/>
                  </a:lnTo>
                  <a:lnTo>
                    <a:pt x="3397293" y="142437"/>
                  </a:lnTo>
                </a:path>
              </a:pathLst>
            </a:custGeom>
            <a:ln w="27101" cap="flat">
              <a:solidFill>
                <a:srgbClr val="F4A81D">
                  <a:alpha val="69803"/>
                </a:srgbClr>
              </a:solidFill>
              <a:prstDash val="solid"/>
              <a:round/>
            </a:ln>
          </p:spPr>
          <p:txBody>
            <a:bodyPr/>
            <a:lstStyle/>
            <a:p/>
          </p:txBody>
        </p:sp>
        <p:sp>
          <p:nvSpPr>
            <p:cNvPr id="85" name="pl85"/>
            <p:cNvSpPr/>
            <p:nvPr/>
          </p:nvSpPr>
          <p:spPr>
            <a:xfrm>
              <a:off x="5437664" y="854567"/>
              <a:ext cx="3397293" cy="712188"/>
            </a:xfrm>
            <a:custGeom>
              <a:avLst/>
              <a:pathLst>
                <a:path w="3397293" h="712188">
                  <a:moveTo>
                    <a:pt x="0" y="71218"/>
                  </a:moveTo>
                  <a:lnTo>
                    <a:pt x="147708" y="0"/>
                  </a:lnTo>
                  <a:lnTo>
                    <a:pt x="295416" y="71218"/>
                  </a:lnTo>
                  <a:lnTo>
                    <a:pt x="443125" y="0"/>
                  </a:lnTo>
                  <a:lnTo>
                    <a:pt x="590833" y="71218"/>
                  </a:lnTo>
                  <a:lnTo>
                    <a:pt x="738541" y="142437"/>
                  </a:lnTo>
                  <a:lnTo>
                    <a:pt x="886250" y="0"/>
                  </a:lnTo>
                  <a:lnTo>
                    <a:pt x="1033958" y="71218"/>
                  </a:lnTo>
                  <a:lnTo>
                    <a:pt x="1181667" y="0"/>
                  </a:lnTo>
                  <a:lnTo>
                    <a:pt x="1329375" y="71218"/>
                  </a:lnTo>
                  <a:lnTo>
                    <a:pt x="1477083" y="71218"/>
                  </a:lnTo>
                  <a:lnTo>
                    <a:pt x="1624792" y="0"/>
                  </a:lnTo>
                  <a:lnTo>
                    <a:pt x="1772500" y="0"/>
                  </a:lnTo>
                  <a:lnTo>
                    <a:pt x="1920209" y="142437"/>
                  </a:lnTo>
                  <a:lnTo>
                    <a:pt x="2067917" y="71218"/>
                  </a:lnTo>
                  <a:lnTo>
                    <a:pt x="2215625" y="71218"/>
                  </a:lnTo>
                  <a:lnTo>
                    <a:pt x="2363334" y="142437"/>
                  </a:lnTo>
                  <a:lnTo>
                    <a:pt x="2511042" y="427312"/>
                  </a:lnTo>
                  <a:lnTo>
                    <a:pt x="2658751" y="213656"/>
                  </a:lnTo>
                  <a:lnTo>
                    <a:pt x="2806459" y="498531"/>
                  </a:lnTo>
                  <a:lnTo>
                    <a:pt x="2954167" y="569750"/>
                  </a:lnTo>
                  <a:lnTo>
                    <a:pt x="3101876" y="640969"/>
                  </a:lnTo>
                  <a:lnTo>
                    <a:pt x="3249584" y="712188"/>
                  </a:lnTo>
                  <a:lnTo>
                    <a:pt x="3397293" y="640969"/>
                  </a:lnTo>
                </a:path>
              </a:pathLst>
            </a:custGeom>
            <a:ln w="27101" cap="flat">
              <a:solidFill>
                <a:srgbClr val="F26829">
                  <a:alpha val="69803"/>
                </a:srgbClr>
              </a:solidFill>
              <a:prstDash val="solid"/>
              <a:round/>
            </a:ln>
          </p:spPr>
          <p:txBody>
            <a:bodyPr/>
            <a:lstStyle/>
            <a:p/>
          </p:txBody>
        </p:sp>
        <p:sp>
          <p:nvSpPr>
            <p:cNvPr id="86" name="pl86"/>
            <p:cNvSpPr/>
            <p:nvPr/>
          </p:nvSpPr>
          <p:spPr>
            <a:xfrm>
              <a:off x="5437664" y="1353099"/>
              <a:ext cx="3397293" cy="854625"/>
            </a:xfrm>
            <a:custGeom>
              <a:avLst/>
              <a:pathLst>
                <a:path w="3397293" h="854625">
                  <a:moveTo>
                    <a:pt x="0" y="854625"/>
                  </a:moveTo>
                  <a:lnTo>
                    <a:pt x="147708" y="783407"/>
                  </a:lnTo>
                  <a:lnTo>
                    <a:pt x="295416" y="783407"/>
                  </a:lnTo>
                  <a:lnTo>
                    <a:pt x="443125" y="712188"/>
                  </a:lnTo>
                  <a:lnTo>
                    <a:pt x="590833" y="569750"/>
                  </a:lnTo>
                  <a:lnTo>
                    <a:pt x="738541" y="640969"/>
                  </a:lnTo>
                  <a:lnTo>
                    <a:pt x="886250" y="640969"/>
                  </a:lnTo>
                  <a:lnTo>
                    <a:pt x="1033958" y="640969"/>
                  </a:lnTo>
                  <a:lnTo>
                    <a:pt x="1181667" y="640969"/>
                  </a:lnTo>
                  <a:lnTo>
                    <a:pt x="1329375" y="569750"/>
                  </a:lnTo>
                  <a:lnTo>
                    <a:pt x="1477083" y="427312"/>
                  </a:lnTo>
                  <a:lnTo>
                    <a:pt x="1624792" y="427312"/>
                  </a:lnTo>
                  <a:lnTo>
                    <a:pt x="1772500" y="427312"/>
                  </a:lnTo>
                  <a:lnTo>
                    <a:pt x="1920209" y="284875"/>
                  </a:lnTo>
                  <a:lnTo>
                    <a:pt x="2067917" y="213656"/>
                  </a:lnTo>
                  <a:lnTo>
                    <a:pt x="2215625" y="142437"/>
                  </a:lnTo>
                  <a:lnTo>
                    <a:pt x="2363334" y="71218"/>
                  </a:lnTo>
                  <a:lnTo>
                    <a:pt x="2511042" y="71218"/>
                  </a:lnTo>
                  <a:lnTo>
                    <a:pt x="2658751" y="0"/>
                  </a:lnTo>
                  <a:lnTo>
                    <a:pt x="2806459" y="0"/>
                  </a:lnTo>
                  <a:lnTo>
                    <a:pt x="2954167" y="0"/>
                  </a:lnTo>
                  <a:lnTo>
                    <a:pt x="3101876" y="142437"/>
                  </a:lnTo>
                  <a:lnTo>
                    <a:pt x="3249584" y="142437"/>
                  </a:lnTo>
                  <a:lnTo>
                    <a:pt x="3397293" y="213656"/>
                  </a:lnTo>
                </a:path>
              </a:pathLst>
            </a:custGeom>
            <a:ln w="27101" cap="flat">
              <a:solidFill>
                <a:srgbClr val="BD53BD">
                  <a:alpha val="69803"/>
                </a:srgbClr>
              </a:solidFill>
              <a:prstDash val="solid"/>
              <a:round/>
            </a:ln>
          </p:spPr>
          <p:txBody>
            <a:bodyPr/>
            <a:lstStyle/>
            <a:p/>
          </p:txBody>
        </p:sp>
        <p:sp>
          <p:nvSpPr>
            <p:cNvPr id="87" name="pl87"/>
            <p:cNvSpPr/>
            <p:nvPr/>
          </p:nvSpPr>
          <p:spPr>
            <a:xfrm>
              <a:off x="5437664" y="1353099"/>
              <a:ext cx="3397293" cy="356094"/>
            </a:xfrm>
            <a:custGeom>
              <a:avLst/>
              <a:pathLst>
                <a:path w="3397293" h="356094">
                  <a:moveTo>
                    <a:pt x="0" y="356094"/>
                  </a:moveTo>
                  <a:lnTo>
                    <a:pt x="147708" y="284875"/>
                  </a:lnTo>
                  <a:lnTo>
                    <a:pt x="295416" y="356094"/>
                  </a:lnTo>
                  <a:lnTo>
                    <a:pt x="443125" y="356094"/>
                  </a:lnTo>
                  <a:lnTo>
                    <a:pt x="590833" y="284875"/>
                  </a:lnTo>
                  <a:lnTo>
                    <a:pt x="738541" y="213656"/>
                  </a:lnTo>
                  <a:lnTo>
                    <a:pt x="886250" y="142437"/>
                  </a:lnTo>
                  <a:lnTo>
                    <a:pt x="1033958" y="71218"/>
                  </a:lnTo>
                  <a:lnTo>
                    <a:pt x="1181667" y="71218"/>
                  </a:lnTo>
                  <a:lnTo>
                    <a:pt x="1329375" y="142437"/>
                  </a:lnTo>
                  <a:lnTo>
                    <a:pt x="1477083" y="213656"/>
                  </a:lnTo>
                  <a:lnTo>
                    <a:pt x="1624792" y="142437"/>
                  </a:lnTo>
                  <a:lnTo>
                    <a:pt x="1772500" y="71218"/>
                  </a:lnTo>
                  <a:lnTo>
                    <a:pt x="1920209" y="71218"/>
                  </a:lnTo>
                  <a:lnTo>
                    <a:pt x="2067917" y="142437"/>
                  </a:lnTo>
                  <a:lnTo>
                    <a:pt x="2215625" y="142437"/>
                  </a:lnTo>
                  <a:lnTo>
                    <a:pt x="2363334" y="213656"/>
                  </a:lnTo>
                  <a:lnTo>
                    <a:pt x="2511042" y="71218"/>
                  </a:lnTo>
                  <a:lnTo>
                    <a:pt x="2658751" y="71218"/>
                  </a:lnTo>
                  <a:lnTo>
                    <a:pt x="2806459" y="0"/>
                  </a:lnTo>
                  <a:lnTo>
                    <a:pt x="2954167" y="142437"/>
                  </a:lnTo>
                  <a:lnTo>
                    <a:pt x="3101876" y="71218"/>
                  </a:lnTo>
                  <a:lnTo>
                    <a:pt x="3249584" y="142437"/>
                  </a:lnTo>
                  <a:lnTo>
                    <a:pt x="3397293" y="71218"/>
                  </a:lnTo>
                </a:path>
              </a:pathLst>
            </a:custGeom>
            <a:ln w="27101" cap="flat">
              <a:solidFill>
                <a:srgbClr val="6363C0">
                  <a:alpha val="69803"/>
                </a:srgbClr>
              </a:solidFill>
              <a:prstDash val="solid"/>
              <a:round/>
            </a:ln>
          </p:spPr>
          <p:txBody>
            <a:bodyPr/>
            <a:lstStyle/>
            <a:p/>
          </p:txBody>
        </p:sp>
        <p:sp>
          <p:nvSpPr>
            <p:cNvPr id="88" name="pl88"/>
            <p:cNvSpPr/>
            <p:nvPr/>
          </p:nvSpPr>
          <p:spPr>
            <a:xfrm>
              <a:off x="5437664" y="1353099"/>
              <a:ext cx="3397293" cy="2279002"/>
            </a:xfrm>
            <a:custGeom>
              <a:avLst/>
              <a:pathLst>
                <a:path w="3397293" h="2279002">
                  <a:moveTo>
                    <a:pt x="0" y="2207783"/>
                  </a:moveTo>
                  <a:lnTo>
                    <a:pt x="147708" y="2207783"/>
                  </a:lnTo>
                  <a:lnTo>
                    <a:pt x="295416" y="2279002"/>
                  </a:lnTo>
                  <a:lnTo>
                    <a:pt x="443125" y="2065345"/>
                  </a:lnTo>
                  <a:lnTo>
                    <a:pt x="590833" y="1780470"/>
                  </a:lnTo>
                  <a:lnTo>
                    <a:pt x="738541" y="1495595"/>
                  </a:lnTo>
                  <a:lnTo>
                    <a:pt x="886250" y="1495595"/>
                  </a:lnTo>
                  <a:lnTo>
                    <a:pt x="1033958" y="1424376"/>
                  </a:lnTo>
                  <a:lnTo>
                    <a:pt x="1181667" y="1281938"/>
                  </a:lnTo>
                  <a:lnTo>
                    <a:pt x="1329375" y="997063"/>
                  </a:lnTo>
                  <a:lnTo>
                    <a:pt x="1477083" y="783407"/>
                  </a:lnTo>
                  <a:lnTo>
                    <a:pt x="1624792" y="640969"/>
                  </a:lnTo>
                  <a:lnTo>
                    <a:pt x="1772500" y="712188"/>
                  </a:lnTo>
                  <a:lnTo>
                    <a:pt x="1920209" y="640969"/>
                  </a:lnTo>
                  <a:lnTo>
                    <a:pt x="2067917" y="498531"/>
                  </a:lnTo>
                  <a:lnTo>
                    <a:pt x="2215625" y="427312"/>
                  </a:lnTo>
                  <a:lnTo>
                    <a:pt x="2363334" y="356094"/>
                  </a:lnTo>
                  <a:lnTo>
                    <a:pt x="2511042" y="213656"/>
                  </a:lnTo>
                  <a:lnTo>
                    <a:pt x="2658751" y="71218"/>
                  </a:lnTo>
                  <a:lnTo>
                    <a:pt x="2806459" y="0"/>
                  </a:lnTo>
                  <a:lnTo>
                    <a:pt x="2954167" y="427312"/>
                  </a:lnTo>
                  <a:lnTo>
                    <a:pt x="3101876" y="498531"/>
                  </a:lnTo>
                  <a:lnTo>
                    <a:pt x="3249584" y="0"/>
                  </a:lnTo>
                  <a:lnTo>
                    <a:pt x="3397293" y="213656"/>
                  </a:lnTo>
                </a:path>
              </a:pathLst>
            </a:custGeom>
            <a:ln w="27101" cap="flat">
              <a:solidFill>
                <a:srgbClr val="008DC9">
                  <a:alpha val="69803"/>
                </a:srgbClr>
              </a:solidFill>
              <a:prstDash val="solid"/>
              <a:round/>
            </a:ln>
          </p:spPr>
          <p:txBody>
            <a:bodyPr/>
            <a:lstStyle/>
            <a:p/>
          </p:txBody>
        </p:sp>
        <p:sp>
          <p:nvSpPr>
            <p:cNvPr id="89" name="pl89"/>
            <p:cNvSpPr/>
            <p:nvPr/>
          </p:nvSpPr>
          <p:spPr>
            <a:xfrm>
              <a:off x="5437664" y="1281880"/>
              <a:ext cx="3397293" cy="854625"/>
            </a:xfrm>
            <a:custGeom>
              <a:avLst/>
              <a:pathLst>
                <a:path w="3397293" h="854625">
                  <a:moveTo>
                    <a:pt x="0" y="854625"/>
                  </a:moveTo>
                  <a:lnTo>
                    <a:pt x="147708" y="783407"/>
                  </a:lnTo>
                  <a:lnTo>
                    <a:pt x="295416" y="783407"/>
                  </a:lnTo>
                  <a:lnTo>
                    <a:pt x="443125" y="783407"/>
                  </a:lnTo>
                  <a:lnTo>
                    <a:pt x="590833" y="640969"/>
                  </a:lnTo>
                  <a:lnTo>
                    <a:pt x="738541" y="640969"/>
                  </a:lnTo>
                  <a:lnTo>
                    <a:pt x="886250" y="284875"/>
                  </a:lnTo>
                  <a:lnTo>
                    <a:pt x="1033958" y="356094"/>
                  </a:lnTo>
                  <a:lnTo>
                    <a:pt x="1181667" y="142437"/>
                  </a:lnTo>
                  <a:lnTo>
                    <a:pt x="1329375" y="0"/>
                  </a:lnTo>
                  <a:lnTo>
                    <a:pt x="1477083" y="0"/>
                  </a:lnTo>
                  <a:lnTo>
                    <a:pt x="1624792" y="71218"/>
                  </a:lnTo>
                  <a:lnTo>
                    <a:pt x="1772500" y="71218"/>
                  </a:lnTo>
                  <a:lnTo>
                    <a:pt x="1920209" y="71218"/>
                  </a:lnTo>
                  <a:lnTo>
                    <a:pt x="2067917" y="71218"/>
                  </a:lnTo>
                  <a:lnTo>
                    <a:pt x="2215625" y="71218"/>
                  </a:lnTo>
                  <a:lnTo>
                    <a:pt x="2363334" y="71218"/>
                  </a:lnTo>
                  <a:lnTo>
                    <a:pt x="2511042" y="71218"/>
                  </a:lnTo>
                  <a:lnTo>
                    <a:pt x="2658751" y="71218"/>
                  </a:lnTo>
                  <a:lnTo>
                    <a:pt x="2806459" y="71218"/>
                  </a:lnTo>
                  <a:lnTo>
                    <a:pt x="2954167" y="142437"/>
                  </a:lnTo>
                  <a:lnTo>
                    <a:pt x="3101876" y="356094"/>
                  </a:lnTo>
                  <a:lnTo>
                    <a:pt x="3249584" y="284875"/>
                  </a:lnTo>
                  <a:lnTo>
                    <a:pt x="3397293" y="356094"/>
                  </a:lnTo>
                </a:path>
              </a:pathLst>
            </a:custGeom>
            <a:ln w="27101" cap="flat">
              <a:solidFill>
                <a:srgbClr val="40BF73">
                  <a:alpha val="69803"/>
                </a:srgbClr>
              </a:solidFill>
              <a:prstDash val="solid"/>
              <a:round/>
            </a:ln>
          </p:spPr>
          <p:txBody>
            <a:bodyPr/>
            <a:lstStyle/>
            <a:p/>
          </p:txBody>
        </p:sp>
        <p:sp>
          <p:nvSpPr>
            <p:cNvPr id="90" name="pl90"/>
            <p:cNvSpPr/>
            <p:nvPr/>
          </p:nvSpPr>
          <p:spPr>
            <a:xfrm>
              <a:off x="5437664" y="1353099"/>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1" name="pl91"/>
            <p:cNvSpPr/>
            <p:nvPr/>
          </p:nvSpPr>
          <p:spPr>
            <a:xfrm>
              <a:off x="5437664" y="854567"/>
              <a:ext cx="3397293" cy="712188"/>
            </a:xfrm>
            <a:custGeom>
              <a:avLst/>
              <a:pathLst>
                <a:path w="3397293" h="712188">
                  <a:moveTo>
                    <a:pt x="0" y="71218"/>
                  </a:moveTo>
                  <a:lnTo>
                    <a:pt x="147708" y="0"/>
                  </a:lnTo>
                  <a:lnTo>
                    <a:pt x="295416" y="71218"/>
                  </a:lnTo>
                  <a:lnTo>
                    <a:pt x="443125" y="0"/>
                  </a:lnTo>
                  <a:lnTo>
                    <a:pt x="590833" y="71218"/>
                  </a:lnTo>
                  <a:lnTo>
                    <a:pt x="738541" y="142437"/>
                  </a:lnTo>
                  <a:lnTo>
                    <a:pt x="886250" y="0"/>
                  </a:lnTo>
                  <a:lnTo>
                    <a:pt x="1033958" y="71218"/>
                  </a:lnTo>
                  <a:lnTo>
                    <a:pt x="1181667" y="0"/>
                  </a:lnTo>
                  <a:lnTo>
                    <a:pt x="1329375" y="71218"/>
                  </a:lnTo>
                  <a:lnTo>
                    <a:pt x="1477083" y="71218"/>
                  </a:lnTo>
                  <a:lnTo>
                    <a:pt x="1624792" y="0"/>
                  </a:lnTo>
                  <a:lnTo>
                    <a:pt x="1772500" y="0"/>
                  </a:lnTo>
                  <a:lnTo>
                    <a:pt x="1920209" y="142437"/>
                  </a:lnTo>
                  <a:lnTo>
                    <a:pt x="2067917" y="71218"/>
                  </a:lnTo>
                  <a:lnTo>
                    <a:pt x="2215625" y="71218"/>
                  </a:lnTo>
                  <a:lnTo>
                    <a:pt x="2363334" y="142437"/>
                  </a:lnTo>
                  <a:lnTo>
                    <a:pt x="2511042" y="427312"/>
                  </a:lnTo>
                  <a:lnTo>
                    <a:pt x="2658751" y="213656"/>
                  </a:lnTo>
                  <a:lnTo>
                    <a:pt x="2806459" y="498531"/>
                  </a:lnTo>
                  <a:lnTo>
                    <a:pt x="2954167" y="569750"/>
                  </a:lnTo>
                  <a:lnTo>
                    <a:pt x="3101876" y="640969"/>
                  </a:lnTo>
                  <a:lnTo>
                    <a:pt x="3249584" y="712188"/>
                  </a:lnTo>
                  <a:lnTo>
                    <a:pt x="3397293" y="640969"/>
                  </a:lnTo>
                </a:path>
              </a:pathLst>
            </a:custGeom>
            <a:ln w="65043" cap="flat">
              <a:solidFill>
                <a:srgbClr val="000000">
                  <a:alpha val="100000"/>
                </a:srgbClr>
              </a:solidFill>
              <a:prstDash val="solid"/>
              <a:round/>
            </a:ln>
          </p:spPr>
          <p:txBody>
            <a:bodyPr/>
            <a:lstStyle/>
            <a:p/>
          </p:txBody>
        </p:sp>
        <p:sp>
          <p:nvSpPr>
            <p:cNvPr id="92" name="pl92"/>
            <p:cNvSpPr/>
            <p:nvPr/>
          </p:nvSpPr>
          <p:spPr>
            <a:xfrm>
              <a:off x="5437664" y="854567"/>
              <a:ext cx="3397293" cy="712188"/>
            </a:xfrm>
            <a:custGeom>
              <a:avLst/>
              <a:pathLst>
                <a:path w="3397293" h="712188">
                  <a:moveTo>
                    <a:pt x="0" y="71218"/>
                  </a:moveTo>
                  <a:lnTo>
                    <a:pt x="147708" y="0"/>
                  </a:lnTo>
                  <a:lnTo>
                    <a:pt x="295416" y="71218"/>
                  </a:lnTo>
                  <a:lnTo>
                    <a:pt x="443125" y="0"/>
                  </a:lnTo>
                  <a:lnTo>
                    <a:pt x="590833" y="71218"/>
                  </a:lnTo>
                  <a:lnTo>
                    <a:pt x="738541" y="142437"/>
                  </a:lnTo>
                  <a:lnTo>
                    <a:pt x="886250" y="0"/>
                  </a:lnTo>
                  <a:lnTo>
                    <a:pt x="1033958" y="71218"/>
                  </a:lnTo>
                  <a:lnTo>
                    <a:pt x="1181667" y="0"/>
                  </a:lnTo>
                  <a:lnTo>
                    <a:pt x="1329375" y="71218"/>
                  </a:lnTo>
                  <a:lnTo>
                    <a:pt x="1477083" y="71218"/>
                  </a:lnTo>
                  <a:lnTo>
                    <a:pt x="1624792" y="0"/>
                  </a:lnTo>
                  <a:lnTo>
                    <a:pt x="1772500" y="0"/>
                  </a:lnTo>
                  <a:lnTo>
                    <a:pt x="1920209" y="142437"/>
                  </a:lnTo>
                  <a:lnTo>
                    <a:pt x="2067917" y="71218"/>
                  </a:lnTo>
                  <a:lnTo>
                    <a:pt x="2215625" y="71218"/>
                  </a:lnTo>
                  <a:lnTo>
                    <a:pt x="2363334" y="142437"/>
                  </a:lnTo>
                  <a:lnTo>
                    <a:pt x="2511042" y="427312"/>
                  </a:lnTo>
                  <a:lnTo>
                    <a:pt x="2658751" y="213656"/>
                  </a:lnTo>
                  <a:lnTo>
                    <a:pt x="2806459" y="498531"/>
                  </a:lnTo>
                  <a:lnTo>
                    <a:pt x="2954167" y="569750"/>
                  </a:lnTo>
                  <a:lnTo>
                    <a:pt x="3101876" y="640969"/>
                  </a:lnTo>
                  <a:lnTo>
                    <a:pt x="3249584" y="712188"/>
                  </a:lnTo>
                  <a:lnTo>
                    <a:pt x="3397293" y="640969"/>
                  </a:lnTo>
                </a:path>
              </a:pathLst>
            </a:custGeom>
            <a:ln w="40651" cap="flat">
              <a:solidFill>
                <a:srgbClr val="F26829">
                  <a:alpha val="100000"/>
                </a:srgbClr>
              </a:solidFill>
              <a:prstDash val="solid"/>
              <a:round/>
            </a:ln>
          </p:spPr>
          <p:txBody>
            <a:bodyPr/>
            <a:lstStyle/>
            <a:p/>
          </p:txBody>
        </p:sp>
        <p:sp>
          <p:nvSpPr>
            <p:cNvPr id="93" name="tx93"/>
            <p:cNvSpPr/>
            <p:nvPr/>
          </p:nvSpPr>
          <p:spPr>
            <a:xfrm>
              <a:off x="5407519" y="7456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4" name="tx94"/>
            <p:cNvSpPr/>
            <p:nvPr/>
          </p:nvSpPr>
          <p:spPr>
            <a:xfrm>
              <a:off x="6146061" y="81826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5" name="tx95"/>
            <p:cNvSpPr/>
            <p:nvPr/>
          </p:nvSpPr>
          <p:spPr>
            <a:xfrm>
              <a:off x="6884603" y="7456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6" name="tx96"/>
            <p:cNvSpPr/>
            <p:nvPr/>
          </p:nvSpPr>
          <p:spPr>
            <a:xfrm>
              <a:off x="7623145" y="7456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7" name="tx97"/>
            <p:cNvSpPr/>
            <p:nvPr/>
          </p:nvSpPr>
          <p:spPr>
            <a:xfrm>
              <a:off x="8213978" y="11729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8786762" y="13167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5003259" y="343748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0" name="tx100"/>
            <p:cNvSpPr/>
            <p:nvPr/>
          </p:nvSpPr>
          <p:spPr>
            <a:xfrm>
              <a:off x="5003259" y="27253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0131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3009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154451"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113" name="pl113"/>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4" name="pl114"/>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5" name="pl115"/>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6" name="pl116"/>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7" name="tx117"/>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87059" y="471005"/>
              <a:ext cx="34985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AMR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2805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20727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13399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6072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439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1706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0973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93155"/>
              <a:ext cx="6936219" cy="194233"/>
            </a:xfrm>
            <a:prstGeom prst="rect">
              <a:avLst/>
            </a:prstGeom>
            <a:solidFill>
              <a:srgbClr val="F26829">
                <a:alpha val="80000"/>
              </a:srgbClr>
            </a:solidFill>
          </p:spPr>
          <p:txBody>
            <a:bodyPr/>
            <a:lstStyle/>
            <a:p/>
          </p:txBody>
        </p:sp>
        <p:sp>
          <p:nvSpPr>
            <p:cNvPr id="136" name="rc136"/>
            <p:cNvSpPr/>
            <p:nvPr/>
          </p:nvSpPr>
          <p:spPr>
            <a:xfrm>
              <a:off x="1317178" y="5482382"/>
              <a:ext cx="7321564" cy="194233"/>
            </a:xfrm>
            <a:prstGeom prst="rect">
              <a:avLst/>
            </a:prstGeom>
            <a:solidFill>
              <a:srgbClr val="F26829">
                <a:alpha val="80000"/>
              </a:srgbClr>
            </a:solidFill>
          </p:spPr>
          <p:txBody>
            <a:bodyPr/>
            <a:lstStyle/>
            <a:p/>
          </p:txBody>
        </p:sp>
        <p:sp>
          <p:nvSpPr>
            <p:cNvPr id="137" name="tx137"/>
            <p:cNvSpPr/>
            <p:nvPr/>
          </p:nvSpPr>
          <p:spPr>
            <a:xfrm>
              <a:off x="8328747"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38" name="tx138"/>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39" name="tx139"/>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2" name="tx142"/>
            <p:cNvSpPr/>
            <p:nvPr/>
          </p:nvSpPr>
          <p:spPr>
            <a:xfrm>
              <a:off x="304970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3" name="tx143"/>
            <p:cNvSpPr/>
            <p:nvPr/>
          </p:nvSpPr>
          <p:spPr>
            <a:xfrm>
              <a:off x="497643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690315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5" name="tx145"/>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6" name="tx146"/>
            <p:cNvSpPr/>
            <p:nvPr/>
          </p:nvSpPr>
          <p:spPr>
            <a:xfrm>
              <a:off x="951100" y="5212446"/>
              <a:ext cx="47187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AMR, 2019 and 2023</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AMR ranked number 4 out of 6 WHO regions, with MCV1 coverage of 85%.
MCV1 coverage (85%) was 2 percentage points lower than in 2019 (87%).
This equates to 1,941,000 unvaccinated children in 2023 compared to 1,778,000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9" name="pl9"/>
            <p:cNvSpPr/>
            <p:nvPr/>
          </p:nvSpPr>
          <p:spPr>
            <a:xfrm>
              <a:off x="145804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339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099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48583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176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9" name="pl19"/>
            <p:cNvSpPr/>
            <p:nvPr/>
          </p:nvSpPr>
          <p:spPr>
            <a:xfrm>
              <a:off x="112008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9601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7194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787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2380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9973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083" y="2868279"/>
              <a:ext cx="3379650" cy="277753"/>
            </a:xfrm>
            <a:custGeom>
              <a:avLst/>
              <a:pathLst>
                <a:path w="3379650" h="277753">
                  <a:moveTo>
                    <a:pt x="0" y="69438"/>
                  </a:moveTo>
                  <a:lnTo>
                    <a:pt x="675930" y="0"/>
                  </a:lnTo>
                  <a:lnTo>
                    <a:pt x="1351860" y="138876"/>
                  </a:lnTo>
                  <a:lnTo>
                    <a:pt x="2027790" y="277753"/>
                  </a:lnTo>
                  <a:lnTo>
                    <a:pt x="2703720" y="208315"/>
                  </a:lnTo>
                  <a:lnTo>
                    <a:pt x="3379650" y="69438"/>
                  </a:lnTo>
                </a:path>
              </a:pathLst>
            </a:custGeom>
            <a:ln w="27101" cap="flat">
              <a:solidFill>
                <a:srgbClr val="F4A81D">
                  <a:alpha val="69803"/>
                </a:srgbClr>
              </a:solidFill>
              <a:prstDash val="solid"/>
              <a:round/>
            </a:ln>
          </p:spPr>
          <p:txBody>
            <a:bodyPr/>
            <a:lstStyle/>
            <a:p/>
          </p:txBody>
        </p:sp>
        <p:sp>
          <p:nvSpPr>
            <p:cNvPr id="26" name="pl26"/>
            <p:cNvSpPr/>
            <p:nvPr/>
          </p:nvSpPr>
          <p:spPr>
            <a:xfrm>
              <a:off x="1120083" y="1479512"/>
              <a:ext cx="3379650" cy="486068"/>
            </a:xfrm>
            <a:custGeom>
              <a:avLst/>
              <a:pathLst>
                <a:path w="3379650" h="486068">
                  <a:moveTo>
                    <a:pt x="0" y="0"/>
                  </a:moveTo>
                  <a:lnTo>
                    <a:pt x="675930" y="277753"/>
                  </a:lnTo>
                  <a:lnTo>
                    <a:pt x="1351860" y="347191"/>
                  </a:lnTo>
                  <a:lnTo>
                    <a:pt x="2027790" y="416630"/>
                  </a:lnTo>
                  <a:lnTo>
                    <a:pt x="2703720" y="486068"/>
                  </a:lnTo>
                  <a:lnTo>
                    <a:pt x="3379650" y="416630"/>
                  </a:lnTo>
                </a:path>
              </a:pathLst>
            </a:custGeom>
            <a:ln w="27101" cap="flat">
              <a:solidFill>
                <a:srgbClr val="F26829">
                  <a:alpha val="69803"/>
                </a:srgbClr>
              </a:solidFill>
              <a:prstDash val="solid"/>
              <a:round/>
            </a:ln>
          </p:spPr>
          <p:txBody>
            <a:bodyPr/>
            <a:lstStyle/>
            <a:p/>
          </p:txBody>
        </p:sp>
        <p:sp>
          <p:nvSpPr>
            <p:cNvPr id="27" name="pl27"/>
            <p:cNvSpPr/>
            <p:nvPr/>
          </p:nvSpPr>
          <p:spPr>
            <a:xfrm>
              <a:off x="1120083" y="2104457"/>
              <a:ext cx="3379650" cy="208315"/>
            </a:xfrm>
            <a:custGeom>
              <a:avLst/>
              <a:pathLst>
                <a:path w="3379650" h="208315">
                  <a:moveTo>
                    <a:pt x="0" y="0"/>
                  </a:moveTo>
                  <a:lnTo>
                    <a:pt x="675930" y="0"/>
                  </a:lnTo>
                  <a:lnTo>
                    <a:pt x="1351860" y="0"/>
                  </a:lnTo>
                  <a:lnTo>
                    <a:pt x="2027790" y="138876"/>
                  </a:lnTo>
                  <a:lnTo>
                    <a:pt x="2703720" y="138876"/>
                  </a:lnTo>
                  <a:lnTo>
                    <a:pt x="3379650" y="208315"/>
                  </a:lnTo>
                </a:path>
              </a:pathLst>
            </a:custGeom>
            <a:ln w="27101" cap="flat">
              <a:solidFill>
                <a:srgbClr val="BD53BD">
                  <a:alpha val="69803"/>
                </a:srgbClr>
              </a:solidFill>
              <a:prstDash val="solid"/>
              <a:round/>
            </a:ln>
          </p:spPr>
          <p:txBody>
            <a:bodyPr/>
            <a:lstStyle/>
            <a:p/>
          </p:txBody>
        </p:sp>
        <p:sp>
          <p:nvSpPr>
            <p:cNvPr id="28" name="pl28"/>
            <p:cNvSpPr/>
            <p:nvPr/>
          </p:nvSpPr>
          <p:spPr>
            <a:xfrm>
              <a:off x="1120083" y="1132320"/>
              <a:ext cx="3379650" cy="138876"/>
            </a:xfrm>
            <a:custGeom>
              <a:avLst/>
              <a:pathLst>
                <a:path w="3379650" h="138876">
                  <a:moveTo>
                    <a:pt x="0" y="69438"/>
                  </a:moveTo>
                  <a:lnTo>
                    <a:pt x="675930" y="0"/>
                  </a:lnTo>
                  <a:lnTo>
                    <a:pt x="1351860" y="138876"/>
                  </a:lnTo>
                  <a:lnTo>
                    <a:pt x="2027790" y="69438"/>
                  </a:lnTo>
                  <a:lnTo>
                    <a:pt x="2703720" y="138876"/>
                  </a:lnTo>
                  <a:lnTo>
                    <a:pt x="3379650" y="69438"/>
                  </a:lnTo>
                </a:path>
              </a:pathLst>
            </a:custGeom>
            <a:ln w="27101" cap="flat">
              <a:solidFill>
                <a:srgbClr val="6363C0">
                  <a:alpha val="69803"/>
                </a:srgbClr>
              </a:solidFill>
              <a:prstDash val="solid"/>
              <a:round/>
            </a:ln>
          </p:spPr>
          <p:txBody>
            <a:bodyPr/>
            <a:lstStyle/>
            <a:p/>
          </p:txBody>
        </p:sp>
        <p:sp>
          <p:nvSpPr>
            <p:cNvPr id="29" name="pl29"/>
            <p:cNvSpPr/>
            <p:nvPr/>
          </p:nvSpPr>
          <p:spPr>
            <a:xfrm>
              <a:off x="1120083" y="1271197"/>
              <a:ext cx="3379650" cy="486068"/>
            </a:xfrm>
            <a:custGeom>
              <a:avLst/>
              <a:pathLst>
                <a:path w="3379650" h="486068">
                  <a:moveTo>
                    <a:pt x="0" y="69438"/>
                  </a:moveTo>
                  <a:lnTo>
                    <a:pt x="675930" y="0"/>
                  </a:lnTo>
                  <a:lnTo>
                    <a:pt x="1351860" y="416630"/>
                  </a:lnTo>
                  <a:lnTo>
                    <a:pt x="2027790" y="486068"/>
                  </a:lnTo>
                  <a:lnTo>
                    <a:pt x="2703720" y="0"/>
                  </a:lnTo>
                  <a:lnTo>
                    <a:pt x="3379650" y="208315"/>
                  </a:lnTo>
                </a:path>
              </a:pathLst>
            </a:custGeom>
            <a:ln w="27101" cap="flat">
              <a:solidFill>
                <a:srgbClr val="008DC9">
                  <a:alpha val="69803"/>
                </a:srgbClr>
              </a:solidFill>
              <a:prstDash val="solid"/>
              <a:round/>
            </a:ln>
          </p:spPr>
          <p:txBody>
            <a:bodyPr/>
            <a:lstStyle/>
            <a:p/>
          </p:txBody>
        </p:sp>
        <p:sp>
          <p:nvSpPr>
            <p:cNvPr id="30" name="pl30"/>
            <p:cNvSpPr/>
            <p:nvPr/>
          </p:nvSpPr>
          <p:spPr>
            <a:xfrm>
              <a:off x="1120083" y="1132320"/>
              <a:ext cx="3379650" cy="277753"/>
            </a:xfrm>
            <a:custGeom>
              <a:avLst/>
              <a:pathLst>
                <a:path w="3379650" h="277753">
                  <a:moveTo>
                    <a:pt x="0" y="0"/>
                  </a:moveTo>
                  <a:lnTo>
                    <a:pt x="675930" y="0"/>
                  </a:lnTo>
                  <a:lnTo>
                    <a:pt x="1351860" y="69438"/>
                  </a:lnTo>
                  <a:lnTo>
                    <a:pt x="2027790" y="277753"/>
                  </a:lnTo>
                  <a:lnTo>
                    <a:pt x="2703720" y="208315"/>
                  </a:lnTo>
                  <a:lnTo>
                    <a:pt x="3379650" y="277753"/>
                  </a:lnTo>
                </a:path>
              </a:pathLst>
            </a:custGeom>
            <a:ln w="27101" cap="flat">
              <a:solidFill>
                <a:srgbClr val="40BF73">
                  <a:alpha val="69803"/>
                </a:srgbClr>
              </a:solidFill>
              <a:prstDash val="solid"/>
              <a:round/>
            </a:ln>
          </p:spPr>
          <p:txBody>
            <a:bodyPr/>
            <a:lstStyle/>
            <a:p/>
          </p:txBody>
        </p:sp>
        <p:sp>
          <p:nvSpPr>
            <p:cNvPr id="31" name="pl31"/>
            <p:cNvSpPr/>
            <p:nvPr/>
          </p:nvSpPr>
          <p:spPr>
            <a:xfrm>
              <a:off x="1120083" y="1479512"/>
              <a:ext cx="3379650" cy="486068"/>
            </a:xfrm>
            <a:custGeom>
              <a:avLst/>
              <a:pathLst>
                <a:path w="3379650" h="486068">
                  <a:moveTo>
                    <a:pt x="0" y="0"/>
                  </a:moveTo>
                  <a:lnTo>
                    <a:pt x="675930" y="277753"/>
                  </a:lnTo>
                  <a:lnTo>
                    <a:pt x="1351860" y="347191"/>
                  </a:lnTo>
                  <a:lnTo>
                    <a:pt x="2027790" y="416630"/>
                  </a:lnTo>
                  <a:lnTo>
                    <a:pt x="2703720" y="486068"/>
                  </a:lnTo>
                  <a:lnTo>
                    <a:pt x="3379650" y="416630"/>
                  </a:lnTo>
                </a:path>
              </a:pathLst>
            </a:custGeom>
            <a:ln w="65043" cap="flat">
              <a:solidFill>
                <a:srgbClr val="000000">
                  <a:alpha val="100000"/>
                </a:srgbClr>
              </a:solidFill>
              <a:prstDash val="solid"/>
              <a:round/>
            </a:ln>
          </p:spPr>
          <p:txBody>
            <a:bodyPr/>
            <a:lstStyle/>
            <a:p/>
          </p:txBody>
        </p:sp>
        <p:sp>
          <p:nvSpPr>
            <p:cNvPr id="32" name="pl32"/>
            <p:cNvSpPr/>
            <p:nvPr/>
          </p:nvSpPr>
          <p:spPr>
            <a:xfrm>
              <a:off x="1120083" y="1479512"/>
              <a:ext cx="3379650" cy="486068"/>
            </a:xfrm>
            <a:custGeom>
              <a:avLst/>
              <a:pathLst>
                <a:path w="3379650" h="486068">
                  <a:moveTo>
                    <a:pt x="0" y="0"/>
                  </a:moveTo>
                  <a:lnTo>
                    <a:pt x="675930" y="277753"/>
                  </a:lnTo>
                  <a:lnTo>
                    <a:pt x="1351860" y="347191"/>
                  </a:lnTo>
                  <a:lnTo>
                    <a:pt x="2027790" y="416630"/>
                  </a:lnTo>
                  <a:lnTo>
                    <a:pt x="2703720" y="486068"/>
                  </a:lnTo>
                  <a:lnTo>
                    <a:pt x="3379650" y="416630"/>
                  </a:lnTo>
                </a:path>
              </a:pathLst>
            </a:custGeom>
            <a:ln w="40651" cap="flat">
              <a:solidFill>
                <a:srgbClr val="F26829">
                  <a:alpha val="100000"/>
                </a:srgbClr>
              </a:solidFill>
              <a:prstDash val="solid"/>
              <a:round/>
            </a:ln>
          </p:spPr>
          <p:txBody>
            <a:bodyPr/>
            <a:lstStyle/>
            <a:p/>
          </p:txBody>
        </p:sp>
        <p:sp>
          <p:nvSpPr>
            <p:cNvPr id="33" name="tx33"/>
            <p:cNvSpPr/>
            <p:nvPr/>
          </p:nvSpPr>
          <p:spPr>
            <a:xfrm>
              <a:off x="1059793"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 name="tx34"/>
            <p:cNvSpPr/>
            <p:nvPr/>
          </p:nvSpPr>
          <p:spPr>
            <a:xfrm>
              <a:off x="1735723"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 name="tx35"/>
            <p:cNvSpPr/>
            <p:nvPr/>
          </p:nvSpPr>
          <p:spPr>
            <a:xfrm>
              <a:off x="2411653"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 name="tx36"/>
            <p:cNvSpPr/>
            <p:nvPr/>
          </p:nvSpPr>
          <p:spPr>
            <a:xfrm>
              <a:off x="3087583"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 name="tx37"/>
            <p:cNvSpPr/>
            <p:nvPr/>
          </p:nvSpPr>
          <p:spPr>
            <a:xfrm>
              <a:off x="3763514" y="179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 name="tx38"/>
            <p:cNvSpPr/>
            <p:nvPr/>
          </p:nvSpPr>
          <p:spPr>
            <a:xfrm>
              <a:off x="4439444"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36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3956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1549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299142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66735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43253"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28048"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28048"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1828048"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54" name="pl54"/>
            <p:cNvSpPr/>
            <p:nvPr/>
          </p:nvSpPr>
          <p:spPr>
            <a:xfrm>
              <a:off x="2497119"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5" name="pl55"/>
            <p:cNvSpPr/>
            <p:nvPr/>
          </p:nvSpPr>
          <p:spPr>
            <a:xfrm>
              <a:off x="2497119"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66190"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66190"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095148"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095148"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64219"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64219"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33290"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33290"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45142" y="471005"/>
              <a:ext cx="232953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AMR, 2018-2023</a:t>
              </a:r>
            </a:p>
          </p:txBody>
        </p:sp>
        <p:sp>
          <p:nvSpPr>
            <p:cNvPr id="65" name="pl65"/>
            <p:cNvSpPr/>
            <p:nvPr/>
          </p:nvSpPr>
          <p:spPr>
            <a:xfrm>
              <a:off x="5287205" y="3442724"/>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6" name="pl66"/>
            <p:cNvSpPr/>
            <p:nvPr/>
          </p:nvSpPr>
          <p:spPr>
            <a:xfrm>
              <a:off x="5287205" y="281146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7" name="pl67"/>
            <p:cNvSpPr/>
            <p:nvPr/>
          </p:nvSpPr>
          <p:spPr>
            <a:xfrm>
              <a:off x="5287205" y="2180208"/>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8" name="pl68"/>
            <p:cNvSpPr/>
            <p:nvPr/>
          </p:nvSpPr>
          <p:spPr>
            <a:xfrm>
              <a:off x="5287205" y="1548950"/>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9" name="pl69"/>
            <p:cNvSpPr/>
            <p:nvPr/>
          </p:nvSpPr>
          <p:spPr>
            <a:xfrm>
              <a:off x="5287205" y="917693"/>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0" name="pl70"/>
            <p:cNvSpPr/>
            <p:nvPr/>
          </p:nvSpPr>
          <p:spPr>
            <a:xfrm>
              <a:off x="579415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647008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1460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821944"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8497874"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5287205" y="3758352"/>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6" name="pl76"/>
            <p:cNvSpPr/>
            <p:nvPr/>
          </p:nvSpPr>
          <p:spPr>
            <a:xfrm>
              <a:off x="5287205" y="3127095"/>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7" name="pl77"/>
            <p:cNvSpPr/>
            <p:nvPr/>
          </p:nvSpPr>
          <p:spPr>
            <a:xfrm>
              <a:off x="5287205" y="249583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8" name="pl78"/>
            <p:cNvSpPr/>
            <p:nvPr/>
          </p:nvSpPr>
          <p:spPr>
            <a:xfrm>
              <a:off x="5287205" y="1864579"/>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9" name="pl79"/>
            <p:cNvSpPr/>
            <p:nvPr/>
          </p:nvSpPr>
          <p:spPr>
            <a:xfrm>
              <a:off x="5287205" y="123332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80" name="pl80"/>
            <p:cNvSpPr/>
            <p:nvPr/>
          </p:nvSpPr>
          <p:spPr>
            <a:xfrm>
              <a:off x="545618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1321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8080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8397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15990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58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456188" y="1864579"/>
              <a:ext cx="3379650" cy="1010012"/>
            </a:xfrm>
            <a:custGeom>
              <a:avLst/>
              <a:pathLst>
                <a:path w="3379650" h="1010012">
                  <a:moveTo>
                    <a:pt x="0" y="252503"/>
                  </a:moveTo>
                  <a:lnTo>
                    <a:pt x="675930" y="0"/>
                  </a:lnTo>
                  <a:lnTo>
                    <a:pt x="1351860" y="505006"/>
                  </a:lnTo>
                  <a:lnTo>
                    <a:pt x="2027790" y="1010012"/>
                  </a:lnTo>
                  <a:lnTo>
                    <a:pt x="2703720" y="757509"/>
                  </a:lnTo>
                  <a:lnTo>
                    <a:pt x="3379650" y="252503"/>
                  </a:lnTo>
                </a:path>
              </a:pathLst>
            </a:custGeom>
            <a:ln w="27101" cap="flat">
              <a:solidFill>
                <a:srgbClr val="F4A81D">
                  <a:alpha val="69803"/>
                </a:srgbClr>
              </a:solidFill>
              <a:prstDash val="solid"/>
              <a:round/>
            </a:ln>
          </p:spPr>
          <p:txBody>
            <a:bodyPr/>
            <a:lstStyle/>
            <a:p/>
          </p:txBody>
        </p:sp>
        <p:sp>
          <p:nvSpPr>
            <p:cNvPr id="87" name="pl87"/>
            <p:cNvSpPr/>
            <p:nvPr/>
          </p:nvSpPr>
          <p:spPr>
            <a:xfrm>
              <a:off x="5456188" y="854567"/>
              <a:ext cx="3379650" cy="1767521"/>
            </a:xfrm>
            <a:custGeom>
              <a:avLst/>
              <a:pathLst>
                <a:path w="3379650" h="1767521">
                  <a:moveTo>
                    <a:pt x="0" y="0"/>
                  </a:moveTo>
                  <a:lnTo>
                    <a:pt x="675930" y="1010012"/>
                  </a:lnTo>
                  <a:lnTo>
                    <a:pt x="1351860" y="1262515"/>
                  </a:lnTo>
                  <a:lnTo>
                    <a:pt x="2027790" y="1515018"/>
                  </a:lnTo>
                  <a:lnTo>
                    <a:pt x="2703720" y="1767521"/>
                  </a:lnTo>
                  <a:lnTo>
                    <a:pt x="3379650" y="1515018"/>
                  </a:lnTo>
                </a:path>
              </a:pathLst>
            </a:custGeom>
            <a:ln w="27101" cap="flat">
              <a:solidFill>
                <a:srgbClr val="F26829">
                  <a:alpha val="69803"/>
                </a:srgbClr>
              </a:solidFill>
              <a:prstDash val="solid"/>
              <a:round/>
            </a:ln>
          </p:spPr>
          <p:txBody>
            <a:bodyPr/>
            <a:lstStyle/>
            <a:p/>
          </p:txBody>
        </p:sp>
        <p:sp>
          <p:nvSpPr>
            <p:cNvPr id="88" name="pl88"/>
            <p:cNvSpPr/>
            <p:nvPr/>
          </p:nvSpPr>
          <p:spPr>
            <a:xfrm>
              <a:off x="5456188" y="1864579"/>
              <a:ext cx="3379650" cy="757509"/>
            </a:xfrm>
            <a:custGeom>
              <a:avLst/>
              <a:pathLst>
                <a:path w="3379650" h="757509">
                  <a:moveTo>
                    <a:pt x="0" y="0"/>
                  </a:moveTo>
                  <a:lnTo>
                    <a:pt x="675930" y="0"/>
                  </a:lnTo>
                  <a:lnTo>
                    <a:pt x="1351860" y="0"/>
                  </a:lnTo>
                  <a:lnTo>
                    <a:pt x="2027790" y="505006"/>
                  </a:lnTo>
                  <a:lnTo>
                    <a:pt x="2703720" y="505006"/>
                  </a:lnTo>
                  <a:lnTo>
                    <a:pt x="3379650" y="757509"/>
                  </a:lnTo>
                </a:path>
              </a:pathLst>
            </a:custGeom>
            <a:ln w="27101" cap="flat">
              <a:solidFill>
                <a:srgbClr val="BD53BD">
                  <a:alpha val="69803"/>
                </a:srgbClr>
              </a:solidFill>
              <a:prstDash val="solid"/>
              <a:round/>
            </a:ln>
          </p:spPr>
          <p:txBody>
            <a:bodyPr/>
            <a:lstStyle/>
            <a:p/>
          </p:txBody>
        </p:sp>
        <p:sp>
          <p:nvSpPr>
            <p:cNvPr id="89" name="pl89"/>
            <p:cNvSpPr/>
            <p:nvPr/>
          </p:nvSpPr>
          <p:spPr>
            <a:xfrm>
              <a:off x="5456188" y="1864579"/>
              <a:ext cx="3379650" cy="505006"/>
            </a:xfrm>
            <a:custGeom>
              <a:avLst/>
              <a:pathLst>
                <a:path w="3379650" h="505006">
                  <a:moveTo>
                    <a:pt x="0" y="252503"/>
                  </a:moveTo>
                  <a:lnTo>
                    <a:pt x="675930" y="0"/>
                  </a:lnTo>
                  <a:lnTo>
                    <a:pt x="1351860" y="505006"/>
                  </a:lnTo>
                  <a:lnTo>
                    <a:pt x="2027790" y="252503"/>
                  </a:lnTo>
                  <a:lnTo>
                    <a:pt x="2703720" y="505006"/>
                  </a:lnTo>
                  <a:lnTo>
                    <a:pt x="3379650" y="252503"/>
                  </a:lnTo>
                </a:path>
              </a:pathLst>
            </a:custGeom>
            <a:ln w="27101" cap="flat">
              <a:solidFill>
                <a:srgbClr val="6363C0">
                  <a:alpha val="69803"/>
                </a:srgbClr>
              </a:solidFill>
              <a:prstDash val="solid"/>
              <a:round/>
            </a:ln>
          </p:spPr>
          <p:txBody>
            <a:bodyPr/>
            <a:lstStyle/>
            <a:p/>
          </p:txBody>
        </p:sp>
        <p:sp>
          <p:nvSpPr>
            <p:cNvPr id="90" name="pl90"/>
            <p:cNvSpPr/>
            <p:nvPr/>
          </p:nvSpPr>
          <p:spPr>
            <a:xfrm>
              <a:off x="5456188" y="1864579"/>
              <a:ext cx="3379650" cy="1767521"/>
            </a:xfrm>
            <a:custGeom>
              <a:avLst/>
              <a:pathLst>
                <a:path w="3379650" h="1767521">
                  <a:moveTo>
                    <a:pt x="0" y="252503"/>
                  </a:moveTo>
                  <a:lnTo>
                    <a:pt x="675930" y="0"/>
                  </a:lnTo>
                  <a:lnTo>
                    <a:pt x="1351860" y="1515018"/>
                  </a:lnTo>
                  <a:lnTo>
                    <a:pt x="2027790" y="1767521"/>
                  </a:lnTo>
                  <a:lnTo>
                    <a:pt x="2703720" y="0"/>
                  </a:lnTo>
                  <a:lnTo>
                    <a:pt x="3379650" y="757509"/>
                  </a:lnTo>
                </a:path>
              </a:pathLst>
            </a:custGeom>
            <a:ln w="27101" cap="flat">
              <a:solidFill>
                <a:srgbClr val="008DC9">
                  <a:alpha val="69803"/>
                </a:srgbClr>
              </a:solidFill>
              <a:prstDash val="solid"/>
              <a:round/>
            </a:ln>
          </p:spPr>
          <p:txBody>
            <a:bodyPr/>
            <a:lstStyle/>
            <a:p/>
          </p:txBody>
        </p:sp>
        <p:sp>
          <p:nvSpPr>
            <p:cNvPr id="91" name="pl91"/>
            <p:cNvSpPr/>
            <p:nvPr/>
          </p:nvSpPr>
          <p:spPr>
            <a:xfrm>
              <a:off x="5456188" y="1864579"/>
              <a:ext cx="3379650" cy="1010012"/>
            </a:xfrm>
            <a:custGeom>
              <a:avLst/>
              <a:pathLst>
                <a:path w="3379650" h="1010012">
                  <a:moveTo>
                    <a:pt x="0" y="0"/>
                  </a:moveTo>
                  <a:lnTo>
                    <a:pt x="675930" y="0"/>
                  </a:lnTo>
                  <a:lnTo>
                    <a:pt x="1351860" y="252503"/>
                  </a:lnTo>
                  <a:lnTo>
                    <a:pt x="2027790" y="1010012"/>
                  </a:lnTo>
                  <a:lnTo>
                    <a:pt x="2703720" y="757509"/>
                  </a:lnTo>
                  <a:lnTo>
                    <a:pt x="3379650" y="1010012"/>
                  </a:lnTo>
                </a:path>
              </a:pathLst>
            </a:custGeom>
            <a:ln w="27101" cap="flat">
              <a:solidFill>
                <a:srgbClr val="40BF73">
                  <a:alpha val="69803"/>
                </a:srgbClr>
              </a:solidFill>
              <a:prstDash val="solid"/>
              <a:round/>
            </a:ln>
          </p:spPr>
          <p:txBody>
            <a:bodyPr/>
            <a:lstStyle/>
            <a:p/>
          </p:txBody>
        </p:sp>
        <p:sp>
          <p:nvSpPr>
            <p:cNvPr id="92" name="pl92"/>
            <p:cNvSpPr/>
            <p:nvPr/>
          </p:nvSpPr>
          <p:spPr>
            <a:xfrm>
              <a:off x="5456188" y="1864579"/>
              <a:ext cx="3379650" cy="0"/>
            </a:xfrm>
            <a:custGeom>
              <a:avLst/>
              <a:pathLst>
                <a:path w="3379650" h="0">
                  <a:moveTo>
                    <a:pt x="0" y="0"/>
                  </a:moveTo>
                  <a:lnTo>
                    <a:pt x="0" y="0"/>
                  </a:lnTo>
                  <a:lnTo>
                    <a:pt x="0" y="0"/>
                  </a:lnTo>
                  <a:lnTo>
                    <a:pt x="0" y="0"/>
                  </a:lnTo>
                  <a:lnTo>
                    <a:pt x="0" y="0"/>
                  </a:lnTo>
                  <a:lnTo>
                    <a:pt x="0" y="0"/>
                  </a:lnTo>
                  <a:lnTo>
                    <a:pt x="675930" y="0"/>
                  </a:lnTo>
                  <a:lnTo>
                    <a:pt x="675930" y="0"/>
                  </a:lnTo>
                  <a:lnTo>
                    <a:pt x="675930" y="0"/>
                  </a:lnTo>
                  <a:lnTo>
                    <a:pt x="675930" y="0"/>
                  </a:lnTo>
                  <a:lnTo>
                    <a:pt x="675930" y="0"/>
                  </a:lnTo>
                  <a:lnTo>
                    <a:pt x="675930" y="0"/>
                  </a:lnTo>
                  <a:lnTo>
                    <a:pt x="1351860" y="0"/>
                  </a:lnTo>
                  <a:lnTo>
                    <a:pt x="1351860" y="0"/>
                  </a:lnTo>
                  <a:lnTo>
                    <a:pt x="1351860" y="0"/>
                  </a:lnTo>
                  <a:lnTo>
                    <a:pt x="1351860" y="0"/>
                  </a:lnTo>
                  <a:lnTo>
                    <a:pt x="1351860" y="0"/>
                  </a:lnTo>
                  <a:lnTo>
                    <a:pt x="1351860" y="0"/>
                  </a:lnTo>
                  <a:lnTo>
                    <a:pt x="2027790" y="0"/>
                  </a:lnTo>
                  <a:lnTo>
                    <a:pt x="2027790" y="0"/>
                  </a:lnTo>
                  <a:lnTo>
                    <a:pt x="2027790" y="0"/>
                  </a:lnTo>
                  <a:lnTo>
                    <a:pt x="2027790" y="0"/>
                  </a:lnTo>
                  <a:lnTo>
                    <a:pt x="2027790" y="0"/>
                  </a:lnTo>
                  <a:lnTo>
                    <a:pt x="2027790" y="0"/>
                  </a:lnTo>
                  <a:lnTo>
                    <a:pt x="2703720" y="0"/>
                  </a:lnTo>
                  <a:lnTo>
                    <a:pt x="2703720" y="0"/>
                  </a:lnTo>
                  <a:lnTo>
                    <a:pt x="2703720" y="0"/>
                  </a:lnTo>
                  <a:lnTo>
                    <a:pt x="2703720" y="0"/>
                  </a:lnTo>
                  <a:lnTo>
                    <a:pt x="2703720" y="0"/>
                  </a:lnTo>
                  <a:lnTo>
                    <a:pt x="2703720" y="0"/>
                  </a:lnTo>
                  <a:lnTo>
                    <a:pt x="3379650" y="0"/>
                  </a:lnTo>
                  <a:lnTo>
                    <a:pt x="3379650" y="0"/>
                  </a:lnTo>
                  <a:lnTo>
                    <a:pt x="3379650" y="0"/>
                  </a:lnTo>
                  <a:lnTo>
                    <a:pt x="3379650" y="0"/>
                  </a:lnTo>
                  <a:lnTo>
                    <a:pt x="3379650" y="0"/>
                  </a:lnTo>
                  <a:lnTo>
                    <a:pt x="3379650" y="0"/>
                  </a:lnTo>
                </a:path>
              </a:pathLst>
            </a:custGeom>
            <a:ln w="13550" cap="flat">
              <a:solidFill>
                <a:srgbClr val="000000">
                  <a:alpha val="100000"/>
                </a:srgbClr>
              </a:solidFill>
              <a:prstDash val="dash"/>
              <a:round/>
            </a:ln>
          </p:spPr>
          <p:txBody>
            <a:bodyPr/>
            <a:lstStyle/>
            <a:p/>
          </p:txBody>
        </p:sp>
        <p:sp>
          <p:nvSpPr>
            <p:cNvPr id="93" name="pl93"/>
            <p:cNvSpPr/>
            <p:nvPr/>
          </p:nvSpPr>
          <p:spPr>
            <a:xfrm>
              <a:off x="5456188" y="854567"/>
              <a:ext cx="3379650" cy="1767521"/>
            </a:xfrm>
            <a:custGeom>
              <a:avLst/>
              <a:pathLst>
                <a:path w="3379650" h="1767521">
                  <a:moveTo>
                    <a:pt x="0" y="0"/>
                  </a:moveTo>
                  <a:lnTo>
                    <a:pt x="675930" y="1010012"/>
                  </a:lnTo>
                  <a:lnTo>
                    <a:pt x="1351860" y="1262515"/>
                  </a:lnTo>
                  <a:lnTo>
                    <a:pt x="2027790" y="1515018"/>
                  </a:lnTo>
                  <a:lnTo>
                    <a:pt x="2703720" y="1767521"/>
                  </a:lnTo>
                  <a:lnTo>
                    <a:pt x="3379650" y="1515018"/>
                  </a:lnTo>
                </a:path>
              </a:pathLst>
            </a:custGeom>
            <a:ln w="65043" cap="flat">
              <a:solidFill>
                <a:srgbClr val="000000">
                  <a:alpha val="100000"/>
                </a:srgbClr>
              </a:solidFill>
              <a:prstDash val="solid"/>
              <a:round/>
            </a:ln>
          </p:spPr>
          <p:txBody>
            <a:bodyPr/>
            <a:lstStyle/>
            <a:p/>
          </p:txBody>
        </p:sp>
        <p:sp>
          <p:nvSpPr>
            <p:cNvPr id="94" name="pl94"/>
            <p:cNvSpPr/>
            <p:nvPr/>
          </p:nvSpPr>
          <p:spPr>
            <a:xfrm>
              <a:off x="5456188" y="854567"/>
              <a:ext cx="3379650" cy="1767521"/>
            </a:xfrm>
            <a:custGeom>
              <a:avLst/>
              <a:pathLst>
                <a:path w="3379650" h="1767521">
                  <a:moveTo>
                    <a:pt x="0" y="0"/>
                  </a:moveTo>
                  <a:lnTo>
                    <a:pt x="675930" y="1010012"/>
                  </a:lnTo>
                  <a:lnTo>
                    <a:pt x="1351860" y="1262515"/>
                  </a:lnTo>
                  <a:lnTo>
                    <a:pt x="2027790" y="1515018"/>
                  </a:lnTo>
                  <a:lnTo>
                    <a:pt x="2703720" y="1767521"/>
                  </a:lnTo>
                  <a:lnTo>
                    <a:pt x="3379650" y="1515018"/>
                  </a:lnTo>
                </a:path>
              </a:pathLst>
            </a:custGeom>
            <a:ln w="40651" cap="flat">
              <a:solidFill>
                <a:srgbClr val="F26829">
                  <a:alpha val="100000"/>
                </a:srgbClr>
              </a:solidFill>
              <a:prstDash val="solid"/>
              <a:round/>
            </a:ln>
          </p:spPr>
          <p:txBody>
            <a:bodyPr/>
            <a:lstStyle/>
            <a:p/>
          </p:txBody>
        </p:sp>
        <p:sp>
          <p:nvSpPr>
            <p:cNvPr id="95" name="tx95"/>
            <p:cNvSpPr/>
            <p:nvPr/>
          </p:nvSpPr>
          <p:spPr>
            <a:xfrm>
              <a:off x="5426043" y="67609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6" name="tx96"/>
            <p:cNvSpPr/>
            <p:nvPr/>
          </p:nvSpPr>
          <p:spPr>
            <a:xfrm>
              <a:off x="6101973" y="16844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59854" y="19382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7435784" y="21907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8111714" y="244191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0" name="tx100"/>
            <p:cNvSpPr/>
            <p:nvPr/>
          </p:nvSpPr>
          <p:spPr>
            <a:xfrm>
              <a:off x="8787644" y="21907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1" name="tx101"/>
            <p:cNvSpPr/>
            <p:nvPr/>
          </p:nvSpPr>
          <p:spPr>
            <a:xfrm>
              <a:off x="4983852" y="3707943"/>
              <a:ext cx="24072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4983852" y="3074980"/>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4983852" y="2443722"/>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5030373" y="181246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05" name="tx105"/>
            <p:cNvSpPr/>
            <p:nvPr/>
          </p:nvSpPr>
          <p:spPr>
            <a:xfrm>
              <a:off x="5030373" y="11812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rot="-5400000">
              <a:off x="529974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7" name="tx107"/>
            <p:cNvSpPr/>
            <p:nvPr/>
          </p:nvSpPr>
          <p:spPr>
            <a:xfrm rot="-5400000">
              <a:off x="597567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65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32753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800346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86793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4134000"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64154"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4" name="pl114"/>
            <p:cNvSpPr/>
            <p:nvPr/>
          </p:nvSpPr>
          <p:spPr>
            <a:xfrm>
              <a:off x="6164154"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5" name="pl115"/>
            <p:cNvSpPr/>
            <p:nvPr/>
          </p:nvSpPr>
          <p:spPr>
            <a:xfrm>
              <a:off x="6164154"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116" name="pl116"/>
            <p:cNvSpPr/>
            <p:nvPr/>
          </p:nvSpPr>
          <p:spPr>
            <a:xfrm>
              <a:off x="6833225"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7" name="pl117"/>
            <p:cNvSpPr/>
            <p:nvPr/>
          </p:nvSpPr>
          <p:spPr>
            <a:xfrm>
              <a:off x="6833225"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8" name="pl118"/>
            <p:cNvSpPr/>
            <p:nvPr/>
          </p:nvSpPr>
          <p:spPr>
            <a:xfrm>
              <a:off x="7502296"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9" name="pl119"/>
            <p:cNvSpPr/>
            <p:nvPr/>
          </p:nvSpPr>
          <p:spPr>
            <a:xfrm>
              <a:off x="7502296"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20" name="tx120"/>
            <p:cNvSpPr/>
            <p:nvPr/>
          </p:nvSpPr>
          <p:spPr>
            <a:xfrm>
              <a:off x="6431253"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21" name="tx121"/>
            <p:cNvSpPr/>
            <p:nvPr/>
          </p:nvSpPr>
          <p:spPr>
            <a:xfrm>
              <a:off x="6431253"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22" name="tx122"/>
            <p:cNvSpPr/>
            <p:nvPr/>
          </p:nvSpPr>
          <p:spPr>
            <a:xfrm>
              <a:off x="7100324"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3" name="tx123"/>
            <p:cNvSpPr/>
            <p:nvPr/>
          </p:nvSpPr>
          <p:spPr>
            <a:xfrm>
              <a:off x="7100324"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4" name="tx124"/>
            <p:cNvSpPr/>
            <p:nvPr/>
          </p:nvSpPr>
          <p:spPr>
            <a:xfrm>
              <a:off x="7769395"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5" name="tx125"/>
            <p:cNvSpPr/>
            <p:nvPr/>
          </p:nvSpPr>
          <p:spPr>
            <a:xfrm>
              <a:off x="7769395"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6" name="tx126"/>
            <p:cNvSpPr/>
            <p:nvPr/>
          </p:nvSpPr>
          <p:spPr>
            <a:xfrm>
              <a:off x="5396762" y="471005"/>
              <a:ext cx="34985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AMR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28054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207270"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13399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06072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24390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1706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973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793155"/>
              <a:ext cx="6936219" cy="194233"/>
            </a:xfrm>
            <a:prstGeom prst="rect">
              <a:avLst/>
            </a:prstGeom>
            <a:solidFill>
              <a:srgbClr val="F26829">
                <a:alpha val="80000"/>
              </a:srgbClr>
            </a:solidFill>
          </p:spPr>
          <p:txBody>
            <a:bodyPr/>
            <a:lstStyle/>
            <a:p/>
          </p:txBody>
        </p:sp>
        <p:sp>
          <p:nvSpPr>
            <p:cNvPr id="139" name="rc139"/>
            <p:cNvSpPr/>
            <p:nvPr/>
          </p:nvSpPr>
          <p:spPr>
            <a:xfrm>
              <a:off x="1317178" y="5482382"/>
              <a:ext cx="7321564" cy="194233"/>
            </a:xfrm>
            <a:prstGeom prst="rect">
              <a:avLst/>
            </a:prstGeom>
            <a:solidFill>
              <a:srgbClr val="F26829">
                <a:alpha val="80000"/>
              </a:srgbClr>
            </a:solidFill>
          </p:spPr>
          <p:txBody>
            <a:bodyPr/>
            <a:lstStyle/>
            <a:p/>
          </p:txBody>
        </p:sp>
        <p:sp>
          <p:nvSpPr>
            <p:cNvPr id="140" name="tx140"/>
            <p:cNvSpPr/>
            <p:nvPr/>
          </p:nvSpPr>
          <p:spPr>
            <a:xfrm>
              <a:off x="8328747"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41" name="tx141"/>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42" name="tx142"/>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5" name="tx145"/>
            <p:cNvSpPr/>
            <p:nvPr/>
          </p:nvSpPr>
          <p:spPr>
            <a:xfrm>
              <a:off x="3049704"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6" name="tx146"/>
            <p:cNvSpPr/>
            <p:nvPr/>
          </p:nvSpPr>
          <p:spPr>
            <a:xfrm>
              <a:off x="497643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7" name="tx147"/>
            <p:cNvSpPr/>
            <p:nvPr/>
          </p:nvSpPr>
          <p:spPr>
            <a:xfrm>
              <a:off x="690315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8" name="tx148"/>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9" name="tx149"/>
            <p:cNvSpPr/>
            <p:nvPr/>
          </p:nvSpPr>
          <p:spPr>
            <a:xfrm>
              <a:off x="951100" y="5212446"/>
              <a:ext cx="47187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AMR, 2019 and 2023</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AMR ranked number 4 out of 6 WHO regions, with MCV1 coverage of 85%.
MCV1 coverage (85%) was 2 percentage points lower than in 2019 (87%).
This equates to 1,941,000 unvaccinated children in 2023 compared to 1,778,000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5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9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200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30739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21046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1135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96273" y="2647499"/>
              <a:ext cx="259963" cy="1395691"/>
            </a:xfrm>
            <a:prstGeom prst="rect">
              <a:avLst/>
            </a:prstGeom>
            <a:solidFill>
              <a:srgbClr val="80BD41">
                <a:alpha val="100000"/>
              </a:srgbClr>
            </a:solidFill>
          </p:spPr>
          <p:txBody>
            <a:bodyPr/>
            <a:lstStyle/>
            <a:p/>
          </p:txBody>
        </p:sp>
        <p:sp>
          <p:nvSpPr>
            <p:cNvPr id="30" name="rc30"/>
            <p:cNvSpPr/>
            <p:nvPr/>
          </p:nvSpPr>
          <p:spPr>
            <a:xfrm>
              <a:off x="1296273" y="2540522"/>
              <a:ext cx="259963" cy="106977"/>
            </a:xfrm>
            <a:prstGeom prst="rect">
              <a:avLst/>
            </a:prstGeom>
            <a:solidFill>
              <a:srgbClr val="E2231A">
                <a:alpha val="100000"/>
              </a:srgbClr>
            </a:solidFill>
          </p:spPr>
          <p:txBody>
            <a:bodyPr/>
            <a:lstStyle/>
            <a:p/>
          </p:txBody>
        </p:sp>
        <p:sp>
          <p:nvSpPr>
            <p:cNvPr id="31" name="rc31"/>
            <p:cNvSpPr/>
            <p:nvPr/>
          </p:nvSpPr>
          <p:spPr>
            <a:xfrm>
              <a:off x="1585121" y="2647036"/>
              <a:ext cx="259963" cy="1396153"/>
            </a:xfrm>
            <a:prstGeom prst="rect">
              <a:avLst/>
            </a:prstGeom>
            <a:solidFill>
              <a:srgbClr val="80BD41">
                <a:alpha val="100000"/>
              </a:srgbClr>
            </a:solidFill>
          </p:spPr>
          <p:txBody>
            <a:bodyPr/>
            <a:lstStyle/>
            <a:p/>
          </p:txBody>
        </p:sp>
        <p:sp>
          <p:nvSpPr>
            <p:cNvPr id="32" name="rc32"/>
            <p:cNvSpPr/>
            <p:nvPr/>
          </p:nvSpPr>
          <p:spPr>
            <a:xfrm>
              <a:off x="1585121" y="2553573"/>
              <a:ext cx="259963" cy="93463"/>
            </a:xfrm>
            <a:prstGeom prst="rect">
              <a:avLst/>
            </a:prstGeom>
            <a:solidFill>
              <a:srgbClr val="E2231A">
                <a:alpha val="100000"/>
              </a:srgbClr>
            </a:solidFill>
          </p:spPr>
          <p:txBody>
            <a:bodyPr/>
            <a:lstStyle/>
            <a:p/>
          </p:txBody>
        </p:sp>
        <p:sp>
          <p:nvSpPr>
            <p:cNvPr id="33" name="rc33"/>
            <p:cNvSpPr/>
            <p:nvPr/>
          </p:nvSpPr>
          <p:spPr>
            <a:xfrm>
              <a:off x="1873969" y="2670543"/>
              <a:ext cx="259963" cy="1372647"/>
            </a:xfrm>
            <a:prstGeom prst="rect">
              <a:avLst/>
            </a:prstGeom>
            <a:solidFill>
              <a:srgbClr val="80BD41">
                <a:alpha val="100000"/>
              </a:srgbClr>
            </a:solidFill>
          </p:spPr>
          <p:txBody>
            <a:bodyPr/>
            <a:lstStyle/>
            <a:p/>
          </p:txBody>
        </p:sp>
        <p:sp>
          <p:nvSpPr>
            <p:cNvPr id="34" name="rc34"/>
            <p:cNvSpPr/>
            <p:nvPr/>
          </p:nvSpPr>
          <p:spPr>
            <a:xfrm>
              <a:off x="1873969" y="2565220"/>
              <a:ext cx="259963" cy="105322"/>
            </a:xfrm>
            <a:prstGeom prst="rect">
              <a:avLst/>
            </a:prstGeom>
            <a:solidFill>
              <a:srgbClr val="E2231A">
                <a:alpha val="100000"/>
              </a:srgbClr>
            </a:solidFill>
          </p:spPr>
          <p:txBody>
            <a:bodyPr/>
            <a:lstStyle/>
            <a:p/>
          </p:txBody>
        </p:sp>
        <p:sp>
          <p:nvSpPr>
            <p:cNvPr id="35" name="rc35"/>
            <p:cNvSpPr/>
            <p:nvPr/>
          </p:nvSpPr>
          <p:spPr>
            <a:xfrm>
              <a:off x="2162817" y="2664210"/>
              <a:ext cx="259963" cy="1378980"/>
            </a:xfrm>
            <a:prstGeom prst="rect">
              <a:avLst/>
            </a:prstGeom>
            <a:solidFill>
              <a:srgbClr val="80BD41">
                <a:alpha val="100000"/>
              </a:srgbClr>
            </a:solidFill>
          </p:spPr>
          <p:txBody>
            <a:bodyPr/>
            <a:lstStyle/>
            <a:p/>
          </p:txBody>
        </p:sp>
        <p:sp>
          <p:nvSpPr>
            <p:cNvPr id="36" name="rc36"/>
            <p:cNvSpPr/>
            <p:nvPr/>
          </p:nvSpPr>
          <p:spPr>
            <a:xfrm>
              <a:off x="2162817" y="2571198"/>
              <a:ext cx="259963" cy="93011"/>
            </a:xfrm>
            <a:prstGeom prst="rect">
              <a:avLst/>
            </a:prstGeom>
            <a:solidFill>
              <a:srgbClr val="E2231A">
                <a:alpha val="100000"/>
              </a:srgbClr>
            </a:solidFill>
          </p:spPr>
          <p:txBody>
            <a:bodyPr/>
            <a:lstStyle/>
            <a:p/>
          </p:txBody>
        </p:sp>
        <p:sp>
          <p:nvSpPr>
            <p:cNvPr id="37" name="rc37"/>
            <p:cNvSpPr/>
            <p:nvPr/>
          </p:nvSpPr>
          <p:spPr>
            <a:xfrm>
              <a:off x="2451665" y="2676517"/>
              <a:ext cx="259963" cy="1366672"/>
            </a:xfrm>
            <a:prstGeom prst="rect">
              <a:avLst/>
            </a:prstGeom>
            <a:solidFill>
              <a:srgbClr val="80BD41">
                <a:alpha val="100000"/>
              </a:srgbClr>
            </a:solidFill>
          </p:spPr>
          <p:txBody>
            <a:bodyPr/>
            <a:lstStyle/>
            <a:p/>
          </p:txBody>
        </p:sp>
        <p:sp>
          <p:nvSpPr>
            <p:cNvPr id="38" name="rc38"/>
            <p:cNvSpPr/>
            <p:nvPr/>
          </p:nvSpPr>
          <p:spPr>
            <a:xfrm>
              <a:off x="2451665" y="2573733"/>
              <a:ext cx="259963" cy="102784"/>
            </a:xfrm>
            <a:prstGeom prst="rect">
              <a:avLst/>
            </a:prstGeom>
            <a:solidFill>
              <a:srgbClr val="E2231A">
                <a:alpha val="100000"/>
              </a:srgbClr>
            </a:solidFill>
          </p:spPr>
          <p:txBody>
            <a:bodyPr/>
            <a:lstStyle/>
            <a:p/>
          </p:txBody>
        </p:sp>
        <p:sp>
          <p:nvSpPr>
            <p:cNvPr id="39" name="rc39"/>
            <p:cNvSpPr/>
            <p:nvPr/>
          </p:nvSpPr>
          <p:spPr>
            <a:xfrm>
              <a:off x="2740513" y="2684942"/>
              <a:ext cx="259963" cy="1358247"/>
            </a:xfrm>
            <a:prstGeom prst="rect">
              <a:avLst/>
            </a:prstGeom>
            <a:solidFill>
              <a:srgbClr val="80BD41">
                <a:alpha val="100000"/>
              </a:srgbClr>
            </a:solidFill>
          </p:spPr>
          <p:txBody>
            <a:bodyPr/>
            <a:lstStyle/>
            <a:p/>
          </p:txBody>
        </p:sp>
        <p:sp>
          <p:nvSpPr>
            <p:cNvPr id="40" name="rc40"/>
            <p:cNvSpPr/>
            <p:nvPr/>
          </p:nvSpPr>
          <p:spPr>
            <a:xfrm>
              <a:off x="2740513" y="2574283"/>
              <a:ext cx="259963" cy="110659"/>
            </a:xfrm>
            <a:prstGeom prst="rect">
              <a:avLst/>
            </a:prstGeom>
            <a:solidFill>
              <a:srgbClr val="E2231A">
                <a:alpha val="100000"/>
              </a:srgbClr>
            </a:solidFill>
          </p:spPr>
          <p:txBody>
            <a:bodyPr/>
            <a:lstStyle/>
            <a:p/>
          </p:txBody>
        </p:sp>
        <p:sp>
          <p:nvSpPr>
            <p:cNvPr id="41" name="rc41"/>
            <p:cNvSpPr/>
            <p:nvPr/>
          </p:nvSpPr>
          <p:spPr>
            <a:xfrm>
              <a:off x="3029361" y="2663566"/>
              <a:ext cx="259963" cy="1379624"/>
            </a:xfrm>
            <a:prstGeom prst="rect">
              <a:avLst/>
            </a:prstGeom>
            <a:solidFill>
              <a:srgbClr val="80BD41">
                <a:alpha val="100000"/>
              </a:srgbClr>
            </a:solidFill>
          </p:spPr>
          <p:txBody>
            <a:bodyPr/>
            <a:lstStyle/>
            <a:p/>
          </p:txBody>
        </p:sp>
        <p:sp>
          <p:nvSpPr>
            <p:cNvPr id="42" name="rc42"/>
            <p:cNvSpPr/>
            <p:nvPr/>
          </p:nvSpPr>
          <p:spPr>
            <a:xfrm>
              <a:off x="3029361" y="2569857"/>
              <a:ext cx="259963" cy="93708"/>
            </a:xfrm>
            <a:prstGeom prst="rect">
              <a:avLst/>
            </a:prstGeom>
            <a:solidFill>
              <a:srgbClr val="E2231A">
                <a:alpha val="100000"/>
              </a:srgbClr>
            </a:solidFill>
          </p:spPr>
          <p:txBody>
            <a:bodyPr/>
            <a:lstStyle/>
            <a:p/>
          </p:txBody>
        </p:sp>
        <p:sp>
          <p:nvSpPr>
            <p:cNvPr id="43" name="rc43"/>
            <p:cNvSpPr/>
            <p:nvPr/>
          </p:nvSpPr>
          <p:spPr>
            <a:xfrm>
              <a:off x="3318209" y="2666278"/>
              <a:ext cx="259963" cy="1376911"/>
            </a:xfrm>
            <a:prstGeom prst="rect">
              <a:avLst/>
            </a:prstGeom>
            <a:solidFill>
              <a:srgbClr val="80BD41">
                <a:alpha val="100000"/>
              </a:srgbClr>
            </a:solidFill>
          </p:spPr>
          <p:txBody>
            <a:bodyPr/>
            <a:lstStyle/>
            <a:p/>
          </p:txBody>
        </p:sp>
        <p:sp>
          <p:nvSpPr>
            <p:cNvPr id="44" name="rc44"/>
            <p:cNvSpPr/>
            <p:nvPr/>
          </p:nvSpPr>
          <p:spPr>
            <a:xfrm>
              <a:off x="3318209" y="2569542"/>
              <a:ext cx="259963" cy="96736"/>
            </a:xfrm>
            <a:prstGeom prst="rect">
              <a:avLst/>
            </a:prstGeom>
            <a:solidFill>
              <a:srgbClr val="E2231A">
                <a:alpha val="100000"/>
              </a:srgbClr>
            </a:solidFill>
          </p:spPr>
          <p:txBody>
            <a:bodyPr/>
            <a:lstStyle/>
            <a:p/>
          </p:txBody>
        </p:sp>
        <p:sp>
          <p:nvSpPr>
            <p:cNvPr id="45" name="rc45"/>
            <p:cNvSpPr/>
            <p:nvPr/>
          </p:nvSpPr>
          <p:spPr>
            <a:xfrm>
              <a:off x="3607057" y="2662244"/>
              <a:ext cx="259963" cy="1380945"/>
            </a:xfrm>
            <a:prstGeom prst="rect">
              <a:avLst/>
            </a:prstGeom>
            <a:solidFill>
              <a:srgbClr val="80BD41">
                <a:alpha val="100000"/>
              </a:srgbClr>
            </a:solidFill>
          </p:spPr>
          <p:txBody>
            <a:bodyPr/>
            <a:lstStyle/>
            <a:p/>
          </p:txBody>
        </p:sp>
        <p:sp>
          <p:nvSpPr>
            <p:cNvPr id="46" name="rc46"/>
            <p:cNvSpPr/>
            <p:nvPr/>
          </p:nvSpPr>
          <p:spPr>
            <a:xfrm>
              <a:off x="3607057" y="2574617"/>
              <a:ext cx="259963" cy="87626"/>
            </a:xfrm>
            <a:prstGeom prst="rect">
              <a:avLst/>
            </a:prstGeom>
            <a:solidFill>
              <a:srgbClr val="E2231A">
                <a:alpha val="100000"/>
              </a:srgbClr>
            </a:solidFill>
          </p:spPr>
          <p:txBody>
            <a:bodyPr/>
            <a:lstStyle/>
            <a:p/>
          </p:txBody>
        </p:sp>
        <p:sp>
          <p:nvSpPr>
            <p:cNvPr id="47" name="rc47"/>
            <p:cNvSpPr/>
            <p:nvPr/>
          </p:nvSpPr>
          <p:spPr>
            <a:xfrm>
              <a:off x="3895905" y="2683708"/>
              <a:ext cx="259963" cy="1359482"/>
            </a:xfrm>
            <a:prstGeom prst="rect">
              <a:avLst/>
            </a:prstGeom>
            <a:solidFill>
              <a:srgbClr val="80BD41">
                <a:alpha val="100000"/>
              </a:srgbClr>
            </a:solidFill>
          </p:spPr>
          <p:txBody>
            <a:bodyPr/>
            <a:lstStyle/>
            <a:p/>
          </p:txBody>
        </p:sp>
        <p:sp>
          <p:nvSpPr>
            <p:cNvPr id="48" name="rc48"/>
            <p:cNvSpPr/>
            <p:nvPr/>
          </p:nvSpPr>
          <p:spPr>
            <a:xfrm>
              <a:off x="3895905" y="2584920"/>
              <a:ext cx="259963" cy="98788"/>
            </a:xfrm>
            <a:prstGeom prst="rect">
              <a:avLst/>
            </a:prstGeom>
            <a:solidFill>
              <a:srgbClr val="E2231A">
                <a:alpha val="100000"/>
              </a:srgbClr>
            </a:solidFill>
          </p:spPr>
          <p:txBody>
            <a:bodyPr/>
            <a:lstStyle/>
            <a:p/>
          </p:txBody>
        </p:sp>
        <p:sp>
          <p:nvSpPr>
            <p:cNvPr id="49" name="rc49"/>
            <p:cNvSpPr/>
            <p:nvPr/>
          </p:nvSpPr>
          <p:spPr>
            <a:xfrm>
              <a:off x="4184753" y="2701014"/>
              <a:ext cx="259963" cy="1342175"/>
            </a:xfrm>
            <a:prstGeom prst="rect">
              <a:avLst/>
            </a:prstGeom>
            <a:solidFill>
              <a:srgbClr val="80BD41">
                <a:alpha val="100000"/>
              </a:srgbClr>
            </a:solidFill>
          </p:spPr>
          <p:txBody>
            <a:bodyPr/>
            <a:lstStyle/>
            <a:p/>
          </p:txBody>
        </p:sp>
        <p:sp>
          <p:nvSpPr>
            <p:cNvPr id="50" name="rc50"/>
            <p:cNvSpPr/>
            <p:nvPr/>
          </p:nvSpPr>
          <p:spPr>
            <a:xfrm>
              <a:off x="4184753" y="2599628"/>
              <a:ext cx="259963" cy="101385"/>
            </a:xfrm>
            <a:prstGeom prst="rect">
              <a:avLst/>
            </a:prstGeom>
            <a:solidFill>
              <a:srgbClr val="E2231A">
                <a:alpha val="100000"/>
              </a:srgbClr>
            </a:solidFill>
          </p:spPr>
          <p:txBody>
            <a:bodyPr/>
            <a:lstStyle/>
            <a:p/>
          </p:txBody>
        </p:sp>
        <p:sp>
          <p:nvSpPr>
            <p:cNvPr id="51" name="rc51"/>
            <p:cNvSpPr/>
            <p:nvPr/>
          </p:nvSpPr>
          <p:spPr>
            <a:xfrm>
              <a:off x="4473601" y="2693769"/>
              <a:ext cx="259963" cy="1349420"/>
            </a:xfrm>
            <a:prstGeom prst="rect">
              <a:avLst/>
            </a:prstGeom>
            <a:solidFill>
              <a:srgbClr val="80BD41">
                <a:alpha val="100000"/>
              </a:srgbClr>
            </a:solidFill>
          </p:spPr>
          <p:txBody>
            <a:bodyPr/>
            <a:lstStyle/>
            <a:p/>
          </p:txBody>
        </p:sp>
        <p:sp>
          <p:nvSpPr>
            <p:cNvPr id="52" name="rc52"/>
            <p:cNvSpPr/>
            <p:nvPr/>
          </p:nvSpPr>
          <p:spPr>
            <a:xfrm>
              <a:off x="4473601" y="2602911"/>
              <a:ext cx="259963" cy="90857"/>
            </a:xfrm>
            <a:prstGeom prst="rect">
              <a:avLst/>
            </a:prstGeom>
            <a:solidFill>
              <a:srgbClr val="E2231A">
                <a:alpha val="100000"/>
              </a:srgbClr>
            </a:solidFill>
          </p:spPr>
          <p:txBody>
            <a:bodyPr/>
            <a:lstStyle/>
            <a:p/>
          </p:txBody>
        </p:sp>
        <p:sp>
          <p:nvSpPr>
            <p:cNvPr id="53" name="rc53"/>
            <p:cNvSpPr/>
            <p:nvPr/>
          </p:nvSpPr>
          <p:spPr>
            <a:xfrm>
              <a:off x="4762449" y="2695222"/>
              <a:ext cx="259963" cy="1347968"/>
            </a:xfrm>
            <a:prstGeom prst="rect">
              <a:avLst/>
            </a:prstGeom>
            <a:solidFill>
              <a:srgbClr val="80BD41">
                <a:alpha val="100000"/>
              </a:srgbClr>
            </a:solidFill>
          </p:spPr>
          <p:txBody>
            <a:bodyPr/>
            <a:lstStyle/>
            <a:p/>
          </p:txBody>
        </p:sp>
        <p:sp>
          <p:nvSpPr>
            <p:cNvPr id="54" name="rc54"/>
            <p:cNvSpPr/>
            <p:nvPr/>
          </p:nvSpPr>
          <p:spPr>
            <a:xfrm>
              <a:off x="4762449" y="2608418"/>
              <a:ext cx="259963" cy="86803"/>
            </a:xfrm>
            <a:prstGeom prst="rect">
              <a:avLst/>
            </a:prstGeom>
            <a:solidFill>
              <a:srgbClr val="E2231A">
                <a:alpha val="100000"/>
              </a:srgbClr>
            </a:solidFill>
          </p:spPr>
          <p:txBody>
            <a:bodyPr/>
            <a:lstStyle/>
            <a:p/>
          </p:txBody>
        </p:sp>
        <p:sp>
          <p:nvSpPr>
            <p:cNvPr id="55" name="rc55"/>
            <p:cNvSpPr/>
            <p:nvPr/>
          </p:nvSpPr>
          <p:spPr>
            <a:xfrm>
              <a:off x="5051297" y="2729682"/>
              <a:ext cx="259963" cy="1313508"/>
            </a:xfrm>
            <a:prstGeom prst="rect">
              <a:avLst/>
            </a:prstGeom>
            <a:solidFill>
              <a:srgbClr val="80BD41">
                <a:alpha val="100000"/>
              </a:srgbClr>
            </a:solidFill>
          </p:spPr>
          <p:txBody>
            <a:bodyPr/>
            <a:lstStyle/>
            <a:p/>
          </p:txBody>
        </p:sp>
        <p:sp>
          <p:nvSpPr>
            <p:cNvPr id="56" name="rc56"/>
            <p:cNvSpPr/>
            <p:nvPr/>
          </p:nvSpPr>
          <p:spPr>
            <a:xfrm>
              <a:off x="5051297" y="2612946"/>
              <a:ext cx="259963" cy="116735"/>
            </a:xfrm>
            <a:prstGeom prst="rect">
              <a:avLst/>
            </a:prstGeom>
            <a:solidFill>
              <a:srgbClr val="E2231A">
                <a:alpha val="100000"/>
              </a:srgbClr>
            </a:solidFill>
          </p:spPr>
          <p:txBody>
            <a:bodyPr/>
            <a:lstStyle/>
            <a:p/>
          </p:txBody>
        </p:sp>
        <p:sp>
          <p:nvSpPr>
            <p:cNvPr id="57" name="rc57"/>
            <p:cNvSpPr/>
            <p:nvPr/>
          </p:nvSpPr>
          <p:spPr>
            <a:xfrm>
              <a:off x="5340145" y="2716877"/>
              <a:ext cx="259963" cy="1326312"/>
            </a:xfrm>
            <a:prstGeom prst="rect">
              <a:avLst/>
            </a:prstGeom>
            <a:solidFill>
              <a:srgbClr val="80BD41">
                <a:alpha val="100000"/>
              </a:srgbClr>
            </a:solidFill>
          </p:spPr>
          <p:txBody>
            <a:bodyPr/>
            <a:lstStyle/>
            <a:p/>
          </p:txBody>
        </p:sp>
        <p:sp>
          <p:nvSpPr>
            <p:cNvPr id="58" name="rc58"/>
            <p:cNvSpPr/>
            <p:nvPr/>
          </p:nvSpPr>
          <p:spPr>
            <a:xfrm>
              <a:off x="5340145" y="2609683"/>
              <a:ext cx="259963" cy="107193"/>
            </a:xfrm>
            <a:prstGeom prst="rect">
              <a:avLst/>
            </a:prstGeom>
            <a:solidFill>
              <a:srgbClr val="E2231A">
                <a:alpha val="100000"/>
              </a:srgbClr>
            </a:solidFill>
          </p:spPr>
          <p:txBody>
            <a:bodyPr/>
            <a:lstStyle/>
            <a:p/>
          </p:txBody>
        </p:sp>
        <p:sp>
          <p:nvSpPr>
            <p:cNvPr id="59" name="rc59"/>
            <p:cNvSpPr/>
            <p:nvPr/>
          </p:nvSpPr>
          <p:spPr>
            <a:xfrm>
              <a:off x="5628993" y="2723463"/>
              <a:ext cx="259963" cy="1319726"/>
            </a:xfrm>
            <a:prstGeom prst="rect">
              <a:avLst/>
            </a:prstGeom>
            <a:solidFill>
              <a:srgbClr val="80BD41">
                <a:alpha val="100000"/>
              </a:srgbClr>
            </a:solidFill>
          </p:spPr>
          <p:txBody>
            <a:bodyPr/>
            <a:lstStyle/>
            <a:p/>
          </p:txBody>
        </p:sp>
        <p:sp>
          <p:nvSpPr>
            <p:cNvPr id="60" name="rc60"/>
            <p:cNvSpPr/>
            <p:nvPr/>
          </p:nvSpPr>
          <p:spPr>
            <a:xfrm>
              <a:off x="5628993" y="2619543"/>
              <a:ext cx="259963" cy="103920"/>
            </a:xfrm>
            <a:prstGeom prst="rect">
              <a:avLst/>
            </a:prstGeom>
            <a:solidFill>
              <a:srgbClr val="E2231A">
                <a:alpha val="100000"/>
              </a:srgbClr>
            </a:solidFill>
          </p:spPr>
          <p:txBody>
            <a:bodyPr/>
            <a:lstStyle/>
            <a:p/>
          </p:txBody>
        </p:sp>
        <p:sp>
          <p:nvSpPr>
            <p:cNvPr id="61" name="rc61"/>
            <p:cNvSpPr/>
            <p:nvPr/>
          </p:nvSpPr>
          <p:spPr>
            <a:xfrm>
              <a:off x="5917841" y="2750135"/>
              <a:ext cx="259963" cy="1293054"/>
            </a:xfrm>
            <a:prstGeom prst="rect">
              <a:avLst/>
            </a:prstGeom>
            <a:solidFill>
              <a:srgbClr val="80BD41">
                <a:alpha val="100000"/>
              </a:srgbClr>
            </a:solidFill>
          </p:spPr>
          <p:txBody>
            <a:bodyPr/>
            <a:lstStyle/>
            <a:p/>
          </p:txBody>
        </p:sp>
        <p:sp>
          <p:nvSpPr>
            <p:cNvPr id="62" name="rc62"/>
            <p:cNvSpPr/>
            <p:nvPr/>
          </p:nvSpPr>
          <p:spPr>
            <a:xfrm>
              <a:off x="5917841" y="2642867"/>
              <a:ext cx="259963" cy="107267"/>
            </a:xfrm>
            <a:prstGeom prst="rect">
              <a:avLst/>
            </a:prstGeom>
            <a:solidFill>
              <a:srgbClr val="E2231A">
                <a:alpha val="100000"/>
              </a:srgbClr>
            </a:solidFill>
          </p:spPr>
          <p:txBody>
            <a:bodyPr/>
            <a:lstStyle/>
            <a:p/>
          </p:txBody>
        </p:sp>
        <p:sp>
          <p:nvSpPr>
            <p:cNvPr id="63" name="rc63"/>
            <p:cNvSpPr/>
            <p:nvPr/>
          </p:nvSpPr>
          <p:spPr>
            <a:xfrm>
              <a:off x="6206689" y="2829244"/>
              <a:ext cx="259963" cy="1213945"/>
            </a:xfrm>
            <a:prstGeom prst="rect">
              <a:avLst/>
            </a:prstGeom>
            <a:solidFill>
              <a:srgbClr val="80BD41">
                <a:alpha val="100000"/>
              </a:srgbClr>
            </a:solidFill>
          </p:spPr>
          <p:txBody>
            <a:bodyPr/>
            <a:lstStyle/>
            <a:p/>
          </p:txBody>
        </p:sp>
        <p:sp>
          <p:nvSpPr>
            <p:cNvPr id="64" name="rc64"/>
            <p:cNvSpPr/>
            <p:nvPr/>
          </p:nvSpPr>
          <p:spPr>
            <a:xfrm>
              <a:off x="6206689" y="2658549"/>
              <a:ext cx="259963" cy="170695"/>
            </a:xfrm>
            <a:prstGeom prst="rect">
              <a:avLst/>
            </a:prstGeom>
            <a:solidFill>
              <a:srgbClr val="E2231A">
                <a:alpha val="100000"/>
              </a:srgbClr>
            </a:solidFill>
          </p:spPr>
          <p:txBody>
            <a:bodyPr/>
            <a:lstStyle/>
            <a:p/>
          </p:txBody>
        </p:sp>
        <p:sp>
          <p:nvSpPr>
            <p:cNvPr id="65" name="rc65"/>
            <p:cNvSpPr/>
            <p:nvPr/>
          </p:nvSpPr>
          <p:spPr>
            <a:xfrm>
              <a:off x="6495537" y="2787445"/>
              <a:ext cx="259963" cy="1255744"/>
            </a:xfrm>
            <a:prstGeom prst="rect">
              <a:avLst/>
            </a:prstGeom>
            <a:solidFill>
              <a:srgbClr val="80BD41">
                <a:alpha val="100000"/>
              </a:srgbClr>
            </a:solidFill>
          </p:spPr>
          <p:txBody>
            <a:bodyPr/>
            <a:lstStyle/>
            <a:p/>
          </p:txBody>
        </p:sp>
        <p:sp>
          <p:nvSpPr>
            <p:cNvPr id="66" name="rc66"/>
            <p:cNvSpPr/>
            <p:nvPr/>
          </p:nvSpPr>
          <p:spPr>
            <a:xfrm>
              <a:off x="6495537" y="2669867"/>
              <a:ext cx="259963" cy="117577"/>
            </a:xfrm>
            <a:prstGeom prst="rect">
              <a:avLst/>
            </a:prstGeom>
            <a:solidFill>
              <a:srgbClr val="E2231A">
                <a:alpha val="100000"/>
              </a:srgbClr>
            </a:solidFill>
          </p:spPr>
          <p:txBody>
            <a:bodyPr/>
            <a:lstStyle/>
            <a:p/>
          </p:txBody>
        </p:sp>
        <p:sp>
          <p:nvSpPr>
            <p:cNvPr id="67" name="rc67"/>
            <p:cNvSpPr/>
            <p:nvPr/>
          </p:nvSpPr>
          <p:spPr>
            <a:xfrm>
              <a:off x="6784385" y="2866772"/>
              <a:ext cx="259963" cy="1176418"/>
            </a:xfrm>
            <a:prstGeom prst="rect">
              <a:avLst/>
            </a:prstGeom>
            <a:solidFill>
              <a:srgbClr val="80BD41">
                <a:alpha val="100000"/>
              </a:srgbClr>
            </a:solidFill>
          </p:spPr>
          <p:txBody>
            <a:bodyPr/>
            <a:lstStyle/>
            <a:p/>
          </p:txBody>
        </p:sp>
        <p:sp>
          <p:nvSpPr>
            <p:cNvPr id="68" name="rc68"/>
            <p:cNvSpPr/>
            <p:nvPr/>
          </p:nvSpPr>
          <p:spPr>
            <a:xfrm>
              <a:off x="6784385" y="2694425"/>
              <a:ext cx="259963" cy="172346"/>
            </a:xfrm>
            <a:prstGeom prst="rect">
              <a:avLst/>
            </a:prstGeom>
            <a:solidFill>
              <a:srgbClr val="E2231A">
                <a:alpha val="100000"/>
              </a:srgbClr>
            </a:solidFill>
          </p:spPr>
          <p:txBody>
            <a:bodyPr/>
            <a:lstStyle/>
            <a:p/>
          </p:txBody>
        </p:sp>
        <p:sp>
          <p:nvSpPr>
            <p:cNvPr id="69" name="rc69"/>
            <p:cNvSpPr/>
            <p:nvPr/>
          </p:nvSpPr>
          <p:spPr>
            <a:xfrm>
              <a:off x="7073233" y="2923867"/>
              <a:ext cx="259963" cy="1119322"/>
            </a:xfrm>
            <a:prstGeom prst="rect">
              <a:avLst/>
            </a:prstGeom>
            <a:solidFill>
              <a:srgbClr val="80BD41">
                <a:alpha val="100000"/>
              </a:srgbClr>
            </a:solidFill>
          </p:spPr>
          <p:txBody>
            <a:bodyPr/>
            <a:lstStyle/>
            <a:p/>
          </p:txBody>
        </p:sp>
        <p:sp>
          <p:nvSpPr>
            <p:cNvPr id="70" name="rc70"/>
            <p:cNvSpPr/>
            <p:nvPr/>
          </p:nvSpPr>
          <p:spPr>
            <a:xfrm>
              <a:off x="7073233" y="2735944"/>
              <a:ext cx="259963" cy="187923"/>
            </a:xfrm>
            <a:prstGeom prst="rect">
              <a:avLst/>
            </a:prstGeom>
            <a:solidFill>
              <a:srgbClr val="E2231A">
                <a:alpha val="100000"/>
              </a:srgbClr>
            </a:solidFill>
          </p:spPr>
          <p:txBody>
            <a:bodyPr/>
            <a:lstStyle/>
            <a:p/>
          </p:txBody>
        </p:sp>
        <p:sp>
          <p:nvSpPr>
            <p:cNvPr id="71" name="rc71"/>
            <p:cNvSpPr/>
            <p:nvPr/>
          </p:nvSpPr>
          <p:spPr>
            <a:xfrm>
              <a:off x="7362081" y="2933024"/>
              <a:ext cx="259963" cy="1110165"/>
            </a:xfrm>
            <a:prstGeom prst="rect">
              <a:avLst/>
            </a:prstGeom>
            <a:solidFill>
              <a:srgbClr val="80BD41">
                <a:alpha val="100000"/>
              </a:srgbClr>
            </a:solidFill>
          </p:spPr>
          <p:txBody>
            <a:bodyPr/>
            <a:lstStyle/>
            <a:p/>
          </p:txBody>
        </p:sp>
        <p:sp>
          <p:nvSpPr>
            <p:cNvPr id="72" name="rc72"/>
            <p:cNvSpPr/>
            <p:nvPr/>
          </p:nvSpPr>
          <p:spPr>
            <a:xfrm>
              <a:off x="7362081" y="2742669"/>
              <a:ext cx="259963" cy="190355"/>
            </a:xfrm>
            <a:prstGeom prst="rect">
              <a:avLst/>
            </a:prstGeom>
            <a:solidFill>
              <a:srgbClr val="E2231A">
                <a:alpha val="100000"/>
              </a:srgbClr>
            </a:solidFill>
          </p:spPr>
          <p:txBody>
            <a:bodyPr/>
            <a:lstStyle/>
            <a:p/>
          </p:txBody>
        </p:sp>
        <p:sp>
          <p:nvSpPr>
            <p:cNvPr id="73" name="rc73"/>
            <p:cNvSpPr/>
            <p:nvPr/>
          </p:nvSpPr>
          <p:spPr>
            <a:xfrm>
              <a:off x="7650929" y="2950440"/>
              <a:ext cx="259963" cy="1092749"/>
            </a:xfrm>
            <a:prstGeom prst="rect">
              <a:avLst/>
            </a:prstGeom>
            <a:solidFill>
              <a:srgbClr val="80BD41">
                <a:alpha val="100000"/>
              </a:srgbClr>
            </a:solidFill>
          </p:spPr>
          <p:txBody>
            <a:bodyPr/>
            <a:lstStyle/>
            <a:p/>
          </p:txBody>
        </p:sp>
        <p:sp>
          <p:nvSpPr>
            <p:cNvPr id="74" name="rc74"/>
            <p:cNvSpPr/>
            <p:nvPr/>
          </p:nvSpPr>
          <p:spPr>
            <a:xfrm>
              <a:off x="7650929" y="2747094"/>
              <a:ext cx="259963" cy="203345"/>
            </a:xfrm>
            <a:prstGeom prst="rect">
              <a:avLst/>
            </a:prstGeom>
            <a:solidFill>
              <a:srgbClr val="E2231A">
                <a:alpha val="100000"/>
              </a:srgbClr>
            </a:solidFill>
          </p:spPr>
          <p:txBody>
            <a:bodyPr/>
            <a:lstStyle/>
            <a:p/>
          </p:txBody>
        </p:sp>
        <p:sp>
          <p:nvSpPr>
            <p:cNvPr id="75" name="rc75"/>
            <p:cNvSpPr/>
            <p:nvPr/>
          </p:nvSpPr>
          <p:spPr>
            <a:xfrm>
              <a:off x="7939777" y="2951580"/>
              <a:ext cx="259963" cy="1091609"/>
            </a:xfrm>
            <a:prstGeom prst="rect">
              <a:avLst/>
            </a:prstGeom>
            <a:solidFill>
              <a:srgbClr val="80BD41">
                <a:alpha val="100000"/>
              </a:srgbClr>
            </a:solidFill>
          </p:spPr>
          <p:txBody>
            <a:bodyPr/>
            <a:lstStyle/>
            <a:p/>
          </p:txBody>
        </p:sp>
        <p:sp>
          <p:nvSpPr>
            <p:cNvPr id="76" name="rc76"/>
            <p:cNvSpPr/>
            <p:nvPr/>
          </p:nvSpPr>
          <p:spPr>
            <a:xfrm>
              <a:off x="7939777" y="2763428"/>
              <a:ext cx="259963" cy="188152"/>
            </a:xfrm>
            <a:prstGeom prst="rect">
              <a:avLst/>
            </a:prstGeom>
            <a:solidFill>
              <a:srgbClr val="E2231A">
                <a:alpha val="100000"/>
              </a:srgbClr>
            </a:solidFill>
          </p:spPr>
          <p:txBody>
            <a:bodyPr/>
            <a:lstStyle/>
            <a:p/>
          </p:txBody>
        </p:sp>
        <p:sp>
          <p:nvSpPr>
            <p:cNvPr id="77" name="pl77"/>
            <p:cNvSpPr/>
            <p:nvPr/>
          </p:nvSpPr>
          <p:spPr>
            <a:xfrm>
              <a:off x="1426255" y="1218174"/>
              <a:ext cx="6643503" cy="300533"/>
            </a:xfrm>
            <a:custGeom>
              <a:avLst/>
              <a:pathLst>
                <a:path w="6643503" h="300533">
                  <a:moveTo>
                    <a:pt x="0" y="30053"/>
                  </a:moveTo>
                  <a:lnTo>
                    <a:pt x="288847" y="0"/>
                  </a:lnTo>
                  <a:lnTo>
                    <a:pt x="577695" y="30053"/>
                  </a:lnTo>
                  <a:lnTo>
                    <a:pt x="866543" y="0"/>
                  </a:lnTo>
                  <a:lnTo>
                    <a:pt x="1155391" y="30053"/>
                  </a:lnTo>
                  <a:lnTo>
                    <a:pt x="1444239" y="60106"/>
                  </a:lnTo>
                  <a:lnTo>
                    <a:pt x="1733087" y="0"/>
                  </a:lnTo>
                  <a:lnTo>
                    <a:pt x="2021935" y="30053"/>
                  </a:lnTo>
                  <a:lnTo>
                    <a:pt x="2310783" y="0"/>
                  </a:lnTo>
                  <a:lnTo>
                    <a:pt x="2599631" y="30053"/>
                  </a:lnTo>
                  <a:lnTo>
                    <a:pt x="2888479" y="30053"/>
                  </a:lnTo>
                  <a:lnTo>
                    <a:pt x="3177327" y="0"/>
                  </a:lnTo>
                  <a:lnTo>
                    <a:pt x="3466175" y="0"/>
                  </a:lnTo>
                  <a:lnTo>
                    <a:pt x="3755023" y="60106"/>
                  </a:lnTo>
                  <a:lnTo>
                    <a:pt x="4043871" y="30053"/>
                  </a:lnTo>
                  <a:lnTo>
                    <a:pt x="4332719" y="30053"/>
                  </a:lnTo>
                  <a:lnTo>
                    <a:pt x="4621567" y="60106"/>
                  </a:lnTo>
                  <a:lnTo>
                    <a:pt x="4910415" y="180320"/>
                  </a:lnTo>
                  <a:lnTo>
                    <a:pt x="5199263" y="90160"/>
                  </a:lnTo>
                  <a:lnTo>
                    <a:pt x="5488111" y="210373"/>
                  </a:lnTo>
                  <a:lnTo>
                    <a:pt x="5776959" y="240426"/>
                  </a:lnTo>
                  <a:lnTo>
                    <a:pt x="6065807" y="270480"/>
                  </a:lnTo>
                  <a:lnTo>
                    <a:pt x="6354655" y="300533"/>
                  </a:lnTo>
                  <a:lnTo>
                    <a:pt x="6643503" y="270480"/>
                  </a:lnTo>
                </a:path>
              </a:pathLst>
            </a:custGeom>
            <a:ln w="27101" cap="flat">
              <a:solidFill>
                <a:srgbClr val="0058AB">
                  <a:alpha val="100000"/>
                </a:srgbClr>
              </a:solidFill>
              <a:prstDash val="solid"/>
              <a:round/>
            </a:ln>
          </p:spPr>
          <p:txBody>
            <a:bodyPr/>
            <a:lstStyle/>
            <a:p/>
          </p:txBody>
        </p:sp>
        <p:sp>
          <p:nvSpPr>
            <p:cNvPr id="78" name="tx78"/>
            <p:cNvSpPr/>
            <p:nvPr/>
          </p:nvSpPr>
          <p:spPr>
            <a:xfrm>
              <a:off x="1355917"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79" name="tx79"/>
            <p:cNvSpPr/>
            <p:nvPr/>
          </p:nvSpPr>
          <p:spPr>
            <a:xfrm>
              <a:off x="2800157" y="10953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80" name="tx80"/>
            <p:cNvSpPr/>
            <p:nvPr/>
          </p:nvSpPr>
          <p:spPr>
            <a:xfrm>
              <a:off x="4244397"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1" name="tx81"/>
            <p:cNvSpPr/>
            <p:nvPr/>
          </p:nvSpPr>
          <p:spPr>
            <a:xfrm>
              <a:off x="5688637" y="1065188"/>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82" name="tx82"/>
            <p:cNvSpPr/>
            <p:nvPr/>
          </p:nvSpPr>
          <p:spPr>
            <a:xfrm>
              <a:off x="6844029" y="12455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3" name="tx83"/>
            <p:cNvSpPr/>
            <p:nvPr/>
          </p:nvSpPr>
          <p:spPr>
            <a:xfrm>
              <a:off x="7132877"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4" name="tx84"/>
            <p:cNvSpPr/>
            <p:nvPr/>
          </p:nvSpPr>
          <p:spPr>
            <a:xfrm>
              <a:off x="7421725"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5" name="tx85"/>
            <p:cNvSpPr/>
            <p:nvPr/>
          </p:nvSpPr>
          <p:spPr>
            <a:xfrm>
              <a:off x="7710573"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6" name="tx86"/>
            <p:cNvSpPr/>
            <p:nvPr/>
          </p:nvSpPr>
          <p:spPr>
            <a:xfrm>
              <a:off x="7999421"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7" name="tx87"/>
            <p:cNvSpPr/>
            <p:nvPr/>
          </p:nvSpPr>
          <p:spPr>
            <a:xfrm>
              <a:off x="1320761" y="330622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88" name="tx88"/>
            <p:cNvSpPr/>
            <p:nvPr/>
          </p:nvSpPr>
          <p:spPr>
            <a:xfrm>
              <a:off x="1350906" y="25548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2810205" y="3324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0" name="tx90"/>
            <p:cNvSpPr/>
            <p:nvPr/>
          </p:nvSpPr>
          <p:spPr>
            <a:xfrm>
              <a:off x="2795146" y="25904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4209241" y="333160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13.8</a:t>
              </a:r>
            </a:p>
          </p:txBody>
        </p:sp>
        <p:sp>
          <p:nvSpPr>
            <p:cNvPr id="92" name="tx92"/>
            <p:cNvSpPr/>
            <p:nvPr/>
          </p:nvSpPr>
          <p:spPr>
            <a:xfrm>
              <a:off x="4284590" y="26112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3" name="tx93"/>
            <p:cNvSpPr/>
            <p:nvPr/>
          </p:nvSpPr>
          <p:spPr>
            <a:xfrm>
              <a:off x="5653481" y="334283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4" name="tx94"/>
            <p:cNvSpPr/>
            <p:nvPr/>
          </p:nvSpPr>
          <p:spPr>
            <a:xfrm>
              <a:off x="5683626" y="26323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6808873" y="341586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96" name="tx96"/>
            <p:cNvSpPr/>
            <p:nvPr/>
          </p:nvSpPr>
          <p:spPr>
            <a:xfrm>
              <a:off x="6839018" y="27401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7097721" y="34430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98" name="tx98"/>
            <p:cNvSpPr/>
            <p:nvPr/>
          </p:nvSpPr>
          <p:spPr>
            <a:xfrm>
              <a:off x="7127866" y="27894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9" name="tx99"/>
            <p:cNvSpPr/>
            <p:nvPr/>
          </p:nvSpPr>
          <p:spPr>
            <a:xfrm>
              <a:off x="7386569" y="344766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11.5</a:t>
              </a:r>
            </a:p>
          </p:txBody>
        </p:sp>
        <p:sp>
          <p:nvSpPr>
            <p:cNvPr id="100" name="tx100"/>
            <p:cNvSpPr/>
            <p:nvPr/>
          </p:nvSpPr>
          <p:spPr>
            <a:xfrm>
              <a:off x="7461918" y="27987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1" name="tx101"/>
            <p:cNvSpPr/>
            <p:nvPr/>
          </p:nvSpPr>
          <p:spPr>
            <a:xfrm>
              <a:off x="7675417" y="345632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2" name="tx102"/>
            <p:cNvSpPr/>
            <p:nvPr/>
          </p:nvSpPr>
          <p:spPr>
            <a:xfrm>
              <a:off x="7705562" y="280965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3" name="tx103"/>
            <p:cNvSpPr/>
            <p:nvPr/>
          </p:nvSpPr>
          <p:spPr>
            <a:xfrm>
              <a:off x="7964265" y="345689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4" name="tx104"/>
            <p:cNvSpPr/>
            <p:nvPr/>
          </p:nvSpPr>
          <p:spPr>
            <a:xfrm>
              <a:off x="7994410" y="28170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5" name="tx105"/>
            <p:cNvSpPr/>
            <p:nvPr/>
          </p:nvSpPr>
          <p:spPr>
            <a:xfrm>
              <a:off x="1320761"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06" name="tx106"/>
            <p:cNvSpPr/>
            <p:nvPr/>
          </p:nvSpPr>
          <p:spPr>
            <a:xfrm>
              <a:off x="2765001" y="24174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a:t>
              </a:r>
            </a:p>
          </p:txBody>
        </p:sp>
        <p:sp>
          <p:nvSpPr>
            <p:cNvPr id="107" name="tx107"/>
            <p:cNvSpPr/>
            <p:nvPr/>
          </p:nvSpPr>
          <p:spPr>
            <a:xfrm>
              <a:off x="4209241" y="24427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08" name="tx108"/>
            <p:cNvSpPr/>
            <p:nvPr/>
          </p:nvSpPr>
          <p:spPr>
            <a:xfrm>
              <a:off x="5653481" y="246402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109" name="tx109"/>
            <p:cNvSpPr/>
            <p:nvPr/>
          </p:nvSpPr>
          <p:spPr>
            <a:xfrm>
              <a:off x="6808873" y="25375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10" name="tx110"/>
            <p:cNvSpPr/>
            <p:nvPr/>
          </p:nvSpPr>
          <p:spPr>
            <a:xfrm>
              <a:off x="7097721" y="25790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11" name="tx111"/>
            <p:cNvSpPr/>
            <p:nvPr/>
          </p:nvSpPr>
          <p:spPr>
            <a:xfrm>
              <a:off x="7386569" y="25857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12" name="tx112"/>
            <p:cNvSpPr/>
            <p:nvPr/>
          </p:nvSpPr>
          <p:spPr>
            <a:xfrm>
              <a:off x="7675417" y="25902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13" name="tx113"/>
            <p:cNvSpPr/>
            <p:nvPr/>
          </p:nvSpPr>
          <p:spPr>
            <a:xfrm>
              <a:off x="7964265" y="26065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14" name="tx114"/>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616710" y="302181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6" name="tx116"/>
            <p:cNvSpPr/>
            <p:nvPr/>
          </p:nvSpPr>
          <p:spPr>
            <a:xfrm>
              <a:off x="616710" y="205255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7" name="tx117"/>
            <p:cNvSpPr/>
            <p:nvPr/>
          </p:nvSpPr>
          <p:spPr>
            <a:xfrm>
              <a:off x="616710" y="1083226"/>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18" name="tx118"/>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4" name="pl134"/>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6" name="rc136"/>
            <p:cNvSpPr/>
            <p:nvPr/>
          </p:nvSpPr>
          <p:spPr>
            <a:xfrm>
              <a:off x="4448859" y="4984592"/>
              <a:ext cx="201456" cy="201456"/>
            </a:xfrm>
            <a:prstGeom prst="rect">
              <a:avLst/>
            </a:prstGeom>
            <a:solidFill>
              <a:srgbClr val="E2231A">
                <a:alpha val="100000"/>
              </a:srgbClr>
            </a:solidFill>
          </p:spPr>
          <p:txBody>
            <a:bodyPr/>
            <a:lstStyle/>
            <a:p/>
          </p:txBody>
        </p:sp>
        <p:sp>
          <p:nvSpPr>
            <p:cNvPr id="137" name="rc137"/>
            <p:cNvSpPr/>
            <p:nvPr/>
          </p:nvSpPr>
          <p:spPr>
            <a:xfrm>
              <a:off x="5653947" y="4984592"/>
              <a:ext cx="201456" cy="201456"/>
            </a:xfrm>
            <a:prstGeom prst="rect">
              <a:avLst/>
            </a:prstGeom>
            <a:solidFill>
              <a:srgbClr val="80BD41">
                <a:alpha val="100000"/>
              </a:srgbClr>
            </a:solidFill>
          </p:spPr>
          <p:txBody>
            <a:bodyPr/>
            <a:lstStyle/>
            <a:p/>
          </p:txBody>
        </p:sp>
        <p:sp>
          <p:nvSpPr>
            <p:cNvPr id="138" name="tx138"/>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9" name="tx139"/>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51100" y="467611"/>
              <a:ext cx="73710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AMR, 2000-2023</a:t>
              </a:r>
            </a:p>
          </p:txBody>
        </p:sp>
        <p:sp>
          <p:nvSpPr>
            <p:cNvPr id="141" name="pl141"/>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2" name="pl142"/>
            <p:cNvSpPr/>
            <p:nvPr/>
          </p:nvSpPr>
          <p:spPr>
            <a:xfrm>
              <a:off x="247747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839864"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202257"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65866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02106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38345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823753"/>
              <a:ext cx="5734604" cy="242738"/>
            </a:xfrm>
            <a:prstGeom prst="rect">
              <a:avLst/>
            </a:prstGeom>
            <a:solidFill>
              <a:srgbClr val="80BD41">
                <a:alpha val="100000"/>
              </a:srgbClr>
            </a:solidFill>
          </p:spPr>
          <p:txBody>
            <a:bodyPr/>
            <a:lstStyle/>
            <a:p/>
          </p:txBody>
        </p:sp>
        <p:sp>
          <p:nvSpPr>
            <p:cNvPr id="152" name="rc152"/>
            <p:cNvSpPr/>
            <p:nvPr/>
          </p:nvSpPr>
          <p:spPr>
            <a:xfrm>
              <a:off x="7030878" y="5823753"/>
              <a:ext cx="840125" cy="242738"/>
            </a:xfrm>
            <a:prstGeom prst="rect">
              <a:avLst/>
            </a:prstGeom>
            <a:solidFill>
              <a:srgbClr val="E2231A">
                <a:alpha val="100000"/>
              </a:srgbClr>
            </a:solidFill>
          </p:spPr>
          <p:txBody>
            <a:bodyPr/>
            <a:lstStyle/>
            <a:p/>
          </p:txBody>
        </p:sp>
        <p:sp>
          <p:nvSpPr>
            <p:cNvPr id="153" name="rc153"/>
            <p:cNvSpPr/>
            <p:nvPr/>
          </p:nvSpPr>
          <p:spPr>
            <a:xfrm>
              <a:off x="1296273" y="5435371"/>
              <a:ext cx="5321195" cy="242738"/>
            </a:xfrm>
            <a:prstGeom prst="rect">
              <a:avLst/>
            </a:prstGeom>
            <a:solidFill>
              <a:srgbClr val="80BD41">
                <a:alpha val="100000"/>
              </a:srgbClr>
            </a:solidFill>
          </p:spPr>
          <p:txBody>
            <a:bodyPr/>
            <a:lstStyle/>
            <a:p/>
          </p:txBody>
        </p:sp>
        <p:sp>
          <p:nvSpPr>
            <p:cNvPr id="154" name="rc154"/>
            <p:cNvSpPr/>
            <p:nvPr/>
          </p:nvSpPr>
          <p:spPr>
            <a:xfrm>
              <a:off x="6617468" y="5435371"/>
              <a:ext cx="917172" cy="242738"/>
            </a:xfrm>
            <a:prstGeom prst="rect">
              <a:avLst/>
            </a:prstGeom>
            <a:solidFill>
              <a:srgbClr val="E2231A">
                <a:alpha val="100000"/>
              </a:srgbClr>
            </a:solidFill>
          </p:spPr>
          <p:txBody>
            <a:bodyPr/>
            <a:lstStyle/>
            <a:p/>
          </p:txBody>
        </p:sp>
        <p:sp>
          <p:nvSpPr>
            <p:cNvPr id="155" name="tx155"/>
            <p:cNvSpPr/>
            <p:nvPr/>
          </p:nvSpPr>
          <p:spPr>
            <a:xfrm>
              <a:off x="4027137" y="5894532"/>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12.1</a:t>
              </a:r>
            </a:p>
          </p:txBody>
        </p:sp>
        <p:sp>
          <p:nvSpPr>
            <p:cNvPr id="156" name="tx156"/>
            <p:cNvSpPr/>
            <p:nvPr/>
          </p:nvSpPr>
          <p:spPr>
            <a:xfrm>
              <a:off x="7353490"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1.8</a:t>
              </a:r>
            </a:p>
          </p:txBody>
        </p:sp>
        <p:sp>
          <p:nvSpPr>
            <p:cNvPr id="157" name="tx157"/>
            <p:cNvSpPr/>
            <p:nvPr/>
          </p:nvSpPr>
          <p:spPr>
            <a:xfrm>
              <a:off x="3820432"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11.3</a:t>
              </a:r>
            </a:p>
          </p:txBody>
        </p:sp>
        <p:sp>
          <p:nvSpPr>
            <p:cNvPr id="158" name="tx158"/>
            <p:cNvSpPr/>
            <p:nvPr/>
          </p:nvSpPr>
          <p:spPr>
            <a:xfrm>
              <a:off x="6978604"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1.9</a:t>
              </a:r>
            </a:p>
          </p:txBody>
        </p:sp>
        <p:sp>
          <p:nvSpPr>
            <p:cNvPr id="159" name="tx159"/>
            <p:cNvSpPr/>
            <p:nvPr/>
          </p:nvSpPr>
          <p:spPr>
            <a:xfrm>
              <a:off x="8059082"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13.9</a:t>
              </a:r>
            </a:p>
          </p:txBody>
        </p:sp>
        <p:sp>
          <p:nvSpPr>
            <p:cNvPr id="160" name="tx160"/>
            <p:cNvSpPr/>
            <p:nvPr/>
          </p:nvSpPr>
          <p:spPr>
            <a:xfrm>
              <a:off x="7705901"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13.2</a:t>
              </a:r>
            </a:p>
          </p:txBody>
        </p:sp>
        <p:sp>
          <p:nvSpPr>
            <p:cNvPr id="161" name="tx161"/>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4" name="tx164"/>
            <p:cNvSpPr/>
            <p:nvPr/>
          </p:nvSpPr>
          <p:spPr>
            <a:xfrm>
              <a:off x="3542228"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65" name="tx165"/>
            <p:cNvSpPr/>
            <p:nvPr/>
          </p:nvSpPr>
          <p:spPr>
            <a:xfrm>
              <a:off x="5865774"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6" name="tx166"/>
            <p:cNvSpPr/>
            <p:nvPr/>
          </p:nvSpPr>
          <p:spPr>
            <a:xfrm>
              <a:off x="822816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67" name="tx167"/>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8" name="tx16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(85%) was lower than in 2019 (87%).
The number of children vaccinated with MCV1 decreased 7% from 12.1m in 2019 to 11.3m in 2023.
The number of surviving infants decreased approximately 5% from 13.9m in 2019 to 13.2m in 2023.
In 2023, 900,000 fewer children were vaccinated than in 2019.
In 2023, there were 700,000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28372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242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64696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0518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13482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5396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19445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3493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542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9447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1797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4147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4967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8463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95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45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895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2447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5943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943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293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643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927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3423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6919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0415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39113"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1740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090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4399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87895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1391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3488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5838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1879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05375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28871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5236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77586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799359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822855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846351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869847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933434" y="660217"/>
              <a:ext cx="0" cy="2592444"/>
            </a:xfrm>
            <a:custGeom>
              <a:avLst/>
              <a:pathLst>
                <a:path w="0" h="2592444">
                  <a:moveTo>
                    <a:pt x="0" y="2592444"/>
                  </a:moveTo>
                  <a:lnTo>
                    <a:pt x="0" y="0"/>
                  </a:lnTo>
                  <a:lnTo>
                    <a:pt x="0" y="0"/>
                  </a:lnTo>
                </a:path>
              </a:pathLst>
            </a:custGeom>
            <a:ln w="13550" cap="flat">
              <a:solidFill>
                <a:srgbClr val="EBEBEB">
                  <a:alpha val="100000"/>
                </a:srgbClr>
              </a:solidFill>
              <a:prstDash val="solid"/>
              <a:round/>
            </a:ln>
          </p:spPr>
          <p:txBody>
            <a:bodyPr/>
            <a:lstStyle/>
            <a:p/>
          </p:txBody>
        </p:sp>
        <p:sp>
          <p:nvSpPr>
            <p:cNvPr id="48" name="rc48"/>
            <p:cNvSpPr/>
            <p:nvPr/>
          </p:nvSpPr>
          <p:spPr>
            <a:xfrm>
              <a:off x="839061" y="1587451"/>
              <a:ext cx="211464" cy="1547372"/>
            </a:xfrm>
            <a:prstGeom prst="rect">
              <a:avLst/>
            </a:prstGeom>
            <a:solidFill>
              <a:srgbClr val="80BD41">
                <a:alpha val="100000"/>
              </a:srgbClr>
            </a:solidFill>
          </p:spPr>
          <p:txBody>
            <a:bodyPr/>
            <a:lstStyle/>
            <a:p/>
          </p:txBody>
        </p:sp>
        <p:sp>
          <p:nvSpPr>
            <p:cNvPr id="49" name="rc49"/>
            <p:cNvSpPr/>
            <p:nvPr/>
          </p:nvSpPr>
          <p:spPr>
            <a:xfrm>
              <a:off x="1308981" y="1516033"/>
              <a:ext cx="211464" cy="1618789"/>
            </a:xfrm>
            <a:prstGeom prst="rect">
              <a:avLst/>
            </a:prstGeom>
            <a:solidFill>
              <a:srgbClr val="80BD41">
                <a:alpha val="100000"/>
              </a:srgbClr>
            </a:solidFill>
          </p:spPr>
          <p:txBody>
            <a:bodyPr/>
            <a:lstStyle/>
            <a:p/>
          </p:txBody>
        </p:sp>
        <p:sp>
          <p:nvSpPr>
            <p:cNvPr id="50" name="rc50"/>
            <p:cNvSpPr/>
            <p:nvPr/>
          </p:nvSpPr>
          <p:spPr>
            <a:xfrm>
              <a:off x="1074021" y="1516033"/>
              <a:ext cx="211464" cy="1618789"/>
            </a:xfrm>
            <a:prstGeom prst="rect">
              <a:avLst/>
            </a:prstGeom>
            <a:solidFill>
              <a:srgbClr val="80BD41">
                <a:alpha val="100000"/>
              </a:srgbClr>
            </a:solidFill>
          </p:spPr>
          <p:txBody>
            <a:bodyPr/>
            <a:lstStyle/>
            <a:p/>
          </p:txBody>
        </p:sp>
        <p:sp>
          <p:nvSpPr>
            <p:cNvPr id="51" name="rc51"/>
            <p:cNvSpPr/>
            <p:nvPr/>
          </p:nvSpPr>
          <p:spPr>
            <a:xfrm>
              <a:off x="1543941" y="1444616"/>
              <a:ext cx="211464" cy="1690206"/>
            </a:xfrm>
            <a:prstGeom prst="rect">
              <a:avLst/>
            </a:prstGeom>
            <a:solidFill>
              <a:srgbClr val="80BD41">
                <a:alpha val="100000"/>
              </a:srgbClr>
            </a:solidFill>
          </p:spPr>
          <p:txBody>
            <a:bodyPr/>
            <a:lstStyle/>
            <a:p/>
          </p:txBody>
        </p:sp>
        <p:sp>
          <p:nvSpPr>
            <p:cNvPr id="52" name="rc52"/>
            <p:cNvSpPr/>
            <p:nvPr/>
          </p:nvSpPr>
          <p:spPr>
            <a:xfrm>
              <a:off x="1778901" y="1373199"/>
              <a:ext cx="211464" cy="1761624"/>
            </a:xfrm>
            <a:prstGeom prst="rect">
              <a:avLst/>
            </a:prstGeom>
            <a:solidFill>
              <a:srgbClr val="80BD41">
                <a:alpha val="100000"/>
              </a:srgbClr>
            </a:solidFill>
          </p:spPr>
          <p:txBody>
            <a:bodyPr/>
            <a:lstStyle/>
            <a:p/>
          </p:txBody>
        </p:sp>
        <p:sp>
          <p:nvSpPr>
            <p:cNvPr id="53" name="rc53"/>
            <p:cNvSpPr/>
            <p:nvPr/>
          </p:nvSpPr>
          <p:spPr>
            <a:xfrm>
              <a:off x="2013861" y="1325588"/>
              <a:ext cx="211464" cy="1809235"/>
            </a:xfrm>
            <a:prstGeom prst="rect">
              <a:avLst/>
            </a:prstGeom>
            <a:solidFill>
              <a:srgbClr val="80BD41">
                <a:alpha val="100000"/>
              </a:srgbClr>
            </a:solidFill>
          </p:spPr>
          <p:txBody>
            <a:bodyPr/>
            <a:lstStyle/>
            <a:p/>
          </p:txBody>
        </p:sp>
        <p:sp>
          <p:nvSpPr>
            <p:cNvPr id="54" name="rc54"/>
            <p:cNvSpPr/>
            <p:nvPr/>
          </p:nvSpPr>
          <p:spPr>
            <a:xfrm>
              <a:off x="2248821" y="1301782"/>
              <a:ext cx="211464" cy="1833041"/>
            </a:xfrm>
            <a:prstGeom prst="rect">
              <a:avLst/>
            </a:prstGeom>
            <a:solidFill>
              <a:srgbClr val="80BD41">
                <a:alpha val="100000"/>
              </a:srgbClr>
            </a:solidFill>
          </p:spPr>
          <p:txBody>
            <a:bodyPr/>
            <a:lstStyle/>
            <a:p/>
          </p:txBody>
        </p:sp>
        <p:sp>
          <p:nvSpPr>
            <p:cNvPr id="55" name="rc55"/>
            <p:cNvSpPr/>
            <p:nvPr/>
          </p:nvSpPr>
          <p:spPr>
            <a:xfrm>
              <a:off x="2483781" y="1277976"/>
              <a:ext cx="211464" cy="1856847"/>
            </a:xfrm>
            <a:prstGeom prst="rect">
              <a:avLst/>
            </a:prstGeom>
            <a:solidFill>
              <a:srgbClr val="80BD41">
                <a:alpha val="100000"/>
              </a:srgbClr>
            </a:solidFill>
          </p:spPr>
          <p:txBody>
            <a:bodyPr/>
            <a:lstStyle/>
            <a:p/>
          </p:txBody>
        </p:sp>
        <p:sp>
          <p:nvSpPr>
            <p:cNvPr id="56" name="rc56"/>
            <p:cNvSpPr/>
            <p:nvPr/>
          </p:nvSpPr>
          <p:spPr>
            <a:xfrm>
              <a:off x="2718741" y="1230365"/>
              <a:ext cx="211464" cy="1904458"/>
            </a:xfrm>
            <a:prstGeom prst="rect">
              <a:avLst/>
            </a:prstGeom>
            <a:solidFill>
              <a:srgbClr val="80BD41">
                <a:alpha val="100000"/>
              </a:srgbClr>
            </a:solidFill>
          </p:spPr>
          <p:txBody>
            <a:bodyPr/>
            <a:lstStyle/>
            <a:p/>
          </p:txBody>
        </p:sp>
        <p:sp>
          <p:nvSpPr>
            <p:cNvPr id="57" name="rc57"/>
            <p:cNvSpPr/>
            <p:nvPr/>
          </p:nvSpPr>
          <p:spPr>
            <a:xfrm>
              <a:off x="2953701" y="1182753"/>
              <a:ext cx="211464" cy="1952070"/>
            </a:xfrm>
            <a:prstGeom prst="rect">
              <a:avLst/>
            </a:prstGeom>
            <a:solidFill>
              <a:srgbClr val="80BD41">
                <a:alpha val="100000"/>
              </a:srgbClr>
            </a:solidFill>
          </p:spPr>
          <p:txBody>
            <a:bodyPr/>
            <a:lstStyle/>
            <a:p/>
          </p:txBody>
        </p:sp>
        <p:sp>
          <p:nvSpPr>
            <p:cNvPr id="58" name="rc58"/>
            <p:cNvSpPr/>
            <p:nvPr/>
          </p:nvSpPr>
          <p:spPr>
            <a:xfrm>
              <a:off x="3188661" y="1158947"/>
              <a:ext cx="211464" cy="1975875"/>
            </a:xfrm>
            <a:prstGeom prst="rect">
              <a:avLst/>
            </a:prstGeom>
            <a:solidFill>
              <a:srgbClr val="80BD41">
                <a:alpha val="100000"/>
              </a:srgbClr>
            </a:solidFill>
          </p:spPr>
          <p:txBody>
            <a:bodyPr/>
            <a:lstStyle/>
            <a:p/>
          </p:txBody>
        </p:sp>
        <p:sp>
          <p:nvSpPr>
            <p:cNvPr id="59" name="rc59"/>
            <p:cNvSpPr/>
            <p:nvPr/>
          </p:nvSpPr>
          <p:spPr>
            <a:xfrm>
              <a:off x="3423621" y="1135142"/>
              <a:ext cx="211464" cy="1999681"/>
            </a:xfrm>
            <a:prstGeom prst="rect">
              <a:avLst/>
            </a:prstGeom>
            <a:solidFill>
              <a:srgbClr val="80BD41">
                <a:alpha val="100000"/>
              </a:srgbClr>
            </a:solidFill>
          </p:spPr>
          <p:txBody>
            <a:bodyPr/>
            <a:lstStyle/>
            <a:p/>
          </p:txBody>
        </p:sp>
        <p:sp>
          <p:nvSpPr>
            <p:cNvPr id="60" name="rc60"/>
            <p:cNvSpPr/>
            <p:nvPr/>
          </p:nvSpPr>
          <p:spPr>
            <a:xfrm>
              <a:off x="3658581" y="1111336"/>
              <a:ext cx="211464" cy="2023487"/>
            </a:xfrm>
            <a:prstGeom prst="rect">
              <a:avLst/>
            </a:prstGeom>
            <a:solidFill>
              <a:srgbClr val="80BD41">
                <a:alpha val="100000"/>
              </a:srgbClr>
            </a:solidFill>
          </p:spPr>
          <p:txBody>
            <a:bodyPr/>
            <a:lstStyle/>
            <a:p/>
          </p:txBody>
        </p:sp>
        <p:sp>
          <p:nvSpPr>
            <p:cNvPr id="61" name="rc61"/>
            <p:cNvSpPr/>
            <p:nvPr/>
          </p:nvSpPr>
          <p:spPr>
            <a:xfrm>
              <a:off x="3893541" y="1111336"/>
              <a:ext cx="211464" cy="2023487"/>
            </a:xfrm>
            <a:prstGeom prst="rect">
              <a:avLst/>
            </a:prstGeom>
            <a:solidFill>
              <a:srgbClr val="80BD41">
                <a:alpha val="100000"/>
              </a:srgbClr>
            </a:solidFill>
          </p:spPr>
          <p:txBody>
            <a:bodyPr/>
            <a:lstStyle/>
            <a:p/>
          </p:txBody>
        </p:sp>
        <p:sp>
          <p:nvSpPr>
            <p:cNvPr id="62" name="rc62"/>
            <p:cNvSpPr/>
            <p:nvPr/>
          </p:nvSpPr>
          <p:spPr>
            <a:xfrm>
              <a:off x="4128501" y="1087530"/>
              <a:ext cx="211464" cy="2047292"/>
            </a:xfrm>
            <a:prstGeom prst="rect">
              <a:avLst/>
            </a:prstGeom>
            <a:solidFill>
              <a:srgbClr val="80BD41">
                <a:alpha val="100000"/>
              </a:srgbClr>
            </a:solidFill>
          </p:spPr>
          <p:txBody>
            <a:bodyPr/>
            <a:lstStyle/>
            <a:p/>
          </p:txBody>
        </p:sp>
        <p:sp>
          <p:nvSpPr>
            <p:cNvPr id="63" name="rc63"/>
            <p:cNvSpPr/>
            <p:nvPr/>
          </p:nvSpPr>
          <p:spPr>
            <a:xfrm>
              <a:off x="4363461" y="1063725"/>
              <a:ext cx="211464" cy="2071098"/>
            </a:xfrm>
            <a:prstGeom prst="rect">
              <a:avLst/>
            </a:prstGeom>
            <a:solidFill>
              <a:srgbClr val="80BD41">
                <a:alpha val="100000"/>
              </a:srgbClr>
            </a:solidFill>
          </p:spPr>
          <p:txBody>
            <a:bodyPr/>
            <a:lstStyle/>
            <a:p/>
          </p:txBody>
        </p:sp>
        <p:sp>
          <p:nvSpPr>
            <p:cNvPr id="64" name="rc64"/>
            <p:cNvSpPr/>
            <p:nvPr/>
          </p:nvSpPr>
          <p:spPr>
            <a:xfrm>
              <a:off x="4598421" y="1063725"/>
              <a:ext cx="211464" cy="2071098"/>
            </a:xfrm>
            <a:prstGeom prst="rect">
              <a:avLst/>
            </a:prstGeom>
            <a:solidFill>
              <a:srgbClr val="80BD41">
                <a:alpha val="100000"/>
              </a:srgbClr>
            </a:solidFill>
          </p:spPr>
          <p:txBody>
            <a:bodyPr/>
            <a:lstStyle/>
            <a:p/>
          </p:txBody>
        </p:sp>
        <p:sp>
          <p:nvSpPr>
            <p:cNvPr id="65" name="rc65"/>
            <p:cNvSpPr/>
            <p:nvPr/>
          </p:nvSpPr>
          <p:spPr>
            <a:xfrm>
              <a:off x="4833381" y="1039919"/>
              <a:ext cx="211464" cy="2094904"/>
            </a:xfrm>
            <a:prstGeom prst="rect">
              <a:avLst/>
            </a:prstGeom>
            <a:solidFill>
              <a:srgbClr val="80BD41">
                <a:alpha val="100000"/>
              </a:srgbClr>
            </a:solidFill>
          </p:spPr>
          <p:txBody>
            <a:bodyPr/>
            <a:lstStyle/>
            <a:p/>
          </p:txBody>
        </p:sp>
        <p:sp>
          <p:nvSpPr>
            <p:cNvPr id="66" name="rc66"/>
            <p:cNvSpPr/>
            <p:nvPr/>
          </p:nvSpPr>
          <p:spPr>
            <a:xfrm>
              <a:off x="5068342" y="1016113"/>
              <a:ext cx="211464" cy="2118710"/>
            </a:xfrm>
            <a:prstGeom prst="rect">
              <a:avLst/>
            </a:prstGeom>
            <a:solidFill>
              <a:srgbClr val="80BD41">
                <a:alpha val="100000"/>
              </a:srgbClr>
            </a:solidFill>
          </p:spPr>
          <p:txBody>
            <a:bodyPr/>
            <a:lstStyle/>
            <a:p/>
          </p:txBody>
        </p:sp>
        <p:sp>
          <p:nvSpPr>
            <p:cNvPr id="67" name="rc67"/>
            <p:cNvSpPr/>
            <p:nvPr/>
          </p:nvSpPr>
          <p:spPr>
            <a:xfrm>
              <a:off x="5538262" y="992307"/>
              <a:ext cx="211464" cy="2142515"/>
            </a:xfrm>
            <a:prstGeom prst="rect">
              <a:avLst/>
            </a:prstGeom>
            <a:solidFill>
              <a:srgbClr val="80BD41">
                <a:alpha val="100000"/>
              </a:srgbClr>
            </a:solidFill>
          </p:spPr>
          <p:txBody>
            <a:bodyPr/>
            <a:lstStyle/>
            <a:p/>
          </p:txBody>
        </p:sp>
        <p:sp>
          <p:nvSpPr>
            <p:cNvPr id="68" name="rc68"/>
            <p:cNvSpPr/>
            <p:nvPr/>
          </p:nvSpPr>
          <p:spPr>
            <a:xfrm>
              <a:off x="5303302" y="992307"/>
              <a:ext cx="211464" cy="2142515"/>
            </a:xfrm>
            <a:prstGeom prst="rect">
              <a:avLst/>
            </a:prstGeom>
            <a:solidFill>
              <a:srgbClr val="80BD41">
                <a:alpha val="100000"/>
              </a:srgbClr>
            </a:solidFill>
          </p:spPr>
          <p:txBody>
            <a:bodyPr/>
            <a:lstStyle/>
            <a:p/>
          </p:txBody>
        </p:sp>
        <p:sp>
          <p:nvSpPr>
            <p:cNvPr id="69" name="rc69"/>
            <p:cNvSpPr/>
            <p:nvPr/>
          </p:nvSpPr>
          <p:spPr>
            <a:xfrm>
              <a:off x="6008182" y="944696"/>
              <a:ext cx="211464" cy="2190127"/>
            </a:xfrm>
            <a:prstGeom prst="rect">
              <a:avLst/>
            </a:prstGeom>
            <a:solidFill>
              <a:srgbClr val="80BD41">
                <a:alpha val="100000"/>
              </a:srgbClr>
            </a:solidFill>
          </p:spPr>
          <p:txBody>
            <a:bodyPr/>
            <a:lstStyle/>
            <a:p/>
          </p:txBody>
        </p:sp>
        <p:sp>
          <p:nvSpPr>
            <p:cNvPr id="70" name="rc70"/>
            <p:cNvSpPr/>
            <p:nvPr/>
          </p:nvSpPr>
          <p:spPr>
            <a:xfrm>
              <a:off x="5773222" y="944696"/>
              <a:ext cx="211464" cy="2190127"/>
            </a:xfrm>
            <a:prstGeom prst="rect">
              <a:avLst/>
            </a:prstGeom>
            <a:solidFill>
              <a:srgbClr val="80BD41">
                <a:alpha val="100000"/>
              </a:srgbClr>
            </a:solidFill>
          </p:spPr>
          <p:txBody>
            <a:bodyPr/>
            <a:lstStyle/>
            <a:p/>
          </p:txBody>
        </p:sp>
        <p:sp>
          <p:nvSpPr>
            <p:cNvPr id="71" name="rc71"/>
            <p:cNvSpPr/>
            <p:nvPr/>
          </p:nvSpPr>
          <p:spPr>
            <a:xfrm>
              <a:off x="6478102" y="920890"/>
              <a:ext cx="211464" cy="2213933"/>
            </a:xfrm>
            <a:prstGeom prst="rect">
              <a:avLst/>
            </a:prstGeom>
            <a:solidFill>
              <a:srgbClr val="80BD41">
                <a:alpha val="100000"/>
              </a:srgbClr>
            </a:solidFill>
          </p:spPr>
          <p:txBody>
            <a:bodyPr/>
            <a:lstStyle/>
            <a:p/>
          </p:txBody>
        </p:sp>
        <p:sp>
          <p:nvSpPr>
            <p:cNvPr id="72" name="rc72"/>
            <p:cNvSpPr/>
            <p:nvPr/>
          </p:nvSpPr>
          <p:spPr>
            <a:xfrm>
              <a:off x="6713062" y="920890"/>
              <a:ext cx="211464" cy="2213933"/>
            </a:xfrm>
            <a:prstGeom prst="rect">
              <a:avLst/>
            </a:prstGeom>
            <a:solidFill>
              <a:srgbClr val="80BD41">
                <a:alpha val="100000"/>
              </a:srgbClr>
            </a:solidFill>
          </p:spPr>
          <p:txBody>
            <a:bodyPr/>
            <a:lstStyle/>
            <a:p/>
          </p:txBody>
        </p:sp>
        <p:sp>
          <p:nvSpPr>
            <p:cNvPr id="73" name="rc73"/>
            <p:cNvSpPr/>
            <p:nvPr/>
          </p:nvSpPr>
          <p:spPr>
            <a:xfrm>
              <a:off x="6948022" y="920890"/>
              <a:ext cx="211464" cy="2213933"/>
            </a:xfrm>
            <a:prstGeom prst="rect">
              <a:avLst/>
            </a:prstGeom>
            <a:solidFill>
              <a:srgbClr val="80BD41">
                <a:alpha val="100000"/>
              </a:srgbClr>
            </a:solidFill>
          </p:spPr>
          <p:txBody>
            <a:bodyPr/>
            <a:lstStyle/>
            <a:p/>
          </p:txBody>
        </p:sp>
        <p:sp>
          <p:nvSpPr>
            <p:cNvPr id="74" name="rc74"/>
            <p:cNvSpPr/>
            <p:nvPr/>
          </p:nvSpPr>
          <p:spPr>
            <a:xfrm>
              <a:off x="6243142" y="920890"/>
              <a:ext cx="211464" cy="2213933"/>
            </a:xfrm>
            <a:prstGeom prst="rect">
              <a:avLst/>
            </a:prstGeom>
            <a:solidFill>
              <a:srgbClr val="80BD41">
                <a:alpha val="100000"/>
              </a:srgbClr>
            </a:solidFill>
          </p:spPr>
          <p:txBody>
            <a:bodyPr/>
            <a:lstStyle/>
            <a:p/>
          </p:txBody>
        </p:sp>
        <p:sp>
          <p:nvSpPr>
            <p:cNvPr id="75" name="rc75"/>
            <p:cNvSpPr/>
            <p:nvPr/>
          </p:nvSpPr>
          <p:spPr>
            <a:xfrm>
              <a:off x="7652902" y="897084"/>
              <a:ext cx="211464" cy="2237738"/>
            </a:xfrm>
            <a:prstGeom prst="rect">
              <a:avLst/>
            </a:prstGeom>
            <a:solidFill>
              <a:srgbClr val="80BD41">
                <a:alpha val="100000"/>
              </a:srgbClr>
            </a:solidFill>
          </p:spPr>
          <p:txBody>
            <a:bodyPr/>
            <a:lstStyle/>
            <a:p/>
          </p:txBody>
        </p:sp>
        <p:sp>
          <p:nvSpPr>
            <p:cNvPr id="76" name="rc76"/>
            <p:cNvSpPr/>
            <p:nvPr/>
          </p:nvSpPr>
          <p:spPr>
            <a:xfrm>
              <a:off x="7417942" y="897084"/>
              <a:ext cx="211464" cy="2237738"/>
            </a:xfrm>
            <a:prstGeom prst="rect">
              <a:avLst/>
            </a:prstGeom>
            <a:solidFill>
              <a:srgbClr val="80BD41">
                <a:alpha val="100000"/>
              </a:srgbClr>
            </a:solidFill>
          </p:spPr>
          <p:txBody>
            <a:bodyPr/>
            <a:lstStyle/>
            <a:p/>
          </p:txBody>
        </p:sp>
        <p:sp>
          <p:nvSpPr>
            <p:cNvPr id="77" name="rc77"/>
            <p:cNvSpPr/>
            <p:nvPr/>
          </p:nvSpPr>
          <p:spPr>
            <a:xfrm>
              <a:off x="7182982" y="897084"/>
              <a:ext cx="211464" cy="2237738"/>
            </a:xfrm>
            <a:prstGeom prst="rect">
              <a:avLst/>
            </a:prstGeom>
            <a:solidFill>
              <a:srgbClr val="80BD41">
                <a:alpha val="100000"/>
              </a:srgbClr>
            </a:solidFill>
          </p:spPr>
          <p:txBody>
            <a:bodyPr/>
            <a:lstStyle/>
            <a:p/>
          </p:txBody>
        </p:sp>
        <p:sp>
          <p:nvSpPr>
            <p:cNvPr id="78" name="rc78"/>
            <p:cNvSpPr/>
            <p:nvPr/>
          </p:nvSpPr>
          <p:spPr>
            <a:xfrm>
              <a:off x="7887862" y="873279"/>
              <a:ext cx="211464" cy="2261544"/>
            </a:xfrm>
            <a:prstGeom prst="rect">
              <a:avLst/>
            </a:prstGeom>
            <a:solidFill>
              <a:srgbClr val="80BD41">
                <a:alpha val="100000"/>
              </a:srgbClr>
            </a:solidFill>
          </p:spPr>
          <p:txBody>
            <a:bodyPr/>
            <a:lstStyle/>
            <a:p/>
          </p:txBody>
        </p:sp>
        <p:sp>
          <p:nvSpPr>
            <p:cNvPr id="79" name="rc79"/>
            <p:cNvSpPr/>
            <p:nvPr/>
          </p:nvSpPr>
          <p:spPr>
            <a:xfrm>
              <a:off x="8122822" y="873279"/>
              <a:ext cx="211464" cy="2261544"/>
            </a:xfrm>
            <a:prstGeom prst="rect">
              <a:avLst/>
            </a:prstGeom>
            <a:solidFill>
              <a:srgbClr val="80BD41">
                <a:alpha val="100000"/>
              </a:srgbClr>
            </a:solidFill>
          </p:spPr>
          <p:txBody>
            <a:bodyPr/>
            <a:lstStyle/>
            <a:p/>
          </p:txBody>
        </p:sp>
        <p:sp>
          <p:nvSpPr>
            <p:cNvPr id="80" name="rc80"/>
            <p:cNvSpPr/>
            <p:nvPr/>
          </p:nvSpPr>
          <p:spPr>
            <a:xfrm>
              <a:off x="8357782" y="849473"/>
              <a:ext cx="211464" cy="2285350"/>
            </a:xfrm>
            <a:prstGeom prst="rect">
              <a:avLst/>
            </a:prstGeom>
            <a:solidFill>
              <a:srgbClr val="80BD41">
                <a:alpha val="100000"/>
              </a:srgbClr>
            </a:solidFill>
          </p:spPr>
          <p:txBody>
            <a:bodyPr/>
            <a:lstStyle/>
            <a:p/>
          </p:txBody>
        </p:sp>
        <p:sp>
          <p:nvSpPr>
            <p:cNvPr id="81" name="rc81"/>
            <p:cNvSpPr/>
            <p:nvPr/>
          </p:nvSpPr>
          <p:spPr>
            <a:xfrm>
              <a:off x="8827702" y="778056"/>
              <a:ext cx="211464" cy="2356767"/>
            </a:xfrm>
            <a:prstGeom prst="rect">
              <a:avLst/>
            </a:prstGeom>
            <a:solidFill>
              <a:srgbClr val="80BD41">
                <a:alpha val="100000"/>
              </a:srgbClr>
            </a:solidFill>
          </p:spPr>
          <p:txBody>
            <a:bodyPr/>
            <a:lstStyle/>
            <a:p/>
          </p:txBody>
        </p:sp>
        <p:sp>
          <p:nvSpPr>
            <p:cNvPr id="82" name="rc82"/>
            <p:cNvSpPr/>
            <p:nvPr/>
          </p:nvSpPr>
          <p:spPr>
            <a:xfrm>
              <a:off x="8592742" y="778056"/>
              <a:ext cx="211464" cy="2356767"/>
            </a:xfrm>
            <a:prstGeom prst="rect">
              <a:avLst/>
            </a:prstGeom>
            <a:solidFill>
              <a:srgbClr val="80BD41">
                <a:alpha val="100000"/>
              </a:srgbClr>
            </a:solidFill>
          </p:spPr>
          <p:txBody>
            <a:bodyPr/>
            <a:lstStyle/>
            <a:p/>
          </p:txBody>
        </p:sp>
        <p:sp>
          <p:nvSpPr>
            <p:cNvPr id="83" name="rc83"/>
            <p:cNvSpPr/>
            <p:nvPr/>
          </p:nvSpPr>
          <p:spPr>
            <a:xfrm>
              <a:off x="839061" y="1587451"/>
              <a:ext cx="211464" cy="1547372"/>
            </a:xfrm>
            <a:prstGeom prst="rect">
              <a:avLst/>
            </a:prstGeom>
            <a:solidFill>
              <a:srgbClr val="80BD41">
                <a:alpha val="100000"/>
              </a:srgbClr>
            </a:solidFill>
          </p:spPr>
          <p:txBody>
            <a:bodyPr/>
            <a:lstStyle/>
            <a:p/>
          </p:txBody>
        </p:sp>
        <p:sp>
          <p:nvSpPr>
            <p:cNvPr id="84" name="rc84"/>
            <p:cNvSpPr/>
            <p:nvPr/>
          </p:nvSpPr>
          <p:spPr>
            <a:xfrm>
              <a:off x="1308981" y="1516033"/>
              <a:ext cx="211464" cy="1618789"/>
            </a:xfrm>
            <a:prstGeom prst="rect">
              <a:avLst/>
            </a:prstGeom>
            <a:solidFill>
              <a:srgbClr val="80BD41">
                <a:alpha val="100000"/>
              </a:srgbClr>
            </a:solidFill>
          </p:spPr>
          <p:txBody>
            <a:bodyPr/>
            <a:lstStyle/>
            <a:p/>
          </p:txBody>
        </p:sp>
        <p:sp>
          <p:nvSpPr>
            <p:cNvPr id="85" name="rc85"/>
            <p:cNvSpPr/>
            <p:nvPr/>
          </p:nvSpPr>
          <p:spPr>
            <a:xfrm>
              <a:off x="1074021" y="1516033"/>
              <a:ext cx="211464" cy="1618789"/>
            </a:xfrm>
            <a:prstGeom prst="rect">
              <a:avLst/>
            </a:prstGeom>
            <a:solidFill>
              <a:srgbClr val="80BD41">
                <a:alpha val="100000"/>
              </a:srgbClr>
            </a:solidFill>
          </p:spPr>
          <p:txBody>
            <a:bodyPr/>
            <a:lstStyle/>
            <a:p/>
          </p:txBody>
        </p:sp>
        <p:sp>
          <p:nvSpPr>
            <p:cNvPr id="86" name="rc86"/>
            <p:cNvSpPr/>
            <p:nvPr/>
          </p:nvSpPr>
          <p:spPr>
            <a:xfrm>
              <a:off x="1543941" y="1444616"/>
              <a:ext cx="211464" cy="1690206"/>
            </a:xfrm>
            <a:prstGeom prst="rect">
              <a:avLst/>
            </a:prstGeom>
            <a:solidFill>
              <a:srgbClr val="80BD41">
                <a:alpha val="100000"/>
              </a:srgbClr>
            </a:solidFill>
          </p:spPr>
          <p:txBody>
            <a:bodyPr/>
            <a:lstStyle/>
            <a:p/>
          </p:txBody>
        </p:sp>
        <p:sp>
          <p:nvSpPr>
            <p:cNvPr id="87" name="rc87"/>
            <p:cNvSpPr/>
            <p:nvPr/>
          </p:nvSpPr>
          <p:spPr>
            <a:xfrm>
              <a:off x="1778901" y="1373199"/>
              <a:ext cx="211464" cy="1761624"/>
            </a:xfrm>
            <a:prstGeom prst="rect">
              <a:avLst/>
            </a:prstGeom>
            <a:solidFill>
              <a:srgbClr val="80BD41">
                <a:alpha val="100000"/>
              </a:srgbClr>
            </a:solidFill>
          </p:spPr>
          <p:txBody>
            <a:bodyPr/>
            <a:lstStyle/>
            <a:p/>
          </p:txBody>
        </p:sp>
        <p:sp>
          <p:nvSpPr>
            <p:cNvPr id="88" name="rc88"/>
            <p:cNvSpPr/>
            <p:nvPr/>
          </p:nvSpPr>
          <p:spPr>
            <a:xfrm>
              <a:off x="2013861" y="1325588"/>
              <a:ext cx="211464" cy="1809235"/>
            </a:xfrm>
            <a:prstGeom prst="rect">
              <a:avLst/>
            </a:prstGeom>
            <a:solidFill>
              <a:srgbClr val="80BD41">
                <a:alpha val="100000"/>
              </a:srgbClr>
            </a:solidFill>
          </p:spPr>
          <p:txBody>
            <a:bodyPr/>
            <a:lstStyle/>
            <a:p/>
          </p:txBody>
        </p:sp>
        <p:sp>
          <p:nvSpPr>
            <p:cNvPr id="89" name="rc89"/>
            <p:cNvSpPr/>
            <p:nvPr/>
          </p:nvSpPr>
          <p:spPr>
            <a:xfrm>
              <a:off x="2248821" y="1301782"/>
              <a:ext cx="211464" cy="1833041"/>
            </a:xfrm>
            <a:prstGeom prst="rect">
              <a:avLst/>
            </a:prstGeom>
            <a:solidFill>
              <a:srgbClr val="80BD41">
                <a:alpha val="100000"/>
              </a:srgbClr>
            </a:solidFill>
          </p:spPr>
          <p:txBody>
            <a:bodyPr/>
            <a:lstStyle/>
            <a:p/>
          </p:txBody>
        </p:sp>
        <p:sp>
          <p:nvSpPr>
            <p:cNvPr id="90" name="rc90"/>
            <p:cNvSpPr/>
            <p:nvPr/>
          </p:nvSpPr>
          <p:spPr>
            <a:xfrm>
              <a:off x="2483781" y="1277976"/>
              <a:ext cx="211464" cy="1856847"/>
            </a:xfrm>
            <a:prstGeom prst="rect">
              <a:avLst/>
            </a:prstGeom>
            <a:solidFill>
              <a:srgbClr val="80BD41">
                <a:alpha val="100000"/>
              </a:srgbClr>
            </a:solidFill>
          </p:spPr>
          <p:txBody>
            <a:bodyPr/>
            <a:lstStyle/>
            <a:p/>
          </p:txBody>
        </p:sp>
        <p:sp>
          <p:nvSpPr>
            <p:cNvPr id="91" name="rc91"/>
            <p:cNvSpPr/>
            <p:nvPr/>
          </p:nvSpPr>
          <p:spPr>
            <a:xfrm>
              <a:off x="2718741" y="1230365"/>
              <a:ext cx="211464" cy="1904458"/>
            </a:xfrm>
            <a:prstGeom prst="rect">
              <a:avLst/>
            </a:prstGeom>
            <a:solidFill>
              <a:srgbClr val="80BD41">
                <a:alpha val="100000"/>
              </a:srgbClr>
            </a:solidFill>
          </p:spPr>
          <p:txBody>
            <a:bodyPr/>
            <a:lstStyle/>
            <a:p/>
          </p:txBody>
        </p:sp>
        <p:sp>
          <p:nvSpPr>
            <p:cNvPr id="92" name="rc92"/>
            <p:cNvSpPr/>
            <p:nvPr/>
          </p:nvSpPr>
          <p:spPr>
            <a:xfrm>
              <a:off x="2953701" y="1182753"/>
              <a:ext cx="211464" cy="1952070"/>
            </a:xfrm>
            <a:prstGeom prst="rect">
              <a:avLst/>
            </a:prstGeom>
            <a:solidFill>
              <a:srgbClr val="80BD41">
                <a:alpha val="100000"/>
              </a:srgbClr>
            </a:solidFill>
          </p:spPr>
          <p:txBody>
            <a:bodyPr/>
            <a:lstStyle/>
            <a:p/>
          </p:txBody>
        </p:sp>
        <p:sp>
          <p:nvSpPr>
            <p:cNvPr id="93" name="rc93"/>
            <p:cNvSpPr/>
            <p:nvPr/>
          </p:nvSpPr>
          <p:spPr>
            <a:xfrm>
              <a:off x="3188661" y="1158947"/>
              <a:ext cx="211464" cy="1975875"/>
            </a:xfrm>
            <a:prstGeom prst="rect">
              <a:avLst/>
            </a:prstGeom>
            <a:solidFill>
              <a:srgbClr val="80BD41">
                <a:alpha val="100000"/>
              </a:srgbClr>
            </a:solidFill>
          </p:spPr>
          <p:txBody>
            <a:bodyPr/>
            <a:lstStyle/>
            <a:p/>
          </p:txBody>
        </p:sp>
        <p:sp>
          <p:nvSpPr>
            <p:cNvPr id="94" name="rc94"/>
            <p:cNvSpPr/>
            <p:nvPr/>
          </p:nvSpPr>
          <p:spPr>
            <a:xfrm>
              <a:off x="3423621" y="1135142"/>
              <a:ext cx="211464" cy="1999681"/>
            </a:xfrm>
            <a:prstGeom prst="rect">
              <a:avLst/>
            </a:prstGeom>
            <a:solidFill>
              <a:srgbClr val="80BD41">
                <a:alpha val="100000"/>
              </a:srgbClr>
            </a:solidFill>
          </p:spPr>
          <p:txBody>
            <a:bodyPr/>
            <a:lstStyle/>
            <a:p/>
          </p:txBody>
        </p:sp>
        <p:sp>
          <p:nvSpPr>
            <p:cNvPr id="95" name="rc95"/>
            <p:cNvSpPr/>
            <p:nvPr/>
          </p:nvSpPr>
          <p:spPr>
            <a:xfrm>
              <a:off x="3658581" y="1111336"/>
              <a:ext cx="211464" cy="2023487"/>
            </a:xfrm>
            <a:prstGeom prst="rect">
              <a:avLst/>
            </a:prstGeom>
            <a:solidFill>
              <a:srgbClr val="80BD41">
                <a:alpha val="100000"/>
              </a:srgbClr>
            </a:solidFill>
          </p:spPr>
          <p:txBody>
            <a:bodyPr/>
            <a:lstStyle/>
            <a:p/>
          </p:txBody>
        </p:sp>
        <p:sp>
          <p:nvSpPr>
            <p:cNvPr id="96" name="rc96"/>
            <p:cNvSpPr/>
            <p:nvPr/>
          </p:nvSpPr>
          <p:spPr>
            <a:xfrm>
              <a:off x="3893541" y="1111336"/>
              <a:ext cx="211464" cy="2023487"/>
            </a:xfrm>
            <a:prstGeom prst="rect">
              <a:avLst/>
            </a:prstGeom>
            <a:solidFill>
              <a:srgbClr val="80BD41">
                <a:alpha val="100000"/>
              </a:srgbClr>
            </a:solidFill>
          </p:spPr>
          <p:txBody>
            <a:bodyPr/>
            <a:lstStyle/>
            <a:p/>
          </p:txBody>
        </p:sp>
        <p:sp>
          <p:nvSpPr>
            <p:cNvPr id="97" name="rc97"/>
            <p:cNvSpPr/>
            <p:nvPr/>
          </p:nvSpPr>
          <p:spPr>
            <a:xfrm>
              <a:off x="4128501" y="1087530"/>
              <a:ext cx="211464" cy="2047292"/>
            </a:xfrm>
            <a:prstGeom prst="rect">
              <a:avLst/>
            </a:prstGeom>
            <a:solidFill>
              <a:srgbClr val="80BD41">
                <a:alpha val="100000"/>
              </a:srgbClr>
            </a:solidFill>
          </p:spPr>
          <p:txBody>
            <a:bodyPr/>
            <a:lstStyle/>
            <a:p/>
          </p:txBody>
        </p:sp>
        <p:sp>
          <p:nvSpPr>
            <p:cNvPr id="98" name="rc98"/>
            <p:cNvSpPr/>
            <p:nvPr/>
          </p:nvSpPr>
          <p:spPr>
            <a:xfrm>
              <a:off x="4363461" y="1063725"/>
              <a:ext cx="211464" cy="2071098"/>
            </a:xfrm>
            <a:prstGeom prst="rect">
              <a:avLst/>
            </a:prstGeom>
            <a:solidFill>
              <a:srgbClr val="80BD41">
                <a:alpha val="100000"/>
              </a:srgbClr>
            </a:solidFill>
          </p:spPr>
          <p:txBody>
            <a:bodyPr/>
            <a:lstStyle/>
            <a:p/>
          </p:txBody>
        </p:sp>
        <p:sp>
          <p:nvSpPr>
            <p:cNvPr id="99" name="rc99"/>
            <p:cNvSpPr/>
            <p:nvPr/>
          </p:nvSpPr>
          <p:spPr>
            <a:xfrm>
              <a:off x="4598421" y="1063725"/>
              <a:ext cx="211464" cy="2071098"/>
            </a:xfrm>
            <a:prstGeom prst="rect">
              <a:avLst/>
            </a:prstGeom>
            <a:solidFill>
              <a:srgbClr val="80BD41">
                <a:alpha val="100000"/>
              </a:srgbClr>
            </a:solidFill>
          </p:spPr>
          <p:txBody>
            <a:bodyPr/>
            <a:lstStyle/>
            <a:p/>
          </p:txBody>
        </p:sp>
        <p:sp>
          <p:nvSpPr>
            <p:cNvPr id="100" name="rc100"/>
            <p:cNvSpPr/>
            <p:nvPr/>
          </p:nvSpPr>
          <p:spPr>
            <a:xfrm>
              <a:off x="4833381" y="1039919"/>
              <a:ext cx="211464" cy="2094904"/>
            </a:xfrm>
            <a:prstGeom prst="rect">
              <a:avLst/>
            </a:prstGeom>
            <a:solidFill>
              <a:srgbClr val="80BD41">
                <a:alpha val="100000"/>
              </a:srgbClr>
            </a:solidFill>
          </p:spPr>
          <p:txBody>
            <a:bodyPr/>
            <a:lstStyle/>
            <a:p/>
          </p:txBody>
        </p:sp>
        <p:sp>
          <p:nvSpPr>
            <p:cNvPr id="101" name="rc101"/>
            <p:cNvSpPr/>
            <p:nvPr/>
          </p:nvSpPr>
          <p:spPr>
            <a:xfrm>
              <a:off x="5068342" y="1016113"/>
              <a:ext cx="211464" cy="2118710"/>
            </a:xfrm>
            <a:prstGeom prst="rect">
              <a:avLst/>
            </a:prstGeom>
            <a:solidFill>
              <a:srgbClr val="80BD41">
                <a:alpha val="100000"/>
              </a:srgbClr>
            </a:solidFill>
          </p:spPr>
          <p:txBody>
            <a:bodyPr/>
            <a:lstStyle/>
            <a:p/>
          </p:txBody>
        </p:sp>
        <p:sp>
          <p:nvSpPr>
            <p:cNvPr id="102" name="rc102"/>
            <p:cNvSpPr/>
            <p:nvPr/>
          </p:nvSpPr>
          <p:spPr>
            <a:xfrm>
              <a:off x="5538262" y="992307"/>
              <a:ext cx="211464" cy="2142515"/>
            </a:xfrm>
            <a:prstGeom prst="rect">
              <a:avLst/>
            </a:prstGeom>
            <a:solidFill>
              <a:srgbClr val="80BD41">
                <a:alpha val="100000"/>
              </a:srgbClr>
            </a:solidFill>
          </p:spPr>
          <p:txBody>
            <a:bodyPr/>
            <a:lstStyle/>
            <a:p/>
          </p:txBody>
        </p:sp>
        <p:sp>
          <p:nvSpPr>
            <p:cNvPr id="103" name="rc103"/>
            <p:cNvSpPr/>
            <p:nvPr/>
          </p:nvSpPr>
          <p:spPr>
            <a:xfrm>
              <a:off x="5303302" y="992307"/>
              <a:ext cx="211464" cy="2142515"/>
            </a:xfrm>
            <a:prstGeom prst="rect">
              <a:avLst/>
            </a:prstGeom>
            <a:solidFill>
              <a:srgbClr val="80BD41">
                <a:alpha val="100000"/>
              </a:srgbClr>
            </a:solidFill>
          </p:spPr>
          <p:txBody>
            <a:bodyPr/>
            <a:lstStyle/>
            <a:p/>
          </p:txBody>
        </p:sp>
        <p:sp>
          <p:nvSpPr>
            <p:cNvPr id="104" name="rc104"/>
            <p:cNvSpPr/>
            <p:nvPr/>
          </p:nvSpPr>
          <p:spPr>
            <a:xfrm>
              <a:off x="6008182" y="944696"/>
              <a:ext cx="211464" cy="2190127"/>
            </a:xfrm>
            <a:prstGeom prst="rect">
              <a:avLst/>
            </a:prstGeom>
            <a:solidFill>
              <a:srgbClr val="80BD41">
                <a:alpha val="100000"/>
              </a:srgbClr>
            </a:solidFill>
          </p:spPr>
          <p:txBody>
            <a:bodyPr/>
            <a:lstStyle/>
            <a:p/>
          </p:txBody>
        </p:sp>
        <p:sp>
          <p:nvSpPr>
            <p:cNvPr id="105" name="rc105"/>
            <p:cNvSpPr/>
            <p:nvPr/>
          </p:nvSpPr>
          <p:spPr>
            <a:xfrm>
              <a:off x="5773222" y="944696"/>
              <a:ext cx="211464" cy="2190127"/>
            </a:xfrm>
            <a:prstGeom prst="rect">
              <a:avLst/>
            </a:prstGeom>
            <a:solidFill>
              <a:srgbClr val="80BD41">
                <a:alpha val="100000"/>
              </a:srgbClr>
            </a:solidFill>
          </p:spPr>
          <p:txBody>
            <a:bodyPr/>
            <a:lstStyle/>
            <a:p/>
          </p:txBody>
        </p:sp>
        <p:sp>
          <p:nvSpPr>
            <p:cNvPr id="106" name="rc106"/>
            <p:cNvSpPr/>
            <p:nvPr/>
          </p:nvSpPr>
          <p:spPr>
            <a:xfrm>
              <a:off x="6478102" y="920890"/>
              <a:ext cx="211464" cy="2213933"/>
            </a:xfrm>
            <a:prstGeom prst="rect">
              <a:avLst/>
            </a:prstGeom>
            <a:solidFill>
              <a:srgbClr val="80BD41">
                <a:alpha val="100000"/>
              </a:srgbClr>
            </a:solidFill>
          </p:spPr>
          <p:txBody>
            <a:bodyPr/>
            <a:lstStyle/>
            <a:p/>
          </p:txBody>
        </p:sp>
        <p:sp>
          <p:nvSpPr>
            <p:cNvPr id="107" name="rc107"/>
            <p:cNvSpPr/>
            <p:nvPr/>
          </p:nvSpPr>
          <p:spPr>
            <a:xfrm>
              <a:off x="6713062" y="920890"/>
              <a:ext cx="211464" cy="2213933"/>
            </a:xfrm>
            <a:prstGeom prst="rect">
              <a:avLst/>
            </a:prstGeom>
            <a:solidFill>
              <a:srgbClr val="80BD41">
                <a:alpha val="100000"/>
              </a:srgbClr>
            </a:solidFill>
          </p:spPr>
          <p:txBody>
            <a:bodyPr/>
            <a:lstStyle/>
            <a:p/>
          </p:txBody>
        </p:sp>
        <p:sp>
          <p:nvSpPr>
            <p:cNvPr id="108" name="rc108"/>
            <p:cNvSpPr/>
            <p:nvPr/>
          </p:nvSpPr>
          <p:spPr>
            <a:xfrm>
              <a:off x="6948022" y="920890"/>
              <a:ext cx="211464" cy="2213933"/>
            </a:xfrm>
            <a:prstGeom prst="rect">
              <a:avLst/>
            </a:prstGeom>
            <a:solidFill>
              <a:srgbClr val="80BD41">
                <a:alpha val="100000"/>
              </a:srgbClr>
            </a:solidFill>
          </p:spPr>
          <p:txBody>
            <a:bodyPr/>
            <a:lstStyle/>
            <a:p/>
          </p:txBody>
        </p:sp>
        <p:sp>
          <p:nvSpPr>
            <p:cNvPr id="109" name="rc109"/>
            <p:cNvSpPr/>
            <p:nvPr/>
          </p:nvSpPr>
          <p:spPr>
            <a:xfrm>
              <a:off x="6243142" y="920890"/>
              <a:ext cx="211464" cy="2213933"/>
            </a:xfrm>
            <a:prstGeom prst="rect">
              <a:avLst/>
            </a:prstGeom>
            <a:solidFill>
              <a:srgbClr val="80BD41">
                <a:alpha val="100000"/>
              </a:srgbClr>
            </a:solidFill>
          </p:spPr>
          <p:txBody>
            <a:bodyPr/>
            <a:lstStyle/>
            <a:p/>
          </p:txBody>
        </p:sp>
        <p:sp>
          <p:nvSpPr>
            <p:cNvPr id="110" name="rc110"/>
            <p:cNvSpPr/>
            <p:nvPr/>
          </p:nvSpPr>
          <p:spPr>
            <a:xfrm>
              <a:off x="7652902" y="897084"/>
              <a:ext cx="211464" cy="2237738"/>
            </a:xfrm>
            <a:prstGeom prst="rect">
              <a:avLst/>
            </a:prstGeom>
            <a:solidFill>
              <a:srgbClr val="80BD41">
                <a:alpha val="100000"/>
              </a:srgbClr>
            </a:solidFill>
          </p:spPr>
          <p:txBody>
            <a:bodyPr/>
            <a:lstStyle/>
            <a:p/>
          </p:txBody>
        </p:sp>
        <p:sp>
          <p:nvSpPr>
            <p:cNvPr id="111" name="rc111"/>
            <p:cNvSpPr/>
            <p:nvPr/>
          </p:nvSpPr>
          <p:spPr>
            <a:xfrm>
              <a:off x="7417942" y="897084"/>
              <a:ext cx="211464" cy="2237738"/>
            </a:xfrm>
            <a:prstGeom prst="rect">
              <a:avLst/>
            </a:prstGeom>
            <a:solidFill>
              <a:srgbClr val="80BD41">
                <a:alpha val="100000"/>
              </a:srgbClr>
            </a:solidFill>
          </p:spPr>
          <p:txBody>
            <a:bodyPr/>
            <a:lstStyle/>
            <a:p/>
          </p:txBody>
        </p:sp>
        <p:sp>
          <p:nvSpPr>
            <p:cNvPr id="112" name="rc112"/>
            <p:cNvSpPr/>
            <p:nvPr/>
          </p:nvSpPr>
          <p:spPr>
            <a:xfrm>
              <a:off x="7182982" y="897084"/>
              <a:ext cx="211464" cy="2237738"/>
            </a:xfrm>
            <a:prstGeom prst="rect">
              <a:avLst/>
            </a:prstGeom>
            <a:solidFill>
              <a:srgbClr val="80BD41">
                <a:alpha val="100000"/>
              </a:srgbClr>
            </a:solidFill>
          </p:spPr>
          <p:txBody>
            <a:bodyPr/>
            <a:lstStyle/>
            <a:p/>
          </p:txBody>
        </p:sp>
        <p:sp>
          <p:nvSpPr>
            <p:cNvPr id="113" name="rc113"/>
            <p:cNvSpPr/>
            <p:nvPr/>
          </p:nvSpPr>
          <p:spPr>
            <a:xfrm>
              <a:off x="7887862" y="873279"/>
              <a:ext cx="211464" cy="2261544"/>
            </a:xfrm>
            <a:prstGeom prst="rect">
              <a:avLst/>
            </a:prstGeom>
            <a:solidFill>
              <a:srgbClr val="80BD41">
                <a:alpha val="100000"/>
              </a:srgbClr>
            </a:solidFill>
          </p:spPr>
          <p:txBody>
            <a:bodyPr/>
            <a:lstStyle/>
            <a:p/>
          </p:txBody>
        </p:sp>
        <p:sp>
          <p:nvSpPr>
            <p:cNvPr id="114" name="rc114"/>
            <p:cNvSpPr/>
            <p:nvPr/>
          </p:nvSpPr>
          <p:spPr>
            <a:xfrm>
              <a:off x="8122822" y="873279"/>
              <a:ext cx="211464" cy="2261544"/>
            </a:xfrm>
            <a:prstGeom prst="rect">
              <a:avLst/>
            </a:prstGeom>
            <a:solidFill>
              <a:srgbClr val="80BD41">
                <a:alpha val="100000"/>
              </a:srgbClr>
            </a:solidFill>
          </p:spPr>
          <p:txBody>
            <a:bodyPr/>
            <a:lstStyle/>
            <a:p/>
          </p:txBody>
        </p:sp>
        <p:sp>
          <p:nvSpPr>
            <p:cNvPr id="115" name="rc115"/>
            <p:cNvSpPr/>
            <p:nvPr/>
          </p:nvSpPr>
          <p:spPr>
            <a:xfrm>
              <a:off x="8357782" y="849473"/>
              <a:ext cx="211464" cy="2285350"/>
            </a:xfrm>
            <a:prstGeom prst="rect">
              <a:avLst/>
            </a:prstGeom>
            <a:solidFill>
              <a:srgbClr val="80BD41">
                <a:alpha val="100000"/>
              </a:srgbClr>
            </a:solidFill>
          </p:spPr>
          <p:txBody>
            <a:bodyPr/>
            <a:lstStyle/>
            <a:p/>
          </p:txBody>
        </p:sp>
        <p:sp>
          <p:nvSpPr>
            <p:cNvPr id="116" name="rc116"/>
            <p:cNvSpPr/>
            <p:nvPr/>
          </p:nvSpPr>
          <p:spPr>
            <a:xfrm>
              <a:off x="8827702" y="778056"/>
              <a:ext cx="211464" cy="2356767"/>
            </a:xfrm>
            <a:prstGeom prst="rect">
              <a:avLst/>
            </a:prstGeom>
            <a:solidFill>
              <a:srgbClr val="80BD41">
                <a:alpha val="100000"/>
              </a:srgbClr>
            </a:solidFill>
          </p:spPr>
          <p:txBody>
            <a:bodyPr/>
            <a:lstStyle/>
            <a:p/>
          </p:txBody>
        </p:sp>
        <p:sp>
          <p:nvSpPr>
            <p:cNvPr id="117" name="rc117"/>
            <p:cNvSpPr/>
            <p:nvPr/>
          </p:nvSpPr>
          <p:spPr>
            <a:xfrm>
              <a:off x="8592742" y="778056"/>
              <a:ext cx="211464" cy="2356767"/>
            </a:xfrm>
            <a:prstGeom prst="rect">
              <a:avLst/>
            </a:prstGeom>
            <a:solidFill>
              <a:srgbClr val="80BD41">
                <a:alpha val="100000"/>
              </a:srgbClr>
            </a:solidFill>
          </p:spPr>
          <p:txBody>
            <a:bodyPr/>
            <a:lstStyle/>
            <a:p/>
          </p:txBody>
        </p:sp>
        <p:sp>
          <p:nvSpPr>
            <p:cNvPr id="118" name="pg118"/>
            <p:cNvSpPr/>
            <p:nvPr/>
          </p:nvSpPr>
          <p:spPr>
            <a:xfrm>
              <a:off x="1044024" y="3128323"/>
              <a:ext cx="6500" cy="6500"/>
            </a:xfrm>
            <a:custGeom>
              <a:avLst/>
              <a:pathLst>
                <a:path w="6500" h="6500">
                  <a:moveTo>
                    <a:pt x="6500" y="0"/>
                  </a:moveTo>
                  <a:lnTo>
                    <a:pt x="6500" y="6500"/>
                  </a:lnTo>
                  <a:lnTo>
                    <a:pt x="0" y="65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970698" y="3054997"/>
              <a:ext cx="79826" cy="79826"/>
            </a:xfrm>
            <a:custGeom>
              <a:avLst/>
              <a:pathLst>
                <a:path w="79826" h="79826">
                  <a:moveTo>
                    <a:pt x="79826" y="0"/>
                  </a:moveTo>
                  <a:lnTo>
                    <a:pt x="79826" y="7332"/>
                  </a:lnTo>
                  <a:lnTo>
                    <a:pt x="7332" y="79826"/>
                  </a:lnTo>
                  <a:lnTo>
                    <a:pt x="0" y="79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897373" y="2981672"/>
              <a:ext cx="153151" cy="153151"/>
            </a:xfrm>
            <a:custGeom>
              <a:avLst/>
              <a:pathLst>
                <a:path w="153151" h="153151">
                  <a:moveTo>
                    <a:pt x="153151" y="0"/>
                  </a:moveTo>
                  <a:lnTo>
                    <a:pt x="153151" y="7332"/>
                  </a:lnTo>
                  <a:lnTo>
                    <a:pt x="7332" y="153151"/>
                  </a:lnTo>
                  <a:lnTo>
                    <a:pt x="0" y="153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839061" y="290834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839061" y="28350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839061" y="276169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839061" y="268837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839061" y="261504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839061" y="25417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839061" y="246839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839061" y="23950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839061" y="232174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839061" y="224841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839061" y="217509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839061" y="210176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839061" y="20284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839061" y="195511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839061" y="188179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839061" y="18084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839061" y="173514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839061" y="166181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839061" y="158848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839061" y="1587451"/>
              <a:ext cx="146509" cy="146509"/>
            </a:xfrm>
            <a:custGeom>
              <a:avLst/>
              <a:pathLst>
                <a:path w="146509" h="146509">
                  <a:moveTo>
                    <a:pt x="139177" y="0"/>
                  </a:moveTo>
                  <a:lnTo>
                    <a:pt x="146509" y="0"/>
                  </a:lnTo>
                  <a:lnTo>
                    <a:pt x="0" y="146509"/>
                  </a:lnTo>
                  <a:lnTo>
                    <a:pt x="0" y="139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839061" y="1587451"/>
              <a:ext cx="73184" cy="73184"/>
            </a:xfrm>
            <a:custGeom>
              <a:avLst/>
              <a:pathLst>
                <a:path w="73184" h="73184">
                  <a:moveTo>
                    <a:pt x="65851" y="0"/>
                  </a:moveTo>
                  <a:lnTo>
                    <a:pt x="73184" y="0"/>
                  </a:lnTo>
                  <a:lnTo>
                    <a:pt x="0" y="73184"/>
                  </a:lnTo>
                  <a:lnTo>
                    <a:pt x="0" y="65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483976" y="3098355"/>
              <a:ext cx="36468" cy="36468"/>
            </a:xfrm>
            <a:custGeom>
              <a:avLst/>
              <a:pathLst>
                <a:path w="36468" h="36468">
                  <a:moveTo>
                    <a:pt x="36468" y="0"/>
                  </a:moveTo>
                  <a:lnTo>
                    <a:pt x="36468" y="7332"/>
                  </a:lnTo>
                  <a:lnTo>
                    <a:pt x="7332" y="36468"/>
                  </a:lnTo>
                  <a:lnTo>
                    <a:pt x="0" y="36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410651" y="3025029"/>
              <a:ext cx="109793" cy="109793"/>
            </a:xfrm>
            <a:custGeom>
              <a:avLst/>
              <a:pathLst>
                <a:path w="109793" h="109793">
                  <a:moveTo>
                    <a:pt x="109793" y="0"/>
                  </a:moveTo>
                  <a:lnTo>
                    <a:pt x="109793" y="7332"/>
                  </a:lnTo>
                  <a:lnTo>
                    <a:pt x="7332" y="109793"/>
                  </a:lnTo>
                  <a:lnTo>
                    <a:pt x="0" y="109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337325" y="2951704"/>
              <a:ext cx="183119" cy="183119"/>
            </a:xfrm>
            <a:custGeom>
              <a:avLst/>
              <a:pathLst>
                <a:path w="183119" h="183119">
                  <a:moveTo>
                    <a:pt x="183119" y="0"/>
                  </a:moveTo>
                  <a:lnTo>
                    <a:pt x="183119" y="7332"/>
                  </a:lnTo>
                  <a:lnTo>
                    <a:pt x="7332" y="183119"/>
                  </a:lnTo>
                  <a:lnTo>
                    <a:pt x="0" y="183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308981" y="287837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308981" y="280505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308981" y="273172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308981" y="265840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308981" y="258507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308981" y="251175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308981" y="243842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308981" y="236510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308981" y="22917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308981" y="221845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1308981" y="214512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1308981" y="207179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1308981" y="199847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1308981" y="192514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1308981" y="185182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1308981" y="177849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1308981" y="170517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1308981" y="163184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1308981" y="15585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1308981" y="1516033"/>
              <a:ext cx="187959" cy="187959"/>
            </a:xfrm>
            <a:custGeom>
              <a:avLst/>
              <a:pathLst>
                <a:path w="187959" h="187959">
                  <a:moveTo>
                    <a:pt x="180626" y="0"/>
                  </a:moveTo>
                  <a:lnTo>
                    <a:pt x="187959" y="0"/>
                  </a:lnTo>
                  <a:lnTo>
                    <a:pt x="0" y="187959"/>
                  </a:lnTo>
                  <a:lnTo>
                    <a:pt x="0" y="1806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1308981" y="1516033"/>
              <a:ext cx="114633" cy="114633"/>
            </a:xfrm>
            <a:custGeom>
              <a:avLst/>
              <a:pathLst>
                <a:path w="114633" h="114633">
                  <a:moveTo>
                    <a:pt x="107301" y="0"/>
                  </a:moveTo>
                  <a:lnTo>
                    <a:pt x="114633" y="0"/>
                  </a:lnTo>
                  <a:lnTo>
                    <a:pt x="0" y="114633"/>
                  </a:lnTo>
                  <a:lnTo>
                    <a:pt x="0" y="107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1308981" y="1516033"/>
              <a:ext cx="41308" cy="41308"/>
            </a:xfrm>
            <a:custGeom>
              <a:avLst/>
              <a:pathLst>
                <a:path w="41308" h="41308">
                  <a:moveTo>
                    <a:pt x="33975" y="0"/>
                  </a:moveTo>
                  <a:lnTo>
                    <a:pt x="41308" y="0"/>
                  </a:lnTo>
                  <a:lnTo>
                    <a:pt x="0" y="41308"/>
                  </a:lnTo>
                  <a:lnTo>
                    <a:pt x="0" y="33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1264000" y="3113339"/>
              <a:ext cx="21484" cy="21484"/>
            </a:xfrm>
            <a:custGeom>
              <a:avLst/>
              <a:pathLst>
                <a:path w="21484" h="21484">
                  <a:moveTo>
                    <a:pt x="21484" y="0"/>
                  </a:moveTo>
                  <a:lnTo>
                    <a:pt x="21484" y="7332"/>
                  </a:lnTo>
                  <a:lnTo>
                    <a:pt x="7332" y="21484"/>
                  </a:lnTo>
                  <a:lnTo>
                    <a:pt x="0" y="21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1190675" y="3040013"/>
              <a:ext cx="94810" cy="94810"/>
            </a:xfrm>
            <a:custGeom>
              <a:avLst/>
              <a:pathLst>
                <a:path w="94810" h="94810">
                  <a:moveTo>
                    <a:pt x="94810" y="0"/>
                  </a:moveTo>
                  <a:lnTo>
                    <a:pt x="94810" y="7332"/>
                  </a:lnTo>
                  <a:lnTo>
                    <a:pt x="7332" y="94810"/>
                  </a:lnTo>
                  <a:lnTo>
                    <a:pt x="0" y="94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1117349" y="2966688"/>
              <a:ext cx="168135" cy="168135"/>
            </a:xfrm>
            <a:custGeom>
              <a:avLst/>
              <a:pathLst>
                <a:path w="168135" h="168135">
                  <a:moveTo>
                    <a:pt x="168135" y="0"/>
                  </a:moveTo>
                  <a:lnTo>
                    <a:pt x="168135" y="7332"/>
                  </a:lnTo>
                  <a:lnTo>
                    <a:pt x="7332" y="168135"/>
                  </a:lnTo>
                  <a:lnTo>
                    <a:pt x="0" y="168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1074021" y="289336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1074021" y="282003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1074021" y="274671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1074021" y="267338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1074021" y="26000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1074021" y="25267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1074021" y="245341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1074021" y="238008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1074021" y="230675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1074021" y="223343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1074021" y="216010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1074021" y="208678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1074021" y="201345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1074021" y="194013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1074021" y="186680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1074021" y="179348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1074021" y="172015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1074021" y="164683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1074021" y="157350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1074021" y="1516033"/>
              <a:ext cx="202943" cy="202943"/>
            </a:xfrm>
            <a:custGeom>
              <a:avLst/>
              <a:pathLst>
                <a:path w="202943" h="202943">
                  <a:moveTo>
                    <a:pt x="195610" y="0"/>
                  </a:moveTo>
                  <a:lnTo>
                    <a:pt x="202943" y="0"/>
                  </a:lnTo>
                  <a:lnTo>
                    <a:pt x="0" y="202943"/>
                  </a:lnTo>
                  <a:lnTo>
                    <a:pt x="0" y="195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1074021" y="1516033"/>
              <a:ext cx="129617" cy="129617"/>
            </a:xfrm>
            <a:custGeom>
              <a:avLst/>
              <a:pathLst>
                <a:path w="129617" h="129617">
                  <a:moveTo>
                    <a:pt x="122285" y="0"/>
                  </a:moveTo>
                  <a:lnTo>
                    <a:pt x="129617" y="0"/>
                  </a:lnTo>
                  <a:lnTo>
                    <a:pt x="0" y="129617"/>
                  </a:lnTo>
                  <a:lnTo>
                    <a:pt x="0" y="122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1074021" y="1516033"/>
              <a:ext cx="56292" cy="56292"/>
            </a:xfrm>
            <a:custGeom>
              <a:avLst/>
              <a:pathLst>
                <a:path w="56292" h="56292">
                  <a:moveTo>
                    <a:pt x="48959" y="0"/>
                  </a:moveTo>
                  <a:lnTo>
                    <a:pt x="56292" y="0"/>
                  </a:lnTo>
                  <a:lnTo>
                    <a:pt x="0" y="56292"/>
                  </a:lnTo>
                  <a:lnTo>
                    <a:pt x="0" y="48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1923929" y="3068387"/>
              <a:ext cx="66436" cy="66436"/>
            </a:xfrm>
            <a:custGeom>
              <a:avLst/>
              <a:pathLst>
                <a:path w="66436" h="66436">
                  <a:moveTo>
                    <a:pt x="66436" y="0"/>
                  </a:moveTo>
                  <a:lnTo>
                    <a:pt x="66436" y="7332"/>
                  </a:lnTo>
                  <a:lnTo>
                    <a:pt x="7332" y="66436"/>
                  </a:lnTo>
                  <a:lnTo>
                    <a:pt x="0" y="66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1850603" y="2995062"/>
              <a:ext cx="139761" cy="139761"/>
            </a:xfrm>
            <a:custGeom>
              <a:avLst/>
              <a:pathLst>
                <a:path w="139761" h="139761">
                  <a:moveTo>
                    <a:pt x="139761" y="0"/>
                  </a:moveTo>
                  <a:lnTo>
                    <a:pt x="139761" y="7332"/>
                  </a:lnTo>
                  <a:lnTo>
                    <a:pt x="7332" y="139761"/>
                  </a:lnTo>
                  <a:lnTo>
                    <a:pt x="0" y="139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1778901" y="2921736"/>
              <a:ext cx="211464" cy="213087"/>
            </a:xfrm>
            <a:custGeom>
              <a:avLst/>
              <a:pathLst>
                <a:path w="211464" h="213087">
                  <a:moveTo>
                    <a:pt x="211464" y="0"/>
                  </a:moveTo>
                  <a:lnTo>
                    <a:pt x="211464" y="7332"/>
                  </a:lnTo>
                  <a:lnTo>
                    <a:pt x="5709" y="213087"/>
                  </a:lnTo>
                  <a:lnTo>
                    <a:pt x="0" y="213087"/>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1778901" y="284841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1778901" y="277508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1778901" y="270176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1778901" y="26284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1778901" y="255510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1778901" y="248178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1778901" y="240845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1778901" y="233513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1778901" y="226180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1778901" y="218848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1778901" y="211515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1778901" y="204183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1778901" y="196850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1778901" y="189518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1778901" y="182185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1778901" y="174853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1778901" y="167520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1778901" y="160187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1778901" y="152855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1778901" y="145522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1778901" y="138190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1778901" y="1373199"/>
              <a:ext cx="154175" cy="154175"/>
            </a:xfrm>
            <a:custGeom>
              <a:avLst/>
              <a:pathLst>
                <a:path w="154175" h="154175">
                  <a:moveTo>
                    <a:pt x="146842" y="0"/>
                  </a:moveTo>
                  <a:lnTo>
                    <a:pt x="154175" y="0"/>
                  </a:lnTo>
                  <a:lnTo>
                    <a:pt x="0" y="154175"/>
                  </a:lnTo>
                  <a:lnTo>
                    <a:pt x="0" y="1468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1778901" y="1373199"/>
              <a:ext cx="80849" cy="80849"/>
            </a:xfrm>
            <a:custGeom>
              <a:avLst/>
              <a:pathLst>
                <a:path w="80849" h="80849">
                  <a:moveTo>
                    <a:pt x="73517" y="0"/>
                  </a:moveTo>
                  <a:lnTo>
                    <a:pt x="80849" y="0"/>
                  </a:lnTo>
                  <a:lnTo>
                    <a:pt x="0" y="80849"/>
                  </a:lnTo>
                  <a:lnTo>
                    <a:pt x="0" y="735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1778901" y="1373199"/>
              <a:ext cx="7524" cy="7524"/>
            </a:xfrm>
            <a:custGeom>
              <a:avLst/>
              <a:pathLst>
                <a:path w="7524" h="7524">
                  <a:moveTo>
                    <a:pt x="191" y="0"/>
                  </a:moveTo>
                  <a:lnTo>
                    <a:pt x="7524" y="0"/>
                  </a:lnTo>
                  <a:lnTo>
                    <a:pt x="0" y="7524"/>
                  </a:lnTo>
                  <a:lnTo>
                    <a:pt x="0" y="1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217230" y="3126729"/>
              <a:ext cx="8094" cy="8094"/>
            </a:xfrm>
            <a:custGeom>
              <a:avLst/>
              <a:pathLst>
                <a:path w="8094" h="8094">
                  <a:moveTo>
                    <a:pt x="8094" y="0"/>
                  </a:moveTo>
                  <a:lnTo>
                    <a:pt x="8094" y="7332"/>
                  </a:lnTo>
                  <a:lnTo>
                    <a:pt x="7332" y="8094"/>
                  </a:lnTo>
                  <a:lnTo>
                    <a:pt x="0" y="8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143905" y="3053403"/>
              <a:ext cx="81420" cy="81420"/>
            </a:xfrm>
            <a:custGeom>
              <a:avLst/>
              <a:pathLst>
                <a:path w="81420" h="81420">
                  <a:moveTo>
                    <a:pt x="81420" y="0"/>
                  </a:moveTo>
                  <a:lnTo>
                    <a:pt x="81420" y="7332"/>
                  </a:lnTo>
                  <a:lnTo>
                    <a:pt x="7332" y="81420"/>
                  </a:lnTo>
                  <a:lnTo>
                    <a:pt x="0" y="814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070579" y="2980078"/>
              <a:ext cx="154745" cy="154745"/>
            </a:xfrm>
            <a:custGeom>
              <a:avLst/>
              <a:pathLst>
                <a:path w="154745" h="154745">
                  <a:moveTo>
                    <a:pt x="154745" y="0"/>
                  </a:moveTo>
                  <a:lnTo>
                    <a:pt x="154745" y="7332"/>
                  </a:lnTo>
                  <a:lnTo>
                    <a:pt x="7332" y="154745"/>
                  </a:lnTo>
                  <a:lnTo>
                    <a:pt x="0" y="1547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013861" y="290675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013861" y="283342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013861" y="276010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013861" y="268677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013861" y="261345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013861" y="254012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013861" y="246680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013861" y="23934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013861" y="232014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013861" y="224682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013861" y="217349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013861" y="210017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013861" y="202684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013861" y="195352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013861" y="188019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2013861" y="180687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2013861" y="173354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2013861" y="16602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2013861" y="158689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2013861" y="151357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2013861" y="144024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2013861" y="13669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2013861" y="1325588"/>
              <a:ext cx="186802" cy="186802"/>
            </a:xfrm>
            <a:custGeom>
              <a:avLst/>
              <a:pathLst>
                <a:path w="186802" h="186802">
                  <a:moveTo>
                    <a:pt x="179470" y="0"/>
                  </a:moveTo>
                  <a:lnTo>
                    <a:pt x="186802" y="0"/>
                  </a:lnTo>
                  <a:lnTo>
                    <a:pt x="0" y="186802"/>
                  </a:lnTo>
                  <a:lnTo>
                    <a:pt x="0" y="179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2013861" y="1325588"/>
              <a:ext cx="113477" cy="113477"/>
            </a:xfrm>
            <a:custGeom>
              <a:avLst/>
              <a:pathLst>
                <a:path w="113477" h="113477">
                  <a:moveTo>
                    <a:pt x="106144" y="0"/>
                  </a:moveTo>
                  <a:lnTo>
                    <a:pt x="113477" y="0"/>
                  </a:lnTo>
                  <a:lnTo>
                    <a:pt x="0" y="113477"/>
                  </a:lnTo>
                  <a:lnTo>
                    <a:pt x="0" y="1061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2013861" y="1325588"/>
              <a:ext cx="40151" cy="40151"/>
            </a:xfrm>
            <a:custGeom>
              <a:avLst/>
              <a:pathLst>
                <a:path w="40151" h="40151">
                  <a:moveTo>
                    <a:pt x="32819" y="0"/>
                  </a:moveTo>
                  <a:lnTo>
                    <a:pt x="40151" y="0"/>
                  </a:lnTo>
                  <a:lnTo>
                    <a:pt x="0" y="40151"/>
                  </a:lnTo>
                  <a:lnTo>
                    <a:pt x="0" y="328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2437206" y="3111745"/>
              <a:ext cx="23078" cy="23078"/>
            </a:xfrm>
            <a:custGeom>
              <a:avLst/>
              <a:pathLst>
                <a:path w="23078" h="23078">
                  <a:moveTo>
                    <a:pt x="23078" y="0"/>
                  </a:moveTo>
                  <a:lnTo>
                    <a:pt x="23078" y="7332"/>
                  </a:lnTo>
                  <a:lnTo>
                    <a:pt x="7332" y="23078"/>
                  </a:lnTo>
                  <a:lnTo>
                    <a:pt x="0" y="23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2363881" y="3038419"/>
              <a:ext cx="96403" cy="96403"/>
            </a:xfrm>
            <a:custGeom>
              <a:avLst/>
              <a:pathLst>
                <a:path w="96403" h="96403">
                  <a:moveTo>
                    <a:pt x="96403" y="0"/>
                  </a:moveTo>
                  <a:lnTo>
                    <a:pt x="96403" y="7332"/>
                  </a:lnTo>
                  <a:lnTo>
                    <a:pt x="7332" y="96403"/>
                  </a:lnTo>
                  <a:lnTo>
                    <a:pt x="0" y="96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2290556" y="2965094"/>
              <a:ext cx="169729" cy="169729"/>
            </a:xfrm>
            <a:custGeom>
              <a:avLst/>
              <a:pathLst>
                <a:path w="169729" h="169729">
                  <a:moveTo>
                    <a:pt x="169729" y="0"/>
                  </a:moveTo>
                  <a:lnTo>
                    <a:pt x="169729" y="7332"/>
                  </a:lnTo>
                  <a:lnTo>
                    <a:pt x="7332" y="169729"/>
                  </a:lnTo>
                  <a:lnTo>
                    <a:pt x="0" y="16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2248821" y="28917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2248821" y="281844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2248821" y="274511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2248821" y="267179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2248821" y="259846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2248821" y="25251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2248821" y="245181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2248821" y="237849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2248821" y="23051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2248821" y="223184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2248821" y="215851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2248821" y="208518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2248821" y="201186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2248821" y="193853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2248821" y="186521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2248821" y="17918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2248821" y="171856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2248821" y="164523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2248821" y="157191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2248821" y="149858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2248821" y="14252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2248821" y="135193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2248821" y="1301782"/>
              <a:ext cx="195624" cy="195624"/>
            </a:xfrm>
            <a:custGeom>
              <a:avLst/>
              <a:pathLst>
                <a:path w="195624" h="195624">
                  <a:moveTo>
                    <a:pt x="188291" y="0"/>
                  </a:moveTo>
                  <a:lnTo>
                    <a:pt x="195624" y="0"/>
                  </a:lnTo>
                  <a:lnTo>
                    <a:pt x="0" y="195624"/>
                  </a:lnTo>
                  <a:lnTo>
                    <a:pt x="0" y="18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2248821" y="1301782"/>
              <a:ext cx="122299" cy="122299"/>
            </a:xfrm>
            <a:custGeom>
              <a:avLst/>
              <a:pathLst>
                <a:path w="122299" h="122299">
                  <a:moveTo>
                    <a:pt x="114966" y="0"/>
                  </a:moveTo>
                  <a:lnTo>
                    <a:pt x="122299" y="0"/>
                  </a:lnTo>
                  <a:lnTo>
                    <a:pt x="0" y="122299"/>
                  </a:lnTo>
                  <a:lnTo>
                    <a:pt x="0" y="114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2248821" y="1301782"/>
              <a:ext cx="48973" cy="48973"/>
            </a:xfrm>
            <a:custGeom>
              <a:avLst/>
              <a:pathLst>
                <a:path w="48973" h="48973">
                  <a:moveTo>
                    <a:pt x="41641" y="0"/>
                  </a:moveTo>
                  <a:lnTo>
                    <a:pt x="48973" y="0"/>
                  </a:lnTo>
                  <a:lnTo>
                    <a:pt x="0" y="48973"/>
                  </a:lnTo>
                  <a:lnTo>
                    <a:pt x="0" y="4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2877159" y="3081777"/>
              <a:ext cx="53046" cy="53046"/>
            </a:xfrm>
            <a:custGeom>
              <a:avLst/>
              <a:pathLst>
                <a:path w="53046" h="53046">
                  <a:moveTo>
                    <a:pt x="53046" y="0"/>
                  </a:moveTo>
                  <a:lnTo>
                    <a:pt x="53046" y="7332"/>
                  </a:lnTo>
                  <a:lnTo>
                    <a:pt x="7332" y="53046"/>
                  </a:lnTo>
                  <a:lnTo>
                    <a:pt x="0" y="53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2803833" y="3008452"/>
              <a:ext cx="126371" cy="126371"/>
            </a:xfrm>
            <a:custGeom>
              <a:avLst/>
              <a:pathLst>
                <a:path w="126371" h="126371">
                  <a:moveTo>
                    <a:pt x="126371" y="0"/>
                  </a:moveTo>
                  <a:lnTo>
                    <a:pt x="126371" y="7332"/>
                  </a:lnTo>
                  <a:lnTo>
                    <a:pt x="7332" y="126371"/>
                  </a:lnTo>
                  <a:lnTo>
                    <a:pt x="0" y="12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2730508" y="2935126"/>
              <a:ext cx="199697" cy="199697"/>
            </a:xfrm>
            <a:custGeom>
              <a:avLst/>
              <a:pathLst>
                <a:path w="199697" h="199697">
                  <a:moveTo>
                    <a:pt x="199697" y="0"/>
                  </a:moveTo>
                  <a:lnTo>
                    <a:pt x="199697" y="7332"/>
                  </a:lnTo>
                  <a:lnTo>
                    <a:pt x="7332" y="199697"/>
                  </a:lnTo>
                  <a:lnTo>
                    <a:pt x="0" y="199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2718741" y="286180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2718741" y="27884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2718741" y="271515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2718741" y="264182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2718741" y="256849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2718741" y="249517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2718741" y="242184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2718741" y="234852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2718741" y="227519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2718741" y="220187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2718741" y="212854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2718741" y="20552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2718741" y="198189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2718741" y="190857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2718741" y="183524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2718741" y="176192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2718741" y="168859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2718741" y="161526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2718741" y="154194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2718741" y="146861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2718741" y="139529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2718741" y="132196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2718741" y="124864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2718741" y="1230365"/>
              <a:ext cx="163748" cy="163748"/>
            </a:xfrm>
            <a:custGeom>
              <a:avLst/>
              <a:pathLst>
                <a:path w="163748" h="163748">
                  <a:moveTo>
                    <a:pt x="156416" y="0"/>
                  </a:moveTo>
                  <a:lnTo>
                    <a:pt x="163748" y="0"/>
                  </a:lnTo>
                  <a:lnTo>
                    <a:pt x="0" y="163748"/>
                  </a:lnTo>
                  <a:lnTo>
                    <a:pt x="0" y="1564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2718741" y="1230365"/>
              <a:ext cx="90423" cy="90423"/>
            </a:xfrm>
            <a:custGeom>
              <a:avLst/>
              <a:pathLst>
                <a:path w="90423" h="90423">
                  <a:moveTo>
                    <a:pt x="83090" y="0"/>
                  </a:moveTo>
                  <a:lnTo>
                    <a:pt x="90423" y="0"/>
                  </a:lnTo>
                  <a:lnTo>
                    <a:pt x="0" y="90423"/>
                  </a:lnTo>
                  <a:lnTo>
                    <a:pt x="0" y="83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2718741" y="1230365"/>
              <a:ext cx="17097" cy="17097"/>
            </a:xfrm>
            <a:custGeom>
              <a:avLst/>
              <a:pathLst>
                <a:path w="17097" h="17097">
                  <a:moveTo>
                    <a:pt x="9765" y="0"/>
                  </a:moveTo>
                  <a:lnTo>
                    <a:pt x="17097" y="0"/>
                  </a:lnTo>
                  <a:lnTo>
                    <a:pt x="0" y="17097"/>
                  </a:lnTo>
                  <a:lnTo>
                    <a:pt x="0" y="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3610413" y="3110151"/>
              <a:ext cx="24672" cy="24672"/>
            </a:xfrm>
            <a:custGeom>
              <a:avLst/>
              <a:pathLst>
                <a:path w="24672" h="24672">
                  <a:moveTo>
                    <a:pt x="24672" y="0"/>
                  </a:moveTo>
                  <a:lnTo>
                    <a:pt x="24672" y="7332"/>
                  </a:lnTo>
                  <a:lnTo>
                    <a:pt x="7332" y="24672"/>
                  </a:lnTo>
                  <a:lnTo>
                    <a:pt x="0" y="24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3537087" y="3036825"/>
              <a:ext cx="97997" cy="97997"/>
            </a:xfrm>
            <a:custGeom>
              <a:avLst/>
              <a:pathLst>
                <a:path w="97997" h="97997">
                  <a:moveTo>
                    <a:pt x="97997" y="0"/>
                  </a:moveTo>
                  <a:lnTo>
                    <a:pt x="97997" y="7332"/>
                  </a:lnTo>
                  <a:lnTo>
                    <a:pt x="7332" y="97997"/>
                  </a:lnTo>
                  <a:lnTo>
                    <a:pt x="0" y="979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3463762" y="2963500"/>
              <a:ext cx="171323" cy="171323"/>
            </a:xfrm>
            <a:custGeom>
              <a:avLst/>
              <a:pathLst>
                <a:path w="171323" h="171323">
                  <a:moveTo>
                    <a:pt x="171323" y="0"/>
                  </a:moveTo>
                  <a:lnTo>
                    <a:pt x="171323" y="7332"/>
                  </a:lnTo>
                  <a:lnTo>
                    <a:pt x="7332" y="171323"/>
                  </a:lnTo>
                  <a:lnTo>
                    <a:pt x="0" y="1713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3423621" y="289017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3423621" y="281684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3423621" y="274352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3423621" y="267019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3423621" y="259687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3423621" y="252354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3423621" y="245022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3423621" y="237689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3423621" y="230357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3423621" y="223024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3423621" y="215692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3423621" y="208359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3423621" y="201027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3423621" y="193694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3423621" y="18636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3423621" y="179029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3423621" y="171696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3423621" y="164364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3423621" y="157031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3423621" y="149699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3423621" y="142366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3423621" y="135034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3423621" y="127701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3423621" y="120369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3423621" y="1135142"/>
              <a:ext cx="211464" cy="214019"/>
            </a:xfrm>
            <a:custGeom>
              <a:avLst/>
              <a:pathLst>
                <a:path w="211464" h="214019">
                  <a:moveTo>
                    <a:pt x="206687" y="0"/>
                  </a:moveTo>
                  <a:lnTo>
                    <a:pt x="211464" y="0"/>
                  </a:lnTo>
                  <a:lnTo>
                    <a:pt x="211464" y="2555"/>
                  </a:lnTo>
                  <a:lnTo>
                    <a:pt x="0" y="214019"/>
                  </a:lnTo>
                  <a:lnTo>
                    <a:pt x="0" y="2066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3423621" y="1135142"/>
              <a:ext cx="140694" cy="140694"/>
            </a:xfrm>
            <a:custGeom>
              <a:avLst/>
              <a:pathLst>
                <a:path w="140694" h="140694">
                  <a:moveTo>
                    <a:pt x="133361" y="0"/>
                  </a:moveTo>
                  <a:lnTo>
                    <a:pt x="140694" y="0"/>
                  </a:lnTo>
                  <a:lnTo>
                    <a:pt x="0" y="140694"/>
                  </a:lnTo>
                  <a:lnTo>
                    <a:pt x="0" y="1333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3423621" y="1135142"/>
              <a:ext cx="67369" cy="67369"/>
            </a:xfrm>
            <a:custGeom>
              <a:avLst/>
              <a:pathLst>
                <a:path w="67369" h="67369">
                  <a:moveTo>
                    <a:pt x="60036" y="0"/>
                  </a:moveTo>
                  <a:lnTo>
                    <a:pt x="67369" y="0"/>
                  </a:lnTo>
                  <a:lnTo>
                    <a:pt x="0" y="67369"/>
                  </a:lnTo>
                  <a:lnTo>
                    <a:pt x="0" y="60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4563643" y="3123541"/>
              <a:ext cx="11282" cy="11282"/>
            </a:xfrm>
            <a:custGeom>
              <a:avLst/>
              <a:pathLst>
                <a:path w="11282" h="11282">
                  <a:moveTo>
                    <a:pt x="11282" y="0"/>
                  </a:moveTo>
                  <a:lnTo>
                    <a:pt x="11282" y="7332"/>
                  </a:lnTo>
                  <a:lnTo>
                    <a:pt x="7332" y="11282"/>
                  </a:lnTo>
                  <a:lnTo>
                    <a:pt x="0" y="112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4490317" y="3050215"/>
              <a:ext cx="84607" cy="84607"/>
            </a:xfrm>
            <a:custGeom>
              <a:avLst/>
              <a:pathLst>
                <a:path w="84607" h="84607">
                  <a:moveTo>
                    <a:pt x="84607" y="0"/>
                  </a:moveTo>
                  <a:lnTo>
                    <a:pt x="84607" y="7332"/>
                  </a:lnTo>
                  <a:lnTo>
                    <a:pt x="7332" y="84607"/>
                  </a:lnTo>
                  <a:lnTo>
                    <a:pt x="0" y="84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4416992" y="2976890"/>
              <a:ext cx="157933" cy="157933"/>
            </a:xfrm>
            <a:custGeom>
              <a:avLst/>
              <a:pathLst>
                <a:path w="157933" h="157933">
                  <a:moveTo>
                    <a:pt x="157933" y="0"/>
                  </a:moveTo>
                  <a:lnTo>
                    <a:pt x="157933" y="7332"/>
                  </a:lnTo>
                  <a:lnTo>
                    <a:pt x="7332" y="157933"/>
                  </a:lnTo>
                  <a:lnTo>
                    <a:pt x="0" y="1579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4363461" y="290356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4363461" y="283023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4363461" y="275691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4363461" y="268358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4363461" y="261026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4363461" y="253693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4363461" y="246361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4363461" y="239028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4363461" y="231696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4363461" y="224363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4363461" y="217031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4363461" y="209698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4363461" y="202366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4363461" y="195033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4363461" y="187700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4363461" y="180368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4363461" y="173035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4363461" y="165703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4363461" y="158370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4363461" y="151038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4363461" y="143705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4363461" y="136373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4363461" y="129040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4363461" y="121708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363461" y="114375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363461" y="107043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363461" y="1063725"/>
              <a:ext cx="152176" cy="152176"/>
            </a:xfrm>
            <a:custGeom>
              <a:avLst/>
              <a:pathLst>
                <a:path w="152176" h="152176">
                  <a:moveTo>
                    <a:pt x="144843" y="0"/>
                  </a:moveTo>
                  <a:lnTo>
                    <a:pt x="152176" y="0"/>
                  </a:lnTo>
                  <a:lnTo>
                    <a:pt x="0" y="152176"/>
                  </a:lnTo>
                  <a:lnTo>
                    <a:pt x="0" y="14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363461" y="1063725"/>
              <a:ext cx="78850" cy="78850"/>
            </a:xfrm>
            <a:custGeom>
              <a:avLst/>
              <a:pathLst>
                <a:path w="78850" h="78850">
                  <a:moveTo>
                    <a:pt x="71518" y="0"/>
                  </a:moveTo>
                  <a:lnTo>
                    <a:pt x="78850" y="0"/>
                  </a:lnTo>
                  <a:lnTo>
                    <a:pt x="0" y="78850"/>
                  </a:lnTo>
                  <a:lnTo>
                    <a:pt x="0" y="715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363461" y="1063725"/>
              <a:ext cx="5525" cy="5525"/>
            </a:xfrm>
            <a:custGeom>
              <a:avLst/>
              <a:pathLst>
                <a:path w="5525" h="5525">
                  <a:moveTo>
                    <a:pt x="0" y="5525"/>
                  </a:moveTo>
                  <a:lnTo>
                    <a:pt x="0" y="0"/>
                  </a:lnTo>
                  <a:lnTo>
                    <a:pt x="552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176802" y="3091979"/>
              <a:ext cx="42844" cy="42844"/>
            </a:xfrm>
            <a:custGeom>
              <a:avLst/>
              <a:pathLst>
                <a:path w="42844" h="42844">
                  <a:moveTo>
                    <a:pt x="42844" y="0"/>
                  </a:moveTo>
                  <a:lnTo>
                    <a:pt x="42844" y="7332"/>
                  </a:lnTo>
                  <a:lnTo>
                    <a:pt x="7332" y="42844"/>
                  </a:lnTo>
                  <a:lnTo>
                    <a:pt x="0" y="42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103476" y="3018654"/>
              <a:ext cx="116169" cy="116169"/>
            </a:xfrm>
            <a:custGeom>
              <a:avLst/>
              <a:pathLst>
                <a:path w="116169" h="116169">
                  <a:moveTo>
                    <a:pt x="116169" y="0"/>
                  </a:moveTo>
                  <a:lnTo>
                    <a:pt x="116169" y="7332"/>
                  </a:lnTo>
                  <a:lnTo>
                    <a:pt x="7332" y="116169"/>
                  </a:lnTo>
                  <a:lnTo>
                    <a:pt x="0" y="116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030151" y="2945328"/>
              <a:ext cx="189495" cy="189495"/>
            </a:xfrm>
            <a:custGeom>
              <a:avLst/>
              <a:pathLst>
                <a:path w="189495" h="189495">
                  <a:moveTo>
                    <a:pt x="189495" y="0"/>
                  </a:moveTo>
                  <a:lnTo>
                    <a:pt x="189495" y="7332"/>
                  </a:lnTo>
                  <a:lnTo>
                    <a:pt x="7332" y="189495"/>
                  </a:lnTo>
                  <a:lnTo>
                    <a:pt x="0" y="189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008182" y="287200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008182" y="279867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6008182" y="272535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6008182" y="265202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6008182" y="257870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6008182" y="250537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6008182" y="243205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6008182" y="235872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6008182" y="228540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6008182" y="221207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6008182" y="213874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6008182" y="206542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pg381"/>
            <p:cNvSpPr/>
            <p:nvPr/>
          </p:nvSpPr>
          <p:spPr>
            <a:xfrm>
              <a:off x="6008182" y="199209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6008182" y="191877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6008182" y="1845447"/>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6008182" y="1772122"/>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6008182" y="169879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6008182" y="1625471"/>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6008182" y="1552146"/>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6008182" y="147882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6008182" y="1405495"/>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6008182" y="1332170"/>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pg391"/>
            <p:cNvSpPr/>
            <p:nvPr/>
          </p:nvSpPr>
          <p:spPr>
            <a:xfrm>
              <a:off x="6008182" y="1258844"/>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6008182" y="1185519"/>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6008182" y="111219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6008182" y="1038868"/>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6008182" y="965543"/>
              <a:ext cx="211464" cy="218796"/>
            </a:xfrm>
            <a:custGeom>
              <a:avLst/>
              <a:pathLst>
                <a:path w="211464" h="218796">
                  <a:moveTo>
                    <a:pt x="211464" y="0"/>
                  </a:moveTo>
                  <a:lnTo>
                    <a:pt x="211464" y="7332"/>
                  </a:lnTo>
                  <a:lnTo>
                    <a:pt x="0" y="218796"/>
                  </a:lnTo>
                  <a:lnTo>
                    <a:pt x="0" y="211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6008182" y="944696"/>
              <a:ext cx="166317" cy="166317"/>
            </a:xfrm>
            <a:custGeom>
              <a:avLst/>
              <a:pathLst>
                <a:path w="166317" h="166317">
                  <a:moveTo>
                    <a:pt x="158985" y="0"/>
                  </a:moveTo>
                  <a:lnTo>
                    <a:pt x="166317" y="0"/>
                  </a:lnTo>
                  <a:lnTo>
                    <a:pt x="0" y="166317"/>
                  </a:lnTo>
                  <a:lnTo>
                    <a:pt x="0" y="158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pg397"/>
            <p:cNvSpPr/>
            <p:nvPr/>
          </p:nvSpPr>
          <p:spPr>
            <a:xfrm>
              <a:off x="6008182" y="944696"/>
              <a:ext cx="92992" cy="92992"/>
            </a:xfrm>
            <a:custGeom>
              <a:avLst/>
              <a:pathLst>
                <a:path w="92992" h="92992">
                  <a:moveTo>
                    <a:pt x="85659" y="0"/>
                  </a:moveTo>
                  <a:lnTo>
                    <a:pt x="92992" y="0"/>
                  </a:lnTo>
                  <a:lnTo>
                    <a:pt x="0" y="92992"/>
                  </a:lnTo>
                  <a:lnTo>
                    <a:pt x="0" y="85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8" name="pg398"/>
            <p:cNvSpPr/>
            <p:nvPr/>
          </p:nvSpPr>
          <p:spPr>
            <a:xfrm>
              <a:off x="6008182" y="944696"/>
              <a:ext cx="19667" cy="19667"/>
            </a:xfrm>
            <a:custGeom>
              <a:avLst/>
              <a:pathLst>
                <a:path w="19667" h="19667">
                  <a:moveTo>
                    <a:pt x="12334" y="0"/>
                  </a:moveTo>
                  <a:lnTo>
                    <a:pt x="19667" y="0"/>
                  </a:lnTo>
                  <a:lnTo>
                    <a:pt x="0" y="19667"/>
                  </a:lnTo>
                  <a:lnTo>
                    <a:pt x="0" y="123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9" name="rc399"/>
            <p:cNvSpPr/>
            <p:nvPr/>
          </p:nvSpPr>
          <p:spPr>
            <a:xfrm>
              <a:off x="839061" y="1587451"/>
              <a:ext cx="211464" cy="1547372"/>
            </a:xfrm>
            <a:prstGeom prst="rect">
              <a:avLst/>
            </a:prstGeom>
            <a:ln w="1355" cap="sq">
              <a:solidFill>
                <a:srgbClr val="000000">
                  <a:alpha val="100000"/>
                </a:srgbClr>
              </a:solidFill>
              <a:prstDash val="solid"/>
              <a:miter/>
            </a:ln>
          </p:spPr>
          <p:txBody>
            <a:bodyPr/>
            <a:lstStyle/>
            <a:p/>
          </p:txBody>
        </p:sp>
        <p:sp>
          <p:nvSpPr>
            <p:cNvPr id="400" name="rc400"/>
            <p:cNvSpPr/>
            <p:nvPr/>
          </p:nvSpPr>
          <p:spPr>
            <a:xfrm>
              <a:off x="1308981" y="1516033"/>
              <a:ext cx="211464" cy="1618789"/>
            </a:xfrm>
            <a:prstGeom prst="rect">
              <a:avLst/>
            </a:prstGeom>
            <a:ln w="1355" cap="sq">
              <a:solidFill>
                <a:srgbClr val="000000">
                  <a:alpha val="100000"/>
                </a:srgbClr>
              </a:solidFill>
              <a:prstDash val="solid"/>
              <a:miter/>
            </a:ln>
          </p:spPr>
          <p:txBody>
            <a:bodyPr/>
            <a:lstStyle/>
            <a:p/>
          </p:txBody>
        </p:sp>
        <p:sp>
          <p:nvSpPr>
            <p:cNvPr id="401" name="rc401"/>
            <p:cNvSpPr/>
            <p:nvPr/>
          </p:nvSpPr>
          <p:spPr>
            <a:xfrm>
              <a:off x="1074021" y="1516033"/>
              <a:ext cx="211464" cy="1618789"/>
            </a:xfrm>
            <a:prstGeom prst="rect">
              <a:avLst/>
            </a:prstGeom>
            <a:ln w="1355" cap="sq">
              <a:solidFill>
                <a:srgbClr val="000000">
                  <a:alpha val="100000"/>
                </a:srgbClr>
              </a:solidFill>
              <a:prstDash val="solid"/>
              <a:miter/>
            </a:ln>
          </p:spPr>
          <p:txBody>
            <a:bodyPr/>
            <a:lstStyle/>
            <a:p/>
          </p:txBody>
        </p:sp>
        <p:sp>
          <p:nvSpPr>
            <p:cNvPr id="402" name="rc402"/>
            <p:cNvSpPr/>
            <p:nvPr/>
          </p:nvSpPr>
          <p:spPr>
            <a:xfrm>
              <a:off x="1543941" y="1444616"/>
              <a:ext cx="211464" cy="1690206"/>
            </a:xfrm>
            <a:prstGeom prst="rect">
              <a:avLst/>
            </a:prstGeom>
            <a:ln w="1355" cap="sq">
              <a:solidFill>
                <a:srgbClr val="000000">
                  <a:alpha val="100000"/>
                </a:srgbClr>
              </a:solidFill>
              <a:prstDash val="solid"/>
              <a:miter/>
            </a:ln>
          </p:spPr>
          <p:txBody>
            <a:bodyPr/>
            <a:lstStyle/>
            <a:p/>
          </p:txBody>
        </p:sp>
        <p:sp>
          <p:nvSpPr>
            <p:cNvPr id="403" name="rc403"/>
            <p:cNvSpPr/>
            <p:nvPr/>
          </p:nvSpPr>
          <p:spPr>
            <a:xfrm>
              <a:off x="1778901" y="1373199"/>
              <a:ext cx="211464" cy="1761624"/>
            </a:xfrm>
            <a:prstGeom prst="rect">
              <a:avLst/>
            </a:prstGeom>
            <a:ln w="1355" cap="sq">
              <a:solidFill>
                <a:srgbClr val="000000">
                  <a:alpha val="100000"/>
                </a:srgbClr>
              </a:solidFill>
              <a:prstDash val="solid"/>
              <a:miter/>
            </a:ln>
          </p:spPr>
          <p:txBody>
            <a:bodyPr/>
            <a:lstStyle/>
            <a:p/>
          </p:txBody>
        </p:sp>
        <p:sp>
          <p:nvSpPr>
            <p:cNvPr id="404" name="rc404"/>
            <p:cNvSpPr/>
            <p:nvPr/>
          </p:nvSpPr>
          <p:spPr>
            <a:xfrm>
              <a:off x="2013861" y="1325588"/>
              <a:ext cx="211464" cy="1809235"/>
            </a:xfrm>
            <a:prstGeom prst="rect">
              <a:avLst/>
            </a:prstGeom>
            <a:ln w="1355" cap="sq">
              <a:solidFill>
                <a:srgbClr val="000000">
                  <a:alpha val="100000"/>
                </a:srgbClr>
              </a:solidFill>
              <a:prstDash val="solid"/>
              <a:miter/>
            </a:ln>
          </p:spPr>
          <p:txBody>
            <a:bodyPr/>
            <a:lstStyle/>
            <a:p/>
          </p:txBody>
        </p:sp>
        <p:sp>
          <p:nvSpPr>
            <p:cNvPr id="405" name="rc405"/>
            <p:cNvSpPr/>
            <p:nvPr/>
          </p:nvSpPr>
          <p:spPr>
            <a:xfrm>
              <a:off x="2248821" y="1301782"/>
              <a:ext cx="211464" cy="1833041"/>
            </a:xfrm>
            <a:prstGeom prst="rect">
              <a:avLst/>
            </a:prstGeom>
            <a:ln w="1355" cap="sq">
              <a:solidFill>
                <a:srgbClr val="000000">
                  <a:alpha val="100000"/>
                </a:srgbClr>
              </a:solidFill>
              <a:prstDash val="solid"/>
              <a:miter/>
            </a:ln>
          </p:spPr>
          <p:txBody>
            <a:bodyPr/>
            <a:lstStyle/>
            <a:p/>
          </p:txBody>
        </p:sp>
        <p:sp>
          <p:nvSpPr>
            <p:cNvPr id="406" name="rc406"/>
            <p:cNvSpPr/>
            <p:nvPr/>
          </p:nvSpPr>
          <p:spPr>
            <a:xfrm>
              <a:off x="2483781" y="1277976"/>
              <a:ext cx="211464" cy="1856847"/>
            </a:xfrm>
            <a:prstGeom prst="rect">
              <a:avLst/>
            </a:prstGeom>
            <a:ln w="1355" cap="sq">
              <a:solidFill>
                <a:srgbClr val="000000">
                  <a:alpha val="100000"/>
                </a:srgbClr>
              </a:solidFill>
              <a:prstDash val="solid"/>
              <a:miter/>
            </a:ln>
          </p:spPr>
          <p:txBody>
            <a:bodyPr/>
            <a:lstStyle/>
            <a:p/>
          </p:txBody>
        </p:sp>
        <p:sp>
          <p:nvSpPr>
            <p:cNvPr id="407" name="rc407"/>
            <p:cNvSpPr/>
            <p:nvPr/>
          </p:nvSpPr>
          <p:spPr>
            <a:xfrm>
              <a:off x="2718741" y="1230365"/>
              <a:ext cx="211464" cy="1904458"/>
            </a:xfrm>
            <a:prstGeom prst="rect">
              <a:avLst/>
            </a:prstGeom>
            <a:ln w="1355" cap="sq">
              <a:solidFill>
                <a:srgbClr val="000000">
                  <a:alpha val="100000"/>
                </a:srgbClr>
              </a:solidFill>
              <a:prstDash val="solid"/>
              <a:miter/>
            </a:ln>
          </p:spPr>
          <p:txBody>
            <a:bodyPr/>
            <a:lstStyle/>
            <a:p/>
          </p:txBody>
        </p:sp>
        <p:sp>
          <p:nvSpPr>
            <p:cNvPr id="408" name="rc408"/>
            <p:cNvSpPr/>
            <p:nvPr/>
          </p:nvSpPr>
          <p:spPr>
            <a:xfrm>
              <a:off x="2953701" y="1182753"/>
              <a:ext cx="211464" cy="1952070"/>
            </a:xfrm>
            <a:prstGeom prst="rect">
              <a:avLst/>
            </a:prstGeom>
            <a:ln w="1355" cap="sq">
              <a:solidFill>
                <a:srgbClr val="000000">
                  <a:alpha val="100000"/>
                </a:srgbClr>
              </a:solidFill>
              <a:prstDash val="solid"/>
              <a:miter/>
            </a:ln>
          </p:spPr>
          <p:txBody>
            <a:bodyPr/>
            <a:lstStyle/>
            <a:p/>
          </p:txBody>
        </p:sp>
        <p:sp>
          <p:nvSpPr>
            <p:cNvPr id="409" name="rc409"/>
            <p:cNvSpPr/>
            <p:nvPr/>
          </p:nvSpPr>
          <p:spPr>
            <a:xfrm>
              <a:off x="3188661" y="1158947"/>
              <a:ext cx="211464" cy="1975875"/>
            </a:xfrm>
            <a:prstGeom prst="rect">
              <a:avLst/>
            </a:prstGeom>
            <a:ln w="1355" cap="sq">
              <a:solidFill>
                <a:srgbClr val="000000">
                  <a:alpha val="100000"/>
                </a:srgbClr>
              </a:solidFill>
              <a:prstDash val="solid"/>
              <a:miter/>
            </a:ln>
          </p:spPr>
          <p:txBody>
            <a:bodyPr/>
            <a:lstStyle/>
            <a:p/>
          </p:txBody>
        </p:sp>
        <p:sp>
          <p:nvSpPr>
            <p:cNvPr id="410" name="rc410"/>
            <p:cNvSpPr/>
            <p:nvPr/>
          </p:nvSpPr>
          <p:spPr>
            <a:xfrm>
              <a:off x="3423621" y="1135142"/>
              <a:ext cx="211464" cy="1999681"/>
            </a:xfrm>
            <a:prstGeom prst="rect">
              <a:avLst/>
            </a:prstGeom>
            <a:ln w="1355" cap="sq">
              <a:solidFill>
                <a:srgbClr val="000000">
                  <a:alpha val="100000"/>
                </a:srgbClr>
              </a:solidFill>
              <a:prstDash val="solid"/>
              <a:miter/>
            </a:ln>
          </p:spPr>
          <p:txBody>
            <a:bodyPr/>
            <a:lstStyle/>
            <a:p/>
          </p:txBody>
        </p:sp>
        <p:sp>
          <p:nvSpPr>
            <p:cNvPr id="411" name="rc411"/>
            <p:cNvSpPr/>
            <p:nvPr/>
          </p:nvSpPr>
          <p:spPr>
            <a:xfrm>
              <a:off x="3658581" y="1111336"/>
              <a:ext cx="211464" cy="2023487"/>
            </a:xfrm>
            <a:prstGeom prst="rect">
              <a:avLst/>
            </a:prstGeom>
            <a:ln w="1355" cap="sq">
              <a:solidFill>
                <a:srgbClr val="000000">
                  <a:alpha val="100000"/>
                </a:srgbClr>
              </a:solidFill>
              <a:prstDash val="solid"/>
              <a:miter/>
            </a:ln>
          </p:spPr>
          <p:txBody>
            <a:bodyPr/>
            <a:lstStyle/>
            <a:p/>
          </p:txBody>
        </p:sp>
        <p:sp>
          <p:nvSpPr>
            <p:cNvPr id="412" name="rc412"/>
            <p:cNvSpPr/>
            <p:nvPr/>
          </p:nvSpPr>
          <p:spPr>
            <a:xfrm>
              <a:off x="3893541" y="1111336"/>
              <a:ext cx="211464" cy="2023487"/>
            </a:xfrm>
            <a:prstGeom prst="rect">
              <a:avLst/>
            </a:prstGeom>
            <a:ln w="1355" cap="sq">
              <a:solidFill>
                <a:srgbClr val="000000">
                  <a:alpha val="100000"/>
                </a:srgbClr>
              </a:solidFill>
              <a:prstDash val="solid"/>
              <a:miter/>
            </a:ln>
          </p:spPr>
          <p:txBody>
            <a:bodyPr/>
            <a:lstStyle/>
            <a:p/>
          </p:txBody>
        </p:sp>
        <p:sp>
          <p:nvSpPr>
            <p:cNvPr id="413" name="rc413"/>
            <p:cNvSpPr/>
            <p:nvPr/>
          </p:nvSpPr>
          <p:spPr>
            <a:xfrm>
              <a:off x="4128501" y="1087530"/>
              <a:ext cx="211464" cy="2047292"/>
            </a:xfrm>
            <a:prstGeom prst="rect">
              <a:avLst/>
            </a:prstGeom>
            <a:ln w="1355" cap="sq">
              <a:solidFill>
                <a:srgbClr val="000000">
                  <a:alpha val="100000"/>
                </a:srgbClr>
              </a:solidFill>
              <a:prstDash val="solid"/>
              <a:miter/>
            </a:ln>
          </p:spPr>
          <p:txBody>
            <a:bodyPr/>
            <a:lstStyle/>
            <a:p/>
          </p:txBody>
        </p:sp>
        <p:sp>
          <p:nvSpPr>
            <p:cNvPr id="414" name="rc414"/>
            <p:cNvSpPr/>
            <p:nvPr/>
          </p:nvSpPr>
          <p:spPr>
            <a:xfrm>
              <a:off x="4363461" y="1063725"/>
              <a:ext cx="211464" cy="2071098"/>
            </a:xfrm>
            <a:prstGeom prst="rect">
              <a:avLst/>
            </a:prstGeom>
            <a:ln w="1355" cap="sq">
              <a:solidFill>
                <a:srgbClr val="000000">
                  <a:alpha val="100000"/>
                </a:srgbClr>
              </a:solidFill>
              <a:prstDash val="solid"/>
              <a:miter/>
            </a:ln>
          </p:spPr>
          <p:txBody>
            <a:bodyPr/>
            <a:lstStyle/>
            <a:p/>
          </p:txBody>
        </p:sp>
        <p:sp>
          <p:nvSpPr>
            <p:cNvPr id="415" name="rc415"/>
            <p:cNvSpPr/>
            <p:nvPr/>
          </p:nvSpPr>
          <p:spPr>
            <a:xfrm>
              <a:off x="4598421" y="1063725"/>
              <a:ext cx="211464" cy="2071098"/>
            </a:xfrm>
            <a:prstGeom prst="rect">
              <a:avLst/>
            </a:prstGeom>
            <a:ln w="1355" cap="sq">
              <a:solidFill>
                <a:srgbClr val="000000">
                  <a:alpha val="100000"/>
                </a:srgbClr>
              </a:solidFill>
              <a:prstDash val="solid"/>
              <a:miter/>
            </a:ln>
          </p:spPr>
          <p:txBody>
            <a:bodyPr/>
            <a:lstStyle/>
            <a:p/>
          </p:txBody>
        </p:sp>
        <p:sp>
          <p:nvSpPr>
            <p:cNvPr id="416" name="rc416"/>
            <p:cNvSpPr/>
            <p:nvPr/>
          </p:nvSpPr>
          <p:spPr>
            <a:xfrm>
              <a:off x="4833381" y="1039919"/>
              <a:ext cx="211464" cy="2094904"/>
            </a:xfrm>
            <a:prstGeom prst="rect">
              <a:avLst/>
            </a:prstGeom>
            <a:ln w="1355" cap="sq">
              <a:solidFill>
                <a:srgbClr val="000000">
                  <a:alpha val="100000"/>
                </a:srgbClr>
              </a:solidFill>
              <a:prstDash val="solid"/>
              <a:miter/>
            </a:ln>
          </p:spPr>
          <p:txBody>
            <a:bodyPr/>
            <a:lstStyle/>
            <a:p/>
          </p:txBody>
        </p:sp>
        <p:sp>
          <p:nvSpPr>
            <p:cNvPr id="417" name="rc417"/>
            <p:cNvSpPr/>
            <p:nvPr/>
          </p:nvSpPr>
          <p:spPr>
            <a:xfrm>
              <a:off x="5068342" y="1016113"/>
              <a:ext cx="211464" cy="2118710"/>
            </a:xfrm>
            <a:prstGeom prst="rect">
              <a:avLst/>
            </a:prstGeom>
            <a:ln w="1355" cap="sq">
              <a:solidFill>
                <a:srgbClr val="000000">
                  <a:alpha val="100000"/>
                </a:srgbClr>
              </a:solidFill>
              <a:prstDash val="solid"/>
              <a:miter/>
            </a:ln>
          </p:spPr>
          <p:txBody>
            <a:bodyPr/>
            <a:lstStyle/>
            <a:p/>
          </p:txBody>
        </p:sp>
        <p:sp>
          <p:nvSpPr>
            <p:cNvPr id="418" name="rc418"/>
            <p:cNvSpPr/>
            <p:nvPr/>
          </p:nvSpPr>
          <p:spPr>
            <a:xfrm>
              <a:off x="5538262" y="992307"/>
              <a:ext cx="211464" cy="2142515"/>
            </a:xfrm>
            <a:prstGeom prst="rect">
              <a:avLst/>
            </a:prstGeom>
            <a:ln w="1355" cap="sq">
              <a:solidFill>
                <a:srgbClr val="000000">
                  <a:alpha val="100000"/>
                </a:srgbClr>
              </a:solidFill>
              <a:prstDash val="solid"/>
              <a:miter/>
            </a:ln>
          </p:spPr>
          <p:txBody>
            <a:bodyPr/>
            <a:lstStyle/>
            <a:p/>
          </p:txBody>
        </p:sp>
        <p:sp>
          <p:nvSpPr>
            <p:cNvPr id="419" name="rc419"/>
            <p:cNvSpPr/>
            <p:nvPr/>
          </p:nvSpPr>
          <p:spPr>
            <a:xfrm>
              <a:off x="5303302" y="992307"/>
              <a:ext cx="211464" cy="2142515"/>
            </a:xfrm>
            <a:prstGeom prst="rect">
              <a:avLst/>
            </a:prstGeom>
            <a:ln w="1355" cap="sq">
              <a:solidFill>
                <a:srgbClr val="000000">
                  <a:alpha val="100000"/>
                </a:srgbClr>
              </a:solidFill>
              <a:prstDash val="solid"/>
              <a:miter/>
            </a:ln>
          </p:spPr>
          <p:txBody>
            <a:bodyPr/>
            <a:lstStyle/>
            <a:p/>
          </p:txBody>
        </p:sp>
        <p:sp>
          <p:nvSpPr>
            <p:cNvPr id="420" name="rc420"/>
            <p:cNvSpPr/>
            <p:nvPr/>
          </p:nvSpPr>
          <p:spPr>
            <a:xfrm>
              <a:off x="6008182" y="944696"/>
              <a:ext cx="211464" cy="2190127"/>
            </a:xfrm>
            <a:prstGeom prst="rect">
              <a:avLst/>
            </a:prstGeom>
            <a:ln w="1355" cap="sq">
              <a:solidFill>
                <a:srgbClr val="000000">
                  <a:alpha val="100000"/>
                </a:srgbClr>
              </a:solidFill>
              <a:prstDash val="solid"/>
              <a:miter/>
            </a:ln>
          </p:spPr>
          <p:txBody>
            <a:bodyPr/>
            <a:lstStyle/>
            <a:p/>
          </p:txBody>
        </p:sp>
        <p:sp>
          <p:nvSpPr>
            <p:cNvPr id="421" name="rc421"/>
            <p:cNvSpPr/>
            <p:nvPr/>
          </p:nvSpPr>
          <p:spPr>
            <a:xfrm>
              <a:off x="5773222" y="944696"/>
              <a:ext cx="211464" cy="2190127"/>
            </a:xfrm>
            <a:prstGeom prst="rect">
              <a:avLst/>
            </a:prstGeom>
            <a:ln w="1355" cap="sq">
              <a:solidFill>
                <a:srgbClr val="000000">
                  <a:alpha val="100000"/>
                </a:srgbClr>
              </a:solidFill>
              <a:prstDash val="solid"/>
              <a:miter/>
            </a:ln>
          </p:spPr>
          <p:txBody>
            <a:bodyPr/>
            <a:lstStyle/>
            <a:p/>
          </p:txBody>
        </p:sp>
        <p:sp>
          <p:nvSpPr>
            <p:cNvPr id="422" name="rc422"/>
            <p:cNvSpPr/>
            <p:nvPr/>
          </p:nvSpPr>
          <p:spPr>
            <a:xfrm>
              <a:off x="6478102" y="920890"/>
              <a:ext cx="211464" cy="2213933"/>
            </a:xfrm>
            <a:prstGeom prst="rect">
              <a:avLst/>
            </a:prstGeom>
            <a:ln w="1355" cap="sq">
              <a:solidFill>
                <a:srgbClr val="000000">
                  <a:alpha val="100000"/>
                </a:srgbClr>
              </a:solidFill>
              <a:prstDash val="solid"/>
              <a:miter/>
            </a:ln>
          </p:spPr>
          <p:txBody>
            <a:bodyPr/>
            <a:lstStyle/>
            <a:p/>
          </p:txBody>
        </p:sp>
        <p:sp>
          <p:nvSpPr>
            <p:cNvPr id="423" name="rc423"/>
            <p:cNvSpPr/>
            <p:nvPr/>
          </p:nvSpPr>
          <p:spPr>
            <a:xfrm>
              <a:off x="6713062" y="920890"/>
              <a:ext cx="211464" cy="2213933"/>
            </a:xfrm>
            <a:prstGeom prst="rect">
              <a:avLst/>
            </a:prstGeom>
            <a:ln w="1355" cap="sq">
              <a:solidFill>
                <a:srgbClr val="000000">
                  <a:alpha val="100000"/>
                </a:srgbClr>
              </a:solidFill>
              <a:prstDash val="solid"/>
              <a:miter/>
            </a:ln>
          </p:spPr>
          <p:txBody>
            <a:bodyPr/>
            <a:lstStyle/>
            <a:p/>
          </p:txBody>
        </p:sp>
        <p:sp>
          <p:nvSpPr>
            <p:cNvPr id="424" name="rc424"/>
            <p:cNvSpPr/>
            <p:nvPr/>
          </p:nvSpPr>
          <p:spPr>
            <a:xfrm>
              <a:off x="6948022" y="920890"/>
              <a:ext cx="211464" cy="2213933"/>
            </a:xfrm>
            <a:prstGeom prst="rect">
              <a:avLst/>
            </a:prstGeom>
            <a:ln w="1355" cap="sq">
              <a:solidFill>
                <a:srgbClr val="000000">
                  <a:alpha val="100000"/>
                </a:srgbClr>
              </a:solidFill>
              <a:prstDash val="solid"/>
              <a:miter/>
            </a:ln>
          </p:spPr>
          <p:txBody>
            <a:bodyPr/>
            <a:lstStyle/>
            <a:p/>
          </p:txBody>
        </p:sp>
        <p:sp>
          <p:nvSpPr>
            <p:cNvPr id="425" name="rc425"/>
            <p:cNvSpPr/>
            <p:nvPr/>
          </p:nvSpPr>
          <p:spPr>
            <a:xfrm>
              <a:off x="6243142" y="920890"/>
              <a:ext cx="211464" cy="2213933"/>
            </a:xfrm>
            <a:prstGeom prst="rect">
              <a:avLst/>
            </a:prstGeom>
            <a:ln w="1355" cap="sq">
              <a:solidFill>
                <a:srgbClr val="000000">
                  <a:alpha val="100000"/>
                </a:srgbClr>
              </a:solidFill>
              <a:prstDash val="solid"/>
              <a:miter/>
            </a:ln>
          </p:spPr>
          <p:txBody>
            <a:bodyPr/>
            <a:lstStyle/>
            <a:p/>
          </p:txBody>
        </p:sp>
        <p:sp>
          <p:nvSpPr>
            <p:cNvPr id="426" name="rc426"/>
            <p:cNvSpPr/>
            <p:nvPr/>
          </p:nvSpPr>
          <p:spPr>
            <a:xfrm>
              <a:off x="7652902" y="897084"/>
              <a:ext cx="211464" cy="2237738"/>
            </a:xfrm>
            <a:prstGeom prst="rect">
              <a:avLst/>
            </a:prstGeom>
            <a:ln w="1355" cap="sq">
              <a:solidFill>
                <a:srgbClr val="000000">
                  <a:alpha val="100000"/>
                </a:srgbClr>
              </a:solidFill>
              <a:prstDash val="solid"/>
              <a:miter/>
            </a:ln>
          </p:spPr>
          <p:txBody>
            <a:bodyPr/>
            <a:lstStyle/>
            <a:p/>
          </p:txBody>
        </p:sp>
        <p:sp>
          <p:nvSpPr>
            <p:cNvPr id="427" name="rc427"/>
            <p:cNvSpPr/>
            <p:nvPr/>
          </p:nvSpPr>
          <p:spPr>
            <a:xfrm>
              <a:off x="7417942" y="897084"/>
              <a:ext cx="211464" cy="2237738"/>
            </a:xfrm>
            <a:prstGeom prst="rect">
              <a:avLst/>
            </a:prstGeom>
            <a:ln w="1355" cap="sq">
              <a:solidFill>
                <a:srgbClr val="000000">
                  <a:alpha val="100000"/>
                </a:srgbClr>
              </a:solidFill>
              <a:prstDash val="solid"/>
              <a:miter/>
            </a:ln>
          </p:spPr>
          <p:txBody>
            <a:bodyPr/>
            <a:lstStyle/>
            <a:p/>
          </p:txBody>
        </p:sp>
        <p:sp>
          <p:nvSpPr>
            <p:cNvPr id="428" name="rc428"/>
            <p:cNvSpPr/>
            <p:nvPr/>
          </p:nvSpPr>
          <p:spPr>
            <a:xfrm>
              <a:off x="7182982" y="897084"/>
              <a:ext cx="211464" cy="2237738"/>
            </a:xfrm>
            <a:prstGeom prst="rect">
              <a:avLst/>
            </a:prstGeom>
            <a:ln w="1355" cap="sq">
              <a:solidFill>
                <a:srgbClr val="000000">
                  <a:alpha val="100000"/>
                </a:srgbClr>
              </a:solidFill>
              <a:prstDash val="solid"/>
              <a:miter/>
            </a:ln>
          </p:spPr>
          <p:txBody>
            <a:bodyPr/>
            <a:lstStyle/>
            <a:p/>
          </p:txBody>
        </p:sp>
        <p:sp>
          <p:nvSpPr>
            <p:cNvPr id="429" name="rc429"/>
            <p:cNvSpPr/>
            <p:nvPr/>
          </p:nvSpPr>
          <p:spPr>
            <a:xfrm>
              <a:off x="7887862" y="873279"/>
              <a:ext cx="211464" cy="2261544"/>
            </a:xfrm>
            <a:prstGeom prst="rect">
              <a:avLst/>
            </a:prstGeom>
            <a:ln w="1355" cap="sq">
              <a:solidFill>
                <a:srgbClr val="000000">
                  <a:alpha val="100000"/>
                </a:srgbClr>
              </a:solidFill>
              <a:prstDash val="solid"/>
              <a:miter/>
            </a:ln>
          </p:spPr>
          <p:txBody>
            <a:bodyPr/>
            <a:lstStyle/>
            <a:p/>
          </p:txBody>
        </p:sp>
        <p:sp>
          <p:nvSpPr>
            <p:cNvPr id="430" name="rc430"/>
            <p:cNvSpPr/>
            <p:nvPr/>
          </p:nvSpPr>
          <p:spPr>
            <a:xfrm>
              <a:off x="8122822" y="873279"/>
              <a:ext cx="211464" cy="2261544"/>
            </a:xfrm>
            <a:prstGeom prst="rect">
              <a:avLst/>
            </a:prstGeom>
            <a:ln w="1355" cap="sq">
              <a:solidFill>
                <a:srgbClr val="000000">
                  <a:alpha val="100000"/>
                </a:srgbClr>
              </a:solidFill>
              <a:prstDash val="solid"/>
              <a:miter/>
            </a:ln>
          </p:spPr>
          <p:txBody>
            <a:bodyPr/>
            <a:lstStyle/>
            <a:p/>
          </p:txBody>
        </p:sp>
        <p:sp>
          <p:nvSpPr>
            <p:cNvPr id="431" name="rc431"/>
            <p:cNvSpPr/>
            <p:nvPr/>
          </p:nvSpPr>
          <p:spPr>
            <a:xfrm>
              <a:off x="8357782" y="849473"/>
              <a:ext cx="211464" cy="2285350"/>
            </a:xfrm>
            <a:prstGeom prst="rect">
              <a:avLst/>
            </a:prstGeom>
            <a:ln w="1355" cap="sq">
              <a:solidFill>
                <a:srgbClr val="000000">
                  <a:alpha val="100000"/>
                </a:srgbClr>
              </a:solidFill>
              <a:prstDash val="solid"/>
              <a:miter/>
            </a:ln>
          </p:spPr>
          <p:txBody>
            <a:bodyPr/>
            <a:lstStyle/>
            <a:p/>
          </p:txBody>
        </p:sp>
        <p:sp>
          <p:nvSpPr>
            <p:cNvPr id="432" name="rc432"/>
            <p:cNvSpPr/>
            <p:nvPr/>
          </p:nvSpPr>
          <p:spPr>
            <a:xfrm>
              <a:off x="8827702" y="778056"/>
              <a:ext cx="211464" cy="2356767"/>
            </a:xfrm>
            <a:prstGeom prst="rect">
              <a:avLst/>
            </a:prstGeom>
            <a:ln w="1355" cap="sq">
              <a:solidFill>
                <a:srgbClr val="000000">
                  <a:alpha val="100000"/>
                </a:srgbClr>
              </a:solidFill>
              <a:prstDash val="solid"/>
              <a:miter/>
            </a:ln>
          </p:spPr>
          <p:txBody>
            <a:bodyPr/>
            <a:lstStyle/>
            <a:p/>
          </p:txBody>
        </p:sp>
        <p:sp>
          <p:nvSpPr>
            <p:cNvPr id="433" name="rc433"/>
            <p:cNvSpPr/>
            <p:nvPr/>
          </p:nvSpPr>
          <p:spPr>
            <a:xfrm>
              <a:off x="8592742" y="778056"/>
              <a:ext cx="211464" cy="2356767"/>
            </a:xfrm>
            <a:prstGeom prst="rect">
              <a:avLst/>
            </a:prstGeom>
            <a:ln w="1355" cap="sq">
              <a:solidFill>
                <a:srgbClr val="000000">
                  <a:alpha val="100000"/>
                </a:srgbClr>
              </a:solidFill>
              <a:prstDash val="solid"/>
              <a:miter/>
            </a:ln>
          </p:spPr>
          <p:txBody>
            <a:bodyPr/>
            <a:lstStyle/>
            <a:p/>
          </p:txBody>
        </p:sp>
        <p:sp>
          <p:nvSpPr>
            <p:cNvPr id="434" name="tx434"/>
            <p:cNvSpPr/>
            <p:nvPr/>
          </p:nvSpPr>
          <p:spPr>
            <a:xfrm>
              <a:off x="864406" y="14300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435" name="tx435"/>
            <p:cNvSpPr/>
            <p:nvPr/>
          </p:nvSpPr>
          <p:spPr>
            <a:xfrm>
              <a:off x="1334326" y="13586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436" name="tx436"/>
            <p:cNvSpPr/>
            <p:nvPr/>
          </p:nvSpPr>
          <p:spPr>
            <a:xfrm>
              <a:off x="1099366" y="13586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437" name="tx437"/>
            <p:cNvSpPr/>
            <p:nvPr/>
          </p:nvSpPr>
          <p:spPr>
            <a:xfrm>
              <a:off x="1569286" y="128899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438" name="tx438"/>
            <p:cNvSpPr/>
            <p:nvPr/>
          </p:nvSpPr>
          <p:spPr>
            <a:xfrm>
              <a:off x="1804246" y="1218002"/>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439" name="tx439"/>
            <p:cNvSpPr/>
            <p:nvPr/>
          </p:nvSpPr>
          <p:spPr>
            <a:xfrm>
              <a:off x="2039207" y="116820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440" name="tx440"/>
            <p:cNvSpPr/>
            <p:nvPr/>
          </p:nvSpPr>
          <p:spPr>
            <a:xfrm>
              <a:off x="2274167" y="114792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441" name="tx441"/>
            <p:cNvSpPr/>
            <p:nvPr/>
          </p:nvSpPr>
          <p:spPr>
            <a:xfrm>
              <a:off x="2509127" y="1120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442" name="tx442"/>
            <p:cNvSpPr/>
            <p:nvPr/>
          </p:nvSpPr>
          <p:spPr>
            <a:xfrm>
              <a:off x="2744087" y="10729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443" name="tx443"/>
            <p:cNvSpPr/>
            <p:nvPr/>
          </p:nvSpPr>
          <p:spPr>
            <a:xfrm>
              <a:off x="2979047" y="1025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444" name="tx444"/>
            <p:cNvSpPr/>
            <p:nvPr/>
          </p:nvSpPr>
          <p:spPr>
            <a:xfrm>
              <a:off x="3214007" y="100149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445" name="tx445"/>
            <p:cNvSpPr/>
            <p:nvPr/>
          </p:nvSpPr>
          <p:spPr>
            <a:xfrm>
              <a:off x="3448967" y="9777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446" name="tx446"/>
            <p:cNvSpPr/>
            <p:nvPr/>
          </p:nvSpPr>
          <p:spPr>
            <a:xfrm>
              <a:off x="3683927" y="953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47" name="tx447"/>
            <p:cNvSpPr/>
            <p:nvPr/>
          </p:nvSpPr>
          <p:spPr>
            <a:xfrm>
              <a:off x="3918887" y="953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448" name="tx448"/>
            <p:cNvSpPr/>
            <p:nvPr/>
          </p:nvSpPr>
          <p:spPr>
            <a:xfrm>
              <a:off x="4153847" y="9301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449" name="tx449"/>
            <p:cNvSpPr/>
            <p:nvPr/>
          </p:nvSpPr>
          <p:spPr>
            <a:xfrm>
              <a:off x="4388807" y="90634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450" name="tx450"/>
            <p:cNvSpPr/>
            <p:nvPr/>
          </p:nvSpPr>
          <p:spPr>
            <a:xfrm>
              <a:off x="4623767" y="90634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451" name="tx451"/>
            <p:cNvSpPr/>
            <p:nvPr/>
          </p:nvSpPr>
          <p:spPr>
            <a:xfrm>
              <a:off x="4858727" y="88253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452" name="tx452"/>
            <p:cNvSpPr/>
            <p:nvPr/>
          </p:nvSpPr>
          <p:spPr>
            <a:xfrm>
              <a:off x="5093687" y="8587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453" name="tx453"/>
            <p:cNvSpPr/>
            <p:nvPr/>
          </p:nvSpPr>
          <p:spPr>
            <a:xfrm>
              <a:off x="5563607" y="8349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54" name="tx454"/>
            <p:cNvSpPr/>
            <p:nvPr/>
          </p:nvSpPr>
          <p:spPr>
            <a:xfrm>
              <a:off x="5328647" y="83492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455" name="tx455"/>
            <p:cNvSpPr/>
            <p:nvPr/>
          </p:nvSpPr>
          <p:spPr>
            <a:xfrm>
              <a:off x="6033527" y="7873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56" name="tx456"/>
            <p:cNvSpPr/>
            <p:nvPr/>
          </p:nvSpPr>
          <p:spPr>
            <a:xfrm>
              <a:off x="5798567" y="7873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457" name="tx457"/>
            <p:cNvSpPr/>
            <p:nvPr/>
          </p:nvSpPr>
          <p:spPr>
            <a:xfrm>
              <a:off x="6503448" y="76343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58" name="tx458"/>
            <p:cNvSpPr/>
            <p:nvPr/>
          </p:nvSpPr>
          <p:spPr>
            <a:xfrm>
              <a:off x="6738408" y="76343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59" name="tx459"/>
            <p:cNvSpPr/>
            <p:nvPr/>
          </p:nvSpPr>
          <p:spPr>
            <a:xfrm>
              <a:off x="6973368" y="76343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60" name="tx460"/>
            <p:cNvSpPr/>
            <p:nvPr/>
          </p:nvSpPr>
          <p:spPr>
            <a:xfrm>
              <a:off x="6268488" y="76343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461" name="tx461"/>
            <p:cNvSpPr/>
            <p:nvPr/>
          </p:nvSpPr>
          <p:spPr>
            <a:xfrm>
              <a:off x="7678248" y="7397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62" name="tx462"/>
            <p:cNvSpPr/>
            <p:nvPr/>
          </p:nvSpPr>
          <p:spPr>
            <a:xfrm>
              <a:off x="7443288" y="7397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63" name="tx463"/>
            <p:cNvSpPr/>
            <p:nvPr/>
          </p:nvSpPr>
          <p:spPr>
            <a:xfrm>
              <a:off x="7208328" y="7397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464" name="tx464"/>
            <p:cNvSpPr/>
            <p:nvPr/>
          </p:nvSpPr>
          <p:spPr>
            <a:xfrm>
              <a:off x="7913208" y="7158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65" name="tx465"/>
            <p:cNvSpPr/>
            <p:nvPr/>
          </p:nvSpPr>
          <p:spPr>
            <a:xfrm>
              <a:off x="8148168" y="7158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466" name="tx466"/>
            <p:cNvSpPr/>
            <p:nvPr/>
          </p:nvSpPr>
          <p:spPr>
            <a:xfrm>
              <a:off x="8383128" y="692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467" name="tx467"/>
            <p:cNvSpPr/>
            <p:nvPr/>
          </p:nvSpPr>
          <p:spPr>
            <a:xfrm>
              <a:off x="885304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8" name="tx468"/>
            <p:cNvSpPr/>
            <p:nvPr/>
          </p:nvSpPr>
          <p:spPr>
            <a:xfrm>
              <a:off x="8618088" y="62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469" name="pg469"/>
            <p:cNvSpPr/>
            <p:nvPr/>
          </p:nvSpPr>
          <p:spPr>
            <a:xfrm>
              <a:off x="882126" y="22660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0" name="tx470"/>
            <p:cNvSpPr/>
            <p:nvPr/>
          </p:nvSpPr>
          <p:spPr>
            <a:xfrm>
              <a:off x="914648" y="22968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71" name="pg471"/>
            <p:cNvSpPr/>
            <p:nvPr/>
          </p:nvSpPr>
          <p:spPr>
            <a:xfrm>
              <a:off x="1352046" y="22303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2" name="tx472"/>
            <p:cNvSpPr/>
            <p:nvPr/>
          </p:nvSpPr>
          <p:spPr>
            <a:xfrm>
              <a:off x="1384568" y="226282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73" name="pg473"/>
            <p:cNvSpPr/>
            <p:nvPr/>
          </p:nvSpPr>
          <p:spPr>
            <a:xfrm>
              <a:off x="1117086" y="22303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4" name="tx474"/>
            <p:cNvSpPr/>
            <p:nvPr/>
          </p:nvSpPr>
          <p:spPr>
            <a:xfrm>
              <a:off x="1149608" y="22611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75" name="pg475"/>
            <p:cNvSpPr/>
            <p:nvPr/>
          </p:nvSpPr>
          <p:spPr>
            <a:xfrm>
              <a:off x="1821966" y="21588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6" name="tx476"/>
            <p:cNvSpPr/>
            <p:nvPr/>
          </p:nvSpPr>
          <p:spPr>
            <a:xfrm>
              <a:off x="1854488" y="21897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77" name="pg477"/>
            <p:cNvSpPr/>
            <p:nvPr/>
          </p:nvSpPr>
          <p:spPr>
            <a:xfrm>
              <a:off x="2056926" y="21350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8" name="tx478"/>
            <p:cNvSpPr/>
            <p:nvPr/>
          </p:nvSpPr>
          <p:spPr>
            <a:xfrm>
              <a:off x="2089448" y="21672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79" name="pg479"/>
            <p:cNvSpPr/>
            <p:nvPr/>
          </p:nvSpPr>
          <p:spPr>
            <a:xfrm>
              <a:off x="2261742" y="212317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0" name="tx480"/>
            <p:cNvSpPr/>
            <p:nvPr/>
          </p:nvSpPr>
          <p:spPr>
            <a:xfrm>
              <a:off x="2294263" y="21540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81" name="pg481"/>
            <p:cNvSpPr/>
            <p:nvPr/>
          </p:nvSpPr>
          <p:spPr>
            <a:xfrm>
              <a:off x="2761807" y="20874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2" name="tx482"/>
            <p:cNvSpPr/>
            <p:nvPr/>
          </p:nvSpPr>
          <p:spPr>
            <a:xfrm>
              <a:off x="2794328" y="211972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83" name="pg483"/>
            <p:cNvSpPr/>
            <p:nvPr/>
          </p:nvSpPr>
          <p:spPr>
            <a:xfrm>
              <a:off x="3466687" y="2039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4" name="tx484"/>
            <p:cNvSpPr/>
            <p:nvPr/>
          </p:nvSpPr>
          <p:spPr>
            <a:xfrm>
              <a:off x="3499208" y="207338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85" name="pg485"/>
            <p:cNvSpPr/>
            <p:nvPr/>
          </p:nvSpPr>
          <p:spPr>
            <a:xfrm>
              <a:off x="4406527" y="20041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6" name="tx486"/>
            <p:cNvSpPr/>
            <p:nvPr/>
          </p:nvSpPr>
          <p:spPr>
            <a:xfrm>
              <a:off x="4439049" y="20363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87" name="pg487"/>
            <p:cNvSpPr/>
            <p:nvPr/>
          </p:nvSpPr>
          <p:spPr>
            <a:xfrm>
              <a:off x="6051247" y="19446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8" name="tx488"/>
            <p:cNvSpPr/>
            <p:nvPr/>
          </p:nvSpPr>
          <p:spPr>
            <a:xfrm>
              <a:off x="6083769" y="19754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89" name="tx489"/>
            <p:cNvSpPr/>
            <p:nvPr/>
          </p:nvSpPr>
          <p:spPr>
            <a:xfrm>
              <a:off x="663492" y="308270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90" name="tx490"/>
            <p:cNvSpPr/>
            <p:nvPr/>
          </p:nvSpPr>
          <p:spPr>
            <a:xfrm>
              <a:off x="585797" y="2487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91" name="tx491"/>
            <p:cNvSpPr/>
            <p:nvPr/>
          </p:nvSpPr>
          <p:spPr>
            <a:xfrm>
              <a:off x="585797" y="18924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92" name="tx492"/>
            <p:cNvSpPr/>
            <p:nvPr/>
          </p:nvSpPr>
          <p:spPr>
            <a:xfrm>
              <a:off x="585797" y="129898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93" name="tx493"/>
            <p:cNvSpPr/>
            <p:nvPr/>
          </p:nvSpPr>
          <p:spPr>
            <a:xfrm>
              <a:off x="508103" y="7021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4" name="tx494"/>
            <p:cNvSpPr/>
            <p:nvPr/>
          </p:nvSpPr>
          <p:spPr>
            <a:xfrm rot="-5400000">
              <a:off x="803654" y="3904434"/>
              <a:ext cx="2540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Haiti</a:t>
              </a:r>
            </a:p>
          </p:txBody>
        </p:sp>
        <p:sp>
          <p:nvSpPr>
            <p:cNvPr id="495" name="tx495"/>
            <p:cNvSpPr/>
            <p:nvPr/>
          </p:nvSpPr>
          <p:spPr>
            <a:xfrm rot="-5400000">
              <a:off x="68077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(87,000)</a:t>
              </a:r>
            </a:p>
          </p:txBody>
        </p:sp>
        <p:sp>
          <p:nvSpPr>
            <p:cNvPr id="496" name="tx496"/>
            <p:cNvSpPr/>
            <p:nvPr/>
          </p:nvSpPr>
          <p:spPr>
            <a:xfrm rot="-5400000">
              <a:off x="978587" y="3964461"/>
              <a:ext cx="37411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Bolivia</a:t>
              </a:r>
            </a:p>
          </p:txBody>
        </p:sp>
        <p:sp>
          <p:nvSpPr>
            <p:cNvPr id="497" name="tx497"/>
            <p:cNvSpPr/>
            <p:nvPr/>
          </p:nvSpPr>
          <p:spPr>
            <a:xfrm rot="-5400000">
              <a:off x="91573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(81,000)</a:t>
              </a:r>
            </a:p>
          </p:txBody>
        </p:sp>
        <p:sp>
          <p:nvSpPr>
            <p:cNvPr id="498" name="tx498"/>
            <p:cNvSpPr/>
            <p:nvPr/>
          </p:nvSpPr>
          <p:spPr>
            <a:xfrm rot="-5400000">
              <a:off x="1100499" y="4148140"/>
              <a:ext cx="60021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Venezuela</a:t>
              </a:r>
            </a:p>
          </p:txBody>
        </p:sp>
        <p:sp>
          <p:nvSpPr>
            <p:cNvPr id="499" name="tx499"/>
            <p:cNvSpPr/>
            <p:nvPr/>
          </p:nvSpPr>
          <p:spPr>
            <a:xfrm rot="-5400000">
              <a:off x="1115382"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(135,000)</a:t>
              </a:r>
            </a:p>
          </p:txBody>
        </p:sp>
        <p:sp>
          <p:nvSpPr>
            <p:cNvPr id="500" name="tx500"/>
            <p:cNvSpPr/>
            <p:nvPr/>
          </p:nvSpPr>
          <p:spPr>
            <a:xfrm rot="-5400000">
              <a:off x="1362993" y="3977732"/>
              <a:ext cx="54353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Suriname</a:t>
              </a:r>
            </a:p>
          </p:txBody>
        </p:sp>
        <p:sp>
          <p:nvSpPr>
            <p:cNvPr id="501" name="tx501"/>
            <p:cNvSpPr/>
            <p:nvPr/>
          </p:nvSpPr>
          <p:spPr>
            <a:xfrm rot="-5400000">
              <a:off x="1420973"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502" name="tx502"/>
            <p:cNvSpPr/>
            <p:nvPr/>
          </p:nvSpPr>
          <p:spPr>
            <a:xfrm rot="-5400000">
              <a:off x="1634012" y="4013916"/>
              <a:ext cx="473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Ecuador</a:t>
              </a:r>
            </a:p>
          </p:txBody>
        </p:sp>
        <p:sp>
          <p:nvSpPr>
            <p:cNvPr id="503" name="tx503"/>
            <p:cNvSpPr/>
            <p:nvPr/>
          </p:nvSpPr>
          <p:spPr>
            <a:xfrm rot="-5400000">
              <a:off x="162061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(70,000)</a:t>
              </a:r>
            </a:p>
          </p:txBody>
        </p:sp>
        <p:sp>
          <p:nvSpPr>
            <p:cNvPr id="504" name="tx504"/>
            <p:cNvSpPr/>
            <p:nvPr/>
          </p:nvSpPr>
          <p:spPr>
            <a:xfrm rot="-5400000">
              <a:off x="1904350" y="4049169"/>
              <a:ext cx="40227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Mexico</a:t>
              </a:r>
            </a:p>
          </p:txBody>
        </p:sp>
        <p:sp>
          <p:nvSpPr>
            <p:cNvPr id="505" name="tx505"/>
            <p:cNvSpPr/>
            <p:nvPr/>
          </p:nvSpPr>
          <p:spPr>
            <a:xfrm rot="-5400000">
              <a:off x="1820262"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(485,000)</a:t>
              </a:r>
            </a:p>
          </p:txBody>
        </p:sp>
        <p:sp>
          <p:nvSpPr>
            <p:cNvPr id="506" name="tx506"/>
            <p:cNvSpPr/>
            <p:nvPr/>
          </p:nvSpPr>
          <p:spPr>
            <a:xfrm rot="-5400000">
              <a:off x="2065113" y="4052735"/>
              <a:ext cx="55066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Honduras</a:t>
              </a:r>
            </a:p>
          </p:txBody>
        </p:sp>
        <p:sp>
          <p:nvSpPr>
            <p:cNvPr id="507" name="tx507"/>
            <p:cNvSpPr/>
            <p:nvPr/>
          </p:nvSpPr>
          <p:spPr>
            <a:xfrm rot="-5400000">
              <a:off x="209053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(53,000)</a:t>
              </a:r>
            </a:p>
          </p:txBody>
        </p:sp>
        <p:sp>
          <p:nvSpPr>
            <p:cNvPr id="508" name="tx508"/>
            <p:cNvSpPr/>
            <p:nvPr/>
          </p:nvSpPr>
          <p:spPr>
            <a:xfrm rot="-5400000">
              <a:off x="2338893" y="4013916"/>
              <a:ext cx="4730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Panama</a:t>
              </a:r>
            </a:p>
          </p:txBody>
        </p:sp>
        <p:sp>
          <p:nvSpPr>
            <p:cNvPr id="509" name="tx509"/>
            <p:cNvSpPr/>
            <p:nvPr/>
          </p:nvSpPr>
          <p:spPr>
            <a:xfrm rot="-5400000">
              <a:off x="232549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510" name="tx510"/>
            <p:cNvSpPr/>
            <p:nvPr/>
          </p:nvSpPr>
          <p:spPr>
            <a:xfrm rot="-5400000">
              <a:off x="2525918" y="4107243"/>
              <a:ext cx="54365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Argentina</a:t>
              </a:r>
            </a:p>
          </p:txBody>
        </p:sp>
        <p:sp>
          <p:nvSpPr>
            <p:cNvPr id="511" name="tx511"/>
            <p:cNvSpPr/>
            <p:nvPr/>
          </p:nvSpPr>
          <p:spPr>
            <a:xfrm rot="-5400000">
              <a:off x="2525142"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512" name="tx512"/>
            <p:cNvSpPr/>
            <p:nvPr/>
          </p:nvSpPr>
          <p:spPr>
            <a:xfrm rot="-5400000">
              <a:off x="2797403" y="3921332"/>
              <a:ext cx="494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Grenada</a:t>
              </a:r>
            </a:p>
          </p:txBody>
        </p:sp>
        <p:sp>
          <p:nvSpPr>
            <p:cNvPr id="513" name="tx513"/>
            <p:cNvSpPr/>
            <p:nvPr/>
          </p:nvSpPr>
          <p:spPr>
            <a:xfrm rot="-5400000">
              <a:off x="284660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514" name="tx514"/>
            <p:cNvSpPr/>
            <p:nvPr/>
          </p:nvSpPr>
          <p:spPr>
            <a:xfrm rot="-5400000">
              <a:off x="2995838" y="4036612"/>
              <a:ext cx="543656"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Paraguay</a:t>
              </a:r>
            </a:p>
          </p:txBody>
        </p:sp>
        <p:sp>
          <p:nvSpPr>
            <p:cNvPr id="515" name="tx515"/>
            <p:cNvSpPr/>
            <p:nvPr/>
          </p:nvSpPr>
          <p:spPr>
            <a:xfrm rot="-5400000">
              <a:off x="303037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(23,000)</a:t>
              </a:r>
            </a:p>
          </p:txBody>
        </p:sp>
        <p:sp>
          <p:nvSpPr>
            <p:cNvPr id="516" name="tx516"/>
            <p:cNvSpPr/>
            <p:nvPr/>
          </p:nvSpPr>
          <p:spPr>
            <a:xfrm rot="-5400000">
              <a:off x="3381114" y="3911534"/>
              <a:ext cx="2682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Peru</a:t>
              </a:r>
            </a:p>
          </p:txBody>
        </p:sp>
        <p:sp>
          <p:nvSpPr>
            <p:cNvPr id="517" name="tx517"/>
            <p:cNvSpPr/>
            <p:nvPr/>
          </p:nvSpPr>
          <p:spPr>
            <a:xfrm rot="-5400000">
              <a:off x="326533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(85,000)</a:t>
              </a:r>
            </a:p>
          </p:txBody>
        </p:sp>
        <p:sp>
          <p:nvSpPr>
            <p:cNvPr id="518" name="tx518"/>
            <p:cNvSpPr/>
            <p:nvPr/>
          </p:nvSpPr>
          <p:spPr>
            <a:xfrm rot="-5400000">
              <a:off x="3448146" y="4054223"/>
              <a:ext cx="57887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Nicaragua</a:t>
              </a:r>
            </a:p>
          </p:txBody>
        </p:sp>
        <p:sp>
          <p:nvSpPr>
            <p:cNvPr id="519" name="tx519"/>
            <p:cNvSpPr/>
            <p:nvPr/>
          </p:nvSpPr>
          <p:spPr>
            <a:xfrm rot="-5400000">
              <a:off x="3500298"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520" name="tx520"/>
            <p:cNvSpPr/>
            <p:nvPr/>
          </p:nvSpPr>
          <p:spPr>
            <a:xfrm rot="-5400000">
              <a:off x="3839624" y="4157845"/>
              <a:ext cx="289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Saint</a:t>
              </a:r>
            </a:p>
          </p:txBody>
        </p:sp>
        <p:sp>
          <p:nvSpPr>
            <p:cNvPr id="521" name="tx521"/>
            <p:cNvSpPr/>
            <p:nvPr/>
          </p:nvSpPr>
          <p:spPr>
            <a:xfrm rot="-5400000">
              <a:off x="3833361" y="3826826"/>
              <a:ext cx="3036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Lucia</a:t>
              </a:r>
            </a:p>
          </p:txBody>
        </p:sp>
        <p:sp>
          <p:nvSpPr>
            <p:cNvPr id="522" name="tx522"/>
            <p:cNvSpPr/>
            <p:nvPr/>
          </p:nvSpPr>
          <p:spPr>
            <a:xfrm rot="-5400000">
              <a:off x="378644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523" name="tx523"/>
            <p:cNvSpPr/>
            <p:nvPr/>
          </p:nvSpPr>
          <p:spPr>
            <a:xfrm rot="-5400000">
              <a:off x="3951863" y="4049200"/>
              <a:ext cx="536525"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Bahamas</a:t>
              </a:r>
            </a:p>
          </p:txBody>
        </p:sp>
        <p:sp>
          <p:nvSpPr>
            <p:cNvPr id="524" name="tx524"/>
            <p:cNvSpPr/>
            <p:nvPr/>
          </p:nvSpPr>
          <p:spPr>
            <a:xfrm rot="-5400000">
              <a:off x="3968451"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25" name="tx525"/>
            <p:cNvSpPr/>
            <p:nvPr/>
          </p:nvSpPr>
          <p:spPr>
            <a:xfrm rot="-5400000">
              <a:off x="4296305" y="4006815"/>
              <a:ext cx="3175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Brazil</a:t>
              </a:r>
            </a:p>
          </p:txBody>
        </p:sp>
        <p:sp>
          <p:nvSpPr>
            <p:cNvPr id="526" name="tx526"/>
            <p:cNvSpPr/>
            <p:nvPr/>
          </p:nvSpPr>
          <p:spPr>
            <a:xfrm rot="-5400000">
              <a:off x="4169863"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(335,000)</a:t>
              </a:r>
            </a:p>
          </p:txBody>
        </p:sp>
        <p:sp>
          <p:nvSpPr>
            <p:cNvPr id="527" name="tx527"/>
            <p:cNvSpPr/>
            <p:nvPr/>
          </p:nvSpPr>
          <p:spPr>
            <a:xfrm rot="-5400000">
              <a:off x="4425380" y="3939688"/>
              <a:ext cx="52933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Dominica</a:t>
              </a:r>
            </a:p>
          </p:txBody>
        </p:sp>
        <p:sp>
          <p:nvSpPr>
            <p:cNvPr id="528" name="tx528"/>
            <p:cNvSpPr/>
            <p:nvPr/>
          </p:nvSpPr>
          <p:spPr>
            <a:xfrm rot="-5400000">
              <a:off x="449132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29" name="tx529"/>
            <p:cNvSpPr/>
            <p:nvPr/>
          </p:nvSpPr>
          <p:spPr>
            <a:xfrm rot="-5400000">
              <a:off x="4613583" y="4087214"/>
              <a:ext cx="621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Guatemala</a:t>
              </a:r>
            </a:p>
          </p:txBody>
        </p:sp>
        <p:sp>
          <p:nvSpPr>
            <p:cNvPr id="530" name="tx530"/>
            <p:cNvSpPr/>
            <p:nvPr/>
          </p:nvSpPr>
          <p:spPr>
            <a:xfrm rot="-5400000">
              <a:off x="467509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(45,000)</a:t>
              </a:r>
            </a:p>
          </p:txBody>
        </p:sp>
        <p:sp>
          <p:nvSpPr>
            <p:cNvPr id="531" name="tx531"/>
            <p:cNvSpPr/>
            <p:nvPr/>
          </p:nvSpPr>
          <p:spPr>
            <a:xfrm rot="-5400000">
              <a:off x="4888137" y="3946850"/>
              <a:ext cx="5436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Barbados</a:t>
              </a:r>
            </a:p>
          </p:txBody>
        </p:sp>
        <p:sp>
          <p:nvSpPr>
            <p:cNvPr id="532" name="tx532"/>
            <p:cNvSpPr/>
            <p:nvPr/>
          </p:nvSpPr>
          <p:spPr>
            <a:xfrm rot="-5400000">
              <a:off x="496124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533" name="tx533"/>
            <p:cNvSpPr/>
            <p:nvPr/>
          </p:nvSpPr>
          <p:spPr>
            <a:xfrm rot="-5400000">
              <a:off x="5249384" y="5428713"/>
              <a:ext cx="289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Saint</a:t>
              </a:r>
            </a:p>
          </p:txBody>
        </p:sp>
        <p:sp>
          <p:nvSpPr>
            <p:cNvPr id="534" name="tx534"/>
            <p:cNvSpPr/>
            <p:nvPr/>
          </p:nvSpPr>
          <p:spPr>
            <a:xfrm rot="-5400000">
              <a:off x="5183125" y="5037698"/>
              <a:ext cx="42360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Vincent</a:t>
              </a:r>
            </a:p>
          </p:txBody>
        </p:sp>
        <p:sp>
          <p:nvSpPr>
            <p:cNvPr id="535" name="tx535"/>
            <p:cNvSpPr/>
            <p:nvPr/>
          </p:nvSpPr>
          <p:spPr>
            <a:xfrm rot="-5400000">
              <a:off x="5288979" y="4684666"/>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36" name="tx536"/>
            <p:cNvSpPr/>
            <p:nvPr/>
          </p:nvSpPr>
          <p:spPr>
            <a:xfrm rot="-5400000">
              <a:off x="5306652" y="4455160"/>
              <a:ext cx="176547"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the</a:t>
              </a:r>
            </a:p>
          </p:txBody>
        </p:sp>
        <p:sp>
          <p:nvSpPr>
            <p:cNvPr id="537" name="tx537"/>
            <p:cNvSpPr/>
            <p:nvPr/>
          </p:nvSpPr>
          <p:spPr>
            <a:xfrm rot="-5400000">
              <a:off x="5065830" y="4002506"/>
              <a:ext cx="65658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Grenadines</a:t>
              </a:r>
            </a:p>
          </p:txBody>
        </p:sp>
        <p:sp>
          <p:nvSpPr>
            <p:cNvPr id="538" name="tx538"/>
            <p:cNvSpPr/>
            <p:nvPr/>
          </p:nvSpPr>
          <p:spPr>
            <a:xfrm rot="-5400000">
              <a:off x="5196209"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539" name="tx539"/>
            <p:cNvSpPr/>
            <p:nvPr/>
          </p:nvSpPr>
          <p:spPr>
            <a:xfrm rot="-5400000">
              <a:off x="5400474" y="4649381"/>
              <a:ext cx="45882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Trinidad</a:t>
              </a:r>
            </a:p>
          </p:txBody>
        </p:sp>
        <p:sp>
          <p:nvSpPr>
            <p:cNvPr id="540" name="tx540"/>
            <p:cNvSpPr/>
            <p:nvPr/>
          </p:nvSpPr>
          <p:spPr>
            <a:xfrm rot="-5400000">
              <a:off x="5523939" y="4278737"/>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41" name="tx541"/>
            <p:cNvSpPr/>
            <p:nvPr/>
          </p:nvSpPr>
          <p:spPr>
            <a:xfrm rot="-5400000">
              <a:off x="5401900" y="3909519"/>
              <a:ext cx="430733"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Tobago</a:t>
              </a:r>
            </a:p>
          </p:txBody>
        </p:sp>
        <p:sp>
          <p:nvSpPr>
            <p:cNvPr id="542" name="tx542"/>
            <p:cNvSpPr/>
            <p:nvPr/>
          </p:nvSpPr>
          <p:spPr>
            <a:xfrm rot="-5400000">
              <a:off x="5415294"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43" name="tx543"/>
            <p:cNvSpPr/>
            <p:nvPr/>
          </p:nvSpPr>
          <p:spPr>
            <a:xfrm rot="-5400000">
              <a:off x="5641604" y="3999033"/>
              <a:ext cx="44487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Canada</a:t>
              </a:r>
            </a:p>
          </p:txBody>
        </p:sp>
        <p:sp>
          <p:nvSpPr>
            <p:cNvPr id="544" name="tx544"/>
            <p:cNvSpPr/>
            <p:nvPr/>
          </p:nvSpPr>
          <p:spPr>
            <a:xfrm rot="-5400000">
              <a:off x="561493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(28,000)</a:t>
              </a:r>
            </a:p>
          </p:txBody>
        </p:sp>
        <p:sp>
          <p:nvSpPr>
            <p:cNvPr id="545" name="tx545"/>
            <p:cNvSpPr/>
            <p:nvPr/>
          </p:nvSpPr>
          <p:spPr>
            <a:xfrm rot="-5400000">
              <a:off x="5916220" y="4426883"/>
              <a:ext cx="367109"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United</a:t>
              </a:r>
            </a:p>
          </p:txBody>
        </p:sp>
        <p:sp>
          <p:nvSpPr>
            <p:cNvPr id="546" name="tx546"/>
            <p:cNvSpPr/>
            <p:nvPr/>
          </p:nvSpPr>
          <p:spPr>
            <a:xfrm rot="-5400000">
              <a:off x="5918980" y="4027248"/>
              <a:ext cx="3600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States</a:t>
              </a:r>
            </a:p>
          </p:txBody>
        </p:sp>
        <p:sp>
          <p:nvSpPr>
            <p:cNvPr id="547" name="tx547"/>
            <p:cNvSpPr/>
            <p:nvPr/>
          </p:nvSpPr>
          <p:spPr>
            <a:xfrm rot="-5400000">
              <a:off x="5814583" y="3527527"/>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(291,000)</a:t>
              </a:r>
            </a:p>
          </p:txBody>
        </p:sp>
        <p:sp>
          <p:nvSpPr>
            <p:cNvPr id="548" name="tx548"/>
            <p:cNvSpPr/>
            <p:nvPr/>
          </p:nvSpPr>
          <p:spPr>
            <a:xfrm rot="-5400000">
              <a:off x="6161815" y="3953888"/>
              <a:ext cx="3459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Belize</a:t>
              </a:r>
            </a:p>
          </p:txBody>
        </p:sp>
        <p:sp>
          <p:nvSpPr>
            <p:cNvPr id="549" name="tx549"/>
            <p:cNvSpPr/>
            <p:nvPr/>
          </p:nvSpPr>
          <p:spPr>
            <a:xfrm rot="-5400000">
              <a:off x="608309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50" name="tx550"/>
            <p:cNvSpPr/>
            <p:nvPr/>
          </p:nvSpPr>
          <p:spPr>
            <a:xfrm rot="-5400000">
              <a:off x="6300688" y="4044829"/>
              <a:ext cx="53646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Colombia</a:t>
              </a:r>
            </a:p>
          </p:txBody>
        </p:sp>
        <p:sp>
          <p:nvSpPr>
            <p:cNvPr id="551" name="tx551"/>
            <p:cNvSpPr/>
            <p:nvPr/>
          </p:nvSpPr>
          <p:spPr>
            <a:xfrm rot="-5400000">
              <a:off x="631981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(49,000)</a:t>
              </a:r>
            </a:p>
          </p:txBody>
        </p:sp>
        <p:sp>
          <p:nvSpPr>
            <p:cNvPr id="552" name="tx552"/>
            <p:cNvSpPr/>
            <p:nvPr/>
          </p:nvSpPr>
          <p:spPr>
            <a:xfrm rot="-5400000">
              <a:off x="6637999" y="4161194"/>
              <a:ext cx="331762"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Costa</a:t>
              </a:r>
            </a:p>
          </p:txBody>
        </p:sp>
        <p:sp>
          <p:nvSpPr>
            <p:cNvPr id="553" name="tx553"/>
            <p:cNvSpPr/>
            <p:nvPr/>
          </p:nvSpPr>
          <p:spPr>
            <a:xfrm rot="-5400000">
              <a:off x="6677655" y="3833803"/>
              <a:ext cx="2540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Rica</a:t>
              </a:r>
            </a:p>
          </p:txBody>
        </p:sp>
        <p:sp>
          <p:nvSpPr>
            <p:cNvPr id="554" name="tx554"/>
            <p:cNvSpPr/>
            <p:nvPr/>
          </p:nvSpPr>
          <p:spPr>
            <a:xfrm rot="-5400000">
              <a:off x="6590095"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555" name="tx555"/>
            <p:cNvSpPr/>
            <p:nvPr/>
          </p:nvSpPr>
          <p:spPr>
            <a:xfrm rot="-5400000">
              <a:off x="6803165" y="3943191"/>
              <a:ext cx="472901"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Jamaica</a:t>
              </a:r>
            </a:p>
          </p:txBody>
        </p:sp>
        <p:sp>
          <p:nvSpPr>
            <p:cNvPr id="556" name="tx556"/>
            <p:cNvSpPr/>
            <p:nvPr/>
          </p:nvSpPr>
          <p:spPr>
            <a:xfrm rot="-5400000">
              <a:off x="6825055"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557" name="tx557"/>
            <p:cNvSpPr/>
            <p:nvPr/>
          </p:nvSpPr>
          <p:spPr>
            <a:xfrm rot="-5400000">
              <a:off x="7046620" y="4640389"/>
              <a:ext cx="430733"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Antigua</a:t>
              </a:r>
            </a:p>
          </p:txBody>
        </p:sp>
        <p:sp>
          <p:nvSpPr>
            <p:cNvPr id="558" name="tx558"/>
            <p:cNvSpPr/>
            <p:nvPr/>
          </p:nvSpPr>
          <p:spPr>
            <a:xfrm rot="-5400000">
              <a:off x="7168659" y="4296410"/>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59" name="tx559"/>
            <p:cNvSpPr/>
            <p:nvPr/>
          </p:nvSpPr>
          <p:spPr>
            <a:xfrm rot="-5400000">
              <a:off x="7034528" y="3915100"/>
              <a:ext cx="48015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Barbuda</a:t>
              </a:r>
            </a:p>
          </p:txBody>
        </p:sp>
        <p:sp>
          <p:nvSpPr>
            <p:cNvPr id="560" name="tx560"/>
            <p:cNvSpPr/>
            <p:nvPr/>
          </p:nvSpPr>
          <p:spPr>
            <a:xfrm rot="-5400000">
              <a:off x="707589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61" name="tx561"/>
            <p:cNvSpPr/>
            <p:nvPr/>
          </p:nvSpPr>
          <p:spPr>
            <a:xfrm rot="-5400000">
              <a:off x="7364056" y="3921301"/>
              <a:ext cx="28940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Chile</a:t>
              </a:r>
            </a:p>
          </p:txBody>
        </p:sp>
        <p:sp>
          <p:nvSpPr>
            <p:cNvPr id="562" name="tx562"/>
            <p:cNvSpPr/>
            <p:nvPr/>
          </p:nvSpPr>
          <p:spPr>
            <a:xfrm rot="-5400000">
              <a:off x="725965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(11,000)</a:t>
              </a:r>
            </a:p>
          </p:txBody>
        </p:sp>
        <p:sp>
          <p:nvSpPr>
            <p:cNvPr id="563" name="tx563"/>
            <p:cNvSpPr/>
            <p:nvPr/>
          </p:nvSpPr>
          <p:spPr>
            <a:xfrm rot="-5400000">
              <a:off x="7444545" y="4606841"/>
              <a:ext cx="599963"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Dominican</a:t>
              </a:r>
            </a:p>
          </p:txBody>
        </p:sp>
        <p:sp>
          <p:nvSpPr>
            <p:cNvPr id="564" name="tx564"/>
            <p:cNvSpPr/>
            <p:nvPr/>
          </p:nvSpPr>
          <p:spPr>
            <a:xfrm rot="-5400000">
              <a:off x="7485566" y="4012614"/>
              <a:ext cx="494171"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Republic</a:t>
              </a:r>
            </a:p>
          </p:txBody>
        </p:sp>
        <p:sp>
          <p:nvSpPr>
            <p:cNvPr id="565" name="tx565"/>
            <p:cNvSpPr/>
            <p:nvPr/>
          </p:nvSpPr>
          <p:spPr>
            <a:xfrm rot="-5400000">
              <a:off x="7494619" y="3492211"/>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566" name="tx566"/>
            <p:cNvSpPr/>
            <p:nvPr/>
          </p:nvSpPr>
          <p:spPr>
            <a:xfrm rot="-5400000">
              <a:off x="7743687" y="3989948"/>
              <a:ext cx="44481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Guyana</a:t>
              </a:r>
            </a:p>
          </p:txBody>
        </p:sp>
        <p:sp>
          <p:nvSpPr>
            <p:cNvPr id="567" name="tx567"/>
            <p:cNvSpPr/>
            <p:nvPr/>
          </p:nvSpPr>
          <p:spPr>
            <a:xfrm rot="-5400000">
              <a:off x="772781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68" name="tx568"/>
            <p:cNvSpPr/>
            <p:nvPr/>
          </p:nvSpPr>
          <p:spPr>
            <a:xfrm rot="-5400000">
              <a:off x="8068905" y="4701254"/>
              <a:ext cx="28947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Saint</a:t>
              </a:r>
            </a:p>
          </p:txBody>
        </p:sp>
        <p:sp>
          <p:nvSpPr>
            <p:cNvPr id="569" name="tx569"/>
            <p:cNvSpPr/>
            <p:nvPr/>
          </p:nvSpPr>
          <p:spPr>
            <a:xfrm rot="-5400000">
              <a:off x="8090950" y="4398543"/>
              <a:ext cx="24699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Kitts</a:t>
              </a:r>
            </a:p>
          </p:txBody>
        </p:sp>
        <p:sp>
          <p:nvSpPr>
            <p:cNvPr id="570" name="tx570"/>
            <p:cNvSpPr/>
            <p:nvPr/>
          </p:nvSpPr>
          <p:spPr>
            <a:xfrm rot="-5400000">
              <a:off x="8108500" y="4133815"/>
              <a:ext cx="2118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and</a:t>
              </a:r>
            </a:p>
          </p:txBody>
        </p:sp>
        <p:sp>
          <p:nvSpPr>
            <p:cNvPr id="571" name="tx571"/>
            <p:cNvSpPr/>
            <p:nvPr/>
          </p:nvSpPr>
          <p:spPr>
            <a:xfrm rot="-5400000">
              <a:off x="8055666" y="3833803"/>
              <a:ext cx="3175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Nevis</a:t>
              </a:r>
            </a:p>
          </p:txBody>
        </p:sp>
        <p:sp>
          <p:nvSpPr>
            <p:cNvPr id="572" name="tx572"/>
            <p:cNvSpPr/>
            <p:nvPr/>
          </p:nvSpPr>
          <p:spPr>
            <a:xfrm rot="-5400000">
              <a:off x="8015730" y="3441021"/>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a:t>
              </a:r>
            </a:p>
          </p:txBody>
        </p:sp>
        <p:sp>
          <p:nvSpPr>
            <p:cNvPr id="573" name="tx573"/>
            <p:cNvSpPr/>
            <p:nvPr/>
          </p:nvSpPr>
          <p:spPr>
            <a:xfrm rot="-5400000">
              <a:off x="8196771" y="3934169"/>
              <a:ext cx="480032"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Uruguay</a:t>
              </a:r>
            </a:p>
          </p:txBody>
        </p:sp>
        <p:sp>
          <p:nvSpPr>
            <p:cNvPr id="574" name="tx574"/>
            <p:cNvSpPr/>
            <p:nvPr/>
          </p:nvSpPr>
          <p:spPr>
            <a:xfrm rot="-5400000">
              <a:off x="8234815" y="3456896"/>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575" name="tx575"/>
            <p:cNvSpPr/>
            <p:nvPr/>
          </p:nvSpPr>
          <p:spPr>
            <a:xfrm rot="-5400000">
              <a:off x="8531756" y="3931936"/>
              <a:ext cx="303609"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Cuba</a:t>
              </a:r>
            </a:p>
          </p:txBody>
        </p:sp>
        <p:sp>
          <p:nvSpPr>
            <p:cNvPr id="576" name="tx576"/>
            <p:cNvSpPr/>
            <p:nvPr/>
          </p:nvSpPr>
          <p:spPr>
            <a:xfrm rot="-5400000">
              <a:off x="843269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77" name="tx577"/>
            <p:cNvSpPr/>
            <p:nvPr/>
          </p:nvSpPr>
          <p:spPr>
            <a:xfrm rot="-5400000">
              <a:off x="8863609" y="4374669"/>
              <a:ext cx="112923" cy="909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El</a:t>
              </a:r>
            </a:p>
          </p:txBody>
        </p:sp>
        <p:sp>
          <p:nvSpPr>
            <p:cNvPr id="578" name="tx578"/>
            <p:cNvSpPr/>
            <p:nvPr/>
          </p:nvSpPr>
          <p:spPr>
            <a:xfrm rot="-5400000">
              <a:off x="8667900" y="4030752"/>
              <a:ext cx="501240"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Salvador</a:t>
              </a:r>
            </a:p>
          </p:txBody>
        </p:sp>
        <p:sp>
          <p:nvSpPr>
            <p:cNvPr id="579" name="tx579"/>
            <p:cNvSpPr/>
            <p:nvPr/>
          </p:nvSpPr>
          <p:spPr>
            <a:xfrm rot="-5400000">
              <a:off x="8667652" y="3493979"/>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580" name="tx580"/>
            <p:cNvSpPr/>
            <p:nvPr/>
          </p:nvSpPr>
          <p:spPr>
            <a:xfrm rot="-5400000">
              <a:off x="-52544" y="189088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81" name="rc581"/>
            <p:cNvSpPr/>
            <p:nvPr/>
          </p:nvSpPr>
          <p:spPr>
            <a:xfrm>
              <a:off x="2285667" y="5993415"/>
              <a:ext cx="219456" cy="219455"/>
            </a:xfrm>
            <a:prstGeom prst="rect">
              <a:avLst/>
            </a:prstGeom>
            <a:solidFill>
              <a:srgbClr val="FFFFFF">
                <a:alpha val="100000"/>
              </a:srgbClr>
            </a:solidFill>
          </p:spPr>
          <p:txBody>
            <a:bodyPr/>
            <a:lstStyle/>
            <a:p/>
          </p:txBody>
        </p:sp>
        <p:sp>
          <p:nvSpPr>
            <p:cNvPr id="582" name="pg582"/>
            <p:cNvSpPr/>
            <p:nvPr/>
          </p:nvSpPr>
          <p:spPr>
            <a:xfrm>
              <a:off x="2470218"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3" name="pg583"/>
            <p:cNvSpPr/>
            <p:nvPr/>
          </p:nvSpPr>
          <p:spPr>
            <a:xfrm>
              <a:off x="237560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4" name="pg584"/>
            <p:cNvSpPr/>
            <p:nvPr/>
          </p:nvSpPr>
          <p:spPr>
            <a:xfrm>
              <a:off x="2285729"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5" name="pg585"/>
            <p:cNvSpPr/>
            <p:nvPr/>
          </p:nvSpPr>
          <p:spPr>
            <a:xfrm>
              <a:off x="2285729"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6" name="pg586"/>
            <p:cNvSpPr/>
            <p:nvPr/>
          </p:nvSpPr>
          <p:spPr>
            <a:xfrm>
              <a:off x="2285729"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7" name="rc587"/>
            <p:cNvSpPr/>
            <p:nvPr/>
          </p:nvSpPr>
          <p:spPr>
            <a:xfrm>
              <a:off x="2285667" y="5993415"/>
              <a:ext cx="219456" cy="219455"/>
            </a:xfrm>
            <a:prstGeom prst="rect">
              <a:avLst/>
            </a:prstGeom>
            <a:ln w="476" cap="sq">
              <a:solidFill>
                <a:srgbClr val="000000">
                  <a:alpha val="100000"/>
                </a:srgbClr>
              </a:solidFill>
              <a:prstDash val="solid"/>
              <a:miter/>
            </a:ln>
          </p:spPr>
          <p:txBody>
            <a:bodyPr/>
            <a:lstStyle/>
            <a:p/>
          </p:txBody>
        </p:sp>
        <p:sp>
          <p:nvSpPr>
            <p:cNvPr id="588" name="rc588"/>
            <p:cNvSpPr/>
            <p:nvPr/>
          </p:nvSpPr>
          <p:spPr>
            <a:xfrm>
              <a:off x="4500306" y="5993415"/>
              <a:ext cx="219455" cy="219455"/>
            </a:xfrm>
            <a:prstGeom prst="rect">
              <a:avLst/>
            </a:prstGeom>
            <a:solidFill>
              <a:srgbClr val="FFFFFF">
                <a:alpha val="100000"/>
              </a:srgbClr>
            </a:solidFill>
          </p:spPr>
          <p:txBody>
            <a:bodyPr/>
            <a:lstStyle/>
            <a:p/>
          </p:txBody>
        </p:sp>
        <p:sp>
          <p:nvSpPr>
            <p:cNvPr id="589" name="rc589"/>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590" name="tx590"/>
            <p:cNvSpPr/>
            <p:nvPr/>
          </p:nvSpPr>
          <p:spPr>
            <a:xfrm>
              <a:off x="2574712"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591" name="tx591"/>
            <p:cNvSpPr/>
            <p:nvPr/>
          </p:nvSpPr>
          <p:spPr>
            <a:xfrm>
              <a:off x="4789351"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592" name="tx592"/>
            <p:cNvSpPr/>
            <p:nvPr/>
          </p:nvSpPr>
          <p:spPr>
            <a:xfrm>
              <a:off x="803816" y="398022"/>
              <a:ext cx="30002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AMR, 2023</a:t>
              </a:r>
            </a:p>
          </p:txBody>
        </p:sp>
        <p:sp>
          <p:nvSpPr>
            <p:cNvPr id="593" name="tx593"/>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594" name="tx594"/>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595" name="tx595"/>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5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AMR from lowest to highest coverage, and the rank of the top 10 countries with the most unvaccinated children, based on absolute numbers.
In 2023, MCV1 coverage ranged from 65% in Haiti to 99% in El Salvador and Cuba.
16 out of 35 (46%) countries had coverage of at least 90%.
Mexico had MCV1 coverage of 76% and the highest absolute number of unvaccinated children in the region, followed by Brazil.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652684" y="2016101"/>
              <a:ext cx="1448587" cy="144858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5" name="pt5"/>
            <p:cNvSpPr/>
            <p:nvPr/>
          </p:nvSpPr>
          <p:spPr>
            <a:xfrm>
              <a:off x="1642146" y="1929798"/>
              <a:ext cx="1621194" cy="1621194"/>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 name="pt6"/>
            <p:cNvSpPr/>
            <p:nvPr/>
          </p:nvSpPr>
          <p:spPr>
            <a:xfrm>
              <a:off x="2575464"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7" name="pt7"/>
            <p:cNvSpPr/>
            <p:nvPr/>
          </p:nvSpPr>
          <p:spPr>
            <a:xfrm>
              <a:off x="4249965" y="2386088"/>
              <a:ext cx="708614" cy="708614"/>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8" name="pt8"/>
            <p:cNvSpPr/>
            <p:nvPr/>
          </p:nvSpPr>
          <p:spPr>
            <a:xfrm>
              <a:off x="5296978" y="2357336"/>
              <a:ext cx="766117" cy="76611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9" name="pt9"/>
            <p:cNvSpPr/>
            <p:nvPr/>
          </p:nvSpPr>
          <p:spPr>
            <a:xfrm>
              <a:off x="6477755" y="2462348"/>
              <a:ext cx="556093" cy="556093"/>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10" name="pt10"/>
            <p:cNvSpPr/>
            <p:nvPr/>
          </p:nvSpPr>
          <p:spPr>
            <a:xfrm>
              <a:off x="7436825" y="2345653"/>
              <a:ext cx="789483" cy="789483"/>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11" name="pt11"/>
            <p:cNvSpPr/>
            <p:nvPr/>
          </p:nvSpPr>
          <p:spPr>
            <a:xfrm>
              <a:off x="8627211" y="2460274"/>
              <a:ext cx="560240" cy="560240"/>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12" name="pt12"/>
            <p:cNvSpPr/>
            <p:nvPr/>
          </p:nvSpPr>
          <p:spPr>
            <a:xfrm>
              <a:off x="9695290" y="2452589"/>
              <a:ext cx="575611" cy="575611"/>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3" name="pt13"/>
            <p:cNvSpPr/>
            <p:nvPr/>
          </p:nvSpPr>
          <p:spPr>
            <a:xfrm>
              <a:off x="10790432" y="2471966"/>
              <a:ext cx="536858" cy="536858"/>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4" name="pt14"/>
            <p:cNvSpPr/>
            <p:nvPr/>
          </p:nvSpPr>
          <p:spPr>
            <a:xfrm>
              <a:off x="999273" y="2362690"/>
              <a:ext cx="755410" cy="75541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133775" y="2421426"/>
              <a:ext cx="637936" cy="63793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229346" y="2441233"/>
              <a:ext cx="598322" cy="59832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399203" y="2535325"/>
              <a:ext cx="410139" cy="41013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507169" y="2567526"/>
              <a:ext cx="345736" cy="34573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97812" y="2582405"/>
              <a:ext cx="315979" cy="31597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75747" y="2584575"/>
              <a:ext cx="311639" cy="31163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57556" y="2590619"/>
              <a:ext cx="299550" cy="29955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51064" y="2608362"/>
              <a:ext cx="264064" cy="26406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48065" y="1554612"/>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485,000</a:t>
              </a:r>
            </a:p>
          </p:txBody>
        </p:sp>
        <p:sp>
          <p:nvSpPr>
            <p:cNvPr id="26" name="tx26"/>
            <p:cNvSpPr/>
            <p:nvPr/>
          </p:nvSpPr>
          <p:spPr>
            <a:xfrm>
              <a:off x="2272033" y="1554612"/>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335,000</a:t>
              </a:r>
            </a:p>
          </p:txBody>
        </p:sp>
        <p:sp>
          <p:nvSpPr>
            <p:cNvPr id="28" name="tx28"/>
            <p:cNvSpPr/>
            <p:nvPr/>
          </p:nvSpPr>
          <p:spPr>
            <a:xfrm>
              <a:off x="3094641" y="1552777"/>
              <a:ext cx="867734"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United States</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291,000</a:t>
              </a:r>
            </a:p>
          </p:txBody>
        </p:sp>
        <p:sp>
          <p:nvSpPr>
            <p:cNvPr id="30" name="tx30"/>
            <p:cNvSpPr/>
            <p:nvPr/>
          </p:nvSpPr>
          <p:spPr>
            <a:xfrm>
              <a:off x="4262719" y="1554612"/>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135,000</a:t>
              </a:r>
            </a:p>
          </p:txBody>
        </p:sp>
        <p:sp>
          <p:nvSpPr>
            <p:cNvPr id="32" name="tx32"/>
            <p:cNvSpPr/>
            <p:nvPr/>
          </p:nvSpPr>
          <p:spPr>
            <a:xfrm>
              <a:off x="5370666" y="1525888"/>
              <a:ext cx="618741"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Argentina</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100,000</a:t>
              </a:r>
            </a:p>
          </p:txBody>
        </p:sp>
        <p:sp>
          <p:nvSpPr>
            <p:cNvPr id="34" name="tx34"/>
            <p:cNvSpPr/>
            <p:nvPr/>
          </p:nvSpPr>
          <p:spPr>
            <a:xfrm>
              <a:off x="6611227" y="1554612"/>
              <a:ext cx="28915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Haiti</a:t>
              </a:r>
            </a:p>
          </p:txBody>
        </p:sp>
        <p:sp>
          <p:nvSpPr>
            <p:cNvPr id="35" name="tx35"/>
            <p:cNvSpPr/>
            <p:nvPr/>
          </p:nvSpPr>
          <p:spPr>
            <a:xfrm>
              <a:off x="653475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87,000</a:t>
              </a:r>
            </a:p>
          </p:txBody>
        </p:sp>
        <p:sp>
          <p:nvSpPr>
            <p:cNvPr id="36" name="tx36"/>
            <p:cNvSpPr/>
            <p:nvPr/>
          </p:nvSpPr>
          <p:spPr>
            <a:xfrm>
              <a:off x="7678910" y="1554612"/>
              <a:ext cx="30531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Peru</a:t>
              </a:r>
            </a:p>
          </p:txBody>
        </p:sp>
        <p:sp>
          <p:nvSpPr>
            <p:cNvPr id="37" name="tx37"/>
            <p:cNvSpPr/>
            <p:nvPr/>
          </p:nvSpPr>
          <p:spPr>
            <a:xfrm>
              <a:off x="7610522"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85,000</a:t>
              </a:r>
            </a:p>
          </p:txBody>
        </p:sp>
        <p:sp>
          <p:nvSpPr>
            <p:cNvPr id="38" name="tx38"/>
            <p:cNvSpPr/>
            <p:nvPr/>
          </p:nvSpPr>
          <p:spPr>
            <a:xfrm>
              <a:off x="8694438" y="1554612"/>
              <a:ext cx="42578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Bolivia</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81,000</a:t>
              </a:r>
            </a:p>
          </p:txBody>
        </p:sp>
        <p:sp>
          <p:nvSpPr>
            <p:cNvPr id="40" name="tx40"/>
            <p:cNvSpPr/>
            <p:nvPr/>
          </p:nvSpPr>
          <p:spPr>
            <a:xfrm>
              <a:off x="9713918" y="1554612"/>
              <a:ext cx="53835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Ecuador</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70,000</a:t>
              </a:r>
            </a:p>
          </p:txBody>
        </p:sp>
        <p:sp>
          <p:nvSpPr>
            <p:cNvPr id="42" name="tx42"/>
            <p:cNvSpPr/>
            <p:nvPr/>
          </p:nvSpPr>
          <p:spPr>
            <a:xfrm>
              <a:off x="10745502" y="1554612"/>
              <a:ext cx="62671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Honduras</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157198"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508421"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6" name="pt66"/>
            <p:cNvSpPr/>
            <p:nvPr/>
          </p:nvSpPr>
          <p:spPr>
            <a:xfrm>
              <a:off x="6224354"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7" name="pt67"/>
            <p:cNvSpPr/>
            <p:nvPr/>
          </p:nvSpPr>
          <p:spPr>
            <a:xfrm>
              <a:off x="6940287"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656221"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9" name="tx69"/>
            <p:cNvSpPr/>
            <p:nvPr/>
          </p:nvSpPr>
          <p:spPr>
            <a:xfrm>
              <a:off x="5773542"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0" name="tx70"/>
            <p:cNvSpPr/>
            <p:nvPr/>
          </p:nvSpPr>
          <p:spPr>
            <a:xfrm>
              <a:off x="6489475"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1" name="tx71"/>
            <p:cNvSpPr/>
            <p:nvPr/>
          </p:nvSpPr>
          <p:spPr>
            <a:xfrm>
              <a:off x="7205408"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2" name="tx72"/>
            <p:cNvSpPr/>
            <p:nvPr/>
          </p:nvSpPr>
          <p:spPr>
            <a:xfrm>
              <a:off x="7921341"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3" name="tx73"/>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1,941,000 children unvaccinated with MCV1 in AMR.
The top 10 countries accounted for 1,722,000 (89%) of unvaccinated children in AMR.
Mexico had the highest number of unvaccinated children (485,000), followed by Brazil (335,000). These account for approximately 25% and 17%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Cuba and El Salvador had the highest coverage (99%), while Haiti had the lowest coverage (65%).
MCV1 coverage increased in 15 out of 35 countries between 2022 and 2023. The largest increase was 29% points in Paraguay from 54% to 83%.
9 countries saw a decrease in coverage (Antigua and Barbuda, Argentina, Bolivia, Mexico, Nicaragua, Panama, Saint Vincent and the Grenadines, Suriname, and Trinidad and Tobago). The largest decline was 10% points in Mexico from 86% to 76%.
Coverage remained constant between 2022 and 2023 in the remaining 11 countries.
In 2023, 16 out of 35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7 countries (Antigua and Barbuda, Bahamas, Canada, El Salvador, Mexico, Suriname, and United States).
The largest increase in coverage was 7% points in Suriname from 64% in 2019 to 71% in 2023}.
Coverage was lower than in 2019 in 25 countries (Argentina, Barbados, Belize, Bolivia, Brazil, Chile, Colombia, Costa Rica, Dominica, Dominican Republic, Ecuador, Grenada, Guatemala, Guyana, Honduras, Jamaica, Nicaragua, Panama, Paraguay, Peru, Saint Kitts and Nevis, Saint Lucia, Saint Vincent and the Grenadines, Trinidad and Tobago, and Venezuela).
The largest decline in coverage was 25% points in Venezuela from 93% in 2019 to 68%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AMR, 3 out of 35 (9%) countries had MCV1 coverage below 70% in 2023. These are Bolivia, Haiti, and Venezuela.
These countries account for approximately 923,000 (7%) of the total annual cohort of surviving infants in the region.
There were 16 (46%) countries that achieved MCV1 of 90% or higher, accounting for 5,424,000 (41%)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498022" y="1632026"/>
              <a:ext cx="1778957" cy="1778962"/>
            </a:xfrm>
            <a:custGeom>
              <a:avLst/>
              <a:pathLst>
                <a:path w="1778957" h="1778962">
                  <a:moveTo>
                    <a:pt x="0" y="1778962"/>
                  </a:moveTo>
                  <a:lnTo>
                    <a:pt x="61343" y="1778830"/>
                  </a:lnTo>
                  <a:lnTo>
                    <a:pt x="122686" y="1778698"/>
                  </a:lnTo>
                  <a:lnTo>
                    <a:pt x="184030" y="1778566"/>
                  </a:lnTo>
                  <a:lnTo>
                    <a:pt x="245373" y="1778435"/>
                  </a:lnTo>
                  <a:lnTo>
                    <a:pt x="306716" y="1778303"/>
                  </a:lnTo>
                  <a:lnTo>
                    <a:pt x="368060" y="1778171"/>
                  </a:lnTo>
                  <a:lnTo>
                    <a:pt x="429403" y="1778039"/>
                  </a:lnTo>
                  <a:lnTo>
                    <a:pt x="490747" y="1777908"/>
                  </a:lnTo>
                  <a:lnTo>
                    <a:pt x="552090" y="1777776"/>
                  </a:lnTo>
                  <a:lnTo>
                    <a:pt x="613433" y="1777644"/>
                  </a:lnTo>
                  <a:lnTo>
                    <a:pt x="674777" y="1777512"/>
                  </a:lnTo>
                  <a:lnTo>
                    <a:pt x="736120" y="1777381"/>
                  </a:lnTo>
                  <a:lnTo>
                    <a:pt x="797463" y="1777249"/>
                  </a:lnTo>
                  <a:lnTo>
                    <a:pt x="858807" y="1777117"/>
                  </a:lnTo>
                  <a:lnTo>
                    <a:pt x="920150" y="1776985"/>
                  </a:lnTo>
                  <a:lnTo>
                    <a:pt x="981494" y="1776854"/>
                  </a:lnTo>
                  <a:lnTo>
                    <a:pt x="1042837" y="1776722"/>
                  </a:lnTo>
                  <a:lnTo>
                    <a:pt x="1104180" y="1776590"/>
                  </a:lnTo>
                  <a:lnTo>
                    <a:pt x="1165524" y="1776458"/>
                  </a:lnTo>
                  <a:lnTo>
                    <a:pt x="1226867" y="1776327"/>
                  </a:lnTo>
                  <a:lnTo>
                    <a:pt x="1288210" y="1776195"/>
                  </a:lnTo>
                  <a:lnTo>
                    <a:pt x="1349554" y="1776063"/>
                  </a:lnTo>
                  <a:lnTo>
                    <a:pt x="1410897" y="1775932"/>
                  </a:lnTo>
                  <a:lnTo>
                    <a:pt x="1472241" y="1775800"/>
                  </a:lnTo>
                  <a:lnTo>
                    <a:pt x="1533584" y="1775668"/>
                  </a:lnTo>
                  <a:lnTo>
                    <a:pt x="1594927" y="1775536"/>
                  </a:lnTo>
                  <a:lnTo>
                    <a:pt x="1656271" y="1775405"/>
                  </a:lnTo>
                  <a:lnTo>
                    <a:pt x="1717614" y="1775273"/>
                  </a:lnTo>
                  <a:lnTo>
                    <a:pt x="1778957" y="1775141"/>
                  </a:lnTo>
                  <a:lnTo>
                    <a:pt x="1777793" y="1714491"/>
                  </a:lnTo>
                  <a:lnTo>
                    <a:pt x="1774561" y="1653915"/>
                  </a:lnTo>
                  <a:lnTo>
                    <a:pt x="1769266" y="1593485"/>
                  </a:lnTo>
                  <a:lnTo>
                    <a:pt x="1761914" y="1533271"/>
                  </a:lnTo>
                  <a:lnTo>
                    <a:pt x="1752513" y="1473342"/>
                  </a:lnTo>
                  <a:lnTo>
                    <a:pt x="1741074" y="1413769"/>
                  </a:lnTo>
                  <a:lnTo>
                    <a:pt x="1727611" y="1354620"/>
                  </a:lnTo>
                  <a:lnTo>
                    <a:pt x="1712139" y="1295965"/>
                  </a:lnTo>
                  <a:lnTo>
                    <a:pt x="1694676" y="1237871"/>
                  </a:lnTo>
                  <a:lnTo>
                    <a:pt x="1675242" y="1180407"/>
                  </a:lnTo>
                  <a:lnTo>
                    <a:pt x="1653861" y="1123638"/>
                  </a:lnTo>
                  <a:lnTo>
                    <a:pt x="1630557" y="1067632"/>
                  </a:lnTo>
                  <a:lnTo>
                    <a:pt x="1605356" y="1012453"/>
                  </a:lnTo>
                  <a:lnTo>
                    <a:pt x="1578289" y="958164"/>
                  </a:lnTo>
                  <a:lnTo>
                    <a:pt x="1549387" y="904831"/>
                  </a:lnTo>
                  <a:lnTo>
                    <a:pt x="1518683" y="852513"/>
                  </a:lnTo>
                  <a:lnTo>
                    <a:pt x="1486213" y="801273"/>
                  </a:lnTo>
                  <a:lnTo>
                    <a:pt x="1452016" y="751170"/>
                  </a:lnTo>
                  <a:lnTo>
                    <a:pt x="1416129" y="702262"/>
                  </a:lnTo>
                  <a:lnTo>
                    <a:pt x="1378597" y="654606"/>
                  </a:lnTo>
                  <a:lnTo>
                    <a:pt x="1339461" y="608257"/>
                  </a:lnTo>
                  <a:lnTo>
                    <a:pt x="1298768" y="563269"/>
                  </a:lnTo>
                  <a:lnTo>
                    <a:pt x="1256564" y="519695"/>
                  </a:lnTo>
                  <a:lnTo>
                    <a:pt x="1212900" y="477586"/>
                  </a:lnTo>
                  <a:lnTo>
                    <a:pt x="1167825" y="436989"/>
                  </a:lnTo>
                  <a:lnTo>
                    <a:pt x="1121392" y="397953"/>
                  </a:lnTo>
                  <a:lnTo>
                    <a:pt x="1073655" y="360523"/>
                  </a:lnTo>
                  <a:lnTo>
                    <a:pt x="1024670" y="324742"/>
                  </a:lnTo>
                  <a:lnTo>
                    <a:pt x="974494" y="290651"/>
                  </a:lnTo>
                  <a:lnTo>
                    <a:pt x="923184" y="258292"/>
                  </a:lnTo>
                  <a:lnTo>
                    <a:pt x="870801" y="227700"/>
                  </a:lnTo>
                  <a:lnTo>
                    <a:pt x="817405" y="198913"/>
                  </a:lnTo>
                  <a:lnTo>
                    <a:pt x="763059" y="171962"/>
                  </a:lnTo>
                  <a:lnTo>
                    <a:pt x="707826" y="146881"/>
                  </a:lnTo>
                  <a:lnTo>
                    <a:pt x="651769" y="123697"/>
                  </a:lnTo>
                  <a:lnTo>
                    <a:pt x="594955" y="102437"/>
                  </a:lnTo>
                  <a:lnTo>
                    <a:pt x="537449" y="83127"/>
                  </a:lnTo>
                  <a:lnTo>
                    <a:pt x="479318" y="65789"/>
                  </a:lnTo>
                  <a:lnTo>
                    <a:pt x="420630" y="50443"/>
                  </a:lnTo>
                  <a:lnTo>
                    <a:pt x="361452" y="37107"/>
                  </a:lnTo>
                  <a:lnTo>
                    <a:pt x="301854" y="25796"/>
                  </a:lnTo>
                  <a:lnTo>
                    <a:pt x="241906" y="16524"/>
                  </a:lnTo>
                  <a:lnTo>
                    <a:pt x="181676" y="9301"/>
                  </a:lnTo>
                  <a:lnTo>
                    <a:pt x="121234" y="4135"/>
                  </a:lnTo>
                  <a:lnTo>
                    <a:pt x="60652" y="1034"/>
                  </a:lnTo>
                  <a:lnTo>
                    <a:pt x="0" y="0"/>
                  </a:lnTo>
                  <a:lnTo>
                    <a:pt x="0" y="61343"/>
                  </a:lnTo>
                  <a:lnTo>
                    <a:pt x="0" y="122687"/>
                  </a:lnTo>
                  <a:lnTo>
                    <a:pt x="0" y="184030"/>
                  </a:lnTo>
                  <a:lnTo>
                    <a:pt x="0" y="245374"/>
                  </a:lnTo>
                  <a:lnTo>
                    <a:pt x="0" y="306717"/>
                  </a:lnTo>
                  <a:lnTo>
                    <a:pt x="0" y="368061"/>
                  </a:lnTo>
                  <a:lnTo>
                    <a:pt x="0" y="429404"/>
                  </a:lnTo>
                  <a:lnTo>
                    <a:pt x="0" y="490748"/>
                  </a:lnTo>
                  <a:lnTo>
                    <a:pt x="0" y="552091"/>
                  </a:lnTo>
                  <a:lnTo>
                    <a:pt x="0" y="613435"/>
                  </a:lnTo>
                  <a:lnTo>
                    <a:pt x="0" y="674778"/>
                  </a:lnTo>
                  <a:lnTo>
                    <a:pt x="0" y="736122"/>
                  </a:lnTo>
                  <a:lnTo>
                    <a:pt x="0" y="797465"/>
                  </a:lnTo>
                  <a:lnTo>
                    <a:pt x="0" y="858809"/>
                  </a:lnTo>
                  <a:lnTo>
                    <a:pt x="0" y="920152"/>
                  </a:lnTo>
                  <a:lnTo>
                    <a:pt x="0" y="981496"/>
                  </a:lnTo>
                  <a:lnTo>
                    <a:pt x="0" y="1042839"/>
                  </a:lnTo>
                  <a:lnTo>
                    <a:pt x="0" y="1104183"/>
                  </a:lnTo>
                  <a:lnTo>
                    <a:pt x="0" y="1165526"/>
                  </a:lnTo>
                  <a:lnTo>
                    <a:pt x="0" y="1226870"/>
                  </a:lnTo>
                  <a:lnTo>
                    <a:pt x="0" y="1288213"/>
                  </a:lnTo>
                  <a:lnTo>
                    <a:pt x="0" y="1349557"/>
                  </a:lnTo>
                  <a:lnTo>
                    <a:pt x="0" y="1410900"/>
                  </a:lnTo>
                  <a:lnTo>
                    <a:pt x="0" y="1472244"/>
                  </a:lnTo>
                  <a:lnTo>
                    <a:pt x="0" y="1533587"/>
                  </a:lnTo>
                  <a:lnTo>
                    <a:pt x="0" y="1594931"/>
                  </a:lnTo>
                  <a:lnTo>
                    <a:pt x="0" y="1656275"/>
                  </a:lnTo>
                  <a:lnTo>
                    <a:pt x="0" y="1717618"/>
                  </a:lnTo>
                  <a:close/>
                </a:path>
              </a:pathLst>
            </a:custGeom>
            <a:solidFill>
              <a:srgbClr val="7ED7D1">
                <a:alpha val="100000"/>
              </a:srgbClr>
            </a:solidFill>
            <a:ln w="13550" cap="flat">
              <a:solidFill>
                <a:srgbClr val="000000">
                  <a:alpha val="100000"/>
                </a:srgbClr>
              </a:solidFill>
              <a:prstDash val="solid"/>
              <a:miter/>
            </a:ln>
          </p:spPr>
          <p:txBody>
            <a:bodyPr/>
            <a:lstStyle/>
            <a:p/>
          </p:txBody>
        </p:sp>
        <p:sp>
          <p:nvSpPr>
            <p:cNvPr id="5" name="pg5"/>
            <p:cNvSpPr/>
            <p:nvPr/>
          </p:nvSpPr>
          <p:spPr>
            <a:xfrm>
              <a:off x="2498022" y="3407168"/>
              <a:ext cx="1778957" cy="1573657"/>
            </a:xfrm>
            <a:custGeom>
              <a:avLst/>
              <a:pathLst>
                <a:path w="1778957" h="1573657">
                  <a:moveTo>
                    <a:pt x="0" y="3820"/>
                  </a:moveTo>
                  <a:lnTo>
                    <a:pt x="28856" y="57952"/>
                  </a:lnTo>
                  <a:lnTo>
                    <a:pt x="57713" y="112085"/>
                  </a:lnTo>
                  <a:lnTo>
                    <a:pt x="86570" y="166217"/>
                  </a:lnTo>
                  <a:lnTo>
                    <a:pt x="115427" y="220349"/>
                  </a:lnTo>
                  <a:lnTo>
                    <a:pt x="144284" y="274481"/>
                  </a:lnTo>
                  <a:lnTo>
                    <a:pt x="173141" y="328614"/>
                  </a:lnTo>
                  <a:lnTo>
                    <a:pt x="201998" y="382746"/>
                  </a:lnTo>
                  <a:lnTo>
                    <a:pt x="230855" y="436878"/>
                  </a:lnTo>
                  <a:lnTo>
                    <a:pt x="259712" y="491011"/>
                  </a:lnTo>
                  <a:lnTo>
                    <a:pt x="288569" y="545143"/>
                  </a:lnTo>
                  <a:lnTo>
                    <a:pt x="317426" y="599275"/>
                  </a:lnTo>
                  <a:lnTo>
                    <a:pt x="346283" y="653408"/>
                  </a:lnTo>
                  <a:lnTo>
                    <a:pt x="375139" y="707540"/>
                  </a:lnTo>
                  <a:lnTo>
                    <a:pt x="403996" y="761672"/>
                  </a:lnTo>
                  <a:lnTo>
                    <a:pt x="432853" y="815804"/>
                  </a:lnTo>
                  <a:lnTo>
                    <a:pt x="461710" y="869937"/>
                  </a:lnTo>
                  <a:lnTo>
                    <a:pt x="490567" y="924069"/>
                  </a:lnTo>
                  <a:lnTo>
                    <a:pt x="519424" y="978201"/>
                  </a:lnTo>
                  <a:lnTo>
                    <a:pt x="548281" y="1032334"/>
                  </a:lnTo>
                  <a:lnTo>
                    <a:pt x="577138" y="1086466"/>
                  </a:lnTo>
                  <a:lnTo>
                    <a:pt x="605995" y="1140598"/>
                  </a:lnTo>
                  <a:lnTo>
                    <a:pt x="634852" y="1194731"/>
                  </a:lnTo>
                  <a:lnTo>
                    <a:pt x="663709" y="1248863"/>
                  </a:lnTo>
                  <a:lnTo>
                    <a:pt x="692566" y="1302995"/>
                  </a:lnTo>
                  <a:lnTo>
                    <a:pt x="721422" y="1357127"/>
                  </a:lnTo>
                  <a:lnTo>
                    <a:pt x="750279" y="1411260"/>
                  </a:lnTo>
                  <a:lnTo>
                    <a:pt x="779136" y="1465392"/>
                  </a:lnTo>
                  <a:lnTo>
                    <a:pt x="807993" y="1519524"/>
                  </a:lnTo>
                  <a:lnTo>
                    <a:pt x="836850" y="1573657"/>
                  </a:lnTo>
                  <a:lnTo>
                    <a:pt x="889499" y="1544436"/>
                  </a:lnTo>
                  <a:lnTo>
                    <a:pt x="941128" y="1513450"/>
                  </a:lnTo>
                  <a:lnTo>
                    <a:pt x="991680" y="1480735"/>
                  </a:lnTo>
                  <a:lnTo>
                    <a:pt x="1041095" y="1446327"/>
                  </a:lnTo>
                  <a:lnTo>
                    <a:pt x="1089317" y="1410267"/>
                  </a:lnTo>
                  <a:lnTo>
                    <a:pt x="1136291" y="1372596"/>
                  </a:lnTo>
                  <a:lnTo>
                    <a:pt x="1181964" y="1333356"/>
                  </a:lnTo>
                  <a:lnTo>
                    <a:pt x="1226282" y="1292593"/>
                  </a:lnTo>
                  <a:lnTo>
                    <a:pt x="1269196" y="1250354"/>
                  </a:lnTo>
                  <a:lnTo>
                    <a:pt x="1310655" y="1206686"/>
                  </a:lnTo>
                  <a:lnTo>
                    <a:pt x="1350613" y="1161641"/>
                  </a:lnTo>
                  <a:lnTo>
                    <a:pt x="1389024" y="1115269"/>
                  </a:lnTo>
                  <a:lnTo>
                    <a:pt x="1425843" y="1067623"/>
                  </a:lnTo>
                  <a:lnTo>
                    <a:pt x="1461028" y="1018759"/>
                  </a:lnTo>
                  <a:lnTo>
                    <a:pt x="1494540" y="968732"/>
                  </a:lnTo>
                  <a:lnTo>
                    <a:pt x="1526339" y="917600"/>
                  </a:lnTo>
                  <a:lnTo>
                    <a:pt x="1556390" y="865420"/>
                  </a:lnTo>
                  <a:lnTo>
                    <a:pt x="1584657" y="812254"/>
                  </a:lnTo>
                  <a:lnTo>
                    <a:pt x="1611110" y="758161"/>
                  </a:lnTo>
                  <a:lnTo>
                    <a:pt x="1635716" y="703204"/>
                  </a:lnTo>
                  <a:lnTo>
                    <a:pt x="1658448" y="647446"/>
                  </a:lnTo>
                  <a:lnTo>
                    <a:pt x="1679280" y="590950"/>
                  </a:lnTo>
                  <a:lnTo>
                    <a:pt x="1698189" y="533782"/>
                  </a:lnTo>
                  <a:lnTo>
                    <a:pt x="1715151" y="476007"/>
                  </a:lnTo>
                  <a:lnTo>
                    <a:pt x="1730149" y="417690"/>
                  </a:lnTo>
                  <a:lnTo>
                    <a:pt x="1743165" y="358900"/>
                  </a:lnTo>
                  <a:lnTo>
                    <a:pt x="1754183" y="299703"/>
                  </a:lnTo>
                  <a:lnTo>
                    <a:pt x="1763192" y="240166"/>
                  </a:lnTo>
                  <a:lnTo>
                    <a:pt x="1770180" y="180359"/>
                  </a:lnTo>
                  <a:lnTo>
                    <a:pt x="1775141" y="120350"/>
                  </a:lnTo>
                  <a:lnTo>
                    <a:pt x="1778068" y="60207"/>
                  </a:lnTo>
                  <a:lnTo>
                    <a:pt x="1778957" y="0"/>
                  </a:lnTo>
                  <a:lnTo>
                    <a:pt x="1717614" y="131"/>
                  </a:lnTo>
                  <a:lnTo>
                    <a:pt x="1656271" y="263"/>
                  </a:lnTo>
                  <a:lnTo>
                    <a:pt x="1594927" y="395"/>
                  </a:lnTo>
                  <a:lnTo>
                    <a:pt x="1533584" y="526"/>
                  </a:lnTo>
                  <a:lnTo>
                    <a:pt x="1472241" y="658"/>
                  </a:lnTo>
                  <a:lnTo>
                    <a:pt x="1410897" y="790"/>
                  </a:lnTo>
                  <a:lnTo>
                    <a:pt x="1349554" y="922"/>
                  </a:lnTo>
                  <a:lnTo>
                    <a:pt x="1288210" y="1053"/>
                  </a:lnTo>
                  <a:lnTo>
                    <a:pt x="1226867" y="1185"/>
                  </a:lnTo>
                  <a:lnTo>
                    <a:pt x="1165524" y="1317"/>
                  </a:lnTo>
                  <a:lnTo>
                    <a:pt x="1104180" y="1449"/>
                  </a:lnTo>
                  <a:lnTo>
                    <a:pt x="1042837" y="1580"/>
                  </a:lnTo>
                  <a:lnTo>
                    <a:pt x="981494" y="1712"/>
                  </a:lnTo>
                  <a:lnTo>
                    <a:pt x="920150" y="1844"/>
                  </a:lnTo>
                  <a:lnTo>
                    <a:pt x="858807" y="1976"/>
                  </a:lnTo>
                  <a:lnTo>
                    <a:pt x="797463" y="2107"/>
                  </a:lnTo>
                  <a:lnTo>
                    <a:pt x="736120" y="2239"/>
                  </a:lnTo>
                  <a:lnTo>
                    <a:pt x="674777" y="2371"/>
                  </a:lnTo>
                  <a:lnTo>
                    <a:pt x="613433" y="2503"/>
                  </a:lnTo>
                  <a:lnTo>
                    <a:pt x="552090" y="2634"/>
                  </a:lnTo>
                  <a:lnTo>
                    <a:pt x="490747" y="2766"/>
                  </a:lnTo>
                  <a:lnTo>
                    <a:pt x="429403" y="2898"/>
                  </a:lnTo>
                  <a:lnTo>
                    <a:pt x="368060" y="3030"/>
                  </a:lnTo>
                  <a:lnTo>
                    <a:pt x="306716" y="3161"/>
                  </a:lnTo>
                  <a:lnTo>
                    <a:pt x="245373" y="3293"/>
                  </a:lnTo>
                  <a:lnTo>
                    <a:pt x="184030" y="3425"/>
                  </a:lnTo>
                  <a:lnTo>
                    <a:pt x="122686" y="3557"/>
                  </a:lnTo>
                  <a:lnTo>
                    <a:pt x="61343" y="3688"/>
                  </a:lnTo>
                  <a:close/>
                </a:path>
              </a:pathLst>
            </a:custGeom>
            <a:solidFill>
              <a:srgbClr val="66B0FF">
                <a:alpha val="100000"/>
              </a:srgbClr>
            </a:solidFill>
            <a:ln w="13550" cap="flat">
              <a:solidFill>
                <a:srgbClr val="000000">
                  <a:alpha val="100000"/>
                </a:srgbClr>
              </a:solidFill>
              <a:prstDash val="solid"/>
              <a:miter/>
            </a:ln>
          </p:spPr>
          <p:txBody>
            <a:bodyPr/>
            <a:lstStyle/>
            <a:p/>
          </p:txBody>
        </p:sp>
        <p:sp>
          <p:nvSpPr>
            <p:cNvPr id="6" name="pg6"/>
            <p:cNvSpPr/>
            <p:nvPr/>
          </p:nvSpPr>
          <p:spPr>
            <a:xfrm>
              <a:off x="1719431" y="3410988"/>
              <a:ext cx="1615441" cy="1778961"/>
            </a:xfrm>
            <a:custGeom>
              <a:avLst/>
              <a:pathLst>
                <a:path w="1615441" h="1778961">
                  <a:moveTo>
                    <a:pt x="778591" y="0"/>
                  </a:moveTo>
                  <a:lnTo>
                    <a:pt x="751743" y="55156"/>
                  </a:lnTo>
                  <a:lnTo>
                    <a:pt x="724895" y="110312"/>
                  </a:lnTo>
                  <a:lnTo>
                    <a:pt x="698047" y="165468"/>
                  </a:lnTo>
                  <a:lnTo>
                    <a:pt x="671199" y="220625"/>
                  </a:lnTo>
                  <a:lnTo>
                    <a:pt x="644351" y="275781"/>
                  </a:lnTo>
                  <a:lnTo>
                    <a:pt x="617503" y="330937"/>
                  </a:lnTo>
                  <a:lnTo>
                    <a:pt x="590655" y="386093"/>
                  </a:lnTo>
                  <a:lnTo>
                    <a:pt x="563807" y="441250"/>
                  </a:lnTo>
                  <a:lnTo>
                    <a:pt x="536959" y="496406"/>
                  </a:lnTo>
                  <a:lnTo>
                    <a:pt x="510111" y="551562"/>
                  </a:lnTo>
                  <a:lnTo>
                    <a:pt x="483263" y="606718"/>
                  </a:lnTo>
                  <a:lnTo>
                    <a:pt x="456415" y="661875"/>
                  </a:lnTo>
                  <a:lnTo>
                    <a:pt x="429567" y="717031"/>
                  </a:lnTo>
                  <a:lnTo>
                    <a:pt x="402719" y="772187"/>
                  </a:lnTo>
                  <a:lnTo>
                    <a:pt x="375871" y="827344"/>
                  </a:lnTo>
                  <a:lnTo>
                    <a:pt x="349023" y="882500"/>
                  </a:lnTo>
                  <a:lnTo>
                    <a:pt x="322175" y="937656"/>
                  </a:lnTo>
                  <a:lnTo>
                    <a:pt x="295327" y="992812"/>
                  </a:lnTo>
                  <a:lnTo>
                    <a:pt x="268479" y="1047969"/>
                  </a:lnTo>
                  <a:lnTo>
                    <a:pt x="241631" y="1103125"/>
                  </a:lnTo>
                  <a:lnTo>
                    <a:pt x="214783" y="1158281"/>
                  </a:lnTo>
                  <a:lnTo>
                    <a:pt x="187935" y="1213437"/>
                  </a:lnTo>
                  <a:lnTo>
                    <a:pt x="161087" y="1268594"/>
                  </a:lnTo>
                  <a:lnTo>
                    <a:pt x="134239" y="1323750"/>
                  </a:lnTo>
                  <a:lnTo>
                    <a:pt x="107391" y="1378906"/>
                  </a:lnTo>
                  <a:lnTo>
                    <a:pt x="80543" y="1434062"/>
                  </a:lnTo>
                  <a:lnTo>
                    <a:pt x="53695" y="1489219"/>
                  </a:lnTo>
                  <a:lnTo>
                    <a:pt x="26847" y="1544375"/>
                  </a:lnTo>
                  <a:lnTo>
                    <a:pt x="0" y="1599531"/>
                  </a:lnTo>
                  <a:lnTo>
                    <a:pt x="56314" y="1625737"/>
                  </a:lnTo>
                  <a:lnTo>
                    <a:pt x="113509" y="1649961"/>
                  </a:lnTo>
                  <a:lnTo>
                    <a:pt x="171514" y="1672173"/>
                  </a:lnTo>
                  <a:lnTo>
                    <a:pt x="230260" y="1692347"/>
                  </a:lnTo>
                  <a:lnTo>
                    <a:pt x="289674" y="1710457"/>
                  </a:lnTo>
                  <a:lnTo>
                    <a:pt x="349684" y="1726483"/>
                  </a:lnTo>
                  <a:lnTo>
                    <a:pt x="410217" y="1740404"/>
                  </a:lnTo>
                  <a:lnTo>
                    <a:pt x="471199" y="1752203"/>
                  </a:lnTo>
                  <a:lnTo>
                    <a:pt x="532556" y="1761866"/>
                  </a:lnTo>
                  <a:lnTo>
                    <a:pt x="594213" y="1769381"/>
                  </a:lnTo>
                  <a:lnTo>
                    <a:pt x="656094" y="1774739"/>
                  </a:lnTo>
                  <a:lnTo>
                    <a:pt x="718125" y="1777934"/>
                  </a:lnTo>
                  <a:lnTo>
                    <a:pt x="780230" y="1778961"/>
                  </a:lnTo>
                  <a:lnTo>
                    <a:pt x="842332" y="1777819"/>
                  </a:lnTo>
                  <a:lnTo>
                    <a:pt x="904357" y="1774510"/>
                  </a:lnTo>
                  <a:lnTo>
                    <a:pt x="966229" y="1769038"/>
                  </a:lnTo>
                  <a:lnTo>
                    <a:pt x="1027872" y="1761409"/>
                  </a:lnTo>
                  <a:lnTo>
                    <a:pt x="1089211" y="1751633"/>
                  </a:lnTo>
                  <a:lnTo>
                    <a:pt x="1150171" y="1739722"/>
                  </a:lnTo>
                  <a:lnTo>
                    <a:pt x="1210678" y="1725690"/>
                  </a:lnTo>
                  <a:lnTo>
                    <a:pt x="1270659" y="1709554"/>
                  </a:lnTo>
                  <a:lnTo>
                    <a:pt x="1330039" y="1691333"/>
                  </a:lnTo>
                  <a:lnTo>
                    <a:pt x="1388748" y="1671051"/>
                  </a:lnTo>
                  <a:lnTo>
                    <a:pt x="1446712" y="1648732"/>
                  </a:lnTo>
                  <a:lnTo>
                    <a:pt x="1503862" y="1624403"/>
                  </a:lnTo>
                  <a:lnTo>
                    <a:pt x="1560128" y="1598094"/>
                  </a:lnTo>
                  <a:lnTo>
                    <a:pt x="1615441" y="1569836"/>
                  </a:lnTo>
                  <a:lnTo>
                    <a:pt x="1586584" y="1515704"/>
                  </a:lnTo>
                  <a:lnTo>
                    <a:pt x="1557727" y="1461572"/>
                  </a:lnTo>
                  <a:lnTo>
                    <a:pt x="1528871" y="1407439"/>
                  </a:lnTo>
                  <a:lnTo>
                    <a:pt x="1500014" y="1353307"/>
                  </a:lnTo>
                  <a:lnTo>
                    <a:pt x="1471157" y="1299175"/>
                  </a:lnTo>
                  <a:lnTo>
                    <a:pt x="1442300" y="1245042"/>
                  </a:lnTo>
                  <a:lnTo>
                    <a:pt x="1413443" y="1190910"/>
                  </a:lnTo>
                  <a:lnTo>
                    <a:pt x="1384586" y="1136778"/>
                  </a:lnTo>
                  <a:lnTo>
                    <a:pt x="1355729" y="1082645"/>
                  </a:lnTo>
                  <a:lnTo>
                    <a:pt x="1326872" y="1028513"/>
                  </a:lnTo>
                  <a:lnTo>
                    <a:pt x="1298015" y="974381"/>
                  </a:lnTo>
                  <a:lnTo>
                    <a:pt x="1269158" y="920249"/>
                  </a:lnTo>
                  <a:lnTo>
                    <a:pt x="1240301" y="866116"/>
                  </a:lnTo>
                  <a:lnTo>
                    <a:pt x="1211444" y="811984"/>
                  </a:lnTo>
                  <a:lnTo>
                    <a:pt x="1182588" y="757852"/>
                  </a:lnTo>
                  <a:lnTo>
                    <a:pt x="1153731" y="703719"/>
                  </a:lnTo>
                  <a:lnTo>
                    <a:pt x="1124874" y="649587"/>
                  </a:lnTo>
                  <a:lnTo>
                    <a:pt x="1096017" y="595455"/>
                  </a:lnTo>
                  <a:lnTo>
                    <a:pt x="1067160" y="541322"/>
                  </a:lnTo>
                  <a:lnTo>
                    <a:pt x="1038303" y="487190"/>
                  </a:lnTo>
                  <a:lnTo>
                    <a:pt x="1009446" y="433058"/>
                  </a:lnTo>
                  <a:lnTo>
                    <a:pt x="980589" y="378926"/>
                  </a:lnTo>
                  <a:lnTo>
                    <a:pt x="951732" y="324793"/>
                  </a:lnTo>
                  <a:lnTo>
                    <a:pt x="922875" y="270661"/>
                  </a:lnTo>
                  <a:lnTo>
                    <a:pt x="894018" y="216529"/>
                  </a:lnTo>
                  <a:lnTo>
                    <a:pt x="865161" y="162396"/>
                  </a:lnTo>
                  <a:lnTo>
                    <a:pt x="836305" y="108264"/>
                  </a:lnTo>
                  <a:lnTo>
                    <a:pt x="807448" y="54132"/>
                  </a:lnTo>
                  <a:close/>
                </a:path>
              </a:pathLst>
            </a:custGeom>
            <a:solidFill>
              <a:srgbClr val="822E1C">
                <a:alpha val="100000"/>
              </a:srgbClr>
            </a:solidFill>
            <a:ln w="13550" cap="flat">
              <a:solidFill>
                <a:srgbClr val="000000">
                  <a:alpha val="100000"/>
                </a:srgbClr>
              </a:solidFill>
              <a:prstDash val="solid"/>
              <a:miter/>
            </a:ln>
          </p:spPr>
          <p:txBody>
            <a:bodyPr/>
            <a:lstStyle/>
            <a:p/>
          </p:txBody>
        </p:sp>
        <p:sp>
          <p:nvSpPr>
            <p:cNvPr id="7" name="pg7"/>
            <p:cNvSpPr/>
            <p:nvPr/>
          </p:nvSpPr>
          <p:spPr>
            <a:xfrm>
              <a:off x="1116624" y="3410988"/>
              <a:ext cx="1381398" cy="1599531"/>
            </a:xfrm>
            <a:custGeom>
              <a:avLst/>
              <a:pathLst>
                <a:path w="1381398" h="1599531">
                  <a:moveTo>
                    <a:pt x="1381398" y="0"/>
                  </a:moveTo>
                  <a:lnTo>
                    <a:pt x="1333763" y="38652"/>
                  </a:lnTo>
                  <a:lnTo>
                    <a:pt x="1286129" y="77304"/>
                  </a:lnTo>
                  <a:lnTo>
                    <a:pt x="1238495" y="115956"/>
                  </a:lnTo>
                  <a:lnTo>
                    <a:pt x="1190860" y="154608"/>
                  </a:lnTo>
                  <a:lnTo>
                    <a:pt x="1143226" y="193260"/>
                  </a:lnTo>
                  <a:lnTo>
                    <a:pt x="1095591" y="231912"/>
                  </a:lnTo>
                  <a:lnTo>
                    <a:pt x="1047957" y="270565"/>
                  </a:lnTo>
                  <a:lnTo>
                    <a:pt x="1000322" y="309217"/>
                  </a:lnTo>
                  <a:lnTo>
                    <a:pt x="952688" y="347869"/>
                  </a:lnTo>
                  <a:lnTo>
                    <a:pt x="905054" y="386521"/>
                  </a:lnTo>
                  <a:lnTo>
                    <a:pt x="857419" y="425173"/>
                  </a:lnTo>
                  <a:lnTo>
                    <a:pt x="809785" y="463825"/>
                  </a:lnTo>
                  <a:lnTo>
                    <a:pt x="762150" y="502478"/>
                  </a:lnTo>
                  <a:lnTo>
                    <a:pt x="714516" y="541130"/>
                  </a:lnTo>
                  <a:lnTo>
                    <a:pt x="666881" y="579782"/>
                  </a:lnTo>
                  <a:lnTo>
                    <a:pt x="619247" y="618434"/>
                  </a:lnTo>
                  <a:lnTo>
                    <a:pt x="571613" y="657086"/>
                  </a:lnTo>
                  <a:lnTo>
                    <a:pt x="523978" y="695738"/>
                  </a:lnTo>
                  <a:lnTo>
                    <a:pt x="476344" y="734390"/>
                  </a:lnTo>
                  <a:lnTo>
                    <a:pt x="428709" y="773043"/>
                  </a:lnTo>
                  <a:lnTo>
                    <a:pt x="381075" y="811695"/>
                  </a:lnTo>
                  <a:lnTo>
                    <a:pt x="333440" y="850347"/>
                  </a:lnTo>
                  <a:lnTo>
                    <a:pt x="285806" y="888999"/>
                  </a:lnTo>
                  <a:lnTo>
                    <a:pt x="238172" y="927651"/>
                  </a:lnTo>
                  <a:lnTo>
                    <a:pt x="190537" y="966303"/>
                  </a:lnTo>
                  <a:lnTo>
                    <a:pt x="142903" y="1004956"/>
                  </a:lnTo>
                  <a:lnTo>
                    <a:pt x="95268" y="1043608"/>
                  </a:lnTo>
                  <a:lnTo>
                    <a:pt x="47634" y="1082260"/>
                  </a:lnTo>
                  <a:lnTo>
                    <a:pt x="0" y="1120912"/>
                  </a:lnTo>
                  <a:lnTo>
                    <a:pt x="41641" y="1170366"/>
                  </a:lnTo>
                  <a:lnTo>
                    <a:pt x="85051" y="1218273"/>
                  </a:lnTo>
                  <a:lnTo>
                    <a:pt x="130174" y="1264572"/>
                  </a:lnTo>
                  <a:lnTo>
                    <a:pt x="176949" y="1309201"/>
                  </a:lnTo>
                  <a:lnTo>
                    <a:pt x="225315" y="1352101"/>
                  </a:lnTo>
                  <a:lnTo>
                    <a:pt x="275207" y="1393215"/>
                  </a:lnTo>
                  <a:lnTo>
                    <a:pt x="326561" y="1432489"/>
                  </a:lnTo>
                  <a:lnTo>
                    <a:pt x="379307" y="1469871"/>
                  </a:lnTo>
                  <a:lnTo>
                    <a:pt x="433378" y="1505311"/>
                  </a:lnTo>
                  <a:lnTo>
                    <a:pt x="488700" y="1538764"/>
                  </a:lnTo>
                  <a:lnTo>
                    <a:pt x="545201" y="1570185"/>
                  </a:lnTo>
                  <a:lnTo>
                    <a:pt x="602807" y="1599531"/>
                  </a:lnTo>
                  <a:lnTo>
                    <a:pt x="629655" y="1544375"/>
                  </a:lnTo>
                  <a:lnTo>
                    <a:pt x="656503" y="1489219"/>
                  </a:lnTo>
                  <a:lnTo>
                    <a:pt x="683351" y="1434062"/>
                  </a:lnTo>
                  <a:lnTo>
                    <a:pt x="710198" y="1378906"/>
                  </a:lnTo>
                  <a:lnTo>
                    <a:pt x="737046" y="1323750"/>
                  </a:lnTo>
                  <a:lnTo>
                    <a:pt x="763894" y="1268594"/>
                  </a:lnTo>
                  <a:lnTo>
                    <a:pt x="790742" y="1213437"/>
                  </a:lnTo>
                  <a:lnTo>
                    <a:pt x="817590" y="1158281"/>
                  </a:lnTo>
                  <a:lnTo>
                    <a:pt x="844438" y="1103125"/>
                  </a:lnTo>
                  <a:lnTo>
                    <a:pt x="871286" y="1047969"/>
                  </a:lnTo>
                  <a:lnTo>
                    <a:pt x="898134" y="992812"/>
                  </a:lnTo>
                  <a:lnTo>
                    <a:pt x="924982" y="937656"/>
                  </a:lnTo>
                  <a:lnTo>
                    <a:pt x="951830" y="882500"/>
                  </a:lnTo>
                  <a:lnTo>
                    <a:pt x="978678" y="827344"/>
                  </a:lnTo>
                  <a:lnTo>
                    <a:pt x="1005526" y="772187"/>
                  </a:lnTo>
                  <a:lnTo>
                    <a:pt x="1032374" y="717031"/>
                  </a:lnTo>
                  <a:lnTo>
                    <a:pt x="1059222" y="661875"/>
                  </a:lnTo>
                  <a:lnTo>
                    <a:pt x="1086070" y="606718"/>
                  </a:lnTo>
                  <a:lnTo>
                    <a:pt x="1112918" y="551562"/>
                  </a:lnTo>
                  <a:lnTo>
                    <a:pt x="1139766" y="496406"/>
                  </a:lnTo>
                  <a:lnTo>
                    <a:pt x="1166614" y="441250"/>
                  </a:lnTo>
                  <a:lnTo>
                    <a:pt x="1193462" y="386093"/>
                  </a:lnTo>
                  <a:lnTo>
                    <a:pt x="1220310" y="330937"/>
                  </a:lnTo>
                  <a:lnTo>
                    <a:pt x="1247158" y="275781"/>
                  </a:lnTo>
                  <a:lnTo>
                    <a:pt x="1274006" y="220625"/>
                  </a:lnTo>
                  <a:lnTo>
                    <a:pt x="1300854" y="165468"/>
                  </a:lnTo>
                  <a:lnTo>
                    <a:pt x="1327702" y="110312"/>
                  </a:lnTo>
                  <a:lnTo>
                    <a:pt x="1354550" y="55156"/>
                  </a:lnTo>
                  <a:close/>
                </a:path>
              </a:pathLst>
            </a:custGeom>
            <a:solidFill>
              <a:srgbClr val="1C7F93">
                <a:alpha val="100000"/>
              </a:srgbClr>
            </a:solidFill>
            <a:ln w="13550" cap="flat">
              <a:solidFill>
                <a:srgbClr val="000000">
                  <a:alpha val="100000"/>
                </a:srgbClr>
              </a:solidFill>
              <a:prstDash val="solid"/>
              <a:miter/>
            </a:ln>
          </p:spPr>
          <p:txBody>
            <a:bodyPr/>
            <a:lstStyle/>
            <a:p/>
          </p:txBody>
        </p:sp>
        <p:sp>
          <p:nvSpPr>
            <p:cNvPr id="8" name="pg8"/>
            <p:cNvSpPr/>
            <p:nvPr/>
          </p:nvSpPr>
          <p:spPr>
            <a:xfrm>
              <a:off x="831890" y="3410988"/>
              <a:ext cx="1666132" cy="1120912"/>
            </a:xfrm>
            <a:custGeom>
              <a:avLst/>
              <a:pathLst>
                <a:path w="1666132" h="1120912">
                  <a:moveTo>
                    <a:pt x="1666132" y="0"/>
                  </a:moveTo>
                  <a:lnTo>
                    <a:pt x="1608679" y="21498"/>
                  </a:lnTo>
                  <a:lnTo>
                    <a:pt x="1551226" y="42997"/>
                  </a:lnTo>
                  <a:lnTo>
                    <a:pt x="1493773" y="64496"/>
                  </a:lnTo>
                  <a:lnTo>
                    <a:pt x="1436320" y="85995"/>
                  </a:lnTo>
                  <a:lnTo>
                    <a:pt x="1378868" y="107494"/>
                  </a:lnTo>
                  <a:lnTo>
                    <a:pt x="1321415" y="128992"/>
                  </a:lnTo>
                  <a:lnTo>
                    <a:pt x="1263962" y="150491"/>
                  </a:lnTo>
                  <a:lnTo>
                    <a:pt x="1206509" y="171990"/>
                  </a:lnTo>
                  <a:lnTo>
                    <a:pt x="1149056" y="193489"/>
                  </a:lnTo>
                  <a:lnTo>
                    <a:pt x="1091603" y="214988"/>
                  </a:lnTo>
                  <a:lnTo>
                    <a:pt x="1034151" y="236486"/>
                  </a:lnTo>
                  <a:lnTo>
                    <a:pt x="976698" y="257985"/>
                  </a:lnTo>
                  <a:lnTo>
                    <a:pt x="919245" y="279484"/>
                  </a:lnTo>
                  <a:lnTo>
                    <a:pt x="861792" y="300983"/>
                  </a:lnTo>
                  <a:lnTo>
                    <a:pt x="804339" y="322482"/>
                  </a:lnTo>
                  <a:lnTo>
                    <a:pt x="746886" y="343981"/>
                  </a:lnTo>
                  <a:lnTo>
                    <a:pt x="689434" y="365479"/>
                  </a:lnTo>
                  <a:lnTo>
                    <a:pt x="631981" y="386978"/>
                  </a:lnTo>
                  <a:lnTo>
                    <a:pt x="574528" y="408477"/>
                  </a:lnTo>
                  <a:lnTo>
                    <a:pt x="517075" y="429976"/>
                  </a:lnTo>
                  <a:lnTo>
                    <a:pt x="459622" y="451475"/>
                  </a:lnTo>
                  <a:lnTo>
                    <a:pt x="402169" y="472973"/>
                  </a:lnTo>
                  <a:lnTo>
                    <a:pt x="344717" y="494472"/>
                  </a:lnTo>
                  <a:lnTo>
                    <a:pt x="287264" y="515971"/>
                  </a:lnTo>
                  <a:lnTo>
                    <a:pt x="229811" y="537470"/>
                  </a:lnTo>
                  <a:lnTo>
                    <a:pt x="172358" y="558969"/>
                  </a:lnTo>
                  <a:lnTo>
                    <a:pt x="114905" y="580467"/>
                  </a:lnTo>
                  <a:lnTo>
                    <a:pt x="57452" y="601966"/>
                  </a:lnTo>
                  <a:lnTo>
                    <a:pt x="0" y="623465"/>
                  </a:lnTo>
                  <a:lnTo>
                    <a:pt x="23489" y="682957"/>
                  </a:lnTo>
                  <a:lnTo>
                    <a:pt x="49102" y="741566"/>
                  </a:lnTo>
                  <a:lnTo>
                    <a:pt x="76805" y="799216"/>
                  </a:lnTo>
                  <a:lnTo>
                    <a:pt x="106563" y="855833"/>
                  </a:lnTo>
                  <a:lnTo>
                    <a:pt x="138337" y="911344"/>
                  </a:lnTo>
                  <a:lnTo>
                    <a:pt x="172086" y="965677"/>
                  </a:lnTo>
                  <a:lnTo>
                    <a:pt x="207766" y="1018761"/>
                  </a:lnTo>
                  <a:lnTo>
                    <a:pt x="245331" y="1070528"/>
                  </a:lnTo>
                  <a:lnTo>
                    <a:pt x="284733" y="1120912"/>
                  </a:lnTo>
                  <a:lnTo>
                    <a:pt x="332368" y="1082260"/>
                  </a:lnTo>
                  <a:lnTo>
                    <a:pt x="380002" y="1043608"/>
                  </a:lnTo>
                  <a:lnTo>
                    <a:pt x="427637" y="1004956"/>
                  </a:lnTo>
                  <a:lnTo>
                    <a:pt x="475271" y="966303"/>
                  </a:lnTo>
                  <a:lnTo>
                    <a:pt x="522906" y="927651"/>
                  </a:lnTo>
                  <a:lnTo>
                    <a:pt x="570540" y="888999"/>
                  </a:lnTo>
                  <a:lnTo>
                    <a:pt x="618174" y="850347"/>
                  </a:lnTo>
                  <a:lnTo>
                    <a:pt x="665809" y="811695"/>
                  </a:lnTo>
                  <a:lnTo>
                    <a:pt x="713443" y="773043"/>
                  </a:lnTo>
                  <a:lnTo>
                    <a:pt x="761078" y="734390"/>
                  </a:lnTo>
                  <a:lnTo>
                    <a:pt x="808712" y="695738"/>
                  </a:lnTo>
                  <a:lnTo>
                    <a:pt x="856347" y="657086"/>
                  </a:lnTo>
                  <a:lnTo>
                    <a:pt x="903981" y="618434"/>
                  </a:lnTo>
                  <a:lnTo>
                    <a:pt x="951615" y="579782"/>
                  </a:lnTo>
                  <a:lnTo>
                    <a:pt x="999250" y="541130"/>
                  </a:lnTo>
                  <a:lnTo>
                    <a:pt x="1046884" y="502478"/>
                  </a:lnTo>
                  <a:lnTo>
                    <a:pt x="1094519" y="463825"/>
                  </a:lnTo>
                  <a:lnTo>
                    <a:pt x="1142153" y="425173"/>
                  </a:lnTo>
                  <a:lnTo>
                    <a:pt x="1189788" y="386521"/>
                  </a:lnTo>
                  <a:lnTo>
                    <a:pt x="1237422" y="347869"/>
                  </a:lnTo>
                  <a:lnTo>
                    <a:pt x="1285056" y="309217"/>
                  </a:lnTo>
                  <a:lnTo>
                    <a:pt x="1332691" y="270565"/>
                  </a:lnTo>
                  <a:lnTo>
                    <a:pt x="1380325" y="231912"/>
                  </a:lnTo>
                  <a:lnTo>
                    <a:pt x="1427960" y="193260"/>
                  </a:lnTo>
                  <a:lnTo>
                    <a:pt x="1475594" y="154608"/>
                  </a:lnTo>
                  <a:lnTo>
                    <a:pt x="1523228" y="115956"/>
                  </a:lnTo>
                  <a:lnTo>
                    <a:pt x="1570863" y="77304"/>
                  </a:lnTo>
                  <a:lnTo>
                    <a:pt x="1618497" y="38652"/>
                  </a:lnTo>
                  <a:close/>
                </a:path>
              </a:pathLst>
            </a:custGeom>
            <a:solidFill>
              <a:srgbClr val="AAF400">
                <a:alpha val="100000"/>
              </a:srgbClr>
            </a:solidFill>
            <a:ln w="13550" cap="flat">
              <a:solidFill>
                <a:srgbClr val="000000">
                  <a:alpha val="100000"/>
                </a:srgbClr>
              </a:solidFill>
              <a:prstDash val="solid"/>
              <a:miter/>
            </a:ln>
          </p:spPr>
          <p:txBody>
            <a:bodyPr/>
            <a:lstStyle/>
            <a:p/>
          </p:txBody>
        </p:sp>
        <p:sp>
          <p:nvSpPr>
            <p:cNvPr id="9" name="pg9"/>
            <p:cNvSpPr/>
            <p:nvPr/>
          </p:nvSpPr>
          <p:spPr>
            <a:xfrm>
              <a:off x="724190" y="3410988"/>
              <a:ext cx="1773831" cy="623465"/>
            </a:xfrm>
            <a:custGeom>
              <a:avLst/>
              <a:pathLst>
                <a:path w="1773831" h="623465">
                  <a:moveTo>
                    <a:pt x="1773831" y="0"/>
                  </a:moveTo>
                  <a:lnTo>
                    <a:pt x="1712664" y="4655"/>
                  </a:lnTo>
                  <a:lnTo>
                    <a:pt x="1651498" y="9310"/>
                  </a:lnTo>
                  <a:lnTo>
                    <a:pt x="1590331" y="13966"/>
                  </a:lnTo>
                  <a:lnTo>
                    <a:pt x="1529165" y="18621"/>
                  </a:lnTo>
                  <a:lnTo>
                    <a:pt x="1467998" y="23277"/>
                  </a:lnTo>
                  <a:lnTo>
                    <a:pt x="1406831" y="27932"/>
                  </a:lnTo>
                  <a:lnTo>
                    <a:pt x="1345665" y="32588"/>
                  </a:lnTo>
                  <a:lnTo>
                    <a:pt x="1284498" y="37243"/>
                  </a:lnTo>
                  <a:lnTo>
                    <a:pt x="1223332" y="41899"/>
                  </a:lnTo>
                  <a:lnTo>
                    <a:pt x="1162165" y="46554"/>
                  </a:lnTo>
                  <a:lnTo>
                    <a:pt x="1100998" y="51210"/>
                  </a:lnTo>
                  <a:lnTo>
                    <a:pt x="1039832" y="55865"/>
                  </a:lnTo>
                  <a:lnTo>
                    <a:pt x="978665" y="60521"/>
                  </a:lnTo>
                  <a:lnTo>
                    <a:pt x="917499" y="65176"/>
                  </a:lnTo>
                  <a:lnTo>
                    <a:pt x="856332" y="69832"/>
                  </a:lnTo>
                  <a:lnTo>
                    <a:pt x="795165" y="74487"/>
                  </a:lnTo>
                  <a:lnTo>
                    <a:pt x="733999" y="79143"/>
                  </a:lnTo>
                  <a:lnTo>
                    <a:pt x="672832" y="83798"/>
                  </a:lnTo>
                  <a:lnTo>
                    <a:pt x="611666" y="88454"/>
                  </a:lnTo>
                  <a:lnTo>
                    <a:pt x="550499" y="93109"/>
                  </a:lnTo>
                  <a:lnTo>
                    <a:pt x="489332" y="97765"/>
                  </a:lnTo>
                  <a:lnTo>
                    <a:pt x="428166" y="102420"/>
                  </a:lnTo>
                  <a:lnTo>
                    <a:pt x="366999" y="107076"/>
                  </a:lnTo>
                  <a:lnTo>
                    <a:pt x="305833" y="111731"/>
                  </a:lnTo>
                  <a:lnTo>
                    <a:pt x="244666" y="116387"/>
                  </a:lnTo>
                  <a:lnTo>
                    <a:pt x="183499" y="121042"/>
                  </a:lnTo>
                  <a:lnTo>
                    <a:pt x="122333" y="125698"/>
                  </a:lnTo>
                  <a:lnTo>
                    <a:pt x="61166" y="130353"/>
                  </a:lnTo>
                  <a:lnTo>
                    <a:pt x="0" y="135009"/>
                  </a:lnTo>
                  <a:lnTo>
                    <a:pt x="5862" y="197462"/>
                  </a:lnTo>
                  <a:lnTo>
                    <a:pt x="13923" y="259670"/>
                  </a:lnTo>
                  <a:lnTo>
                    <a:pt x="24172" y="321556"/>
                  </a:lnTo>
                  <a:lnTo>
                    <a:pt x="36596" y="383041"/>
                  </a:lnTo>
                  <a:lnTo>
                    <a:pt x="51181" y="444050"/>
                  </a:lnTo>
                  <a:lnTo>
                    <a:pt x="67907" y="504507"/>
                  </a:lnTo>
                  <a:lnTo>
                    <a:pt x="86754" y="564337"/>
                  </a:lnTo>
                  <a:lnTo>
                    <a:pt x="107699" y="623465"/>
                  </a:lnTo>
                  <a:lnTo>
                    <a:pt x="165152" y="601966"/>
                  </a:lnTo>
                  <a:lnTo>
                    <a:pt x="222605" y="580467"/>
                  </a:lnTo>
                  <a:lnTo>
                    <a:pt x="280057" y="558969"/>
                  </a:lnTo>
                  <a:lnTo>
                    <a:pt x="337510" y="537470"/>
                  </a:lnTo>
                  <a:lnTo>
                    <a:pt x="394963" y="515971"/>
                  </a:lnTo>
                  <a:lnTo>
                    <a:pt x="452416" y="494472"/>
                  </a:lnTo>
                  <a:lnTo>
                    <a:pt x="509869" y="472973"/>
                  </a:lnTo>
                  <a:lnTo>
                    <a:pt x="567322" y="451475"/>
                  </a:lnTo>
                  <a:lnTo>
                    <a:pt x="624774" y="429976"/>
                  </a:lnTo>
                  <a:lnTo>
                    <a:pt x="682227" y="408477"/>
                  </a:lnTo>
                  <a:lnTo>
                    <a:pt x="739680" y="386978"/>
                  </a:lnTo>
                  <a:lnTo>
                    <a:pt x="797133" y="365479"/>
                  </a:lnTo>
                  <a:lnTo>
                    <a:pt x="854586" y="343981"/>
                  </a:lnTo>
                  <a:lnTo>
                    <a:pt x="912039" y="322482"/>
                  </a:lnTo>
                  <a:lnTo>
                    <a:pt x="969491" y="300983"/>
                  </a:lnTo>
                  <a:lnTo>
                    <a:pt x="1026944" y="279484"/>
                  </a:lnTo>
                  <a:lnTo>
                    <a:pt x="1084397" y="257985"/>
                  </a:lnTo>
                  <a:lnTo>
                    <a:pt x="1141850" y="236486"/>
                  </a:lnTo>
                  <a:lnTo>
                    <a:pt x="1199303" y="214988"/>
                  </a:lnTo>
                  <a:lnTo>
                    <a:pt x="1256756" y="193489"/>
                  </a:lnTo>
                  <a:lnTo>
                    <a:pt x="1314208" y="171990"/>
                  </a:lnTo>
                  <a:lnTo>
                    <a:pt x="1371661" y="150491"/>
                  </a:lnTo>
                  <a:lnTo>
                    <a:pt x="1429114" y="128992"/>
                  </a:lnTo>
                  <a:lnTo>
                    <a:pt x="1486567" y="107494"/>
                  </a:lnTo>
                  <a:lnTo>
                    <a:pt x="1544020" y="85995"/>
                  </a:lnTo>
                  <a:lnTo>
                    <a:pt x="1601473" y="64496"/>
                  </a:lnTo>
                  <a:lnTo>
                    <a:pt x="1658925" y="42997"/>
                  </a:lnTo>
                  <a:lnTo>
                    <a:pt x="1716378" y="21498"/>
                  </a:lnTo>
                  <a:close/>
                </a:path>
              </a:pathLst>
            </a:custGeom>
            <a:solidFill>
              <a:srgbClr val="DEA0FD">
                <a:alpha val="100000"/>
              </a:srgbClr>
            </a:solidFill>
            <a:ln w="13550" cap="flat">
              <a:solidFill>
                <a:srgbClr val="000000">
                  <a:alpha val="100000"/>
                </a:srgbClr>
              </a:solidFill>
              <a:prstDash val="solid"/>
              <a:miter/>
            </a:ln>
          </p:spPr>
          <p:txBody>
            <a:bodyPr/>
            <a:lstStyle/>
            <a:p/>
          </p:txBody>
        </p:sp>
        <p:sp>
          <p:nvSpPr>
            <p:cNvPr id="10" name="pg10"/>
            <p:cNvSpPr/>
            <p:nvPr/>
          </p:nvSpPr>
          <p:spPr>
            <a:xfrm>
              <a:off x="719101" y="3056449"/>
              <a:ext cx="1778920" cy="489548"/>
            </a:xfrm>
            <a:custGeom>
              <a:avLst/>
              <a:pathLst>
                <a:path w="1778920" h="489548">
                  <a:moveTo>
                    <a:pt x="1778920" y="354538"/>
                  </a:moveTo>
                  <a:lnTo>
                    <a:pt x="1718807" y="342313"/>
                  </a:lnTo>
                  <a:lnTo>
                    <a:pt x="1658694" y="330088"/>
                  </a:lnTo>
                  <a:lnTo>
                    <a:pt x="1598581" y="317862"/>
                  </a:lnTo>
                  <a:lnTo>
                    <a:pt x="1538469" y="305637"/>
                  </a:lnTo>
                  <a:lnTo>
                    <a:pt x="1478356" y="293411"/>
                  </a:lnTo>
                  <a:lnTo>
                    <a:pt x="1418243" y="281186"/>
                  </a:lnTo>
                  <a:lnTo>
                    <a:pt x="1358130" y="268960"/>
                  </a:lnTo>
                  <a:lnTo>
                    <a:pt x="1298017" y="256735"/>
                  </a:lnTo>
                  <a:lnTo>
                    <a:pt x="1237904" y="244509"/>
                  </a:lnTo>
                  <a:lnTo>
                    <a:pt x="1177791" y="232284"/>
                  </a:lnTo>
                  <a:lnTo>
                    <a:pt x="1117678" y="220058"/>
                  </a:lnTo>
                  <a:lnTo>
                    <a:pt x="1057565" y="207833"/>
                  </a:lnTo>
                  <a:lnTo>
                    <a:pt x="997452" y="195607"/>
                  </a:lnTo>
                  <a:lnTo>
                    <a:pt x="937339" y="183382"/>
                  </a:lnTo>
                  <a:lnTo>
                    <a:pt x="877226" y="171156"/>
                  </a:lnTo>
                  <a:lnTo>
                    <a:pt x="817113" y="158931"/>
                  </a:lnTo>
                  <a:lnTo>
                    <a:pt x="757000" y="146705"/>
                  </a:lnTo>
                  <a:lnTo>
                    <a:pt x="696887" y="134480"/>
                  </a:lnTo>
                  <a:lnTo>
                    <a:pt x="636774" y="122254"/>
                  </a:lnTo>
                  <a:lnTo>
                    <a:pt x="576662" y="110029"/>
                  </a:lnTo>
                  <a:lnTo>
                    <a:pt x="516549" y="97803"/>
                  </a:lnTo>
                  <a:lnTo>
                    <a:pt x="456436" y="85578"/>
                  </a:lnTo>
                  <a:lnTo>
                    <a:pt x="396323" y="73352"/>
                  </a:lnTo>
                  <a:lnTo>
                    <a:pt x="336210" y="61127"/>
                  </a:lnTo>
                  <a:lnTo>
                    <a:pt x="276097" y="48901"/>
                  </a:lnTo>
                  <a:lnTo>
                    <a:pt x="215984" y="36676"/>
                  </a:lnTo>
                  <a:lnTo>
                    <a:pt x="155871" y="24450"/>
                  </a:lnTo>
                  <a:lnTo>
                    <a:pt x="95758" y="12225"/>
                  </a:lnTo>
                  <a:lnTo>
                    <a:pt x="35645" y="0"/>
                  </a:lnTo>
                  <a:lnTo>
                    <a:pt x="24431" y="60474"/>
                  </a:lnTo>
                  <a:lnTo>
                    <a:pt x="15314" y="121300"/>
                  </a:lnTo>
                  <a:lnTo>
                    <a:pt x="8306" y="182405"/>
                  </a:lnTo>
                  <a:lnTo>
                    <a:pt x="3413" y="243715"/>
                  </a:lnTo>
                  <a:lnTo>
                    <a:pt x="644" y="305159"/>
                  </a:lnTo>
                  <a:lnTo>
                    <a:pt x="0" y="366661"/>
                  </a:lnTo>
                  <a:lnTo>
                    <a:pt x="1482" y="428148"/>
                  </a:lnTo>
                  <a:lnTo>
                    <a:pt x="5089" y="489548"/>
                  </a:lnTo>
                  <a:lnTo>
                    <a:pt x="66255" y="484892"/>
                  </a:lnTo>
                  <a:lnTo>
                    <a:pt x="127422" y="480237"/>
                  </a:lnTo>
                  <a:lnTo>
                    <a:pt x="188588" y="475581"/>
                  </a:lnTo>
                  <a:lnTo>
                    <a:pt x="249755" y="470926"/>
                  </a:lnTo>
                  <a:lnTo>
                    <a:pt x="310922" y="466270"/>
                  </a:lnTo>
                  <a:lnTo>
                    <a:pt x="372088" y="461615"/>
                  </a:lnTo>
                  <a:lnTo>
                    <a:pt x="433255" y="456959"/>
                  </a:lnTo>
                  <a:lnTo>
                    <a:pt x="494422" y="452304"/>
                  </a:lnTo>
                  <a:lnTo>
                    <a:pt x="555588" y="447648"/>
                  </a:lnTo>
                  <a:lnTo>
                    <a:pt x="616755" y="442993"/>
                  </a:lnTo>
                  <a:lnTo>
                    <a:pt x="677921" y="438337"/>
                  </a:lnTo>
                  <a:lnTo>
                    <a:pt x="739088" y="433682"/>
                  </a:lnTo>
                  <a:lnTo>
                    <a:pt x="800255" y="429026"/>
                  </a:lnTo>
                  <a:lnTo>
                    <a:pt x="861421" y="424371"/>
                  </a:lnTo>
                  <a:lnTo>
                    <a:pt x="922588" y="419715"/>
                  </a:lnTo>
                  <a:lnTo>
                    <a:pt x="983754" y="415060"/>
                  </a:lnTo>
                  <a:lnTo>
                    <a:pt x="1044921" y="410404"/>
                  </a:lnTo>
                  <a:lnTo>
                    <a:pt x="1106088" y="405749"/>
                  </a:lnTo>
                  <a:lnTo>
                    <a:pt x="1167254" y="401093"/>
                  </a:lnTo>
                  <a:lnTo>
                    <a:pt x="1228421" y="396438"/>
                  </a:lnTo>
                  <a:lnTo>
                    <a:pt x="1289587" y="391782"/>
                  </a:lnTo>
                  <a:lnTo>
                    <a:pt x="1350754" y="387127"/>
                  </a:lnTo>
                  <a:lnTo>
                    <a:pt x="1411921" y="382471"/>
                  </a:lnTo>
                  <a:lnTo>
                    <a:pt x="1473087" y="377816"/>
                  </a:lnTo>
                  <a:lnTo>
                    <a:pt x="1534254" y="373160"/>
                  </a:lnTo>
                  <a:lnTo>
                    <a:pt x="1595420" y="368505"/>
                  </a:lnTo>
                  <a:lnTo>
                    <a:pt x="1656587" y="363849"/>
                  </a:lnTo>
                  <a:lnTo>
                    <a:pt x="1717754" y="359194"/>
                  </a:lnTo>
                  <a:close/>
                </a:path>
              </a:pathLst>
            </a:custGeom>
            <a:solidFill>
              <a:srgbClr val="C075A6">
                <a:alpha val="100000"/>
              </a:srgbClr>
            </a:solidFill>
            <a:ln w="13550" cap="flat">
              <a:solidFill>
                <a:srgbClr val="000000">
                  <a:alpha val="100000"/>
                </a:srgbClr>
              </a:solidFill>
              <a:prstDash val="solid"/>
              <a:miter/>
            </a:ln>
          </p:spPr>
          <p:txBody>
            <a:bodyPr/>
            <a:lstStyle/>
            <a:p/>
          </p:txBody>
        </p:sp>
        <p:sp>
          <p:nvSpPr>
            <p:cNvPr id="11" name="pg11"/>
            <p:cNvSpPr/>
            <p:nvPr/>
          </p:nvSpPr>
          <p:spPr>
            <a:xfrm>
              <a:off x="754747" y="2616972"/>
              <a:ext cx="1743275" cy="794016"/>
            </a:xfrm>
            <a:custGeom>
              <a:avLst/>
              <a:pathLst>
                <a:path w="1743275" h="794016">
                  <a:moveTo>
                    <a:pt x="1743275" y="794016"/>
                  </a:moveTo>
                  <a:lnTo>
                    <a:pt x="1688380" y="766636"/>
                  </a:lnTo>
                  <a:lnTo>
                    <a:pt x="1633486" y="739256"/>
                  </a:lnTo>
                  <a:lnTo>
                    <a:pt x="1578592" y="711876"/>
                  </a:lnTo>
                  <a:lnTo>
                    <a:pt x="1523698" y="684497"/>
                  </a:lnTo>
                  <a:lnTo>
                    <a:pt x="1468804" y="657117"/>
                  </a:lnTo>
                  <a:lnTo>
                    <a:pt x="1413910" y="629737"/>
                  </a:lnTo>
                  <a:lnTo>
                    <a:pt x="1359015" y="602357"/>
                  </a:lnTo>
                  <a:lnTo>
                    <a:pt x="1304121" y="574977"/>
                  </a:lnTo>
                  <a:lnTo>
                    <a:pt x="1249227" y="547597"/>
                  </a:lnTo>
                  <a:lnTo>
                    <a:pt x="1194333" y="520217"/>
                  </a:lnTo>
                  <a:lnTo>
                    <a:pt x="1139439" y="492837"/>
                  </a:lnTo>
                  <a:lnTo>
                    <a:pt x="1084545" y="465458"/>
                  </a:lnTo>
                  <a:lnTo>
                    <a:pt x="1029650" y="438078"/>
                  </a:lnTo>
                  <a:lnTo>
                    <a:pt x="974756" y="410698"/>
                  </a:lnTo>
                  <a:lnTo>
                    <a:pt x="919862" y="383318"/>
                  </a:lnTo>
                  <a:lnTo>
                    <a:pt x="864968" y="355938"/>
                  </a:lnTo>
                  <a:lnTo>
                    <a:pt x="810074" y="328558"/>
                  </a:lnTo>
                  <a:lnTo>
                    <a:pt x="755180" y="301178"/>
                  </a:lnTo>
                  <a:lnTo>
                    <a:pt x="700285" y="273798"/>
                  </a:lnTo>
                  <a:lnTo>
                    <a:pt x="645391" y="246418"/>
                  </a:lnTo>
                  <a:lnTo>
                    <a:pt x="590497" y="219039"/>
                  </a:lnTo>
                  <a:lnTo>
                    <a:pt x="535603" y="191659"/>
                  </a:lnTo>
                  <a:lnTo>
                    <a:pt x="480709" y="164279"/>
                  </a:lnTo>
                  <a:lnTo>
                    <a:pt x="425815" y="136899"/>
                  </a:lnTo>
                  <a:lnTo>
                    <a:pt x="370920" y="109519"/>
                  </a:lnTo>
                  <a:lnTo>
                    <a:pt x="316026" y="82139"/>
                  </a:lnTo>
                  <a:lnTo>
                    <a:pt x="261132" y="54759"/>
                  </a:lnTo>
                  <a:lnTo>
                    <a:pt x="206238" y="27379"/>
                  </a:lnTo>
                  <a:lnTo>
                    <a:pt x="151344" y="0"/>
                  </a:lnTo>
                  <a:lnTo>
                    <a:pt x="122744" y="60132"/>
                  </a:lnTo>
                  <a:lnTo>
                    <a:pt x="96414" y="121293"/>
                  </a:lnTo>
                  <a:lnTo>
                    <a:pt x="72392" y="183396"/>
                  </a:lnTo>
                  <a:lnTo>
                    <a:pt x="50710" y="246355"/>
                  </a:lnTo>
                  <a:lnTo>
                    <a:pt x="31401" y="310081"/>
                  </a:lnTo>
                  <a:lnTo>
                    <a:pt x="14489" y="374485"/>
                  </a:lnTo>
                  <a:lnTo>
                    <a:pt x="0" y="439477"/>
                  </a:lnTo>
                  <a:lnTo>
                    <a:pt x="60112" y="451703"/>
                  </a:lnTo>
                  <a:lnTo>
                    <a:pt x="120225" y="463928"/>
                  </a:lnTo>
                  <a:lnTo>
                    <a:pt x="180338" y="476154"/>
                  </a:lnTo>
                  <a:lnTo>
                    <a:pt x="240451" y="488379"/>
                  </a:lnTo>
                  <a:lnTo>
                    <a:pt x="300564" y="500605"/>
                  </a:lnTo>
                  <a:lnTo>
                    <a:pt x="360677" y="512830"/>
                  </a:lnTo>
                  <a:lnTo>
                    <a:pt x="420790" y="525055"/>
                  </a:lnTo>
                  <a:lnTo>
                    <a:pt x="480903" y="537281"/>
                  </a:lnTo>
                  <a:lnTo>
                    <a:pt x="541016" y="549506"/>
                  </a:lnTo>
                  <a:lnTo>
                    <a:pt x="601129" y="561732"/>
                  </a:lnTo>
                  <a:lnTo>
                    <a:pt x="661242" y="573957"/>
                  </a:lnTo>
                  <a:lnTo>
                    <a:pt x="721355" y="586183"/>
                  </a:lnTo>
                  <a:lnTo>
                    <a:pt x="781468" y="598408"/>
                  </a:lnTo>
                  <a:lnTo>
                    <a:pt x="841581" y="610634"/>
                  </a:lnTo>
                  <a:lnTo>
                    <a:pt x="901694" y="622859"/>
                  </a:lnTo>
                  <a:lnTo>
                    <a:pt x="961806" y="635085"/>
                  </a:lnTo>
                  <a:lnTo>
                    <a:pt x="1021919" y="647310"/>
                  </a:lnTo>
                  <a:lnTo>
                    <a:pt x="1082032" y="659536"/>
                  </a:lnTo>
                  <a:lnTo>
                    <a:pt x="1142145" y="671761"/>
                  </a:lnTo>
                  <a:lnTo>
                    <a:pt x="1202258" y="683987"/>
                  </a:lnTo>
                  <a:lnTo>
                    <a:pt x="1262371" y="696212"/>
                  </a:lnTo>
                  <a:lnTo>
                    <a:pt x="1322484" y="708438"/>
                  </a:lnTo>
                  <a:lnTo>
                    <a:pt x="1382597" y="720663"/>
                  </a:lnTo>
                  <a:lnTo>
                    <a:pt x="1442710" y="732889"/>
                  </a:lnTo>
                  <a:lnTo>
                    <a:pt x="1502823" y="745114"/>
                  </a:lnTo>
                  <a:lnTo>
                    <a:pt x="1562936" y="757340"/>
                  </a:lnTo>
                  <a:lnTo>
                    <a:pt x="1623049" y="769565"/>
                  </a:lnTo>
                  <a:lnTo>
                    <a:pt x="1683162" y="781791"/>
                  </a:lnTo>
                  <a:close/>
                </a:path>
              </a:pathLst>
            </a:custGeom>
            <a:solidFill>
              <a:srgbClr val="F7E1A0">
                <a:alpha val="100000"/>
              </a:srgbClr>
            </a:solidFill>
            <a:ln w="13550" cap="flat">
              <a:solidFill>
                <a:srgbClr val="000000">
                  <a:alpha val="100000"/>
                </a:srgbClr>
              </a:solidFill>
              <a:prstDash val="solid"/>
              <a:miter/>
            </a:ln>
          </p:spPr>
          <p:txBody>
            <a:bodyPr/>
            <a:lstStyle/>
            <a:p/>
          </p:txBody>
        </p:sp>
        <p:sp>
          <p:nvSpPr>
            <p:cNvPr id="12" name="pg12"/>
            <p:cNvSpPr/>
            <p:nvPr/>
          </p:nvSpPr>
          <p:spPr>
            <a:xfrm>
              <a:off x="906091" y="2281041"/>
              <a:ext cx="1591930" cy="1129947"/>
            </a:xfrm>
            <a:custGeom>
              <a:avLst/>
              <a:pathLst>
                <a:path w="1591930" h="1129947">
                  <a:moveTo>
                    <a:pt x="1591930" y="1129947"/>
                  </a:moveTo>
                  <a:lnTo>
                    <a:pt x="1544550" y="1090983"/>
                  </a:lnTo>
                  <a:lnTo>
                    <a:pt x="1497170" y="1052019"/>
                  </a:lnTo>
                  <a:lnTo>
                    <a:pt x="1449791" y="1013056"/>
                  </a:lnTo>
                  <a:lnTo>
                    <a:pt x="1402411" y="974092"/>
                  </a:lnTo>
                  <a:lnTo>
                    <a:pt x="1355031" y="935128"/>
                  </a:lnTo>
                  <a:lnTo>
                    <a:pt x="1307651" y="896164"/>
                  </a:lnTo>
                  <a:lnTo>
                    <a:pt x="1260271" y="857201"/>
                  </a:lnTo>
                  <a:lnTo>
                    <a:pt x="1212891" y="818237"/>
                  </a:lnTo>
                  <a:lnTo>
                    <a:pt x="1165511" y="779273"/>
                  </a:lnTo>
                  <a:lnTo>
                    <a:pt x="1118131" y="740310"/>
                  </a:lnTo>
                  <a:lnTo>
                    <a:pt x="1070751" y="701346"/>
                  </a:lnTo>
                  <a:lnTo>
                    <a:pt x="1023371" y="662382"/>
                  </a:lnTo>
                  <a:lnTo>
                    <a:pt x="975991" y="623419"/>
                  </a:lnTo>
                  <a:lnTo>
                    <a:pt x="928611" y="584455"/>
                  </a:lnTo>
                  <a:lnTo>
                    <a:pt x="881231" y="545491"/>
                  </a:lnTo>
                  <a:lnTo>
                    <a:pt x="833851" y="506528"/>
                  </a:lnTo>
                  <a:lnTo>
                    <a:pt x="786471" y="467564"/>
                  </a:lnTo>
                  <a:lnTo>
                    <a:pt x="739092" y="428600"/>
                  </a:lnTo>
                  <a:lnTo>
                    <a:pt x="691712" y="389636"/>
                  </a:lnTo>
                  <a:lnTo>
                    <a:pt x="644332" y="350673"/>
                  </a:lnTo>
                  <a:lnTo>
                    <a:pt x="596952" y="311709"/>
                  </a:lnTo>
                  <a:lnTo>
                    <a:pt x="549572" y="272745"/>
                  </a:lnTo>
                  <a:lnTo>
                    <a:pt x="502192" y="233782"/>
                  </a:lnTo>
                  <a:lnTo>
                    <a:pt x="454812" y="194818"/>
                  </a:lnTo>
                  <a:lnTo>
                    <a:pt x="407432" y="155854"/>
                  </a:lnTo>
                  <a:lnTo>
                    <a:pt x="360052" y="116891"/>
                  </a:lnTo>
                  <a:lnTo>
                    <a:pt x="312672" y="77927"/>
                  </a:lnTo>
                  <a:lnTo>
                    <a:pt x="265292" y="38963"/>
                  </a:lnTo>
                  <a:lnTo>
                    <a:pt x="217912" y="0"/>
                  </a:lnTo>
                  <a:lnTo>
                    <a:pt x="176414" y="52440"/>
                  </a:lnTo>
                  <a:lnTo>
                    <a:pt x="136916" y="106404"/>
                  </a:lnTo>
                  <a:lnTo>
                    <a:pt x="99474" y="161814"/>
                  </a:lnTo>
                  <a:lnTo>
                    <a:pt x="64141" y="218592"/>
                  </a:lnTo>
                  <a:lnTo>
                    <a:pt x="30967" y="276658"/>
                  </a:lnTo>
                  <a:lnTo>
                    <a:pt x="0" y="335930"/>
                  </a:lnTo>
                  <a:lnTo>
                    <a:pt x="54894" y="363310"/>
                  </a:lnTo>
                  <a:lnTo>
                    <a:pt x="109788" y="390690"/>
                  </a:lnTo>
                  <a:lnTo>
                    <a:pt x="164682" y="418070"/>
                  </a:lnTo>
                  <a:lnTo>
                    <a:pt x="219576" y="445450"/>
                  </a:lnTo>
                  <a:lnTo>
                    <a:pt x="274470" y="472829"/>
                  </a:lnTo>
                  <a:lnTo>
                    <a:pt x="329364" y="500209"/>
                  </a:lnTo>
                  <a:lnTo>
                    <a:pt x="384259" y="527589"/>
                  </a:lnTo>
                  <a:lnTo>
                    <a:pt x="439153" y="554969"/>
                  </a:lnTo>
                  <a:lnTo>
                    <a:pt x="494047" y="582349"/>
                  </a:lnTo>
                  <a:lnTo>
                    <a:pt x="548941" y="609729"/>
                  </a:lnTo>
                  <a:lnTo>
                    <a:pt x="603835" y="637109"/>
                  </a:lnTo>
                  <a:lnTo>
                    <a:pt x="658729" y="664489"/>
                  </a:lnTo>
                  <a:lnTo>
                    <a:pt x="713624" y="691868"/>
                  </a:lnTo>
                  <a:lnTo>
                    <a:pt x="768518" y="719248"/>
                  </a:lnTo>
                  <a:lnTo>
                    <a:pt x="823412" y="746628"/>
                  </a:lnTo>
                  <a:lnTo>
                    <a:pt x="878306" y="774008"/>
                  </a:lnTo>
                  <a:lnTo>
                    <a:pt x="933200" y="801388"/>
                  </a:lnTo>
                  <a:lnTo>
                    <a:pt x="988094" y="828768"/>
                  </a:lnTo>
                  <a:lnTo>
                    <a:pt x="1042989" y="856148"/>
                  </a:lnTo>
                  <a:lnTo>
                    <a:pt x="1097883" y="883528"/>
                  </a:lnTo>
                  <a:lnTo>
                    <a:pt x="1152777" y="910908"/>
                  </a:lnTo>
                  <a:lnTo>
                    <a:pt x="1207671" y="938287"/>
                  </a:lnTo>
                  <a:lnTo>
                    <a:pt x="1262565" y="965667"/>
                  </a:lnTo>
                  <a:lnTo>
                    <a:pt x="1317459" y="993047"/>
                  </a:lnTo>
                  <a:lnTo>
                    <a:pt x="1372354" y="1020427"/>
                  </a:lnTo>
                  <a:lnTo>
                    <a:pt x="1427248" y="1047807"/>
                  </a:lnTo>
                  <a:lnTo>
                    <a:pt x="1482142" y="1075187"/>
                  </a:lnTo>
                  <a:lnTo>
                    <a:pt x="1537036" y="1102567"/>
                  </a:lnTo>
                  <a:close/>
                </a:path>
              </a:pathLst>
            </a:custGeom>
            <a:solidFill>
              <a:srgbClr val="FC1CBF">
                <a:alpha val="100000"/>
              </a:srgbClr>
            </a:solidFill>
            <a:ln w="13550" cap="flat">
              <a:solidFill>
                <a:srgbClr val="000000">
                  <a:alpha val="100000"/>
                </a:srgbClr>
              </a:solidFill>
              <a:prstDash val="solid"/>
              <a:miter/>
            </a:ln>
          </p:spPr>
          <p:txBody>
            <a:bodyPr/>
            <a:lstStyle/>
            <a:p/>
          </p:txBody>
        </p:sp>
        <p:sp>
          <p:nvSpPr>
            <p:cNvPr id="13" name="pg13"/>
            <p:cNvSpPr/>
            <p:nvPr/>
          </p:nvSpPr>
          <p:spPr>
            <a:xfrm>
              <a:off x="1124004" y="2062462"/>
              <a:ext cx="1374018" cy="1348526"/>
            </a:xfrm>
            <a:custGeom>
              <a:avLst/>
              <a:pathLst>
                <a:path w="1374018" h="1348526">
                  <a:moveTo>
                    <a:pt x="1374018" y="1348526"/>
                  </a:moveTo>
                  <a:lnTo>
                    <a:pt x="1334009" y="1302025"/>
                  </a:lnTo>
                  <a:lnTo>
                    <a:pt x="1294000" y="1255524"/>
                  </a:lnTo>
                  <a:lnTo>
                    <a:pt x="1253992" y="1209023"/>
                  </a:lnTo>
                  <a:lnTo>
                    <a:pt x="1213983" y="1162522"/>
                  </a:lnTo>
                  <a:lnTo>
                    <a:pt x="1173974" y="1116021"/>
                  </a:lnTo>
                  <a:lnTo>
                    <a:pt x="1133966" y="1069520"/>
                  </a:lnTo>
                  <a:lnTo>
                    <a:pt x="1093957" y="1023019"/>
                  </a:lnTo>
                  <a:lnTo>
                    <a:pt x="1053948" y="976518"/>
                  </a:lnTo>
                  <a:lnTo>
                    <a:pt x="1013940" y="930018"/>
                  </a:lnTo>
                  <a:lnTo>
                    <a:pt x="973931" y="883517"/>
                  </a:lnTo>
                  <a:lnTo>
                    <a:pt x="933922" y="837016"/>
                  </a:lnTo>
                  <a:lnTo>
                    <a:pt x="893914" y="790515"/>
                  </a:lnTo>
                  <a:lnTo>
                    <a:pt x="853905" y="744014"/>
                  </a:lnTo>
                  <a:lnTo>
                    <a:pt x="813896" y="697513"/>
                  </a:lnTo>
                  <a:lnTo>
                    <a:pt x="773888" y="651012"/>
                  </a:lnTo>
                  <a:lnTo>
                    <a:pt x="733879" y="604511"/>
                  </a:lnTo>
                  <a:lnTo>
                    <a:pt x="693870" y="558010"/>
                  </a:lnTo>
                  <a:lnTo>
                    <a:pt x="653861" y="511509"/>
                  </a:lnTo>
                  <a:lnTo>
                    <a:pt x="613853" y="465009"/>
                  </a:lnTo>
                  <a:lnTo>
                    <a:pt x="573844" y="418508"/>
                  </a:lnTo>
                  <a:lnTo>
                    <a:pt x="533835" y="372007"/>
                  </a:lnTo>
                  <a:lnTo>
                    <a:pt x="493827" y="325506"/>
                  </a:lnTo>
                  <a:lnTo>
                    <a:pt x="453818" y="279005"/>
                  </a:lnTo>
                  <a:lnTo>
                    <a:pt x="413809" y="232504"/>
                  </a:lnTo>
                  <a:lnTo>
                    <a:pt x="373801" y="186003"/>
                  </a:lnTo>
                  <a:lnTo>
                    <a:pt x="333792" y="139502"/>
                  </a:lnTo>
                  <a:lnTo>
                    <a:pt x="293783" y="93001"/>
                  </a:lnTo>
                  <a:lnTo>
                    <a:pt x="253775" y="46500"/>
                  </a:lnTo>
                  <a:lnTo>
                    <a:pt x="213766" y="0"/>
                  </a:lnTo>
                  <a:lnTo>
                    <a:pt x="168053" y="40720"/>
                  </a:lnTo>
                  <a:lnTo>
                    <a:pt x="123769" y="82989"/>
                  </a:lnTo>
                  <a:lnTo>
                    <a:pt x="80965" y="126756"/>
                  </a:lnTo>
                  <a:lnTo>
                    <a:pt x="39692" y="171971"/>
                  </a:lnTo>
                  <a:lnTo>
                    <a:pt x="0" y="218579"/>
                  </a:lnTo>
                  <a:lnTo>
                    <a:pt x="47379" y="257542"/>
                  </a:lnTo>
                  <a:lnTo>
                    <a:pt x="94759" y="296506"/>
                  </a:lnTo>
                  <a:lnTo>
                    <a:pt x="142139" y="335470"/>
                  </a:lnTo>
                  <a:lnTo>
                    <a:pt x="189519" y="374433"/>
                  </a:lnTo>
                  <a:lnTo>
                    <a:pt x="236899" y="413397"/>
                  </a:lnTo>
                  <a:lnTo>
                    <a:pt x="284279" y="452361"/>
                  </a:lnTo>
                  <a:lnTo>
                    <a:pt x="331659" y="491324"/>
                  </a:lnTo>
                  <a:lnTo>
                    <a:pt x="379039" y="530288"/>
                  </a:lnTo>
                  <a:lnTo>
                    <a:pt x="426419" y="569252"/>
                  </a:lnTo>
                  <a:lnTo>
                    <a:pt x="473799" y="608215"/>
                  </a:lnTo>
                  <a:lnTo>
                    <a:pt x="521179" y="647179"/>
                  </a:lnTo>
                  <a:lnTo>
                    <a:pt x="568559" y="686143"/>
                  </a:lnTo>
                  <a:lnTo>
                    <a:pt x="615939" y="725107"/>
                  </a:lnTo>
                  <a:lnTo>
                    <a:pt x="663319" y="764070"/>
                  </a:lnTo>
                  <a:lnTo>
                    <a:pt x="710698" y="803034"/>
                  </a:lnTo>
                  <a:lnTo>
                    <a:pt x="758078" y="841998"/>
                  </a:lnTo>
                  <a:lnTo>
                    <a:pt x="805458" y="880961"/>
                  </a:lnTo>
                  <a:lnTo>
                    <a:pt x="852838" y="919925"/>
                  </a:lnTo>
                  <a:lnTo>
                    <a:pt x="900218" y="958889"/>
                  </a:lnTo>
                  <a:lnTo>
                    <a:pt x="947598" y="997852"/>
                  </a:lnTo>
                  <a:lnTo>
                    <a:pt x="994978" y="1036816"/>
                  </a:lnTo>
                  <a:lnTo>
                    <a:pt x="1042358" y="1075780"/>
                  </a:lnTo>
                  <a:lnTo>
                    <a:pt x="1089738" y="1114743"/>
                  </a:lnTo>
                  <a:lnTo>
                    <a:pt x="1137118" y="1153707"/>
                  </a:lnTo>
                  <a:lnTo>
                    <a:pt x="1184498" y="1192671"/>
                  </a:lnTo>
                  <a:lnTo>
                    <a:pt x="1231878" y="1231635"/>
                  </a:lnTo>
                  <a:lnTo>
                    <a:pt x="1279258" y="1270598"/>
                  </a:lnTo>
                  <a:lnTo>
                    <a:pt x="1326638" y="1309562"/>
                  </a:lnTo>
                  <a:close/>
                </a:path>
              </a:pathLst>
            </a:custGeom>
            <a:solidFill>
              <a:srgbClr val="FA0087">
                <a:alpha val="100000"/>
              </a:srgbClr>
            </a:solidFill>
            <a:ln w="13550" cap="flat">
              <a:solidFill>
                <a:srgbClr val="000000">
                  <a:alpha val="100000"/>
                </a:srgbClr>
              </a:solidFill>
              <a:prstDash val="solid"/>
              <a:miter/>
            </a:ln>
          </p:spPr>
          <p:txBody>
            <a:bodyPr/>
            <a:lstStyle/>
            <a:p/>
          </p:txBody>
        </p:sp>
        <p:sp>
          <p:nvSpPr>
            <p:cNvPr id="14" name="pg14"/>
            <p:cNvSpPr/>
            <p:nvPr/>
          </p:nvSpPr>
          <p:spPr>
            <a:xfrm>
              <a:off x="1337771" y="1896358"/>
              <a:ext cx="1160251" cy="1514630"/>
            </a:xfrm>
            <a:custGeom>
              <a:avLst/>
              <a:pathLst>
                <a:path w="1160251" h="1514630">
                  <a:moveTo>
                    <a:pt x="1160251" y="1514630"/>
                  </a:moveTo>
                  <a:lnTo>
                    <a:pt x="1128076" y="1462401"/>
                  </a:lnTo>
                  <a:lnTo>
                    <a:pt x="1095902" y="1410173"/>
                  </a:lnTo>
                  <a:lnTo>
                    <a:pt x="1063727" y="1357944"/>
                  </a:lnTo>
                  <a:lnTo>
                    <a:pt x="1031553" y="1305715"/>
                  </a:lnTo>
                  <a:lnTo>
                    <a:pt x="999379" y="1253487"/>
                  </a:lnTo>
                  <a:lnTo>
                    <a:pt x="967204" y="1201258"/>
                  </a:lnTo>
                  <a:lnTo>
                    <a:pt x="935030" y="1149030"/>
                  </a:lnTo>
                  <a:lnTo>
                    <a:pt x="902855" y="1096801"/>
                  </a:lnTo>
                  <a:lnTo>
                    <a:pt x="870681" y="1044572"/>
                  </a:lnTo>
                  <a:lnTo>
                    <a:pt x="838506" y="992344"/>
                  </a:lnTo>
                  <a:lnTo>
                    <a:pt x="806332" y="940115"/>
                  </a:lnTo>
                  <a:lnTo>
                    <a:pt x="774157" y="887886"/>
                  </a:lnTo>
                  <a:lnTo>
                    <a:pt x="741983" y="835658"/>
                  </a:lnTo>
                  <a:lnTo>
                    <a:pt x="709808" y="783429"/>
                  </a:lnTo>
                  <a:lnTo>
                    <a:pt x="677634" y="731200"/>
                  </a:lnTo>
                  <a:lnTo>
                    <a:pt x="645459" y="678972"/>
                  </a:lnTo>
                  <a:lnTo>
                    <a:pt x="613285" y="626743"/>
                  </a:lnTo>
                  <a:lnTo>
                    <a:pt x="581110" y="574515"/>
                  </a:lnTo>
                  <a:lnTo>
                    <a:pt x="548936" y="522286"/>
                  </a:lnTo>
                  <a:lnTo>
                    <a:pt x="516761" y="470057"/>
                  </a:lnTo>
                  <a:lnTo>
                    <a:pt x="484587" y="417829"/>
                  </a:lnTo>
                  <a:lnTo>
                    <a:pt x="452413" y="365600"/>
                  </a:lnTo>
                  <a:lnTo>
                    <a:pt x="420238" y="313371"/>
                  </a:lnTo>
                  <a:lnTo>
                    <a:pt x="388064" y="261143"/>
                  </a:lnTo>
                  <a:lnTo>
                    <a:pt x="355889" y="208914"/>
                  </a:lnTo>
                  <a:lnTo>
                    <a:pt x="323715" y="156685"/>
                  </a:lnTo>
                  <a:lnTo>
                    <a:pt x="291540" y="104457"/>
                  </a:lnTo>
                  <a:lnTo>
                    <a:pt x="259366" y="52228"/>
                  </a:lnTo>
                  <a:lnTo>
                    <a:pt x="227191" y="0"/>
                  </a:lnTo>
                  <a:lnTo>
                    <a:pt x="167971" y="38119"/>
                  </a:lnTo>
                  <a:lnTo>
                    <a:pt x="110305" y="78552"/>
                  </a:lnTo>
                  <a:lnTo>
                    <a:pt x="54286" y="121236"/>
                  </a:lnTo>
                  <a:lnTo>
                    <a:pt x="0" y="166104"/>
                  </a:lnTo>
                  <a:lnTo>
                    <a:pt x="40008" y="212605"/>
                  </a:lnTo>
                  <a:lnTo>
                    <a:pt x="80017" y="259106"/>
                  </a:lnTo>
                  <a:lnTo>
                    <a:pt x="120026" y="305607"/>
                  </a:lnTo>
                  <a:lnTo>
                    <a:pt x="160034" y="352108"/>
                  </a:lnTo>
                  <a:lnTo>
                    <a:pt x="200043" y="398608"/>
                  </a:lnTo>
                  <a:lnTo>
                    <a:pt x="240052" y="445109"/>
                  </a:lnTo>
                  <a:lnTo>
                    <a:pt x="280060" y="491610"/>
                  </a:lnTo>
                  <a:lnTo>
                    <a:pt x="320069" y="538111"/>
                  </a:lnTo>
                  <a:lnTo>
                    <a:pt x="360078" y="584612"/>
                  </a:lnTo>
                  <a:lnTo>
                    <a:pt x="400086" y="631113"/>
                  </a:lnTo>
                  <a:lnTo>
                    <a:pt x="440095" y="677614"/>
                  </a:lnTo>
                  <a:lnTo>
                    <a:pt x="480104" y="724115"/>
                  </a:lnTo>
                  <a:lnTo>
                    <a:pt x="520112" y="770616"/>
                  </a:lnTo>
                  <a:lnTo>
                    <a:pt x="560121" y="817117"/>
                  </a:lnTo>
                  <a:lnTo>
                    <a:pt x="600130" y="863617"/>
                  </a:lnTo>
                  <a:lnTo>
                    <a:pt x="640138" y="910118"/>
                  </a:lnTo>
                  <a:lnTo>
                    <a:pt x="680147" y="956619"/>
                  </a:lnTo>
                  <a:lnTo>
                    <a:pt x="720156" y="1003120"/>
                  </a:lnTo>
                  <a:lnTo>
                    <a:pt x="760164" y="1049621"/>
                  </a:lnTo>
                  <a:lnTo>
                    <a:pt x="800173" y="1096122"/>
                  </a:lnTo>
                  <a:lnTo>
                    <a:pt x="840182" y="1142623"/>
                  </a:lnTo>
                  <a:lnTo>
                    <a:pt x="880190" y="1189124"/>
                  </a:lnTo>
                  <a:lnTo>
                    <a:pt x="920199" y="1235625"/>
                  </a:lnTo>
                  <a:lnTo>
                    <a:pt x="960208" y="1282126"/>
                  </a:lnTo>
                  <a:lnTo>
                    <a:pt x="1000216" y="1328626"/>
                  </a:lnTo>
                  <a:lnTo>
                    <a:pt x="1040225" y="1375127"/>
                  </a:lnTo>
                  <a:lnTo>
                    <a:pt x="1080234" y="1421628"/>
                  </a:lnTo>
                  <a:lnTo>
                    <a:pt x="1120242" y="1468129"/>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15" name="pg15"/>
            <p:cNvSpPr/>
            <p:nvPr/>
          </p:nvSpPr>
          <p:spPr>
            <a:xfrm>
              <a:off x="1564962" y="1777993"/>
              <a:ext cx="933059" cy="1632994"/>
            </a:xfrm>
            <a:custGeom>
              <a:avLst/>
              <a:pathLst>
                <a:path w="933059" h="1632994">
                  <a:moveTo>
                    <a:pt x="933059" y="1632994"/>
                  </a:moveTo>
                  <a:lnTo>
                    <a:pt x="908724" y="1576684"/>
                  </a:lnTo>
                  <a:lnTo>
                    <a:pt x="884389" y="1520374"/>
                  </a:lnTo>
                  <a:lnTo>
                    <a:pt x="860054" y="1464064"/>
                  </a:lnTo>
                  <a:lnTo>
                    <a:pt x="835719" y="1407754"/>
                  </a:lnTo>
                  <a:lnTo>
                    <a:pt x="811384" y="1351444"/>
                  </a:lnTo>
                  <a:lnTo>
                    <a:pt x="787049" y="1295133"/>
                  </a:lnTo>
                  <a:lnTo>
                    <a:pt x="762714" y="1238823"/>
                  </a:lnTo>
                  <a:lnTo>
                    <a:pt x="738379" y="1182513"/>
                  </a:lnTo>
                  <a:lnTo>
                    <a:pt x="714044" y="1126203"/>
                  </a:lnTo>
                  <a:lnTo>
                    <a:pt x="689709" y="1069893"/>
                  </a:lnTo>
                  <a:lnTo>
                    <a:pt x="665374" y="1013583"/>
                  </a:lnTo>
                  <a:lnTo>
                    <a:pt x="641039" y="957272"/>
                  </a:lnTo>
                  <a:lnTo>
                    <a:pt x="616704" y="900962"/>
                  </a:lnTo>
                  <a:lnTo>
                    <a:pt x="592369" y="844652"/>
                  </a:lnTo>
                  <a:lnTo>
                    <a:pt x="568034" y="788342"/>
                  </a:lnTo>
                  <a:lnTo>
                    <a:pt x="543699" y="732032"/>
                  </a:lnTo>
                  <a:lnTo>
                    <a:pt x="519364" y="675722"/>
                  </a:lnTo>
                  <a:lnTo>
                    <a:pt x="495029" y="619411"/>
                  </a:lnTo>
                  <a:lnTo>
                    <a:pt x="470694" y="563101"/>
                  </a:lnTo>
                  <a:lnTo>
                    <a:pt x="446359" y="506791"/>
                  </a:lnTo>
                  <a:lnTo>
                    <a:pt x="422024" y="450481"/>
                  </a:lnTo>
                  <a:lnTo>
                    <a:pt x="397689" y="394171"/>
                  </a:lnTo>
                  <a:lnTo>
                    <a:pt x="373354" y="337861"/>
                  </a:lnTo>
                  <a:lnTo>
                    <a:pt x="349019" y="281550"/>
                  </a:lnTo>
                  <a:lnTo>
                    <a:pt x="324684" y="225240"/>
                  </a:lnTo>
                  <a:lnTo>
                    <a:pt x="300349" y="168930"/>
                  </a:lnTo>
                  <a:lnTo>
                    <a:pt x="276014" y="112620"/>
                  </a:lnTo>
                  <a:lnTo>
                    <a:pt x="251679" y="56310"/>
                  </a:lnTo>
                  <a:lnTo>
                    <a:pt x="227344" y="0"/>
                  </a:lnTo>
                  <a:lnTo>
                    <a:pt x="168944" y="26497"/>
                  </a:lnTo>
                  <a:lnTo>
                    <a:pt x="111537" y="55082"/>
                  </a:lnTo>
                  <a:lnTo>
                    <a:pt x="55198" y="85717"/>
                  </a:lnTo>
                  <a:lnTo>
                    <a:pt x="0" y="118364"/>
                  </a:lnTo>
                  <a:lnTo>
                    <a:pt x="32174" y="170592"/>
                  </a:lnTo>
                  <a:lnTo>
                    <a:pt x="64348" y="222821"/>
                  </a:lnTo>
                  <a:lnTo>
                    <a:pt x="96523" y="275050"/>
                  </a:lnTo>
                  <a:lnTo>
                    <a:pt x="128697" y="327278"/>
                  </a:lnTo>
                  <a:lnTo>
                    <a:pt x="160872" y="379507"/>
                  </a:lnTo>
                  <a:lnTo>
                    <a:pt x="193046" y="431736"/>
                  </a:lnTo>
                  <a:lnTo>
                    <a:pt x="225221" y="483964"/>
                  </a:lnTo>
                  <a:lnTo>
                    <a:pt x="257395" y="536193"/>
                  </a:lnTo>
                  <a:lnTo>
                    <a:pt x="289570" y="588422"/>
                  </a:lnTo>
                  <a:lnTo>
                    <a:pt x="321744" y="640650"/>
                  </a:lnTo>
                  <a:lnTo>
                    <a:pt x="353919" y="692879"/>
                  </a:lnTo>
                  <a:lnTo>
                    <a:pt x="386093" y="745108"/>
                  </a:lnTo>
                  <a:lnTo>
                    <a:pt x="418268" y="797336"/>
                  </a:lnTo>
                  <a:lnTo>
                    <a:pt x="450442" y="849565"/>
                  </a:lnTo>
                  <a:lnTo>
                    <a:pt x="482617" y="901793"/>
                  </a:lnTo>
                  <a:lnTo>
                    <a:pt x="514791" y="954022"/>
                  </a:lnTo>
                  <a:lnTo>
                    <a:pt x="546966" y="1006251"/>
                  </a:lnTo>
                  <a:lnTo>
                    <a:pt x="579140" y="1058479"/>
                  </a:lnTo>
                  <a:lnTo>
                    <a:pt x="611314" y="1110708"/>
                  </a:lnTo>
                  <a:lnTo>
                    <a:pt x="643489" y="1162937"/>
                  </a:lnTo>
                  <a:lnTo>
                    <a:pt x="675663" y="1215165"/>
                  </a:lnTo>
                  <a:lnTo>
                    <a:pt x="707838" y="1267394"/>
                  </a:lnTo>
                  <a:lnTo>
                    <a:pt x="740012" y="1319623"/>
                  </a:lnTo>
                  <a:lnTo>
                    <a:pt x="772187" y="1371851"/>
                  </a:lnTo>
                  <a:lnTo>
                    <a:pt x="804361" y="1424080"/>
                  </a:lnTo>
                  <a:lnTo>
                    <a:pt x="836536" y="1476308"/>
                  </a:lnTo>
                  <a:lnTo>
                    <a:pt x="868710" y="1528537"/>
                  </a:lnTo>
                  <a:lnTo>
                    <a:pt x="900885" y="1580766"/>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16" name="pg16"/>
            <p:cNvSpPr/>
            <p:nvPr/>
          </p:nvSpPr>
          <p:spPr>
            <a:xfrm>
              <a:off x="1792307" y="1720044"/>
              <a:ext cx="705715" cy="1690943"/>
            </a:xfrm>
            <a:custGeom>
              <a:avLst/>
              <a:pathLst>
                <a:path w="705715" h="1690943">
                  <a:moveTo>
                    <a:pt x="705715" y="1690943"/>
                  </a:moveTo>
                  <a:lnTo>
                    <a:pt x="686658" y="1632635"/>
                  </a:lnTo>
                  <a:lnTo>
                    <a:pt x="667601" y="1574326"/>
                  </a:lnTo>
                  <a:lnTo>
                    <a:pt x="648545" y="1516018"/>
                  </a:lnTo>
                  <a:lnTo>
                    <a:pt x="629488" y="1457710"/>
                  </a:lnTo>
                  <a:lnTo>
                    <a:pt x="610431" y="1399401"/>
                  </a:lnTo>
                  <a:lnTo>
                    <a:pt x="591374" y="1341093"/>
                  </a:lnTo>
                  <a:lnTo>
                    <a:pt x="572318" y="1282784"/>
                  </a:lnTo>
                  <a:lnTo>
                    <a:pt x="553261" y="1224476"/>
                  </a:lnTo>
                  <a:lnTo>
                    <a:pt x="534204" y="1166168"/>
                  </a:lnTo>
                  <a:lnTo>
                    <a:pt x="515148" y="1107859"/>
                  </a:lnTo>
                  <a:lnTo>
                    <a:pt x="496091" y="1049551"/>
                  </a:lnTo>
                  <a:lnTo>
                    <a:pt x="477034" y="991242"/>
                  </a:lnTo>
                  <a:lnTo>
                    <a:pt x="457978" y="932934"/>
                  </a:lnTo>
                  <a:lnTo>
                    <a:pt x="438921" y="874626"/>
                  </a:lnTo>
                  <a:lnTo>
                    <a:pt x="419864" y="816317"/>
                  </a:lnTo>
                  <a:lnTo>
                    <a:pt x="400808" y="758009"/>
                  </a:lnTo>
                  <a:lnTo>
                    <a:pt x="381751" y="699700"/>
                  </a:lnTo>
                  <a:lnTo>
                    <a:pt x="362694" y="641392"/>
                  </a:lnTo>
                  <a:lnTo>
                    <a:pt x="343638" y="583084"/>
                  </a:lnTo>
                  <a:lnTo>
                    <a:pt x="324581" y="524775"/>
                  </a:lnTo>
                  <a:lnTo>
                    <a:pt x="305524" y="466467"/>
                  </a:lnTo>
                  <a:lnTo>
                    <a:pt x="286468" y="408158"/>
                  </a:lnTo>
                  <a:lnTo>
                    <a:pt x="267411" y="349850"/>
                  </a:lnTo>
                  <a:lnTo>
                    <a:pt x="248354" y="291542"/>
                  </a:lnTo>
                  <a:lnTo>
                    <a:pt x="229298" y="233233"/>
                  </a:lnTo>
                  <a:lnTo>
                    <a:pt x="210241" y="174925"/>
                  </a:lnTo>
                  <a:lnTo>
                    <a:pt x="191184" y="116616"/>
                  </a:lnTo>
                  <a:lnTo>
                    <a:pt x="172128" y="58308"/>
                  </a:lnTo>
                  <a:lnTo>
                    <a:pt x="153071" y="0"/>
                  </a:lnTo>
                  <a:lnTo>
                    <a:pt x="75868" y="27213"/>
                  </a:lnTo>
                  <a:lnTo>
                    <a:pt x="0" y="57948"/>
                  </a:lnTo>
                  <a:lnTo>
                    <a:pt x="24335" y="114259"/>
                  </a:lnTo>
                  <a:lnTo>
                    <a:pt x="48670" y="170569"/>
                  </a:lnTo>
                  <a:lnTo>
                    <a:pt x="73005" y="226879"/>
                  </a:lnTo>
                  <a:lnTo>
                    <a:pt x="97340" y="283189"/>
                  </a:lnTo>
                  <a:lnTo>
                    <a:pt x="121675" y="339499"/>
                  </a:lnTo>
                  <a:lnTo>
                    <a:pt x="146010" y="395809"/>
                  </a:lnTo>
                  <a:lnTo>
                    <a:pt x="170345" y="452120"/>
                  </a:lnTo>
                  <a:lnTo>
                    <a:pt x="194680" y="508430"/>
                  </a:lnTo>
                  <a:lnTo>
                    <a:pt x="219015" y="564740"/>
                  </a:lnTo>
                  <a:lnTo>
                    <a:pt x="243350" y="621050"/>
                  </a:lnTo>
                  <a:lnTo>
                    <a:pt x="267685" y="677360"/>
                  </a:lnTo>
                  <a:lnTo>
                    <a:pt x="292020" y="733670"/>
                  </a:lnTo>
                  <a:lnTo>
                    <a:pt x="316355" y="789981"/>
                  </a:lnTo>
                  <a:lnTo>
                    <a:pt x="340690" y="846291"/>
                  </a:lnTo>
                  <a:lnTo>
                    <a:pt x="365025" y="902601"/>
                  </a:lnTo>
                  <a:lnTo>
                    <a:pt x="389360" y="958911"/>
                  </a:lnTo>
                  <a:lnTo>
                    <a:pt x="413695" y="1015221"/>
                  </a:lnTo>
                  <a:lnTo>
                    <a:pt x="438030" y="1071531"/>
                  </a:lnTo>
                  <a:lnTo>
                    <a:pt x="462365" y="1127842"/>
                  </a:lnTo>
                  <a:lnTo>
                    <a:pt x="486700" y="1184152"/>
                  </a:lnTo>
                  <a:lnTo>
                    <a:pt x="511035" y="1240462"/>
                  </a:lnTo>
                  <a:lnTo>
                    <a:pt x="535370" y="1296772"/>
                  </a:lnTo>
                  <a:lnTo>
                    <a:pt x="559705" y="1353082"/>
                  </a:lnTo>
                  <a:lnTo>
                    <a:pt x="584040" y="1409392"/>
                  </a:lnTo>
                  <a:lnTo>
                    <a:pt x="608375" y="1465703"/>
                  </a:lnTo>
                  <a:lnTo>
                    <a:pt x="632710" y="1522013"/>
                  </a:lnTo>
                  <a:lnTo>
                    <a:pt x="657045" y="1578323"/>
                  </a:lnTo>
                  <a:lnTo>
                    <a:pt x="681380" y="1634633"/>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17" name="pg17"/>
            <p:cNvSpPr/>
            <p:nvPr/>
          </p:nvSpPr>
          <p:spPr>
            <a:xfrm>
              <a:off x="1945378" y="1683670"/>
              <a:ext cx="552643" cy="1727318"/>
            </a:xfrm>
            <a:custGeom>
              <a:avLst/>
              <a:pathLst>
                <a:path w="552643" h="1727318">
                  <a:moveTo>
                    <a:pt x="552643" y="1727318"/>
                  </a:moveTo>
                  <a:lnTo>
                    <a:pt x="537970" y="1667755"/>
                  </a:lnTo>
                  <a:lnTo>
                    <a:pt x="523296" y="1608193"/>
                  </a:lnTo>
                  <a:lnTo>
                    <a:pt x="508623" y="1548630"/>
                  </a:lnTo>
                  <a:lnTo>
                    <a:pt x="493949" y="1489067"/>
                  </a:lnTo>
                  <a:lnTo>
                    <a:pt x="479276" y="1429505"/>
                  </a:lnTo>
                  <a:lnTo>
                    <a:pt x="464602" y="1369942"/>
                  </a:lnTo>
                  <a:lnTo>
                    <a:pt x="449929" y="1310379"/>
                  </a:lnTo>
                  <a:lnTo>
                    <a:pt x="435255" y="1250816"/>
                  </a:lnTo>
                  <a:lnTo>
                    <a:pt x="420582" y="1191254"/>
                  </a:lnTo>
                  <a:lnTo>
                    <a:pt x="405909" y="1131691"/>
                  </a:lnTo>
                  <a:lnTo>
                    <a:pt x="391235" y="1072128"/>
                  </a:lnTo>
                  <a:lnTo>
                    <a:pt x="376562" y="1012566"/>
                  </a:lnTo>
                  <a:lnTo>
                    <a:pt x="361888" y="953003"/>
                  </a:lnTo>
                  <a:lnTo>
                    <a:pt x="347215" y="893440"/>
                  </a:lnTo>
                  <a:lnTo>
                    <a:pt x="332541" y="833877"/>
                  </a:lnTo>
                  <a:lnTo>
                    <a:pt x="317868" y="774315"/>
                  </a:lnTo>
                  <a:lnTo>
                    <a:pt x="303194" y="714752"/>
                  </a:lnTo>
                  <a:lnTo>
                    <a:pt x="288521" y="655189"/>
                  </a:lnTo>
                  <a:lnTo>
                    <a:pt x="273847" y="595627"/>
                  </a:lnTo>
                  <a:lnTo>
                    <a:pt x="259174" y="536064"/>
                  </a:lnTo>
                  <a:lnTo>
                    <a:pt x="244500" y="476501"/>
                  </a:lnTo>
                  <a:lnTo>
                    <a:pt x="229827" y="416938"/>
                  </a:lnTo>
                  <a:lnTo>
                    <a:pt x="215154" y="357376"/>
                  </a:lnTo>
                  <a:lnTo>
                    <a:pt x="200480" y="297813"/>
                  </a:lnTo>
                  <a:lnTo>
                    <a:pt x="185807" y="238250"/>
                  </a:lnTo>
                  <a:lnTo>
                    <a:pt x="171133" y="178688"/>
                  </a:lnTo>
                  <a:lnTo>
                    <a:pt x="156460" y="119125"/>
                  </a:lnTo>
                  <a:lnTo>
                    <a:pt x="141786" y="59562"/>
                  </a:lnTo>
                  <a:lnTo>
                    <a:pt x="127113" y="0"/>
                  </a:lnTo>
                  <a:lnTo>
                    <a:pt x="63218" y="17006"/>
                  </a:lnTo>
                  <a:lnTo>
                    <a:pt x="0" y="36374"/>
                  </a:lnTo>
                  <a:lnTo>
                    <a:pt x="19056" y="94683"/>
                  </a:lnTo>
                  <a:lnTo>
                    <a:pt x="38113" y="152991"/>
                  </a:lnTo>
                  <a:lnTo>
                    <a:pt x="57170" y="211300"/>
                  </a:lnTo>
                  <a:lnTo>
                    <a:pt x="76226" y="269608"/>
                  </a:lnTo>
                  <a:lnTo>
                    <a:pt x="95283" y="327916"/>
                  </a:lnTo>
                  <a:lnTo>
                    <a:pt x="114340" y="386225"/>
                  </a:lnTo>
                  <a:lnTo>
                    <a:pt x="133396" y="444533"/>
                  </a:lnTo>
                  <a:lnTo>
                    <a:pt x="152453" y="502842"/>
                  </a:lnTo>
                  <a:lnTo>
                    <a:pt x="171510" y="561150"/>
                  </a:lnTo>
                  <a:lnTo>
                    <a:pt x="190566" y="619458"/>
                  </a:lnTo>
                  <a:lnTo>
                    <a:pt x="209623" y="677767"/>
                  </a:lnTo>
                  <a:lnTo>
                    <a:pt x="228680" y="736075"/>
                  </a:lnTo>
                  <a:lnTo>
                    <a:pt x="247736" y="794384"/>
                  </a:lnTo>
                  <a:lnTo>
                    <a:pt x="266793" y="852692"/>
                  </a:lnTo>
                  <a:lnTo>
                    <a:pt x="285850" y="911000"/>
                  </a:lnTo>
                  <a:lnTo>
                    <a:pt x="304906" y="969309"/>
                  </a:lnTo>
                  <a:lnTo>
                    <a:pt x="323963" y="1027617"/>
                  </a:lnTo>
                  <a:lnTo>
                    <a:pt x="343020" y="1085926"/>
                  </a:lnTo>
                  <a:lnTo>
                    <a:pt x="362076" y="1144234"/>
                  </a:lnTo>
                  <a:lnTo>
                    <a:pt x="381133" y="1202543"/>
                  </a:lnTo>
                  <a:lnTo>
                    <a:pt x="400190" y="1260851"/>
                  </a:lnTo>
                  <a:lnTo>
                    <a:pt x="419246" y="1319159"/>
                  </a:lnTo>
                  <a:lnTo>
                    <a:pt x="438303" y="1377468"/>
                  </a:lnTo>
                  <a:lnTo>
                    <a:pt x="457360" y="1435776"/>
                  </a:lnTo>
                  <a:lnTo>
                    <a:pt x="476416" y="1494085"/>
                  </a:lnTo>
                  <a:lnTo>
                    <a:pt x="495473" y="1552393"/>
                  </a:lnTo>
                  <a:lnTo>
                    <a:pt x="514530" y="1610701"/>
                  </a:lnTo>
                  <a:lnTo>
                    <a:pt x="533587" y="1669010"/>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18" name="pg18"/>
            <p:cNvSpPr/>
            <p:nvPr/>
          </p:nvSpPr>
          <p:spPr>
            <a:xfrm>
              <a:off x="2072492" y="1660147"/>
              <a:ext cx="425530" cy="1750841"/>
            </a:xfrm>
            <a:custGeom>
              <a:avLst/>
              <a:pathLst>
                <a:path w="425530" h="1750841">
                  <a:moveTo>
                    <a:pt x="425530" y="1750841"/>
                  </a:moveTo>
                  <a:lnTo>
                    <a:pt x="414666" y="1690467"/>
                  </a:lnTo>
                  <a:lnTo>
                    <a:pt x="403802" y="1630093"/>
                  </a:lnTo>
                  <a:lnTo>
                    <a:pt x="392938" y="1569719"/>
                  </a:lnTo>
                  <a:lnTo>
                    <a:pt x="382074" y="1509345"/>
                  </a:lnTo>
                  <a:lnTo>
                    <a:pt x="371210" y="1448971"/>
                  </a:lnTo>
                  <a:lnTo>
                    <a:pt x="360346" y="1388598"/>
                  </a:lnTo>
                  <a:lnTo>
                    <a:pt x="349481" y="1328224"/>
                  </a:lnTo>
                  <a:lnTo>
                    <a:pt x="338617" y="1267850"/>
                  </a:lnTo>
                  <a:lnTo>
                    <a:pt x="327753" y="1207476"/>
                  </a:lnTo>
                  <a:lnTo>
                    <a:pt x="316889" y="1147102"/>
                  </a:lnTo>
                  <a:lnTo>
                    <a:pt x="306025" y="1086728"/>
                  </a:lnTo>
                  <a:lnTo>
                    <a:pt x="295161" y="1026355"/>
                  </a:lnTo>
                  <a:lnTo>
                    <a:pt x="284297" y="965981"/>
                  </a:lnTo>
                  <a:lnTo>
                    <a:pt x="273433" y="905607"/>
                  </a:lnTo>
                  <a:lnTo>
                    <a:pt x="262569" y="845233"/>
                  </a:lnTo>
                  <a:lnTo>
                    <a:pt x="251705" y="784859"/>
                  </a:lnTo>
                  <a:lnTo>
                    <a:pt x="240841" y="724485"/>
                  </a:lnTo>
                  <a:lnTo>
                    <a:pt x="229977" y="664112"/>
                  </a:lnTo>
                  <a:lnTo>
                    <a:pt x="219113" y="603738"/>
                  </a:lnTo>
                  <a:lnTo>
                    <a:pt x="208248" y="543364"/>
                  </a:lnTo>
                  <a:lnTo>
                    <a:pt x="197384" y="482990"/>
                  </a:lnTo>
                  <a:lnTo>
                    <a:pt x="186520" y="422616"/>
                  </a:lnTo>
                  <a:lnTo>
                    <a:pt x="175656" y="362242"/>
                  </a:lnTo>
                  <a:lnTo>
                    <a:pt x="164792" y="301869"/>
                  </a:lnTo>
                  <a:lnTo>
                    <a:pt x="153928" y="241495"/>
                  </a:lnTo>
                  <a:lnTo>
                    <a:pt x="143064" y="181121"/>
                  </a:lnTo>
                  <a:lnTo>
                    <a:pt x="132200" y="120747"/>
                  </a:lnTo>
                  <a:lnTo>
                    <a:pt x="121336" y="60373"/>
                  </a:lnTo>
                  <a:lnTo>
                    <a:pt x="110472" y="0"/>
                  </a:lnTo>
                  <a:lnTo>
                    <a:pt x="0" y="23522"/>
                  </a:lnTo>
                  <a:lnTo>
                    <a:pt x="14673" y="83085"/>
                  </a:lnTo>
                  <a:lnTo>
                    <a:pt x="29346" y="142647"/>
                  </a:lnTo>
                  <a:lnTo>
                    <a:pt x="44020" y="202210"/>
                  </a:lnTo>
                  <a:lnTo>
                    <a:pt x="58693" y="261773"/>
                  </a:lnTo>
                  <a:lnTo>
                    <a:pt x="73367" y="321335"/>
                  </a:lnTo>
                  <a:lnTo>
                    <a:pt x="88040" y="380898"/>
                  </a:lnTo>
                  <a:lnTo>
                    <a:pt x="102714" y="440461"/>
                  </a:lnTo>
                  <a:lnTo>
                    <a:pt x="117387" y="500024"/>
                  </a:lnTo>
                  <a:lnTo>
                    <a:pt x="132061" y="559586"/>
                  </a:lnTo>
                  <a:lnTo>
                    <a:pt x="146734" y="619149"/>
                  </a:lnTo>
                  <a:lnTo>
                    <a:pt x="161408" y="678712"/>
                  </a:lnTo>
                  <a:lnTo>
                    <a:pt x="176081" y="738274"/>
                  </a:lnTo>
                  <a:lnTo>
                    <a:pt x="190755" y="797837"/>
                  </a:lnTo>
                  <a:lnTo>
                    <a:pt x="205428" y="857400"/>
                  </a:lnTo>
                  <a:lnTo>
                    <a:pt x="220101" y="916963"/>
                  </a:lnTo>
                  <a:lnTo>
                    <a:pt x="234775" y="976525"/>
                  </a:lnTo>
                  <a:lnTo>
                    <a:pt x="249448" y="1036088"/>
                  </a:lnTo>
                  <a:lnTo>
                    <a:pt x="264122" y="1095651"/>
                  </a:lnTo>
                  <a:lnTo>
                    <a:pt x="278795" y="1155213"/>
                  </a:lnTo>
                  <a:lnTo>
                    <a:pt x="293469" y="1214776"/>
                  </a:lnTo>
                  <a:lnTo>
                    <a:pt x="308142" y="1274339"/>
                  </a:lnTo>
                  <a:lnTo>
                    <a:pt x="322816" y="1333902"/>
                  </a:lnTo>
                  <a:lnTo>
                    <a:pt x="337489" y="1393464"/>
                  </a:lnTo>
                  <a:lnTo>
                    <a:pt x="352163" y="1453027"/>
                  </a:lnTo>
                  <a:lnTo>
                    <a:pt x="366836" y="1512590"/>
                  </a:lnTo>
                  <a:lnTo>
                    <a:pt x="381510" y="1572152"/>
                  </a:lnTo>
                  <a:lnTo>
                    <a:pt x="396183" y="1631715"/>
                  </a:lnTo>
                  <a:lnTo>
                    <a:pt x="410857" y="1691278"/>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19" name="pg19"/>
            <p:cNvSpPr/>
            <p:nvPr/>
          </p:nvSpPr>
          <p:spPr>
            <a:xfrm>
              <a:off x="2182964" y="1646514"/>
              <a:ext cx="315058" cy="1764474"/>
            </a:xfrm>
            <a:custGeom>
              <a:avLst/>
              <a:pathLst>
                <a:path w="315058" h="1764474">
                  <a:moveTo>
                    <a:pt x="315058" y="1764474"/>
                  </a:moveTo>
                  <a:lnTo>
                    <a:pt x="307245" y="1703630"/>
                  </a:lnTo>
                  <a:lnTo>
                    <a:pt x="299432" y="1642786"/>
                  </a:lnTo>
                  <a:lnTo>
                    <a:pt x="291619" y="1581942"/>
                  </a:lnTo>
                  <a:lnTo>
                    <a:pt x="283806" y="1521098"/>
                  </a:lnTo>
                  <a:lnTo>
                    <a:pt x="275993" y="1460254"/>
                  </a:lnTo>
                  <a:lnTo>
                    <a:pt x="268180" y="1399410"/>
                  </a:lnTo>
                  <a:lnTo>
                    <a:pt x="260368" y="1338566"/>
                  </a:lnTo>
                  <a:lnTo>
                    <a:pt x="252555" y="1277722"/>
                  </a:lnTo>
                  <a:lnTo>
                    <a:pt x="244742" y="1216878"/>
                  </a:lnTo>
                  <a:lnTo>
                    <a:pt x="236929" y="1156035"/>
                  </a:lnTo>
                  <a:lnTo>
                    <a:pt x="229116" y="1095191"/>
                  </a:lnTo>
                  <a:lnTo>
                    <a:pt x="221303" y="1034347"/>
                  </a:lnTo>
                  <a:lnTo>
                    <a:pt x="213490" y="973503"/>
                  </a:lnTo>
                  <a:lnTo>
                    <a:pt x="205677" y="912659"/>
                  </a:lnTo>
                  <a:lnTo>
                    <a:pt x="197864" y="851815"/>
                  </a:lnTo>
                  <a:lnTo>
                    <a:pt x="190052" y="790971"/>
                  </a:lnTo>
                  <a:lnTo>
                    <a:pt x="182239" y="730127"/>
                  </a:lnTo>
                  <a:lnTo>
                    <a:pt x="174426" y="669283"/>
                  </a:lnTo>
                  <a:lnTo>
                    <a:pt x="166613" y="608439"/>
                  </a:lnTo>
                  <a:lnTo>
                    <a:pt x="158800" y="547595"/>
                  </a:lnTo>
                  <a:lnTo>
                    <a:pt x="150987" y="486751"/>
                  </a:lnTo>
                  <a:lnTo>
                    <a:pt x="143174" y="425907"/>
                  </a:lnTo>
                  <a:lnTo>
                    <a:pt x="135361" y="365063"/>
                  </a:lnTo>
                  <a:lnTo>
                    <a:pt x="127548" y="304219"/>
                  </a:lnTo>
                  <a:lnTo>
                    <a:pt x="119736" y="243375"/>
                  </a:lnTo>
                  <a:lnTo>
                    <a:pt x="111923" y="182531"/>
                  </a:lnTo>
                  <a:lnTo>
                    <a:pt x="104110" y="121687"/>
                  </a:lnTo>
                  <a:lnTo>
                    <a:pt x="96297" y="60843"/>
                  </a:lnTo>
                  <a:lnTo>
                    <a:pt x="88484" y="0"/>
                  </a:lnTo>
                  <a:lnTo>
                    <a:pt x="0" y="13633"/>
                  </a:lnTo>
                  <a:lnTo>
                    <a:pt x="10864" y="74007"/>
                  </a:lnTo>
                  <a:lnTo>
                    <a:pt x="21728" y="134381"/>
                  </a:lnTo>
                  <a:lnTo>
                    <a:pt x="32592" y="194754"/>
                  </a:lnTo>
                  <a:lnTo>
                    <a:pt x="43456" y="255128"/>
                  </a:lnTo>
                  <a:lnTo>
                    <a:pt x="54320" y="315502"/>
                  </a:lnTo>
                  <a:lnTo>
                    <a:pt x="65184" y="375876"/>
                  </a:lnTo>
                  <a:lnTo>
                    <a:pt x="76048" y="436250"/>
                  </a:lnTo>
                  <a:lnTo>
                    <a:pt x="86912" y="496624"/>
                  </a:lnTo>
                  <a:lnTo>
                    <a:pt x="97776" y="556997"/>
                  </a:lnTo>
                  <a:lnTo>
                    <a:pt x="108640" y="617371"/>
                  </a:lnTo>
                  <a:lnTo>
                    <a:pt x="119504" y="677745"/>
                  </a:lnTo>
                  <a:lnTo>
                    <a:pt x="130368" y="738119"/>
                  </a:lnTo>
                  <a:lnTo>
                    <a:pt x="141232" y="798493"/>
                  </a:lnTo>
                  <a:lnTo>
                    <a:pt x="152097" y="858867"/>
                  </a:lnTo>
                  <a:lnTo>
                    <a:pt x="162961" y="919240"/>
                  </a:lnTo>
                  <a:lnTo>
                    <a:pt x="173825" y="979614"/>
                  </a:lnTo>
                  <a:lnTo>
                    <a:pt x="184689" y="1039988"/>
                  </a:lnTo>
                  <a:lnTo>
                    <a:pt x="195553" y="1100362"/>
                  </a:lnTo>
                  <a:lnTo>
                    <a:pt x="206417" y="1160736"/>
                  </a:lnTo>
                  <a:lnTo>
                    <a:pt x="217281" y="1221110"/>
                  </a:lnTo>
                  <a:lnTo>
                    <a:pt x="228145" y="1281483"/>
                  </a:lnTo>
                  <a:lnTo>
                    <a:pt x="239009" y="1341857"/>
                  </a:lnTo>
                  <a:lnTo>
                    <a:pt x="249873" y="1402231"/>
                  </a:lnTo>
                  <a:lnTo>
                    <a:pt x="260737" y="1462605"/>
                  </a:lnTo>
                  <a:lnTo>
                    <a:pt x="271601" y="1522979"/>
                  </a:lnTo>
                  <a:lnTo>
                    <a:pt x="282465" y="1583353"/>
                  </a:lnTo>
                  <a:lnTo>
                    <a:pt x="293330" y="1643726"/>
                  </a:lnTo>
                  <a:lnTo>
                    <a:pt x="304194" y="1704100"/>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20" name="pg20"/>
            <p:cNvSpPr/>
            <p:nvPr/>
          </p:nvSpPr>
          <p:spPr>
            <a:xfrm>
              <a:off x="2271448" y="1639090"/>
              <a:ext cx="226573" cy="1771897"/>
            </a:xfrm>
            <a:custGeom>
              <a:avLst/>
              <a:pathLst>
                <a:path w="226573" h="1771897">
                  <a:moveTo>
                    <a:pt x="226573" y="1771897"/>
                  </a:moveTo>
                  <a:lnTo>
                    <a:pt x="221112" y="1710797"/>
                  </a:lnTo>
                  <a:lnTo>
                    <a:pt x="215651" y="1649698"/>
                  </a:lnTo>
                  <a:lnTo>
                    <a:pt x="210189" y="1588598"/>
                  </a:lnTo>
                  <a:lnTo>
                    <a:pt x="204728" y="1527498"/>
                  </a:lnTo>
                  <a:lnTo>
                    <a:pt x="199266" y="1466398"/>
                  </a:lnTo>
                  <a:lnTo>
                    <a:pt x="193805" y="1405298"/>
                  </a:lnTo>
                  <a:lnTo>
                    <a:pt x="188344" y="1344198"/>
                  </a:lnTo>
                  <a:lnTo>
                    <a:pt x="182882" y="1283098"/>
                  </a:lnTo>
                  <a:lnTo>
                    <a:pt x="177421" y="1221998"/>
                  </a:lnTo>
                  <a:lnTo>
                    <a:pt x="171960" y="1160898"/>
                  </a:lnTo>
                  <a:lnTo>
                    <a:pt x="166498" y="1099798"/>
                  </a:lnTo>
                  <a:lnTo>
                    <a:pt x="161037" y="1038698"/>
                  </a:lnTo>
                  <a:lnTo>
                    <a:pt x="155576" y="977598"/>
                  </a:lnTo>
                  <a:lnTo>
                    <a:pt x="150114" y="916498"/>
                  </a:lnTo>
                  <a:lnTo>
                    <a:pt x="144653" y="855398"/>
                  </a:lnTo>
                  <a:lnTo>
                    <a:pt x="139192" y="794299"/>
                  </a:lnTo>
                  <a:lnTo>
                    <a:pt x="133730" y="733199"/>
                  </a:lnTo>
                  <a:lnTo>
                    <a:pt x="128269" y="672099"/>
                  </a:lnTo>
                  <a:lnTo>
                    <a:pt x="122808" y="610999"/>
                  </a:lnTo>
                  <a:lnTo>
                    <a:pt x="117346" y="549899"/>
                  </a:lnTo>
                  <a:lnTo>
                    <a:pt x="111885" y="488799"/>
                  </a:lnTo>
                  <a:lnTo>
                    <a:pt x="106424" y="427699"/>
                  </a:lnTo>
                  <a:lnTo>
                    <a:pt x="100962" y="366599"/>
                  </a:lnTo>
                  <a:lnTo>
                    <a:pt x="95501" y="305499"/>
                  </a:lnTo>
                  <a:lnTo>
                    <a:pt x="90040" y="244399"/>
                  </a:lnTo>
                  <a:lnTo>
                    <a:pt x="84578" y="183299"/>
                  </a:lnTo>
                  <a:lnTo>
                    <a:pt x="79117" y="122199"/>
                  </a:lnTo>
                  <a:lnTo>
                    <a:pt x="73656" y="61099"/>
                  </a:lnTo>
                  <a:lnTo>
                    <a:pt x="68194" y="0"/>
                  </a:lnTo>
                  <a:lnTo>
                    <a:pt x="0" y="7423"/>
                  </a:lnTo>
                  <a:lnTo>
                    <a:pt x="7812" y="68267"/>
                  </a:lnTo>
                  <a:lnTo>
                    <a:pt x="15625" y="129111"/>
                  </a:lnTo>
                  <a:lnTo>
                    <a:pt x="23438" y="189955"/>
                  </a:lnTo>
                  <a:lnTo>
                    <a:pt x="31251" y="250799"/>
                  </a:lnTo>
                  <a:lnTo>
                    <a:pt x="39064" y="311643"/>
                  </a:lnTo>
                  <a:lnTo>
                    <a:pt x="46877" y="372487"/>
                  </a:lnTo>
                  <a:lnTo>
                    <a:pt x="54690" y="433330"/>
                  </a:lnTo>
                  <a:lnTo>
                    <a:pt x="62503" y="494174"/>
                  </a:lnTo>
                  <a:lnTo>
                    <a:pt x="70315" y="555018"/>
                  </a:lnTo>
                  <a:lnTo>
                    <a:pt x="78128" y="615862"/>
                  </a:lnTo>
                  <a:lnTo>
                    <a:pt x="85941" y="676706"/>
                  </a:lnTo>
                  <a:lnTo>
                    <a:pt x="93754" y="737550"/>
                  </a:lnTo>
                  <a:lnTo>
                    <a:pt x="101567" y="798394"/>
                  </a:lnTo>
                  <a:lnTo>
                    <a:pt x="109380" y="859238"/>
                  </a:lnTo>
                  <a:lnTo>
                    <a:pt x="117193" y="920082"/>
                  </a:lnTo>
                  <a:lnTo>
                    <a:pt x="125006" y="980926"/>
                  </a:lnTo>
                  <a:lnTo>
                    <a:pt x="132819" y="1041770"/>
                  </a:lnTo>
                  <a:lnTo>
                    <a:pt x="140631" y="1102614"/>
                  </a:lnTo>
                  <a:lnTo>
                    <a:pt x="148444" y="1163458"/>
                  </a:lnTo>
                  <a:lnTo>
                    <a:pt x="156257" y="1224302"/>
                  </a:lnTo>
                  <a:lnTo>
                    <a:pt x="164070" y="1285146"/>
                  </a:lnTo>
                  <a:lnTo>
                    <a:pt x="171883" y="1345990"/>
                  </a:lnTo>
                  <a:lnTo>
                    <a:pt x="179696" y="1406834"/>
                  </a:lnTo>
                  <a:lnTo>
                    <a:pt x="187509" y="1467678"/>
                  </a:lnTo>
                  <a:lnTo>
                    <a:pt x="195322" y="1528522"/>
                  </a:lnTo>
                  <a:lnTo>
                    <a:pt x="203135" y="1589366"/>
                  </a:lnTo>
                  <a:lnTo>
                    <a:pt x="210947" y="1650209"/>
                  </a:lnTo>
                  <a:lnTo>
                    <a:pt x="218760" y="1711053"/>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21" name="pg21"/>
            <p:cNvSpPr/>
            <p:nvPr/>
          </p:nvSpPr>
          <p:spPr>
            <a:xfrm>
              <a:off x="2339643" y="1634721"/>
              <a:ext cx="158379" cy="1776267"/>
            </a:xfrm>
            <a:custGeom>
              <a:avLst/>
              <a:pathLst>
                <a:path w="158379" h="1776267">
                  <a:moveTo>
                    <a:pt x="158379" y="1776267"/>
                  </a:moveTo>
                  <a:lnTo>
                    <a:pt x="155003" y="1715016"/>
                  </a:lnTo>
                  <a:lnTo>
                    <a:pt x="151628" y="1653765"/>
                  </a:lnTo>
                  <a:lnTo>
                    <a:pt x="148253" y="1592515"/>
                  </a:lnTo>
                  <a:lnTo>
                    <a:pt x="144877" y="1531264"/>
                  </a:lnTo>
                  <a:lnTo>
                    <a:pt x="141502" y="1470014"/>
                  </a:lnTo>
                  <a:lnTo>
                    <a:pt x="138127" y="1408763"/>
                  </a:lnTo>
                  <a:lnTo>
                    <a:pt x="134751" y="1347512"/>
                  </a:lnTo>
                  <a:lnTo>
                    <a:pt x="131376" y="1286262"/>
                  </a:lnTo>
                  <a:lnTo>
                    <a:pt x="128001" y="1225011"/>
                  </a:lnTo>
                  <a:lnTo>
                    <a:pt x="124625" y="1163761"/>
                  </a:lnTo>
                  <a:lnTo>
                    <a:pt x="121250" y="1102510"/>
                  </a:lnTo>
                  <a:lnTo>
                    <a:pt x="117875" y="1041260"/>
                  </a:lnTo>
                  <a:lnTo>
                    <a:pt x="114500" y="980009"/>
                  </a:lnTo>
                  <a:lnTo>
                    <a:pt x="111124" y="918758"/>
                  </a:lnTo>
                  <a:lnTo>
                    <a:pt x="107749" y="857508"/>
                  </a:lnTo>
                  <a:lnTo>
                    <a:pt x="104374" y="796257"/>
                  </a:lnTo>
                  <a:lnTo>
                    <a:pt x="100998" y="735007"/>
                  </a:lnTo>
                  <a:lnTo>
                    <a:pt x="97623" y="673756"/>
                  </a:lnTo>
                  <a:lnTo>
                    <a:pt x="94248" y="612505"/>
                  </a:lnTo>
                  <a:lnTo>
                    <a:pt x="90872" y="551255"/>
                  </a:lnTo>
                  <a:lnTo>
                    <a:pt x="87497" y="490004"/>
                  </a:lnTo>
                  <a:lnTo>
                    <a:pt x="84122" y="428754"/>
                  </a:lnTo>
                  <a:lnTo>
                    <a:pt x="80746" y="367503"/>
                  </a:lnTo>
                  <a:lnTo>
                    <a:pt x="77371" y="306252"/>
                  </a:lnTo>
                  <a:lnTo>
                    <a:pt x="73996" y="245002"/>
                  </a:lnTo>
                  <a:lnTo>
                    <a:pt x="70621" y="183751"/>
                  </a:lnTo>
                  <a:lnTo>
                    <a:pt x="67245" y="122501"/>
                  </a:lnTo>
                  <a:lnTo>
                    <a:pt x="63870" y="61250"/>
                  </a:lnTo>
                  <a:lnTo>
                    <a:pt x="60495" y="0"/>
                  </a:lnTo>
                  <a:lnTo>
                    <a:pt x="0" y="4369"/>
                  </a:lnTo>
                  <a:lnTo>
                    <a:pt x="5461" y="65469"/>
                  </a:lnTo>
                  <a:lnTo>
                    <a:pt x="10922" y="126569"/>
                  </a:lnTo>
                  <a:lnTo>
                    <a:pt x="16384" y="187668"/>
                  </a:lnTo>
                  <a:lnTo>
                    <a:pt x="21845" y="248768"/>
                  </a:lnTo>
                  <a:lnTo>
                    <a:pt x="27306" y="309868"/>
                  </a:lnTo>
                  <a:lnTo>
                    <a:pt x="32768" y="370968"/>
                  </a:lnTo>
                  <a:lnTo>
                    <a:pt x="38229" y="432068"/>
                  </a:lnTo>
                  <a:lnTo>
                    <a:pt x="43690" y="493168"/>
                  </a:lnTo>
                  <a:lnTo>
                    <a:pt x="49152" y="554268"/>
                  </a:lnTo>
                  <a:lnTo>
                    <a:pt x="54613" y="615368"/>
                  </a:lnTo>
                  <a:lnTo>
                    <a:pt x="60074" y="676468"/>
                  </a:lnTo>
                  <a:lnTo>
                    <a:pt x="65536" y="737568"/>
                  </a:lnTo>
                  <a:lnTo>
                    <a:pt x="70997" y="798668"/>
                  </a:lnTo>
                  <a:lnTo>
                    <a:pt x="76458" y="859768"/>
                  </a:lnTo>
                  <a:lnTo>
                    <a:pt x="81920" y="920868"/>
                  </a:lnTo>
                  <a:lnTo>
                    <a:pt x="87381" y="981968"/>
                  </a:lnTo>
                  <a:lnTo>
                    <a:pt x="92842" y="1043067"/>
                  </a:lnTo>
                  <a:lnTo>
                    <a:pt x="98304" y="1104167"/>
                  </a:lnTo>
                  <a:lnTo>
                    <a:pt x="103765" y="1165267"/>
                  </a:lnTo>
                  <a:lnTo>
                    <a:pt x="109226" y="1226367"/>
                  </a:lnTo>
                  <a:lnTo>
                    <a:pt x="114688" y="1287467"/>
                  </a:lnTo>
                  <a:lnTo>
                    <a:pt x="120149" y="1348567"/>
                  </a:lnTo>
                  <a:lnTo>
                    <a:pt x="125610" y="1409667"/>
                  </a:lnTo>
                  <a:lnTo>
                    <a:pt x="131072" y="1470767"/>
                  </a:lnTo>
                  <a:lnTo>
                    <a:pt x="136533" y="1531867"/>
                  </a:lnTo>
                  <a:lnTo>
                    <a:pt x="141995" y="1592967"/>
                  </a:lnTo>
                  <a:lnTo>
                    <a:pt x="147456" y="1654067"/>
                  </a:lnTo>
                  <a:lnTo>
                    <a:pt x="152917" y="1715167"/>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22" name="pg22"/>
            <p:cNvSpPr/>
            <p:nvPr/>
          </p:nvSpPr>
          <p:spPr>
            <a:xfrm>
              <a:off x="2400138" y="1633697"/>
              <a:ext cx="97883" cy="1777291"/>
            </a:xfrm>
            <a:custGeom>
              <a:avLst/>
              <a:pathLst>
                <a:path w="97883" h="1777291">
                  <a:moveTo>
                    <a:pt x="97883" y="1777291"/>
                  </a:moveTo>
                  <a:lnTo>
                    <a:pt x="95225" y="1716005"/>
                  </a:lnTo>
                  <a:lnTo>
                    <a:pt x="92567" y="1654719"/>
                  </a:lnTo>
                  <a:lnTo>
                    <a:pt x="89909" y="1593433"/>
                  </a:lnTo>
                  <a:lnTo>
                    <a:pt x="87251" y="1532147"/>
                  </a:lnTo>
                  <a:lnTo>
                    <a:pt x="84593" y="1470861"/>
                  </a:lnTo>
                  <a:lnTo>
                    <a:pt x="81935" y="1409575"/>
                  </a:lnTo>
                  <a:lnTo>
                    <a:pt x="79277" y="1348289"/>
                  </a:lnTo>
                  <a:lnTo>
                    <a:pt x="76619" y="1287004"/>
                  </a:lnTo>
                  <a:lnTo>
                    <a:pt x="73961" y="1225718"/>
                  </a:lnTo>
                  <a:lnTo>
                    <a:pt x="71303" y="1164432"/>
                  </a:lnTo>
                  <a:lnTo>
                    <a:pt x="68645" y="1103146"/>
                  </a:lnTo>
                  <a:lnTo>
                    <a:pt x="65987" y="1041860"/>
                  </a:lnTo>
                  <a:lnTo>
                    <a:pt x="63329" y="980574"/>
                  </a:lnTo>
                  <a:lnTo>
                    <a:pt x="60671" y="919288"/>
                  </a:lnTo>
                  <a:lnTo>
                    <a:pt x="58013" y="858002"/>
                  </a:lnTo>
                  <a:lnTo>
                    <a:pt x="55355" y="796716"/>
                  </a:lnTo>
                  <a:lnTo>
                    <a:pt x="52697" y="735430"/>
                  </a:lnTo>
                  <a:lnTo>
                    <a:pt x="50039" y="674144"/>
                  </a:lnTo>
                  <a:lnTo>
                    <a:pt x="47381" y="612859"/>
                  </a:lnTo>
                  <a:lnTo>
                    <a:pt x="44723" y="551573"/>
                  </a:lnTo>
                  <a:lnTo>
                    <a:pt x="42065" y="490287"/>
                  </a:lnTo>
                  <a:lnTo>
                    <a:pt x="39407" y="429001"/>
                  </a:lnTo>
                  <a:lnTo>
                    <a:pt x="36749" y="367715"/>
                  </a:lnTo>
                  <a:lnTo>
                    <a:pt x="34091" y="306429"/>
                  </a:lnTo>
                  <a:lnTo>
                    <a:pt x="31433" y="245143"/>
                  </a:lnTo>
                  <a:lnTo>
                    <a:pt x="28775" y="183857"/>
                  </a:lnTo>
                  <a:lnTo>
                    <a:pt x="26117" y="122571"/>
                  </a:lnTo>
                  <a:lnTo>
                    <a:pt x="23459" y="61285"/>
                  </a:lnTo>
                  <a:lnTo>
                    <a:pt x="20801" y="0"/>
                  </a:lnTo>
                  <a:lnTo>
                    <a:pt x="0" y="1024"/>
                  </a:lnTo>
                  <a:lnTo>
                    <a:pt x="3375" y="62274"/>
                  </a:lnTo>
                  <a:lnTo>
                    <a:pt x="6750" y="123525"/>
                  </a:lnTo>
                  <a:lnTo>
                    <a:pt x="10125" y="184775"/>
                  </a:lnTo>
                  <a:lnTo>
                    <a:pt x="13501" y="246026"/>
                  </a:lnTo>
                  <a:lnTo>
                    <a:pt x="16876" y="307277"/>
                  </a:lnTo>
                  <a:lnTo>
                    <a:pt x="20251" y="368527"/>
                  </a:lnTo>
                  <a:lnTo>
                    <a:pt x="23627" y="429778"/>
                  </a:lnTo>
                  <a:lnTo>
                    <a:pt x="27002" y="491028"/>
                  </a:lnTo>
                  <a:lnTo>
                    <a:pt x="30377" y="552279"/>
                  </a:lnTo>
                  <a:lnTo>
                    <a:pt x="33753" y="613530"/>
                  </a:lnTo>
                  <a:lnTo>
                    <a:pt x="37128" y="674780"/>
                  </a:lnTo>
                  <a:lnTo>
                    <a:pt x="40503" y="736031"/>
                  </a:lnTo>
                  <a:lnTo>
                    <a:pt x="43879" y="797281"/>
                  </a:lnTo>
                  <a:lnTo>
                    <a:pt x="47254" y="858532"/>
                  </a:lnTo>
                  <a:lnTo>
                    <a:pt x="50629" y="919783"/>
                  </a:lnTo>
                  <a:lnTo>
                    <a:pt x="54004" y="981033"/>
                  </a:lnTo>
                  <a:lnTo>
                    <a:pt x="57380" y="1042284"/>
                  </a:lnTo>
                  <a:lnTo>
                    <a:pt x="60755" y="1103534"/>
                  </a:lnTo>
                  <a:lnTo>
                    <a:pt x="64130" y="1164785"/>
                  </a:lnTo>
                  <a:lnTo>
                    <a:pt x="67506" y="1226035"/>
                  </a:lnTo>
                  <a:lnTo>
                    <a:pt x="70881" y="1287286"/>
                  </a:lnTo>
                  <a:lnTo>
                    <a:pt x="74256" y="1348537"/>
                  </a:lnTo>
                  <a:lnTo>
                    <a:pt x="77632" y="1409787"/>
                  </a:lnTo>
                  <a:lnTo>
                    <a:pt x="81007" y="1471038"/>
                  </a:lnTo>
                  <a:lnTo>
                    <a:pt x="84382" y="1532288"/>
                  </a:lnTo>
                  <a:lnTo>
                    <a:pt x="87758" y="1593539"/>
                  </a:lnTo>
                  <a:lnTo>
                    <a:pt x="91133" y="1654790"/>
                  </a:lnTo>
                  <a:lnTo>
                    <a:pt x="94508" y="1716040"/>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23" name="pg23"/>
            <p:cNvSpPr/>
            <p:nvPr/>
          </p:nvSpPr>
          <p:spPr>
            <a:xfrm>
              <a:off x="2420940" y="1633010"/>
              <a:ext cx="77082" cy="1777978"/>
            </a:xfrm>
            <a:custGeom>
              <a:avLst/>
              <a:pathLst>
                <a:path w="77082" h="1777978">
                  <a:moveTo>
                    <a:pt x="77082" y="1777978"/>
                  </a:moveTo>
                  <a:lnTo>
                    <a:pt x="75042" y="1716668"/>
                  </a:lnTo>
                  <a:lnTo>
                    <a:pt x="73002" y="1655359"/>
                  </a:lnTo>
                  <a:lnTo>
                    <a:pt x="70962" y="1594049"/>
                  </a:lnTo>
                  <a:lnTo>
                    <a:pt x="68923" y="1532739"/>
                  </a:lnTo>
                  <a:lnTo>
                    <a:pt x="66883" y="1471430"/>
                  </a:lnTo>
                  <a:lnTo>
                    <a:pt x="64843" y="1410120"/>
                  </a:lnTo>
                  <a:lnTo>
                    <a:pt x="62803" y="1348811"/>
                  </a:lnTo>
                  <a:lnTo>
                    <a:pt x="60764" y="1287501"/>
                  </a:lnTo>
                  <a:lnTo>
                    <a:pt x="58724" y="1226191"/>
                  </a:lnTo>
                  <a:lnTo>
                    <a:pt x="56684" y="1164882"/>
                  </a:lnTo>
                  <a:lnTo>
                    <a:pt x="54644" y="1103572"/>
                  </a:lnTo>
                  <a:lnTo>
                    <a:pt x="52605" y="1042263"/>
                  </a:lnTo>
                  <a:lnTo>
                    <a:pt x="50565" y="980953"/>
                  </a:lnTo>
                  <a:lnTo>
                    <a:pt x="48525" y="919643"/>
                  </a:lnTo>
                  <a:lnTo>
                    <a:pt x="46485" y="858334"/>
                  </a:lnTo>
                  <a:lnTo>
                    <a:pt x="44445" y="797024"/>
                  </a:lnTo>
                  <a:lnTo>
                    <a:pt x="42406" y="735715"/>
                  </a:lnTo>
                  <a:lnTo>
                    <a:pt x="40366" y="674405"/>
                  </a:lnTo>
                  <a:lnTo>
                    <a:pt x="38326" y="613095"/>
                  </a:lnTo>
                  <a:lnTo>
                    <a:pt x="36286" y="551786"/>
                  </a:lnTo>
                  <a:lnTo>
                    <a:pt x="34247" y="490476"/>
                  </a:lnTo>
                  <a:lnTo>
                    <a:pt x="32207" y="429167"/>
                  </a:lnTo>
                  <a:lnTo>
                    <a:pt x="30167" y="367857"/>
                  </a:lnTo>
                  <a:lnTo>
                    <a:pt x="28127" y="306547"/>
                  </a:lnTo>
                  <a:lnTo>
                    <a:pt x="26088" y="245238"/>
                  </a:lnTo>
                  <a:lnTo>
                    <a:pt x="24048" y="183928"/>
                  </a:lnTo>
                  <a:lnTo>
                    <a:pt x="22008" y="122619"/>
                  </a:lnTo>
                  <a:lnTo>
                    <a:pt x="19968" y="61309"/>
                  </a:lnTo>
                  <a:lnTo>
                    <a:pt x="17928" y="0"/>
                  </a:lnTo>
                  <a:lnTo>
                    <a:pt x="0" y="687"/>
                  </a:lnTo>
                  <a:lnTo>
                    <a:pt x="2658" y="61972"/>
                  </a:lnTo>
                  <a:lnTo>
                    <a:pt x="5316" y="123258"/>
                  </a:lnTo>
                  <a:lnTo>
                    <a:pt x="7974" y="184544"/>
                  </a:lnTo>
                  <a:lnTo>
                    <a:pt x="10632" y="245830"/>
                  </a:lnTo>
                  <a:lnTo>
                    <a:pt x="13290" y="307116"/>
                  </a:lnTo>
                  <a:lnTo>
                    <a:pt x="15948" y="368402"/>
                  </a:lnTo>
                  <a:lnTo>
                    <a:pt x="18606" y="429688"/>
                  </a:lnTo>
                  <a:lnTo>
                    <a:pt x="21264" y="490974"/>
                  </a:lnTo>
                  <a:lnTo>
                    <a:pt x="23922" y="552260"/>
                  </a:lnTo>
                  <a:lnTo>
                    <a:pt x="26580" y="613546"/>
                  </a:lnTo>
                  <a:lnTo>
                    <a:pt x="29238" y="674832"/>
                  </a:lnTo>
                  <a:lnTo>
                    <a:pt x="31896" y="736117"/>
                  </a:lnTo>
                  <a:lnTo>
                    <a:pt x="34554" y="797403"/>
                  </a:lnTo>
                  <a:lnTo>
                    <a:pt x="37212" y="858689"/>
                  </a:lnTo>
                  <a:lnTo>
                    <a:pt x="39870" y="919975"/>
                  </a:lnTo>
                  <a:lnTo>
                    <a:pt x="42528" y="981261"/>
                  </a:lnTo>
                  <a:lnTo>
                    <a:pt x="45186" y="1042547"/>
                  </a:lnTo>
                  <a:lnTo>
                    <a:pt x="47844" y="1103833"/>
                  </a:lnTo>
                  <a:lnTo>
                    <a:pt x="50502" y="1165119"/>
                  </a:lnTo>
                  <a:lnTo>
                    <a:pt x="53160" y="1226405"/>
                  </a:lnTo>
                  <a:lnTo>
                    <a:pt x="55818" y="1287691"/>
                  </a:lnTo>
                  <a:lnTo>
                    <a:pt x="58476" y="1348976"/>
                  </a:lnTo>
                  <a:lnTo>
                    <a:pt x="61134" y="1410262"/>
                  </a:lnTo>
                  <a:lnTo>
                    <a:pt x="63792" y="1471548"/>
                  </a:lnTo>
                  <a:lnTo>
                    <a:pt x="66450" y="1532834"/>
                  </a:lnTo>
                  <a:lnTo>
                    <a:pt x="69108" y="1594120"/>
                  </a:lnTo>
                  <a:lnTo>
                    <a:pt x="71766" y="1655406"/>
                  </a:lnTo>
                  <a:lnTo>
                    <a:pt x="74424" y="171669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24" name="pg24"/>
            <p:cNvSpPr/>
            <p:nvPr/>
          </p:nvSpPr>
          <p:spPr>
            <a:xfrm>
              <a:off x="2438869" y="1632622"/>
              <a:ext cx="59153" cy="1778366"/>
            </a:xfrm>
            <a:custGeom>
              <a:avLst/>
              <a:pathLst>
                <a:path w="59153" h="1778366">
                  <a:moveTo>
                    <a:pt x="59153" y="1778366"/>
                  </a:moveTo>
                  <a:lnTo>
                    <a:pt x="57565" y="1717043"/>
                  </a:lnTo>
                  <a:lnTo>
                    <a:pt x="55978" y="1655720"/>
                  </a:lnTo>
                  <a:lnTo>
                    <a:pt x="54390" y="1594397"/>
                  </a:lnTo>
                  <a:lnTo>
                    <a:pt x="52802" y="1533074"/>
                  </a:lnTo>
                  <a:lnTo>
                    <a:pt x="51215" y="1471751"/>
                  </a:lnTo>
                  <a:lnTo>
                    <a:pt x="49627" y="1410428"/>
                  </a:lnTo>
                  <a:lnTo>
                    <a:pt x="48039" y="1349105"/>
                  </a:lnTo>
                  <a:lnTo>
                    <a:pt x="46452" y="1287782"/>
                  </a:lnTo>
                  <a:lnTo>
                    <a:pt x="44864" y="1226459"/>
                  </a:lnTo>
                  <a:lnTo>
                    <a:pt x="43276" y="1165136"/>
                  </a:lnTo>
                  <a:lnTo>
                    <a:pt x="41689" y="1103813"/>
                  </a:lnTo>
                  <a:lnTo>
                    <a:pt x="40101" y="1042490"/>
                  </a:lnTo>
                  <a:lnTo>
                    <a:pt x="38513" y="981167"/>
                  </a:lnTo>
                  <a:lnTo>
                    <a:pt x="36926" y="919844"/>
                  </a:lnTo>
                  <a:lnTo>
                    <a:pt x="35338" y="858521"/>
                  </a:lnTo>
                  <a:lnTo>
                    <a:pt x="33750" y="797198"/>
                  </a:lnTo>
                  <a:lnTo>
                    <a:pt x="32163" y="735875"/>
                  </a:lnTo>
                  <a:lnTo>
                    <a:pt x="30575" y="674552"/>
                  </a:lnTo>
                  <a:lnTo>
                    <a:pt x="28987" y="613229"/>
                  </a:lnTo>
                  <a:lnTo>
                    <a:pt x="27400" y="551906"/>
                  </a:lnTo>
                  <a:lnTo>
                    <a:pt x="25812" y="490583"/>
                  </a:lnTo>
                  <a:lnTo>
                    <a:pt x="24224" y="429260"/>
                  </a:lnTo>
                  <a:lnTo>
                    <a:pt x="22637" y="367937"/>
                  </a:lnTo>
                  <a:lnTo>
                    <a:pt x="21049" y="306614"/>
                  </a:lnTo>
                  <a:lnTo>
                    <a:pt x="19461" y="245291"/>
                  </a:lnTo>
                  <a:lnTo>
                    <a:pt x="17874" y="183968"/>
                  </a:lnTo>
                  <a:lnTo>
                    <a:pt x="16286" y="122645"/>
                  </a:lnTo>
                  <a:lnTo>
                    <a:pt x="14698" y="61322"/>
                  </a:lnTo>
                  <a:lnTo>
                    <a:pt x="13111" y="0"/>
                  </a:lnTo>
                  <a:lnTo>
                    <a:pt x="0" y="387"/>
                  </a:lnTo>
                  <a:lnTo>
                    <a:pt x="2039" y="61697"/>
                  </a:lnTo>
                  <a:lnTo>
                    <a:pt x="4079" y="123007"/>
                  </a:lnTo>
                  <a:lnTo>
                    <a:pt x="6119" y="184316"/>
                  </a:lnTo>
                  <a:lnTo>
                    <a:pt x="8159" y="245626"/>
                  </a:lnTo>
                  <a:lnTo>
                    <a:pt x="10198" y="306935"/>
                  </a:lnTo>
                  <a:lnTo>
                    <a:pt x="12238" y="368245"/>
                  </a:lnTo>
                  <a:lnTo>
                    <a:pt x="14278" y="429555"/>
                  </a:lnTo>
                  <a:lnTo>
                    <a:pt x="16318" y="490864"/>
                  </a:lnTo>
                  <a:lnTo>
                    <a:pt x="18357" y="552174"/>
                  </a:lnTo>
                  <a:lnTo>
                    <a:pt x="20397" y="613483"/>
                  </a:lnTo>
                  <a:lnTo>
                    <a:pt x="22437" y="674793"/>
                  </a:lnTo>
                  <a:lnTo>
                    <a:pt x="24477" y="736102"/>
                  </a:lnTo>
                  <a:lnTo>
                    <a:pt x="26517" y="797412"/>
                  </a:lnTo>
                  <a:lnTo>
                    <a:pt x="28556" y="858722"/>
                  </a:lnTo>
                  <a:lnTo>
                    <a:pt x="30596" y="920031"/>
                  </a:lnTo>
                  <a:lnTo>
                    <a:pt x="32636" y="981341"/>
                  </a:lnTo>
                  <a:lnTo>
                    <a:pt x="34676" y="1042650"/>
                  </a:lnTo>
                  <a:lnTo>
                    <a:pt x="36715" y="1103960"/>
                  </a:lnTo>
                  <a:lnTo>
                    <a:pt x="38755" y="1165270"/>
                  </a:lnTo>
                  <a:lnTo>
                    <a:pt x="40795" y="1226579"/>
                  </a:lnTo>
                  <a:lnTo>
                    <a:pt x="42835" y="1287889"/>
                  </a:lnTo>
                  <a:lnTo>
                    <a:pt x="44874" y="1349198"/>
                  </a:lnTo>
                  <a:lnTo>
                    <a:pt x="46914" y="1410508"/>
                  </a:lnTo>
                  <a:lnTo>
                    <a:pt x="48954" y="1471818"/>
                  </a:lnTo>
                  <a:lnTo>
                    <a:pt x="50994" y="1533127"/>
                  </a:lnTo>
                  <a:lnTo>
                    <a:pt x="53034" y="1594437"/>
                  </a:lnTo>
                  <a:lnTo>
                    <a:pt x="55073" y="1655746"/>
                  </a:lnTo>
                  <a:lnTo>
                    <a:pt x="57113" y="171705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25" name="pg25"/>
            <p:cNvSpPr/>
            <p:nvPr/>
          </p:nvSpPr>
          <p:spPr>
            <a:xfrm>
              <a:off x="2451980" y="1632409"/>
              <a:ext cx="46042" cy="1778579"/>
            </a:xfrm>
            <a:custGeom>
              <a:avLst/>
              <a:pathLst>
                <a:path w="46042" h="1778579">
                  <a:moveTo>
                    <a:pt x="46042" y="1778579"/>
                  </a:moveTo>
                  <a:lnTo>
                    <a:pt x="44770" y="1717249"/>
                  </a:lnTo>
                  <a:lnTo>
                    <a:pt x="43498" y="1655918"/>
                  </a:lnTo>
                  <a:lnTo>
                    <a:pt x="42226" y="1594588"/>
                  </a:lnTo>
                  <a:lnTo>
                    <a:pt x="40954" y="1533258"/>
                  </a:lnTo>
                  <a:lnTo>
                    <a:pt x="39681" y="1471927"/>
                  </a:lnTo>
                  <a:lnTo>
                    <a:pt x="38409" y="1410597"/>
                  </a:lnTo>
                  <a:lnTo>
                    <a:pt x="37137" y="1349267"/>
                  </a:lnTo>
                  <a:lnTo>
                    <a:pt x="35865" y="1287936"/>
                  </a:lnTo>
                  <a:lnTo>
                    <a:pt x="34593" y="1226606"/>
                  </a:lnTo>
                  <a:lnTo>
                    <a:pt x="33321" y="1165276"/>
                  </a:lnTo>
                  <a:lnTo>
                    <a:pt x="32049" y="1103945"/>
                  </a:lnTo>
                  <a:lnTo>
                    <a:pt x="30777" y="1042615"/>
                  </a:lnTo>
                  <a:lnTo>
                    <a:pt x="29505" y="981285"/>
                  </a:lnTo>
                  <a:lnTo>
                    <a:pt x="28233" y="919954"/>
                  </a:lnTo>
                  <a:lnTo>
                    <a:pt x="26961" y="858624"/>
                  </a:lnTo>
                  <a:lnTo>
                    <a:pt x="25689" y="797294"/>
                  </a:lnTo>
                  <a:lnTo>
                    <a:pt x="24417" y="735963"/>
                  </a:lnTo>
                  <a:lnTo>
                    <a:pt x="23145" y="674633"/>
                  </a:lnTo>
                  <a:lnTo>
                    <a:pt x="21873" y="613303"/>
                  </a:lnTo>
                  <a:lnTo>
                    <a:pt x="20601" y="551972"/>
                  </a:lnTo>
                  <a:lnTo>
                    <a:pt x="19329" y="490642"/>
                  </a:lnTo>
                  <a:lnTo>
                    <a:pt x="18057" y="429312"/>
                  </a:lnTo>
                  <a:lnTo>
                    <a:pt x="16785" y="367981"/>
                  </a:lnTo>
                  <a:lnTo>
                    <a:pt x="15513" y="306651"/>
                  </a:lnTo>
                  <a:lnTo>
                    <a:pt x="14241" y="245321"/>
                  </a:lnTo>
                  <a:lnTo>
                    <a:pt x="12968" y="183990"/>
                  </a:lnTo>
                  <a:lnTo>
                    <a:pt x="11696" y="122660"/>
                  </a:lnTo>
                  <a:lnTo>
                    <a:pt x="10424" y="61330"/>
                  </a:lnTo>
                  <a:lnTo>
                    <a:pt x="9152" y="0"/>
                  </a:lnTo>
                  <a:lnTo>
                    <a:pt x="0" y="213"/>
                  </a:lnTo>
                  <a:lnTo>
                    <a:pt x="1587" y="61536"/>
                  </a:lnTo>
                  <a:lnTo>
                    <a:pt x="3175" y="122859"/>
                  </a:lnTo>
                  <a:lnTo>
                    <a:pt x="4762" y="184182"/>
                  </a:lnTo>
                  <a:lnTo>
                    <a:pt x="6350" y="245505"/>
                  </a:lnTo>
                  <a:lnTo>
                    <a:pt x="7938" y="306828"/>
                  </a:lnTo>
                  <a:lnTo>
                    <a:pt x="9525" y="368151"/>
                  </a:lnTo>
                  <a:lnTo>
                    <a:pt x="11113" y="429474"/>
                  </a:lnTo>
                  <a:lnTo>
                    <a:pt x="12701" y="490797"/>
                  </a:lnTo>
                  <a:lnTo>
                    <a:pt x="14288" y="552120"/>
                  </a:lnTo>
                  <a:lnTo>
                    <a:pt x="15876" y="613443"/>
                  </a:lnTo>
                  <a:lnTo>
                    <a:pt x="17464" y="674766"/>
                  </a:lnTo>
                  <a:lnTo>
                    <a:pt x="19051" y="736089"/>
                  </a:lnTo>
                  <a:lnTo>
                    <a:pt x="20639" y="797412"/>
                  </a:lnTo>
                  <a:lnTo>
                    <a:pt x="22227" y="858734"/>
                  </a:lnTo>
                  <a:lnTo>
                    <a:pt x="23814" y="920057"/>
                  </a:lnTo>
                  <a:lnTo>
                    <a:pt x="25402" y="981380"/>
                  </a:lnTo>
                  <a:lnTo>
                    <a:pt x="26990" y="1042703"/>
                  </a:lnTo>
                  <a:lnTo>
                    <a:pt x="28577" y="1104026"/>
                  </a:lnTo>
                  <a:lnTo>
                    <a:pt x="30165" y="1165349"/>
                  </a:lnTo>
                  <a:lnTo>
                    <a:pt x="31753" y="1226672"/>
                  </a:lnTo>
                  <a:lnTo>
                    <a:pt x="33340" y="1287995"/>
                  </a:lnTo>
                  <a:lnTo>
                    <a:pt x="34928" y="1349318"/>
                  </a:lnTo>
                  <a:lnTo>
                    <a:pt x="36516" y="1410641"/>
                  </a:lnTo>
                  <a:lnTo>
                    <a:pt x="38103" y="1471964"/>
                  </a:lnTo>
                  <a:lnTo>
                    <a:pt x="39691" y="1533287"/>
                  </a:lnTo>
                  <a:lnTo>
                    <a:pt x="41279" y="1594610"/>
                  </a:lnTo>
                  <a:lnTo>
                    <a:pt x="42866" y="1655933"/>
                  </a:lnTo>
                  <a:lnTo>
                    <a:pt x="44454" y="1717256"/>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26" name="pg26"/>
            <p:cNvSpPr/>
            <p:nvPr/>
          </p:nvSpPr>
          <p:spPr>
            <a:xfrm>
              <a:off x="2461133" y="1632266"/>
              <a:ext cx="36889" cy="1778721"/>
            </a:xfrm>
            <a:custGeom>
              <a:avLst/>
              <a:pathLst>
                <a:path w="36889" h="1778721">
                  <a:moveTo>
                    <a:pt x="36889" y="1778721"/>
                  </a:moveTo>
                  <a:lnTo>
                    <a:pt x="35881" y="1717386"/>
                  </a:lnTo>
                  <a:lnTo>
                    <a:pt x="34873" y="1656051"/>
                  </a:lnTo>
                  <a:lnTo>
                    <a:pt x="33865" y="1594716"/>
                  </a:lnTo>
                  <a:lnTo>
                    <a:pt x="32858" y="1533381"/>
                  </a:lnTo>
                  <a:lnTo>
                    <a:pt x="31850" y="1472045"/>
                  </a:lnTo>
                  <a:lnTo>
                    <a:pt x="30842" y="1410710"/>
                  </a:lnTo>
                  <a:lnTo>
                    <a:pt x="29834" y="1349375"/>
                  </a:lnTo>
                  <a:lnTo>
                    <a:pt x="28826" y="1288040"/>
                  </a:lnTo>
                  <a:lnTo>
                    <a:pt x="27819" y="1226704"/>
                  </a:lnTo>
                  <a:lnTo>
                    <a:pt x="26811" y="1165369"/>
                  </a:lnTo>
                  <a:lnTo>
                    <a:pt x="25803" y="1104034"/>
                  </a:lnTo>
                  <a:lnTo>
                    <a:pt x="24795" y="1042699"/>
                  </a:lnTo>
                  <a:lnTo>
                    <a:pt x="23787" y="981363"/>
                  </a:lnTo>
                  <a:lnTo>
                    <a:pt x="22779" y="920028"/>
                  </a:lnTo>
                  <a:lnTo>
                    <a:pt x="21772" y="858693"/>
                  </a:lnTo>
                  <a:lnTo>
                    <a:pt x="20764" y="797358"/>
                  </a:lnTo>
                  <a:lnTo>
                    <a:pt x="19756" y="736022"/>
                  </a:lnTo>
                  <a:lnTo>
                    <a:pt x="18748" y="674687"/>
                  </a:lnTo>
                  <a:lnTo>
                    <a:pt x="17740" y="613352"/>
                  </a:lnTo>
                  <a:lnTo>
                    <a:pt x="16733" y="552017"/>
                  </a:lnTo>
                  <a:lnTo>
                    <a:pt x="15725" y="490681"/>
                  </a:lnTo>
                  <a:lnTo>
                    <a:pt x="14717" y="429346"/>
                  </a:lnTo>
                  <a:lnTo>
                    <a:pt x="13709" y="368011"/>
                  </a:lnTo>
                  <a:lnTo>
                    <a:pt x="12701" y="306676"/>
                  </a:lnTo>
                  <a:lnTo>
                    <a:pt x="11693" y="245340"/>
                  </a:lnTo>
                  <a:lnTo>
                    <a:pt x="10686" y="184005"/>
                  </a:lnTo>
                  <a:lnTo>
                    <a:pt x="9678" y="122670"/>
                  </a:lnTo>
                  <a:lnTo>
                    <a:pt x="8670" y="61335"/>
                  </a:lnTo>
                  <a:lnTo>
                    <a:pt x="7662" y="0"/>
                  </a:lnTo>
                  <a:lnTo>
                    <a:pt x="0" y="142"/>
                  </a:lnTo>
                  <a:lnTo>
                    <a:pt x="1272" y="61472"/>
                  </a:lnTo>
                  <a:lnTo>
                    <a:pt x="2544" y="122803"/>
                  </a:lnTo>
                  <a:lnTo>
                    <a:pt x="3816" y="184133"/>
                  </a:lnTo>
                  <a:lnTo>
                    <a:pt x="5088" y="245463"/>
                  </a:lnTo>
                  <a:lnTo>
                    <a:pt x="6360" y="306794"/>
                  </a:lnTo>
                  <a:lnTo>
                    <a:pt x="7632" y="368124"/>
                  </a:lnTo>
                  <a:lnTo>
                    <a:pt x="8904" y="429454"/>
                  </a:lnTo>
                  <a:lnTo>
                    <a:pt x="10176" y="490785"/>
                  </a:lnTo>
                  <a:lnTo>
                    <a:pt x="11448" y="552115"/>
                  </a:lnTo>
                  <a:lnTo>
                    <a:pt x="12720" y="613445"/>
                  </a:lnTo>
                  <a:lnTo>
                    <a:pt x="13992" y="674776"/>
                  </a:lnTo>
                  <a:lnTo>
                    <a:pt x="15264" y="736106"/>
                  </a:lnTo>
                  <a:lnTo>
                    <a:pt x="16536" y="797436"/>
                  </a:lnTo>
                  <a:lnTo>
                    <a:pt x="17808" y="858767"/>
                  </a:lnTo>
                  <a:lnTo>
                    <a:pt x="19080" y="920097"/>
                  </a:lnTo>
                  <a:lnTo>
                    <a:pt x="20352" y="981427"/>
                  </a:lnTo>
                  <a:lnTo>
                    <a:pt x="21624" y="1042758"/>
                  </a:lnTo>
                  <a:lnTo>
                    <a:pt x="22896" y="1104088"/>
                  </a:lnTo>
                  <a:lnTo>
                    <a:pt x="24168" y="1165418"/>
                  </a:lnTo>
                  <a:lnTo>
                    <a:pt x="25440" y="1226749"/>
                  </a:lnTo>
                  <a:lnTo>
                    <a:pt x="26712" y="1288079"/>
                  </a:lnTo>
                  <a:lnTo>
                    <a:pt x="27985" y="1349409"/>
                  </a:lnTo>
                  <a:lnTo>
                    <a:pt x="29257" y="1410739"/>
                  </a:lnTo>
                  <a:lnTo>
                    <a:pt x="30529" y="1472070"/>
                  </a:lnTo>
                  <a:lnTo>
                    <a:pt x="31801" y="1533400"/>
                  </a:lnTo>
                  <a:lnTo>
                    <a:pt x="33073" y="1594730"/>
                  </a:lnTo>
                  <a:lnTo>
                    <a:pt x="34345" y="1656061"/>
                  </a:lnTo>
                  <a:lnTo>
                    <a:pt x="35617" y="1717391"/>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27" name="pg27"/>
            <p:cNvSpPr/>
            <p:nvPr/>
          </p:nvSpPr>
          <p:spPr>
            <a:xfrm>
              <a:off x="2468795" y="1632182"/>
              <a:ext cx="29226" cy="1778806"/>
            </a:xfrm>
            <a:custGeom>
              <a:avLst/>
              <a:pathLst>
                <a:path w="29226" h="1778806">
                  <a:moveTo>
                    <a:pt x="29226" y="1778806"/>
                  </a:moveTo>
                  <a:lnTo>
                    <a:pt x="28414" y="1717468"/>
                  </a:lnTo>
                  <a:lnTo>
                    <a:pt x="27602" y="1656129"/>
                  </a:lnTo>
                  <a:lnTo>
                    <a:pt x="26790" y="1594791"/>
                  </a:lnTo>
                  <a:lnTo>
                    <a:pt x="25978" y="1533453"/>
                  </a:lnTo>
                  <a:lnTo>
                    <a:pt x="25166" y="1472115"/>
                  </a:lnTo>
                  <a:lnTo>
                    <a:pt x="24354" y="1410777"/>
                  </a:lnTo>
                  <a:lnTo>
                    <a:pt x="23542" y="1349439"/>
                  </a:lnTo>
                  <a:lnTo>
                    <a:pt x="22730" y="1288101"/>
                  </a:lnTo>
                  <a:lnTo>
                    <a:pt x="21918" y="1226762"/>
                  </a:lnTo>
                  <a:lnTo>
                    <a:pt x="21106" y="1165424"/>
                  </a:lnTo>
                  <a:lnTo>
                    <a:pt x="20293" y="1104086"/>
                  </a:lnTo>
                  <a:lnTo>
                    <a:pt x="19481" y="1042748"/>
                  </a:lnTo>
                  <a:lnTo>
                    <a:pt x="18669" y="981410"/>
                  </a:lnTo>
                  <a:lnTo>
                    <a:pt x="17857" y="920072"/>
                  </a:lnTo>
                  <a:lnTo>
                    <a:pt x="17045" y="858734"/>
                  </a:lnTo>
                  <a:lnTo>
                    <a:pt x="16233" y="797395"/>
                  </a:lnTo>
                  <a:lnTo>
                    <a:pt x="15421" y="736057"/>
                  </a:lnTo>
                  <a:lnTo>
                    <a:pt x="14609" y="674719"/>
                  </a:lnTo>
                  <a:lnTo>
                    <a:pt x="13797" y="613381"/>
                  </a:lnTo>
                  <a:lnTo>
                    <a:pt x="12985" y="552043"/>
                  </a:lnTo>
                  <a:lnTo>
                    <a:pt x="12173" y="490705"/>
                  </a:lnTo>
                  <a:lnTo>
                    <a:pt x="11361" y="429367"/>
                  </a:lnTo>
                  <a:lnTo>
                    <a:pt x="10549" y="368028"/>
                  </a:lnTo>
                  <a:lnTo>
                    <a:pt x="9737" y="306690"/>
                  </a:lnTo>
                  <a:lnTo>
                    <a:pt x="8925" y="245352"/>
                  </a:lnTo>
                  <a:lnTo>
                    <a:pt x="8113" y="184014"/>
                  </a:lnTo>
                  <a:lnTo>
                    <a:pt x="7300" y="122676"/>
                  </a:lnTo>
                  <a:lnTo>
                    <a:pt x="6488" y="61338"/>
                  </a:lnTo>
                  <a:lnTo>
                    <a:pt x="5676" y="0"/>
                  </a:lnTo>
                  <a:lnTo>
                    <a:pt x="0" y="84"/>
                  </a:lnTo>
                  <a:lnTo>
                    <a:pt x="1007" y="61419"/>
                  </a:lnTo>
                  <a:lnTo>
                    <a:pt x="2015" y="122754"/>
                  </a:lnTo>
                  <a:lnTo>
                    <a:pt x="3023" y="184089"/>
                  </a:lnTo>
                  <a:lnTo>
                    <a:pt x="4031" y="245425"/>
                  </a:lnTo>
                  <a:lnTo>
                    <a:pt x="5039" y="306760"/>
                  </a:lnTo>
                  <a:lnTo>
                    <a:pt x="6046" y="368095"/>
                  </a:lnTo>
                  <a:lnTo>
                    <a:pt x="7054" y="429430"/>
                  </a:lnTo>
                  <a:lnTo>
                    <a:pt x="8062" y="490766"/>
                  </a:lnTo>
                  <a:lnTo>
                    <a:pt x="9070" y="552101"/>
                  </a:lnTo>
                  <a:lnTo>
                    <a:pt x="10078" y="613436"/>
                  </a:lnTo>
                  <a:lnTo>
                    <a:pt x="11085" y="674771"/>
                  </a:lnTo>
                  <a:lnTo>
                    <a:pt x="12093" y="736107"/>
                  </a:lnTo>
                  <a:lnTo>
                    <a:pt x="13101" y="797442"/>
                  </a:lnTo>
                  <a:lnTo>
                    <a:pt x="14109" y="858777"/>
                  </a:lnTo>
                  <a:lnTo>
                    <a:pt x="15117" y="920112"/>
                  </a:lnTo>
                  <a:lnTo>
                    <a:pt x="16125" y="981448"/>
                  </a:lnTo>
                  <a:lnTo>
                    <a:pt x="17132" y="1042783"/>
                  </a:lnTo>
                  <a:lnTo>
                    <a:pt x="18140" y="1104118"/>
                  </a:lnTo>
                  <a:lnTo>
                    <a:pt x="19148" y="1165453"/>
                  </a:lnTo>
                  <a:lnTo>
                    <a:pt x="20156" y="1226789"/>
                  </a:lnTo>
                  <a:lnTo>
                    <a:pt x="21164" y="1288124"/>
                  </a:lnTo>
                  <a:lnTo>
                    <a:pt x="22171" y="1349459"/>
                  </a:lnTo>
                  <a:lnTo>
                    <a:pt x="23179" y="1410794"/>
                  </a:lnTo>
                  <a:lnTo>
                    <a:pt x="24187" y="1472129"/>
                  </a:lnTo>
                  <a:lnTo>
                    <a:pt x="25195" y="1533465"/>
                  </a:lnTo>
                  <a:lnTo>
                    <a:pt x="26203" y="1594800"/>
                  </a:lnTo>
                  <a:lnTo>
                    <a:pt x="27211" y="1656135"/>
                  </a:lnTo>
                  <a:lnTo>
                    <a:pt x="28218" y="1717470"/>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28" name="pg28"/>
            <p:cNvSpPr/>
            <p:nvPr/>
          </p:nvSpPr>
          <p:spPr>
            <a:xfrm>
              <a:off x="2474472" y="1632118"/>
              <a:ext cx="23549" cy="1778870"/>
            </a:xfrm>
            <a:custGeom>
              <a:avLst/>
              <a:pathLst>
                <a:path w="23549" h="1778870">
                  <a:moveTo>
                    <a:pt x="23549" y="1778870"/>
                  </a:moveTo>
                  <a:lnTo>
                    <a:pt x="22927" y="1717530"/>
                  </a:lnTo>
                  <a:lnTo>
                    <a:pt x="22305" y="1656189"/>
                  </a:lnTo>
                  <a:lnTo>
                    <a:pt x="21683" y="1594849"/>
                  </a:lnTo>
                  <a:lnTo>
                    <a:pt x="21060" y="1533509"/>
                  </a:lnTo>
                  <a:lnTo>
                    <a:pt x="20438" y="1472168"/>
                  </a:lnTo>
                  <a:lnTo>
                    <a:pt x="19816" y="1410828"/>
                  </a:lnTo>
                  <a:lnTo>
                    <a:pt x="19194" y="1349487"/>
                  </a:lnTo>
                  <a:lnTo>
                    <a:pt x="18571" y="1288147"/>
                  </a:lnTo>
                  <a:lnTo>
                    <a:pt x="17949" y="1226807"/>
                  </a:lnTo>
                  <a:lnTo>
                    <a:pt x="17327" y="1165466"/>
                  </a:lnTo>
                  <a:lnTo>
                    <a:pt x="16705" y="1104126"/>
                  </a:lnTo>
                  <a:lnTo>
                    <a:pt x="16082" y="1042786"/>
                  </a:lnTo>
                  <a:lnTo>
                    <a:pt x="15460" y="981445"/>
                  </a:lnTo>
                  <a:lnTo>
                    <a:pt x="14838" y="920105"/>
                  </a:lnTo>
                  <a:lnTo>
                    <a:pt x="14215" y="858765"/>
                  </a:lnTo>
                  <a:lnTo>
                    <a:pt x="13593" y="797424"/>
                  </a:lnTo>
                  <a:lnTo>
                    <a:pt x="12971" y="736084"/>
                  </a:lnTo>
                  <a:lnTo>
                    <a:pt x="12349" y="674743"/>
                  </a:lnTo>
                  <a:lnTo>
                    <a:pt x="11726" y="613403"/>
                  </a:lnTo>
                  <a:lnTo>
                    <a:pt x="11104" y="552063"/>
                  </a:lnTo>
                  <a:lnTo>
                    <a:pt x="10482" y="490722"/>
                  </a:lnTo>
                  <a:lnTo>
                    <a:pt x="9860" y="429382"/>
                  </a:lnTo>
                  <a:lnTo>
                    <a:pt x="9237" y="368042"/>
                  </a:lnTo>
                  <a:lnTo>
                    <a:pt x="8615" y="306701"/>
                  </a:lnTo>
                  <a:lnTo>
                    <a:pt x="7993" y="245361"/>
                  </a:lnTo>
                  <a:lnTo>
                    <a:pt x="7371" y="184021"/>
                  </a:lnTo>
                  <a:lnTo>
                    <a:pt x="6748" y="122680"/>
                  </a:lnTo>
                  <a:lnTo>
                    <a:pt x="6126" y="61340"/>
                  </a:lnTo>
                  <a:lnTo>
                    <a:pt x="5504" y="0"/>
                  </a:lnTo>
                  <a:lnTo>
                    <a:pt x="0" y="64"/>
                  </a:lnTo>
                  <a:lnTo>
                    <a:pt x="812" y="61402"/>
                  </a:lnTo>
                  <a:lnTo>
                    <a:pt x="1624" y="122740"/>
                  </a:lnTo>
                  <a:lnTo>
                    <a:pt x="2436" y="184078"/>
                  </a:lnTo>
                  <a:lnTo>
                    <a:pt x="3248" y="245416"/>
                  </a:lnTo>
                  <a:lnTo>
                    <a:pt x="4060" y="306755"/>
                  </a:lnTo>
                  <a:lnTo>
                    <a:pt x="4872" y="368093"/>
                  </a:lnTo>
                  <a:lnTo>
                    <a:pt x="5684" y="429431"/>
                  </a:lnTo>
                  <a:lnTo>
                    <a:pt x="6496" y="490769"/>
                  </a:lnTo>
                  <a:lnTo>
                    <a:pt x="7308" y="552107"/>
                  </a:lnTo>
                  <a:lnTo>
                    <a:pt x="8120" y="613445"/>
                  </a:lnTo>
                  <a:lnTo>
                    <a:pt x="8932" y="674783"/>
                  </a:lnTo>
                  <a:lnTo>
                    <a:pt x="9744" y="736122"/>
                  </a:lnTo>
                  <a:lnTo>
                    <a:pt x="10556" y="797460"/>
                  </a:lnTo>
                  <a:lnTo>
                    <a:pt x="11368" y="858798"/>
                  </a:lnTo>
                  <a:lnTo>
                    <a:pt x="12180" y="920136"/>
                  </a:lnTo>
                  <a:lnTo>
                    <a:pt x="12993" y="981474"/>
                  </a:lnTo>
                  <a:lnTo>
                    <a:pt x="13805" y="1042812"/>
                  </a:lnTo>
                  <a:lnTo>
                    <a:pt x="14617" y="1104150"/>
                  </a:lnTo>
                  <a:lnTo>
                    <a:pt x="15429" y="1165489"/>
                  </a:lnTo>
                  <a:lnTo>
                    <a:pt x="16241" y="1226827"/>
                  </a:lnTo>
                  <a:lnTo>
                    <a:pt x="17053" y="1288165"/>
                  </a:lnTo>
                  <a:lnTo>
                    <a:pt x="17865" y="1349503"/>
                  </a:lnTo>
                  <a:lnTo>
                    <a:pt x="18677" y="1410841"/>
                  </a:lnTo>
                  <a:lnTo>
                    <a:pt x="19489" y="1472179"/>
                  </a:lnTo>
                  <a:lnTo>
                    <a:pt x="20301" y="1533517"/>
                  </a:lnTo>
                  <a:lnTo>
                    <a:pt x="21113" y="1594856"/>
                  </a:lnTo>
                  <a:lnTo>
                    <a:pt x="21925" y="1656194"/>
                  </a:lnTo>
                  <a:lnTo>
                    <a:pt x="22737" y="171753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29" name="pg29"/>
            <p:cNvSpPr/>
            <p:nvPr/>
          </p:nvSpPr>
          <p:spPr>
            <a:xfrm>
              <a:off x="2479977" y="1632076"/>
              <a:ext cx="18045" cy="1778912"/>
            </a:xfrm>
            <a:custGeom>
              <a:avLst/>
              <a:pathLst>
                <a:path w="18045" h="1778912">
                  <a:moveTo>
                    <a:pt x="18045" y="1778912"/>
                  </a:moveTo>
                  <a:lnTo>
                    <a:pt x="17586" y="1717570"/>
                  </a:lnTo>
                  <a:lnTo>
                    <a:pt x="17127" y="1656228"/>
                  </a:lnTo>
                  <a:lnTo>
                    <a:pt x="16668" y="1594886"/>
                  </a:lnTo>
                  <a:lnTo>
                    <a:pt x="16209" y="1533545"/>
                  </a:lnTo>
                  <a:lnTo>
                    <a:pt x="15750" y="1472203"/>
                  </a:lnTo>
                  <a:lnTo>
                    <a:pt x="15291" y="1410861"/>
                  </a:lnTo>
                  <a:lnTo>
                    <a:pt x="14832" y="1349519"/>
                  </a:lnTo>
                  <a:lnTo>
                    <a:pt x="14373" y="1288177"/>
                  </a:lnTo>
                  <a:lnTo>
                    <a:pt x="13914" y="1226836"/>
                  </a:lnTo>
                  <a:lnTo>
                    <a:pt x="13454" y="1165494"/>
                  </a:lnTo>
                  <a:lnTo>
                    <a:pt x="12995" y="1104152"/>
                  </a:lnTo>
                  <a:lnTo>
                    <a:pt x="12536" y="1042810"/>
                  </a:lnTo>
                  <a:lnTo>
                    <a:pt x="12077" y="981468"/>
                  </a:lnTo>
                  <a:lnTo>
                    <a:pt x="11618" y="920127"/>
                  </a:lnTo>
                  <a:lnTo>
                    <a:pt x="11159" y="858785"/>
                  </a:lnTo>
                  <a:lnTo>
                    <a:pt x="10700" y="797443"/>
                  </a:lnTo>
                  <a:lnTo>
                    <a:pt x="10241" y="736101"/>
                  </a:lnTo>
                  <a:lnTo>
                    <a:pt x="9782" y="674759"/>
                  </a:lnTo>
                  <a:lnTo>
                    <a:pt x="9323" y="613418"/>
                  </a:lnTo>
                  <a:lnTo>
                    <a:pt x="8864" y="552076"/>
                  </a:lnTo>
                  <a:lnTo>
                    <a:pt x="8405" y="490734"/>
                  </a:lnTo>
                  <a:lnTo>
                    <a:pt x="7946" y="429392"/>
                  </a:lnTo>
                  <a:lnTo>
                    <a:pt x="7487" y="368050"/>
                  </a:lnTo>
                  <a:lnTo>
                    <a:pt x="7028" y="306709"/>
                  </a:lnTo>
                  <a:lnTo>
                    <a:pt x="6569" y="245367"/>
                  </a:lnTo>
                  <a:lnTo>
                    <a:pt x="6110" y="184025"/>
                  </a:lnTo>
                  <a:lnTo>
                    <a:pt x="5651" y="122683"/>
                  </a:lnTo>
                  <a:lnTo>
                    <a:pt x="5192" y="61341"/>
                  </a:lnTo>
                  <a:lnTo>
                    <a:pt x="4732" y="0"/>
                  </a:lnTo>
                  <a:lnTo>
                    <a:pt x="0" y="41"/>
                  </a:lnTo>
                  <a:lnTo>
                    <a:pt x="622" y="61382"/>
                  </a:lnTo>
                  <a:lnTo>
                    <a:pt x="1244" y="122722"/>
                  </a:lnTo>
                  <a:lnTo>
                    <a:pt x="1866" y="184062"/>
                  </a:lnTo>
                  <a:lnTo>
                    <a:pt x="2489" y="245403"/>
                  </a:lnTo>
                  <a:lnTo>
                    <a:pt x="3111" y="306743"/>
                  </a:lnTo>
                  <a:lnTo>
                    <a:pt x="3733" y="368083"/>
                  </a:lnTo>
                  <a:lnTo>
                    <a:pt x="4355" y="429424"/>
                  </a:lnTo>
                  <a:lnTo>
                    <a:pt x="4978" y="490764"/>
                  </a:lnTo>
                  <a:lnTo>
                    <a:pt x="5600" y="552104"/>
                  </a:lnTo>
                  <a:lnTo>
                    <a:pt x="6222" y="613445"/>
                  </a:lnTo>
                  <a:lnTo>
                    <a:pt x="6844" y="674785"/>
                  </a:lnTo>
                  <a:lnTo>
                    <a:pt x="7467" y="736126"/>
                  </a:lnTo>
                  <a:lnTo>
                    <a:pt x="8089" y="797466"/>
                  </a:lnTo>
                  <a:lnTo>
                    <a:pt x="8711" y="858806"/>
                  </a:lnTo>
                  <a:lnTo>
                    <a:pt x="9333" y="920147"/>
                  </a:lnTo>
                  <a:lnTo>
                    <a:pt x="9956" y="981487"/>
                  </a:lnTo>
                  <a:lnTo>
                    <a:pt x="10578" y="1042827"/>
                  </a:lnTo>
                  <a:lnTo>
                    <a:pt x="11200" y="1104168"/>
                  </a:lnTo>
                  <a:lnTo>
                    <a:pt x="11822" y="1165508"/>
                  </a:lnTo>
                  <a:lnTo>
                    <a:pt x="12445" y="1226848"/>
                  </a:lnTo>
                  <a:lnTo>
                    <a:pt x="13067" y="1288189"/>
                  </a:lnTo>
                  <a:lnTo>
                    <a:pt x="13689" y="1349529"/>
                  </a:lnTo>
                  <a:lnTo>
                    <a:pt x="14311" y="1410870"/>
                  </a:lnTo>
                  <a:lnTo>
                    <a:pt x="14934" y="1472210"/>
                  </a:lnTo>
                  <a:lnTo>
                    <a:pt x="15556" y="1533550"/>
                  </a:lnTo>
                  <a:lnTo>
                    <a:pt x="16178" y="1594891"/>
                  </a:lnTo>
                  <a:lnTo>
                    <a:pt x="16800" y="1656231"/>
                  </a:lnTo>
                  <a:lnTo>
                    <a:pt x="17423" y="1717571"/>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30" name="pg30"/>
            <p:cNvSpPr/>
            <p:nvPr/>
          </p:nvSpPr>
          <p:spPr>
            <a:xfrm>
              <a:off x="2484710" y="1632053"/>
              <a:ext cx="13312" cy="1778934"/>
            </a:xfrm>
            <a:custGeom>
              <a:avLst/>
              <a:pathLst>
                <a:path w="13312" h="1778934">
                  <a:moveTo>
                    <a:pt x="13312" y="1778934"/>
                  </a:moveTo>
                  <a:lnTo>
                    <a:pt x="12972" y="1717592"/>
                  </a:lnTo>
                  <a:lnTo>
                    <a:pt x="12633" y="1656249"/>
                  </a:lnTo>
                  <a:lnTo>
                    <a:pt x="12293" y="1594907"/>
                  </a:lnTo>
                  <a:lnTo>
                    <a:pt x="11953" y="1533564"/>
                  </a:lnTo>
                  <a:lnTo>
                    <a:pt x="11613" y="1472221"/>
                  </a:lnTo>
                  <a:lnTo>
                    <a:pt x="11274" y="1410879"/>
                  </a:lnTo>
                  <a:lnTo>
                    <a:pt x="10934" y="1349536"/>
                  </a:lnTo>
                  <a:lnTo>
                    <a:pt x="10594" y="1288194"/>
                  </a:lnTo>
                  <a:lnTo>
                    <a:pt x="10255" y="1226851"/>
                  </a:lnTo>
                  <a:lnTo>
                    <a:pt x="9915" y="1165508"/>
                  </a:lnTo>
                  <a:lnTo>
                    <a:pt x="9575" y="1104166"/>
                  </a:lnTo>
                  <a:lnTo>
                    <a:pt x="9235" y="1042823"/>
                  </a:lnTo>
                  <a:lnTo>
                    <a:pt x="8896" y="981481"/>
                  </a:lnTo>
                  <a:lnTo>
                    <a:pt x="8556" y="920138"/>
                  </a:lnTo>
                  <a:lnTo>
                    <a:pt x="8216" y="858796"/>
                  </a:lnTo>
                  <a:lnTo>
                    <a:pt x="7876" y="797453"/>
                  </a:lnTo>
                  <a:lnTo>
                    <a:pt x="7537" y="736110"/>
                  </a:lnTo>
                  <a:lnTo>
                    <a:pt x="7197" y="674768"/>
                  </a:lnTo>
                  <a:lnTo>
                    <a:pt x="6857" y="613425"/>
                  </a:lnTo>
                  <a:lnTo>
                    <a:pt x="6518" y="552083"/>
                  </a:lnTo>
                  <a:lnTo>
                    <a:pt x="6178" y="490740"/>
                  </a:lnTo>
                  <a:lnTo>
                    <a:pt x="5838" y="429398"/>
                  </a:lnTo>
                  <a:lnTo>
                    <a:pt x="5498" y="368055"/>
                  </a:lnTo>
                  <a:lnTo>
                    <a:pt x="5159" y="306712"/>
                  </a:lnTo>
                  <a:lnTo>
                    <a:pt x="4819" y="245370"/>
                  </a:lnTo>
                  <a:lnTo>
                    <a:pt x="4479" y="184027"/>
                  </a:lnTo>
                  <a:lnTo>
                    <a:pt x="4139" y="122685"/>
                  </a:lnTo>
                  <a:lnTo>
                    <a:pt x="3800" y="61342"/>
                  </a:lnTo>
                  <a:lnTo>
                    <a:pt x="3460" y="0"/>
                  </a:lnTo>
                  <a:lnTo>
                    <a:pt x="0" y="22"/>
                  </a:lnTo>
                  <a:lnTo>
                    <a:pt x="459" y="61364"/>
                  </a:lnTo>
                  <a:lnTo>
                    <a:pt x="918" y="122706"/>
                  </a:lnTo>
                  <a:lnTo>
                    <a:pt x="1377" y="184047"/>
                  </a:lnTo>
                  <a:lnTo>
                    <a:pt x="1836" y="245389"/>
                  </a:lnTo>
                  <a:lnTo>
                    <a:pt x="2295" y="306731"/>
                  </a:lnTo>
                  <a:lnTo>
                    <a:pt x="2754" y="368073"/>
                  </a:lnTo>
                  <a:lnTo>
                    <a:pt x="3213" y="429415"/>
                  </a:lnTo>
                  <a:lnTo>
                    <a:pt x="3672" y="490756"/>
                  </a:lnTo>
                  <a:lnTo>
                    <a:pt x="4131" y="552098"/>
                  </a:lnTo>
                  <a:lnTo>
                    <a:pt x="4590" y="613440"/>
                  </a:lnTo>
                  <a:lnTo>
                    <a:pt x="5049" y="674782"/>
                  </a:lnTo>
                  <a:lnTo>
                    <a:pt x="5508" y="736124"/>
                  </a:lnTo>
                  <a:lnTo>
                    <a:pt x="5967" y="797465"/>
                  </a:lnTo>
                  <a:lnTo>
                    <a:pt x="6426" y="858807"/>
                  </a:lnTo>
                  <a:lnTo>
                    <a:pt x="6885" y="920149"/>
                  </a:lnTo>
                  <a:lnTo>
                    <a:pt x="7344" y="981491"/>
                  </a:lnTo>
                  <a:lnTo>
                    <a:pt x="7803" y="1042833"/>
                  </a:lnTo>
                  <a:lnTo>
                    <a:pt x="8262" y="1104174"/>
                  </a:lnTo>
                  <a:lnTo>
                    <a:pt x="8722" y="1165516"/>
                  </a:lnTo>
                  <a:lnTo>
                    <a:pt x="9181" y="1226858"/>
                  </a:lnTo>
                  <a:lnTo>
                    <a:pt x="9640" y="1288200"/>
                  </a:lnTo>
                  <a:lnTo>
                    <a:pt x="10099" y="1349542"/>
                  </a:lnTo>
                  <a:lnTo>
                    <a:pt x="10558" y="1410883"/>
                  </a:lnTo>
                  <a:lnTo>
                    <a:pt x="11017" y="1472225"/>
                  </a:lnTo>
                  <a:lnTo>
                    <a:pt x="11476" y="1533567"/>
                  </a:lnTo>
                  <a:lnTo>
                    <a:pt x="11935" y="1594909"/>
                  </a:lnTo>
                  <a:lnTo>
                    <a:pt x="12394" y="1656251"/>
                  </a:lnTo>
                  <a:lnTo>
                    <a:pt x="12853" y="171759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31" name="pg31"/>
            <p:cNvSpPr/>
            <p:nvPr/>
          </p:nvSpPr>
          <p:spPr>
            <a:xfrm>
              <a:off x="2488170" y="1632040"/>
              <a:ext cx="9852" cy="1778948"/>
            </a:xfrm>
            <a:custGeom>
              <a:avLst/>
              <a:pathLst>
                <a:path w="9852" h="1778948">
                  <a:moveTo>
                    <a:pt x="9852" y="1778948"/>
                  </a:moveTo>
                  <a:lnTo>
                    <a:pt x="9614" y="1717605"/>
                  </a:lnTo>
                  <a:lnTo>
                    <a:pt x="9377" y="1656262"/>
                  </a:lnTo>
                  <a:lnTo>
                    <a:pt x="9139" y="1594919"/>
                  </a:lnTo>
                  <a:lnTo>
                    <a:pt x="8902" y="1533576"/>
                  </a:lnTo>
                  <a:lnTo>
                    <a:pt x="8664" y="1472233"/>
                  </a:lnTo>
                  <a:lnTo>
                    <a:pt x="8427" y="1410890"/>
                  </a:lnTo>
                  <a:lnTo>
                    <a:pt x="8189" y="1349547"/>
                  </a:lnTo>
                  <a:lnTo>
                    <a:pt x="7952" y="1288204"/>
                  </a:lnTo>
                  <a:lnTo>
                    <a:pt x="7714" y="1226861"/>
                  </a:lnTo>
                  <a:lnTo>
                    <a:pt x="7477" y="1165518"/>
                  </a:lnTo>
                  <a:lnTo>
                    <a:pt x="7239" y="1104175"/>
                  </a:lnTo>
                  <a:lnTo>
                    <a:pt x="7002" y="1042832"/>
                  </a:lnTo>
                  <a:lnTo>
                    <a:pt x="6764" y="981488"/>
                  </a:lnTo>
                  <a:lnTo>
                    <a:pt x="6527" y="920145"/>
                  </a:lnTo>
                  <a:lnTo>
                    <a:pt x="6289" y="858802"/>
                  </a:lnTo>
                  <a:lnTo>
                    <a:pt x="6052" y="797459"/>
                  </a:lnTo>
                  <a:lnTo>
                    <a:pt x="5815" y="736116"/>
                  </a:lnTo>
                  <a:lnTo>
                    <a:pt x="5577" y="674773"/>
                  </a:lnTo>
                  <a:lnTo>
                    <a:pt x="5340" y="613430"/>
                  </a:lnTo>
                  <a:lnTo>
                    <a:pt x="5102" y="552087"/>
                  </a:lnTo>
                  <a:lnTo>
                    <a:pt x="4865" y="490744"/>
                  </a:lnTo>
                  <a:lnTo>
                    <a:pt x="4627" y="429401"/>
                  </a:lnTo>
                  <a:lnTo>
                    <a:pt x="4390" y="368058"/>
                  </a:lnTo>
                  <a:lnTo>
                    <a:pt x="4152" y="306715"/>
                  </a:lnTo>
                  <a:lnTo>
                    <a:pt x="3915" y="245372"/>
                  </a:lnTo>
                  <a:lnTo>
                    <a:pt x="3677" y="184029"/>
                  </a:lnTo>
                  <a:lnTo>
                    <a:pt x="3440" y="122686"/>
                  </a:lnTo>
                  <a:lnTo>
                    <a:pt x="3202" y="61343"/>
                  </a:lnTo>
                  <a:lnTo>
                    <a:pt x="2965" y="0"/>
                  </a:lnTo>
                  <a:lnTo>
                    <a:pt x="0" y="13"/>
                  </a:lnTo>
                  <a:lnTo>
                    <a:pt x="339" y="61356"/>
                  </a:lnTo>
                  <a:lnTo>
                    <a:pt x="679" y="122699"/>
                  </a:lnTo>
                  <a:lnTo>
                    <a:pt x="1019" y="184041"/>
                  </a:lnTo>
                  <a:lnTo>
                    <a:pt x="1358" y="245384"/>
                  </a:lnTo>
                  <a:lnTo>
                    <a:pt x="1698" y="306726"/>
                  </a:lnTo>
                  <a:lnTo>
                    <a:pt x="2038" y="368069"/>
                  </a:lnTo>
                  <a:lnTo>
                    <a:pt x="2378" y="429412"/>
                  </a:lnTo>
                  <a:lnTo>
                    <a:pt x="2717" y="490754"/>
                  </a:lnTo>
                  <a:lnTo>
                    <a:pt x="3057" y="552097"/>
                  </a:lnTo>
                  <a:lnTo>
                    <a:pt x="3397" y="613439"/>
                  </a:lnTo>
                  <a:lnTo>
                    <a:pt x="3736" y="674782"/>
                  </a:lnTo>
                  <a:lnTo>
                    <a:pt x="4076" y="736124"/>
                  </a:lnTo>
                  <a:lnTo>
                    <a:pt x="4416" y="797467"/>
                  </a:lnTo>
                  <a:lnTo>
                    <a:pt x="4756" y="858810"/>
                  </a:lnTo>
                  <a:lnTo>
                    <a:pt x="5095" y="920152"/>
                  </a:lnTo>
                  <a:lnTo>
                    <a:pt x="5435" y="981495"/>
                  </a:lnTo>
                  <a:lnTo>
                    <a:pt x="5775" y="1042837"/>
                  </a:lnTo>
                  <a:lnTo>
                    <a:pt x="6115" y="1104180"/>
                  </a:lnTo>
                  <a:lnTo>
                    <a:pt x="6454" y="1165522"/>
                  </a:lnTo>
                  <a:lnTo>
                    <a:pt x="6794" y="1226865"/>
                  </a:lnTo>
                  <a:lnTo>
                    <a:pt x="7134" y="1288208"/>
                  </a:lnTo>
                  <a:lnTo>
                    <a:pt x="7473" y="1349550"/>
                  </a:lnTo>
                  <a:lnTo>
                    <a:pt x="7813" y="1410893"/>
                  </a:lnTo>
                  <a:lnTo>
                    <a:pt x="8153" y="1472235"/>
                  </a:lnTo>
                  <a:lnTo>
                    <a:pt x="8493" y="1533578"/>
                  </a:lnTo>
                  <a:lnTo>
                    <a:pt x="8832" y="1594921"/>
                  </a:lnTo>
                  <a:lnTo>
                    <a:pt x="9172" y="1656263"/>
                  </a:lnTo>
                  <a:lnTo>
                    <a:pt x="9512" y="1717606"/>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32" name="pg32"/>
            <p:cNvSpPr/>
            <p:nvPr/>
          </p:nvSpPr>
          <p:spPr>
            <a:xfrm>
              <a:off x="2491135" y="1632033"/>
              <a:ext cx="6886" cy="1778955"/>
            </a:xfrm>
            <a:custGeom>
              <a:avLst/>
              <a:pathLst>
                <a:path w="6886" h="1778955">
                  <a:moveTo>
                    <a:pt x="6886" y="1778955"/>
                  </a:moveTo>
                  <a:lnTo>
                    <a:pt x="6717" y="1717612"/>
                  </a:lnTo>
                  <a:lnTo>
                    <a:pt x="6548" y="1656268"/>
                  </a:lnTo>
                  <a:lnTo>
                    <a:pt x="6379" y="1594925"/>
                  </a:lnTo>
                  <a:lnTo>
                    <a:pt x="6209" y="1533582"/>
                  </a:lnTo>
                  <a:lnTo>
                    <a:pt x="6040" y="1472238"/>
                  </a:lnTo>
                  <a:lnTo>
                    <a:pt x="5871" y="1410895"/>
                  </a:lnTo>
                  <a:lnTo>
                    <a:pt x="5702" y="1349552"/>
                  </a:lnTo>
                  <a:lnTo>
                    <a:pt x="5533" y="1288209"/>
                  </a:lnTo>
                  <a:lnTo>
                    <a:pt x="5364" y="1226865"/>
                  </a:lnTo>
                  <a:lnTo>
                    <a:pt x="5194" y="1165522"/>
                  </a:lnTo>
                  <a:lnTo>
                    <a:pt x="5025" y="1104179"/>
                  </a:lnTo>
                  <a:lnTo>
                    <a:pt x="4856" y="1042835"/>
                  </a:lnTo>
                  <a:lnTo>
                    <a:pt x="4687" y="981492"/>
                  </a:lnTo>
                  <a:lnTo>
                    <a:pt x="4518" y="920149"/>
                  </a:lnTo>
                  <a:lnTo>
                    <a:pt x="4349" y="858806"/>
                  </a:lnTo>
                  <a:lnTo>
                    <a:pt x="4179" y="797462"/>
                  </a:lnTo>
                  <a:lnTo>
                    <a:pt x="4010" y="736119"/>
                  </a:lnTo>
                  <a:lnTo>
                    <a:pt x="3841" y="674776"/>
                  </a:lnTo>
                  <a:lnTo>
                    <a:pt x="3672" y="613432"/>
                  </a:lnTo>
                  <a:lnTo>
                    <a:pt x="3503" y="552089"/>
                  </a:lnTo>
                  <a:lnTo>
                    <a:pt x="3334" y="490746"/>
                  </a:lnTo>
                  <a:lnTo>
                    <a:pt x="3164" y="429403"/>
                  </a:lnTo>
                  <a:lnTo>
                    <a:pt x="2995" y="368059"/>
                  </a:lnTo>
                  <a:lnTo>
                    <a:pt x="2826" y="306716"/>
                  </a:lnTo>
                  <a:lnTo>
                    <a:pt x="2657" y="245373"/>
                  </a:lnTo>
                  <a:lnTo>
                    <a:pt x="2488" y="184029"/>
                  </a:lnTo>
                  <a:lnTo>
                    <a:pt x="2319" y="122686"/>
                  </a:lnTo>
                  <a:lnTo>
                    <a:pt x="2149" y="61343"/>
                  </a:lnTo>
                  <a:lnTo>
                    <a:pt x="1980" y="0"/>
                  </a:lnTo>
                  <a:lnTo>
                    <a:pt x="0" y="6"/>
                  </a:lnTo>
                  <a:lnTo>
                    <a:pt x="237" y="61349"/>
                  </a:lnTo>
                  <a:lnTo>
                    <a:pt x="474" y="122692"/>
                  </a:lnTo>
                  <a:lnTo>
                    <a:pt x="712" y="184035"/>
                  </a:lnTo>
                  <a:lnTo>
                    <a:pt x="949" y="245378"/>
                  </a:lnTo>
                  <a:lnTo>
                    <a:pt x="1187" y="306721"/>
                  </a:lnTo>
                  <a:lnTo>
                    <a:pt x="1424" y="368064"/>
                  </a:lnTo>
                  <a:lnTo>
                    <a:pt x="1662" y="429407"/>
                  </a:lnTo>
                  <a:lnTo>
                    <a:pt x="1899" y="490751"/>
                  </a:lnTo>
                  <a:lnTo>
                    <a:pt x="2137" y="552094"/>
                  </a:lnTo>
                  <a:lnTo>
                    <a:pt x="2374" y="613437"/>
                  </a:lnTo>
                  <a:lnTo>
                    <a:pt x="2612" y="674780"/>
                  </a:lnTo>
                  <a:lnTo>
                    <a:pt x="2849" y="736123"/>
                  </a:lnTo>
                  <a:lnTo>
                    <a:pt x="3087" y="797466"/>
                  </a:lnTo>
                  <a:lnTo>
                    <a:pt x="3324" y="858809"/>
                  </a:lnTo>
                  <a:lnTo>
                    <a:pt x="3562" y="920152"/>
                  </a:lnTo>
                  <a:lnTo>
                    <a:pt x="3799" y="981495"/>
                  </a:lnTo>
                  <a:lnTo>
                    <a:pt x="4036" y="1042838"/>
                  </a:lnTo>
                  <a:lnTo>
                    <a:pt x="4274" y="1104181"/>
                  </a:lnTo>
                  <a:lnTo>
                    <a:pt x="4511" y="1165524"/>
                  </a:lnTo>
                  <a:lnTo>
                    <a:pt x="4749" y="1226867"/>
                  </a:lnTo>
                  <a:lnTo>
                    <a:pt x="4986" y="1288210"/>
                  </a:lnTo>
                  <a:lnTo>
                    <a:pt x="5224" y="1349553"/>
                  </a:lnTo>
                  <a:lnTo>
                    <a:pt x="5461" y="1410896"/>
                  </a:lnTo>
                  <a:lnTo>
                    <a:pt x="5699" y="1472240"/>
                  </a:lnTo>
                  <a:lnTo>
                    <a:pt x="5936" y="1533583"/>
                  </a:lnTo>
                  <a:lnTo>
                    <a:pt x="6174" y="1594926"/>
                  </a:lnTo>
                  <a:lnTo>
                    <a:pt x="6411" y="1656269"/>
                  </a:lnTo>
                  <a:lnTo>
                    <a:pt x="6649" y="1717612"/>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33" name="pg33"/>
            <p:cNvSpPr/>
            <p:nvPr/>
          </p:nvSpPr>
          <p:spPr>
            <a:xfrm>
              <a:off x="2493116" y="1632029"/>
              <a:ext cx="4905" cy="1778959"/>
            </a:xfrm>
            <a:custGeom>
              <a:avLst/>
              <a:pathLst>
                <a:path w="4905" h="1778959">
                  <a:moveTo>
                    <a:pt x="4905" y="1778959"/>
                  </a:moveTo>
                  <a:lnTo>
                    <a:pt x="4796" y="1717615"/>
                  </a:lnTo>
                  <a:lnTo>
                    <a:pt x="4686" y="1656272"/>
                  </a:lnTo>
                  <a:lnTo>
                    <a:pt x="4576" y="1594928"/>
                  </a:lnTo>
                  <a:lnTo>
                    <a:pt x="4466" y="1533585"/>
                  </a:lnTo>
                  <a:lnTo>
                    <a:pt x="4356" y="1472242"/>
                  </a:lnTo>
                  <a:lnTo>
                    <a:pt x="4247" y="1410898"/>
                  </a:lnTo>
                  <a:lnTo>
                    <a:pt x="4137" y="1349555"/>
                  </a:lnTo>
                  <a:lnTo>
                    <a:pt x="4027" y="1288211"/>
                  </a:lnTo>
                  <a:lnTo>
                    <a:pt x="3917" y="1226868"/>
                  </a:lnTo>
                  <a:lnTo>
                    <a:pt x="3807" y="1165525"/>
                  </a:lnTo>
                  <a:lnTo>
                    <a:pt x="3698" y="1104181"/>
                  </a:lnTo>
                  <a:lnTo>
                    <a:pt x="3588" y="1042838"/>
                  </a:lnTo>
                  <a:lnTo>
                    <a:pt x="3478" y="981494"/>
                  </a:lnTo>
                  <a:lnTo>
                    <a:pt x="3368" y="920151"/>
                  </a:lnTo>
                  <a:lnTo>
                    <a:pt x="3258" y="858807"/>
                  </a:lnTo>
                  <a:lnTo>
                    <a:pt x="3149" y="797464"/>
                  </a:lnTo>
                  <a:lnTo>
                    <a:pt x="3039" y="736121"/>
                  </a:lnTo>
                  <a:lnTo>
                    <a:pt x="2929" y="674777"/>
                  </a:lnTo>
                  <a:lnTo>
                    <a:pt x="2819" y="613434"/>
                  </a:lnTo>
                  <a:lnTo>
                    <a:pt x="2709" y="552090"/>
                  </a:lnTo>
                  <a:lnTo>
                    <a:pt x="2600" y="490747"/>
                  </a:lnTo>
                  <a:lnTo>
                    <a:pt x="2490" y="429403"/>
                  </a:lnTo>
                  <a:lnTo>
                    <a:pt x="2380" y="368060"/>
                  </a:lnTo>
                  <a:lnTo>
                    <a:pt x="2270" y="306717"/>
                  </a:lnTo>
                  <a:lnTo>
                    <a:pt x="2160" y="245373"/>
                  </a:lnTo>
                  <a:lnTo>
                    <a:pt x="2051" y="184030"/>
                  </a:lnTo>
                  <a:lnTo>
                    <a:pt x="1941" y="122686"/>
                  </a:lnTo>
                  <a:lnTo>
                    <a:pt x="1831" y="61343"/>
                  </a:lnTo>
                  <a:lnTo>
                    <a:pt x="1721" y="0"/>
                  </a:lnTo>
                  <a:lnTo>
                    <a:pt x="0" y="3"/>
                  </a:lnTo>
                  <a:lnTo>
                    <a:pt x="169" y="61347"/>
                  </a:lnTo>
                  <a:lnTo>
                    <a:pt x="338" y="122690"/>
                  </a:lnTo>
                  <a:lnTo>
                    <a:pt x="507" y="184033"/>
                  </a:lnTo>
                  <a:lnTo>
                    <a:pt x="676" y="245377"/>
                  </a:lnTo>
                  <a:lnTo>
                    <a:pt x="845" y="306720"/>
                  </a:lnTo>
                  <a:lnTo>
                    <a:pt x="1015" y="368063"/>
                  </a:lnTo>
                  <a:lnTo>
                    <a:pt x="1184" y="429406"/>
                  </a:lnTo>
                  <a:lnTo>
                    <a:pt x="1353" y="490750"/>
                  </a:lnTo>
                  <a:lnTo>
                    <a:pt x="1522" y="552093"/>
                  </a:lnTo>
                  <a:lnTo>
                    <a:pt x="1691" y="613436"/>
                  </a:lnTo>
                  <a:lnTo>
                    <a:pt x="1860" y="674780"/>
                  </a:lnTo>
                  <a:lnTo>
                    <a:pt x="2030" y="736123"/>
                  </a:lnTo>
                  <a:lnTo>
                    <a:pt x="2199" y="797466"/>
                  </a:lnTo>
                  <a:lnTo>
                    <a:pt x="2368" y="858809"/>
                  </a:lnTo>
                  <a:lnTo>
                    <a:pt x="2537" y="920153"/>
                  </a:lnTo>
                  <a:lnTo>
                    <a:pt x="2706" y="981496"/>
                  </a:lnTo>
                  <a:lnTo>
                    <a:pt x="2875" y="1042839"/>
                  </a:lnTo>
                  <a:lnTo>
                    <a:pt x="3045" y="1104183"/>
                  </a:lnTo>
                  <a:lnTo>
                    <a:pt x="3214" y="1165526"/>
                  </a:lnTo>
                  <a:lnTo>
                    <a:pt x="3383" y="1226869"/>
                  </a:lnTo>
                  <a:lnTo>
                    <a:pt x="3552" y="1288212"/>
                  </a:lnTo>
                  <a:lnTo>
                    <a:pt x="3721" y="1349556"/>
                  </a:lnTo>
                  <a:lnTo>
                    <a:pt x="3890" y="1410899"/>
                  </a:lnTo>
                  <a:lnTo>
                    <a:pt x="4060" y="1472242"/>
                  </a:lnTo>
                  <a:lnTo>
                    <a:pt x="4229" y="1533586"/>
                  </a:lnTo>
                  <a:lnTo>
                    <a:pt x="4398" y="1594929"/>
                  </a:lnTo>
                  <a:lnTo>
                    <a:pt x="4567" y="1656272"/>
                  </a:lnTo>
                  <a:lnTo>
                    <a:pt x="4736" y="171761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34" name="pg34"/>
            <p:cNvSpPr/>
            <p:nvPr/>
          </p:nvSpPr>
          <p:spPr>
            <a:xfrm>
              <a:off x="2494838" y="1632026"/>
              <a:ext cx="3184" cy="1778962"/>
            </a:xfrm>
            <a:custGeom>
              <a:avLst/>
              <a:pathLst>
                <a:path w="3184" h="1778962">
                  <a:moveTo>
                    <a:pt x="3184" y="1778962"/>
                  </a:moveTo>
                  <a:lnTo>
                    <a:pt x="3184" y="1717618"/>
                  </a:lnTo>
                  <a:lnTo>
                    <a:pt x="3184" y="1656275"/>
                  </a:lnTo>
                  <a:lnTo>
                    <a:pt x="3184" y="1594931"/>
                  </a:lnTo>
                  <a:lnTo>
                    <a:pt x="3184" y="1533587"/>
                  </a:lnTo>
                  <a:lnTo>
                    <a:pt x="3184" y="1472244"/>
                  </a:lnTo>
                  <a:lnTo>
                    <a:pt x="3184" y="1410900"/>
                  </a:lnTo>
                  <a:lnTo>
                    <a:pt x="3184" y="1349557"/>
                  </a:lnTo>
                  <a:lnTo>
                    <a:pt x="3184" y="1288213"/>
                  </a:lnTo>
                  <a:lnTo>
                    <a:pt x="3184" y="1226870"/>
                  </a:lnTo>
                  <a:lnTo>
                    <a:pt x="3184" y="1165526"/>
                  </a:lnTo>
                  <a:lnTo>
                    <a:pt x="3184" y="1104183"/>
                  </a:lnTo>
                  <a:lnTo>
                    <a:pt x="3184" y="1042839"/>
                  </a:lnTo>
                  <a:lnTo>
                    <a:pt x="3184" y="981496"/>
                  </a:lnTo>
                  <a:lnTo>
                    <a:pt x="3184" y="920152"/>
                  </a:lnTo>
                  <a:lnTo>
                    <a:pt x="3184" y="858809"/>
                  </a:lnTo>
                  <a:lnTo>
                    <a:pt x="3184" y="797465"/>
                  </a:lnTo>
                  <a:lnTo>
                    <a:pt x="3184" y="736122"/>
                  </a:lnTo>
                  <a:lnTo>
                    <a:pt x="3184" y="674778"/>
                  </a:lnTo>
                  <a:lnTo>
                    <a:pt x="3184" y="613435"/>
                  </a:lnTo>
                  <a:lnTo>
                    <a:pt x="3184" y="552091"/>
                  </a:lnTo>
                  <a:lnTo>
                    <a:pt x="3184" y="490748"/>
                  </a:lnTo>
                  <a:lnTo>
                    <a:pt x="3184" y="429404"/>
                  </a:lnTo>
                  <a:lnTo>
                    <a:pt x="3184" y="368061"/>
                  </a:lnTo>
                  <a:lnTo>
                    <a:pt x="3184" y="306717"/>
                  </a:lnTo>
                  <a:lnTo>
                    <a:pt x="3184" y="245374"/>
                  </a:lnTo>
                  <a:lnTo>
                    <a:pt x="3184" y="184030"/>
                  </a:lnTo>
                  <a:lnTo>
                    <a:pt x="3184" y="122687"/>
                  </a:lnTo>
                  <a:lnTo>
                    <a:pt x="3184" y="61343"/>
                  </a:lnTo>
                  <a:lnTo>
                    <a:pt x="3184" y="0"/>
                  </a:lnTo>
                  <a:lnTo>
                    <a:pt x="0" y="2"/>
                  </a:lnTo>
                  <a:lnTo>
                    <a:pt x="109" y="61346"/>
                  </a:lnTo>
                  <a:lnTo>
                    <a:pt x="219" y="122689"/>
                  </a:lnTo>
                  <a:lnTo>
                    <a:pt x="329" y="184033"/>
                  </a:lnTo>
                  <a:lnTo>
                    <a:pt x="439" y="245376"/>
                  </a:lnTo>
                  <a:lnTo>
                    <a:pt x="549" y="306719"/>
                  </a:lnTo>
                  <a:lnTo>
                    <a:pt x="658" y="368063"/>
                  </a:lnTo>
                  <a:lnTo>
                    <a:pt x="768" y="429406"/>
                  </a:lnTo>
                  <a:lnTo>
                    <a:pt x="878" y="490750"/>
                  </a:lnTo>
                  <a:lnTo>
                    <a:pt x="988" y="552093"/>
                  </a:lnTo>
                  <a:lnTo>
                    <a:pt x="1098" y="613437"/>
                  </a:lnTo>
                  <a:lnTo>
                    <a:pt x="1207" y="674780"/>
                  </a:lnTo>
                  <a:lnTo>
                    <a:pt x="1317" y="736123"/>
                  </a:lnTo>
                  <a:lnTo>
                    <a:pt x="1427" y="797467"/>
                  </a:lnTo>
                  <a:lnTo>
                    <a:pt x="1537" y="858810"/>
                  </a:lnTo>
                  <a:lnTo>
                    <a:pt x="1647" y="920154"/>
                  </a:lnTo>
                  <a:lnTo>
                    <a:pt x="1756" y="981497"/>
                  </a:lnTo>
                  <a:lnTo>
                    <a:pt x="1866" y="1042841"/>
                  </a:lnTo>
                  <a:lnTo>
                    <a:pt x="1976" y="1104184"/>
                  </a:lnTo>
                  <a:lnTo>
                    <a:pt x="2086" y="1165527"/>
                  </a:lnTo>
                  <a:lnTo>
                    <a:pt x="2196" y="1226871"/>
                  </a:lnTo>
                  <a:lnTo>
                    <a:pt x="2305" y="1288214"/>
                  </a:lnTo>
                  <a:lnTo>
                    <a:pt x="2415" y="1349558"/>
                  </a:lnTo>
                  <a:lnTo>
                    <a:pt x="2525" y="1410901"/>
                  </a:lnTo>
                  <a:lnTo>
                    <a:pt x="2635" y="1472244"/>
                  </a:lnTo>
                  <a:lnTo>
                    <a:pt x="2745" y="1533588"/>
                  </a:lnTo>
                  <a:lnTo>
                    <a:pt x="2854" y="1594931"/>
                  </a:lnTo>
                  <a:lnTo>
                    <a:pt x="2964" y="1656275"/>
                  </a:lnTo>
                  <a:lnTo>
                    <a:pt x="3074" y="1717618"/>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35" name="tx35"/>
            <p:cNvSpPr/>
            <p:nvPr/>
          </p:nvSpPr>
          <p:spPr>
            <a:xfrm>
              <a:off x="4793725" y="1539441"/>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36" name="rc36"/>
            <p:cNvSpPr/>
            <p:nvPr/>
          </p:nvSpPr>
          <p:spPr>
            <a:xfrm>
              <a:off x="4802725" y="1763835"/>
              <a:ext cx="201456" cy="201456"/>
            </a:xfrm>
            <a:prstGeom prst="rect">
              <a:avLst/>
            </a:prstGeom>
            <a:solidFill>
              <a:srgbClr val="7ED7D1">
                <a:alpha val="100000"/>
              </a:srgbClr>
            </a:solidFill>
            <a:ln w="13550" cap="flat">
              <a:solidFill>
                <a:srgbClr val="000000">
                  <a:alpha val="100000"/>
                </a:srgbClr>
              </a:solidFill>
              <a:prstDash val="solid"/>
              <a:miter/>
            </a:ln>
          </p:spPr>
          <p:txBody>
            <a:bodyPr/>
            <a:lstStyle/>
            <a:p/>
          </p:txBody>
        </p:sp>
        <p:sp>
          <p:nvSpPr>
            <p:cNvPr id="37" name="rc37"/>
            <p:cNvSpPr/>
            <p:nvPr/>
          </p:nvSpPr>
          <p:spPr>
            <a:xfrm>
              <a:off x="4802725" y="1983291"/>
              <a:ext cx="201456" cy="201456"/>
            </a:xfrm>
            <a:prstGeom prst="rect">
              <a:avLst/>
            </a:prstGeom>
            <a:solidFill>
              <a:srgbClr val="66B0FF">
                <a:alpha val="100000"/>
              </a:srgbClr>
            </a:solidFill>
            <a:ln w="13550" cap="flat">
              <a:solidFill>
                <a:srgbClr val="000000">
                  <a:alpha val="100000"/>
                </a:srgbClr>
              </a:solidFill>
              <a:prstDash val="solid"/>
              <a:miter/>
            </a:ln>
          </p:spPr>
          <p:txBody>
            <a:bodyPr/>
            <a:lstStyle/>
            <a:p/>
          </p:txBody>
        </p:sp>
        <p:sp>
          <p:nvSpPr>
            <p:cNvPr id="38" name="rc38"/>
            <p:cNvSpPr/>
            <p:nvPr/>
          </p:nvSpPr>
          <p:spPr>
            <a:xfrm>
              <a:off x="4802725" y="2202747"/>
              <a:ext cx="201456" cy="201456"/>
            </a:xfrm>
            <a:prstGeom prst="rect">
              <a:avLst/>
            </a:prstGeom>
            <a:solidFill>
              <a:srgbClr val="822E1C">
                <a:alpha val="100000"/>
              </a:srgbClr>
            </a:solidFill>
            <a:ln w="13550" cap="flat">
              <a:solidFill>
                <a:srgbClr val="000000">
                  <a:alpha val="100000"/>
                </a:srgbClr>
              </a:solidFill>
              <a:prstDash val="solid"/>
              <a:miter/>
            </a:ln>
          </p:spPr>
          <p:txBody>
            <a:bodyPr/>
            <a:lstStyle/>
            <a:p/>
          </p:txBody>
        </p:sp>
        <p:sp>
          <p:nvSpPr>
            <p:cNvPr id="39" name="rc39"/>
            <p:cNvSpPr/>
            <p:nvPr/>
          </p:nvSpPr>
          <p:spPr>
            <a:xfrm>
              <a:off x="4802725" y="2422203"/>
              <a:ext cx="201456" cy="201456"/>
            </a:xfrm>
            <a:prstGeom prst="rect">
              <a:avLst/>
            </a:prstGeom>
            <a:solidFill>
              <a:srgbClr val="1C7F93">
                <a:alpha val="100000"/>
              </a:srgbClr>
            </a:solidFill>
            <a:ln w="13550" cap="flat">
              <a:solidFill>
                <a:srgbClr val="000000">
                  <a:alpha val="100000"/>
                </a:srgbClr>
              </a:solidFill>
              <a:prstDash val="solid"/>
              <a:miter/>
            </a:ln>
          </p:spPr>
          <p:txBody>
            <a:bodyPr/>
            <a:lstStyle/>
            <a:p/>
          </p:txBody>
        </p:sp>
        <p:sp>
          <p:nvSpPr>
            <p:cNvPr id="40" name="rc40"/>
            <p:cNvSpPr/>
            <p:nvPr/>
          </p:nvSpPr>
          <p:spPr>
            <a:xfrm>
              <a:off x="4802725" y="2641659"/>
              <a:ext cx="201456" cy="201456"/>
            </a:xfrm>
            <a:prstGeom prst="rect">
              <a:avLst/>
            </a:prstGeom>
            <a:solidFill>
              <a:srgbClr val="AAF400">
                <a:alpha val="100000"/>
              </a:srgbClr>
            </a:solidFill>
            <a:ln w="13550" cap="flat">
              <a:solidFill>
                <a:srgbClr val="000000">
                  <a:alpha val="100000"/>
                </a:srgbClr>
              </a:solidFill>
              <a:prstDash val="solid"/>
              <a:miter/>
            </a:ln>
          </p:spPr>
          <p:txBody>
            <a:bodyPr/>
            <a:lstStyle/>
            <a:p/>
          </p:txBody>
        </p:sp>
        <p:sp>
          <p:nvSpPr>
            <p:cNvPr id="41" name="rc41"/>
            <p:cNvSpPr/>
            <p:nvPr/>
          </p:nvSpPr>
          <p:spPr>
            <a:xfrm>
              <a:off x="4802725" y="2861115"/>
              <a:ext cx="201456" cy="201456"/>
            </a:xfrm>
            <a:prstGeom prst="rect">
              <a:avLst/>
            </a:prstGeom>
            <a:solidFill>
              <a:srgbClr val="DEA0FD">
                <a:alpha val="100000"/>
              </a:srgbClr>
            </a:solidFill>
            <a:ln w="13550" cap="flat">
              <a:solidFill>
                <a:srgbClr val="000000">
                  <a:alpha val="100000"/>
                </a:srgbClr>
              </a:solidFill>
              <a:prstDash val="solid"/>
              <a:miter/>
            </a:ln>
          </p:spPr>
          <p:txBody>
            <a:bodyPr/>
            <a:lstStyle/>
            <a:p/>
          </p:txBody>
        </p:sp>
        <p:sp>
          <p:nvSpPr>
            <p:cNvPr id="42" name="rc42"/>
            <p:cNvSpPr/>
            <p:nvPr/>
          </p:nvSpPr>
          <p:spPr>
            <a:xfrm>
              <a:off x="4802725" y="3080571"/>
              <a:ext cx="201456" cy="201456"/>
            </a:xfrm>
            <a:prstGeom prst="rect">
              <a:avLst/>
            </a:prstGeom>
            <a:solidFill>
              <a:srgbClr val="C075A6">
                <a:alpha val="100000"/>
              </a:srgbClr>
            </a:solidFill>
            <a:ln w="13550" cap="flat">
              <a:solidFill>
                <a:srgbClr val="000000">
                  <a:alpha val="100000"/>
                </a:srgbClr>
              </a:solidFill>
              <a:prstDash val="solid"/>
              <a:miter/>
            </a:ln>
          </p:spPr>
          <p:txBody>
            <a:bodyPr/>
            <a:lstStyle/>
            <a:p/>
          </p:txBody>
        </p:sp>
        <p:sp>
          <p:nvSpPr>
            <p:cNvPr id="43" name="rc43"/>
            <p:cNvSpPr/>
            <p:nvPr/>
          </p:nvSpPr>
          <p:spPr>
            <a:xfrm>
              <a:off x="4802725" y="3300027"/>
              <a:ext cx="201456" cy="201456"/>
            </a:xfrm>
            <a:prstGeom prst="rect">
              <a:avLst/>
            </a:prstGeom>
            <a:solidFill>
              <a:srgbClr val="F7E1A0">
                <a:alpha val="100000"/>
              </a:srgbClr>
            </a:solidFill>
            <a:ln w="13550" cap="flat">
              <a:solidFill>
                <a:srgbClr val="000000">
                  <a:alpha val="100000"/>
                </a:srgbClr>
              </a:solidFill>
              <a:prstDash val="solid"/>
              <a:miter/>
            </a:ln>
          </p:spPr>
          <p:txBody>
            <a:bodyPr/>
            <a:lstStyle/>
            <a:p/>
          </p:txBody>
        </p:sp>
        <p:sp>
          <p:nvSpPr>
            <p:cNvPr id="44" name="rc44"/>
            <p:cNvSpPr/>
            <p:nvPr/>
          </p:nvSpPr>
          <p:spPr>
            <a:xfrm>
              <a:off x="4802725" y="3519483"/>
              <a:ext cx="201456" cy="201456"/>
            </a:xfrm>
            <a:prstGeom prst="rect">
              <a:avLst/>
            </a:prstGeom>
            <a:solidFill>
              <a:srgbClr val="FC1CBF">
                <a:alpha val="100000"/>
              </a:srgbClr>
            </a:solidFill>
            <a:ln w="13550" cap="flat">
              <a:solidFill>
                <a:srgbClr val="000000">
                  <a:alpha val="100000"/>
                </a:srgbClr>
              </a:solidFill>
              <a:prstDash val="solid"/>
              <a:miter/>
            </a:ln>
          </p:spPr>
          <p:txBody>
            <a:bodyPr/>
            <a:lstStyle/>
            <a:p/>
          </p:txBody>
        </p:sp>
        <p:sp>
          <p:nvSpPr>
            <p:cNvPr id="45" name="rc45"/>
            <p:cNvSpPr/>
            <p:nvPr/>
          </p:nvSpPr>
          <p:spPr>
            <a:xfrm>
              <a:off x="4802725" y="3738939"/>
              <a:ext cx="201456" cy="201456"/>
            </a:xfrm>
            <a:prstGeom prst="rect">
              <a:avLst/>
            </a:prstGeom>
            <a:solidFill>
              <a:srgbClr val="FA0087">
                <a:alpha val="100000"/>
              </a:srgbClr>
            </a:solidFill>
            <a:ln w="13550" cap="flat">
              <a:solidFill>
                <a:srgbClr val="000000">
                  <a:alpha val="100000"/>
                </a:srgbClr>
              </a:solidFill>
              <a:prstDash val="solid"/>
              <a:miter/>
            </a:ln>
          </p:spPr>
          <p:txBody>
            <a:bodyPr/>
            <a:lstStyle/>
            <a:p/>
          </p:txBody>
        </p:sp>
        <p:sp>
          <p:nvSpPr>
            <p:cNvPr id="46" name="rc46"/>
            <p:cNvSpPr/>
            <p:nvPr/>
          </p:nvSpPr>
          <p:spPr>
            <a:xfrm>
              <a:off x="4802725" y="395839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47" name="rc47"/>
            <p:cNvSpPr/>
            <p:nvPr/>
          </p:nvSpPr>
          <p:spPr>
            <a:xfrm>
              <a:off x="4802725" y="417785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48" name="rc48"/>
            <p:cNvSpPr/>
            <p:nvPr/>
          </p:nvSpPr>
          <p:spPr>
            <a:xfrm>
              <a:off x="4802725" y="439730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49" name="rc49"/>
            <p:cNvSpPr/>
            <p:nvPr/>
          </p:nvSpPr>
          <p:spPr>
            <a:xfrm>
              <a:off x="4802725" y="461676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50" name="rc50"/>
            <p:cNvSpPr/>
            <p:nvPr/>
          </p:nvSpPr>
          <p:spPr>
            <a:xfrm>
              <a:off x="4802725" y="483621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51" name="rc51"/>
            <p:cNvSpPr/>
            <p:nvPr/>
          </p:nvSpPr>
          <p:spPr>
            <a:xfrm>
              <a:off x="4802725" y="505567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52" name="rc52"/>
            <p:cNvSpPr/>
            <p:nvPr/>
          </p:nvSpPr>
          <p:spPr>
            <a:xfrm>
              <a:off x="6789027" y="1763835"/>
              <a:ext cx="201455"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53" name="rc53"/>
            <p:cNvSpPr/>
            <p:nvPr/>
          </p:nvSpPr>
          <p:spPr>
            <a:xfrm>
              <a:off x="6789027" y="1983291"/>
              <a:ext cx="201455"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54" name="rc54"/>
            <p:cNvSpPr/>
            <p:nvPr/>
          </p:nvSpPr>
          <p:spPr>
            <a:xfrm>
              <a:off x="6789027" y="2202747"/>
              <a:ext cx="201455"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55" name="rc55"/>
            <p:cNvSpPr/>
            <p:nvPr/>
          </p:nvSpPr>
          <p:spPr>
            <a:xfrm>
              <a:off x="6789027" y="2422203"/>
              <a:ext cx="201455"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56" name="rc56"/>
            <p:cNvSpPr/>
            <p:nvPr/>
          </p:nvSpPr>
          <p:spPr>
            <a:xfrm>
              <a:off x="6789027" y="2641659"/>
              <a:ext cx="201455"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57" name="rc57"/>
            <p:cNvSpPr/>
            <p:nvPr/>
          </p:nvSpPr>
          <p:spPr>
            <a:xfrm>
              <a:off x="6789027" y="286111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58" name="rc58"/>
            <p:cNvSpPr/>
            <p:nvPr/>
          </p:nvSpPr>
          <p:spPr>
            <a:xfrm>
              <a:off x="6789027" y="308057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59" name="rc59"/>
            <p:cNvSpPr/>
            <p:nvPr/>
          </p:nvSpPr>
          <p:spPr>
            <a:xfrm>
              <a:off x="6789027" y="330002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60" name="rc60"/>
            <p:cNvSpPr/>
            <p:nvPr/>
          </p:nvSpPr>
          <p:spPr>
            <a:xfrm>
              <a:off x="6789027" y="351948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61" name="rc61"/>
            <p:cNvSpPr/>
            <p:nvPr/>
          </p:nvSpPr>
          <p:spPr>
            <a:xfrm>
              <a:off x="6789027" y="373893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62" name="rc62"/>
            <p:cNvSpPr/>
            <p:nvPr/>
          </p:nvSpPr>
          <p:spPr>
            <a:xfrm>
              <a:off x="6789027" y="395839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63" name="rc63"/>
            <p:cNvSpPr/>
            <p:nvPr/>
          </p:nvSpPr>
          <p:spPr>
            <a:xfrm>
              <a:off x="6789027" y="417785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64" name="rc64"/>
            <p:cNvSpPr/>
            <p:nvPr/>
          </p:nvSpPr>
          <p:spPr>
            <a:xfrm>
              <a:off x="6789027" y="439730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65" name="rc65"/>
            <p:cNvSpPr/>
            <p:nvPr/>
          </p:nvSpPr>
          <p:spPr>
            <a:xfrm>
              <a:off x="6789027" y="461676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66" name="rc66"/>
            <p:cNvSpPr/>
            <p:nvPr/>
          </p:nvSpPr>
          <p:spPr>
            <a:xfrm>
              <a:off x="6789027" y="483621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67" name="tx67"/>
            <p:cNvSpPr/>
            <p:nvPr/>
          </p:nvSpPr>
          <p:spPr>
            <a:xfrm>
              <a:off x="5082770" y="1799679"/>
              <a:ext cx="1310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Mexico: 485,000 (25%) </a:t>
              </a:r>
            </a:p>
          </p:txBody>
        </p:sp>
        <p:sp>
          <p:nvSpPr>
            <p:cNvPr id="68" name="tx68"/>
            <p:cNvSpPr/>
            <p:nvPr/>
          </p:nvSpPr>
          <p:spPr>
            <a:xfrm>
              <a:off x="5082770" y="2019135"/>
              <a:ext cx="123618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Brazil: 335,000 (17%) </a:t>
              </a:r>
            </a:p>
          </p:txBody>
        </p:sp>
        <p:sp>
          <p:nvSpPr>
            <p:cNvPr id="69" name="tx69"/>
            <p:cNvSpPr/>
            <p:nvPr/>
          </p:nvSpPr>
          <p:spPr>
            <a:xfrm>
              <a:off x="5082770" y="2238591"/>
              <a:ext cx="162766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United States: 291,000 (15%) </a:t>
              </a:r>
            </a:p>
          </p:txBody>
        </p:sp>
        <p:sp>
          <p:nvSpPr>
            <p:cNvPr id="70" name="tx70"/>
            <p:cNvSpPr/>
            <p:nvPr/>
          </p:nvSpPr>
          <p:spPr>
            <a:xfrm>
              <a:off x="5082770" y="2458047"/>
              <a:ext cx="14227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Venezuela: 135,000 (7%) </a:t>
              </a:r>
            </a:p>
          </p:txBody>
        </p:sp>
        <p:sp>
          <p:nvSpPr>
            <p:cNvPr id="71" name="tx71"/>
            <p:cNvSpPr/>
            <p:nvPr/>
          </p:nvSpPr>
          <p:spPr>
            <a:xfrm>
              <a:off x="5082770" y="2677503"/>
              <a:ext cx="13729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Argentina: 100,000 (5%) </a:t>
              </a:r>
            </a:p>
          </p:txBody>
        </p:sp>
        <p:sp>
          <p:nvSpPr>
            <p:cNvPr id="72" name="tx72"/>
            <p:cNvSpPr/>
            <p:nvPr/>
          </p:nvSpPr>
          <p:spPr>
            <a:xfrm>
              <a:off x="5082770" y="2896959"/>
              <a:ext cx="10559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Haiti: 87,000 (4%) </a:t>
              </a:r>
            </a:p>
          </p:txBody>
        </p:sp>
        <p:sp>
          <p:nvSpPr>
            <p:cNvPr id="73" name="tx73"/>
            <p:cNvSpPr/>
            <p:nvPr/>
          </p:nvSpPr>
          <p:spPr>
            <a:xfrm>
              <a:off x="5082770" y="3116415"/>
              <a:ext cx="10684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Peru: 85,000 (4%) </a:t>
              </a:r>
            </a:p>
          </p:txBody>
        </p:sp>
        <p:sp>
          <p:nvSpPr>
            <p:cNvPr id="74" name="tx74"/>
            <p:cNvSpPr/>
            <p:nvPr/>
          </p:nvSpPr>
          <p:spPr>
            <a:xfrm>
              <a:off x="5082770" y="3335871"/>
              <a:ext cx="11616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Bolivia: 81,000 (4%) </a:t>
              </a:r>
            </a:p>
          </p:txBody>
        </p:sp>
        <p:sp>
          <p:nvSpPr>
            <p:cNvPr id="75" name="tx75"/>
            <p:cNvSpPr/>
            <p:nvPr/>
          </p:nvSpPr>
          <p:spPr>
            <a:xfrm>
              <a:off x="5082770" y="3555327"/>
              <a:ext cx="12486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Ecuador: 70,000 (4%) </a:t>
              </a:r>
            </a:p>
          </p:txBody>
        </p:sp>
        <p:sp>
          <p:nvSpPr>
            <p:cNvPr id="76" name="tx76"/>
            <p:cNvSpPr/>
            <p:nvPr/>
          </p:nvSpPr>
          <p:spPr>
            <a:xfrm>
              <a:off x="5082770" y="3774783"/>
              <a:ext cx="137915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Honduras: 53,000 (3%) </a:t>
              </a:r>
            </a:p>
          </p:txBody>
        </p:sp>
        <p:sp>
          <p:nvSpPr>
            <p:cNvPr id="77" name="tx77"/>
            <p:cNvSpPr/>
            <p:nvPr/>
          </p:nvSpPr>
          <p:spPr>
            <a:xfrm>
              <a:off x="5082770" y="3994239"/>
              <a:ext cx="13666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Colombia: 49,000 (3%) </a:t>
              </a:r>
            </a:p>
          </p:txBody>
        </p:sp>
        <p:sp>
          <p:nvSpPr>
            <p:cNvPr id="78" name="tx78"/>
            <p:cNvSpPr/>
            <p:nvPr/>
          </p:nvSpPr>
          <p:spPr>
            <a:xfrm>
              <a:off x="5082770" y="4213695"/>
              <a:ext cx="14412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Guatemala: 45,000 (2%) </a:t>
              </a:r>
            </a:p>
          </p:txBody>
        </p:sp>
        <p:sp>
          <p:nvSpPr>
            <p:cNvPr id="79" name="tx79"/>
            <p:cNvSpPr/>
            <p:nvPr/>
          </p:nvSpPr>
          <p:spPr>
            <a:xfrm>
              <a:off x="5082770" y="4433151"/>
              <a:ext cx="128605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Canada: 28,000 (1%) </a:t>
              </a:r>
            </a:p>
          </p:txBody>
        </p:sp>
        <p:sp>
          <p:nvSpPr>
            <p:cNvPr id="80" name="tx80"/>
            <p:cNvSpPr/>
            <p:nvPr/>
          </p:nvSpPr>
          <p:spPr>
            <a:xfrm>
              <a:off x="5082770" y="4652607"/>
              <a:ext cx="13729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Paraguay: 23,000 (1%) </a:t>
              </a:r>
            </a:p>
          </p:txBody>
        </p:sp>
        <p:sp>
          <p:nvSpPr>
            <p:cNvPr id="81" name="tx81"/>
            <p:cNvSpPr/>
            <p:nvPr/>
          </p:nvSpPr>
          <p:spPr>
            <a:xfrm>
              <a:off x="5082770" y="4872063"/>
              <a:ext cx="14039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Nicaragua: 20,000 (1%) </a:t>
              </a:r>
            </a:p>
          </p:txBody>
        </p:sp>
        <p:sp>
          <p:nvSpPr>
            <p:cNvPr id="82" name="tx82"/>
            <p:cNvSpPr/>
            <p:nvPr/>
          </p:nvSpPr>
          <p:spPr>
            <a:xfrm>
              <a:off x="5082770" y="5091519"/>
              <a:ext cx="1310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Panama: 16,000 (1%) </a:t>
              </a:r>
            </a:p>
          </p:txBody>
        </p:sp>
        <p:sp>
          <p:nvSpPr>
            <p:cNvPr id="83" name="tx83"/>
            <p:cNvSpPr/>
            <p:nvPr/>
          </p:nvSpPr>
          <p:spPr>
            <a:xfrm>
              <a:off x="7069073" y="1799679"/>
              <a:ext cx="1888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Dominican Republic: 12,000 (1%) </a:t>
              </a:r>
            </a:p>
          </p:txBody>
        </p:sp>
        <p:sp>
          <p:nvSpPr>
            <p:cNvPr id="84" name="tx84"/>
            <p:cNvSpPr/>
            <p:nvPr/>
          </p:nvSpPr>
          <p:spPr>
            <a:xfrm>
              <a:off x="7069073" y="2019135"/>
              <a:ext cx="11492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Chile: 11,000 (1%) </a:t>
              </a:r>
            </a:p>
          </p:txBody>
        </p:sp>
        <p:sp>
          <p:nvSpPr>
            <p:cNvPr id="85" name="tx85"/>
            <p:cNvSpPr/>
            <p:nvPr/>
          </p:nvSpPr>
          <p:spPr>
            <a:xfrm>
              <a:off x="7069073" y="2238591"/>
              <a:ext cx="144425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Costa Rica: 4,000 (&lt;1%) </a:t>
              </a:r>
            </a:p>
          </p:txBody>
        </p:sp>
        <p:sp>
          <p:nvSpPr>
            <p:cNvPr id="86" name="tx86"/>
            <p:cNvSpPr/>
            <p:nvPr/>
          </p:nvSpPr>
          <p:spPr>
            <a:xfrm>
              <a:off x="7069073" y="2458047"/>
              <a:ext cx="13759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Suriname: 3,000 (&lt;1%) </a:t>
              </a:r>
            </a:p>
          </p:txBody>
        </p:sp>
        <p:sp>
          <p:nvSpPr>
            <p:cNvPr id="87" name="tx87"/>
            <p:cNvSpPr/>
            <p:nvPr/>
          </p:nvSpPr>
          <p:spPr>
            <a:xfrm>
              <a:off x="7069073" y="2677503"/>
              <a:ext cx="131383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Jamaica: 2,000 (&lt;1%) </a:t>
              </a:r>
            </a:p>
          </p:txBody>
        </p:sp>
        <p:sp>
          <p:nvSpPr>
            <p:cNvPr id="88" name="tx88"/>
            <p:cNvSpPr/>
            <p:nvPr/>
          </p:nvSpPr>
          <p:spPr>
            <a:xfrm>
              <a:off x="7069073" y="2896959"/>
              <a:ext cx="19290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22) Trinidad and Tobago: 2,000 (&lt;1%) </a:t>
              </a:r>
            </a:p>
          </p:txBody>
        </p:sp>
        <p:sp>
          <p:nvSpPr>
            <p:cNvPr id="89" name="tx89"/>
            <p:cNvSpPr/>
            <p:nvPr/>
          </p:nvSpPr>
          <p:spPr>
            <a:xfrm>
              <a:off x="7069073" y="3116415"/>
              <a:ext cx="1320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23) Uruguay: 1,000 (&lt;1%) </a:t>
              </a:r>
            </a:p>
          </p:txBody>
        </p:sp>
        <p:sp>
          <p:nvSpPr>
            <p:cNvPr id="90" name="tx90"/>
            <p:cNvSpPr/>
            <p:nvPr/>
          </p:nvSpPr>
          <p:spPr>
            <a:xfrm>
              <a:off x="7069073" y="3335871"/>
              <a:ext cx="15344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24) El Salvador: &lt;1,000 (&lt;1%) </a:t>
              </a:r>
            </a:p>
          </p:txBody>
        </p:sp>
        <p:sp>
          <p:nvSpPr>
            <p:cNvPr id="91" name="tx91"/>
            <p:cNvSpPr/>
            <p:nvPr/>
          </p:nvSpPr>
          <p:spPr>
            <a:xfrm>
              <a:off x="7069073" y="3555327"/>
              <a:ext cx="12301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25) Cuba: &lt;1,000 (&lt;1%) </a:t>
              </a:r>
            </a:p>
          </p:txBody>
        </p:sp>
        <p:sp>
          <p:nvSpPr>
            <p:cNvPr id="92" name="tx92"/>
            <p:cNvSpPr/>
            <p:nvPr/>
          </p:nvSpPr>
          <p:spPr>
            <a:xfrm>
              <a:off x="7069073" y="3774783"/>
              <a:ext cx="135438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26) Guyana: &lt;1,000 (&lt;1%) </a:t>
              </a:r>
            </a:p>
          </p:txBody>
        </p:sp>
        <p:sp>
          <p:nvSpPr>
            <p:cNvPr id="93" name="tx93"/>
            <p:cNvSpPr/>
            <p:nvPr/>
          </p:nvSpPr>
          <p:spPr>
            <a:xfrm>
              <a:off x="7069073" y="3994239"/>
              <a:ext cx="143509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27) Bahamas: &lt;1,000 (&lt;1%) </a:t>
              </a:r>
            </a:p>
          </p:txBody>
        </p:sp>
        <p:sp>
          <p:nvSpPr>
            <p:cNvPr id="94" name="tx94"/>
            <p:cNvSpPr/>
            <p:nvPr/>
          </p:nvSpPr>
          <p:spPr>
            <a:xfrm>
              <a:off x="7069073" y="4213695"/>
              <a:ext cx="126734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28) Belize: &lt;1,000 (&lt;1%) </a:t>
              </a:r>
            </a:p>
          </p:txBody>
        </p:sp>
        <p:sp>
          <p:nvSpPr>
            <p:cNvPr id="95" name="tx95"/>
            <p:cNvSpPr/>
            <p:nvPr/>
          </p:nvSpPr>
          <p:spPr>
            <a:xfrm>
              <a:off x="7069073" y="4433151"/>
              <a:ext cx="134815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29) Barbados: &lt;500 (&lt;1%) </a:t>
              </a:r>
            </a:p>
          </p:txBody>
        </p:sp>
        <p:sp>
          <p:nvSpPr>
            <p:cNvPr id="96" name="tx96"/>
            <p:cNvSpPr/>
            <p:nvPr/>
          </p:nvSpPr>
          <p:spPr>
            <a:xfrm>
              <a:off x="7069073" y="4652607"/>
              <a:ext cx="14227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30) Saint Lucia: &lt;500 (&lt;1%) </a:t>
              </a:r>
            </a:p>
          </p:txBody>
        </p:sp>
        <p:sp>
          <p:nvSpPr>
            <p:cNvPr id="97" name="tx97"/>
            <p:cNvSpPr/>
            <p:nvPr/>
          </p:nvSpPr>
          <p:spPr>
            <a:xfrm>
              <a:off x="7069073" y="4872063"/>
              <a:ext cx="207492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31) Remaining 5 countries: &lt;1,000 (&lt;1%) </a:t>
              </a:r>
            </a:p>
          </p:txBody>
        </p:sp>
        <p:sp>
          <p:nvSpPr>
            <p:cNvPr id="98" name="tx98"/>
            <p:cNvSpPr/>
            <p:nvPr/>
          </p:nvSpPr>
          <p:spPr>
            <a:xfrm>
              <a:off x="274320" y="994680"/>
              <a:ext cx="70728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AMR, 2023</a:t>
              </a:r>
            </a:p>
          </p:txBody>
        </p:sp>
        <p:sp>
          <p:nvSpPr>
            <p:cNvPr id="99" name="tx99"/>
            <p:cNvSpPr/>
            <p:nvPr/>
          </p:nvSpPr>
          <p:spPr>
            <a:xfrm>
              <a:off x="560138" y="567934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0" name="tx100"/>
            <p:cNvSpPr/>
            <p:nvPr/>
          </p:nvSpPr>
          <p:spPr>
            <a:xfrm>
              <a:off x="621475" y="5801461"/>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101" name="tx101"/>
            <p:cNvSpPr/>
            <p:nvPr/>
          </p:nvSpPr>
          <p:spPr>
            <a:xfrm>
              <a:off x="1106114" y="5922107"/>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102" name="tx102"/>
            <p:cNvSpPr/>
            <p:nvPr/>
          </p:nvSpPr>
          <p:spPr>
            <a:xfrm>
              <a:off x="2202541" y="6049193"/>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1,941,000.</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(10%) countries accounted for over half (57%) of all children unprotected against measles in AMR.
Mexico had the highest number of children who did not receive MCV1 (n = 485,000), which is approximately 25% of all children unprotected against measles in AMR (n = 1,941,000).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8517778" y="4910528"/>
              <a:ext cx="265062" cy="13470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 name="rc5"/>
            <p:cNvSpPr/>
            <p:nvPr/>
          </p:nvSpPr>
          <p:spPr>
            <a:xfrm>
              <a:off x="8782841" y="4910528"/>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 name="rc6"/>
            <p:cNvSpPr/>
            <p:nvPr/>
          </p:nvSpPr>
          <p:spPr>
            <a:xfrm>
              <a:off x="2686396" y="329404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 name="rc7"/>
            <p:cNvSpPr/>
            <p:nvPr/>
          </p:nvSpPr>
          <p:spPr>
            <a:xfrm>
              <a:off x="2951458" y="3294047"/>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 name="rc8"/>
            <p:cNvSpPr/>
            <p:nvPr/>
          </p:nvSpPr>
          <p:spPr>
            <a:xfrm>
              <a:off x="3216521" y="329404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 name="rc9"/>
            <p:cNvSpPr/>
            <p:nvPr/>
          </p:nvSpPr>
          <p:spPr>
            <a:xfrm>
              <a:off x="3481584" y="329404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 name="rc10"/>
            <p:cNvSpPr/>
            <p:nvPr/>
          </p:nvSpPr>
          <p:spPr>
            <a:xfrm>
              <a:off x="3746647" y="329404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 name="rc11"/>
            <p:cNvSpPr/>
            <p:nvPr/>
          </p:nvSpPr>
          <p:spPr>
            <a:xfrm>
              <a:off x="4011710" y="329404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 name="rc12"/>
            <p:cNvSpPr/>
            <p:nvPr/>
          </p:nvSpPr>
          <p:spPr>
            <a:xfrm>
              <a:off x="4276773" y="329404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 name="rc13"/>
            <p:cNvSpPr/>
            <p:nvPr/>
          </p:nvSpPr>
          <p:spPr>
            <a:xfrm>
              <a:off x="4541836" y="329404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 name="rc14"/>
            <p:cNvSpPr/>
            <p:nvPr/>
          </p:nvSpPr>
          <p:spPr>
            <a:xfrm>
              <a:off x="4806898" y="329404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 name="rc15"/>
            <p:cNvSpPr/>
            <p:nvPr/>
          </p:nvSpPr>
          <p:spPr>
            <a:xfrm>
              <a:off x="5071961" y="329404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 name="rc16"/>
            <p:cNvSpPr/>
            <p:nvPr/>
          </p:nvSpPr>
          <p:spPr>
            <a:xfrm>
              <a:off x="5337024" y="329404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 name="rc17"/>
            <p:cNvSpPr/>
            <p:nvPr/>
          </p:nvSpPr>
          <p:spPr>
            <a:xfrm>
              <a:off x="5602087" y="329404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 name="rc18"/>
            <p:cNvSpPr/>
            <p:nvPr/>
          </p:nvSpPr>
          <p:spPr>
            <a:xfrm>
              <a:off x="5867150" y="329404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 name="rc19"/>
            <p:cNvSpPr/>
            <p:nvPr/>
          </p:nvSpPr>
          <p:spPr>
            <a:xfrm>
              <a:off x="6132213" y="329404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 name="rc20"/>
            <p:cNvSpPr/>
            <p:nvPr/>
          </p:nvSpPr>
          <p:spPr>
            <a:xfrm>
              <a:off x="6397276" y="329404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 name="rc21"/>
            <p:cNvSpPr/>
            <p:nvPr/>
          </p:nvSpPr>
          <p:spPr>
            <a:xfrm>
              <a:off x="6662338" y="3294047"/>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927401" y="329404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3" name="rc23"/>
            <p:cNvSpPr/>
            <p:nvPr/>
          </p:nvSpPr>
          <p:spPr>
            <a:xfrm>
              <a:off x="7192464" y="3294047"/>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 name="rc24"/>
            <p:cNvSpPr/>
            <p:nvPr/>
          </p:nvSpPr>
          <p:spPr>
            <a:xfrm>
              <a:off x="7457527" y="329404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 name="rc25"/>
            <p:cNvSpPr/>
            <p:nvPr/>
          </p:nvSpPr>
          <p:spPr>
            <a:xfrm>
              <a:off x="7722590" y="3294047"/>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 name="rc26"/>
            <p:cNvSpPr/>
            <p:nvPr/>
          </p:nvSpPr>
          <p:spPr>
            <a:xfrm>
              <a:off x="7987653" y="3294047"/>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 name="rc27"/>
            <p:cNvSpPr/>
            <p:nvPr/>
          </p:nvSpPr>
          <p:spPr>
            <a:xfrm>
              <a:off x="8252716" y="3294047"/>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8" name="rc28"/>
            <p:cNvSpPr/>
            <p:nvPr/>
          </p:nvSpPr>
          <p:spPr>
            <a:xfrm>
              <a:off x="8517778" y="3294047"/>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 name="rc29"/>
            <p:cNvSpPr/>
            <p:nvPr/>
          </p:nvSpPr>
          <p:spPr>
            <a:xfrm>
              <a:off x="8782841" y="3294047"/>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0" name="rc30"/>
            <p:cNvSpPr/>
            <p:nvPr/>
          </p:nvSpPr>
          <p:spPr>
            <a:xfrm>
              <a:off x="2686396" y="140815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1" name="rc31"/>
            <p:cNvSpPr/>
            <p:nvPr/>
          </p:nvSpPr>
          <p:spPr>
            <a:xfrm>
              <a:off x="2951458" y="140815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3216521"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 name="rc33"/>
            <p:cNvSpPr/>
            <p:nvPr/>
          </p:nvSpPr>
          <p:spPr>
            <a:xfrm>
              <a:off x="3481584"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 name="rc34"/>
            <p:cNvSpPr/>
            <p:nvPr/>
          </p:nvSpPr>
          <p:spPr>
            <a:xfrm>
              <a:off x="3746647" y="140815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4011710"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4276773"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4541836"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4806898"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 name="rc39"/>
            <p:cNvSpPr/>
            <p:nvPr/>
          </p:nvSpPr>
          <p:spPr>
            <a:xfrm>
              <a:off x="5071961"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5337024" y="140815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 name="rc41"/>
            <p:cNvSpPr/>
            <p:nvPr/>
          </p:nvSpPr>
          <p:spPr>
            <a:xfrm>
              <a:off x="5602087"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 name="rc42"/>
            <p:cNvSpPr/>
            <p:nvPr/>
          </p:nvSpPr>
          <p:spPr>
            <a:xfrm>
              <a:off x="5867150" y="140815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 name="rc43"/>
            <p:cNvSpPr/>
            <p:nvPr/>
          </p:nvSpPr>
          <p:spPr>
            <a:xfrm>
              <a:off x="6132213" y="140815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 name="rc44"/>
            <p:cNvSpPr/>
            <p:nvPr/>
          </p:nvSpPr>
          <p:spPr>
            <a:xfrm>
              <a:off x="6397276" y="140815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5" name="rc45"/>
            <p:cNvSpPr/>
            <p:nvPr/>
          </p:nvSpPr>
          <p:spPr>
            <a:xfrm>
              <a:off x="6662338" y="1408153"/>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6" name="rc46"/>
            <p:cNvSpPr/>
            <p:nvPr/>
          </p:nvSpPr>
          <p:spPr>
            <a:xfrm>
              <a:off x="6927401" y="1408153"/>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7" name="rc47"/>
            <p:cNvSpPr/>
            <p:nvPr/>
          </p:nvSpPr>
          <p:spPr>
            <a:xfrm>
              <a:off x="7192464"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457527" y="140815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9" name="rc49"/>
            <p:cNvSpPr/>
            <p:nvPr/>
          </p:nvSpPr>
          <p:spPr>
            <a:xfrm>
              <a:off x="7722590" y="140815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0" name="rc50"/>
            <p:cNvSpPr/>
            <p:nvPr/>
          </p:nvSpPr>
          <p:spPr>
            <a:xfrm>
              <a:off x="7987653" y="1408153"/>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1" name="rc51"/>
            <p:cNvSpPr/>
            <p:nvPr/>
          </p:nvSpPr>
          <p:spPr>
            <a:xfrm>
              <a:off x="8252716" y="1408153"/>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2" name="rc52"/>
            <p:cNvSpPr/>
            <p:nvPr/>
          </p:nvSpPr>
          <p:spPr>
            <a:xfrm>
              <a:off x="8517778" y="140815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 name="rc53"/>
            <p:cNvSpPr/>
            <p:nvPr/>
          </p:nvSpPr>
          <p:spPr>
            <a:xfrm>
              <a:off x="8782841" y="140815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 name="rc54"/>
            <p:cNvSpPr/>
            <p:nvPr/>
          </p:nvSpPr>
          <p:spPr>
            <a:xfrm>
              <a:off x="2686396" y="410228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5" name="rc55"/>
            <p:cNvSpPr/>
            <p:nvPr/>
          </p:nvSpPr>
          <p:spPr>
            <a:xfrm>
              <a:off x="2951458" y="410228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6" name="rc56"/>
            <p:cNvSpPr/>
            <p:nvPr/>
          </p:nvSpPr>
          <p:spPr>
            <a:xfrm>
              <a:off x="3216521" y="410228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7" name="rc57"/>
            <p:cNvSpPr/>
            <p:nvPr/>
          </p:nvSpPr>
          <p:spPr>
            <a:xfrm>
              <a:off x="3481584"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8" name="rc58"/>
            <p:cNvSpPr/>
            <p:nvPr/>
          </p:nvSpPr>
          <p:spPr>
            <a:xfrm>
              <a:off x="3746647" y="410228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 name="rc59"/>
            <p:cNvSpPr/>
            <p:nvPr/>
          </p:nvSpPr>
          <p:spPr>
            <a:xfrm>
              <a:off x="4011710" y="4102288"/>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0" name="rc60"/>
            <p:cNvSpPr/>
            <p:nvPr/>
          </p:nvSpPr>
          <p:spPr>
            <a:xfrm>
              <a:off x="4276773" y="410228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1" name="rc61"/>
            <p:cNvSpPr/>
            <p:nvPr/>
          </p:nvSpPr>
          <p:spPr>
            <a:xfrm>
              <a:off x="4541836" y="410228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 name="rc62"/>
            <p:cNvSpPr/>
            <p:nvPr/>
          </p:nvSpPr>
          <p:spPr>
            <a:xfrm>
              <a:off x="4806898"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3" name="rc63"/>
            <p:cNvSpPr/>
            <p:nvPr/>
          </p:nvSpPr>
          <p:spPr>
            <a:xfrm>
              <a:off x="5071961" y="410228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4" name="rc64"/>
            <p:cNvSpPr/>
            <p:nvPr/>
          </p:nvSpPr>
          <p:spPr>
            <a:xfrm>
              <a:off x="5337024" y="410228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5" name="rc65"/>
            <p:cNvSpPr/>
            <p:nvPr/>
          </p:nvSpPr>
          <p:spPr>
            <a:xfrm>
              <a:off x="5602087"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6" name="rc66"/>
            <p:cNvSpPr/>
            <p:nvPr/>
          </p:nvSpPr>
          <p:spPr>
            <a:xfrm>
              <a:off x="5867150" y="410228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7" name="rc67"/>
            <p:cNvSpPr/>
            <p:nvPr/>
          </p:nvSpPr>
          <p:spPr>
            <a:xfrm>
              <a:off x="6132213" y="410228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8" name="rc68"/>
            <p:cNvSpPr/>
            <p:nvPr/>
          </p:nvSpPr>
          <p:spPr>
            <a:xfrm>
              <a:off x="6397276" y="410228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9" name="rc69"/>
            <p:cNvSpPr/>
            <p:nvPr/>
          </p:nvSpPr>
          <p:spPr>
            <a:xfrm>
              <a:off x="6662338" y="410228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0" name="rc70"/>
            <p:cNvSpPr/>
            <p:nvPr/>
          </p:nvSpPr>
          <p:spPr>
            <a:xfrm>
              <a:off x="6927401" y="410228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7192464" y="410228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2" name="rc72"/>
            <p:cNvSpPr/>
            <p:nvPr/>
          </p:nvSpPr>
          <p:spPr>
            <a:xfrm>
              <a:off x="7457527" y="410228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 name="rc73"/>
            <p:cNvSpPr/>
            <p:nvPr/>
          </p:nvSpPr>
          <p:spPr>
            <a:xfrm>
              <a:off x="7722590" y="4102288"/>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4" name="rc74"/>
            <p:cNvSpPr/>
            <p:nvPr/>
          </p:nvSpPr>
          <p:spPr>
            <a:xfrm>
              <a:off x="7987653" y="410228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5" name="rc75"/>
            <p:cNvSpPr/>
            <p:nvPr/>
          </p:nvSpPr>
          <p:spPr>
            <a:xfrm>
              <a:off x="8252716" y="4102288"/>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6" name="rc76"/>
            <p:cNvSpPr/>
            <p:nvPr/>
          </p:nvSpPr>
          <p:spPr>
            <a:xfrm>
              <a:off x="8517778" y="4102288"/>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77" name="rc77"/>
            <p:cNvSpPr/>
            <p:nvPr/>
          </p:nvSpPr>
          <p:spPr>
            <a:xfrm>
              <a:off x="8782841" y="410228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8" name="rc78"/>
            <p:cNvSpPr/>
            <p:nvPr/>
          </p:nvSpPr>
          <p:spPr>
            <a:xfrm>
              <a:off x="2686396"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9" name="rc79"/>
            <p:cNvSpPr/>
            <p:nvPr/>
          </p:nvSpPr>
          <p:spPr>
            <a:xfrm>
              <a:off x="2951458" y="235110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3216521" y="2351100"/>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81" name="rc81"/>
            <p:cNvSpPr/>
            <p:nvPr/>
          </p:nvSpPr>
          <p:spPr>
            <a:xfrm>
              <a:off x="3481584"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2" name="rc82"/>
            <p:cNvSpPr/>
            <p:nvPr/>
          </p:nvSpPr>
          <p:spPr>
            <a:xfrm>
              <a:off x="3746647" y="235110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3" name="rc83"/>
            <p:cNvSpPr/>
            <p:nvPr/>
          </p:nvSpPr>
          <p:spPr>
            <a:xfrm>
              <a:off x="4011710" y="235110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84" name="rc84"/>
            <p:cNvSpPr/>
            <p:nvPr/>
          </p:nvSpPr>
          <p:spPr>
            <a:xfrm>
              <a:off x="4276773"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5" name="rc85"/>
            <p:cNvSpPr/>
            <p:nvPr/>
          </p:nvSpPr>
          <p:spPr>
            <a:xfrm>
              <a:off x="4541836"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6" name="rc86"/>
            <p:cNvSpPr/>
            <p:nvPr/>
          </p:nvSpPr>
          <p:spPr>
            <a:xfrm>
              <a:off x="4806898"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7" name="rc87"/>
            <p:cNvSpPr/>
            <p:nvPr/>
          </p:nvSpPr>
          <p:spPr>
            <a:xfrm>
              <a:off x="5071961" y="235110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8" name="rc88"/>
            <p:cNvSpPr/>
            <p:nvPr/>
          </p:nvSpPr>
          <p:spPr>
            <a:xfrm>
              <a:off x="5337024"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9" name="rc89"/>
            <p:cNvSpPr/>
            <p:nvPr/>
          </p:nvSpPr>
          <p:spPr>
            <a:xfrm>
              <a:off x="5602087" y="235110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90" name="rc90"/>
            <p:cNvSpPr/>
            <p:nvPr/>
          </p:nvSpPr>
          <p:spPr>
            <a:xfrm>
              <a:off x="5867150"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1" name="rc91"/>
            <p:cNvSpPr/>
            <p:nvPr/>
          </p:nvSpPr>
          <p:spPr>
            <a:xfrm>
              <a:off x="6132213" y="235110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2" name="rc92"/>
            <p:cNvSpPr/>
            <p:nvPr/>
          </p:nvSpPr>
          <p:spPr>
            <a:xfrm>
              <a:off x="6397276" y="235110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3" name="rc93"/>
            <p:cNvSpPr/>
            <p:nvPr/>
          </p:nvSpPr>
          <p:spPr>
            <a:xfrm>
              <a:off x="6662338"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4" name="rc94"/>
            <p:cNvSpPr/>
            <p:nvPr/>
          </p:nvSpPr>
          <p:spPr>
            <a:xfrm>
              <a:off x="6927401" y="235110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95" name="rc95"/>
            <p:cNvSpPr/>
            <p:nvPr/>
          </p:nvSpPr>
          <p:spPr>
            <a:xfrm>
              <a:off x="7192464" y="2351100"/>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6" name="rc96"/>
            <p:cNvSpPr/>
            <p:nvPr/>
          </p:nvSpPr>
          <p:spPr>
            <a:xfrm>
              <a:off x="7457527" y="235110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7" name="rc97"/>
            <p:cNvSpPr/>
            <p:nvPr/>
          </p:nvSpPr>
          <p:spPr>
            <a:xfrm>
              <a:off x="7722590" y="235110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8" name="rc98"/>
            <p:cNvSpPr/>
            <p:nvPr/>
          </p:nvSpPr>
          <p:spPr>
            <a:xfrm>
              <a:off x="7987653" y="2351100"/>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99" name="rc99"/>
            <p:cNvSpPr/>
            <p:nvPr/>
          </p:nvSpPr>
          <p:spPr>
            <a:xfrm>
              <a:off x="8252716" y="2351100"/>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0" name="rc100"/>
            <p:cNvSpPr/>
            <p:nvPr/>
          </p:nvSpPr>
          <p:spPr>
            <a:xfrm>
              <a:off x="8517778" y="2351100"/>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1" name="rc101"/>
            <p:cNvSpPr/>
            <p:nvPr/>
          </p:nvSpPr>
          <p:spPr>
            <a:xfrm>
              <a:off x="8782841" y="235110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02" name="rc102"/>
            <p:cNvSpPr/>
            <p:nvPr/>
          </p:nvSpPr>
          <p:spPr>
            <a:xfrm>
              <a:off x="2686396" y="4910528"/>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03" name="rc103"/>
            <p:cNvSpPr/>
            <p:nvPr/>
          </p:nvSpPr>
          <p:spPr>
            <a:xfrm>
              <a:off x="2951458" y="491052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04" name="rc104"/>
            <p:cNvSpPr/>
            <p:nvPr/>
          </p:nvSpPr>
          <p:spPr>
            <a:xfrm>
              <a:off x="3216521" y="491052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5" name="rc105"/>
            <p:cNvSpPr/>
            <p:nvPr/>
          </p:nvSpPr>
          <p:spPr>
            <a:xfrm>
              <a:off x="3481584" y="491052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6" name="rc106"/>
            <p:cNvSpPr/>
            <p:nvPr/>
          </p:nvSpPr>
          <p:spPr>
            <a:xfrm>
              <a:off x="3746647" y="491052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07" name="rc107"/>
            <p:cNvSpPr/>
            <p:nvPr/>
          </p:nvSpPr>
          <p:spPr>
            <a:xfrm>
              <a:off x="4011710" y="491052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08" name="rc108"/>
            <p:cNvSpPr/>
            <p:nvPr/>
          </p:nvSpPr>
          <p:spPr>
            <a:xfrm>
              <a:off x="4276773" y="491052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09" name="rc109"/>
            <p:cNvSpPr/>
            <p:nvPr/>
          </p:nvSpPr>
          <p:spPr>
            <a:xfrm>
              <a:off x="4541836" y="491052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10" name="rc110"/>
            <p:cNvSpPr/>
            <p:nvPr/>
          </p:nvSpPr>
          <p:spPr>
            <a:xfrm>
              <a:off x="4806898" y="491052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1" name="rc111"/>
            <p:cNvSpPr/>
            <p:nvPr/>
          </p:nvSpPr>
          <p:spPr>
            <a:xfrm>
              <a:off x="5071961" y="491052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2" name="rc112"/>
            <p:cNvSpPr/>
            <p:nvPr/>
          </p:nvSpPr>
          <p:spPr>
            <a:xfrm>
              <a:off x="5337024" y="491052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13" name="rc113"/>
            <p:cNvSpPr/>
            <p:nvPr/>
          </p:nvSpPr>
          <p:spPr>
            <a:xfrm>
              <a:off x="5602087" y="491052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4" name="rc114"/>
            <p:cNvSpPr/>
            <p:nvPr/>
          </p:nvSpPr>
          <p:spPr>
            <a:xfrm>
              <a:off x="5867150" y="491052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5" name="rc115"/>
            <p:cNvSpPr/>
            <p:nvPr/>
          </p:nvSpPr>
          <p:spPr>
            <a:xfrm>
              <a:off x="6132213" y="4910528"/>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6" name="rc116"/>
            <p:cNvSpPr/>
            <p:nvPr/>
          </p:nvSpPr>
          <p:spPr>
            <a:xfrm>
              <a:off x="6397276" y="491052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17" name="rc117"/>
            <p:cNvSpPr/>
            <p:nvPr/>
          </p:nvSpPr>
          <p:spPr>
            <a:xfrm>
              <a:off x="6662338" y="491052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8" name="rc118"/>
            <p:cNvSpPr/>
            <p:nvPr/>
          </p:nvSpPr>
          <p:spPr>
            <a:xfrm>
              <a:off x="6927401" y="491052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7192464" y="4910528"/>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0" name="rc120"/>
            <p:cNvSpPr/>
            <p:nvPr/>
          </p:nvSpPr>
          <p:spPr>
            <a:xfrm>
              <a:off x="7457527" y="491052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1" name="rc121"/>
            <p:cNvSpPr/>
            <p:nvPr/>
          </p:nvSpPr>
          <p:spPr>
            <a:xfrm>
              <a:off x="7722590" y="4910528"/>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2" name="rc122"/>
            <p:cNvSpPr/>
            <p:nvPr/>
          </p:nvSpPr>
          <p:spPr>
            <a:xfrm>
              <a:off x="7987653" y="4910528"/>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3" name="rc123"/>
            <p:cNvSpPr/>
            <p:nvPr/>
          </p:nvSpPr>
          <p:spPr>
            <a:xfrm>
              <a:off x="8252716" y="4910528"/>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4" name="rc124"/>
            <p:cNvSpPr/>
            <p:nvPr/>
          </p:nvSpPr>
          <p:spPr>
            <a:xfrm>
              <a:off x="2686396"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5" name="rc125"/>
            <p:cNvSpPr/>
            <p:nvPr/>
          </p:nvSpPr>
          <p:spPr>
            <a:xfrm>
              <a:off x="2951458"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6" name="rc126"/>
            <p:cNvSpPr/>
            <p:nvPr/>
          </p:nvSpPr>
          <p:spPr>
            <a:xfrm>
              <a:off x="3216521"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7" name="rc127"/>
            <p:cNvSpPr/>
            <p:nvPr/>
          </p:nvSpPr>
          <p:spPr>
            <a:xfrm>
              <a:off x="3481584"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3746647"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9" name="rc129"/>
            <p:cNvSpPr/>
            <p:nvPr/>
          </p:nvSpPr>
          <p:spPr>
            <a:xfrm>
              <a:off x="4011710" y="208168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0" name="rc130"/>
            <p:cNvSpPr/>
            <p:nvPr/>
          </p:nvSpPr>
          <p:spPr>
            <a:xfrm>
              <a:off x="4276773"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1" name="rc131"/>
            <p:cNvSpPr/>
            <p:nvPr/>
          </p:nvSpPr>
          <p:spPr>
            <a:xfrm>
              <a:off x="4541836"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2" name="rc132"/>
            <p:cNvSpPr/>
            <p:nvPr/>
          </p:nvSpPr>
          <p:spPr>
            <a:xfrm>
              <a:off x="4806898"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3" name="rc133"/>
            <p:cNvSpPr/>
            <p:nvPr/>
          </p:nvSpPr>
          <p:spPr>
            <a:xfrm>
              <a:off x="5071961"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5337024"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5" name="rc135"/>
            <p:cNvSpPr/>
            <p:nvPr/>
          </p:nvSpPr>
          <p:spPr>
            <a:xfrm>
              <a:off x="5602087"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5867150" y="208168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6132213" y="208168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8" name="rc138"/>
            <p:cNvSpPr/>
            <p:nvPr/>
          </p:nvSpPr>
          <p:spPr>
            <a:xfrm>
              <a:off x="6397276" y="208168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6662338" y="208168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0" name="rc140"/>
            <p:cNvSpPr/>
            <p:nvPr/>
          </p:nvSpPr>
          <p:spPr>
            <a:xfrm>
              <a:off x="6927401" y="208168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41" name="rc141"/>
            <p:cNvSpPr/>
            <p:nvPr/>
          </p:nvSpPr>
          <p:spPr>
            <a:xfrm>
              <a:off x="7192464" y="2081687"/>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2" name="rc142"/>
            <p:cNvSpPr/>
            <p:nvPr/>
          </p:nvSpPr>
          <p:spPr>
            <a:xfrm>
              <a:off x="7457527" y="208168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43" name="rc143"/>
            <p:cNvSpPr/>
            <p:nvPr/>
          </p:nvSpPr>
          <p:spPr>
            <a:xfrm>
              <a:off x="7722590" y="208168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44" name="rc144"/>
            <p:cNvSpPr/>
            <p:nvPr/>
          </p:nvSpPr>
          <p:spPr>
            <a:xfrm>
              <a:off x="7987653" y="2081687"/>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5" name="rc145"/>
            <p:cNvSpPr/>
            <p:nvPr/>
          </p:nvSpPr>
          <p:spPr>
            <a:xfrm>
              <a:off x="8252716" y="2081687"/>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6" name="rc146"/>
            <p:cNvSpPr/>
            <p:nvPr/>
          </p:nvSpPr>
          <p:spPr>
            <a:xfrm>
              <a:off x="8517778" y="2081687"/>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47" name="rc147"/>
            <p:cNvSpPr/>
            <p:nvPr/>
          </p:nvSpPr>
          <p:spPr>
            <a:xfrm>
              <a:off x="8782841" y="2081687"/>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8" name="rc148"/>
            <p:cNvSpPr/>
            <p:nvPr/>
          </p:nvSpPr>
          <p:spPr>
            <a:xfrm>
              <a:off x="2686396"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9" name="rc149"/>
            <p:cNvSpPr/>
            <p:nvPr/>
          </p:nvSpPr>
          <p:spPr>
            <a:xfrm>
              <a:off x="2951458"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0" name="rc150"/>
            <p:cNvSpPr/>
            <p:nvPr/>
          </p:nvSpPr>
          <p:spPr>
            <a:xfrm>
              <a:off x="3216521" y="248580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1" name="rc151"/>
            <p:cNvSpPr/>
            <p:nvPr/>
          </p:nvSpPr>
          <p:spPr>
            <a:xfrm>
              <a:off x="3481584"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2" name="rc152"/>
            <p:cNvSpPr/>
            <p:nvPr/>
          </p:nvSpPr>
          <p:spPr>
            <a:xfrm>
              <a:off x="3746647" y="248580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3" name="rc153"/>
            <p:cNvSpPr/>
            <p:nvPr/>
          </p:nvSpPr>
          <p:spPr>
            <a:xfrm>
              <a:off x="4011710" y="248580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4" name="rc154"/>
            <p:cNvSpPr/>
            <p:nvPr/>
          </p:nvSpPr>
          <p:spPr>
            <a:xfrm>
              <a:off x="4276773" y="248580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5" name="rc155"/>
            <p:cNvSpPr/>
            <p:nvPr/>
          </p:nvSpPr>
          <p:spPr>
            <a:xfrm>
              <a:off x="4541836" y="248580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6" name="rc156"/>
            <p:cNvSpPr/>
            <p:nvPr/>
          </p:nvSpPr>
          <p:spPr>
            <a:xfrm>
              <a:off x="4806898"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57" name="rc157"/>
            <p:cNvSpPr/>
            <p:nvPr/>
          </p:nvSpPr>
          <p:spPr>
            <a:xfrm>
              <a:off x="5071961" y="248580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8" name="rc158"/>
            <p:cNvSpPr/>
            <p:nvPr/>
          </p:nvSpPr>
          <p:spPr>
            <a:xfrm>
              <a:off x="5337024" y="248580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9" name="rc159"/>
            <p:cNvSpPr/>
            <p:nvPr/>
          </p:nvSpPr>
          <p:spPr>
            <a:xfrm>
              <a:off x="5602087" y="248580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0" name="rc160"/>
            <p:cNvSpPr/>
            <p:nvPr/>
          </p:nvSpPr>
          <p:spPr>
            <a:xfrm>
              <a:off x="5867150" y="248580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1" name="rc161"/>
            <p:cNvSpPr/>
            <p:nvPr/>
          </p:nvSpPr>
          <p:spPr>
            <a:xfrm>
              <a:off x="6132213" y="2485807"/>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2" name="rc162"/>
            <p:cNvSpPr/>
            <p:nvPr/>
          </p:nvSpPr>
          <p:spPr>
            <a:xfrm>
              <a:off x="6397276" y="248580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6662338" y="248580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4" name="rc164"/>
            <p:cNvSpPr/>
            <p:nvPr/>
          </p:nvSpPr>
          <p:spPr>
            <a:xfrm>
              <a:off x="6927401" y="248580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5" name="rc165"/>
            <p:cNvSpPr/>
            <p:nvPr/>
          </p:nvSpPr>
          <p:spPr>
            <a:xfrm>
              <a:off x="7192464" y="248580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6" name="rc166"/>
            <p:cNvSpPr/>
            <p:nvPr/>
          </p:nvSpPr>
          <p:spPr>
            <a:xfrm>
              <a:off x="2686396" y="396758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67" name="rc167"/>
            <p:cNvSpPr/>
            <p:nvPr/>
          </p:nvSpPr>
          <p:spPr>
            <a:xfrm>
              <a:off x="2951458" y="396758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8" name="rc168"/>
            <p:cNvSpPr/>
            <p:nvPr/>
          </p:nvSpPr>
          <p:spPr>
            <a:xfrm>
              <a:off x="3216521" y="396758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9" name="rc169"/>
            <p:cNvSpPr/>
            <p:nvPr/>
          </p:nvSpPr>
          <p:spPr>
            <a:xfrm>
              <a:off x="3481584" y="396758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0" name="rc170"/>
            <p:cNvSpPr/>
            <p:nvPr/>
          </p:nvSpPr>
          <p:spPr>
            <a:xfrm>
              <a:off x="3746647" y="3967581"/>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1" name="rc171"/>
            <p:cNvSpPr/>
            <p:nvPr/>
          </p:nvSpPr>
          <p:spPr>
            <a:xfrm>
              <a:off x="4011710" y="396758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2" name="rc172"/>
            <p:cNvSpPr/>
            <p:nvPr/>
          </p:nvSpPr>
          <p:spPr>
            <a:xfrm>
              <a:off x="4276773" y="396758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3" name="rc173"/>
            <p:cNvSpPr/>
            <p:nvPr/>
          </p:nvSpPr>
          <p:spPr>
            <a:xfrm>
              <a:off x="4541836" y="3967581"/>
              <a:ext cx="265062" cy="13470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74" name="rc174"/>
            <p:cNvSpPr/>
            <p:nvPr/>
          </p:nvSpPr>
          <p:spPr>
            <a:xfrm>
              <a:off x="4806898" y="396758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5" name="rc175"/>
            <p:cNvSpPr/>
            <p:nvPr/>
          </p:nvSpPr>
          <p:spPr>
            <a:xfrm>
              <a:off x="5071961" y="396758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6" name="rc176"/>
            <p:cNvSpPr/>
            <p:nvPr/>
          </p:nvSpPr>
          <p:spPr>
            <a:xfrm>
              <a:off x="5337024" y="3967581"/>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7" name="rc177"/>
            <p:cNvSpPr/>
            <p:nvPr/>
          </p:nvSpPr>
          <p:spPr>
            <a:xfrm>
              <a:off x="5602087" y="396758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8" name="rc178"/>
            <p:cNvSpPr/>
            <p:nvPr/>
          </p:nvSpPr>
          <p:spPr>
            <a:xfrm>
              <a:off x="5867150" y="396758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9" name="rc179"/>
            <p:cNvSpPr/>
            <p:nvPr/>
          </p:nvSpPr>
          <p:spPr>
            <a:xfrm>
              <a:off x="6132213" y="3967581"/>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0" name="rc180"/>
            <p:cNvSpPr/>
            <p:nvPr/>
          </p:nvSpPr>
          <p:spPr>
            <a:xfrm>
              <a:off x="6397276" y="396758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1" name="rc181"/>
            <p:cNvSpPr/>
            <p:nvPr/>
          </p:nvSpPr>
          <p:spPr>
            <a:xfrm>
              <a:off x="6662338" y="396758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2" name="rc182"/>
            <p:cNvSpPr/>
            <p:nvPr/>
          </p:nvSpPr>
          <p:spPr>
            <a:xfrm>
              <a:off x="6927401" y="396758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3" name="rc183"/>
            <p:cNvSpPr/>
            <p:nvPr/>
          </p:nvSpPr>
          <p:spPr>
            <a:xfrm>
              <a:off x="7192464" y="396758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4" name="rc184"/>
            <p:cNvSpPr/>
            <p:nvPr/>
          </p:nvSpPr>
          <p:spPr>
            <a:xfrm>
              <a:off x="7457527" y="3967581"/>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5" name="rc185"/>
            <p:cNvSpPr/>
            <p:nvPr/>
          </p:nvSpPr>
          <p:spPr>
            <a:xfrm>
              <a:off x="7722590" y="396758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6" name="rc186"/>
            <p:cNvSpPr/>
            <p:nvPr/>
          </p:nvSpPr>
          <p:spPr>
            <a:xfrm>
              <a:off x="7987653" y="396758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7" name="rc187"/>
            <p:cNvSpPr/>
            <p:nvPr/>
          </p:nvSpPr>
          <p:spPr>
            <a:xfrm>
              <a:off x="8252716" y="3967581"/>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88" name="rc188"/>
            <p:cNvSpPr/>
            <p:nvPr/>
          </p:nvSpPr>
          <p:spPr>
            <a:xfrm>
              <a:off x="8517778" y="3967581"/>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9" name="rc189"/>
            <p:cNvSpPr/>
            <p:nvPr/>
          </p:nvSpPr>
          <p:spPr>
            <a:xfrm>
              <a:off x="8782841" y="396758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0" name="rc190"/>
            <p:cNvSpPr/>
            <p:nvPr/>
          </p:nvSpPr>
          <p:spPr>
            <a:xfrm>
              <a:off x="5337024"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1" name="rc191"/>
            <p:cNvSpPr/>
            <p:nvPr/>
          </p:nvSpPr>
          <p:spPr>
            <a:xfrm>
              <a:off x="5602087"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2" name="rc192"/>
            <p:cNvSpPr/>
            <p:nvPr/>
          </p:nvSpPr>
          <p:spPr>
            <a:xfrm>
              <a:off x="5867150"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3" name="rc193"/>
            <p:cNvSpPr/>
            <p:nvPr/>
          </p:nvSpPr>
          <p:spPr>
            <a:xfrm>
              <a:off x="6132213"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4" name="rc194"/>
            <p:cNvSpPr/>
            <p:nvPr/>
          </p:nvSpPr>
          <p:spPr>
            <a:xfrm>
              <a:off x="6397276"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5" name="rc195"/>
            <p:cNvSpPr/>
            <p:nvPr/>
          </p:nvSpPr>
          <p:spPr>
            <a:xfrm>
              <a:off x="666233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6" name="rc196"/>
            <p:cNvSpPr/>
            <p:nvPr/>
          </p:nvSpPr>
          <p:spPr>
            <a:xfrm>
              <a:off x="6927401"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7" name="rc197"/>
            <p:cNvSpPr/>
            <p:nvPr/>
          </p:nvSpPr>
          <p:spPr>
            <a:xfrm>
              <a:off x="7192464"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8" name="rc198"/>
            <p:cNvSpPr/>
            <p:nvPr/>
          </p:nvSpPr>
          <p:spPr>
            <a:xfrm>
              <a:off x="7457527"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9" name="rc199"/>
            <p:cNvSpPr/>
            <p:nvPr/>
          </p:nvSpPr>
          <p:spPr>
            <a:xfrm>
              <a:off x="7722590"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0" name="rc200"/>
            <p:cNvSpPr/>
            <p:nvPr/>
          </p:nvSpPr>
          <p:spPr>
            <a:xfrm>
              <a:off x="7987653" y="100403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1" name="rc201"/>
            <p:cNvSpPr/>
            <p:nvPr/>
          </p:nvSpPr>
          <p:spPr>
            <a:xfrm>
              <a:off x="8252716"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2" name="rc202"/>
            <p:cNvSpPr/>
            <p:nvPr/>
          </p:nvSpPr>
          <p:spPr>
            <a:xfrm>
              <a:off x="8517778"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3" name="rc203"/>
            <p:cNvSpPr/>
            <p:nvPr/>
          </p:nvSpPr>
          <p:spPr>
            <a:xfrm>
              <a:off x="8782841"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2686396" y="356346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5" name="rc205"/>
            <p:cNvSpPr/>
            <p:nvPr/>
          </p:nvSpPr>
          <p:spPr>
            <a:xfrm>
              <a:off x="2951458"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6" name="rc206"/>
            <p:cNvSpPr/>
            <p:nvPr/>
          </p:nvSpPr>
          <p:spPr>
            <a:xfrm>
              <a:off x="3216521"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7" name="rc207"/>
            <p:cNvSpPr/>
            <p:nvPr/>
          </p:nvSpPr>
          <p:spPr>
            <a:xfrm>
              <a:off x="3481584" y="356346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8" name="rc208"/>
            <p:cNvSpPr/>
            <p:nvPr/>
          </p:nvSpPr>
          <p:spPr>
            <a:xfrm>
              <a:off x="3746647"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9" name="rc209"/>
            <p:cNvSpPr/>
            <p:nvPr/>
          </p:nvSpPr>
          <p:spPr>
            <a:xfrm>
              <a:off x="4011710"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0" name="rc210"/>
            <p:cNvSpPr/>
            <p:nvPr/>
          </p:nvSpPr>
          <p:spPr>
            <a:xfrm>
              <a:off x="4276773" y="356346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1" name="rc211"/>
            <p:cNvSpPr/>
            <p:nvPr/>
          </p:nvSpPr>
          <p:spPr>
            <a:xfrm>
              <a:off x="4541836" y="356346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2" name="rc212"/>
            <p:cNvSpPr/>
            <p:nvPr/>
          </p:nvSpPr>
          <p:spPr>
            <a:xfrm>
              <a:off x="4806898" y="356346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3" name="rc213"/>
            <p:cNvSpPr/>
            <p:nvPr/>
          </p:nvSpPr>
          <p:spPr>
            <a:xfrm>
              <a:off x="5071961" y="356346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14" name="rc214"/>
            <p:cNvSpPr/>
            <p:nvPr/>
          </p:nvSpPr>
          <p:spPr>
            <a:xfrm>
              <a:off x="5337024" y="356346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5" name="rc215"/>
            <p:cNvSpPr/>
            <p:nvPr/>
          </p:nvSpPr>
          <p:spPr>
            <a:xfrm>
              <a:off x="5602087" y="3563461"/>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16" name="rc216"/>
            <p:cNvSpPr/>
            <p:nvPr/>
          </p:nvSpPr>
          <p:spPr>
            <a:xfrm>
              <a:off x="5867150" y="356346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7" name="rc217"/>
            <p:cNvSpPr/>
            <p:nvPr/>
          </p:nvSpPr>
          <p:spPr>
            <a:xfrm>
              <a:off x="6132213" y="356346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8" name="rc218"/>
            <p:cNvSpPr/>
            <p:nvPr/>
          </p:nvSpPr>
          <p:spPr>
            <a:xfrm>
              <a:off x="6397276" y="356346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19" name="rc219"/>
            <p:cNvSpPr/>
            <p:nvPr/>
          </p:nvSpPr>
          <p:spPr>
            <a:xfrm>
              <a:off x="6662338" y="356346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0" name="rc220"/>
            <p:cNvSpPr/>
            <p:nvPr/>
          </p:nvSpPr>
          <p:spPr>
            <a:xfrm>
              <a:off x="6927401" y="356346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1" name="rc221"/>
            <p:cNvSpPr/>
            <p:nvPr/>
          </p:nvSpPr>
          <p:spPr>
            <a:xfrm>
              <a:off x="7192464" y="356346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2" name="rc222"/>
            <p:cNvSpPr/>
            <p:nvPr/>
          </p:nvSpPr>
          <p:spPr>
            <a:xfrm>
              <a:off x="7457527" y="356346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3" name="rc223"/>
            <p:cNvSpPr/>
            <p:nvPr/>
          </p:nvSpPr>
          <p:spPr>
            <a:xfrm>
              <a:off x="7722590" y="356346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4" name="rc224"/>
            <p:cNvSpPr/>
            <p:nvPr/>
          </p:nvSpPr>
          <p:spPr>
            <a:xfrm>
              <a:off x="7987653" y="356346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5" name="rc225"/>
            <p:cNvSpPr/>
            <p:nvPr/>
          </p:nvSpPr>
          <p:spPr>
            <a:xfrm>
              <a:off x="8252716" y="356346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6" name="rc226"/>
            <p:cNvSpPr/>
            <p:nvPr/>
          </p:nvSpPr>
          <p:spPr>
            <a:xfrm>
              <a:off x="8517778" y="356346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7" name="rc227"/>
            <p:cNvSpPr/>
            <p:nvPr/>
          </p:nvSpPr>
          <p:spPr>
            <a:xfrm>
              <a:off x="8782841" y="356346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8" name="rc228"/>
            <p:cNvSpPr/>
            <p:nvPr/>
          </p:nvSpPr>
          <p:spPr>
            <a:xfrm>
              <a:off x="7457527" y="2485807"/>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9" name="rc229"/>
            <p:cNvSpPr/>
            <p:nvPr/>
          </p:nvSpPr>
          <p:spPr>
            <a:xfrm>
              <a:off x="7722590" y="248580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0" name="rc230"/>
            <p:cNvSpPr/>
            <p:nvPr/>
          </p:nvSpPr>
          <p:spPr>
            <a:xfrm>
              <a:off x="7987653" y="2485807"/>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1" name="rc231"/>
            <p:cNvSpPr/>
            <p:nvPr/>
          </p:nvSpPr>
          <p:spPr>
            <a:xfrm>
              <a:off x="8252716" y="248580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2" name="rc232"/>
            <p:cNvSpPr/>
            <p:nvPr/>
          </p:nvSpPr>
          <p:spPr>
            <a:xfrm>
              <a:off x="8517778" y="248580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3" name="rc233"/>
            <p:cNvSpPr/>
            <p:nvPr/>
          </p:nvSpPr>
          <p:spPr>
            <a:xfrm>
              <a:off x="8782841" y="2485807"/>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4" name="rc234"/>
            <p:cNvSpPr/>
            <p:nvPr/>
          </p:nvSpPr>
          <p:spPr>
            <a:xfrm>
              <a:off x="2686396" y="3159341"/>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5" name="rc235"/>
            <p:cNvSpPr/>
            <p:nvPr/>
          </p:nvSpPr>
          <p:spPr>
            <a:xfrm>
              <a:off x="2951458"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6" name="rc236"/>
            <p:cNvSpPr/>
            <p:nvPr/>
          </p:nvSpPr>
          <p:spPr>
            <a:xfrm>
              <a:off x="3216521"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7" name="rc237"/>
            <p:cNvSpPr/>
            <p:nvPr/>
          </p:nvSpPr>
          <p:spPr>
            <a:xfrm>
              <a:off x="3481584"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8" name="rc238"/>
            <p:cNvSpPr/>
            <p:nvPr/>
          </p:nvSpPr>
          <p:spPr>
            <a:xfrm>
              <a:off x="3746647" y="315934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39" name="rc239"/>
            <p:cNvSpPr/>
            <p:nvPr/>
          </p:nvSpPr>
          <p:spPr>
            <a:xfrm>
              <a:off x="4011710" y="315934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0" name="rc240"/>
            <p:cNvSpPr/>
            <p:nvPr/>
          </p:nvSpPr>
          <p:spPr>
            <a:xfrm>
              <a:off x="4276773" y="315934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1" name="rc241"/>
            <p:cNvSpPr/>
            <p:nvPr/>
          </p:nvSpPr>
          <p:spPr>
            <a:xfrm>
              <a:off x="4541836" y="315934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2" name="rc242"/>
            <p:cNvSpPr/>
            <p:nvPr/>
          </p:nvSpPr>
          <p:spPr>
            <a:xfrm>
              <a:off x="4806898" y="315934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3" name="rc243"/>
            <p:cNvSpPr/>
            <p:nvPr/>
          </p:nvSpPr>
          <p:spPr>
            <a:xfrm>
              <a:off x="5071961" y="315934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44" name="rc244"/>
            <p:cNvSpPr/>
            <p:nvPr/>
          </p:nvSpPr>
          <p:spPr>
            <a:xfrm>
              <a:off x="5337024" y="3159341"/>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5" name="rc245"/>
            <p:cNvSpPr/>
            <p:nvPr/>
          </p:nvSpPr>
          <p:spPr>
            <a:xfrm>
              <a:off x="5602087" y="3159341"/>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6" name="rc246"/>
            <p:cNvSpPr/>
            <p:nvPr/>
          </p:nvSpPr>
          <p:spPr>
            <a:xfrm>
              <a:off x="5867150" y="315934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47" name="rc247"/>
            <p:cNvSpPr/>
            <p:nvPr/>
          </p:nvSpPr>
          <p:spPr>
            <a:xfrm>
              <a:off x="6132213" y="3159341"/>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48" name="rc248"/>
            <p:cNvSpPr/>
            <p:nvPr/>
          </p:nvSpPr>
          <p:spPr>
            <a:xfrm>
              <a:off x="6397276" y="315934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9" name="rc249"/>
            <p:cNvSpPr/>
            <p:nvPr/>
          </p:nvSpPr>
          <p:spPr>
            <a:xfrm>
              <a:off x="6662338" y="315934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0" name="rc250"/>
            <p:cNvSpPr/>
            <p:nvPr/>
          </p:nvSpPr>
          <p:spPr>
            <a:xfrm>
              <a:off x="6927401"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1" name="rc251"/>
            <p:cNvSpPr/>
            <p:nvPr/>
          </p:nvSpPr>
          <p:spPr>
            <a:xfrm>
              <a:off x="7192464"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2" name="rc252"/>
            <p:cNvSpPr/>
            <p:nvPr/>
          </p:nvSpPr>
          <p:spPr>
            <a:xfrm>
              <a:off x="7457527" y="315934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3" name="rc253"/>
            <p:cNvSpPr/>
            <p:nvPr/>
          </p:nvSpPr>
          <p:spPr>
            <a:xfrm>
              <a:off x="7722590" y="315934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4" name="rc254"/>
            <p:cNvSpPr/>
            <p:nvPr/>
          </p:nvSpPr>
          <p:spPr>
            <a:xfrm>
              <a:off x="7987653" y="315934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55" name="rc255"/>
            <p:cNvSpPr/>
            <p:nvPr/>
          </p:nvSpPr>
          <p:spPr>
            <a:xfrm>
              <a:off x="8252716" y="3159341"/>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6" name="rc256"/>
            <p:cNvSpPr/>
            <p:nvPr/>
          </p:nvSpPr>
          <p:spPr>
            <a:xfrm>
              <a:off x="8517778" y="3159341"/>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7" name="rc257"/>
            <p:cNvSpPr/>
            <p:nvPr/>
          </p:nvSpPr>
          <p:spPr>
            <a:xfrm>
              <a:off x="8782841" y="315934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8" name="rc258"/>
            <p:cNvSpPr/>
            <p:nvPr/>
          </p:nvSpPr>
          <p:spPr>
            <a:xfrm>
              <a:off x="2686396" y="4371701"/>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9" name="rc259"/>
            <p:cNvSpPr/>
            <p:nvPr/>
          </p:nvSpPr>
          <p:spPr>
            <a:xfrm>
              <a:off x="2951458" y="4371701"/>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0" name="rc260"/>
            <p:cNvSpPr/>
            <p:nvPr/>
          </p:nvSpPr>
          <p:spPr>
            <a:xfrm>
              <a:off x="3216521" y="437170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1" name="rc261"/>
            <p:cNvSpPr/>
            <p:nvPr/>
          </p:nvSpPr>
          <p:spPr>
            <a:xfrm>
              <a:off x="3481584" y="437170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2" name="rc262"/>
            <p:cNvSpPr/>
            <p:nvPr/>
          </p:nvSpPr>
          <p:spPr>
            <a:xfrm>
              <a:off x="3746647" y="4371701"/>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3" name="rc263"/>
            <p:cNvSpPr/>
            <p:nvPr/>
          </p:nvSpPr>
          <p:spPr>
            <a:xfrm>
              <a:off x="4011710" y="437170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4" name="rc264"/>
            <p:cNvSpPr/>
            <p:nvPr/>
          </p:nvSpPr>
          <p:spPr>
            <a:xfrm>
              <a:off x="4276773" y="437170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5" name="rc265"/>
            <p:cNvSpPr/>
            <p:nvPr/>
          </p:nvSpPr>
          <p:spPr>
            <a:xfrm>
              <a:off x="4541836" y="437170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66" name="rc266"/>
            <p:cNvSpPr/>
            <p:nvPr/>
          </p:nvSpPr>
          <p:spPr>
            <a:xfrm>
              <a:off x="4806898" y="437170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67" name="rc267"/>
            <p:cNvSpPr/>
            <p:nvPr/>
          </p:nvSpPr>
          <p:spPr>
            <a:xfrm>
              <a:off x="5071961" y="4371701"/>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8" name="rc268"/>
            <p:cNvSpPr/>
            <p:nvPr/>
          </p:nvSpPr>
          <p:spPr>
            <a:xfrm>
              <a:off x="5337024" y="4371701"/>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69" name="rc269"/>
            <p:cNvSpPr/>
            <p:nvPr/>
          </p:nvSpPr>
          <p:spPr>
            <a:xfrm>
              <a:off x="5602087" y="4371701"/>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0" name="rc270"/>
            <p:cNvSpPr/>
            <p:nvPr/>
          </p:nvSpPr>
          <p:spPr>
            <a:xfrm>
              <a:off x="5867150" y="437170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71" name="rc271"/>
            <p:cNvSpPr/>
            <p:nvPr/>
          </p:nvSpPr>
          <p:spPr>
            <a:xfrm>
              <a:off x="6132213" y="4371701"/>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2" name="rc272"/>
            <p:cNvSpPr/>
            <p:nvPr/>
          </p:nvSpPr>
          <p:spPr>
            <a:xfrm>
              <a:off x="6397276" y="437170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3" name="rc273"/>
            <p:cNvSpPr/>
            <p:nvPr/>
          </p:nvSpPr>
          <p:spPr>
            <a:xfrm>
              <a:off x="6662338" y="437170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4" name="rc274"/>
            <p:cNvSpPr/>
            <p:nvPr/>
          </p:nvSpPr>
          <p:spPr>
            <a:xfrm>
              <a:off x="6927401" y="437170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75" name="rc275"/>
            <p:cNvSpPr/>
            <p:nvPr/>
          </p:nvSpPr>
          <p:spPr>
            <a:xfrm>
              <a:off x="7192464" y="4371701"/>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6" name="rc276"/>
            <p:cNvSpPr/>
            <p:nvPr/>
          </p:nvSpPr>
          <p:spPr>
            <a:xfrm>
              <a:off x="7457527" y="4371701"/>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7" name="rc277"/>
            <p:cNvSpPr/>
            <p:nvPr/>
          </p:nvSpPr>
          <p:spPr>
            <a:xfrm>
              <a:off x="7722590" y="437170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8" name="rc278"/>
            <p:cNvSpPr/>
            <p:nvPr/>
          </p:nvSpPr>
          <p:spPr>
            <a:xfrm>
              <a:off x="7987653" y="4371701"/>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9" name="rc279"/>
            <p:cNvSpPr/>
            <p:nvPr/>
          </p:nvSpPr>
          <p:spPr>
            <a:xfrm>
              <a:off x="8252716" y="4371701"/>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80" name="rc280"/>
            <p:cNvSpPr/>
            <p:nvPr/>
          </p:nvSpPr>
          <p:spPr>
            <a:xfrm>
              <a:off x="8517778" y="4371701"/>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1" name="rc281"/>
            <p:cNvSpPr/>
            <p:nvPr/>
          </p:nvSpPr>
          <p:spPr>
            <a:xfrm>
              <a:off x="8782841" y="4371701"/>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2" name="rc282"/>
            <p:cNvSpPr/>
            <p:nvPr/>
          </p:nvSpPr>
          <p:spPr>
            <a:xfrm>
              <a:off x="2686396" y="100403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3" name="rc283"/>
            <p:cNvSpPr/>
            <p:nvPr/>
          </p:nvSpPr>
          <p:spPr>
            <a:xfrm>
              <a:off x="2951458" y="100403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4" name="rc284"/>
            <p:cNvSpPr/>
            <p:nvPr/>
          </p:nvSpPr>
          <p:spPr>
            <a:xfrm>
              <a:off x="3216521" y="100403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5" name="rc285"/>
            <p:cNvSpPr/>
            <p:nvPr/>
          </p:nvSpPr>
          <p:spPr>
            <a:xfrm>
              <a:off x="3481584"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3746647"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4011710" y="100403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8" name="rc288"/>
            <p:cNvSpPr/>
            <p:nvPr/>
          </p:nvSpPr>
          <p:spPr>
            <a:xfrm>
              <a:off x="4276773" y="100403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9" name="rc289"/>
            <p:cNvSpPr/>
            <p:nvPr/>
          </p:nvSpPr>
          <p:spPr>
            <a:xfrm>
              <a:off x="4541836" y="100403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0" name="rc290"/>
            <p:cNvSpPr/>
            <p:nvPr/>
          </p:nvSpPr>
          <p:spPr>
            <a:xfrm>
              <a:off x="4806898" y="1004032"/>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1" name="rc291"/>
            <p:cNvSpPr/>
            <p:nvPr/>
          </p:nvSpPr>
          <p:spPr>
            <a:xfrm>
              <a:off x="5071961" y="1004032"/>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2" name="rc292"/>
            <p:cNvSpPr/>
            <p:nvPr/>
          </p:nvSpPr>
          <p:spPr>
            <a:xfrm>
              <a:off x="2686396"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3" name="rc293"/>
            <p:cNvSpPr/>
            <p:nvPr/>
          </p:nvSpPr>
          <p:spPr>
            <a:xfrm>
              <a:off x="2951458"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4" name="rc294"/>
            <p:cNvSpPr/>
            <p:nvPr/>
          </p:nvSpPr>
          <p:spPr>
            <a:xfrm>
              <a:off x="3216521"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5" name="rc295"/>
            <p:cNvSpPr/>
            <p:nvPr/>
          </p:nvSpPr>
          <p:spPr>
            <a:xfrm>
              <a:off x="3481584"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6" name="rc296"/>
            <p:cNvSpPr/>
            <p:nvPr/>
          </p:nvSpPr>
          <p:spPr>
            <a:xfrm>
              <a:off x="3746647"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7" name="rc297"/>
            <p:cNvSpPr/>
            <p:nvPr/>
          </p:nvSpPr>
          <p:spPr>
            <a:xfrm>
              <a:off x="4011710" y="194698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8" name="rc298"/>
            <p:cNvSpPr/>
            <p:nvPr/>
          </p:nvSpPr>
          <p:spPr>
            <a:xfrm>
              <a:off x="4276773" y="194698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9" name="rc299"/>
            <p:cNvSpPr/>
            <p:nvPr/>
          </p:nvSpPr>
          <p:spPr>
            <a:xfrm>
              <a:off x="4541836" y="194698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0" name="rc300"/>
            <p:cNvSpPr/>
            <p:nvPr/>
          </p:nvSpPr>
          <p:spPr>
            <a:xfrm>
              <a:off x="4806898"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1" name="rc301"/>
            <p:cNvSpPr/>
            <p:nvPr/>
          </p:nvSpPr>
          <p:spPr>
            <a:xfrm>
              <a:off x="5071961"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2" name="rc302"/>
            <p:cNvSpPr/>
            <p:nvPr/>
          </p:nvSpPr>
          <p:spPr>
            <a:xfrm>
              <a:off x="5337024"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3" name="rc303"/>
            <p:cNvSpPr/>
            <p:nvPr/>
          </p:nvSpPr>
          <p:spPr>
            <a:xfrm>
              <a:off x="5602087"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4" name="rc304"/>
            <p:cNvSpPr/>
            <p:nvPr/>
          </p:nvSpPr>
          <p:spPr>
            <a:xfrm>
              <a:off x="5867150" y="194698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6132213" y="194698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06" name="rc306"/>
            <p:cNvSpPr/>
            <p:nvPr/>
          </p:nvSpPr>
          <p:spPr>
            <a:xfrm>
              <a:off x="6397276" y="194698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7" name="rc307"/>
            <p:cNvSpPr/>
            <p:nvPr/>
          </p:nvSpPr>
          <p:spPr>
            <a:xfrm>
              <a:off x="6662338" y="194698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8" name="rc308"/>
            <p:cNvSpPr/>
            <p:nvPr/>
          </p:nvSpPr>
          <p:spPr>
            <a:xfrm>
              <a:off x="6927401" y="194698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9" name="rc309"/>
            <p:cNvSpPr/>
            <p:nvPr/>
          </p:nvSpPr>
          <p:spPr>
            <a:xfrm>
              <a:off x="7192464" y="1946980"/>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10" name="rc310"/>
            <p:cNvSpPr/>
            <p:nvPr/>
          </p:nvSpPr>
          <p:spPr>
            <a:xfrm>
              <a:off x="7457527" y="1946980"/>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11" name="rc311"/>
            <p:cNvSpPr/>
            <p:nvPr/>
          </p:nvSpPr>
          <p:spPr>
            <a:xfrm>
              <a:off x="7722590" y="194698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2" name="rc312"/>
            <p:cNvSpPr/>
            <p:nvPr/>
          </p:nvSpPr>
          <p:spPr>
            <a:xfrm>
              <a:off x="7987653" y="194698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13" name="rc313"/>
            <p:cNvSpPr/>
            <p:nvPr/>
          </p:nvSpPr>
          <p:spPr>
            <a:xfrm>
              <a:off x="8252716" y="1946980"/>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4" name="rc314"/>
            <p:cNvSpPr/>
            <p:nvPr/>
          </p:nvSpPr>
          <p:spPr>
            <a:xfrm>
              <a:off x="8517778" y="1946980"/>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15" name="rc315"/>
            <p:cNvSpPr/>
            <p:nvPr/>
          </p:nvSpPr>
          <p:spPr>
            <a:xfrm>
              <a:off x="8782841" y="1946980"/>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16" name="rc316"/>
            <p:cNvSpPr/>
            <p:nvPr/>
          </p:nvSpPr>
          <p:spPr>
            <a:xfrm>
              <a:off x="2686396" y="517994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17" name="rc317"/>
            <p:cNvSpPr/>
            <p:nvPr/>
          </p:nvSpPr>
          <p:spPr>
            <a:xfrm>
              <a:off x="2951458" y="517994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18" name="rc318"/>
            <p:cNvSpPr/>
            <p:nvPr/>
          </p:nvSpPr>
          <p:spPr>
            <a:xfrm>
              <a:off x="3216521" y="5179942"/>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19" name="rc319"/>
            <p:cNvSpPr/>
            <p:nvPr/>
          </p:nvSpPr>
          <p:spPr>
            <a:xfrm>
              <a:off x="3481584" y="5179942"/>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20" name="rc320"/>
            <p:cNvSpPr/>
            <p:nvPr/>
          </p:nvSpPr>
          <p:spPr>
            <a:xfrm>
              <a:off x="3746647" y="5179942"/>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21" name="rc321"/>
            <p:cNvSpPr/>
            <p:nvPr/>
          </p:nvSpPr>
          <p:spPr>
            <a:xfrm>
              <a:off x="4011710" y="5179942"/>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22" name="rc322"/>
            <p:cNvSpPr/>
            <p:nvPr/>
          </p:nvSpPr>
          <p:spPr>
            <a:xfrm>
              <a:off x="4276773" y="5179942"/>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23" name="rc323"/>
            <p:cNvSpPr/>
            <p:nvPr/>
          </p:nvSpPr>
          <p:spPr>
            <a:xfrm>
              <a:off x="4541836" y="5179942"/>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24" name="rc324"/>
            <p:cNvSpPr/>
            <p:nvPr/>
          </p:nvSpPr>
          <p:spPr>
            <a:xfrm>
              <a:off x="4806898" y="5179942"/>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25" name="rc325"/>
            <p:cNvSpPr/>
            <p:nvPr/>
          </p:nvSpPr>
          <p:spPr>
            <a:xfrm>
              <a:off x="5071961" y="517994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26" name="rc326"/>
            <p:cNvSpPr/>
            <p:nvPr/>
          </p:nvSpPr>
          <p:spPr>
            <a:xfrm>
              <a:off x="5337024" y="517994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27" name="rc327"/>
            <p:cNvSpPr/>
            <p:nvPr/>
          </p:nvSpPr>
          <p:spPr>
            <a:xfrm>
              <a:off x="5602087" y="5179942"/>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8" name="rc328"/>
            <p:cNvSpPr/>
            <p:nvPr/>
          </p:nvSpPr>
          <p:spPr>
            <a:xfrm>
              <a:off x="5867150" y="517994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29" name="rc329"/>
            <p:cNvSpPr/>
            <p:nvPr/>
          </p:nvSpPr>
          <p:spPr>
            <a:xfrm>
              <a:off x="6132213" y="5179942"/>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30" name="rc330"/>
            <p:cNvSpPr/>
            <p:nvPr/>
          </p:nvSpPr>
          <p:spPr>
            <a:xfrm>
              <a:off x="6397276" y="517994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31" name="rc331"/>
            <p:cNvSpPr/>
            <p:nvPr/>
          </p:nvSpPr>
          <p:spPr>
            <a:xfrm>
              <a:off x="6662338" y="5179942"/>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2" name="rc332"/>
            <p:cNvSpPr/>
            <p:nvPr/>
          </p:nvSpPr>
          <p:spPr>
            <a:xfrm>
              <a:off x="6927401" y="517994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3" name="rc333"/>
            <p:cNvSpPr/>
            <p:nvPr/>
          </p:nvSpPr>
          <p:spPr>
            <a:xfrm>
              <a:off x="7192464" y="5179942"/>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34" name="rc334"/>
            <p:cNvSpPr/>
            <p:nvPr/>
          </p:nvSpPr>
          <p:spPr>
            <a:xfrm>
              <a:off x="7457527" y="5179942"/>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35" name="rc335"/>
            <p:cNvSpPr/>
            <p:nvPr/>
          </p:nvSpPr>
          <p:spPr>
            <a:xfrm>
              <a:off x="7722590" y="517994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6" name="rc336"/>
            <p:cNvSpPr/>
            <p:nvPr/>
          </p:nvSpPr>
          <p:spPr>
            <a:xfrm>
              <a:off x="7987653" y="5179942"/>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37" name="rc337"/>
            <p:cNvSpPr/>
            <p:nvPr/>
          </p:nvSpPr>
          <p:spPr>
            <a:xfrm>
              <a:off x="8252716" y="517994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38" name="rc338"/>
            <p:cNvSpPr/>
            <p:nvPr/>
          </p:nvSpPr>
          <p:spPr>
            <a:xfrm>
              <a:off x="8517778" y="5179942"/>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39" name="rc339"/>
            <p:cNvSpPr/>
            <p:nvPr/>
          </p:nvSpPr>
          <p:spPr>
            <a:xfrm>
              <a:off x="8782841" y="517994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0" name="rc340"/>
            <p:cNvSpPr/>
            <p:nvPr/>
          </p:nvSpPr>
          <p:spPr>
            <a:xfrm>
              <a:off x="2686396"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1" name="rc341"/>
            <p:cNvSpPr/>
            <p:nvPr/>
          </p:nvSpPr>
          <p:spPr>
            <a:xfrm>
              <a:off x="2951458"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2" name="rc342"/>
            <p:cNvSpPr/>
            <p:nvPr/>
          </p:nvSpPr>
          <p:spPr>
            <a:xfrm>
              <a:off x="3216521"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3" name="rc343"/>
            <p:cNvSpPr/>
            <p:nvPr/>
          </p:nvSpPr>
          <p:spPr>
            <a:xfrm>
              <a:off x="3481584"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4" name="rc344"/>
            <p:cNvSpPr/>
            <p:nvPr/>
          </p:nvSpPr>
          <p:spPr>
            <a:xfrm>
              <a:off x="3746647" y="4236995"/>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5" name="rc345"/>
            <p:cNvSpPr/>
            <p:nvPr/>
          </p:nvSpPr>
          <p:spPr>
            <a:xfrm>
              <a:off x="4011710" y="423699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46" name="rc346"/>
            <p:cNvSpPr/>
            <p:nvPr/>
          </p:nvSpPr>
          <p:spPr>
            <a:xfrm>
              <a:off x="4276773" y="423699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7" name="rc347"/>
            <p:cNvSpPr/>
            <p:nvPr/>
          </p:nvSpPr>
          <p:spPr>
            <a:xfrm>
              <a:off x="4541836" y="423699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8" name="rc348"/>
            <p:cNvSpPr/>
            <p:nvPr/>
          </p:nvSpPr>
          <p:spPr>
            <a:xfrm>
              <a:off x="4806898" y="4236995"/>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49" name="rc349"/>
            <p:cNvSpPr/>
            <p:nvPr/>
          </p:nvSpPr>
          <p:spPr>
            <a:xfrm>
              <a:off x="5071961" y="423699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0" name="rc350"/>
            <p:cNvSpPr/>
            <p:nvPr/>
          </p:nvSpPr>
          <p:spPr>
            <a:xfrm>
              <a:off x="5337024" y="4236995"/>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1" name="rc351"/>
            <p:cNvSpPr/>
            <p:nvPr/>
          </p:nvSpPr>
          <p:spPr>
            <a:xfrm>
              <a:off x="5602087" y="423699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2" name="rc352"/>
            <p:cNvSpPr/>
            <p:nvPr/>
          </p:nvSpPr>
          <p:spPr>
            <a:xfrm>
              <a:off x="5867150" y="4236995"/>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3" name="rc353"/>
            <p:cNvSpPr/>
            <p:nvPr/>
          </p:nvSpPr>
          <p:spPr>
            <a:xfrm>
              <a:off x="6132213" y="4236995"/>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4" name="rc354"/>
            <p:cNvSpPr/>
            <p:nvPr/>
          </p:nvSpPr>
          <p:spPr>
            <a:xfrm>
              <a:off x="6397276" y="423699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5" name="rc355"/>
            <p:cNvSpPr/>
            <p:nvPr/>
          </p:nvSpPr>
          <p:spPr>
            <a:xfrm>
              <a:off x="6662338" y="423699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56" name="rc356"/>
            <p:cNvSpPr/>
            <p:nvPr/>
          </p:nvSpPr>
          <p:spPr>
            <a:xfrm>
              <a:off x="6927401" y="423699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7" name="rc357"/>
            <p:cNvSpPr/>
            <p:nvPr/>
          </p:nvSpPr>
          <p:spPr>
            <a:xfrm>
              <a:off x="7192464" y="4236995"/>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58" name="rc358"/>
            <p:cNvSpPr/>
            <p:nvPr/>
          </p:nvSpPr>
          <p:spPr>
            <a:xfrm>
              <a:off x="7457527" y="4236995"/>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59" name="rc359"/>
            <p:cNvSpPr/>
            <p:nvPr/>
          </p:nvSpPr>
          <p:spPr>
            <a:xfrm>
              <a:off x="7722590" y="4236995"/>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60" name="rc360"/>
            <p:cNvSpPr/>
            <p:nvPr/>
          </p:nvSpPr>
          <p:spPr>
            <a:xfrm>
              <a:off x="7987653" y="4236995"/>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61" name="rc361"/>
            <p:cNvSpPr/>
            <p:nvPr/>
          </p:nvSpPr>
          <p:spPr>
            <a:xfrm>
              <a:off x="8252716" y="4236995"/>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62" name="rc362"/>
            <p:cNvSpPr/>
            <p:nvPr/>
          </p:nvSpPr>
          <p:spPr>
            <a:xfrm>
              <a:off x="8517778" y="4236995"/>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3" name="rc363"/>
            <p:cNvSpPr/>
            <p:nvPr/>
          </p:nvSpPr>
          <p:spPr>
            <a:xfrm>
              <a:off x="8782841" y="4236995"/>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4" name="rc364"/>
            <p:cNvSpPr/>
            <p:nvPr/>
          </p:nvSpPr>
          <p:spPr>
            <a:xfrm>
              <a:off x="2686396" y="369816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5" name="rc365"/>
            <p:cNvSpPr/>
            <p:nvPr/>
          </p:nvSpPr>
          <p:spPr>
            <a:xfrm>
              <a:off x="2951458"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6" name="rc366"/>
            <p:cNvSpPr/>
            <p:nvPr/>
          </p:nvSpPr>
          <p:spPr>
            <a:xfrm>
              <a:off x="3216521" y="369816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7" name="rc367"/>
            <p:cNvSpPr/>
            <p:nvPr/>
          </p:nvSpPr>
          <p:spPr>
            <a:xfrm>
              <a:off x="3481584"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8" name="rc368"/>
            <p:cNvSpPr/>
            <p:nvPr/>
          </p:nvSpPr>
          <p:spPr>
            <a:xfrm>
              <a:off x="3746647" y="3698168"/>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69" name="rc369"/>
            <p:cNvSpPr/>
            <p:nvPr/>
          </p:nvSpPr>
          <p:spPr>
            <a:xfrm>
              <a:off x="4011710"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0" name="rc370"/>
            <p:cNvSpPr/>
            <p:nvPr/>
          </p:nvSpPr>
          <p:spPr>
            <a:xfrm>
              <a:off x="4276773" y="369816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1" name="rc371"/>
            <p:cNvSpPr/>
            <p:nvPr/>
          </p:nvSpPr>
          <p:spPr>
            <a:xfrm>
              <a:off x="4541836" y="369816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2" name="rc372"/>
            <p:cNvSpPr/>
            <p:nvPr/>
          </p:nvSpPr>
          <p:spPr>
            <a:xfrm>
              <a:off x="4806898"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3" name="rc373"/>
            <p:cNvSpPr/>
            <p:nvPr/>
          </p:nvSpPr>
          <p:spPr>
            <a:xfrm>
              <a:off x="5071961" y="3698168"/>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4" name="rc374"/>
            <p:cNvSpPr/>
            <p:nvPr/>
          </p:nvSpPr>
          <p:spPr>
            <a:xfrm>
              <a:off x="5337024" y="369816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5" name="rc375"/>
            <p:cNvSpPr/>
            <p:nvPr/>
          </p:nvSpPr>
          <p:spPr>
            <a:xfrm>
              <a:off x="5602087" y="369816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6" name="rc376"/>
            <p:cNvSpPr/>
            <p:nvPr/>
          </p:nvSpPr>
          <p:spPr>
            <a:xfrm>
              <a:off x="5867150" y="369816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7" name="rc377"/>
            <p:cNvSpPr/>
            <p:nvPr/>
          </p:nvSpPr>
          <p:spPr>
            <a:xfrm>
              <a:off x="6132213" y="369816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8" name="rc378"/>
            <p:cNvSpPr/>
            <p:nvPr/>
          </p:nvSpPr>
          <p:spPr>
            <a:xfrm>
              <a:off x="6397276" y="369816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9" name="rc379"/>
            <p:cNvSpPr/>
            <p:nvPr/>
          </p:nvSpPr>
          <p:spPr>
            <a:xfrm>
              <a:off x="6662338" y="3698168"/>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0" name="rc380"/>
            <p:cNvSpPr/>
            <p:nvPr/>
          </p:nvSpPr>
          <p:spPr>
            <a:xfrm>
              <a:off x="6927401" y="369816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1" name="rc381"/>
            <p:cNvSpPr/>
            <p:nvPr/>
          </p:nvSpPr>
          <p:spPr>
            <a:xfrm>
              <a:off x="7192464" y="3698168"/>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82" name="rc382"/>
            <p:cNvSpPr/>
            <p:nvPr/>
          </p:nvSpPr>
          <p:spPr>
            <a:xfrm>
              <a:off x="7457527" y="3698168"/>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83" name="rc383"/>
            <p:cNvSpPr/>
            <p:nvPr/>
          </p:nvSpPr>
          <p:spPr>
            <a:xfrm>
              <a:off x="7722590" y="369816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84" name="rc384"/>
            <p:cNvSpPr/>
            <p:nvPr/>
          </p:nvSpPr>
          <p:spPr>
            <a:xfrm>
              <a:off x="7987653" y="3698168"/>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85" name="rc385"/>
            <p:cNvSpPr/>
            <p:nvPr/>
          </p:nvSpPr>
          <p:spPr>
            <a:xfrm>
              <a:off x="8252716" y="3698168"/>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86" name="rc386"/>
            <p:cNvSpPr/>
            <p:nvPr/>
          </p:nvSpPr>
          <p:spPr>
            <a:xfrm>
              <a:off x="8517778" y="3698168"/>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87" name="rc387"/>
            <p:cNvSpPr/>
            <p:nvPr/>
          </p:nvSpPr>
          <p:spPr>
            <a:xfrm>
              <a:off x="8782841" y="3698168"/>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88" name="rc388"/>
            <p:cNvSpPr/>
            <p:nvPr/>
          </p:nvSpPr>
          <p:spPr>
            <a:xfrm>
              <a:off x="2686396" y="450640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89" name="rc389"/>
            <p:cNvSpPr/>
            <p:nvPr/>
          </p:nvSpPr>
          <p:spPr>
            <a:xfrm>
              <a:off x="2951458" y="450640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0" name="rc390"/>
            <p:cNvSpPr/>
            <p:nvPr/>
          </p:nvSpPr>
          <p:spPr>
            <a:xfrm>
              <a:off x="3216521" y="450640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1" name="rc391"/>
            <p:cNvSpPr/>
            <p:nvPr/>
          </p:nvSpPr>
          <p:spPr>
            <a:xfrm>
              <a:off x="3481584" y="450640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2" name="rc392"/>
            <p:cNvSpPr/>
            <p:nvPr/>
          </p:nvSpPr>
          <p:spPr>
            <a:xfrm>
              <a:off x="3746647" y="450640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3" name="rc393"/>
            <p:cNvSpPr/>
            <p:nvPr/>
          </p:nvSpPr>
          <p:spPr>
            <a:xfrm>
              <a:off x="4011710" y="450640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4" name="rc394"/>
            <p:cNvSpPr/>
            <p:nvPr/>
          </p:nvSpPr>
          <p:spPr>
            <a:xfrm>
              <a:off x="4276773" y="4506408"/>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5" name="rc395"/>
            <p:cNvSpPr/>
            <p:nvPr/>
          </p:nvSpPr>
          <p:spPr>
            <a:xfrm>
              <a:off x="4541836" y="450640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96" name="rc396"/>
            <p:cNvSpPr/>
            <p:nvPr/>
          </p:nvSpPr>
          <p:spPr>
            <a:xfrm>
              <a:off x="4806898" y="4506408"/>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7" name="rc397"/>
            <p:cNvSpPr/>
            <p:nvPr/>
          </p:nvSpPr>
          <p:spPr>
            <a:xfrm>
              <a:off x="5071961" y="4506408"/>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8" name="rc398"/>
            <p:cNvSpPr/>
            <p:nvPr/>
          </p:nvSpPr>
          <p:spPr>
            <a:xfrm>
              <a:off x="5337024" y="450640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99" name="rc399"/>
            <p:cNvSpPr/>
            <p:nvPr/>
          </p:nvSpPr>
          <p:spPr>
            <a:xfrm>
              <a:off x="5602087" y="450640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0" name="rc400"/>
            <p:cNvSpPr/>
            <p:nvPr/>
          </p:nvSpPr>
          <p:spPr>
            <a:xfrm>
              <a:off x="5867150" y="4506408"/>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1" name="rc401"/>
            <p:cNvSpPr/>
            <p:nvPr/>
          </p:nvSpPr>
          <p:spPr>
            <a:xfrm>
              <a:off x="6132213" y="4506408"/>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02" name="rc402"/>
            <p:cNvSpPr/>
            <p:nvPr/>
          </p:nvSpPr>
          <p:spPr>
            <a:xfrm>
              <a:off x="6397276" y="4506408"/>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03" name="rc403"/>
            <p:cNvSpPr/>
            <p:nvPr/>
          </p:nvSpPr>
          <p:spPr>
            <a:xfrm>
              <a:off x="6662338" y="4506408"/>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04" name="rc404"/>
            <p:cNvSpPr/>
            <p:nvPr/>
          </p:nvSpPr>
          <p:spPr>
            <a:xfrm>
              <a:off x="6927401" y="450640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5" name="rc405"/>
            <p:cNvSpPr/>
            <p:nvPr/>
          </p:nvSpPr>
          <p:spPr>
            <a:xfrm>
              <a:off x="7192464" y="4506408"/>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6" name="rc406"/>
            <p:cNvSpPr/>
            <p:nvPr/>
          </p:nvSpPr>
          <p:spPr>
            <a:xfrm>
              <a:off x="7457527" y="450640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7" name="rc407"/>
            <p:cNvSpPr/>
            <p:nvPr/>
          </p:nvSpPr>
          <p:spPr>
            <a:xfrm>
              <a:off x="7722590" y="4506408"/>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8" name="rc408"/>
            <p:cNvSpPr/>
            <p:nvPr/>
          </p:nvSpPr>
          <p:spPr>
            <a:xfrm>
              <a:off x="7987653" y="4506408"/>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09" name="rc409"/>
            <p:cNvSpPr/>
            <p:nvPr/>
          </p:nvSpPr>
          <p:spPr>
            <a:xfrm>
              <a:off x="8252716" y="450640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0" name="rc410"/>
            <p:cNvSpPr/>
            <p:nvPr/>
          </p:nvSpPr>
          <p:spPr>
            <a:xfrm>
              <a:off x="8517778" y="4506408"/>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11" name="rc411"/>
            <p:cNvSpPr/>
            <p:nvPr/>
          </p:nvSpPr>
          <p:spPr>
            <a:xfrm>
              <a:off x="8782841" y="4506408"/>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2" name="rc412"/>
            <p:cNvSpPr/>
            <p:nvPr/>
          </p:nvSpPr>
          <p:spPr>
            <a:xfrm>
              <a:off x="2686396" y="1677566"/>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13" name="rc413"/>
            <p:cNvSpPr/>
            <p:nvPr/>
          </p:nvSpPr>
          <p:spPr>
            <a:xfrm>
              <a:off x="2951458" y="1677566"/>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4" name="rc414"/>
            <p:cNvSpPr/>
            <p:nvPr/>
          </p:nvSpPr>
          <p:spPr>
            <a:xfrm>
              <a:off x="3216521" y="1677566"/>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5" name="rc415"/>
            <p:cNvSpPr/>
            <p:nvPr/>
          </p:nvSpPr>
          <p:spPr>
            <a:xfrm>
              <a:off x="3481584" y="1677566"/>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6" name="rc416"/>
            <p:cNvSpPr/>
            <p:nvPr/>
          </p:nvSpPr>
          <p:spPr>
            <a:xfrm>
              <a:off x="3746647" y="1677566"/>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17" name="rc417"/>
            <p:cNvSpPr/>
            <p:nvPr/>
          </p:nvSpPr>
          <p:spPr>
            <a:xfrm>
              <a:off x="4011710" y="1677566"/>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18" name="rc418"/>
            <p:cNvSpPr/>
            <p:nvPr/>
          </p:nvSpPr>
          <p:spPr>
            <a:xfrm>
              <a:off x="4276773" y="1677566"/>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19" name="rc419"/>
            <p:cNvSpPr/>
            <p:nvPr/>
          </p:nvSpPr>
          <p:spPr>
            <a:xfrm>
              <a:off x="4541836" y="167756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20" name="rc420"/>
            <p:cNvSpPr/>
            <p:nvPr/>
          </p:nvSpPr>
          <p:spPr>
            <a:xfrm>
              <a:off x="4806898"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1" name="rc421"/>
            <p:cNvSpPr/>
            <p:nvPr/>
          </p:nvSpPr>
          <p:spPr>
            <a:xfrm>
              <a:off x="5071961" y="1677566"/>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2" name="rc422"/>
            <p:cNvSpPr/>
            <p:nvPr/>
          </p:nvSpPr>
          <p:spPr>
            <a:xfrm>
              <a:off x="5337024"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3" name="rc423"/>
            <p:cNvSpPr/>
            <p:nvPr/>
          </p:nvSpPr>
          <p:spPr>
            <a:xfrm>
              <a:off x="5602087"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4" name="rc424"/>
            <p:cNvSpPr/>
            <p:nvPr/>
          </p:nvSpPr>
          <p:spPr>
            <a:xfrm>
              <a:off x="5867150"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5" name="rc425"/>
            <p:cNvSpPr/>
            <p:nvPr/>
          </p:nvSpPr>
          <p:spPr>
            <a:xfrm>
              <a:off x="6132213"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6" name="rc426"/>
            <p:cNvSpPr/>
            <p:nvPr/>
          </p:nvSpPr>
          <p:spPr>
            <a:xfrm>
              <a:off x="6397276"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7" name="rc427"/>
            <p:cNvSpPr/>
            <p:nvPr/>
          </p:nvSpPr>
          <p:spPr>
            <a:xfrm>
              <a:off x="6662338"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8" name="rc428"/>
            <p:cNvSpPr/>
            <p:nvPr/>
          </p:nvSpPr>
          <p:spPr>
            <a:xfrm>
              <a:off x="6927401"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29" name="rc429"/>
            <p:cNvSpPr/>
            <p:nvPr/>
          </p:nvSpPr>
          <p:spPr>
            <a:xfrm>
              <a:off x="7192464" y="167756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0" name="rc430"/>
            <p:cNvSpPr/>
            <p:nvPr/>
          </p:nvSpPr>
          <p:spPr>
            <a:xfrm>
              <a:off x="7457527"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1" name="rc431"/>
            <p:cNvSpPr/>
            <p:nvPr/>
          </p:nvSpPr>
          <p:spPr>
            <a:xfrm>
              <a:off x="7722590"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2" name="rc432"/>
            <p:cNvSpPr/>
            <p:nvPr/>
          </p:nvSpPr>
          <p:spPr>
            <a:xfrm>
              <a:off x="7987653" y="167756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3" name="rc433"/>
            <p:cNvSpPr/>
            <p:nvPr/>
          </p:nvSpPr>
          <p:spPr>
            <a:xfrm>
              <a:off x="8252716"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4" name="rc434"/>
            <p:cNvSpPr/>
            <p:nvPr/>
          </p:nvSpPr>
          <p:spPr>
            <a:xfrm>
              <a:off x="8517778"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5" name="rc435"/>
            <p:cNvSpPr/>
            <p:nvPr/>
          </p:nvSpPr>
          <p:spPr>
            <a:xfrm>
              <a:off x="8782841" y="167756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36" name="rc436"/>
            <p:cNvSpPr/>
            <p:nvPr/>
          </p:nvSpPr>
          <p:spPr>
            <a:xfrm>
              <a:off x="2686396" y="275522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7" name="rc437"/>
            <p:cNvSpPr/>
            <p:nvPr/>
          </p:nvSpPr>
          <p:spPr>
            <a:xfrm>
              <a:off x="2951458" y="275522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8" name="rc438"/>
            <p:cNvSpPr/>
            <p:nvPr/>
          </p:nvSpPr>
          <p:spPr>
            <a:xfrm>
              <a:off x="3216521" y="275522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9" name="rc439"/>
            <p:cNvSpPr/>
            <p:nvPr/>
          </p:nvSpPr>
          <p:spPr>
            <a:xfrm>
              <a:off x="3481584" y="275522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0" name="rc440"/>
            <p:cNvSpPr/>
            <p:nvPr/>
          </p:nvSpPr>
          <p:spPr>
            <a:xfrm>
              <a:off x="3746647" y="2755220"/>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41" name="rc441"/>
            <p:cNvSpPr/>
            <p:nvPr/>
          </p:nvSpPr>
          <p:spPr>
            <a:xfrm>
              <a:off x="4011710" y="275522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42" name="rc442"/>
            <p:cNvSpPr/>
            <p:nvPr/>
          </p:nvSpPr>
          <p:spPr>
            <a:xfrm>
              <a:off x="4276773" y="2755220"/>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43" name="rc443"/>
            <p:cNvSpPr/>
            <p:nvPr/>
          </p:nvSpPr>
          <p:spPr>
            <a:xfrm>
              <a:off x="4541836" y="2755220"/>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4" name="rc444"/>
            <p:cNvSpPr/>
            <p:nvPr/>
          </p:nvSpPr>
          <p:spPr>
            <a:xfrm>
              <a:off x="4806898" y="275522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45" name="rc445"/>
            <p:cNvSpPr/>
            <p:nvPr/>
          </p:nvSpPr>
          <p:spPr>
            <a:xfrm>
              <a:off x="5071961" y="275522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6" name="rc446"/>
            <p:cNvSpPr/>
            <p:nvPr/>
          </p:nvSpPr>
          <p:spPr>
            <a:xfrm>
              <a:off x="5337024" y="275522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7" name="rc447"/>
            <p:cNvSpPr/>
            <p:nvPr/>
          </p:nvSpPr>
          <p:spPr>
            <a:xfrm>
              <a:off x="5602087" y="275522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8" name="rc448"/>
            <p:cNvSpPr/>
            <p:nvPr/>
          </p:nvSpPr>
          <p:spPr>
            <a:xfrm>
              <a:off x="5867150" y="275522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49" name="rc449"/>
            <p:cNvSpPr/>
            <p:nvPr/>
          </p:nvSpPr>
          <p:spPr>
            <a:xfrm>
              <a:off x="6132213" y="275522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0" name="rc450"/>
            <p:cNvSpPr/>
            <p:nvPr/>
          </p:nvSpPr>
          <p:spPr>
            <a:xfrm>
              <a:off x="6397276" y="275522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1" name="rc451"/>
            <p:cNvSpPr/>
            <p:nvPr/>
          </p:nvSpPr>
          <p:spPr>
            <a:xfrm>
              <a:off x="6662338" y="275522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2" name="rc452"/>
            <p:cNvSpPr/>
            <p:nvPr/>
          </p:nvSpPr>
          <p:spPr>
            <a:xfrm>
              <a:off x="6927401" y="275522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3" name="rc453"/>
            <p:cNvSpPr/>
            <p:nvPr/>
          </p:nvSpPr>
          <p:spPr>
            <a:xfrm>
              <a:off x="7192464" y="275522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54" name="rc454"/>
            <p:cNvSpPr/>
            <p:nvPr/>
          </p:nvSpPr>
          <p:spPr>
            <a:xfrm>
              <a:off x="7457527" y="2755220"/>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455" name="rc455"/>
            <p:cNvSpPr/>
            <p:nvPr/>
          </p:nvSpPr>
          <p:spPr>
            <a:xfrm>
              <a:off x="7722590" y="2755220"/>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6" name="rc456"/>
            <p:cNvSpPr/>
            <p:nvPr/>
          </p:nvSpPr>
          <p:spPr>
            <a:xfrm>
              <a:off x="7987653" y="2755220"/>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57" name="rc457"/>
            <p:cNvSpPr/>
            <p:nvPr/>
          </p:nvSpPr>
          <p:spPr>
            <a:xfrm>
              <a:off x="8252716" y="2755220"/>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58" name="rc458"/>
            <p:cNvSpPr/>
            <p:nvPr/>
          </p:nvSpPr>
          <p:spPr>
            <a:xfrm>
              <a:off x="8517778" y="2755220"/>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9" name="rc459"/>
            <p:cNvSpPr/>
            <p:nvPr/>
          </p:nvSpPr>
          <p:spPr>
            <a:xfrm>
              <a:off x="8782841" y="2755220"/>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60" name="rc460"/>
            <p:cNvSpPr/>
            <p:nvPr/>
          </p:nvSpPr>
          <p:spPr>
            <a:xfrm>
              <a:off x="2686396" y="5584062"/>
              <a:ext cx="265062" cy="13470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61" name="rc461"/>
            <p:cNvSpPr/>
            <p:nvPr/>
          </p:nvSpPr>
          <p:spPr>
            <a:xfrm>
              <a:off x="2951458" y="5584062"/>
              <a:ext cx="265062" cy="13470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62" name="rc462"/>
            <p:cNvSpPr/>
            <p:nvPr/>
          </p:nvSpPr>
          <p:spPr>
            <a:xfrm>
              <a:off x="3216521" y="5584062"/>
              <a:ext cx="265062" cy="13470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63" name="rc463"/>
            <p:cNvSpPr/>
            <p:nvPr/>
          </p:nvSpPr>
          <p:spPr>
            <a:xfrm>
              <a:off x="3481584" y="5584062"/>
              <a:ext cx="265062" cy="13470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4" name="rc464"/>
            <p:cNvSpPr/>
            <p:nvPr/>
          </p:nvSpPr>
          <p:spPr>
            <a:xfrm>
              <a:off x="3746647" y="5584062"/>
              <a:ext cx="265062" cy="13470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65" name="rc465"/>
            <p:cNvSpPr/>
            <p:nvPr/>
          </p:nvSpPr>
          <p:spPr>
            <a:xfrm>
              <a:off x="4011710" y="5584062"/>
              <a:ext cx="265062" cy="13470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66" name="rc466"/>
            <p:cNvSpPr/>
            <p:nvPr/>
          </p:nvSpPr>
          <p:spPr>
            <a:xfrm>
              <a:off x="4276773" y="5584062"/>
              <a:ext cx="265062" cy="13470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67" name="rc467"/>
            <p:cNvSpPr/>
            <p:nvPr/>
          </p:nvSpPr>
          <p:spPr>
            <a:xfrm>
              <a:off x="4541836" y="5584062"/>
              <a:ext cx="265062" cy="13470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68" name="rc468"/>
            <p:cNvSpPr/>
            <p:nvPr/>
          </p:nvSpPr>
          <p:spPr>
            <a:xfrm>
              <a:off x="4806898" y="5584062"/>
              <a:ext cx="265062" cy="13470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69" name="rc469"/>
            <p:cNvSpPr/>
            <p:nvPr/>
          </p:nvSpPr>
          <p:spPr>
            <a:xfrm>
              <a:off x="5071961" y="5584062"/>
              <a:ext cx="265062" cy="13470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70" name="rc470"/>
            <p:cNvSpPr/>
            <p:nvPr/>
          </p:nvSpPr>
          <p:spPr>
            <a:xfrm>
              <a:off x="5337024" y="5584062"/>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71" name="rc471"/>
            <p:cNvSpPr/>
            <p:nvPr/>
          </p:nvSpPr>
          <p:spPr>
            <a:xfrm>
              <a:off x="5602087" y="5584062"/>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72" name="rc472"/>
            <p:cNvSpPr/>
            <p:nvPr/>
          </p:nvSpPr>
          <p:spPr>
            <a:xfrm>
              <a:off x="5867150" y="5584062"/>
              <a:ext cx="265062" cy="13470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73" name="rc473"/>
            <p:cNvSpPr/>
            <p:nvPr/>
          </p:nvSpPr>
          <p:spPr>
            <a:xfrm>
              <a:off x="6132213" y="5584062"/>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74" name="rc474"/>
            <p:cNvSpPr/>
            <p:nvPr/>
          </p:nvSpPr>
          <p:spPr>
            <a:xfrm>
              <a:off x="6397276" y="5584062"/>
              <a:ext cx="265062" cy="13470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5" name="rc475"/>
            <p:cNvSpPr/>
            <p:nvPr/>
          </p:nvSpPr>
          <p:spPr>
            <a:xfrm>
              <a:off x="6662338" y="5584062"/>
              <a:ext cx="265062" cy="13470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6" name="rc476"/>
            <p:cNvSpPr/>
            <p:nvPr/>
          </p:nvSpPr>
          <p:spPr>
            <a:xfrm>
              <a:off x="6927401" y="5584062"/>
              <a:ext cx="265062" cy="13470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7" name="rc477"/>
            <p:cNvSpPr/>
            <p:nvPr/>
          </p:nvSpPr>
          <p:spPr>
            <a:xfrm>
              <a:off x="7192464" y="5584062"/>
              <a:ext cx="265062" cy="13470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8" name="rc478"/>
            <p:cNvSpPr/>
            <p:nvPr/>
          </p:nvSpPr>
          <p:spPr>
            <a:xfrm>
              <a:off x="7457527" y="5584062"/>
              <a:ext cx="265062" cy="13470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79" name="rc479"/>
            <p:cNvSpPr/>
            <p:nvPr/>
          </p:nvSpPr>
          <p:spPr>
            <a:xfrm>
              <a:off x="7722590" y="5584062"/>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0" name="rc480"/>
            <p:cNvSpPr/>
            <p:nvPr/>
          </p:nvSpPr>
          <p:spPr>
            <a:xfrm>
              <a:off x="7987653" y="5584062"/>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1" name="rc481"/>
            <p:cNvSpPr/>
            <p:nvPr/>
          </p:nvSpPr>
          <p:spPr>
            <a:xfrm>
              <a:off x="8252716" y="5584062"/>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2" name="rc482"/>
            <p:cNvSpPr/>
            <p:nvPr/>
          </p:nvSpPr>
          <p:spPr>
            <a:xfrm>
              <a:off x="8517778" y="5584062"/>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3" name="rc483"/>
            <p:cNvSpPr/>
            <p:nvPr/>
          </p:nvSpPr>
          <p:spPr>
            <a:xfrm>
              <a:off x="8782841" y="5584062"/>
              <a:ext cx="265062" cy="13470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84" name="rc484"/>
            <p:cNvSpPr/>
            <p:nvPr/>
          </p:nvSpPr>
          <p:spPr>
            <a:xfrm>
              <a:off x="2686396" y="464111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85" name="rc485"/>
            <p:cNvSpPr/>
            <p:nvPr/>
          </p:nvSpPr>
          <p:spPr>
            <a:xfrm>
              <a:off x="2951458" y="464111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86" name="rc486"/>
            <p:cNvSpPr/>
            <p:nvPr/>
          </p:nvSpPr>
          <p:spPr>
            <a:xfrm>
              <a:off x="3216521" y="464111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87" name="rc487"/>
            <p:cNvSpPr/>
            <p:nvPr/>
          </p:nvSpPr>
          <p:spPr>
            <a:xfrm>
              <a:off x="3481584" y="4641115"/>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88" name="rc488"/>
            <p:cNvSpPr/>
            <p:nvPr/>
          </p:nvSpPr>
          <p:spPr>
            <a:xfrm>
              <a:off x="3746647" y="464111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89" name="rc489"/>
            <p:cNvSpPr/>
            <p:nvPr/>
          </p:nvSpPr>
          <p:spPr>
            <a:xfrm>
              <a:off x="4011710" y="464111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90" name="rc490"/>
            <p:cNvSpPr/>
            <p:nvPr/>
          </p:nvSpPr>
          <p:spPr>
            <a:xfrm>
              <a:off x="4276773" y="464111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91" name="rc491"/>
            <p:cNvSpPr/>
            <p:nvPr/>
          </p:nvSpPr>
          <p:spPr>
            <a:xfrm>
              <a:off x="4541836" y="4641115"/>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2" name="rc492"/>
            <p:cNvSpPr/>
            <p:nvPr/>
          </p:nvSpPr>
          <p:spPr>
            <a:xfrm>
              <a:off x="4806898" y="464111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3" name="rc493"/>
            <p:cNvSpPr/>
            <p:nvPr/>
          </p:nvSpPr>
          <p:spPr>
            <a:xfrm>
              <a:off x="5071961" y="464111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4" name="rc494"/>
            <p:cNvSpPr/>
            <p:nvPr/>
          </p:nvSpPr>
          <p:spPr>
            <a:xfrm>
              <a:off x="5337024" y="4641115"/>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95" name="rc495"/>
            <p:cNvSpPr/>
            <p:nvPr/>
          </p:nvSpPr>
          <p:spPr>
            <a:xfrm>
              <a:off x="5602087" y="464111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6" name="rc496"/>
            <p:cNvSpPr/>
            <p:nvPr/>
          </p:nvSpPr>
          <p:spPr>
            <a:xfrm>
              <a:off x="5867150" y="464111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97" name="rc497"/>
            <p:cNvSpPr/>
            <p:nvPr/>
          </p:nvSpPr>
          <p:spPr>
            <a:xfrm>
              <a:off x="6132213" y="464111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8" name="rc498"/>
            <p:cNvSpPr/>
            <p:nvPr/>
          </p:nvSpPr>
          <p:spPr>
            <a:xfrm>
              <a:off x="6397276" y="464111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99" name="rc499"/>
            <p:cNvSpPr/>
            <p:nvPr/>
          </p:nvSpPr>
          <p:spPr>
            <a:xfrm>
              <a:off x="6662338" y="464111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00" name="rc500"/>
            <p:cNvSpPr/>
            <p:nvPr/>
          </p:nvSpPr>
          <p:spPr>
            <a:xfrm>
              <a:off x="6927401" y="4641115"/>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1" name="rc501"/>
            <p:cNvSpPr/>
            <p:nvPr/>
          </p:nvSpPr>
          <p:spPr>
            <a:xfrm>
              <a:off x="7192464" y="4641115"/>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02" name="rc502"/>
            <p:cNvSpPr/>
            <p:nvPr/>
          </p:nvSpPr>
          <p:spPr>
            <a:xfrm>
              <a:off x="7457527" y="4641115"/>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03" name="rc503"/>
            <p:cNvSpPr/>
            <p:nvPr/>
          </p:nvSpPr>
          <p:spPr>
            <a:xfrm>
              <a:off x="7722590" y="4641115"/>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04" name="rc504"/>
            <p:cNvSpPr/>
            <p:nvPr/>
          </p:nvSpPr>
          <p:spPr>
            <a:xfrm>
              <a:off x="7987653" y="464111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05" name="rc505"/>
            <p:cNvSpPr/>
            <p:nvPr/>
          </p:nvSpPr>
          <p:spPr>
            <a:xfrm>
              <a:off x="8252716" y="464111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06" name="rc506"/>
            <p:cNvSpPr/>
            <p:nvPr/>
          </p:nvSpPr>
          <p:spPr>
            <a:xfrm>
              <a:off x="8517778" y="464111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07" name="rc507"/>
            <p:cNvSpPr/>
            <p:nvPr/>
          </p:nvSpPr>
          <p:spPr>
            <a:xfrm>
              <a:off x="8782841" y="464111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08" name="rc508"/>
            <p:cNvSpPr/>
            <p:nvPr/>
          </p:nvSpPr>
          <p:spPr>
            <a:xfrm>
              <a:off x="2686396"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9" name="rc509"/>
            <p:cNvSpPr/>
            <p:nvPr/>
          </p:nvSpPr>
          <p:spPr>
            <a:xfrm>
              <a:off x="2951458" y="1273446"/>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10" name="rc510"/>
            <p:cNvSpPr/>
            <p:nvPr/>
          </p:nvSpPr>
          <p:spPr>
            <a:xfrm>
              <a:off x="3216521"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1" name="rc511"/>
            <p:cNvSpPr/>
            <p:nvPr/>
          </p:nvSpPr>
          <p:spPr>
            <a:xfrm>
              <a:off x="3481584"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2" name="rc512"/>
            <p:cNvSpPr/>
            <p:nvPr/>
          </p:nvSpPr>
          <p:spPr>
            <a:xfrm>
              <a:off x="3746647"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3" name="rc513"/>
            <p:cNvSpPr/>
            <p:nvPr/>
          </p:nvSpPr>
          <p:spPr>
            <a:xfrm>
              <a:off x="4011710"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4" name="rc514"/>
            <p:cNvSpPr/>
            <p:nvPr/>
          </p:nvSpPr>
          <p:spPr>
            <a:xfrm>
              <a:off x="4276773"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5" name="rc515"/>
            <p:cNvSpPr/>
            <p:nvPr/>
          </p:nvSpPr>
          <p:spPr>
            <a:xfrm>
              <a:off x="4541836"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6" name="rc516"/>
            <p:cNvSpPr/>
            <p:nvPr/>
          </p:nvSpPr>
          <p:spPr>
            <a:xfrm>
              <a:off x="4806898"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7" name="rc517"/>
            <p:cNvSpPr/>
            <p:nvPr/>
          </p:nvSpPr>
          <p:spPr>
            <a:xfrm>
              <a:off x="5071961"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8" name="rc518"/>
            <p:cNvSpPr/>
            <p:nvPr/>
          </p:nvSpPr>
          <p:spPr>
            <a:xfrm>
              <a:off x="5337024"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19" name="rc519"/>
            <p:cNvSpPr/>
            <p:nvPr/>
          </p:nvSpPr>
          <p:spPr>
            <a:xfrm>
              <a:off x="5602087"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0" name="rc520"/>
            <p:cNvSpPr/>
            <p:nvPr/>
          </p:nvSpPr>
          <p:spPr>
            <a:xfrm>
              <a:off x="5867150" y="127344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21" name="rc521"/>
            <p:cNvSpPr/>
            <p:nvPr/>
          </p:nvSpPr>
          <p:spPr>
            <a:xfrm>
              <a:off x="6132213" y="1273446"/>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22" name="rc522"/>
            <p:cNvSpPr/>
            <p:nvPr/>
          </p:nvSpPr>
          <p:spPr>
            <a:xfrm>
              <a:off x="6397276" y="1273446"/>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3" name="rc523"/>
            <p:cNvSpPr/>
            <p:nvPr/>
          </p:nvSpPr>
          <p:spPr>
            <a:xfrm>
              <a:off x="6662338" y="127344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24" name="rc524"/>
            <p:cNvSpPr/>
            <p:nvPr/>
          </p:nvSpPr>
          <p:spPr>
            <a:xfrm>
              <a:off x="6927401" y="1273446"/>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5" name="rc525"/>
            <p:cNvSpPr/>
            <p:nvPr/>
          </p:nvSpPr>
          <p:spPr>
            <a:xfrm>
              <a:off x="7192464" y="1273446"/>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26" name="rc526"/>
            <p:cNvSpPr/>
            <p:nvPr/>
          </p:nvSpPr>
          <p:spPr>
            <a:xfrm>
              <a:off x="7457527" y="127344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7" name="rc527"/>
            <p:cNvSpPr/>
            <p:nvPr/>
          </p:nvSpPr>
          <p:spPr>
            <a:xfrm>
              <a:off x="7722590" y="1273446"/>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28" name="rc528"/>
            <p:cNvSpPr/>
            <p:nvPr/>
          </p:nvSpPr>
          <p:spPr>
            <a:xfrm>
              <a:off x="7987653" y="127344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29" name="rc529"/>
            <p:cNvSpPr/>
            <p:nvPr/>
          </p:nvSpPr>
          <p:spPr>
            <a:xfrm>
              <a:off x="8252716" y="1273446"/>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30" name="rc530"/>
            <p:cNvSpPr/>
            <p:nvPr/>
          </p:nvSpPr>
          <p:spPr>
            <a:xfrm>
              <a:off x="8517778" y="127344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31" name="rc531"/>
            <p:cNvSpPr/>
            <p:nvPr/>
          </p:nvSpPr>
          <p:spPr>
            <a:xfrm>
              <a:off x="8782841" y="1273446"/>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32" name="rc532"/>
            <p:cNvSpPr/>
            <p:nvPr/>
          </p:nvSpPr>
          <p:spPr>
            <a:xfrm>
              <a:off x="2686396" y="302463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33" name="rc533"/>
            <p:cNvSpPr/>
            <p:nvPr/>
          </p:nvSpPr>
          <p:spPr>
            <a:xfrm>
              <a:off x="2951458" y="302463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34" name="rc534"/>
            <p:cNvSpPr/>
            <p:nvPr/>
          </p:nvSpPr>
          <p:spPr>
            <a:xfrm>
              <a:off x="3216521" y="302463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35" name="rc535"/>
            <p:cNvSpPr/>
            <p:nvPr/>
          </p:nvSpPr>
          <p:spPr>
            <a:xfrm>
              <a:off x="3481584" y="302463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36" name="rc536"/>
            <p:cNvSpPr/>
            <p:nvPr/>
          </p:nvSpPr>
          <p:spPr>
            <a:xfrm>
              <a:off x="3746647" y="302463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37" name="rc537"/>
            <p:cNvSpPr/>
            <p:nvPr/>
          </p:nvSpPr>
          <p:spPr>
            <a:xfrm>
              <a:off x="4011710" y="302463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8" name="rc538"/>
            <p:cNvSpPr/>
            <p:nvPr/>
          </p:nvSpPr>
          <p:spPr>
            <a:xfrm>
              <a:off x="4276773" y="302463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39" name="rc539"/>
            <p:cNvSpPr/>
            <p:nvPr/>
          </p:nvSpPr>
          <p:spPr>
            <a:xfrm>
              <a:off x="4541836" y="302463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40" name="rc540"/>
            <p:cNvSpPr/>
            <p:nvPr/>
          </p:nvSpPr>
          <p:spPr>
            <a:xfrm>
              <a:off x="4806898"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1" name="rc541"/>
            <p:cNvSpPr/>
            <p:nvPr/>
          </p:nvSpPr>
          <p:spPr>
            <a:xfrm>
              <a:off x="5071961"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2" name="rc542"/>
            <p:cNvSpPr/>
            <p:nvPr/>
          </p:nvSpPr>
          <p:spPr>
            <a:xfrm>
              <a:off x="5337024" y="302463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43" name="rc543"/>
            <p:cNvSpPr/>
            <p:nvPr/>
          </p:nvSpPr>
          <p:spPr>
            <a:xfrm>
              <a:off x="5602087" y="302463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544" name="rc544"/>
            <p:cNvSpPr/>
            <p:nvPr/>
          </p:nvSpPr>
          <p:spPr>
            <a:xfrm>
              <a:off x="5867150"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5" name="rc545"/>
            <p:cNvSpPr/>
            <p:nvPr/>
          </p:nvSpPr>
          <p:spPr>
            <a:xfrm>
              <a:off x="6132213"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6" name="rc546"/>
            <p:cNvSpPr/>
            <p:nvPr/>
          </p:nvSpPr>
          <p:spPr>
            <a:xfrm>
              <a:off x="6397276"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7" name="rc547"/>
            <p:cNvSpPr/>
            <p:nvPr/>
          </p:nvSpPr>
          <p:spPr>
            <a:xfrm>
              <a:off x="6662338" y="302463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48" name="rc548"/>
            <p:cNvSpPr/>
            <p:nvPr/>
          </p:nvSpPr>
          <p:spPr>
            <a:xfrm>
              <a:off x="6927401" y="302463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9" name="rc549"/>
            <p:cNvSpPr/>
            <p:nvPr/>
          </p:nvSpPr>
          <p:spPr>
            <a:xfrm>
              <a:off x="7192464" y="3024634"/>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50" name="rc550"/>
            <p:cNvSpPr/>
            <p:nvPr/>
          </p:nvSpPr>
          <p:spPr>
            <a:xfrm>
              <a:off x="7457527" y="3024634"/>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51" name="rc551"/>
            <p:cNvSpPr/>
            <p:nvPr/>
          </p:nvSpPr>
          <p:spPr>
            <a:xfrm>
              <a:off x="7722590" y="302463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52" name="rc552"/>
            <p:cNvSpPr/>
            <p:nvPr/>
          </p:nvSpPr>
          <p:spPr>
            <a:xfrm>
              <a:off x="7987653" y="302463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53" name="rc553"/>
            <p:cNvSpPr/>
            <p:nvPr/>
          </p:nvSpPr>
          <p:spPr>
            <a:xfrm>
              <a:off x="8252716" y="3024634"/>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54" name="rc554"/>
            <p:cNvSpPr/>
            <p:nvPr/>
          </p:nvSpPr>
          <p:spPr>
            <a:xfrm>
              <a:off x="8517778" y="3024634"/>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555" name="rc555"/>
            <p:cNvSpPr/>
            <p:nvPr/>
          </p:nvSpPr>
          <p:spPr>
            <a:xfrm>
              <a:off x="8782841" y="3024634"/>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56" name="rc556"/>
            <p:cNvSpPr/>
            <p:nvPr/>
          </p:nvSpPr>
          <p:spPr>
            <a:xfrm>
              <a:off x="2686396"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57" name="rc557"/>
            <p:cNvSpPr/>
            <p:nvPr/>
          </p:nvSpPr>
          <p:spPr>
            <a:xfrm>
              <a:off x="2951458" y="288992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58" name="rc558"/>
            <p:cNvSpPr/>
            <p:nvPr/>
          </p:nvSpPr>
          <p:spPr>
            <a:xfrm>
              <a:off x="3216521"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59" name="rc559"/>
            <p:cNvSpPr/>
            <p:nvPr/>
          </p:nvSpPr>
          <p:spPr>
            <a:xfrm>
              <a:off x="3481584"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0" name="rc560"/>
            <p:cNvSpPr/>
            <p:nvPr/>
          </p:nvSpPr>
          <p:spPr>
            <a:xfrm>
              <a:off x="3746647"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1" name="rc561"/>
            <p:cNvSpPr/>
            <p:nvPr/>
          </p:nvSpPr>
          <p:spPr>
            <a:xfrm>
              <a:off x="4011710"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2" name="rc562"/>
            <p:cNvSpPr/>
            <p:nvPr/>
          </p:nvSpPr>
          <p:spPr>
            <a:xfrm>
              <a:off x="4276773"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3" name="rc563"/>
            <p:cNvSpPr/>
            <p:nvPr/>
          </p:nvSpPr>
          <p:spPr>
            <a:xfrm>
              <a:off x="4541836"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4" name="rc564"/>
            <p:cNvSpPr/>
            <p:nvPr/>
          </p:nvSpPr>
          <p:spPr>
            <a:xfrm>
              <a:off x="4806898"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5" name="rc565"/>
            <p:cNvSpPr/>
            <p:nvPr/>
          </p:nvSpPr>
          <p:spPr>
            <a:xfrm>
              <a:off x="5071961"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66" name="rc566"/>
            <p:cNvSpPr/>
            <p:nvPr/>
          </p:nvSpPr>
          <p:spPr>
            <a:xfrm>
              <a:off x="5337024" y="2889927"/>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67" name="rc567"/>
            <p:cNvSpPr/>
            <p:nvPr/>
          </p:nvSpPr>
          <p:spPr>
            <a:xfrm>
              <a:off x="5602087" y="2889927"/>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68" name="rc568"/>
            <p:cNvSpPr/>
            <p:nvPr/>
          </p:nvSpPr>
          <p:spPr>
            <a:xfrm>
              <a:off x="5867150" y="288992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9" name="rc569"/>
            <p:cNvSpPr/>
            <p:nvPr/>
          </p:nvSpPr>
          <p:spPr>
            <a:xfrm>
              <a:off x="6132213" y="2889927"/>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70" name="rc570"/>
            <p:cNvSpPr/>
            <p:nvPr/>
          </p:nvSpPr>
          <p:spPr>
            <a:xfrm>
              <a:off x="6397276"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1" name="rc571"/>
            <p:cNvSpPr/>
            <p:nvPr/>
          </p:nvSpPr>
          <p:spPr>
            <a:xfrm>
              <a:off x="6662338"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2" name="rc572"/>
            <p:cNvSpPr/>
            <p:nvPr/>
          </p:nvSpPr>
          <p:spPr>
            <a:xfrm>
              <a:off x="6927401" y="2889927"/>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3" name="rc573"/>
            <p:cNvSpPr/>
            <p:nvPr/>
          </p:nvSpPr>
          <p:spPr>
            <a:xfrm>
              <a:off x="7192464" y="2889927"/>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4" name="rc574"/>
            <p:cNvSpPr/>
            <p:nvPr/>
          </p:nvSpPr>
          <p:spPr>
            <a:xfrm>
              <a:off x="7457527" y="2889927"/>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75" name="rc575"/>
            <p:cNvSpPr/>
            <p:nvPr/>
          </p:nvSpPr>
          <p:spPr>
            <a:xfrm>
              <a:off x="7722590" y="2889927"/>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76" name="rc576"/>
            <p:cNvSpPr/>
            <p:nvPr/>
          </p:nvSpPr>
          <p:spPr>
            <a:xfrm>
              <a:off x="7987653" y="2889927"/>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77" name="rc577"/>
            <p:cNvSpPr/>
            <p:nvPr/>
          </p:nvSpPr>
          <p:spPr>
            <a:xfrm>
              <a:off x="8252716" y="2889927"/>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8" name="rc578"/>
            <p:cNvSpPr/>
            <p:nvPr/>
          </p:nvSpPr>
          <p:spPr>
            <a:xfrm>
              <a:off x="8517778" y="2889927"/>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79" name="rc579"/>
            <p:cNvSpPr/>
            <p:nvPr/>
          </p:nvSpPr>
          <p:spPr>
            <a:xfrm>
              <a:off x="8782841" y="2889927"/>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80" name="rc580"/>
            <p:cNvSpPr/>
            <p:nvPr/>
          </p:nvSpPr>
          <p:spPr>
            <a:xfrm>
              <a:off x="2686396" y="1542860"/>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581" name="rc581"/>
            <p:cNvSpPr/>
            <p:nvPr/>
          </p:nvSpPr>
          <p:spPr>
            <a:xfrm>
              <a:off x="2951458"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2" name="rc582"/>
            <p:cNvSpPr/>
            <p:nvPr/>
          </p:nvSpPr>
          <p:spPr>
            <a:xfrm>
              <a:off x="3216521" y="1542860"/>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3" name="rc583"/>
            <p:cNvSpPr/>
            <p:nvPr/>
          </p:nvSpPr>
          <p:spPr>
            <a:xfrm>
              <a:off x="3481584" y="154286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84" name="rc584"/>
            <p:cNvSpPr/>
            <p:nvPr/>
          </p:nvSpPr>
          <p:spPr>
            <a:xfrm>
              <a:off x="3746647" y="1542860"/>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85" name="rc585"/>
            <p:cNvSpPr/>
            <p:nvPr/>
          </p:nvSpPr>
          <p:spPr>
            <a:xfrm>
              <a:off x="4011710" y="1542860"/>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86" name="rc586"/>
            <p:cNvSpPr/>
            <p:nvPr/>
          </p:nvSpPr>
          <p:spPr>
            <a:xfrm>
              <a:off x="4276773"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7" name="rc587"/>
            <p:cNvSpPr/>
            <p:nvPr/>
          </p:nvSpPr>
          <p:spPr>
            <a:xfrm>
              <a:off x="4541836"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8" name="rc588"/>
            <p:cNvSpPr/>
            <p:nvPr/>
          </p:nvSpPr>
          <p:spPr>
            <a:xfrm>
              <a:off x="4806898"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9" name="rc589"/>
            <p:cNvSpPr/>
            <p:nvPr/>
          </p:nvSpPr>
          <p:spPr>
            <a:xfrm>
              <a:off x="5071961"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0" name="rc590"/>
            <p:cNvSpPr/>
            <p:nvPr/>
          </p:nvSpPr>
          <p:spPr>
            <a:xfrm>
              <a:off x="5337024"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1" name="rc591"/>
            <p:cNvSpPr/>
            <p:nvPr/>
          </p:nvSpPr>
          <p:spPr>
            <a:xfrm>
              <a:off x="5602087"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2" name="rc592"/>
            <p:cNvSpPr/>
            <p:nvPr/>
          </p:nvSpPr>
          <p:spPr>
            <a:xfrm>
              <a:off x="5867150"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3" name="rc593"/>
            <p:cNvSpPr/>
            <p:nvPr/>
          </p:nvSpPr>
          <p:spPr>
            <a:xfrm>
              <a:off x="6132213"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4" name="rc594"/>
            <p:cNvSpPr/>
            <p:nvPr/>
          </p:nvSpPr>
          <p:spPr>
            <a:xfrm>
              <a:off x="6397276"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5" name="rc595"/>
            <p:cNvSpPr/>
            <p:nvPr/>
          </p:nvSpPr>
          <p:spPr>
            <a:xfrm>
              <a:off x="6662338"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6" name="rc596"/>
            <p:cNvSpPr/>
            <p:nvPr/>
          </p:nvSpPr>
          <p:spPr>
            <a:xfrm>
              <a:off x="6927401"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7" name="rc597"/>
            <p:cNvSpPr/>
            <p:nvPr/>
          </p:nvSpPr>
          <p:spPr>
            <a:xfrm>
              <a:off x="7192464"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8" name="rc598"/>
            <p:cNvSpPr/>
            <p:nvPr/>
          </p:nvSpPr>
          <p:spPr>
            <a:xfrm>
              <a:off x="7457527"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9" name="rc599"/>
            <p:cNvSpPr/>
            <p:nvPr/>
          </p:nvSpPr>
          <p:spPr>
            <a:xfrm>
              <a:off x="7722590" y="1542860"/>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0" name="rc600"/>
            <p:cNvSpPr/>
            <p:nvPr/>
          </p:nvSpPr>
          <p:spPr>
            <a:xfrm>
              <a:off x="7987653" y="1542860"/>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1" name="rc601"/>
            <p:cNvSpPr/>
            <p:nvPr/>
          </p:nvSpPr>
          <p:spPr>
            <a:xfrm>
              <a:off x="8252716" y="1542860"/>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02" name="rc602"/>
            <p:cNvSpPr/>
            <p:nvPr/>
          </p:nvSpPr>
          <p:spPr>
            <a:xfrm>
              <a:off x="8517778" y="1542860"/>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03" name="rc603"/>
            <p:cNvSpPr/>
            <p:nvPr/>
          </p:nvSpPr>
          <p:spPr>
            <a:xfrm>
              <a:off x="8782841" y="1542860"/>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04" name="rc604"/>
            <p:cNvSpPr/>
            <p:nvPr/>
          </p:nvSpPr>
          <p:spPr>
            <a:xfrm>
              <a:off x="2686396" y="477582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5" name="rc605"/>
            <p:cNvSpPr/>
            <p:nvPr/>
          </p:nvSpPr>
          <p:spPr>
            <a:xfrm>
              <a:off x="2951458" y="4775822"/>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6" name="rc606"/>
            <p:cNvSpPr/>
            <p:nvPr/>
          </p:nvSpPr>
          <p:spPr>
            <a:xfrm>
              <a:off x="3216521" y="477582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7" name="rc607"/>
            <p:cNvSpPr/>
            <p:nvPr/>
          </p:nvSpPr>
          <p:spPr>
            <a:xfrm>
              <a:off x="3481584" y="4775822"/>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08" name="rc608"/>
            <p:cNvSpPr/>
            <p:nvPr/>
          </p:nvSpPr>
          <p:spPr>
            <a:xfrm>
              <a:off x="3746647" y="477582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09" name="rc609"/>
            <p:cNvSpPr/>
            <p:nvPr/>
          </p:nvSpPr>
          <p:spPr>
            <a:xfrm>
              <a:off x="4011710" y="4775822"/>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10" name="rc610"/>
            <p:cNvSpPr/>
            <p:nvPr/>
          </p:nvSpPr>
          <p:spPr>
            <a:xfrm>
              <a:off x="4276773" y="4775822"/>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11" name="rc611"/>
            <p:cNvSpPr/>
            <p:nvPr/>
          </p:nvSpPr>
          <p:spPr>
            <a:xfrm>
              <a:off x="4541836" y="4775822"/>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12" name="rc612"/>
            <p:cNvSpPr/>
            <p:nvPr/>
          </p:nvSpPr>
          <p:spPr>
            <a:xfrm>
              <a:off x="4806898" y="4775822"/>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13" name="rc613"/>
            <p:cNvSpPr/>
            <p:nvPr/>
          </p:nvSpPr>
          <p:spPr>
            <a:xfrm>
              <a:off x="5071961" y="4775822"/>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14" name="rc614"/>
            <p:cNvSpPr/>
            <p:nvPr/>
          </p:nvSpPr>
          <p:spPr>
            <a:xfrm>
              <a:off x="5337024" y="477582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5" name="rc615"/>
            <p:cNvSpPr/>
            <p:nvPr/>
          </p:nvSpPr>
          <p:spPr>
            <a:xfrm>
              <a:off x="5602087" y="4775822"/>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6" name="rc616"/>
            <p:cNvSpPr/>
            <p:nvPr/>
          </p:nvSpPr>
          <p:spPr>
            <a:xfrm>
              <a:off x="5867150" y="4775822"/>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17" name="rc617"/>
            <p:cNvSpPr/>
            <p:nvPr/>
          </p:nvSpPr>
          <p:spPr>
            <a:xfrm>
              <a:off x="6132213" y="477582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18" name="rc618"/>
            <p:cNvSpPr/>
            <p:nvPr/>
          </p:nvSpPr>
          <p:spPr>
            <a:xfrm>
              <a:off x="6397276" y="4775822"/>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9" name="rc619"/>
            <p:cNvSpPr/>
            <p:nvPr/>
          </p:nvSpPr>
          <p:spPr>
            <a:xfrm>
              <a:off x="6662338" y="4775822"/>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20" name="rc620"/>
            <p:cNvSpPr/>
            <p:nvPr/>
          </p:nvSpPr>
          <p:spPr>
            <a:xfrm>
              <a:off x="2686396"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1" name="rc621"/>
            <p:cNvSpPr/>
            <p:nvPr/>
          </p:nvSpPr>
          <p:spPr>
            <a:xfrm>
              <a:off x="2951458"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22" name="rc622"/>
            <p:cNvSpPr/>
            <p:nvPr/>
          </p:nvSpPr>
          <p:spPr>
            <a:xfrm>
              <a:off x="3216521"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23" name="rc623"/>
            <p:cNvSpPr/>
            <p:nvPr/>
          </p:nvSpPr>
          <p:spPr>
            <a:xfrm>
              <a:off x="3481584"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24" name="rc624"/>
            <p:cNvSpPr/>
            <p:nvPr/>
          </p:nvSpPr>
          <p:spPr>
            <a:xfrm>
              <a:off x="3746647"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5" name="rc625"/>
            <p:cNvSpPr/>
            <p:nvPr/>
          </p:nvSpPr>
          <p:spPr>
            <a:xfrm>
              <a:off x="4011710" y="2216393"/>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6" name="rc626"/>
            <p:cNvSpPr/>
            <p:nvPr/>
          </p:nvSpPr>
          <p:spPr>
            <a:xfrm>
              <a:off x="4276773"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27" name="rc627"/>
            <p:cNvSpPr/>
            <p:nvPr/>
          </p:nvSpPr>
          <p:spPr>
            <a:xfrm>
              <a:off x="4541836"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28" name="rc628"/>
            <p:cNvSpPr/>
            <p:nvPr/>
          </p:nvSpPr>
          <p:spPr>
            <a:xfrm>
              <a:off x="4806898" y="221639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9" name="rc629"/>
            <p:cNvSpPr/>
            <p:nvPr/>
          </p:nvSpPr>
          <p:spPr>
            <a:xfrm>
              <a:off x="5071961" y="221639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30" name="rc630"/>
            <p:cNvSpPr/>
            <p:nvPr/>
          </p:nvSpPr>
          <p:spPr>
            <a:xfrm>
              <a:off x="5337024"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1" name="rc631"/>
            <p:cNvSpPr/>
            <p:nvPr/>
          </p:nvSpPr>
          <p:spPr>
            <a:xfrm>
              <a:off x="5602087"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2" name="rc632"/>
            <p:cNvSpPr/>
            <p:nvPr/>
          </p:nvSpPr>
          <p:spPr>
            <a:xfrm>
              <a:off x="5867150" y="221639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33" name="rc633"/>
            <p:cNvSpPr/>
            <p:nvPr/>
          </p:nvSpPr>
          <p:spPr>
            <a:xfrm>
              <a:off x="6132213" y="2216393"/>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34" name="rc634"/>
            <p:cNvSpPr/>
            <p:nvPr/>
          </p:nvSpPr>
          <p:spPr>
            <a:xfrm>
              <a:off x="6397276" y="2216393"/>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35" name="rc635"/>
            <p:cNvSpPr/>
            <p:nvPr/>
          </p:nvSpPr>
          <p:spPr>
            <a:xfrm>
              <a:off x="6662338" y="221639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36" name="rc636"/>
            <p:cNvSpPr/>
            <p:nvPr/>
          </p:nvSpPr>
          <p:spPr>
            <a:xfrm>
              <a:off x="6927401" y="221639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37" name="rc637"/>
            <p:cNvSpPr/>
            <p:nvPr/>
          </p:nvSpPr>
          <p:spPr>
            <a:xfrm>
              <a:off x="7192464" y="221639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38" name="rc638"/>
            <p:cNvSpPr/>
            <p:nvPr/>
          </p:nvSpPr>
          <p:spPr>
            <a:xfrm>
              <a:off x="7457527" y="2216393"/>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39" name="rc639"/>
            <p:cNvSpPr/>
            <p:nvPr/>
          </p:nvSpPr>
          <p:spPr>
            <a:xfrm>
              <a:off x="7722590" y="221639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0" name="rc640"/>
            <p:cNvSpPr/>
            <p:nvPr/>
          </p:nvSpPr>
          <p:spPr>
            <a:xfrm>
              <a:off x="7987653" y="2216393"/>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41" name="rc641"/>
            <p:cNvSpPr/>
            <p:nvPr/>
          </p:nvSpPr>
          <p:spPr>
            <a:xfrm>
              <a:off x="8252716" y="2216393"/>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42" name="rc642"/>
            <p:cNvSpPr/>
            <p:nvPr/>
          </p:nvSpPr>
          <p:spPr>
            <a:xfrm>
              <a:off x="8517778" y="2216393"/>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43" name="rc643"/>
            <p:cNvSpPr/>
            <p:nvPr/>
          </p:nvSpPr>
          <p:spPr>
            <a:xfrm>
              <a:off x="8782841" y="2216393"/>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44" name="rc644"/>
            <p:cNvSpPr/>
            <p:nvPr/>
          </p:nvSpPr>
          <p:spPr>
            <a:xfrm>
              <a:off x="6927401" y="4775822"/>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45" name="rc645"/>
            <p:cNvSpPr/>
            <p:nvPr/>
          </p:nvSpPr>
          <p:spPr>
            <a:xfrm>
              <a:off x="7192464" y="4775822"/>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46" name="rc646"/>
            <p:cNvSpPr/>
            <p:nvPr/>
          </p:nvSpPr>
          <p:spPr>
            <a:xfrm>
              <a:off x="7457527" y="4775822"/>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47" name="rc647"/>
            <p:cNvSpPr/>
            <p:nvPr/>
          </p:nvSpPr>
          <p:spPr>
            <a:xfrm>
              <a:off x="7722590" y="4775822"/>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48" name="rc648"/>
            <p:cNvSpPr/>
            <p:nvPr/>
          </p:nvSpPr>
          <p:spPr>
            <a:xfrm>
              <a:off x="7987653" y="4775822"/>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649" name="rc649"/>
            <p:cNvSpPr/>
            <p:nvPr/>
          </p:nvSpPr>
          <p:spPr>
            <a:xfrm>
              <a:off x="8252716" y="4775822"/>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50" name="rc650"/>
            <p:cNvSpPr/>
            <p:nvPr/>
          </p:nvSpPr>
          <p:spPr>
            <a:xfrm>
              <a:off x="8517778" y="4775822"/>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51" name="rc651"/>
            <p:cNvSpPr/>
            <p:nvPr/>
          </p:nvSpPr>
          <p:spPr>
            <a:xfrm>
              <a:off x="8782841" y="4775822"/>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52" name="rc652"/>
            <p:cNvSpPr/>
            <p:nvPr/>
          </p:nvSpPr>
          <p:spPr>
            <a:xfrm>
              <a:off x="2686396" y="504523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53" name="rc653"/>
            <p:cNvSpPr/>
            <p:nvPr/>
          </p:nvSpPr>
          <p:spPr>
            <a:xfrm>
              <a:off x="2951458" y="5045235"/>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54" name="rc654"/>
            <p:cNvSpPr/>
            <p:nvPr/>
          </p:nvSpPr>
          <p:spPr>
            <a:xfrm>
              <a:off x="3216521" y="504523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655" name="rc655"/>
            <p:cNvSpPr/>
            <p:nvPr/>
          </p:nvSpPr>
          <p:spPr>
            <a:xfrm>
              <a:off x="3481584"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56" name="rc656"/>
            <p:cNvSpPr/>
            <p:nvPr/>
          </p:nvSpPr>
          <p:spPr>
            <a:xfrm>
              <a:off x="3746647"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57" name="rc657"/>
            <p:cNvSpPr/>
            <p:nvPr/>
          </p:nvSpPr>
          <p:spPr>
            <a:xfrm>
              <a:off x="4011710"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58" name="rc658"/>
            <p:cNvSpPr/>
            <p:nvPr/>
          </p:nvSpPr>
          <p:spPr>
            <a:xfrm>
              <a:off x="4276773"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59" name="rc659"/>
            <p:cNvSpPr/>
            <p:nvPr/>
          </p:nvSpPr>
          <p:spPr>
            <a:xfrm>
              <a:off x="4541836"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60" name="rc660"/>
            <p:cNvSpPr/>
            <p:nvPr/>
          </p:nvSpPr>
          <p:spPr>
            <a:xfrm>
              <a:off x="4806898"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61" name="rc661"/>
            <p:cNvSpPr/>
            <p:nvPr/>
          </p:nvSpPr>
          <p:spPr>
            <a:xfrm>
              <a:off x="5071961"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62" name="rc662"/>
            <p:cNvSpPr/>
            <p:nvPr/>
          </p:nvSpPr>
          <p:spPr>
            <a:xfrm>
              <a:off x="5337024" y="504523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63" name="rc663"/>
            <p:cNvSpPr/>
            <p:nvPr/>
          </p:nvSpPr>
          <p:spPr>
            <a:xfrm>
              <a:off x="5602087" y="504523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64" name="rc664"/>
            <p:cNvSpPr/>
            <p:nvPr/>
          </p:nvSpPr>
          <p:spPr>
            <a:xfrm>
              <a:off x="5867150" y="504523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65" name="rc665"/>
            <p:cNvSpPr/>
            <p:nvPr/>
          </p:nvSpPr>
          <p:spPr>
            <a:xfrm>
              <a:off x="6132213" y="504523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666" name="rc666"/>
            <p:cNvSpPr/>
            <p:nvPr/>
          </p:nvSpPr>
          <p:spPr>
            <a:xfrm>
              <a:off x="6397276" y="504523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67" name="rc667"/>
            <p:cNvSpPr/>
            <p:nvPr/>
          </p:nvSpPr>
          <p:spPr>
            <a:xfrm>
              <a:off x="6662338" y="5045235"/>
              <a:ext cx="265062" cy="13470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668" name="rc668"/>
            <p:cNvSpPr/>
            <p:nvPr/>
          </p:nvSpPr>
          <p:spPr>
            <a:xfrm>
              <a:off x="6927401" y="504523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669" name="rc669"/>
            <p:cNvSpPr/>
            <p:nvPr/>
          </p:nvSpPr>
          <p:spPr>
            <a:xfrm>
              <a:off x="7192464" y="5045235"/>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70" name="rc670"/>
            <p:cNvSpPr/>
            <p:nvPr/>
          </p:nvSpPr>
          <p:spPr>
            <a:xfrm>
              <a:off x="7457527" y="5045235"/>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71" name="rc671"/>
            <p:cNvSpPr/>
            <p:nvPr/>
          </p:nvSpPr>
          <p:spPr>
            <a:xfrm>
              <a:off x="7722590" y="504523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72" name="rc672"/>
            <p:cNvSpPr/>
            <p:nvPr/>
          </p:nvSpPr>
          <p:spPr>
            <a:xfrm>
              <a:off x="7987653" y="5045235"/>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73" name="rc673"/>
            <p:cNvSpPr/>
            <p:nvPr/>
          </p:nvSpPr>
          <p:spPr>
            <a:xfrm>
              <a:off x="8252716" y="5045235"/>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674" name="rc674"/>
            <p:cNvSpPr/>
            <p:nvPr/>
          </p:nvSpPr>
          <p:spPr>
            <a:xfrm>
              <a:off x="8517778" y="5045235"/>
              <a:ext cx="265062" cy="13470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675" name="rc675"/>
            <p:cNvSpPr/>
            <p:nvPr/>
          </p:nvSpPr>
          <p:spPr>
            <a:xfrm>
              <a:off x="8782841" y="5045235"/>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676" name="rc676"/>
            <p:cNvSpPr/>
            <p:nvPr/>
          </p:nvSpPr>
          <p:spPr>
            <a:xfrm>
              <a:off x="2686396" y="262051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7" name="rc677"/>
            <p:cNvSpPr/>
            <p:nvPr/>
          </p:nvSpPr>
          <p:spPr>
            <a:xfrm>
              <a:off x="2951458" y="262051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78" name="rc678"/>
            <p:cNvSpPr/>
            <p:nvPr/>
          </p:nvSpPr>
          <p:spPr>
            <a:xfrm>
              <a:off x="3216521" y="262051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79" name="rc679"/>
            <p:cNvSpPr/>
            <p:nvPr/>
          </p:nvSpPr>
          <p:spPr>
            <a:xfrm>
              <a:off x="3481584" y="262051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680" name="rc680"/>
            <p:cNvSpPr/>
            <p:nvPr/>
          </p:nvSpPr>
          <p:spPr>
            <a:xfrm>
              <a:off x="3746647" y="262051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81" name="rc681"/>
            <p:cNvSpPr/>
            <p:nvPr/>
          </p:nvSpPr>
          <p:spPr>
            <a:xfrm>
              <a:off x="4011710" y="262051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2" name="rc682"/>
            <p:cNvSpPr/>
            <p:nvPr/>
          </p:nvSpPr>
          <p:spPr>
            <a:xfrm>
              <a:off x="4276773" y="262051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83" name="rc683"/>
            <p:cNvSpPr/>
            <p:nvPr/>
          </p:nvSpPr>
          <p:spPr>
            <a:xfrm>
              <a:off x="4541836" y="262051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4" name="rc684"/>
            <p:cNvSpPr/>
            <p:nvPr/>
          </p:nvSpPr>
          <p:spPr>
            <a:xfrm>
              <a:off x="4806898" y="262051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85" name="rc685"/>
            <p:cNvSpPr/>
            <p:nvPr/>
          </p:nvSpPr>
          <p:spPr>
            <a:xfrm>
              <a:off x="5071961" y="262051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686" name="rc686"/>
            <p:cNvSpPr/>
            <p:nvPr/>
          </p:nvSpPr>
          <p:spPr>
            <a:xfrm>
              <a:off x="5337024" y="262051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87" name="rc687"/>
            <p:cNvSpPr/>
            <p:nvPr/>
          </p:nvSpPr>
          <p:spPr>
            <a:xfrm>
              <a:off x="5602087" y="262051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8" name="rc688"/>
            <p:cNvSpPr/>
            <p:nvPr/>
          </p:nvSpPr>
          <p:spPr>
            <a:xfrm>
              <a:off x="5867150" y="262051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89" name="rc689"/>
            <p:cNvSpPr/>
            <p:nvPr/>
          </p:nvSpPr>
          <p:spPr>
            <a:xfrm>
              <a:off x="6132213" y="262051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90" name="rc690"/>
            <p:cNvSpPr/>
            <p:nvPr/>
          </p:nvSpPr>
          <p:spPr>
            <a:xfrm>
              <a:off x="6397276"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91" name="rc691"/>
            <p:cNvSpPr/>
            <p:nvPr/>
          </p:nvSpPr>
          <p:spPr>
            <a:xfrm>
              <a:off x="6662338" y="262051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2" name="rc692"/>
            <p:cNvSpPr/>
            <p:nvPr/>
          </p:nvSpPr>
          <p:spPr>
            <a:xfrm>
              <a:off x="6927401" y="2620514"/>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93" name="rc693"/>
            <p:cNvSpPr/>
            <p:nvPr/>
          </p:nvSpPr>
          <p:spPr>
            <a:xfrm>
              <a:off x="7192464" y="262051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94" name="rc694"/>
            <p:cNvSpPr/>
            <p:nvPr/>
          </p:nvSpPr>
          <p:spPr>
            <a:xfrm>
              <a:off x="7457527" y="2620514"/>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95" name="rc695"/>
            <p:cNvSpPr/>
            <p:nvPr/>
          </p:nvSpPr>
          <p:spPr>
            <a:xfrm>
              <a:off x="7722590" y="262051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96" name="rc696"/>
            <p:cNvSpPr/>
            <p:nvPr/>
          </p:nvSpPr>
          <p:spPr>
            <a:xfrm>
              <a:off x="7987653" y="2620514"/>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97" name="rc697"/>
            <p:cNvSpPr/>
            <p:nvPr/>
          </p:nvSpPr>
          <p:spPr>
            <a:xfrm>
              <a:off x="8252716" y="2620514"/>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8" name="rc698"/>
            <p:cNvSpPr/>
            <p:nvPr/>
          </p:nvSpPr>
          <p:spPr>
            <a:xfrm>
              <a:off x="8517778" y="2620514"/>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99" name="rc699"/>
            <p:cNvSpPr/>
            <p:nvPr/>
          </p:nvSpPr>
          <p:spPr>
            <a:xfrm>
              <a:off x="8782841" y="262051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0" name="rc700"/>
            <p:cNvSpPr/>
            <p:nvPr/>
          </p:nvSpPr>
          <p:spPr>
            <a:xfrm>
              <a:off x="2686396" y="5449355"/>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701" name="rc701"/>
            <p:cNvSpPr/>
            <p:nvPr/>
          </p:nvSpPr>
          <p:spPr>
            <a:xfrm>
              <a:off x="2951458" y="5449355"/>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02" name="rc702"/>
            <p:cNvSpPr/>
            <p:nvPr/>
          </p:nvSpPr>
          <p:spPr>
            <a:xfrm>
              <a:off x="3216521" y="5449355"/>
              <a:ext cx="265062" cy="13470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03" name="rc703"/>
            <p:cNvSpPr/>
            <p:nvPr/>
          </p:nvSpPr>
          <p:spPr>
            <a:xfrm>
              <a:off x="3481584" y="5449355"/>
              <a:ext cx="265062" cy="13470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04" name="rc704"/>
            <p:cNvSpPr/>
            <p:nvPr/>
          </p:nvSpPr>
          <p:spPr>
            <a:xfrm>
              <a:off x="3746647" y="544935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05" name="rc705"/>
            <p:cNvSpPr/>
            <p:nvPr/>
          </p:nvSpPr>
          <p:spPr>
            <a:xfrm>
              <a:off x="4011710" y="5449355"/>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06" name="rc706"/>
            <p:cNvSpPr/>
            <p:nvPr/>
          </p:nvSpPr>
          <p:spPr>
            <a:xfrm>
              <a:off x="4276773" y="5449355"/>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07" name="rc707"/>
            <p:cNvSpPr/>
            <p:nvPr/>
          </p:nvSpPr>
          <p:spPr>
            <a:xfrm>
              <a:off x="4541836" y="5449355"/>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08" name="rc708"/>
            <p:cNvSpPr/>
            <p:nvPr/>
          </p:nvSpPr>
          <p:spPr>
            <a:xfrm>
              <a:off x="4806898" y="5449355"/>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09" name="rc709"/>
            <p:cNvSpPr/>
            <p:nvPr/>
          </p:nvSpPr>
          <p:spPr>
            <a:xfrm>
              <a:off x="5071961" y="5449355"/>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10" name="rc710"/>
            <p:cNvSpPr/>
            <p:nvPr/>
          </p:nvSpPr>
          <p:spPr>
            <a:xfrm>
              <a:off x="5337024" y="5449355"/>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11" name="rc711"/>
            <p:cNvSpPr/>
            <p:nvPr/>
          </p:nvSpPr>
          <p:spPr>
            <a:xfrm>
              <a:off x="5602087" y="5449355"/>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712" name="rc712"/>
            <p:cNvSpPr/>
            <p:nvPr/>
          </p:nvSpPr>
          <p:spPr>
            <a:xfrm>
              <a:off x="5867150" y="5449355"/>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13" name="rc713"/>
            <p:cNvSpPr/>
            <p:nvPr/>
          </p:nvSpPr>
          <p:spPr>
            <a:xfrm>
              <a:off x="6132213" y="5449355"/>
              <a:ext cx="265062" cy="13470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14" name="rc714"/>
            <p:cNvSpPr/>
            <p:nvPr/>
          </p:nvSpPr>
          <p:spPr>
            <a:xfrm>
              <a:off x="6397276" y="5449355"/>
              <a:ext cx="265062" cy="13470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15" name="rc715"/>
            <p:cNvSpPr/>
            <p:nvPr/>
          </p:nvSpPr>
          <p:spPr>
            <a:xfrm>
              <a:off x="6662338" y="5449355"/>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6" name="rc716"/>
            <p:cNvSpPr/>
            <p:nvPr/>
          </p:nvSpPr>
          <p:spPr>
            <a:xfrm>
              <a:off x="6927401" y="5449355"/>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7" name="rc717"/>
            <p:cNvSpPr/>
            <p:nvPr/>
          </p:nvSpPr>
          <p:spPr>
            <a:xfrm>
              <a:off x="7192464" y="5449355"/>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718" name="rc718"/>
            <p:cNvSpPr/>
            <p:nvPr/>
          </p:nvSpPr>
          <p:spPr>
            <a:xfrm>
              <a:off x="7457527" y="5449355"/>
              <a:ext cx="265062" cy="13470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719" name="rc719"/>
            <p:cNvSpPr/>
            <p:nvPr/>
          </p:nvSpPr>
          <p:spPr>
            <a:xfrm>
              <a:off x="7722590" y="5449355"/>
              <a:ext cx="265062" cy="13470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720" name="rc720"/>
            <p:cNvSpPr/>
            <p:nvPr/>
          </p:nvSpPr>
          <p:spPr>
            <a:xfrm>
              <a:off x="7987653" y="5449355"/>
              <a:ext cx="265062" cy="13470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721" name="rc721"/>
            <p:cNvSpPr/>
            <p:nvPr/>
          </p:nvSpPr>
          <p:spPr>
            <a:xfrm>
              <a:off x="8252716" y="5449355"/>
              <a:ext cx="265062" cy="13470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722" name="rc722"/>
            <p:cNvSpPr/>
            <p:nvPr/>
          </p:nvSpPr>
          <p:spPr>
            <a:xfrm>
              <a:off x="8517778" y="5449355"/>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23" name="rc723"/>
            <p:cNvSpPr/>
            <p:nvPr/>
          </p:nvSpPr>
          <p:spPr>
            <a:xfrm>
              <a:off x="8782841" y="5449355"/>
              <a:ext cx="265062" cy="13470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24" name="rc724"/>
            <p:cNvSpPr/>
            <p:nvPr/>
          </p:nvSpPr>
          <p:spPr>
            <a:xfrm>
              <a:off x="2686396" y="383287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25" name="rc725"/>
            <p:cNvSpPr/>
            <p:nvPr/>
          </p:nvSpPr>
          <p:spPr>
            <a:xfrm>
              <a:off x="2951458" y="383287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26" name="rc726"/>
            <p:cNvSpPr/>
            <p:nvPr/>
          </p:nvSpPr>
          <p:spPr>
            <a:xfrm>
              <a:off x="3216521" y="3832874"/>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727" name="rc727"/>
            <p:cNvSpPr/>
            <p:nvPr/>
          </p:nvSpPr>
          <p:spPr>
            <a:xfrm>
              <a:off x="3481584" y="3832874"/>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728" name="rc728"/>
            <p:cNvSpPr/>
            <p:nvPr/>
          </p:nvSpPr>
          <p:spPr>
            <a:xfrm>
              <a:off x="3746647" y="3832874"/>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29" name="rc729"/>
            <p:cNvSpPr/>
            <p:nvPr/>
          </p:nvSpPr>
          <p:spPr>
            <a:xfrm>
              <a:off x="4011710" y="383287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30" name="rc730"/>
            <p:cNvSpPr/>
            <p:nvPr/>
          </p:nvSpPr>
          <p:spPr>
            <a:xfrm>
              <a:off x="4276773" y="383287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31" name="rc731"/>
            <p:cNvSpPr/>
            <p:nvPr/>
          </p:nvSpPr>
          <p:spPr>
            <a:xfrm>
              <a:off x="4541836" y="383287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32" name="rc732"/>
            <p:cNvSpPr/>
            <p:nvPr/>
          </p:nvSpPr>
          <p:spPr>
            <a:xfrm>
              <a:off x="4806898" y="383287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33" name="rc733"/>
            <p:cNvSpPr/>
            <p:nvPr/>
          </p:nvSpPr>
          <p:spPr>
            <a:xfrm>
              <a:off x="5071961" y="3832874"/>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4" name="rc734"/>
            <p:cNvSpPr/>
            <p:nvPr/>
          </p:nvSpPr>
          <p:spPr>
            <a:xfrm>
              <a:off x="5337024" y="383287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35" name="rc735"/>
            <p:cNvSpPr/>
            <p:nvPr/>
          </p:nvSpPr>
          <p:spPr>
            <a:xfrm>
              <a:off x="5602087" y="383287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36" name="rc736"/>
            <p:cNvSpPr/>
            <p:nvPr/>
          </p:nvSpPr>
          <p:spPr>
            <a:xfrm>
              <a:off x="5867150" y="3832874"/>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37" name="rc737"/>
            <p:cNvSpPr/>
            <p:nvPr/>
          </p:nvSpPr>
          <p:spPr>
            <a:xfrm>
              <a:off x="6132213" y="383287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38" name="rc738"/>
            <p:cNvSpPr/>
            <p:nvPr/>
          </p:nvSpPr>
          <p:spPr>
            <a:xfrm>
              <a:off x="6397276" y="3832874"/>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39" name="rc739"/>
            <p:cNvSpPr/>
            <p:nvPr/>
          </p:nvSpPr>
          <p:spPr>
            <a:xfrm>
              <a:off x="6662338" y="3832874"/>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0" name="rc740"/>
            <p:cNvSpPr/>
            <p:nvPr/>
          </p:nvSpPr>
          <p:spPr>
            <a:xfrm>
              <a:off x="6927401" y="3832874"/>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41" name="rc741"/>
            <p:cNvSpPr/>
            <p:nvPr/>
          </p:nvSpPr>
          <p:spPr>
            <a:xfrm>
              <a:off x="7192464" y="383287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42" name="rc742"/>
            <p:cNvSpPr/>
            <p:nvPr/>
          </p:nvSpPr>
          <p:spPr>
            <a:xfrm>
              <a:off x="7457527" y="383287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43" name="rc743"/>
            <p:cNvSpPr/>
            <p:nvPr/>
          </p:nvSpPr>
          <p:spPr>
            <a:xfrm>
              <a:off x="7722590" y="3832874"/>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4" name="rc744"/>
            <p:cNvSpPr/>
            <p:nvPr/>
          </p:nvSpPr>
          <p:spPr>
            <a:xfrm>
              <a:off x="7987653" y="383287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45" name="rc745"/>
            <p:cNvSpPr/>
            <p:nvPr/>
          </p:nvSpPr>
          <p:spPr>
            <a:xfrm>
              <a:off x="8252716" y="383287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46" name="rc746"/>
            <p:cNvSpPr/>
            <p:nvPr/>
          </p:nvSpPr>
          <p:spPr>
            <a:xfrm>
              <a:off x="8517778" y="383287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47" name="rc747"/>
            <p:cNvSpPr/>
            <p:nvPr/>
          </p:nvSpPr>
          <p:spPr>
            <a:xfrm>
              <a:off x="8782841" y="383287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48" name="rc748"/>
            <p:cNvSpPr/>
            <p:nvPr/>
          </p:nvSpPr>
          <p:spPr>
            <a:xfrm>
              <a:off x="2686396" y="1812273"/>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49" name="rc749"/>
            <p:cNvSpPr/>
            <p:nvPr/>
          </p:nvSpPr>
          <p:spPr>
            <a:xfrm>
              <a:off x="2951458" y="181227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0" name="rc750"/>
            <p:cNvSpPr/>
            <p:nvPr/>
          </p:nvSpPr>
          <p:spPr>
            <a:xfrm>
              <a:off x="3216521"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51" name="rc751"/>
            <p:cNvSpPr/>
            <p:nvPr/>
          </p:nvSpPr>
          <p:spPr>
            <a:xfrm>
              <a:off x="3481584"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52" name="rc752"/>
            <p:cNvSpPr/>
            <p:nvPr/>
          </p:nvSpPr>
          <p:spPr>
            <a:xfrm>
              <a:off x="3746647"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53" name="rc753"/>
            <p:cNvSpPr/>
            <p:nvPr/>
          </p:nvSpPr>
          <p:spPr>
            <a:xfrm>
              <a:off x="4011710"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54" name="rc754"/>
            <p:cNvSpPr/>
            <p:nvPr/>
          </p:nvSpPr>
          <p:spPr>
            <a:xfrm>
              <a:off x="4276773" y="181227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5" name="rc755"/>
            <p:cNvSpPr/>
            <p:nvPr/>
          </p:nvSpPr>
          <p:spPr>
            <a:xfrm>
              <a:off x="4541836"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56" name="rc756"/>
            <p:cNvSpPr/>
            <p:nvPr/>
          </p:nvSpPr>
          <p:spPr>
            <a:xfrm>
              <a:off x="4806898"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57" name="rc757"/>
            <p:cNvSpPr/>
            <p:nvPr/>
          </p:nvSpPr>
          <p:spPr>
            <a:xfrm>
              <a:off x="5071961" y="1812273"/>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58" name="rc758"/>
            <p:cNvSpPr/>
            <p:nvPr/>
          </p:nvSpPr>
          <p:spPr>
            <a:xfrm>
              <a:off x="5337024"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59" name="rc759"/>
            <p:cNvSpPr/>
            <p:nvPr/>
          </p:nvSpPr>
          <p:spPr>
            <a:xfrm>
              <a:off x="5602087"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60" name="rc760"/>
            <p:cNvSpPr/>
            <p:nvPr/>
          </p:nvSpPr>
          <p:spPr>
            <a:xfrm>
              <a:off x="5867150"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1" name="rc761"/>
            <p:cNvSpPr/>
            <p:nvPr/>
          </p:nvSpPr>
          <p:spPr>
            <a:xfrm>
              <a:off x="6132213"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2" name="rc762"/>
            <p:cNvSpPr/>
            <p:nvPr/>
          </p:nvSpPr>
          <p:spPr>
            <a:xfrm>
              <a:off x="6397276"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3" name="rc763"/>
            <p:cNvSpPr/>
            <p:nvPr/>
          </p:nvSpPr>
          <p:spPr>
            <a:xfrm>
              <a:off x="6662338"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4" name="rc764"/>
            <p:cNvSpPr/>
            <p:nvPr/>
          </p:nvSpPr>
          <p:spPr>
            <a:xfrm>
              <a:off x="6927401"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65" name="rc765"/>
            <p:cNvSpPr/>
            <p:nvPr/>
          </p:nvSpPr>
          <p:spPr>
            <a:xfrm>
              <a:off x="7192464"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6" name="rc766"/>
            <p:cNvSpPr/>
            <p:nvPr/>
          </p:nvSpPr>
          <p:spPr>
            <a:xfrm>
              <a:off x="7457527" y="1812273"/>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67" name="rc767"/>
            <p:cNvSpPr/>
            <p:nvPr/>
          </p:nvSpPr>
          <p:spPr>
            <a:xfrm>
              <a:off x="7722590"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68" name="rc768"/>
            <p:cNvSpPr/>
            <p:nvPr/>
          </p:nvSpPr>
          <p:spPr>
            <a:xfrm>
              <a:off x="7987653" y="1812273"/>
              <a:ext cx="265062" cy="134706"/>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769" name="rc769"/>
            <p:cNvSpPr/>
            <p:nvPr/>
          </p:nvSpPr>
          <p:spPr>
            <a:xfrm>
              <a:off x="8252716" y="1812273"/>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70" name="rc770"/>
            <p:cNvSpPr/>
            <p:nvPr/>
          </p:nvSpPr>
          <p:spPr>
            <a:xfrm>
              <a:off x="8517778"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71" name="rc771"/>
            <p:cNvSpPr/>
            <p:nvPr/>
          </p:nvSpPr>
          <p:spPr>
            <a:xfrm>
              <a:off x="8782841" y="1812273"/>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72" name="rc772"/>
            <p:cNvSpPr/>
            <p:nvPr/>
          </p:nvSpPr>
          <p:spPr>
            <a:xfrm>
              <a:off x="2686396"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73" name="rc773"/>
            <p:cNvSpPr/>
            <p:nvPr/>
          </p:nvSpPr>
          <p:spPr>
            <a:xfrm>
              <a:off x="2951458"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74" name="rc774"/>
            <p:cNvSpPr/>
            <p:nvPr/>
          </p:nvSpPr>
          <p:spPr>
            <a:xfrm>
              <a:off x="3216521"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75" name="rc775"/>
            <p:cNvSpPr/>
            <p:nvPr/>
          </p:nvSpPr>
          <p:spPr>
            <a:xfrm>
              <a:off x="3481584" y="342875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76" name="rc776"/>
            <p:cNvSpPr/>
            <p:nvPr/>
          </p:nvSpPr>
          <p:spPr>
            <a:xfrm>
              <a:off x="3746647" y="3428754"/>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777" name="rc777"/>
            <p:cNvSpPr/>
            <p:nvPr/>
          </p:nvSpPr>
          <p:spPr>
            <a:xfrm>
              <a:off x="4011710"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78" name="rc778"/>
            <p:cNvSpPr/>
            <p:nvPr/>
          </p:nvSpPr>
          <p:spPr>
            <a:xfrm>
              <a:off x="4276773"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79" name="rc779"/>
            <p:cNvSpPr/>
            <p:nvPr/>
          </p:nvSpPr>
          <p:spPr>
            <a:xfrm>
              <a:off x="4541836"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0" name="rc780"/>
            <p:cNvSpPr/>
            <p:nvPr/>
          </p:nvSpPr>
          <p:spPr>
            <a:xfrm>
              <a:off x="4806898"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1" name="rc781"/>
            <p:cNvSpPr/>
            <p:nvPr/>
          </p:nvSpPr>
          <p:spPr>
            <a:xfrm>
              <a:off x="5071961" y="342875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82" name="rc782"/>
            <p:cNvSpPr/>
            <p:nvPr/>
          </p:nvSpPr>
          <p:spPr>
            <a:xfrm>
              <a:off x="5337024"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3" name="rc783"/>
            <p:cNvSpPr/>
            <p:nvPr/>
          </p:nvSpPr>
          <p:spPr>
            <a:xfrm>
              <a:off x="5602087"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4" name="rc784"/>
            <p:cNvSpPr/>
            <p:nvPr/>
          </p:nvSpPr>
          <p:spPr>
            <a:xfrm>
              <a:off x="5867150"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85" name="rc785"/>
            <p:cNvSpPr/>
            <p:nvPr/>
          </p:nvSpPr>
          <p:spPr>
            <a:xfrm>
              <a:off x="6132213"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6" name="rc786"/>
            <p:cNvSpPr/>
            <p:nvPr/>
          </p:nvSpPr>
          <p:spPr>
            <a:xfrm>
              <a:off x="6397276"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7" name="rc787"/>
            <p:cNvSpPr/>
            <p:nvPr/>
          </p:nvSpPr>
          <p:spPr>
            <a:xfrm>
              <a:off x="6662338"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8" name="rc788"/>
            <p:cNvSpPr/>
            <p:nvPr/>
          </p:nvSpPr>
          <p:spPr>
            <a:xfrm>
              <a:off x="6927401"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89" name="rc789"/>
            <p:cNvSpPr/>
            <p:nvPr/>
          </p:nvSpPr>
          <p:spPr>
            <a:xfrm>
              <a:off x="7192464"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90" name="rc790"/>
            <p:cNvSpPr/>
            <p:nvPr/>
          </p:nvSpPr>
          <p:spPr>
            <a:xfrm>
              <a:off x="7457527"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91" name="rc791"/>
            <p:cNvSpPr/>
            <p:nvPr/>
          </p:nvSpPr>
          <p:spPr>
            <a:xfrm>
              <a:off x="7722590" y="3428754"/>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92" name="rc792"/>
            <p:cNvSpPr/>
            <p:nvPr/>
          </p:nvSpPr>
          <p:spPr>
            <a:xfrm>
              <a:off x="7987653" y="3428754"/>
              <a:ext cx="265062" cy="134706"/>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93" name="rc793"/>
            <p:cNvSpPr/>
            <p:nvPr/>
          </p:nvSpPr>
          <p:spPr>
            <a:xfrm>
              <a:off x="8252716"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94" name="rc794"/>
            <p:cNvSpPr/>
            <p:nvPr/>
          </p:nvSpPr>
          <p:spPr>
            <a:xfrm>
              <a:off x="8517778"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95" name="rc795"/>
            <p:cNvSpPr/>
            <p:nvPr/>
          </p:nvSpPr>
          <p:spPr>
            <a:xfrm>
              <a:off x="8782841" y="3428754"/>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96" name="rc796"/>
            <p:cNvSpPr/>
            <p:nvPr/>
          </p:nvSpPr>
          <p:spPr>
            <a:xfrm>
              <a:off x="2686396" y="113873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97" name="rc797"/>
            <p:cNvSpPr/>
            <p:nvPr/>
          </p:nvSpPr>
          <p:spPr>
            <a:xfrm>
              <a:off x="2951458" y="113873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98" name="rc798"/>
            <p:cNvSpPr/>
            <p:nvPr/>
          </p:nvSpPr>
          <p:spPr>
            <a:xfrm>
              <a:off x="3216521"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9" name="rc799"/>
            <p:cNvSpPr/>
            <p:nvPr/>
          </p:nvSpPr>
          <p:spPr>
            <a:xfrm>
              <a:off x="3481584" y="1138739"/>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0" name="rc800"/>
            <p:cNvSpPr/>
            <p:nvPr/>
          </p:nvSpPr>
          <p:spPr>
            <a:xfrm>
              <a:off x="3746647"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1" name="rc801"/>
            <p:cNvSpPr/>
            <p:nvPr/>
          </p:nvSpPr>
          <p:spPr>
            <a:xfrm>
              <a:off x="4011710" y="1138739"/>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2" name="rc802"/>
            <p:cNvSpPr/>
            <p:nvPr/>
          </p:nvSpPr>
          <p:spPr>
            <a:xfrm>
              <a:off x="4276773"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3" name="rc803"/>
            <p:cNvSpPr/>
            <p:nvPr/>
          </p:nvSpPr>
          <p:spPr>
            <a:xfrm>
              <a:off x="4541836"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4" name="rc804"/>
            <p:cNvSpPr/>
            <p:nvPr/>
          </p:nvSpPr>
          <p:spPr>
            <a:xfrm>
              <a:off x="4806898"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5" name="rc805"/>
            <p:cNvSpPr/>
            <p:nvPr/>
          </p:nvSpPr>
          <p:spPr>
            <a:xfrm>
              <a:off x="5071961"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6" name="rc806"/>
            <p:cNvSpPr/>
            <p:nvPr/>
          </p:nvSpPr>
          <p:spPr>
            <a:xfrm>
              <a:off x="5337024"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7" name="rc807"/>
            <p:cNvSpPr/>
            <p:nvPr/>
          </p:nvSpPr>
          <p:spPr>
            <a:xfrm>
              <a:off x="5602087" y="1138739"/>
              <a:ext cx="265062" cy="13470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08" name="rc808"/>
            <p:cNvSpPr/>
            <p:nvPr/>
          </p:nvSpPr>
          <p:spPr>
            <a:xfrm>
              <a:off x="5867150" y="1138739"/>
              <a:ext cx="265062" cy="13470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9" name="rc809"/>
            <p:cNvSpPr/>
            <p:nvPr/>
          </p:nvSpPr>
          <p:spPr>
            <a:xfrm>
              <a:off x="6132213"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0" name="rc810"/>
            <p:cNvSpPr/>
            <p:nvPr/>
          </p:nvSpPr>
          <p:spPr>
            <a:xfrm>
              <a:off x="6397276"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1" name="rc811"/>
            <p:cNvSpPr/>
            <p:nvPr/>
          </p:nvSpPr>
          <p:spPr>
            <a:xfrm>
              <a:off x="6662338"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2" name="rc812"/>
            <p:cNvSpPr/>
            <p:nvPr/>
          </p:nvSpPr>
          <p:spPr>
            <a:xfrm>
              <a:off x="6927401"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3" name="rc813"/>
            <p:cNvSpPr/>
            <p:nvPr/>
          </p:nvSpPr>
          <p:spPr>
            <a:xfrm>
              <a:off x="7192464"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4" name="rc814"/>
            <p:cNvSpPr/>
            <p:nvPr/>
          </p:nvSpPr>
          <p:spPr>
            <a:xfrm>
              <a:off x="7457527"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5" name="rc815"/>
            <p:cNvSpPr/>
            <p:nvPr/>
          </p:nvSpPr>
          <p:spPr>
            <a:xfrm>
              <a:off x="7722590"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6" name="rc816"/>
            <p:cNvSpPr/>
            <p:nvPr/>
          </p:nvSpPr>
          <p:spPr>
            <a:xfrm>
              <a:off x="7987653"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7" name="rc817"/>
            <p:cNvSpPr/>
            <p:nvPr/>
          </p:nvSpPr>
          <p:spPr>
            <a:xfrm>
              <a:off x="8252716" y="113873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18" name="rc818"/>
            <p:cNvSpPr/>
            <p:nvPr/>
          </p:nvSpPr>
          <p:spPr>
            <a:xfrm>
              <a:off x="8517778" y="1138739"/>
              <a:ext cx="265062" cy="134706"/>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9" name="rc819"/>
            <p:cNvSpPr/>
            <p:nvPr/>
          </p:nvSpPr>
          <p:spPr>
            <a:xfrm>
              <a:off x="8782841" y="1138739"/>
              <a:ext cx="265062" cy="134706"/>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20" name="rc820"/>
            <p:cNvSpPr/>
            <p:nvPr/>
          </p:nvSpPr>
          <p:spPr>
            <a:xfrm>
              <a:off x="2686396" y="5314649"/>
              <a:ext cx="265062" cy="13470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21" name="rc821"/>
            <p:cNvSpPr/>
            <p:nvPr/>
          </p:nvSpPr>
          <p:spPr>
            <a:xfrm>
              <a:off x="2951458" y="5314649"/>
              <a:ext cx="265062" cy="134706"/>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822" name="rc822"/>
            <p:cNvSpPr/>
            <p:nvPr/>
          </p:nvSpPr>
          <p:spPr>
            <a:xfrm>
              <a:off x="3216521" y="5314649"/>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23" name="rc823"/>
            <p:cNvSpPr/>
            <p:nvPr/>
          </p:nvSpPr>
          <p:spPr>
            <a:xfrm>
              <a:off x="3481584" y="5314649"/>
              <a:ext cx="265062" cy="13470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24" name="rc824"/>
            <p:cNvSpPr/>
            <p:nvPr/>
          </p:nvSpPr>
          <p:spPr>
            <a:xfrm>
              <a:off x="3746647" y="5314649"/>
              <a:ext cx="265062" cy="13470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825" name="rc825"/>
            <p:cNvSpPr/>
            <p:nvPr/>
          </p:nvSpPr>
          <p:spPr>
            <a:xfrm>
              <a:off x="4011710" y="5314649"/>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26" name="rc826"/>
            <p:cNvSpPr/>
            <p:nvPr/>
          </p:nvSpPr>
          <p:spPr>
            <a:xfrm>
              <a:off x="4276773" y="5314649"/>
              <a:ext cx="265062" cy="13470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27" name="rc827"/>
            <p:cNvSpPr/>
            <p:nvPr/>
          </p:nvSpPr>
          <p:spPr>
            <a:xfrm>
              <a:off x="4541836" y="5314649"/>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28" name="rc828"/>
            <p:cNvSpPr/>
            <p:nvPr/>
          </p:nvSpPr>
          <p:spPr>
            <a:xfrm>
              <a:off x="4806898" y="5314649"/>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29" name="rc829"/>
            <p:cNvSpPr/>
            <p:nvPr/>
          </p:nvSpPr>
          <p:spPr>
            <a:xfrm>
              <a:off x="5071961" y="5314649"/>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30" name="rc830"/>
            <p:cNvSpPr/>
            <p:nvPr/>
          </p:nvSpPr>
          <p:spPr>
            <a:xfrm>
              <a:off x="5337024" y="5314649"/>
              <a:ext cx="265062" cy="13470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31" name="rc831"/>
            <p:cNvSpPr/>
            <p:nvPr/>
          </p:nvSpPr>
          <p:spPr>
            <a:xfrm>
              <a:off x="5602087" y="5314649"/>
              <a:ext cx="265062" cy="13470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832" name="rc832"/>
            <p:cNvSpPr/>
            <p:nvPr/>
          </p:nvSpPr>
          <p:spPr>
            <a:xfrm>
              <a:off x="5867150" y="5314649"/>
              <a:ext cx="265062" cy="13470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33" name="rc833"/>
            <p:cNvSpPr/>
            <p:nvPr/>
          </p:nvSpPr>
          <p:spPr>
            <a:xfrm>
              <a:off x="6132213" y="5314649"/>
              <a:ext cx="265062" cy="13470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34" name="rc834"/>
            <p:cNvSpPr/>
            <p:nvPr/>
          </p:nvSpPr>
          <p:spPr>
            <a:xfrm>
              <a:off x="6397276" y="5314649"/>
              <a:ext cx="265062" cy="13470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35" name="rc835"/>
            <p:cNvSpPr/>
            <p:nvPr/>
          </p:nvSpPr>
          <p:spPr>
            <a:xfrm>
              <a:off x="6662338" y="5314649"/>
              <a:ext cx="265062" cy="134706"/>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36" name="rc836"/>
            <p:cNvSpPr/>
            <p:nvPr/>
          </p:nvSpPr>
          <p:spPr>
            <a:xfrm>
              <a:off x="6927401" y="5314649"/>
              <a:ext cx="265062" cy="13470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837" name="rc837"/>
            <p:cNvSpPr/>
            <p:nvPr/>
          </p:nvSpPr>
          <p:spPr>
            <a:xfrm>
              <a:off x="7192464" y="5314649"/>
              <a:ext cx="265062" cy="134706"/>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38" name="rc838"/>
            <p:cNvSpPr/>
            <p:nvPr/>
          </p:nvSpPr>
          <p:spPr>
            <a:xfrm>
              <a:off x="7457527" y="5314649"/>
              <a:ext cx="265062" cy="13470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39" name="rc839"/>
            <p:cNvSpPr/>
            <p:nvPr/>
          </p:nvSpPr>
          <p:spPr>
            <a:xfrm>
              <a:off x="7722590" y="5314649"/>
              <a:ext cx="265062" cy="134706"/>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40" name="rc840"/>
            <p:cNvSpPr/>
            <p:nvPr/>
          </p:nvSpPr>
          <p:spPr>
            <a:xfrm>
              <a:off x="7987653" y="5314649"/>
              <a:ext cx="265062" cy="13470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41" name="rc841"/>
            <p:cNvSpPr/>
            <p:nvPr/>
          </p:nvSpPr>
          <p:spPr>
            <a:xfrm>
              <a:off x="8252716" y="5314649"/>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42" name="rc842"/>
            <p:cNvSpPr/>
            <p:nvPr/>
          </p:nvSpPr>
          <p:spPr>
            <a:xfrm>
              <a:off x="8517778" y="5314649"/>
              <a:ext cx="265062" cy="13470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43" name="rc843"/>
            <p:cNvSpPr/>
            <p:nvPr/>
          </p:nvSpPr>
          <p:spPr>
            <a:xfrm>
              <a:off x="8782841" y="5314649"/>
              <a:ext cx="265062" cy="13470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44" name="tx844"/>
            <p:cNvSpPr/>
            <p:nvPr/>
          </p:nvSpPr>
          <p:spPr>
            <a:xfrm>
              <a:off x="859002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45" name="tx845"/>
            <p:cNvSpPr/>
            <p:nvPr/>
          </p:nvSpPr>
          <p:spPr>
            <a:xfrm>
              <a:off x="885508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46" name="tx846"/>
            <p:cNvSpPr/>
            <p:nvPr/>
          </p:nvSpPr>
          <p:spPr>
            <a:xfrm>
              <a:off x="275863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47" name="tx847"/>
            <p:cNvSpPr/>
            <p:nvPr/>
          </p:nvSpPr>
          <p:spPr>
            <a:xfrm>
              <a:off x="302370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8" name="tx848"/>
            <p:cNvSpPr/>
            <p:nvPr/>
          </p:nvSpPr>
          <p:spPr>
            <a:xfrm>
              <a:off x="328876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9" name="tx849"/>
            <p:cNvSpPr/>
            <p:nvPr/>
          </p:nvSpPr>
          <p:spPr>
            <a:xfrm>
              <a:off x="355382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0" name="tx850"/>
            <p:cNvSpPr/>
            <p:nvPr/>
          </p:nvSpPr>
          <p:spPr>
            <a:xfrm>
              <a:off x="381888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1" name="tx851"/>
            <p:cNvSpPr/>
            <p:nvPr/>
          </p:nvSpPr>
          <p:spPr>
            <a:xfrm>
              <a:off x="408395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2" name="tx852"/>
            <p:cNvSpPr/>
            <p:nvPr/>
          </p:nvSpPr>
          <p:spPr>
            <a:xfrm>
              <a:off x="434901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3" name="tx853"/>
            <p:cNvSpPr/>
            <p:nvPr/>
          </p:nvSpPr>
          <p:spPr>
            <a:xfrm>
              <a:off x="461407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4" name="tx854"/>
            <p:cNvSpPr/>
            <p:nvPr/>
          </p:nvSpPr>
          <p:spPr>
            <a:xfrm>
              <a:off x="487914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5" name="tx855"/>
            <p:cNvSpPr/>
            <p:nvPr/>
          </p:nvSpPr>
          <p:spPr>
            <a:xfrm>
              <a:off x="514420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6" name="tx856"/>
            <p:cNvSpPr/>
            <p:nvPr/>
          </p:nvSpPr>
          <p:spPr>
            <a:xfrm>
              <a:off x="540926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7" name="tx857"/>
            <p:cNvSpPr/>
            <p:nvPr/>
          </p:nvSpPr>
          <p:spPr>
            <a:xfrm>
              <a:off x="567432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8" name="tx858"/>
            <p:cNvSpPr/>
            <p:nvPr/>
          </p:nvSpPr>
          <p:spPr>
            <a:xfrm>
              <a:off x="593939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9" name="tx859"/>
            <p:cNvSpPr/>
            <p:nvPr/>
          </p:nvSpPr>
          <p:spPr>
            <a:xfrm>
              <a:off x="620445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0" name="tx860"/>
            <p:cNvSpPr/>
            <p:nvPr/>
          </p:nvSpPr>
          <p:spPr>
            <a:xfrm>
              <a:off x="646951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1" name="tx861"/>
            <p:cNvSpPr/>
            <p:nvPr/>
          </p:nvSpPr>
          <p:spPr>
            <a:xfrm>
              <a:off x="673458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62" name="tx862"/>
            <p:cNvSpPr/>
            <p:nvPr/>
          </p:nvSpPr>
          <p:spPr>
            <a:xfrm>
              <a:off x="699964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3" name="tx863"/>
            <p:cNvSpPr/>
            <p:nvPr/>
          </p:nvSpPr>
          <p:spPr>
            <a:xfrm>
              <a:off x="726470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64" name="tx864"/>
            <p:cNvSpPr/>
            <p:nvPr/>
          </p:nvSpPr>
          <p:spPr>
            <a:xfrm>
              <a:off x="752976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5" name="tx865"/>
            <p:cNvSpPr/>
            <p:nvPr/>
          </p:nvSpPr>
          <p:spPr>
            <a:xfrm>
              <a:off x="779483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66" name="tx866"/>
            <p:cNvSpPr/>
            <p:nvPr/>
          </p:nvSpPr>
          <p:spPr>
            <a:xfrm>
              <a:off x="8059894" y="332360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67" name="tx867"/>
            <p:cNvSpPr/>
            <p:nvPr/>
          </p:nvSpPr>
          <p:spPr>
            <a:xfrm>
              <a:off x="832495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68" name="tx868"/>
            <p:cNvSpPr/>
            <p:nvPr/>
          </p:nvSpPr>
          <p:spPr>
            <a:xfrm>
              <a:off x="859002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69" name="tx869"/>
            <p:cNvSpPr/>
            <p:nvPr/>
          </p:nvSpPr>
          <p:spPr>
            <a:xfrm>
              <a:off x="885508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70" name="tx870"/>
            <p:cNvSpPr/>
            <p:nvPr/>
          </p:nvSpPr>
          <p:spPr>
            <a:xfrm>
              <a:off x="275863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1" name="tx871"/>
            <p:cNvSpPr/>
            <p:nvPr/>
          </p:nvSpPr>
          <p:spPr>
            <a:xfrm>
              <a:off x="302370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2" name="tx872"/>
            <p:cNvSpPr/>
            <p:nvPr/>
          </p:nvSpPr>
          <p:spPr>
            <a:xfrm>
              <a:off x="328876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3" name="tx873"/>
            <p:cNvSpPr/>
            <p:nvPr/>
          </p:nvSpPr>
          <p:spPr>
            <a:xfrm>
              <a:off x="3553826"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4" name="tx874"/>
            <p:cNvSpPr/>
            <p:nvPr/>
          </p:nvSpPr>
          <p:spPr>
            <a:xfrm>
              <a:off x="3818889"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5" name="tx875"/>
            <p:cNvSpPr/>
            <p:nvPr/>
          </p:nvSpPr>
          <p:spPr>
            <a:xfrm>
              <a:off x="4083952"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6" name="tx876"/>
            <p:cNvSpPr/>
            <p:nvPr/>
          </p:nvSpPr>
          <p:spPr>
            <a:xfrm>
              <a:off x="4349014"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7" name="tx877"/>
            <p:cNvSpPr/>
            <p:nvPr/>
          </p:nvSpPr>
          <p:spPr>
            <a:xfrm>
              <a:off x="461407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8" name="tx878"/>
            <p:cNvSpPr/>
            <p:nvPr/>
          </p:nvSpPr>
          <p:spPr>
            <a:xfrm>
              <a:off x="487914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9" name="tx879"/>
            <p:cNvSpPr/>
            <p:nvPr/>
          </p:nvSpPr>
          <p:spPr>
            <a:xfrm>
              <a:off x="514420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0" name="tx880"/>
            <p:cNvSpPr/>
            <p:nvPr/>
          </p:nvSpPr>
          <p:spPr>
            <a:xfrm>
              <a:off x="5409266"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1" name="tx881"/>
            <p:cNvSpPr/>
            <p:nvPr/>
          </p:nvSpPr>
          <p:spPr>
            <a:xfrm>
              <a:off x="5674329"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2" name="tx882"/>
            <p:cNvSpPr/>
            <p:nvPr/>
          </p:nvSpPr>
          <p:spPr>
            <a:xfrm>
              <a:off x="5939392"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3" name="tx883"/>
            <p:cNvSpPr/>
            <p:nvPr/>
          </p:nvSpPr>
          <p:spPr>
            <a:xfrm>
              <a:off x="6204454"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4" name="tx884"/>
            <p:cNvSpPr/>
            <p:nvPr/>
          </p:nvSpPr>
          <p:spPr>
            <a:xfrm>
              <a:off x="6469517" y="14350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5" name="tx885"/>
            <p:cNvSpPr/>
            <p:nvPr/>
          </p:nvSpPr>
          <p:spPr>
            <a:xfrm>
              <a:off x="673458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86" name="tx886"/>
            <p:cNvSpPr/>
            <p:nvPr/>
          </p:nvSpPr>
          <p:spPr>
            <a:xfrm>
              <a:off x="699964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87" name="tx887"/>
            <p:cNvSpPr/>
            <p:nvPr/>
          </p:nvSpPr>
          <p:spPr>
            <a:xfrm>
              <a:off x="7264706"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8" name="tx888"/>
            <p:cNvSpPr/>
            <p:nvPr/>
          </p:nvSpPr>
          <p:spPr>
            <a:xfrm>
              <a:off x="7529769"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9" name="tx889"/>
            <p:cNvSpPr/>
            <p:nvPr/>
          </p:nvSpPr>
          <p:spPr>
            <a:xfrm>
              <a:off x="7794832" y="14350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0" name="tx890"/>
            <p:cNvSpPr/>
            <p:nvPr/>
          </p:nvSpPr>
          <p:spPr>
            <a:xfrm>
              <a:off x="8059894"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91" name="tx891"/>
            <p:cNvSpPr/>
            <p:nvPr/>
          </p:nvSpPr>
          <p:spPr>
            <a:xfrm>
              <a:off x="8324957"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92" name="tx892"/>
            <p:cNvSpPr/>
            <p:nvPr/>
          </p:nvSpPr>
          <p:spPr>
            <a:xfrm>
              <a:off x="8590020"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93" name="tx893"/>
            <p:cNvSpPr/>
            <p:nvPr/>
          </p:nvSpPr>
          <p:spPr>
            <a:xfrm>
              <a:off x="8855083" y="14350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94" name="tx894"/>
            <p:cNvSpPr/>
            <p:nvPr/>
          </p:nvSpPr>
          <p:spPr>
            <a:xfrm>
              <a:off x="2758637" y="41291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5" name="tx895"/>
            <p:cNvSpPr/>
            <p:nvPr/>
          </p:nvSpPr>
          <p:spPr>
            <a:xfrm>
              <a:off x="302370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96" name="tx896"/>
            <p:cNvSpPr/>
            <p:nvPr/>
          </p:nvSpPr>
          <p:spPr>
            <a:xfrm>
              <a:off x="328876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97" name="tx897"/>
            <p:cNvSpPr/>
            <p:nvPr/>
          </p:nvSpPr>
          <p:spPr>
            <a:xfrm>
              <a:off x="3553826"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98" name="tx898"/>
            <p:cNvSpPr/>
            <p:nvPr/>
          </p:nvSpPr>
          <p:spPr>
            <a:xfrm>
              <a:off x="3818889"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99" name="tx899"/>
            <p:cNvSpPr/>
            <p:nvPr/>
          </p:nvSpPr>
          <p:spPr>
            <a:xfrm>
              <a:off x="4083952"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00" name="tx900"/>
            <p:cNvSpPr/>
            <p:nvPr/>
          </p:nvSpPr>
          <p:spPr>
            <a:xfrm>
              <a:off x="4349014"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01" name="tx901"/>
            <p:cNvSpPr/>
            <p:nvPr/>
          </p:nvSpPr>
          <p:spPr>
            <a:xfrm>
              <a:off x="461407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02" name="tx902"/>
            <p:cNvSpPr/>
            <p:nvPr/>
          </p:nvSpPr>
          <p:spPr>
            <a:xfrm>
              <a:off x="487914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3" name="tx903"/>
            <p:cNvSpPr/>
            <p:nvPr/>
          </p:nvSpPr>
          <p:spPr>
            <a:xfrm>
              <a:off x="514420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4" name="tx904"/>
            <p:cNvSpPr/>
            <p:nvPr/>
          </p:nvSpPr>
          <p:spPr>
            <a:xfrm>
              <a:off x="5409266"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5" name="tx905"/>
            <p:cNvSpPr/>
            <p:nvPr/>
          </p:nvSpPr>
          <p:spPr>
            <a:xfrm>
              <a:off x="5674329"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6" name="tx906"/>
            <p:cNvSpPr/>
            <p:nvPr/>
          </p:nvSpPr>
          <p:spPr>
            <a:xfrm>
              <a:off x="5939392"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07" name="tx907"/>
            <p:cNvSpPr/>
            <p:nvPr/>
          </p:nvSpPr>
          <p:spPr>
            <a:xfrm>
              <a:off x="6204454"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8" name="tx908"/>
            <p:cNvSpPr/>
            <p:nvPr/>
          </p:nvSpPr>
          <p:spPr>
            <a:xfrm>
              <a:off x="646951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9" name="tx909"/>
            <p:cNvSpPr/>
            <p:nvPr/>
          </p:nvSpPr>
          <p:spPr>
            <a:xfrm>
              <a:off x="673458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0" name="tx910"/>
            <p:cNvSpPr/>
            <p:nvPr/>
          </p:nvSpPr>
          <p:spPr>
            <a:xfrm>
              <a:off x="699964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11" name="tx911"/>
            <p:cNvSpPr/>
            <p:nvPr/>
          </p:nvSpPr>
          <p:spPr>
            <a:xfrm>
              <a:off x="7264706"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12" name="tx912"/>
            <p:cNvSpPr/>
            <p:nvPr/>
          </p:nvSpPr>
          <p:spPr>
            <a:xfrm>
              <a:off x="7529769"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13" name="tx913"/>
            <p:cNvSpPr/>
            <p:nvPr/>
          </p:nvSpPr>
          <p:spPr>
            <a:xfrm>
              <a:off x="7794832" y="41291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14" name="tx914"/>
            <p:cNvSpPr/>
            <p:nvPr/>
          </p:nvSpPr>
          <p:spPr>
            <a:xfrm>
              <a:off x="8059894"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15" name="tx915"/>
            <p:cNvSpPr/>
            <p:nvPr/>
          </p:nvSpPr>
          <p:spPr>
            <a:xfrm>
              <a:off x="8324957"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16" name="tx916"/>
            <p:cNvSpPr/>
            <p:nvPr/>
          </p:nvSpPr>
          <p:spPr>
            <a:xfrm>
              <a:off x="8590020"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17" name="tx917"/>
            <p:cNvSpPr/>
            <p:nvPr/>
          </p:nvSpPr>
          <p:spPr>
            <a:xfrm>
              <a:off x="8855083" y="4129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18" name="tx918"/>
            <p:cNvSpPr/>
            <p:nvPr/>
          </p:nvSpPr>
          <p:spPr>
            <a:xfrm>
              <a:off x="275863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9" name="tx919"/>
            <p:cNvSpPr/>
            <p:nvPr/>
          </p:nvSpPr>
          <p:spPr>
            <a:xfrm>
              <a:off x="302370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20" name="tx920"/>
            <p:cNvSpPr/>
            <p:nvPr/>
          </p:nvSpPr>
          <p:spPr>
            <a:xfrm>
              <a:off x="328876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21" name="tx921"/>
            <p:cNvSpPr/>
            <p:nvPr/>
          </p:nvSpPr>
          <p:spPr>
            <a:xfrm>
              <a:off x="3553826"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2" name="tx922"/>
            <p:cNvSpPr/>
            <p:nvPr/>
          </p:nvSpPr>
          <p:spPr>
            <a:xfrm>
              <a:off x="3818889"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3" name="tx923"/>
            <p:cNvSpPr/>
            <p:nvPr/>
          </p:nvSpPr>
          <p:spPr>
            <a:xfrm>
              <a:off x="4083952"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4" name="tx924"/>
            <p:cNvSpPr/>
            <p:nvPr/>
          </p:nvSpPr>
          <p:spPr>
            <a:xfrm>
              <a:off x="4349014"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5" name="tx925"/>
            <p:cNvSpPr/>
            <p:nvPr/>
          </p:nvSpPr>
          <p:spPr>
            <a:xfrm>
              <a:off x="461407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6" name="tx926"/>
            <p:cNvSpPr/>
            <p:nvPr/>
          </p:nvSpPr>
          <p:spPr>
            <a:xfrm>
              <a:off x="487914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7" name="tx927"/>
            <p:cNvSpPr/>
            <p:nvPr/>
          </p:nvSpPr>
          <p:spPr>
            <a:xfrm>
              <a:off x="514420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8" name="tx928"/>
            <p:cNvSpPr/>
            <p:nvPr/>
          </p:nvSpPr>
          <p:spPr>
            <a:xfrm>
              <a:off x="5409266"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9" name="tx929"/>
            <p:cNvSpPr/>
            <p:nvPr/>
          </p:nvSpPr>
          <p:spPr>
            <a:xfrm>
              <a:off x="5674329"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0" name="tx930"/>
            <p:cNvSpPr/>
            <p:nvPr/>
          </p:nvSpPr>
          <p:spPr>
            <a:xfrm>
              <a:off x="5939392"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1" name="tx931"/>
            <p:cNvSpPr/>
            <p:nvPr/>
          </p:nvSpPr>
          <p:spPr>
            <a:xfrm>
              <a:off x="6204454"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32" name="tx932"/>
            <p:cNvSpPr/>
            <p:nvPr/>
          </p:nvSpPr>
          <p:spPr>
            <a:xfrm>
              <a:off x="646951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3" name="tx933"/>
            <p:cNvSpPr/>
            <p:nvPr/>
          </p:nvSpPr>
          <p:spPr>
            <a:xfrm>
              <a:off x="673458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4" name="tx934"/>
            <p:cNvSpPr/>
            <p:nvPr/>
          </p:nvSpPr>
          <p:spPr>
            <a:xfrm>
              <a:off x="6999643"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35" name="tx935"/>
            <p:cNvSpPr/>
            <p:nvPr/>
          </p:nvSpPr>
          <p:spPr>
            <a:xfrm>
              <a:off x="7264706"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36" name="tx936"/>
            <p:cNvSpPr/>
            <p:nvPr/>
          </p:nvSpPr>
          <p:spPr>
            <a:xfrm>
              <a:off x="7529769"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7" name="tx937"/>
            <p:cNvSpPr/>
            <p:nvPr/>
          </p:nvSpPr>
          <p:spPr>
            <a:xfrm>
              <a:off x="7794832"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38" name="tx938"/>
            <p:cNvSpPr/>
            <p:nvPr/>
          </p:nvSpPr>
          <p:spPr>
            <a:xfrm>
              <a:off x="8059894"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939" name="tx939"/>
            <p:cNvSpPr/>
            <p:nvPr/>
          </p:nvSpPr>
          <p:spPr>
            <a:xfrm>
              <a:off x="8324957"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40" name="tx940"/>
            <p:cNvSpPr/>
            <p:nvPr/>
          </p:nvSpPr>
          <p:spPr>
            <a:xfrm>
              <a:off x="8590020" y="23780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41" name="tx941"/>
            <p:cNvSpPr/>
            <p:nvPr/>
          </p:nvSpPr>
          <p:spPr>
            <a:xfrm>
              <a:off x="8855083" y="23779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42" name="tx942"/>
            <p:cNvSpPr/>
            <p:nvPr/>
          </p:nvSpPr>
          <p:spPr>
            <a:xfrm>
              <a:off x="2758637"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43" name="tx943"/>
            <p:cNvSpPr/>
            <p:nvPr/>
          </p:nvSpPr>
          <p:spPr>
            <a:xfrm>
              <a:off x="302370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44" name="tx944"/>
            <p:cNvSpPr/>
            <p:nvPr/>
          </p:nvSpPr>
          <p:spPr>
            <a:xfrm>
              <a:off x="328876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45" name="tx945"/>
            <p:cNvSpPr/>
            <p:nvPr/>
          </p:nvSpPr>
          <p:spPr>
            <a:xfrm>
              <a:off x="3553826"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6" name="tx946"/>
            <p:cNvSpPr/>
            <p:nvPr/>
          </p:nvSpPr>
          <p:spPr>
            <a:xfrm>
              <a:off x="3818889"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47" name="tx947"/>
            <p:cNvSpPr/>
            <p:nvPr/>
          </p:nvSpPr>
          <p:spPr>
            <a:xfrm>
              <a:off x="4083952"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48" name="tx948"/>
            <p:cNvSpPr/>
            <p:nvPr/>
          </p:nvSpPr>
          <p:spPr>
            <a:xfrm>
              <a:off x="4349014"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49" name="tx949"/>
            <p:cNvSpPr/>
            <p:nvPr/>
          </p:nvSpPr>
          <p:spPr>
            <a:xfrm>
              <a:off x="4614077"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50" name="tx950"/>
            <p:cNvSpPr/>
            <p:nvPr/>
          </p:nvSpPr>
          <p:spPr>
            <a:xfrm>
              <a:off x="487914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51" name="tx951"/>
            <p:cNvSpPr/>
            <p:nvPr/>
          </p:nvSpPr>
          <p:spPr>
            <a:xfrm>
              <a:off x="5144203" y="49373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52" name="tx952"/>
            <p:cNvSpPr/>
            <p:nvPr/>
          </p:nvSpPr>
          <p:spPr>
            <a:xfrm>
              <a:off x="5409266"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53" name="tx953"/>
            <p:cNvSpPr/>
            <p:nvPr/>
          </p:nvSpPr>
          <p:spPr>
            <a:xfrm>
              <a:off x="5674329"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54" name="tx954"/>
            <p:cNvSpPr/>
            <p:nvPr/>
          </p:nvSpPr>
          <p:spPr>
            <a:xfrm>
              <a:off x="5939392"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55" name="tx955"/>
            <p:cNvSpPr/>
            <p:nvPr/>
          </p:nvSpPr>
          <p:spPr>
            <a:xfrm>
              <a:off x="6204454"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56" name="tx956"/>
            <p:cNvSpPr/>
            <p:nvPr/>
          </p:nvSpPr>
          <p:spPr>
            <a:xfrm>
              <a:off x="6469517"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57" name="tx957"/>
            <p:cNvSpPr/>
            <p:nvPr/>
          </p:nvSpPr>
          <p:spPr>
            <a:xfrm>
              <a:off x="6734580"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58" name="tx958"/>
            <p:cNvSpPr/>
            <p:nvPr/>
          </p:nvSpPr>
          <p:spPr>
            <a:xfrm>
              <a:off x="6999643"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59" name="tx959"/>
            <p:cNvSpPr/>
            <p:nvPr/>
          </p:nvSpPr>
          <p:spPr>
            <a:xfrm>
              <a:off x="7264706" y="49373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960" name="tx960"/>
            <p:cNvSpPr/>
            <p:nvPr/>
          </p:nvSpPr>
          <p:spPr>
            <a:xfrm>
              <a:off x="7529769"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61" name="tx961"/>
            <p:cNvSpPr/>
            <p:nvPr/>
          </p:nvSpPr>
          <p:spPr>
            <a:xfrm>
              <a:off x="7794832" y="4937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62" name="tx962"/>
            <p:cNvSpPr/>
            <p:nvPr/>
          </p:nvSpPr>
          <p:spPr>
            <a:xfrm>
              <a:off x="8059894" y="493908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63" name="tx963"/>
            <p:cNvSpPr/>
            <p:nvPr/>
          </p:nvSpPr>
          <p:spPr>
            <a:xfrm>
              <a:off x="8324957" y="49387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64" name="tx964"/>
            <p:cNvSpPr/>
            <p:nvPr/>
          </p:nvSpPr>
          <p:spPr>
            <a:xfrm>
              <a:off x="275863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5" name="tx965"/>
            <p:cNvSpPr/>
            <p:nvPr/>
          </p:nvSpPr>
          <p:spPr>
            <a:xfrm>
              <a:off x="302370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6" name="tx966"/>
            <p:cNvSpPr/>
            <p:nvPr/>
          </p:nvSpPr>
          <p:spPr>
            <a:xfrm>
              <a:off x="328876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67" name="tx967"/>
            <p:cNvSpPr/>
            <p:nvPr/>
          </p:nvSpPr>
          <p:spPr>
            <a:xfrm>
              <a:off x="3553826"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8" name="tx968"/>
            <p:cNvSpPr/>
            <p:nvPr/>
          </p:nvSpPr>
          <p:spPr>
            <a:xfrm>
              <a:off x="3818889"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69" name="tx969"/>
            <p:cNvSpPr/>
            <p:nvPr/>
          </p:nvSpPr>
          <p:spPr>
            <a:xfrm>
              <a:off x="4083952"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0" name="tx970"/>
            <p:cNvSpPr/>
            <p:nvPr/>
          </p:nvSpPr>
          <p:spPr>
            <a:xfrm>
              <a:off x="4349014"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1" name="tx971"/>
            <p:cNvSpPr/>
            <p:nvPr/>
          </p:nvSpPr>
          <p:spPr>
            <a:xfrm>
              <a:off x="461407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2" name="tx972"/>
            <p:cNvSpPr/>
            <p:nvPr/>
          </p:nvSpPr>
          <p:spPr>
            <a:xfrm>
              <a:off x="487914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3" name="tx973"/>
            <p:cNvSpPr/>
            <p:nvPr/>
          </p:nvSpPr>
          <p:spPr>
            <a:xfrm>
              <a:off x="514420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4" name="tx974"/>
            <p:cNvSpPr/>
            <p:nvPr/>
          </p:nvSpPr>
          <p:spPr>
            <a:xfrm>
              <a:off x="5409266"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5" name="tx975"/>
            <p:cNvSpPr/>
            <p:nvPr/>
          </p:nvSpPr>
          <p:spPr>
            <a:xfrm>
              <a:off x="5674329"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6" name="tx976"/>
            <p:cNvSpPr/>
            <p:nvPr/>
          </p:nvSpPr>
          <p:spPr>
            <a:xfrm>
              <a:off x="5939392"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77" name="tx977"/>
            <p:cNvSpPr/>
            <p:nvPr/>
          </p:nvSpPr>
          <p:spPr>
            <a:xfrm>
              <a:off x="6204454"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78" name="tx978"/>
            <p:cNvSpPr/>
            <p:nvPr/>
          </p:nvSpPr>
          <p:spPr>
            <a:xfrm>
              <a:off x="6469517"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79" name="tx979"/>
            <p:cNvSpPr/>
            <p:nvPr/>
          </p:nvSpPr>
          <p:spPr>
            <a:xfrm>
              <a:off x="673458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80" name="tx980"/>
            <p:cNvSpPr/>
            <p:nvPr/>
          </p:nvSpPr>
          <p:spPr>
            <a:xfrm>
              <a:off x="699964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81" name="tx981"/>
            <p:cNvSpPr/>
            <p:nvPr/>
          </p:nvSpPr>
          <p:spPr>
            <a:xfrm>
              <a:off x="7264706"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82" name="tx982"/>
            <p:cNvSpPr/>
            <p:nvPr/>
          </p:nvSpPr>
          <p:spPr>
            <a:xfrm>
              <a:off x="7529769"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83" name="tx983"/>
            <p:cNvSpPr/>
            <p:nvPr/>
          </p:nvSpPr>
          <p:spPr>
            <a:xfrm>
              <a:off x="7794832"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84" name="tx984"/>
            <p:cNvSpPr/>
            <p:nvPr/>
          </p:nvSpPr>
          <p:spPr>
            <a:xfrm>
              <a:off x="8059894"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85" name="tx985"/>
            <p:cNvSpPr/>
            <p:nvPr/>
          </p:nvSpPr>
          <p:spPr>
            <a:xfrm>
              <a:off x="8324957" y="210854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86" name="tx986"/>
            <p:cNvSpPr/>
            <p:nvPr/>
          </p:nvSpPr>
          <p:spPr>
            <a:xfrm>
              <a:off x="8590020"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987" name="tx987"/>
            <p:cNvSpPr/>
            <p:nvPr/>
          </p:nvSpPr>
          <p:spPr>
            <a:xfrm>
              <a:off x="8855083" y="21086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88" name="tx988"/>
            <p:cNvSpPr/>
            <p:nvPr/>
          </p:nvSpPr>
          <p:spPr>
            <a:xfrm>
              <a:off x="275863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89" name="tx989"/>
            <p:cNvSpPr/>
            <p:nvPr/>
          </p:nvSpPr>
          <p:spPr>
            <a:xfrm>
              <a:off x="302370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90" name="tx990"/>
            <p:cNvSpPr/>
            <p:nvPr/>
          </p:nvSpPr>
          <p:spPr>
            <a:xfrm>
              <a:off x="3288763"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91" name="tx991"/>
            <p:cNvSpPr/>
            <p:nvPr/>
          </p:nvSpPr>
          <p:spPr>
            <a:xfrm>
              <a:off x="3553826"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92" name="tx992"/>
            <p:cNvSpPr/>
            <p:nvPr/>
          </p:nvSpPr>
          <p:spPr>
            <a:xfrm>
              <a:off x="3818889"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93" name="tx993"/>
            <p:cNvSpPr/>
            <p:nvPr/>
          </p:nvSpPr>
          <p:spPr>
            <a:xfrm>
              <a:off x="4083952"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94" name="tx994"/>
            <p:cNvSpPr/>
            <p:nvPr/>
          </p:nvSpPr>
          <p:spPr>
            <a:xfrm>
              <a:off x="4349014"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995" name="tx995"/>
            <p:cNvSpPr/>
            <p:nvPr/>
          </p:nvSpPr>
          <p:spPr>
            <a:xfrm>
              <a:off x="461407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96" name="tx996"/>
            <p:cNvSpPr/>
            <p:nvPr/>
          </p:nvSpPr>
          <p:spPr>
            <a:xfrm>
              <a:off x="487914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97" name="tx997"/>
            <p:cNvSpPr/>
            <p:nvPr/>
          </p:nvSpPr>
          <p:spPr>
            <a:xfrm>
              <a:off x="5144203" y="25126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8" name="tx998"/>
            <p:cNvSpPr/>
            <p:nvPr/>
          </p:nvSpPr>
          <p:spPr>
            <a:xfrm>
              <a:off x="5409266" y="25126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99" name="tx999"/>
            <p:cNvSpPr/>
            <p:nvPr/>
          </p:nvSpPr>
          <p:spPr>
            <a:xfrm>
              <a:off x="5674329"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00" name="tx1000"/>
            <p:cNvSpPr/>
            <p:nvPr/>
          </p:nvSpPr>
          <p:spPr>
            <a:xfrm>
              <a:off x="5939392"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01" name="tx1001"/>
            <p:cNvSpPr/>
            <p:nvPr/>
          </p:nvSpPr>
          <p:spPr>
            <a:xfrm>
              <a:off x="6204454"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02" name="tx1002"/>
            <p:cNvSpPr/>
            <p:nvPr/>
          </p:nvSpPr>
          <p:spPr>
            <a:xfrm>
              <a:off x="646951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003" name="tx1003"/>
            <p:cNvSpPr/>
            <p:nvPr/>
          </p:nvSpPr>
          <p:spPr>
            <a:xfrm>
              <a:off x="673458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04" name="tx1004"/>
            <p:cNvSpPr/>
            <p:nvPr/>
          </p:nvSpPr>
          <p:spPr>
            <a:xfrm>
              <a:off x="6999643" y="25126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05" name="tx1005"/>
            <p:cNvSpPr/>
            <p:nvPr/>
          </p:nvSpPr>
          <p:spPr>
            <a:xfrm>
              <a:off x="7264706" y="25126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06" name="tx1006"/>
            <p:cNvSpPr/>
            <p:nvPr/>
          </p:nvSpPr>
          <p:spPr>
            <a:xfrm>
              <a:off x="2758637"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07" name="tx1007"/>
            <p:cNvSpPr/>
            <p:nvPr/>
          </p:nvSpPr>
          <p:spPr>
            <a:xfrm>
              <a:off x="3023700"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08" name="tx1008"/>
            <p:cNvSpPr/>
            <p:nvPr/>
          </p:nvSpPr>
          <p:spPr>
            <a:xfrm>
              <a:off x="328876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09" name="tx1009"/>
            <p:cNvSpPr/>
            <p:nvPr/>
          </p:nvSpPr>
          <p:spPr>
            <a:xfrm>
              <a:off x="3553826"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10" name="tx1010"/>
            <p:cNvSpPr/>
            <p:nvPr/>
          </p:nvSpPr>
          <p:spPr>
            <a:xfrm>
              <a:off x="3818889"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11" name="tx1011"/>
            <p:cNvSpPr/>
            <p:nvPr/>
          </p:nvSpPr>
          <p:spPr>
            <a:xfrm>
              <a:off x="4083952"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12" name="tx1012"/>
            <p:cNvSpPr/>
            <p:nvPr/>
          </p:nvSpPr>
          <p:spPr>
            <a:xfrm>
              <a:off x="4349014"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13" name="tx1013"/>
            <p:cNvSpPr/>
            <p:nvPr/>
          </p:nvSpPr>
          <p:spPr>
            <a:xfrm>
              <a:off x="4614077" y="39958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14" name="tx1014"/>
            <p:cNvSpPr/>
            <p:nvPr/>
          </p:nvSpPr>
          <p:spPr>
            <a:xfrm>
              <a:off x="487914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15" name="tx1015"/>
            <p:cNvSpPr/>
            <p:nvPr/>
          </p:nvSpPr>
          <p:spPr>
            <a:xfrm>
              <a:off x="514420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16" name="tx1016"/>
            <p:cNvSpPr/>
            <p:nvPr/>
          </p:nvSpPr>
          <p:spPr>
            <a:xfrm>
              <a:off x="5409266"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17" name="tx1017"/>
            <p:cNvSpPr/>
            <p:nvPr/>
          </p:nvSpPr>
          <p:spPr>
            <a:xfrm>
              <a:off x="5674329" y="39944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18" name="tx1018"/>
            <p:cNvSpPr/>
            <p:nvPr/>
          </p:nvSpPr>
          <p:spPr>
            <a:xfrm>
              <a:off x="5939392"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19" name="tx1019"/>
            <p:cNvSpPr/>
            <p:nvPr/>
          </p:nvSpPr>
          <p:spPr>
            <a:xfrm>
              <a:off x="6204454"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020" name="tx1020"/>
            <p:cNvSpPr/>
            <p:nvPr/>
          </p:nvSpPr>
          <p:spPr>
            <a:xfrm>
              <a:off x="6469517"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21" name="tx1021"/>
            <p:cNvSpPr/>
            <p:nvPr/>
          </p:nvSpPr>
          <p:spPr>
            <a:xfrm>
              <a:off x="673458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22" name="tx1022"/>
            <p:cNvSpPr/>
            <p:nvPr/>
          </p:nvSpPr>
          <p:spPr>
            <a:xfrm>
              <a:off x="699964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23" name="tx1023"/>
            <p:cNvSpPr/>
            <p:nvPr/>
          </p:nvSpPr>
          <p:spPr>
            <a:xfrm>
              <a:off x="7264706"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24" name="tx1024"/>
            <p:cNvSpPr/>
            <p:nvPr/>
          </p:nvSpPr>
          <p:spPr>
            <a:xfrm>
              <a:off x="7529769"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25" name="tx1025"/>
            <p:cNvSpPr/>
            <p:nvPr/>
          </p:nvSpPr>
          <p:spPr>
            <a:xfrm>
              <a:off x="7794832"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26" name="tx1026"/>
            <p:cNvSpPr/>
            <p:nvPr/>
          </p:nvSpPr>
          <p:spPr>
            <a:xfrm>
              <a:off x="8059894"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27" name="tx1027"/>
            <p:cNvSpPr/>
            <p:nvPr/>
          </p:nvSpPr>
          <p:spPr>
            <a:xfrm>
              <a:off x="8324957" y="399714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028" name="tx1028"/>
            <p:cNvSpPr/>
            <p:nvPr/>
          </p:nvSpPr>
          <p:spPr>
            <a:xfrm>
              <a:off x="8590020"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29" name="tx1029"/>
            <p:cNvSpPr/>
            <p:nvPr/>
          </p:nvSpPr>
          <p:spPr>
            <a:xfrm>
              <a:off x="8855083" y="39944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30" name="tx1030"/>
            <p:cNvSpPr/>
            <p:nvPr/>
          </p:nvSpPr>
          <p:spPr>
            <a:xfrm>
              <a:off x="5409266"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1" name="tx1031"/>
            <p:cNvSpPr/>
            <p:nvPr/>
          </p:nvSpPr>
          <p:spPr>
            <a:xfrm>
              <a:off x="5674329"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2" name="tx1032"/>
            <p:cNvSpPr/>
            <p:nvPr/>
          </p:nvSpPr>
          <p:spPr>
            <a:xfrm>
              <a:off x="5939392"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3" name="tx1033"/>
            <p:cNvSpPr/>
            <p:nvPr/>
          </p:nvSpPr>
          <p:spPr>
            <a:xfrm>
              <a:off x="6204454"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4" name="tx1034"/>
            <p:cNvSpPr/>
            <p:nvPr/>
          </p:nvSpPr>
          <p:spPr>
            <a:xfrm>
              <a:off x="646951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5" name="tx1035"/>
            <p:cNvSpPr/>
            <p:nvPr/>
          </p:nvSpPr>
          <p:spPr>
            <a:xfrm>
              <a:off x="673458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6" name="tx1036"/>
            <p:cNvSpPr/>
            <p:nvPr/>
          </p:nvSpPr>
          <p:spPr>
            <a:xfrm>
              <a:off x="699964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7" name="tx1037"/>
            <p:cNvSpPr/>
            <p:nvPr/>
          </p:nvSpPr>
          <p:spPr>
            <a:xfrm>
              <a:off x="7264706"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8" name="tx1038"/>
            <p:cNvSpPr/>
            <p:nvPr/>
          </p:nvSpPr>
          <p:spPr>
            <a:xfrm>
              <a:off x="7529769"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39" name="tx1039"/>
            <p:cNvSpPr/>
            <p:nvPr/>
          </p:nvSpPr>
          <p:spPr>
            <a:xfrm>
              <a:off x="7794832"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0" name="tx1040"/>
            <p:cNvSpPr/>
            <p:nvPr/>
          </p:nvSpPr>
          <p:spPr>
            <a:xfrm>
              <a:off x="8059894"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041" name="tx1041"/>
            <p:cNvSpPr/>
            <p:nvPr/>
          </p:nvSpPr>
          <p:spPr>
            <a:xfrm>
              <a:off x="832495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2" name="tx1042"/>
            <p:cNvSpPr/>
            <p:nvPr/>
          </p:nvSpPr>
          <p:spPr>
            <a:xfrm>
              <a:off x="859002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3" name="tx1043"/>
            <p:cNvSpPr/>
            <p:nvPr/>
          </p:nvSpPr>
          <p:spPr>
            <a:xfrm>
              <a:off x="885508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044" name="tx1044"/>
            <p:cNvSpPr/>
            <p:nvPr/>
          </p:nvSpPr>
          <p:spPr>
            <a:xfrm>
              <a:off x="275863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045" name="tx1045"/>
            <p:cNvSpPr/>
            <p:nvPr/>
          </p:nvSpPr>
          <p:spPr>
            <a:xfrm>
              <a:off x="302370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6" name="tx1046"/>
            <p:cNvSpPr/>
            <p:nvPr/>
          </p:nvSpPr>
          <p:spPr>
            <a:xfrm>
              <a:off x="328876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7" name="tx1047"/>
            <p:cNvSpPr/>
            <p:nvPr/>
          </p:nvSpPr>
          <p:spPr>
            <a:xfrm>
              <a:off x="3553826"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48" name="tx1048"/>
            <p:cNvSpPr/>
            <p:nvPr/>
          </p:nvSpPr>
          <p:spPr>
            <a:xfrm>
              <a:off x="3818889"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49" name="tx1049"/>
            <p:cNvSpPr/>
            <p:nvPr/>
          </p:nvSpPr>
          <p:spPr>
            <a:xfrm>
              <a:off x="4083952"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50" name="tx1050"/>
            <p:cNvSpPr/>
            <p:nvPr/>
          </p:nvSpPr>
          <p:spPr>
            <a:xfrm>
              <a:off x="4349014" y="35903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1" name="tx1051"/>
            <p:cNvSpPr/>
            <p:nvPr/>
          </p:nvSpPr>
          <p:spPr>
            <a:xfrm>
              <a:off x="461407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52" name="tx1052"/>
            <p:cNvSpPr/>
            <p:nvPr/>
          </p:nvSpPr>
          <p:spPr>
            <a:xfrm>
              <a:off x="4879140" y="359032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53" name="tx1053"/>
            <p:cNvSpPr/>
            <p:nvPr/>
          </p:nvSpPr>
          <p:spPr>
            <a:xfrm>
              <a:off x="514420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54" name="tx1054"/>
            <p:cNvSpPr/>
            <p:nvPr/>
          </p:nvSpPr>
          <p:spPr>
            <a:xfrm>
              <a:off x="5409266"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55" name="tx1055"/>
            <p:cNvSpPr/>
            <p:nvPr/>
          </p:nvSpPr>
          <p:spPr>
            <a:xfrm>
              <a:off x="5674329"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56" name="tx1056"/>
            <p:cNvSpPr/>
            <p:nvPr/>
          </p:nvSpPr>
          <p:spPr>
            <a:xfrm>
              <a:off x="5939392"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57" name="tx1057"/>
            <p:cNvSpPr/>
            <p:nvPr/>
          </p:nvSpPr>
          <p:spPr>
            <a:xfrm>
              <a:off x="6204454"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58" name="tx1058"/>
            <p:cNvSpPr/>
            <p:nvPr/>
          </p:nvSpPr>
          <p:spPr>
            <a:xfrm>
              <a:off x="646951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59" name="tx1059"/>
            <p:cNvSpPr/>
            <p:nvPr/>
          </p:nvSpPr>
          <p:spPr>
            <a:xfrm>
              <a:off x="673458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60" name="tx1060"/>
            <p:cNvSpPr/>
            <p:nvPr/>
          </p:nvSpPr>
          <p:spPr>
            <a:xfrm>
              <a:off x="699964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061" name="tx1061"/>
            <p:cNvSpPr/>
            <p:nvPr/>
          </p:nvSpPr>
          <p:spPr>
            <a:xfrm>
              <a:off x="7264706"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2" name="tx1062"/>
            <p:cNvSpPr/>
            <p:nvPr/>
          </p:nvSpPr>
          <p:spPr>
            <a:xfrm>
              <a:off x="7529769"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3" name="tx1063"/>
            <p:cNvSpPr/>
            <p:nvPr/>
          </p:nvSpPr>
          <p:spPr>
            <a:xfrm>
              <a:off x="7794832"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4" name="tx1064"/>
            <p:cNvSpPr/>
            <p:nvPr/>
          </p:nvSpPr>
          <p:spPr>
            <a:xfrm>
              <a:off x="8059894"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5" name="tx1065"/>
            <p:cNvSpPr/>
            <p:nvPr/>
          </p:nvSpPr>
          <p:spPr>
            <a:xfrm>
              <a:off x="8324957"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66" name="tx1066"/>
            <p:cNvSpPr/>
            <p:nvPr/>
          </p:nvSpPr>
          <p:spPr>
            <a:xfrm>
              <a:off x="8590020"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7" name="tx1067"/>
            <p:cNvSpPr/>
            <p:nvPr/>
          </p:nvSpPr>
          <p:spPr>
            <a:xfrm>
              <a:off x="8855083" y="35903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68" name="tx1068"/>
            <p:cNvSpPr/>
            <p:nvPr/>
          </p:nvSpPr>
          <p:spPr>
            <a:xfrm>
              <a:off x="7529769" y="25126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69" name="tx1069"/>
            <p:cNvSpPr/>
            <p:nvPr/>
          </p:nvSpPr>
          <p:spPr>
            <a:xfrm>
              <a:off x="7794832"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70" name="tx1070"/>
            <p:cNvSpPr/>
            <p:nvPr/>
          </p:nvSpPr>
          <p:spPr>
            <a:xfrm>
              <a:off x="8059894"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71" name="tx1071"/>
            <p:cNvSpPr/>
            <p:nvPr/>
          </p:nvSpPr>
          <p:spPr>
            <a:xfrm>
              <a:off x="8324957"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72" name="tx1072"/>
            <p:cNvSpPr/>
            <p:nvPr/>
          </p:nvSpPr>
          <p:spPr>
            <a:xfrm>
              <a:off x="8590020"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73" name="tx1073"/>
            <p:cNvSpPr/>
            <p:nvPr/>
          </p:nvSpPr>
          <p:spPr>
            <a:xfrm>
              <a:off x="8855083" y="25127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74" name="tx1074"/>
            <p:cNvSpPr/>
            <p:nvPr/>
          </p:nvSpPr>
          <p:spPr>
            <a:xfrm>
              <a:off x="275863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75" name="tx1075"/>
            <p:cNvSpPr/>
            <p:nvPr/>
          </p:nvSpPr>
          <p:spPr>
            <a:xfrm>
              <a:off x="3023700"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76" name="tx1076"/>
            <p:cNvSpPr/>
            <p:nvPr/>
          </p:nvSpPr>
          <p:spPr>
            <a:xfrm>
              <a:off x="3288763"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77" name="tx1077"/>
            <p:cNvSpPr/>
            <p:nvPr/>
          </p:nvSpPr>
          <p:spPr>
            <a:xfrm>
              <a:off x="3553826"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78" name="tx1078"/>
            <p:cNvSpPr/>
            <p:nvPr/>
          </p:nvSpPr>
          <p:spPr>
            <a:xfrm>
              <a:off x="3818889"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79" name="tx1079"/>
            <p:cNvSpPr/>
            <p:nvPr/>
          </p:nvSpPr>
          <p:spPr>
            <a:xfrm>
              <a:off x="4083952"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0" name="tx1080"/>
            <p:cNvSpPr/>
            <p:nvPr/>
          </p:nvSpPr>
          <p:spPr>
            <a:xfrm>
              <a:off x="4349014"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81" name="tx1081"/>
            <p:cNvSpPr/>
            <p:nvPr/>
          </p:nvSpPr>
          <p:spPr>
            <a:xfrm>
              <a:off x="461407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82" name="tx1082"/>
            <p:cNvSpPr/>
            <p:nvPr/>
          </p:nvSpPr>
          <p:spPr>
            <a:xfrm>
              <a:off x="487914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83" name="tx1083"/>
            <p:cNvSpPr/>
            <p:nvPr/>
          </p:nvSpPr>
          <p:spPr>
            <a:xfrm>
              <a:off x="5144203"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84" name="tx1084"/>
            <p:cNvSpPr/>
            <p:nvPr/>
          </p:nvSpPr>
          <p:spPr>
            <a:xfrm>
              <a:off x="5409266"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85" name="tx1085"/>
            <p:cNvSpPr/>
            <p:nvPr/>
          </p:nvSpPr>
          <p:spPr>
            <a:xfrm>
              <a:off x="5674329"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86" name="tx1086"/>
            <p:cNvSpPr/>
            <p:nvPr/>
          </p:nvSpPr>
          <p:spPr>
            <a:xfrm>
              <a:off x="5939392"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87" name="tx1087"/>
            <p:cNvSpPr/>
            <p:nvPr/>
          </p:nvSpPr>
          <p:spPr>
            <a:xfrm>
              <a:off x="6204454"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088" name="tx1088"/>
            <p:cNvSpPr/>
            <p:nvPr/>
          </p:nvSpPr>
          <p:spPr>
            <a:xfrm>
              <a:off x="646951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089" name="tx1089"/>
            <p:cNvSpPr/>
            <p:nvPr/>
          </p:nvSpPr>
          <p:spPr>
            <a:xfrm>
              <a:off x="673458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090" name="tx1090"/>
            <p:cNvSpPr/>
            <p:nvPr/>
          </p:nvSpPr>
          <p:spPr>
            <a:xfrm>
              <a:off x="6999643"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91" name="tx1091"/>
            <p:cNvSpPr/>
            <p:nvPr/>
          </p:nvSpPr>
          <p:spPr>
            <a:xfrm>
              <a:off x="7264706"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92" name="tx1092"/>
            <p:cNvSpPr/>
            <p:nvPr/>
          </p:nvSpPr>
          <p:spPr>
            <a:xfrm>
              <a:off x="7529769"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93" name="tx1093"/>
            <p:cNvSpPr/>
            <p:nvPr/>
          </p:nvSpPr>
          <p:spPr>
            <a:xfrm>
              <a:off x="7794832"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94" name="tx1094"/>
            <p:cNvSpPr/>
            <p:nvPr/>
          </p:nvSpPr>
          <p:spPr>
            <a:xfrm>
              <a:off x="8059894"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95" name="tx1095"/>
            <p:cNvSpPr/>
            <p:nvPr/>
          </p:nvSpPr>
          <p:spPr>
            <a:xfrm>
              <a:off x="8324957"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096" name="tx1096"/>
            <p:cNvSpPr/>
            <p:nvPr/>
          </p:nvSpPr>
          <p:spPr>
            <a:xfrm>
              <a:off x="8590020" y="3186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097" name="tx1097"/>
            <p:cNvSpPr/>
            <p:nvPr/>
          </p:nvSpPr>
          <p:spPr>
            <a:xfrm>
              <a:off x="8855083" y="31862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98" name="tx1098"/>
            <p:cNvSpPr/>
            <p:nvPr/>
          </p:nvSpPr>
          <p:spPr>
            <a:xfrm>
              <a:off x="275863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099" name="tx1099"/>
            <p:cNvSpPr/>
            <p:nvPr/>
          </p:nvSpPr>
          <p:spPr>
            <a:xfrm>
              <a:off x="302370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00" name="tx1100"/>
            <p:cNvSpPr/>
            <p:nvPr/>
          </p:nvSpPr>
          <p:spPr>
            <a:xfrm>
              <a:off x="328876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01" name="tx1101"/>
            <p:cNvSpPr/>
            <p:nvPr/>
          </p:nvSpPr>
          <p:spPr>
            <a:xfrm>
              <a:off x="355382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02" name="tx1102"/>
            <p:cNvSpPr/>
            <p:nvPr/>
          </p:nvSpPr>
          <p:spPr>
            <a:xfrm>
              <a:off x="381888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3" name="tx1103"/>
            <p:cNvSpPr/>
            <p:nvPr/>
          </p:nvSpPr>
          <p:spPr>
            <a:xfrm>
              <a:off x="408395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04" name="tx1104"/>
            <p:cNvSpPr/>
            <p:nvPr/>
          </p:nvSpPr>
          <p:spPr>
            <a:xfrm>
              <a:off x="434901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05" name="tx1105"/>
            <p:cNvSpPr/>
            <p:nvPr/>
          </p:nvSpPr>
          <p:spPr>
            <a:xfrm>
              <a:off x="461407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06" name="tx1106"/>
            <p:cNvSpPr/>
            <p:nvPr/>
          </p:nvSpPr>
          <p:spPr>
            <a:xfrm>
              <a:off x="487914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07" name="tx1107"/>
            <p:cNvSpPr/>
            <p:nvPr/>
          </p:nvSpPr>
          <p:spPr>
            <a:xfrm>
              <a:off x="5144203"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08" name="tx1108"/>
            <p:cNvSpPr/>
            <p:nvPr/>
          </p:nvSpPr>
          <p:spPr>
            <a:xfrm>
              <a:off x="5409266"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09" name="tx1109"/>
            <p:cNvSpPr/>
            <p:nvPr/>
          </p:nvSpPr>
          <p:spPr>
            <a:xfrm>
              <a:off x="5674329"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10" name="tx1110"/>
            <p:cNvSpPr/>
            <p:nvPr/>
          </p:nvSpPr>
          <p:spPr>
            <a:xfrm>
              <a:off x="593939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11" name="tx1111"/>
            <p:cNvSpPr/>
            <p:nvPr/>
          </p:nvSpPr>
          <p:spPr>
            <a:xfrm>
              <a:off x="620445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12" name="tx1112"/>
            <p:cNvSpPr/>
            <p:nvPr/>
          </p:nvSpPr>
          <p:spPr>
            <a:xfrm>
              <a:off x="646951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3" name="tx1113"/>
            <p:cNvSpPr/>
            <p:nvPr/>
          </p:nvSpPr>
          <p:spPr>
            <a:xfrm>
              <a:off x="6734580"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14" name="tx1114"/>
            <p:cNvSpPr/>
            <p:nvPr/>
          </p:nvSpPr>
          <p:spPr>
            <a:xfrm>
              <a:off x="6999643"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15" name="tx1115"/>
            <p:cNvSpPr/>
            <p:nvPr/>
          </p:nvSpPr>
          <p:spPr>
            <a:xfrm>
              <a:off x="7264706"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16" name="tx1116"/>
            <p:cNvSpPr/>
            <p:nvPr/>
          </p:nvSpPr>
          <p:spPr>
            <a:xfrm>
              <a:off x="7529769"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17" name="tx1117"/>
            <p:cNvSpPr/>
            <p:nvPr/>
          </p:nvSpPr>
          <p:spPr>
            <a:xfrm>
              <a:off x="7794832"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8" name="tx1118"/>
            <p:cNvSpPr/>
            <p:nvPr/>
          </p:nvSpPr>
          <p:spPr>
            <a:xfrm>
              <a:off x="8059894"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19" name="tx1119"/>
            <p:cNvSpPr/>
            <p:nvPr/>
          </p:nvSpPr>
          <p:spPr>
            <a:xfrm>
              <a:off x="8324957"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20" name="tx1120"/>
            <p:cNvSpPr/>
            <p:nvPr/>
          </p:nvSpPr>
          <p:spPr>
            <a:xfrm>
              <a:off x="8590020" y="4398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21" name="tx1121"/>
            <p:cNvSpPr/>
            <p:nvPr/>
          </p:nvSpPr>
          <p:spPr>
            <a:xfrm>
              <a:off x="8855083" y="439856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22" name="tx1122"/>
            <p:cNvSpPr/>
            <p:nvPr/>
          </p:nvSpPr>
          <p:spPr>
            <a:xfrm>
              <a:off x="275863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23" name="tx1123"/>
            <p:cNvSpPr/>
            <p:nvPr/>
          </p:nvSpPr>
          <p:spPr>
            <a:xfrm>
              <a:off x="302370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4" name="tx1124"/>
            <p:cNvSpPr/>
            <p:nvPr/>
          </p:nvSpPr>
          <p:spPr>
            <a:xfrm>
              <a:off x="328876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25" name="tx1125"/>
            <p:cNvSpPr/>
            <p:nvPr/>
          </p:nvSpPr>
          <p:spPr>
            <a:xfrm>
              <a:off x="3553826"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6" name="tx1126"/>
            <p:cNvSpPr/>
            <p:nvPr/>
          </p:nvSpPr>
          <p:spPr>
            <a:xfrm>
              <a:off x="3818889"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27" name="tx1127"/>
            <p:cNvSpPr/>
            <p:nvPr/>
          </p:nvSpPr>
          <p:spPr>
            <a:xfrm>
              <a:off x="4083952"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28" name="tx1128"/>
            <p:cNvSpPr/>
            <p:nvPr/>
          </p:nvSpPr>
          <p:spPr>
            <a:xfrm>
              <a:off x="4349014"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29" name="tx1129"/>
            <p:cNvSpPr/>
            <p:nvPr/>
          </p:nvSpPr>
          <p:spPr>
            <a:xfrm>
              <a:off x="4614077"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30" name="tx1130"/>
            <p:cNvSpPr/>
            <p:nvPr/>
          </p:nvSpPr>
          <p:spPr>
            <a:xfrm>
              <a:off x="4879140"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1" name="tx1131"/>
            <p:cNvSpPr/>
            <p:nvPr/>
          </p:nvSpPr>
          <p:spPr>
            <a:xfrm>
              <a:off x="5144203" y="103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2" name="tx1132"/>
            <p:cNvSpPr/>
            <p:nvPr/>
          </p:nvSpPr>
          <p:spPr>
            <a:xfrm>
              <a:off x="275863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3" name="tx1133"/>
            <p:cNvSpPr/>
            <p:nvPr/>
          </p:nvSpPr>
          <p:spPr>
            <a:xfrm>
              <a:off x="302370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4" name="tx1134"/>
            <p:cNvSpPr/>
            <p:nvPr/>
          </p:nvSpPr>
          <p:spPr>
            <a:xfrm>
              <a:off x="328876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5" name="tx1135"/>
            <p:cNvSpPr/>
            <p:nvPr/>
          </p:nvSpPr>
          <p:spPr>
            <a:xfrm>
              <a:off x="3553826"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6" name="tx1136"/>
            <p:cNvSpPr/>
            <p:nvPr/>
          </p:nvSpPr>
          <p:spPr>
            <a:xfrm>
              <a:off x="3818889"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37" name="tx1137"/>
            <p:cNvSpPr/>
            <p:nvPr/>
          </p:nvSpPr>
          <p:spPr>
            <a:xfrm>
              <a:off x="4083952"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38" name="tx1138"/>
            <p:cNvSpPr/>
            <p:nvPr/>
          </p:nvSpPr>
          <p:spPr>
            <a:xfrm>
              <a:off x="4349014"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39" name="tx1139"/>
            <p:cNvSpPr/>
            <p:nvPr/>
          </p:nvSpPr>
          <p:spPr>
            <a:xfrm>
              <a:off x="461407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0" name="tx1140"/>
            <p:cNvSpPr/>
            <p:nvPr/>
          </p:nvSpPr>
          <p:spPr>
            <a:xfrm>
              <a:off x="487914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1" name="tx1141"/>
            <p:cNvSpPr/>
            <p:nvPr/>
          </p:nvSpPr>
          <p:spPr>
            <a:xfrm>
              <a:off x="514420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2" name="tx1142"/>
            <p:cNvSpPr/>
            <p:nvPr/>
          </p:nvSpPr>
          <p:spPr>
            <a:xfrm>
              <a:off x="5409266"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3" name="tx1143"/>
            <p:cNvSpPr/>
            <p:nvPr/>
          </p:nvSpPr>
          <p:spPr>
            <a:xfrm>
              <a:off x="5674329"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4" name="tx1144"/>
            <p:cNvSpPr/>
            <p:nvPr/>
          </p:nvSpPr>
          <p:spPr>
            <a:xfrm>
              <a:off x="5939392"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45" name="tx1145"/>
            <p:cNvSpPr/>
            <p:nvPr/>
          </p:nvSpPr>
          <p:spPr>
            <a:xfrm>
              <a:off x="6204454" y="19738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46" name="tx1146"/>
            <p:cNvSpPr/>
            <p:nvPr/>
          </p:nvSpPr>
          <p:spPr>
            <a:xfrm>
              <a:off x="646951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47" name="tx1147"/>
            <p:cNvSpPr/>
            <p:nvPr/>
          </p:nvSpPr>
          <p:spPr>
            <a:xfrm>
              <a:off x="673458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8" name="tx1148"/>
            <p:cNvSpPr/>
            <p:nvPr/>
          </p:nvSpPr>
          <p:spPr>
            <a:xfrm>
              <a:off x="699964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49" name="tx1149"/>
            <p:cNvSpPr/>
            <p:nvPr/>
          </p:nvSpPr>
          <p:spPr>
            <a:xfrm>
              <a:off x="7264706" y="197654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150" name="tx1150"/>
            <p:cNvSpPr/>
            <p:nvPr/>
          </p:nvSpPr>
          <p:spPr>
            <a:xfrm>
              <a:off x="7529769"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51" name="tx1151"/>
            <p:cNvSpPr/>
            <p:nvPr/>
          </p:nvSpPr>
          <p:spPr>
            <a:xfrm>
              <a:off x="7794832"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52" name="tx1152"/>
            <p:cNvSpPr/>
            <p:nvPr/>
          </p:nvSpPr>
          <p:spPr>
            <a:xfrm>
              <a:off x="8059894"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53" name="tx1153"/>
            <p:cNvSpPr/>
            <p:nvPr/>
          </p:nvSpPr>
          <p:spPr>
            <a:xfrm>
              <a:off x="8324957"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54" name="tx1154"/>
            <p:cNvSpPr/>
            <p:nvPr/>
          </p:nvSpPr>
          <p:spPr>
            <a:xfrm>
              <a:off x="8590020"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55" name="tx1155"/>
            <p:cNvSpPr/>
            <p:nvPr/>
          </p:nvSpPr>
          <p:spPr>
            <a:xfrm>
              <a:off x="8855083" y="19738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56" name="tx1156"/>
            <p:cNvSpPr/>
            <p:nvPr/>
          </p:nvSpPr>
          <p:spPr>
            <a:xfrm>
              <a:off x="275863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57" name="tx1157"/>
            <p:cNvSpPr/>
            <p:nvPr/>
          </p:nvSpPr>
          <p:spPr>
            <a:xfrm>
              <a:off x="3023700"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58" name="tx1158"/>
            <p:cNvSpPr/>
            <p:nvPr/>
          </p:nvSpPr>
          <p:spPr>
            <a:xfrm>
              <a:off x="3288763"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59" name="tx1159"/>
            <p:cNvSpPr/>
            <p:nvPr/>
          </p:nvSpPr>
          <p:spPr>
            <a:xfrm>
              <a:off x="3553826" y="52068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60" name="tx1160"/>
            <p:cNvSpPr/>
            <p:nvPr/>
          </p:nvSpPr>
          <p:spPr>
            <a:xfrm>
              <a:off x="3818889"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61" name="tx1161"/>
            <p:cNvSpPr/>
            <p:nvPr/>
          </p:nvSpPr>
          <p:spPr>
            <a:xfrm>
              <a:off x="4083952"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62" name="tx1162"/>
            <p:cNvSpPr/>
            <p:nvPr/>
          </p:nvSpPr>
          <p:spPr>
            <a:xfrm>
              <a:off x="4349014"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63" name="tx1163"/>
            <p:cNvSpPr/>
            <p:nvPr/>
          </p:nvSpPr>
          <p:spPr>
            <a:xfrm>
              <a:off x="461407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64" name="tx1164"/>
            <p:cNvSpPr/>
            <p:nvPr/>
          </p:nvSpPr>
          <p:spPr>
            <a:xfrm>
              <a:off x="4879140" y="52068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65" name="tx1165"/>
            <p:cNvSpPr/>
            <p:nvPr/>
          </p:nvSpPr>
          <p:spPr>
            <a:xfrm>
              <a:off x="5144203"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66" name="tx1166"/>
            <p:cNvSpPr/>
            <p:nvPr/>
          </p:nvSpPr>
          <p:spPr>
            <a:xfrm>
              <a:off x="5409266"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67" name="tx1167"/>
            <p:cNvSpPr/>
            <p:nvPr/>
          </p:nvSpPr>
          <p:spPr>
            <a:xfrm>
              <a:off x="5674329"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168" name="tx1168"/>
            <p:cNvSpPr/>
            <p:nvPr/>
          </p:nvSpPr>
          <p:spPr>
            <a:xfrm>
              <a:off x="5939392"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69" name="tx1169"/>
            <p:cNvSpPr/>
            <p:nvPr/>
          </p:nvSpPr>
          <p:spPr>
            <a:xfrm>
              <a:off x="6204454" y="52068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70" name="tx1170"/>
            <p:cNvSpPr/>
            <p:nvPr/>
          </p:nvSpPr>
          <p:spPr>
            <a:xfrm>
              <a:off x="646951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71" name="tx1171"/>
            <p:cNvSpPr/>
            <p:nvPr/>
          </p:nvSpPr>
          <p:spPr>
            <a:xfrm>
              <a:off x="6734580"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172" name="tx1172"/>
            <p:cNvSpPr/>
            <p:nvPr/>
          </p:nvSpPr>
          <p:spPr>
            <a:xfrm>
              <a:off x="6999643"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73" name="tx1173"/>
            <p:cNvSpPr/>
            <p:nvPr/>
          </p:nvSpPr>
          <p:spPr>
            <a:xfrm>
              <a:off x="7264706"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74" name="tx1174"/>
            <p:cNvSpPr/>
            <p:nvPr/>
          </p:nvSpPr>
          <p:spPr>
            <a:xfrm>
              <a:off x="7529769"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75" name="tx1175"/>
            <p:cNvSpPr/>
            <p:nvPr/>
          </p:nvSpPr>
          <p:spPr>
            <a:xfrm>
              <a:off x="7794832"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76" name="tx1176"/>
            <p:cNvSpPr/>
            <p:nvPr/>
          </p:nvSpPr>
          <p:spPr>
            <a:xfrm>
              <a:off x="8059894"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77" name="tx1177"/>
            <p:cNvSpPr/>
            <p:nvPr/>
          </p:nvSpPr>
          <p:spPr>
            <a:xfrm>
              <a:off x="8324957"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78" name="tx1178"/>
            <p:cNvSpPr/>
            <p:nvPr/>
          </p:nvSpPr>
          <p:spPr>
            <a:xfrm>
              <a:off x="8590020"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79" name="tx1179"/>
            <p:cNvSpPr/>
            <p:nvPr/>
          </p:nvSpPr>
          <p:spPr>
            <a:xfrm>
              <a:off x="8855083" y="520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80" name="tx1180"/>
            <p:cNvSpPr/>
            <p:nvPr/>
          </p:nvSpPr>
          <p:spPr>
            <a:xfrm>
              <a:off x="275863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1" name="tx1181"/>
            <p:cNvSpPr/>
            <p:nvPr/>
          </p:nvSpPr>
          <p:spPr>
            <a:xfrm>
              <a:off x="302370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2" name="tx1182"/>
            <p:cNvSpPr/>
            <p:nvPr/>
          </p:nvSpPr>
          <p:spPr>
            <a:xfrm>
              <a:off x="3288763"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3" name="tx1183"/>
            <p:cNvSpPr/>
            <p:nvPr/>
          </p:nvSpPr>
          <p:spPr>
            <a:xfrm>
              <a:off x="3553826"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4" name="tx1184"/>
            <p:cNvSpPr/>
            <p:nvPr/>
          </p:nvSpPr>
          <p:spPr>
            <a:xfrm>
              <a:off x="3818889"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185" name="tx1185"/>
            <p:cNvSpPr/>
            <p:nvPr/>
          </p:nvSpPr>
          <p:spPr>
            <a:xfrm>
              <a:off x="4083952" y="42638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186" name="tx1186"/>
            <p:cNvSpPr/>
            <p:nvPr/>
          </p:nvSpPr>
          <p:spPr>
            <a:xfrm>
              <a:off x="4349014"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87" name="tx1187"/>
            <p:cNvSpPr/>
            <p:nvPr/>
          </p:nvSpPr>
          <p:spPr>
            <a:xfrm>
              <a:off x="461407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88" name="tx1188"/>
            <p:cNvSpPr/>
            <p:nvPr/>
          </p:nvSpPr>
          <p:spPr>
            <a:xfrm>
              <a:off x="487914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89" name="tx1189"/>
            <p:cNvSpPr/>
            <p:nvPr/>
          </p:nvSpPr>
          <p:spPr>
            <a:xfrm>
              <a:off x="5144203"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90" name="tx1190"/>
            <p:cNvSpPr/>
            <p:nvPr/>
          </p:nvSpPr>
          <p:spPr>
            <a:xfrm>
              <a:off x="5409266"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191" name="tx1191"/>
            <p:cNvSpPr/>
            <p:nvPr/>
          </p:nvSpPr>
          <p:spPr>
            <a:xfrm>
              <a:off x="5674329"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192" name="tx1192"/>
            <p:cNvSpPr/>
            <p:nvPr/>
          </p:nvSpPr>
          <p:spPr>
            <a:xfrm>
              <a:off x="5939392"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193" name="tx1193"/>
            <p:cNvSpPr/>
            <p:nvPr/>
          </p:nvSpPr>
          <p:spPr>
            <a:xfrm>
              <a:off x="6204454"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194" name="tx1194"/>
            <p:cNvSpPr/>
            <p:nvPr/>
          </p:nvSpPr>
          <p:spPr>
            <a:xfrm>
              <a:off x="646951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95" name="tx1195"/>
            <p:cNvSpPr/>
            <p:nvPr/>
          </p:nvSpPr>
          <p:spPr>
            <a:xfrm>
              <a:off x="6734580"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96" name="tx1196"/>
            <p:cNvSpPr/>
            <p:nvPr/>
          </p:nvSpPr>
          <p:spPr>
            <a:xfrm>
              <a:off x="6999643"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197" name="tx1197"/>
            <p:cNvSpPr/>
            <p:nvPr/>
          </p:nvSpPr>
          <p:spPr>
            <a:xfrm>
              <a:off x="7264706"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198" name="tx1198"/>
            <p:cNvSpPr/>
            <p:nvPr/>
          </p:nvSpPr>
          <p:spPr>
            <a:xfrm>
              <a:off x="7529769" y="42638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199" name="tx1199"/>
            <p:cNvSpPr/>
            <p:nvPr/>
          </p:nvSpPr>
          <p:spPr>
            <a:xfrm>
              <a:off x="7794832" y="426385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00" name="tx1200"/>
            <p:cNvSpPr/>
            <p:nvPr/>
          </p:nvSpPr>
          <p:spPr>
            <a:xfrm>
              <a:off x="8059894"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201" name="tx1201"/>
            <p:cNvSpPr/>
            <p:nvPr/>
          </p:nvSpPr>
          <p:spPr>
            <a:xfrm>
              <a:off x="8324957" y="4263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02" name="tx1202"/>
            <p:cNvSpPr/>
            <p:nvPr/>
          </p:nvSpPr>
          <p:spPr>
            <a:xfrm>
              <a:off x="8590020" y="426554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03" name="tx1203"/>
            <p:cNvSpPr/>
            <p:nvPr/>
          </p:nvSpPr>
          <p:spPr>
            <a:xfrm>
              <a:off x="8855083" y="426554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04" name="tx1204"/>
            <p:cNvSpPr/>
            <p:nvPr/>
          </p:nvSpPr>
          <p:spPr>
            <a:xfrm>
              <a:off x="275863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05" name="tx1205"/>
            <p:cNvSpPr/>
            <p:nvPr/>
          </p:nvSpPr>
          <p:spPr>
            <a:xfrm>
              <a:off x="302370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6" name="tx1206"/>
            <p:cNvSpPr/>
            <p:nvPr/>
          </p:nvSpPr>
          <p:spPr>
            <a:xfrm>
              <a:off x="328876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07" name="tx1207"/>
            <p:cNvSpPr/>
            <p:nvPr/>
          </p:nvSpPr>
          <p:spPr>
            <a:xfrm>
              <a:off x="3553826"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08" name="tx1208"/>
            <p:cNvSpPr/>
            <p:nvPr/>
          </p:nvSpPr>
          <p:spPr>
            <a:xfrm>
              <a:off x="3818889" y="37267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209" name="tx1209"/>
            <p:cNvSpPr/>
            <p:nvPr/>
          </p:nvSpPr>
          <p:spPr>
            <a:xfrm>
              <a:off x="4083952"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0" name="tx1210"/>
            <p:cNvSpPr/>
            <p:nvPr/>
          </p:nvSpPr>
          <p:spPr>
            <a:xfrm>
              <a:off x="4349014"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11" name="tx1211"/>
            <p:cNvSpPr/>
            <p:nvPr/>
          </p:nvSpPr>
          <p:spPr>
            <a:xfrm>
              <a:off x="461407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12" name="tx1212"/>
            <p:cNvSpPr/>
            <p:nvPr/>
          </p:nvSpPr>
          <p:spPr>
            <a:xfrm>
              <a:off x="487914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13" name="tx1213"/>
            <p:cNvSpPr/>
            <p:nvPr/>
          </p:nvSpPr>
          <p:spPr>
            <a:xfrm>
              <a:off x="514420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14" name="tx1214"/>
            <p:cNvSpPr/>
            <p:nvPr/>
          </p:nvSpPr>
          <p:spPr>
            <a:xfrm>
              <a:off x="5409266"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15" name="tx1215"/>
            <p:cNvSpPr/>
            <p:nvPr/>
          </p:nvSpPr>
          <p:spPr>
            <a:xfrm>
              <a:off x="5674329"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16" name="tx1216"/>
            <p:cNvSpPr/>
            <p:nvPr/>
          </p:nvSpPr>
          <p:spPr>
            <a:xfrm>
              <a:off x="5939392"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7" name="tx1217"/>
            <p:cNvSpPr/>
            <p:nvPr/>
          </p:nvSpPr>
          <p:spPr>
            <a:xfrm>
              <a:off x="6204454"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8" name="tx1218"/>
            <p:cNvSpPr/>
            <p:nvPr/>
          </p:nvSpPr>
          <p:spPr>
            <a:xfrm>
              <a:off x="646951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19" name="tx1219"/>
            <p:cNvSpPr/>
            <p:nvPr/>
          </p:nvSpPr>
          <p:spPr>
            <a:xfrm>
              <a:off x="673458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20" name="tx1220"/>
            <p:cNvSpPr/>
            <p:nvPr/>
          </p:nvSpPr>
          <p:spPr>
            <a:xfrm>
              <a:off x="699964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21" name="tx1221"/>
            <p:cNvSpPr/>
            <p:nvPr/>
          </p:nvSpPr>
          <p:spPr>
            <a:xfrm>
              <a:off x="7264706"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222" name="tx1222"/>
            <p:cNvSpPr/>
            <p:nvPr/>
          </p:nvSpPr>
          <p:spPr>
            <a:xfrm>
              <a:off x="7529769"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223" name="tx1223"/>
            <p:cNvSpPr/>
            <p:nvPr/>
          </p:nvSpPr>
          <p:spPr>
            <a:xfrm>
              <a:off x="7794832"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24" name="tx1224"/>
            <p:cNvSpPr/>
            <p:nvPr/>
          </p:nvSpPr>
          <p:spPr>
            <a:xfrm>
              <a:off x="8059894" y="37250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225" name="tx1225"/>
            <p:cNvSpPr/>
            <p:nvPr/>
          </p:nvSpPr>
          <p:spPr>
            <a:xfrm>
              <a:off x="8324957"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26" name="tx1226"/>
            <p:cNvSpPr/>
            <p:nvPr/>
          </p:nvSpPr>
          <p:spPr>
            <a:xfrm>
              <a:off x="8590020"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227" name="tx1227"/>
            <p:cNvSpPr/>
            <p:nvPr/>
          </p:nvSpPr>
          <p:spPr>
            <a:xfrm>
              <a:off x="8855083" y="37250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28" name="tx1228"/>
            <p:cNvSpPr/>
            <p:nvPr/>
          </p:nvSpPr>
          <p:spPr>
            <a:xfrm>
              <a:off x="275863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29" name="tx1229"/>
            <p:cNvSpPr/>
            <p:nvPr/>
          </p:nvSpPr>
          <p:spPr>
            <a:xfrm>
              <a:off x="302370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30" name="tx1230"/>
            <p:cNvSpPr/>
            <p:nvPr/>
          </p:nvSpPr>
          <p:spPr>
            <a:xfrm>
              <a:off x="328876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31" name="tx1231"/>
            <p:cNvSpPr/>
            <p:nvPr/>
          </p:nvSpPr>
          <p:spPr>
            <a:xfrm>
              <a:off x="3553826"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32" name="tx1232"/>
            <p:cNvSpPr/>
            <p:nvPr/>
          </p:nvSpPr>
          <p:spPr>
            <a:xfrm>
              <a:off x="3818889"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33" name="tx1233"/>
            <p:cNvSpPr/>
            <p:nvPr/>
          </p:nvSpPr>
          <p:spPr>
            <a:xfrm>
              <a:off x="4083952" y="4533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34" name="tx1234"/>
            <p:cNvSpPr/>
            <p:nvPr/>
          </p:nvSpPr>
          <p:spPr>
            <a:xfrm>
              <a:off x="4349014"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35" name="tx1235"/>
            <p:cNvSpPr/>
            <p:nvPr/>
          </p:nvSpPr>
          <p:spPr>
            <a:xfrm>
              <a:off x="461407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36" name="tx1236"/>
            <p:cNvSpPr/>
            <p:nvPr/>
          </p:nvSpPr>
          <p:spPr>
            <a:xfrm>
              <a:off x="487914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37" name="tx1237"/>
            <p:cNvSpPr/>
            <p:nvPr/>
          </p:nvSpPr>
          <p:spPr>
            <a:xfrm>
              <a:off x="514420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38" name="tx1238"/>
            <p:cNvSpPr/>
            <p:nvPr/>
          </p:nvSpPr>
          <p:spPr>
            <a:xfrm>
              <a:off x="5409266" y="4533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39" name="tx1239"/>
            <p:cNvSpPr/>
            <p:nvPr/>
          </p:nvSpPr>
          <p:spPr>
            <a:xfrm>
              <a:off x="5674329"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40" name="tx1240"/>
            <p:cNvSpPr/>
            <p:nvPr/>
          </p:nvSpPr>
          <p:spPr>
            <a:xfrm>
              <a:off x="5939392" y="45332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41" name="tx1241"/>
            <p:cNvSpPr/>
            <p:nvPr/>
          </p:nvSpPr>
          <p:spPr>
            <a:xfrm>
              <a:off x="6204454"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42" name="tx1242"/>
            <p:cNvSpPr/>
            <p:nvPr/>
          </p:nvSpPr>
          <p:spPr>
            <a:xfrm>
              <a:off x="646951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243" name="tx1243"/>
            <p:cNvSpPr/>
            <p:nvPr/>
          </p:nvSpPr>
          <p:spPr>
            <a:xfrm>
              <a:off x="673458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244" name="tx1244"/>
            <p:cNvSpPr/>
            <p:nvPr/>
          </p:nvSpPr>
          <p:spPr>
            <a:xfrm>
              <a:off x="699964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45" name="tx1245"/>
            <p:cNvSpPr/>
            <p:nvPr/>
          </p:nvSpPr>
          <p:spPr>
            <a:xfrm>
              <a:off x="7264706"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46" name="tx1246"/>
            <p:cNvSpPr/>
            <p:nvPr/>
          </p:nvSpPr>
          <p:spPr>
            <a:xfrm>
              <a:off x="7529769"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47" name="tx1247"/>
            <p:cNvSpPr/>
            <p:nvPr/>
          </p:nvSpPr>
          <p:spPr>
            <a:xfrm>
              <a:off x="7794832"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48" name="tx1248"/>
            <p:cNvSpPr/>
            <p:nvPr/>
          </p:nvSpPr>
          <p:spPr>
            <a:xfrm>
              <a:off x="8059894"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49" name="tx1249"/>
            <p:cNvSpPr/>
            <p:nvPr/>
          </p:nvSpPr>
          <p:spPr>
            <a:xfrm>
              <a:off x="8324957"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50" name="tx1250"/>
            <p:cNvSpPr/>
            <p:nvPr/>
          </p:nvSpPr>
          <p:spPr>
            <a:xfrm>
              <a:off x="8590020"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51" name="tx1251"/>
            <p:cNvSpPr/>
            <p:nvPr/>
          </p:nvSpPr>
          <p:spPr>
            <a:xfrm>
              <a:off x="8855083" y="4533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52" name="tx1252"/>
            <p:cNvSpPr/>
            <p:nvPr/>
          </p:nvSpPr>
          <p:spPr>
            <a:xfrm>
              <a:off x="275863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253" name="tx1253"/>
            <p:cNvSpPr/>
            <p:nvPr/>
          </p:nvSpPr>
          <p:spPr>
            <a:xfrm>
              <a:off x="302370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54" name="tx1254"/>
            <p:cNvSpPr/>
            <p:nvPr/>
          </p:nvSpPr>
          <p:spPr>
            <a:xfrm>
              <a:off x="3288763" y="17044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55" name="tx1255"/>
            <p:cNvSpPr/>
            <p:nvPr/>
          </p:nvSpPr>
          <p:spPr>
            <a:xfrm>
              <a:off x="3553826"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56" name="tx1256"/>
            <p:cNvSpPr/>
            <p:nvPr/>
          </p:nvSpPr>
          <p:spPr>
            <a:xfrm>
              <a:off x="3818889"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257" name="tx1257"/>
            <p:cNvSpPr/>
            <p:nvPr/>
          </p:nvSpPr>
          <p:spPr>
            <a:xfrm>
              <a:off x="4083952"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58" name="tx1258"/>
            <p:cNvSpPr/>
            <p:nvPr/>
          </p:nvSpPr>
          <p:spPr>
            <a:xfrm>
              <a:off x="4349014"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259" name="tx1259"/>
            <p:cNvSpPr/>
            <p:nvPr/>
          </p:nvSpPr>
          <p:spPr>
            <a:xfrm>
              <a:off x="461407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60" name="tx1260"/>
            <p:cNvSpPr/>
            <p:nvPr/>
          </p:nvSpPr>
          <p:spPr>
            <a:xfrm>
              <a:off x="487914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61" name="tx1261"/>
            <p:cNvSpPr/>
            <p:nvPr/>
          </p:nvSpPr>
          <p:spPr>
            <a:xfrm>
              <a:off x="514420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62" name="tx1262"/>
            <p:cNvSpPr/>
            <p:nvPr/>
          </p:nvSpPr>
          <p:spPr>
            <a:xfrm>
              <a:off x="5409266"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63" name="tx1263"/>
            <p:cNvSpPr/>
            <p:nvPr/>
          </p:nvSpPr>
          <p:spPr>
            <a:xfrm>
              <a:off x="5674329"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64" name="tx1264"/>
            <p:cNvSpPr/>
            <p:nvPr/>
          </p:nvSpPr>
          <p:spPr>
            <a:xfrm>
              <a:off x="5939392"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5" name="tx1265"/>
            <p:cNvSpPr/>
            <p:nvPr/>
          </p:nvSpPr>
          <p:spPr>
            <a:xfrm>
              <a:off x="6204454"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6" name="tx1266"/>
            <p:cNvSpPr/>
            <p:nvPr/>
          </p:nvSpPr>
          <p:spPr>
            <a:xfrm>
              <a:off x="646951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7" name="tx1267"/>
            <p:cNvSpPr/>
            <p:nvPr/>
          </p:nvSpPr>
          <p:spPr>
            <a:xfrm>
              <a:off x="673458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8" name="tx1268"/>
            <p:cNvSpPr/>
            <p:nvPr/>
          </p:nvSpPr>
          <p:spPr>
            <a:xfrm>
              <a:off x="699964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69" name="tx1269"/>
            <p:cNvSpPr/>
            <p:nvPr/>
          </p:nvSpPr>
          <p:spPr>
            <a:xfrm>
              <a:off x="7264706"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70" name="tx1270"/>
            <p:cNvSpPr/>
            <p:nvPr/>
          </p:nvSpPr>
          <p:spPr>
            <a:xfrm>
              <a:off x="7529769"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71" name="tx1271"/>
            <p:cNvSpPr/>
            <p:nvPr/>
          </p:nvSpPr>
          <p:spPr>
            <a:xfrm>
              <a:off x="7794832"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72" name="tx1272"/>
            <p:cNvSpPr/>
            <p:nvPr/>
          </p:nvSpPr>
          <p:spPr>
            <a:xfrm>
              <a:off x="8059894"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73" name="tx1273"/>
            <p:cNvSpPr/>
            <p:nvPr/>
          </p:nvSpPr>
          <p:spPr>
            <a:xfrm>
              <a:off x="8324957"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74" name="tx1274"/>
            <p:cNvSpPr/>
            <p:nvPr/>
          </p:nvSpPr>
          <p:spPr>
            <a:xfrm>
              <a:off x="8590020"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75" name="tx1275"/>
            <p:cNvSpPr/>
            <p:nvPr/>
          </p:nvSpPr>
          <p:spPr>
            <a:xfrm>
              <a:off x="8855083" y="1704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76" name="tx1276"/>
            <p:cNvSpPr/>
            <p:nvPr/>
          </p:nvSpPr>
          <p:spPr>
            <a:xfrm>
              <a:off x="275863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77" name="tx1277"/>
            <p:cNvSpPr/>
            <p:nvPr/>
          </p:nvSpPr>
          <p:spPr>
            <a:xfrm>
              <a:off x="3023700"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278" name="tx1278"/>
            <p:cNvSpPr/>
            <p:nvPr/>
          </p:nvSpPr>
          <p:spPr>
            <a:xfrm>
              <a:off x="328876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79" name="tx1279"/>
            <p:cNvSpPr/>
            <p:nvPr/>
          </p:nvSpPr>
          <p:spPr>
            <a:xfrm>
              <a:off x="3553826"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80" name="tx1280"/>
            <p:cNvSpPr/>
            <p:nvPr/>
          </p:nvSpPr>
          <p:spPr>
            <a:xfrm>
              <a:off x="3818889"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281" name="tx1281"/>
            <p:cNvSpPr/>
            <p:nvPr/>
          </p:nvSpPr>
          <p:spPr>
            <a:xfrm>
              <a:off x="4083952"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282" name="tx1282"/>
            <p:cNvSpPr/>
            <p:nvPr/>
          </p:nvSpPr>
          <p:spPr>
            <a:xfrm>
              <a:off x="4349014"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283" name="tx1283"/>
            <p:cNvSpPr/>
            <p:nvPr/>
          </p:nvSpPr>
          <p:spPr>
            <a:xfrm>
              <a:off x="461407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284" name="tx1284"/>
            <p:cNvSpPr/>
            <p:nvPr/>
          </p:nvSpPr>
          <p:spPr>
            <a:xfrm>
              <a:off x="4879140" y="27820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285" name="tx1285"/>
            <p:cNvSpPr/>
            <p:nvPr/>
          </p:nvSpPr>
          <p:spPr>
            <a:xfrm>
              <a:off x="514420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86" name="tx1286"/>
            <p:cNvSpPr/>
            <p:nvPr/>
          </p:nvSpPr>
          <p:spPr>
            <a:xfrm>
              <a:off x="5409266"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87" name="tx1287"/>
            <p:cNvSpPr/>
            <p:nvPr/>
          </p:nvSpPr>
          <p:spPr>
            <a:xfrm>
              <a:off x="5674329"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88" name="tx1288"/>
            <p:cNvSpPr/>
            <p:nvPr/>
          </p:nvSpPr>
          <p:spPr>
            <a:xfrm>
              <a:off x="5939392"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89" name="tx1289"/>
            <p:cNvSpPr/>
            <p:nvPr/>
          </p:nvSpPr>
          <p:spPr>
            <a:xfrm>
              <a:off x="6204454"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90" name="tx1290"/>
            <p:cNvSpPr/>
            <p:nvPr/>
          </p:nvSpPr>
          <p:spPr>
            <a:xfrm>
              <a:off x="646951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291" name="tx1291"/>
            <p:cNvSpPr/>
            <p:nvPr/>
          </p:nvSpPr>
          <p:spPr>
            <a:xfrm>
              <a:off x="6734580"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92" name="tx1292"/>
            <p:cNvSpPr/>
            <p:nvPr/>
          </p:nvSpPr>
          <p:spPr>
            <a:xfrm>
              <a:off x="6999643"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93" name="tx1293"/>
            <p:cNvSpPr/>
            <p:nvPr/>
          </p:nvSpPr>
          <p:spPr>
            <a:xfrm>
              <a:off x="7264706"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294" name="tx1294"/>
            <p:cNvSpPr/>
            <p:nvPr/>
          </p:nvSpPr>
          <p:spPr>
            <a:xfrm>
              <a:off x="7529769"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295" name="tx1295"/>
            <p:cNvSpPr/>
            <p:nvPr/>
          </p:nvSpPr>
          <p:spPr>
            <a:xfrm>
              <a:off x="7794832"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296" name="tx1296"/>
            <p:cNvSpPr/>
            <p:nvPr/>
          </p:nvSpPr>
          <p:spPr>
            <a:xfrm>
              <a:off x="8059894"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297" name="tx1297"/>
            <p:cNvSpPr/>
            <p:nvPr/>
          </p:nvSpPr>
          <p:spPr>
            <a:xfrm>
              <a:off x="8324957" y="27821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298" name="tx1298"/>
            <p:cNvSpPr/>
            <p:nvPr/>
          </p:nvSpPr>
          <p:spPr>
            <a:xfrm>
              <a:off x="8590020" y="278478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299" name="tx1299"/>
            <p:cNvSpPr/>
            <p:nvPr/>
          </p:nvSpPr>
          <p:spPr>
            <a:xfrm>
              <a:off x="8855083" y="278478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300" name="tx1300"/>
            <p:cNvSpPr/>
            <p:nvPr/>
          </p:nvSpPr>
          <p:spPr>
            <a:xfrm>
              <a:off x="4614077"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1301" name="tx1301"/>
            <p:cNvSpPr/>
            <p:nvPr/>
          </p:nvSpPr>
          <p:spPr>
            <a:xfrm>
              <a:off x="4879140"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302" name="tx1302"/>
            <p:cNvSpPr/>
            <p:nvPr/>
          </p:nvSpPr>
          <p:spPr>
            <a:xfrm>
              <a:off x="5144203" y="5610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303" name="tx1303"/>
            <p:cNvSpPr/>
            <p:nvPr/>
          </p:nvSpPr>
          <p:spPr>
            <a:xfrm>
              <a:off x="5409266"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304" name="tx1304"/>
            <p:cNvSpPr/>
            <p:nvPr/>
          </p:nvSpPr>
          <p:spPr>
            <a:xfrm>
              <a:off x="5674329"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305" name="tx1305"/>
            <p:cNvSpPr/>
            <p:nvPr/>
          </p:nvSpPr>
          <p:spPr>
            <a:xfrm>
              <a:off x="5939392"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1306" name="tx1306"/>
            <p:cNvSpPr/>
            <p:nvPr/>
          </p:nvSpPr>
          <p:spPr>
            <a:xfrm>
              <a:off x="6204454"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307" name="tx1307"/>
            <p:cNvSpPr/>
            <p:nvPr/>
          </p:nvSpPr>
          <p:spPr>
            <a:xfrm>
              <a:off x="6469517"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308" name="tx1308"/>
            <p:cNvSpPr/>
            <p:nvPr/>
          </p:nvSpPr>
          <p:spPr>
            <a:xfrm>
              <a:off x="6734580"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309" name="tx1309"/>
            <p:cNvSpPr/>
            <p:nvPr/>
          </p:nvSpPr>
          <p:spPr>
            <a:xfrm>
              <a:off x="6999643"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310" name="tx1310"/>
            <p:cNvSpPr/>
            <p:nvPr/>
          </p:nvSpPr>
          <p:spPr>
            <a:xfrm>
              <a:off x="7264706"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311" name="tx1311"/>
            <p:cNvSpPr/>
            <p:nvPr/>
          </p:nvSpPr>
          <p:spPr>
            <a:xfrm>
              <a:off x="7529769"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312" name="tx1312"/>
            <p:cNvSpPr/>
            <p:nvPr/>
          </p:nvSpPr>
          <p:spPr>
            <a:xfrm>
              <a:off x="7794832"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313" name="tx1313"/>
            <p:cNvSpPr/>
            <p:nvPr/>
          </p:nvSpPr>
          <p:spPr>
            <a:xfrm>
              <a:off x="8059894"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314" name="tx1314"/>
            <p:cNvSpPr/>
            <p:nvPr/>
          </p:nvSpPr>
          <p:spPr>
            <a:xfrm>
              <a:off x="8324957"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315" name="tx1315"/>
            <p:cNvSpPr/>
            <p:nvPr/>
          </p:nvSpPr>
          <p:spPr>
            <a:xfrm>
              <a:off x="8590020"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316" name="tx1316"/>
            <p:cNvSpPr/>
            <p:nvPr/>
          </p:nvSpPr>
          <p:spPr>
            <a:xfrm>
              <a:off x="8855083"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317" name="tx1317"/>
            <p:cNvSpPr/>
            <p:nvPr/>
          </p:nvSpPr>
          <p:spPr>
            <a:xfrm>
              <a:off x="2758637"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18" name="tx1318"/>
            <p:cNvSpPr/>
            <p:nvPr/>
          </p:nvSpPr>
          <p:spPr>
            <a:xfrm>
              <a:off x="302370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19" name="tx1319"/>
            <p:cNvSpPr/>
            <p:nvPr/>
          </p:nvSpPr>
          <p:spPr>
            <a:xfrm>
              <a:off x="328876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20" name="tx1320"/>
            <p:cNvSpPr/>
            <p:nvPr/>
          </p:nvSpPr>
          <p:spPr>
            <a:xfrm>
              <a:off x="3553826"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321" name="tx1321"/>
            <p:cNvSpPr/>
            <p:nvPr/>
          </p:nvSpPr>
          <p:spPr>
            <a:xfrm>
              <a:off x="3818889"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22" name="tx1322"/>
            <p:cNvSpPr/>
            <p:nvPr/>
          </p:nvSpPr>
          <p:spPr>
            <a:xfrm>
              <a:off x="4083952"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323" name="tx1323"/>
            <p:cNvSpPr/>
            <p:nvPr/>
          </p:nvSpPr>
          <p:spPr>
            <a:xfrm>
              <a:off x="4349014"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324" name="tx1324"/>
            <p:cNvSpPr/>
            <p:nvPr/>
          </p:nvSpPr>
          <p:spPr>
            <a:xfrm>
              <a:off x="4614077"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325" name="tx1325"/>
            <p:cNvSpPr/>
            <p:nvPr/>
          </p:nvSpPr>
          <p:spPr>
            <a:xfrm>
              <a:off x="487914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26" name="tx1326"/>
            <p:cNvSpPr/>
            <p:nvPr/>
          </p:nvSpPr>
          <p:spPr>
            <a:xfrm>
              <a:off x="514420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27" name="tx1327"/>
            <p:cNvSpPr/>
            <p:nvPr/>
          </p:nvSpPr>
          <p:spPr>
            <a:xfrm>
              <a:off x="5409266"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328" name="tx1328"/>
            <p:cNvSpPr/>
            <p:nvPr/>
          </p:nvSpPr>
          <p:spPr>
            <a:xfrm>
              <a:off x="5674329"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29" name="tx1329"/>
            <p:cNvSpPr/>
            <p:nvPr/>
          </p:nvSpPr>
          <p:spPr>
            <a:xfrm>
              <a:off x="5939392" y="46679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30" name="tx1330"/>
            <p:cNvSpPr/>
            <p:nvPr/>
          </p:nvSpPr>
          <p:spPr>
            <a:xfrm>
              <a:off x="6204454"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31" name="tx1331"/>
            <p:cNvSpPr/>
            <p:nvPr/>
          </p:nvSpPr>
          <p:spPr>
            <a:xfrm>
              <a:off x="6469517"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332" name="tx1332"/>
            <p:cNvSpPr/>
            <p:nvPr/>
          </p:nvSpPr>
          <p:spPr>
            <a:xfrm>
              <a:off x="673458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33" name="tx1333"/>
            <p:cNvSpPr/>
            <p:nvPr/>
          </p:nvSpPr>
          <p:spPr>
            <a:xfrm>
              <a:off x="6999643"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34" name="tx1334"/>
            <p:cNvSpPr/>
            <p:nvPr/>
          </p:nvSpPr>
          <p:spPr>
            <a:xfrm>
              <a:off x="7264706"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35" name="tx1335"/>
            <p:cNvSpPr/>
            <p:nvPr/>
          </p:nvSpPr>
          <p:spPr>
            <a:xfrm>
              <a:off x="7529769"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336" name="tx1336"/>
            <p:cNvSpPr/>
            <p:nvPr/>
          </p:nvSpPr>
          <p:spPr>
            <a:xfrm>
              <a:off x="7794832"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37" name="tx1337"/>
            <p:cNvSpPr/>
            <p:nvPr/>
          </p:nvSpPr>
          <p:spPr>
            <a:xfrm>
              <a:off x="8059894" y="46679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38" name="tx1338"/>
            <p:cNvSpPr/>
            <p:nvPr/>
          </p:nvSpPr>
          <p:spPr>
            <a:xfrm>
              <a:off x="8324957"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39" name="tx1339"/>
            <p:cNvSpPr/>
            <p:nvPr/>
          </p:nvSpPr>
          <p:spPr>
            <a:xfrm>
              <a:off x="8590020" y="46680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40" name="tx1340"/>
            <p:cNvSpPr/>
            <p:nvPr/>
          </p:nvSpPr>
          <p:spPr>
            <a:xfrm>
              <a:off x="8855083" y="466797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41" name="tx1341"/>
            <p:cNvSpPr/>
            <p:nvPr/>
          </p:nvSpPr>
          <p:spPr>
            <a:xfrm>
              <a:off x="275863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2" name="tx1342"/>
            <p:cNvSpPr/>
            <p:nvPr/>
          </p:nvSpPr>
          <p:spPr>
            <a:xfrm>
              <a:off x="302370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343" name="tx1343"/>
            <p:cNvSpPr/>
            <p:nvPr/>
          </p:nvSpPr>
          <p:spPr>
            <a:xfrm>
              <a:off x="328876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4" name="tx1344"/>
            <p:cNvSpPr/>
            <p:nvPr/>
          </p:nvSpPr>
          <p:spPr>
            <a:xfrm>
              <a:off x="3553826"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45" name="tx1345"/>
            <p:cNvSpPr/>
            <p:nvPr/>
          </p:nvSpPr>
          <p:spPr>
            <a:xfrm>
              <a:off x="3818889"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46" name="tx1346"/>
            <p:cNvSpPr/>
            <p:nvPr/>
          </p:nvSpPr>
          <p:spPr>
            <a:xfrm>
              <a:off x="4083952"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7" name="tx1347"/>
            <p:cNvSpPr/>
            <p:nvPr/>
          </p:nvSpPr>
          <p:spPr>
            <a:xfrm>
              <a:off x="4349014"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8" name="tx1348"/>
            <p:cNvSpPr/>
            <p:nvPr/>
          </p:nvSpPr>
          <p:spPr>
            <a:xfrm>
              <a:off x="461407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49" name="tx1349"/>
            <p:cNvSpPr/>
            <p:nvPr/>
          </p:nvSpPr>
          <p:spPr>
            <a:xfrm>
              <a:off x="487914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0" name="tx1350"/>
            <p:cNvSpPr/>
            <p:nvPr/>
          </p:nvSpPr>
          <p:spPr>
            <a:xfrm>
              <a:off x="514420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1" name="tx1351"/>
            <p:cNvSpPr/>
            <p:nvPr/>
          </p:nvSpPr>
          <p:spPr>
            <a:xfrm>
              <a:off x="5409266"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2" name="tx1352"/>
            <p:cNvSpPr/>
            <p:nvPr/>
          </p:nvSpPr>
          <p:spPr>
            <a:xfrm>
              <a:off x="5674329"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3" name="tx1353"/>
            <p:cNvSpPr/>
            <p:nvPr/>
          </p:nvSpPr>
          <p:spPr>
            <a:xfrm>
              <a:off x="5939392"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54" name="tx1354"/>
            <p:cNvSpPr/>
            <p:nvPr/>
          </p:nvSpPr>
          <p:spPr>
            <a:xfrm>
              <a:off x="6204454"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55" name="tx1355"/>
            <p:cNvSpPr/>
            <p:nvPr/>
          </p:nvSpPr>
          <p:spPr>
            <a:xfrm>
              <a:off x="6469517" y="13003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56" name="tx1356"/>
            <p:cNvSpPr/>
            <p:nvPr/>
          </p:nvSpPr>
          <p:spPr>
            <a:xfrm>
              <a:off x="673458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57" name="tx1357"/>
            <p:cNvSpPr/>
            <p:nvPr/>
          </p:nvSpPr>
          <p:spPr>
            <a:xfrm>
              <a:off x="699964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58" name="tx1358"/>
            <p:cNvSpPr/>
            <p:nvPr/>
          </p:nvSpPr>
          <p:spPr>
            <a:xfrm>
              <a:off x="7264706" y="13003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359" name="tx1359"/>
            <p:cNvSpPr/>
            <p:nvPr/>
          </p:nvSpPr>
          <p:spPr>
            <a:xfrm>
              <a:off x="7529769"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60" name="tx1360"/>
            <p:cNvSpPr/>
            <p:nvPr/>
          </p:nvSpPr>
          <p:spPr>
            <a:xfrm>
              <a:off x="7794832"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61" name="tx1361"/>
            <p:cNvSpPr/>
            <p:nvPr/>
          </p:nvSpPr>
          <p:spPr>
            <a:xfrm>
              <a:off x="8059894"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62" name="tx1362"/>
            <p:cNvSpPr/>
            <p:nvPr/>
          </p:nvSpPr>
          <p:spPr>
            <a:xfrm>
              <a:off x="8324957"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63" name="tx1363"/>
            <p:cNvSpPr/>
            <p:nvPr/>
          </p:nvSpPr>
          <p:spPr>
            <a:xfrm>
              <a:off x="8590020"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64" name="tx1364"/>
            <p:cNvSpPr/>
            <p:nvPr/>
          </p:nvSpPr>
          <p:spPr>
            <a:xfrm>
              <a:off x="8855083" y="13003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65" name="tx1365"/>
            <p:cNvSpPr/>
            <p:nvPr/>
          </p:nvSpPr>
          <p:spPr>
            <a:xfrm>
              <a:off x="2758637"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366" name="tx1366"/>
            <p:cNvSpPr/>
            <p:nvPr/>
          </p:nvSpPr>
          <p:spPr>
            <a:xfrm>
              <a:off x="302370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367" name="tx1367"/>
            <p:cNvSpPr/>
            <p:nvPr/>
          </p:nvSpPr>
          <p:spPr>
            <a:xfrm>
              <a:off x="328876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368" name="tx1368"/>
            <p:cNvSpPr/>
            <p:nvPr/>
          </p:nvSpPr>
          <p:spPr>
            <a:xfrm>
              <a:off x="3553826"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369" name="tx1369"/>
            <p:cNvSpPr/>
            <p:nvPr/>
          </p:nvSpPr>
          <p:spPr>
            <a:xfrm>
              <a:off x="3818889"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70" name="tx1370"/>
            <p:cNvSpPr/>
            <p:nvPr/>
          </p:nvSpPr>
          <p:spPr>
            <a:xfrm>
              <a:off x="4083952"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71" name="tx1371"/>
            <p:cNvSpPr/>
            <p:nvPr/>
          </p:nvSpPr>
          <p:spPr>
            <a:xfrm>
              <a:off x="4349014"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72" name="tx1372"/>
            <p:cNvSpPr/>
            <p:nvPr/>
          </p:nvSpPr>
          <p:spPr>
            <a:xfrm>
              <a:off x="4614077"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373" name="tx1373"/>
            <p:cNvSpPr/>
            <p:nvPr/>
          </p:nvSpPr>
          <p:spPr>
            <a:xfrm>
              <a:off x="487914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4" name="tx1374"/>
            <p:cNvSpPr/>
            <p:nvPr/>
          </p:nvSpPr>
          <p:spPr>
            <a:xfrm>
              <a:off x="514420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5" name="tx1375"/>
            <p:cNvSpPr/>
            <p:nvPr/>
          </p:nvSpPr>
          <p:spPr>
            <a:xfrm>
              <a:off x="5409266"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76" name="tx1376"/>
            <p:cNvSpPr/>
            <p:nvPr/>
          </p:nvSpPr>
          <p:spPr>
            <a:xfrm>
              <a:off x="5674329"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377" name="tx1377"/>
            <p:cNvSpPr/>
            <p:nvPr/>
          </p:nvSpPr>
          <p:spPr>
            <a:xfrm>
              <a:off x="5939392"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8" name="tx1378"/>
            <p:cNvSpPr/>
            <p:nvPr/>
          </p:nvSpPr>
          <p:spPr>
            <a:xfrm>
              <a:off x="6204454"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79" name="tx1379"/>
            <p:cNvSpPr/>
            <p:nvPr/>
          </p:nvSpPr>
          <p:spPr>
            <a:xfrm>
              <a:off x="6469517"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0" name="tx1380"/>
            <p:cNvSpPr/>
            <p:nvPr/>
          </p:nvSpPr>
          <p:spPr>
            <a:xfrm>
              <a:off x="673458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381" name="tx1381"/>
            <p:cNvSpPr/>
            <p:nvPr/>
          </p:nvSpPr>
          <p:spPr>
            <a:xfrm>
              <a:off x="699964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382" name="tx1382"/>
            <p:cNvSpPr/>
            <p:nvPr/>
          </p:nvSpPr>
          <p:spPr>
            <a:xfrm>
              <a:off x="7264706"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383" name="tx1383"/>
            <p:cNvSpPr/>
            <p:nvPr/>
          </p:nvSpPr>
          <p:spPr>
            <a:xfrm>
              <a:off x="7529769"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384" name="tx1384"/>
            <p:cNvSpPr/>
            <p:nvPr/>
          </p:nvSpPr>
          <p:spPr>
            <a:xfrm>
              <a:off x="7794832"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85" name="tx1385"/>
            <p:cNvSpPr/>
            <p:nvPr/>
          </p:nvSpPr>
          <p:spPr>
            <a:xfrm>
              <a:off x="8059894"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386" name="tx1386"/>
            <p:cNvSpPr/>
            <p:nvPr/>
          </p:nvSpPr>
          <p:spPr>
            <a:xfrm>
              <a:off x="8324957" y="305419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387" name="tx1387"/>
            <p:cNvSpPr/>
            <p:nvPr/>
          </p:nvSpPr>
          <p:spPr>
            <a:xfrm>
              <a:off x="8590020"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388" name="tx1388"/>
            <p:cNvSpPr/>
            <p:nvPr/>
          </p:nvSpPr>
          <p:spPr>
            <a:xfrm>
              <a:off x="8855083" y="30515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389" name="tx1389"/>
            <p:cNvSpPr/>
            <p:nvPr/>
          </p:nvSpPr>
          <p:spPr>
            <a:xfrm>
              <a:off x="275863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0" name="tx1390"/>
            <p:cNvSpPr/>
            <p:nvPr/>
          </p:nvSpPr>
          <p:spPr>
            <a:xfrm>
              <a:off x="302370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391" name="tx1391"/>
            <p:cNvSpPr/>
            <p:nvPr/>
          </p:nvSpPr>
          <p:spPr>
            <a:xfrm>
              <a:off x="328876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2" name="tx1392"/>
            <p:cNvSpPr/>
            <p:nvPr/>
          </p:nvSpPr>
          <p:spPr>
            <a:xfrm>
              <a:off x="3553826"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3" name="tx1393"/>
            <p:cNvSpPr/>
            <p:nvPr/>
          </p:nvSpPr>
          <p:spPr>
            <a:xfrm>
              <a:off x="3818889"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4" name="tx1394"/>
            <p:cNvSpPr/>
            <p:nvPr/>
          </p:nvSpPr>
          <p:spPr>
            <a:xfrm>
              <a:off x="4083952"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5" name="tx1395"/>
            <p:cNvSpPr/>
            <p:nvPr/>
          </p:nvSpPr>
          <p:spPr>
            <a:xfrm>
              <a:off x="4349014"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6" name="tx1396"/>
            <p:cNvSpPr/>
            <p:nvPr/>
          </p:nvSpPr>
          <p:spPr>
            <a:xfrm>
              <a:off x="461407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7" name="tx1397"/>
            <p:cNvSpPr/>
            <p:nvPr/>
          </p:nvSpPr>
          <p:spPr>
            <a:xfrm>
              <a:off x="487914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8" name="tx1398"/>
            <p:cNvSpPr/>
            <p:nvPr/>
          </p:nvSpPr>
          <p:spPr>
            <a:xfrm>
              <a:off x="514420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399" name="tx1399"/>
            <p:cNvSpPr/>
            <p:nvPr/>
          </p:nvSpPr>
          <p:spPr>
            <a:xfrm>
              <a:off x="5409266"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00" name="tx1400"/>
            <p:cNvSpPr/>
            <p:nvPr/>
          </p:nvSpPr>
          <p:spPr>
            <a:xfrm>
              <a:off x="5674329"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01" name="tx1401"/>
            <p:cNvSpPr/>
            <p:nvPr/>
          </p:nvSpPr>
          <p:spPr>
            <a:xfrm>
              <a:off x="5939392"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02" name="tx1402"/>
            <p:cNvSpPr/>
            <p:nvPr/>
          </p:nvSpPr>
          <p:spPr>
            <a:xfrm>
              <a:off x="6204454"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03" name="tx1403"/>
            <p:cNvSpPr/>
            <p:nvPr/>
          </p:nvSpPr>
          <p:spPr>
            <a:xfrm>
              <a:off x="646951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04" name="tx1404"/>
            <p:cNvSpPr/>
            <p:nvPr/>
          </p:nvSpPr>
          <p:spPr>
            <a:xfrm>
              <a:off x="673458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05" name="tx1405"/>
            <p:cNvSpPr/>
            <p:nvPr/>
          </p:nvSpPr>
          <p:spPr>
            <a:xfrm>
              <a:off x="699964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06" name="tx1406"/>
            <p:cNvSpPr/>
            <p:nvPr/>
          </p:nvSpPr>
          <p:spPr>
            <a:xfrm>
              <a:off x="7264706"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407" name="tx1407"/>
            <p:cNvSpPr/>
            <p:nvPr/>
          </p:nvSpPr>
          <p:spPr>
            <a:xfrm>
              <a:off x="7529769"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08" name="tx1408"/>
            <p:cNvSpPr/>
            <p:nvPr/>
          </p:nvSpPr>
          <p:spPr>
            <a:xfrm>
              <a:off x="7794832" y="29167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409" name="tx1409"/>
            <p:cNvSpPr/>
            <p:nvPr/>
          </p:nvSpPr>
          <p:spPr>
            <a:xfrm>
              <a:off x="8059894"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10" name="tx1410"/>
            <p:cNvSpPr/>
            <p:nvPr/>
          </p:nvSpPr>
          <p:spPr>
            <a:xfrm>
              <a:off x="8324957"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11" name="tx1411"/>
            <p:cNvSpPr/>
            <p:nvPr/>
          </p:nvSpPr>
          <p:spPr>
            <a:xfrm>
              <a:off x="8590020"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12" name="tx1412"/>
            <p:cNvSpPr/>
            <p:nvPr/>
          </p:nvSpPr>
          <p:spPr>
            <a:xfrm>
              <a:off x="8855083" y="2916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413" name="tx1413"/>
            <p:cNvSpPr/>
            <p:nvPr/>
          </p:nvSpPr>
          <p:spPr>
            <a:xfrm>
              <a:off x="275863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14" name="tx1414"/>
            <p:cNvSpPr/>
            <p:nvPr/>
          </p:nvSpPr>
          <p:spPr>
            <a:xfrm>
              <a:off x="302370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15" name="tx1415"/>
            <p:cNvSpPr/>
            <p:nvPr/>
          </p:nvSpPr>
          <p:spPr>
            <a:xfrm>
              <a:off x="328876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16" name="tx1416"/>
            <p:cNvSpPr/>
            <p:nvPr/>
          </p:nvSpPr>
          <p:spPr>
            <a:xfrm>
              <a:off x="3553826" y="1569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17" name="tx1417"/>
            <p:cNvSpPr/>
            <p:nvPr/>
          </p:nvSpPr>
          <p:spPr>
            <a:xfrm>
              <a:off x="3818889"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418" name="tx1418"/>
            <p:cNvSpPr/>
            <p:nvPr/>
          </p:nvSpPr>
          <p:spPr>
            <a:xfrm>
              <a:off x="4083952"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19" name="tx1419"/>
            <p:cNvSpPr/>
            <p:nvPr/>
          </p:nvSpPr>
          <p:spPr>
            <a:xfrm>
              <a:off x="4349014"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0" name="tx1420"/>
            <p:cNvSpPr/>
            <p:nvPr/>
          </p:nvSpPr>
          <p:spPr>
            <a:xfrm>
              <a:off x="461407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1" name="tx1421"/>
            <p:cNvSpPr/>
            <p:nvPr/>
          </p:nvSpPr>
          <p:spPr>
            <a:xfrm>
              <a:off x="487914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2" name="tx1422"/>
            <p:cNvSpPr/>
            <p:nvPr/>
          </p:nvSpPr>
          <p:spPr>
            <a:xfrm>
              <a:off x="514420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3" name="tx1423"/>
            <p:cNvSpPr/>
            <p:nvPr/>
          </p:nvSpPr>
          <p:spPr>
            <a:xfrm>
              <a:off x="5409266"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4" name="tx1424"/>
            <p:cNvSpPr/>
            <p:nvPr/>
          </p:nvSpPr>
          <p:spPr>
            <a:xfrm>
              <a:off x="5674329"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5" name="tx1425"/>
            <p:cNvSpPr/>
            <p:nvPr/>
          </p:nvSpPr>
          <p:spPr>
            <a:xfrm>
              <a:off x="5939392"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6" name="tx1426"/>
            <p:cNvSpPr/>
            <p:nvPr/>
          </p:nvSpPr>
          <p:spPr>
            <a:xfrm>
              <a:off x="6204454"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7" name="tx1427"/>
            <p:cNvSpPr/>
            <p:nvPr/>
          </p:nvSpPr>
          <p:spPr>
            <a:xfrm>
              <a:off x="6469517"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8" name="tx1428"/>
            <p:cNvSpPr/>
            <p:nvPr/>
          </p:nvSpPr>
          <p:spPr>
            <a:xfrm>
              <a:off x="6734580"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29" name="tx1429"/>
            <p:cNvSpPr/>
            <p:nvPr/>
          </p:nvSpPr>
          <p:spPr>
            <a:xfrm>
              <a:off x="699964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0" name="tx1430"/>
            <p:cNvSpPr/>
            <p:nvPr/>
          </p:nvSpPr>
          <p:spPr>
            <a:xfrm>
              <a:off x="7264706"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1" name="tx1431"/>
            <p:cNvSpPr/>
            <p:nvPr/>
          </p:nvSpPr>
          <p:spPr>
            <a:xfrm>
              <a:off x="7529769"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2" name="tx1432"/>
            <p:cNvSpPr/>
            <p:nvPr/>
          </p:nvSpPr>
          <p:spPr>
            <a:xfrm>
              <a:off x="7794832"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33" name="tx1433"/>
            <p:cNvSpPr/>
            <p:nvPr/>
          </p:nvSpPr>
          <p:spPr>
            <a:xfrm>
              <a:off x="8059894"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34" name="tx1434"/>
            <p:cNvSpPr/>
            <p:nvPr/>
          </p:nvSpPr>
          <p:spPr>
            <a:xfrm>
              <a:off x="8324957" y="1569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435" name="tx1435"/>
            <p:cNvSpPr/>
            <p:nvPr/>
          </p:nvSpPr>
          <p:spPr>
            <a:xfrm>
              <a:off x="8590020" y="15697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36" name="tx1436"/>
            <p:cNvSpPr/>
            <p:nvPr/>
          </p:nvSpPr>
          <p:spPr>
            <a:xfrm>
              <a:off x="8855083" y="15697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37" name="tx1437"/>
            <p:cNvSpPr/>
            <p:nvPr/>
          </p:nvSpPr>
          <p:spPr>
            <a:xfrm>
              <a:off x="275863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38" name="tx1438"/>
            <p:cNvSpPr/>
            <p:nvPr/>
          </p:nvSpPr>
          <p:spPr>
            <a:xfrm>
              <a:off x="302370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39" name="tx1439"/>
            <p:cNvSpPr/>
            <p:nvPr/>
          </p:nvSpPr>
          <p:spPr>
            <a:xfrm>
              <a:off x="3288763"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40" name="tx1440"/>
            <p:cNvSpPr/>
            <p:nvPr/>
          </p:nvSpPr>
          <p:spPr>
            <a:xfrm>
              <a:off x="3553826"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41" name="tx1441"/>
            <p:cNvSpPr/>
            <p:nvPr/>
          </p:nvSpPr>
          <p:spPr>
            <a:xfrm>
              <a:off x="3818889"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42" name="tx1442"/>
            <p:cNvSpPr/>
            <p:nvPr/>
          </p:nvSpPr>
          <p:spPr>
            <a:xfrm>
              <a:off x="4083952" y="480538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443" name="tx1443"/>
            <p:cNvSpPr/>
            <p:nvPr/>
          </p:nvSpPr>
          <p:spPr>
            <a:xfrm>
              <a:off x="4349014" y="48026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44" name="tx1444"/>
            <p:cNvSpPr/>
            <p:nvPr/>
          </p:nvSpPr>
          <p:spPr>
            <a:xfrm>
              <a:off x="461407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45" name="tx1445"/>
            <p:cNvSpPr/>
            <p:nvPr/>
          </p:nvSpPr>
          <p:spPr>
            <a:xfrm>
              <a:off x="487914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46" name="tx1446"/>
            <p:cNvSpPr/>
            <p:nvPr/>
          </p:nvSpPr>
          <p:spPr>
            <a:xfrm>
              <a:off x="5144203"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47" name="tx1447"/>
            <p:cNvSpPr/>
            <p:nvPr/>
          </p:nvSpPr>
          <p:spPr>
            <a:xfrm>
              <a:off x="5409266"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48" name="tx1448"/>
            <p:cNvSpPr/>
            <p:nvPr/>
          </p:nvSpPr>
          <p:spPr>
            <a:xfrm>
              <a:off x="5674329"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49" name="tx1449"/>
            <p:cNvSpPr/>
            <p:nvPr/>
          </p:nvSpPr>
          <p:spPr>
            <a:xfrm>
              <a:off x="5939392"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450" name="tx1450"/>
            <p:cNvSpPr/>
            <p:nvPr/>
          </p:nvSpPr>
          <p:spPr>
            <a:xfrm>
              <a:off x="6204454"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51" name="tx1451"/>
            <p:cNvSpPr/>
            <p:nvPr/>
          </p:nvSpPr>
          <p:spPr>
            <a:xfrm>
              <a:off x="646951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52" name="tx1452"/>
            <p:cNvSpPr/>
            <p:nvPr/>
          </p:nvSpPr>
          <p:spPr>
            <a:xfrm>
              <a:off x="6734580"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53" name="tx1453"/>
            <p:cNvSpPr/>
            <p:nvPr/>
          </p:nvSpPr>
          <p:spPr>
            <a:xfrm>
              <a:off x="275863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54" name="tx1454"/>
            <p:cNvSpPr/>
            <p:nvPr/>
          </p:nvSpPr>
          <p:spPr>
            <a:xfrm>
              <a:off x="302370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55" name="tx1455"/>
            <p:cNvSpPr/>
            <p:nvPr/>
          </p:nvSpPr>
          <p:spPr>
            <a:xfrm>
              <a:off x="328876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56" name="tx1456"/>
            <p:cNvSpPr/>
            <p:nvPr/>
          </p:nvSpPr>
          <p:spPr>
            <a:xfrm>
              <a:off x="355382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57" name="tx1457"/>
            <p:cNvSpPr/>
            <p:nvPr/>
          </p:nvSpPr>
          <p:spPr>
            <a:xfrm>
              <a:off x="381888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58" name="tx1458"/>
            <p:cNvSpPr/>
            <p:nvPr/>
          </p:nvSpPr>
          <p:spPr>
            <a:xfrm>
              <a:off x="408395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459" name="tx1459"/>
            <p:cNvSpPr/>
            <p:nvPr/>
          </p:nvSpPr>
          <p:spPr>
            <a:xfrm>
              <a:off x="434901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60" name="tx1460"/>
            <p:cNvSpPr/>
            <p:nvPr/>
          </p:nvSpPr>
          <p:spPr>
            <a:xfrm>
              <a:off x="461407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61" name="tx1461"/>
            <p:cNvSpPr/>
            <p:nvPr/>
          </p:nvSpPr>
          <p:spPr>
            <a:xfrm>
              <a:off x="487914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62" name="tx1462"/>
            <p:cNvSpPr/>
            <p:nvPr/>
          </p:nvSpPr>
          <p:spPr>
            <a:xfrm>
              <a:off x="514420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463" name="tx1463"/>
            <p:cNvSpPr/>
            <p:nvPr/>
          </p:nvSpPr>
          <p:spPr>
            <a:xfrm>
              <a:off x="540926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64" name="tx1464"/>
            <p:cNvSpPr/>
            <p:nvPr/>
          </p:nvSpPr>
          <p:spPr>
            <a:xfrm>
              <a:off x="567432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65" name="tx1465"/>
            <p:cNvSpPr/>
            <p:nvPr/>
          </p:nvSpPr>
          <p:spPr>
            <a:xfrm>
              <a:off x="593939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66" name="tx1466"/>
            <p:cNvSpPr/>
            <p:nvPr/>
          </p:nvSpPr>
          <p:spPr>
            <a:xfrm>
              <a:off x="620445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67" name="tx1467"/>
            <p:cNvSpPr/>
            <p:nvPr/>
          </p:nvSpPr>
          <p:spPr>
            <a:xfrm>
              <a:off x="646951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68" name="tx1468"/>
            <p:cNvSpPr/>
            <p:nvPr/>
          </p:nvSpPr>
          <p:spPr>
            <a:xfrm>
              <a:off x="6734580" y="224325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69" name="tx1469"/>
            <p:cNvSpPr/>
            <p:nvPr/>
          </p:nvSpPr>
          <p:spPr>
            <a:xfrm>
              <a:off x="699964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470" name="tx1470"/>
            <p:cNvSpPr/>
            <p:nvPr/>
          </p:nvSpPr>
          <p:spPr>
            <a:xfrm>
              <a:off x="7264706"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71" name="tx1471"/>
            <p:cNvSpPr/>
            <p:nvPr/>
          </p:nvSpPr>
          <p:spPr>
            <a:xfrm>
              <a:off x="7529769"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472" name="tx1472"/>
            <p:cNvSpPr/>
            <p:nvPr/>
          </p:nvSpPr>
          <p:spPr>
            <a:xfrm>
              <a:off x="7794832"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473" name="tx1473"/>
            <p:cNvSpPr/>
            <p:nvPr/>
          </p:nvSpPr>
          <p:spPr>
            <a:xfrm>
              <a:off x="8059894"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474" name="tx1474"/>
            <p:cNvSpPr/>
            <p:nvPr/>
          </p:nvSpPr>
          <p:spPr>
            <a:xfrm>
              <a:off x="8324957"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75" name="tx1475"/>
            <p:cNvSpPr/>
            <p:nvPr/>
          </p:nvSpPr>
          <p:spPr>
            <a:xfrm>
              <a:off x="8590020"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476" name="tx1476"/>
            <p:cNvSpPr/>
            <p:nvPr/>
          </p:nvSpPr>
          <p:spPr>
            <a:xfrm>
              <a:off x="8855083" y="2243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477" name="tx1477"/>
            <p:cNvSpPr/>
            <p:nvPr/>
          </p:nvSpPr>
          <p:spPr>
            <a:xfrm>
              <a:off x="6999643"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478" name="tx1478"/>
            <p:cNvSpPr/>
            <p:nvPr/>
          </p:nvSpPr>
          <p:spPr>
            <a:xfrm>
              <a:off x="7264706"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79" name="tx1479"/>
            <p:cNvSpPr/>
            <p:nvPr/>
          </p:nvSpPr>
          <p:spPr>
            <a:xfrm>
              <a:off x="7529769"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80" name="tx1480"/>
            <p:cNvSpPr/>
            <p:nvPr/>
          </p:nvSpPr>
          <p:spPr>
            <a:xfrm>
              <a:off x="7794832"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481" name="tx1481"/>
            <p:cNvSpPr/>
            <p:nvPr/>
          </p:nvSpPr>
          <p:spPr>
            <a:xfrm>
              <a:off x="8059894" y="480538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482" name="tx1482"/>
            <p:cNvSpPr/>
            <p:nvPr/>
          </p:nvSpPr>
          <p:spPr>
            <a:xfrm>
              <a:off x="8324957"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483" name="tx1483"/>
            <p:cNvSpPr/>
            <p:nvPr/>
          </p:nvSpPr>
          <p:spPr>
            <a:xfrm>
              <a:off x="8590020" y="480437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484" name="tx1484"/>
            <p:cNvSpPr/>
            <p:nvPr/>
          </p:nvSpPr>
          <p:spPr>
            <a:xfrm>
              <a:off x="8855083" y="48027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485" name="tx1485"/>
            <p:cNvSpPr/>
            <p:nvPr/>
          </p:nvSpPr>
          <p:spPr>
            <a:xfrm>
              <a:off x="275863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486" name="tx1486"/>
            <p:cNvSpPr/>
            <p:nvPr/>
          </p:nvSpPr>
          <p:spPr>
            <a:xfrm>
              <a:off x="3023700"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487" name="tx1487"/>
            <p:cNvSpPr/>
            <p:nvPr/>
          </p:nvSpPr>
          <p:spPr>
            <a:xfrm>
              <a:off x="3288763"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488" name="tx1488"/>
            <p:cNvSpPr/>
            <p:nvPr/>
          </p:nvSpPr>
          <p:spPr>
            <a:xfrm>
              <a:off x="3553826"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89" name="tx1489"/>
            <p:cNvSpPr/>
            <p:nvPr/>
          </p:nvSpPr>
          <p:spPr>
            <a:xfrm>
              <a:off x="3818889"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0" name="tx1490"/>
            <p:cNvSpPr/>
            <p:nvPr/>
          </p:nvSpPr>
          <p:spPr>
            <a:xfrm>
              <a:off x="4083952"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1" name="tx1491"/>
            <p:cNvSpPr/>
            <p:nvPr/>
          </p:nvSpPr>
          <p:spPr>
            <a:xfrm>
              <a:off x="4349014"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2" name="tx1492"/>
            <p:cNvSpPr/>
            <p:nvPr/>
          </p:nvSpPr>
          <p:spPr>
            <a:xfrm>
              <a:off x="461407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3" name="tx1493"/>
            <p:cNvSpPr/>
            <p:nvPr/>
          </p:nvSpPr>
          <p:spPr>
            <a:xfrm>
              <a:off x="4879140"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4" name="tx1494"/>
            <p:cNvSpPr/>
            <p:nvPr/>
          </p:nvSpPr>
          <p:spPr>
            <a:xfrm>
              <a:off x="5144203"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5" name="tx1495"/>
            <p:cNvSpPr/>
            <p:nvPr/>
          </p:nvSpPr>
          <p:spPr>
            <a:xfrm>
              <a:off x="5409266" y="5072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496" name="tx1496"/>
            <p:cNvSpPr/>
            <p:nvPr/>
          </p:nvSpPr>
          <p:spPr>
            <a:xfrm>
              <a:off x="5674329"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497" name="tx1497"/>
            <p:cNvSpPr/>
            <p:nvPr/>
          </p:nvSpPr>
          <p:spPr>
            <a:xfrm>
              <a:off x="5939392"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98" name="tx1498"/>
            <p:cNvSpPr/>
            <p:nvPr/>
          </p:nvSpPr>
          <p:spPr>
            <a:xfrm>
              <a:off x="6204454"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499" name="tx1499"/>
            <p:cNvSpPr/>
            <p:nvPr/>
          </p:nvSpPr>
          <p:spPr>
            <a:xfrm>
              <a:off x="646951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500" name="tx1500"/>
            <p:cNvSpPr/>
            <p:nvPr/>
          </p:nvSpPr>
          <p:spPr>
            <a:xfrm>
              <a:off x="6734580"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1501" name="tx1501"/>
            <p:cNvSpPr/>
            <p:nvPr/>
          </p:nvSpPr>
          <p:spPr>
            <a:xfrm>
              <a:off x="6999643"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502" name="tx1502"/>
            <p:cNvSpPr/>
            <p:nvPr/>
          </p:nvSpPr>
          <p:spPr>
            <a:xfrm>
              <a:off x="7264706"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03" name="tx1503"/>
            <p:cNvSpPr/>
            <p:nvPr/>
          </p:nvSpPr>
          <p:spPr>
            <a:xfrm>
              <a:off x="7529769" y="5072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04" name="tx1504"/>
            <p:cNvSpPr/>
            <p:nvPr/>
          </p:nvSpPr>
          <p:spPr>
            <a:xfrm>
              <a:off x="7794832"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505" name="tx1505"/>
            <p:cNvSpPr/>
            <p:nvPr/>
          </p:nvSpPr>
          <p:spPr>
            <a:xfrm>
              <a:off x="8059894"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506" name="tx1506"/>
            <p:cNvSpPr/>
            <p:nvPr/>
          </p:nvSpPr>
          <p:spPr>
            <a:xfrm>
              <a:off x="8324957" y="5072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507" name="tx1507"/>
            <p:cNvSpPr/>
            <p:nvPr/>
          </p:nvSpPr>
          <p:spPr>
            <a:xfrm>
              <a:off x="8855083" y="507209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508" name="tx1508"/>
            <p:cNvSpPr/>
            <p:nvPr/>
          </p:nvSpPr>
          <p:spPr>
            <a:xfrm>
              <a:off x="275863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09" name="tx1509"/>
            <p:cNvSpPr/>
            <p:nvPr/>
          </p:nvSpPr>
          <p:spPr>
            <a:xfrm>
              <a:off x="302370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10" name="tx1510"/>
            <p:cNvSpPr/>
            <p:nvPr/>
          </p:nvSpPr>
          <p:spPr>
            <a:xfrm>
              <a:off x="3288763" y="2647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11" name="tx1511"/>
            <p:cNvSpPr/>
            <p:nvPr/>
          </p:nvSpPr>
          <p:spPr>
            <a:xfrm>
              <a:off x="3553826"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12" name="tx1512"/>
            <p:cNvSpPr/>
            <p:nvPr/>
          </p:nvSpPr>
          <p:spPr>
            <a:xfrm>
              <a:off x="3818889" y="2647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13" name="tx1513"/>
            <p:cNvSpPr/>
            <p:nvPr/>
          </p:nvSpPr>
          <p:spPr>
            <a:xfrm>
              <a:off x="4083952"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14" name="tx1514"/>
            <p:cNvSpPr/>
            <p:nvPr/>
          </p:nvSpPr>
          <p:spPr>
            <a:xfrm>
              <a:off x="4349014"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15" name="tx1515"/>
            <p:cNvSpPr/>
            <p:nvPr/>
          </p:nvSpPr>
          <p:spPr>
            <a:xfrm>
              <a:off x="461407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16" name="tx1516"/>
            <p:cNvSpPr/>
            <p:nvPr/>
          </p:nvSpPr>
          <p:spPr>
            <a:xfrm>
              <a:off x="487914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17" name="tx1517"/>
            <p:cNvSpPr/>
            <p:nvPr/>
          </p:nvSpPr>
          <p:spPr>
            <a:xfrm>
              <a:off x="514420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18" name="tx1518"/>
            <p:cNvSpPr/>
            <p:nvPr/>
          </p:nvSpPr>
          <p:spPr>
            <a:xfrm>
              <a:off x="5409266"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19" name="tx1519"/>
            <p:cNvSpPr/>
            <p:nvPr/>
          </p:nvSpPr>
          <p:spPr>
            <a:xfrm>
              <a:off x="5674329"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20" name="tx1520"/>
            <p:cNvSpPr/>
            <p:nvPr/>
          </p:nvSpPr>
          <p:spPr>
            <a:xfrm>
              <a:off x="5939392" y="26473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21" name="tx1521"/>
            <p:cNvSpPr/>
            <p:nvPr/>
          </p:nvSpPr>
          <p:spPr>
            <a:xfrm>
              <a:off x="6204454"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22" name="tx1522"/>
            <p:cNvSpPr/>
            <p:nvPr/>
          </p:nvSpPr>
          <p:spPr>
            <a:xfrm>
              <a:off x="646951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23" name="tx1523"/>
            <p:cNvSpPr/>
            <p:nvPr/>
          </p:nvSpPr>
          <p:spPr>
            <a:xfrm>
              <a:off x="673458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24" name="tx1524"/>
            <p:cNvSpPr/>
            <p:nvPr/>
          </p:nvSpPr>
          <p:spPr>
            <a:xfrm>
              <a:off x="699964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525" name="tx1525"/>
            <p:cNvSpPr/>
            <p:nvPr/>
          </p:nvSpPr>
          <p:spPr>
            <a:xfrm>
              <a:off x="7264706"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26" name="tx1526"/>
            <p:cNvSpPr/>
            <p:nvPr/>
          </p:nvSpPr>
          <p:spPr>
            <a:xfrm>
              <a:off x="7529769"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527" name="tx1527"/>
            <p:cNvSpPr/>
            <p:nvPr/>
          </p:nvSpPr>
          <p:spPr>
            <a:xfrm>
              <a:off x="7794832"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28" name="tx1528"/>
            <p:cNvSpPr/>
            <p:nvPr/>
          </p:nvSpPr>
          <p:spPr>
            <a:xfrm>
              <a:off x="8059894"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529" name="tx1529"/>
            <p:cNvSpPr/>
            <p:nvPr/>
          </p:nvSpPr>
          <p:spPr>
            <a:xfrm>
              <a:off x="8324957"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30" name="tx1530"/>
            <p:cNvSpPr/>
            <p:nvPr/>
          </p:nvSpPr>
          <p:spPr>
            <a:xfrm>
              <a:off x="8590020"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531" name="tx1531"/>
            <p:cNvSpPr/>
            <p:nvPr/>
          </p:nvSpPr>
          <p:spPr>
            <a:xfrm>
              <a:off x="8855083" y="26474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32" name="tx1532"/>
            <p:cNvSpPr/>
            <p:nvPr/>
          </p:nvSpPr>
          <p:spPr>
            <a:xfrm>
              <a:off x="275863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533" name="tx1533"/>
            <p:cNvSpPr/>
            <p:nvPr/>
          </p:nvSpPr>
          <p:spPr>
            <a:xfrm>
              <a:off x="302370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534" name="tx1534"/>
            <p:cNvSpPr/>
            <p:nvPr/>
          </p:nvSpPr>
          <p:spPr>
            <a:xfrm>
              <a:off x="3288763" y="54762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1535" name="tx1535"/>
            <p:cNvSpPr/>
            <p:nvPr/>
          </p:nvSpPr>
          <p:spPr>
            <a:xfrm>
              <a:off x="3553826"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1536" name="tx1536"/>
            <p:cNvSpPr/>
            <p:nvPr/>
          </p:nvSpPr>
          <p:spPr>
            <a:xfrm>
              <a:off x="3818889"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537" name="tx1537"/>
            <p:cNvSpPr/>
            <p:nvPr/>
          </p:nvSpPr>
          <p:spPr>
            <a:xfrm>
              <a:off x="4083952"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38" name="tx1538"/>
            <p:cNvSpPr/>
            <p:nvPr/>
          </p:nvSpPr>
          <p:spPr>
            <a:xfrm>
              <a:off x="4349014" y="54762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539" name="tx1539"/>
            <p:cNvSpPr/>
            <p:nvPr/>
          </p:nvSpPr>
          <p:spPr>
            <a:xfrm>
              <a:off x="461407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540" name="tx1540"/>
            <p:cNvSpPr/>
            <p:nvPr/>
          </p:nvSpPr>
          <p:spPr>
            <a:xfrm>
              <a:off x="487914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541" name="tx1541"/>
            <p:cNvSpPr/>
            <p:nvPr/>
          </p:nvSpPr>
          <p:spPr>
            <a:xfrm>
              <a:off x="5144203"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542" name="tx1542"/>
            <p:cNvSpPr/>
            <p:nvPr/>
          </p:nvSpPr>
          <p:spPr>
            <a:xfrm>
              <a:off x="5409266"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543" name="tx1543"/>
            <p:cNvSpPr/>
            <p:nvPr/>
          </p:nvSpPr>
          <p:spPr>
            <a:xfrm>
              <a:off x="5674329"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544" name="tx1544"/>
            <p:cNvSpPr/>
            <p:nvPr/>
          </p:nvSpPr>
          <p:spPr>
            <a:xfrm>
              <a:off x="5939392"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545" name="tx1545"/>
            <p:cNvSpPr/>
            <p:nvPr/>
          </p:nvSpPr>
          <p:spPr>
            <a:xfrm>
              <a:off x="6204454"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1546" name="tx1546"/>
            <p:cNvSpPr/>
            <p:nvPr/>
          </p:nvSpPr>
          <p:spPr>
            <a:xfrm>
              <a:off x="646951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547" name="tx1547"/>
            <p:cNvSpPr/>
            <p:nvPr/>
          </p:nvSpPr>
          <p:spPr>
            <a:xfrm>
              <a:off x="6734580"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548" name="tx1548"/>
            <p:cNvSpPr/>
            <p:nvPr/>
          </p:nvSpPr>
          <p:spPr>
            <a:xfrm>
              <a:off x="6999643"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549" name="tx1549"/>
            <p:cNvSpPr/>
            <p:nvPr/>
          </p:nvSpPr>
          <p:spPr>
            <a:xfrm>
              <a:off x="7264706"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550" name="tx1550"/>
            <p:cNvSpPr/>
            <p:nvPr/>
          </p:nvSpPr>
          <p:spPr>
            <a:xfrm>
              <a:off x="7529769" y="547891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1551" name="tx1551"/>
            <p:cNvSpPr/>
            <p:nvPr/>
          </p:nvSpPr>
          <p:spPr>
            <a:xfrm>
              <a:off x="7794832"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552" name="tx1552"/>
            <p:cNvSpPr/>
            <p:nvPr/>
          </p:nvSpPr>
          <p:spPr>
            <a:xfrm>
              <a:off x="8590020" y="547791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553" name="tx1553"/>
            <p:cNvSpPr/>
            <p:nvPr/>
          </p:nvSpPr>
          <p:spPr>
            <a:xfrm>
              <a:off x="8855083" y="54775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554" name="tx1554"/>
            <p:cNvSpPr/>
            <p:nvPr/>
          </p:nvSpPr>
          <p:spPr>
            <a:xfrm>
              <a:off x="275863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55" name="tx1555"/>
            <p:cNvSpPr/>
            <p:nvPr/>
          </p:nvSpPr>
          <p:spPr>
            <a:xfrm>
              <a:off x="302370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56" name="tx1556"/>
            <p:cNvSpPr/>
            <p:nvPr/>
          </p:nvSpPr>
          <p:spPr>
            <a:xfrm>
              <a:off x="328876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557" name="tx1557"/>
            <p:cNvSpPr/>
            <p:nvPr/>
          </p:nvSpPr>
          <p:spPr>
            <a:xfrm>
              <a:off x="3553826"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558" name="tx1558"/>
            <p:cNvSpPr/>
            <p:nvPr/>
          </p:nvSpPr>
          <p:spPr>
            <a:xfrm>
              <a:off x="3818889"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59" name="tx1559"/>
            <p:cNvSpPr/>
            <p:nvPr/>
          </p:nvSpPr>
          <p:spPr>
            <a:xfrm>
              <a:off x="4083952" y="3859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60" name="tx1560"/>
            <p:cNvSpPr/>
            <p:nvPr/>
          </p:nvSpPr>
          <p:spPr>
            <a:xfrm>
              <a:off x="4349014"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61" name="tx1561"/>
            <p:cNvSpPr/>
            <p:nvPr/>
          </p:nvSpPr>
          <p:spPr>
            <a:xfrm>
              <a:off x="461407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62" name="tx1562"/>
            <p:cNvSpPr/>
            <p:nvPr/>
          </p:nvSpPr>
          <p:spPr>
            <a:xfrm>
              <a:off x="487914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63" name="tx1563"/>
            <p:cNvSpPr/>
            <p:nvPr/>
          </p:nvSpPr>
          <p:spPr>
            <a:xfrm>
              <a:off x="514420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64" name="tx1564"/>
            <p:cNvSpPr/>
            <p:nvPr/>
          </p:nvSpPr>
          <p:spPr>
            <a:xfrm>
              <a:off x="5409266"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65" name="tx1565"/>
            <p:cNvSpPr/>
            <p:nvPr/>
          </p:nvSpPr>
          <p:spPr>
            <a:xfrm>
              <a:off x="5674329"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66" name="tx1566"/>
            <p:cNvSpPr/>
            <p:nvPr/>
          </p:nvSpPr>
          <p:spPr>
            <a:xfrm>
              <a:off x="5939392"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567" name="tx1567"/>
            <p:cNvSpPr/>
            <p:nvPr/>
          </p:nvSpPr>
          <p:spPr>
            <a:xfrm>
              <a:off x="6204454"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68" name="tx1568"/>
            <p:cNvSpPr/>
            <p:nvPr/>
          </p:nvSpPr>
          <p:spPr>
            <a:xfrm>
              <a:off x="6469517"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69" name="tx1569"/>
            <p:cNvSpPr/>
            <p:nvPr/>
          </p:nvSpPr>
          <p:spPr>
            <a:xfrm>
              <a:off x="673458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70" name="tx1570"/>
            <p:cNvSpPr/>
            <p:nvPr/>
          </p:nvSpPr>
          <p:spPr>
            <a:xfrm>
              <a:off x="699964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571" name="tx1571"/>
            <p:cNvSpPr/>
            <p:nvPr/>
          </p:nvSpPr>
          <p:spPr>
            <a:xfrm>
              <a:off x="7264706" y="3859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72" name="tx1572"/>
            <p:cNvSpPr/>
            <p:nvPr/>
          </p:nvSpPr>
          <p:spPr>
            <a:xfrm>
              <a:off x="7529769"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73" name="tx1573"/>
            <p:cNvSpPr/>
            <p:nvPr/>
          </p:nvSpPr>
          <p:spPr>
            <a:xfrm>
              <a:off x="7794832"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574" name="tx1574"/>
            <p:cNvSpPr/>
            <p:nvPr/>
          </p:nvSpPr>
          <p:spPr>
            <a:xfrm>
              <a:off x="8059894"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575" name="tx1575"/>
            <p:cNvSpPr/>
            <p:nvPr/>
          </p:nvSpPr>
          <p:spPr>
            <a:xfrm>
              <a:off x="8324957" y="3859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576" name="tx1576"/>
            <p:cNvSpPr/>
            <p:nvPr/>
          </p:nvSpPr>
          <p:spPr>
            <a:xfrm>
              <a:off x="8590020"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577" name="tx1577"/>
            <p:cNvSpPr/>
            <p:nvPr/>
          </p:nvSpPr>
          <p:spPr>
            <a:xfrm>
              <a:off x="8855083" y="3859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578" name="tx1578"/>
            <p:cNvSpPr/>
            <p:nvPr/>
          </p:nvSpPr>
          <p:spPr>
            <a:xfrm>
              <a:off x="275863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579" name="tx1579"/>
            <p:cNvSpPr/>
            <p:nvPr/>
          </p:nvSpPr>
          <p:spPr>
            <a:xfrm>
              <a:off x="302370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80" name="tx1580"/>
            <p:cNvSpPr/>
            <p:nvPr/>
          </p:nvSpPr>
          <p:spPr>
            <a:xfrm>
              <a:off x="328876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81" name="tx1581"/>
            <p:cNvSpPr/>
            <p:nvPr/>
          </p:nvSpPr>
          <p:spPr>
            <a:xfrm>
              <a:off x="3553826"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82" name="tx1582"/>
            <p:cNvSpPr/>
            <p:nvPr/>
          </p:nvSpPr>
          <p:spPr>
            <a:xfrm>
              <a:off x="3818889"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83" name="tx1583"/>
            <p:cNvSpPr/>
            <p:nvPr/>
          </p:nvSpPr>
          <p:spPr>
            <a:xfrm>
              <a:off x="4083952"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84" name="tx1584"/>
            <p:cNvSpPr/>
            <p:nvPr/>
          </p:nvSpPr>
          <p:spPr>
            <a:xfrm>
              <a:off x="4349014"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85" name="tx1585"/>
            <p:cNvSpPr/>
            <p:nvPr/>
          </p:nvSpPr>
          <p:spPr>
            <a:xfrm>
              <a:off x="461407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86" name="tx1586"/>
            <p:cNvSpPr/>
            <p:nvPr/>
          </p:nvSpPr>
          <p:spPr>
            <a:xfrm>
              <a:off x="487914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87" name="tx1587"/>
            <p:cNvSpPr/>
            <p:nvPr/>
          </p:nvSpPr>
          <p:spPr>
            <a:xfrm>
              <a:off x="514420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588" name="tx1588"/>
            <p:cNvSpPr/>
            <p:nvPr/>
          </p:nvSpPr>
          <p:spPr>
            <a:xfrm>
              <a:off x="5409266"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89" name="tx1589"/>
            <p:cNvSpPr/>
            <p:nvPr/>
          </p:nvSpPr>
          <p:spPr>
            <a:xfrm>
              <a:off x="5674329"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90" name="tx1590"/>
            <p:cNvSpPr/>
            <p:nvPr/>
          </p:nvSpPr>
          <p:spPr>
            <a:xfrm>
              <a:off x="5939392"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91" name="tx1591"/>
            <p:cNvSpPr/>
            <p:nvPr/>
          </p:nvSpPr>
          <p:spPr>
            <a:xfrm>
              <a:off x="6204454"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92" name="tx1592"/>
            <p:cNvSpPr/>
            <p:nvPr/>
          </p:nvSpPr>
          <p:spPr>
            <a:xfrm>
              <a:off x="6469517"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93" name="tx1593"/>
            <p:cNvSpPr/>
            <p:nvPr/>
          </p:nvSpPr>
          <p:spPr>
            <a:xfrm>
              <a:off x="673458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94" name="tx1594"/>
            <p:cNvSpPr/>
            <p:nvPr/>
          </p:nvSpPr>
          <p:spPr>
            <a:xfrm>
              <a:off x="699964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95" name="tx1595"/>
            <p:cNvSpPr/>
            <p:nvPr/>
          </p:nvSpPr>
          <p:spPr>
            <a:xfrm>
              <a:off x="7264706"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96" name="tx1596"/>
            <p:cNvSpPr/>
            <p:nvPr/>
          </p:nvSpPr>
          <p:spPr>
            <a:xfrm>
              <a:off x="7529769"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597" name="tx1597"/>
            <p:cNvSpPr/>
            <p:nvPr/>
          </p:nvSpPr>
          <p:spPr>
            <a:xfrm>
              <a:off x="7794832"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598" name="tx1598"/>
            <p:cNvSpPr/>
            <p:nvPr/>
          </p:nvSpPr>
          <p:spPr>
            <a:xfrm>
              <a:off x="8059894"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599" name="tx1599"/>
            <p:cNvSpPr/>
            <p:nvPr/>
          </p:nvSpPr>
          <p:spPr>
            <a:xfrm>
              <a:off x="8324957" y="18391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600" name="tx1600"/>
            <p:cNvSpPr/>
            <p:nvPr/>
          </p:nvSpPr>
          <p:spPr>
            <a:xfrm>
              <a:off x="8590020"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01" name="tx1601"/>
            <p:cNvSpPr/>
            <p:nvPr/>
          </p:nvSpPr>
          <p:spPr>
            <a:xfrm>
              <a:off x="8855083" y="18391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02" name="tx1602"/>
            <p:cNvSpPr/>
            <p:nvPr/>
          </p:nvSpPr>
          <p:spPr>
            <a:xfrm>
              <a:off x="275863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603" name="tx1603"/>
            <p:cNvSpPr/>
            <p:nvPr/>
          </p:nvSpPr>
          <p:spPr>
            <a:xfrm>
              <a:off x="302370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604" name="tx1604"/>
            <p:cNvSpPr/>
            <p:nvPr/>
          </p:nvSpPr>
          <p:spPr>
            <a:xfrm>
              <a:off x="328876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605" name="tx1605"/>
            <p:cNvSpPr/>
            <p:nvPr/>
          </p:nvSpPr>
          <p:spPr>
            <a:xfrm>
              <a:off x="3553826" y="34556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606" name="tx1606"/>
            <p:cNvSpPr/>
            <p:nvPr/>
          </p:nvSpPr>
          <p:spPr>
            <a:xfrm>
              <a:off x="3818889" y="34556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607" name="tx1607"/>
            <p:cNvSpPr/>
            <p:nvPr/>
          </p:nvSpPr>
          <p:spPr>
            <a:xfrm>
              <a:off x="4083952"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08" name="tx1608"/>
            <p:cNvSpPr/>
            <p:nvPr/>
          </p:nvSpPr>
          <p:spPr>
            <a:xfrm>
              <a:off x="4349014"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09" name="tx1609"/>
            <p:cNvSpPr/>
            <p:nvPr/>
          </p:nvSpPr>
          <p:spPr>
            <a:xfrm>
              <a:off x="461407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10" name="tx1610"/>
            <p:cNvSpPr/>
            <p:nvPr/>
          </p:nvSpPr>
          <p:spPr>
            <a:xfrm>
              <a:off x="487914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11" name="tx1611"/>
            <p:cNvSpPr/>
            <p:nvPr/>
          </p:nvSpPr>
          <p:spPr>
            <a:xfrm>
              <a:off x="514420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612" name="tx1612"/>
            <p:cNvSpPr/>
            <p:nvPr/>
          </p:nvSpPr>
          <p:spPr>
            <a:xfrm>
              <a:off x="5409266"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13" name="tx1613"/>
            <p:cNvSpPr/>
            <p:nvPr/>
          </p:nvSpPr>
          <p:spPr>
            <a:xfrm>
              <a:off x="5674329"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14" name="tx1614"/>
            <p:cNvSpPr/>
            <p:nvPr/>
          </p:nvSpPr>
          <p:spPr>
            <a:xfrm>
              <a:off x="5939392"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615" name="tx1615"/>
            <p:cNvSpPr/>
            <p:nvPr/>
          </p:nvSpPr>
          <p:spPr>
            <a:xfrm>
              <a:off x="6204454"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16" name="tx1616"/>
            <p:cNvSpPr/>
            <p:nvPr/>
          </p:nvSpPr>
          <p:spPr>
            <a:xfrm>
              <a:off x="646951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17" name="tx1617"/>
            <p:cNvSpPr/>
            <p:nvPr/>
          </p:nvSpPr>
          <p:spPr>
            <a:xfrm>
              <a:off x="673458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18" name="tx1618"/>
            <p:cNvSpPr/>
            <p:nvPr/>
          </p:nvSpPr>
          <p:spPr>
            <a:xfrm>
              <a:off x="699964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19" name="tx1619"/>
            <p:cNvSpPr/>
            <p:nvPr/>
          </p:nvSpPr>
          <p:spPr>
            <a:xfrm>
              <a:off x="7264706"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620" name="tx1620"/>
            <p:cNvSpPr/>
            <p:nvPr/>
          </p:nvSpPr>
          <p:spPr>
            <a:xfrm>
              <a:off x="7529769"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21" name="tx1621"/>
            <p:cNvSpPr/>
            <p:nvPr/>
          </p:nvSpPr>
          <p:spPr>
            <a:xfrm>
              <a:off x="7794832"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622" name="tx1622"/>
            <p:cNvSpPr/>
            <p:nvPr/>
          </p:nvSpPr>
          <p:spPr>
            <a:xfrm>
              <a:off x="8059894"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623" name="tx1623"/>
            <p:cNvSpPr/>
            <p:nvPr/>
          </p:nvSpPr>
          <p:spPr>
            <a:xfrm>
              <a:off x="8324957"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24" name="tx1624"/>
            <p:cNvSpPr/>
            <p:nvPr/>
          </p:nvSpPr>
          <p:spPr>
            <a:xfrm>
              <a:off x="8590020"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25" name="tx1625"/>
            <p:cNvSpPr/>
            <p:nvPr/>
          </p:nvSpPr>
          <p:spPr>
            <a:xfrm>
              <a:off x="8855083" y="34556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26" name="tx1626"/>
            <p:cNvSpPr/>
            <p:nvPr/>
          </p:nvSpPr>
          <p:spPr>
            <a:xfrm>
              <a:off x="275863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27" name="tx1627"/>
            <p:cNvSpPr/>
            <p:nvPr/>
          </p:nvSpPr>
          <p:spPr>
            <a:xfrm>
              <a:off x="302370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28" name="tx1628"/>
            <p:cNvSpPr/>
            <p:nvPr/>
          </p:nvSpPr>
          <p:spPr>
            <a:xfrm>
              <a:off x="328876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29" name="tx1629"/>
            <p:cNvSpPr/>
            <p:nvPr/>
          </p:nvSpPr>
          <p:spPr>
            <a:xfrm>
              <a:off x="3553826"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30" name="tx1630"/>
            <p:cNvSpPr/>
            <p:nvPr/>
          </p:nvSpPr>
          <p:spPr>
            <a:xfrm>
              <a:off x="3818889"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1" name="tx1631"/>
            <p:cNvSpPr/>
            <p:nvPr/>
          </p:nvSpPr>
          <p:spPr>
            <a:xfrm>
              <a:off x="4083952"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32" name="tx1632"/>
            <p:cNvSpPr/>
            <p:nvPr/>
          </p:nvSpPr>
          <p:spPr>
            <a:xfrm>
              <a:off x="4349014"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3" name="tx1633"/>
            <p:cNvSpPr/>
            <p:nvPr/>
          </p:nvSpPr>
          <p:spPr>
            <a:xfrm>
              <a:off x="461407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4" name="tx1634"/>
            <p:cNvSpPr/>
            <p:nvPr/>
          </p:nvSpPr>
          <p:spPr>
            <a:xfrm>
              <a:off x="487914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5" name="tx1635"/>
            <p:cNvSpPr/>
            <p:nvPr/>
          </p:nvSpPr>
          <p:spPr>
            <a:xfrm>
              <a:off x="514420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6" name="tx1636"/>
            <p:cNvSpPr/>
            <p:nvPr/>
          </p:nvSpPr>
          <p:spPr>
            <a:xfrm>
              <a:off x="5409266"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37" name="tx1637"/>
            <p:cNvSpPr/>
            <p:nvPr/>
          </p:nvSpPr>
          <p:spPr>
            <a:xfrm>
              <a:off x="5674329"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1638" name="tx1638"/>
            <p:cNvSpPr/>
            <p:nvPr/>
          </p:nvSpPr>
          <p:spPr>
            <a:xfrm>
              <a:off x="5939392"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1639" name="tx1639"/>
            <p:cNvSpPr/>
            <p:nvPr/>
          </p:nvSpPr>
          <p:spPr>
            <a:xfrm>
              <a:off x="6204454"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0" name="tx1640"/>
            <p:cNvSpPr/>
            <p:nvPr/>
          </p:nvSpPr>
          <p:spPr>
            <a:xfrm>
              <a:off x="646951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1" name="tx1641"/>
            <p:cNvSpPr/>
            <p:nvPr/>
          </p:nvSpPr>
          <p:spPr>
            <a:xfrm>
              <a:off x="673458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2" name="tx1642"/>
            <p:cNvSpPr/>
            <p:nvPr/>
          </p:nvSpPr>
          <p:spPr>
            <a:xfrm>
              <a:off x="699964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3" name="tx1643"/>
            <p:cNvSpPr/>
            <p:nvPr/>
          </p:nvSpPr>
          <p:spPr>
            <a:xfrm>
              <a:off x="7264706"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4" name="tx1644"/>
            <p:cNvSpPr/>
            <p:nvPr/>
          </p:nvSpPr>
          <p:spPr>
            <a:xfrm>
              <a:off x="7529769"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5" name="tx1645"/>
            <p:cNvSpPr/>
            <p:nvPr/>
          </p:nvSpPr>
          <p:spPr>
            <a:xfrm>
              <a:off x="7794832"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6" name="tx1646"/>
            <p:cNvSpPr/>
            <p:nvPr/>
          </p:nvSpPr>
          <p:spPr>
            <a:xfrm>
              <a:off x="8059894"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7" name="tx1647"/>
            <p:cNvSpPr/>
            <p:nvPr/>
          </p:nvSpPr>
          <p:spPr>
            <a:xfrm>
              <a:off x="8324957"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48" name="tx1648"/>
            <p:cNvSpPr/>
            <p:nvPr/>
          </p:nvSpPr>
          <p:spPr>
            <a:xfrm>
              <a:off x="8590020"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1649" name="tx1649"/>
            <p:cNvSpPr/>
            <p:nvPr/>
          </p:nvSpPr>
          <p:spPr>
            <a:xfrm>
              <a:off x="8855083" y="11656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650" name="tx1650"/>
            <p:cNvSpPr/>
            <p:nvPr/>
          </p:nvSpPr>
          <p:spPr>
            <a:xfrm>
              <a:off x="2758637"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651" name="tx1651"/>
            <p:cNvSpPr/>
            <p:nvPr/>
          </p:nvSpPr>
          <p:spPr>
            <a:xfrm>
              <a:off x="3023700"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652" name="tx1652"/>
            <p:cNvSpPr/>
            <p:nvPr/>
          </p:nvSpPr>
          <p:spPr>
            <a:xfrm>
              <a:off x="3288763"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653" name="tx1653"/>
            <p:cNvSpPr/>
            <p:nvPr/>
          </p:nvSpPr>
          <p:spPr>
            <a:xfrm>
              <a:off x="3553826"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1654" name="tx1654"/>
            <p:cNvSpPr/>
            <p:nvPr/>
          </p:nvSpPr>
          <p:spPr>
            <a:xfrm>
              <a:off x="3818889"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1655" name="tx1655"/>
            <p:cNvSpPr/>
            <p:nvPr/>
          </p:nvSpPr>
          <p:spPr>
            <a:xfrm>
              <a:off x="4083952"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656" name="tx1656"/>
            <p:cNvSpPr/>
            <p:nvPr/>
          </p:nvSpPr>
          <p:spPr>
            <a:xfrm>
              <a:off x="4349014"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657" name="tx1657"/>
            <p:cNvSpPr/>
            <p:nvPr/>
          </p:nvSpPr>
          <p:spPr>
            <a:xfrm>
              <a:off x="4614077"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658" name="tx1658"/>
            <p:cNvSpPr/>
            <p:nvPr/>
          </p:nvSpPr>
          <p:spPr>
            <a:xfrm>
              <a:off x="4879140"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659" name="tx1659"/>
            <p:cNvSpPr/>
            <p:nvPr/>
          </p:nvSpPr>
          <p:spPr>
            <a:xfrm>
              <a:off x="5144203"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660" name="tx1660"/>
            <p:cNvSpPr/>
            <p:nvPr/>
          </p:nvSpPr>
          <p:spPr>
            <a:xfrm>
              <a:off x="5409266"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661" name="tx1661"/>
            <p:cNvSpPr/>
            <p:nvPr/>
          </p:nvSpPr>
          <p:spPr>
            <a:xfrm>
              <a:off x="5674329"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1662" name="tx1662"/>
            <p:cNvSpPr/>
            <p:nvPr/>
          </p:nvSpPr>
          <p:spPr>
            <a:xfrm>
              <a:off x="5939392"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1663" name="tx1663"/>
            <p:cNvSpPr/>
            <p:nvPr/>
          </p:nvSpPr>
          <p:spPr>
            <a:xfrm>
              <a:off x="6204454"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664" name="tx1664"/>
            <p:cNvSpPr/>
            <p:nvPr/>
          </p:nvSpPr>
          <p:spPr>
            <a:xfrm>
              <a:off x="6469517"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665" name="tx1665"/>
            <p:cNvSpPr/>
            <p:nvPr/>
          </p:nvSpPr>
          <p:spPr>
            <a:xfrm>
              <a:off x="6734580"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666" name="tx1666"/>
            <p:cNvSpPr/>
            <p:nvPr/>
          </p:nvSpPr>
          <p:spPr>
            <a:xfrm>
              <a:off x="6999643"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667" name="tx1667"/>
            <p:cNvSpPr/>
            <p:nvPr/>
          </p:nvSpPr>
          <p:spPr>
            <a:xfrm>
              <a:off x="7264706"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1668" name="tx1668"/>
            <p:cNvSpPr/>
            <p:nvPr/>
          </p:nvSpPr>
          <p:spPr>
            <a:xfrm>
              <a:off x="7529769" y="534320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1669" name="tx1669"/>
            <p:cNvSpPr/>
            <p:nvPr/>
          </p:nvSpPr>
          <p:spPr>
            <a:xfrm>
              <a:off x="7794832" y="534150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670" name="tx1670"/>
            <p:cNvSpPr/>
            <p:nvPr/>
          </p:nvSpPr>
          <p:spPr>
            <a:xfrm>
              <a:off x="8059894"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671" name="tx1671"/>
            <p:cNvSpPr/>
            <p:nvPr/>
          </p:nvSpPr>
          <p:spPr>
            <a:xfrm>
              <a:off x="8324957"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672" name="tx1672"/>
            <p:cNvSpPr/>
            <p:nvPr/>
          </p:nvSpPr>
          <p:spPr>
            <a:xfrm>
              <a:off x="8855083"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673" name="tx1673"/>
            <p:cNvSpPr/>
            <p:nvPr/>
          </p:nvSpPr>
          <p:spPr>
            <a:xfrm>
              <a:off x="2758637" y="561235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674" name="tx1674"/>
            <p:cNvSpPr/>
            <p:nvPr/>
          </p:nvSpPr>
          <p:spPr>
            <a:xfrm>
              <a:off x="3023700" y="561235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675" name="tx1675"/>
            <p:cNvSpPr/>
            <p:nvPr/>
          </p:nvSpPr>
          <p:spPr>
            <a:xfrm>
              <a:off x="3288763"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676" name="tx1676"/>
            <p:cNvSpPr/>
            <p:nvPr/>
          </p:nvSpPr>
          <p:spPr>
            <a:xfrm>
              <a:off x="3553826" y="5612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677" name="tx1677"/>
            <p:cNvSpPr/>
            <p:nvPr/>
          </p:nvSpPr>
          <p:spPr>
            <a:xfrm>
              <a:off x="3818889" y="5612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678" name="tx1678"/>
            <p:cNvSpPr/>
            <p:nvPr/>
          </p:nvSpPr>
          <p:spPr>
            <a:xfrm>
              <a:off x="4083952"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679" name="tx1679"/>
            <p:cNvSpPr/>
            <p:nvPr/>
          </p:nvSpPr>
          <p:spPr>
            <a:xfrm>
              <a:off x="4349014" y="56109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680" name="tx1680"/>
            <p:cNvSpPr/>
            <p:nvPr/>
          </p:nvSpPr>
          <p:spPr>
            <a:xfrm>
              <a:off x="8590020" y="507246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681" name="tx1681"/>
            <p:cNvSpPr/>
            <p:nvPr/>
          </p:nvSpPr>
          <p:spPr>
            <a:xfrm>
              <a:off x="8059894" y="547658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682" name="tx1682"/>
            <p:cNvSpPr/>
            <p:nvPr/>
          </p:nvSpPr>
          <p:spPr>
            <a:xfrm>
              <a:off x="8324957" y="5476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683" name="tx1683"/>
            <p:cNvSpPr/>
            <p:nvPr/>
          </p:nvSpPr>
          <p:spPr>
            <a:xfrm>
              <a:off x="8590020" y="5341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684" name="tx1684"/>
            <p:cNvSpPr/>
            <p:nvPr/>
          </p:nvSpPr>
          <p:spPr>
            <a:xfrm>
              <a:off x="26946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685" name="tx1685"/>
            <p:cNvSpPr/>
            <p:nvPr/>
          </p:nvSpPr>
          <p:spPr>
            <a:xfrm>
              <a:off x="295967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686" name="tx1686"/>
            <p:cNvSpPr/>
            <p:nvPr/>
          </p:nvSpPr>
          <p:spPr>
            <a:xfrm>
              <a:off x="32247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687" name="tx1687"/>
            <p:cNvSpPr/>
            <p:nvPr/>
          </p:nvSpPr>
          <p:spPr>
            <a:xfrm>
              <a:off x="348980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688" name="tx1688"/>
            <p:cNvSpPr/>
            <p:nvPr/>
          </p:nvSpPr>
          <p:spPr>
            <a:xfrm>
              <a:off x="375486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689" name="tx1689"/>
            <p:cNvSpPr/>
            <p:nvPr/>
          </p:nvSpPr>
          <p:spPr>
            <a:xfrm>
              <a:off x="40199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690" name="tx1690"/>
            <p:cNvSpPr/>
            <p:nvPr/>
          </p:nvSpPr>
          <p:spPr>
            <a:xfrm>
              <a:off x="428499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691" name="tx1691"/>
            <p:cNvSpPr/>
            <p:nvPr/>
          </p:nvSpPr>
          <p:spPr>
            <a:xfrm>
              <a:off x="455005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692" name="tx1692"/>
            <p:cNvSpPr/>
            <p:nvPr/>
          </p:nvSpPr>
          <p:spPr>
            <a:xfrm>
              <a:off x="481511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693" name="tx1693"/>
            <p:cNvSpPr/>
            <p:nvPr/>
          </p:nvSpPr>
          <p:spPr>
            <a:xfrm>
              <a:off x="508018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694" name="tx1694"/>
            <p:cNvSpPr/>
            <p:nvPr/>
          </p:nvSpPr>
          <p:spPr>
            <a:xfrm>
              <a:off x="53452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695" name="tx1695"/>
            <p:cNvSpPr/>
            <p:nvPr/>
          </p:nvSpPr>
          <p:spPr>
            <a:xfrm>
              <a:off x="56103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696" name="tx1696"/>
            <p:cNvSpPr/>
            <p:nvPr/>
          </p:nvSpPr>
          <p:spPr>
            <a:xfrm>
              <a:off x="58753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697" name="tx1697"/>
            <p:cNvSpPr/>
            <p:nvPr/>
          </p:nvSpPr>
          <p:spPr>
            <a:xfrm>
              <a:off x="614043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698" name="tx1698"/>
            <p:cNvSpPr/>
            <p:nvPr/>
          </p:nvSpPr>
          <p:spPr>
            <a:xfrm>
              <a:off x="640549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699" name="tx1699"/>
            <p:cNvSpPr/>
            <p:nvPr/>
          </p:nvSpPr>
          <p:spPr>
            <a:xfrm>
              <a:off x="667055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700" name="tx1700"/>
            <p:cNvSpPr/>
            <p:nvPr/>
          </p:nvSpPr>
          <p:spPr>
            <a:xfrm>
              <a:off x="693562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701" name="tx1701"/>
            <p:cNvSpPr/>
            <p:nvPr/>
          </p:nvSpPr>
          <p:spPr>
            <a:xfrm>
              <a:off x="72006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702" name="tx1702"/>
            <p:cNvSpPr/>
            <p:nvPr/>
          </p:nvSpPr>
          <p:spPr>
            <a:xfrm>
              <a:off x="74657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703" name="tx1703"/>
            <p:cNvSpPr/>
            <p:nvPr/>
          </p:nvSpPr>
          <p:spPr>
            <a:xfrm>
              <a:off x="773081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704" name="tx1704"/>
            <p:cNvSpPr/>
            <p:nvPr/>
          </p:nvSpPr>
          <p:spPr>
            <a:xfrm>
              <a:off x="79958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705" name="tx1705"/>
            <p:cNvSpPr/>
            <p:nvPr/>
          </p:nvSpPr>
          <p:spPr>
            <a:xfrm>
              <a:off x="826093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706" name="tx1706"/>
            <p:cNvSpPr/>
            <p:nvPr/>
          </p:nvSpPr>
          <p:spPr>
            <a:xfrm>
              <a:off x="852599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707" name="tx1707"/>
            <p:cNvSpPr/>
            <p:nvPr/>
          </p:nvSpPr>
          <p:spPr>
            <a:xfrm>
              <a:off x="879106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708" name="tx1708"/>
            <p:cNvSpPr/>
            <p:nvPr/>
          </p:nvSpPr>
          <p:spPr>
            <a:xfrm>
              <a:off x="2317791" y="5599778"/>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1709" name="tx1709"/>
            <p:cNvSpPr/>
            <p:nvPr/>
          </p:nvSpPr>
          <p:spPr>
            <a:xfrm>
              <a:off x="1999373" y="5463298"/>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710" name="tx1710"/>
            <p:cNvSpPr/>
            <p:nvPr/>
          </p:nvSpPr>
          <p:spPr>
            <a:xfrm>
              <a:off x="1937027" y="5330365"/>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711" name="tx1711"/>
            <p:cNvSpPr/>
            <p:nvPr/>
          </p:nvSpPr>
          <p:spPr>
            <a:xfrm>
              <a:off x="1354898" y="5169533"/>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1712" name="tx1712"/>
            <p:cNvSpPr/>
            <p:nvPr/>
          </p:nvSpPr>
          <p:spPr>
            <a:xfrm>
              <a:off x="1999237" y="503318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713" name="tx1713"/>
            <p:cNvSpPr/>
            <p:nvPr/>
          </p:nvSpPr>
          <p:spPr>
            <a:xfrm>
              <a:off x="2185731" y="4926245"/>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714" name="tx1714"/>
            <p:cNvSpPr/>
            <p:nvPr/>
          </p:nvSpPr>
          <p:spPr>
            <a:xfrm>
              <a:off x="2302170" y="4791538"/>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1715" name="tx1715"/>
            <p:cNvSpPr/>
            <p:nvPr/>
          </p:nvSpPr>
          <p:spPr>
            <a:xfrm>
              <a:off x="2077068" y="4656763"/>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716" name="tx1716"/>
            <p:cNvSpPr/>
            <p:nvPr/>
          </p:nvSpPr>
          <p:spPr>
            <a:xfrm>
              <a:off x="1913902" y="452035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717" name="tx1717"/>
            <p:cNvSpPr/>
            <p:nvPr/>
          </p:nvSpPr>
          <p:spPr>
            <a:xfrm>
              <a:off x="1914039" y="4385644"/>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718" name="tx1718"/>
            <p:cNvSpPr/>
            <p:nvPr/>
          </p:nvSpPr>
          <p:spPr>
            <a:xfrm>
              <a:off x="2076931" y="4252711"/>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719" name="tx1719"/>
            <p:cNvSpPr/>
            <p:nvPr/>
          </p:nvSpPr>
          <p:spPr>
            <a:xfrm>
              <a:off x="2007081" y="411800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720" name="tx1720"/>
            <p:cNvSpPr/>
            <p:nvPr/>
          </p:nvSpPr>
          <p:spPr>
            <a:xfrm>
              <a:off x="1999237" y="3983297"/>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721" name="tx1721"/>
            <p:cNvSpPr/>
            <p:nvPr/>
          </p:nvSpPr>
          <p:spPr>
            <a:xfrm>
              <a:off x="1308035" y="3820828"/>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1722" name="tx1722"/>
            <p:cNvSpPr/>
            <p:nvPr/>
          </p:nvSpPr>
          <p:spPr>
            <a:xfrm>
              <a:off x="2053602" y="371211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1723" name="tx1723"/>
            <p:cNvSpPr/>
            <p:nvPr/>
          </p:nvSpPr>
          <p:spPr>
            <a:xfrm>
              <a:off x="2107900" y="3577404"/>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1724" name="tx1724"/>
            <p:cNvSpPr/>
            <p:nvPr/>
          </p:nvSpPr>
          <p:spPr>
            <a:xfrm>
              <a:off x="1758582" y="3442697"/>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1725" name="tx1725"/>
            <p:cNvSpPr/>
            <p:nvPr/>
          </p:nvSpPr>
          <p:spPr>
            <a:xfrm>
              <a:off x="1999237" y="3282001"/>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726" name="tx1726"/>
            <p:cNvSpPr/>
            <p:nvPr/>
          </p:nvSpPr>
          <p:spPr>
            <a:xfrm>
              <a:off x="2007149" y="317328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727" name="tx1727"/>
            <p:cNvSpPr/>
            <p:nvPr/>
          </p:nvSpPr>
          <p:spPr>
            <a:xfrm>
              <a:off x="1906058" y="3038577"/>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1728" name="tx1728"/>
            <p:cNvSpPr/>
            <p:nvPr/>
          </p:nvSpPr>
          <p:spPr>
            <a:xfrm>
              <a:off x="2154762" y="2905643"/>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1729" name="tx1729"/>
            <p:cNvSpPr/>
            <p:nvPr/>
          </p:nvSpPr>
          <p:spPr>
            <a:xfrm>
              <a:off x="1991529" y="2770937"/>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730" name="tx1730"/>
            <p:cNvSpPr/>
            <p:nvPr/>
          </p:nvSpPr>
          <p:spPr>
            <a:xfrm>
              <a:off x="1882866" y="2634456"/>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731" name="tx1731"/>
            <p:cNvSpPr/>
            <p:nvPr/>
          </p:nvSpPr>
          <p:spPr>
            <a:xfrm>
              <a:off x="2278910" y="2499749"/>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732" name="tx1732"/>
            <p:cNvSpPr/>
            <p:nvPr/>
          </p:nvSpPr>
          <p:spPr>
            <a:xfrm>
              <a:off x="2216768" y="2366816"/>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1733" name="tx1733"/>
            <p:cNvSpPr/>
            <p:nvPr/>
          </p:nvSpPr>
          <p:spPr>
            <a:xfrm>
              <a:off x="2076931" y="2232110"/>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1734" name="tx1734"/>
            <p:cNvSpPr/>
            <p:nvPr/>
          </p:nvSpPr>
          <p:spPr>
            <a:xfrm>
              <a:off x="2247941" y="2097403"/>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1735" name="tx1735"/>
            <p:cNvSpPr/>
            <p:nvPr/>
          </p:nvSpPr>
          <p:spPr>
            <a:xfrm>
              <a:off x="2014994" y="1962696"/>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736" name="tx1736"/>
            <p:cNvSpPr/>
            <p:nvPr/>
          </p:nvSpPr>
          <p:spPr>
            <a:xfrm>
              <a:off x="2069223" y="1800227"/>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737" name="tx1737"/>
            <p:cNvSpPr/>
            <p:nvPr/>
          </p:nvSpPr>
          <p:spPr>
            <a:xfrm>
              <a:off x="2107968" y="166381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738" name="tx1738"/>
            <p:cNvSpPr/>
            <p:nvPr/>
          </p:nvSpPr>
          <p:spPr>
            <a:xfrm>
              <a:off x="1960492" y="1530813"/>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Nicaragua</a:t>
              </a:r>
            </a:p>
          </p:txBody>
        </p:sp>
        <p:sp>
          <p:nvSpPr>
            <p:cNvPr id="1739" name="tx1739"/>
            <p:cNvSpPr/>
            <p:nvPr/>
          </p:nvSpPr>
          <p:spPr>
            <a:xfrm>
              <a:off x="1284570" y="1396106"/>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1740" name="tx1740"/>
            <p:cNvSpPr/>
            <p:nvPr/>
          </p:nvSpPr>
          <p:spPr>
            <a:xfrm>
              <a:off x="1308308" y="1287389"/>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1741" name="tx1741"/>
            <p:cNvSpPr/>
            <p:nvPr/>
          </p:nvSpPr>
          <p:spPr>
            <a:xfrm>
              <a:off x="508103" y="1152682"/>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1742" name="tx1742"/>
            <p:cNvSpPr/>
            <p:nvPr/>
          </p:nvSpPr>
          <p:spPr>
            <a:xfrm>
              <a:off x="2263289" y="1017975"/>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743" name="tx1743"/>
            <p:cNvSpPr/>
            <p:nvPr/>
          </p:nvSpPr>
          <p:spPr>
            <a:xfrm>
              <a:off x="4030254"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744" name="pic1744"/>
            <p:cNvPicPr/>
            <p:nvPr/>
          </p:nvPicPr>
          <p:blipFill>
            <a:blip r:embed="rId2" cstate="print"/>
            <a:stretch>
              <a:fillRect/>
            </a:stretch>
          </p:blipFill>
          <p:spPr>
            <a:xfrm>
              <a:off x="5544046" y="5941007"/>
              <a:ext cx="2160000" cy="219455"/>
            </a:xfrm>
            <a:prstGeom prst="rect">
              <a:avLst/>
            </a:prstGeom>
          </p:spPr>
        </p:pic>
        <p:sp>
          <p:nvSpPr>
            <p:cNvPr id="1745" name="pl1745"/>
            <p:cNvSpPr/>
            <p:nvPr/>
          </p:nvSpPr>
          <p:spPr>
            <a:xfrm>
              <a:off x="554764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6" name="pl1746"/>
            <p:cNvSpPr/>
            <p:nvPr/>
          </p:nvSpPr>
          <p:spPr>
            <a:xfrm>
              <a:off x="681779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7" name="pl1747"/>
            <p:cNvSpPr/>
            <p:nvPr/>
          </p:nvSpPr>
          <p:spPr>
            <a:xfrm>
              <a:off x="703307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8" name="pl1748"/>
            <p:cNvSpPr/>
            <p:nvPr/>
          </p:nvSpPr>
          <p:spPr>
            <a:xfrm>
              <a:off x="724835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49" name="pl1749"/>
            <p:cNvSpPr/>
            <p:nvPr/>
          </p:nvSpPr>
          <p:spPr>
            <a:xfrm>
              <a:off x="746363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0" name="pl1750"/>
            <p:cNvSpPr/>
            <p:nvPr/>
          </p:nvSpPr>
          <p:spPr>
            <a:xfrm>
              <a:off x="770044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751" name="pl1751"/>
            <p:cNvSpPr/>
            <p:nvPr/>
          </p:nvSpPr>
          <p:spPr>
            <a:xfrm>
              <a:off x="554764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2" name="pl1752"/>
            <p:cNvSpPr/>
            <p:nvPr/>
          </p:nvSpPr>
          <p:spPr>
            <a:xfrm>
              <a:off x="681779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3" name="pl1753"/>
            <p:cNvSpPr/>
            <p:nvPr/>
          </p:nvSpPr>
          <p:spPr>
            <a:xfrm>
              <a:off x="703307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4" name="pl1754"/>
            <p:cNvSpPr/>
            <p:nvPr/>
          </p:nvSpPr>
          <p:spPr>
            <a:xfrm>
              <a:off x="724835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5" name="pl1755"/>
            <p:cNvSpPr/>
            <p:nvPr/>
          </p:nvSpPr>
          <p:spPr>
            <a:xfrm>
              <a:off x="746363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6" name="pl1756"/>
            <p:cNvSpPr/>
            <p:nvPr/>
          </p:nvSpPr>
          <p:spPr>
            <a:xfrm>
              <a:off x="770044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757" name="tx1757"/>
            <p:cNvSpPr/>
            <p:nvPr/>
          </p:nvSpPr>
          <p:spPr>
            <a:xfrm>
              <a:off x="5516568"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758" name="tx1758"/>
            <p:cNvSpPr/>
            <p:nvPr/>
          </p:nvSpPr>
          <p:spPr>
            <a:xfrm>
              <a:off x="675564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759" name="tx1759"/>
            <p:cNvSpPr/>
            <p:nvPr/>
          </p:nvSpPr>
          <p:spPr>
            <a:xfrm>
              <a:off x="697092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760" name="tx1760"/>
            <p:cNvSpPr/>
            <p:nvPr/>
          </p:nvSpPr>
          <p:spPr>
            <a:xfrm>
              <a:off x="718620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761" name="tx1761"/>
            <p:cNvSpPr/>
            <p:nvPr/>
          </p:nvSpPr>
          <p:spPr>
            <a:xfrm>
              <a:off x="740148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762" name="tx1762"/>
            <p:cNvSpPr/>
            <p:nvPr/>
          </p:nvSpPr>
          <p:spPr>
            <a:xfrm>
              <a:off x="7607213"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763" name="tx1763"/>
            <p:cNvSpPr/>
            <p:nvPr/>
          </p:nvSpPr>
          <p:spPr>
            <a:xfrm>
              <a:off x="2659889" y="398022"/>
              <a:ext cx="34290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AMR, 2000-2023</a:t>
              </a:r>
            </a:p>
          </p:txBody>
        </p:sp>
        <p:sp>
          <p:nvSpPr>
            <p:cNvPr id="1764" name="tx176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765" name="tx1765"/>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176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Cuba and Saint Vincent and the Grenadines had the highest crude average MCV1 coverage (98%) and Haiti had the lowest (63%).
Over the last 5 years (2019-2023), 9 countries maintained coverage of at least 90%.
There were no countries with coverage consistently below 60% over the last 5 years.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0559"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82294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6095331"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367717"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2659889" y="574326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9" name="pl9"/>
            <p:cNvSpPr/>
            <p:nvPr/>
          </p:nvSpPr>
          <p:spPr>
            <a:xfrm>
              <a:off x="2659889" y="559636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0" name="pl10"/>
            <p:cNvSpPr/>
            <p:nvPr/>
          </p:nvSpPr>
          <p:spPr>
            <a:xfrm>
              <a:off x="2659889" y="544945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1" name="pl11"/>
            <p:cNvSpPr/>
            <p:nvPr/>
          </p:nvSpPr>
          <p:spPr>
            <a:xfrm>
              <a:off x="2659889" y="530254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2" name="pl12"/>
            <p:cNvSpPr/>
            <p:nvPr/>
          </p:nvSpPr>
          <p:spPr>
            <a:xfrm>
              <a:off x="2659889" y="515563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3" name="pl13"/>
            <p:cNvSpPr/>
            <p:nvPr/>
          </p:nvSpPr>
          <p:spPr>
            <a:xfrm>
              <a:off x="2659889" y="5008724"/>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4" name="pl14"/>
            <p:cNvSpPr/>
            <p:nvPr/>
          </p:nvSpPr>
          <p:spPr>
            <a:xfrm>
              <a:off x="2659889" y="4861815"/>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5" name="pl15"/>
            <p:cNvSpPr/>
            <p:nvPr/>
          </p:nvSpPr>
          <p:spPr>
            <a:xfrm>
              <a:off x="2659889" y="4714906"/>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6" name="pl16"/>
            <p:cNvSpPr/>
            <p:nvPr/>
          </p:nvSpPr>
          <p:spPr>
            <a:xfrm>
              <a:off x="2659889" y="4567997"/>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7" name="pl17"/>
            <p:cNvSpPr/>
            <p:nvPr/>
          </p:nvSpPr>
          <p:spPr>
            <a:xfrm>
              <a:off x="2659889" y="4421088"/>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8" name="pl18"/>
            <p:cNvSpPr/>
            <p:nvPr/>
          </p:nvSpPr>
          <p:spPr>
            <a:xfrm>
              <a:off x="2659889" y="427417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19" name="pl19"/>
            <p:cNvSpPr/>
            <p:nvPr/>
          </p:nvSpPr>
          <p:spPr>
            <a:xfrm>
              <a:off x="2659889" y="412727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0" name="pl20"/>
            <p:cNvSpPr/>
            <p:nvPr/>
          </p:nvSpPr>
          <p:spPr>
            <a:xfrm>
              <a:off x="2659889" y="398036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1" name="pl21"/>
            <p:cNvSpPr/>
            <p:nvPr/>
          </p:nvSpPr>
          <p:spPr>
            <a:xfrm>
              <a:off x="2659889" y="383345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2" name="pl22"/>
            <p:cNvSpPr/>
            <p:nvPr/>
          </p:nvSpPr>
          <p:spPr>
            <a:xfrm>
              <a:off x="2659889" y="368654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3" name="pl23"/>
            <p:cNvSpPr/>
            <p:nvPr/>
          </p:nvSpPr>
          <p:spPr>
            <a:xfrm>
              <a:off x="2659889" y="3539634"/>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4" name="pl24"/>
            <p:cNvSpPr/>
            <p:nvPr/>
          </p:nvSpPr>
          <p:spPr>
            <a:xfrm>
              <a:off x="2659889" y="3392725"/>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5" name="pl25"/>
            <p:cNvSpPr/>
            <p:nvPr/>
          </p:nvSpPr>
          <p:spPr>
            <a:xfrm>
              <a:off x="2659889" y="3245816"/>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6" name="pl26"/>
            <p:cNvSpPr/>
            <p:nvPr/>
          </p:nvSpPr>
          <p:spPr>
            <a:xfrm>
              <a:off x="2659889" y="3098907"/>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7" name="pl27"/>
            <p:cNvSpPr/>
            <p:nvPr/>
          </p:nvSpPr>
          <p:spPr>
            <a:xfrm>
              <a:off x="2659889" y="2951998"/>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8" name="pl28"/>
            <p:cNvSpPr/>
            <p:nvPr/>
          </p:nvSpPr>
          <p:spPr>
            <a:xfrm>
              <a:off x="2659889" y="280508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29" name="pl29"/>
            <p:cNvSpPr/>
            <p:nvPr/>
          </p:nvSpPr>
          <p:spPr>
            <a:xfrm>
              <a:off x="2659889" y="265818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0" name="pl30"/>
            <p:cNvSpPr/>
            <p:nvPr/>
          </p:nvSpPr>
          <p:spPr>
            <a:xfrm>
              <a:off x="2659889" y="251127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1" name="pl31"/>
            <p:cNvSpPr/>
            <p:nvPr/>
          </p:nvSpPr>
          <p:spPr>
            <a:xfrm>
              <a:off x="2659889" y="236436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2" name="pl32"/>
            <p:cNvSpPr/>
            <p:nvPr/>
          </p:nvSpPr>
          <p:spPr>
            <a:xfrm>
              <a:off x="2659889" y="221745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3" name="pl33"/>
            <p:cNvSpPr/>
            <p:nvPr/>
          </p:nvSpPr>
          <p:spPr>
            <a:xfrm>
              <a:off x="2659889" y="2070544"/>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4" name="pl34"/>
            <p:cNvSpPr/>
            <p:nvPr/>
          </p:nvSpPr>
          <p:spPr>
            <a:xfrm>
              <a:off x="2659889" y="1923635"/>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5" name="pl35"/>
            <p:cNvSpPr/>
            <p:nvPr/>
          </p:nvSpPr>
          <p:spPr>
            <a:xfrm>
              <a:off x="2659889" y="1776726"/>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6" name="pl36"/>
            <p:cNvSpPr/>
            <p:nvPr/>
          </p:nvSpPr>
          <p:spPr>
            <a:xfrm>
              <a:off x="2659889" y="1629817"/>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7" name="pl37"/>
            <p:cNvSpPr/>
            <p:nvPr/>
          </p:nvSpPr>
          <p:spPr>
            <a:xfrm>
              <a:off x="2659889" y="1482908"/>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8" name="pl38"/>
            <p:cNvSpPr/>
            <p:nvPr/>
          </p:nvSpPr>
          <p:spPr>
            <a:xfrm>
              <a:off x="2659889" y="1335999"/>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39" name="pl39"/>
            <p:cNvSpPr/>
            <p:nvPr/>
          </p:nvSpPr>
          <p:spPr>
            <a:xfrm>
              <a:off x="2659889" y="1189090"/>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0" name="pl40"/>
            <p:cNvSpPr/>
            <p:nvPr/>
          </p:nvSpPr>
          <p:spPr>
            <a:xfrm>
              <a:off x="2659889" y="1042181"/>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1" name="pl41"/>
            <p:cNvSpPr/>
            <p:nvPr/>
          </p:nvSpPr>
          <p:spPr>
            <a:xfrm>
              <a:off x="2659889" y="895272"/>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2" name="pl42"/>
            <p:cNvSpPr/>
            <p:nvPr/>
          </p:nvSpPr>
          <p:spPr>
            <a:xfrm>
              <a:off x="2659889" y="748363"/>
              <a:ext cx="5598497" cy="0"/>
            </a:xfrm>
            <a:custGeom>
              <a:avLst/>
              <a:pathLst>
                <a:path w="5598497" h="0">
                  <a:moveTo>
                    <a:pt x="0" y="0"/>
                  </a:moveTo>
                  <a:lnTo>
                    <a:pt x="5598497" y="0"/>
                  </a:lnTo>
                  <a:lnTo>
                    <a:pt x="5598497" y="0"/>
                  </a:lnTo>
                </a:path>
              </a:pathLst>
            </a:custGeom>
            <a:ln w="13550" cap="flat">
              <a:solidFill>
                <a:srgbClr val="EBEBEB">
                  <a:alpha val="100000"/>
                </a:srgbClr>
              </a:solidFill>
              <a:prstDash val="solid"/>
              <a:round/>
            </a:ln>
          </p:spPr>
          <p:txBody>
            <a:bodyPr/>
            <a:lstStyle/>
            <a:p/>
          </p:txBody>
        </p:sp>
        <p:sp>
          <p:nvSpPr>
            <p:cNvPr id="43" name="pl43"/>
            <p:cNvSpPr/>
            <p:nvPr/>
          </p:nvSpPr>
          <p:spPr>
            <a:xfrm>
              <a:off x="2914366"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4186752"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545913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6731524"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8003910"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7902119" y="748363"/>
              <a:ext cx="50895" cy="0"/>
            </a:xfrm>
            <a:custGeom>
              <a:avLst/>
              <a:pathLst>
                <a:path w="50895" h="0">
                  <a:moveTo>
                    <a:pt x="0" y="0"/>
                  </a:moveTo>
                  <a:lnTo>
                    <a:pt x="50895" y="0"/>
                  </a:lnTo>
                  <a:lnTo>
                    <a:pt x="50895" y="0"/>
                  </a:lnTo>
                  <a:lnTo>
                    <a:pt x="50895" y="0"/>
                  </a:lnTo>
                  <a:lnTo>
                    <a:pt x="50895" y="0"/>
                  </a:lnTo>
                </a:path>
              </a:pathLst>
            </a:custGeom>
            <a:ln w="108405" cap="flat">
              <a:solidFill>
                <a:srgbClr val="E8E8E8">
                  <a:alpha val="100000"/>
                </a:srgbClr>
              </a:solidFill>
              <a:prstDash val="solid"/>
              <a:round/>
            </a:ln>
          </p:spPr>
          <p:txBody>
            <a:bodyPr/>
            <a:lstStyle/>
            <a:p/>
          </p:txBody>
        </p:sp>
        <p:sp>
          <p:nvSpPr>
            <p:cNvPr id="49" name="pl49"/>
            <p:cNvSpPr/>
            <p:nvPr/>
          </p:nvSpPr>
          <p:spPr>
            <a:xfrm>
              <a:off x="6986001" y="895272"/>
              <a:ext cx="967013" cy="0"/>
            </a:xfrm>
            <a:custGeom>
              <a:avLst/>
              <a:pathLst>
                <a:path w="967013" h="0">
                  <a:moveTo>
                    <a:pt x="0" y="0"/>
                  </a:moveTo>
                  <a:lnTo>
                    <a:pt x="203581" y="0"/>
                  </a:lnTo>
                  <a:lnTo>
                    <a:pt x="814326" y="0"/>
                  </a:lnTo>
                  <a:lnTo>
                    <a:pt x="865222" y="0"/>
                  </a:lnTo>
                  <a:lnTo>
                    <a:pt x="967013" y="0"/>
                  </a:lnTo>
                </a:path>
              </a:pathLst>
            </a:custGeom>
            <a:ln w="108405" cap="flat">
              <a:solidFill>
                <a:srgbClr val="E8E8E8">
                  <a:alpha val="100000"/>
                </a:srgbClr>
              </a:solidFill>
              <a:prstDash val="solid"/>
              <a:round/>
            </a:ln>
          </p:spPr>
          <p:txBody>
            <a:bodyPr/>
            <a:lstStyle/>
            <a:p/>
          </p:txBody>
        </p:sp>
        <p:sp>
          <p:nvSpPr>
            <p:cNvPr id="50" name="pl50"/>
            <p:cNvSpPr/>
            <p:nvPr/>
          </p:nvSpPr>
          <p:spPr>
            <a:xfrm>
              <a:off x="7647642" y="1042181"/>
              <a:ext cx="152686" cy="0"/>
            </a:xfrm>
            <a:custGeom>
              <a:avLst/>
              <a:pathLst>
                <a:path w="152686" h="0">
                  <a:moveTo>
                    <a:pt x="0" y="0"/>
                  </a:moveTo>
                  <a:lnTo>
                    <a:pt x="101790" y="0"/>
                  </a:lnTo>
                  <a:lnTo>
                    <a:pt x="152686" y="0"/>
                  </a:lnTo>
                  <a:lnTo>
                    <a:pt x="152686" y="0"/>
                  </a:lnTo>
                  <a:lnTo>
                    <a:pt x="152686" y="0"/>
                  </a:lnTo>
                </a:path>
              </a:pathLst>
            </a:custGeom>
            <a:ln w="108405" cap="flat">
              <a:solidFill>
                <a:srgbClr val="E8E8E8">
                  <a:alpha val="100000"/>
                </a:srgbClr>
              </a:solidFill>
              <a:prstDash val="solid"/>
              <a:round/>
            </a:ln>
          </p:spPr>
          <p:txBody>
            <a:bodyPr/>
            <a:lstStyle/>
            <a:p/>
          </p:txBody>
        </p:sp>
        <p:sp>
          <p:nvSpPr>
            <p:cNvPr id="51" name="pl51"/>
            <p:cNvSpPr/>
            <p:nvPr/>
          </p:nvSpPr>
          <p:spPr>
            <a:xfrm>
              <a:off x="7749433" y="1189090"/>
              <a:ext cx="152686" cy="0"/>
            </a:xfrm>
            <a:custGeom>
              <a:avLst/>
              <a:pathLst>
                <a:path w="152686" h="0">
                  <a:moveTo>
                    <a:pt x="0" y="0"/>
                  </a:moveTo>
                  <a:lnTo>
                    <a:pt x="0" y="0"/>
                  </a:lnTo>
                  <a:lnTo>
                    <a:pt x="0" y="0"/>
                  </a:lnTo>
                  <a:lnTo>
                    <a:pt x="152686" y="0"/>
                  </a:lnTo>
                  <a:lnTo>
                    <a:pt x="152686" y="0"/>
                  </a:lnTo>
                </a:path>
              </a:pathLst>
            </a:custGeom>
            <a:ln w="108405" cap="flat">
              <a:solidFill>
                <a:srgbClr val="E8E8E8">
                  <a:alpha val="100000"/>
                </a:srgbClr>
              </a:solidFill>
              <a:prstDash val="solid"/>
              <a:round/>
            </a:ln>
          </p:spPr>
          <p:txBody>
            <a:bodyPr/>
            <a:lstStyle/>
            <a:p/>
          </p:txBody>
        </p:sp>
        <p:sp>
          <p:nvSpPr>
            <p:cNvPr id="52" name="pl52"/>
            <p:cNvSpPr/>
            <p:nvPr/>
          </p:nvSpPr>
          <p:spPr>
            <a:xfrm>
              <a:off x="7749433" y="1335999"/>
              <a:ext cx="101790" cy="0"/>
            </a:xfrm>
            <a:custGeom>
              <a:avLst/>
              <a:pathLst>
                <a:path w="101790" h="0">
                  <a:moveTo>
                    <a:pt x="0" y="0"/>
                  </a:moveTo>
                  <a:lnTo>
                    <a:pt x="0" y="0"/>
                  </a:lnTo>
                  <a:lnTo>
                    <a:pt x="0" y="0"/>
                  </a:lnTo>
                  <a:lnTo>
                    <a:pt x="50895" y="0"/>
                  </a:lnTo>
                  <a:lnTo>
                    <a:pt x="101790" y="0"/>
                  </a:lnTo>
                </a:path>
              </a:pathLst>
            </a:custGeom>
            <a:ln w="108405" cap="flat">
              <a:solidFill>
                <a:srgbClr val="E8E8E8">
                  <a:alpha val="100000"/>
                </a:srgbClr>
              </a:solidFill>
              <a:prstDash val="solid"/>
              <a:round/>
            </a:ln>
          </p:spPr>
          <p:txBody>
            <a:bodyPr/>
            <a:lstStyle/>
            <a:p/>
          </p:txBody>
        </p:sp>
        <p:sp>
          <p:nvSpPr>
            <p:cNvPr id="53" name="pl53"/>
            <p:cNvSpPr/>
            <p:nvPr/>
          </p:nvSpPr>
          <p:spPr>
            <a:xfrm>
              <a:off x="7240478" y="1482908"/>
              <a:ext cx="712536" cy="0"/>
            </a:xfrm>
            <a:custGeom>
              <a:avLst/>
              <a:pathLst>
                <a:path w="712536" h="0">
                  <a:moveTo>
                    <a:pt x="0" y="0"/>
                  </a:moveTo>
                  <a:lnTo>
                    <a:pt x="203581" y="0"/>
                  </a:lnTo>
                  <a:lnTo>
                    <a:pt x="407163" y="0"/>
                  </a:lnTo>
                  <a:lnTo>
                    <a:pt x="458058" y="0"/>
                  </a:lnTo>
                  <a:lnTo>
                    <a:pt x="712536" y="0"/>
                  </a:lnTo>
                </a:path>
              </a:pathLst>
            </a:custGeom>
            <a:ln w="108405" cap="flat">
              <a:solidFill>
                <a:srgbClr val="E8E8E8">
                  <a:alpha val="100000"/>
                </a:srgbClr>
              </a:solidFill>
              <a:prstDash val="solid"/>
              <a:round/>
            </a:ln>
          </p:spPr>
          <p:txBody>
            <a:bodyPr/>
            <a:lstStyle/>
            <a:p/>
          </p:txBody>
        </p:sp>
        <p:sp>
          <p:nvSpPr>
            <p:cNvPr id="54" name="pl54"/>
            <p:cNvSpPr/>
            <p:nvPr/>
          </p:nvSpPr>
          <p:spPr>
            <a:xfrm>
              <a:off x="7545851" y="1629817"/>
              <a:ext cx="203581" cy="0"/>
            </a:xfrm>
            <a:custGeom>
              <a:avLst/>
              <a:pathLst>
                <a:path w="203581" h="0">
                  <a:moveTo>
                    <a:pt x="0" y="0"/>
                  </a:moveTo>
                  <a:lnTo>
                    <a:pt x="50895" y="0"/>
                  </a:lnTo>
                  <a:lnTo>
                    <a:pt x="152686" y="0"/>
                  </a:lnTo>
                  <a:lnTo>
                    <a:pt x="152686" y="0"/>
                  </a:lnTo>
                  <a:lnTo>
                    <a:pt x="203581" y="0"/>
                  </a:lnTo>
                </a:path>
              </a:pathLst>
            </a:custGeom>
            <a:ln w="108405" cap="flat">
              <a:solidFill>
                <a:srgbClr val="E8E8E8">
                  <a:alpha val="100000"/>
                </a:srgbClr>
              </a:solidFill>
              <a:prstDash val="solid"/>
              <a:round/>
            </a:ln>
          </p:spPr>
          <p:txBody>
            <a:bodyPr/>
            <a:lstStyle/>
            <a:p/>
          </p:txBody>
        </p:sp>
        <p:sp>
          <p:nvSpPr>
            <p:cNvPr id="55" name="pl55"/>
            <p:cNvSpPr/>
            <p:nvPr/>
          </p:nvSpPr>
          <p:spPr>
            <a:xfrm>
              <a:off x="7087792" y="1776726"/>
              <a:ext cx="712536" cy="0"/>
            </a:xfrm>
            <a:custGeom>
              <a:avLst/>
              <a:pathLst>
                <a:path w="712536" h="0">
                  <a:moveTo>
                    <a:pt x="0" y="0"/>
                  </a:moveTo>
                  <a:lnTo>
                    <a:pt x="305372" y="0"/>
                  </a:lnTo>
                  <a:lnTo>
                    <a:pt x="458058" y="0"/>
                  </a:lnTo>
                  <a:lnTo>
                    <a:pt x="610745" y="0"/>
                  </a:lnTo>
                  <a:lnTo>
                    <a:pt x="712536" y="0"/>
                  </a:lnTo>
                </a:path>
              </a:pathLst>
            </a:custGeom>
            <a:ln w="108405" cap="flat">
              <a:solidFill>
                <a:srgbClr val="E8E8E8">
                  <a:alpha val="100000"/>
                </a:srgbClr>
              </a:solidFill>
              <a:prstDash val="solid"/>
              <a:round/>
            </a:ln>
          </p:spPr>
          <p:txBody>
            <a:bodyPr/>
            <a:lstStyle/>
            <a:p/>
          </p:txBody>
        </p:sp>
        <p:sp>
          <p:nvSpPr>
            <p:cNvPr id="56" name="pl56"/>
            <p:cNvSpPr/>
            <p:nvPr/>
          </p:nvSpPr>
          <p:spPr>
            <a:xfrm>
              <a:off x="6935106" y="1923635"/>
              <a:ext cx="865222" cy="0"/>
            </a:xfrm>
            <a:custGeom>
              <a:avLst/>
              <a:pathLst>
                <a:path w="865222" h="0">
                  <a:moveTo>
                    <a:pt x="0" y="0"/>
                  </a:moveTo>
                  <a:lnTo>
                    <a:pt x="101790" y="0"/>
                  </a:lnTo>
                  <a:lnTo>
                    <a:pt x="152686" y="0"/>
                  </a:lnTo>
                  <a:lnTo>
                    <a:pt x="712536" y="0"/>
                  </a:lnTo>
                  <a:lnTo>
                    <a:pt x="865222" y="0"/>
                  </a:lnTo>
                </a:path>
              </a:pathLst>
            </a:custGeom>
            <a:ln w="108405" cap="flat">
              <a:solidFill>
                <a:srgbClr val="E8E8E8">
                  <a:alpha val="100000"/>
                </a:srgbClr>
              </a:solidFill>
              <a:prstDash val="solid"/>
              <a:round/>
            </a:ln>
          </p:spPr>
          <p:txBody>
            <a:bodyPr/>
            <a:lstStyle/>
            <a:p/>
          </p:txBody>
        </p:sp>
        <p:sp>
          <p:nvSpPr>
            <p:cNvPr id="57" name="pl57"/>
            <p:cNvSpPr/>
            <p:nvPr/>
          </p:nvSpPr>
          <p:spPr>
            <a:xfrm>
              <a:off x="7291374" y="2070544"/>
              <a:ext cx="458058" cy="0"/>
            </a:xfrm>
            <a:custGeom>
              <a:avLst/>
              <a:pathLst>
                <a:path w="458058" h="0">
                  <a:moveTo>
                    <a:pt x="0" y="0"/>
                  </a:moveTo>
                  <a:lnTo>
                    <a:pt x="101790" y="0"/>
                  </a:lnTo>
                  <a:lnTo>
                    <a:pt x="203581" y="0"/>
                  </a:lnTo>
                  <a:lnTo>
                    <a:pt x="356268" y="0"/>
                  </a:lnTo>
                  <a:lnTo>
                    <a:pt x="458058" y="0"/>
                  </a:lnTo>
                </a:path>
              </a:pathLst>
            </a:custGeom>
            <a:ln w="108405" cap="flat">
              <a:solidFill>
                <a:srgbClr val="E8E8E8">
                  <a:alpha val="100000"/>
                </a:srgbClr>
              </a:solidFill>
              <a:prstDash val="solid"/>
              <a:round/>
            </a:ln>
          </p:spPr>
          <p:txBody>
            <a:bodyPr/>
            <a:lstStyle/>
            <a:p/>
          </p:txBody>
        </p:sp>
        <p:sp>
          <p:nvSpPr>
            <p:cNvPr id="58" name="pl58"/>
            <p:cNvSpPr/>
            <p:nvPr/>
          </p:nvSpPr>
          <p:spPr>
            <a:xfrm>
              <a:off x="7444060" y="2217453"/>
              <a:ext cx="305372" cy="0"/>
            </a:xfrm>
            <a:custGeom>
              <a:avLst/>
              <a:pathLst>
                <a:path w="305372" h="0">
                  <a:moveTo>
                    <a:pt x="0" y="0"/>
                  </a:moveTo>
                  <a:lnTo>
                    <a:pt x="50895" y="0"/>
                  </a:lnTo>
                  <a:lnTo>
                    <a:pt x="203581" y="0"/>
                  </a:lnTo>
                  <a:lnTo>
                    <a:pt x="305372" y="0"/>
                  </a:lnTo>
                  <a:lnTo>
                    <a:pt x="305372" y="0"/>
                  </a:lnTo>
                </a:path>
              </a:pathLst>
            </a:custGeom>
            <a:ln w="108405" cap="flat">
              <a:solidFill>
                <a:srgbClr val="E8E8E8">
                  <a:alpha val="100000"/>
                </a:srgbClr>
              </a:solidFill>
              <a:prstDash val="solid"/>
              <a:round/>
            </a:ln>
          </p:spPr>
          <p:txBody>
            <a:bodyPr/>
            <a:lstStyle/>
            <a:p/>
          </p:txBody>
        </p:sp>
        <p:sp>
          <p:nvSpPr>
            <p:cNvPr id="59" name="pl59"/>
            <p:cNvSpPr/>
            <p:nvPr/>
          </p:nvSpPr>
          <p:spPr>
            <a:xfrm>
              <a:off x="7393165" y="2364362"/>
              <a:ext cx="305372" cy="0"/>
            </a:xfrm>
            <a:custGeom>
              <a:avLst/>
              <a:pathLst>
                <a:path w="305372" h="0">
                  <a:moveTo>
                    <a:pt x="0" y="0"/>
                  </a:moveTo>
                  <a:lnTo>
                    <a:pt x="152686" y="0"/>
                  </a:lnTo>
                  <a:lnTo>
                    <a:pt x="254477" y="0"/>
                  </a:lnTo>
                  <a:lnTo>
                    <a:pt x="254477" y="0"/>
                  </a:lnTo>
                  <a:lnTo>
                    <a:pt x="305372" y="0"/>
                  </a:lnTo>
                </a:path>
              </a:pathLst>
            </a:custGeom>
            <a:ln w="108405" cap="flat">
              <a:solidFill>
                <a:srgbClr val="E8E8E8">
                  <a:alpha val="100000"/>
                </a:srgbClr>
              </a:solidFill>
              <a:prstDash val="solid"/>
              <a:round/>
            </a:ln>
          </p:spPr>
          <p:txBody>
            <a:bodyPr/>
            <a:lstStyle/>
            <a:p/>
          </p:txBody>
        </p:sp>
        <p:sp>
          <p:nvSpPr>
            <p:cNvPr id="60" name="pl60"/>
            <p:cNvSpPr/>
            <p:nvPr/>
          </p:nvSpPr>
          <p:spPr>
            <a:xfrm>
              <a:off x="7494955" y="2511271"/>
              <a:ext cx="101790" cy="0"/>
            </a:xfrm>
            <a:custGeom>
              <a:avLst/>
              <a:pathLst>
                <a:path w="101790" h="0">
                  <a:moveTo>
                    <a:pt x="0" y="0"/>
                  </a:moveTo>
                  <a:lnTo>
                    <a:pt x="0" y="0"/>
                  </a:lnTo>
                  <a:lnTo>
                    <a:pt x="0" y="0"/>
                  </a:lnTo>
                  <a:lnTo>
                    <a:pt x="101790" y="0"/>
                  </a:lnTo>
                  <a:lnTo>
                    <a:pt x="101790" y="0"/>
                  </a:lnTo>
                </a:path>
              </a:pathLst>
            </a:custGeom>
            <a:ln w="108405" cap="flat">
              <a:solidFill>
                <a:srgbClr val="E8E8E8">
                  <a:alpha val="100000"/>
                </a:srgbClr>
              </a:solidFill>
              <a:prstDash val="solid"/>
              <a:round/>
            </a:ln>
          </p:spPr>
          <p:txBody>
            <a:bodyPr/>
            <a:lstStyle/>
            <a:p/>
          </p:txBody>
        </p:sp>
        <p:sp>
          <p:nvSpPr>
            <p:cNvPr id="61" name="pl61"/>
            <p:cNvSpPr/>
            <p:nvPr/>
          </p:nvSpPr>
          <p:spPr>
            <a:xfrm>
              <a:off x="7494955" y="2658180"/>
              <a:ext cx="101790" cy="0"/>
            </a:xfrm>
            <a:custGeom>
              <a:avLst/>
              <a:pathLst>
                <a:path w="101790" h="0">
                  <a:moveTo>
                    <a:pt x="0" y="0"/>
                  </a:moveTo>
                  <a:lnTo>
                    <a:pt x="50895" y="0"/>
                  </a:lnTo>
                  <a:lnTo>
                    <a:pt x="101790" y="0"/>
                  </a:lnTo>
                  <a:lnTo>
                    <a:pt x="101790" y="0"/>
                  </a:lnTo>
                  <a:lnTo>
                    <a:pt x="101790" y="0"/>
                  </a:lnTo>
                </a:path>
              </a:pathLst>
            </a:custGeom>
            <a:ln w="108405" cap="flat">
              <a:solidFill>
                <a:srgbClr val="E8E8E8">
                  <a:alpha val="100000"/>
                </a:srgbClr>
              </a:solidFill>
              <a:prstDash val="solid"/>
              <a:round/>
            </a:ln>
          </p:spPr>
          <p:txBody>
            <a:bodyPr/>
            <a:lstStyle/>
            <a:p/>
          </p:txBody>
        </p:sp>
        <p:sp>
          <p:nvSpPr>
            <p:cNvPr id="62" name="pl62"/>
            <p:cNvSpPr/>
            <p:nvPr/>
          </p:nvSpPr>
          <p:spPr>
            <a:xfrm>
              <a:off x="7494955" y="2805089"/>
              <a:ext cx="458058" cy="0"/>
            </a:xfrm>
            <a:custGeom>
              <a:avLst/>
              <a:pathLst>
                <a:path w="458058" h="0">
                  <a:moveTo>
                    <a:pt x="0" y="0"/>
                  </a:moveTo>
                  <a:lnTo>
                    <a:pt x="50895" y="0"/>
                  </a:lnTo>
                  <a:lnTo>
                    <a:pt x="101790" y="0"/>
                  </a:lnTo>
                  <a:lnTo>
                    <a:pt x="152686" y="0"/>
                  </a:lnTo>
                  <a:lnTo>
                    <a:pt x="458058" y="0"/>
                  </a:lnTo>
                </a:path>
              </a:pathLst>
            </a:custGeom>
            <a:ln w="108405" cap="flat">
              <a:solidFill>
                <a:srgbClr val="E8E8E8">
                  <a:alpha val="100000"/>
                </a:srgbClr>
              </a:solidFill>
              <a:prstDash val="solid"/>
              <a:round/>
            </a:ln>
          </p:spPr>
          <p:txBody>
            <a:bodyPr/>
            <a:lstStyle/>
            <a:p/>
          </p:txBody>
        </p:sp>
        <p:sp>
          <p:nvSpPr>
            <p:cNvPr id="63" name="pl63"/>
            <p:cNvSpPr/>
            <p:nvPr/>
          </p:nvSpPr>
          <p:spPr>
            <a:xfrm>
              <a:off x="7494955" y="2951998"/>
              <a:ext cx="458058" cy="0"/>
            </a:xfrm>
            <a:custGeom>
              <a:avLst/>
              <a:pathLst>
                <a:path w="458058" h="0">
                  <a:moveTo>
                    <a:pt x="0" y="0"/>
                  </a:moveTo>
                  <a:lnTo>
                    <a:pt x="305372" y="0"/>
                  </a:lnTo>
                  <a:lnTo>
                    <a:pt x="458058" y="0"/>
                  </a:lnTo>
                  <a:lnTo>
                    <a:pt x="458058" y="0"/>
                  </a:lnTo>
                  <a:lnTo>
                    <a:pt x="458058" y="0"/>
                  </a:lnTo>
                </a:path>
              </a:pathLst>
            </a:custGeom>
            <a:ln w="108405" cap="flat">
              <a:solidFill>
                <a:srgbClr val="E8E8E8">
                  <a:alpha val="100000"/>
                </a:srgbClr>
              </a:solidFill>
              <a:prstDash val="solid"/>
              <a:round/>
            </a:ln>
          </p:spPr>
          <p:txBody>
            <a:bodyPr/>
            <a:lstStyle/>
            <a:p/>
          </p:txBody>
        </p:sp>
        <p:sp>
          <p:nvSpPr>
            <p:cNvPr id="64" name="pl64"/>
            <p:cNvSpPr/>
            <p:nvPr/>
          </p:nvSpPr>
          <p:spPr>
            <a:xfrm>
              <a:off x="6833315" y="3098907"/>
              <a:ext cx="763431" cy="0"/>
            </a:xfrm>
            <a:custGeom>
              <a:avLst/>
              <a:pathLst>
                <a:path w="763431" h="0">
                  <a:moveTo>
                    <a:pt x="0" y="0"/>
                  </a:moveTo>
                  <a:lnTo>
                    <a:pt x="407163" y="0"/>
                  </a:lnTo>
                  <a:lnTo>
                    <a:pt x="610745" y="0"/>
                  </a:lnTo>
                  <a:lnTo>
                    <a:pt x="610745" y="0"/>
                  </a:lnTo>
                  <a:lnTo>
                    <a:pt x="763431" y="0"/>
                  </a:lnTo>
                </a:path>
              </a:pathLst>
            </a:custGeom>
            <a:ln w="108405" cap="flat">
              <a:solidFill>
                <a:srgbClr val="E8E8E8">
                  <a:alpha val="100000"/>
                </a:srgbClr>
              </a:solidFill>
              <a:prstDash val="solid"/>
              <a:round/>
            </a:ln>
          </p:spPr>
          <p:txBody>
            <a:bodyPr/>
            <a:lstStyle/>
            <a:p/>
          </p:txBody>
        </p:sp>
        <p:sp>
          <p:nvSpPr>
            <p:cNvPr id="65" name="pl65"/>
            <p:cNvSpPr/>
            <p:nvPr/>
          </p:nvSpPr>
          <p:spPr>
            <a:xfrm>
              <a:off x="7291374" y="3245816"/>
              <a:ext cx="203581" cy="0"/>
            </a:xfrm>
            <a:custGeom>
              <a:avLst/>
              <a:pathLst>
                <a:path w="203581" h="0">
                  <a:moveTo>
                    <a:pt x="0" y="0"/>
                  </a:moveTo>
                  <a:lnTo>
                    <a:pt x="101790" y="0"/>
                  </a:lnTo>
                  <a:lnTo>
                    <a:pt x="101790" y="0"/>
                  </a:lnTo>
                  <a:lnTo>
                    <a:pt x="152686" y="0"/>
                  </a:lnTo>
                  <a:lnTo>
                    <a:pt x="203581" y="0"/>
                  </a:lnTo>
                </a:path>
              </a:pathLst>
            </a:custGeom>
            <a:ln w="108405" cap="flat">
              <a:solidFill>
                <a:srgbClr val="E8E8E8">
                  <a:alpha val="100000"/>
                </a:srgbClr>
              </a:solidFill>
              <a:prstDash val="solid"/>
              <a:round/>
            </a:ln>
          </p:spPr>
          <p:txBody>
            <a:bodyPr/>
            <a:lstStyle/>
            <a:p/>
          </p:txBody>
        </p:sp>
        <p:sp>
          <p:nvSpPr>
            <p:cNvPr id="66" name="pl66"/>
            <p:cNvSpPr/>
            <p:nvPr/>
          </p:nvSpPr>
          <p:spPr>
            <a:xfrm>
              <a:off x="6629733" y="3392725"/>
              <a:ext cx="916117" cy="0"/>
            </a:xfrm>
            <a:custGeom>
              <a:avLst/>
              <a:pathLst>
                <a:path w="916117" h="0">
                  <a:moveTo>
                    <a:pt x="0" y="0"/>
                  </a:moveTo>
                  <a:lnTo>
                    <a:pt x="305372" y="0"/>
                  </a:lnTo>
                  <a:lnTo>
                    <a:pt x="407163" y="0"/>
                  </a:lnTo>
                  <a:lnTo>
                    <a:pt x="712536" y="0"/>
                  </a:lnTo>
                  <a:lnTo>
                    <a:pt x="916117" y="0"/>
                  </a:lnTo>
                </a:path>
              </a:pathLst>
            </a:custGeom>
            <a:ln w="108405" cap="flat">
              <a:solidFill>
                <a:srgbClr val="E8E8E8">
                  <a:alpha val="100000"/>
                </a:srgbClr>
              </a:solidFill>
              <a:prstDash val="solid"/>
              <a:round/>
            </a:ln>
          </p:spPr>
          <p:txBody>
            <a:bodyPr/>
            <a:lstStyle/>
            <a:p/>
          </p:txBody>
        </p:sp>
        <p:sp>
          <p:nvSpPr>
            <p:cNvPr id="67" name="pl67"/>
            <p:cNvSpPr/>
            <p:nvPr/>
          </p:nvSpPr>
          <p:spPr>
            <a:xfrm>
              <a:off x="7342269" y="3539634"/>
              <a:ext cx="254477" cy="0"/>
            </a:xfrm>
            <a:custGeom>
              <a:avLst/>
              <a:pathLst>
                <a:path w="254477" h="0">
                  <a:moveTo>
                    <a:pt x="0" y="0"/>
                  </a:moveTo>
                  <a:lnTo>
                    <a:pt x="0" y="0"/>
                  </a:lnTo>
                  <a:lnTo>
                    <a:pt x="50895" y="0"/>
                  </a:lnTo>
                  <a:lnTo>
                    <a:pt x="254477" y="0"/>
                  </a:lnTo>
                  <a:lnTo>
                    <a:pt x="254477" y="0"/>
                  </a:lnTo>
                </a:path>
              </a:pathLst>
            </a:custGeom>
            <a:ln w="108405" cap="flat">
              <a:solidFill>
                <a:srgbClr val="E8E8E8">
                  <a:alpha val="100000"/>
                </a:srgbClr>
              </a:solidFill>
              <a:prstDash val="solid"/>
              <a:round/>
            </a:ln>
          </p:spPr>
          <p:txBody>
            <a:bodyPr/>
            <a:lstStyle/>
            <a:p/>
          </p:txBody>
        </p:sp>
        <p:sp>
          <p:nvSpPr>
            <p:cNvPr id="68" name="pl68"/>
            <p:cNvSpPr/>
            <p:nvPr/>
          </p:nvSpPr>
          <p:spPr>
            <a:xfrm>
              <a:off x="6986001" y="3686543"/>
              <a:ext cx="356268" cy="0"/>
            </a:xfrm>
            <a:custGeom>
              <a:avLst/>
              <a:pathLst>
                <a:path w="356268" h="0">
                  <a:moveTo>
                    <a:pt x="0" y="0"/>
                  </a:moveTo>
                  <a:lnTo>
                    <a:pt x="101790" y="0"/>
                  </a:lnTo>
                  <a:lnTo>
                    <a:pt x="152686" y="0"/>
                  </a:lnTo>
                  <a:lnTo>
                    <a:pt x="305372" y="0"/>
                  </a:lnTo>
                  <a:lnTo>
                    <a:pt x="356268" y="0"/>
                  </a:lnTo>
                </a:path>
              </a:pathLst>
            </a:custGeom>
            <a:ln w="108405" cap="flat">
              <a:solidFill>
                <a:srgbClr val="E8E8E8">
                  <a:alpha val="100000"/>
                </a:srgbClr>
              </a:solidFill>
              <a:prstDash val="solid"/>
              <a:round/>
            </a:ln>
          </p:spPr>
          <p:txBody>
            <a:bodyPr/>
            <a:lstStyle/>
            <a:p/>
          </p:txBody>
        </p:sp>
        <p:sp>
          <p:nvSpPr>
            <p:cNvPr id="69" name="pl69"/>
            <p:cNvSpPr/>
            <p:nvPr/>
          </p:nvSpPr>
          <p:spPr>
            <a:xfrm>
              <a:off x="6833315" y="3833452"/>
              <a:ext cx="967013" cy="0"/>
            </a:xfrm>
            <a:custGeom>
              <a:avLst/>
              <a:pathLst>
                <a:path w="967013" h="0">
                  <a:moveTo>
                    <a:pt x="0" y="0"/>
                  </a:moveTo>
                  <a:lnTo>
                    <a:pt x="203581" y="0"/>
                  </a:lnTo>
                  <a:lnTo>
                    <a:pt x="407163" y="0"/>
                  </a:lnTo>
                  <a:lnTo>
                    <a:pt x="610745" y="0"/>
                  </a:lnTo>
                  <a:lnTo>
                    <a:pt x="967013" y="0"/>
                  </a:lnTo>
                </a:path>
              </a:pathLst>
            </a:custGeom>
            <a:ln w="108405" cap="flat">
              <a:solidFill>
                <a:srgbClr val="E8E8E8">
                  <a:alpha val="100000"/>
                </a:srgbClr>
              </a:solidFill>
              <a:prstDash val="solid"/>
              <a:round/>
            </a:ln>
          </p:spPr>
          <p:txBody>
            <a:bodyPr/>
            <a:lstStyle/>
            <a:p/>
          </p:txBody>
        </p:sp>
        <p:sp>
          <p:nvSpPr>
            <p:cNvPr id="70" name="pl70"/>
            <p:cNvSpPr/>
            <p:nvPr/>
          </p:nvSpPr>
          <p:spPr>
            <a:xfrm>
              <a:off x="7138687" y="3980361"/>
              <a:ext cx="814326" cy="0"/>
            </a:xfrm>
            <a:custGeom>
              <a:avLst/>
              <a:pathLst>
                <a:path w="814326" h="0">
                  <a:moveTo>
                    <a:pt x="0" y="0"/>
                  </a:moveTo>
                  <a:lnTo>
                    <a:pt x="101790" y="0"/>
                  </a:lnTo>
                  <a:lnTo>
                    <a:pt x="508954" y="0"/>
                  </a:lnTo>
                  <a:lnTo>
                    <a:pt x="712536" y="0"/>
                  </a:lnTo>
                  <a:lnTo>
                    <a:pt x="814326" y="0"/>
                  </a:lnTo>
                </a:path>
              </a:pathLst>
            </a:custGeom>
            <a:ln w="108405" cap="flat">
              <a:solidFill>
                <a:srgbClr val="E8E8E8">
                  <a:alpha val="100000"/>
                </a:srgbClr>
              </a:solidFill>
              <a:prstDash val="solid"/>
              <a:round/>
            </a:ln>
          </p:spPr>
          <p:txBody>
            <a:bodyPr/>
            <a:lstStyle/>
            <a:p/>
          </p:txBody>
        </p:sp>
        <p:sp>
          <p:nvSpPr>
            <p:cNvPr id="71" name="pl71"/>
            <p:cNvSpPr/>
            <p:nvPr/>
          </p:nvSpPr>
          <p:spPr>
            <a:xfrm>
              <a:off x="6680628" y="4127270"/>
              <a:ext cx="559849" cy="0"/>
            </a:xfrm>
            <a:custGeom>
              <a:avLst/>
              <a:pathLst>
                <a:path w="559849" h="0">
                  <a:moveTo>
                    <a:pt x="0" y="0"/>
                  </a:moveTo>
                  <a:lnTo>
                    <a:pt x="152686" y="0"/>
                  </a:lnTo>
                  <a:lnTo>
                    <a:pt x="203581" y="0"/>
                  </a:lnTo>
                  <a:lnTo>
                    <a:pt x="508954" y="0"/>
                  </a:lnTo>
                  <a:lnTo>
                    <a:pt x="559849" y="0"/>
                  </a:lnTo>
                </a:path>
              </a:pathLst>
            </a:custGeom>
            <a:ln w="108405" cap="flat">
              <a:solidFill>
                <a:srgbClr val="E8E8E8">
                  <a:alpha val="100000"/>
                </a:srgbClr>
              </a:solidFill>
              <a:prstDash val="solid"/>
              <a:round/>
            </a:ln>
          </p:spPr>
          <p:txBody>
            <a:bodyPr/>
            <a:lstStyle/>
            <a:p/>
          </p:txBody>
        </p:sp>
        <p:sp>
          <p:nvSpPr>
            <p:cNvPr id="72" name="pl72"/>
            <p:cNvSpPr/>
            <p:nvPr/>
          </p:nvSpPr>
          <p:spPr>
            <a:xfrm>
              <a:off x="5662720" y="4274179"/>
              <a:ext cx="1679549" cy="0"/>
            </a:xfrm>
            <a:custGeom>
              <a:avLst/>
              <a:pathLst>
                <a:path w="1679549" h="0">
                  <a:moveTo>
                    <a:pt x="0" y="0"/>
                  </a:moveTo>
                  <a:lnTo>
                    <a:pt x="712536" y="0"/>
                  </a:lnTo>
                  <a:lnTo>
                    <a:pt x="1323281" y="0"/>
                  </a:lnTo>
                  <a:lnTo>
                    <a:pt x="1475967" y="0"/>
                  </a:lnTo>
                  <a:lnTo>
                    <a:pt x="1679549" y="0"/>
                  </a:lnTo>
                </a:path>
              </a:pathLst>
            </a:custGeom>
            <a:ln w="108405" cap="flat">
              <a:solidFill>
                <a:srgbClr val="E8E8E8">
                  <a:alpha val="100000"/>
                </a:srgbClr>
              </a:solidFill>
              <a:prstDash val="solid"/>
              <a:round/>
            </a:ln>
          </p:spPr>
          <p:txBody>
            <a:bodyPr/>
            <a:lstStyle/>
            <a:p/>
          </p:txBody>
        </p:sp>
        <p:sp>
          <p:nvSpPr>
            <p:cNvPr id="73" name="pl73"/>
            <p:cNvSpPr/>
            <p:nvPr/>
          </p:nvSpPr>
          <p:spPr>
            <a:xfrm>
              <a:off x="6477047" y="4421088"/>
              <a:ext cx="1221490" cy="0"/>
            </a:xfrm>
            <a:custGeom>
              <a:avLst/>
              <a:pathLst>
                <a:path w="1221490" h="0">
                  <a:moveTo>
                    <a:pt x="0" y="0"/>
                  </a:moveTo>
                  <a:lnTo>
                    <a:pt x="305372" y="0"/>
                  </a:lnTo>
                  <a:lnTo>
                    <a:pt x="610745" y="0"/>
                  </a:lnTo>
                  <a:lnTo>
                    <a:pt x="661640" y="0"/>
                  </a:lnTo>
                  <a:lnTo>
                    <a:pt x="1221490" y="0"/>
                  </a:lnTo>
                </a:path>
              </a:pathLst>
            </a:custGeom>
            <a:ln w="108405" cap="flat">
              <a:solidFill>
                <a:srgbClr val="E8E8E8">
                  <a:alpha val="100000"/>
                </a:srgbClr>
              </a:solidFill>
              <a:prstDash val="solid"/>
              <a:round/>
            </a:ln>
          </p:spPr>
          <p:txBody>
            <a:bodyPr/>
            <a:lstStyle/>
            <a:p/>
          </p:txBody>
        </p:sp>
        <p:sp>
          <p:nvSpPr>
            <p:cNvPr id="74" name="pl74"/>
            <p:cNvSpPr/>
            <p:nvPr/>
          </p:nvSpPr>
          <p:spPr>
            <a:xfrm>
              <a:off x="6833315" y="4567997"/>
              <a:ext cx="458058" cy="0"/>
            </a:xfrm>
            <a:custGeom>
              <a:avLst/>
              <a:pathLst>
                <a:path w="458058" h="0">
                  <a:moveTo>
                    <a:pt x="0" y="0"/>
                  </a:moveTo>
                  <a:lnTo>
                    <a:pt x="152686" y="0"/>
                  </a:lnTo>
                  <a:lnTo>
                    <a:pt x="407163" y="0"/>
                  </a:lnTo>
                  <a:lnTo>
                    <a:pt x="458058" y="0"/>
                  </a:lnTo>
                  <a:lnTo>
                    <a:pt x="458058" y="0"/>
                  </a:lnTo>
                </a:path>
              </a:pathLst>
            </a:custGeom>
            <a:ln w="108405" cap="flat">
              <a:solidFill>
                <a:srgbClr val="E8E8E8">
                  <a:alpha val="100000"/>
                </a:srgbClr>
              </a:solidFill>
              <a:prstDash val="solid"/>
              <a:round/>
            </a:ln>
          </p:spPr>
          <p:txBody>
            <a:bodyPr/>
            <a:lstStyle/>
            <a:p/>
          </p:txBody>
        </p:sp>
        <p:sp>
          <p:nvSpPr>
            <p:cNvPr id="75" name="pl75"/>
            <p:cNvSpPr/>
            <p:nvPr/>
          </p:nvSpPr>
          <p:spPr>
            <a:xfrm>
              <a:off x="6884210" y="4714906"/>
              <a:ext cx="967013" cy="0"/>
            </a:xfrm>
            <a:custGeom>
              <a:avLst/>
              <a:pathLst>
                <a:path w="967013" h="0">
                  <a:moveTo>
                    <a:pt x="0" y="0"/>
                  </a:moveTo>
                  <a:lnTo>
                    <a:pt x="101790" y="0"/>
                  </a:lnTo>
                  <a:lnTo>
                    <a:pt x="458058" y="0"/>
                  </a:lnTo>
                  <a:lnTo>
                    <a:pt x="712536" y="0"/>
                  </a:lnTo>
                  <a:lnTo>
                    <a:pt x="967013" y="0"/>
                  </a:lnTo>
                </a:path>
              </a:pathLst>
            </a:custGeom>
            <a:ln w="108405" cap="flat">
              <a:solidFill>
                <a:srgbClr val="E8E8E8">
                  <a:alpha val="100000"/>
                </a:srgbClr>
              </a:solidFill>
              <a:prstDash val="solid"/>
              <a:round/>
            </a:ln>
          </p:spPr>
          <p:txBody>
            <a:bodyPr/>
            <a:lstStyle/>
            <a:p/>
          </p:txBody>
        </p:sp>
        <p:sp>
          <p:nvSpPr>
            <p:cNvPr id="76" name="pl76"/>
            <p:cNvSpPr/>
            <p:nvPr/>
          </p:nvSpPr>
          <p:spPr>
            <a:xfrm>
              <a:off x="6833315" y="4861815"/>
              <a:ext cx="610745" cy="0"/>
            </a:xfrm>
            <a:custGeom>
              <a:avLst/>
              <a:pathLst>
                <a:path w="610745" h="0">
                  <a:moveTo>
                    <a:pt x="0" y="0"/>
                  </a:moveTo>
                  <a:lnTo>
                    <a:pt x="0" y="0"/>
                  </a:lnTo>
                  <a:lnTo>
                    <a:pt x="203581" y="0"/>
                  </a:lnTo>
                  <a:lnTo>
                    <a:pt x="254477" y="0"/>
                  </a:lnTo>
                  <a:lnTo>
                    <a:pt x="610745" y="0"/>
                  </a:lnTo>
                </a:path>
              </a:pathLst>
            </a:custGeom>
            <a:ln w="108405" cap="flat">
              <a:solidFill>
                <a:srgbClr val="E8E8E8">
                  <a:alpha val="100000"/>
                </a:srgbClr>
              </a:solidFill>
              <a:prstDash val="solid"/>
              <a:round/>
            </a:ln>
          </p:spPr>
          <p:txBody>
            <a:bodyPr/>
            <a:lstStyle/>
            <a:p/>
          </p:txBody>
        </p:sp>
        <p:sp>
          <p:nvSpPr>
            <p:cNvPr id="77" name="pl77"/>
            <p:cNvSpPr/>
            <p:nvPr/>
          </p:nvSpPr>
          <p:spPr>
            <a:xfrm>
              <a:off x="6629733" y="5008724"/>
              <a:ext cx="1323281" cy="0"/>
            </a:xfrm>
            <a:custGeom>
              <a:avLst/>
              <a:pathLst>
                <a:path w="1323281" h="0">
                  <a:moveTo>
                    <a:pt x="0" y="0"/>
                  </a:moveTo>
                  <a:lnTo>
                    <a:pt x="152686" y="0"/>
                  </a:lnTo>
                  <a:lnTo>
                    <a:pt x="661640" y="0"/>
                  </a:lnTo>
                  <a:lnTo>
                    <a:pt x="967013" y="0"/>
                  </a:lnTo>
                  <a:lnTo>
                    <a:pt x="1323281" y="0"/>
                  </a:lnTo>
                </a:path>
              </a:pathLst>
            </a:custGeom>
            <a:ln w="108405" cap="flat">
              <a:solidFill>
                <a:srgbClr val="E8E8E8">
                  <a:alpha val="100000"/>
                </a:srgbClr>
              </a:solidFill>
              <a:prstDash val="solid"/>
              <a:round/>
            </a:ln>
          </p:spPr>
          <p:txBody>
            <a:bodyPr/>
            <a:lstStyle/>
            <a:p/>
          </p:txBody>
        </p:sp>
        <p:sp>
          <p:nvSpPr>
            <p:cNvPr id="78" name="pl78"/>
            <p:cNvSpPr/>
            <p:nvPr/>
          </p:nvSpPr>
          <p:spPr>
            <a:xfrm>
              <a:off x="6222570" y="5155633"/>
              <a:ext cx="916117" cy="0"/>
            </a:xfrm>
            <a:custGeom>
              <a:avLst/>
              <a:pathLst>
                <a:path w="916117" h="0">
                  <a:moveTo>
                    <a:pt x="0" y="0"/>
                  </a:moveTo>
                  <a:lnTo>
                    <a:pt x="458058" y="0"/>
                  </a:lnTo>
                  <a:lnTo>
                    <a:pt x="458058" y="0"/>
                  </a:lnTo>
                  <a:lnTo>
                    <a:pt x="814326" y="0"/>
                  </a:lnTo>
                  <a:lnTo>
                    <a:pt x="916117" y="0"/>
                  </a:lnTo>
                </a:path>
              </a:pathLst>
            </a:custGeom>
            <a:ln w="108405" cap="flat">
              <a:solidFill>
                <a:srgbClr val="E8E8E8">
                  <a:alpha val="100000"/>
                </a:srgbClr>
              </a:solidFill>
              <a:prstDash val="solid"/>
              <a:round/>
            </a:ln>
          </p:spPr>
          <p:txBody>
            <a:bodyPr/>
            <a:lstStyle/>
            <a:p/>
          </p:txBody>
        </p:sp>
        <p:sp>
          <p:nvSpPr>
            <p:cNvPr id="79" name="pl79"/>
            <p:cNvSpPr/>
            <p:nvPr/>
          </p:nvSpPr>
          <p:spPr>
            <a:xfrm>
              <a:off x="5204661" y="5302542"/>
              <a:ext cx="1475967" cy="0"/>
            </a:xfrm>
            <a:custGeom>
              <a:avLst/>
              <a:pathLst>
                <a:path w="1475967" h="0">
                  <a:moveTo>
                    <a:pt x="0" y="0"/>
                  </a:moveTo>
                  <a:lnTo>
                    <a:pt x="661640" y="0"/>
                  </a:lnTo>
                  <a:lnTo>
                    <a:pt x="967013" y="0"/>
                  </a:lnTo>
                  <a:lnTo>
                    <a:pt x="1323281" y="0"/>
                  </a:lnTo>
                  <a:lnTo>
                    <a:pt x="1475967" y="0"/>
                  </a:lnTo>
                </a:path>
              </a:pathLst>
            </a:custGeom>
            <a:ln w="108405" cap="flat">
              <a:solidFill>
                <a:srgbClr val="E8E8E8">
                  <a:alpha val="100000"/>
                </a:srgbClr>
              </a:solidFill>
              <a:prstDash val="solid"/>
              <a:round/>
            </a:ln>
          </p:spPr>
          <p:txBody>
            <a:bodyPr/>
            <a:lstStyle/>
            <a:p/>
          </p:txBody>
        </p:sp>
        <p:sp>
          <p:nvSpPr>
            <p:cNvPr id="80" name="pl80"/>
            <p:cNvSpPr/>
            <p:nvPr/>
          </p:nvSpPr>
          <p:spPr>
            <a:xfrm>
              <a:off x="6375256" y="5449451"/>
              <a:ext cx="559849" cy="0"/>
            </a:xfrm>
            <a:custGeom>
              <a:avLst/>
              <a:pathLst>
                <a:path w="559849" h="0">
                  <a:moveTo>
                    <a:pt x="0" y="0"/>
                  </a:moveTo>
                  <a:lnTo>
                    <a:pt x="50895" y="0"/>
                  </a:lnTo>
                  <a:lnTo>
                    <a:pt x="305372" y="0"/>
                  </a:lnTo>
                  <a:lnTo>
                    <a:pt x="356268" y="0"/>
                  </a:lnTo>
                  <a:lnTo>
                    <a:pt x="559849" y="0"/>
                  </a:lnTo>
                </a:path>
              </a:pathLst>
            </a:custGeom>
            <a:ln w="108405" cap="flat">
              <a:solidFill>
                <a:srgbClr val="E8E8E8">
                  <a:alpha val="100000"/>
                </a:srgbClr>
              </a:solidFill>
              <a:prstDash val="solid"/>
              <a:round/>
            </a:ln>
          </p:spPr>
          <p:txBody>
            <a:bodyPr/>
            <a:lstStyle/>
            <a:p/>
          </p:txBody>
        </p:sp>
        <p:sp>
          <p:nvSpPr>
            <p:cNvPr id="81" name="pl81"/>
            <p:cNvSpPr/>
            <p:nvPr/>
          </p:nvSpPr>
          <p:spPr>
            <a:xfrm>
              <a:off x="5560929" y="5596360"/>
              <a:ext cx="2086712" cy="0"/>
            </a:xfrm>
            <a:custGeom>
              <a:avLst/>
              <a:pathLst>
                <a:path w="2086712" h="0">
                  <a:moveTo>
                    <a:pt x="0" y="0"/>
                  </a:moveTo>
                  <a:lnTo>
                    <a:pt x="814326" y="0"/>
                  </a:lnTo>
                  <a:lnTo>
                    <a:pt x="814326" y="0"/>
                  </a:lnTo>
                  <a:lnTo>
                    <a:pt x="1221490" y="0"/>
                  </a:lnTo>
                  <a:lnTo>
                    <a:pt x="2086712" y="0"/>
                  </a:lnTo>
                </a:path>
              </a:pathLst>
            </a:custGeom>
            <a:ln w="108405" cap="flat">
              <a:solidFill>
                <a:srgbClr val="E8E8E8">
                  <a:alpha val="100000"/>
                </a:srgbClr>
              </a:solidFill>
              <a:prstDash val="solid"/>
              <a:round/>
            </a:ln>
          </p:spPr>
          <p:txBody>
            <a:bodyPr/>
            <a:lstStyle/>
            <a:p/>
          </p:txBody>
        </p:sp>
        <p:sp>
          <p:nvSpPr>
            <p:cNvPr id="82" name="pl82"/>
            <p:cNvSpPr/>
            <p:nvPr/>
          </p:nvSpPr>
          <p:spPr>
            <a:xfrm>
              <a:off x="6222570" y="5743269"/>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83" name="pt83"/>
            <p:cNvSpPr/>
            <p:nvPr/>
          </p:nvSpPr>
          <p:spPr>
            <a:xfrm>
              <a:off x="6421651"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70756"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286874"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28815"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286874"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235978"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981501" y="45634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43142"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439560"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235978"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48514"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4037" y="14784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34187"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337769"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083292"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81501"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286874" y="36820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95828"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083292"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930606"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32397"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643142" y="191913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930606"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676128"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727024" y="54449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541351"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930606"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6625233"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032397"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337769" y="338822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592246"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439560"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828815"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235978"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439560" y="309440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948514"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897619"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948514"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948514"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948514" y="74386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490455"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490455"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490455"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592246"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592246" y="250677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744933"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541351"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592246"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694037"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694037" y="16253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744933"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490455"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286874"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388665"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643142" y="206604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744933"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744933"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439560"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490455"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7643142" y="221295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592246"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592246"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7388665"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7337769"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337769" y="35351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7795828"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7083292"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388665"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541351"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694037" y="17722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134187"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032397"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6218070"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6676128"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676128" y="515113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7694037"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7134187"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472547"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6777919"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7083292" y="441658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749045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743956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738866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728687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738866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897619"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7897619"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744933"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7744933"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7744933" y="11845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439560"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083292"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7032397"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6828815"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6828815" y="48573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6218070"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6218070"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6218070"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6218070"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6218070" y="573876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7694037"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7643142"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388665"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7541351"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643142" y="2359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7846723"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744933"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795828"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7744933"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7744933" y="13314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795828"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439560"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6828815"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7032397"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235978" y="38289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6625233"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7592246"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948514"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7286874"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6777919" y="500422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948514"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7846723"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34187"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7643142"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7235978" y="39758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846723"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6981501"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7592246"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7337769"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6879710" y="47104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7235978"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6828815"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6879710"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6676128"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7185083" y="4122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337769"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6981501"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6370756"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658220"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7134187" y="426967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7795828"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7185083"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7846723"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6981501"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948514" y="8907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6167174"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200161"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861802"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6676128"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6523442" y="529804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948514"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541351"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7643142"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7592246"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7490455" y="28005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795828"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7744933"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7643142"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7795828"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7795828" y="103768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7490455"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7541351"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7592246"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592246"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7592246" y="265368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7948514"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7948514"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7795828"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7948514"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7490455" y="29474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7643142"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6777919"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6370756"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556429"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6370756" y="55918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6367449" y="539074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59" name="pt259"/>
            <p:cNvSpPr/>
            <p:nvPr/>
          </p:nvSpPr>
          <p:spPr>
            <a:xfrm>
              <a:off x="6316553" y="539074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0" name="pt260"/>
            <p:cNvSpPr/>
            <p:nvPr/>
          </p:nvSpPr>
          <p:spPr>
            <a:xfrm>
              <a:off x="7232671" y="450929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1" name="pt261"/>
            <p:cNvSpPr/>
            <p:nvPr/>
          </p:nvSpPr>
          <p:spPr>
            <a:xfrm>
              <a:off x="7181776" y="450929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2" name="pt262"/>
            <p:cNvSpPr/>
            <p:nvPr/>
          </p:nvSpPr>
          <p:spPr>
            <a:xfrm>
              <a:off x="6927299" y="450929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3" name="pt263"/>
            <p:cNvSpPr/>
            <p:nvPr/>
          </p:nvSpPr>
          <p:spPr>
            <a:xfrm>
              <a:off x="7588939" y="14242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4" name="pt264"/>
            <p:cNvSpPr/>
            <p:nvPr/>
          </p:nvSpPr>
          <p:spPr>
            <a:xfrm>
              <a:off x="7894312" y="14242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5" name="pt265"/>
            <p:cNvSpPr/>
            <p:nvPr/>
          </p:nvSpPr>
          <p:spPr>
            <a:xfrm>
              <a:off x="7639835" y="14242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6" name="pt266"/>
            <p:cNvSpPr/>
            <p:nvPr/>
          </p:nvSpPr>
          <p:spPr>
            <a:xfrm>
              <a:off x="7079985" y="3627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67" name="pt267"/>
            <p:cNvSpPr/>
            <p:nvPr/>
          </p:nvSpPr>
          <p:spPr>
            <a:xfrm>
              <a:off x="6927299" y="3627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68" name="pt268"/>
            <p:cNvSpPr/>
            <p:nvPr/>
          </p:nvSpPr>
          <p:spPr>
            <a:xfrm>
              <a:off x="7232671" y="3627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69" name="pt269"/>
            <p:cNvSpPr/>
            <p:nvPr/>
          </p:nvSpPr>
          <p:spPr>
            <a:xfrm>
              <a:off x="7741626" y="18649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0" name="pt270"/>
            <p:cNvSpPr/>
            <p:nvPr/>
          </p:nvSpPr>
          <p:spPr>
            <a:xfrm>
              <a:off x="6978194" y="18649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1" name="pt271"/>
            <p:cNvSpPr/>
            <p:nvPr/>
          </p:nvSpPr>
          <p:spPr>
            <a:xfrm>
              <a:off x="7588939" y="18649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2" name="pt272"/>
            <p:cNvSpPr/>
            <p:nvPr/>
          </p:nvSpPr>
          <p:spPr>
            <a:xfrm>
              <a:off x="6876403" y="539074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3" name="pt273"/>
            <p:cNvSpPr/>
            <p:nvPr/>
          </p:nvSpPr>
          <p:spPr>
            <a:xfrm>
              <a:off x="7487148" y="3334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4" name="pt274"/>
            <p:cNvSpPr/>
            <p:nvPr/>
          </p:nvSpPr>
          <p:spPr>
            <a:xfrm>
              <a:off x="6978194" y="3334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5" name="pt275"/>
            <p:cNvSpPr/>
            <p:nvPr/>
          </p:nvSpPr>
          <p:spPr>
            <a:xfrm>
              <a:off x="7283567" y="3334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6" name="pt276"/>
            <p:cNvSpPr/>
            <p:nvPr/>
          </p:nvSpPr>
          <p:spPr>
            <a:xfrm>
              <a:off x="7538044" y="304020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77" name="pt277"/>
            <p:cNvSpPr/>
            <p:nvPr/>
          </p:nvSpPr>
          <p:spPr>
            <a:xfrm>
              <a:off x="7181776" y="304020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78" name="pt278"/>
            <p:cNvSpPr/>
            <p:nvPr/>
          </p:nvSpPr>
          <p:spPr>
            <a:xfrm>
              <a:off x="7385357" y="304020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79" name="pt279"/>
            <p:cNvSpPr/>
            <p:nvPr/>
          </p:nvSpPr>
          <p:spPr>
            <a:xfrm>
              <a:off x="7894312" y="689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0" name="pt280"/>
            <p:cNvSpPr/>
            <p:nvPr/>
          </p:nvSpPr>
          <p:spPr>
            <a:xfrm>
              <a:off x="7894312" y="689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1" name="pt281"/>
            <p:cNvSpPr/>
            <p:nvPr/>
          </p:nvSpPr>
          <p:spPr>
            <a:xfrm>
              <a:off x="7894312" y="689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2" name="pt282"/>
            <p:cNvSpPr/>
            <p:nvPr/>
          </p:nvSpPr>
          <p:spPr>
            <a:xfrm>
              <a:off x="7436253" y="245256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3" name="pt283"/>
            <p:cNvSpPr/>
            <p:nvPr/>
          </p:nvSpPr>
          <p:spPr>
            <a:xfrm>
              <a:off x="7538044" y="245256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4" name="pt284"/>
            <p:cNvSpPr/>
            <p:nvPr/>
          </p:nvSpPr>
          <p:spPr>
            <a:xfrm>
              <a:off x="7538044" y="245256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5" name="pt285"/>
            <p:cNvSpPr/>
            <p:nvPr/>
          </p:nvSpPr>
          <p:spPr>
            <a:xfrm>
              <a:off x="7690730" y="1571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6" name="pt286"/>
            <p:cNvSpPr/>
            <p:nvPr/>
          </p:nvSpPr>
          <p:spPr>
            <a:xfrm>
              <a:off x="7639835" y="1571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87" name="pt287"/>
            <p:cNvSpPr/>
            <p:nvPr/>
          </p:nvSpPr>
          <p:spPr>
            <a:xfrm>
              <a:off x="7639835" y="1571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88" name="pt288"/>
            <p:cNvSpPr/>
            <p:nvPr/>
          </p:nvSpPr>
          <p:spPr>
            <a:xfrm>
              <a:off x="7690730" y="201184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89" name="pt289"/>
            <p:cNvSpPr/>
            <p:nvPr/>
          </p:nvSpPr>
          <p:spPr>
            <a:xfrm>
              <a:off x="7334462" y="201184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0" name="pt290"/>
            <p:cNvSpPr/>
            <p:nvPr/>
          </p:nvSpPr>
          <p:spPr>
            <a:xfrm>
              <a:off x="7588939" y="201184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1" name="pt291"/>
            <p:cNvSpPr/>
            <p:nvPr/>
          </p:nvSpPr>
          <p:spPr>
            <a:xfrm>
              <a:off x="7690730" y="21587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2" name="pt292"/>
            <p:cNvSpPr/>
            <p:nvPr/>
          </p:nvSpPr>
          <p:spPr>
            <a:xfrm>
              <a:off x="7436253" y="21587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3" name="pt293"/>
            <p:cNvSpPr/>
            <p:nvPr/>
          </p:nvSpPr>
          <p:spPr>
            <a:xfrm>
              <a:off x="7588939" y="21587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4" name="pt294"/>
            <p:cNvSpPr/>
            <p:nvPr/>
          </p:nvSpPr>
          <p:spPr>
            <a:xfrm>
              <a:off x="7538044" y="348093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5" name="pt295"/>
            <p:cNvSpPr/>
            <p:nvPr/>
          </p:nvSpPr>
          <p:spPr>
            <a:xfrm>
              <a:off x="7283567" y="348093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6" name="pt296"/>
            <p:cNvSpPr/>
            <p:nvPr/>
          </p:nvSpPr>
          <p:spPr>
            <a:xfrm>
              <a:off x="7283567" y="348093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97" name="pt297"/>
            <p:cNvSpPr/>
            <p:nvPr/>
          </p:nvSpPr>
          <p:spPr>
            <a:xfrm>
              <a:off x="7741626" y="171802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98" name="pt298"/>
            <p:cNvSpPr/>
            <p:nvPr/>
          </p:nvSpPr>
          <p:spPr>
            <a:xfrm>
              <a:off x="7487148" y="171802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99" name="pt299"/>
            <p:cNvSpPr/>
            <p:nvPr/>
          </p:nvSpPr>
          <p:spPr>
            <a:xfrm>
              <a:off x="7639835" y="171802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0" name="pt300"/>
            <p:cNvSpPr/>
            <p:nvPr/>
          </p:nvSpPr>
          <p:spPr>
            <a:xfrm>
              <a:off x="7079985" y="509693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1" name="pt301"/>
            <p:cNvSpPr/>
            <p:nvPr/>
          </p:nvSpPr>
          <p:spPr>
            <a:xfrm>
              <a:off x="6621926" y="509693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2" name="pt302"/>
            <p:cNvSpPr/>
            <p:nvPr/>
          </p:nvSpPr>
          <p:spPr>
            <a:xfrm>
              <a:off x="6621926" y="509693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3" name="pt303"/>
            <p:cNvSpPr/>
            <p:nvPr/>
          </p:nvSpPr>
          <p:spPr>
            <a:xfrm>
              <a:off x="7639835" y="436238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4" name="pt304"/>
            <p:cNvSpPr/>
            <p:nvPr/>
          </p:nvSpPr>
          <p:spPr>
            <a:xfrm>
              <a:off x="6723717" y="436238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5" name="pt305"/>
            <p:cNvSpPr/>
            <p:nvPr/>
          </p:nvSpPr>
          <p:spPr>
            <a:xfrm>
              <a:off x="7029089" y="436238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6" name="pt306"/>
            <p:cNvSpPr/>
            <p:nvPr/>
          </p:nvSpPr>
          <p:spPr>
            <a:xfrm>
              <a:off x="7436253"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07" name="pt307"/>
            <p:cNvSpPr/>
            <p:nvPr/>
          </p:nvSpPr>
          <p:spPr>
            <a:xfrm>
              <a:off x="7232671"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08" name="pt308"/>
            <p:cNvSpPr/>
            <p:nvPr/>
          </p:nvSpPr>
          <p:spPr>
            <a:xfrm>
              <a:off x="7334462"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09" name="pt309"/>
            <p:cNvSpPr/>
            <p:nvPr/>
          </p:nvSpPr>
          <p:spPr>
            <a:xfrm>
              <a:off x="7843416" y="11303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0" name="pt310"/>
            <p:cNvSpPr/>
            <p:nvPr/>
          </p:nvSpPr>
          <p:spPr>
            <a:xfrm>
              <a:off x="7690730" y="11303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1" name="pt311"/>
            <p:cNvSpPr/>
            <p:nvPr/>
          </p:nvSpPr>
          <p:spPr>
            <a:xfrm>
              <a:off x="7690730" y="11303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2" name="pt312"/>
            <p:cNvSpPr/>
            <p:nvPr/>
          </p:nvSpPr>
          <p:spPr>
            <a:xfrm>
              <a:off x="7385357" y="480311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3" name="pt313"/>
            <p:cNvSpPr/>
            <p:nvPr/>
          </p:nvSpPr>
          <p:spPr>
            <a:xfrm>
              <a:off x="6774612" y="480311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4" name="pt314"/>
            <p:cNvSpPr/>
            <p:nvPr/>
          </p:nvSpPr>
          <p:spPr>
            <a:xfrm>
              <a:off x="6774612" y="480311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5" name="pt315"/>
            <p:cNvSpPr/>
            <p:nvPr/>
          </p:nvSpPr>
          <p:spPr>
            <a:xfrm>
              <a:off x="6163867" y="5684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6" name="pt316"/>
            <p:cNvSpPr/>
            <p:nvPr/>
          </p:nvSpPr>
          <p:spPr>
            <a:xfrm>
              <a:off x="6163867" y="5684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17" name="pt317"/>
            <p:cNvSpPr/>
            <p:nvPr/>
          </p:nvSpPr>
          <p:spPr>
            <a:xfrm>
              <a:off x="6163867" y="5684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18" name="pt318"/>
            <p:cNvSpPr/>
            <p:nvPr/>
          </p:nvSpPr>
          <p:spPr>
            <a:xfrm>
              <a:off x="7639835" y="230565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19" name="pt319"/>
            <p:cNvSpPr/>
            <p:nvPr/>
          </p:nvSpPr>
          <p:spPr>
            <a:xfrm>
              <a:off x="7487148" y="230565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0" name="pt320"/>
            <p:cNvSpPr/>
            <p:nvPr/>
          </p:nvSpPr>
          <p:spPr>
            <a:xfrm>
              <a:off x="7588939" y="230565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1" name="pt321"/>
            <p:cNvSpPr/>
            <p:nvPr/>
          </p:nvSpPr>
          <p:spPr>
            <a:xfrm>
              <a:off x="7792521" y="12772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2" name="pt322"/>
            <p:cNvSpPr/>
            <p:nvPr/>
          </p:nvSpPr>
          <p:spPr>
            <a:xfrm>
              <a:off x="7690730" y="12772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3" name="pt323"/>
            <p:cNvSpPr/>
            <p:nvPr/>
          </p:nvSpPr>
          <p:spPr>
            <a:xfrm>
              <a:off x="7690730" y="12772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4" name="pt324"/>
            <p:cNvSpPr/>
            <p:nvPr/>
          </p:nvSpPr>
          <p:spPr>
            <a:xfrm>
              <a:off x="7741626" y="377475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5" name="pt325"/>
            <p:cNvSpPr/>
            <p:nvPr/>
          </p:nvSpPr>
          <p:spPr>
            <a:xfrm>
              <a:off x="6978194" y="377475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6" name="pt326"/>
            <p:cNvSpPr/>
            <p:nvPr/>
          </p:nvSpPr>
          <p:spPr>
            <a:xfrm>
              <a:off x="7181776" y="377475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27" name="pt327"/>
            <p:cNvSpPr/>
            <p:nvPr/>
          </p:nvSpPr>
          <p:spPr>
            <a:xfrm>
              <a:off x="6571031" y="495002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28" name="pt328"/>
            <p:cNvSpPr/>
            <p:nvPr/>
          </p:nvSpPr>
          <p:spPr>
            <a:xfrm>
              <a:off x="7232671" y="495002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29" name="pt329"/>
            <p:cNvSpPr/>
            <p:nvPr/>
          </p:nvSpPr>
          <p:spPr>
            <a:xfrm>
              <a:off x="6723717" y="495002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0" name="pt330"/>
            <p:cNvSpPr/>
            <p:nvPr/>
          </p:nvSpPr>
          <p:spPr>
            <a:xfrm>
              <a:off x="7894312" y="392165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1" name="pt331"/>
            <p:cNvSpPr/>
            <p:nvPr/>
          </p:nvSpPr>
          <p:spPr>
            <a:xfrm>
              <a:off x="7588939" y="392165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2" name="pt332"/>
            <p:cNvSpPr/>
            <p:nvPr/>
          </p:nvSpPr>
          <p:spPr>
            <a:xfrm>
              <a:off x="7181776" y="392165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3" name="pt333"/>
            <p:cNvSpPr/>
            <p:nvPr/>
          </p:nvSpPr>
          <p:spPr>
            <a:xfrm>
              <a:off x="7792521" y="465620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4" name="pt334"/>
            <p:cNvSpPr/>
            <p:nvPr/>
          </p:nvSpPr>
          <p:spPr>
            <a:xfrm>
              <a:off x="7283567" y="465620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5" name="pt335"/>
            <p:cNvSpPr/>
            <p:nvPr/>
          </p:nvSpPr>
          <p:spPr>
            <a:xfrm>
              <a:off x="6825508" y="465620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6" name="pt336"/>
            <p:cNvSpPr/>
            <p:nvPr/>
          </p:nvSpPr>
          <p:spPr>
            <a:xfrm>
              <a:off x="7181776" y="406856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37" name="pt337"/>
            <p:cNvSpPr/>
            <p:nvPr/>
          </p:nvSpPr>
          <p:spPr>
            <a:xfrm>
              <a:off x="6621926" y="406856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38" name="pt338"/>
            <p:cNvSpPr/>
            <p:nvPr/>
          </p:nvSpPr>
          <p:spPr>
            <a:xfrm>
              <a:off x="7130880" y="406856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39" name="pt339"/>
            <p:cNvSpPr/>
            <p:nvPr/>
          </p:nvSpPr>
          <p:spPr>
            <a:xfrm>
              <a:off x="7283567" y="421547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0" name="pt340"/>
            <p:cNvSpPr/>
            <p:nvPr/>
          </p:nvSpPr>
          <p:spPr>
            <a:xfrm>
              <a:off x="5604017" y="421547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1" name="pt341"/>
            <p:cNvSpPr/>
            <p:nvPr/>
          </p:nvSpPr>
          <p:spPr>
            <a:xfrm>
              <a:off x="7079985" y="421547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2" name="pt342"/>
            <p:cNvSpPr/>
            <p:nvPr/>
          </p:nvSpPr>
          <p:spPr>
            <a:xfrm>
              <a:off x="7741626" y="83656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3" name="pt343"/>
            <p:cNvSpPr/>
            <p:nvPr/>
          </p:nvSpPr>
          <p:spPr>
            <a:xfrm>
              <a:off x="6927299" y="83656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4" name="pt344"/>
            <p:cNvSpPr/>
            <p:nvPr/>
          </p:nvSpPr>
          <p:spPr>
            <a:xfrm>
              <a:off x="7894312" y="83656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5" name="pt345"/>
            <p:cNvSpPr/>
            <p:nvPr/>
          </p:nvSpPr>
          <p:spPr>
            <a:xfrm>
              <a:off x="6112972" y="52438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6" name="pt346"/>
            <p:cNvSpPr/>
            <p:nvPr/>
          </p:nvSpPr>
          <p:spPr>
            <a:xfrm>
              <a:off x="6621926" y="52438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47" name="pt347"/>
            <p:cNvSpPr/>
            <p:nvPr/>
          </p:nvSpPr>
          <p:spPr>
            <a:xfrm>
              <a:off x="6469240" y="52438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48" name="pt348"/>
            <p:cNvSpPr/>
            <p:nvPr/>
          </p:nvSpPr>
          <p:spPr>
            <a:xfrm>
              <a:off x="7894312" y="27463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49" name="pt349"/>
            <p:cNvSpPr/>
            <p:nvPr/>
          </p:nvSpPr>
          <p:spPr>
            <a:xfrm>
              <a:off x="7538044" y="27463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0" name="pt350"/>
            <p:cNvSpPr/>
            <p:nvPr/>
          </p:nvSpPr>
          <p:spPr>
            <a:xfrm>
              <a:off x="7436253" y="27463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1" name="pt351"/>
            <p:cNvSpPr/>
            <p:nvPr/>
          </p:nvSpPr>
          <p:spPr>
            <a:xfrm>
              <a:off x="7741626" y="9834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2" name="pt352"/>
            <p:cNvSpPr/>
            <p:nvPr/>
          </p:nvSpPr>
          <p:spPr>
            <a:xfrm>
              <a:off x="7741626" y="9834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3" name="pt353"/>
            <p:cNvSpPr/>
            <p:nvPr/>
          </p:nvSpPr>
          <p:spPr>
            <a:xfrm>
              <a:off x="7741626" y="9834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4" name="pt354"/>
            <p:cNvSpPr/>
            <p:nvPr/>
          </p:nvSpPr>
          <p:spPr>
            <a:xfrm>
              <a:off x="7436253" y="259947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5" name="pt355"/>
            <p:cNvSpPr/>
            <p:nvPr/>
          </p:nvSpPr>
          <p:spPr>
            <a:xfrm>
              <a:off x="7538044" y="259947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6" name="pt356"/>
            <p:cNvSpPr/>
            <p:nvPr/>
          </p:nvSpPr>
          <p:spPr>
            <a:xfrm>
              <a:off x="7538044" y="259947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57" name="pt357"/>
            <p:cNvSpPr/>
            <p:nvPr/>
          </p:nvSpPr>
          <p:spPr>
            <a:xfrm>
              <a:off x="7894312" y="289329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58" name="pt358"/>
            <p:cNvSpPr/>
            <p:nvPr/>
          </p:nvSpPr>
          <p:spPr>
            <a:xfrm>
              <a:off x="7894312" y="289329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59" name="pt359"/>
            <p:cNvSpPr/>
            <p:nvPr/>
          </p:nvSpPr>
          <p:spPr>
            <a:xfrm>
              <a:off x="7436253" y="289329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0" name="pt360"/>
            <p:cNvSpPr/>
            <p:nvPr/>
          </p:nvSpPr>
          <p:spPr>
            <a:xfrm>
              <a:off x="7588939" y="55376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361" name="pt361"/>
            <p:cNvSpPr/>
            <p:nvPr/>
          </p:nvSpPr>
          <p:spPr>
            <a:xfrm>
              <a:off x="5502226" y="55376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362" name="pt362"/>
            <p:cNvSpPr/>
            <p:nvPr/>
          </p:nvSpPr>
          <p:spPr>
            <a:xfrm>
              <a:off x="6316553" y="55376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363" name="tx363"/>
            <p:cNvSpPr/>
            <p:nvPr/>
          </p:nvSpPr>
          <p:spPr>
            <a:xfrm>
              <a:off x="2317791" y="5676932"/>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Haiti</a:t>
              </a:r>
            </a:p>
          </p:txBody>
        </p:sp>
        <p:sp>
          <p:nvSpPr>
            <p:cNvPr id="364" name="tx364"/>
            <p:cNvSpPr/>
            <p:nvPr/>
          </p:nvSpPr>
          <p:spPr>
            <a:xfrm>
              <a:off x="1937027" y="5530023"/>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Venezuela</a:t>
              </a:r>
            </a:p>
          </p:txBody>
        </p:sp>
        <p:sp>
          <p:nvSpPr>
            <p:cNvPr id="365" name="tx365"/>
            <p:cNvSpPr/>
            <p:nvPr/>
          </p:nvSpPr>
          <p:spPr>
            <a:xfrm>
              <a:off x="2185731" y="538311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Bolivia</a:t>
              </a:r>
            </a:p>
          </p:txBody>
        </p:sp>
        <p:sp>
          <p:nvSpPr>
            <p:cNvPr id="366" name="tx366"/>
            <p:cNvSpPr/>
            <p:nvPr/>
          </p:nvSpPr>
          <p:spPr>
            <a:xfrm>
              <a:off x="1999373" y="5234432"/>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Suriname</a:t>
              </a:r>
            </a:p>
          </p:txBody>
        </p:sp>
        <p:sp>
          <p:nvSpPr>
            <p:cNvPr id="367" name="tx367"/>
            <p:cNvSpPr/>
            <p:nvPr/>
          </p:nvSpPr>
          <p:spPr>
            <a:xfrm>
              <a:off x="2076931" y="5089296"/>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Ecuador</a:t>
              </a:r>
            </a:p>
          </p:txBody>
        </p:sp>
        <p:sp>
          <p:nvSpPr>
            <p:cNvPr id="368" name="tx368"/>
            <p:cNvSpPr/>
            <p:nvPr/>
          </p:nvSpPr>
          <p:spPr>
            <a:xfrm>
              <a:off x="2154762" y="4942387"/>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Mexico</a:t>
              </a:r>
            </a:p>
          </p:txBody>
        </p:sp>
        <p:sp>
          <p:nvSpPr>
            <p:cNvPr id="369" name="tx369"/>
            <p:cNvSpPr/>
            <p:nvPr/>
          </p:nvSpPr>
          <p:spPr>
            <a:xfrm>
              <a:off x="1991529" y="4795478"/>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Honduras</a:t>
              </a:r>
            </a:p>
          </p:txBody>
        </p:sp>
        <p:sp>
          <p:nvSpPr>
            <p:cNvPr id="370" name="tx370"/>
            <p:cNvSpPr/>
            <p:nvPr/>
          </p:nvSpPr>
          <p:spPr>
            <a:xfrm>
              <a:off x="2076931" y="464856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Panama</a:t>
              </a:r>
            </a:p>
          </p:txBody>
        </p:sp>
        <p:sp>
          <p:nvSpPr>
            <p:cNvPr id="371" name="tx371"/>
            <p:cNvSpPr/>
            <p:nvPr/>
          </p:nvSpPr>
          <p:spPr>
            <a:xfrm>
              <a:off x="1999237" y="4473898"/>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Argentina</a:t>
              </a:r>
            </a:p>
          </p:txBody>
        </p:sp>
        <p:sp>
          <p:nvSpPr>
            <p:cNvPr id="372" name="tx372"/>
            <p:cNvSpPr/>
            <p:nvPr/>
          </p:nvSpPr>
          <p:spPr>
            <a:xfrm>
              <a:off x="2053602" y="4352978"/>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Grenada</a:t>
              </a:r>
            </a:p>
          </p:txBody>
        </p:sp>
        <p:sp>
          <p:nvSpPr>
            <p:cNvPr id="373" name="tx373"/>
            <p:cNvSpPr/>
            <p:nvPr/>
          </p:nvSpPr>
          <p:spPr>
            <a:xfrm>
              <a:off x="1999237" y="418007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Paraguay</a:t>
              </a:r>
            </a:p>
          </p:txBody>
        </p:sp>
        <p:sp>
          <p:nvSpPr>
            <p:cNvPr id="374" name="tx374"/>
            <p:cNvSpPr/>
            <p:nvPr/>
          </p:nvSpPr>
          <p:spPr>
            <a:xfrm>
              <a:off x="2302170" y="4060933"/>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Peru</a:t>
              </a:r>
            </a:p>
          </p:txBody>
        </p:sp>
        <p:sp>
          <p:nvSpPr>
            <p:cNvPr id="375" name="tx375"/>
            <p:cNvSpPr/>
            <p:nvPr/>
          </p:nvSpPr>
          <p:spPr>
            <a:xfrm>
              <a:off x="1960492" y="3886261"/>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Nicaragua</a:t>
              </a:r>
            </a:p>
          </p:txBody>
        </p:sp>
        <p:sp>
          <p:nvSpPr>
            <p:cNvPr id="376" name="tx376"/>
            <p:cNvSpPr/>
            <p:nvPr/>
          </p:nvSpPr>
          <p:spPr>
            <a:xfrm>
              <a:off x="1906058" y="3765342"/>
              <a:ext cx="3184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Saint</a:t>
              </a:r>
            </a:p>
          </p:txBody>
        </p:sp>
        <p:sp>
          <p:nvSpPr>
            <p:cNvPr id="377" name="tx377"/>
            <p:cNvSpPr/>
            <p:nvPr/>
          </p:nvSpPr>
          <p:spPr>
            <a:xfrm>
              <a:off x="2263289" y="3767115"/>
              <a:ext cx="3339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Lucia</a:t>
              </a:r>
            </a:p>
          </p:txBody>
        </p:sp>
        <p:sp>
          <p:nvSpPr>
            <p:cNvPr id="378" name="tx378"/>
            <p:cNvSpPr/>
            <p:nvPr/>
          </p:nvSpPr>
          <p:spPr>
            <a:xfrm>
              <a:off x="2007081" y="3620206"/>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Bahamas</a:t>
              </a:r>
            </a:p>
          </p:txBody>
        </p:sp>
        <p:sp>
          <p:nvSpPr>
            <p:cNvPr id="379" name="tx379"/>
            <p:cNvSpPr/>
            <p:nvPr/>
          </p:nvSpPr>
          <p:spPr>
            <a:xfrm>
              <a:off x="2014994" y="3473297"/>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Dominica</a:t>
              </a:r>
            </a:p>
          </p:txBody>
        </p:sp>
        <p:sp>
          <p:nvSpPr>
            <p:cNvPr id="380" name="tx380"/>
            <p:cNvSpPr/>
            <p:nvPr/>
          </p:nvSpPr>
          <p:spPr>
            <a:xfrm>
              <a:off x="2247941" y="332638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Brazil</a:t>
              </a:r>
            </a:p>
          </p:txBody>
        </p:sp>
        <p:sp>
          <p:nvSpPr>
            <p:cNvPr id="381" name="tx381"/>
            <p:cNvSpPr/>
            <p:nvPr/>
          </p:nvSpPr>
          <p:spPr>
            <a:xfrm>
              <a:off x="1913902" y="3177706"/>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Guatemala</a:t>
              </a:r>
            </a:p>
          </p:txBody>
        </p:sp>
        <p:sp>
          <p:nvSpPr>
            <p:cNvPr id="382" name="tx382"/>
            <p:cNvSpPr/>
            <p:nvPr/>
          </p:nvSpPr>
          <p:spPr>
            <a:xfrm>
              <a:off x="1999237" y="3032570"/>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Barbados</a:t>
              </a:r>
            </a:p>
          </p:txBody>
        </p:sp>
        <p:sp>
          <p:nvSpPr>
            <p:cNvPr id="383" name="tx383"/>
            <p:cNvSpPr/>
            <p:nvPr/>
          </p:nvSpPr>
          <p:spPr>
            <a:xfrm>
              <a:off x="508103" y="2883887"/>
              <a:ext cx="3184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Saint</a:t>
              </a:r>
            </a:p>
          </p:txBody>
        </p:sp>
        <p:sp>
          <p:nvSpPr>
            <p:cNvPr id="384" name="tx384"/>
            <p:cNvSpPr/>
            <p:nvPr/>
          </p:nvSpPr>
          <p:spPr>
            <a:xfrm>
              <a:off x="865334" y="2885661"/>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Vincent</a:t>
              </a:r>
            </a:p>
          </p:txBody>
        </p:sp>
        <p:sp>
          <p:nvSpPr>
            <p:cNvPr id="385" name="tx385"/>
            <p:cNvSpPr/>
            <p:nvPr/>
          </p:nvSpPr>
          <p:spPr>
            <a:xfrm>
              <a:off x="1370109" y="2885661"/>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and</a:t>
              </a:r>
            </a:p>
          </p:txBody>
        </p:sp>
        <p:sp>
          <p:nvSpPr>
            <p:cNvPr id="386" name="tx386"/>
            <p:cNvSpPr/>
            <p:nvPr/>
          </p:nvSpPr>
          <p:spPr>
            <a:xfrm>
              <a:off x="1642006" y="2885661"/>
              <a:ext cx="19420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the</a:t>
              </a:r>
            </a:p>
          </p:txBody>
        </p:sp>
        <p:sp>
          <p:nvSpPr>
            <p:cNvPr id="387" name="tx387"/>
            <p:cNvSpPr/>
            <p:nvPr/>
          </p:nvSpPr>
          <p:spPr>
            <a:xfrm>
              <a:off x="1875021" y="2883887"/>
              <a:ext cx="72223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Grenadines</a:t>
              </a:r>
            </a:p>
          </p:txBody>
        </p:sp>
        <p:sp>
          <p:nvSpPr>
            <p:cNvPr id="388" name="tx388"/>
            <p:cNvSpPr/>
            <p:nvPr/>
          </p:nvSpPr>
          <p:spPr>
            <a:xfrm>
              <a:off x="1308035" y="2738752"/>
              <a:ext cx="5047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Trinidad</a:t>
              </a:r>
            </a:p>
          </p:txBody>
        </p:sp>
        <p:sp>
          <p:nvSpPr>
            <p:cNvPr id="389" name="tx389"/>
            <p:cNvSpPr/>
            <p:nvPr/>
          </p:nvSpPr>
          <p:spPr>
            <a:xfrm>
              <a:off x="1851556" y="2738752"/>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and</a:t>
              </a:r>
            </a:p>
          </p:txBody>
        </p:sp>
        <p:sp>
          <p:nvSpPr>
            <p:cNvPr id="390" name="tx390"/>
            <p:cNvSpPr/>
            <p:nvPr/>
          </p:nvSpPr>
          <p:spPr>
            <a:xfrm>
              <a:off x="2123452" y="2710989"/>
              <a:ext cx="47380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Tobago</a:t>
              </a:r>
            </a:p>
          </p:txBody>
        </p:sp>
        <p:sp>
          <p:nvSpPr>
            <p:cNvPr id="391" name="tx391"/>
            <p:cNvSpPr/>
            <p:nvPr/>
          </p:nvSpPr>
          <p:spPr>
            <a:xfrm>
              <a:off x="1758582" y="2591775"/>
              <a:ext cx="40382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United</a:t>
              </a:r>
            </a:p>
          </p:txBody>
        </p:sp>
        <p:sp>
          <p:nvSpPr>
            <p:cNvPr id="392" name="tx392"/>
            <p:cNvSpPr/>
            <p:nvPr/>
          </p:nvSpPr>
          <p:spPr>
            <a:xfrm>
              <a:off x="2201215" y="2590069"/>
              <a:ext cx="39604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States</a:t>
              </a:r>
            </a:p>
          </p:txBody>
        </p:sp>
        <p:sp>
          <p:nvSpPr>
            <p:cNvPr id="393" name="tx393"/>
            <p:cNvSpPr/>
            <p:nvPr/>
          </p:nvSpPr>
          <p:spPr>
            <a:xfrm>
              <a:off x="2107900" y="2443160"/>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Canada</a:t>
              </a:r>
            </a:p>
          </p:txBody>
        </p:sp>
        <p:sp>
          <p:nvSpPr>
            <p:cNvPr id="394" name="tx394"/>
            <p:cNvSpPr/>
            <p:nvPr/>
          </p:nvSpPr>
          <p:spPr>
            <a:xfrm>
              <a:off x="2077068" y="22979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Jamaica</a:t>
              </a:r>
            </a:p>
          </p:txBody>
        </p:sp>
        <p:sp>
          <p:nvSpPr>
            <p:cNvPr id="395" name="tx395"/>
            <p:cNvSpPr/>
            <p:nvPr/>
          </p:nvSpPr>
          <p:spPr>
            <a:xfrm>
              <a:off x="1914039" y="2149342"/>
              <a:ext cx="36493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Costa</a:t>
              </a:r>
            </a:p>
          </p:txBody>
        </p:sp>
        <p:sp>
          <p:nvSpPr>
            <p:cNvPr id="396" name="tx396"/>
            <p:cNvSpPr/>
            <p:nvPr/>
          </p:nvSpPr>
          <p:spPr>
            <a:xfrm>
              <a:off x="2317791" y="2151116"/>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Rica</a:t>
              </a:r>
            </a:p>
          </p:txBody>
        </p:sp>
        <p:sp>
          <p:nvSpPr>
            <p:cNvPr id="397" name="tx397"/>
            <p:cNvSpPr/>
            <p:nvPr/>
          </p:nvSpPr>
          <p:spPr>
            <a:xfrm>
              <a:off x="2007149" y="200243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Colombia</a:t>
              </a:r>
            </a:p>
          </p:txBody>
        </p:sp>
        <p:sp>
          <p:nvSpPr>
            <p:cNvPr id="398" name="tx398"/>
            <p:cNvSpPr/>
            <p:nvPr/>
          </p:nvSpPr>
          <p:spPr>
            <a:xfrm>
              <a:off x="2216768" y="1857298"/>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Belize</a:t>
              </a:r>
            </a:p>
          </p:txBody>
        </p:sp>
        <p:sp>
          <p:nvSpPr>
            <p:cNvPr id="399" name="tx399"/>
            <p:cNvSpPr/>
            <p:nvPr/>
          </p:nvSpPr>
          <p:spPr>
            <a:xfrm>
              <a:off x="1354898" y="1710389"/>
              <a:ext cx="65995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Dominican</a:t>
              </a:r>
            </a:p>
          </p:txBody>
        </p:sp>
        <p:sp>
          <p:nvSpPr>
            <p:cNvPr id="400" name="tx400"/>
            <p:cNvSpPr/>
            <p:nvPr/>
          </p:nvSpPr>
          <p:spPr>
            <a:xfrm>
              <a:off x="2053671" y="1684263"/>
              <a:ext cx="54358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Republic</a:t>
              </a:r>
            </a:p>
          </p:txBody>
        </p:sp>
        <p:sp>
          <p:nvSpPr>
            <p:cNvPr id="401" name="tx401"/>
            <p:cNvSpPr/>
            <p:nvPr/>
          </p:nvSpPr>
          <p:spPr>
            <a:xfrm>
              <a:off x="2278910" y="1561706"/>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Chile</a:t>
              </a:r>
            </a:p>
          </p:txBody>
        </p:sp>
        <p:sp>
          <p:nvSpPr>
            <p:cNvPr id="402" name="tx402"/>
            <p:cNvSpPr/>
            <p:nvPr/>
          </p:nvSpPr>
          <p:spPr>
            <a:xfrm>
              <a:off x="1284570" y="1388808"/>
              <a:ext cx="47380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Antigua</a:t>
              </a:r>
            </a:p>
          </p:txBody>
        </p:sp>
        <p:sp>
          <p:nvSpPr>
            <p:cNvPr id="403" name="tx403"/>
            <p:cNvSpPr/>
            <p:nvPr/>
          </p:nvSpPr>
          <p:spPr>
            <a:xfrm>
              <a:off x="1797190" y="1416571"/>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and</a:t>
              </a:r>
            </a:p>
          </p:txBody>
        </p:sp>
        <p:sp>
          <p:nvSpPr>
            <p:cNvPr id="404" name="tx404"/>
            <p:cNvSpPr/>
            <p:nvPr/>
          </p:nvSpPr>
          <p:spPr>
            <a:xfrm>
              <a:off x="2069087" y="1416571"/>
              <a:ext cx="5281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Barbuda</a:t>
              </a:r>
            </a:p>
          </p:txBody>
        </p:sp>
        <p:sp>
          <p:nvSpPr>
            <p:cNvPr id="405" name="tx405"/>
            <p:cNvSpPr/>
            <p:nvPr/>
          </p:nvSpPr>
          <p:spPr>
            <a:xfrm>
              <a:off x="1308308" y="1267888"/>
              <a:ext cx="3184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Saint</a:t>
              </a:r>
            </a:p>
          </p:txBody>
        </p:sp>
        <p:sp>
          <p:nvSpPr>
            <p:cNvPr id="406" name="tx406"/>
            <p:cNvSpPr/>
            <p:nvPr/>
          </p:nvSpPr>
          <p:spPr>
            <a:xfrm>
              <a:off x="1665539" y="1269662"/>
              <a:ext cx="2716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Kitts</a:t>
              </a:r>
            </a:p>
          </p:txBody>
        </p:sp>
        <p:sp>
          <p:nvSpPr>
            <p:cNvPr id="407" name="tx407"/>
            <p:cNvSpPr/>
            <p:nvPr/>
          </p:nvSpPr>
          <p:spPr>
            <a:xfrm>
              <a:off x="1976044" y="1269662"/>
              <a:ext cx="2330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and</a:t>
              </a:r>
            </a:p>
          </p:txBody>
        </p:sp>
        <p:sp>
          <p:nvSpPr>
            <p:cNvPr id="408" name="tx408"/>
            <p:cNvSpPr/>
            <p:nvPr/>
          </p:nvSpPr>
          <p:spPr>
            <a:xfrm>
              <a:off x="2247941" y="1269662"/>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Nevis</a:t>
              </a:r>
            </a:p>
          </p:txBody>
        </p:sp>
        <p:sp>
          <p:nvSpPr>
            <p:cNvPr id="409" name="tx409"/>
            <p:cNvSpPr/>
            <p:nvPr/>
          </p:nvSpPr>
          <p:spPr>
            <a:xfrm>
              <a:off x="2107968" y="109328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Guyana</a:t>
              </a:r>
            </a:p>
          </p:txBody>
        </p:sp>
        <p:sp>
          <p:nvSpPr>
            <p:cNvPr id="410" name="tx410"/>
            <p:cNvSpPr/>
            <p:nvPr/>
          </p:nvSpPr>
          <p:spPr>
            <a:xfrm>
              <a:off x="2069223" y="94808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Uruguay</a:t>
              </a:r>
            </a:p>
          </p:txBody>
        </p:sp>
        <p:sp>
          <p:nvSpPr>
            <p:cNvPr id="411" name="tx411"/>
            <p:cNvSpPr/>
            <p:nvPr/>
          </p:nvSpPr>
          <p:spPr>
            <a:xfrm>
              <a:off x="1882866" y="830572"/>
              <a:ext cx="1242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El</a:t>
              </a:r>
            </a:p>
          </p:txBody>
        </p:sp>
        <p:sp>
          <p:nvSpPr>
            <p:cNvPr id="412" name="tx412"/>
            <p:cNvSpPr/>
            <p:nvPr/>
          </p:nvSpPr>
          <p:spPr>
            <a:xfrm>
              <a:off x="2045894" y="827161"/>
              <a:ext cx="55136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Salvador</a:t>
              </a:r>
            </a:p>
          </p:txBody>
        </p:sp>
        <p:sp>
          <p:nvSpPr>
            <p:cNvPr id="413" name="tx413"/>
            <p:cNvSpPr/>
            <p:nvPr/>
          </p:nvSpPr>
          <p:spPr>
            <a:xfrm>
              <a:off x="2263289" y="68025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Cuba</a:t>
              </a:r>
            </a:p>
          </p:txBody>
        </p:sp>
        <p:sp>
          <p:nvSpPr>
            <p:cNvPr id="414" name="tx414"/>
            <p:cNvSpPr/>
            <p:nvPr/>
          </p:nvSpPr>
          <p:spPr>
            <a:xfrm>
              <a:off x="2883289"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415" name="tx415"/>
            <p:cNvSpPr/>
            <p:nvPr/>
          </p:nvSpPr>
          <p:spPr>
            <a:xfrm>
              <a:off x="412459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416" name="tx416"/>
            <p:cNvSpPr/>
            <p:nvPr/>
          </p:nvSpPr>
          <p:spPr>
            <a:xfrm>
              <a:off x="539698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417" name="tx417"/>
            <p:cNvSpPr/>
            <p:nvPr/>
          </p:nvSpPr>
          <p:spPr>
            <a:xfrm>
              <a:off x="6669368"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418" name="tx418"/>
            <p:cNvSpPr/>
            <p:nvPr/>
          </p:nvSpPr>
          <p:spPr>
            <a:xfrm>
              <a:off x="7910676"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19" name="tx419"/>
            <p:cNvSpPr/>
            <p:nvPr/>
          </p:nvSpPr>
          <p:spPr>
            <a:xfrm>
              <a:off x="5028237"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pt420"/>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1" name="pt421"/>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2" name="pt422"/>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23" name="tx423"/>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424" name="tx424"/>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425" name="tx425"/>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426" name="tx426"/>
            <p:cNvSpPr/>
            <p:nvPr/>
          </p:nvSpPr>
          <p:spPr>
            <a:xfrm>
              <a:off x="2659889" y="398022"/>
              <a:ext cx="34290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AMR, 2019-2023</a:t>
              </a:r>
            </a:p>
          </p:txBody>
        </p:sp>
        <p:sp>
          <p:nvSpPr>
            <p:cNvPr id="427" name="tx427"/>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28" name="tx428"/>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429" name="tx429"/>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430" name="tx430"/>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25 (out of 35) countries had lower coverage than in 2019.
In 2023, 9 countries had lower MCV1 coverage than in 2022.
In 2023, 24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2811579" y="2875563"/>
              <a:ext cx="74925" cy="74925"/>
            </a:xfrm>
            <a:prstGeom prst="ellipse">
              <a:avLst/>
            </a:prstGeom>
            <a:solidFill>
              <a:srgbClr val="D29300">
                <a:alpha val="40000"/>
              </a:srgbClr>
            </a:solidFill>
            <a:ln w="9000" cap="rnd">
              <a:solidFill>
                <a:srgbClr val="D29300">
                  <a:alpha val="40000"/>
                </a:srgbClr>
              </a:solidFill>
              <a:prstDash val="solid"/>
              <a:round/>
            </a:ln>
          </p:spPr>
          <p:txBody>
            <a:bodyPr/>
            <a:lstStyle/>
            <a:p/>
          </p:txBody>
        </p:sp>
        <p:sp>
          <p:nvSpPr>
            <p:cNvPr id="29" name="pt29"/>
            <p:cNvSpPr/>
            <p:nvPr/>
          </p:nvSpPr>
          <p:spPr>
            <a:xfrm>
              <a:off x="2586088" y="3189889"/>
              <a:ext cx="163576" cy="163576"/>
            </a:xfrm>
            <a:prstGeom prst="ellipse">
              <a:avLst/>
            </a:prstGeom>
            <a:solidFill>
              <a:srgbClr val="F17E4F">
                <a:alpha val="40000"/>
              </a:srgbClr>
            </a:solidFill>
            <a:ln w="9000" cap="rnd">
              <a:solidFill>
                <a:srgbClr val="F17E4F">
                  <a:alpha val="40000"/>
                </a:srgbClr>
              </a:solidFill>
              <a:prstDash val="solid"/>
              <a:round/>
            </a:ln>
          </p:spPr>
          <p:txBody>
            <a:bodyPr/>
            <a:lstStyle/>
            <a:p/>
          </p:txBody>
        </p:sp>
        <p:sp>
          <p:nvSpPr>
            <p:cNvPr id="30" name="pt30"/>
            <p:cNvSpPr/>
            <p:nvPr/>
          </p:nvSpPr>
          <p:spPr>
            <a:xfrm>
              <a:off x="3132804" y="2909638"/>
              <a:ext cx="66551" cy="66551"/>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31" name="pt31"/>
            <p:cNvSpPr/>
            <p:nvPr/>
          </p:nvSpPr>
          <p:spPr>
            <a:xfrm>
              <a:off x="3130129" y="3116176"/>
              <a:ext cx="71902" cy="71902"/>
            </a:xfrm>
            <a:prstGeom prst="ellipse">
              <a:avLst/>
            </a:prstGeom>
            <a:solidFill>
              <a:srgbClr val="E88523">
                <a:alpha val="40000"/>
              </a:srgbClr>
            </a:solidFill>
            <a:ln w="9000" cap="rnd">
              <a:solidFill>
                <a:srgbClr val="E88523">
                  <a:alpha val="40000"/>
                </a:srgbClr>
              </a:solidFill>
              <a:prstDash val="solid"/>
              <a:round/>
            </a:ln>
          </p:spPr>
          <p:txBody>
            <a:bodyPr/>
            <a:lstStyle/>
            <a:p/>
          </p:txBody>
        </p:sp>
        <p:sp>
          <p:nvSpPr>
            <p:cNvPr id="32" name="pt32"/>
            <p:cNvSpPr/>
            <p:nvPr/>
          </p:nvSpPr>
          <p:spPr>
            <a:xfrm>
              <a:off x="2487363" y="3383718"/>
              <a:ext cx="134569" cy="134569"/>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33" name="pt33"/>
            <p:cNvSpPr/>
            <p:nvPr/>
          </p:nvSpPr>
          <p:spPr>
            <a:xfrm>
              <a:off x="2952604" y="3365239"/>
              <a:ext cx="291078" cy="291078"/>
            </a:xfrm>
            <a:prstGeom prst="ellipse">
              <a:avLst/>
            </a:prstGeom>
            <a:solidFill>
              <a:srgbClr val="B4A000">
                <a:alpha val="40000"/>
              </a:srgbClr>
            </a:solidFill>
            <a:ln w="9000" cap="rnd">
              <a:solidFill>
                <a:srgbClr val="B4A000">
                  <a:alpha val="40000"/>
                </a:srgbClr>
              </a:solidFill>
              <a:prstDash val="solid"/>
              <a:round/>
            </a:ln>
          </p:spPr>
          <p:txBody>
            <a:bodyPr/>
            <a:lstStyle/>
            <a:p/>
          </p:txBody>
        </p:sp>
        <p:sp>
          <p:nvSpPr>
            <p:cNvPr id="34" name="pt34"/>
            <p:cNvSpPr/>
            <p:nvPr/>
          </p:nvSpPr>
          <p:spPr>
            <a:xfrm>
              <a:off x="2949702" y="3087026"/>
              <a:ext cx="70425" cy="70425"/>
            </a:xfrm>
            <a:prstGeom prst="ellipse">
              <a:avLst/>
            </a:prstGeom>
            <a:solidFill>
              <a:srgbClr val="DE8C00">
                <a:alpha val="40000"/>
              </a:srgbClr>
            </a:solidFill>
            <a:ln w="9000" cap="rnd">
              <a:solidFill>
                <a:srgbClr val="DE8C00">
                  <a:alpha val="40000"/>
                </a:srgbClr>
              </a:solidFill>
              <a:prstDash val="solid"/>
              <a:round/>
            </a:ln>
          </p:spPr>
          <p:txBody>
            <a:bodyPr/>
            <a:lstStyle/>
            <a:p/>
          </p:txBody>
        </p:sp>
        <p:sp>
          <p:nvSpPr>
            <p:cNvPr id="35" name="pt35"/>
            <p:cNvSpPr/>
            <p:nvPr/>
          </p:nvSpPr>
          <p:spPr>
            <a:xfrm>
              <a:off x="2978941" y="2988553"/>
              <a:ext cx="147822" cy="147822"/>
            </a:xfrm>
            <a:prstGeom prst="ellipse">
              <a:avLst/>
            </a:prstGeom>
            <a:solidFill>
              <a:srgbClr val="A3A500">
                <a:alpha val="40000"/>
              </a:srgbClr>
            </a:solidFill>
            <a:ln w="9000" cap="rnd">
              <a:solidFill>
                <a:srgbClr val="A3A500">
                  <a:alpha val="40000"/>
                </a:srgbClr>
              </a:solidFill>
              <a:prstDash val="solid"/>
              <a:round/>
            </a:ln>
          </p:spPr>
          <p:txBody>
            <a:bodyPr/>
            <a:lstStyle/>
            <a:p/>
          </p:txBody>
        </p:sp>
        <p:sp>
          <p:nvSpPr>
            <p:cNvPr id="36" name="pt36"/>
            <p:cNvSpPr/>
            <p:nvPr/>
          </p:nvSpPr>
          <p:spPr>
            <a:xfrm>
              <a:off x="3104766" y="2851712"/>
              <a:ext cx="122628" cy="122628"/>
            </a:xfrm>
            <a:prstGeom prst="ellipse">
              <a:avLst/>
            </a:prstGeom>
            <a:solidFill>
              <a:srgbClr val="8EAB00">
                <a:alpha val="40000"/>
              </a:srgbClr>
            </a:solidFill>
            <a:ln w="9000" cap="rnd">
              <a:solidFill>
                <a:srgbClr val="8EAB00">
                  <a:alpha val="40000"/>
                </a:srgbClr>
              </a:solidFill>
              <a:prstDash val="solid"/>
              <a:round/>
            </a:ln>
          </p:spPr>
          <p:txBody>
            <a:bodyPr/>
            <a:lstStyle/>
            <a:p/>
          </p:txBody>
        </p:sp>
        <p:sp>
          <p:nvSpPr>
            <p:cNvPr id="37" name="pt37"/>
            <p:cNvSpPr/>
            <p:nvPr/>
          </p:nvSpPr>
          <p:spPr>
            <a:xfrm>
              <a:off x="2871314" y="2941621"/>
              <a:ext cx="181911" cy="181911"/>
            </a:xfrm>
            <a:prstGeom prst="ellipse">
              <a:avLst/>
            </a:prstGeom>
            <a:solidFill>
              <a:srgbClr val="75AF00">
                <a:alpha val="40000"/>
              </a:srgbClr>
            </a:solidFill>
            <a:ln w="9000" cap="rnd">
              <a:solidFill>
                <a:srgbClr val="75AF00">
                  <a:alpha val="40000"/>
                </a:srgbClr>
              </a:solidFill>
              <a:prstDash val="solid"/>
              <a:round/>
            </a:ln>
          </p:spPr>
          <p:txBody>
            <a:bodyPr/>
            <a:lstStyle/>
            <a:p/>
          </p:txBody>
        </p:sp>
        <p:sp>
          <p:nvSpPr>
            <p:cNvPr id="38" name="pt38"/>
            <p:cNvSpPr/>
            <p:nvPr/>
          </p:nvSpPr>
          <p:spPr>
            <a:xfrm>
              <a:off x="3118419" y="2955028"/>
              <a:ext cx="95322" cy="95322"/>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39" name="pt39"/>
            <p:cNvSpPr/>
            <p:nvPr/>
          </p:nvSpPr>
          <p:spPr>
            <a:xfrm>
              <a:off x="3112585" y="2859530"/>
              <a:ext cx="106991" cy="106991"/>
            </a:xfrm>
            <a:prstGeom prst="ellipse">
              <a:avLst/>
            </a:prstGeom>
            <a:solidFill>
              <a:srgbClr val="00B70C">
                <a:alpha val="40000"/>
              </a:srgbClr>
            </a:solidFill>
            <a:ln w="9000" cap="rnd">
              <a:solidFill>
                <a:srgbClr val="00B70C">
                  <a:alpha val="40000"/>
                </a:srgbClr>
              </a:solidFill>
              <a:prstDash val="solid"/>
              <a:round/>
            </a:ln>
          </p:spPr>
          <p:txBody>
            <a:bodyPr/>
            <a:lstStyle/>
            <a:p/>
          </p:txBody>
        </p:sp>
        <p:sp>
          <p:nvSpPr>
            <p:cNvPr id="40" name="pt40"/>
            <p:cNvSpPr/>
            <p:nvPr/>
          </p:nvSpPr>
          <p:spPr>
            <a:xfrm>
              <a:off x="3133534" y="2880480"/>
              <a:ext cx="65092" cy="65092"/>
            </a:xfrm>
            <a:prstGeom prst="ellipse">
              <a:avLst/>
            </a:prstGeom>
            <a:solidFill>
              <a:srgbClr val="00BB45">
                <a:alpha val="40000"/>
              </a:srgbClr>
            </a:solidFill>
            <a:ln w="9000" cap="rnd">
              <a:solidFill>
                <a:srgbClr val="00BB45">
                  <a:alpha val="40000"/>
                </a:srgbClr>
              </a:solidFill>
              <a:prstDash val="solid"/>
              <a:round/>
            </a:ln>
          </p:spPr>
          <p:txBody>
            <a:bodyPr/>
            <a:lstStyle/>
            <a:p/>
          </p:txBody>
        </p:sp>
        <p:sp>
          <p:nvSpPr>
            <p:cNvPr id="41" name="pt41"/>
            <p:cNvSpPr/>
            <p:nvPr/>
          </p:nvSpPr>
          <p:spPr>
            <a:xfrm>
              <a:off x="3102874" y="2939483"/>
              <a:ext cx="126411" cy="126411"/>
            </a:xfrm>
            <a:prstGeom prst="ellipse">
              <a:avLst/>
            </a:prstGeom>
            <a:solidFill>
              <a:srgbClr val="00BD64">
                <a:alpha val="40000"/>
              </a:srgbClr>
            </a:solidFill>
            <a:ln w="9000" cap="rnd">
              <a:solidFill>
                <a:srgbClr val="00BD64">
                  <a:alpha val="40000"/>
                </a:srgbClr>
              </a:solidFill>
              <a:prstDash val="solid"/>
              <a:round/>
            </a:ln>
          </p:spPr>
          <p:txBody>
            <a:bodyPr/>
            <a:lstStyle/>
            <a:p/>
          </p:txBody>
        </p:sp>
        <p:sp>
          <p:nvSpPr>
            <p:cNvPr id="42" name="pt42"/>
            <p:cNvSpPr/>
            <p:nvPr/>
          </p:nvSpPr>
          <p:spPr>
            <a:xfrm>
              <a:off x="2531606" y="3263120"/>
              <a:ext cx="136666" cy="136666"/>
            </a:xfrm>
            <a:prstGeom prst="ellipse">
              <a:avLst/>
            </a:prstGeom>
            <a:solidFill>
              <a:srgbClr val="00BF7D">
                <a:alpha val="40000"/>
              </a:srgbClr>
            </a:solidFill>
            <a:ln w="9000" cap="rnd">
              <a:solidFill>
                <a:srgbClr val="00BF7D">
                  <a:alpha val="40000"/>
                </a:srgbClr>
              </a:solidFill>
              <a:prstDash val="solid"/>
              <a:round/>
            </a:ln>
          </p:spPr>
          <p:txBody>
            <a:bodyPr/>
            <a:lstStyle/>
            <a:p/>
          </p:txBody>
        </p:sp>
        <p:sp>
          <p:nvSpPr>
            <p:cNvPr id="43" name="pt43"/>
            <p:cNvSpPr/>
            <p:nvPr/>
          </p:nvSpPr>
          <p:spPr>
            <a:xfrm>
              <a:off x="3102878" y="2872469"/>
              <a:ext cx="81114" cy="81114"/>
            </a:xfrm>
            <a:prstGeom prst="ellipse">
              <a:avLst/>
            </a:prstGeom>
            <a:solidFill>
              <a:srgbClr val="00BECD">
                <a:alpha val="40000"/>
              </a:srgbClr>
            </a:solidFill>
            <a:ln w="9000" cap="rnd">
              <a:solidFill>
                <a:srgbClr val="00BECD">
                  <a:alpha val="40000"/>
                </a:srgbClr>
              </a:solidFill>
              <a:prstDash val="solid"/>
              <a:round/>
            </a:ln>
          </p:spPr>
          <p:txBody>
            <a:bodyPr/>
            <a:lstStyle/>
            <a:p/>
          </p:txBody>
        </p:sp>
        <p:sp>
          <p:nvSpPr>
            <p:cNvPr id="44" name="pt44"/>
            <p:cNvSpPr/>
            <p:nvPr/>
          </p:nvSpPr>
          <p:spPr>
            <a:xfrm>
              <a:off x="2973936" y="2909288"/>
              <a:ext cx="67250" cy="67250"/>
            </a:xfrm>
            <a:prstGeom prst="ellipse">
              <a:avLst/>
            </a:prstGeom>
            <a:solidFill>
              <a:srgbClr val="00C1A8">
                <a:alpha val="40000"/>
              </a:srgbClr>
            </a:solidFill>
            <a:ln w="9000" cap="rnd">
              <a:solidFill>
                <a:srgbClr val="00C1A8">
                  <a:alpha val="40000"/>
                </a:srgbClr>
              </a:solidFill>
              <a:prstDash val="solid"/>
              <a:round/>
            </a:ln>
          </p:spPr>
          <p:txBody>
            <a:bodyPr/>
            <a:lstStyle/>
            <a:p/>
          </p:txBody>
        </p:sp>
        <p:sp>
          <p:nvSpPr>
            <p:cNvPr id="45" name="pt45"/>
            <p:cNvSpPr/>
            <p:nvPr/>
          </p:nvSpPr>
          <p:spPr>
            <a:xfrm>
              <a:off x="2978008" y="2927844"/>
              <a:ext cx="149688" cy="149688"/>
            </a:xfrm>
            <a:prstGeom prst="ellipse">
              <a:avLst/>
            </a:prstGeom>
            <a:solidFill>
              <a:srgbClr val="00C0BB">
                <a:alpha val="40000"/>
              </a:srgbClr>
            </a:solidFill>
            <a:ln w="9000" cap="rnd">
              <a:solidFill>
                <a:srgbClr val="00C0BB">
                  <a:alpha val="40000"/>
                </a:srgbClr>
              </a:solidFill>
              <a:prstDash val="solid"/>
              <a:round/>
            </a:ln>
          </p:spPr>
          <p:txBody>
            <a:bodyPr/>
            <a:lstStyle/>
            <a:p/>
          </p:txBody>
        </p:sp>
        <p:sp>
          <p:nvSpPr>
            <p:cNvPr id="46" name="pt46"/>
            <p:cNvSpPr/>
            <p:nvPr/>
          </p:nvSpPr>
          <p:spPr>
            <a:xfrm>
              <a:off x="2534233" y="3146196"/>
              <a:ext cx="131412" cy="131412"/>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47" name="pt47"/>
            <p:cNvSpPr/>
            <p:nvPr/>
          </p:nvSpPr>
          <p:spPr>
            <a:xfrm>
              <a:off x="2555582" y="3563326"/>
              <a:ext cx="134006" cy="134006"/>
            </a:xfrm>
            <a:prstGeom prst="ellipse">
              <a:avLst/>
            </a:prstGeom>
            <a:solidFill>
              <a:srgbClr val="00BBDD">
                <a:alpha val="40000"/>
              </a:srgbClr>
            </a:solidFill>
            <a:ln w="9000" cap="rnd">
              <a:solidFill>
                <a:srgbClr val="00BBDD">
                  <a:alpha val="40000"/>
                </a:srgbClr>
              </a:solidFill>
              <a:prstDash val="solid"/>
              <a:round/>
            </a:ln>
          </p:spPr>
          <p:txBody>
            <a:bodyPr/>
            <a:lstStyle/>
            <a:p/>
          </p:txBody>
        </p:sp>
        <p:sp>
          <p:nvSpPr>
            <p:cNvPr id="48" name="pt48"/>
            <p:cNvSpPr/>
            <p:nvPr/>
          </p:nvSpPr>
          <p:spPr>
            <a:xfrm>
              <a:off x="3099129" y="2928495"/>
              <a:ext cx="88612" cy="88612"/>
            </a:xfrm>
            <a:prstGeom prst="ellipse">
              <a:avLst/>
            </a:prstGeom>
            <a:solidFill>
              <a:srgbClr val="00B0F6">
                <a:alpha val="40000"/>
              </a:srgbClr>
            </a:solidFill>
            <a:ln w="9000" cap="rnd">
              <a:solidFill>
                <a:srgbClr val="00B0F6">
                  <a:alpha val="40000"/>
                </a:srgbClr>
              </a:solidFill>
              <a:prstDash val="solid"/>
              <a:round/>
            </a:ln>
          </p:spPr>
          <p:txBody>
            <a:bodyPr/>
            <a:lstStyle/>
            <a:p/>
          </p:txBody>
        </p:sp>
        <p:sp>
          <p:nvSpPr>
            <p:cNvPr id="49" name="pt49"/>
            <p:cNvSpPr/>
            <p:nvPr/>
          </p:nvSpPr>
          <p:spPr>
            <a:xfrm>
              <a:off x="3111834" y="2911312"/>
              <a:ext cx="63202" cy="63202"/>
            </a:xfrm>
            <a:prstGeom prst="ellipse">
              <a:avLst/>
            </a:prstGeom>
            <a:solidFill>
              <a:srgbClr val="D774FD">
                <a:alpha val="40000"/>
              </a:srgbClr>
            </a:solidFill>
            <a:ln w="9000" cap="rnd">
              <a:solidFill>
                <a:srgbClr val="D774FD">
                  <a:alpha val="40000"/>
                </a:srgbClr>
              </a:solidFill>
              <a:prstDash val="solid"/>
              <a:round/>
            </a:ln>
          </p:spPr>
          <p:txBody>
            <a:bodyPr/>
            <a:lstStyle/>
            <a:p/>
          </p:txBody>
        </p:sp>
        <p:sp>
          <p:nvSpPr>
            <p:cNvPr id="50" name="pt50"/>
            <p:cNvSpPr/>
            <p:nvPr/>
          </p:nvSpPr>
          <p:spPr>
            <a:xfrm>
              <a:off x="3063838" y="2878720"/>
              <a:ext cx="68611" cy="68611"/>
            </a:xfrm>
            <a:prstGeom prst="ellipse">
              <a:avLst/>
            </a:prstGeom>
            <a:solidFill>
              <a:srgbClr val="E76BF3">
                <a:alpha val="40000"/>
              </a:srgbClr>
            </a:solidFill>
            <a:ln w="9000" cap="rnd">
              <a:solidFill>
                <a:srgbClr val="E76BF3">
                  <a:alpha val="40000"/>
                </a:srgbClr>
              </a:solidFill>
              <a:prstDash val="solid"/>
              <a:round/>
            </a:ln>
          </p:spPr>
          <p:txBody>
            <a:bodyPr/>
            <a:lstStyle/>
            <a:p/>
          </p:txBody>
        </p:sp>
        <p:sp>
          <p:nvSpPr>
            <p:cNvPr id="51" name="pt51"/>
            <p:cNvSpPr/>
            <p:nvPr/>
          </p:nvSpPr>
          <p:spPr>
            <a:xfrm>
              <a:off x="2807113" y="3228829"/>
              <a:ext cx="265022" cy="265022"/>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52" name="pt52"/>
            <p:cNvSpPr/>
            <p:nvPr/>
          </p:nvSpPr>
          <p:spPr>
            <a:xfrm>
              <a:off x="2882391" y="2855793"/>
              <a:ext cx="114466" cy="114466"/>
            </a:xfrm>
            <a:prstGeom prst="ellipse">
              <a:avLst/>
            </a:prstGeom>
            <a:solidFill>
              <a:srgbClr val="4B9FFF">
                <a:alpha val="40000"/>
              </a:srgbClr>
            </a:solidFill>
            <a:ln w="9000" cap="rnd">
              <a:solidFill>
                <a:srgbClr val="4B9FFF">
                  <a:alpha val="40000"/>
                </a:srgbClr>
              </a:solidFill>
              <a:prstDash val="solid"/>
              <a:round/>
            </a:ln>
          </p:spPr>
          <p:txBody>
            <a:bodyPr/>
            <a:lstStyle/>
            <a:p/>
          </p:txBody>
        </p:sp>
        <p:sp>
          <p:nvSpPr>
            <p:cNvPr id="53" name="pt53"/>
            <p:cNvSpPr/>
            <p:nvPr/>
          </p:nvSpPr>
          <p:spPr>
            <a:xfrm>
              <a:off x="2866568" y="2922391"/>
              <a:ext cx="100821" cy="100821"/>
            </a:xfrm>
            <a:prstGeom prst="ellipse">
              <a:avLst/>
            </a:prstGeom>
            <a:solidFill>
              <a:srgbClr val="8195FF">
                <a:alpha val="40000"/>
              </a:srgbClr>
            </a:solidFill>
            <a:ln w="9000" cap="rnd">
              <a:solidFill>
                <a:srgbClr val="8195FF">
                  <a:alpha val="40000"/>
                </a:srgbClr>
              </a:solidFill>
              <a:prstDash val="solid"/>
              <a:round/>
            </a:ln>
          </p:spPr>
          <p:txBody>
            <a:bodyPr/>
            <a:lstStyle/>
            <a:p/>
          </p:txBody>
        </p:sp>
        <p:sp>
          <p:nvSpPr>
            <p:cNvPr id="54" name="pt54"/>
            <p:cNvSpPr/>
            <p:nvPr/>
          </p:nvSpPr>
          <p:spPr>
            <a:xfrm>
              <a:off x="2924081" y="2889322"/>
              <a:ext cx="166958" cy="166958"/>
            </a:xfrm>
            <a:prstGeom prst="ellipse">
              <a:avLst/>
            </a:prstGeom>
            <a:solidFill>
              <a:srgbClr val="C17FFF">
                <a:alpha val="40000"/>
              </a:srgbClr>
            </a:solidFill>
            <a:ln w="9000" cap="rnd">
              <a:solidFill>
                <a:srgbClr val="C17FFF">
                  <a:alpha val="40000"/>
                </a:srgbClr>
              </a:solidFill>
              <a:prstDash val="solid"/>
              <a:round/>
            </a:ln>
          </p:spPr>
          <p:txBody>
            <a:bodyPr/>
            <a:lstStyle/>
            <a:p/>
          </p:txBody>
        </p:sp>
        <p:sp>
          <p:nvSpPr>
            <p:cNvPr id="55" name="pt55"/>
            <p:cNvSpPr/>
            <p:nvPr/>
          </p:nvSpPr>
          <p:spPr>
            <a:xfrm>
              <a:off x="2655514" y="3184137"/>
              <a:ext cx="115306" cy="115306"/>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56" name="pt56"/>
            <p:cNvSpPr/>
            <p:nvPr/>
          </p:nvSpPr>
          <p:spPr>
            <a:xfrm>
              <a:off x="3044302" y="2948847"/>
              <a:ext cx="107683" cy="107683"/>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57" name="pt57"/>
            <p:cNvSpPr/>
            <p:nvPr/>
          </p:nvSpPr>
          <p:spPr>
            <a:xfrm>
              <a:off x="2742330" y="3412229"/>
              <a:ext cx="77548" cy="77548"/>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58" name="pt58"/>
            <p:cNvSpPr/>
            <p:nvPr/>
          </p:nvSpPr>
          <p:spPr>
            <a:xfrm>
              <a:off x="3125677" y="2932398"/>
              <a:ext cx="80806" cy="80806"/>
            </a:xfrm>
            <a:prstGeom prst="ellipse">
              <a:avLst/>
            </a:prstGeom>
            <a:solidFill>
              <a:srgbClr val="FF61C5">
                <a:alpha val="40000"/>
              </a:srgbClr>
            </a:solidFill>
            <a:ln w="9000" cap="rnd">
              <a:solidFill>
                <a:srgbClr val="FF61C5">
                  <a:alpha val="40000"/>
                </a:srgbClr>
              </a:solidFill>
              <a:prstDash val="solid"/>
              <a:round/>
            </a:ln>
          </p:spPr>
          <p:txBody>
            <a:bodyPr/>
            <a:lstStyle/>
            <a:p/>
          </p:txBody>
        </p:sp>
        <p:sp>
          <p:nvSpPr>
            <p:cNvPr id="59" name="pt59"/>
            <p:cNvSpPr/>
            <p:nvPr/>
          </p:nvSpPr>
          <p:spPr>
            <a:xfrm>
              <a:off x="3098983" y="2868574"/>
              <a:ext cx="88903" cy="88903"/>
            </a:xfrm>
            <a:prstGeom prst="ellipse">
              <a:avLst/>
            </a:prstGeom>
            <a:solidFill>
              <a:srgbClr val="FF699D">
                <a:alpha val="40000"/>
              </a:srgbClr>
            </a:solidFill>
            <a:ln w="9000" cap="rnd">
              <a:solidFill>
                <a:srgbClr val="FF699D">
                  <a:alpha val="40000"/>
                </a:srgbClr>
              </a:solidFill>
              <a:prstDash val="solid"/>
              <a:round/>
            </a:ln>
          </p:spPr>
          <p:txBody>
            <a:bodyPr/>
            <a:lstStyle/>
            <a:p/>
          </p:txBody>
        </p:sp>
        <p:sp>
          <p:nvSpPr>
            <p:cNvPr id="60" name="pt60"/>
            <p:cNvSpPr/>
            <p:nvPr/>
          </p:nvSpPr>
          <p:spPr>
            <a:xfrm>
              <a:off x="2976327" y="2805694"/>
              <a:ext cx="334215" cy="334215"/>
            </a:xfrm>
            <a:prstGeom prst="ellipse">
              <a:avLst/>
            </a:prstGeom>
            <a:solidFill>
              <a:srgbClr val="FF64B2">
                <a:alpha val="40000"/>
              </a:srgbClr>
            </a:solidFill>
            <a:ln w="9000" cap="rnd">
              <a:solidFill>
                <a:srgbClr val="FF64B2">
                  <a:alpha val="40000"/>
                </a:srgbClr>
              </a:solidFill>
              <a:prstDash val="solid"/>
              <a:round/>
            </a:ln>
          </p:spPr>
          <p:txBody>
            <a:bodyPr/>
            <a:lstStyle/>
            <a:p/>
          </p:txBody>
        </p:sp>
        <p:sp>
          <p:nvSpPr>
            <p:cNvPr id="61" name="pt61"/>
            <p:cNvSpPr/>
            <p:nvPr/>
          </p:nvSpPr>
          <p:spPr>
            <a:xfrm>
              <a:off x="3109988" y="2879579"/>
              <a:ext cx="66892" cy="66892"/>
            </a:xfrm>
            <a:prstGeom prst="ellipse">
              <a:avLst/>
            </a:prstGeom>
            <a:solidFill>
              <a:srgbClr val="F365E6">
                <a:alpha val="40000"/>
              </a:srgbClr>
            </a:solidFill>
            <a:ln w="9000" cap="rnd">
              <a:solidFill>
                <a:srgbClr val="F365E6">
                  <a:alpha val="40000"/>
                </a:srgbClr>
              </a:solidFill>
              <a:prstDash val="solid"/>
              <a:round/>
            </a:ln>
          </p:spPr>
          <p:txBody>
            <a:bodyPr/>
            <a:lstStyle/>
            <a:p/>
          </p:txBody>
        </p:sp>
        <p:sp>
          <p:nvSpPr>
            <p:cNvPr id="62" name="pt62"/>
            <p:cNvSpPr/>
            <p:nvPr/>
          </p:nvSpPr>
          <p:spPr>
            <a:xfrm>
              <a:off x="2318472" y="3253796"/>
              <a:ext cx="155314" cy="155314"/>
            </a:xfrm>
            <a:prstGeom prst="ellipse">
              <a:avLst/>
            </a:prstGeom>
            <a:solidFill>
              <a:srgbClr val="FD6F86">
                <a:alpha val="40000"/>
              </a:srgbClr>
            </a:solidFill>
            <a:ln w="9000" cap="rnd">
              <a:solidFill>
                <a:srgbClr val="FD6F86">
                  <a:alpha val="40000"/>
                </a:srgbClr>
              </a:solidFill>
              <a:prstDash val="solid"/>
              <a:round/>
            </a:ln>
          </p:spPr>
          <p:txBody>
            <a:bodyPr/>
            <a:lstStyle/>
            <a:p/>
          </p:txBody>
        </p:sp>
        <p:sp>
          <p:nvSpPr>
            <p:cNvPr id="63" name="pl63"/>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64" name="pl64"/>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65" name="tx65"/>
            <p:cNvSpPr/>
            <p:nvPr/>
          </p:nvSpPr>
          <p:spPr>
            <a:xfrm>
              <a:off x="2335922" y="3508608"/>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49A00">
                      <a:alpha val="100000"/>
                    </a:srgbClr>
                  </a:solidFill>
                  <a:latin typeface="Arial"/>
                  <a:cs typeface="Arial"/>
                </a:rPr>
                <a:t>bol</a:t>
              </a:r>
            </a:p>
          </p:txBody>
        </p:sp>
        <p:sp>
          <p:nvSpPr>
            <p:cNvPr id="66" name="tx66"/>
            <p:cNvSpPr/>
            <p:nvPr/>
          </p:nvSpPr>
          <p:spPr>
            <a:xfrm>
              <a:off x="3086384" y="3569067"/>
              <a:ext cx="18279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4A000">
                      <a:alpha val="100000"/>
                    </a:srgbClr>
                  </a:solidFill>
                  <a:latin typeface="Arial"/>
                  <a:cs typeface="Arial"/>
                </a:rPr>
                <a:t>bra</a:t>
              </a:r>
            </a:p>
          </p:txBody>
        </p:sp>
        <p:sp>
          <p:nvSpPr>
            <p:cNvPr id="67" name="tx67"/>
            <p:cNvSpPr/>
            <p:nvPr/>
          </p:nvSpPr>
          <p:spPr>
            <a:xfrm>
              <a:off x="2621368" y="3349860"/>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7D">
                      <a:alpha val="100000"/>
                    </a:srgbClr>
                  </a:solidFill>
                  <a:latin typeface="Arial"/>
                  <a:cs typeface="Arial"/>
                </a:rPr>
                <a:t>ecu</a:t>
              </a:r>
            </a:p>
          </p:txBody>
        </p:sp>
        <p:sp>
          <p:nvSpPr>
            <p:cNvPr id="68" name="tx68"/>
            <p:cNvSpPr/>
            <p:nvPr/>
          </p:nvSpPr>
          <p:spPr>
            <a:xfrm>
              <a:off x="2401959" y="3059460"/>
              <a:ext cx="211013"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6EB">
                      <a:alpha val="100000"/>
                    </a:srgbClr>
                  </a:solidFill>
                  <a:latin typeface="Arial"/>
                  <a:cs typeface="Arial"/>
                </a:rPr>
                <a:t>hnd</a:t>
              </a:r>
            </a:p>
          </p:txBody>
        </p:sp>
        <p:sp>
          <p:nvSpPr>
            <p:cNvPr id="69" name="tx69"/>
            <p:cNvSpPr/>
            <p:nvPr/>
          </p:nvSpPr>
          <p:spPr>
            <a:xfrm>
              <a:off x="2547921" y="3691882"/>
              <a:ext cx="133574" cy="913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DD">
                      <a:alpha val="100000"/>
                    </a:srgbClr>
                  </a:solidFill>
                  <a:latin typeface="Arial"/>
                  <a:cs typeface="Arial"/>
                </a:rPr>
                <a:t>hti</a:t>
              </a:r>
            </a:p>
          </p:txBody>
        </p:sp>
        <p:sp>
          <p:nvSpPr>
            <p:cNvPr id="70" name="tx70"/>
            <p:cNvSpPr/>
            <p:nvPr/>
          </p:nvSpPr>
          <p:spPr>
            <a:xfrm>
              <a:off x="2971851" y="3234087"/>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8FF">
                      <a:alpha val="100000"/>
                    </a:srgbClr>
                  </a:solidFill>
                  <a:latin typeface="Arial"/>
                  <a:cs typeface="Arial"/>
                </a:rPr>
                <a:t>mex</a:t>
              </a:r>
            </a:p>
          </p:txBody>
        </p:sp>
        <p:sp>
          <p:nvSpPr>
            <p:cNvPr id="71" name="tx71"/>
            <p:cNvSpPr/>
            <p:nvPr/>
          </p:nvSpPr>
          <p:spPr>
            <a:xfrm>
              <a:off x="2704186" y="3087515"/>
              <a:ext cx="175690"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58AFF">
                      <a:alpha val="100000"/>
                    </a:srgbClr>
                  </a:solidFill>
                  <a:latin typeface="Arial"/>
                  <a:cs typeface="Arial"/>
                </a:rPr>
                <a:t>pry</a:t>
              </a:r>
            </a:p>
          </p:txBody>
        </p:sp>
        <p:sp>
          <p:nvSpPr>
            <p:cNvPr id="72" name="tx72"/>
            <p:cNvSpPr/>
            <p:nvPr/>
          </p:nvSpPr>
          <p:spPr>
            <a:xfrm>
              <a:off x="2773258" y="3533865"/>
              <a:ext cx="175690"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B61D7">
                      <a:alpha val="100000"/>
                    </a:srgbClr>
                  </a:solidFill>
                  <a:latin typeface="Arial"/>
                  <a:cs typeface="Arial"/>
                </a:rPr>
                <a:t>sur</a:t>
              </a:r>
            </a:p>
          </p:txBody>
        </p:sp>
        <p:sp>
          <p:nvSpPr>
            <p:cNvPr id="73" name="tx73"/>
            <p:cNvSpPr/>
            <p:nvPr/>
          </p:nvSpPr>
          <p:spPr>
            <a:xfrm>
              <a:off x="2136060" y="3265859"/>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D6F86">
                      <a:alpha val="100000"/>
                    </a:srgbClr>
                  </a:solidFill>
                  <a:latin typeface="Arial"/>
                  <a:cs typeface="Arial"/>
                </a:rPr>
                <a:t>ven</a:t>
              </a:r>
            </a:p>
          </p:txBody>
        </p:sp>
        <p:sp>
          <p:nvSpPr>
            <p:cNvPr id="74" name="tx74"/>
            <p:cNvSpPr/>
            <p:nvPr/>
          </p:nvSpPr>
          <p:spPr>
            <a:xfrm>
              <a:off x="2789538" y="5599752"/>
              <a:ext cx="79837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(n=10)</a:t>
              </a:r>
            </a:p>
          </p:txBody>
        </p:sp>
        <p:sp>
          <p:nvSpPr>
            <p:cNvPr id="75" name="tx75"/>
            <p:cNvSpPr/>
            <p:nvPr/>
          </p:nvSpPr>
          <p:spPr>
            <a:xfrm>
              <a:off x="956794"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(n=18)</a:t>
              </a:r>
            </a:p>
          </p:txBody>
        </p:sp>
        <p:sp>
          <p:nvSpPr>
            <p:cNvPr id="76" name="tx76"/>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(n=7)</a:t>
              </a:r>
            </a:p>
          </p:txBody>
        </p:sp>
        <p:sp>
          <p:nvSpPr>
            <p:cNvPr id="77" name="rc77"/>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78" name="rc78"/>
            <p:cNvSpPr/>
            <p:nvPr/>
          </p:nvSpPr>
          <p:spPr>
            <a:xfrm>
              <a:off x="3965991" y="1949149"/>
              <a:ext cx="3113775" cy="4109550"/>
            </a:xfrm>
            <a:prstGeom prst="rect">
              <a:avLst/>
            </a:prstGeom>
            <a:solidFill>
              <a:srgbClr val="FFFFFF">
                <a:alpha val="100000"/>
              </a:srgbClr>
            </a:solidFill>
          </p:spPr>
          <p:txBody>
            <a:bodyPr/>
            <a:lstStyle/>
            <a:p/>
          </p:txBody>
        </p:sp>
        <p:sp>
          <p:nvSpPr>
            <p:cNvPr id="79" name="pl79"/>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0" name="pl80"/>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1" name="pl81"/>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2" name="pl82"/>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3" name="pl83"/>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4" name="pl84"/>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5" name="pl85"/>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6" name="pl86"/>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7" name="pl87"/>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8" name="pl88"/>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89" name="pl89"/>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90" name="pl90"/>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91" name="pl91"/>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2" name="pl92"/>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3" name="pl93"/>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4" name="pl94"/>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5" name="pl95"/>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96" name="pl96"/>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7" name="pl97"/>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8" name="pl98"/>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99" name="pl99"/>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00" name="pl100"/>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01" name="pt101"/>
            <p:cNvSpPr/>
            <p:nvPr/>
          </p:nvSpPr>
          <p:spPr>
            <a:xfrm>
              <a:off x="5520350" y="3309440"/>
              <a:ext cx="163576" cy="163576"/>
            </a:xfrm>
            <a:prstGeom prst="ellipse">
              <a:avLst/>
            </a:prstGeom>
            <a:solidFill>
              <a:srgbClr val="F17E4F">
                <a:alpha val="40000"/>
              </a:srgbClr>
            </a:solidFill>
            <a:ln w="9000" cap="rnd">
              <a:solidFill>
                <a:srgbClr val="F17E4F">
                  <a:alpha val="40000"/>
                </a:srgbClr>
              </a:solidFill>
              <a:prstDash val="solid"/>
              <a:round/>
            </a:ln>
          </p:spPr>
          <p:txBody>
            <a:bodyPr/>
            <a:lstStyle/>
            <a:p/>
          </p:txBody>
        </p:sp>
        <p:sp>
          <p:nvSpPr>
            <p:cNvPr id="102" name="pt102"/>
            <p:cNvSpPr/>
            <p:nvPr/>
          </p:nvSpPr>
          <p:spPr>
            <a:xfrm>
              <a:off x="6270877" y="2999300"/>
              <a:ext cx="66551" cy="66551"/>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03" name="pt103"/>
            <p:cNvSpPr/>
            <p:nvPr/>
          </p:nvSpPr>
          <p:spPr>
            <a:xfrm>
              <a:off x="6000094" y="3634228"/>
              <a:ext cx="291078" cy="291078"/>
            </a:xfrm>
            <a:prstGeom prst="ellipse">
              <a:avLst/>
            </a:prstGeom>
            <a:solidFill>
              <a:srgbClr val="B4A000">
                <a:alpha val="40000"/>
              </a:srgbClr>
            </a:solidFill>
            <a:ln w="9000" cap="rnd">
              <a:solidFill>
                <a:srgbClr val="B4A000">
                  <a:alpha val="40000"/>
                </a:srgbClr>
              </a:solidFill>
              <a:prstDash val="solid"/>
              <a:round/>
            </a:ln>
          </p:spPr>
          <p:txBody>
            <a:bodyPr/>
            <a:lstStyle/>
            <a:p/>
          </p:txBody>
        </p:sp>
        <p:sp>
          <p:nvSpPr>
            <p:cNvPr id="104" name="pt104"/>
            <p:cNvSpPr/>
            <p:nvPr/>
          </p:nvSpPr>
          <p:spPr>
            <a:xfrm>
              <a:off x="6041746" y="3175951"/>
              <a:ext cx="71902" cy="71902"/>
            </a:xfrm>
            <a:prstGeom prst="ellipse">
              <a:avLst/>
            </a:prstGeom>
            <a:solidFill>
              <a:srgbClr val="E88523">
                <a:alpha val="40000"/>
              </a:srgbClr>
            </a:solidFill>
            <a:ln w="9000" cap="rnd">
              <a:solidFill>
                <a:srgbClr val="E88523">
                  <a:alpha val="40000"/>
                </a:srgbClr>
              </a:solidFill>
              <a:prstDash val="solid"/>
              <a:round/>
            </a:ln>
          </p:spPr>
          <p:txBody>
            <a:bodyPr/>
            <a:lstStyle/>
            <a:p/>
          </p:txBody>
        </p:sp>
        <p:sp>
          <p:nvSpPr>
            <p:cNvPr id="105" name="pt105"/>
            <p:cNvSpPr/>
            <p:nvPr/>
          </p:nvSpPr>
          <p:spPr>
            <a:xfrm>
              <a:off x="5557499" y="3563044"/>
              <a:ext cx="134569" cy="134569"/>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106" name="pt106"/>
            <p:cNvSpPr/>
            <p:nvPr/>
          </p:nvSpPr>
          <p:spPr>
            <a:xfrm>
              <a:off x="5994943" y="2905451"/>
              <a:ext cx="74925" cy="74925"/>
            </a:xfrm>
            <a:prstGeom prst="ellipse">
              <a:avLst/>
            </a:prstGeom>
            <a:solidFill>
              <a:srgbClr val="D29300">
                <a:alpha val="40000"/>
              </a:srgbClr>
            </a:solidFill>
            <a:ln w="9000" cap="rnd">
              <a:solidFill>
                <a:srgbClr val="D29300">
                  <a:alpha val="40000"/>
                </a:srgbClr>
              </a:solidFill>
              <a:prstDash val="solid"/>
              <a:round/>
            </a:ln>
          </p:spPr>
          <p:txBody>
            <a:bodyPr/>
            <a:lstStyle/>
            <a:p/>
          </p:txBody>
        </p:sp>
        <p:sp>
          <p:nvSpPr>
            <p:cNvPr id="107" name="pt107"/>
            <p:cNvSpPr/>
            <p:nvPr/>
          </p:nvSpPr>
          <p:spPr>
            <a:xfrm>
              <a:off x="5997193" y="3146802"/>
              <a:ext cx="70425" cy="70425"/>
            </a:xfrm>
            <a:prstGeom prst="ellipse">
              <a:avLst/>
            </a:prstGeom>
            <a:solidFill>
              <a:srgbClr val="DE8C00">
                <a:alpha val="40000"/>
              </a:srgbClr>
            </a:solidFill>
            <a:ln w="9000" cap="rnd">
              <a:solidFill>
                <a:srgbClr val="DE8C00">
                  <a:alpha val="40000"/>
                </a:srgbClr>
              </a:solidFill>
              <a:prstDash val="solid"/>
              <a:round/>
            </a:ln>
          </p:spPr>
          <p:txBody>
            <a:bodyPr/>
            <a:lstStyle/>
            <a:p/>
          </p:txBody>
        </p:sp>
        <p:sp>
          <p:nvSpPr>
            <p:cNvPr id="108" name="pt108"/>
            <p:cNvSpPr/>
            <p:nvPr/>
          </p:nvSpPr>
          <p:spPr>
            <a:xfrm>
              <a:off x="6117014" y="3078216"/>
              <a:ext cx="147822" cy="147822"/>
            </a:xfrm>
            <a:prstGeom prst="ellipse">
              <a:avLst/>
            </a:prstGeom>
            <a:solidFill>
              <a:srgbClr val="A3A500">
                <a:alpha val="40000"/>
              </a:srgbClr>
            </a:solidFill>
            <a:ln w="9000" cap="rnd">
              <a:solidFill>
                <a:srgbClr val="A3A500">
                  <a:alpha val="40000"/>
                </a:srgbClr>
              </a:solidFill>
              <a:prstDash val="solid"/>
              <a:round/>
            </a:ln>
          </p:spPr>
          <p:txBody>
            <a:bodyPr/>
            <a:lstStyle/>
            <a:p/>
          </p:txBody>
        </p:sp>
        <p:sp>
          <p:nvSpPr>
            <p:cNvPr id="109" name="pt109"/>
            <p:cNvSpPr/>
            <p:nvPr/>
          </p:nvSpPr>
          <p:spPr>
            <a:xfrm>
              <a:off x="6220194" y="2941375"/>
              <a:ext cx="122628" cy="122628"/>
            </a:xfrm>
            <a:prstGeom prst="ellipse">
              <a:avLst/>
            </a:prstGeom>
            <a:solidFill>
              <a:srgbClr val="8EAB00">
                <a:alpha val="40000"/>
              </a:srgbClr>
            </a:solidFill>
            <a:ln w="9000" cap="rnd">
              <a:solidFill>
                <a:srgbClr val="8EAB00">
                  <a:alpha val="40000"/>
                </a:srgbClr>
              </a:solidFill>
              <a:prstDash val="solid"/>
              <a:round/>
            </a:ln>
          </p:spPr>
          <p:txBody>
            <a:bodyPr/>
            <a:lstStyle/>
            <a:p/>
          </p:txBody>
        </p:sp>
        <p:sp>
          <p:nvSpPr>
            <p:cNvPr id="110" name="pt110"/>
            <p:cNvSpPr/>
            <p:nvPr/>
          </p:nvSpPr>
          <p:spPr>
            <a:xfrm>
              <a:off x="6054678" y="2971508"/>
              <a:ext cx="181911" cy="181911"/>
            </a:xfrm>
            <a:prstGeom prst="ellipse">
              <a:avLst/>
            </a:prstGeom>
            <a:solidFill>
              <a:srgbClr val="75AF00">
                <a:alpha val="40000"/>
              </a:srgbClr>
            </a:solidFill>
            <a:ln w="9000" cap="rnd">
              <a:solidFill>
                <a:srgbClr val="75AF00">
                  <a:alpha val="40000"/>
                </a:srgbClr>
              </a:solidFill>
              <a:prstDash val="solid"/>
              <a:round/>
            </a:ln>
          </p:spPr>
          <p:txBody>
            <a:bodyPr/>
            <a:lstStyle/>
            <a:p/>
          </p:txBody>
        </p:sp>
        <p:sp>
          <p:nvSpPr>
            <p:cNvPr id="111" name="pt111"/>
            <p:cNvSpPr/>
            <p:nvPr/>
          </p:nvSpPr>
          <p:spPr>
            <a:xfrm>
              <a:off x="6301783" y="2984915"/>
              <a:ext cx="95322" cy="95322"/>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112" name="pt112"/>
            <p:cNvSpPr/>
            <p:nvPr/>
          </p:nvSpPr>
          <p:spPr>
            <a:xfrm>
              <a:off x="6295949" y="2859530"/>
              <a:ext cx="106991" cy="106991"/>
            </a:xfrm>
            <a:prstGeom prst="ellipse">
              <a:avLst/>
            </a:prstGeom>
            <a:solidFill>
              <a:srgbClr val="00B70C">
                <a:alpha val="40000"/>
              </a:srgbClr>
            </a:solidFill>
            <a:ln w="9000" cap="rnd">
              <a:solidFill>
                <a:srgbClr val="00B70C">
                  <a:alpha val="40000"/>
                </a:srgbClr>
              </a:solidFill>
              <a:prstDash val="solid"/>
              <a:round/>
            </a:ln>
          </p:spPr>
          <p:txBody>
            <a:bodyPr/>
            <a:lstStyle/>
            <a:p/>
          </p:txBody>
        </p:sp>
        <p:sp>
          <p:nvSpPr>
            <p:cNvPr id="113" name="pt113"/>
            <p:cNvSpPr/>
            <p:nvPr/>
          </p:nvSpPr>
          <p:spPr>
            <a:xfrm>
              <a:off x="5343136" y="2880480"/>
              <a:ext cx="65092" cy="65092"/>
            </a:xfrm>
            <a:prstGeom prst="ellipse">
              <a:avLst/>
            </a:prstGeom>
            <a:solidFill>
              <a:srgbClr val="00BB45">
                <a:alpha val="40000"/>
              </a:srgbClr>
            </a:solidFill>
            <a:ln w="9000" cap="rnd">
              <a:solidFill>
                <a:srgbClr val="00BB45">
                  <a:alpha val="40000"/>
                </a:srgbClr>
              </a:solidFill>
              <a:prstDash val="solid"/>
              <a:round/>
            </a:ln>
          </p:spPr>
          <p:txBody>
            <a:bodyPr/>
            <a:lstStyle/>
            <a:p/>
          </p:txBody>
        </p:sp>
        <p:sp>
          <p:nvSpPr>
            <p:cNvPr id="114" name="pt114"/>
            <p:cNvSpPr/>
            <p:nvPr/>
          </p:nvSpPr>
          <p:spPr>
            <a:xfrm>
              <a:off x="6082428" y="3148696"/>
              <a:ext cx="126411" cy="126411"/>
            </a:xfrm>
            <a:prstGeom prst="ellipse">
              <a:avLst/>
            </a:prstGeom>
            <a:solidFill>
              <a:srgbClr val="00BD64">
                <a:alpha val="40000"/>
              </a:srgbClr>
            </a:solidFill>
            <a:ln w="9000" cap="rnd">
              <a:solidFill>
                <a:srgbClr val="00BD64">
                  <a:alpha val="40000"/>
                </a:srgbClr>
              </a:solidFill>
              <a:prstDash val="solid"/>
              <a:round/>
            </a:ln>
          </p:spPr>
          <p:txBody>
            <a:bodyPr/>
            <a:lstStyle/>
            <a:p/>
          </p:txBody>
        </p:sp>
        <p:sp>
          <p:nvSpPr>
            <p:cNvPr id="115" name="pt115"/>
            <p:cNvSpPr/>
            <p:nvPr/>
          </p:nvSpPr>
          <p:spPr>
            <a:xfrm>
              <a:off x="5624388" y="3263120"/>
              <a:ext cx="136666" cy="136666"/>
            </a:xfrm>
            <a:prstGeom prst="ellipse">
              <a:avLst/>
            </a:prstGeom>
            <a:solidFill>
              <a:srgbClr val="00BF7D">
                <a:alpha val="40000"/>
              </a:srgbClr>
            </a:solidFill>
            <a:ln w="9000" cap="rnd">
              <a:solidFill>
                <a:srgbClr val="00BF7D">
                  <a:alpha val="40000"/>
                </a:srgbClr>
              </a:solidFill>
              <a:prstDash val="solid"/>
              <a:round/>
            </a:ln>
          </p:spPr>
          <p:txBody>
            <a:bodyPr/>
            <a:lstStyle/>
            <a:p/>
          </p:txBody>
        </p:sp>
        <p:sp>
          <p:nvSpPr>
            <p:cNvPr id="116" name="pt116"/>
            <p:cNvSpPr/>
            <p:nvPr/>
          </p:nvSpPr>
          <p:spPr>
            <a:xfrm>
              <a:off x="6021426" y="3028839"/>
              <a:ext cx="67250" cy="67250"/>
            </a:xfrm>
            <a:prstGeom prst="ellipse">
              <a:avLst/>
            </a:prstGeom>
            <a:solidFill>
              <a:srgbClr val="00C1A8">
                <a:alpha val="40000"/>
              </a:srgbClr>
            </a:solidFill>
            <a:ln w="9000" cap="rnd">
              <a:solidFill>
                <a:srgbClr val="00C1A8">
                  <a:alpha val="40000"/>
                </a:srgbClr>
              </a:solidFill>
              <a:prstDash val="solid"/>
              <a:round/>
            </a:ln>
          </p:spPr>
          <p:txBody>
            <a:bodyPr/>
            <a:lstStyle/>
            <a:p/>
          </p:txBody>
        </p:sp>
        <p:sp>
          <p:nvSpPr>
            <p:cNvPr id="117" name="pt117"/>
            <p:cNvSpPr/>
            <p:nvPr/>
          </p:nvSpPr>
          <p:spPr>
            <a:xfrm>
              <a:off x="5912270" y="3166946"/>
              <a:ext cx="149688" cy="149688"/>
            </a:xfrm>
            <a:prstGeom prst="ellipse">
              <a:avLst/>
            </a:prstGeom>
            <a:solidFill>
              <a:srgbClr val="00C0BB">
                <a:alpha val="40000"/>
              </a:srgbClr>
            </a:solidFill>
            <a:ln w="9000" cap="rnd">
              <a:solidFill>
                <a:srgbClr val="00C0BB">
                  <a:alpha val="40000"/>
                </a:srgbClr>
              </a:solidFill>
              <a:prstDash val="solid"/>
              <a:round/>
            </a:ln>
          </p:spPr>
          <p:txBody>
            <a:bodyPr/>
            <a:lstStyle/>
            <a:p/>
          </p:txBody>
        </p:sp>
        <p:sp>
          <p:nvSpPr>
            <p:cNvPr id="118" name="pt118"/>
            <p:cNvSpPr/>
            <p:nvPr/>
          </p:nvSpPr>
          <p:spPr>
            <a:xfrm>
              <a:off x="5694952" y="3176084"/>
              <a:ext cx="131412" cy="131412"/>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119" name="pt119"/>
            <p:cNvSpPr/>
            <p:nvPr/>
          </p:nvSpPr>
          <p:spPr>
            <a:xfrm>
              <a:off x="6286242" y="2872469"/>
              <a:ext cx="81114" cy="81114"/>
            </a:xfrm>
            <a:prstGeom prst="ellipse">
              <a:avLst/>
            </a:prstGeom>
            <a:solidFill>
              <a:srgbClr val="00BECD">
                <a:alpha val="40000"/>
              </a:srgbClr>
            </a:solidFill>
            <a:ln w="9000" cap="rnd">
              <a:solidFill>
                <a:srgbClr val="00BECD">
                  <a:alpha val="40000"/>
                </a:srgbClr>
              </a:solidFill>
              <a:prstDash val="solid"/>
              <a:round/>
            </a:ln>
          </p:spPr>
          <p:txBody>
            <a:bodyPr/>
            <a:lstStyle/>
            <a:p/>
          </p:txBody>
        </p:sp>
        <p:sp>
          <p:nvSpPr>
            <p:cNvPr id="120" name="pt120"/>
            <p:cNvSpPr/>
            <p:nvPr/>
          </p:nvSpPr>
          <p:spPr>
            <a:xfrm>
              <a:off x="5195450" y="4280629"/>
              <a:ext cx="134006" cy="134006"/>
            </a:xfrm>
            <a:prstGeom prst="ellipse">
              <a:avLst/>
            </a:prstGeom>
            <a:solidFill>
              <a:srgbClr val="00BBDD">
                <a:alpha val="40000"/>
              </a:srgbClr>
            </a:solidFill>
            <a:ln w="9000" cap="rnd">
              <a:solidFill>
                <a:srgbClr val="00BBDD">
                  <a:alpha val="40000"/>
                </a:srgbClr>
              </a:solidFill>
              <a:prstDash val="solid"/>
              <a:round/>
            </a:ln>
          </p:spPr>
          <p:txBody>
            <a:bodyPr/>
            <a:lstStyle/>
            <a:p/>
          </p:txBody>
        </p:sp>
        <p:sp>
          <p:nvSpPr>
            <p:cNvPr id="121" name="pt121"/>
            <p:cNvSpPr/>
            <p:nvPr/>
          </p:nvSpPr>
          <p:spPr>
            <a:xfrm>
              <a:off x="6282493" y="2958383"/>
              <a:ext cx="88612" cy="88612"/>
            </a:xfrm>
            <a:prstGeom prst="ellipse">
              <a:avLst/>
            </a:prstGeom>
            <a:solidFill>
              <a:srgbClr val="00B0F6">
                <a:alpha val="40000"/>
              </a:srgbClr>
            </a:solidFill>
            <a:ln w="9000" cap="rnd">
              <a:solidFill>
                <a:srgbClr val="00B0F6">
                  <a:alpha val="40000"/>
                </a:srgbClr>
              </a:solidFill>
              <a:prstDash val="solid"/>
              <a:round/>
            </a:ln>
          </p:spPr>
          <p:txBody>
            <a:bodyPr/>
            <a:lstStyle/>
            <a:p/>
          </p:txBody>
        </p:sp>
        <p:sp>
          <p:nvSpPr>
            <p:cNvPr id="122" name="pt122"/>
            <p:cNvSpPr/>
            <p:nvPr/>
          </p:nvSpPr>
          <p:spPr>
            <a:xfrm>
              <a:off x="6249906" y="2941200"/>
              <a:ext cx="63202" cy="63202"/>
            </a:xfrm>
            <a:prstGeom prst="ellipse">
              <a:avLst/>
            </a:prstGeom>
            <a:solidFill>
              <a:srgbClr val="D774FD">
                <a:alpha val="40000"/>
              </a:srgbClr>
            </a:solidFill>
            <a:ln w="9000" cap="rnd">
              <a:solidFill>
                <a:srgbClr val="D774FD">
                  <a:alpha val="40000"/>
                </a:srgbClr>
              </a:solidFill>
              <a:prstDash val="solid"/>
              <a:round/>
            </a:ln>
          </p:spPr>
          <p:txBody>
            <a:bodyPr/>
            <a:lstStyle/>
            <a:p/>
          </p:txBody>
        </p:sp>
        <p:sp>
          <p:nvSpPr>
            <p:cNvPr id="123" name="pt123"/>
            <p:cNvSpPr/>
            <p:nvPr/>
          </p:nvSpPr>
          <p:spPr>
            <a:xfrm>
              <a:off x="5748998" y="3087934"/>
              <a:ext cx="68611" cy="68611"/>
            </a:xfrm>
            <a:prstGeom prst="ellipse">
              <a:avLst/>
            </a:prstGeom>
            <a:solidFill>
              <a:srgbClr val="E76BF3">
                <a:alpha val="40000"/>
              </a:srgbClr>
            </a:solidFill>
            <a:ln w="9000" cap="rnd">
              <a:solidFill>
                <a:srgbClr val="E76BF3">
                  <a:alpha val="40000"/>
                </a:srgbClr>
              </a:solidFill>
              <a:prstDash val="solid"/>
              <a:round/>
            </a:ln>
          </p:spPr>
          <p:txBody>
            <a:bodyPr/>
            <a:lstStyle/>
            <a:p/>
          </p:txBody>
        </p:sp>
        <p:sp>
          <p:nvSpPr>
            <p:cNvPr id="124" name="pt124"/>
            <p:cNvSpPr/>
            <p:nvPr/>
          </p:nvSpPr>
          <p:spPr>
            <a:xfrm>
              <a:off x="5899894" y="3288604"/>
              <a:ext cx="265022" cy="265022"/>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125" name="pt125"/>
            <p:cNvSpPr/>
            <p:nvPr/>
          </p:nvSpPr>
          <p:spPr>
            <a:xfrm>
              <a:off x="6065755" y="2885680"/>
              <a:ext cx="114466" cy="114466"/>
            </a:xfrm>
            <a:prstGeom prst="ellipse">
              <a:avLst/>
            </a:prstGeom>
            <a:solidFill>
              <a:srgbClr val="4B9FFF">
                <a:alpha val="40000"/>
              </a:srgbClr>
            </a:solidFill>
            <a:ln w="9000" cap="rnd">
              <a:solidFill>
                <a:srgbClr val="4B9FFF">
                  <a:alpha val="40000"/>
                </a:srgbClr>
              </a:solidFill>
              <a:prstDash val="solid"/>
              <a:round/>
            </a:ln>
          </p:spPr>
          <p:txBody>
            <a:bodyPr/>
            <a:lstStyle/>
            <a:p/>
          </p:txBody>
        </p:sp>
        <p:sp>
          <p:nvSpPr>
            <p:cNvPr id="126" name="pt126"/>
            <p:cNvSpPr/>
            <p:nvPr/>
          </p:nvSpPr>
          <p:spPr>
            <a:xfrm>
              <a:off x="5551728" y="3191379"/>
              <a:ext cx="100821" cy="100821"/>
            </a:xfrm>
            <a:prstGeom prst="ellipse">
              <a:avLst/>
            </a:prstGeom>
            <a:solidFill>
              <a:srgbClr val="8195FF">
                <a:alpha val="40000"/>
              </a:srgbClr>
            </a:solidFill>
            <a:ln w="9000" cap="rnd">
              <a:solidFill>
                <a:srgbClr val="8195FF">
                  <a:alpha val="40000"/>
                </a:srgbClr>
              </a:solidFill>
              <a:prstDash val="solid"/>
              <a:round/>
            </a:ln>
          </p:spPr>
          <p:txBody>
            <a:bodyPr/>
            <a:lstStyle/>
            <a:p/>
          </p:txBody>
        </p:sp>
        <p:sp>
          <p:nvSpPr>
            <p:cNvPr id="127" name="pt127"/>
            <p:cNvSpPr/>
            <p:nvPr/>
          </p:nvSpPr>
          <p:spPr>
            <a:xfrm>
              <a:off x="5926281" y="3158310"/>
              <a:ext cx="166958" cy="166958"/>
            </a:xfrm>
            <a:prstGeom prst="ellipse">
              <a:avLst/>
            </a:prstGeom>
            <a:solidFill>
              <a:srgbClr val="C17FFF">
                <a:alpha val="40000"/>
              </a:srgbClr>
            </a:solidFill>
            <a:ln w="9000" cap="rnd">
              <a:solidFill>
                <a:srgbClr val="C17FFF">
                  <a:alpha val="40000"/>
                </a:srgbClr>
              </a:solidFill>
              <a:prstDash val="solid"/>
              <a:round/>
            </a:ln>
          </p:spPr>
          <p:txBody>
            <a:bodyPr/>
            <a:lstStyle/>
            <a:p/>
          </p:txBody>
        </p:sp>
        <p:sp>
          <p:nvSpPr>
            <p:cNvPr id="128" name="pt128"/>
            <p:cNvSpPr/>
            <p:nvPr/>
          </p:nvSpPr>
          <p:spPr>
            <a:xfrm>
              <a:off x="5657713" y="3243912"/>
              <a:ext cx="115306" cy="115306"/>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129" name="pt129"/>
            <p:cNvSpPr/>
            <p:nvPr/>
          </p:nvSpPr>
          <p:spPr>
            <a:xfrm>
              <a:off x="6227666" y="2948847"/>
              <a:ext cx="107683" cy="107683"/>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130" name="pt130"/>
            <p:cNvSpPr/>
            <p:nvPr/>
          </p:nvSpPr>
          <p:spPr>
            <a:xfrm>
              <a:off x="5699238" y="3531779"/>
              <a:ext cx="77548" cy="77548"/>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131" name="pt131"/>
            <p:cNvSpPr/>
            <p:nvPr/>
          </p:nvSpPr>
          <p:spPr>
            <a:xfrm>
              <a:off x="6069109" y="2895357"/>
              <a:ext cx="334215" cy="334215"/>
            </a:xfrm>
            <a:prstGeom prst="ellipse">
              <a:avLst/>
            </a:prstGeom>
            <a:solidFill>
              <a:srgbClr val="FF64B2">
                <a:alpha val="40000"/>
              </a:srgbClr>
            </a:solidFill>
            <a:ln w="9000" cap="rnd">
              <a:solidFill>
                <a:srgbClr val="FF64B2">
                  <a:alpha val="40000"/>
                </a:srgbClr>
              </a:solidFill>
              <a:prstDash val="solid"/>
              <a:round/>
            </a:ln>
          </p:spPr>
          <p:txBody>
            <a:bodyPr/>
            <a:lstStyle/>
            <a:p/>
          </p:txBody>
        </p:sp>
        <p:sp>
          <p:nvSpPr>
            <p:cNvPr id="132" name="pt132"/>
            <p:cNvSpPr/>
            <p:nvPr/>
          </p:nvSpPr>
          <p:spPr>
            <a:xfrm>
              <a:off x="6241104" y="3051948"/>
              <a:ext cx="80806" cy="80806"/>
            </a:xfrm>
            <a:prstGeom prst="ellipse">
              <a:avLst/>
            </a:prstGeom>
            <a:solidFill>
              <a:srgbClr val="FF61C5">
                <a:alpha val="40000"/>
              </a:srgbClr>
            </a:solidFill>
            <a:ln w="9000" cap="rnd">
              <a:solidFill>
                <a:srgbClr val="FF61C5">
                  <a:alpha val="40000"/>
                </a:srgbClr>
              </a:solidFill>
              <a:prstDash val="solid"/>
              <a:round/>
            </a:ln>
          </p:spPr>
          <p:txBody>
            <a:bodyPr/>
            <a:lstStyle/>
            <a:p/>
          </p:txBody>
        </p:sp>
        <p:sp>
          <p:nvSpPr>
            <p:cNvPr id="133" name="pt133"/>
            <p:cNvSpPr/>
            <p:nvPr/>
          </p:nvSpPr>
          <p:spPr>
            <a:xfrm>
              <a:off x="6214410" y="3018012"/>
              <a:ext cx="88903" cy="88903"/>
            </a:xfrm>
            <a:prstGeom prst="ellipse">
              <a:avLst/>
            </a:prstGeom>
            <a:solidFill>
              <a:srgbClr val="FF699D">
                <a:alpha val="40000"/>
              </a:srgbClr>
            </a:solidFill>
            <a:ln w="9000" cap="rnd">
              <a:solidFill>
                <a:srgbClr val="FF699D">
                  <a:alpha val="40000"/>
                </a:srgbClr>
              </a:solidFill>
              <a:prstDash val="solid"/>
              <a:round/>
            </a:ln>
          </p:spPr>
          <p:txBody>
            <a:bodyPr/>
            <a:lstStyle/>
            <a:p/>
          </p:txBody>
        </p:sp>
        <p:sp>
          <p:nvSpPr>
            <p:cNvPr id="134" name="pt134"/>
            <p:cNvSpPr/>
            <p:nvPr/>
          </p:nvSpPr>
          <p:spPr>
            <a:xfrm>
              <a:off x="6202770" y="2939355"/>
              <a:ext cx="66892" cy="66892"/>
            </a:xfrm>
            <a:prstGeom prst="ellipse">
              <a:avLst/>
            </a:prstGeom>
            <a:solidFill>
              <a:srgbClr val="F365E6">
                <a:alpha val="40000"/>
              </a:srgbClr>
            </a:solidFill>
            <a:ln w="9000" cap="rnd">
              <a:solidFill>
                <a:srgbClr val="F365E6">
                  <a:alpha val="40000"/>
                </a:srgbClr>
              </a:solidFill>
              <a:prstDash val="solid"/>
              <a:round/>
            </a:ln>
          </p:spPr>
          <p:txBody>
            <a:bodyPr/>
            <a:lstStyle/>
            <a:p/>
          </p:txBody>
        </p:sp>
        <p:sp>
          <p:nvSpPr>
            <p:cNvPr id="135" name="pt135"/>
            <p:cNvSpPr/>
            <p:nvPr/>
          </p:nvSpPr>
          <p:spPr>
            <a:xfrm>
              <a:off x="5252734" y="3881436"/>
              <a:ext cx="155314" cy="155314"/>
            </a:xfrm>
            <a:prstGeom prst="ellipse">
              <a:avLst/>
            </a:prstGeom>
            <a:solidFill>
              <a:srgbClr val="FD6F86">
                <a:alpha val="40000"/>
              </a:srgbClr>
            </a:solidFill>
            <a:ln w="9000" cap="rnd">
              <a:solidFill>
                <a:srgbClr val="FD6F86">
                  <a:alpha val="40000"/>
                </a:srgbClr>
              </a:solidFill>
              <a:prstDash val="solid"/>
              <a:round/>
            </a:ln>
          </p:spPr>
          <p:txBody>
            <a:bodyPr/>
            <a:lstStyle/>
            <a:p/>
          </p:txBody>
        </p:sp>
        <p:sp>
          <p:nvSpPr>
            <p:cNvPr id="136" name="pl136"/>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137" name="tx137"/>
            <p:cNvSpPr/>
            <p:nvPr/>
          </p:nvSpPr>
          <p:spPr>
            <a:xfrm>
              <a:off x="5424496" y="3448306"/>
              <a:ext cx="182792"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17E4F">
                      <a:alpha val="100000"/>
                    </a:srgbClr>
                  </a:solidFill>
                  <a:latin typeface="Arial"/>
                  <a:cs typeface="Arial"/>
                </a:rPr>
                <a:t>arg</a:t>
              </a:r>
            </a:p>
          </p:txBody>
        </p:sp>
        <p:sp>
          <p:nvSpPr>
            <p:cNvPr id="138" name="tx138"/>
            <p:cNvSpPr/>
            <p:nvPr/>
          </p:nvSpPr>
          <p:spPr>
            <a:xfrm>
              <a:off x="6202314" y="3664087"/>
              <a:ext cx="18279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B4A000">
                      <a:alpha val="100000"/>
                    </a:srgbClr>
                  </a:solidFill>
                  <a:latin typeface="Arial"/>
                  <a:cs typeface="Arial"/>
                </a:rPr>
                <a:t>bra</a:t>
              </a:r>
            </a:p>
          </p:txBody>
        </p:sp>
        <p:sp>
          <p:nvSpPr>
            <p:cNvPr id="139" name="tx139"/>
            <p:cNvSpPr/>
            <p:nvPr/>
          </p:nvSpPr>
          <p:spPr>
            <a:xfrm>
              <a:off x="5460670" y="3689063"/>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49A00">
                      <a:alpha val="100000"/>
                    </a:srgbClr>
                  </a:solidFill>
                  <a:latin typeface="Arial"/>
                  <a:cs typeface="Arial"/>
                </a:rPr>
                <a:t>bol</a:t>
              </a:r>
            </a:p>
          </p:txBody>
        </p:sp>
        <p:sp>
          <p:nvSpPr>
            <p:cNvPr id="140" name="tx140"/>
            <p:cNvSpPr/>
            <p:nvPr/>
          </p:nvSpPr>
          <p:spPr>
            <a:xfrm>
              <a:off x="5078778" y="2970133"/>
              <a:ext cx="246028"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45">
                      <a:alpha val="100000"/>
                    </a:srgbClr>
                  </a:solidFill>
                  <a:latin typeface="Arial"/>
                  <a:cs typeface="Arial"/>
                </a:rPr>
                <a:t>dma</a:t>
              </a:r>
            </a:p>
          </p:txBody>
        </p:sp>
        <p:sp>
          <p:nvSpPr>
            <p:cNvPr id="141" name="tx141"/>
            <p:cNvSpPr/>
            <p:nvPr/>
          </p:nvSpPr>
          <p:spPr>
            <a:xfrm>
              <a:off x="5699791" y="3464420"/>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7D">
                      <a:alpha val="100000"/>
                    </a:srgbClr>
                  </a:solidFill>
                  <a:latin typeface="Arial"/>
                  <a:cs typeface="Arial"/>
                </a:rPr>
                <a:t>ecu</a:t>
              </a:r>
            </a:p>
          </p:txBody>
        </p:sp>
        <p:sp>
          <p:nvSpPr>
            <p:cNvPr id="142" name="tx142"/>
            <p:cNvSpPr/>
            <p:nvPr/>
          </p:nvSpPr>
          <p:spPr>
            <a:xfrm>
              <a:off x="5313991" y="4198334"/>
              <a:ext cx="133574" cy="913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DD">
                      <a:alpha val="100000"/>
                    </a:srgbClr>
                  </a:solidFill>
                  <a:latin typeface="Arial"/>
                  <a:cs typeface="Arial"/>
                </a:rPr>
                <a:t>hti</a:t>
              </a:r>
            </a:p>
          </p:txBody>
        </p:sp>
        <p:sp>
          <p:nvSpPr>
            <p:cNvPr id="143" name="tx143"/>
            <p:cNvSpPr/>
            <p:nvPr/>
          </p:nvSpPr>
          <p:spPr>
            <a:xfrm>
              <a:off x="5782130" y="2970402"/>
              <a:ext cx="16167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76BF3">
                      <a:alpha val="100000"/>
                    </a:srgbClr>
                  </a:solidFill>
                  <a:latin typeface="Arial"/>
                  <a:cs typeface="Arial"/>
                </a:rPr>
                <a:t>lca</a:t>
              </a:r>
            </a:p>
          </p:txBody>
        </p:sp>
        <p:sp>
          <p:nvSpPr>
            <p:cNvPr id="144" name="tx144"/>
            <p:cNvSpPr/>
            <p:nvPr/>
          </p:nvSpPr>
          <p:spPr>
            <a:xfrm>
              <a:off x="5997445" y="3504704"/>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8FF">
                      <a:alpha val="100000"/>
                    </a:srgbClr>
                  </a:solidFill>
                  <a:latin typeface="Arial"/>
                  <a:cs typeface="Arial"/>
                </a:rPr>
                <a:t>mex</a:t>
              </a:r>
            </a:p>
          </p:txBody>
        </p:sp>
        <p:sp>
          <p:nvSpPr>
            <p:cNvPr id="145" name="tx145"/>
            <p:cNvSpPr/>
            <p:nvPr/>
          </p:nvSpPr>
          <p:spPr>
            <a:xfrm>
              <a:off x="5416359" y="3089541"/>
              <a:ext cx="211013" cy="9219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195FF">
                      <a:alpha val="100000"/>
                    </a:srgbClr>
                  </a:solidFill>
                  <a:latin typeface="Arial"/>
                  <a:cs typeface="Arial"/>
                </a:rPr>
                <a:t>pan</a:t>
              </a:r>
            </a:p>
          </p:txBody>
        </p:sp>
        <p:sp>
          <p:nvSpPr>
            <p:cNvPr id="146" name="tx146"/>
            <p:cNvSpPr/>
            <p:nvPr/>
          </p:nvSpPr>
          <p:spPr>
            <a:xfrm>
              <a:off x="5819667" y="3297926"/>
              <a:ext cx="175690"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58AFF">
                      <a:alpha val="100000"/>
                    </a:srgbClr>
                  </a:solidFill>
                  <a:latin typeface="Arial"/>
                  <a:cs typeface="Arial"/>
                </a:rPr>
                <a:t>pry</a:t>
              </a:r>
            </a:p>
          </p:txBody>
        </p:sp>
        <p:sp>
          <p:nvSpPr>
            <p:cNvPr id="147" name="tx147"/>
            <p:cNvSpPr/>
            <p:nvPr/>
          </p:nvSpPr>
          <p:spPr>
            <a:xfrm>
              <a:off x="5729526" y="3652836"/>
              <a:ext cx="175690"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B61D7">
                      <a:alpha val="100000"/>
                    </a:srgbClr>
                  </a:solidFill>
                  <a:latin typeface="Arial"/>
                  <a:cs typeface="Arial"/>
                </a:rPr>
                <a:t>sur</a:t>
              </a:r>
            </a:p>
          </p:txBody>
        </p:sp>
        <p:sp>
          <p:nvSpPr>
            <p:cNvPr id="148" name="tx148"/>
            <p:cNvSpPr/>
            <p:nvPr/>
          </p:nvSpPr>
          <p:spPr>
            <a:xfrm>
              <a:off x="5075412" y="4039399"/>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D6F86">
                      <a:alpha val="100000"/>
                    </a:srgbClr>
                  </a:solidFill>
                  <a:latin typeface="Arial"/>
                  <a:cs typeface="Arial"/>
                </a:rPr>
                <a:t>ven</a:t>
              </a:r>
            </a:p>
          </p:txBody>
        </p:sp>
        <p:sp>
          <p:nvSpPr>
            <p:cNvPr id="149" name="tx149"/>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(n=9)</a:t>
              </a:r>
            </a:p>
          </p:txBody>
        </p:sp>
        <p:sp>
          <p:nvSpPr>
            <p:cNvPr id="150" name="tx150"/>
            <p:cNvSpPr/>
            <p:nvPr/>
          </p:nvSpPr>
          <p:spPr>
            <a:xfrm>
              <a:off x="4140158"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(n=21)</a:t>
              </a:r>
            </a:p>
          </p:txBody>
        </p:sp>
        <p:sp>
          <p:nvSpPr>
            <p:cNvPr id="151" name="tx151"/>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(n=5)</a:t>
              </a:r>
            </a:p>
          </p:txBody>
        </p:sp>
        <p:sp>
          <p:nvSpPr>
            <p:cNvPr id="152" name="rc152"/>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53" name="rc153"/>
            <p:cNvSpPr/>
            <p:nvPr/>
          </p:nvSpPr>
          <p:spPr>
            <a:xfrm>
              <a:off x="7149355" y="1949149"/>
              <a:ext cx="3113775" cy="4109550"/>
            </a:xfrm>
            <a:prstGeom prst="rect">
              <a:avLst/>
            </a:prstGeom>
            <a:solidFill>
              <a:srgbClr val="FFFFFF">
                <a:alpha val="100000"/>
              </a:srgbClr>
            </a:solidFill>
          </p:spPr>
          <p:txBody>
            <a:bodyPr/>
            <a:lstStyle/>
            <a:p/>
          </p:txBody>
        </p:sp>
        <p:sp>
          <p:nvSpPr>
            <p:cNvPr id="154" name="pl154"/>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5" name="pl155"/>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6" name="pl156"/>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7" name="pl157"/>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8" name="pl158"/>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59" name="pl159"/>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60" name="pl160"/>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1" name="pl161"/>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2" name="pl162"/>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3" name="pl163"/>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4" name="pl164"/>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5" name="pl165"/>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6" name="pl166"/>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67" name="pl167"/>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68" name="pl168"/>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69" name="pl169"/>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70" name="pl170"/>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71" name="pl171"/>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2" name="pl172"/>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3" name="pl173"/>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4" name="pl174"/>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5" name="pl175"/>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76" name="pt176"/>
            <p:cNvSpPr/>
            <p:nvPr/>
          </p:nvSpPr>
          <p:spPr>
            <a:xfrm>
              <a:off x="8763509" y="3443494"/>
              <a:ext cx="134569" cy="134569"/>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177" name="pt177"/>
            <p:cNvSpPr/>
            <p:nvPr/>
          </p:nvSpPr>
          <p:spPr>
            <a:xfrm>
              <a:off x="9020753" y="3219777"/>
              <a:ext cx="163576" cy="163576"/>
            </a:xfrm>
            <a:prstGeom prst="ellipse">
              <a:avLst/>
            </a:prstGeom>
            <a:solidFill>
              <a:srgbClr val="F17E4F">
                <a:alpha val="40000"/>
              </a:srgbClr>
            </a:solidFill>
            <a:ln w="9000" cap="rnd">
              <a:solidFill>
                <a:srgbClr val="F17E4F">
                  <a:alpha val="40000"/>
                </a:srgbClr>
              </a:solidFill>
              <a:prstDash val="solid"/>
              <a:round/>
            </a:ln>
          </p:spPr>
          <p:txBody>
            <a:bodyPr/>
            <a:lstStyle/>
            <a:p/>
          </p:txBody>
        </p:sp>
        <p:sp>
          <p:nvSpPr>
            <p:cNvPr id="178" name="pt178"/>
            <p:cNvSpPr/>
            <p:nvPr/>
          </p:nvSpPr>
          <p:spPr>
            <a:xfrm>
              <a:off x="9386305" y="3059076"/>
              <a:ext cx="66551" cy="66551"/>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79" name="pt179"/>
            <p:cNvSpPr/>
            <p:nvPr/>
          </p:nvSpPr>
          <p:spPr>
            <a:xfrm>
              <a:off x="9202464" y="3355277"/>
              <a:ext cx="71902" cy="71902"/>
            </a:xfrm>
            <a:prstGeom prst="ellipse">
              <a:avLst/>
            </a:prstGeom>
            <a:solidFill>
              <a:srgbClr val="E88523">
                <a:alpha val="40000"/>
              </a:srgbClr>
            </a:solidFill>
            <a:ln w="9000" cap="rnd">
              <a:solidFill>
                <a:srgbClr val="E88523">
                  <a:alpha val="40000"/>
                </a:srgbClr>
              </a:solidFill>
              <a:prstDash val="solid"/>
              <a:round/>
            </a:ln>
          </p:spPr>
          <p:txBody>
            <a:bodyPr/>
            <a:lstStyle/>
            <a:p/>
          </p:txBody>
        </p:sp>
        <p:sp>
          <p:nvSpPr>
            <p:cNvPr id="180" name="pt180"/>
            <p:cNvSpPr/>
            <p:nvPr/>
          </p:nvSpPr>
          <p:spPr>
            <a:xfrm>
              <a:off x="9359472" y="2965226"/>
              <a:ext cx="74925" cy="74925"/>
            </a:xfrm>
            <a:prstGeom prst="ellipse">
              <a:avLst/>
            </a:prstGeom>
            <a:solidFill>
              <a:srgbClr val="D29300">
                <a:alpha val="40000"/>
              </a:srgbClr>
            </a:solidFill>
            <a:ln w="9000" cap="rnd">
              <a:solidFill>
                <a:srgbClr val="D29300">
                  <a:alpha val="40000"/>
                </a:srgbClr>
              </a:solidFill>
              <a:prstDash val="solid"/>
              <a:round/>
            </a:ln>
          </p:spPr>
          <p:txBody>
            <a:bodyPr/>
            <a:lstStyle/>
            <a:p/>
          </p:txBody>
        </p:sp>
        <p:sp>
          <p:nvSpPr>
            <p:cNvPr id="181" name="pt181"/>
            <p:cNvSpPr/>
            <p:nvPr/>
          </p:nvSpPr>
          <p:spPr>
            <a:xfrm>
              <a:off x="9115522" y="3006588"/>
              <a:ext cx="291078" cy="291078"/>
            </a:xfrm>
            <a:prstGeom prst="ellipse">
              <a:avLst/>
            </a:prstGeom>
            <a:solidFill>
              <a:srgbClr val="B4A000">
                <a:alpha val="40000"/>
              </a:srgbClr>
            </a:solidFill>
            <a:ln w="9000" cap="rnd">
              <a:solidFill>
                <a:srgbClr val="B4A000">
                  <a:alpha val="40000"/>
                </a:srgbClr>
              </a:solidFill>
              <a:prstDash val="solid"/>
              <a:round/>
            </a:ln>
          </p:spPr>
          <p:txBody>
            <a:bodyPr/>
            <a:lstStyle/>
            <a:p/>
          </p:txBody>
        </p:sp>
        <p:sp>
          <p:nvSpPr>
            <p:cNvPr id="182" name="pt182"/>
            <p:cNvSpPr/>
            <p:nvPr/>
          </p:nvSpPr>
          <p:spPr>
            <a:xfrm>
              <a:off x="9271139" y="3087026"/>
              <a:ext cx="70425" cy="70425"/>
            </a:xfrm>
            <a:prstGeom prst="ellipse">
              <a:avLst/>
            </a:prstGeom>
            <a:solidFill>
              <a:srgbClr val="DE8C00">
                <a:alpha val="40000"/>
              </a:srgbClr>
            </a:solidFill>
            <a:ln w="9000" cap="rnd">
              <a:solidFill>
                <a:srgbClr val="DE8C00">
                  <a:alpha val="40000"/>
                </a:srgbClr>
              </a:solidFill>
              <a:prstDash val="solid"/>
              <a:round/>
            </a:ln>
          </p:spPr>
          <p:txBody>
            <a:bodyPr/>
            <a:lstStyle/>
            <a:p/>
          </p:txBody>
        </p:sp>
        <p:sp>
          <p:nvSpPr>
            <p:cNvPr id="183" name="pt183"/>
            <p:cNvSpPr/>
            <p:nvPr/>
          </p:nvSpPr>
          <p:spPr>
            <a:xfrm>
              <a:off x="9479313" y="2859530"/>
              <a:ext cx="106991" cy="106991"/>
            </a:xfrm>
            <a:prstGeom prst="ellipse">
              <a:avLst/>
            </a:prstGeom>
            <a:solidFill>
              <a:srgbClr val="00B70C">
                <a:alpha val="40000"/>
              </a:srgbClr>
            </a:solidFill>
            <a:ln w="9000" cap="rnd">
              <a:solidFill>
                <a:srgbClr val="00B70C">
                  <a:alpha val="40000"/>
                </a:srgbClr>
              </a:solidFill>
              <a:prstDash val="solid"/>
              <a:round/>
            </a:ln>
          </p:spPr>
          <p:txBody>
            <a:bodyPr/>
            <a:lstStyle/>
            <a:p/>
          </p:txBody>
        </p:sp>
        <p:sp>
          <p:nvSpPr>
            <p:cNvPr id="184" name="pt184"/>
            <p:cNvSpPr/>
            <p:nvPr/>
          </p:nvSpPr>
          <p:spPr>
            <a:xfrm>
              <a:off x="9300378" y="3108104"/>
              <a:ext cx="147822" cy="147822"/>
            </a:xfrm>
            <a:prstGeom prst="ellipse">
              <a:avLst/>
            </a:prstGeom>
            <a:solidFill>
              <a:srgbClr val="A3A500">
                <a:alpha val="40000"/>
              </a:srgbClr>
            </a:solidFill>
            <a:ln w="9000" cap="rnd">
              <a:solidFill>
                <a:srgbClr val="A3A500">
                  <a:alpha val="40000"/>
                </a:srgbClr>
              </a:solidFill>
              <a:prstDash val="solid"/>
              <a:round/>
            </a:ln>
          </p:spPr>
          <p:txBody>
            <a:bodyPr/>
            <a:lstStyle/>
            <a:p/>
          </p:txBody>
        </p:sp>
        <p:sp>
          <p:nvSpPr>
            <p:cNvPr id="185" name="pt185"/>
            <p:cNvSpPr/>
            <p:nvPr/>
          </p:nvSpPr>
          <p:spPr>
            <a:xfrm>
              <a:off x="9358266" y="2971262"/>
              <a:ext cx="122628" cy="122628"/>
            </a:xfrm>
            <a:prstGeom prst="ellipse">
              <a:avLst/>
            </a:prstGeom>
            <a:solidFill>
              <a:srgbClr val="8EAB00">
                <a:alpha val="40000"/>
              </a:srgbClr>
            </a:solidFill>
            <a:ln w="9000" cap="rnd">
              <a:solidFill>
                <a:srgbClr val="8EAB00">
                  <a:alpha val="40000"/>
                </a:srgbClr>
              </a:solidFill>
              <a:prstDash val="solid"/>
              <a:round/>
            </a:ln>
          </p:spPr>
          <p:txBody>
            <a:bodyPr/>
            <a:lstStyle/>
            <a:p/>
          </p:txBody>
        </p:sp>
        <p:sp>
          <p:nvSpPr>
            <p:cNvPr id="186" name="pt186"/>
            <p:cNvSpPr/>
            <p:nvPr/>
          </p:nvSpPr>
          <p:spPr>
            <a:xfrm>
              <a:off x="9305979" y="2941621"/>
              <a:ext cx="181911" cy="181911"/>
            </a:xfrm>
            <a:prstGeom prst="ellipse">
              <a:avLst/>
            </a:prstGeom>
            <a:solidFill>
              <a:srgbClr val="75AF00">
                <a:alpha val="40000"/>
              </a:srgbClr>
            </a:solidFill>
            <a:ln w="9000" cap="rnd">
              <a:solidFill>
                <a:srgbClr val="75AF00">
                  <a:alpha val="40000"/>
                </a:srgbClr>
              </a:solidFill>
              <a:prstDash val="solid"/>
              <a:round/>
            </a:ln>
          </p:spPr>
          <p:txBody>
            <a:bodyPr/>
            <a:lstStyle/>
            <a:p/>
          </p:txBody>
        </p:sp>
        <p:sp>
          <p:nvSpPr>
            <p:cNvPr id="187" name="pt187"/>
            <p:cNvSpPr/>
            <p:nvPr/>
          </p:nvSpPr>
          <p:spPr>
            <a:xfrm>
              <a:off x="9349274" y="2984915"/>
              <a:ext cx="95322" cy="95322"/>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188" name="pt188"/>
            <p:cNvSpPr/>
            <p:nvPr/>
          </p:nvSpPr>
          <p:spPr>
            <a:xfrm>
              <a:off x="9228515" y="3089693"/>
              <a:ext cx="65092" cy="65092"/>
            </a:xfrm>
            <a:prstGeom prst="ellipse">
              <a:avLst/>
            </a:prstGeom>
            <a:solidFill>
              <a:srgbClr val="00BB45">
                <a:alpha val="40000"/>
              </a:srgbClr>
            </a:solidFill>
            <a:ln w="9000" cap="rnd">
              <a:solidFill>
                <a:srgbClr val="00BB45">
                  <a:alpha val="40000"/>
                </a:srgbClr>
              </a:solidFill>
              <a:prstDash val="solid"/>
              <a:round/>
            </a:ln>
          </p:spPr>
          <p:txBody>
            <a:bodyPr/>
            <a:lstStyle/>
            <a:p/>
          </p:txBody>
        </p:sp>
        <p:sp>
          <p:nvSpPr>
            <p:cNvPr id="189" name="pt189"/>
            <p:cNvSpPr/>
            <p:nvPr/>
          </p:nvSpPr>
          <p:spPr>
            <a:xfrm>
              <a:off x="9356374" y="2939483"/>
              <a:ext cx="126411" cy="126411"/>
            </a:xfrm>
            <a:prstGeom prst="ellipse">
              <a:avLst/>
            </a:prstGeom>
            <a:solidFill>
              <a:srgbClr val="00BD64">
                <a:alpha val="40000"/>
              </a:srgbClr>
            </a:solidFill>
            <a:ln w="9000" cap="rnd">
              <a:solidFill>
                <a:srgbClr val="00BD64">
                  <a:alpha val="40000"/>
                </a:srgbClr>
              </a:solidFill>
              <a:prstDash val="solid"/>
              <a:round/>
            </a:ln>
          </p:spPr>
          <p:txBody>
            <a:bodyPr/>
            <a:lstStyle/>
            <a:p/>
          </p:txBody>
        </p:sp>
        <p:sp>
          <p:nvSpPr>
            <p:cNvPr id="190" name="pt190"/>
            <p:cNvSpPr/>
            <p:nvPr/>
          </p:nvSpPr>
          <p:spPr>
            <a:xfrm>
              <a:off x="8898335" y="3322895"/>
              <a:ext cx="136666" cy="136666"/>
            </a:xfrm>
            <a:prstGeom prst="ellipse">
              <a:avLst/>
            </a:prstGeom>
            <a:solidFill>
              <a:srgbClr val="00BF7D">
                <a:alpha val="40000"/>
              </a:srgbClr>
            </a:solidFill>
            <a:ln w="9000" cap="rnd">
              <a:solidFill>
                <a:srgbClr val="00BF7D">
                  <a:alpha val="40000"/>
                </a:srgbClr>
              </a:solidFill>
              <a:prstDash val="solid"/>
              <a:round/>
            </a:ln>
          </p:spPr>
          <p:txBody>
            <a:bodyPr/>
            <a:lstStyle/>
            <a:p/>
          </p:txBody>
        </p:sp>
        <p:sp>
          <p:nvSpPr>
            <p:cNvPr id="191" name="pt191"/>
            <p:cNvSpPr/>
            <p:nvPr/>
          </p:nvSpPr>
          <p:spPr>
            <a:xfrm>
              <a:off x="9114208" y="3028839"/>
              <a:ext cx="67250" cy="67250"/>
            </a:xfrm>
            <a:prstGeom prst="ellipse">
              <a:avLst/>
            </a:prstGeom>
            <a:solidFill>
              <a:srgbClr val="00C1A8">
                <a:alpha val="40000"/>
              </a:srgbClr>
            </a:solidFill>
            <a:ln w="9000" cap="rnd">
              <a:solidFill>
                <a:srgbClr val="00C1A8">
                  <a:alpha val="40000"/>
                </a:srgbClr>
              </a:solidFill>
              <a:prstDash val="solid"/>
              <a:round/>
            </a:ln>
          </p:spPr>
          <p:txBody>
            <a:bodyPr/>
            <a:lstStyle/>
            <a:p/>
          </p:txBody>
        </p:sp>
        <p:sp>
          <p:nvSpPr>
            <p:cNvPr id="192" name="pt192"/>
            <p:cNvSpPr/>
            <p:nvPr/>
          </p:nvSpPr>
          <p:spPr>
            <a:xfrm>
              <a:off x="9208862" y="3107170"/>
              <a:ext cx="149688" cy="149688"/>
            </a:xfrm>
            <a:prstGeom prst="ellipse">
              <a:avLst/>
            </a:prstGeom>
            <a:solidFill>
              <a:srgbClr val="00C0BB">
                <a:alpha val="40000"/>
              </a:srgbClr>
            </a:solidFill>
            <a:ln w="9000" cap="rnd">
              <a:solidFill>
                <a:srgbClr val="00C0BB">
                  <a:alpha val="40000"/>
                </a:srgbClr>
              </a:solidFill>
              <a:prstDash val="solid"/>
              <a:round/>
            </a:ln>
          </p:spPr>
          <p:txBody>
            <a:bodyPr/>
            <a:lstStyle/>
            <a:p/>
          </p:txBody>
        </p:sp>
        <p:sp>
          <p:nvSpPr>
            <p:cNvPr id="193" name="pt193"/>
            <p:cNvSpPr/>
            <p:nvPr/>
          </p:nvSpPr>
          <p:spPr>
            <a:xfrm>
              <a:off x="9401669" y="2902356"/>
              <a:ext cx="81114" cy="81114"/>
            </a:xfrm>
            <a:prstGeom prst="ellipse">
              <a:avLst/>
            </a:prstGeom>
            <a:solidFill>
              <a:srgbClr val="00BECD">
                <a:alpha val="40000"/>
              </a:srgbClr>
            </a:solidFill>
            <a:ln w="9000" cap="rnd">
              <a:solidFill>
                <a:srgbClr val="00BECD">
                  <a:alpha val="40000"/>
                </a:srgbClr>
              </a:solidFill>
              <a:prstDash val="solid"/>
              <a:round/>
            </a:ln>
          </p:spPr>
          <p:txBody>
            <a:bodyPr/>
            <a:lstStyle/>
            <a:p/>
          </p:txBody>
        </p:sp>
        <p:sp>
          <p:nvSpPr>
            <p:cNvPr id="194" name="pt194"/>
            <p:cNvSpPr/>
            <p:nvPr/>
          </p:nvSpPr>
          <p:spPr>
            <a:xfrm>
              <a:off x="8968899" y="3146196"/>
              <a:ext cx="131412" cy="131412"/>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195" name="pt195"/>
            <p:cNvSpPr/>
            <p:nvPr/>
          </p:nvSpPr>
          <p:spPr>
            <a:xfrm>
              <a:off x="8695854" y="3862202"/>
              <a:ext cx="134006" cy="134006"/>
            </a:xfrm>
            <a:prstGeom prst="ellipse">
              <a:avLst/>
            </a:prstGeom>
            <a:solidFill>
              <a:srgbClr val="00BBDD">
                <a:alpha val="40000"/>
              </a:srgbClr>
            </a:solidFill>
            <a:ln w="9000" cap="rnd">
              <a:solidFill>
                <a:srgbClr val="00BBDD">
                  <a:alpha val="40000"/>
                </a:srgbClr>
              </a:solidFill>
              <a:prstDash val="solid"/>
              <a:round/>
            </a:ln>
          </p:spPr>
          <p:txBody>
            <a:bodyPr/>
            <a:lstStyle/>
            <a:p/>
          </p:txBody>
        </p:sp>
        <p:sp>
          <p:nvSpPr>
            <p:cNvPr id="196" name="pt196"/>
            <p:cNvSpPr/>
            <p:nvPr/>
          </p:nvSpPr>
          <p:spPr>
            <a:xfrm>
              <a:off x="9352629" y="3018158"/>
              <a:ext cx="88612" cy="88612"/>
            </a:xfrm>
            <a:prstGeom prst="ellipse">
              <a:avLst/>
            </a:prstGeom>
            <a:solidFill>
              <a:srgbClr val="00B0F6">
                <a:alpha val="40000"/>
              </a:srgbClr>
            </a:solidFill>
            <a:ln w="9000" cap="rnd">
              <a:solidFill>
                <a:srgbClr val="00B0F6">
                  <a:alpha val="40000"/>
                </a:srgbClr>
              </a:solidFill>
              <a:prstDash val="solid"/>
              <a:round/>
            </a:ln>
          </p:spPr>
          <p:txBody>
            <a:bodyPr/>
            <a:lstStyle/>
            <a:p/>
          </p:txBody>
        </p:sp>
        <p:sp>
          <p:nvSpPr>
            <p:cNvPr id="197" name="pt197"/>
            <p:cNvSpPr/>
            <p:nvPr/>
          </p:nvSpPr>
          <p:spPr>
            <a:xfrm>
              <a:off x="9410625" y="2941200"/>
              <a:ext cx="63202" cy="63202"/>
            </a:xfrm>
            <a:prstGeom prst="ellipse">
              <a:avLst/>
            </a:prstGeom>
            <a:solidFill>
              <a:srgbClr val="D774FD">
                <a:alpha val="40000"/>
              </a:srgbClr>
            </a:solidFill>
            <a:ln w="9000" cap="rnd">
              <a:solidFill>
                <a:srgbClr val="D774FD">
                  <a:alpha val="40000"/>
                </a:srgbClr>
              </a:solidFill>
              <a:prstDash val="solid"/>
              <a:round/>
            </a:ln>
          </p:spPr>
          <p:txBody>
            <a:bodyPr/>
            <a:lstStyle/>
            <a:p/>
          </p:txBody>
        </p:sp>
        <p:sp>
          <p:nvSpPr>
            <p:cNvPr id="198" name="pt198"/>
            <p:cNvSpPr/>
            <p:nvPr/>
          </p:nvSpPr>
          <p:spPr>
            <a:xfrm>
              <a:off x="9181464" y="2968383"/>
              <a:ext cx="68611" cy="68611"/>
            </a:xfrm>
            <a:prstGeom prst="ellipse">
              <a:avLst/>
            </a:prstGeom>
            <a:solidFill>
              <a:srgbClr val="E76BF3">
                <a:alpha val="40000"/>
              </a:srgbClr>
            </a:solidFill>
            <a:ln w="9000" cap="rnd">
              <a:solidFill>
                <a:srgbClr val="E76BF3">
                  <a:alpha val="40000"/>
                </a:srgbClr>
              </a:solidFill>
              <a:prstDash val="solid"/>
              <a:round/>
            </a:ln>
          </p:spPr>
          <p:txBody>
            <a:bodyPr/>
            <a:lstStyle/>
            <a:p/>
          </p:txBody>
        </p:sp>
        <p:sp>
          <p:nvSpPr>
            <p:cNvPr id="199" name="pt199"/>
            <p:cNvSpPr/>
            <p:nvPr/>
          </p:nvSpPr>
          <p:spPr>
            <a:xfrm>
              <a:off x="8879448" y="3557593"/>
              <a:ext cx="265022" cy="265022"/>
            </a:xfrm>
            <a:prstGeom prst="ellipse">
              <a:avLst/>
            </a:prstGeom>
            <a:solidFill>
              <a:srgbClr val="00A8FF">
                <a:alpha val="40000"/>
              </a:srgbClr>
            </a:solidFill>
            <a:ln w="9000" cap="rnd">
              <a:solidFill>
                <a:srgbClr val="00A8FF">
                  <a:alpha val="40000"/>
                </a:srgbClr>
              </a:solidFill>
              <a:prstDash val="solid"/>
              <a:round/>
            </a:ln>
          </p:spPr>
          <p:txBody>
            <a:bodyPr/>
            <a:lstStyle/>
            <a:p/>
          </p:txBody>
        </p:sp>
        <p:sp>
          <p:nvSpPr>
            <p:cNvPr id="200" name="pt200"/>
            <p:cNvSpPr/>
            <p:nvPr/>
          </p:nvSpPr>
          <p:spPr>
            <a:xfrm>
              <a:off x="9158536" y="2855793"/>
              <a:ext cx="114466" cy="114466"/>
            </a:xfrm>
            <a:prstGeom prst="ellipse">
              <a:avLst/>
            </a:prstGeom>
            <a:solidFill>
              <a:srgbClr val="4B9FFF">
                <a:alpha val="40000"/>
              </a:srgbClr>
            </a:solidFill>
            <a:ln w="9000" cap="rnd">
              <a:solidFill>
                <a:srgbClr val="4B9FFF">
                  <a:alpha val="40000"/>
                </a:srgbClr>
              </a:solidFill>
              <a:prstDash val="solid"/>
              <a:round/>
            </a:ln>
          </p:spPr>
          <p:txBody>
            <a:bodyPr/>
            <a:lstStyle/>
            <a:p/>
          </p:txBody>
        </p:sp>
        <p:sp>
          <p:nvSpPr>
            <p:cNvPr id="201" name="pt201"/>
            <p:cNvSpPr/>
            <p:nvPr/>
          </p:nvSpPr>
          <p:spPr>
            <a:xfrm>
              <a:off x="9006840" y="2922391"/>
              <a:ext cx="100821" cy="100821"/>
            </a:xfrm>
            <a:prstGeom prst="ellipse">
              <a:avLst/>
            </a:prstGeom>
            <a:solidFill>
              <a:srgbClr val="8195FF">
                <a:alpha val="40000"/>
              </a:srgbClr>
            </a:solidFill>
            <a:ln w="9000" cap="rnd">
              <a:solidFill>
                <a:srgbClr val="8195FF">
                  <a:alpha val="40000"/>
                </a:srgbClr>
              </a:solidFill>
              <a:prstDash val="solid"/>
              <a:round/>
            </a:ln>
          </p:spPr>
          <p:txBody>
            <a:bodyPr/>
            <a:lstStyle/>
            <a:p/>
          </p:txBody>
        </p:sp>
        <p:sp>
          <p:nvSpPr>
            <p:cNvPr id="202" name="pt202"/>
            <p:cNvSpPr/>
            <p:nvPr/>
          </p:nvSpPr>
          <p:spPr>
            <a:xfrm>
              <a:off x="9109645" y="3247973"/>
              <a:ext cx="166958" cy="166958"/>
            </a:xfrm>
            <a:prstGeom prst="ellipse">
              <a:avLst/>
            </a:prstGeom>
            <a:solidFill>
              <a:srgbClr val="C17FFF">
                <a:alpha val="40000"/>
              </a:srgbClr>
            </a:solidFill>
            <a:ln w="9000" cap="rnd">
              <a:solidFill>
                <a:srgbClr val="C17FFF">
                  <a:alpha val="40000"/>
                </a:srgbClr>
              </a:solidFill>
              <a:prstDash val="solid"/>
              <a:round/>
            </a:ln>
          </p:spPr>
          <p:txBody>
            <a:bodyPr/>
            <a:lstStyle/>
            <a:p/>
          </p:txBody>
        </p:sp>
        <p:sp>
          <p:nvSpPr>
            <p:cNvPr id="203" name="pt203"/>
            <p:cNvSpPr/>
            <p:nvPr/>
          </p:nvSpPr>
          <p:spPr>
            <a:xfrm>
              <a:off x="9112825" y="3214024"/>
              <a:ext cx="115306" cy="115306"/>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204" name="pt204"/>
            <p:cNvSpPr/>
            <p:nvPr/>
          </p:nvSpPr>
          <p:spPr>
            <a:xfrm>
              <a:off x="9478967" y="2948847"/>
              <a:ext cx="107683" cy="107683"/>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205" name="pt205"/>
            <p:cNvSpPr/>
            <p:nvPr/>
          </p:nvSpPr>
          <p:spPr>
            <a:xfrm>
              <a:off x="8859956" y="3920319"/>
              <a:ext cx="77548" cy="77548"/>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206" name="pt206"/>
            <p:cNvSpPr/>
            <p:nvPr/>
          </p:nvSpPr>
          <p:spPr>
            <a:xfrm>
              <a:off x="9288595" y="2872622"/>
              <a:ext cx="80806" cy="80806"/>
            </a:xfrm>
            <a:prstGeom prst="ellipse">
              <a:avLst/>
            </a:prstGeom>
            <a:solidFill>
              <a:srgbClr val="FF61C5">
                <a:alpha val="40000"/>
              </a:srgbClr>
            </a:solidFill>
            <a:ln w="9000" cap="rnd">
              <a:solidFill>
                <a:srgbClr val="FF61C5">
                  <a:alpha val="40000"/>
                </a:srgbClr>
              </a:solidFill>
              <a:prstDash val="solid"/>
              <a:round/>
            </a:ln>
          </p:spPr>
          <p:txBody>
            <a:bodyPr/>
            <a:lstStyle/>
            <a:p/>
          </p:txBody>
        </p:sp>
        <p:sp>
          <p:nvSpPr>
            <p:cNvPr id="207" name="pt207"/>
            <p:cNvSpPr/>
            <p:nvPr/>
          </p:nvSpPr>
          <p:spPr>
            <a:xfrm>
              <a:off x="9420420" y="2958237"/>
              <a:ext cx="88903" cy="88903"/>
            </a:xfrm>
            <a:prstGeom prst="ellipse">
              <a:avLst/>
            </a:prstGeom>
            <a:solidFill>
              <a:srgbClr val="FF699D">
                <a:alpha val="40000"/>
              </a:srgbClr>
            </a:solidFill>
            <a:ln w="9000" cap="rnd">
              <a:solidFill>
                <a:srgbClr val="FF699D">
                  <a:alpha val="40000"/>
                </a:srgbClr>
              </a:solidFill>
              <a:prstDash val="solid"/>
              <a:round/>
            </a:ln>
          </p:spPr>
          <p:txBody>
            <a:bodyPr/>
            <a:lstStyle/>
            <a:p/>
          </p:txBody>
        </p:sp>
        <p:sp>
          <p:nvSpPr>
            <p:cNvPr id="208" name="pt208"/>
            <p:cNvSpPr/>
            <p:nvPr/>
          </p:nvSpPr>
          <p:spPr>
            <a:xfrm>
              <a:off x="9207182" y="3014907"/>
              <a:ext cx="334215" cy="334215"/>
            </a:xfrm>
            <a:prstGeom prst="ellipse">
              <a:avLst/>
            </a:prstGeom>
            <a:solidFill>
              <a:srgbClr val="FF64B2">
                <a:alpha val="40000"/>
              </a:srgbClr>
            </a:solidFill>
            <a:ln w="9000" cap="rnd">
              <a:solidFill>
                <a:srgbClr val="FF64B2">
                  <a:alpha val="40000"/>
                </a:srgbClr>
              </a:solidFill>
              <a:prstDash val="solid"/>
              <a:round/>
            </a:ln>
          </p:spPr>
          <p:txBody>
            <a:bodyPr/>
            <a:lstStyle/>
            <a:p/>
          </p:txBody>
        </p:sp>
        <p:sp>
          <p:nvSpPr>
            <p:cNvPr id="209" name="pt209"/>
            <p:cNvSpPr/>
            <p:nvPr/>
          </p:nvSpPr>
          <p:spPr>
            <a:xfrm>
              <a:off x="9295551" y="2879579"/>
              <a:ext cx="66892" cy="66892"/>
            </a:xfrm>
            <a:prstGeom prst="ellipse">
              <a:avLst/>
            </a:prstGeom>
            <a:solidFill>
              <a:srgbClr val="F365E6">
                <a:alpha val="40000"/>
              </a:srgbClr>
            </a:solidFill>
            <a:ln w="9000" cap="rnd">
              <a:solidFill>
                <a:srgbClr val="F365E6">
                  <a:alpha val="40000"/>
                </a:srgbClr>
              </a:solidFill>
              <a:prstDash val="solid"/>
              <a:round/>
            </a:ln>
          </p:spPr>
          <p:txBody>
            <a:bodyPr/>
            <a:lstStyle/>
            <a:p/>
          </p:txBody>
        </p:sp>
        <p:sp>
          <p:nvSpPr>
            <p:cNvPr id="210" name="pt210"/>
            <p:cNvSpPr/>
            <p:nvPr/>
          </p:nvSpPr>
          <p:spPr>
            <a:xfrm>
              <a:off x="8753137" y="3014695"/>
              <a:ext cx="155314" cy="155314"/>
            </a:xfrm>
            <a:prstGeom prst="ellipse">
              <a:avLst/>
            </a:prstGeom>
            <a:solidFill>
              <a:srgbClr val="FD6F86">
                <a:alpha val="40000"/>
              </a:srgbClr>
            </a:solidFill>
            <a:ln w="9000" cap="rnd">
              <a:solidFill>
                <a:srgbClr val="FD6F86">
                  <a:alpha val="40000"/>
                </a:srgbClr>
              </a:solidFill>
              <a:prstDash val="solid"/>
              <a:round/>
            </a:ln>
          </p:spPr>
          <p:txBody>
            <a:bodyPr/>
            <a:lstStyle/>
            <a:p/>
          </p:txBody>
        </p:sp>
        <p:sp>
          <p:nvSpPr>
            <p:cNvPr id="211" name="pl211"/>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212" name="tx212"/>
            <p:cNvSpPr/>
            <p:nvPr/>
          </p:nvSpPr>
          <p:spPr>
            <a:xfrm>
              <a:off x="8667939" y="3568039"/>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49A00">
                      <a:alpha val="100000"/>
                    </a:srgbClr>
                  </a:solidFill>
                  <a:latin typeface="Arial"/>
                  <a:cs typeface="Arial"/>
                </a:rPr>
                <a:t>bol</a:t>
              </a:r>
            </a:p>
          </p:txBody>
        </p:sp>
        <p:sp>
          <p:nvSpPr>
            <p:cNvPr id="213" name="tx213"/>
            <p:cNvSpPr/>
            <p:nvPr/>
          </p:nvSpPr>
          <p:spPr>
            <a:xfrm>
              <a:off x="9215831" y="3449967"/>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88523">
                      <a:alpha val="100000"/>
                    </a:srgbClr>
                  </a:solidFill>
                  <a:latin typeface="Arial"/>
                  <a:cs typeface="Arial"/>
                </a:rPr>
                <a:t>bhs</a:t>
              </a:r>
            </a:p>
          </p:txBody>
        </p:sp>
        <p:sp>
          <p:nvSpPr>
            <p:cNvPr id="214" name="tx214"/>
            <p:cNvSpPr/>
            <p:nvPr/>
          </p:nvSpPr>
          <p:spPr>
            <a:xfrm>
              <a:off x="8775170" y="3263635"/>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7D">
                      <a:alpha val="100000"/>
                    </a:srgbClr>
                  </a:solidFill>
                  <a:latin typeface="Arial"/>
                  <a:cs typeface="Arial"/>
                </a:rPr>
                <a:t>ecu</a:t>
              </a:r>
            </a:p>
          </p:txBody>
        </p:sp>
        <p:sp>
          <p:nvSpPr>
            <p:cNvPr id="215" name="tx215"/>
            <p:cNvSpPr/>
            <p:nvPr/>
          </p:nvSpPr>
          <p:spPr>
            <a:xfrm>
              <a:off x="8616748" y="3778586"/>
              <a:ext cx="133574" cy="913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BDD">
                      <a:alpha val="100000"/>
                    </a:srgbClr>
                  </a:solidFill>
                  <a:latin typeface="Arial"/>
                  <a:cs typeface="Arial"/>
                </a:rPr>
                <a:t>hti</a:t>
              </a:r>
            </a:p>
          </p:txBody>
        </p:sp>
        <p:sp>
          <p:nvSpPr>
            <p:cNvPr id="216" name="tx216"/>
            <p:cNvSpPr/>
            <p:nvPr/>
          </p:nvSpPr>
          <p:spPr>
            <a:xfrm>
              <a:off x="8972358" y="3772538"/>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A8FF">
                      <a:alpha val="100000"/>
                    </a:srgbClr>
                  </a:solidFill>
                  <a:latin typeface="Arial"/>
                  <a:cs typeface="Arial"/>
                </a:rPr>
                <a:t>mex</a:t>
              </a:r>
            </a:p>
          </p:txBody>
        </p:sp>
        <p:sp>
          <p:nvSpPr>
            <p:cNvPr id="217" name="tx217"/>
            <p:cNvSpPr/>
            <p:nvPr/>
          </p:nvSpPr>
          <p:spPr>
            <a:xfrm>
              <a:off x="8889537" y="4040060"/>
              <a:ext cx="175690"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B61D7">
                      <a:alpha val="100000"/>
                    </a:srgbClr>
                  </a:solidFill>
                  <a:latin typeface="Arial"/>
                  <a:cs typeface="Arial"/>
                </a:rPr>
                <a:t>sur</a:t>
              </a:r>
            </a:p>
          </p:txBody>
        </p:sp>
        <p:sp>
          <p:nvSpPr>
            <p:cNvPr id="218" name="tx218"/>
            <p:cNvSpPr/>
            <p:nvPr/>
          </p:nvSpPr>
          <p:spPr>
            <a:xfrm>
              <a:off x="8649569" y="2964481"/>
              <a:ext cx="203912"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D6F86">
                      <a:alpha val="100000"/>
                    </a:srgbClr>
                  </a:solidFill>
                  <a:latin typeface="Arial"/>
                  <a:cs typeface="Arial"/>
                </a:rPr>
                <a:t>ven</a:t>
              </a:r>
            </a:p>
          </p:txBody>
        </p:sp>
        <p:sp>
          <p:nvSpPr>
            <p:cNvPr id="219" name="tx219"/>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(n=7)</a:t>
              </a:r>
            </a:p>
          </p:txBody>
        </p:sp>
        <p:sp>
          <p:nvSpPr>
            <p:cNvPr id="220" name="tx220"/>
            <p:cNvSpPr/>
            <p:nvPr/>
          </p:nvSpPr>
          <p:spPr>
            <a:xfrm>
              <a:off x="7323522" y="2371887"/>
              <a:ext cx="84056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(n=25)</a:t>
              </a:r>
            </a:p>
          </p:txBody>
        </p:sp>
        <p:sp>
          <p:nvSpPr>
            <p:cNvPr id="221" name="tx221"/>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(n=3)</a:t>
              </a:r>
            </a:p>
          </p:txBody>
        </p:sp>
        <p:sp>
          <p:nvSpPr>
            <p:cNvPr id="222" name="rc222"/>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223" name="rc223"/>
            <p:cNvSpPr/>
            <p:nvPr/>
          </p:nvSpPr>
          <p:spPr>
            <a:xfrm>
              <a:off x="782627" y="1734287"/>
              <a:ext cx="3113775" cy="214862"/>
            </a:xfrm>
            <a:prstGeom prst="rect">
              <a:avLst/>
            </a:prstGeom>
            <a:solidFill>
              <a:srgbClr val="B3B3B3">
                <a:alpha val="100000"/>
              </a:srgbClr>
            </a:solidFill>
          </p:spPr>
          <p:txBody>
            <a:bodyPr/>
            <a:lstStyle/>
            <a:p/>
          </p:txBody>
        </p:sp>
        <p:sp>
          <p:nvSpPr>
            <p:cNvPr id="224" name="tx224"/>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225" name="rc225"/>
            <p:cNvSpPr/>
            <p:nvPr/>
          </p:nvSpPr>
          <p:spPr>
            <a:xfrm>
              <a:off x="3965991" y="1734287"/>
              <a:ext cx="3113775" cy="214862"/>
            </a:xfrm>
            <a:prstGeom prst="rect">
              <a:avLst/>
            </a:prstGeom>
            <a:solidFill>
              <a:srgbClr val="B3B3B3">
                <a:alpha val="100000"/>
              </a:srgbClr>
            </a:solidFill>
          </p:spPr>
          <p:txBody>
            <a:bodyPr/>
            <a:lstStyle/>
            <a:p/>
          </p:txBody>
        </p:sp>
        <p:sp>
          <p:nvSpPr>
            <p:cNvPr id="226" name="tx226"/>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227" name="rc227"/>
            <p:cNvSpPr/>
            <p:nvPr/>
          </p:nvSpPr>
          <p:spPr>
            <a:xfrm>
              <a:off x="7149355" y="1734287"/>
              <a:ext cx="3113775" cy="214862"/>
            </a:xfrm>
            <a:prstGeom prst="rect">
              <a:avLst/>
            </a:prstGeom>
            <a:solidFill>
              <a:srgbClr val="B3B3B3">
                <a:alpha val="100000"/>
              </a:srgbClr>
            </a:solidFill>
          </p:spPr>
          <p:txBody>
            <a:bodyPr/>
            <a:lstStyle/>
            <a:p/>
          </p:txBody>
        </p:sp>
        <p:sp>
          <p:nvSpPr>
            <p:cNvPr id="228" name="tx228"/>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229" name="pl229"/>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0" name="pl230"/>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1" name="pl231"/>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2" name="pl232"/>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3" name="pl233"/>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34" name="tx234"/>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35" name="tx235"/>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36" name="tx236"/>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37" name="tx237"/>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38" name="tx238"/>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39" name="pl239"/>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0" name="pl240"/>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1" name="pl241"/>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2" name="pl242"/>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3" name="pl243"/>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44" name="tx244"/>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45" name="tx245"/>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46" name="tx246"/>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47" name="tx247"/>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48" name="tx248"/>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49" name="pl249"/>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0" name="pl250"/>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1" name="pl251"/>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2" name="pl252"/>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3" name="pl253"/>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54" name="tx254"/>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55" name="tx255"/>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56" name="tx256"/>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57" name="tx257"/>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58" name="tx258"/>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59" name="tx259"/>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60" name="tx260"/>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61" name="tx261"/>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62" name="tx262"/>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63" name="tx263"/>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64" name="pl264"/>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65" name="pl265"/>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66" name="pl266"/>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67" name="pl267"/>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68" name="pl268"/>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69" name="tx269"/>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70" name="tx270"/>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71" name="tx271"/>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72" name="tx272"/>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273" name="tx273"/>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74" name="tx274"/>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75" name="tx275"/>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76" name="tx276"/>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77" name="tx277"/>
            <p:cNvSpPr/>
            <p:nvPr/>
          </p:nvSpPr>
          <p:spPr>
            <a:xfrm>
              <a:off x="782627" y="1123783"/>
              <a:ext cx="42398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AMR</a:t>
              </a:r>
            </a:p>
          </p:txBody>
        </p:sp>
        <p:sp>
          <p:nvSpPr>
            <p:cNvPr id="278" name="tx278"/>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79" name="tx279"/>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80"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691746"/>
              <a:ext cx="3494417" cy="653455"/>
            </a:xfrm>
            <a:custGeom>
              <a:avLst/>
              <a:pathLst>
                <a:path w="3494417" h="653455">
                  <a:moveTo>
                    <a:pt x="0" y="217818"/>
                  </a:moveTo>
                  <a:lnTo>
                    <a:pt x="151931" y="326727"/>
                  </a:lnTo>
                  <a:lnTo>
                    <a:pt x="303862" y="435636"/>
                  </a:lnTo>
                  <a:lnTo>
                    <a:pt x="455793" y="435636"/>
                  </a:lnTo>
                  <a:lnTo>
                    <a:pt x="607724" y="544546"/>
                  </a:lnTo>
                  <a:lnTo>
                    <a:pt x="759656" y="435636"/>
                  </a:lnTo>
                  <a:lnTo>
                    <a:pt x="911587" y="544546"/>
                  </a:lnTo>
                  <a:lnTo>
                    <a:pt x="1063518" y="653455"/>
                  </a:lnTo>
                  <a:lnTo>
                    <a:pt x="1215449" y="435636"/>
                  </a:lnTo>
                  <a:lnTo>
                    <a:pt x="1367380" y="544546"/>
                  </a:lnTo>
                  <a:lnTo>
                    <a:pt x="1519312" y="544546"/>
                  </a:lnTo>
                  <a:lnTo>
                    <a:pt x="1671243" y="544546"/>
                  </a:lnTo>
                  <a:lnTo>
                    <a:pt x="1823174" y="544546"/>
                  </a:lnTo>
                  <a:lnTo>
                    <a:pt x="1975105" y="435636"/>
                  </a:lnTo>
                  <a:lnTo>
                    <a:pt x="2127036" y="217818"/>
                  </a:lnTo>
                  <a:lnTo>
                    <a:pt x="2278968" y="217818"/>
                  </a:lnTo>
                  <a:lnTo>
                    <a:pt x="2430899" y="326727"/>
                  </a:lnTo>
                  <a:lnTo>
                    <a:pt x="2582830" y="108909"/>
                  </a:lnTo>
                  <a:lnTo>
                    <a:pt x="2734761" y="435636"/>
                  </a:lnTo>
                  <a:lnTo>
                    <a:pt x="2886692" y="217818"/>
                  </a:lnTo>
                  <a:lnTo>
                    <a:pt x="3038624" y="0"/>
                  </a:lnTo>
                  <a:lnTo>
                    <a:pt x="3190555" y="108909"/>
                  </a:lnTo>
                  <a:lnTo>
                    <a:pt x="3342486" y="0"/>
                  </a:lnTo>
                  <a:lnTo>
                    <a:pt x="3494417" y="217818"/>
                  </a:lnTo>
                </a:path>
              </a:pathLst>
            </a:custGeom>
            <a:ln w="27101" cap="flat">
              <a:solidFill>
                <a:srgbClr val="F26829">
                  <a:alpha val="50196"/>
                </a:srgbClr>
              </a:solidFill>
              <a:prstDash val="solid"/>
              <a:round/>
            </a:ln>
          </p:spPr>
          <p:txBody>
            <a:bodyPr/>
            <a:lstStyle/>
            <a:p/>
          </p:txBody>
        </p:sp>
        <p:sp>
          <p:nvSpPr>
            <p:cNvPr id="25" name="pl25"/>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6" name="pl26"/>
            <p:cNvSpPr/>
            <p:nvPr/>
          </p:nvSpPr>
          <p:spPr>
            <a:xfrm>
              <a:off x="970432" y="3691746"/>
              <a:ext cx="3494417" cy="653455"/>
            </a:xfrm>
            <a:custGeom>
              <a:avLst/>
              <a:pathLst>
                <a:path w="3494417" h="653455">
                  <a:moveTo>
                    <a:pt x="0" y="217818"/>
                  </a:moveTo>
                  <a:lnTo>
                    <a:pt x="151931" y="326727"/>
                  </a:lnTo>
                  <a:lnTo>
                    <a:pt x="303862" y="435636"/>
                  </a:lnTo>
                  <a:lnTo>
                    <a:pt x="455793" y="435636"/>
                  </a:lnTo>
                  <a:lnTo>
                    <a:pt x="607724" y="544546"/>
                  </a:lnTo>
                  <a:lnTo>
                    <a:pt x="759656" y="435636"/>
                  </a:lnTo>
                  <a:lnTo>
                    <a:pt x="911587" y="544546"/>
                  </a:lnTo>
                  <a:lnTo>
                    <a:pt x="1063518" y="653455"/>
                  </a:lnTo>
                  <a:lnTo>
                    <a:pt x="1215449" y="435636"/>
                  </a:lnTo>
                  <a:lnTo>
                    <a:pt x="1367380" y="544546"/>
                  </a:lnTo>
                  <a:lnTo>
                    <a:pt x="1519312" y="544546"/>
                  </a:lnTo>
                  <a:lnTo>
                    <a:pt x="1671243" y="544546"/>
                  </a:lnTo>
                  <a:lnTo>
                    <a:pt x="1823174" y="544546"/>
                  </a:lnTo>
                  <a:lnTo>
                    <a:pt x="1975105" y="435636"/>
                  </a:lnTo>
                  <a:lnTo>
                    <a:pt x="2127036" y="217818"/>
                  </a:lnTo>
                  <a:lnTo>
                    <a:pt x="2278968" y="217818"/>
                  </a:lnTo>
                  <a:lnTo>
                    <a:pt x="2430899" y="326727"/>
                  </a:lnTo>
                  <a:lnTo>
                    <a:pt x="2582830" y="108909"/>
                  </a:lnTo>
                  <a:lnTo>
                    <a:pt x="2734761" y="435636"/>
                  </a:lnTo>
                  <a:lnTo>
                    <a:pt x="2886692" y="217818"/>
                  </a:lnTo>
                  <a:lnTo>
                    <a:pt x="3038624" y="0"/>
                  </a:lnTo>
                  <a:lnTo>
                    <a:pt x="3190555" y="108909"/>
                  </a:lnTo>
                  <a:lnTo>
                    <a:pt x="3342486" y="0"/>
                  </a:lnTo>
                  <a:lnTo>
                    <a:pt x="3494417" y="217818"/>
                  </a:lnTo>
                </a:path>
              </a:pathLst>
            </a:custGeom>
            <a:ln w="65043" cap="flat">
              <a:solidFill>
                <a:srgbClr val="000000">
                  <a:alpha val="100000"/>
                </a:srgbClr>
              </a:solidFill>
              <a:prstDash val="solid"/>
              <a:round/>
            </a:ln>
          </p:spPr>
          <p:txBody>
            <a:bodyPr/>
            <a:lstStyle/>
            <a:p/>
          </p:txBody>
        </p:sp>
        <p:sp>
          <p:nvSpPr>
            <p:cNvPr id="27" name="pl27"/>
            <p:cNvSpPr/>
            <p:nvPr/>
          </p:nvSpPr>
          <p:spPr>
            <a:xfrm>
              <a:off x="970432" y="3691746"/>
              <a:ext cx="3494417" cy="653455"/>
            </a:xfrm>
            <a:custGeom>
              <a:avLst/>
              <a:pathLst>
                <a:path w="3494417" h="653455">
                  <a:moveTo>
                    <a:pt x="0" y="217818"/>
                  </a:moveTo>
                  <a:lnTo>
                    <a:pt x="151931" y="326727"/>
                  </a:lnTo>
                  <a:lnTo>
                    <a:pt x="303862" y="435636"/>
                  </a:lnTo>
                  <a:lnTo>
                    <a:pt x="455793" y="435636"/>
                  </a:lnTo>
                  <a:lnTo>
                    <a:pt x="607724" y="544546"/>
                  </a:lnTo>
                  <a:lnTo>
                    <a:pt x="759656" y="435636"/>
                  </a:lnTo>
                  <a:lnTo>
                    <a:pt x="911587" y="544546"/>
                  </a:lnTo>
                  <a:lnTo>
                    <a:pt x="1063518" y="653455"/>
                  </a:lnTo>
                  <a:lnTo>
                    <a:pt x="1215449" y="435636"/>
                  </a:lnTo>
                  <a:lnTo>
                    <a:pt x="1367380" y="544546"/>
                  </a:lnTo>
                  <a:lnTo>
                    <a:pt x="1519312" y="544546"/>
                  </a:lnTo>
                  <a:lnTo>
                    <a:pt x="1671243" y="544546"/>
                  </a:lnTo>
                  <a:lnTo>
                    <a:pt x="1823174" y="544546"/>
                  </a:lnTo>
                  <a:lnTo>
                    <a:pt x="1975105" y="435636"/>
                  </a:lnTo>
                  <a:lnTo>
                    <a:pt x="2127036" y="217818"/>
                  </a:lnTo>
                  <a:lnTo>
                    <a:pt x="2278968" y="217818"/>
                  </a:lnTo>
                  <a:lnTo>
                    <a:pt x="2430899" y="326727"/>
                  </a:lnTo>
                  <a:lnTo>
                    <a:pt x="2582830" y="108909"/>
                  </a:lnTo>
                  <a:lnTo>
                    <a:pt x="2734761" y="435636"/>
                  </a:lnTo>
                  <a:lnTo>
                    <a:pt x="2886692" y="217818"/>
                  </a:lnTo>
                  <a:lnTo>
                    <a:pt x="3038624" y="0"/>
                  </a:lnTo>
                  <a:lnTo>
                    <a:pt x="3190555" y="108909"/>
                  </a:lnTo>
                  <a:lnTo>
                    <a:pt x="3342486" y="0"/>
                  </a:lnTo>
                  <a:lnTo>
                    <a:pt x="3494417" y="217818"/>
                  </a:lnTo>
                </a:path>
              </a:pathLst>
            </a:custGeom>
            <a:ln w="40651" cap="flat">
              <a:solidFill>
                <a:srgbClr val="F26829">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94567" y="3621786"/>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40287" y="36658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1" name="pg31"/>
            <p:cNvSpPr/>
            <p:nvPr/>
          </p:nvSpPr>
          <p:spPr>
            <a:xfrm>
              <a:off x="3781260" y="3621786"/>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36658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 name="pg33"/>
            <p:cNvSpPr/>
            <p:nvPr/>
          </p:nvSpPr>
          <p:spPr>
            <a:xfrm>
              <a:off x="4388985" y="3621786"/>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1"/>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34705" y="36658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58618" y="6154255"/>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48" name="pl48"/>
            <p:cNvSpPr/>
            <p:nvPr/>
          </p:nvSpPr>
          <p:spPr>
            <a:xfrm>
              <a:off x="2058618" y="6154255"/>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49" name="pl49"/>
            <p:cNvSpPr/>
            <p:nvPr/>
          </p:nvSpPr>
          <p:spPr>
            <a:xfrm>
              <a:off x="2727689"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0" name="tx50"/>
            <p:cNvSpPr/>
            <p:nvPr/>
          </p:nvSpPr>
          <p:spPr>
            <a:xfrm>
              <a:off x="2325718"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51" name="tx51"/>
            <p:cNvSpPr/>
            <p:nvPr/>
          </p:nvSpPr>
          <p:spPr>
            <a:xfrm>
              <a:off x="299478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3800655"/>
              <a:ext cx="3494417" cy="653455"/>
            </a:xfrm>
            <a:custGeom>
              <a:avLst/>
              <a:pathLst>
                <a:path w="3494417" h="653455">
                  <a:moveTo>
                    <a:pt x="0" y="326727"/>
                  </a:moveTo>
                  <a:lnTo>
                    <a:pt x="151931" y="544546"/>
                  </a:lnTo>
                  <a:lnTo>
                    <a:pt x="303862" y="435636"/>
                  </a:lnTo>
                  <a:lnTo>
                    <a:pt x="455793" y="435636"/>
                  </a:lnTo>
                  <a:lnTo>
                    <a:pt x="607724" y="326727"/>
                  </a:lnTo>
                  <a:lnTo>
                    <a:pt x="759656" y="217818"/>
                  </a:lnTo>
                  <a:lnTo>
                    <a:pt x="911587" y="435636"/>
                  </a:lnTo>
                  <a:lnTo>
                    <a:pt x="1063518" y="435636"/>
                  </a:lnTo>
                  <a:lnTo>
                    <a:pt x="1215449" y="435636"/>
                  </a:lnTo>
                  <a:lnTo>
                    <a:pt x="1367380" y="326727"/>
                  </a:lnTo>
                  <a:lnTo>
                    <a:pt x="1519312" y="326727"/>
                  </a:lnTo>
                  <a:lnTo>
                    <a:pt x="1671243" y="435636"/>
                  </a:lnTo>
                  <a:lnTo>
                    <a:pt x="1823174" y="435636"/>
                  </a:lnTo>
                  <a:lnTo>
                    <a:pt x="1975105" y="435636"/>
                  </a:lnTo>
                  <a:lnTo>
                    <a:pt x="2127036" y="435636"/>
                  </a:lnTo>
                  <a:lnTo>
                    <a:pt x="2278968" y="326727"/>
                  </a:lnTo>
                  <a:lnTo>
                    <a:pt x="2430899" y="326727"/>
                  </a:lnTo>
                  <a:lnTo>
                    <a:pt x="2582830" y="0"/>
                  </a:lnTo>
                  <a:lnTo>
                    <a:pt x="2734761" y="653455"/>
                  </a:lnTo>
                  <a:lnTo>
                    <a:pt x="2886692" y="544546"/>
                  </a:lnTo>
                  <a:lnTo>
                    <a:pt x="3038624" y="435636"/>
                  </a:lnTo>
                  <a:lnTo>
                    <a:pt x="3190555" y="653455"/>
                  </a:lnTo>
                  <a:lnTo>
                    <a:pt x="3342486" y="0"/>
                  </a:lnTo>
                  <a:lnTo>
                    <a:pt x="3494417" y="0"/>
                  </a:lnTo>
                </a:path>
              </a:pathLst>
            </a:custGeom>
            <a:ln w="27101" cap="flat">
              <a:solidFill>
                <a:srgbClr val="F26829">
                  <a:alpha val="50196"/>
                </a:srgbClr>
              </a:solidFill>
              <a:prstDash val="solid"/>
              <a:round/>
            </a:ln>
          </p:spPr>
          <p:txBody>
            <a:bodyPr/>
            <a:lstStyle/>
            <a:p/>
          </p:txBody>
        </p:sp>
        <p:sp>
          <p:nvSpPr>
            <p:cNvPr id="74" name="pl74"/>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5" name="pl75"/>
            <p:cNvSpPr/>
            <p:nvPr/>
          </p:nvSpPr>
          <p:spPr>
            <a:xfrm>
              <a:off x="5335683" y="3800655"/>
              <a:ext cx="3494417" cy="653455"/>
            </a:xfrm>
            <a:custGeom>
              <a:avLst/>
              <a:pathLst>
                <a:path w="3494417" h="653455">
                  <a:moveTo>
                    <a:pt x="0" y="326727"/>
                  </a:moveTo>
                  <a:lnTo>
                    <a:pt x="151931" y="544546"/>
                  </a:lnTo>
                  <a:lnTo>
                    <a:pt x="303862" y="435636"/>
                  </a:lnTo>
                  <a:lnTo>
                    <a:pt x="455793" y="435636"/>
                  </a:lnTo>
                  <a:lnTo>
                    <a:pt x="607724" y="326727"/>
                  </a:lnTo>
                  <a:lnTo>
                    <a:pt x="759656" y="217818"/>
                  </a:lnTo>
                  <a:lnTo>
                    <a:pt x="911587" y="435636"/>
                  </a:lnTo>
                  <a:lnTo>
                    <a:pt x="1063518" y="435636"/>
                  </a:lnTo>
                  <a:lnTo>
                    <a:pt x="1215449" y="435636"/>
                  </a:lnTo>
                  <a:lnTo>
                    <a:pt x="1367380" y="326727"/>
                  </a:lnTo>
                  <a:lnTo>
                    <a:pt x="1519312" y="326727"/>
                  </a:lnTo>
                  <a:lnTo>
                    <a:pt x="1671243" y="435636"/>
                  </a:lnTo>
                  <a:lnTo>
                    <a:pt x="1823174" y="435636"/>
                  </a:lnTo>
                  <a:lnTo>
                    <a:pt x="1975105" y="435636"/>
                  </a:lnTo>
                  <a:lnTo>
                    <a:pt x="2127036" y="435636"/>
                  </a:lnTo>
                  <a:lnTo>
                    <a:pt x="2278968" y="326727"/>
                  </a:lnTo>
                  <a:lnTo>
                    <a:pt x="2430899" y="326727"/>
                  </a:lnTo>
                  <a:lnTo>
                    <a:pt x="2582830" y="0"/>
                  </a:lnTo>
                  <a:lnTo>
                    <a:pt x="2734761" y="653455"/>
                  </a:lnTo>
                  <a:lnTo>
                    <a:pt x="2886692" y="544546"/>
                  </a:lnTo>
                  <a:lnTo>
                    <a:pt x="3038624" y="435636"/>
                  </a:lnTo>
                  <a:lnTo>
                    <a:pt x="3190555" y="653455"/>
                  </a:lnTo>
                  <a:lnTo>
                    <a:pt x="3342486" y="0"/>
                  </a:lnTo>
                  <a:lnTo>
                    <a:pt x="3494417" y="0"/>
                  </a:lnTo>
                </a:path>
              </a:pathLst>
            </a:custGeom>
            <a:ln w="65043" cap="flat">
              <a:solidFill>
                <a:srgbClr val="000000">
                  <a:alpha val="100000"/>
                </a:srgbClr>
              </a:solidFill>
              <a:prstDash val="solid"/>
              <a:round/>
            </a:ln>
          </p:spPr>
          <p:txBody>
            <a:bodyPr/>
            <a:lstStyle/>
            <a:p/>
          </p:txBody>
        </p:sp>
        <p:sp>
          <p:nvSpPr>
            <p:cNvPr id="76" name="pl76"/>
            <p:cNvSpPr/>
            <p:nvPr/>
          </p:nvSpPr>
          <p:spPr>
            <a:xfrm>
              <a:off x="5335683" y="3800655"/>
              <a:ext cx="3494417" cy="653455"/>
            </a:xfrm>
            <a:custGeom>
              <a:avLst/>
              <a:pathLst>
                <a:path w="3494417" h="653455">
                  <a:moveTo>
                    <a:pt x="0" y="326727"/>
                  </a:moveTo>
                  <a:lnTo>
                    <a:pt x="151931" y="544546"/>
                  </a:lnTo>
                  <a:lnTo>
                    <a:pt x="303862" y="435636"/>
                  </a:lnTo>
                  <a:lnTo>
                    <a:pt x="455793" y="435636"/>
                  </a:lnTo>
                  <a:lnTo>
                    <a:pt x="607724" y="326727"/>
                  </a:lnTo>
                  <a:lnTo>
                    <a:pt x="759656" y="217818"/>
                  </a:lnTo>
                  <a:lnTo>
                    <a:pt x="911587" y="435636"/>
                  </a:lnTo>
                  <a:lnTo>
                    <a:pt x="1063518" y="435636"/>
                  </a:lnTo>
                  <a:lnTo>
                    <a:pt x="1215449" y="435636"/>
                  </a:lnTo>
                  <a:lnTo>
                    <a:pt x="1367380" y="326727"/>
                  </a:lnTo>
                  <a:lnTo>
                    <a:pt x="1519312" y="326727"/>
                  </a:lnTo>
                  <a:lnTo>
                    <a:pt x="1671243" y="435636"/>
                  </a:lnTo>
                  <a:lnTo>
                    <a:pt x="1823174" y="435636"/>
                  </a:lnTo>
                  <a:lnTo>
                    <a:pt x="1975105" y="435636"/>
                  </a:lnTo>
                  <a:lnTo>
                    <a:pt x="2127036" y="435636"/>
                  </a:lnTo>
                  <a:lnTo>
                    <a:pt x="2278968" y="326727"/>
                  </a:lnTo>
                  <a:lnTo>
                    <a:pt x="2430899" y="326727"/>
                  </a:lnTo>
                  <a:lnTo>
                    <a:pt x="2582830" y="0"/>
                  </a:lnTo>
                  <a:lnTo>
                    <a:pt x="2734761" y="653455"/>
                  </a:lnTo>
                  <a:lnTo>
                    <a:pt x="2886692" y="544546"/>
                  </a:lnTo>
                  <a:lnTo>
                    <a:pt x="3038624" y="435636"/>
                  </a:lnTo>
                  <a:lnTo>
                    <a:pt x="3190555" y="653455"/>
                  </a:lnTo>
                  <a:lnTo>
                    <a:pt x="3342486" y="0"/>
                  </a:lnTo>
                  <a:lnTo>
                    <a:pt x="3494417" y="0"/>
                  </a:lnTo>
                </a:path>
              </a:pathLst>
            </a:custGeom>
            <a:ln w="40651" cap="flat">
              <a:solidFill>
                <a:srgbClr val="F26829">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59818" y="3839604"/>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305538" y="38853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0" name="pg80"/>
            <p:cNvSpPr/>
            <p:nvPr/>
          </p:nvSpPr>
          <p:spPr>
            <a:xfrm>
              <a:off x="8146511" y="4057423"/>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92231" y="41028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2" name="pg82"/>
            <p:cNvSpPr/>
            <p:nvPr/>
          </p:nvSpPr>
          <p:spPr>
            <a:xfrm>
              <a:off x="8754236" y="3512877"/>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99956" y="355960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423869" y="6154255"/>
              <a:ext cx="175564" cy="0"/>
            </a:xfrm>
            <a:custGeom>
              <a:avLst/>
              <a:pathLst>
                <a:path w="175564" h="0">
                  <a:moveTo>
                    <a:pt x="0" y="0"/>
                  </a:moveTo>
                  <a:lnTo>
                    <a:pt x="175564" y="0"/>
                  </a:lnTo>
                </a:path>
              </a:pathLst>
            </a:custGeom>
            <a:ln w="27101" cap="flat">
              <a:solidFill>
                <a:srgbClr val="F26829">
                  <a:alpha val="50196"/>
                </a:srgbClr>
              </a:solidFill>
              <a:prstDash val="solid"/>
              <a:round/>
            </a:ln>
          </p:spPr>
          <p:txBody>
            <a:bodyPr/>
            <a:lstStyle/>
            <a:p/>
          </p:txBody>
        </p:sp>
        <p:sp>
          <p:nvSpPr>
            <p:cNvPr id="97" name="pl97"/>
            <p:cNvSpPr/>
            <p:nvPr/>
          </p:nvSpPr>
          <p:spPr>
            <a:xfrm>
              <a:off x="6423869" y="6154255"/>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98" name="pl98"/>
            <p:cNvSpPr/>
            <p:nvPr/>
          </p:nvSpPr>
          <p:spPr>
            <a:xfrm>
              <a:off x="7092940"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9" name="tx99"/>
            <p:cNvSpPr/>
            <p:nvPr/>
          </p:nvSpPr>
          <p:spPr>
            <a:xfrm>
              <a:off x="6690969"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00" name="tx100"/>
            <p:cNvSpPr/>
            <p:nvPr/>
          </p:nvSpPr>
          <p:spPr>
            <a:xfrm>
              <a:off x="73600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95216" y="401542"/>
              <a:ext cx="262788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AMR,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6% of children who received DTP1 did not receive DTP3 (left), and 7%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2023, AMR DTP drop-out was the same as and DTP-MCV drop-out was the same as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338570" cy="584946"/>
            </a:xfrm>
            <a:prstGeom prst="rect">
              <a:avLst/>
            </a:prstGeom>
            <a:solidFill>
              <a:srgbClr val="EBEBEB">
                <a:alpha val="100000"/>
              </a:srgbClr>
            </a:solidFill>
          </p:spPr>
          <p:txBody>
            <a:bodyPr/>
            <a:lstStyle/>
            <a:p/>
          </p:txBody>
        </p:sp>
        <p:sp>
          <p:nvSpPr>
            <p:cNvPr id="6" name="pl6"/>
            <p:cNvSpPr/>
            <p:nvPr/>
          </p:nvSpPr>
          <p:spPr>
            <a:xfrm>
              <a:off x="695044" y="13356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 name="pl7"/>
            <p:cNvSpPr/>
            <p:nvPr/>
          </p:nvSpPr>
          <p:spPr>
            <a:xfrm>
              <a:off x="695044" y="11401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 name="pl8"/>
            <p:cNvSpPr/>
            <p:nvPr/>
          </p:nvSpPr>
          <p:spPr>
            <a:xfrm>
              <a:off x="695044" y="9446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 name="pl9"/>
            <p:cNvSpPr/>
            <p:nvPr/>
          </p:nvSpPr>
          <p:spPr>
            <a:xfrm>
              <a:off x="877577"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12095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364329"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1607706"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1851082"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695044" y="143343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 name="pl15"/>
            <p:cNvSpPr/>
            <p:nvPr/>
          </p:nvSpPr>
          <p:spPr>
            <a:xfrm>
              <a:off x="695044" y="123793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 name="pl16"/>
            <p:cNvSpPr/>
            <p:nvPr/>
          </p:nvSpPr>
          <p:spPr>
            <a:xfrm>
              <a:off x="695044" y="10424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 name="pl17"/>
            <p:cNvSpPr/>
            <p:nvPr/>
          </p:nvSpPr>
          <p:spPr>
            <a:xfrm>
              <a:off x="75588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999265"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242641"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48601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172939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197277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755888"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24" name="pl24"/>
            <p:cNvSpPr/>
            <p:nvPr/>
          </p:nvSpPr>
          <p:spPr>
            <a:xfrm>
              <a:off x="755888" y="140215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40651" cap="flat">
              <a:solidFill>
                <a:srgbClr val="BEBEBE">
                  <a:alpha val="69803"/>
                </a:srgbClr>
              </a:solidFill>
              <a:prstDash val="solid"/>
              <a:round/>
            </a:ln>
          </p:spPr>
          <p:txBody>
            <a:bodyPr/>
            <a:lstStyle/>
            <a:p/>
          </p:txBody>
        </p:sp>
        <p:sp>
          <p:nvSpPr>
            <p:cNvPr id="25" name="pl25"/>
            <p:cNvSpPr/>
            <p:nvPr/>
          </p:nvSpPr>
          <p:spPr>
            <a:xfrm>
              <a:off x="755888" y="140215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26" name="pl26"/>
            <p:cNvSpPr/>
            <p:nvPr/>
          </p:nvSpPr>
          <p:spPr>
            <a:xfrm>
              <a:off x="755888" y="132395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27" name="pl27"/>
            <p:cNvSpPr/>
            <p:nvPr/>
          </p:nvSpPr>
          <p:spPr>
            <a:xfrm>
              <a:off x="755888" y="132395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28" name="pl28"/>
            <p:cNvSpPr/>
            <p:nvPr/>
          </p:nvSpPr>
          <p:spPr>
            <a:xfrm>
              <a:off x="755888" y="137869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29" name="pl29"/>
            <p:cNvSpPr/>
            <p:nvPr/>
          </p:nvSpPr>
          <p:spPr>
            <a:xfrm>
              <a:off x="755888" y="137087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30" name="pl30"/>
            <p:cNvSpPr/>
            <p:nvPr/>
          </p:nvSpPr>
          <p:spPr>
            <a:xfrm>
              <a:off x="755888" y="132395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31" name="pl31"/>
            <p:cNvSpPr/>
            <p:nvPr/>
          </p:nvSpPr>
          <p:spPr>
            <a:xfrm>
              <a:off x="755888" y="133959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32" name="pl32"/>
            <p:cNvSpPr/>
            <p:nvPr/>
          </p:nvSpPr>
          <p:spPr>
            <a:xfrm>
              <a:off x="755888" y="140997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33" name="pl33"/>
            <p:cNvSpPr/>
            <p:nvPr/>
          </p:nvSpPr>
          <p:spPr>
            <a:xfrm>
              <a:off x="755888" y="1394337"/>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34" name="pl34"/>
            <p:cNvSpPr/>
            <p:nvPr/>
          </p:nvSpPr>
          <p:spPr>
            <a:xfrm>
              <a:off x="755888" y="140215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35" name="pl35"/>
            <p:cNvSpPr/>
            <p:nvPr/>
          </p:nvSpPr>
          <p:spPr>
            <a:xfrm>
              <a:off x="755888" y="140215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36" name="pl36"/>
            <p:cNvSpPr/>
            <p:nvPr/>
          </p:nvSpPr>
          <p:spPr>
            <a:xfrm>
              <a:off x="755888" y="143343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7" name="pl37"/>
            <p:cNvSpPr/>
            <p:nvPr/>
          </p:nvSpPr>
          <p:spPr>
            <a:xfrm>
              <a:off x="755888" y="1097172"/>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38" name="pl38"/>
            <p:cNvSpPr/>
            <p:nvPr/>
          </p:nvSpPr>
          <p:spPr>
            <a:xfrm>
              <a:off x="755888" y="131613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39" name="pl39"/>
            <p:cNvSpPr/>
            <p:nvPr/>
          </p:nvSpPr>
          <p:spPr>
            <a:xfrm>
              <a:off x="755888" y="137087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40" name="pl40"/>
            <p:cNvSpPr/>
            <p:nvPr/>
          </p:nvSpPr>
          <p:spPr>
            <a:xfrm>
              <a:off x="755888" y="136305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41" name="pl41"/>
            <p:cNvSpPr/>
            <p:nvPr/>
          </p:nvSpPr>
          <p:spPr>
            <a:xfrm>
              <a:off x="755888" y="136305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42" name="pl42"/>
            <p:cNvSpPr/>
            <p:nvPr/>
          </p:nvSpPr>
          <p:spPr>
            <a:xfrm>
              <a:off x="755888" y="132395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43" name="pl43"/>
            <p:cNvSpPr/>
            <p:nvPr/>
          </p:nvSpPr>
          <p:spPr>
            <a:xfrm>
              <a:off x="755888" y="140215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44" name="pl44"/>
            <p:cNvSpPr/>
            <p:nvPr/>
          </p:nvSpPr>
          <p:spPr>
            <a:xfrm>
              <a:off x="755888" y="118319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5" name="pl45"/>
            <p:cNvSpPr/>
            <p:nvPr/>
          </p:nvSpPr>
          <p:spPr>
            <a:xfrm>
              <a:off x="755888" y="1386517"/>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46" name="pl46"/>
            <p:cNvSpPr/>
            <p:nvPr/>
          </p:nvSpPr>
          <p:spPr>
            <a:xfrm>
              <a:off x="755888" y="140997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47" name="pl47"/>
            <p:cNvSpPr/>
            <p:nvPr/>
          </p:nvSpPr>
          <p:spPr>
            <a:xfrm>
              <a:off x="755888" y="134741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48" name="pl48"/>
            <p:cNvSpPr/>
            <p:nvPr/>
          </p:nvSpPr>
          <p:spPr>
            <a:xfrm>
              <a:off x="755888" y="141779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49" name="pl49"/>
            <p:cNvSpPr/>
            <p:nvPr/>
          </p:nvSpPr>
          <p:spPr>
            <a:xfrm>
              <a:off x="755888" y="123793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50" name="pl50"/>
            <p:cNvSpPr/>
            <p:nvPr/>
          </p:nvSpPr>
          <p:spPr>
            <a:xfrm>
              <a:off x="755888" y="130831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51" name="pl51"/>
            <p:cNvSpPr/>
            <p:nvPr/>
          </p:nvSpPr>
          <p:spPr>
            <a:xfrm>
              <a:off x="755888" y="125357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52" name="pl52"/>
            <p:cNvSpPr/>
            <p:nvPr/>
          </p:nvSpPr>
          <p:spPr>
            <a:xfrm>
              <a:off x="755888" y="141779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53" name="pl53"/>
            <p:cNvSpPr/>
            <p:nvPr/>
          </p:nvSpPr>
          <p:spPr>
            <a:xfrm>
              <a:off x="755888" y="125357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54" name="pl54"/>
            <p:cNvSpPr/>
            <p:nvPr/>
          </p:nvSpPr>
          <p:spPr>
            <a:xfrm>
              <a:off x="755888" y="1394337"/>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55" name="pl55"/>
            <p:cNvSpPr/>
            <p:nvPr/>
          </p:nvSpPr>
          <p:spPr>
            <a:xfrm>
              <a:off x="755888" y="131613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56" name="pl56"/>
            <p:cNvSpPr/>
            <p:nvPr/>
          </p:nvSpPr>
          <p:spPr>
            <a:xfrm>
              <a:off x="755888" y="140215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57" name="pl57"/>
            <p:cNvSpPr/>
            <p:nvPr/>
          </p:nvSpPr>
          <p:spPr>
            <a:xfrm>
              <a:off x="755888" y="140215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58" name="pl58"/>
            <p:cNvSpPr/>
            <p:nvPr/>
          </p:nvSpPr>
          <p:spPr>
            <a:xfrm>
              <a:off x="755888" y="137869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59" name="pl59"/>
            <p:cNvSpPr/>
            <p:nvPr/>
          </p:nvSpPr>
          <p:spPr>
            <a:xfrm>
              <a:off x="755888" y="120665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60" name="pl60"/>
            <p:cNvSpPr/>
            <p:nvPr/>
          </p:nvSpPr>
          <p:spPr>
            <a:xfrm>
              <a:off x="755888"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61" name="pl61"/>
            <p:cNvSpPr/>
            <p:nvPr/>
          </p:nvSpPr>
          <p:spPr>
            <a:xfrm>
              <a:off x="755888" y="140215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40651" cap="flat">
              <a:solidFill>
                <a:srgbClr val="000000">
                  <a:alpha val="100000"/>
                </a:srgbClr>
              </a:solidFill>
              <a:prstDash val="solid"/>
              <a:round/>
            </a:ln>
          </p:spPr>
          <p:txBody>
            <a:bodyPr/>
            <a:lstStyle/>
            <a:p/>
          </p:txBody>
        </p:sp>
        <p:sp>
          <p:nvSpPr>
            <p:cNvPr id="62" name="pl62"/>
            <p:cNvSpPr/>
            <p:nvPr/>
          </p:nvSpPr>
          <p:spPr>
            <a:xfrm>
              <a:off x="755888" y="140215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F8766D">
                  <a:alpha val="100000"/>
                </a:srgbClr>
              </a:solidFill>
              <a:prstDash val="solid"/>
              <a:round/>
            </a:ln>
          </p:spPr>
          <p:txBody>
            <a:bodyPr/>
            <a:lstStyle/>
            <a:p/>
          </p:txBody>
        </p:sp>
        <p:sp>
          <p:nvSpPr>
            <p:cNvPr id="63" name="pl63"/>
            <p:cNvSpPr/>
            <p:nvPr/>
          </p:nvSpPr>
          <p:spPr>
            <a:xfrm>
              <a:off x="695044" y="143343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64" name="tx64"/>
            <p:cNvSpPr/>
            <p:nvPr/>
          </p:nvSpPr>
          <p:spPr>
            <a:xfrm>
              <a:off x="725743" y="12392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65" name="tx65"/>
            <p:cNvSpPr/>
            <p:nvPr/>
          </p:nvSpPr>
          <p:spPr>
            <a:xfrm>
              <a:off x="969120" y="1245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66" name="tx66"/>
            <p:cNvSpPr/>
            <p:nvPr/>
          </p:nvSpPr>
          <p:spPr>
            <a:xfrm>
              <a:off x="1212496" y="12545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67" name="tx67"/>
            <p:cNvSpPr/>
            <p:nvPr/>
          </p:nvSpPr>
          <p:spPr>
            <a:xfrm>
              <a:off x="1455873" y="12623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8" name="tx68"/>
            <p:cNvSpPr/>
            <p:nvPr/>
          </p:nvSpPr>
          <p:spPr>
            <a:xfrm>
              <a:off x="1699249" y="12688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9" name="tx69"/>
            <p:cNvSpPr/>
            <p:nvPr/>
          </p:nvSpPr>
          <p:spPr>
            <a:xfrm>
              <a:off x="1942625" y="12545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0" name="rc70"/>
            <p:cNvSpPr/>
            <p:nvPr/>
          </p:nvSpPr>
          <p:spPr>
            <a:xfrm>
              <a:off x="695044" y="1744477"/>
              <a:ext cx="1338570" cy="584946"/>
            </a:xfrm>
            <a:prstGeom prst="rect">
              <a:avLst/>
            </a:prstGeom>
            <a:solidFill>
              <a:srgbClr val="EBEBEB">
                <a:alpha val="100000"/>
              </a:srgbClr>
            </a:solidFill>
          </p:spPr>
          <p:txBody>
            <a:bodyPr/>
            <a:lstStyle/>
            <a:p/>
          </p:txBody>
        </p:sp>
        <p:sp>
          <p:nvSpPr>
            <p:cNvPr id="71" name="pl71"/>
            <p:cNvSpPr/>
            <p:nvPr/>
          </p:nvSpPr>
          <p:spPr>
            <a:xfrm>
              <a:off x="695044" y="220508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2" name="pl72"/>
            <p:cNvSpPr/>
            <p:nvPr/>
          </p:nvSpPr>
          <p:spPr>
            <a:xfrm>
              <a:off x="695044" y="200958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3" name="pl73"/>
            <p:cNvSpPr/>
            <p:nvPr/>
          </p:nvSpPr>
          <p:spPr>
            <a:xfrm>
              <a:off x="695044" y="181407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4" name="pl74"/>
            <p:cNvSpPr/>
            <p:nvPr/>
          </p:nvSpPr>
          <p:spPr>
            <a:xfrm>
              <a:off x="877577"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5" name="pl75"/>
            <p:cNvSpPr/>
            <p:nvPr/>
          </p:nvSpPr>
          <p:spPr>
            <a:xfrm>
              <a:off x="112095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6" name="pl76"/>
            <p:cNvSpPr/>
            <p:nvPr/>
          </p:nvSpPr>
          <p:spPr>
            <a:xfrm>
              <a:off x="1364329"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7" name="pl77"/>
            <p:cNvSpPr/>
            <p:nvPr/>
          </p:nvSpPr>
          <p:spPr>
            <a:xfrm>
              <a:off x="1607706"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8" name="pl78"/>
            <p:cNvSpPr/>
            <p:nvPr/>
          </p:nvSpPr>
          <p:spPr>
            <a:xfrm>
              <a:off x="1851082"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9" name="pl79"/>
            <p:cNvSpPr/>
            <p:nvPr/>
          </p:nvSpPr>
          <p:spPr>
            <a:xfrm>
              <a:off x="695044" y="230283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0" name="pl80"/>
            <p:cNvSpPr/>
            <p:nvPr/>
          </p:nvSpPr>
          <p:spPr>
            <a:xfrm>
              <a:off x="695044" y="21073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1" name="pl81"/>
            <p:cNvSpPr/>
            <p:nvPr/>
          </p:nvSpPr>
          <p:spPr>
            <a:xfrm>
              <a:off x="695044" y="191182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2" name="pl82"/>
            <p:cNvSpPr/>
            <p:nvPr/>
          </p:nvSpPr>
          <p:spPr>
            <a:xfrm>
              <a:off x="75588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3" name="pl83"/>
            <p:cNvSpPr/>
            <p:nvPr/>
          </p:nvSpPr>
          <p:spPr>
            <a:xfrm>
              <a:off x="999265"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4" name="pl84"/>
            <p:cNvSpPr/>
            <p:nvPr/>
          </p:nvSpPr>
          <p:spPr>
            <a:xfrm>
              <a:off x="1242641"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148601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172939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7" name="pl87"/>
            <p:cNvSpPr/>
            <p:nvPr/>
          </p:nvSpPr>
          <p:spPr>
            <a:xfrm>
              <a:off x="197277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 name="pl88"/>
            <p:cNvSpPr/>
            <p:nvPr/>
          </p:nvSpPr>
          <p:spPr>
            <a:xfrm>
              <a:off x="755888"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89" name="pl89"/>
            <p:cNvSpPr/>
            <p:nvPr/>
          </p:nvSpPr>
          <p:spPr>
            <a:xfrm>
              <a:off x="755888" y="220899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40651" cap="flat">
              <a:solidFill>
                <a:srgbClr val="BEBEBE">
                  <a:alpha val="69803"/>
                </a:srgbClr>
              </a:solidFill>
              <a:prstDash val="solid"/>
              <a:round/>
            </a:ln>
          </p:spPr>
          <p:txBody>
            <a:bodyPr/>
            <a:lstStyle/>
            <a:p/>
          </p:txBody>
        </p:sp>
        <p:sp>
          <p:nvSpPr>
            <p:cNvPr id="90" name="pl90"/>
            <p:cNvSpPr/>
            <p:nvPr/>
          </p:nvSpPr>
          <p:spPr>
            <a:xfrm>
              <a:off x="755888" y="227155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91" name="pl91"/>
            <p:cNvSpPr/>
            <p:nvPr/>
          </p:nvSpPr>
          <p:spPr>
            <a:xfrm>
              <a:off x="755888" y="219335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92" name="pl92"/>
            <p:cNvSpPr/>
            <p:nvPr/>
          </p:nvSpPr>
          <p:spPr>
            <a:xfrm>
              <a:off x="755888" y="219335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93" name="pl93"/>
            <p:cNvSpPr/>
            <p:nvPr/>
          </p:nvSpPr>
          <p:spPr>
            <a:xfrm>
              <a:off x="755888" y="224809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94" name="pl94"/>
            <p:cNvSpPr/>
            <p:nvPr/>
          </p:nvSpPr>
          <p:spPr>
            <a:xfrm>
              <a:off x="755888" y="224027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95" name="pl95"/>
            <p:cNvSpPr/>
            <p:nvPr/>
          </p:nvSpPr>
          <p:spPr>
            <a:xfrm>
              <a:off x="755888" y="219335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96" name="pl96"/>
            <p:cNvSpPr/>
            <p:nvPr/>
          </p:nvSpPr>
          <p:spPr>
            <a:xfrm>
              <a:off x="755888" y="220899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97" name="pl97"/>
            <p:cNvSpPr/>
            <p:nvPr/>
          </p:nvSpPr>
          <p:spPr>
            <a:xfrm>
              <a:off x="755888" y="227937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98" name="pl98"/>
            <p:cNvSpPr/>
            <p:nvPr/>
          </p:nvSpPr>
          <p:spPr>
            <a:xfrm>
              <a:off x="755888" y="226373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99" name="pl99"/>
            <p:cNvSpPr/>
            <p:nvPr/>
          </p:nvSpPr>
          <p:spPr>
            <a:xfrm>
              <a:off x="755888" y="227155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00" name="pl100"/>
            <p:cNvSpPr/>
            <p:nvPr/>
          </p:nvSpPr>
          <p:spPr>
            <a:xfrm>
              <a:off x="755888" y="227155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01" name="pl101"/>
            <p:cNvSpPr/>
            <p:nvPr/>
          </p:nvSpPr>
          <p:spPr>
            <a:xfrm>
              <a:off x="755888" y="230283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2" name="pl102"/>
            <p:cNvSpPr/>
            <p:nvPr/>
          </p:nvSpPr>
          <p:spPr>
            <a:xfrm>
              <a:off x="755888" y="196656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03" name="pl103"/>
            <p:cNvSpPr/>
            <p:nvPr/>
          </p:nvSpPr>
          <p:spPr>
            <a:xfrm>
              <a:off x="755888" y="218553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04" name="pl104"/>
            <p:cNvSpPr/>
            <p:nvPr/>
          </p:nvSpPr>
          <p:spPr>
            <a:xfrm>
              <a:off x="755888" y="224027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05" name="pl105"/>
            <p:cNvSpPr/>
            <p:nvPr/>
          </p:nvSpPr>
          <p:spPr>
            <a:xfrm>
              <a:off x="755888" y="2232454"/>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06" name="pl106"/>
            <p:cNvSpPr/>
            <p:nvPr/>
          </p:nvSpPr>
          <p:spPr>
            <a:xfrm>
              <a:off x="755888" y="2232454"/>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07" name="pl107"/>
            <p:cNvSpPr/>
            <p:nvPr/>
          </p:nvSpPr>
          <p:spPr>
            <a:xfrm>
              <a:off x="755888" y="219335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08" name="pl108"/>
            <p:cNvSpPr/>
            <p:nvPr/>
          </p:nvSpPr>
          <p:spPr>
            <a:xfrm>
              <a:off x="755888" y="227155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09" name="pl109"/>
            <p:cNvSpPr/>
            <p:nvPr/>
          </p:nvSpPr>
          <p:spPr>
            <a:xfrm>
              <a:off x="755888" y="2052591"/>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0" name="pl110"/>
            <p:cNvSpPr/>
            <p:nvPr/>
          </p:nvSpPr>
          <p:spPr>
            <a:xfrm>
              <a:off x="755888" y="225591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11" name="pl111"/>
            <p:cNvSpPr/>
            <p:nvPr/>
          </p:nvSpPr>
          <p:spPr>
            <a:xfrm>
              <a:off x="755888" y="227937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12" name="pl112"/>
            <p:cNvSpPr/>
            <p:nvPr/>
          </p:nvSpPr>
          <p:spPr>
            <a:xfrm>
              <a:off x="755888" y="221681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13" name="pl113"/>
            <p:cNvSpPr/>
            <p:nvPr/>
          </p:nvSpPr>
          <p:spPr>
            <a:xfrm>
              <a:off x="755888" y="2287195"/>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14" name="pl114"/>
            <p:cNvSpPr/>
            <p:nvPr/>
          </p:nvSpPr>
          <p:spPr>
            <a:xfrm>
              <a:off x="755888" y="210733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15" name="pl115"/>
            <p:cNvSpPr/>
            <p:nvPr/>
          </p:nvSpPr>
          <p:spPr>
            <a:xfrm>
              <a:off x="755888" y="2177713"/>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16" name="pl116"/>
            <p:cNvSpPr/>
            <p:nvPr/>
          </p:nvSpPr>
          <p:spPr>
            <a:xfrm>
              <a:off x="755888" y="212297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17" name="pl117"/>
            <p:cNvSpPr/>
            <p:nvPr/>
          </p:nvSpPr>
          <p:spPr>
            <a:xfrm>
              <a:off x="755888" y="2287195"/>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18" name="pl118"/>
            <p:cNvSpPr/>
            <p:nvPr/>
          </p:nvSpPr>
          <p:spPr>
            <a:xfrm>
              <a:off x="755888" y="212297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19" name="pl119"/>
            <p:cNvSpPr/>
            <p:nvPr/>
          </p:nvSpPr>
          <p:spPr>
            <a:xfrm>
              <a:off x="755888" y="226373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20" name="pl120"/>
            <p:cNvSpPr/>
            <p:nvPr/>
          </p:nvSpPr>
          <p:spPr>
            <a:xfrm>
              <a:off x="755888" y="218553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21" name="pl121"/>
            <p:cNvSpPr/>
            <p:nvPr/>
          </p:nvSpPr>
          <p:spPr>
            <a:xfrm>
              <a:off x="755888" y="227155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22" name="pl122"/>
            <p:cNvSpPr/>
            <p:nvPr/>
          </p:nvSpPr>
          <p:spPr>
            <a:xfrm>
              <a:off x="755888" y="227155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23" name="pl123"/>
            <p:cNvSpPr/>
            <p:nvPr/>
          </p:nvSpPr>
          <p:spPr>
            <a:xfrm>
              <a:off x="755888" y="224809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24" name="pl124"/>
            <p:cNvSpPr/>
            <p:nvPr/>
          </p:nvSpPr>
          <p:spPr>
            <a:xfrm>
              <a:off x="755888" y="207605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25" name="pl125"/>
            <p:cNvSpPr/>
            <p:nvPr/>
          </p:nvSpPr>
          <p:spPr>
            <a:xfrm>
              <a:off x="755888"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26" name="pl126"/>
            <p:cNvSpPr/>
            <p:nvPr/>
          </p:nvSpPr>
          <p:spPr>
            <a:xfrm>
              <a:off x="755888" y="220899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40651" cap="flat">
              <a:solidFill>
                <a:srgbClr val="000000">
                  <a:alpha val="100000"/>
                </a:srgbClr>
              </a:solidFill>
              <a:prstDash val="solid"/>
              <a:round/>
            </a:ln>
          </p:spPr>
          <p:txBody>
            <a:bodyPr/>
            <a:lstStyle/>
            <a:p/>
          </p:txBody>
        </p:sp>
        <p:sp>
          <p:nvSpPr>
            <p:cNvPr id="127" name="pl127"/>
            <p:cNvSpPr/>
            <p:nvPr/>
          </p:nvSpPr>
          <p:spPr>
            <a:xfrm>
              <a:off x="755888" y="220899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4A000">
                  <a:alpha val="100000"/>
                </a:srgbClr>
              </a:solidFill>
              <a:prstDash val="solid"/>
              <a:round/>
            </a:ln>
          </p:spPr>
          <p:txBody>
            <a:bodyPr/>
            <a:lstStyle/>
            <a:p/>
          </p:txBody>
        </p:sp>
        <p:sp>
          <p:nvSpPr>
            <p:cNvPr id="128" name="pl128"/>
            <p:cNvSpPr/>
            <p:nvPr/>
          </p:nvSpPr>
          <p:spPr>
            <a:xfrm>
              <a:off x="695044" y="230283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29" name="tx129"/>
            <p:cNvSpPr/>
            <p:nvPr/>
          </p:nvSpPr>
          <p:spPr>
            <a:xfrm>
              <a:off x="725743"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0" name="tx130"/>
            <p:cNvSpPr/>
            <p:nvPr/>
          </p:nvSpPr>
          <p:spPr>
            <a:xfrm>
              <a:off x="938975" y="20535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31" name="tx131"/>
            <p:cNvSpPr/>
            <p:nvPr/>
          </p:nvSpPr>
          <p:spPr>
            <a:xfrm>
              <a:off x="1182351" y="20457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32" name="tx132"/>
            <p:cNvSpPr/>
            <p:nvPr/>
          </p:nvSpPr>
          <p:spPr>
            <a:xfrm>
              <a:off x="1455873" y="2075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33" name="tx133"/>
            <p:cNvSpPr/>
            <p:nvPr/>
          </p:nvSpPr>
          <p:spPr>
            <a:xfrm>
              <a:off x="1699249" y="2075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34" name="tx134"/>
            <p:cNvSpPr/>
            <p:nvPr/>
          </p:nvSpPr>
          <p:spPr>
            <a:xfrm>
              <a:off x="1942625" y="20913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35" name="rc135"/>
            <p:cNvSpPr/>
            <p:nvPr/>
          </p:nvSpPr>
          <p:spPr>
            <a:xfrm>
              <a:off x="695044" y="2613875"/>
              <a:ext cx="1338570" cy="584946"/>
            </a:xfrm>
            <a:prstGeom prst="rect">
              <a:avLst/>
            </a:prstGeom>
            <a:solidFill>
              <a:srgbClr val="EBEBEB">
                <a:alpha val="100000"/>
              </a:srgbClr>
            </a:solidFill>
          </p:spPr>
          <p:txBody>
            <a:bodyPr/>
            <a:lstStyle/>
            <a:p/>
          </p:txBody>
        </p:sp>
        <p:sp>
          <p:nvSpPr>
            <p:cNvPr id="136" name="pl136"/>
            <p:cNvSpPr/>
            <p:nvPr/>
          </p:nvSpPr>
          <p:spPr>
            <a:xfrm>
              <a:off x="695044" y="307448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7" name="pl137"/>
            <p:cNvSpPr/>
            <p:nvPr/>
          </p:nvSpPr>
          <p:spPr>
            <a:xfrm>
              <a:off x="695044" y="28789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8" name="pl138"/>
            <p:cNvSpPr/>
            <p:nvPr/>
          </p:nvSpPr>
          <p:spPr>
            <a:xfrm>
              <a:off x="695044" y="26834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9" name="pl139"/>
            <p:cNvSpPr/>
            <p:nvPr/>
          </p:nvSpPr>
          <p:spPr>
            <a:xfrm>
              <a:off x="877577"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0" name="pl140"/>
            <p:cNvSpPr/>
            <p:nvPr/>
          </p:nvSpPr>
          <p:spPr>
            <a:xfrm>
              <a:off x="112095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1" name="pl141"/>
            <p:cNvSpPr/>
            <p:nvPr/>
          </p:nvSpPr>
          <p:spPr>
            <a:xfrm>
              <a:off x="1364329"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2" name="pl142"/>
            <p:cNvSpPr/>
            <p:nvPr/>
          </p:nvSpPr>
          <p:spPr>
            <a:xfrm>
              <a:off x="1607706"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3" name="pl143"/>
            <p:cNvSpPr/>
            <p:nvPr/>
          </p:nvSpPr>
          <p:spPr>
            <a:xfrm>
              <a:off x="1851082"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4" name="pl144"/>
            <p:cNvSpPr/>
            <p:nvPr/>
          </p:nvSpPr>
          <p:spPr>
            <a:xfrm>
              <a:off x="695044" y="317223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5" name="pl145"/>
            <p:cNvSpPr/>
            <p:nvPr/>
          </p:nvSpPr>
          <p:spPr>
            <a:xfrm>
              <a:off x="695044" y="297672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6" name="pl146"/>
            <p:cNvSpPr/>
            <p:nvPr/>
          </p:nvSpPr>
          <p:spPr>
            <a:xfrm>
              <a:off x="695044" y="27812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7" name="pl147"/>
            <p:cNvSpPr/>
            <p:nvPr/>
          </p:nvSpPr>
          <p:spPr>
            <a:xfrm>
              <a:off x="75588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8" name="pl148"/>
            <p:cNvSpPr/>
            <p:nvPr/>
          </p:nvSpPr>
          <p:spPr>
            <a:xfrm>
              <a:off x="999265"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9" name="pl149"/>
            <p:cNvSpPr/>
            <p:nvPr/>
          </p:nvSpPr>
          <p:spPr>
            <a:xfrm>
              <a:off x="1242641"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0" name="pl150"/>
            <p:cNvSpPr/>
            <p:nvPr/>
          </p:nvSpPr>
          <p:spPr>
            <a:xfrm>
              <a:off x="148601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172939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197277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755888"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54" name="pl154"/>
            <p:cNvSpPr/>
            <p:nvPr/>
          </p:nvSpPr>
          <p:spPr>
            <a:xfrm>
              <a:off x="755888" y="2835966"/>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40651" cap="flat">
              <a:solidFill>
                <a:srgbClr val="BEBEBE">
                  <a:alpha val="69803"/>
                </a:srgbClr>
              </a:solidFill>
              <a:prstDash val="solid"/>
              <a:round/>
            </a:ln>
          </p:spPr>
          <p:txBody>
            <a:bodyPr/>
            <a:lstStyle/>
            <a:p/>
          </p:txBody>
        </p:sp>
        <p:sp>
          <p:nvSpPr>
            <p:cNvPr id="155" name="pl155"/>
            <p:cNvSpPr/>
            <p:nvPr/>
          </p:nvSpPr>
          <p:spPr>
            <a:xfrm>
              <a:off x="755888" y="3140952"/>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56" name="pl156"/>
            <p:cNvSpPr/>
            <p:nvPr/>
          </p:nvSpPr>
          <p:spPr>
            <a:xfrm>
              <a:off x="755888" y="3062750"/>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57" name="pl157"/>
            <p:cNvSpPr/>
            <p:nvPr/>
          </p:nvSpPr>
          <p:spPr>
            <a:xfrm>
              <a:off x="755888" y="3062750"/>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58" name="pl158"/>
            <p:cNvSpPr/>
            <p:nvPr/>
          </p:nvSpPr>
          <p:spPr>
            <a:xfrm>
              <a:off x="755888" y="3117491"/>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59" name="pl159"/>
            <p:cNvSpPr/>
            <p:nvPr/>
          </p:nvSpPr>
          <p:spPr>
            <a:xfrm>
              <a:off x="755888" y="3109671"/>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60" name="pl160"/>
            <p:cNvSpPr/>
            <p:nvPr/>
          </p:nvSpPr>
          <p:spPr>
            <a:xfrm>
              <a:off x="755888" y="3062750"/>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61" name="pl161"/>
            <p:cNvSpPr/>
            <p:nvPr/>
          </p:nvSpPr>
          <p:spPr>
            <a:xfrm>
              <a:off x="755888" y="3078391"/>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62" name="pl162"/>
            <p:cNvSpPr/>
            <p:nvPr/>
          </p:nvSpPr>
          <p:spPr>
            <a:xfrm>
              <a:off x="755888" y="3148772"/>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63" name="pl163"/>
            <p:cNvSpPr/>
            <p:nvPr/>
          </p:nvSpPr>
          <p:spPr>
            <a:xfrm>
              <a:off x="755888" y="3133132"/>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64" name="pl164"/>
            <p:cNvSpPr/>
            <p:nvPr/>
          </p:nvSpPr>
          <p:spPr>
            <a:xfrm>
              <a:off x="755888" y="3140952"/>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65" name="pl165"/>
            <p:cNvSpPr/>
            <p:nvPr/>
          </p:nvSpPr>
          <p:spPr>
            <a:xfrm>
              <a:off x="755888" y="3140952"/>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66" name="pl166"/>
            <p:cNvSpPr/>
            <p:nvPr/>
          </p:nvSpPr>
          <p:spPr>
            <a:xfrm>
              <a:off x="755888" y="3172232"/>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67" name="pl167"/>
            <p:cNvSpPr/>
            <p:nvPr/>
          </p:nvSpPr>
          <p:spPr>
            <a:xfrm>
              <a:off x="755888" y="2835966"/>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68" name="pl168"/>
            <p:cNvSpPr/>
            <p:nvPr/>
          </p:nvSpPr>
          <p:spPr>
            <a:xfrm>
              <a:off x="755888" y="3054930"/>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69" name="pl169"/>
            <p:cNvSpPr/>
            <p:nvPr/>
          </p:nvSpPr>
          <p:spPr>
            <a:xfrm>
              <a:off x="755888" y="3109671"/>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70" name="pl170"/>
            <p:cNvSpPr/>
            <p:nvPr/>
          </p:nvSpPr>
          <p:spPr>
            <a:xfrm>
              <a:off x="755888" y="3101851"/>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71" name="pl171"/>
            <p:cNvSpPr/>
            <p:nvPr/>
          </p:nvSpPr>
          <p:spPr>
            <a:xfrm>
              <a:off x="755888" y="3101851"/>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72" name="pl172"/>
            <p:cNvSpPr/>
            <p:nvPr/>
          </p:nvSpPr>
          <p:spPr>
            <a:xfrm>
              <a:off x="755888" y="3062750"/>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73" name="pl173"/>
            <p:cNvSpPr/>
            <p:nvPr/>
          </p:nvSpPr>
          <p:spPr>
            <a:xfrm>
              <a:off x="755888" y="3140952"/>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74" name="pl174"/>
            <p:cNvSpPr/>
            <p:nvPr/>
          </p:nvSpPr>
          <p:spPr>
            <a:xfrm>
              <a:off x="755888" y="2921988"/>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75" name="pl175"/>
            <p:cNvSpPr/>
            <p:nvPr/>
          </p:nvSpPr>
          <p:spPr>
            <a:xfrm>
              <a:off x="755888" y="3125311"/>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76" name="pl176"/>
            <p:cNvSpPr/>
            <p:nvPr/>
          </p:nvSpPr>
          <p:spPr>
            <a:xfrm>
              <a:off x="755888" y="3148772"/>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77" name="pl177"/>
            <p:cNvSpPr/>
            <p:nvPr/>
          </p:nvSpPr>
          <p:spPr>
            <a:xfrm>
              <a:off x="755888" y="3086211"/>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78" name="pl178"/>
            <p:cNvSpPr/>
            <p:nvPr/>
          </p:nvSpPr>
          <p:spPr>
            <a:xfrm>
              <a:off x="755888" y="3156592"/>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79" name="pl179"/>
            <p:cNvSpPr/>
            <p:nvPr/>
          </p:nvSpPr>
          <p:spPr>
            <a:xfrm>
              <a:off x="755888" y="2976729"/>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80" name="pl180"/>
            <p:cNvSpPr/>
            <p:nvPr/>
          </p:nvSpPr>
          <p:spPr>
            <a:xfrm>
              <a:off x="755888" y="3047110"/>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81" name="pl181"/>
            <p:cNvSpPr/>
            <p:nvPr/>
          </p:nvSpPr>
          <p:spPr>
            <a:xfrm>
              <a:off x="755888" y="2992369"/>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82" name="pl182"/>
            <p:cNvSpPr/>
            <p:nvPr/>
          </p:nvSpPr>
          <p:spPr>
            <a:xfrm>
              <a:off x="755888" y="3156592"/>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83" name="pl183"/>
            <p:cNvSpPr/>
            <p:nvPr/>
          </p:nvSpPr>
          <p:spPr>
            <a:xfrm>
              <a:off x="755888" y="2992369"/>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84" name="pl184"/>
            <p:cNvSpPr/>
            <p:nvPr/>
          </p:nvSpPr>
          <p:spPr>
            <a:xfrm>
              <a:off x="755888" y="3133132"/>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85" name="pl185"/>
            <p:cNvSpPr/>
            <p:nvPr/>
          </p:nvSpPr>
          <p:spPr>
            <a:xfrm>
              <a:off x="755888" y="3054930"/>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86" name="pl186"/>
            <p:cNvSpPr/>
            <p:nvPr/>
          </p:nvSpPr>
          <p:spPr>
            <a:xfrm>
              <a:off x="755888" y="3140952"/>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87" name="pl187"/>
            <p:cNvSpPr/>
            <p:nvPr/>
          </p:nvSpPr>
          <p:spPr>
            <a:xfrm>
              <a:off x="755888" y="3140952"/>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88" name="pl188"/>
            <p:cNvSpPr/>
            <p:nvPr/>
          </p:nvSpPr>
          <p:spPr>
            <a:xfrm>
              <a:off x="755888" y="3117491"/>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89" name="pl189"/>
            <p:cNvSpPr/>
            <p:nvPr/>
          </p:nvSpPr>
          <p:spPr>
            <a:xfrm>
              <a:off x="755888" y="2945448"/>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90" name="pl190"/>
            <p:cNvSpPr/>
            <p:nvPr/>
          </p:nvSpPr>
          <p:spPr>
            <a:xfrm>
              <a:off x="755888"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91" name="pl191"/>
            <p:cNvSpPr/>
            <p:nvPr/>
          </p:nvSpPr>
          <p:spPr>
            <a:xfrm>
              <a:off x="755888" y="2835966"/>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40651" cap="flat">
              <a:solidFill>
                <a:srgbClr val="000000">
                  <a:alpha val="100000"/>
                </a:srgbClr>
              </a:solidFill>
              <a:prstDash val="solid"/>
              <a:round/>
            </a:ln>
          </p:spPr>
          <p:txBody>
            <a:bodyPr/>
            <a:lstStyle/>
            <a:p/>
          </p:txBody>
        </p:sp>
        <p:sp>
          <p:nvSpPr>
            <p:cNvPr id="192" name="pl192"/>
            <p:cNvSpPr/>
            <p:nvPr/>
          </p:nvSpPr>
          <p:spPr>
            <a:xfrm>
              <a:off x="755888" y="2835966"/>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00BB45">
                  <a:alpha val="100000"/>
                </a:srgbClr>
              </a:solidFill>
              <a:prstDash val="solid"/>
              <a:round/>
            </a:ln>
          </p:spPr>
          <p:txBody>
            <a:bodyPr/>
            <a:lstStyle/>
            <a:p/>
          </p:txBody>
        </p:sp>
        <p:sp>
          <p:nvSpPr>
            <p:cNvPr id="193" name="pl193"/>
            <p:cNvSpPr/>
            <p:nvPr/>
          </p:nvSpPr>
          <p:spPr>
            <a:xfrm>
              <a:off x="695044" y="3172232"/>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94" name="tx194"/>
            <p:cNvSpPr/>
            <p:nvPr/>
          </p:nvSpPr>
          <p:spPr>
            <a:xfrm>
              <a:off x="725743" y="2969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95" name="tx195"/>
            <p:cNvSpPr/>
            <p:nvPr/>
          </p:nvSpPr>
          <p:spPr>
            <a:xfrm>
              <a:off x="969120" y="3007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96" name="tx196"/>
            <p:cNvSpPr/>
            <p:nvPr/>
          </p:nvSpPr>
          <p:spPr>
            <a:xfrm>
              <a:off x="1212496" y="29841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97" name="tx197"/>
            <p:cNvSpPr/>
            <p:nvPr/>
          </p:nvSpPr>
          <p:spPr>
            <a:xfrm>
              <a:off x="1455873" y="29841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98" name="tx198"/>
            <p:cNvSpPr/>
            <p:nvPr/>
          </p:nvSpPr>
          <p:spPr>
            <a:xfrm>
              <a:off x="1669104" y="28903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99" name="tx199"/>
            <p:cNvSpPr/>
            <p:nvPr/>
          </p:nvSpPr>
          <p:spPr>
            <a:xfrm>
              <a:off x="1912481" y="267131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200" name="rc200"/>
            <p:cNvSpPr/>
            <p:nvPr/>
          </p:nvSpPr>
          <p:spPr>
            <a:xfrm>
              <a:off x="695044" y="3483272"/>
              <a:ext cx="1338570" cy="584946"/>
            </a:xfrm>
            <a:prstGeom prst="rect">
              <a:avLst/>
            </a:prstGeom>
            <a:solidFill>
              <a:srgbClr val="EBEBEB">
                <a:alpha val="100000"/>
              </a:srgbClr>
            </a:solidFill>
          </p:spPr>
          <p:txBody>
            <a:bodyPr/>
            <a:lstStyle/>
            <a:p/>
          </p:txBody>
        </p:sp>
        <p:sp>
          <p:nvSpPr>
            <p:cNvPr id="201" name="pl201"/>
            <p:cNvSpPr/>
            <p:nvPr/>
          </p:nvSpPr>
          <p:spPr>
            <a:xfrm>
              <a:off x="695044" y="394387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2" name="pl202"/>
            <p:cNvSpPr/>
            <p:nvPr/>
          </p:nvSpPr>
          <p:spPr>
            <a:xfrm>
              <a:off x="695044" y="37483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3" name="pl203"/>
            <p:cNvSpPr/>
            <p:nvPr/>
          </p:nvSpPr>
          <p:spPr>
            <a:xfrm>
              <a:off x="695044" y="355287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4" name="pl204"/>
            <p:cNvSpPr/>
            <p:nvPr/>
          </p:nvSpPr>
          <p:spPr>
            <a:xfrm>
              <a:off x="877577"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5" name="pl205"/>
            <p:cNvSpPr/>
            <p:nvPr/>
          </p:nvSpPr>
          <p:spPr>
            <a:xfrm>
              <a:off x="112095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6" name="pl206"/>
            <p:cNvSpPr/>
            <p:nvPr/>
          </p:nvSpPr>
          <p:spPr>
            <a:xfrm>
              <a:off x="1364329"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7" name="pl207"/>
            <p:cNvSpPr/>
            <p:nvPr/>
          </p:nvSpPr>
          <p:spPr>
            <a:xfrm>
              <a:off x="1607706"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8" name="pl208"/>
            <p:cNvSpPr/>
            <p:nvPr/>
          </p:nvSpPr>
          <p:spPr>
            <a:xfrm>
              <a:off x="1851082"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9" name="pl209"/>
            <p:cNvSpPr/>
            <p:nvPr/>
          </p:nvSpPr>
          <p:spPr>
            <a:xfrm>
              <a:off x="695044" y="404163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0" name="pl210"/>
            <p:cNvSpPr/>
            <p:nvPr/>
          </p:nvSpPr>
          <p:spPr>
            <a:xfrm>
              <a:off x="695044" y="38461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1" name="pl211"/>
            <p:cNvSpPr/>
            <p:nvPr/>
          </p:nvSpPr>
          <p:spPr>
            <a:xfrm>
              <a:off x="695044" y="365062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2" name="pl212"/>
            <p:cNvSpPr/>
            <p:nvPr/>
          </p:nvSpPr>
          <p:spPr>
            <a:xfrm>
              <a:off x="75588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3" name="pl213"/>
            <p:cNvSpPr/>
            <p:nvPr/>
          </p:nvSpPr>
          <p:spPr>
            <a:xfrm>
              <a:off x="999265"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4" name="pl214"/>
            <p:cNvSpPr/>
            <p:nvPr/>
          </p:nvSpPr>
          <p:spPr>
            <a:xfrm>
              <a:off x="1242641"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5" name="pl215"/>
            <p:cNvSpPr/>
            <p:nvPr/>
          </p:nvSpPr>
          <p:spPr>
            <a:xfrm>
              <a:off x="148601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6" name="pl216"/>
            <p:cNvSpPr/>
            <p:nvPr/>
          </p:nvSpPr>
          <p:spPr>
            <a:xfrm>
              <a:off x="172939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197277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755888"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219" name="pl219"/>
            <p:cNvSpPr/>
            <p:nvPr/>
          </p:nvSpPr>
          <p:spPr>
            <a:xfrm>
              <a:off x="755888" y="4010349"/>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40651" cap="flat">
              <a:solidFill>
                <a:srgbClr val="BEBEBE">
                  <a:alpha val="69803"/>
                </a:srgbClr>
              </a:solidFill>
              <a:prstDash val="solid"/>
              <a:round/>
            </a:ln>
          </p:spPr>
          <p:txBody>
            <a:bodyPr/>
            <a:lstStyle/>
            <a:p/>
          </p:txBody>
        </p:sp>
        <p:sp>
          <p:nvSpPr>
            <p:cNvPr id="220" name="pl220"/>
            <p:cNvSpPr/>
            <p:nvPr/>
          </p:nvSpPr>
          <p:spPr>
            <a:xfrm>
              <a:off x="755888" y="4010349"/>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221" name="pl221"/>
            <p:cNvSpPr/>
            <p:nvPr/>
          </p:nvSpPr>
          <p:spPr>
            <a:xfrm>
              <a:off x="755888" y="3932148"/>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222" name="pl222"/>
            <p:cNvSpPr/>
            <p:nvPr/>
          </p:nvSpPr>
          <p:spPr>
            <a:xfrm>
              <a:off x="755888" y="3932148"/>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223" name="pl223"/>
            <p:cNvSpPr/>
            <p:nvPr/>
          </p:nvSpPr>
          <p:spPr>
            <a:xfrm>
              <a:off x="755888" y="3986889"/>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224" name="pl224"/>
            <p:cNvSpPr/>
            <p:nvPr/>
          </p:nvSpPr>
          <p:spPr>
            <a:xfrm>
              <a:off x="755888" y="3979069"/>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225" name="pl225"/>
            <p:cNvSpPr/>
            <p:nvPr/>
          </p:nvSpPr>
          <p:spPr>
            <a:xfrm>
              <a:off x="755888" y="3932148"/>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226" name="pl226"/>
            <p:cNvSpPr/>
            <p:nvPr/>
          </p:nvSpPr>
          <p:spPr>
            <a:xfrm>
              <a:off x="755888" y="3947788"/>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27" name="pl227"/>
            <p:cNvSpPr/>
            <p:nvPr/>
          </p:nvSpPr>
          <p:spPr>
            <a:xfrm>
              <a:off x="755888" y="4018169"/>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228" name="pl228"/>
            <p:cNvSpPr/>
            <p:nvPr/>
          </p:nvSpPr>
          <p:spPr>
            <a:xfrm>
              <a:off x="755888" y="4002529"/>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229" name="pl229"/>
            <p:cNvSpPr/>
            <p:nvPr/>
          </p:nvSpPr>
          <p:spPr>
            <a:xfrm>
              <a:off x="755888" y="4010349"/>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230" name="pl230"/>
            <p:cNvSpPr/>
            <p:nvPr/>
          </p:nvSpPr>
          <p:spPr>
            <a:xfrm>
              <a:off x="755888" y="4010349"/>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231" name="pl231"/>
            <p:cNvSpPr/>
            <p:nvPr/>
          </p:nvSpPr>
          <p:spPr>
            <a:xfrm>
              <a:off x="755888" y="404163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32" name="pl232"/>
            <p:cNvSpPr/>
            <p:nvPr/>
          </p:nvSpPr>
          <p:spPr>
            <a:xfrm>
              <a:off x="755888" y="3705364"/>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233" name="pl233"/>
            <p:cNvSpPr/>
            <p:nvPr/>
          </p:nvSpPr>
          <p:spPr>
            <a:xfrm>
              <a:off x="755888" y="3924328"/>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34" name="pl234"/>
            <p:cNvSpPr/>
            <p:nvPr/>
          </p:nvSpPr>
          <p:spPr>
            <a:xfrm>
              <a:off x="755888" y="3979069"/>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235" name="pl235"/>
            <p:cNvSpPr/>
            <p:nvPr/>
          </p:nvSpPr>
          <p:spPr>
            <a:xfrm>
              <a:off x="755888" y="3971249"/>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236" name="pl236"/>
            <p:cNvSpPr/>
            <p:nvPr/>
          </p:nvSpPr>
          <p:spPr>
            <a:xfrm>
              <a:off x="755888" y="3971249"/>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237" name="pl237"/>
            <p:cNvSpPr/>
            <p:nvPr/>
          </p:nvSpPr>
          <p:spPr>
            <a:xfrm>
              <a:off x="755888" y="3932148"/>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238" name="pl238"/>
            <p:cNvSpPr/>
            <p:nvPr/>
          </p:nvSpPr>
          <p:spPr>
            <a:xfrm>
              <a:off x="755888" y="4010349"/>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239" name="pl239"/>
            <p:cNvSpPr/>
            <p:nvPr/>
          </p:nvSpPr>
          <p:spPr>
            <a:xfrm>
              <a:off x="755888" y="3791385"/>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40" name="pl240"/>
            <p:cNvSpPr/>
            <p:nvPr/>
          </p:nvSpPr>
          <p:spPr>
            <a:xfrm>
              <a:off x="755888" y="3994709"/>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241" name="pl241"/>
            <p:cNvSpPr/>
            <p:nvPr/>
          </p:nvSpPr>
          <p:spPr>
            <a:xfrm>
              <a:off x="755888" y="4018169"/>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242" name="pl242"/>
            <p:cNvSpPr/>
            <p:nvPr/>
          </p:nvSpPr>
          <p:spPr>
            <a:xfrm>
              <a:off x="755888" y="3955608"/>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243" name="pl243"/>
            <p:cNvSpPr/>
            <p:nvPr/>
          </p:nvSpPr>
          <p:spPr>
            <a:xfrm>
              <a:off x="755888" y="4025989"/>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244" name="pl244"/>
            <p:cNvSpPr/>
            <p:nvPr/>
          </p:nvSpPr>
          <p:spPr>
            <a:xfrm>
              <a:off x="755888" y="3846126"/>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245" name="pl245"/>
            <p:cNvSpPr/>
            <p:nvPr/>
          </p:nvSpPr>
          <p:spPr>
            <a:xfrm>
              <a:off x="755888" y="3916508"/>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246" name="pl246"/>
            <p:cNvSpPr/>
            <p:nvPr/>
          </p:nvSpPr>
          <p:spPr>
            <a:xfrm>
              <a:off x="755888" y="3861767"/>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247" name="pl247"/>
            <p:cNvSpPr/>
            <p:nvPr/>
          </p:nvSpPr>
          <p:spPr>
            <a:xfrm>
              <a:off x="755888" y="4025989"/>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248" name="pl248"/>
            <p:cNvSpPr/>
            <p:nvPr/>
          </p:nvSpPr>
          <p:spPr>
            <a:xfrm>
              <a:off x="755888" y="3861767"/>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249" name="pl249"/>
            <p:cNvSpPr/>
            <p:nvPr/>
          </p:nvSpPr>
          <p:spPr>
            <a:xfrm>
              <a:off x="755888" y="4002529"/>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250" name="pl250"/>
            <p:cNvSpPr/>
            <p:nvPr/>
          </p:nvSpPr>
          <p:spPr>
            <a:xfrm>
              <a:off x="755888" y="3924328"/>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251" name="pl251"/>
            <p:cNvSpPr/>
            <p:nvPr/>
          </p:nvSpPr>
          <p:spPr>
            <a:xfrm>
              <a:off x="755888" y="4010349"/>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252" name="pl252"/>
            <p:cNvSpPr/>
            <p:nvPr/>
          </p:nvSpPr>
          <p:spPr>
            <a:xfrm>
              <a:off x="755888" y="4010349"/>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253" name="pl253"/>
            <p:cNvSpPr/>
            <p:nvPr/>
          </p:nvSpPr>
          <p:spPr>
            <a:xfrm>
              <a:off x="755888" y="3986889"/>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254" name="pl254"/>
            <p:cNvSpPr/>
            <p:nvPr/>
          </p:nvSpPr>
          <p:spPr>
            <a:xfrm>
              <a:off x="755888" y="3814846"/>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255" name="pl255"/>
            <p:cNvSpPr/>
            <p:nvPr/>
          </p:nvSpPr>
          <p:spPr>
            <a:xfrm>
              <a:off x="755888"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256" name="pl256"/>
            <p:cNvSpPr/>
            <p:nvPr/>
          </p:nvSpPr>
          <p:spPr>
            <a:xfrm>
              <a:off x="755888" y="4010349"/>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40651" cap="flat">
              <a:solidFill>
                <a:srgbClr val="000000">
                  <a:alpha val="100000"/>
                </a:srgbClr>
              </a:solidFill>
              <a:prstDash val="solid"/>
              <a:round/>
            </a:ln>
          </p:spPr>
          <p:txBody>
            <a:bodyPr/>
            <a:lstStyle/>
            <a:p/>
          </p:txBody>
        </p:sp>
        <p:sp>
          <p:nvSpPr>
            <p:cNvPr id="257" name="pl257"/>
            <p:cNvSpPr/>
            <p:nvPr/>
          </p:nvSpPr>
          <p:spPr>
            <a:xfrm>
              <a:off x="755888" y="4010349"/>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00BECD">
                  <a:alpha val="100000"/>
                </a:srgbClr>
              </a:solidFill>
              <a:prstDash val="solid"/>
              <a:round/>
            </a:ln>
          </p:spPr>
          <p:txBody>
            <a:bodyPr/>
            <a:lstStyle/>
            <a:p/>
          </p:txBody>
        </p:sp>
        <p:sp>
          <p:nvSpPr>
            <p:cNvPr id="258" name="pl258"/>
            <p:cNvSpPr/>
            <p:nvPr/>
          </p:nvSpPr>
          <p:spPr>
            <a:xfrm>
              <a:off x="695044" y="404163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59" name="tx259"/>
            <p:cNvSpPr/>
            <p:nvPr/>
          </p:nvSpPr>
          <p:spPr>
            <a:xfrm>
              <a:off x="969120" y="3877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0" name="tx260"/>
            <p:cNvSpPr/>
            <p:nvPr/>
          </p:nvSpPr>
          <p:spPr>
            <a:xfrm>
              <a:off x="1212496" y="3877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1" name="tx261"/>
            <p:cNvSpPr/>
            <p:nvPr/>
          </p:nvSpPr>
          <p:spPr>
            <a:xfrm>
              <a:off x="1455873" y="3877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2" name="tx262"/>
            <p:cNvSpPr/>
            <p:nvPr/>
          </p:nvSpPr>
          <p:spPr>
            <a:xfrm>
              <a:off x="1699249" y="3877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3" name="tx263"/>
            <p:cNvSpPr/>
            <p:nvPr/>
          </p:nvSpPr>
          <p:spPr>
            <a:xfrm>
              <a:off x="1942625" y="3877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64" name="tx264"/>
            <p:cNvSpPr/>
            <p:nvPr/>
          </p:nvSpPr>
          <p:spPr>
            <a:xfrm>
              <a:off x="725743" y="38473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65" name="rc265"/>
            <p:cNvSpPr/>
            <p:nvPr/>
          </p:nvSpPr>
          <p:spPr>
            <a:xfrm>
              <a:off x="695044" y="4352670"/>
              <a:ext cx="1338570" cy="584946"/>
            </a:xfrm>
            <a:prstGeom prst="rect">
              <a:avLst/>
            </a:prstGeom>
            <a:solidFill>
              <a:srgbClr val="EBEBEB">
                <a:alpha val="100000"/>
              </a:srgbClr>
            </a:solidFill>
          </p:spPr>
          <p:txBody>
            <a:bodyPr/>
            <a:lstStyle/>
            <a:p/>
          </p:txBody>
        </p:sp>
        <p:sp>
          <p:nvSpPr>
            <p:cNvPr id="266" name="pl266"/>
            <p:cNvSpPr/>
            <p:nvPr/>
          </p:nvSpPr>
          <p:spPr>
            <a:xfrm>
              <a:off x="695044" y="48132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67" name="pl267"/>
            <p:cNvSpPr/>
            <p:nvPr/>
          </p:nvSpPr>
          <p:spPr>
            <a:xfrm>
              <a:off x="695044" y="46177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68" name="pl268"/>
            <p:cNvSpPr/>
            <p:nvPr/>
          </p:nvSpPr>
          <p:spPr>
            <a:xfrm>
              <a:off x="695044" y="442226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69" name="pl269"/>
            <p:cNvSpPr/>
            <p:nvPr/>
          </p:nvSpPr>
          <p:spPr>
            <a:xfrm>
              <a:off x="877577"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0" name="pl270"/>
            <p:cNvSpPr/>
            <p:nvPr/>
          </p:nvSpPr>
          <p:spPr>
            <a:xfrm>
              <a:off x="112095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1" name="pl271"/>
            <p:cNvSpPr/>
            <p:nvPr/>
          </p:nvSpPr>
          <p:spPr>
            <a:xfrm>
              <a:off x="1364329"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2" name="pl272"/>
            <p:cNvSpPr/>
            <p:nvPr/>
          </p:nvSpPr>
          <p:spPr>
            <a:xfrm>
              <a:off x="1607706"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3" name="pl273"/>
            <p:cNvSpPr/>
            <p:nvPr/>
          </p:nvSpPr>
          <p:spPr>
            <a:xfrm>
              <a:off x="1851082"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4" name="pl274"/>
            <p:cNvSpPr/>
            <p:nvPr/>
          </p:nvSpPr>
          <p:spPr>
            <a:xfrm>
              <a:off x="695044" y="491102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75" name="pl275"/>
            <p:cNvSpPr/>
            <p:nvPr/>
          </p:nvSpPr>
          <p:spPr>
            <a:xfrm>
              <a:off x="695044" y="47155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76" name="pl276"/>
            <p:cNvSpPr/>
            <p:nvPr/>
          </p:nvSpPr>
          <p:spPr>
            <a:xfrm>
              <a:off x="695044" y="452002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77" name="pl277"/>
            <p:cNvSpPr/>
            <p:nvPr/>
          </p:nvSpPr>
          <p:spPr>
            <a:xfrm>
              <a:off x="75588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999265"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79" name="pl279"/>
            <p:cNvSpPr/>
            <p:nvPr/>
          </p:nvSpPr>
          <p:spPr>
            <a:xfrm>
              <a:off x="1242641"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0" name="pl280"/>
            <p:cNvSpPr/>
            <p:nvPr/>
          </p:nvSpPr>
          <p:spPr>
            <a:xfrm>
              <a:off x="148601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1" name="pl281"/>
            <p:cNvSpPr/>
            <p:nvPr/>
          </p:nvSpPr>
          <p:spPr>
            <a:xfrm>
              <a:off x="172939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2" name="pl282"/>
            <p:cNvSpPr/>
            <p:nvPr/>
          </p:nvSpPr>
          <p:spPr>
            <a:xfrm>
              <a:off x="197277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755888"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284" name="pl284"/>
            <p:cNvSpPr/>
            <p:nvPr/>
          </p:nvSpPr>
          <p:spPr>
            <a:xfrm>
              <a:off x="755888" y="471552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40651" cap="flat">
              <a:solidFill>
                <a:srgbClr val="BEBEBE">
                  <a:alpha val="69803"/>
                </a:srgbClr>
              </a:solidFill>
              <a:prstDash val="solid"/>
              <a:round/>
            </a:ln>
          </p:spPr>
          <p:txBody>
            <a:bodyPr/>
            <a:lstStyle/>
            <a:p/>
          </p:txBody>
        </p:sp>
        <p:sp>
          <p:nvSpPr>
            <p:cNvPr id="285" name="pl285"/>
            <p:cNvSpPr/>
            <p:nvPr/>
          </p:nvSpPr>
          <p:spPr>
            <a:xfrm>
              <a:off x="755888" y="487974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286" name="pl286"/>
            <p:cNvSpPr/>
            <p:nvPr/>
          </p:nvSpPr>
          <p:spPr>
            <a:xfrm>
              <a:off x="755888" y="480154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287" name="pl287"/>
            <p:cNvSpPr/>
            <p:nvPr/>
          </p:nvSpPr>
          <p:spPr>
            <a:xfrm>
              <a:off x="755888" y="480154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288" name="pl288"/>
            <p:cNvSpPr/>
            <p:nvPr/>
          </p:nvSpPr>
          <p:spPr>
            <a:xfrm>
              <a:off x="755888" y="485628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289" name="pl289"/>
            <p:cNvSpPr/>
            <p:nvPr/>
          </p:nvSpPr>
          <p:spPr>
            <a:xfrm>
              <a:off x="755888" y="484846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290" name="pl290"/>
            <p:cNvSpPr/>
            <p:nvPr/>
          </p:nvSpPr>
          <p:spPr>
            <a:xfrm>
              <a:off x="755888" y="480154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291" name="pl291"/>
            <p:cNvSpPr/>
            <p:nvPr/>
          </p:nvSpPr>
          <p:spPr>
            <a:xfrm>
              <a:off x="755888" y="481718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92" name="pl292"/>
            <p:cNvSpPr/>
            <p:nvPr/>
          </p:nvSpPr>
          <p:spPr>
            <a:xfrm>
              <a:off x="755888" y="488756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293" name="pl293"/>
            <p:cNvSpPr/>
            <p:nvPr/>
          </p:nvSpPr>
          <p:spPr>
            <a:xfrm>
              <a:off x="755888" y="4871926"/>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294" name="pl294"/>
            <p:cNvSpPr/>
            <p:nvPr/>
          </p:nvSpPr>
          <p:spPr>
            <a:xfrm>
              <a:off x="755888" y="487974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295" name="pl295"/>
            <p:cNvSpPr/>
            <p:nvPr/>
          </p:nvSpPr>
          <p:spPr>
            <a:xfrm>
              <a:off x="755888" y="487974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296" name="pl296"/>
            <p:cNvSpPr/>
            <p:nvPr/>
          </p:nvSpPr>
          <p:spPr>
            <a:xfrm>
              <a:off x="755888" y="491102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97" name="pl297"/>
            <p:cNvSpPr/>
            <p:nvPr/>
          </p:nvSpPr>
          <p:spPr>
            <a:xfrm>
              <a:off x="755888" y="4574761"/>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298" name="pl298"/>
            <p:cNvSpPr/>
            <p:nvPr/>
          </p:nvSpPr>
          <p:spPr>
            <a:xfrm>
              <a:off x="755888" y="479372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99" name="pl299"/>
            <p:cNvSpPr/>
            <p:nvPr/>
          </p:nvSpPr>
          <p:spPr>
            <a:xfrm>
              <a:off x="755888" y="484846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300" name="pl300"/>
            <p:cNvSpPr/>
            <p:nvPr/>
          </p:nvSpPr>
          <p:spPr>
            <a:xfrm>
              <a:off x="755888" y="484064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301" name="pl301"/>
            <p:cNvSpPr/>
            <p:nvPr/>
          </p:nvSpPr>
          <p:spPr>
            <a:xfrm>
              <a:off x="755888" y="484064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302" name="pl302"/>
            <p:cNvSpPr/>
            <p:nvPr/>
          </p:nvSpPr>
          <p:spPr>
            <a:xfrm>
              <a:off x="755888" y="480154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303" name="pl303"/>
            <p:cNvSpPr/>
            <p:nvPr/>
          </p:nvSpPr>
          <p:spPr>
            <a:xfrm>
              <a:off x="755888" y="487974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304" name="pl304"/>
            <p:cNvSpPr/>
            <p:nvPr/>
          </p:nvSpPr>
          <p:spPr>
            <a:xfrm>
              <a:off x="755888" y="466078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05" name="pl305"/>
            <p:cNvSpPr/>
            <p:nvPr/>
          </p:nvSpPr>
          <p:spPr>
            <a:xfrm>
              <a:off x="755888" y="4864106"/>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306" name="pl306"/>
            <p:cNvSpPr/>
            <p:nvPr/>
          </p:nvSpPr>
          <p:spPr>
            <a:xfrm>
              <a:off x="755888" y="488756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307" name="pl307"/>
            <p:cNvSpPr/>
            <p:nvPr/>
          </p:nvSpPr>
          <p:spPr>
            <a:xfrm>
              <a:off x="755888" y="482500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308" name="pl308"/>
            <p:cNvSpPr/>
            <p:nvPr/>
          </p:nvSpPr>
          <p:spPr>
            <a:xfrm>
              <a:off x="755888" y="489538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309" name="pl309"/>
            <p:cNvSpPr/>
            <p:nvPr/>
          </p:nvSpPr>
          <p:spPr>
            <a:xfrm>
              <a:off x="755888" y="471552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310" name="pl310"/>
            <p:cNvSpPr/>
            <p:nvPr/>
          </p:nvSpPr>
          <p:spPr>
            <a:xfrm>
              <a:off x="755888" y="478590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311" name="pl311"/>
            <p:cNvSpPr/>
            <p:nvPr/>
          </p:nvSpPr>
          <p:spPr>
            <a:xfrm>
              <a:off x="755888" y="473116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312" name="pl312"/>
            <p:cNvSpPr/>
            <p:nvPr/>
          </p:nvSpPr>
          <p:spPr>
            <a:xfrm>
              <a:off x="755888" y="489538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313" name="pl313"/>
            <p:cNvSpPr/>
            <p:nvPr/>
          </p:nvSpPr>
          <p:spPr>
            <a:xfrm>
              <a:off x="755888" y="473116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314" name="pl314"/>
            <p:cNvSpPr/>
            <p:nvPr/>
          </p:nvSpPr>
          <p:spPr>
            <a:xfrm>
              <a:off x="755888" y="4871926"/>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315" name="pl315"/>
            <p:cNvSpPr/>
            <p:nvPr/>
          </p:nvSpPr>
          <p:spPr>
            <a:xfrm>
              <a:off x="755888" y="479372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316" name="pl316"/>
            <p:cNvSpPr/>
            <p:nvPr/>
          </p:nvSpPr>
          <p:spPr>
            <a:xfrm>
              <a:off x="755888" y="487974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317" name="pl317"/>
            <p:cNvSpPr/>
            <p:nvPr/>
          </p:nvSpPr>
          <p:spPr>
            <a:xfrm>
              <a:off x="755888" y="487974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318" name="pl318"/>
            <p:cNvSpPr/>
            <p:nvPr/>
          </p:nvSpPr>
          <p:spPr>
            <a:xfrm>
              <a:off x="755888" y="485628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319" name="pl319"/>
            <p:cNvSpPr/>
            <p:nvPr/>
          </p:nvSpPr>
          <p:spPr>
            <a:xfrm>
              <a:off x="755888" y="468424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320" name="pl320"/>
            <p:cNvSpPr/>
            <p:nvPr/>
          </p:nvSpPr>
          <p:spPr>
            <a:xfrm>
              <a:off x="755888"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321" name="pl321"/>
            <p:cNvSpPr/>
            <p:nvPr/>
          </p:nvSpPr>
          <p:spPr>
            <a:xfrm>
              <a:off x="755888" y="471552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40651" cap="flat">
              <a:solidFill>
                <a:srgbClr val="000000">
                  <a:alpha val="100000"/>
                </a:srgbClr>
              </a:solidFill>
              <a:prstDash val="solid"/>
              <a:round/>
            </a:ln>
          </p:spPr>
          <p:txBody>
            <a:bodyPr/>
            <a:lstStyle/>
            <a:p/>
          </p:txBody>
        </p:sp>
        <p:sp>
          <p:nvSpPr>
            <p:cNvPr id="322" name="pl322"/>
            <p:cNvSpPr/>
            <p:nvPr/>
          </p:nvSpPr>
          <p:spPr>
            <a:xfrm>
              <a:off x="755888" y="471552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8195FF">
                  <a:alpha val="100000"/>
                </a:srgbClr>
              </a:solidFill>
              <a:prstDash val="solid"/>
              <a:round/>
            </a:ln>
          </p:spPr>
          <p:txBody>
            <a:bodyPr/>
            <a:lstStyle/>
            <a:p/>
          </p:txBody>
        </p:sp>
        <p:sp>
          <p:nvSpPr>
            <p:cNvPr id="323" name="pl323"/>
            <p:cNvSpPr/>
            <p:nvPr/>
          </p:nvSpPr>
          <p:spPr>
            <a:xfrm>
              <a:off x="695044" y="491102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324" name="tx324"/>
            <p:cNvSpPr/>
            <p:nvPr/>
          </p:nvSpPr>
          <p:spPr>
            <a:xfrm>
              <a:off x="725743" y="4676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5" name="tx325"/>
            <p:cNvSpPr/>
            <p:nvPr/>
          </p:nvSpPr>
          <p:spPr>
            <a:xfrm>
              <a:off x="969120" y="4676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6" name="tx326"/>
            <p:cNvSpPr/>
            <p:nvPr/>
          </p:nvSpPr>
          <p:spPr>
            <a:xfrm>
              <a:off x="1182351" y="45900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327" name="tx327"/>
            <p:cNvSpPr/>
            <p:nvPr/>
          </p:nvSpPr>
          <p:spPr>
            <a:xfrm>
              <a:off x="1425728" y="46617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28" name="tx328"/>
            <p:cNvSpPr/>
            <p:nvPr/>
          </p:nvSpPr>
          <p:spPr>
            <a:xfrm>
              <a:off x="1669104" y="4621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329" name="tx329"/>
            <p:cNvSpPr/>
            <p:nvPr/>
          </p:nvSpPr>
          <p:spPr>
            <a:xfrm>
              <a:off x="1912481" y="45509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30" name="rc330"/>
            <p:cNvSpPr/>
            <p:nvPr/>
          </p:nvSpPr>
          <p:spPr>
            <a:xfrm>
              <a:off x="695044" y="5222067"/>
              <a:ext cx="1338570" cy="584946"/>
            </a:xfrm>
            <a:prstGeom prst="rect">
              <a:avLst/>
            </a:prstGeom>
            <a:solidFill>
              <a:srgbClr val="EBEBEB">
                <a:alpha val="100000"/>
              </a:srgbClr>
            </a:solidFill>
          </p:spPr>
          <p:txBody>
            <a:bodyPr/>
            <a:lstStyle/>
            <a:p/>
          </p:txBody>
        </p:sp>
        <p:sp>
          <p:nvSpPr>
            <p:cNvPr id="331" name="pl331"/>
            <p:cNvSpPr/>
            <p:nvPr/>
          </p:nvSpPr>
          <p:spPr>
            <a:xfrm>
              <a:off x="695044" y="568267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32" name="pl332"/>
            <p:cNvSpPr/>
            <p:nvPr/>
          </p:nvSpPr>
          <p:spPr>
            <a:xfrm>
              <a:off x="695044" y="548717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33" name="pl333"/>
            <p:cNvSpPr/>
            <p:nvPr/>
          </p:nvSpPr>
          <p:spPr>
            <a:xfrm>
              <a:off x="695044" y="529166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34" name="pl334"/>
            <p:cNvSpPr/>
            <p:nvPr/>
          </p:nvSpPr>
          <p:spPr>
            <a:xfrm>
              <a:off x="877577"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35" name="pl335"/>
            <p:cNvSpPr/>
            <p:nvPr/>
          </p:nvSpPr>
          <p:spPr>
            <a:xfrm>
              <a:off x="1120953"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36" name="pl336"/>
            <p:cNvSpPr/>
            <p:nvPr/>
          </p:nvSpPr>
          <p:spPr>
            <a:xfrm>
              <a:off x="1364329"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37" name="pl337"/>
            <p:cNvSpPr/>
            <p:nvPr/>
          </p:nvSpPr>
          <p:spPr>
            <a:xfrm>
              <a:off x="1607706"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38" name="pl338"/>
            <p:cNvSpPr/>
            <p:nvPr/>
          </p:nvSpPr>
          <p:spPr>
            <a:xfrm>
              <a:off x="1851082"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39" name="pl339"/>
            <p:cNvSpPr/>
            <p:nvPr/>
          </p:nvSpPr>
          <p:spPr>
            <a:xfrm>
              <a:off x="695044" y="578042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340" name="pl340"/>
            <p:cNvSpPr/>
            <p:nvPr/>
          </p:nvSpPr>
          <p:spPr>
            <a:xfrm>
              <a:off x="695044" y="55849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341" name="pl341"/>
            <p:cNvSpPr/>
            <p:nvPr/>
          </p:nvSpPr>
          <p:spPr>
            <a:xfrm>
              <a:off x="695044" y="538941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342" name="pl342"/>
            <p:cNvSpPr/>
            <p:nvPr/>
          </p:nvSpPr>
          <p:spPr>
            <a:xfrm>
              <a:off x="75588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3" name="pl343"/>
            <p:cNvSpPr/>
            <p:nvPr/>
          </p:nvSpPr>
          <p:spPr>
            <a:xfrm>
              <a:off x="999265"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4" name="pl344"/>
            <p:cNvSpPr/>
            <p:nvPr/>
          </p:nvSpPr>
          <p:spPr>
            <a:xfrm>
              <a:off x="1242641"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5" name="pl345"/>
            <p:cNvSpPr/>
            <p:nvPr/>
          </p:nvSpPr>
          <p:spPr>
            <a:xfrm>
              <a:off x="148601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6" name="pl346"/>
            <p:cNvSpPr/>
            <p:nvPr/>
          </p:nvSpPr>
          <p:spPr>
            <a:xfrm>
              <a:off x="1729394"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7" name="pl347"/>
            <p:cNvSpPr/>
            <p:nvPr/>
          </p:nvSpPr>
          <p:spPr>
            <a:xfrm>
              <a:off x="1972770"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8" name="pl348"/>
            <p:cNvSpPr/>
            <p:nvPr/>
          </p:nvSpPr>
          <p:spPr>
            <a:xfrm>
              <a:off x="755888"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349" name="pl349"/>
            <p:cNvSpPr/>
            <p:nvPr/>
          </p:nvSpPr>
          <p:spPr>
            <a:xfrm>
              <a:off x="755888" y="566312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40651" cap="flat">
              <a:solidFill>
                <a:srgbClr val="BEBEBE">
                  <a:alpha val="69803"/>
                </a:srgbClr>
              </a:solidFill>
              <a:prstDash val="solid"/>
              <a:round/>
            </a:ln>
          </p:spPr>
          <p:txBody>
            <a:bodyPr/>
            <a:lstStyle/>
            <a:p/>
          </p:txBody>
        </p:sp>
        <p:sp>
          <p:nvSpPr>
            <p:cNvPr id="350" name="pl350"/>
            <p:cNvSpPr/>
            <p:nvPr/>
          </p:nvSpPr>
          <p:spPr>
            <a:xfrm>
              <a:off x="755888" y="574914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351" name="pl351"/>
            <p:cNvSpPr/>
            <p:nvPr/>
          </p:nvSpPr>
          <p:spPr>
            <a:xfrm>
              <a:off x="755888" y="567094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352" name="pl352"/>
            <p:cNvSpPr/>
            <p:nvPr/>
          </p:nvSpPr>
          <p:spPr>
            <a:xfrm>
              <a:off x="755888" y="567094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353" name="pl353"/>
            <p:cNvSpPr/>
            <p:nvPr/>
          </p:nvSpPr>
          <p:spPr>
            <a:xfrm>
              <a:off x="755888" y="572568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354" name="pl354"/>
            <p:cNvSpPr/>
            <p:nvPr/>
          </p:nvSpPr>
          <p:spPr>
            <a:xfrm>
              <a:off x="755888" y="571786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355" name="pl355"/>
            <p:cNvSpPr/>
            <p:nvPr/>
          </p:nvSpPr>
          <p:spPr>
            <a:xfrm>
              <a:off x="755888" y="567094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356" name="pl356"/>
            <p:cNvSpPr/>
            <p:nvPr/>
          </p:nvSpPr>
          <p:spPr>
            <a:xfrm>
              <a:off x="755888" y="568658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357" name="pl357"/>
            <p:cNvSpPr/>
            <p:nvPr/>
          </p:nvSpPr>
          <p:spPr>
            <a:xfrm>
              <a:off x="755888" y="575696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358" name="pl358"/>
            <p:cNvSpPr/>
            <p:nvPr/>
          </p:nvSpPr>
          <p:spPr>
            <a:xfrm>
              <a:off x="755888" y="574132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359" name="pl359"/>
            <p:cNvSpPr/>
            <p:nvPr/>
          </p:nvSpPr>
          <p:spPr>
            <a:xfrm>
              <a:off x="755888" y="574914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360" name="pl360"/>
            <p:cNvSpPr/>
            <p:nvPr/>
          </p:nvSpPr>
          <p:spPr>
            <a:xfrm>
              <a:off x="755888" y="574914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361" name="pl361"/>
            <p:cNvSpPr/>
            <p:nvPr/>
          </p:nvSpPr>
          <p:spPr>
            <a:xfrm>
              <a:off x="755888" y="578042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62" name="pl362"/>
            <p:cNvSpPr/>
            <p:nvPr/>
          </p:nvSpPr>
          <p:spPr>
            <a:xfrm>
              <a:off x="755888" y="544415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363" name="pl363"/>
            <p:cNvSpPr/>
            <p:nvPr/>
          </p:nvSpPr>
          <p:spPr>
            <a:xfrm>
              <a:off x="755888" y="566312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364" name="pl364"/>
            <p:cNvSpPr/>
            <p:nvPr/>
          </p:nvSpPr>
          <p:spPr>
            <a:xfrm>
              <a:off x="755888" y="571786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365" name="pl365"/>
            <p:cNvSpPr/>
            <p:nvPr/>
          </p:nvSpPr>
          <p:spPr>
            <a:xfrm>
              <a:off x="755888" y="5710043"/>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366" name="pl366"/>
            <p:cNvSpPr/>
            <p:nvPr/>
          </p:nvSpPr>
          <p:spPr>
            <a:xfrm>
              <a:off x="755888" y="5710043"/>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367" name="pl367"/>
            <p:cNvSpPr/>
            <p:nvPr/>
          </p:nvSpPr>
          <p:spPr>
            <a:xfrm>
              <a:off x="755888" y="567094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368" name="pl368"/>
            <p:cNvSpPr/>
            <p:nvPr/>
          </p:nvSpPr>
          <p:spPr>
            <a:xfrm>
              <a:off x="755888" y="574914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369" name="pl369"/>
            <p:cNvSpPr/>
            <p:nvPr/>
          </p:nvSpPr>
          <p:spPr>
            <a:xfrm>
              <a:off x="755888" y="5530180"/>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70" name="pl370"/>
            <p:cNvSpPr/>
            <p:nvPr/>
          </p:nvSpPr>
          <p:spPr>
            <a:xfrm>
              <a:off x="755888" y="573350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371" name="pl371"/>
            <p:cNvSpPr/>
            <p:nvPr/>
          </p:nvSpPr>
          <p:spPr>
            <a:xfrm>
              <a:off x="755888" y="575696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372" name="pl372"/>
            <p:cNvSpPr/>
            <p:nvPr/>
          </p:nvSpPr>
          <p:spPr>
            <a:xfrm>
              <a:off x="755888" y="569440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373" name="pl373"/>
            <p:cNvSpPr/>
            <p:nvPr/>
          </p:nvSpPr>
          <p:spPr>
            <a:xfrm>
              <a:off x="755888" y="5764784"/>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374" name="pl374"/>
            <p:cNvSpPr/>
            <p:nvPr/>
          </p:nvSpPr>
          <p:spPr>
            <a:xfrm>
              <a:off x="755888" y="558492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375" name="pl375"/>
            <p:cNvSpPr/>
            <p:nvPr/>
          </p:nvSpPr>
          <p:spPr>
            <a:xfrm>
              <a:off x="755888" y="5655302"/>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376" name="pl376"/>
            <p:cNvSpPr/>
            <p:nvPr/>
          </p:nvSpPr>
          <p:spPr>
            <a:xfrm>
              <a:off x="755888" y="560056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377" name="pl377"/>
            <p:cNvSpPr/>
            <p:nvPr/>
          </p:nvSpPr>
          <p:spPr>
            <a:xfrm>
              <a:off x="755888" y="5764784"/>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378" name="pl378"/>
            <p:cNvSpPr/>
            <p:nvPr/>
          </p:nvSpPr>
          <p:spPr>
            <a:xfrm>
              <a:off x="755888" y="560056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379" name="pl379"/>
            <p:cNvSpPr/>
            <p:nvPr/>
          </p:nvSpPr>
          <p:spPr>
            <a:xfrm>
              <a:off x="755888" y="574132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380" name="pl380"/>
            <p:cNvSpPr/>
            <p:nvPr/>
          </p:nvSpPr>
          <p:spPr>
            <a:xfrm>
              <a:off x="755888" y="566312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381" name="pl381"/>
            <p:cNvSpPr/>
            <p:nvPr/>
          </p:nvSpPr>
          <p:spPr>
            <a:xfrm>
              <a:off x="755888" y="574914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382" name="pl382"/>
            <p:cNvSpPr/>
            <p:nvPr/>
          </p:nvSpPr>
          <p:spPr>
            <a:xfrm>
              <a:off x="755888" y="574914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383" name="pl383"/>
            <p:cNvSpPr/>
            <p:nvPr/>
          </p:nvSpPr>
          <p:spPr>
            <a:xfrm>
              <a:off x="755888" y="572568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384" name="pl384"/>
            <p:cNvSpPr/>
            <p:nvPr/>
          </p:nvSpPr>
          <p:spPr>
            <a:xfrm>
              <a:off x="755888" y="555364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385" name="pl385"/>
            <p:cNvSpPr/>
            <p:nvPr/>
          </p:nvSpPr>
          <p:spPr>
            <a:xfrm>
              <a:off x="755888"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386" name="pl386"/>
            <p:cNvSpPr/>
            <p:nvPr/>
          </p:nvSpPr>
          <p:spPr>
            <a:xfrm>
              <a:off x="755888" y="566312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40651" cap="flat">
              <a:solidFill>
                <a:srgbClr val="000000">
                  <a:alpha val="100000"/>
                </a:srgbClr>
              </a:solidFill>
              <a:prstDash val="solid"/>
              <a:round/>
            </a:ln>
          </p:spPr>
          <p:txBody>
            <a:bodyPr/>
            <a:lstStyle/>
            <a:p/>
          </p:txBody>
        </p:sp>
        <p:sp>
          <p:nvSpPr>
            <p:cNvPr id="387" name="pl387"/>
            <p:cNvSpPr/>
            <p:nvPr/>
          </p:nvSpPr>
          <p:spPr>
            <a:xfrm>
              <a:off x="755888" y="566312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FB61D7">
                  <a:alpha val="100000"/>
                </a:srgbClr>
              </a:solidFill>
              <a:prstDash val="solid"/>
              <a:round/>
            </a:ln>
          </p:spPr>
          <p:txBody>
            <a:bodyPr/>
            <a:lstStyle/>
            <a:p/>
          </p:txBody>
        </p:sp>
        <p:sp>
          <p:nvSpPr>
            <p:cNvPr id="388" name="pl388"/>
            <p:cNvSpPr/>
            <p:nvPr/>
          </p:nvSpPr>
          <p:spPr>
            <a:xfrm>
              <a:off x="695044" y="578042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389" name="tx389"/>
            <p:cNvSpPr/>
            <p:nvPr/>
          </p:nvSpPr>
          <p:spPr>
            <a:xfrm>
              <a:off x="725743" y="56015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tx390"/>
            <p:cNvSpPr/>
            <p:nvPr/>
          </p:nvSpPr>
          <p:spPr>
            <a:xfrm>
              <a:off x="969120" y="557810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91" name="tx391"/>
            <p:cNvSpPr/>
            <p:nvPr/>
          </p:nvSpPr>
          <p:spPr>
            <a:xfrm>
              <a:off x="1182351" y="54985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392" name="tx392"/>
            <p:cNvSpPr/>
            <p:nvPr/>
          </p:nvSpPr>
          <p:spPr>
            <a:xfrm>
              <a:off x="1425728" y="55311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93" name="tx393"/>
            <p:cNvSpPr/>
            <p:nvPr/>
          </p:nvSpPr>
          <p:spPr>
            <a:xfrm>
              <a:off x="1699249" y="55637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4" name="tx394"/>
            <p:cNvSpPr/>
            <p:nvPr/>
          </p:nvSpPr>
          <p:spPr>
            <a:xfrm>
              <a:off x="1912481" y="55233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395" name="rc395"/>
            <p:cNvSpPr/>
            <p:nvPr/>
          </p:nvSpPr>
          <p:spPr>
            <a:xfrm>
              <a:off x="2103203" y="875080"/>
              <a:ext cx="1338570" cy="584946"/>
            </a:xfrm>
            <a:prstGeom prst="rect">
              <a:avLst/>
            </a:prstGeom>
            <a:solidFill>
              <a:srgbClr val="EBEBEB">
                <a:alpha val="100000"/>
              </a:srgbClr>
            </a:solidFill>
          </p:spPr>
          <p:txBody>
            <a:bodyPr/>
            <a:lstStyle/>
            <a:p/>
          </p:txBody>
        </p:sp>
        <p:sp>
          <p:nvSpPr>
            <p:cNvPr id="396" name="pl396"/>
            <p:cNvSpPr/>
            <p:nvPr/>
          </p:nvSpPr>
          <p:spPr>
            <a:xfrm>
              <a:off x="2103203" y="13356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97" name="pl397"/>
            <p:cNvSpPr/>
            <p:nvPr/>
          </p:nvSpPr>
          <p:spPr>
            <a:xfrm>
              <a:off x="2103203" y="11401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98" name="pl398"/>
            <p:cNvSpPr/>
            <p:nvPr/>
          </p:nvSpPr>
          <p:spPr>
            <a:xfrm>
              <a:off x="2103203" y="9446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99" name="pl399"/>
            <p:cNvSpPr/>
            <p:nvPr/>
          </p:nvSpPr>
          <p:spPr>
            <a:xfrm>
              <a:off x="2285736"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00" name="pl400"/>
            <p:cNvSpPr/>
            <p:nvPr/>
          </p:nvSpPr>
          <p:spPr>
            <a:xfrm>
              <a:off x="2529112"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01" name="pl401"/>
            <p:cNvSpPr/>
            <p:nvPr/>
          </p:nvSpPr>
          <p:spPr>
            <a:xfrm>
              <a:off x="2772489"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02" name="pl402"/>
            <p:cNvSpPr/>
            <p:nvPr/>
          </p:nvSpPr>
          <p:spPr>
            <a:xfrm>
              <a:off x="3015865"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03" name="pl403"/>
            <p:cNvSpPr/>
            <p:nvPr/>
          </p:nvSpPr>
          <p:spPr>
            <a:xfrm>
              <a:off x="3259241"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04" name="pl404"/>
            <p:cNvSpPr/>
            <p:nvPr/>
          </p:nvSpPr>
          <p:spPr>
            <a:xfrm>
              <a:off x="2103203" y="143343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05" name="pl405"/>
            <p:cNvSpPr/>
            <p:nvPr/>
          </p:nvSpPr>
          <p:spPr>
            <a:xfrm>
              <a:off x="2103203" y="123793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06" name="pl406"/>
            <p:cNvSpPr/>
            <p:nvPr/>
          </p:nvSpPr>
          <p:spPr>
            <a:xfrm>
              <a:off x="2103203" y="10424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07" name="pl407"/>
            <p:cNvSpPr/>
            <p:nvPr/>
          </p:nvSpPr>
          <p:spPr>
            <a:xfrm>
              <a:off x="216404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8" name="pl408"/>
            <p:cNvSpPr/>
            <p:nvPr/>
          </p:nvSpPr>
          <p:spPr>
            <a:xfrm>
              <a:off x="240742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09" name="pl409"/>
            <p:cNvSpPr/>
            <p:nvPr/>
          </p:nvSpPr>
          <p:spPr>
            <a:xfrm>
              <a:off x="265080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0" name="pl410"/>
            <p:cNvSpPr/>
            <p:nvPr/>
          </p:nvSpPr>
          <p:spPr>
            <a:xfrm>
              <a:off x="2894177"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1" name="pl411"/>
            <p:cNvSpPr/>
            <p:nvPr/>
          </p:nvSpPr>
          <p:spPr>
            <a:xfrm>
              <a:off x="3137553"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2" name="pl412"/>
            <p:cNvSpPr/>
            <p:nvPr/>
          </p:nvSpPr>
          <p:spPr>
            <a:xfrm>
              <a:off x="338093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3" name="pl413"/>
            <p:cNvSpPr/>
            <p:nvPr/>
          </p:nvSpPr>
          <p:spPr>
            <a:xfrm>
              <a:off x="2164048"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414" name="pl414"/>
            <p:cNvSpPr/>
            <p:nvPr/>
          </p:nvSpPr>
          <p:spPr>
            <a:xfrm>
              <a:off x="2164048" y="132395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40651" cap="flat">
              <a:solidFill>
                <a:srgbClr val="BEBEBE">
                  <a:alpha val="69803"/>
                </a:srgbClr>
              </a:solidFill>
              <a:prstDash val="solid"/>
              <a:round/>
            </a:ln>
          </p:spPr>
          <p:txBody>
            <a:bodyPr/>
            <a:lstStyle/>
            <a:p/>
          </p:txBody>
        </p:sp>
        <p:sp>
          <p:nvSpPr>
            <p:cNvPr id="415" name="pl415"/>
            <p:cNvSpPr/>
            <p:nvPr/>
          </p:nvSpPr>
          <p:spPr>
            <a:xfrm>
              <a:off x="2164048" y="140215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416" name="pl416"/>
            <p:cNvSpPr/>
            <p:nvPr/>
          </p:nvSpPr>
          <p:spPr>
            <a:xfrm>
              <a:off x="2164048" y="132395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417" name="pl417"/>
            <p:cNvSpPr/>
            <p:nvPr/>
          </p:nvSpPr>
          <p:spPr>
            <a:xfrm>
              <a:off x="2164048" y="132395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418" name="pl418"/>
            <p:cNvSpPr/>
            <p:nvPr/>
          </p:nvSpPr>
          <p:spPr>
            <a:xfrm>
              <a:off x="2164048" y="137869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419" name="pl419"/>
            <p:cNvSpPr/>
            <p:nvPr/>
          </p:nvSpPr>
          <p:spPr>
            <a:xfrm>
              <a:off x="2164048" y="137087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420" name="pl420"/>
            <p:cNvSpPr/>
            <p:nvPr/>
          </p:nvSpPr>
          <p:spPr>
            <a:xfrm>
              <a:off x="2164048" y="132395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421" name="pl421"/>
            <p:cNvSpPr/>
            <p:nvPr/>
          </p:nvSpPr>
          <p:spPr>
            <a:xfrm>
              <a:off x="2164048" y="133959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422" name="pl422"/>
            <p:cNvSpPr/>
            <p:nvPr/>
          </p:nvSpPr>
          <p:spPr>
            <a:xfrm>
              <a:off x="2164048" y="140997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423" name="pl423"/>
            <p:cNvSpPr/>
            <p:nvPr/>
          </p:nvSpPr>
          <p:spPr>
            <a:xfrm>
              <a:off x="2164048" y="1394337"/>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424" name="pl424"/>
            <p:cNvSpPr/>
            <p:nvPr/>
          </p:nvSpPr>
          <p:spPr>
            <a:xfrm>
              <a:off x="2164048" y="140215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425" name="pl425"/>
            <p:cNvSpPr/>
            <p:nvPr/>
          </p:nvSpPr>
          <p:spPr>
            <a:xfrm>
              <a:off x="2164048" y="140215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426" name="pl426"/>
            <p:cNvSpPr/>
            <p:nvPr/>
          </p:nvSpPr>
          <p:spPr>
            <a:xfrm>
              <a:off x="2164048" y="143343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27" name="pl427"/>
            <p:cNvSpPr/>
            <p:nvPr/>
          </p:nvSpPr>
          <p:spPr>
            <a:xfrm>
              <a:off x="2164048" y="1097172"/>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428" name="pl428"/>
            <p:cNvSpPr/>
            <p:nvPr/>
          </p:nvSpPr>
          <p:spPr>
            <a:xfrm>
              <a:off x="2164048" y="131613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429" name="pl429"/>
            <p:cNvSpPr/>
            <p:nvPr/>
          </p:nvSpPr>
          <p:spPr>
            <a:xfrm>
              <a:off x="2164048" y="137087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430" name="pl430"/>
            <p:cNvSpPr/>
            <p:nvPr/>
          </p:nvSpPr>
          <p:spPr>
            <a:xfrm>
              <a:off x="2164048" y="136305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431" name="pl431"/>
            <p:cNvSpPr/>
            <p:nvPr/>
          </p:nvSpPr>
          <p:spPr>
            <a:xfrm>
              <a:off x="2164048" y="136305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432" name="pl432"/>
            <p:cNvSpPr/>
            <p:nvPr/>
          </p:nvSpPr>
          <p:spPr>
            <a:xfrm>
              <a:off x="2164048" y="132395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433" name="pl433"/>
            <p:cNvSpPr/>
            <p:nvPr/>
          </p:nvSpPr>
          <p:spPr>
            <a:xfrm>
              <a:off x="2164048" y="140215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434" name="pl434"/>
            <p:cNvSpPr/>
            <p:nvPr/>
          </p:nvSpPr>
          <p:spPr>
            <a:xfrm>
              <a:off x="2164048" y="118319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35" name="pl435"/>
            <p:cNvSpPr/>
            <p:nvPr/>
          </p:nvSpPr>
          <p:spPr>
            <a:xfrm>
              <a:off x="2164048" y="1386517"/>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436" name="pl436"/>
            <p:cNvSpPr/>
            <p:nvPr/>
          </p:nvSpPr>
          <p:spPr>
            <a:xfrm>
              <a:off x="2164048" y="140997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437" name="pl437"/>
            <p:cNvSpPr/>
            <p:nvPr/>
          </p:nvSpPr>
          <p:spPr>
            <a:xfrm>
              <a:off x="2164048" y="134741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438" name="pl438"/>
            <p:cNvSpPr/>
            <p:nvPr/>
          </p:nvSpPr>
          <p:spPr>
            <a:xfrm>
              <a:off x="2164048" y="141779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439" name="pl439"/>
            <p:cNvSpPr/>
            <p:nvPr/>
          </p:nvSpPr>
          <p:spPr>
            <a:xfrm>
              <a:off x="2164048" y="123793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440" name="pl440"/>
            <p:cNvSpPr/>
            <p:nvPr/>
          </p:nvSpPr>
          <p:spPr>
            <a:xfrm>
              <a:off x="2164048" y="130831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441" name="pl441"/>
            <p:cNvSpPr/>
            <p:nvPr/>
          </p:nvSpPr>
          <p:spPr>
            <a:xfrm>
              <a:off x="2164048" y="125357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442" name="pl442"/>
            <p:cNvSpPr/>
            <p:nvPr/>
          </p:nvSpPr>
          <p:spPr>
            <a:xfrm>
              <a:off x="2164048" y="141779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443" name="pl443"/>
            <p:cNvSpPr/>
            <p:nvPr/>
          </p:nvSpPr>
          <p:spPr>
            <a:xfrm>
              <a:off x="2164048" y="125357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444" name="pl444"/>
            <p:cNvSpPr/>
            <p:nvPr/>
          </p:nvSpPr>
          <p:spPr>
            <a:xfrm>
              <a:off x="2164048" y="1394337"/>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445" name="pl445"/>
            <p:cNvSpPr/>
            <p:nvPr/>
          </p:nvSpPr>
          <p:spPr>
            <a:xfrm>
              <a:off x="2164048" y="131613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446" name="pl446"/>
            <p:cNvSpPr/>
            <p:nvPr/>
          </p:nvSpPr>
          <p:spPr>
            <a:xfrm>
              <a:off x="2164048" y="140215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447" name="pl447"/>
            <p:cNvSpPr/>
            <p:nvPr/>
          </p:nvSpPr>
          <p:spPr>
            <a:xfrm>
              <a:off x="2164048" y="140215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448" name="pl448"/>
            <p:cNvSpPr/>
            <p:nvPr/>
          </p:nvSpPr>
          <p:spPr>
            <a:xfrm>
              <a:off x="2164048" y="137869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449" name="pl449"/>
            <p:cNvSpPr/>
            <p:nvPr/>
          </p:nvSpPr>
          <p:spPr>
            <a:xfrm>
              <a:off x="2164048" y="120665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450" name="pl450"/>
            <p:cNvSpPr/>
            <p:nvPr/>
          </p:nvSpPr>
          <p:spPr>
            <a:xfrm>
              <a:off x="2164048"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451" name="pl451"/>
            <p:cNvSpPr/>
            <p:nvPr/>
          </p:nvSpPr>
          <p:spPr>
            <a:xfrm>
              <a:off x="2164048" y="132395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40651" cap="flat">
              <a:solidFill>
                <a:srgbClr val="000000">
                  <a:alpha val="100000"/>
                </a:srgbClr>
              </a:solidFill>
              <a:prstDash val="solid"/>
              <a:round/>
            </a:ln>
          </p:spPr>
          <p:txBody>
            <a:bodyPr/>
            <a:lstStyle/>
            <a:p/>
          </p:txBody>
        </p:sp>
        <p:sp>
          <p:nvSpPr>
            <p:cNvPr id="452" name="pl452"/>
            <p:cNvSpPr/>
            <p:nvPr/>
          </p:nvSpPr>
          <p:spPr>
            <a:xfrm>
              <a:off x="2164048" y="132395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F17E4F">
                  <a:alpha val="100000"/>
                </a:srgbClr>
              </a:solidFill>
              <a:prstDash val="solid"/>
              <a:round/>
            </a:ln>
          </p:spPr>
          <p:txBody>
            <a:bodyPr/>
            <a:lstStyle/>
            <a:p/>
          </p:txBody>
        </p:sp>
        <p:sp>
          <p:nvSpPr>
            <p:cNvPr id="453" name="pl453"/>
            <p:cNvSpPr/>
            <p:nvPr/>
          </p:nvSpPr>
          <p:spPr>
            <a:xfrm>
              <a:off x="2103203" y="143343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454" name="tx454"/>
            <p:cNvSpPr/>
            <p:nvPr/>
          </p:nvSpPr>
          <p:spPr>
            <a:xfrm>
              <a:off x="2133903" y="12311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5" name="tx455"/>
            <p:cNvSpPr/>
            <p:nvPr/>
          </p:nvSpPr>
          <p:spPr>
            <a:xfrm>
              <a:off x="2377279" y="12311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56" name="tx456"/>
            <p:cNvSpPr/>
            <p:nvPr/>
          </p:nvSpPr>
          <p:spPr>
            <a:xfrm>
              <a:off x="2620655" y="12219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57" name="tx457"/>
            <p:cNvSpPr/>
            <p:nvPr/>
          </p:nvSpPr>
          <p:spPr>
            <a:xfrm>
              <a:off x="2864032" y="12062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58" name="tx458"/>
            <p:cNvSpPr/>
            <p:nvPr/>
          </p:nvSpPr>
          <p:spPr>
            <a:xfrm>
              <a:off x="3107408" y="12167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59" name="tx459"/>
            <p:cNvSpPr/>
            <p:nvPr/>
          </p:nvSpPr>
          <p:spPr>
            <a:xfrm>
              <a:off x="3320640" y="11606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460" name="rc460"/>
            <p:cNvSpPr/>
            <p:nvPr/>
          </p:nvSpPr>
          <p:spPr>
            <a:xfrm>
              <a:off x="2103203" y="1744477"/>
              <a:ext cx="1338570" cy="584946"/>
            </a:xfrm>
            <a:prstGeom prst="rect">
              <a:avLst/>
            </a:prstGeom>
            <a:solidFill>
              <a:srgbClr val="EBEBEB">
                <a:alpha val="100000"/>
              </a:srgbClr>
            </a:solidFill>
          </p:spPr>
          <p:txBody>
            <a:bodyPr/>
            <a:lstStyle/>
            <a:p/>
          </p:txBody>
        </p:sp>
        <p:sp>
          <p:nvSpPr>
            <p:cNvPr id="461" name="pl461"/>
            <p:cNvSpPr/>
            <p:nvPr/>
          </p:nvSpPr>
          <p:spPr>
            <a:xfrm>
              <a:off x="2103203" y="220508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62" name="pl462"/>
            <p:cNvSpPr/>
            <p:nvPr/>
          </p:nvSpPr>
          <p:spPr>
            <a:xfrm>
              <a:off x="2103203" y="200958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63" name="pl463"/>
            <p:cNvSpPr/>
            <p:nvPr/>
          </p:nvSpPr>
          <p:spPr>
            <a:xfrm>
              <a:off x="2103203" y="181407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64" name="pl464"/>
            <p:cNvSpPr/>
            <p:nvPr/>
          </p:nvSpPr>
          <p:spPr>
            <a:xfrm>
              <a:off x="2285736"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65" name="pl465"/>
            <p:cNvSpPr/>
            <p:nvPr/>
          </p:nvSpPr>
          <p:spPr>
            <a:xfrm>
              <a:off x="2529112"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66" name="pl466"/>
            <p:cNvSpPr/>
            <p:nvPr/>
          </p:nvSpPr>
          <p:spPr>
            <a:xfrm>
              <a:off x="2772489"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67" name="pl467"/>
            <p:cNvSpPr/>
            <p:nvPr/>
          </p:nvSpPr>
          <p:spPr>
            <a:xfrm>
              <a:off x="3015865"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68" name="pl468"/>
            <p:cNvSpPr/>
            <p:nvPr/>
          </p:nvSpPr>
          <p:spPr>
            <a:xfrm>
              <a:off x="3259241"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69" name="pl469"/>
            <p:cNvSpPr/>
            <p:nvPr/>
          </p:nvSpPr>
          <p:spPr>
            <a:xfrm>
              <a:off x="2103203" y="230283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70" name="pl470"/>
            <p:cNvSpPr/>
            <p:nvPr/>
          </p:nvSpPr>
          <p:spPr>
            <a:xfrm>
              <a:off x="2103203" y="21073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71" name="pl471"/>
            <p:cNvSpPr/>
            <p:nvPr/>
          </p:nvSpPr>
          <p:spPr>
            <a:xfrm>
              <a:off x="2103203" y="191182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72" name="pl472"/>
            <p:cNvSpPr/>
            <p:nvPr/>
          </p:nvSpPr>
          <p:spPr>
            <a:xfrm>
              <a:off x="216404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3" name="pl473"/>
            <p:cNvSpPr/>
            <p:nvPr/>
          </p:nvSpPr>
          <p:spPr>
            <a:xfrm>
              <a:off x="240742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4" name="pl474"/>
            <p:cNvSpPr/>
            <p:nvPr/>
          </p:nvSpPr>
          <p:spPr>
            <a:xfrm>
              <a:off x="265080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5" name="pl475"/>
            <p:cNvSpPr/>
            <p:nvPr/>
          </p:nvSpPr>
          <p:spPr>
            <a:xfrm>
              <a:off x="2894177"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6" name="pl476"/>
            <p:cNvSpPr/>
            <p:nvPr/>
          </p:nvSpPr>
          <p:spPr>
            <a:xfrm>
              <a:off x="3137553"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338093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2164048"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479" name="pl479"/>
            <p:cNvSpPr/>
            <p:nvPr/>
          </p:nvSpPr>
          <p:spPr>
            <a:xfrm>
              <a:off x="2164048" y="227937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40651" cap="flat">
              <a:solidFill>
                <a:srgbClr val="BEBEBE">
                  <a:alpha val="69803"/>
                </a:srgbClr>
              </a:solidFill>
              <a:prstDash val="solid"/>
              <a:round/>
            </a:ln>
          </p:spPr>
          <p:txBody>
            <a:bodyPr/>
            <a:lstStyle/>
            <a:p/>
          </p:txBody>
        </p:sp>
        <p:sp>
          <p:nvSpPr>
            <p:cNvPr id="480" name="pl480"/>
            <p:cNvSpPr/>
            <p:nvPr/>
          </p:nvSpPr>
          <p:spPr>
            <a:xfrm>
              <a:off x="2164048" y="227155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481" name="pl481"/>
            <p:cNvSpPr/>
            <p:nvPr/>
          </p:nvSpPr>
          <p:spPr>
            <a:xfrm>
              <a:off x="2164048" y="219335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482" name="pl482"/>
            <p:cNvSpPr/>
            <p:nvPr/>
          </p:nvSpPr>
          <p:spPr>
            <a:xfrm>
              <a:off x="2164048" y="219335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483" name="pl483"/>
            <p:cNvSpPr/>
            <p:nvPr/>
          </p:nvSpPr>
          <p:spPr>
            <a:xfrm>
              <a:off x="2164048" y="224809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484" name="pl484"/>
            <p:cNvSpPr/>
            <p:nvPr/>
          </p:nvSpPr>
          <p:spPr>
            <a:xfrm>
              <a:off x="2164048" y="224027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485" name="pl485"/>
            <p:cNvSpPr/>
            <p:nvPr/>
          </p:nvSpPr>
          <p:spPr>
            <a:xfrm>
              <a:off x="2164048" y="219335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486" name="pl486"/>
            <p:cNvSpPr/>
            <p:nvPr/>
          </p:nvSpPr>
          <p:spPr>
            <a:xfrm>
              <a:off x="2164048" y="220899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487" name="pl487"/>
            <p:cNvSpPr/>
            <p:nvPr/>
          </p:nvSpPr>
          <p:spPr>
            <a:xfrm>
              <a:off x="2164048" y="227937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488" name="pl488"/>
            <p:cNvSpPr/>
            <p:nvPr/>
          </p:nvSpPr>
          <p:spPr>
            <a:xfrm>
              <a:off x="2164048" y="226373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489" name="pl489"/>
            <p:cNvSpPr/>
            <p:nvPr/>
          </p:nvSpPr>
          <p:spPr>
            <a:xfrm>
              <a:off x="2164048" y="227155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490" name="pl490"/>
            <p:cNvSpPr/>
            <p:nvPr/>
          </p:nvSpPr>
          <p:spPr>
            <a:xfrm>
              <a:off x="2164048" y="227155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491" name="pl491"/>
            <p:cNvSpPr/>
            <p:nvPr/>
          </p:nvSpPr>
          <p:spPr>
            <a:xfrm>
              <a:off x="2164048" y="230283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92" name="pl492"/>
            <p:cNvSpPr/>
            <p:nvPr/>
          </p:nvSpPr>
          <p:spPr>
            <a:xfrm>
              <a:off x="2164048" y="196656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493" name="pl493"/>
            <p:cNvSpPr/>
            <p:nvPr/>
          </p:nvSpPr>
          <p:spPr>
            <a:xfrm>
              <a:off x="2164048" y="218553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494" name="pl494"/>
            <p:cNvSpPr/>
            <p:nvPr/>
          </p:nvSpPr>
          <p:spPr>
            <a:xfrm>
              <a:off x="2164048" y="224027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495" name="pl495"/>
            <p:cNvSpPr/>
            <p:nvPr/>
          </p:nvSpPr>
          <p:spPr>
            <a:xfrm>
              <a:off x="2164048" y="2232454"/>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496" name="pl496"/>
            <p:cNvSpPr/>
            <p:nvPr/>
          </p:nvSpPr>
          <p:spPr>
            <a:xfrm>
              <a:off x="2164048" y="2232454"/>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497" name="pl497"/>
            <p:cNvSpPr/>
            <p:nvPr/>
          </p:nvSpPr>
          <p:spPr>
            <a:xfrm>
              <a:off x="2164048" y="219335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498" name="pl498"/>
            <p:cNvSpPr/>
            <p:nvPr/>
          </p:nvSpPr>
          <p:spPr>
            <a:xfrm>
              <a:off x="2164048" y="227155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499" name="pl499"/>
            <p:cNvSpPr/>
            <p:nvPr/>
          </p:nvSpPr>
          <p:spPr>
            <a:xfrm>
              <a:off x="2164048" y="2052591"/>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00" name="pl500"/>
            <p:cNvSpPr/>
            <p:nvPr/>
          </p:nvSpPr>
          <p:spPr>
            <a:xfrm>
              <a:off x="2164048" y="225591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501" name="pl501"/>
            <p:cNvSpPr/>
            <p:nvPr/>
          </p:nvSpPr>
          <p:spPr>
            <a:xfrm>
              <a:off x="2164048" y="227937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502" name="pl502"/>
            <p:cNvSpPr/>
            <p:nvPr/>
          </p:nvSpPr>
          <p:spPr>
            <a:xfrm>
              <a:off x="2164048" y="221681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503" name="pl503"/>
            <p:cNvSpPr/>
            <p:nvPr/>
          </p:nvSpPr>
          <p:spPr>
            <a:xfrm>
              <a:off x="2164048" y="2287195"/>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504" name="pl504"/>
            <p:cNvSpPr/>
            <p:nvPr/>
          </p:nvSpPr>
          <p:spPr>
            <a:xfrm>
              <a:off x="2164048" y="210733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505" name="pl505"/>
            <p:cNvSpPr/>
            <p:nvPr/>
          </p:nvSpPr>
          <p:spPr>
            <a:xfrm>
              <a:off x="2164048" y="2177713"/>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506" name="pl506"/>
            <p:cNvSpPr/>
            <p:nvPr/>
          </p:nvSpPr>
          <p:spPr>
            <a:xfrm>
              <a:off x="2164048" y="212297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507" name="pl507"/>
            <p:cNvSpPr/>
            <p:nvPr/>
          </p:nvSpPr>
          <p:spPr>
            <a:xfrm>
              <a:off x="2164048" y="2287195"/>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508" name="pl508"/>
            <p:cNvSpPr/>
            <p:nvPr/>
          </p:nvSpPr>
          <p:spPr>
            <a:xfrm>
              <a:off x="2164048" y="212297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509" name="pl509"/>
            <p:cNvSpPr/>
            <p:nvPr/>
          </p:nvSpPr>
          <p:spPr>
            <a:xfrm>
              <a:off x="2164048" y="226373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510" name="pl510"/>
            <p:cNvSpPr/>
            <p:nvPr/>
          </p:nvSpPr>
          <p:spPr>
            <a:xfrm>
              <a:off x="2164048" y="218553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511" name="pl511"/>
            <p:cNvSpPr/>
            <p:nvPr/>
          </p:nvSpPr>
          <p:spPr>
            <a:xfrm>
              <a:off x="2164048" y="227155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512" name="pl512"/>
            <p:cNvSpPr/>
            <p:nvPr/>
          </p:nvSpPr>
          <p:spPr>
            <a:xfrm>
              <a:off x="2164048" y="227155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513" name="pl513"/>
            <p:cNvSpPr/>
            <p:nvPr/>
          </p:nvSpPr>
          <p:spPr>
            <a:xfrm>
              <a:off x="2164048" y="224809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514" name="pl514"/>
            <p:cNvSpPr/>
            <p:nvPr/>
          </p:nvSpPr>
          <p:spPr>
            <a:xfrm>
              <a:off x="2164048" y="207605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515" name="pl515"/>
            <p:cNvSpPr/>
            <p:nvPr/>
          </p:nvSpPr>
          <p:spPr>
            <a:xfrm>
              <a:off x="2164048"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516" name="pl516"/>
            <p:cNvSpPr/>
            <p:nvPr/>
          </p:nvSpPr>
          <p:spPr>
            <a:xfrm>
              <a:off x="2164048" y="227937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40651" cap="flat">
              <a:solidFill>
                <a:srgbClr val="000000">
                  <a:alpha val="100000"/>
                </a:srgbClr>
              </a:solidFill>
              <a:prstDash val="solid"/>
              <a:round/>
            </a:ln>
          </p:spPr>
          <p:txBody>
            <a:bodyPr/>
            <a:lstStyle/>
            <a:p/>
          </p:txBody>
        </p:sp>
        <p:sp>
          <p:nvSpPr>
            <p:cNvPr id="517" name="pl517"/>
            <p:cNvSpPr/>
            <p:nvPr/>
          </p:nvSpPr>
          <p:spPr>
            <a:xfrm>
              <a:off x="2164048" y="227937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A3A500">
                  <a:alpha val="100000"/>
                </a:srgbClr>
              </a:solidFill>
              <a:prstDash val="solid"/>
              <a:round/>
            </a:ln>
          </p:spPr>
          <p:txBody>
            <a:bodyPr/>
            <a:lstStyle/>
            <a:p/>
          </p:txBody>
        </p:sp>
        <p:sp>
          <p:nvSpPr>
            <p:cNvPr id="518" name="pl518"/>
            <p:cNvSpPr/>
            <p:nvPr/>
          </p:nvSpPr>
          <p:spPr>
            <a:xfrm>
              <a:off x="2103203" y="230283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519" name="tx519"/>
            <p:cNvSpPr/>
            <p:nvPr/>
          </p:nvSpPr>
          <p:spPr>
            <a:xfrm>
              <a:off x="2133903" y="21147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20" name="tx520"/>
            <p:cNvSpPr/>
            <p:nvPr/>
          </p:nvSpPr>
          <p:spPr>
            <a:xfrm>
              <a:off x="2377279" y="21147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21" name="tx521"/>
            <p:cNvSpPr/>
            <p:nvPr/>
          </p:nvSpPr>
          <p:spPr>
            <a:xfrm>
              <a:off x="2620655" y="21239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22" name="tx522"/>
            <p:cNvSpPr/>
            <p:nvPr/>
          </p:nvSpPr>
          <p:spPr>
            <a:xfrm>
              <a:off x="2864032" y="21239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23" name="tx523"/>
            <p:cNvSpPr/>
            <p:nvPr/>
          </p:nvSpPr>
          <p:spPr>
            <a:xfrm>
              <a:off x="3107408" y="21239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24" name="tx524"/>
            <p:cNvSpPr/>
            <p:nvPr/>
          </p:nvSpPr>
          <p:spPr>
            <a:xfrm>
              <a:off x="3350785" y="21239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25" name="rc525"/>
            <p:cNvSpPr/>
            <p:nvPr/>
          </p:nvSpPr>
          <p:spPr>
            <a:xfrm>
              <a:off x="2103203" y="2613875"/>
              <a:ext cx="1338570" cy="584946"/>
            </a:xfrm>
            <a:prstGeom prst="rect">
              <a:avLst/>
            </a:prstGeom>
            <a:solidFill>
              <a:srgbClr val="EBEBEB">
                <a:alpha val="100000"/>
              </a:srgbClr>
            </a:solidFill>
          </p:spPr>
          <p:txBody>
            <a:bodyPr/>
            <a:lstStyle/>
            <a:p/>
          </p:txBody>
        </p:sp>
        <p:sp>
          <p:nvSpPr>
            <p:cNvPr id="526" name="pl526"/>
            <p:cNvSpPr/>
            <p:nvPr/>
          </p:nvSpPr>
          <p:spPr>
            <a:xfrm>
              <a:off x="2103203" y="307448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27" name="pl527"/>
            <p:cNvSpPr/>
            <p:nvPr/>
          </p:nvSpPr>
          <p:spPr>
            <a:xfrm>
              <a:off x="2103203" y="28789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28" name="pl528"/>
            <p:cNvSpPr/>
            <p:nvPr/>
          </p:nvSpPr>
          <p:spPr>
            <a:xfrm>
              <a:off x="2103203" y="26834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29" name="pl529"/>
            <p:cNvSpPr/>
            <p:nvPr/>
          </p:nvSpPr>
          <p:spPr>
            <a:xfrm>
              <a:off x="2285736"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30" name="pl530"/>
            <p:cNvSpPr/>
            <p:nvPr/>
          </p:nvSpPr>
          <p:spPr>
            <a:xfrm>
              <a:off x="2529112"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31" name="pl531"/>
            <p:cNvSpPr/>
            <p:nvPr/>
          </p:nvSpPr>
          <p:spPr>
            <a:xfrm>
              <a:off x="2772489"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32" name="pl532"/>
            <p:cNvSpPr/>
            <p:nvPr/>
          </p:nvSpPr>
          <p:spPr>
            <a:xfrm>
              <a:off x="3015865"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33" name="pl533"/>
            <p:cNvSpPr/>
            <p:nvPr/>
          </p:nvSpPr>
          <p:spPr>
            <a:xfrm>
              <a:off x="3259241"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34" name="pl534"/>
            <p:cNvSpPr/>
            <p:nvPr/>
          </p:nvSpPr>
          <p:spPr>
            <a:xfrm>
              <a:off x="2103203" y="317223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35" name="pl535"/>
            <p:cNvSpPr/>
            <p:nvPr/>
          </p:nvSpPr>
          <p:spPr>
            <a:xfrm>
              <a:off x="2103203" y="297672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36" name="pl536"/>
            <p:cNvSpPr/>
            <p:nvPr/>
          </p:nvSpPr>
          <p:spPr>
            <a:xfrm>
              <a:off x="2103203" y="27812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37" name="pl537"/>
            <p:cNvSpPr/>
            <p:nvPr/>
          </p:nvSpPr>
          <p:spPr>
            <a:xfrm>
              <a:off x="216404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38" name="pl538"/>
            <p:cNvSpPr/>
            <p:nvPr/>
          </p:nvSpPr>
          <p:spPr>
            <a:xfrm>
              <a:off x="240742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39" name="pl539"/>
            <p:cNvSpPr/>
            <p:nvPr/>
          </p:nvSpPr>
          <p:spPr>
            <a:xfrm>
              <a:off x="265080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40" name="pl540"/>
            <p:cNvSpPr/>
            <p:nvPr/>
          </p:nvSpPr>
          <p:spPr>
            <a:xfrm>
              <a:off x="2894177"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41" name="pl541"/>
            <p:cNvSpPr/>
            <p:nvPr/>
          </p:nvSpPr>
          <p:spPr>
            <a:xfrm>
              <a:off x="3137553"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42" name="pl542"/>
            <p:cNvSpPr/>
            <p:nvPr/>
          </p:nvSpPr>
          <p:spPr>
            <a:xfrm>
              <a:off x="338093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43" name="pl543"/>
            <p:cNvSpPr/>
            <p:nvPr/>
          </p:nvSpPr>
          <p:spPr>
            <a:xfrm>
              <a:off x="2164048"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544" name="pl544"/>
            <p:cNvSpPr/>
            <p:nvPr/>
          </p:nvSpPr>
          <p:spPr>
            <a:xfrm>
              <a:off x="2164048" y="3054930"/>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40651" cap="flat">
              <a:solidFill>
                <a:srgbClr val="BEBEBE">
                  <a:alpha val="69803"/>
                </a:srgbClr>
              </a:solidFill>
              <a:prstDash val="solid"/>
              <a:round/>
            </a:ln>
          </p:spPr>
          <p:txBody>
            <a:bodyPr/>
            <a:lstStyle/>
            <a:p/>
          </p:txBody>
        </p:sp>
        <p:sp>
          <p:nvSpPr>
            <p:cNvPr id="545" name="pl545"/>
            <p:cNvSpPr/>
            <p:nvPr/>
          </p:nvSpPr>
          <p:spPr>
            <a:xfrm>
              <a:off x="2164048" y="3140952"/>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546" name="pl546"/>
            <p:cNvSpPr/>
            <p:nvPr/>
          </p:nvSpPr>
          <p:spPr>
            <a:xfrm>
              <a:off x="2164048" y="3062750"/>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547" name="pl547"/>
            <p:cNvSpPr/>
            <p:nvPr/>
          </p:nvSpPr>
          <p:spPr>
            <a:xfrm>
              <a:off x="2164048" y="3062750"/>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548" name="pl548"/>
            <p:cNvSpPr/>
            <p:nvPr/>
          </p:nvSpPr>
          <p:spPr>
            <a:xfrm>
              <a:off x="2164048" y="3117491"/>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549" name="pl549"/>
            <p:cNvSpPr/>
            <p:nvPr/>
          </p:nvSpPr>
          <p:spPr>
            <a:xfrm>
              <a:off x="2164048" y="3109671"/>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550" name="pl550"/>
            <p:cNvSpPr/>
            <p:nvPr/>
          </p:nvSpPr>
          <p:spPr>
            <a:xfrm>
              <a:off x="2164048" y="3062750"/>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551" name="pl551"/>
            <p:cNvSpPr/>
            <p:nvPr/>
          </p:nvSpPr>
          <p:spPr>
            <a:xfrm>
              <a:off x="2164048" y="3078391"/>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552" name="pl552"/>
            <p:cNvSpPr/>
            <p:nvPr/>
          </p:nvSpPr>
          <p:spPr>
            <a:xfrm>
              <a:off x="2164048" y="3148772"/>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553" name="pl553"/>
            <p:cNvSpPr/>
            <p:nvPr/>
          </p:nvSpPr>
          <p:spPr>
            <a:xfrm>
              <a:off x="2164048" y="3133132"/>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554" name="pl554"/>
            <p:cNvSpPr/>
            <p:nvPr/>
          </p:nvSpPr>
          <p:spPr>
            <a:xfrm>
              <a:off x="2164048" y="3140952"/>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555" name="pl555"/>
            <p:cNvSpPr/>
            <p:nvPr/>
          </p:nvSpPr>
          <p:spPr>
            <a:xfrm>
              <a:off x="2164048" y="3140952"/>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556" name="pl556"/>
            <p:cNvSpPr/>
            <p:nvPr/>
          </p:nvSpPr>
          <p:spPr>
            <a:xfrm>
              <a:off x="2164048" y="3172232"/>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57" name="pl557"/>
            <p:cNvSpPr/>
            <p:nvPr/>
          </p:nvSpPr>
          <p:spPr>
            <a:xfrm>
              <a:off x="2164048" y="2835966"/>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558" name="pl558"/>
            <p:cNvSpPr/>
            <p:nvPr/>
          </p:nvSpPr>
          <p:spPr>
            <a:xfrm>
              <a:off x="2164048" y="3054930"/>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559" name="pl559"/>
            <p:cNvSpPr/>
            <p:nvPr/>
          </p:nvSpPr>
          <p:spPr>
            <a:xfrm>
              <a:off x="2164048" y="3109671"/>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560" name="pl560"/>
            <p:cNvSpPr/>
            <p:nvPr/>
          </p:nvSpPr>
          <p:spPr>
            <a:xfrm>
              <a:off x="2164048" y="3101851"/>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561" name="pl561"/>
            <p:cNvSpPr/>
            <p:nvPr/>
          </p:nvSpPr>
          <p:spPr>
            <a:xfrm>
              <a:off x="2164048" y="3101851"/>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562" name="pl562"/>
            <p:cNvSpPr/>
            <p:nvPr/>
          </p:nvSpPr>
          <p:spPr>
            <a:xfrm>
              <a:off x="2164048" y="3062750"/>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563" name="pl563"/>
            <p:cNvSpPr/>
            <p:nvPr/>
          </p:nvSpPr>
          <p:spPr>
            <a:xfrm>
              <a:off x="2164048" y="3140952"/>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564" name="pl564"/>
            <p:cNvSpPr/>
            <p:nvPr/>
          </p:nvSpPr>
          <p:spPr>
            <a:xfrm>
              <a:off x="2164048" y="2921988"/>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65" name="pl565"/>
            <p:cNvSpPr/>
            <p:nvPr/>
          </p:nvSpPr>
          <p:spPr>
            <a:xfrm>
              <a:off x="2164048" y="3125311"/>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566" name="pl566"/>
            <p:cNvSpPr/>
            <p:nvPr/>
          </p:nvSpPr>
          <p:spPr>
            <a:xfrm>
              <a:off x="2164048" y="3148772"/>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567" name="pl567"/>
            <p:cNvSpPr/>
            <p:nvPr/>
          </p:nvSpPr>
          <p:spPr>
            <a:xfrm>
              <a:off x="2164048" y="3086211"/>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568" name="pl568"/>
            <p:cNvSpPr/>
            <p:nvPr/>
          </p:nvSpPr>
          <p:spPr>
            <a:xfrm>
              <a:off x="2164048" y="3156592"/>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569" name="pl569"/>
            <p:cNvSpPr/>
            <p:nvPr/>
          </p:nvSpPr>
          <p:spPr>
            <a:xfrm>
              <a:off x="2164048" y="2976729"/>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570" name="pl570"/>
            <p:cNvSpPr/>
            <p:nvPr/>
          </p:nvSpPr>
          <p:spPr>
            <a:xfrm>
              <a:off x="2164048" y="3047110"/>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571" name="pl571"/>
            <p:cNvSpPr/>
            <p:nvPr/>
          </p:nvSpPr>
          <p:spPr>
            <a:xfrm>
              <a:off x="2164048" y="2992369"/>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572" name="pl572"/>
            <p:cNvSpPr/>
            <p:nvPr/>
          </p:nvSpPr>
          <p:spPr>
            <a:xfrm>
              <a:off x="2164048" y="3156592"/>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573" name="pl573"/>
            <p:cNvSpPr/>
            <p:nvPr/>
          </p:nvSpPr>
          <p:spPr>
            <a:xfrm>
              <a:off x="2164048" y="2992369"/>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574" name="pl574"/>
            <p:cNvSpPr/>
            <p:nvPr/>
          </p:nvSpPr>
          <p:spPr>
            <a:xfrm>
              <a:off x="2164048" y="3133132"/>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575" name="pl575"/>
            <p:cNvSpPr/>
            <p:nvPr/>
          </p:nvSpPr>
          <p:spPr>
            <a:xfrm>
              <a:off x="2164048" y="3054930"/>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576" name="pl576"/>
            <p:cNvSpPr/>
            <p:nvPr/>
          </p:nvSpPr>
          <p:spPr>
            <a:xfrm>
              <a:off x="2164048" y="3140952"/>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577" name="pl577"/>
            <p:cNvSpPr/>
            <p:nvPr/>
          </p:nvSpPr>
          <p:spPr>
            <a:xfrm>
              <a:off x="2164048" y="3140952"/>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578" name="pl578"/>
            <p:cNvSpPr/>
            <p:nvPr/>
          </p:nvSpPr>
          <p:spPr>
            <a:xfrm>
              <a:off x="2164048" y="3117491"/>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579" name="pl579"/>
            <p:cNvSpPr/>
            <p:nvPr/>
          </p:nvSpPr>
          <p:spPr>
            <a:xfrm>
              <a:off x="2164048" y="2945448"/>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580" name="pl580"/>
            <p:cNvSpPr/>
            <p:nvPr/>
          </p:nvSpPr>
          <p:spPr>
            <a:xfrm>
              <a:off x="2164048"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581" name="pl581"/>
            <p:cNvSpPr/>
            <p:nvPr/>
          </p:nvSpPr>
          <p:spPr>
            <a:xfrm>
              <a:off x="2164048" y="3054930"/>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40651" cap="flat">
              <a:solidFill>
                <a:srgbClr val="000000">
                  <a:alpha val="100000"/>
                </a:srgbClr>
              </a:solidFill>
              <a:prstDash val="solid"/>
              <a:round/>
            </a:ln>
          </p:spPr>
          <p:txBody>
            <a:bodyPr/>
            <a:lstStyle/>
            <a:p/>
          </p:txBody>
        </p:sp>
        <p:sp>
          <p:nvSpPr>
            <p:cNvPr id="582" name="pl582"/>
            <p:cNvSpPr/>
            <p:nvPr/>
          </p:nvSpPr>
          <p:spPr>
            <a:xfrm>
              <a:off x="2164048" y="3054930"/>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00BD64">
                  <a:alpha val="100000"/>
                </a:srgbClr>
              </a:solidFill>
              <a:prstDash val="solid"/>
              <a:round/>
            </a:ln>
          </p:spPr>
          <p:txBody>
            <a:bodyPr/>
            <a:lstStyle/>
            <a:p/>
          </p:txBody>
        </p:sp>
        <p:sp>
          <p:nvSpPr>
            <p:cNvPr id="583" name="pl583"/>
            <p:cNvSpPr/>
            <p:nvPr/>
          </p:nvSpPr>
          <p:spPr>
            <a:xfrm>
              <a:off x="2103203" y="3172232"/>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584" name="tx584"/>
            <p:cNvSpPr/>
            <p:nvPr/>
          </p:nvSpPr>
          <p:spPr>
            <a:xfrm>
              <a:off x="2103758" y="29229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85" name="tx585"/>
            <p:cNvSpPr/>
            <p:nvPr/>
          </p:nvSpPr>
          <p:spPr>
            <a:xfrm>
              <a:off x="2377279" y="295554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86" name="tx586"/>
            <p:cNvSpPr/>
            <p:nvPr/>
          </p:nvSpPr>
          <p:spPr>
            <a:xfrm>
              <a:off x="2620655" y="2969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7" name="tx587"/>
            <p:cNvSpPr/>
            <p:nvPr/>
          </p:nvSpPr>
          <p:spPr>
            <a:xfrm>
              <a:off x="2833887" y="28903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588" name="tx588"/>
            <p:cNvSpPr/>
            <p:nvPr/>
          </p:nvSpPr>
          <p:spPr>
            <a:xfrm>
              <a:off x="3077263" y="29229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89" name="tx589"/>
            <p:cNvSpPr/>
            <p:nvPr/>
          </p:nvSpPr>
          <p:spPr>
            <a:xfrm>
              <a:off x="3350785" y="2937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90" name="rc590"/>
            <p:cNvSpPr/>
            <p:nvPr/>
          </p:nvSpPr>
          <p:spPr>
            <a:xfrm>
              <a:off x="2103203" y="3483272"/>
              <a:ext cx="1338570" cy="584946"/>
            </a:xfrm>
            <a:prstGeom prst="rect">
              <a:avLst/>
            </a:prstGeom>
            <a:solidFill>
              <a:srgbClr val="EBEBEB">
                <a:alpha val="100000"/>
              </a:srgbClr>
            </a:solidFill>
          </p:spPr>
          <p:txBody>
            <a:bodyPr/>
            <a:lstStyle/>
            <a:p/>
          </p:txBody>
        </p:sp>
        <p:sp>
          <p:nvSpPr>
            <p:cNvPr id="591" name="pl591"/>
            <p:cNvSpPr/>
            <p:nvPr/>
          </p:nvSpPr>
          <p:spPr>
            <a:xfrm>
              <a:off x="2103203" y="394387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92" name="pl592"/>
            <p:cNvSpPr/>
            <p:nvPr/>
          </p:nvSpPr>
          <p:spPr>
            <a:xfrm>
              <a:off x="2103203" y="37483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93" name="pl593"/>
            <p:cNvSpPr/>
            <p:nvPr/>
          </p:nvSpPr>
          <p:spPr>
            <a:xfrm>
              <a:off x="2103203" y="355287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94" name="pl594"/>
            <p:cNvSpPr/>
            <p:nvPr/>
          </p:nvSpPr>
          <p:spPr>
            <a:xfrm>
              <a:off x="2285736"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95" name="pl595"/>
            <p:cNvSpPr/>
            <p:nvPr/>
          </p:nvSpPr>
          <p:spPr>
            <a:xfrm>
              <a:off x="2529112"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96" name="pl596"/>
            <p:cNvSpPr/>
            <p:nvPr/>
          </p:nvSpPr>
          <p:spPr>
            <a:xfrm>
              <a:off x="2772489"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97" name="pl597"/>
            <p:cNvSpPr/>
            <p:nvPr/>
          </p:nvSpPr>
          <p:spPr>
            <a:xfrm>
              <a:off x="3015865"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98" name="pl598"/>
            <p:cNvSpPr/>
            <p:nvPr/>
          </p:nvSpPr>
          <p:spPr>
            <a:xfrm>
              <a:off x="3259241"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99" name="pl599"/>
            <p:cNvSpPr/>
            <p:nvPr/>
          </p:nvSpPr>
          <p:spPr>
            <a:xfrm>
              <a:off x="2103203" y="404163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00" name="pl600"/>
            <p:cNvSpPr/>
            <p:nvPr/>
          </p:nvSpPr>
          <p:spPr>
            <a:xfrm>
              <a:off x="2103203" y="38461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01" name="pl601"/>
            <p:cNvSpPr/>
            <p:nvPr/>
          </p:nvSpPr>
          <p:spPr>
            <a:xfrm>
              <a:off x="2103203" y="365062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02" name="pl602"/>
            <p:cNvSpPr/>
            <p:nvPr/>
          </p:nvSpPr>
          <p:spPr>
            <a:xfrm>
              <a:off x="216404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03" name="pl603"/>
            <p:cNvSpPr/>
            <p:nvPr/>
          </p:nvSpPr>
          <p:spPr>
            <a:xfrm>
              <a:off x="240742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04" name="pl604"/>
            <p:cNvSpPr/>
            <p:nvPr/>
          </p:nvSpPr>
          <p:spPr>
            <a:xfrm>
              <a:off x="265080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05" name="pl605"/>
            <p:cNvSpPr/>
            <p:nvPr/>
          </p:nvSpPr>
          <p:spPr>
            <a:xfrm>
              <a:off x="2894177"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06" name="pl606"/>
            <p:cNvSpPr/>
            <p:nvPr/>
          </p:nvSpPr>
          <p:spPr>
            <a:xfrm>
              <a:off x="3137553"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07" name="pl607"/>
            <p:cNvSpPr/>
            <p:nvPr/>
          </p:nvSpPr>
          <p:spPr>
            <a:xfrm>
              <a:off x="338093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08" name="pl608"/>
            <p:cNvSpPr/>
            <p:nvPr/>
          </p:nvSpPr>
          <p:spPr>
            <a:xfrm>
              <a:off x="2164048"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609" name="pl609"/>
            <p:cNvSpPr/>
            <p:nvPr/>
          </p:nvSpPr>
          <p:spPr>
            <a:xfrm>
              <a:off x="2164048" y="3791385"/>
              <a:ext cx="1216881" cy="62561"/>
            </a:xfrm>
            <a:custGeom>
              <a:avLst/>
              <a:pathLst>
                <a:path w="1216881" h="62561">
                  <a:moveTo>
                    <a:pt x="0" y="62561"/>
                  </a:moveTo>
                  <a:lnTo>
                    <a:pt x="243376" y="0"/>
                  </a:lnTo>
                  <a:lnTo>
                    <a:pt x="486752" y="0"/>
                  </a:lnTo>
                  <a:lnTo>
                    <a:pt x="730129" y="0"/>
                  </a:lnTo>
                  <a:lnTo>
                    <a:pt x="973505" y="0"/>
                  </a:lnTo>
                  <a:lnTo>
                    <a:pt x="1216881" y="0"/>
                  </a:lnTo>
                </a:path>
              </a:pathLst>
            </a:custGeom>
            <a:ln w="40651" cap="flat">
              <a:solidFill>
                <a:srgbClr val="BEBEBE">
                  <a:alpha val="69803"/>
                </a:srgbClr>
              </a:solidFill>
              <a:prstDash val="solid"/>
              <a:round/>
            </a:ln>
          </p:spPr>
          <p:txBody>
            <a:bodyPr/>
            <a:lstStyle/>
            <a:p/>
          </p:txBody>
        </p:sp>
        <p:sp>
          <p:nvSpPr>
            <p:cNvPr id="610" name="pl610"/>
            <p:cNvSpPr/>
            <p:nvPr/>
          </p:nvSpPr>
          <p:spPr>
            <a:xfrm>
              <a:off x="2164048" y="4010349"/>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611" name="pl611"/>
            <p:cNvSpPr/>
            <p:nvPr/>
          </p:nvSpPr>
          <p:spPr>
            <a:xfrm>
              <a:off x="2164048" y="3932148"/>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612" name="pl612"/>
            <p:cNvSpPr/>
            <p:nvPr/>
          </p:nvSpPr>
          <p:spPr>
            <a:xfrm>
              <a:off x="2164048" y="3932148"/>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613" name="pl613"/>
            <p:cNvSpPr/>
            <p:nvPr/>
          </p:nvSpPr>
          <p:spPr>
            <a:xfrm>
              <a:off x="2164048" y="3986889"/>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614" name="pl614"/>
            <p:cNvSpPr/>
            <p:nvPr/>
          </p:nvSpPr>
          <p:spPr>
            <a:xfrm>
              <a:off x="2164048" y="3979069"/>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615" name="pl615"/>
            <p:cNvSpPr/>
            <p:nvPr/>
          </p:nvSpPr>
          <p:spPr>
            <a:xfrm>
              <a:off x="2164048" y="3932148"/>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616" name="pl616"/>
            <p:cNvSpPr/>
            <p:nvPr/>
          </p:nvSpPr>
          <p:spPr>
            <a:xfrm>
              <a:off x="2164048" y="3947788"/>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617" name="pl617"/>
            <p:cNvSpPr/>
            <p:nvPr/>
          </p:nvSpPr>
          <p:spPr>
            <a:xfrm>
              <a:off x="2164048" y="4018169"/>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618" name="pl618"/>
            <p:cNvSpPr/>
            <p:nvPr/>
          </p:nvSpPr>
          <p:spPr>
            <a:xfrm>
              <a:off x="2164048" y="4002529"/>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619" name="pl619"/>
            <p:cNvSpPr/>
            <p:nvPr/>
          </p:nvSpPr>
          <p:spPr>
            <a:xfrm>
              <a:off x="2164048" y="4010349"/>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620" name="pl620"/>
            <p:cNvSpPr/>
            <p:nvPr/>
          </p:nvSpPr>
          <p:spPr>
            <a:xfrm>
              <a:off x="2164048" y="4010349"/>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621" name="pl621"/>
            <p:cNvSpPr/>
            <p:nvPr/>
          </p:nvSpPr>
          <p:spPr>
            <a:xfrm>
              <a:off x="2164048" y="404163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22" name="pl622"/>
            <p:cNvSpPr/>
            <p:nvPr/>
          </p:nvSpPr>
          <p:spPr>
            <a:xfrm>
              <a:off x="2164048" y="3705364"/>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623" name="pl623"/>
            <p:cNvSpPr/>
            <p:nvPr/>
          </p:nvSpPr>
          <p:spPr>
            <a:xfrm>
              <a:off x="2164048" y="3924328"/>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624" name="pl624"/>
            <p:cNvSpPr/>
            <p:nvPr/>
          </p:nvSpPr>
          <p:spPr>
            <a:xfrm>
              <a:off x="2164048" y="3979069"/>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625" name="pl625"/>
            <p:cNvSpPr/>
            <p:nvPr/>
          </p:nvSpPr>
          <p:spPr>
            <a:xfrm>
              <a:off x="2164048" y="3971249"/>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626" name="pl626"/>
            <p:cNvSpPr/>
            <p:nvPr/>
          </p:nvSpPr>
          <p:spPr>
            <a:xfrm>
              <a:off x="2164048" y="3971249"/>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627" name="pl627"/>
            <p:cNvSpPr/>
            <p:nvPr/>
          </p:nvSpPr>
          <p:spPr>
            <a:xfrm>
              <a:off x="2164048" y="3932148"/>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628" name="pl628"/>
            <p:cNvSpPr/>
            <p:nvPr/>
          </p:nvSpPr>
          <p:spPr>
            <a:xfrm>
              <a:off x="2164048" y="4010349"/>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629" name="pl629"/>
            <p:cNvSpPr/>
            <p:nvPr/>
          </p:nvSpPr>
          <p:spPr>
            <a:xfrm>
              <a:off x="2164048" y="3791385"/>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30" name="pl630"/>
            <p:cNvSpPr/>
            <p:nvPr/>
          </p:nvSpPr>
          <p:spPr>
            <a:xfrm>
              <a:off x="2164048" y="3994709"/>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631" name="pl631"/>
            <p:cNvSpPr/>
            <p:nvPr/>
          </p:nvSpPr>
          <p:spPr>
            <a:xfrm>
              <a:off x="2164048" y="4018169"/>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632" name="pl632"/>
            <p:cNvSpPr/>
            <p:nvPr/>
          </p:nvSpPr>
          <p:spPr>
            <a:xfrm>
              <a:off x="2164048" y="3955608"/>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633" name="pl633"/>
            <p:cNvSpPr/>
            <p:nvPr/>
          </p:nvSpPr>
          <p:spPr>
            <a:xfrm>
              <a:off x="2164048" y="4025989"/>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634" name="pl634"/>
            <p:cNvSpPr/>
            <p:nvPr/>
          </p:nvSpPr>
          <p:spPr>
            <a:xfrm>
              <a:off x="2164048" y="3846126"/>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635" name="pl635"/>
            <p:cNvSpPr/>
            <p:nvPr/>
          </p:nvSpPr>
          <p:spPr>
            <a:xfrm>
              <a:off x="2164048" y="3916508"/>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636" name="pl636"/>
            <p:cNvSpPr/>
            <p:nvPr/>
          </p:nvSpPr>
          <p:spPr>
            <a:xfrm>
              <a:off x="2164048" y="3861767"/>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637" name="pl637"/>
            <p:cNvSpPr/>
            <p:nvPr/>
          </p:nvSpPr>
          <p:spPr>
            <a:xfrm>
              <a:off x="2164048" y="4025989"/>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638" name="pl638"/>
            <p:cNvSpPr/>
            <p:nvPr/>
          </p:nvSpPr>
          <p:spPr>
            <a:xfrm>
              <a:off x="2164048" y="3861767"/>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639" name="pl639"/>
            <p:cNvSpPr/>
            <p:nvPr/>
          </p:nvSpPr>
          <p:spPr>
            <a:xfrm>
              <a:off x="2164048" y="4002529"/>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640" name="pl640"/>
            <p:cNvSpPr/>
            <p:nvPr/>
          </p:nvSpPr>
          <p:spPr>
            <a:xfrm>
              <a:off x="2164048" y="3924328"/>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641" name="pl641"/>
            <p:cNvSpPr/>
            <p:nvPr/>
          </p:nvSpPr>
          <p:spPr>
            <a:xfrm>
              <a:off x="2164048" y="4010349"/>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642" name="pl642"/>
            <p:cNvSpPr/>
            <p:nvPr/>
          </p:nvSpPr>
          <p:spPr>
            <a:xfrm>
              <a:off x="2164048" y="4010349"/>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643" name="pl643"/>
            <p:cNvSpPr/>
            <p:nvPr/>
          </p:nvSpPr>
          <p:spPr>
            <a:xfrm>
              <a:off x="2164048" y="3986889"/>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644" name="pl644"/>
            <p:cNvSpPr/>
            <p:nvPr/>
          </p:nvSpPr>
          <p:spPr>
            <a:xfrm>
              <a:off x="2164048" y="3814846"/>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645" name="pl645"/>
            <p:cNvSpPr/>
            <p:nvPr/>
          </p:nvSpPr>
          <p:spPr>
            <a:xfrm>
              <a:off x="2164048"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646" name="pl646"/>
            <p:cNvSpPr/>
            <p:nvPr/>
          </p:nvSpPr>
          <p:spPr>
            <a:xfrm>
              <a:off x="2164048" y="3791385"/>
              <a:ext cx="1216881" cy="62561"/>
            </a:xfrm>
            <a:custGeom>
              <a:avLst/>
              <a:pathLst>
                <a:path w="1216881" h="62561">
                  <a:moveTo>
                    <a:pt x="0" y="62561"/>
                  </a:moveTo>
                  <a:lnTo>
                    <a:pt x="243376" y="0"/>
                  </a:lnTo>
                  <a:lnTo>
                    <a:pt x="486752" y="0"/>
                  </a:lnTo>
                  <a:lnTo>
                    <a:pt x="730129" y="0"/>
                  </a:lnTo>
                  <a:lnTo>
                    <a:pt x="973505" y="0"/>
                  </a:lnTo>
                  <a:lnTo>
                    <a:pt x="1216881" y="0"/>
                  </a:lnTo>
                </a:path>
              </a:pathLst>
            </a:custGeom>
            <a:ln w="40651" cap="flat">
              <a:solidFill>
                <a:srgbClr val="000000">
                  <a:alpha val="100000"/>
                </a:srgbClr>
              </a:solidFill>
              <a:prstDash val="solid"/>
              <a:round/>
            </a:ln>
          </p:spPr>
          <p:txBody>
            <a:bodyPr/>
            <a:lstStyle/>
            <a:p/>
          </p:txBody>
        </p:sp>
        <p:sp>
          <p:nvSpPr>
            <p:cNvPr id="647" name="pl647"/>
            <p:cNvSpPr/>
            <p:nvPr/>
          </p:nvSpPr>
          <p:spPr>
            <a:xfrm>
              <a:off x="2164048" y="3791385"/>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00BBDD">
                  <a:alpha val="100000"/>
                </a:srgbClr>
              </a:solidFill>
              <a:prstDash val="solid"/>
              <a:round/>
            </a:ln>
          </p:spPr>
          <p:txBody>
            <a:bodyPr/>
            <a:lstStyle/>
            <a:p/>
          </p:txBody>
        </p:sp>
        <p:sp>
          <p:nvSpPr>
            <p:cNvPr id="648" name="pl648"/>
            <p:cNvSpPr/>
            <p:nvPr/>
          </p:nvSpPr>
          <p:spPr>
            <a:xfrm>
              <a:off x="2103203" y="404163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649" name="tx649"/>
            <p:cNvSpPr/>
            <p:nvPr/>
          </p:nvSpPr>
          <p:spPr>
            <a:xfrm>
              <a:off x="2103758" y="369067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650" name="tx650"/>
            <p:cNvSpPr/>
            <p:nvPr/>
          </p:nvSpPr>
          <p:spPr>
            <a:xfrm>
              <a:off x="2347134" y="3626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51" name="tx651"/>
            <p:cNvSpPr/>
            <p:nvPr/>
          </p:nvSpPr>
          <p:spPr>
            <a:xfrm>
              <a:off x="2590511" y="3626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52" name="tx652"/>
            <p:cNvSpPr/>
            <p:nvPr/>
          </p:nvSpPr>
          <p:spPr>
            <a:xfrm>
              <a:off x="2833887" y="3626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53" name="tx653"/>
            <p:cNvSpPr/>
            <p:nvPr/>
          </p:nvSpPr>
          <p:spPr>
            <a:xfrm>
              <a:off x="3077263" y="3626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54" name="tx654"/>
            <p:cNvSpPr/>
            <p:nvPr/>
          </p:nvSpPr>
          <p:spPr>
            <a:xfrm>
              <a:off x="3320640" y="36267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a:t>
              </a:r>
            </a:p>
          </p:txBody>
        </p:sp>
        <p:sp>
          <p:nvSpPr>
            <p:cNvPr id="655" name="rc655"/>
            <p:cNvSpPr/>
            <p:nvPr/>
          </p:nvSpPr>
          <p:spPr>
            <a:xfrm>
              <a:off x="2103203" y="4352670"/>
              <a:ext cx="1338570" cy="584946"/>
            </a:xfrm>
            <a:prstGeom prst="rect">
              <a:avLst/>
            </a:prstGeom>
            <a:solidFill>
              <a:srgbClr val="EBEBEB">
                <a:alpha val="100000"/>
              </a:srgbClr>
            </a:solidFill>
          </p:spPr>
          <p:txBody>
            <a:bodyPr/>
            <a:lstStyle/>
            <a:p/>
          </p:txBody>
        </p:sp>
        <p:sp>
          <p:nvSpPr>
            <p:cNvPr id="656" name="pl656"/>
            <p:cNvSpPr/>
            <p:nvPr/>
          </p:nvSpPr>
          <p:spPr>
            <a:xfrm>
              <a:off x="2103203" y="48132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57" name="pl657"/>
            <p:cNvSpPr/>
            <p:nvPr/>
          </p:nvSpPr>
          <p:spPr>
            <a:xfrm>
              <a:off x="2103203" y="46177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58" name="pl658"/>
            <p:cNvSpPr/>
            <p:nvPr/>
          </p:nvSpPr>
          <p:spPr>
            <a:xfrm>
              <a:off x="2103203" y="442226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59" name="pl659"/>
            <p:cNvSpPr/>
            <p:nvPr/>
          </p:nvSpPr>
          <p:spPr>
            <a:xfrm>
              <a:off x="2285736"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60" name="pl660"/>
            <p:cNvSpPr/>
            <p:nvPr/>
          </p:nvSpPr>
          <p:spPr>
            <a:xfrm>
              <a:off x="2529112"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61" name="pl661"/>
            <p:cNvSpPr/>
            <p:nvPr/>
          </p:nvSpPr>
          <p:spPr>
            <a:xfrm>
              <a:off x="2772489"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62" name="pl662"/>
            <p:cNvSpPr/>
            <p:nvPr/>
          </p:nvSpPr>
          <p:spPr>
            <a:xfrm>
              <a:off x="3015865"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63" name="pl663"/>
            <p:cNvSpPr/>
            <p:nvPr/>
          </p:nvSpPr>
          <p:spPr>
            <a:xfrm>
              <a:off x="3259241"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64" name="pl664"/>
            <p:cNvSpPr/>
            <p:nvPr/>
          </p:nvSpPr>
          <p:spPr>
            <a:xfrm>
              <a:off x="2103203" y="491102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65" name="pl665"/>
            <p:cNvSpPr/>
            <p:nvPr/>
          </p:nvSpPr>
          <p:spPr>
            <a:xfrm>
              <a:off x="2103203" y="47155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66" name="pl666"/>
            <p:cNvSpPr/>
            <p:nvPr/>
          </p:nvSpPr>
          <p:spPr>
            <a:xfrm>
              <a:off x="2103203" y="452002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67" name="pl667"/>
            <p:cNvSpPr/>
            <p:nvPr/>
          </p:nvSpPr>
          <p:spPr>
            <a:xfrm>
              <a:off x="216404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68" name="pl668"/>
            <p:cNvSpPr/>
            <p:nvPr/>
          </p:nvSpPr>
          <p:spPr>
            <a:xfrm>
              <a:off x="240742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69" name="pl669"/>
            <p:cNvSpPr/>
            <p:nvPr/>
          </p:nvSpPr>
          <p:spPr>
            <a:xfrm>
              <a:off x="265080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0" name="pl670"/>
            <p:cNvSpPr/>
            <p:nvPr/>
          </p:nvSpPr>
          <p:spPr>
            <a:xfrm>
              <a:off x="2894177"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1" name="pl671"/>
            <p:cNvSpPr/>
            <p:nvPr/>
          </p:nvSpPr>
          <p:spPr>
            <a:xfrm>
              <a:off x="3137553"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2" name="pl672"/>
            <p:cNvSpPr/>
            <p:nvPr/>
          </p:nvSpPr>
          <p:spPr>
            <a:xfrm>
              <a:off x="338093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3" name="pl673"/>
            <p:cNvSpPr/>
            <p:nvPr/>
          </p:nvSpPr>
          <p:spPr>
            <a:xfrm>
              <a:off x="2164048"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674" name="pl674"/>
            <p:cNvSpPr/>
            <p:nvPr/>
          </p:nvSpPr>
          <p:spPr>
            <a:xfrm>
              <a:off x="2164048" y="478590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40651" cap="flat">
              <a:solidFill>
                <a:srgbClr val="BEBEBE">
                  <a:alpha val="69803"/>
                </a:srgbClr>
              </a:solidFill>
              <a:prstDash val="solid"/>
              <a:round/>
            </a:ln>
          </p:spPr>
          <p:txBody>
            <a:bodyPr/>
            <a:lstStyle/>
            <a:p/>
          </p:txBody>
        </p:sp>
        <p:sp>
          <p:nvSpPr>
            <p:cNvPr id="675" name="pl675"/>
            <p:cNvSpPr/>
            <p:nvPr/>
          </p:nvSpPr>
          <p:spPr>
            <a:xfrm>
              <a:off x="2164048" y="487974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676" name="pl676"/>
            <p:cNvSpPr/>
            <p:nvPr/>
          </p:nvSpPr>
          <p:spPr>
            <a:xfrm>
              <a:off x="2164048" y="480154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677" name="pl677"/>
            <p:cNvSpPr/>
            <p:nvPr/>
          </p:nvSpPr>
          <p:spPr>
            <a:xfrm>
              <a:off x="2164048" y="480154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678" name="pl678"/>
            <p:cNvSpPr/>
            <p:nvPr/>
          </p:nvSpPr>
          <p:spPr>
            <a:xfrm>
              <a:off x="2164048" y="485628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679" name="pl679"/>
            <p:cNvSpPr/>
            <p:nvPr/>
          </p:nvSpPr>
          <p:spPr>
            <a:xfrm>
              <a:off x="2164048" y="484846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680" name="pl680"/>
            <p:cNvSpPr/>
            <p:nvPr/>
          </p:nvSpPr>
          <p:spPr>
            <a:xfrm>
              <a:off x="2164048" y="480154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681" name="pl681"/>
            <p:cNvSpPr/>
            <p:nvPr/>
          </p:nvSpPr>
          <p:spPr>
            <a:xfrm>
              <a:off x="2164048" y="481718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682" name="pl682"/>
            <p:cNvSpPr/>
            <p:nvPr/>
          </p:nvSpPr>
          <p:spPr>
            <a:xfrm>
              <a:off x="2164048" y="488756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683" name="pl683"/>
            <p:cNvSpPr/>
            <p:nvPr/>
          </p:nvSpPr>
          <p:spPr>
            <a:xfrm>
              <a:off x="2164048" y="4871926"/>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684" name="pl684"/>
            <p:cNvSpPr/>
            <p:nvPr/>
          </p:nvSpPr>
          <p:spPr>
            <a:xfrm>
              <a:off x="2164048" y="487974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685" name="pl685"/>
            <p:cNvSpPr/>
            <p:nvPr/>
          </p:nvSpPr>
          <p:spPr>
            <a:xfrm>
              <a:off x="2164048" y="487974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686" name="pl686"/>
            <p:cNvSpPr/>
            <p:nvPr/>
          </p:nvSpPr>
          <p:spPr>
            <a:xfrm>
              <a:off x="2164048" y="491102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87" name="pl687"/>
            <p:cNvSpPr/>
            <p:nvPr/>
          </p:nvSpPr>
          <p:spPr>
            <a:xfrm>
              <a:off x="2164048" y="4574761"/>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688" name="pl688"/>
            <p:cNvSpPr/>
            <p:nvPr/>
          </p:nvSpPr>
          <p:spPr>
            <a:xfrm>
              <a:off x="2164048" y="479372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689" name="pl689"/>
            <p:cNvSpPr/>
            <p:nvPr/>
          </p:nvSpPr>
          <p:spPr>
            <a:xfrm>
              <a:off x="2164048" y="484846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690" name="pl690"/>
            <p:cNvSpPr/>
            <p:nvPr/>
          </p:nvSpPr>
          <p:spPr>
            <a:xfrm>
              <a:off x="2164048" y="484064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691" name="pl691"/>
            <p:cNvSpPr/>
            <p:nvPr/>
          </p:nvSpPr>
          <p:spPr>
            <a:xfrm>
              <a:off x="2164048" y="484064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692" name="pl692"/>
            <p:cNvSpPr/>
            <p:nvPr/>
          </p:nvSpPr>
          <p:spPr>
            <a:xfrm>
              <a:off x="2164048" y="480154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693" name="pl693"/>
            <p:cNvSpPr/>
            <p:nvPr/>
          </p:nvSpPr>
          <p:spPr>
            <a:xfrm>
              <a:off x="2164048" y="487974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694" name="pl694"/>
            <p:cNvSpPr/>
            <p:nvPr/>
          </p:nvSpPr>
          <p:spPr>
            <a:xfrm>
              <a:off x="2164048" y="466078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95" name="pl695"/>
            <p:cNvSpPr/>
            <p:nvPr/>
          </p:nvSpPr>
          <p:spPr>
            <a:xfrm>
              <a:off x="2164048" y="4864106"/>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696" name="pl696"/>
            <p:cNvSpPr/>
            <p:nvPr/>
          </p:nvSpPr>
          <p:spPr>
            <a:xfrm>
              <a:off x="2164048" y="488756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697" name="pl697"/>
            <p:cNvSpPr/>
            <p:nvPr/>
          </p:nvSpPr>
          <p:spPr>
            <a:xfrm>
              <a:off x="2164048" y="482500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698" name="pl698"/>
            <p:cNvSpPr/>
            <p:nvPr/>
          </p:nvSpPr>
          <p:spPr>
            <a:xfrm>
              <a:off x="2164048" y="489538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699" name="pl699"/>
            <p:cNvSpPr/>
            <p:nvPr/>
          </p:nvSpPr>
          <p:spPr>
            <a:xfrm>
              <a:off x="2164048" y="471552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700" name="pl700"/>
            <p:cNvSpPr/>
            <p:nvPr/>
          </p:nvSpPr>
          <p:spPr>
            <a:xfrm>
              <a:off x="2164048" y="478590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701" name="pl701"/>
            <p:cNvSpPr/>
            <p:nvPr/>
          </p:nvSpPr>
          <p:spPr>
            <a:xfrm>
              <a:off x="2164048" y="473116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702" name="pl702"/>
            <p:cNvSpPr/>
            <p:nvPr/>
          </p:nvSpPr>
          <p:spPr>
            <a:xfrm>
              <a:off x="2164048" y="489538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703" name="pl703"/>
            <p:cNvSpPr/>
            <p:nvPr/>
          </p:nvSpPr>
          <p:spPr>
            <a:xfrm>
              <a:off x="2164048" y="473116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704" name="pl704"/>
            <p:cNvSpPr/>
            <p:nvPr/>
          </p:nvSpPr>
          <p:spPr>
            <a:xfrm>
              <a:off x="2164048" y="4871926"/>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705" name="pl705"/>
            <p:cNvSpPr/>
            <p:nvPr/>
          </p:nvSpPr>
          <p:spPr>
            <a:xfrm>
              <a:off x="2164048" y="479372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706" name="pl706"/>
            <p:cNvSpPr/>
            <p:nvPr/>
          </p:nvSpPr>
          <p:spPr>
            <a:xfrm>
              <a:off x="2164048" y="487974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707" name="pl707"/>
            <p:cNvSpPr/>
            <p:nvPr/>
          </p:nvSpPr>
          <p:spPr>
            <a:xfrm>
              <a:off x="2164048" y="487974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708" name="pl708"/>
            <p:cNvSpPr/>
            <p:nvPr/>
          </p:nvSpPr>
          <p:spPr>
            <a:xfrm>
              <a:off x="2164048" y="485628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709" name="pl709"/>
            <p:cNvSpPr/>
            <p:nvPr/>
          </p:nvSpPr>
          <p:spPr>
            <a:xfrm>
              <a:off x="2164048" y="468424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710" name="pl710"/>
            <p:cNvSpPr/>
            <p:nvPr/>
          </p:nvSpPr>
          <p:spPr>
            <a:xfrm>
              <a:off x="2164048"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711" name="pl711"/>
            <p:cNvSpPr/>
            <p:nvPr/>
          </p:nvSpPr>
          <p:spPr>
            <a:xfrm>
              <a:off x="2164048" y="478590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40651" cap="flat">
              <a:solidFill>
                <a:srgbClr val="000000">
                  <a:alpha val="100000"/>
                </a:srgbClr>
              </a:solidFill>
              <a:prstDash val="solid"/>
              <a:round/>
            </a:ln>
          </p:spPr>
          <p:txBody>
            <a:bodyPr/>
            <a:lstStyle/>
            <a:p/>
          </p:txBody>
        </p:sp>
        <p:sp>
          <p:nvSpPr>
            <p:cNvPr id="712" name="pl712"/>
            <p:cNvSpPr/>
            <p:nvPr/>
          </p:nvSpPr>
          <p:spPr>
            <a:xfrm>
              <a:off x="2164048" y="478590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A58AFF">
                  <a:alpha val="100000"/>
                </a:srgbClr>
              </a:solidFill>
              <a:prstDash val="solid"/>
              <a:round/>
            </a:ln>
          </p:spPr>
          <p:txBody>
            <a:bodyPr/>
            <a:lstStyle/>
            <a:p/>
          </p:txBody>
        </p:sp>
        <p:sp>
          <p:nvSpPr>
            <p:cNvPr id="713" name="pl713"/>
            <p:cNvSpPr/>
            <p:nvPr/>
          </p:nvSpPr>
          <p:spPr>
            <a:xfrm>
              <a:off x="2103203" y="491102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714" name="tx714"/>
            <p:cNvSpPr/>
            <p:nvPr/>
          </p:nvSpPr>
          <p:spPr>
            <a:xfrm>
              <a:off x="2133903" y="47229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15" name="tx715"/>
            <p:cNvSpPr/>
            <p:nvPr/>
          </p:nvSpPr>
          <p:spPr>
            <a:xfrm>
              <a:off x="2377279" y="47321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16" name="tx716"/>
            <p:cNvSpPr/>
            <p:nvPr/>
          </p:nvSpPr>
          <p:spPr>
            <a:xfrm>
              <a:off x="2620655" y="46995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17" name="tx717"/>
            <p:cNvSpPr/>
            <p:nvPr/>
          </p:nvSpPr>
          <p:spPr>
            <a:xfrm>
              <a:off x="2833887" y="46617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718" name="tx718"/>
            <p:cNvSpPr/>
            <p:nvPr/>
          </p:nvSpPr>
          <p:spPr>
            <a:xfrm>
              <a:off x="3077263" y="4621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719" name="tx719"/>
            <p:cNvSpPr/>
            <p:nvPr/>
          </p:nvSpPr>
          <p:spPr>
            <a:xfrm>
              <a:off x="3320640" y="46682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720" name="rc720"/>
            <p:cNvSpPr/>
            <p:nvPr/>
          </p:nvSpPr>
          <p:spPr>
            <a:xfrm>
              <a:off x="2103203" y="5222067"/>
              <a:ext cx="1338570" cy="584946"/>
            </a:xfrm>
            <a:prstGeom prst="rect">
              <a:avLst/>
            </a:prstGeom>
            <a:solidFill>
              <a:srgbClr val="EBEBEB">
                <a:alpha val="100000"/>
              </a:srgbClr>
            </a:solidFill>
          </p:spPr>
          <p:txBody>
            <a:bodyPr/>
            <a:lstStyle/>
            <a:p/>
          </p:txBody>
        </p:sp>
        <p:sp>
          <p:nvSpPr>
            <p:cNvPr id="721" name="pl721"/>
            <p:cNvSpPr/>
            <p:nvPr/>
          </p:nvSpPr>
          <p:spPr>
            <a:xfrm>
              <a:off x="2103203" y="568267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22" name="pl722"/>
            <p:cNvSpPr/>
            <p:nvPr/>
          </p:nvSpPr>
          <p:spPr>
            <a:xfrm>
              <a:off x="2103203" y="548717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23" name="pl723"/>
            <p:cNvSpPr/>
            <p:nvPr/>
          </p:nvSpPr>
          <p:spPr>
            <a:xfrm>
              <a:off x="2103203" y="529166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24" name="pl724"/>
            <p:cNvSpPr/>
            <p:nvPr/>
          </p:nvSpPr>
          <p:spPr>
            <a:xfrm>
              <a:off x="2285736"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25" name="pl725"/>
            <p:cNvSpPr/>
            <p:nvPr/>
          </p:nvSpPr>
          <p:spPr>
            <a:xfrm>
              <a:off x="2529112"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26" name="pl726"/>
            <p:cNvSpPr/>
            <p:nvPr/>
          </p:nvSpPr>
          <p:spPr>
            <a:xfrm>
              <a:off x="2772489"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27" name="pl727"/>
            <p:cNvSpPr/>
            <p:nvPr/>
          </p:nvSpPr>
          <p:spPr>
            <a:xfrm>
              <a:off x="3015865"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28" name="pl728"/>
            <p:cNvSpPr/>
            <p:nvPr/>
          </p:nvSpPr>
          <p:spPr>
            <a:xfrm>
              <a:off x="3259241"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29" name="pl729"/>
            <p:cNvSpPr/>
            <p:nvPr/>
          </p:nvSpPr>
          <p:spPr>
            <a:xfrm>
              <a:off x="2103203" y="578042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30" name="pl730"/>
            <p:cNvSpPr/>
            <p:nvPr/>
          </p:nvSpPr>
          <p:spPr>
            <a:xfrm>
              <a:off x="2103203" y="55849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31" name="pl731"/>
            <p:cNvSpPr/>
            <p:nvPr/>
          </p:nvSpPr>
          <p:spPr>
            <a:xfrm>
              <a:off x="2103203" y="538941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32" name="pl732"/>
            <p:cNvSpPr/>
            <p:nvPr/>
          </p:nvSpPr>
          <p:spPr>
            <a:xfrm>
              <a:off x="216404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3" name="pl733"/>
            <p:cNvSpPr/>
            <p:nvPr/>
          </p:nvSpPr>
          <p:spPr>
            <a:xfrm>
              <a:off x="2407424"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4" name="pl734"/>
            <p:cNvSpPr/>
            <p:nvPr/>
          </p:nvSpPr>
          <p:spPr>
            <a:xfrm>
              <a:off x="2650800"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5" name="pl735"/>
            <p:cNvSpPr/>
            <p:nvPr/>
          </p:nvSpPr>
          <p:spPr>
            <a:xfrm>
              <a:off x="2894177"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6" name="pl736"/>
            <p:cNvSpPr/>
            <p:nvPr/>
          </p:nvSpPr>
          <p:spPr>
            <a:xfrm>
              <a:off x="3137553"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7" name="pl737"/>
            <p:cNvSpPr/>
            <p:nvPr/>
          </p:nvSpPr>
          <p:spPr>
            <a:xfrm>
              <a:off x="3380930"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38" name="pl738"/>
            <p:cNvSpPr/>
            <p:nvPr/>
          </p:nvSpPr>
          <p:spPr>
            <a:xfrm>
              <a:off x="2164048"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739" name="pl739"/>
            <p:cNvSpPr/>
            <p:nvPr/>
          </p:nvSpPr>
          <p:spPr>
            <a:xfrm>
              <a:off x="2164048" y="574914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40651" cap="flat">
              <a:solidFill>
                <a:srgbClr val="BEBEBE">
                  <a:alpha val="69803"/>
                </a:srgbClr>
              </a:solidFill>
              <a:prstDash val="solid"/>
              <a:round/>
            </a:ln>
          </p:spPr>
          <p:txBody>
            <a:bodyPr/>
            <a:lstStyle/>
            <a:p/>
          </p:txBody>
        </p:sp>
        <p:sp>
          <p:nvSpPr>
            <p:cNvPr id="740" name="pl740"/>
            <p:cNvSpPr/>
            <p:nvPr/>
          </p:nvSpPr>
          <p:spPr>
            <a:xfrm>
              <a:off x="2164048" y="574914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741" name="pl741"/>
            <p:cNvSpPr/>
            <p:nvPr/>
          </p:nvSpPr>
          <p:spPr>
            <a:xfrm>
              <a:off x="2164048" y="567094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742" name="pl742"/>
            <p:cNvSpPr/>
            <p:nvPr/>
          </p:nvSpPr>
          <p:spPr>
            <a:xfrm>
              <a:off x="2164048" y="567094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743" name="pl743"/>
            <p:cNvSpPr/>
            <p:nvPr/>
          </p:nvSpPr>
          <p:spPr>
            <a:xfrm>
              <a:off x="2164048" y="572568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744" name="pl744"/>
            <p:cNvSpPr/>
            <p:nvPr/>
          </p:nvSpPr>
          <p:spPr>
            <a:xfrm>
              <a:off x="2164048" y="571786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745" name="pl745"/>
            <p:cNvSpPr/>
            <p:nvPr/>
          </p:nvSpPr>
          <p:spPr>
            <a:xfrm>
              <a:off x="2164048" y="567094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746" name="pl746"/>
            <p:cNvSpPr/>
            <p:nvPr/>
          </p:nvSpPr>
          <p:spPr>
            <a:xfrm>
              <a:off x="2164048" y="568658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747" name="pl747"/>
            <p:cNvSpPr/>
            <p:nvPr/>
          </p:nvSpPr>
          <p:spPr>
            <a:xfrm>
              <a:off x="2164048" y="575696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748" name="pl748"/>
            <p:cNvSpPr/>
            <p:nvPr/>
          </p:nvSpPr>
          <p:spPr>
            <a:xfrm>
              <a:off x="2164048" y="574132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749" name="pl749"/>
            <p:cNvSpPr/>
            <p:nvPr/>
          </p:nvSpPr>
          <p:spPr>
            <a:xfrm>
              <a:off x="2164048" y="574914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750" name="pl750"/>
            <p:cNvSpPr/>
            <p:nvPr/>
          </p:nvSpPr>
          <p:spPr>
            <a:xfrm>
              <a:off x="2164048" y="574914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751" name="pl751"/>
            <p:cNvSpPr/>
            <p:nvPr/>
          </p:nvSpPr>
          <p:spPr>
            <a:xfrm>
              <a:off x="2164048" y="578042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52" name="pl752"/>
            <p:cNvSpPr/>
            <p:nvPr/>
          </p:nvSpPr>
          <p:spPr>
            <a:xfrm>
              <a:off x="2164048" y="544415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753" name="pl753"/>
            <p:cNvSpPr/>
            <p:nvPr/>
          </p:nvSpPr>
          <p:spPr>
            <a:xfrm>
              <a:off x="2164048" y="566312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754" name="pl754"/>
            <p:cNvSpPr/>
            <p:nvPr/>
          </p:nvSpPr>
          <p:spPr>
            <a:xfrm>
              <a:off x="2164048" y="571786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755" name="pl755"/>
            <p:cNvSpPr/>
            <p:nvPr/>
          </p:nvSpPr>
          <p:spPr>
            <a:xfrm>
              <a:off x="2164048" y="5710043"/>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756" name="pl756"/>
            <p:cNvSpPr/>
            <p:nvPr/>
          </p:nvSpPr>
          <p:spPr>
            <a:xfrm>
              <a:off x="2164048" y="5710043"/>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757" name="pl757"/>
            <p:cNvSpPr/>
            <p:nvPr/>
          </p:nvSpPr>
          <p:spPr>
            <a:xfrm>
              <a:off x="2164048" y="567094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758" name="pl758"/>
            <p:cNvSpPr/>
            <p:nvPr/>
          </p:nvSpPr>
          <p:spPr>
            <a:xfrm>
              <a:off x="2164048" y="574914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759" name="pl759"/>
            <p:cNvSpPr/>
            <p:nvPr/>
          </p:nvSpPr>
          <p:spPr>
            <a:xfrm>
              <a:off x="2164048" y="5530180"/>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60" name="pl760"/>
            <p:cNvSpPr/>
            <p:nvPr/>
          </p:nvSpPr>
          <p:spPr>
            <a:xfrm>
              <a:off x="2164048" y="573350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761" name="pl761"/>
            <p:cNvSpPr/>
            <p:nvPr/>
          </p:nvSpPr>
          <p:spPr>
            <a:xfrm>
              <a:off x="2164048" y="575696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762" name="pl762"/>
            <p:cNvSpPr/>
            <p:nvPr/>
          </p:nvSpPr>
          <p:spPr>
            <a:xfrm>
              <a:off x="2164048" y="569440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763" name="pl763"/>
            <p:cNvSpPr/>
            <p:nvPr/>
          </p:nvSpPr>
          <p:spPr>
            <a:xfrm>
              <a:off x="2164048" y="5764784"/>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764" name="pl764"/>
            <p:cNvSpPr/>
            <p:nvPr/>
          </p:nvSpPr>
          <p:spPr>
            <a:xfrm>
              <a:off x="2164048" y="558492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765" name="pl765"/>
            <p:cNvSpPr/>
            <p:nvPr/>
          </p:nvSpPr>
          <p:spPr>
            <a:xfrm>
              <a:off x="2164048" y="5655302"/>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766" name="pl766"/>
            <p:cNvSpPr/>
            <p:nvPr/>
          </p:nvSpPr>
          <p:spPr>
            <a:xfrm>
              <a:off x="2164048" y="560056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767" name="pl767"/>
            <p:cNvSpPr/>
            <p:nvPr/>
          </p:nvSpPr>
          <p:spPr>
            <a:xfrm>
              <a:off x="2164048" y="5764784"/>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768" name="pl768"/>
            <p:cNvSpPr/>
            <p:nvPr/>
          </p:nvSpPr>
          <p:spPr>
            <a:xfrm>
              <a:off x="2164048" y="560056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769" name="pl769"/>
            <p:cNvSpPr/>
            <p:nvPr/>
          </p:nvSpPr>
          <p:spPr>
            <a:xfrm>
              <a:off x="2164048" y="574132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770" name="pl770"/>
            <p:cNvSpPr/>
            <p:nvPr/>
          </p:nvSpPr>
          <p:spPr>
            <a:xfrm>
              <a:off x="2164048" y="566312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771" name="pl771"/>
            <p:cNvSpPr/>
            <p:nvPr/>
          </p:nvSpPr>
          <p:spPr>
            <a:xfrm>
              <a:off x="2164048" y="574914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772" name="pl772"/>
            <p:cNvSpPr/>
            <p:nvPr/>
          </p:nvSpPr>
          <p:spPr>
            <a:xfrm>
              <a:off x="2164048" y="574914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773" name="pl773"/>
            <p:cNvSpPr/>
            <p:nvPr/>
          </p:nvSpPr>
          <p:spPr>
            <a:xfrm>
              <a:off x="2164048" y="572568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774" name="pl774"/>
            <p:cNvSpPr/>
            <p:nvPr/>
          </p:nvSpPr>
          <p:spPr>
            <a:xfrm>
              <a:off x="2164048" y="555364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775" name="pl775"/>
            <p:cNvSpPr/>
            <p:nvPr/>
          </p:nvSpPr>
          <p:spPr>
            <a:xfrm>
              <a:off x="2164048"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776" name="pl776"/>
            <p:cNvSpPr/>
            <p:nvPr/>
          </p:nvSpPr>
          <p:spPr>
            <a:xfrm>
              <a:off x="2164048" y="574914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40651" cap="flat">
              <a:solidFill>
                <a:srgbClr val="000000">
                  <a:alpha val="100000"/>
                </a:srgbClr>
              </a:solidFill>
              <a:prstDash val="solid"/>
              <a:round/>
            </a:ln>
          </p:spPr>
          <p:txBody>
            <a:bodyPr/>
            <a:lstStyle/>
            <a:p/>
          </p:txBody>
        </p:sp>
        <p:sp>
          <p:nvSpPr>
            <p:cNvPr id="777" name="pl777"/>
            <p:cNvSpPr/>
            <p:nvPr/>
          </p:nvSpPr>
          <p:spPr>
            <a:xfrm>
              <a:off x="2164048" y="574914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FF61C5">
                  <a:alpha val="100000"/>
                </a:srgbClr>
              </a:solidFill>
              <a:prstDash val="solid"/>
              <a:round/>
            </a:ln>
          </p:spPr>
          <p:txBody>
            <a:bodyPr/>
            <a:lstStyle/>
            <a:p/>
          </p:txBody>
        </p:sp>
        <p:sp>
          <p:nvSpPr>
            <p:cNvPr id="778" name="pl778"/>
            <p:cNvSpPr/>
            <p:nvPr/>
          </p:nvSpPr>
          <p:spPr>
            <a:xfrm>
              <a:off x="2103203" y="578042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779" name="tx779"/>
            <p:cNvSpPr/>
            <p:nvPr/>
          </p:nvSpPr>
          <p:spPr>
            <a:xfrm>
              <a:off x="2133903" y="56158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80" name="tx780"/>
            <p:cNvSpPr/>
            <p:nvPr/>
          </p:nvSpPr>
          <p:spPr>
            <a:xfrm>
              <a:off x="2377279" y="55861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81" name="tx781"/>
            <p:cNvSpPr/>
            <p:nvPr/>
          </p:nvSpPr>
          <p:spPr>
            <a:xfrm>
              <a:off x="2620655" y="56015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82" name="tx782"/>
            <p:cNvSpPr/>
            <p:nvPr/>
          </p:nvSpPr>
          <p:spPr>
            <a:xfrm>
              <a:off x="2864032" y="560933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83" name="tx783"/>
            <p:cNvSpPr/>
            <p:nvPr/>
          </p:nvSpPr>
          <p:spPr>
            <a:xfrm>
              <a:off x="3107408" y="55861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784" name="tx784"/>
            <p:cNvSpPr/>
            <p:nvPr/>
          </p:nvSpPr>
          <p:spPr>
            <a:xfrm>
              <a:off x="3350785" y="55923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785" name="rc785"/>
            <p:cNvSpPr/>
            <p:nvPr/>
          </p:nvSpPr>
          <p:spPr>
            <a:xfrm>
              <a:off x="3511363" y="875080"/>
              <a:ext cx="1338570" cy="584946"/>
            </a:xfrm>
            <a:prstGeom prst="rect">
              <a:avLst/>
            </a:prstGeom>
            <a:solidFill>
              <a:srgbClr val="EBEBEB">
                <a:alpha val="100000"/>
              </a:srgbClr>
            </a:solidFill>
          </p:spPr>
          <p:txBody>
            <a:bodyPr/>
            <a:lstStyle/>
            <a:p/>
          </p:txBody>
        </p:sp>
        <p:sp>
          <p:nvSpPr>
            <p:cNvPr id="786" name="pl786"/>
            <p:cNvSpPr/>
            <p:nvPr/>
          </p:nvSpPr>
          <p:spPr>
            <a:xfrm>
              <a:off x="3511363" y="13356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87" name="pl787"/>
            <p:cNvSpPr/>
            <p:nvPr/>
          </p:nvSpPr>
          <p:spPr>
            <a:xfrm>
              <a:off x="3511363" y="11401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88" name="pl788"/>
            <p:cNvSpPr/>
            <p:nvPr/>
          </p:nvSpPr>
          <p:spPr>
            <a:xfrm>
              <a:off x="3511363" y="9446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89" name="pl789"/>
            <p:cNvSpPr/>
            <p:nvPr/>
          </p:nvSpPr>
          <p:spPr>
            <a:xfrm>
              <a:off x="3693895"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90" name="pl790"/>
            <p:cNvSpPr/>
            <p:nvPr/>
          </p:nvSpPr>
          <p:spPr>
            <a:xfrm>
              <a:off x="3937271"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91" name="pl791"/>
            <p:cNvSpPr/>
            <p:nvPr/>
          </p:nvSpPr>
          <p:spPr>
            <a:xfrm>
              <a:off x="4180648"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92" name="pl792"/>
            <p:cNvSpPr/>
            <p:nvPr/>
          </p:nvSpPr>
          <p:spPr>
            <a:xfrm>
              <a:off x="4424024"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93" name="pl793"/>
            <p:cNvSpPr/>
            <p:nvPr/>
          </p:nvSpPr>
          <p:spPr>
            <a:xfrm>
              <a:off x="4667401"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94" name="pl794"/>
            <p:cNvSpPr/>
            <p:nvPr/>
          </p:nvSpPr>
          <p:spPr>
            <a:xfrm>
              <a:off x="3511363" y="143343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95" name="pl795"/>
            <p:cNvSpPr/>
            <p:nvPr/>
          </p:nvSpPr>
          <p:spPr>
            <a:xfrm>
              <a:off x="3511363" y="123793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96" name="pl796"/>
            <p:cNvSpPr/>
            <p:nvPr/>
          </p:nvSpPr>
          <p:spPr>
            <a:xfrm>
              <a:off x="3511363" y="10424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97" name="pl797"/>
            <p:cNvSpPr/>
            <p:nvPr/>
          </p:nvSpPr>
          <p:spPr>
            <a:xfrm>
              <a:off x="3572207"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8" name="pl798"/>
            <p:cNvSpPr/>
            <p:nvPr/>
          </p:nvSpPr>
          <p:spPr>
            <a:xfrm>
              <a:off x="3815583"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99" name="pl799"/>
            <p:cNvSpPr/>
            <p:nvPr/>
          </p:nvSpPr>
          <p:spPr>
            <a:xfrm>
              <a:off x="405896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00" name="pl800"/>
            <p:cNvSpPr/>
            <p:nvPr/>
          </p:nvSpPr>
          <p:spPr>
            <a:xfrm>
              <a:off x="4302336"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01" name="pl801"/>
            <p:cNvSpPr/>
            <p:nvPr/>
          </p:nvSpPr>
          <p:spPr>
            <a:xfrm>
              <a:off x="4545712"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02" name="pl802"/>
            <p:cNvSpPr/>
            <p:nvPr/>
          </p:nvSpPr>
          <p:spPr>
            <a:xfrm>
              <a:off x="4789089"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03" name="pl803"/>
            <p:cNvSpPr/>
            <p:nvPr/>
          </p:nvSpPr>
          <p:spPr>
            <a:xfrm>
              <a:off x="3572207"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804" name="pl804"/>
            <p:cNvSpPr/>
            <p:nvPr/>
          </p:nvSpPr>
          <p:spPr>
            <a:xfrm>
              <a:off x="3572207" y="132395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40651" cap="flat">
              <a:solidFill>
                <a:srgbClr val="BEBEBE">
                  <a:alpha val="69803"/>
                </a:srgbClr>
              </a:solidFill>
              <a:prstDash val="solid"/>
              <a:round/>
            </a:ln>
          </p:spPr>
          <p:txBody>
            <a:bodyPr/>
            <a:lstStyle/>
            <a:p/>
          </p:txBody>
        </p:sp>
        <p:sp>
          <p:nvSpPr>
            <p:cNvPr id="805" name="pl805"/>
            <p:cNvSpPr/>
            <p:nvPr/>
          </p:nvSpPr>
          <p:spPr>
            <a:xfrm>
              <a:off x="3572207" y="140215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806" name="pl806"/>
            <p:cNvSpPr/>
            <p:nvPr/>
          </p:nvSpPr>
          <p:spPr>
            <a:xfrm>
              <a:off x="3572207" y="132395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807" name="pl807"/>
            <p:cNvSpPr/>
            <p:nvPr/>
          </p:nvSpPr>
          <p:spPr>
            <a:xfrm>
              <a:off x="3572207" y="132395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808" name="pl808"/>
            <p:cNvSpPr/>
            <p:nvPr/>
          </p:nvSpPr>
          <p:spPr>
            <a:xfrm>
              <a:off x="3572207" y="137869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809" name="pl809"/>
            <p:cNvSpPr/>
            <p:nvPr/>
          </p:nvSpPr>
          <p:spPr>
            <a:xfrm>
              <a:off x="3572207" y="137087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810" name="pl810"/>
            <p:cNvSpPr/>
            <p:nvPr/>
          </p:nvSpPr>
          <p:spPr>
            <a:xfrm>
              <a:off x="3572207" y="132395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811" name="pl811"/>
            <p:cNvSpPr/>
            <p:nvPr/>
          </p:nvSpPr>
          <p:spPr>
            <a:xfrm>
              <a:off x="3572207" y="133959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812" name="pl812"/>
            <p:cNvSpPr/>
            <p:nvPr/>
          </p:nvSpPr>
          <p:spPr>
            <a:xfrm>
              <a:off x="3572207" y="140997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813" name="pl813"/>
            <p:cNvSpPr/>
            <p:nvPr/>
          </p:nvSpPr>
          <p:spPr>
            <a:xfrm>
              <a:off x="3572207" y="1394337"/>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814" name="pl814"/>
            <p:cNvSpPr/>
            <p:nvPr/>
          </p:nvSpPr>
          <p:spPr>
            <a:xfrm>
              <a:off x="3572207" y="140215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815" name="pl815"/>
            <p:cNvSpPr/>
            <p:nvPr/>
          </p:nvSpPr>
          <p:spPr>
            <a:xfrm>
              <a:off x="3572207" y="140215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816" name="pl816"/>
            <p:cNvSpPr/>
            <p:nvPr/>
          </p:nvSpPr>
          <p:spPr>
            <a:xfrm>
              <a:off x="3572207" y="143343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17" name="pl817"/>
            <p:cNvSpPr/>
            <p:nvPr/>
          </p:nvSpPr>
          <p:spPr>
            <a:xfrm>
              <a:off x="3572207" y="1097172"/>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818" name="pl818"/>
            <p:cNvSpPr/>
            <p:nvPr/>
          </p:nvSpPr>
          <p:spPr>
            <a:xfrm>
              <a:off x="3572207" y="131613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819" name="pl819"/>
            <p:cNvSpPr/>
            <p:nvPr/>
          </p:nvSpPr>
          <p:spPr>
            <a:xfrm>
              <a:off x="3572207" y="137087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820" name="pl820"/>
            <p:cNvSpPr/>
            <p:nvPr/>
          </p:nvSpPr>
          <p:spPr>
            <a:xfrm>
              <a:off x="3572207" y="136305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821" name="pl821"/>
            <p:cNvSpPr/>
            <p:nvPr/>
          </p:nvSpPr>
          <p:spPr>
            <a:xfrm>
              <a:off x="3572207" y="136305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822" name="pl822"/>
            <p:cNvSpPr/>
            <p:nvPr/>
          </p:nvSpPr>
          <p:spPr>
            <a:xfrm>
              <a:off x="3572207" y="132395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823" name="pl823"/>
            <p:cNvSpPr/>
            <p:nvPr/>
          </p:nvSpPr>
          <p:spPr>
            <a:xfrm>
              <a:off x="3572207" y="140215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824" name="pl824"/>
            <p:cNvSpPr/>
            <p:nvPr/>
          </p:nvSpPr>
          <p:spPr>
            <a:xfrm>
              <a:off x="3572207" y="118319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25" name="pl825"/>
            <p:cNvSpPr/>
            <p:nvPr/>
          </p:nvSpPr>
          <p:spPr>
            <a:xfrm>
              <a:off x="3572207" y="1386517"/>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826" name="pl826"/>
            <p:cNvSpPr/>
            <p:nvPr/>
          </p:nvSpPr>
          <p:spPr>
            <a:xfrm>
              <a:off x="3572207" y="140997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827" name="pl827"/>
            <p:cNvSpPr/>
            <p:nvPr/>
          </p:nvSpPr>
          <p:spPr>
            <a:xfrm>
              <a:off x="3572207" y="134741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828" name="pl828"/>
            <p:cNvSpPr/>
            <p:nvPr/>
          </p:nvSpPr>
          <p:spPr>
            <a:xfrm>
              <a:off x="3572207" y="141779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829" name="pl829"/>
            <p:cNvSpPr/>
            <p:nvPr/>
          </p:nvSpPr>
          <p:spPr>
            <a:xfrm>
              <a:off x="3572207" y="123793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830" name="pl830"/>
            <p:cNvSpPr/>
            <p:nvPr/>
          </p:nvSpPr>
          <p:spPr>
            <a:xfrm>
              <a:off x="3572207" y="130831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831" name="pl831"/>
            <p:cNvSpPr/>
            <p:nvPr/>
          </p:nvSpPr>
          <p:spPr>
            <a:xfrm>
              <a:off x="3572207" y="125357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832" name="pl832"/>
            <p:cNvSpPr/>
            <p:nvPr/>
          </p:nvSpPr>
          <p:spPr>
            <a:xfrm>
              <a:off x="3572207" y="141779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833" name="pl833"/>
            <p:cNvSpPr/>
            <p:nvPr/>
          </p:nvSpPr>
          <p:spPr>
            <a:xfrm>
              <a:off x="3572207" y="125357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834" name="pl834"/>
            <p:cNvSpPr/>
            <p:nvPr/>
          </p:nvSpPr>
          <p:spPr>
            <a:xfrm>
              <a:off x="3572207" y="1394337"/>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835" name="pl835"/>
            <p:cNvSpPr/>
            <p:nvPr/>
          </p:nvSpPr>
          <p:spPr>
            <a:xfrm>
              <a:off x="3572207" y="131613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836" name="pl836"/>
            <p:cNvSpPr/>
            <p:nvPr/>
          </p:nvSpPr>
          <p:spPr>
            <a:xfrm>
              <a:off x="3572207" y="140215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837" name="pl837"/>
            <p:cNvSpPr/>
            <p:nvPr/>
          </p:nvSpPr>
          <p:spPr>
            <a:xfrm>
              <a:off x="3572207" y="140215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838" name="pl838"/>
            <p:cNvSpPr/>
            <p:nvPr/>
          </p:nvSpPr>
          <p:spPr>
            <a:xfrm>
              <a:off x="3572207" y="137869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839" name="pl839"/>
            <p:cNvSpPr/>
            <p:nvPr/>
          </p:nvSpPr>
          <p:spPr>
            <a:xfrm>
              <a:off x="3572207" y="120665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840" name="pl840"/>
            <p:cNvSpPr/>
            <p:nvPr/>
          </p:nvSpPr>
          <p:spPr>
            <a:xfrm>
              <a:off x="3572207"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841" name="pl841"/>
            <p:cNvSpPr/>
            <p:nvPr/>
          </p:nvSpPr>
          <p:spPr>
            <a:xfrm>
              <a:off x="3572207" y="132395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40651" cap="flat">
              <a:solidFill>
                <a:srgbClr val="000000">
                  <a:alpha val="100000"/>
                </a:srgbClr>
              </a:solidFill>
              <a:prstDash val="solid"/>
              <a:round/>
            </a:ln>
          </p:spPr>
          <p:txBody>
            <a:bodyPr/>
            <a:lstStyle/>
            <a:p/>
          </p:txBody>
        </p:sp>
        <p:sp>
          <p:nvSpPr>
            <p:cNvPr id="842" name="pl842"/>
            <p:cNvSpPr/>
            <p:nvPr/>
          </p:nvSpPr>
          <p:spPr>
            <a:xfrm>
              <a:off x="3572207" y="132395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E88523">
                  <a:alpha val="100000"/>
                </a:srgbClr>
              </a:solidFill>
              <a:prstDash val="solid"/>
              <a:round/>
            </a:ln>
          </p:spPr>
          <p:txBody>
            <a:bodyPr/>
            <a:lstStyle/>
            <a:p/>
          </p:txBody>
        </p:sp>
        <p:sp>
          <p:nvSpPr>
            <p:cNvPr id="843" name="pl843"/>
            <p:cNvSpPr/>
            <p:nvPr/>
          </p:nvSpPr>
          <p:spPr>
            <a:xfrm>
              <a:off x="3511363" y="143343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844" name="tx844"/>
            <p:cNvSpPr/>
            <p:nvPr/>
          </p:nvSpPr>
          <p:spPr>
            <a:xfrm>
              <a:off x="3542062" y="123920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45" name="tx845"/>
            <p:cNvSpPr/>
            <p:nvPr/>
          </p:nvSpPr>
          <p:spPr>
            <a:xfrm>
              <a:off x="3785438" y="12545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46" name="tx846"/>
            <p:cNvSpPr/>
            <p:nvPr/>
          </p:nvSpPr>
          <p:spPr>
            <a:xfrm>
              <a:off x="3998670" y="11606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847" name="tx847"/>
            <p:cNvSpPr/>
            <p:nvPr/>
          </p:nvSpPr>
          <p:spPr>
            <a:xfrm>
              <a:off x="4272191" y="12219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48" name="tx848"/>
            <p:cNvSpPr/>
            <p:nvPr/>
          </p:nvSpPr>
          <p:spPr>
            <a:xfrm>
              <a:off x="4485423" y="11841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849" name="tx849"/>
            <p:cNvSpPr/>
            <p:nvPr/>
          </p:nvSpPr>
          <p:spPr>
            <a:xfrm>
              <a:off x="4728799" y="11763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50" name="rc850"/>
            <p:cNvSpPr/>
            <p:nvPr/>
          </p:nvSpPr>
          <p:spPr>
            <a:xfrm>
              <a:off x="3511363" y="1744477"/>
              <a:ext cx="1338570" cy="584946"/>
            </a:xfrm>
            <a:prstGeom prst="rect">
              <a:avLst/>
            </a:prstGeom>
            <a:solidFill>
              <a:srgbClr val="EBEBEB">
                <a:alpha val="100000"/>
              </a:srgbClr>
            </a:solidFill>
          </p:spPr>
          <p:txBody>
            <a:bodyPr/>
            <a:lstStyle/>
            <a:p/>
          </p:txBody>
        </p:sp>
        <p:sp>
          <p:nvSpPr>
            <p:cNvPr id="851" name="pl851"/>
            <p:cNvSpPr/>
            <p:nvPr/>
          </p:nvSpPr>
          <p:spPr>
            <a:xfrm>
              <a:off x="3511363" y="220508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52" name="pl852"/>
            <p:cNvSpPr/>
            <p:nvPr/>
          </p:nvSpPr>
          <p:spPr>
            <a:xfrm>
              <a:off x="3511363" y="200958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53" name="pl853"/>
            <p:cNvSpPr/>
            <p:nvPr/>
          </p:nvSpPr>
          <p:spPr>
            <a:xfrm>
              <a:off x="3511363" y="181407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54" name="pl854"/>
            <p:cNvSpPr/>
            <p:nvPr/>
          </p:nvSpPr>
          <p:spPr>
            <a:xfrm>
              <a:off x="3693895"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55" name="pl855"/>
            <p:cNvSpPr/>
            <p:nvPr/>
          </p:nvSpPr>
          <p:spPr>
            <a:xfrm>
              <a:off x="3937271"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56" name="pl856"/>
            <p:cNvSpPr/>
            <p:nvPr/>
          </p:nvSpPr>
          <p:spPr>
            <a:xfrm>
              <a:off x="4180648"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57" name="pl857"/>
            <p:cNvSpPr/>
            <p:nvPr/>
          </p:nvSpPr>
          <p:spPr>
            <a:xfrm>
              <a:off x="4424024"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58" name="pl858"/>
            <p:cNvSpPr/>
            <p:nvPr/>
          </p:nvSpPr>
          <p:spPr>
            <a:xfrm>
              <a:off x="4667401"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59" name="pl859"/>
            <p:cNvSpPr/>
            <p:nvPr/>
          </p:nvSpPr>
          <p:spPr>
            <a:xfrm>
              <a:off x="3511363" y="230283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60" name="pl860"/>
            <p:cNvSpPr/>
            <p:nvPr/>
          </p:nvSpPr>
          <p:spPr>
            <a:xfrm>
              <a:off x="3511363" y="21073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61" name="pl861"/>
            <p:cNvSpPr/>
            <p:nvPr/>
          </p:nvSpPr>
          <p:spPr>
            <a:xfrm>
              <a:off x="3511363" y="191182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62" name="pl862"/>
            <p:cNvSpPr/>
            <p:nvPr/>
          </p:nvSpPr>
          <p:spPr>
            <a:xfrm>
              <a:off x="3572207"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3" name="pl863"/>
            <p:cNvSpPr/>
            <p:nvPr/>
          </p:nvSpPr>
          <p:spPr>
            <a:xfrm>
              <a:off x="3815583"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4" name="pl864"/>
            <p:cNvSpPr/>
            <p:nvPr/>
          </p:nvSpPr>
          <p:spPr>
            <a:xfrm>
              <a:off x="405896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5" name="pl865"/>
            <p:cNvSpPr/>
            <p:nvPr/>
          </p:nvSpPr>
          <p:spPr>
            <a:xfrm>
              <a:off x="4302336"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6" name="pl866"/>
            <p:cNvSpPr/>
            <p:nvPr/>
          </p:nvSpPr>
          <p:spPr>
            <a:xfrm>
              <a:off x="4545712"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7" name="pl867"/>
            <p:cNvSpPr/>
            <p:nvPr/>
          </p:nvSpPr>
          <p:spPr>
            <a:xfrm>
              <a:off x="4789089"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8" name="pl868"/>
            <p:cNvSpPr/>
            <p:nvPr/>
          </p:nvSpPr>
          <p:spPr>
            <a:xfrm>
              <a:off x="3572207"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869" name="pl869"/>
            <p:cNvSpPr/>
            <p:nvPr/>
          </p:nvSpPr>
          <p:spPr>
            <a:xfrm>
              <a:off x="3572207" y="226373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40651" cap="flat">
              <a:solidFill>
                <a:srgbClr val="BEBEBE">
                  <a:alpha val="69803"/>
                </a:srgbClr>
              </a:solidFill>
              <a:prstDash val="solid"/>
              <a:round/>
            </a:ln>
          </p:spPr>
          <p:txBody>
            <a:bodyPr/>
            <a:lstStyle/>
            <a:p/>
          </p:txBody>
        </p:sp>
        <p:sp>
          <p:nvSpPr>
            <p:cNvPr id="870" name="pl870"/>
            <p:cNvSpPr/>
            <p:nvPr/>
          </p:nvSpPr>
          <p:spPr>
            <a:xfrm>
              <a:off x="3572207" y="227155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871" name="pl871"/>
            <p:cNvSpPr/>
            <p:nvPr/>
          </p:nvSpPr>
          <p:spPr>
            <a:xfrm>
              <a:off x="3572207" y="219335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872" name="pl872"/>
            <p:cNvSpPr/>
            <p:nvPr/>
          </p:nvSpPr>
          <p:spPr>
            <a:xfrm>
              <a:off x="3572207" y="219335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873" name="pl873"/>
            <p:cNvSpPr/>
            <p:nvPr/>
          </p:nvSpPr>
          <p:spPr>
            <a:xfrm>
              <a:off x="3572207" y="224809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874" name="pl874"/>
            <p:cNvSpPr/>
            <p:nvPr/>
          </p:nvSpPr>
          <p:spPr>
            <a:xfrm>
              <a:off x="3572207" y="224027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875" name="pl875"/>
            <p:cNvSpPr/>
            <p:nvPr/>
          </p:nvSpPr>
          <p:spPr>
            <a:xfrm>
              <a:off x="3572207" y="219335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876" name="pl876"/>
            <p:cNvSpPr/>
            <p:nvPr/>
          </p:nvSpPr>
          <p:spPr>
            <a:xfrm>
              <a:off x="3572207" y="220899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877" name="pl877"/>
            <p:cNvSpPr/>
            <p:nvPr/>
          </p:nvSpPr>
          <p:spPr>
            <a:xfrm>
              <a:off x="3572207" y="227937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878" name="pl878"/>
            <p:cNvSpPr/>
            <p:nvPr/>
          </p:nvSpPr>
          <p:spPr>
            <a:xfrm>
              <a:off x="3572207" y="226373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879" name="pl879"/>
            <p:cNvSpPr/>
            <p:nvPr/>
          </p:nvSpPr>
          <p:spPr>
            <a:xfrm>
              <a:off x="3572207" y="227155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880" name="pl880"/>
            <p:cNvSpPr/>
            <p:nvPr/>
          </p:nvSpPr>
          <p:spPr>
            <a:xfrm>
              <a:off x="3572207" y="227155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881" name="pl881"/>
            <p:cNvSpPr/>
            <p:nvPr/>
          </p:nvSpPr>
          <p:spPr>
            <a:xfrm>
              <a:off x="3572207" y="230283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82" name="pl882"/>
            <p:cNvSpPr/>
            <p:nvPr/>
          </p:nvSpPr>
          <p:spPr>
            <a:xfrm>
              <a:off x="3572207" y="196656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883" name="pl883"/>
            <p:cNvSpPr/>
            <p:nvPr/>
          </p:nvSpPr>
          <p:spPr>
            <a:xfrm>
              <a:off x="3572207" y="218553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884" name="pl884"/>
            <p:cNvSpPr/>
            <p:nvPr/>
          </p:nvSpPr>
          <p:spPr>
            <a:xfrm>
              <a:off x="3572207" y="224027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885" name="pl885"/>
            <p:cNvSpPr/>
            <p:nvPr/>
          </p:nvSpPr>
          <p:spPr>
            <a:xfrm>
              <a:off x="3572207" y="2232454"/>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886" name="pl886"/>
            <p:cNvSpPr/>
            <p:nvPr/>
          </p:nvSpPr>
          <p:spPr>
            <a:xfrm>
              <a:off x="3572207" y="2232454"/>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887" name="pl887"/>
            <p:cNvSpPr/>
            <p:nvPr/>
          </p:nvSpPr>
          <p:spPr>
            <a:xfrm>
              <a:off x="3572207" y="219335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888" name="pl888"/>
            <p:cNvSpPr/>
            <p:nvPr/>
          </p:nvSpPr>
          <p:spPr>
            <a:xfrm>
              <a:off x="3572207" y="227155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889" name="pl889"/>
            <p:cNvSpPr/>
            <p:nvPr/>
          </p:nvSpPr>
          <p:spPr>
            <a:xfrm>
              <a:off x="3572207" y="2052591"/>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90" name="pl890"/>
            <p:cNvSpPr/>
            <p:nvPr/>
          </p:nvSpPr>
          <p:spPr>
            <a:xfrm>
              <a:off x="3572207" y="225591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891" name="pl891"/>
            <p:cNvSpPr/>
            <p:nvPr/>
          </p:nvSpPr>
          <p:spPr>
            <a:xfrm>
              <a:off x="3572207" y="227937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892" name="pl892"/>
            <p:cNvSpPr/>
            <p:nvPr/>
          </p:nvSpPr>
          <p:spPr>
            <a:xfrm>
              <a:off x="3572207" y="221681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893" name="pl893"/>
            <p:cNvSpPr/>
            <p:nvPr/>
          </p:nvSpPr>
          <p:spPr>
            <a:xfrm>
              <a:off x="3572207" y="2287195"/>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894" name="pl894"/>
            <p:cNvSpPr/>
            <p:nvPr/>
          </p:nvSpPr>
          <p:spPr>
            <a:xfrm>
              <a:off x="3572207" y="210733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895" name="pl895"/>
            <p:cNvSpPr/>
            <p:nvPr/>
          </p:nvSpPr>
          <p:spPr>
            <a:xfrm>
              <a:off x="3572207" y="2177713"/>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896" name="pl896"/>
            <p:cNvSpPr/>
            <p:nvPr/>
          </p:nvSpPr>
          <p:spPr>
            <a:xfrm>
              <a:off x="3572207" y="212297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897" name="pl897"/>
            <p:cNvSpPr/>
            <p:nvPr/>
          </p:nvSpPr>
          <p:spPr>
            <a:xfrm>
              <a:off x="3572207" y="2287195"/>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898" name="pl898"/>
            <p:cNvSpPr/>
            <p:nvPr/>
          </p:nvSpPr>
          <p:spPr>
            <a:xfrm>
              <a:off x="3572207" y="212297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899" name="pl899"/>
            <p:cNvSpPr/>
            <p:nvPr/>
          </p:nvSpPr>
          <p:spPr>
            <a:xfrm>
              <a:off x="3572207" y="226373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900" name="pl900"/>
            <p:cNvSpPr/>
            <p:nvPr/>
          </p:nvSpPr>
          <p:spPr>
            <a:xfrm>
              <a:off x="3572207" y="218553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901" name="pl901"/>
            <p:cNvSpPr/>
            <p:nvPr/>
          </p:nvSpPr>
          <p:spPr>
            <a:xfrm>
              <a:off x="3572207" y="227155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902" name="pl902"/>
            <p:cNvSpPr/>
            <p:nvPr/>
          </p:nvSpPr>
          <p:spPr>
            <a:xfrm>
              <a:off x="3572207" y="227155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903" name="pl903"/>
            <p:cNvSpPr/>
            <p:nvPr/>
          </p:nvSpPr>
          <p:spPr>
            <a:xfrm>
              <a:off x="3572207" y="224809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904" name="pl904"/>
            <p:cNvSpPr/>
            <p:nvPr/>
          </p:nvSpPr>
          <p:spPr>
            <a:xfrm>
              <a:off x="3572207" y="207605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905" name="pl905"/>
            <p:cNvSpPr/>
            <p:nvPr/>
          </p:nvSpPr>
          <p:spPr>
            <a:xfrm>
              <a:off x="3572207"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906" name="pl906"/>
            <p:cNvSpPr/>
            <p:nvPr/>
          </p:nvSpPr>
          <p:spPr>
            <a:xfrm>
              <a:off x="3572207" y="226373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40651" cap="flat">
              <a:solidFill>
                <a:srgbClr val="000000">
                  <a:alpha val="100000"/>
                </a:srgbClr>
              </a:solidFill>
              <a:prstDash val="solid"/>
              <a:round/>
            </a:ln>
          </p:spPr>
          <p:txBody>
            <a:bodyPr/>
            <a:lstStyle/>
            <a:p/>
          </p:txBody>
        </p:sp>
        <p:sp>
          <p:nvSpPr>
            <p:cNvPr id="907" name="pl907"/>
            <p:cNvSpPr/>
            <p:nvPr/>
          </p:nvSpPr>
          <p:spPr>
            <a:xfrm>
              <a:off x="3572207" y="226373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8EAB00">
                  <a:alpha val="100000"/>
                </a:srgbClr>
              </a:solidFill>
              <a:prstDash val="solid"/>
              <a:round/>
            </a:ln>
          </p:spPr>
          <p:txBody>
            <a:bodyPr/>
            <a:lstStyle/>
            <a:p/>
          </p:txBody>
        </p:sp>
        <p:sp>
          <p:nvSpPr>
            <p:cNvPr id="908" name="pl908"/>
            <p:cNvSpPr/>
            <p:nvPr/>
          </p:nvSpPr>
          <p:spPr>
            <a:xfrm>
              <a:off x="3511363" y="230283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909" name="tx909"/>
            <p:cNvSpPr/>
            <p:nvPr/>
          </p:nvSpPr>
          <p:spPr>
            <a:xfrm>
              <a:off x="3542062" y="21085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0" name="tx910"/>
            <p:cNvSpPr/>
            <p:nvPr/>
          </p:nvSpPr>
          <p:spPr>
            <a:xfrm>
              <a:off x="3785438" y="21147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11" name="tx911"/>
            <p:cNvSpPr/>
            <p:nvPr/>
          </p:nvSpPr>
          <p:spPr>
            <a:xfrm>
              <a:off x="4028815" y="210051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2" name="tx912"/>
            <p:cNvSpPr/>
            <p:nvPr/>
          </p:nvSpPr>
          <p:spPr>
            <a:xfrm>
              <a:off x="4272191" y="21085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3" name="tx913"/>
            <p:cNvSpPr/>
            <p:nvPr/>
          </p:nvSpPr>
          <p:spPr>
            <a:xfrm>
              <a:off x="4515567" y="21147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14" name="tx914"/>
            <p:cNvSpPr/>
            <p:nvPr/>
          </p:nvSpPr>
          <p:spPr>
            <a:xfrm>
              <a:off x="4758944" y="21147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15" name="rc915"/>
            <p:cNvSpPr/>
            <p:nvPr/>
          </p:nvSpPr>
          <p:spPr>
            <a:xfrm>
              <a:off x="3511363" y="2613875"/>
              <a:ext cx="1338570" cy="584946"/>
            </a:xfrm>
            <a:prstGeom prst="rect">
              <a:avLst/>
            </a:prstGeom>
            <a:solidFill>
              <a:srgbClr val="EBEBEB">
                <a:alpha val="100000"/>
              </a:srgbClr>
            </a:solidFill>
          </p:spPr>
          <p:txBody>
            <a:bodyPr/>
            <a:lstStyle/>
            <a:p/>
          </p:txBody>
        </p:sp>
        <p:sp>
          <p:nvSpPr>
            <p:cNvPr id="916" name="pl916"/>
            <p:cNvSpPr/>
            <p:nvPr/>
          </p:nvSpPr>
          <p:spPr>
            <a:xfrm>
              <a:off x="3511363" y="307448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17" name="pl917"/>
            <p:cNvSpPr/>
            <p:nvPr/>
          </p:nvSpPr>
          <p:spPr>
            <a:xfrm>
              <a:off x="3511363" y="28789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18" name="pl918"/>
            <p:cNvSpPr/>
            <p:nvPr/>
          </p:nvSpPr>
          <p:spPr>
            <a:xfrm>
              <a:off x="3511363" y="26834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19" name="pl919"/>
            <p:cNvSpPr/>
            <p:nvPr/>
          </p:nvSpPr>
          <p:spPr>
            <a:xfrm>
              <a:off x="3693895"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20" name="pl920"/>
            <p:cNvSpPr/>
            <p:nvPr/>
          </p:nvSpPr>
          <p:spPr>
            <a:xfrm>
              <a:off x="3937271"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21" name="pl921"/>
            <p:cNvSpPr/>
            <p:nvPr/>
          </p:nvSpPr>
          <p:spPr>
            <a:xfrm>
              <a:off x="4180648"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22" name="pl922"/>
            <p:cNvSpPr/>
            <p:nvPr/>
          </p:nvSpPr>
          <p:spPr>
            <a:xfrm>
              <a:off x="4424024"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23" name="pl923"/>
            <p:cNvSpPr/>
            <p:nvPr/>
          </p:nvSpPr>
          <p:spPr>
            <a:xfrm>
              <a:off x="4667401"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24" name="pl924"/>
            <p:cNvSpPr/>
            <p:nvPr/>
          </p:nvSpPr>
          <p:spPr>
            <a:xfrm>
              <a:off x="3511363" y="317223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25" name="pl925"/>
            <p:cNvSpPr/>
            <p:nvPr/>
          </p:nvSpPr>
          <p:spPr>
            <a:xfrm>
              <a:off x="3511363" y="297672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26" name="pl926"/>
            <p:cNvSpPr/>
            <p:nvPr/>
          </p:nvSpPr>
          <p:spPr>
            <a:xfrm>
              <a:off x="3511363" y="27812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27" name="pl927"/>
            <p:cNvSpPr/>
            <p:nvPr/>
          </p:nvSpPr>
          <p:spPr>
            <a:xfrm>
              <a:off x="3572207"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28" name="pl928"/>
            <p:cNvSpPr/>
            <p:nvPr/>
          </p:nvSpPr>
          <p:spPr>
            <a:xfrm>
              <a:off x="3815583"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29" name="pl929"/>
            <p:cNvSpPr/>
            <p:nvPr/>
          </p:nvSpPr>
          <p:spPr>
            <a:xfrm>
              <a:off x="405896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30" name="pl930"/>
            <p:cNvSpPr/>
            <p:nvPr/>
          </p:nvSpPr>
          <p:spPr>
            <a:xfrm>
              <a:off x="4302336"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31" name="pl931"/>
            <p:cNvSpPr/>
            <p:nvPr/>
          </p:nvSpPr>
          <p:spPr>
            <a:xfrm>
              <a:off x="4545712"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32" name="pl932"/>
            <p:cNvSpPr/>
            <p:nvPr/>
          </p:nvSpPr>
          <p:spPr>
            <a:xfrm>
              <a:off x="4789089"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33" name="pl933"/>
            <p:cNvSpPr/>
            <p:nvPr/>
          </p:nvSpPr>
          <p:spPr>
            <a:xfrm>
              <a:off x="3572207"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934" name="pl934"/>
            <p:cNvSpPr/>
            <p:nvPr/>
          </p:nvSpPr>
          <p:spPr>
            <a:xfrm>
              <a:off x="3572207" y="3109671"/>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40651" cap="flat">
              <a:solidFill>
                <a:srgbClr val="BEBEBE">
                  <a:alpha val="69803"/>
                </a:srgbClr>
              </a:solidFill>
              <a:prstDash val="solid"/>
              <a:round/>
            </a:ln>
          </p:spPr>
          <p:txBody>
            <a:bodyPr/>
            <a:lstStyle/>
            <a:p/>
          </p:txBody>
        </p:sp>
        <p:sp>
          <p:nvSpPr>
            <p:cNvPr id="935" name="pl935"/>
            <p:cNvSpPr/>
            <p:nvPr/>
          </p:nvSpPr>
          <p:spPr>
            <a:xfrm>
              <a:off x="3572207" y="3140952"/>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936" name="pl936"/>
            <p:cNvSpPr/>
            <p:nvPr/>
          </p:nvSpPr>
          <p:spPr>
            <a:xfrm>
              <a:off x="3572207" y="3062750"/>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937" name="pl937"/>
            <p:cNvSpPr/>
            <p:nvPr/>
          </p:nvSpPr>
          <p:spPr>
            <a:xfrm>
              <a:off x="3572207" y="3062750"/>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938" name="pl938"/>
            <p:cNvSpPr/>
            <p:nvPr/>
          </p:nvSpPr>
          <p:spPr>
            <a:xfrm>
              <a:off x="3572207" y="3117491"/>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939" name="pl939"/>
            <p:cNvSpPr/>
            <p:nvPr/>
          </p:nvSpPr>
          <p:spPr>
            <a:xfrm>
              <a:off x="3572207" y="3109671"/>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940" name="pl940"/>
            <p:cNvSpPr/>
            <p:nvPr/>
          </p:nvSpPr>
          <p:spPr>
            <a:xfrm>
              <a:off x="3572207" y="3062750"/>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941" name="pl941"/>
            <p:cNvSpPr/>
            <p:nvPr/>
          </p:nvSpPr>
          <p:spPr>
            <a:xfrm>
              <a:off x="3572207" y="3078391"/>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942" name="pl942"/>
            <p:cNvSpPr/>
            <p:nvPr/>
          </p:nvSpPr>
          <p:spPr>
            <a:xfrm>
              <a:off x="3572207" y="3148772"/>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943" name="pl943"/>
            <p:cNvSpPr/>
            <p:nvPr/>
          </p:nvSpPr>
          <p:spPr>
            <a:xfrm>
              <a:off x="3572207" y="3133132"/>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944" name="pl944"/>
            <p:cNvSpPr/>
            <p:nvPr/>
          </p:nvSpPr>
          <p:spPr>
            <a:xfrm>
              <a:off x="3572207" y="3140952"/>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945" name="pl945"/>
            <p:cNvSpPr/>
            <p:nvPr/>
          </p:nvSpPr>
          <p:spPr>
            <a:xfrm>
              <a:off x="3572207" y="3140952"/>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946" name="pl946"/>
            <p:cNvSpPr/>
            <p:nvPr/>
          </p:nvSpPr>
          <p:spPr>
            <a:xfrm>
              <a:off x="3572207" y="3172232"/>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47" name="pl947"/>
            <p:cNvSpPr/>
            <p:nvPr/>
          </p:nvSpPr>
          <p:spPr>
            <a:xfrm>
              <a:off x="3572207" y="2835966"/>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948" name="pl948"/>
            <p:cNvSpPr/>
            <p:nvPr/>
          </p:nvSpPr>
          <p:spPr>
            <a:xfrm>
              <a:off x="3572207" y="3054930"/>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949" name="pl949"/>
            <p:cNvSpPr/>
            <p:nvPr/>
          </p:nvSpPr>
          <p:spPr>
            <a:xfrm>
              <a:off x="3572207" y="3109671"/>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950" name="pl950"/>
            <p:cNvSpPr/>
            <p:nvPr/>
          </p:nvSpPr>
          <p:spPr>
            <a:xfrm>
              <a:off x="3572207" y="3101851"/>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951" name="pl951"/>
            <p:cNvSpPr/>
            <p:nvPr/>
          </p:nvSpPr>
          <p:spPr>
            <a:xfrm>
              <a:off x="3572207" y="3101851"/>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952" name="pl952"/>
            <p:cNvSpPr/>
            <p:nvPr/>
          </p:nvSpPr>
          <p:spPr>
            <a:xfrm>
              <a:off x="3572207" y="3062750"/>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953" name="pl953"/>
            <p:cNvSpPr/>
            <p:nvPr/>
          </p:nvSpPr>
          <p:spPr>
            <a:xfrm>
              <a:off x="3572207" y="3140952"/>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954" name="pl954"/>
            <p:cNvSpPr/>
            <p:nvPr/>
          </p:nvSpPr>
          <p:spPr>
            <a:xfrm>
              <a:off x="3572207" y="2921988"/>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55" name="pl955"/>
            <p:cNvSpPr/>
            <p:nvPr/>
          </p:nvSpPr>
          <p:spPr>
            <a:xfrm>
              <a:off x="3572207" y="3125311"/>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956" name="pl956"/>
            <p:cNvSpPr/>
            <p:nvPr/>
          </p:nvSpPr>
          <p:spPr>
            <a:xfrm>
              <a:off x="3572207" y="3148772"/>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957" name="pl957"/>
            <p:cNvSpPr/>
            <p:nvPr/>
          </p:nvSpPr>
          <p:spPr>
            <a:xfrm>
              <a:off x="3572207" y="3086211"/>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958" name="pl958"/>
            <p:cNvSpPr/>
            <p:nvPr/>
          </p:nvSpPr>
          <p:spPr>
            <a:xfrm>
              <a:off x="3572207" y="3156592"/>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959" name="pl959"/>
            <p:cNvSpPr/>
            <p:nvPr/>
          </p:nvSpPr>
          <p:spPr>
            <a:xfrm>
              <a:off x="3572207" y="2976729"/>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960" name="pl960"/>
            <p:cNvSpPr/>
            <p:nvPr/>
          </p:nvSpPr>
          <p:spPr>
            <a:xfrm>
              <a:off x="3572207" y="3047110"/>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961" name="pl961"/>
            <p:cNvSpPr/>
            <p:nvPr/>
          </p:nvSpPr>
          <p:spPr>
            <a:xfrm>
              <a:off x="3572207" y="2992369"/>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962" name="pl962"/>
            <p:cNvSpPr/>
            <p:nvPr/>
          </p:nvSpPr>
          <p:spPr>
            <a:xfrm>
              <a:off x="3572207" y="3156592"/>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963" name="pl963"/>
            <p:cNvSpPr/>
            <p:nvPr/>
          </p:nvSpPr>
          <p:spPr>
            <a:xfrm>
              <a:off x="3572207" y="2992369"/>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964" name="pl964"/>
            <p:cNvSpPr/>
            <p:nvPr/>
          </p:nvSpPr>
          <p:spPr>
            <a:xfrm>
              <a:off x="3572207" y="3133132"/>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965" name="pl965"/>
            <p:cNvSpPr/>
            <p:nvPr/>
          </p:nvSpPr>
          <p:spPr>
            <a:xfrm>
              <a:off x="3572207" y="3054930"/>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966" name="pl966"/>
            <p:cNvSpPr/>
            <p:nvPr/>
          </p:nvSpPr>
          <p:spPr>
            <a:xfrm>
              <a:off x="3572207" y="3140952"/>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967" name="pl967"/>
            <p:cNvSpPr/>
            <p:nvPr/>
          </p:nvSpPr>
          <p:spPr>
            <a:xfrm>
              <a:off x="3572207" y="3140952"/>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968" name="pl968"/>
            <p:cNvSpPr/>
            <p:nvPr/>
          </p:nvSpPr>
          <p:spPr>
            <a:xfrm>
              <a:off x="3572207" y="3117491"/>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969" name="pl969"/>
            <p:cNvSpPr/>
            <p:nvPr/>
          </p:nvSpPr>
          <p:spPr>
            <a:xfrm>
              <a:off x="3572207" y="2945448"/>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970" name="pl970"/>
            <p:cNvSpPr/>
            <p:nvPr/>
          </p:nvSpPr>
          <p:spPr>
            <a:xfrm>
              <a:off x="3572207"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971" name="pl971"/>
            <p:cNvSpPr/>
            <p:nvPr/>
          </p:nvSpPr>
          <p:spPr>
            <a:xfrm>
              <a:off x="3572207" y="3109671"/>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40651" cap="flat">
              <a:solidFill>
                <a:srgbClr val="000000">
                  <a:alpha val="100000"/>
                </a:srgbClr>
              </a:solidFill>
              <a:prstDash val="solid"/>
              <a:round/>
            </a:ln>
          </p:spPr>
          <p:txBody>
            <a:bodyPr/>
            <a:lstStyle/>
            <a:p/>
          </p:txBody>
        </p:sp>
        <p:sp>
          <p:nvSpPr>
            <p:cNvPr id="972" name="pl972"/>
            <p:cNvSpPr/>
            <p:nvPr/>
          </p:nvSpPr>
          <p:spPr>
            <a:xfrm>
              <a:off x="3572207" y="3109671"/>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00BF7D">
                  <a:alpha val="100000"/>
                </a:srgbClr>
              </a:solidFill>
              <a:prstDash val="solid"/>
              <a:round/>
            </a:ln>
          </p:spPr>
          <p:txBody>
            <a:bodyPr/>
            <a:lstStyle/>
            <a:p/>
          </p:txBody>
        </p:sp>
        <p:sp>
          <p:nvSpPr>
            <p:cNvPr id="973" name="pl973"/>
            <p:cNvSpPr/>
            <p:nvPr/>
          </p:nvSpPr>
          <p:spPr>
            <a:xfrm>
              <a:off x="3511363" y="3172232"/>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974" name="tx974"/>
            <p:cNvSpPr/>
            <p:nvPr/>
          </p:nvSpPr>
          <p:spPr>
            <a:xfrm>
              <a:off x="3542062" y="30011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5" name="tx975"/>
            <p:cNvSpPr/>
            <p:nvPr/>
          </p:nvSpPr>
          <p:spPr>
            <a:xfrm>
              <a:off x="3785438" y="3007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6" name="tx976"/>
            <p:cNvSpPr/>
            <p:nvPr/>
          </p:nvSpPr>
          <p:spPr>
            <a:xfrm>
              <a:off x="4028815" y="2969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77" name="tx977"/>
            <p:cNvSpPr/>
            <p:nvPr/>
          </p:nvSpPr>
          <p:spPr>
            <a:xfrm>
              <a:off x="4272191" y="29450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78" name="tx978"/>
            <p:cNvSpPr/>
            <p:nvPr/>
          </p:nvSpPr>
          <p:spPr>
            <a:xfrm>
              <a:off x="4515567" y="2969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79" name="tx979"/>
            <p:cNvSpPr/>
            <p:nvPr/>
          </p:nvSpPr>
          <p:spPr>
            <a:xfrm>
              <a:off x="4758944" y="2969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80" name="rc980"/>
            <p:cNvSpPr/>
            <p:nvPr/>
          </p:nvSpPr>
          <p:spPr>
            <a:xfrm>
              <a:off x="3511363" y="3483272"/>
              <a:ext cx="1338570" cy="584946"/>
            </a:xfrm>
            <a:prstGeom prst="rect">
              <a:avLst/>
            </a:prstGeom>
            <a:solidFill>
              <a:srgbClr val="EBEBEB">
                <a:alpha val="100000"/>
              </a:srgbClr>
            </a:solidFill>
          </p:spPr>
          <p:txBody>
            <a:bodyPr/>
            <a:lstStyle/>
            <a:p/>
          </p:txBody>
        </p:sp>
        <p:sp>
          <p:nvSpPr>
            <p:cNvPr id="981" name="pl981"/>
            <p:cNvSpPr/>
            <p:nvPr/>
          </p:nvSpPr>
          <p:spPr>
            <a:xfrm>
              <a:off x="3511363" y="394387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82" name="pl982"/>
            <p:cNvSpPr/>
            <p:nvPr/>
          </p:nvSpPr>
          <p:spPr>
            <a:xfrm>
              <a:off x="3511363" y="37483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83" name="pl983"/>
            <p:cNvSpPr/>
            <p:nvPr/>
          </p:nvSpPr>
          <p:spPr>
            <a:xfrm>
              <a:off x="3511363" y="355287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84" name="pl984"/>
            <p:cNvSpPr/>
            <p:nvPr/>
          </p:nvSpPr>
          <p:spPr>
            <a:xfrm>
              <a:off x="3693895"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85" name="pl985"/>
            <p:cNvSpPr/>
            <p:nvPr/>
          </p:nvSpPr>
          <p:spPr>
            <a:xfrm>
              <a:off x="3937271"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86" name="pl986"/>
            <p:cNvSpPr/>
            <p:nvPr/>
          </p:nvSpPr>
          <p:spPr>
            <a:xfrm>
              <a:off x="4180648"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87" name="pl987"/>
            <p:cNvSpPr/>
            <p:nvPr/>
          </p:nvSpPr>
          <p:spPr>
            <a:xfrm>
              <a:off x="4424024"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88" name="pl988"/>
            <p:cNvSpPr/>
            <p:nvPr/>
          </p:nvSpPr>
          <p:spPr>
            <a:xfrm>
              <a:off x="4667401"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89" name="pl989"/>
            <p:cNvSpPr/>
            <p:nvPr/>
          </p:nvSpPr>
          <p:spPr>
            <a:xfrm>
              <a:off x="3511363" y="404163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90" name="pl990"/>
            <p:cNvSpPr/>
            <p:nvPr/>
          </p:nvSpPr>
          <p:spPr>
            <a:xfrm>
              <a:off x="3511363" y="38461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91" name="pl991"/>
            <p:cNvSpPr/>
            <p:nvPr/>
          </p:nvSpPr>
          <p:spPr>
            <a:xfrm>
              <a:off x="3511363" y="365062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92" name="pl992"/>
            <p:cNvSpPr/>
            <p:nvPr/>
          </p:nvSpPr>
          <p:spPr>
            <a:xfrm>
              <a:off x="3572207"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93" name="pl993"/>
            <p:cNvSpPr/>
            <p:nvPr/>
          </p:nvSpPr>
          <p:spPr>
            <a:xfrm>
              <a:off x="3815583"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94" name="pl994"/>
            <p:cNvSpPr/>
            <p:nvPr/>
          </p:nvSpPr>
          <p:spPr>
            <a:xfrm>
              <a:off x="405896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95" name="pl995"/>
            <p:cNvSpPr/>
            <p:nvPr/>
          </p:nvSpPr>
          <p:spPr>
            <a:xfrm>
              <a:off x="4302336"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96" name="pl996"/>
            <p:cNvSpPr/>
            <p:nvPr/>
          </p:nvSpPr>
          <p:spPr>
            <a:xfrm>
              <a:off x="4545712"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97" name="pl997"/>
            <p:cNvSpPr/>
            <p:nvPr/>
          </p:nvSpPr>
          <p:spPr>
            <a:xfrm>
              <a:off x="4789089"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98" name="pl998"/>
            <p:cNvSpPr/>
            <p:nvPr/>
          </p:nvSpPr>
          <p:spPr>
            <a:xfrm>
              <a:off x="3572207"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999" name="pl999"/>
            <p:cNvSpPr/>
            <p:nvPr/>
          </p:nvSpPr>
          <p:spPr>
            <a:xfrm>
              <a:off x="3572207" y="3994709"/>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40651" cap="flat">
              <a:solidFill>
                <a:srgbClr val="BEBEBE">
                  <a:alpha val="69803"/>
                </a:srgbClr>
              </a:solidFill>
              <a:prstDash val="solid"/>
              <a:round/>
            </a:ln>
          </p:spPr>
          <p:txBody>
            <a:bodyPr/>
            <a:lstStyle/>
            <a:p/>
          </p:txBody>
        </p:sp>
        <p:sp>
          <p:nvSpPr>
            <p:cNvPr id="1000" name="pl1000"/>
            <p:cNvSpPr/>
            <p:nvPr/>
          </p:nvSpPr>
          <p:spPr>
            <a:xfrm>
              <a:off x="3572207" y="4010349"/>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001" name="pl1001"/>
            <p:cNvSpPr/>
            <p:nvPr/>
          </p:nvSpPr>
          <p:spPr>
            <a:xfrm>
              <a:off x="3572207" y="3932148"/>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002" name="pl1002"/>
            <p:cNvSpPr/>
            <p:nvPr/>
          </p:nvSpPr>
          <p:spPr>
            <a:xfrm>
              <a:off x="3572207" y="3932148"/>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003" name="pl1003"/>
            <p:cNvSpPr/>
            <p:nvPr/>
          </p:nvSpPr>
          <p:spPr>
            <a:xfrm>
              <a:off x="3572207" y="3986889"/>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004" name="pl1004"/>
            <p:cNvSpPr/>
            <p:nvPr/>
          </p:nvSpPr>
          <p:spPr>
            <a:xfrm>
              <a:off x="3572207" y="3979069"/>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005" name="pl1005"/>
            <p:cNvSpPr/>
            <p:nvPr/>
          </p:nvSpPr>
          <p:spPr>
            <a:xfrm>
              <a:off x="3572207" y="3932148"/>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006" name="pl1006"/>
            <p:cNvSpPr/>
            <p:nvPr/>
          </p:nvSpPr>
          <p:spPr>
            <a:xfrm>
              <a:off x="3572207" y="3947788"/>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007" name="pl1007"/>
            <p:cNvSpPr/>
            <p:nvPr/>
          </p:nvSpPr>
          <p:spPr>
            <a:xfrm>
              <a:off x="3572207" y="4018169"/>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008" name="pl1008"/>
            <p:cNvSpPr/>
            <p:nvPr/>
          </p:nvSpPr>
          <p:spPr>
            <a:xfrm>
              <a:off x="3572207" y="4002529"/>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009" name="pl1009"/>
            <p:cNvSpPr/>
            <p:nvPr/>
          </p:nvSpPr>
          <p:spPr>
            <a:xfrm>
              <a:off x="3572207" y="4010349"/>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010" name="pl1010"/>
            <p:cNvSpPr/>
            <p:nvPr/>
          </p:nvSpPr>
          <p:spPr>
            <a:xfrm>
              <a:off x="3572207" y="4010349"/>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011" name="pl1011"/>
            <p:cNvSpPr/>
            <p:nvPr/>
          </p:nvSpPr>
          <p:spPr>
            <a:xfrm>
              <a:off x="3572207" y="404163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12" name="pl1012"/>
            <p:cNvSpPr/>
            <p:nvPr/>
          </p:nvSpPr>
          <p:spPr>
            <a:xfrm>
              <a:off x="3572207" y="3705364"/>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013" name="pl1013"/>
            <p:cNvSpPr/>
            <p:nvPr/>
          </p:nvSpPr>
          <p:spPr>
            <a:xfrm>
              <a:off x="3572207" y="3924328"/>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014" name="pl1014"/>
            <p:cNvSpPr/>
            <p:nvPr/>
          </p:nvSpPr>
          <p:spPr>
            <a:xfrm>
              <a:off x="3572207" y="3979069"/>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015" name="pl1015"/>
            <p:cNvSpPr/>
            <p:nvPr/>
          </p:nvSpPr>
          <p:spPr>
            <a:xfrm>
              <a:off x="3572207" y="3971249"/>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016" name="pl1016"/>
            <p:cNvSpPr/>
            <p:nvPr/>
          </p:nvSpPr>
          <p:spPr>
            <a:xfrm>
              <a:off x="3572207" y="3971249"/>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017" name="pl1017"/>
            <p:cNvSpPr/>
            <p:nvPr/>
          </p:nvSpPr>
          <p:spPr>
            <a:xfrm>
              <a:off x="3572207" y="3932148"/>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018" name="pl1018"/>
            <p:cNvSpPr/>
            <p:nvPr/>
          </p:nvSpPr>
          <p:spPr>
            <a:xfrm>
              <a:off x="3572207" y="4010349"/>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019" name="pl1019"/>
            <p:cNvSpPr/>
            <p:nvPr/>
          </p:nvSpPr>
          <p:spPr>
            <a:xfrm>
              <a:off x="3572207" y="3791385"/>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20" name="pl1020"/>
            <p:cNvSpPr/>
            <p:nvPr/>
          </p:nvSpPr>
          <p:spPr>
            <a:xfrm>
              <a:off x="3572207" y="3994709"/>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021" name="pl1021"/>
            <p:cNvSpPr/>
            <p:nvPr/>
          </p:nvSpPr>
          <p:spPr>
            <a:xfrm>
              <a:off x="3572207" y="4018169"/>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022" name="pl1022"/>
            <p:cNvSpPr/>
            <p:nvPr/>
          </p:nvSpPr>
          <p:spPr>
            <a:xfrm>
              <a:off x="3572207" y="3955608"/>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023" name="pl1023"/>
            <p:cNvSpPr/>
            <p:nvPr/>
          </p:nvSpPr>
          <p:spPr>
            <a:xfrm>
              <a:off x="3572207" y="4025989"/>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024" name="pl1024"/>
            <p:cNvSpPr/>
            <p:nvPr/>
          </p:nvSpPr>
          <p:spPr>
            <a:xfrm>
              <a:off x="3572207" y="3846126"/>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025" name="pl1025"/>
            <p:cNvSpPr/>
            <p:nvPr/>
          </p:nvSpPr>
          <p:spPr>
            <a:xfrm>
              <a:off x="3572207" y="3916508"/>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026" name="pl1026"/>
            <p:cNvSpPr/>
            <p:nvPr/>
          </p:nvSpPr>
          <p:spPr>
            <a:xfrm>
              <a:off x="3572207" y="3861767"/>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027" name="pl1027"/>
            <p:cNvSpPr/>
            <p:nvPr/>
          </p:nvSpPr>
          <p:spPr>
            <a:xfrm>
              <a:off x="3572207" y="4025989"/>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028" name="pl1028"/>
            <p:cNvSpPr/>
            <p:nvPr/>
          </p:nvSpPr>
          <p:spPr>
            <a:xfrm>
              <a:off x="3572207" y="3861767"/>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029" name="pl1029"/>
            <p:cNvSpPr/>
            <p:nvPr/>
          </p:nvSpPr>
          <p:spPr>
            <a:xfrm>
              <a:off x="3572207" y="4002529"/>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030" name="pl1030"/>
            <p:cNvSpPr/>
            <p:nvPr/>
          </p:nvSpPr>
          <p:spPr>
            <a:xfrm>
              <a:off x="3572207" y="3924328"/>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031" name="pl1031"/>
            <p:cNvSpPr/>
            <p:nvPr/>
          </p:nvSpPr>
          <p:spPr>
            <a:xfrm>
              <a:off x="3572207" y="4010349"/>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032" name="pl1032"/>
            <p:cNvSpPr/>
            <p:nvPr/>
          </p:nvSpPr>
          <p:spPr>
            <a:xfrm>
              <a:off x="3572207" y="4010349"/>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033" name="pl1033"/>
            <p:cNvSpPr/>
            <p:nvPr/>
          </p:nvSpPr>
          <p:spPr>
            <a:xfrm>
              <a:off x="3572207" y="3986889"/>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034" name="pl1034"/>
            <p:cNvSpPr/>
            <p:nvPr/>
          </p:nvSpPr>
          <p:spPr>
            <a:xfrm>
              <a:off x="3572207" y="3814846"/>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035" name="pl1035"/>
            <p:cNvSpPr/>
            <p:nvPr/>
          </p:nvSpPr>
          <p:spPr>
            <a:xfrm>
              <a:off x="3572207"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036" name="pl1036"/>
            <p:cNvSpPr/>
            <p:nvPr/>
          </p:nvSpPr>
          <p:spPr>
            <a:xfrm>
              <a:off x="3572207" y="3994709"/>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40651" cap="flat">
              <a:solidFill>
                <a:srgbClr val="000000">
                  <a:alpha val="100000"/>
                </a:srgbClr>
              </a:solidFill>
              <a:prstDash val="solid"/>
              <a:round/>
            </a:ln>
          </p:spPr>
          <p:txBody>
            <a:bodyPr/>
            <a:lstStyle/>
            <a:p/>
          </p:txBody>
        </p:sp>
        <p:sp>
          <p:nvSpPr>
            <p:cNvPr id="1037" name="pl1037"/>
            <p:cNvSpPr/>
            <p:nvPr/>
          </p:nvSpPr>
          <p:spPr>
            <a:xfrm>
              <a:off x="3572207" y="3994709"/>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00B6EB">
                  <a:alpha val="100000"/>
                </a:srgbClr>
              </a:solidFill>
              <a:prstDash val="solid"/>
              <a:round/>
            </a:ln>
          </p:spPr>
          <p:txBody>
            <a:bodyPr/>
            <a:lstStyle/>
            <a:p/>
          </p:txBody>
        </p:sp>
        <p:sp>
          <p:nvSpPr>
            <p:cNvPr id="1038" name="pl1038"/>
            <p:cNvSpPr/>
            <p:nvPr/>
          </p:nvSpPr>
          <p:spPr>
            <a:xfrm>
              <a:off x="3511363" y="404163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039" name="tx1039"/>
            <p:cNvSpPr/>
            <p:nvPr/>
          </p:nvSpPr>
          <p:spPr>
            <a:xfrm>
              <a:off x="3542062" y="38627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40" name="tx1040"/>
            <p:cNvSpPr/>
            <p:nvPr/>
          </p:nvSpPr>
          <p:spPr>
            <a:xfrm>
              <a:off x="3785438" y="3870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41" name="tx1041"/>
            <p:cNvSpPr/>
            <p:nvPr/>
          </p:nvSpPr>
          <p:spPr>
            <a:xfrm>
              <a:off x="4028815" y="38301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42" name="tx1042"/>
            <p:cNvSpPr/>
            <p:nvPr/>
          </p:nvSpPr>
          <p:spPr>
            <a:xfrm>
              <a:off x="4272191" y="38301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43" name="tx1043"/>
            <p:cNvSpPr/>
            <p:nvPr/>
          </p:nvSpPr>
          <p:spPr>
            <a:xfrm>
              <a:off x="4515567" y="38535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44" name="tx1044"/>
            <p:cNvSpPr/>
            <p:nvPr/>
          </p:nvSpPr>
          <p:spPr>
            <a:xfrm>
              <a:off x="4758944" y="3870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45" name="rc1045"/>
            <p:cNvSpPr/>
            <p:nvPr/>
          </p:nvSpPr>
          <p:spPr>
            <a:xfrm>
              <a:off x="3511363" y="4352670"/>
              <a:ext cx="1338570" cy="584946"/>
            </a:xfrm>
            <a:prstGeom prst="rect">
              <a:avLst/>
            </a:prstGeom>
            <a:solidFill>
              <a:srgbClr val="EBEBEB">
                <a:alpha val="100000"/>
              </a:srgbClr>
            </a:solidFill>
          </p:spPr>
          <p:txBody>
            <a:bodyPr/>
            <a:lstStyle/>
            <a:p/>
          </p:txBody>
        </p:sp>
        <p:sp>
          <p:nvSpPr>
            <p:cNvPr id="1046" name="pl1046"/>
            <p:cNvSpPr/>
            <p:nvPr/>
          </p:nvSpPr>
          <p:spPr>
            <a:xfrm>
              <a:off x="3511363" y="48132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47" name="pl1047"/>
            <p:cNvSpPr/>
            <p:nvPr/>
          </p:nvSpPr>
          <p:spPr>
            <a:xfrm>
              <a:off x="3511363" y="46177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48" name="pl1048"/>
            <p:cNvSpPr/>
            <p:nvPr/>
          </p:nvSpPr>
          <p:spPr>
            <a:xfrm>
              <a:off x="3511363" y="442226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49" name="pl1049"/>
            <p:cNvSpPr/>
            <p:nvPr/>
          </p:nvSpPr>
          <p:spPr>
            <a:xfrm>
              <a:off x="3693895"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50" name="pl1050"/>
            <p:cNvSpPr/>
            <p:nvPr/>
          </p:nvSpPr>
          <p:spPr>
            <a:xfrm>
              <a:off x="3937271"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51" name="pl1051"/>
            <p:cNvSpPr/>
            <p:nvPr/>
          </p:nvSpPr>
          <p:spPr>
            <a:xfrm>
              <a:off x="4180648"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52" name="pl1052"/>
            <p:cNvSpPr/>
            <p:nvPr/>
          </p:nvSpPr>
          <p:spPr>
            <a:xfrm>
              <a:off x="4424024"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53" name="pl1053"/>
            <p:cNvSpPr/>
            <p:nvPr/>
          </p:nvSpPr>
          <p:spPr>
            <a:xfrm>
              <a:off x="4667401"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54" name="pl1054"/>
            <p:cNvSpPr/>
            <p:nvPr/>
          </p:nvSpPr>
          <p:spPr>
            <a:xfrm>
              <a:off x="3511363" y="491102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55" name="pl1055"/>
            <p:cNvSpPr/>
            <p:nvPr/>
          </p:nvSpPr>
          <p:spPr>
            <a:xfrm>
              <a:off x="3511363" y="47155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56" name="pl1056"/>
            <p:cNvSpPr/>
            <p:nvPr/>
          </p:nvSpPr>
          <p:spPr>
            <a:xfrm>
              <a:off x="3511363" y="452002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57" name="pl1057"/>
            <p:cNvSpPr/>
            <p:nvPr/>
          </p:nvSpPr>
          <p:spPr>
            <a:xfrm>
              <a:off x="3572207"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58" name="pl1058"/>
            <p:cNvSpPr/>
            <p:nvPr/>
          </p:nvSpPr>
          <p:spPr>
            <a:xfrm>
              <a:off x="3815583"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59" name="pl1059"/>
            <p:cNvSpPr/>
            <p:nvPr/>
          </p:nvSpPr>
          <p:spPr>
            <a:xfrm>
              <a:off x="405896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60" name="pl1060"/>
            <p:cNvSpPr/>
            <p:nvPr/>
          </p:nvSpPr>
          <p:spPr>
            <a:xfrm>
              <a:off x="4302336"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61" name="pl1061"/>
            <p:cNvSpPr/>
            <p:nvPr/>
          </p:nvSpPr>
          <p:spPr>
            <a:xfrm>
              <a:off x="4545712"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62" name="pl1062"/>
            <p:cNvSpPr/>
            <p:nvPr/>
          </p:nvSpPr>
          <p:spPr>
            <a:xfrm>
              <a:off x="4789089"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63" name="pl1063"/>
            <p:cNvSpPr/>
            <p:nvPr/>
          </p:nvSpPr>
          <p:spPr>
            <a:xfrm>
              <a:off x="3572207"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064" name="pl1064"/>
            <p:cNvSpPr/>
            <p:nvPr/>
          </p:nvSpPr>
          <p:spPr>
            <a:xfrm>
              <a:off x="3572207" y="473116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40651" cap="flat">
              <a:solidFill>
                <a:srgbClr val="BEBEBE">
                  <a:alpha val="69803"/>
                </a:srgbClr>
              </a:solidFill>
              <a:prstDash val="solid"/>
              <a:round/>
            </a:ln>
          </p:spPr>
          <p:txBody>
            <a:bodyPr/>
            <a:lstStyle/>
            <a:p/>
          </p:txBody>
        </p:sp>
        <p:sp>
          <p:nvSpPr>
            <p:cNvPr id="1065" name="pl1065"/>
            <p:cNvSpPr/>
            <p:nvPr/>
          </p:nvSpPr>
          <p:spPr>
            <a:xfrm>
              <a:off x="3572207" y="487974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066" name="pl1066"/>
            <p:cNvSpPr/>
            <p:nvPr/>
          </p:nvSpPr>
          <p:spPr>
            <a:xfrm>
              <a:off x="3572207" y="480154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067" name="pl1067"/>
            <p:cNvSpPr/>
            <p:nvPr/>
          </p:nvSpPr>
          <p:spPr>
            <a:xfrm>
              <a:off x="3572207" y="480154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068" name="pl1068"/>
            <p:cNvSpPr/>
            <p:nvPr/>
          </p:nvSpPr>
          <p:spPr>
            <a:xfrm>
              <a:off x="3572207" y="485628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069" name="pl1069"/>
            <p:cNvSpPr/>
            <p:nvPr/>
          </p:nvSpPr>
          <p:spPr>
            <a:xfrm>
              <a:off x="3572207" y="484846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070" name="pl1070"/>
            <p:cNvSpPr/>
            <p:nvPr/>
          </p:nvSpPr>
          <p:spPr>
            <a:xfrm>
              <a:off x="3572207" y="480154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071" name="pl1071"/>
            <p:cNvSpPr/>
            <p:nvPr/>
          </p:nvSpPr>
          <p:spPr>
            <a:xfrm>
              <a:off x="3572207" y="481718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072" name="pl1072"/>
            <p:cNvSpPr/>
            <p:nvPr/>
          </p:nvSpPr>
          <p:spPr>
            <a:xfrm>
              <a:off x="3572207" y="488756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073" name="pl1073"/>
            <p:cNvSpPr/>
            <p:nvPr/>
          </p:nvSpPr>
          <p:spPr>
            <a:xfrm>
              <a:off x="3572207" y="4871926"/>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074" name="pl1074"/>
            <p:cNvSpPr/>
            <p:nvPr/>
          </p:nvSpPr>
          <p:spPr>
            <a:xfrm>
              <a:off x="3572207" y="487974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075" name="pl1075"/>
            <p:cNvSpPr/>
            <p:nvPr/>
          </p:nvSpPr>
          <p:spPr>
            <a:xfrm>
              <a:off x="3572207" y="487974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076" name="pl1076"/>
            <p:cNvSpPr/>
            <p:nvPr/>
          </p:nvSpPr>
          <p:spPr>
            <a:xfrm>
              <a:off x="3572207" y="491102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77" name="pl1077"/>
            <p:cNvSpPr/>
            <p:nvPr/>
          </p:nvSpPr>
          <p:spPr>
            <a:xfrm>
              <a:off x="3572207" y="4574761"/>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078" name="pl1078"/>
            <p:cNvSpPr/>
            <p:nvPr/>
          </p:nvSpPr>
          <p:spPr>
            <a:xfrm>
              <a:off x="3572207" y="479372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079" name="pl1079"/>
            <p:cNvSpPr/>
            <p:nvPr/>
          </p:nvSpPr>
          <p:spPr>
            <a:xfrm>
              <a:off x="3572207" y="484846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080" name="pl1080"/>
            <p:cNvSpPr/>
            <p:nvPr/>
          </p:nvSpPr>
          <p:spPr>
            <a:xfrm>
              <a:off x="3572207" y="484064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081" name="pl1081"/>
            <p:cNvSpPr/>
            <p:nvPr/>
          </p:nvSpPr>
          <p:spPr>
            <a:xfrm>
              <a:off x="3572207" y="484064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082" name="pl1082"/>
            <p:cNvSpPr/>
            <p:nvPr/>
          </p:nvSpPr>
          <p:spPr>
            <a:xfrm>
              <a:off x="3572207" y="480154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083" name="pl1083"/>
            <p:cNvSpPr/>
            <p:nvPr/>
          </p:nvSpPr>
          <p:spPr>
            <a:xfrm>
              <a:off x="3572207" y="487974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084" name="pl1084"/>
            <p:cNvSpPr/>
            <p:nvPr/>
          </p:nvSpPr>
          <p:spPr>
            <a:xfrm>
              <a:off x="3572207" y="466078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85" name="pl1085"/>
            <p:cNvSpPr/>
            <p:nvPr/>
          </p:nvSpPr>
          <p:spPr>
            <a:xfrm>
              <a:off x="3572207" y="4864106"/>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086" name="pl1086"/>
            <p:cNvSpPr/>
            <p:nvPr/>
          </p:nvSpPr>
          <p:spPr>
            <a:xfrm>
              <a:off x="3572207" y="488756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087" name="pl1087"/>
            <p:cNvSpPr/>
            <p:nvPr/>
          </p:nvSpPr>
          <p:spPr>
            <a:xfrm>
              <a:off x="3572207" y="482500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088" name="pl1088"/>
            <p:cNvSpPr/>
            <p:nvPr/>
          </p:nvSpPr>
          <p:spPr>
            <a:xfrm>
              <a:off x="3572207" y="489538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089" name="pl1089"/>
            <p:cNvSpPr/>
            <p:nvPr/>
          </p:nvSpPr>
          <p:spPr>
            <a:xfrm>
              <a:off x="3572207" y="471552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090" name="pl1090"/>
            <p:cNvSpPr/>
            <p:nvPr/>
          </p:nvSpPr>
          <p:spPr>
            <a:xfrm>
              <a:off x="3572207" y="478590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091" name="pl1091"/>
            <p:cNvSpPr/>
            <p:nvPr/>
          </p:nvSpPr>
          <p:spPr>
            <a:xfrm>
              <a:off x="3572207" y="473116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092" name="pl1092"/>
            <p:cNvSpPr/>
            <p:nvPr/>
          </p:nvSpPr>
          <p:spPr>
            <a:xfrm>
              <a:off x="3572207" y="489538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093" name="pl1093"/>
            <p:cNvSpPr/>
            <p:nvPr/>
          </p:nvSpPr>
          <p:spPr>
            <a:xfrm>
              <a:off x="3572207" y="473116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094" name="pl1094"/>
            <p:cNvSpPr/>
            <p:nvPr/>
          </p:nvSpPr>
          <p:spPr>
            <a:xfrm>
              <a:off x="3572207" y="4871926"/>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095" name="pl1095"/>
            <p:cNvSpPr/>
            <p:nvPr/>
          </p:nvSpPr>
          <p:spPr>
            <a:xfrm>
              <a:off x="3572207" y="479372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096" name="pl1096"/>
            <p:cNvSpPr/>
            <p:nvPr/>
          </p:nvSpPr>
          <p:spPr>
            <a:xfrm>
              <a:off x="3572207" y="487974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097" name="pl1097"/>
            <p:cNvSpPr/>
            <p:nvPr/>
          </p:nvSpPr>
          <p:spPr>
            <a:xfrm>
              <a:off x="3572207" y="487974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098" name="pl1098"/>
            <p:cNvSpPr/>
            <p:nvPr/>
          </p:nvSpPr>
          <p:spPr>
            <a:xfrm>
              <a:off x="3572207" y="485628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099" name="pl1099"/>
            <p:cNvSpPr/>
            <p:nvPr/>
          </p:nvSpPr>
          <p:spPr>
            <a:xfrm>
              <a:off x="3572207" y="468424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100" name="pl1100"/>
            <p:cNvSpPr/>
            <p:nvPr/>
          </p:nvSpPr>
          <p:spPr>
            <a:xfrm>
              <a:off x="3572207"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101" name="pl1101"/>
            <p:cNvSpPr/>
            <p:nvPr/>
          </p:nvSpPr>
          <p:spPr>
            <a:xfrm>
              <a:off x="3572207" y="473116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40651" cap="flat">
              <a:solidFill>
                <a:srgbClr val="000000">
                  <a:alpha val="100000"/>
                </a:srgbClr>
              </a:solidFill>
              <a:prstDash val="solid"/>
              <a:round/>
            </a:ln>
          </p:spPr>
          <p:txBody>
            <a:bodyPr/>
            <a:lstStyle/>
            <a:p/>
          </p:txBody>
        </p:sp>
        <p:sp>
          <p:nvSpPr>
            <p:cNvPr id="1102" name="pl1102"/>
            <p:cNvSpPr/>
            <p:nvPr/>
          </p:nvSpPr>
          <p:spPr>
            <a:xfrm>
              <a:off x="3572207" y="473116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C17FFF">
                  <a:alpha val="100000"/>
                </a:srgbClr>
              </a:solidFill>
              <a:prstDash val="solid"/>
              <a:round/>
            </a:ln>
          </p:spPr>
          <p:txBody>
            <a:bodyPr/>
            <a:lstStyle/>
            <a:p/>
          </p:txBody>
        </p:sp>
        <p:sp>
          <p:nvSpPr>
            <p:cNvPr id="1103" name="pl1103"/>
            <p:cNvSpPr/>
            <p:nvPr/>
          </p:nvSpPr>
          <p:spPr>
            <a:xfrm>
              <a:off x="3511363" y="491102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104" name="tx1104"/>
            <p:cNvSpPr/>
            <p:nvPr/>
          </p:nvSpPr>
          <p:spPr>
            <a:xfrm>
              <a:off x="3542062" y="46838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105" name="tx1105"/>
            <p:cNvSpPr/>
            <p:nvPr/>
          </p:nvSpPr>
          <p:spPr>
            <a:xfrm>
              <a:off x="3785438" y="4676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106" name="tx1106"/>
            <p:cNvSpPr/>
            <p:nvPr/>
          </p:nvSpPr>
          <p:spPr>
            <a:xfrm>
              <a:off x="3998670" y="45665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07" name="tx1107"/>
            <p:cNvSpPr/>
            <p:nvPr/>
          </p:nvSpPr>
          <p:spPr>
            <a:xfrm>
              <a:off x="4272191" y="4676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108" name="tx1108"/>
            <p:cNvSpPr/>
            <p:nvPr/>
          </p:nvSpPr>
          <p:spPr>
            <a:xfrm>
              <a:off x="4485423" y="46539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09" name="tx1109"/>
            <p:cNvSpPr/>
            <p:nvPr/>
          </p:nvSpPr>
          <p:spPr>
            <a:xfrm>
              <a:off x="4758944" y="46760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110" name="rc1110"/>
            <p:cNvSpPr/>
            <p:nvPr/>
          </p:nvSpPr>
          <p:spPr>
            <a:xfrm>
              <a:off x="3511363" y="5222067"/>
              <a:ext cx="1338570" cy="584946"/>
            </a:xfrm>
            <a:prstGeom prst="rect">
              <a:avLst/>
            </a:prstGeom>
            <a:solidFill>
              <a:srgbClr val="EBEBEB">
                <a:alpha val="100000"/>
              </a:srgbClr>
            </a:solidFill>
          </p:spPr>
          <p:txBody>
            <a:bodyPr/>
            <a:lstStyle/>
            <a:p/>
          </p:txBody>
        </p:sp>
        <p:sp>
          <p:nvSpPr>
            <p:cNvPr id="1111" name="pl1111"/>
            <p:cNvSpPr/>
            <p:nvPr/>
          </p:nvSpPr>
          <p:spPr>
            <a:xfrm>
              <a:off x="3511363" y="568267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12" name="pl1112"/>
            <p:cNvSpPr/>
            <p:nvPr/>
          </p:nvSpPr>
          <p:spPr>
            <a:xfrm>
              <a:off x="3511363" y="548717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13" name="pl1113"/>
            <p:cNvSpPr/>
            <p:nvPr/>
          </p:nvSpPr>
          <p:spPr>
            <a:xfrm>
              <a:off x="3511363" y="529166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14" name="pl1114"/>
            <p:cNvSpPr/>
            <p:nvPr/>
          </p:nvSpPr>
          <p:spPr>
            <a:xfrm>
              <a:off x="3693895"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15" name="pl1115"/>
            <p:cNvSpPr/>
            <p:nvPr/>
          </p:nvSpPr>
          <p:spPr>
            <a:xfrm>
              <a:off x="3937271"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16" name="pl1116"/>
            <p:cNvSpPr/>
            <p:nvPr/>
          </p:nvSpPr>
          <p:spPr>
            <a:xfrm>
              <a:off x="4180648"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17" name="pl1117"/>
            <p:cNvSpPr/>
            <p:nvPr/>
          </p:nvSpPr>
          <p:spPr>
            <a:xfrm>
              <a:off x="4424024"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18" name="pl1118"/>
            <p:cNvSpPr/>
            <p:nvPr/>
          </p:nvSpPr>
          <p:spPr>
            <a:xfrm>
              <a:off x="4667401"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19" name="pl1119"/>
            <p:cNvSpPr/>
            <p:nvPr/>
          </p:nvSpPr>
          <p:spPr>
            <a:xfrm>
              <a:off x="3511363" y="578042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20" name="pl1120"/>
            <p:cNvSpPr/>
            <p:nvPr/>
          </p:nvSpPr>
          <p:spPr>
            <a:xfrm>
              <a:off x="3511363" y="55849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21" name="pl1121"/>
            <p:cNvSpPr/>
            <p:nvPr/>
          </p:nvSpPr>
          <p:spPr>
            <a:xfrm>
              <a:off x="3511363" y="538941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22" name="pl1122"/>
            <p:cNvSpPr/>
            <p:nvPr/>
          </p:nvSpPr>
          <p:spPr>
            <a:xfrm>
              <a:off x="3572207"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23" name="pl1123"/>
            <p:cNvSpPr/>
            <p:nvPr/>
          </p:nvSpPr>
          <p:spPr>
            <a:xfrm>
              <a:off x="3815583"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24" name="pl1124"/>
            <p:cNvSpPr/>
            <p:nvPr/>
          </p:nvSpPr>
          <p:spPr>
            <a:xfrm>
              <a:off x="4058960"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25" name="pl1125"/>
            <p:cNvSpPr/>
            <p:nvPr/>
          </p:nvSpPr>
          <p:spPr>
            <a:xfrm>
              <a:off x="4302336"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26" name="pl1126"/>
            <p:cNvSpPr/>
            <p:nvPr/>
          </p:nvSpPr>
          <p:spPr>
            <a:xfrm>
              <a:off x="4545712"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27" name="pl1127"/>
            <p:cNvSpPr/>
            <p:nvPr/>
          </p:nvSpPr>
          <p:spPr>
            <a:xfrm>
              <a:off x="4789089"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28" name="pl1128"/>
            <p:cNvSpPr/>
            <p:nvPr/>
          </p:nvSpPr>
          <p:spPr>
            <a:xfrm>
              <a:off x="3572207"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129" name="pl1129"/>
            <p:cNvSpPr/>
            <p:nvPr/>
          </p:nvSpPr>
          <p:spPr>
            <a:xfrm>
              <a:off x="3572207" y="5749144"/>
              <a:ext cx="1216881" cy="7820"/>
            </a:xfrm>
            <a:custGeom>
              <a:avLst/>
              <a:pathLst>
                <a:path w="1216881" h="7820">
                  <a:moveTo>
                    <a:pt x="0" y="7820"/>
                  </a:moveTo>
                  <a:lnTo>
                    <a:pt x="243376" y="7820"/>
                  </a:lnTo>
                  <a:lnTo>
                    <a:pt x="486752" y="0"/>
                  </a:lnTo>
                  <a:lnTo>
                    <a:pt x="730129" y="7820"/>
                  </a:lnTo>
                  <a:lnTo>
                    <a:pt x="973505" y="0"/>
                  </a:lnTo>
                  <a:lnTo>
                    <a:pt x="1216881" y="0"/>
                  </a:lnTo>
                </a:path>
              </a:pathLst>
            </a:custGeom>
            <a:ln w="40651" cap="flat">
              <a:solidFill>
                <a:srgbClr val="BEBEBE">
                  <a:alpha val="69803"/>
                </a:srgbClr>
              </a:solidFill>
              <a:prstDash val="solid"/>
              <a:round/>
            </a:ln>
          </p:spPr>
          <p:txBody>
            <a:bodyPr/>
            <a:lstStyle/>
            <a:p/>
          </p:txBody>
        </p:sp>
        <p:sp>
          <p:nvSpPr>
            <p:cNvPr id="1130" name="pl1130"/>
            <p:cNvSpPr/>
            <p:nvPr/>
          </p:nvSpPr>
          <p:spPr>
            <a:xfrm>
              <a:off x="3572207" y="574914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131" name="pl1131"/>
            <p:cNvSpPr/>
            <p:nvPr/>
          </p:nvSpPr>
          <p:spPr>
            <a:xfrm>
              <a:off x="3572207" y="567094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132" name="pl1132"/>
            <p:cNvSpPr/>
            <p:nvPr/>
          </p:nvSpPr>
          <p:spPr>
            <a:xfrm>
              <a:off x="3572207" y="567094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133" name="pl1133"/>
            <p:cNvSpPr/>
            <p:nvPr/>
          </p:nvSpPr>
          <p:spPr>
            <a:xfrm>
              <a:off x="3572207" y="572568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134" name="pl1134"/>
            <p:cNvSpPr/>
            <p:nvPr/>
          </p:nvSpPr>
          <p:spPr>
            <a:xfrm>
              <a:off x="3572207" y="571786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135" name="pl1135"/>
            <p:cNvSpPr/>
            <p:nvPr/>
          </p:nvSpPr>
          <p:spPr>
            <a:xfrm>
              <a:off x="3572207" y="567094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136" name="pl1136"/>
            <p:cNvSpPr/>
            <p:nvPr/>
          </p:nvSpPr>
          <p:spPr>
            <a:xfrm>
              <a:off x="3572207" y="568658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137" name="pl1137"/>
            <p:cNvSpPr/>
            <p:nvPr/>
          </p:nvSpPr>
          <p:spPr>
            <a:xfrm>
              <a:off x="3572207" y="575696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138" name="pl1138"/>
            <p:cNvSpPr/>
            <p:nvPr/>
          </p:nvSpPr>
          <p:spPr>
            <a:xfrm>
              <a:off x="3572207" y="574132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139" name="pl1139"/>
            <p:cNvSpPr/>
            <p:nvPr/>
          </p:nvSpPr>
          <p:spPr>
            <a:xfrm>
              <a:off x="3572207" y="574914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140" name="pl1140"/>
            <p:cNvSpPr/>
            <p:nvPr/>
          </p:nvSpPr>
          <p:spPr>
            <a:xfrm>
              <a:off x="3572207" y="574914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141" name="pl1141"/>
            <p:cNvSpPr/>
            <p:nvPr/>
          </p:nvSpPr>
          <p:spPr>
            <a:xfrm>
              <a:off x="3572207" y="578042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42" name="pl1142"/>
            <p:cNvSpPr/>
            <p:nvPr/>
          </p:nvSpPr>
          <p:spPr>
            <a:xfrm>
              <a:off x="3572207" y="544415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143" name="pl1143"/>
            <p:cNvSpPr/>
            <p:nvPr/>
          </p:nvSpPr>
          <p:spPr>
            <a:xfrm>
              <a:off x="3572207" y="566312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144" name="pl1144"/>
            <p:cNvSpPr/>
            <p:nvPr/>
          </p:nvSpPr>
          <p:spPr>
            <a:xfrm>
              <a:off x="3572207" y="571786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145" name="pl1145"/>
            <p:cNvSpPr/>
            <p:nvPr/>
          </p:nvSpPr>
          <p:spPr>
            <a:xfrm>
              <a:off x="3572207" y="5710043"/>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146" name="pl1146"/>
            <p:cNvSpPr/>
            <p:nvPr/>
          </p:nvSpPr>
          <p:spPr>
            <a:xfrm>
              <a:off x="3572207" y="5710043"/>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147" name="pl1147"/>
            <p:cNvSpPr/>
            <p:nvPr/>
          </p:nvSpPr>
          <p:spPr>
            <a:xfrm>
              <a:off x="3572207" y="567094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148" name="pl1148"/>
            <p:cNvSpPr/>
            <p:nvPr/>
          </p:nvSpPr>
          <p:spPr>
            <a:xfrm>
              <a:off x="3572207" y="574914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149" name="pl1149"/>
            <p:cNvSpPr/>
            <p:nvPr/>
          </p:nvSpPr>
          <p:spPr>
            <a:xfrm>
              <a:off x="3572207" y="5530180"/>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50" name="pl1150"/>
            <p:cNvSpPr/>
            <p:nvPr/>
          </p:nvSpPr>
          <p:spPr>
            <a:xfrm>
              <a:off x="3572207" y="573350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151" name="pl1151"/>
            <p:cNvSpPr/>
            <p:nvPr/>
          </p:nvSpPr>
          <p:spPr>
            <a:xfrm>
              <a:off x="3572207" y="575696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152" name="pl1152"/>
            <p:cNvSpPr/>
            <p:nvPr/>
          </p:nvSpPr>
          <p:spPr>
            <a:xfrm>
              <a:off x="3572207" y="569440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153" name="pl1153"/>
            <p:cNvSpPr/>
            <p:nvPr/>
          </p:nvSpPr>
          <p:spPr>
            <a:xfrm>
              <a:off x="3572207" y="5764784"/>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154" name="pl1154"/>
            <p:cNvSpPr/>
            <p:nvPr/>
          </p:nvSpPr>
          <p:spPr>
            <a:xfrm>
              <a:off x="3572207" y="558492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155" name="pl1155"/>
            <p:cNvSpPr/>
            <p:nvPr/>
          </p:nvSpPr>
          <p:spPr>
            <a:xfrm>
              <a:off x="3572207" y="5655302"/>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156" name="pl1156"/>
            <p:cNvSpPr/>
            <p:nvPr/>
          </p:nvSpPr>
          <p:spPr>
            <a:xfrm>
              <a:off x="3572207" y="560056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157" name="pl1157"/>
            <p:cNvSpPr/>
            <p:nvPr/>
          </p:nvSpPr>
          <p:spPr>
            <a:xfrm>
              <a:off x="3572207" y="5764784"/>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158" name="pl1158"/>
            <p:cNvSpPr/>
            <p:nvPr/>
          </p:nvSpPr>
          <p:spPr>
            <a:xfrm>
              <a:off x="3572207" y="560056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159" name="pl1159"/>
            <p:cNvSpPr/>
            <p:nvPr/>
          </p:nvSpPr>
          <p:spPr>
            <a:xfrm>
              <a:off x="3572207" y="574132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160" name="pl1160"/>
            <p:cNvSpPr/>
            <p:nvPr/>
          </p:nvSpPr>
          <p:spPr>
            <a:xfrm>
              <a:off x="3572207" y="566312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161" name="pl1161"/>
            <p:cNvSpPr/>
            <p:nvPr/>
          </p:nvSpPr>
          <p:spPr>
            <a:xfrm>
              <a:off x="3572207" y="574914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162" name="pl1162"/>
            <p:cNvSpPr/>
            <p:nvPr/>
          </p:nvSpPr>
          <p:spPr>
            <a:xfrm>
              <a:off x="3572207" y="574914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163" name="pl1163"/>
            <p:cNvSpPr/>
            <p:nvPr/>
          </p:nvSpPr>
          <p:spPr>
            <a:xfrm>
              <a:off x="3572207" y="572568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164" name="pl1164"/>
            <p:cNvSpPr/>
            <p:nvPr/>
          </p:nvSpPr>
          <p:spPr>
            <a:xfrm>
              <a:off x="3572207" y="555364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165" name="pl1165"/>
            <p:cNvSpPr/>
            <p:nvPr/>
          </p:nvSpPr>
          <p:spPr>
            <a:xfrm>
              <a:off x="3572207"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166" name="pl1166"/>
            <p:cNvSpPr/>
            <p:nvPr/>
          </p:nvSpPr>
          <p:spPr>
            <a:xfrm>
              <a:off x="3572207" y="5749144"/>
              <a:ext cx="1216881" cy="7820"/>
            </a:xfrm>
            <a:custGeom>
              <a:avLst/>
              <a:pathLst>
                <a:path w="1216881" h="7820">
                  <a:moveTo>
                    <a:pt x="0" y="7820"/>
                  </a:moveTo>
                  <a:lnTo>
                    <a:pt x="243376" y="7820"/>
                  </a:lnTo>
                  <a:lnTo>
                    <a:pt x="486752" y="0"/>
                  </a:lnTo>
                  <a:lnTo>
                    <a:pt x="730129" y="7820"/>
                  </a:lnTo>
                  <a:lnTo>
                    <a:pt x="973505" y="0"/>
                  </a:lnTo>
                  <a:lnTo>
                    <a:pt x="1216881" y="0"/>
                  </a:lnTo>
                </a:path>
              </a:pathLst>
            </a:custGeom>
            <a:ln w="40651" cap="flat">
              <a:solidFill>
                <a:srgbClr val="000000">
                  <a:alpha val="100000"/>
                </a:srgbClr>
              </a:solidFill>
              <a:prstDash val="solid"/>
              <a:round/>
            </a:ln>
          </p:spPr>
          <p:txBody>
            <a:bodyPr/>
            <a:lstStyle/>
            <a:p/>
          </p:txBody>
        </p:sp>
        <p:sp>
          <p:nvSpPr>
            <p:cNvPr id="1167" name="pl1167"/>
            <p:cNvSpPr/>
            <p:nvPr/>
          </p:nvSpPr>
          <p:spPr>
            <a:xfrm>
              <a:off x="3572207" y="574914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FF64B2">
                  <a:alpha val="100000"/>
                </a:srgbClr>
              </a:solidFill>
              <a:prstDash val="solid"/>
              <a:round/>
            </a:ln>
          </p:spPr>
          <p:txBody>
            <a:bodyPr/>
            <a:lstStyle/>
            <a:p/>
          </p:txBody>
        </p:sp>
        <p:sp>
          <p:nvSpPr>
            <p:cNvPr id="1168" name="pl1168"/>
            <p:cNvSpPr/>
            <p:nvPr/>
          </p:nvSpPr>
          <p:spPr>
            <a:xfrm>
              <a:off x="3511363" y="578042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169" name="tx1169"/>
            <p:cNvSpPr/>
            <p:nvPr/>
          </p:nvSpPr>
          <p:spPr>
            <a:xfrm>
              <a:off x="3542062" y="55923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70" name="tx1170"/>
            <p:cNvSpPr/>
            <p:nvPr/>
          </p:nvSpPr>
          <p:spPr>
            <a:xfrm>
              <a:off x="3785438" y="55923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71" name="tx1171"/>
            <p:cNvSpPr/>
            <p:nvPr/>
          </p:nvSpPr>
          <p:spPr>
            <a:xfrm>
              <a:off x="4028815" y="55861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72" name="tx1172"/>
            <p:cNvSpPr/>
            <p:nvPr/>
          </p:nvSpPr>
          <p:spPr>
            <a:xfrm>
              <a:off x="4272191" y="55923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73" name="tx1173"/>
            <p:cNvSpPr/>
            <p:nvPr/>
          </p:nvSpPr>
          <p:spPr>
            <a:xfrm>
              <a:off x="4515567" y="55861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74" name="tx1174"/>
            <p:cNvSpPr/>
            <p:nvPr/>
          </p:nvSpPr>
          <p:spPr>
            <a:xfrm>
              <a:off x="4758944" y="55861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175" name="rc1175"/>
            <p:cNvSpPr/>
            <p:nvPr/>
          </p:nvSpPr>
          <p:spPr>
            <a:xfrm>
              <a:off x="4919522" y="875080"/>
              <a:ext cx="1338570" cy="584946"/>
            </a:xfrm>
            <a:prstGeom prst="rect">
              <a:avLst/>
            </a:prstGeom>
            <a:solidFill>
              <a:srgbClr val="EBEBEB">
                <a:alpha val="100000"/>
              </a:srgbClr>
            </a:solidFill>
          </p:spPr>
          <p:txBody>
            <a:bodyPr/>
            <a:lstStyle/>
            <a:p/>
          </p:txBody>
        </p:sp>
        <p:sp>
          <p:nvSpPr>
            <p:cNvPr id="1176" name="pl1176"/>
            <p:cNvSpPr/>
            <p:nvPr/>
          </p:nvSpPr>
          <p:spPr>
            <a:xfrm>
              <a:off x="4919522" y="13356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77" name="pl1177"/>
            <p:cNvSpPr/>
            <p:nvPr/>
          </p:nvSpPr>
          <p:spPr>
            <a:xfrm>
              <a:off x="4919522" y="11401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78" name="pl1178"/>
            <p:cNvSpPr/>
            <p:nvPr/>
          </p:nvSpPr>
          <p:spPr>
            <a:xfrm>
              <a:off x="4919522" y="9446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79" name="pl1179"/>
            <p:cNvSpPr/>
            <p:nvPr/>
          </p:nvSpPr>
          <p:spPr>
            <a:xfrm>
              <a:off x="5102054"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80" name="pl1180"/>
            <p:cNvSpPr/>
            <p:nvPr/>
          </p:nvSpPr>
          <p:spPr>
            <a:xfrm>
              <a:off x="5345431"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81" name="pl1181"/>
            <p:cNvSpPr/>
            <p:nvPr/>
          </p:nvSpPr>
          <p:spPr>
            <a:xfrm>
              <a:off x="5588807"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82" name="pl1182"/>
            <p:cNvSpPr/>
            <p:nvPr/>
          </p:nvSpPr>
          <p:spPr>
            <a:xfrm>
              <a:off x="583218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83" name="pl1183"/>
            <p:cNvSpPr/>
            <p:nvPr/>
          </p:nvSpPr>
          <p:spPr>
            <a:xfrm>
              <a:off x="6075560"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84" name="pl1184"/>
            <p:cNvSpPr/>
            <p:nvPr/>
          </p:nvSpPr>
          <p:spPr>
            <a:xfrm>
              <a:off x="4919522" y="143343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85" name="pl1185"/>
            <p:cNvSpPr/>
            <p:nvPr/>
          </p:nvSpPr>
          <p:spPr>
            <a:xfrm>
              <a:off x="4919522" y="123793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86" name="pl1186"/>
            <p:cNvSpPr/>
            <p:nvPr/>
          </p:nvSpPr>
          <p:spPr>
            <a:xfrm>
              <a:off x="4919522" y="10424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87" name="pl1187"/>
            <p:cNvSpPr/>
            <p:nvPr/>
          </p:nvSpPr>
          <p:spPr>
            <a:xfrm>
              <a:off x="4980366"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88" name="pl1188"/>
            <p:cNvSpPr/>
            <p:nvPr/>
          </p:nvSpPr>
          <p:spPr>
            <a:xfrm>
              <a:off x="5223742"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89" name="pl1189"/>
            <p:cNvSpPr/>
            <p:nvPr/>
          </p:nvSpPr>
          <p:spPr>
            <a:xfrm>
              <a:off x="5467119"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90" name="pl1190"/>
            <p:cNvSpPr/>
            <p:nvPr/>
          </p:nvSpPr>
          <p:spPr>
            <a:xfrm>
              <a:off x="5710495"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91" name="pl1191"/>
            <p:cNvSpPr/>
            <p:nvPr/>
          </p:nvSpPr>
          <p:spPr>
            <a:xfrm>
              <a:off x="5953872"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92" name="pl1192"/>
            <p:cNvSpPr/>
            <p:nvPr/>
          </p:nvSpPr>
          <p:spPr>
            <a:xfrm>
              <a:off x="619724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93" name="pl1193"/>
            <p:cNvSpPr/>
            <p:nvPr/>
          </p:nvSpPr>
          <p:spPr>
            <a:xfrm>
              <a:off x="4980366"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194" name="pl1194"/>
            <p:cNvSpPr/>
            <p:nvPr/>
          </p:nvSpPr>
          <p:spPr>
            <a:xfrm>
              <a:off x="4980366" y="137869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40651" cap="flat">
              <a:solidFill>
                <a:srgbClr val="BEBEBE">
                  <a:alpha val="69803"/>
                </a:srgbClr>
              </a:solidFill>
              <a:prstDash val="solid"/>
              <a:round/>
            </a:ln>
          </p:spPr>
          <p:txBody>
            <a:bodyPr/>
            <a:lstStyle/>
            <a:p/>
          </p:txBody>
        </p:sp>
        <p:sp>
          <p:nvSpPr>
            <p:cNvPr id="1195" name="pl1195"/>
            <p:cNvSpPr/>
            <p:nvPr/>
          </p:nvSpPr>
          <p:spPr>
            <a:xfrm>
              <a:off x="4980366" y="140215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196" name="pl1196"/>
            <p:cNvSpPr/>
            <p:nvPr/>
          </p:nvSpPr>
          <p:spPr>
            <a:xfrm>
              <a:off x="4980366" y="132395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197" name="pl1197"/>
            <p:cNvSpPr/>
            <p:nvPr/>
          </p:nvSpPr>
          <p:spPr>
            <a:xfrm>
              <a:off x="4980366" y="132395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198" name="pl1198"/>
            <p:cNvSpPr/>
            <p:nvPr/>
          </p:nvSpPr>
          <p:spPr>
            <a:xfrm>
              <a:off x="4980366" y="137869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199" name="pl1199"/>
            <p:cNvSpPr/>
            <p:nvPr/>
          </p:nvSpPr>
          <p:spPr>
            <a:xfrm>
              <a:off x="4980366" y="137087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200" name="pl1200"/>
            <p:cNvSpPr/>
            <p:nvPr/>
          </p:nvSpPr>
          <p:spPr>
            <a:xfrm>
              <a:off x="4980366" y="132395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201" name="pl1201"/>
            <p:cNvSpPr/>
            <p:nvPr/>
          </p:nvSpPr>
          <p:spPr>
            <a:xfrm>
              <a:off x="4980366" y="133959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202" name="pl1202"/>
            <p:cNvSpPr/>
            <p:nvPr/>
          </p:nvSpPr>
          <p:spPr>
            <a:xfrm>
              <a:off x="4980366" y="140997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203" name="pl1203"/>
            <p:cNvSpPr/>
            <p:nvPr/>
          </p:nvSpPr>
          <p:spPr>
            <a:xfrm>
              <a:off x="4980366" y="1394337"/>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204" name="pl1204"/>
            <p:cNvSpPr/>
            <p:nvPr/>
          </p:nvSpPr>
          <p:spPr>
            <a:xfrm>
              <a:off x="4980366" y="140215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205" name="pl1205"/>
            <p:cNvSpPr/>
            <p:nvPr/>
          </p:nvSpPr>
          <p:spPr>
            <a:xfrm>
              <a:off x="4980366" y="140215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206" name="pl1206"/>
            <p:cNvSpPr/>
            <p:nvPr/>
          </p:nvSpPr>
          <p:spPr>
            <a:xfrm>
              <a:off x="4980366" y="143343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07" name="pl1207"/>
            <p:cNvSpPr/>
            <p:nvPr/>
          </p:nvSpPr>
          <p:spPr>
            <a:xfrm>
              <a:off x="4980366" y="1097172"/>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208" name="pl1208"/>
            <p:cNvSpPr/>
            <p:nvPr/>
          </p:nvSpPr>
          <p:spPr>
            <a:xfrm>
              <a:off x="4980366" y="131613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209" name="pl1209"/>
            <p:cNvSpPr/>
            <p:nvPr/>
          </p:nvSpPr>
          <p:spPr>
            <a:xfrm>
              <a:off x="4980366" y="137087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210" name="pl1210"/>
            <p:cNvSpPr/>
            <p:nvPr/>
          </p:nvSpPr>
          <p:spPr>
            <a:xfrm>
              <a:off x="4980366" y="136305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211" name="pl1211"/>
            <p:cNvSpPr/>
            <p:nvPr/>
          </p:nvSpPr>
          <p:spPr>
            <a:xfrm>
              <a:off x="4980366" y="136305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212" name="pl1212"/>
            <p:cNvSpPr/>
            <p:nvPr/>
          </p:nvSpPr>
          <p:spPr>
            <a:xfrm>
              <a:off x="4980366" y="132395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213" name="pl1213"/>
            <p:cNvSpPr/>
            <p:nvPr/>
          </p:nvSpPr>
          <p:spPr>
            <a:xfrm>
              <a:off x="4980366" y="140215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214" name="pl1214"/>
            <p:cNvSpPr/>
            <p:nvPr/>
          </p:nvSpPr>
          <p:spPr>
            <a:xfrm>
              <a:off x="4980366" y="118319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15" name="pl1215"/>
            <p:cNvSpPr/>
            <p:nvPr/>
          </p:nvSpPr>
          <p:spPr>
            <a:xfrm>
              <a:off x="4980366" y="1386517"/>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216" name="pl1216"/>
            <p:cNvSpPr/>
            <p:nvPr/>
          </p:nvSpPr>
          <p:spPr>
            <a:xfrm>
              <a:off x="4980366" y="140997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217" name="pl1217"/>
            <p:cNvSpPr/>
            <p:nvPr/>
          </p:nvSpPr>
          <p:spPr>
            <a:xfrm>
              <a:off x="4980366" y="134741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218" name="pl1218"/>
            <p:cNvSpPr/>
            <p:nvPr/>
          </p:nvSpPr>
          <p:spPr>
            <a:xfrm>
              <a:off x="4980366" y="141779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219" name="pl1219"/>
            <p:cNvSpPr/>
            <p:nvPr/>
          </p:nvSpPr>
          <p:spPr>
            <a:xfrm>
              <a:off x="4980366" y="123793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220" name="pl1220"/>
            <p:cNvSpPr/>
            <p:nvPr/>
          </p:nvSpPr>
          <p:spPr>
            <a:xfrm>
              <a:off x="4980366" y="130831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221" name="pl1221"/>
            <p:cNvSpPr/>
            <p:nvPr/>
          </p:nvSpPr>
          <p:spPr>
            <a:xfrm>
              <a:off x="4980366" y="125357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222" name="pl1222"/>
            <p:cNvSpPr/>
            <p:nvPr/>
          </p:nvSpPr>
          <p:spPr>
            <a:xfrm>
              <a:off x="4980366" y="141779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223" name="pl1223"/>
            <p:cNvSpPr/>
            <p:nvPr/>
          </p:nvSpPr>
          <p:spPr>
            <a:xfrm>
              <a:off x="4980366" y="125357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224" name="pl1224"/>
            <p:cNvSpPr/>
            <p:nvPr/>
          </p:nvSpPr>
          <p:spPr>
            <a:xfrm>
              <a:off x="4980366" y="1394337"/>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225" name="pl1225"/>
            <p:cNvSpPr/>
            <p:nvPr/>
          </p:nvSpPr>
          <p:spPr>
            <a:xfrm>
              <a:off x="4980366" y="131613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226" name="pl1226"/>
            <p:cNvSpPr/>
            <p:nvPr/>
          </p:nvSpPr>
          <p:spPr>
            <a:xfrm>
              <a:off x="4980366" y="140215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227" name="pl1227"/>
            <p:cNvSpPr/>
            <p:nvPr/>
          </p:nvSpPr>
          <p:spPr>
            <a:xfrm>
              <a:off x="4980366" y="140215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228" name="pl1228"/>
            <p:cNvSpPr/>
            <p:nvPr/>
          </p:nvSpPr>
          <p:spPr>
            <a:xfrm>
              <a:off x="4980366" y="137869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229" name="pl1229"/>
            <p:cNvSpPr/>
            <p:nvPr/>
          </p:nvSpPr>
          <p:spPr>
            <a:xfrm>
              <a:off x="4980366" y="120665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230" name="pl1230"/>
            <p:cNvSpPr/>
            <p:nvPr/>
          </p:nvSpPr>
          <p:spPr>
            <a:xfrm>
              <a:off x="4980366"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231" name="pl1231"/>
            <p:cNvSpPr/>
            <p:nvPr/>
          </p:nvSpPr>
          <p:spPr>
            <a:xfrm>
              <a:off x="4980366" y="137869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40651" cap="flat">
              <a:solidFill>
                <a:srgbClr val="000000">
                  <a:alpha val="100000"/>
                </a:srgbClr>
              </a:solidFill>
              <a:prstDash val="solid"/>
              <a:round/>
            </a:ln>
          </p:spPr>
          <p:txBody>
            <a:bodyPr/>
            <a:lstStyle/>
            <a:p/>
          </p:txBody>
        </p:sp>
        <p:sp>
          <p:nvSpPr>
            <p:cNvPr id="1232" name="pl1232"/>
            <p:cNvSpPr/>
            <p:nvPr/>
          </p:nvSpPr>
          <p:spPr>
            <a:xfrm>
              <a:off x="4980366" y="137869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DE8C00">
                  <a:alpha val="100000"/>
                </a:srgbClr>
              </a:solidFill>
              <a:prstDash val="solid"/>
              <a:round/>
            </a:ln>
          </p:spPr>
          <p:txBody>
            <a:bodyPr/>
            <a:lstStyle/>
            <a:p/>
          </p:txBody>
        </p:sp>
        <p:sp>
          <p:nvSpPr>
            <p:cNvPr id="1233" name="pl1233"/>
            <p:cNvSpPr/>
            <p:nvPr/>
          </p:nvSpPr>
          <p:spPr>
            <a:xfrm>
              <a:off x="4919522" y="143343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234" name="tx1234"/>
            <p:cNvSpPr/>
            <p:nvPr/>
          </p:nvSpPr>
          <p:spPr>
            <a:xfrm>
              <a:off x="4950221" y="12623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35" name="tx1235"/>
            <p:cNvSpPr/>
            <p:nvPr/>
          </p:nvSpPr>
          <p:spPr>
            <a:xfrm>
              <a:off x="5193598" y="12545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36" name="tx1236"/>
            <p:cNvSpPr/>
            <p:nvPr/>
          </p:nvSpPr>
          <p:spPr>
            <a:xfrm>
              <a:off x="5436974" y="12623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37" name="tx1237"/>
            <p:cNvSpPr/>
            <p:nvPr/>
          </p:nvSpPr>
          <p:spPr>
            <a:xfrm>
              <a:off x="5680350" y="12623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38" name="tx1238"/>
            <p:cNvSpPr/>
            <p:nvPr/>
          </p:nvSpPr>
          <p:spPr>
            <a:xfrm>
              <a:off x="5923727" y="12623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239" name="tx1239"/>
            <p:cNvSpPr/>
            <p:nvPr/>
          </p:nvSpPr>
          <p:spPr>
            <a:xfrm>
              <a:off x="6167103" y="12167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240" name="rc1240"/>
            <p:cNvSpPr/>
            <p:nvPr/>
          </p:nvSpPr>
          <p:spPr>
            <a:xfrm>
              <a:off x="4919522" y="1744477"/>
              <a:ext cx="1338570" cy="584946"/>
            </a:xfrm>
            <a:prstGeom prst="rect">
              <a:avLst/>
            </a:prstGeom>
            <a:solidFill>
              <a:srgbClr val="EBEBEB">
                <a:alpha val="100000"/>
              </a:srgbClr>
            </a:solidFill>
          </p:spPr>
          <p:txBody>
            <a:bodyPr/>
            <a:lstStyle/>
            <a:p/>
          </p:txBody>
        </p:sp>
        <p:sp>
          <p:nvSpPr>
            <p:cNvPr id="1241" name="pl1241"/>
            <p:cNvSpPr/>
            <p:nvPr/>
          </p:nvSpPr>
          <p:spPr>
            <a:xfrm>
              <a:off x="4919522" y="220508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42" name="pl1242"/>
            <p:cNvSpPr/>
            <p:nvPr/>
          </p:nvSpPr>
          <p:spPr>
            <a:xfrm>
              <a:off x="4919522" y="200958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43" name="pl1243"/>
            <p:cNvSpPr/>
            <p:nvPr/>
          </p:nvSpPr>
          <p:spPr>
            <a:xfrm>
              <a:off x="4919522" y="181407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44" name="pl1244"/>
            <p:cNvSpPr/>
            <p:nvPr/>
          </p:nvSpPr>
          <p:spPr>
            <a:xfrm>
              <a:off x="5102054"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45" name="pl1245"/>
            <p:cNvSpPr/>
            <p:nvPr/>
          </p:nvSpPr>
          <p:spPr>
            <a:xfrm>
              <a:off x="5345431"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46" name="pl1246"/>
            <p:cNvSpPr/>
            <p:nvPr/>
          </p:nvSpPr>
          <p:spPr>
            <a:xfrm>
              <a:off x="5588807"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47" name="pl1247"/>
            <p:cNvSpPr/>
            <p:nvPr/>
          </p:nvSpPr>
          <p:spPr>
            <a:xfrm>
              <a:off x="583218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48" name="pl1248"/>
            <p:cNvSpPr/>
            <p:nvPr/>
          </p:nvSpPr>
          <p:spPr>
            <a:xfrm>
              <a:off x="6075560"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49" name="pl1249"/>
            <p:cNvSpPr/>
            <p:nvPr/>
          </p:nvSpPr>
          <p:spPr>
            <a:xfrm>
              <a:off x="4919522" y="230283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50" name="pl1250"/>
            <p:cNvSpPr/>
            <p:nvPr/>
          </p:nvSpPr>
          <p:spPr>
            <a:xfrm>
              <a:off x="4919522" y="21073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51" name="pl1251"/>
            <p:cNvSpPr/>
            <p:nvPr/>
          </p:nvSpPr>
          <p:spPr>
            <a:xfrm>
              <a:off x="4919522" y="191182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52" name="pl1252"/>
            <p:cNvSpPr/>
            <p:nvPr/>
          </p:nvSpPr>
          <p:spPr>
            <a:xfrm>
              <a:off x="4980366"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53" name="pl1253"/>
            <p:cNvSpPr/>
            <p:nvPr/>
          </p:nvSpPr>
          <p:spPr>
            <a:xfrm>
              <a:off x="5223742"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54" name="pl1254"/>
            <p:cNvSpPr/>
            <p:nvPr/>
          </p:nvSpPr>
          <p:spPr>
            <a:xfrm>
              <a:off x="5467119"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55" name="pl1255"/>
            <p:cNvSpPr/>
            <p:nvPr/>
          </p:nvSpPr>
          <p:spPr>
            <a:xfrm>
              <a:off x="5710495"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56" name="pl1256"/>
            <p:cNvSpPr/>
            <p:nvPr/>
          </p:nvSpPr>
          <p:spPr>
            <a:xfrm>
              <a:off x="5953872"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57" name="pl1257"/>
            <p:cNvSpPr/>
            <p:nvPr/>
          </p:nvSpPr>
          <p:spPr>
            <a:xfrm>
              <a:off x="619724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58" name="pl1258"/>
            <p:cNvSpPr/>
            <p:nvPr/>
          </p:nvSpPr>
          <p:spPr>
            <a:xfrm>
              <a:off x="4980366"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259" name="pl1259"/>
            <p:cNvSpPr/>
            <p:nvPr/>
          </p:nvSpPr>
          <p:spPr>
            <a:xfrm>
              <a:off x="4980366" y="227155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40651" cap="flat">
              <a:solidFill>
                <a:srgbClr val="BEBEBE">
                  <a:alpha val="69803"/>
                </a:srgbClr>
              </a:solidFill>
              <a:prstDash val="solid"/>
              <a:round/>
            </a:ln>
          </p:spPr>
          <p:txBody>
            <a:bodyPr/>
            <a:lstStyle/>
            <a:p/>
          </p:txBody>
        </p:sp>
        <p:sp>
          <p:nvSpPr>
            <p:cNvPr id="1260" name="pl1260"/>
            <p:cNvSpPr/>
            <p:nvPr/>
          </p:nvSpPr>
          <p:spPr>
            <a:xfrm>
              <a:off x="4980366" y="227155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261" name="pl1261"/>
            <p:cNvSpPr/>
            <p:nvPr/>
          </p:nvSpPr>
          <p:spPr>
            <a:xfrm>
              <a:off x="4980366" y="219335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262" name="pl1262"/>
            <p:cNvSpPr/>
            <p:nvPr/>
          </p:nvSpPr>
          <p:spPr>
            <a:xfrm>
              <a:off x="4980366" y="219335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263" name="pl1263"/>
            <p:cNvSpPr/>
            <p:nvPr/>
          </p:nvSpPr>
          <p:spPr>
            <a:xfrm>
              <a:off x="4980366" y="224809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264" name="pl1264"/>
            <p:cNvSpPr/>
            <p:nvPr/>
          </p:nvSpPr>
          <p:spPr>
            <a:xfrm>
              <a:off x="4980366" y="224027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265" name="pl1265"/>
            <p:cNvSpPr/>
            <p:nvPr/>
          </p:nvSpPr>
          <p:spPr>
            <a:xfrm>
              <a:off x="4980366" y="219335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266" name="pl1266"/>
            <p:cNvSpPr/>
            <p:nvPr/>
          </p:nvSpPr>
          <p:spPr>
            <a:xfrm>
              <a:off x="4980366" y="220899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267" name="pl1267"/>
            <p:cNvSpPr/>
            <p:nvPr/>
          </p:nvSpPr>
          <p:spPr>
            <a:xfrm>
              <a:off x="4980366" y="227937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268" name="pl1268"/>
            <p:cNvSpPr/>
            <p:nvPr/>
          </p:nvSpPr>
          <p:spPr>
            <a:xfrm>
              <a:off x="4980366" y="226373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269" name="pl1269"/>
            <p:cNvSpPr/>
            <p:nvPr/>
          </p:nvSpPr>
          <p:spPr>
            <a:xfrm>
              <a:off x="4980366" y="227155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270" name="pl1270"/>
            <p:cNvSpPr/>
            <p:nvPr/>
          </p:nvSpPr>
          <p:spPr>
            <a:xfrm>
              <a:off x="4980366" y="227155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271" name="pl1271"/>
            <p:cNvSpPr/>
            <p:nvPr/>
          </p:nvSpPr>
          <p:spPr>
            <a:xfrm>
              <a:off x="4980366" y="230283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72" name="pl1272"/>
            <p:cNvSpPr/>
            <p:nvPr/>
          </p:nvSpPr>
          <p:spPr>
            <a:xfrm>
              <a:off x="4980366" y="196656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273" name="pl1273"/>
            <p:cNvSpPr/>
            <p:nvPr/>
          </p:nvSpPr>
          <p:spPr>
            <a:xfrm>
              <a:off x="4980366" y="218553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274" name="pl1274"/>
            <p:cNvSpPr/>
            <p:nvPr/>
          </p:nvSpPr>
          <p:spPr>
            <a:xfrm>
              <a:off x="4980366" y="224027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275" name="pl1275"/>
            <p:cNvSpPr/>
            <p:nvPr/>
          </p:nvSpPr>
          <p:spPr>
            <a:xfrm>
              <a:off x="4980366" y="2232454"/>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276" name="pl1276"/>
            <p:cNvSpPr/>
            <p:nvPr/>
          </p:nvSpPr>
          <p:spPr>
            <a:xfrm>
              <a:off x="4980366" y="2232454"/>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277" name="pl1277"/>
            <p:cNvSpPr/>
            <p:nvPr/>
          </p:nvSpPr>
          <p:spPr>
            <a:xfrm>
              <a:off x="4980366" y="219335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278" name="pl1278"/>
            <p:cNvSpPr/>
            <p:nvPr/>
          </p:nvSpPr>
          <p:spPr>
            <a:xfrm>
              <a:off x="4980366" y="227155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279" name="pl1279"/>
            <p:cNvSpPr/>
            <p:nvPr/>
          </p:nvSpPr>
          <p:spPr>
            <a:xfrm>
              <a:off x="4980366" y="2052591"/>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80" name="pl1280"/>
            <p:cNvSpPr/>
            <p:nvPr/>
          </p:nvSpPr>
          <p:spPr>
            <a:xfrm>
              <a:off x="4980366" y="225591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281" name="pl1281"/>
            <p:cNvSpPr/>
            <p:nvPr/>
          </p:nvSpPr>
          <p:spPr>
            <a:xfrm>
              <a:off x="4980366" y="227937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282" name="pl1282"/>
            <p:cNvSpPr/>
            <p:nvPr/>
          </p:nvSpPr>
          <p:spPr>
            <a:xfrm>
              <a:off x="4980366" y="221681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283" name="pl1283"/>
            <p:cNvSpPr/>
            <p:nvPr/>
          </p:nvSpPr>
          <p:spPr>
            <a:xfrm>
              <a:off x="4980366" y="2287195"/>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284" name="pl1284"/>
            <p:cNvSpPr/>
            <p:nvPr/>
          </p:nvSpPr>
          <p:spPr>
            <a:xfrm>
              <a:off x="4980366" y="210733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285" name="pl1285"/>
            <p:cNvSpPr/>
            <p:nvPr/>
          </p:nvSpPr>
          <p:spPr>
            <a:xfrm>
              <a:off x="4980366" y="2177713"/>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286" name="pl1286"/>
            <p:cNvSpPr/>
            <p:nvPr/>
          </p:nvSpPr>
          <p:spPr>
            <a:xfrm>
              <a:off x="4980366" y="212297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287" name="pl1287"/>
            <p:cNvSpPr/>
            <p:nvPr/>
          </p:nvSpPr>
          <p:spPr>
            <a:xfrm>
              <a:off x="4980366" y="2287195"/>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288" name="pl1288"/>
            <p:cNvSpPr/>
            <p:nvPr/>
          </p:nvSpPr>
          <p:spPr>
            <a:xfrm>
              <a:off x="4980366" y="212297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289" name="pl1289"/>
            <p:cNvSpPr/>
            <p:nvPr/>
          </p:nvSpPr>
          <p:spPr>
            <a:xfrm>
              <a:off x="4980366" y="226373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290" name="pl1290"/>
            <p:cNvSpPr/>
            <p:nvPr/>
          </p:nvSpPr>
          <p:spPr>
            <a:xfrm>
              <a:off x="4980366" y="218553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291" name="pl1291"/>
            <p:cNvSpPr/>
            <p:nvPr/>
          </p:nvSpPr>
          <p:spPr>
            <a:xfrm>
              <a:off x="4980366" y="227155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292" name="pl1292"/>
            <p:cNvSpPr/>
            <p:nvPr/>
          </p:nvSpPr>
          <p:spPr>
            <a:xfrm>
              <a:off x="4980366" y="227155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293" name="pl1293"/>
            <p:cNvSpPr/>
            <p:nvPr/>
          </p:nvSpPr>
          <p:spPr>
            <a:xfrm>
              <a:off x="4980366" y="224809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294" name="pl1294"/>
            <p:cNvSpPr/>
            <p:nvPr/>
          </p:nvSpPr>
          <p:spPr>
            <a:xfrm>
              <a:off x="4980366" y="207605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295" name="pl1295"/>
            <p:cNvSpPr/>
            <p:nvPr/>
          </p:nvSpPr>
          <p:spPr>
            <a:xfrm>
              <a:off x="4980366"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296" name="pl1296"/>
            <p:cNvSpPr/>
            <p:nvPr/>
          </p:nvSpPr>
          <p:spPr>
            <a:xfrm>
              <a:off x="4980366" y="227155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40651" cap="flat">
              <a:solidFill>
                <a:srgbClr val="000000">
                  <a:alpha val="100000"/>
                </a:srgbClr>
              </a:solidFill>
              <a:prstDash val="solid"/>
              <a:round/>
            </a:ln>
          </p:spPr>
          <p:txBody>
            <a:bodyPr/>
            <a:lstStyle/>
            <a:p/>
          </p:txBody>
        </p:sp>
        <p:sp>
          <p:nvSpPr>
            <p:cNvPr id="1297" name="pl1297"/>
            <p:cNvSpPr/>
            <p:nvPr/>
          </p:nvSpPr>
          <p:spPr>
            <a:xfrm>
              <a:off x="4980366" y="227155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75AF00">
                  <a:alpha val="100000"/>
                </a:srgbClr>
              </a:solidFill>
              <a:prstDash val="solid"/>
              <a:round/>
            </a:ln>
          </p:spPr>
          <p:txBody>
            <a:bodyPr/>
            <a:lstStyle/>
            <a:p/>
          </p:txBody>
        </p:sp>
        <p:sp>
          <p:nvSpPr>
            <p:cNvPr id="1298" name="pl1298"/>
            <p:cNvSpPr/>
            <p:nvPr/>
          </p:nvSpPr>
          <p:spPr>
            <a:xfrm>
              <a:off x="4919522" y="230283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299" name="tx1299"/>
            <p:cNvSpPr/>
            <p:nvPr/>
          </p:nvSpPr>
          <p:spPr>
            <a:xfrm>
              <a:off x="4950221"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00" name="tx1300"/>
            <p:cNvSpPr/>
            <p:nvPr/>
          </p:nvSpPr>
          <p:spPr>
            <a:xfrm>
              <a:off x="5193598" y="21317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301" name="tx1301"/>
            <p:cNvSpPr/>
            <p:nvPr/>
          </p:nvSpPr>
          <p:spPr>
            <a:xfrm>
              <a:off x="5436974" y="21085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02" name="tx1302"/>
            <p:cNvSpPr/>
            <p:nvPr/>
          </p:nvSpPr>
          <p:spPr>
            <a:xfrm>
              <a:off x="5680350" y="21085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03" name="tx1303"/>
            <p:cNvSpPr/>
            <p:nvPr/>
          </p:nvSpPr>
          <p:spPr>
            <a:xfrm>
              <a:off x="5923727" y="21085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04" name="tx1304"/>
            <p:cNvSpPr/>
            <p:nvPr/>
          </p:nvSpPr>
          <p:spPr>
            <a:xfrm>
              <a:off x="6167103"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05" name="rc1305"/>
            <p:cNvSpPr/>
            <p:nvPr/>
          </p:nvSpPr>
          <p:spPr>
            <a:xfrm>
              <a:off x="4919522" y="2613875"/>
              <a:ext cx="1338570" cy="584946"/>
            </a:xfrm>
            <a:prstGeom prst="rect">
              <a:avLst/>
            </a:prstGeom>
            <a:solidFill>
              <a:srgbClr val="EBEBEB">
                <a:alpha val="100000"/>
              </a:srgbClr>
            </a:solidFill>
          </p:spPr>
          <p:txBody>
            <a:bodyPr/>
            <a:lstStyle/>
            <a:p/>
          </p:txBody>
        </p:sp>
        <p:sp>
          <p:nvSpPr>
            <p:cNvPr id="1306" name="pl1306"/>
            <p:cNvSpPr/>
            <p:nvPr/>
          </p:nvSpPr>
          <p:spPr>
            <a:xfrm>
              <a:off x="4919522" y="307448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07" name="pl1307"/>
            <p:cNvSpPr/>
            <p:nvPr/>
          </p:nvSpPr>
          <p:spPr>
            <a:xfrm>
              <a:off x="4919522" y="28789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08" name="pl1308"/>
            <p:cNvSpPr/>
            <p:nvPr/>
          </p:nvSpPr>
          <p:spPr>
            <a:xfrm>
              <a:off x="4919522" y="26834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09" name="pl1309"/>
            <p:cNvSpPr/>
            <p:nvPr/>
          </p:nvSpPr>
          <p:spPr>
            <a:xfrm>
              <a:off x="5102054"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10" name="pl1310"/>
            <p:cNvSpPr/>
            <p:nvPr/>
          </p:nvSpPr>
          <p:spPr>
            <a:xfrm>
              <a:off x="5345431"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11" name="pl1311"/>
            <p:cNvSpPr/>
            <p:nvPr/>
          </p:nvSpPr>
          <p:spPr>
            <a:xfrm>
              <a:off x="5588807"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12" name="pl1312"/>
            <p:cNvSpPr/>
            <p:nvPr/>
          </p:nvSpPr>
          <p:spPr>
            <a:xfrm>
              <a:off x="583218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13" name="pl1313"/>
            <p:cNvSpPr/>
            <p:nvPr/>
          </p:nvSpPr>
          <p:spPr>
            <a:xfrm>
              <a:off x="6075560"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14" name="pl1314"/>
            <p:cNvSpPr/>
            <p:nvPr/>
          </p:nvSpPr>
          <p:spPr>
            <a:xfrm>
              <a:off x="4919522" y="317223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15" name="pl1315"/>
            <p:cNvSpPr/>
            <p:nvPr/>
          </p:nvSpPr>
          <p:spPr>
            <a:xfrm>
              <a:off x="4919522" y="297672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16" name="pl1316"/>
            <p:cNvSpPr/>
            <p:nvPr/>
          </p:nvSpPr>
          <p:spPr>
            <a:xfrm>
              <a:off x="4919522" y="27812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17" name="pl1317"/>
            <p:cNvSpPr/>
            <p:nvPr/>
          </p:nvSpPr>
          <p:spPr>
            <a:xfrm>
              <a:off x="4980366"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18" name="pl1318"/>
            <p:cNvSpPr/>
            <p:nvPr/>
          </p:nvSpPr>
          <p:spPr>
            <a:xfrm>
              <a:off x="5223742"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19" name="pl1319"/>
            <p:cNvSpPr/>
            <p:nvPr/>
          </p:nvSpPr>
          <p:spPr>
            <a:xfrm>
              <a:off x="5467119"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20" name="pl1320"/>
            <p:cNvSpPr/>
            <p:nvPr/>
          </p:nvSpPr>
          <p:spPr>
            <a:xfrm>
              <a:off x="5710495"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21" name="pl1321"/>
            <p:cNvSpPr/>
            <p:nvPr/>
          </p:nvSpPr>
          <p:spPr>
            <a:xfrm>
              <a:off x="5953872"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22" name="pl1322"/>
            <p:cNvSpPr/>
            <p:nvPr/>
          </p:nvSpPr>
          <p:spPr>
            <a:xfrm>
              <a:off x="619724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23" name="pl1323"/>
            <p:cNvSpPr/>
            <p:nvPr/>
          </p:nvSpPr>
          <p:spPr>
            <a:xfrm>
              <a:off x="4980366"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324" name="pl1324"/>
            <p:cNvSpPr/>
            <p:nvPr/>
          </p:nvSpPr>
          <p:spPr>
            <a:xfrm>
              <a:off x="4980366" y="3101851"/>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40651" cap="flat">
              <a:solidFill>
                <a:srgbClr val="BEBEBE">
                  <a:alpha val="69803"/>
                </a:srgbClr>
              </a:solidFill>
              <a:prstDash val="solid"/>
              <a:round/>
            </a:ln>
          </p:spPr>
          <p:txBody>
            <a:bodyPr/>
            <a:lstStyle/>
            <a:p/>
          </p:txBody>
        </p:sp>
        <p:sp>
          <p:nvSpPr>
            <p:cNvPr id="1325" name="pl1325"/>
            <p:cNvSpPr/>
            <p:nvPr/>
          </p:nvSpPr>
          <p:spPr>
            <a:xfrm>
              <a:off x="4980366" y="3140952"/>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326" name="pl1326"/>
            <p:cNvSpPr/>
            <p:nvPr/>
          </p:nvSpPr>
          <p:spPr>
            <a:xfrm>
              <a:off x="4980366" y="3062750"/>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327" name="pl1327"/>
            <p:cNvSpPr/>
            <p:nvPr/>
          </p:nvSpPr>
          <p:spPr>
            <a:xfrm>
              <a:off x="4980366" y="3062750"/>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328" name="pl1328"/>
            <p:cNvSpPr/>
            <p:nvPr/>
          </p:nvSpPr>
          <p:spPr>
            <a:xfrm>
              <a:off x="4980366" y="3117491"/>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329" name="pl1329"/>
            <p:cNvSpPr/>
            <p:nvPr/>
          </p:nvSpPr>
          <p:spPr>
            <a:xfrm>
              <a:off x="4980366" y="3109671"/>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330" name="pl1330"/>
            <p:cNvSpPr/>
            <p:nvPr/>
          </p:nvSpPr>
          <p:spPr>
            <a:xfrm>
              <a:off x="4980366" y="3062750"/>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331" name="pl1331"/>
            <p:cNvSpPr/>
            <p:nvPr/>
          </p:nvSpPr>
          <p:spPr>
            <a:xfrm>
              <a:off x="4980366" y="3078391"/>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332" name="pl1332"/>
            <p:cNvSpPr/>
            <p:nvPr/>
          </p:nvSpPr>
          <p:spPr>
            <a:xfrm>
              <a:off x="4980366" y="3148772"/>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333" name="pl1333"/>
            <p:cNvSpPr/>
            <p:nvPr/>
          </p:nvSpPr>
          <p:spPr>
            <a:xfrm>
              <a:off x="4980366" y="3133132"/>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334" name="pl1334"/>
            <p:cNvSpPr/>
            <p:nvPr/>
          </p:nvSpPr>
          <p:spPr>
            <a:xfrm>
              <a:off x="4980366" y="3140952"/>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335" name="pl1335"/>
            <p:cNvSpPr/>
            <p:nvPr/>
          </p:nvSpPr>
          <p:spPr>
            <a:xfrm>
              <a:off x="4980366" y="3140952"/>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336" name="pl1336"/>
            <p:cNvSpPr/>
            <p:nvPr/>
          </p:nvSpPr>
          <p:spPr>
            <a:xfrm>
              <a:off x="4980366" y="3172232"/>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37" name="pl1337"/>
            <p:cNvSpPr/>
            <p:nvPr/>
          </p:nvSpPr>
          <p:spPr>
            <a:xfrm>
              <a:off x="4980366" y="2835966"/>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338" name="pl1338"/>
            <p:cNvSpPr/>
            <p:nvPr/>
          </p:nvSpPr>
          <p:spPr>
            <a:xfrm>
              <a:off x="4980366" y="3054930"/>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339" name="pl1339"/>
            <p:cNvSpPr/>
            <p:nvPr/>
          </p:nvSpPr>
          <p:spPr>
            <a:xfrm>
              <a:off x="4980366" y="3109671"/>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340" name="pl1340"/>
            <p:cNvSpPr/>
            <p:nvPr/>
          </p:nvSpPr>
          <p:spPr>
            <a:xfrm>
              <a:off x="4980366" y="3101851"/>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341" name="pl1341"/>
            <p:cNvSpPr/>
            <p:nvPr/>
          </p:nvSpPr>
          <p:spPr>
            <a:xfrm>
              <a:off x="4980366" y="3101851"/>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342" name="pl1342"/>
            <p:cNvSpPr/>
            <p:nvPr/>
          </p:nvSpPr>
          <p:spPr>
            <a:xfrm>
              <a:off x="4980366" y="3062750"/>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343" name="pl1343"/>
            <p:cNvSpPr/>
            <p:nvPr/>
          </p:nvSpPr>
          <p:spPr>
            <a:xfrm>
              <a:off x="4980366" y="3140952"/>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344" name="pl1344"/>
            <p:cNvSpPr/>
            <p:nvPr/>
          </p:nvSpPr>
          <p:spPr>
            <a:xfrm>
              <a:off x="4980366" y="2921988"/>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45" name="pl1345"/>
            <p:cNvSpPr/>
            <p:nvPr/>
          </p:nvSpPr>
          <p:spPr>
            <a:xfrm>
              <a:off x="4980366" y="3125311"/>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346" name="pl1346"/>
            <p:cNvSpPr/>
            <p:nvPr/>
          </p:nvSpPr>
          <p:spPr>
            <a:xfrm>
              <a:off x="4980366" y="3148772"/>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347" name="pl1347"/>
            <p:cNvSpPr/>
            <p:nvPr/>
          </p:nvSpPr>
          <p:spPr>
            <a:xfrm>
              <a:off x="4980366" y="3086211"/>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348" name="pl1348"/>
            <p:cNvSpPr/>
            <p:nvPr/>
          </p:nvSpPr>
          <p:spPr>
            <a:xfrm>
              <a:off x="4980366" y="3156592"/>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349" name="pl1349"/>
            <p:cNvSpPr/>
            <p:nvPr/>
          </p:nvSpPr>
          <p:spPr>
            <a:xfrm>
              <a:off x="4980366" y="2976729"/>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350" name="pl1350"/>
            <p:cNvSpPr/>
            <p:nvPr/>
          </p:nvSpPr>
          <p:spPr>
            <a:xfrm>
              <a:off x="4980366" y="3047110"/>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351" name="pl1351"/>
            <p:cNvSpPr/>
            <p:nvPr/>
          </p:nvSpPr>
          <p:spPr>
            <a:xfrm>
              <a:off x="4980366" y="2992369"/>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352" name="pl1352"/>
            <p:cNvSpPr/>
            <p:nvPr/>
          </p:nvSpPr>
          <p:spPr>
            <a:xfrm>
              <a:off x="4980366" y="3156592"/>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353" name="pl1353"/>
            <p:cNvSpPr/>
            <p:nvPr/>
          </p:nvSpPr>
          <p:spPr>
            <a:xfrm>
              <a:off x="4980366" y="2992369"/>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354" name="pl1354"/>
            <p:cNvSpPr/>
            <p:nvPr/>
          </p:nvSpPr>
          <p:spPr>
            <a:xfrm>
              <a:off x="4980366" y="3133132"/>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355" name="pl1355"/>
            <p:cNvSpPr/>
            <p:nvPr/>
          </p:nvSpPr>
          <p:spPr>
            <a:xfrm>
              <a:off x="4980366" y="3054930"/>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356" name="pl1356"/>
            <p:cNvSpPr/>
            <p:nvPr/>
          </p:nvSpPr>
          <p:spPr>
            <a:xfrm>
              <a:off x="4980366" y="3140952"/>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357" name="pl1357"/>
            <p:cNvSpPr/>
            <p:nvPr/>
          </p:nvSpPr>
          <p:spPr>
            <a:xfrm>
              <a:off x="4980366" y="3140952"/>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358" name="pl1358"/>
            <p:cNvSpPr/>
            <p:nvPr/>
          </p:nvSpPr>
          <p:spPr>
            <a:xfrm>
              <a:off x="4980366" y="3117491"/>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359" name="pl1359"/>
            <p:cNvSpPr/>
            <p:nvPr/>
          </p:nvSpPr>
          <p:spPr>
            <a:xfrm>
              <a:off x="4980366" y="2945448"/>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360" name="pl1360"/>
            <p:cNvSpPr/>
            <p:nvPr/>
          </p:nvSpPr>
          <p:spPr>
            <a:xfrm>
              <a:off x="4980366"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361" name="pl1361"/>
            <p:cNvSpPr/>
            <p:nvPr/>
          </p:nvSpPr>
          <p:spPr>
            <a:xfrm>
              <a:off x="4980366" y="3101851"/>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40651" cap="flat">
              <a:solidFill>
                <a:srgbClr val="000000">
                  <a:alpha val="100000"/>
                </a:srgbClr>
              </a:solidFill>
              <a:prstDash val="solid"/>
              <a:round/>
            </a:ln>
          </p:spPr>
          <p:txBody>
            <a:bodyPr/>
            <a:lstStyle/>
            <a:p/>
          </p:txBody>
        </p:sp>
        <p:sp>
          <p:nvSpPr>
            <p:cNvPr id="1362" name="pl1362"/>
            <p:cNvSpPr/>
            <p:nvPr/>
          </p:nvSpPr>
          <p:spPr>
            <a:xfrm>
              <a:off x="4980366" y="3101851"/>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00C094">
                  <a:alpha val="100000"/>
                </a:srgbClr>
              </a:solidFill>
              <a:prstDash val="solid"/>
              <a:round/>
            </a:ln>
          </p:spPr>
          <p:txBody>
            <a:bodyPr/>
            <a:lstStyle/>
            <a:p/>
          </p:txBody>
        </p:sp>
        <p:sp>
          <p:nvSpPr>
            <p:cNvPr id="1363" name="pl1363"/>
            <p:cNvSpPr/>
            <p:nvPr/>
          </p:nvSpPr>
          <p:spPr>
            <a:xfrm>
              <a:off x="4919522" y="3172232"/>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364" name="tx1364"/>
            <p:cNvSpPr/>
            <p:nvPr/>
          </p:nvSpPr>
          <p:spPr>
            <a:xfrm>
              <a:off x="4950221" y="29933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65" name="tx1365"/>
            <p:cNvSpPr/>
            <p:nvPr/>
          </p:nvSpPr>
          <p:spPr>
            <a:xfrm>
              <a:off x="5193598" y="3007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66" name="tx1366"/>
            <p:cNvSpPr/>
            <p:nvPr/>
          </p:nvSpPr>
          <p:spPr>
            <a:xfrm>
              <a:off x="5436974" y="2937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367" name="tx1367"/>
            <p:cNvSpPr/>
            <p:nvPr/>
          </p:nvSpPr>
          <p:spPr>
            <a:xfrm>
              <a:off x="5680350" y="3007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68" name="tx1368"/>
            <p:cNvSpPr/>
            <p:nvPr/>
          </p:nvSpPr>
          <p:spPr>
            <a:xfrm>
              <a:off x="5923727" y="30011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369" name="tx1369"/>
            <p:cNvSpPr/>
            <p:nvPr/>
          </p:nvSpPr>
          <p:spPr>
            <a:xfrm>
              <a:off x="6167103" y="30076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70" name="rc1370"/>
            <p:cNvSpPr/>
            <p:nvPr/>
          </p:nvSpPr>
          <p:spPr>
            <a:xfrm>
              <a:off x="4919522" y="3483272"/>
              <a:ext cx="1338570" cy="584946"/>
            </a:xfrm>
            <a:prstGeom prst="rect">
              <a:avLst/>
            </a:prstGeom>
            <a:solidFill>
              <a:srgbClr val="EBEBEB">
                <a:alpha val="100000"/>
              </a:srgbClr>
            </a:solidFill>
          </p:spPr>
          <p:txBody>
            <a:bodyPr/>
            <a:lstStyle/>
            <a:p/>
          </p:txBody>
        </p:sp>
        <p:sp>
          <p:nvSpPr>
            <p:cNvPr id="1371" name="pl1371"/>
            <p:cNvSpPr/>
            <p:nvPr/>
          </p:nvSpPr>
          <p:spPr>
            <a:xfrm>
              <a:off x="4919522" y="394387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72" name="pl1372"/>
            <p:cNvSpPr/>
            <p:nvPr/>
          </p:nvSpPr>
          <p:spPr>
            <a:xfrm>
              <a:off x="4919522" y="37483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73" name="pl1373"/>
            <p:cNvSpPr/>
            <p:nvPr/>
          </p:nvSpPr>
          <p:spPr>
            <a:xfrm>
              <a:off x="4919522" y="355287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74" name="pl1374"/>
            <p:cNvSpPr/>
            <p:nvPr/>
          </p:nvSpPr>
          <p:spPr>
            <a:xfrm>
              <a:off x="5102054"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75" name="pl1375"/>
            <p:cNvSpPr/>
            <p:nvPr/>
          </p:nvSpPr>
          <p:spPr>
            <a:xfrm>
              <a:off x="5345431"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76" name="pl1376"/>
            <p:cNvSpPr/>
            <p:nvPr/>
          </p:nvSpPr>
          <p:spPr>
            <a:xfrm>
              <a:off x="5588807"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77" name="pl1377"/>
            <p:cNvSpPr/>
            <p:nvPr/>
          </p:nvSpPr>
          <p:spPr>
            <a:xfrm>
              <a:off x="583218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78" name="pl1378"/>
            <p:cNvSpPr/>
            <p:nvPr/>
          </p:nvSpPr>
          <p:spPr>
            <a:xfrm>
              <a:off x="6075560"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79" name="pl1379"/>
            <p:cNvSpPr/>
            <p:nvPr/>
          </p:nvSpPr>
          <p:spPr>
            <a:xfrm>
              <a:off x="4919522" y="404163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80" name="pl1380"/>
            <p:cNvSpPr/>
            <p:nvPr/>
          </p:nvSpPr>
          <p:spPr>
            <a:xfrm>
              <a:off x="4919522" y="38461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81" name="pl1381"/>
            <p:cNvSpPr/>
            <p:nvPr/>
          </p:nvSpPr>
          <p:spPr>
            <a:xfrm>
              <a:off x="4919522" y="365062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82" name="pl1382"/>
            <p:cNvSpPr/>
            <p:nvPr/>
          </p:nvSpPr>
          <p:spPr>
            <a:xfrm>
              <a:off x="4980366"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83" name="pl1383"/>
            <p:cNvSpPr/>
            <p:nvPr/>
          </p:nvSpPr>
          <p:spPr>
            <a:xfrm>
              <a:off x="5223742"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84" name="pl1384"/>
            <p:cNvSpPr/>
            <p:nvPr/>
          </p:nvSpPr>
          <p:spPr>
            <a:xfrm>
              <a:off x="5467119"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85" name="pl1385"/>
            <p:cNvSpPr/>
            <p:nvPr/>
          </p:nvSpPr>
          <p:spPr>
            <a:xfrm>
              <a:off x="5710495"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86" name="pl1386"/>
            <p:cNvSpPr/>
            <p:nvPr/>
          </p:nvSpPr>
          <p:spPr>
            <a:xfrm>
              <a:off x="5953872"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87" name="pl1387"/>
            <p:cNvSpPr/>
            <p:nvPr/>
          </p:nvSpPr>
          <p:spPr>
            <a:xfrm>
              <a:off x="619724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88" name="pl1388"/>
            <p:cNvSpPr/>
            <p:nvPr/>
          </p:nvSpPr>
          <p:spPr>
            <a:xfrm>
              <a:off x="4980366"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389" name="pl1389"/>
            <p:cNvSpPr/>
            <p:nvPr/>
          </p:nvSpPr>
          <p:spPr>
            <a:xfrm>
              <a:off x="4980366" y="4018169"/>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40651" cap="flat">
              <a:solidFill>
                <a:srgbClr val="BEBEBE">
                  <a:alpha val="69803"/>
                </a:srgbClr>
              </a:solidFill>
              <a:prstDash val="solid"/>
              <a:round/>
            </a:ln>
          </p:spPr>
          <p:txBody>
            <a:bodyPr/>
            <a:lstStyle/>
            <a:p/>
          </p:txBody>
        </p:sp>
        <p:sp>
          <p:nvSpPr>
            <p:cNvPr id="1390" name="pl1390"/>
            <p:cNvSpPr/>
            <p:nvPr/>
          </p:nvSpPr>
          <p:spPr>
            <a:xfrm>
              <a:off x="4980366" y="4010349"/>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391" name="pl1391"/>
            <p:cNvSpPr/>
            <p:nvPr/>
          </p:nvSpPr>
          <p:spPr>
            <a:xfrm>
              <a:off x="4980366" y="3932148"/>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392" name="pl1392"/>
            <p:cNvSpPr/>
            <p:nvPr/>
          </p:nvSpPr>
          <p:spPr>
            <a:xfrm>
              <a:off x="4980366" y="3932148"/>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393" name="pl1393"/>
            <p:cNvSpPr/>
            <p:nvPr/>
          </p:nvSpPr>
          <p:spPr>
            <a:xfrm>
              <a:off x="4980366" y="3986889"/>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394" name="pl1394"/>
            <p:cNvSpPr/>
            <p:nvPr/>
          </p:nvSpPr>
          <p:spPr>
            <a:xfrm>
              <a:off x="4980366" y="3979069"/>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395" name="pl1395"/>
            <p:cNvSpPr/>
            <p:nvPr/>
          </p:nvSpPr>
          <p:spPr>
            <a:xfrm>
              <a:off x="4980366" y="3932148"/>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396" name="pl1396"/>
            <p:cNvSpPr/>
            <p:nvPr/>
          </p:nvSpPr>
          <p:spPr>
            <a:xfrm>
              <a:off x="4980366" y="3947788"/>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397" name="pl1397"/>
            <p:cNvSpPr/>
            <p:nvPr/>
          </p:nvSpPr>
          <p:spPr>
            <a:xfrm>
              <a:off x="4980366" y="4018169"/>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398" name="pl1398"/>
            <p:cNvSpPr/>
            <p:nvPr/>
          </p:nvSpPr>
          <p:spPr>
            <a:xfrm>
              <a:off x="4980366" y="4002529"/>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399" name="pl1399"/>
            <p:cNvSpPr/>
            <p:nvPr/>
          </p:nvSpPr>
          <p:spPr>
            <a:xfrm>
              <a:off x="4980366" y="4010349"/>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400" name="pl1400"/>
            <p:cNvSpPr/>
            <p:nvPr/>
          </p:nvSpPr>
          <p:spPr>
            <a:xfrm>
              <a:off x="4980366" y="4010349"/>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401" name="pl1401"/>
            <p:cNvSpPr/>
            <p:nvPr/>
          </p:nvSpPr>
          <p:spPr>
            <a:xfrm>
              <a:off x="4980366" y="404163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02" name="pl1402"/>
            <p:cNvSpPr/>
            <p:nvPr/>
          </p:nvSpPr>
          <p:spPr>
            <a:xfrm>
              <a:off x="4980366" y="3705364"/>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403" name="pl1403"/>
            <p:cNvSpPr/>
            <p:nvPr/>
          </p:nvSpPr>
          <p:spPr>
            <a:xfrm>
              <a:off x="4980366" y="3924328"/>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404" name="pl1404"/>
            <p:cNvSpPr/>
            <p:nvPr/>
          </p:nvSpPr>
          <p:spPr>
            <a:xfrm>
              <a:off x="4980366" y="3979069"/>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405" name="pl1405"/>
            <p:cNvSpPr/>
            <p:nvPr/>
          </p:nvSpPr>
          <p:spPr>
            <a:xfrm>
              <a:off x="4980366" y="3971249"/>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406" name="pl1406"/>
            <p:cNvSpPr/>
            <p:nvPr/>
          </p:nvSpPr>
          <p:spPr>
            <a:xfrm>
              <a:off x="4980366" y="3971249"/>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407" name="pl1407"/>
            <p:cNvSpPr/>
            <p:nvPr/>
          </p:nvSpPr>
          <p:spPr>
            <a:xfrm>
              <a:off x="4980366" y="3932148"/>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408" name="pl1408"/>
            <p:cNvSpPr/>
            <p:nvPr/>
          </p:nvSpPr>
          <p:spPr>
            <a:xfrm>
              <a:off x="4980366" y="4010349"/>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409" name="pl1409"/>
            <p:cNvSpPr/>
            <p:nvPr/>
          </p:nvSpPr>
          <p:spPr>
            <a:xfrm>
              <a:off x="4980366" y="3791385"/>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10" name="pl1410"/>
            <p:cNvSpPr/>
            <p:nvPr/>
          </p:nvSpPr>
          <p:spPr>
            <a:xfrm>
              <a:off x="4980366" y="3994709"/>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411" name="pl1411"/>
            <p:cNvSpPr/>
            <p:nvPr/>
          </p:nvSpPr>
          <p:spPr>
            <a:xfrm>
              <a:off x="4980366" y="4018169"/>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412" name="pl1412"/>
            <p:cNvSpPr/>
            <p:nvPr/>
          </p:nvSpPr>
          <p:spPr>
            <a:xfrm>
              <a:off x="4980366" y="3955608"/>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413" name="pl1413"/>
            <p:cNvSpPr/>
            <p:nvPr/>
          </p:nvSpPr>
          <p:spPr>
            <a:xfrm>
              <a:off x="4980366" y="4025989"/>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414" name="pl1414"/>
            <p:cNvSpPr/>
            <p:nvPr/>
          </p:nvSpPr>
          <p:spPr>
            <a:xfrm>
              <a:off x="4980366" y="3846126"/>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415" name="pl1415"/>
            <p:cNvSpPr/>
            <p:nvPr/>
          </p:nvSpPr>
          <p:spPr>
            <a:xfrm>
              <a:off x="4980366" y="3916508"/>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416" name="pl1416"/>
            <p:cNvSpPr/>
            <p:nvPr/>
          </p:nvSpPr>
          <p:spPr>
            <a:xfrm>
              <a:off x="4980366" y="3861767"/>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417" name="pl1417"/>
            <p:cNvSpPr/>
            <p:nvPr/>
          </p:nvSpPr>
          <p:spPr>
            <a:xfrm>
              <a:off x="4980366" y="4025989"/>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418" name="pl1418"/>
            <p:cNvSpPr/>
            <p:nvPr/>
          </p:nvSpPr>
          <p:spPr>
            <a:xfrm>
              <a:off x="4980366" y="3861767"/>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419" name="pl1419"/>
            <p:cNvSpPr/>
            <p:nvPr/>
          </p:nvSpPr>
          <p:spPr>
            <a:xfrm>
              <a:off x="4980366" y="4002529"/>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420" name="pl1420"/>
            <p:cNvSpPr/>
            <p:nvPr/>
          </p:nvSpPr>
          <p:spPr>
            <a:xfrm>
              <a:off x="4980366" y="3924328"/>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421" name="pl1421"/>
            <p:cNvSpPr/>
            <p:nvPr/>
          </p:nvSpPr>
          <p:spPr>
            <a:xfrm>
              <a:off x="4980366" y="4010349"/>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422" name="pl1422"/>
            <p:cNvSpPr/>
            <p:nvPr/>
          </p:nvSpPr>
          <p:spPr>
            <a:xfrm>
              <a:off x="4980366" y="4010349"/>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423" name="pl1423"/>
            <p:cNvSpPr/>
            <p:nvPr/>
          </p:nvSpPr>
          <p:spPr>
            <a:xfrm>
              <a:off x="4980366" y="3986889"/>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424" name="pl1424"/>
            <p:cNvSpPr/>
            <p:nvPr/>
          </p:nvSpPr>
          <p:spPr>
            <a:xfrm>
              <a:off x="4980366" y="3814846"/>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425" name="pl1425"/>
            <p:cNvSpPr/>
            <p:nvPr/>
          </p:nvSpPr>
          <p:spPr>
            <a:xfrm>
              <a:off x="4980366"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426" name="pl1426"/>
            <p:cNvSpPr/>
            <p:nvPr/>
          </p:nvSpPr>
          <p:spPr>
            <a:xfrm>
              <a:off x="4980366" y="4018169"/>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40651" cap="flat">
              <a:solidFill>
                <a:srgbClr val="000000">
                  <a:alpha val="100000"/>
                </a:srgbClr>
              </a:solidFill>
              <a:prstDash val="solid"/>
              <a:round/>
            </a:ln>
          </p:spPr>
          <p:txBody>
            <a:bodyPr/>
            <a:lstStyle/>
            <a:p/>
          </p:txBody>
        </p:sp>
        <p:sp>
          <p:nvSpPr>
            <p:cNvPr id="1427" name="pl1427"/>
            <p:cNvSpPr/>
            <p:nvPr/>
          </p:nvSpPr>
          <p:spPr>
            <a:xfrm>
              <a:off x="4980366" y="4018169"/>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00B0F6">
                  <a:alpha val="100000"/>
                </a:srgbClr>
              </a:solidFill>
              <a:prstDash val="solid"/>
              <a:round/>
            </a:ln>
          </p:spPr>
          <p:txBody>
            <a:bodyPr/>
            <a:lstStyle/>
            <a:p/>
          </p:txBody>
        </p:sp>
        <p:sp>
          <p:nvSpPr>
            <p:cNvPr id="1428" name="pl1428"/>
            <p:cNvSpPr/>
            <p:nvPr/>
          </p:nvSpPr>
          <p:spPr>
            <a:xfrm>
              <a:off x="4919522" y="404163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429" name="tx1429"/>
            <p:cNvSpPr/>
            <p:nvPr/>
          </p:nvSpPr>
          <p:spPr>
            <a:xfrm>
              <a:off x="5193598" y="3870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30" name="tx1430"/>
            <p:cNvSpPr/>
            <p:nvPr/>
          </p:nvSpPr>
          <p:spPr>
            <a:xfrm>
              <a:off x="5436974" y="3870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31" name="tx1431"/>
            <p:cNvSpPr/>
            <p:nvPr/>
          </p:nvSpPr>
          <p:spPr>
            <a:xfrm>
              <a:off x="5680350" y="385351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432" name="tx1432"/>
            <p:cNvSpPr/>
            <p:nvPr/>
          </p:nvSpPr>
          <p:spPr>
            <a:xfrm>
              <a:off x="5923727" y="3870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33" name="tx1433"/>
            <p:cNvSpPr/>
            <p:nvPr/>
          </p:nvSpPr>
          <p:spPr>
            <a:xfrm>
              <a:off x="6167103" y="3877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34" name="tx1434"/>
            <p:cNvSpPr/>
            <p:nvPr/>
          </p:nvSpPr>
          <p:spPr>
            <a:xfrm>
              <a:off x="4950221" y="38627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435" name="rc1435"/>
            <p:cNvSpPr/>
            <p:nvPr/>
          </p:nvSpPr>
          <p:spPr>
            <a:xfrm>
              <a:off x="4919522" y="4352670"/>
              <a:ext cx="1338570" cy="584946"/>
            </a:xfrm>
            <a:prstGeom prst="rect">
              <a:avLst/>
            </a:prstGeom>
            <a:solidFill>
              <a:srgbClr val="EBEBEB">
                <a:alpha val="100000"/>
              </a:srgbClr>
            </a:solidFill>
          </p:spPr>
          <p:txBody>
            <a:bodyPr/>
            <a:lstStyle/>
            <a:p/>
          </p:txBody>
        </p:sp>
        <p:sp>
          <p:nvSpPr>
            <p:cNvPr id="1436" name="pl1436"/>
            <p:cNvSpPr/>
            <p:nvPr/>
          </p:nvSpPr>
          <p:spPr>
            <a:xfrm>
              <a:off x="4919522" y="48132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37" name="pl1437"/>
            <p:cNvSpPr/>
            <p:nvPr/>
          </p:nvSpPr>
          <p:spPr>
            <a:xfrm>
              <a:off x="4919522" y="46177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38" name="pl1438"/>
            <p:cNvSpPr/>
            <p:nvPr/>
          </p:nvSpPr>
          <p:spPr>
            <a:xfrm>
              <a:off x="4919522" y="442226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39" name="pl1439"/>
            <p:cNvSpPr/>
            <p:nvPr/>
          </p:nvSpPr>
          <p:spPr>
            <a:xfrm>
              <a:off x="5102054"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40" name="pl1440"/>
            <p:cNvSpPr/>
            <p:nvPr/>
          </p:nvSpPr>
          <p:spPr>
            <a:xfrm>
              <a:off x="5345431"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41" name="pl1441"/>
            <p:cNvSpPr/>
            <p:nvPr/>
          </p:nvSpPr>
          <p:spPr>
            <a:xfrm>
              <a:off x="5588807"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42" name="pl1442"/>
            <p:cNvSpPr/>
            <p:nvPr/>
          </p:nvSpPr>
          <p:spPr>
            <a:xfrm>
              <a:off x="583218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43" name="pl1443"/>
            <p:cNvSpPr/>
            <p:nvPr/>
          </p:nvSpPr>
          <p:spPr>
            <a:xfrm>
              <a:off x="6075560"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44" name="pl1444"/>
            <p:cNvSpPr/>
            <p:nvPr/>
          </p:nvSpPr>
          <p:spPr>
            <a:xfrm>
              <a:off x="4919522" y="491102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45" name="pl1445"/>
            <p:cNvSpPr/>
            <p:nvPr/>
          </p:nvSpPr>
          <p:spPr>
            <a:xfrm>
              <a:off x="4919522" y="47155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46" name="pl1446"/>
            <p:cNvSpPr/>
            <p:nvPr/>
          </p:nvSpPr>
          <p:spPr>
            <a:xfrm>
              <a:off x="4919522" y="452002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47" name="pl1447"/>
            <p:cNvSpPr/>
            <p:nvPr/>
          </p:nvSpPr>
          <p:spPr>
            <a:xfrm>
              <a:off x="4980366"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48" name="pl1448"/>
            <p:cNvSpPr/>
            <p:nvPr/>
          </p:nvSpPr>
          <p:spPr>
            <a:xfrm>
              <a:off x="5223742"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49" name="pl1449"/>
            <p:cNvSpPr/>
            <p:nvPr/>
          </p:nvSpPr>
          <p:spPr>
            <a:xfrm>
              <a:off x="5467119"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50" name="pl1450"/>
            <p:cNvSpPr/>
            <p:nvPr/>
          </p:nvSpPr>
          <p:spPr>
            <a:xfrm>
              <a:off x="5710495"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51" name="pl1451"/>
            <p:cNvSpPr/>
            <p:nvPr/>
          </p:nvSpPr>
          <p:spPr>
            <a:xfrm>
              <a:off x="5953872"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52" name="pl1452"/>
            <p:cNvSpPr/>
            <p:nvPr/>
          </p:nvSpPr>
          <p:spPr>
            <a:xfrm>
              <a:off x="619724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53" name="pl1453"/>
            <p:cNvSpPr/>
            <p:nvPr/>
          </p:nvSpPr>
          <p:spPr>
            <a:xfrm>
              <a:off x="4980366"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454" name="pl1454"/>
            <p:cNvSpPr/>
            <p:nvPr/>
          </p:nvSpPr>
          <p:spPr>
            <a:xfrm>
              <a:off x="4980366" y="489538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40651" cap="flat">
              <a:solidFill>
                <a:srgbClr val="BEBEBE">
                  <a:alpha val="69803"/>
                </a:srgbClr>
              </a:solidFill>
              <a:prstDash val="solid"/>
              <a:round/>
            </a:ln>
          </p:spPr>
          <p:txBody>
            <a:bodyPr/>
            <a:lstStyle/>
            <a:p/>
          </p:txBody>
        </p:sp>
        <p:sp>
          <p:nvSpPr>
            <p:cNvPr id="1455" name="pl1455"/>
            <p:cNvSpPr/>
            <p:nvPr/>
          </p:nvSpPr>
          <p:spPr>
            <a:xfrm>
              <a:off x="4980366" y="487974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456" name="pl1456"/>
            <p:cNvSpPr/>
            <p:nvPr/>
          </p:nvSpPr>
          <p:spPr>
            <a:xfrm>
              <a:off x="4980366" y="480154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457" name="pl1457"/>
            <p:cNvSpPr/>
            <p:nvPr/>
          </p:nvSpPr>
          <p:spPr>
            <a:xfrm>
              <a:off x="4980366" y="480154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458" name="pl1458"/>
            <p:cNvSpPr/>
            <p:nvPr/>
          </p:nvSpPr>
          <p:spPr>
            <a:xfrm>
              <a:off x="4980366" y="485628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459" name="pl1459"/>
            <p:cNvSpPr/>
            <p:nvPr/>
          </p:nvSpPr>
          <p:spPr>
            <a:xfrm>
              <a:off x="4980366" y="484846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460" name="pl1460"/>
            <p:cNvSpPr/>
            <p:nvPr/>
          </p:nvSpPr>
          <p:spPr>
            <a:xfrm>
              <a:off x="4980366" y="480154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461" name="pl1461"/>
            <p:cNvSpPr/>
            <p:nvPr/>
          </p:nvSpPr>
          <p:spPr>
            <a:xfrm>
              <a:off x="4980366" y="481718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462" name="pl1462"/>
            <p:cNvSpPr/>
            <p:nvPr/>
          </p:nvSpPr>
          <p:spPr>
            <a:xfrm>
              <a:off x="4980366" y="488756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463" name="pl1463"/>
            <p:cNvSpPr/>
            <p:nvPr/>
          </p:nvSpPr>
          <p:spPr>
            <a:xfrm>
              <a:off x="4980366" y="4871926"/>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464" name="pl1464"/>
            <p:cNvSpPr/>
            <p:nvPr/>
          </p:nvSpPr>
          <p:spPr>
            <a:xfrm>
              <a:off x="4980366" y="487974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465" name="pl1465"/>
            <p:cNvSpPr/>
            <p:nvPr/>
          </p:nvSpPr>
          <p:spPr>
            <a:xfrm>
              <a:off x="4980366" y="487974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466" name="pl1466"/>
            <p:cNvSpPr/>
            <p:nvPr/>
          </p:nvSpPr>
          <p:spPr>
            <a:xfrm>
              <a:off x="4980366" y="491102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67" name="pl1467"/>
            <p:cNvSpPr/>
            <p:nvPr/>
          </p:nvSpPr>
          <p:spPr>
            <a:xfrm>
              <a:off x="4980366" y="4574761"/>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468" name="pl1468"/>
            <p:cNvSpPr/>
            <p:nvPr/>
          </p:nvSpPr>
          <p:spPr>
            <a:xfrm>
              <a:off x="4980366" y="479372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469" name="pl1469"/>
            <p:cNvSpPr/>
            <p:nvPr/>
          </p:nvSpPr>
          <p:spPr>
            <a:xfrm>
              <a:off x="4980366" y="484846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470" name="pl1470"/>
            <p:cNvSpPr/>
            <p:nvPr/>
          </p:nvSpPr>
          <p:spPr>
            <a:xfrm>
              <a:off x="4980366" y="484064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471" name="pl1471"/>
            <p:cNvSpPr/>
            <p:nvPr/>
          </p:nvSpPr>
          <p:spPr>
            <a:xfrm>
              <a:off x="4980366" y="484064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472" name="pl1472"/>
            <p:cNvSpPr/>
            <p:nvPr/>
          </p:nvSpPr>
          <p:spPr>
            <a:xfrm>
              <a:off x="4980366" y="480154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473" name="pl1473"/>
            <p:cNvSpPr/>
            <p:nvPr/>
          </p:nvSpPr>
          <p:spPr>
            <a:xfrm>
              <a:off x="4980366" y="487974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474" name="pl1474"/>
            <p:cNvSpPr/>
            <p:nvPr/>
          </p:nvSpPr>
          <p:spPr>
            <a:xfrm>
              <a:off x="4980366" y="466078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75" name="pl1475"/>
            <p:cNvSpPr/>
            <p:nvPr/>
          </p:nvSpPr>
          <p:spPr>
            <a:xfrm>
              <a:off x="4980366" y="4864106"/>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476" name="pl1476"/>
            <p:cNvSpPr/>
            <p:nvPr/>
          </p:nvSpPr>
          <p:spPr>
            <a:xfrm>
              <a:off x="4980366" y="488756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477" name="pl1477"/>
            <p:cNvSpPr/>
            <p:nvPr/>
          </p:nvSpPr>
          <p:spPr>
            <a:xfrm>
              <a:off x="4980366" y="482500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478" name="pl1478"/>
            <p:cNvSpPr/>
            <p:nvPr/>
          </p:nvSpPr>
          <p:spPr>
            <a:xfrm>
              <a:off x="4980366" y="489538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479" name="pl1479"/>
            <p:cNvSpPr/>
            <p:nvPr/>
          </p:nvSpPr>
          <p:spPr>
            <a:xfrm>
              <a:off x="4980366" y="471552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480" name="pl1480"/>
            <p:cNvSpPr/>
            <p:nvPr/>
          </p:nvSpPr>
          <p:spPr>
            <a:xfrm>
              <a:off x="4980366" y="478590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481" name="pl1481"/>
            <p:cNvSpPr/>
            <p:nvPr/>
          </p:nvSpPr>
          <p:spPr>
            <a:xfrm>
              <a:off x="4980366" y="473116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482" name="pl1482"/>
            <p:cNvSpPr/>
            <p:nvPr/>
          </p:nvSpPr>
          <p:spPr>
            <a:xfrm>
              <a:off x="4980366" y="489538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483" name="pl1483"/>
            <p:cNvSpPr/>
            <p:nvPr/>
          </p:nvSpPr>
          <p:spPr>
            <a:xfrm>
              <a:off x="4980366" y="473116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484" name="pl1484"/>
            <p:cNvSpPr/>
            <p:nvPr/>
          </p:nvSpPr>
          <p:spPr>
            <a:xfrm>
              <a:off x="4980366" y="4871926"/>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485" name="pl1485"/>
            <p:cNvSpPr/>
            <p:nvPr/>
          </p:nvSpPr>
          <p:spPr>
            <a:xfrm>
              <a:off x="4980366" y="479372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486" name="pl1486"/>
            <p:cNvSpPr/>
            <p:nvPr/>
          </p:nvSpPr>
          <p:spPr>
            <a:xfrm>
              <a:off x="4980366" y="487974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487" name="pl1487"/>
            <p:cNvSpPr/>
            <p:nvPr/>
          </p:nvSpPr>
          <p:spPr>
            <a:xfrm>
              <a:off x="4980366" y="487974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488" name="pl1488"/>
            <p:cNvSpPr/>
            <p:nvPr/>
          </p:nvSpPr>
          <p:spPr>
            <a:xfrm>
              <a:off x="4980366" y="485628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489" name="pl1489"/>
            <p:cNvSpPr/>
            <p:nvPr/>
          </p:nvSpPr>
          <p:spPr>
            <a:xfrm>
              <a:off x="4980366" y="468424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490" name="pl1490"/>
            <p:cNvSpPr/>
            <p:nvPr/>
          </p:nvSpPr>
          <p:spPr>
            <a:xfrm>
              <a:off x="4980366"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491" name="pl1491"/>
            <p:cNvSpPr/>
            <p:nvPr/>
          </p:nvSpPr>
          <p:spPr>
            <a:xfrm>
              <a:off x="4980366" y="489538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40651" cap="flat">
              <a:solidFill>
                <a:srgbClr val="000000">
                  <a:alpha val="100000"/>
                </a:srgbClr>
              </a:solidFill>
              <a:prstDash val="solid"/>
              <a:round/>
            </a:ln>
          </p:spPr>
          <p:txBody>
            <a:bodyPr/>
            <a:lstStyle/>
            <a:p/>
          </p:txBody>
        </p:sp>
        <p:sp>
          <p:nvSpPr>
            <p:cNvPr id="1492" name="pl1492"/>
            <p:cNvSpPr/>
            <p:nvPr/>
          </p:nvSpPr>
          <p:spPr>
            <a:xfrm>
              <a:off x="4980366" y="489538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D774FD">
                  <a:alpha val="100000"/>
                </a:srgbClr>
              </a:solidFill>
              <a:prstDash val="solid"/>
              <a:round/>
            </a:ln>
          </p:spPr>
          <p:txBody>
            <a:bodyPr/>
            <a:lstStyle/>
            <a:p/>
          </p:txBody>
        </p:sp>
        <p:sp>
          <p:nvSpPr>
            <p:cNvPr id="1493" name="pl1493"/>
            <p:cNvSpPr/>
            <p:nvPr/>
          </p:nvSpPr>
          <p:spPr>
            <a:xfrm>
              <a:off x="4919522" y="491102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494" name="tx1494"/>
            <p:cNvSpPr/>
            <p:nvPr/>
          </p:nvSpPr>
          <p:spPr>
            <a:xfrm>
              <a:off x="4950221" y="47399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95" name="tx1495"/>
            <p:cNvSpPr/>
            <p:nvPr/>
          </p:nvSpPr>
          <p:spPr>
            <a:xfrm>
              <a:off x="5193598" y="47399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96" name="tx1496"/>
            <p:cNvSpPr/>
            <p:nvPr/>
          </p:nvSpPr>
          <p:spPr>
            <a:xfrm>
              <a:off x="5436974" y="47464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97" name="tx1497"/>
            <p:cNvSpPr/>
            <p:nvPr/>
          </p:nvSpPr>
          <p:spPr>
            <a:xfrm>
              <a:off x="5680350" y="47399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498" name="tx1498"/>
            <p:cNvSpPr/>
            <p:nvPr/>
          </p:nvSpPr>
          <p:spPr>
            <a:xfrm>
              <a:off x="5923727" y="47464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499" name="tx1499"/>
            <p:cNvSpPr/>
            <p:nvPr/>
          </p:nvSpPr>
          <p:spPr>
            <a:xfrm>
              <a:off x="6167103" y="47321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500" name="rc1500"/>
            <p:cNvSpPr/>
            <p:nvPr/>
          </p:nvSpPr>
          <p:spPr>
            <a:xfrm>
              <a:off x="4919522" y="5222067"/>
              <a:ext cx="1338570" cy="584946"/>
            </a:xfrm>
            <a:prstGeom prst="rect">
              <a:avLst/>
            </a:prstGeom>
            <a:solidFill>
              <a:srgbClr val="EBEBEB">
                <a:alpha val="100000"/>
              </a:srgbClr>
            </a:solidFill>
          </p:spPr>
          <p:txBody>
            <a:bodyPr/>
            <a:lstStyle/>
            <a:p/>
          </p:txBody>
        </p:sp>
        <p:sp>
          <p:nvSpPr>
            <p:cNvPr id="1501" name="pl1501"/>
            <p:cNvSpPr/>
            <p:nvPr/>
          </p:nvSpPr>
          <p:spPr>
            <a:xfrm>
              <a:off x="4919522" y="568267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02" name="pl1502"/>
            <p:cNvSpPr/>
            <p:nvPr/>
          </p:nvSpPr>
          <p:spPr>
            <a:xfrm>
              <a:off x="4919522" y="548717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03" name="pl1503"/>
            <p:cNvSpPr/>
            <p:nvPr/>
          </p:nvSpPr>
          <p:spPr>
            <a:xfrm>
              <a:off x="4919522" y="529166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04" name="pl1504"/>
            <p:cNvSpPr/>
            <p:nvPr/>
          </p:nvSpPr>
          <p:spPr>
            <a:xfrm>
              <a:off x="5102054"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05" name="pl1505"/>
            <p:cNvSpPr/>
            <p:nvPr/>
          </p:nvSpPr>
          <p:spPr>
            <a:xfrm>
              <a:off x="5345431"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06" name="pl1506"/>
            <p:cNvSpPr/>
            <p:nvPr/>
          </p:nvSpPr>
          <p:spPr>
            <a:xfrm>
              <a:off x="5588807"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07" name="pl1507"/>
            <p:cNvSpPr/>
            <p:nvPr/>
          </p:nvSpPr>
          <p:spPr>
            <a:xfrm>
              <a:off x="5832183"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08" name="pl1508"/>
            <p:cNvSpPr/>
            <p:nvPr/>
          </p:nvSpPr>
          <p:spPr>
            <a:xfrm>
              <a:off x="6075560"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09" name="pl1509"/>
            <p:cNvSpPr/>
            <p:nvPr/>
          </p:nvSpPr>
          <p:spPr>
            <a:xfrm>
              <a:off x="4919522" y="578042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10" name="pl1510"/>
            <p:cNvSpPr/>
            <p:nvPr/>
          </p:nvSpPr>
          <p:spPr>
            <a:xfrm>
              <a:off x="4919522" y="55849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11" name="pl1511"/>
            <p:cNvSpPr/>
            <p:nvPr/>
          </p:nvSpPr>
          <p:spPr>
            <a:xfrm>
              <a:off x="4919522" y="538941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12" name="pl1512"/>
            <p:cNvSpPr/>
            <p:nvPr/>
          </p:nvSpPr>
          <p:spPr>
            <a:xfrm>
              <a:off x="4980366"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13" name="pl1513"/>
            <p:cNvSpPr/>
            <p:nvPr/>
          </p:nvSpPr>
          <p:spPr>
            <a:xfrm>
              <a:off x="5223742"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14" name="pl1514"/>
            <p:cNvSpPr/>
            <p:nvPr/>
          </p:nvSpPr>
          <p:spPr>
            <a:xfrm>
              <a:off x="5467119"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15" name="pl1515"/>
            <p:cNvSpPr/>
            <p:nvPr/>
          </p:nvSpPr>
          <p:spPr>
            <a:xfrm>
              <a:off x="5710495"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16" name="pl1516"/>
            <p:cNvSpPr/>
            <p:nvPr/>
          </p:nvSpPr>
          <p:spPr>
            <a:xfrm>
              <a:off x="5953872"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17" name="pl1517"/>
            <p:cNvSpPr/>
            <p:nvPr/>
          </p:nvSpPr>
          <p:spPr>
            <a:xfrm>
              <a:off x="619724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18" name="pl1518"/>
            <p:cNvSpPr/>
            <p:nvPr/>
          </p:nvSpPr>
          <p:spPr>
            <a:xfrm>
              <a:off x="4980366"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519" name="pl1519"/>
            <p:cNvSpPr/>
            <p:nvPr/>
          </p:nvSpPr>
          <p:spPr>
            <a:xfrm>
              <a:off x="4980366" y="572568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40651" cap="flat">
              <a:solidFill>
                <a:srgbClr val="BEBEBE">
                  <a:alpha val="69803"/>
                </a:srgbClr>
              </a:solidFill>
              <a:prstDash val="solid"/>
              <a:round/>
            </a:ln>
          </p:spPr>
          <p:txBody>
            <a:bodyPr/>
            <a:lstStyle/>
            <a:p/>
          </p:txBody>
        </p:sp>
        <p:sp>
          <p:nvSpPr>
            <p:cNvPr id="1520" name="pl1520"/>
            <p:cNvSpPr/>
            <p:nvPr/>
          </p:nvSpPr>
          <p:spPr>
            <a:xfrm>
              <a:off x="4980366" y="574914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521" name="pl1521"/>
            <p:cNvSpPr/>
            <p:nvPr/>
          </p:nvSpPr>
          <p:spPr>
            <a:xfrm>
              <a:off x="4980366" y="567094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522" name="pl1522"/>
            <p:cNvSpPr/>
            <p:nvPr/>
          </p:nvSpPr>
          <p:spPr>
            <a:xfrm>
              <a:off x="4980366" y="567094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523" name="pl1523"/>
            <p:cNvSpPr/>
            <p:nvPr/>
          </p:nvSpPr>
          <p:spPr>
            <a:xfrm>
              <a:off x="4980366" y="572568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524" name="pl1524"/>
            <p:cNvSpPr/>
            <p:nvPr/>
          </p:nvSpPr>
          <p:spPr>
            <a:xfrm>
              <a:off x="4980366" y="571786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525" name="pl1525"/>
            <p:cNvSpPr/>
            <p:nvPr/>
          </p:nvSpPr>
          <p:spPr>
            <a:xfrm>
              <a:off x="4980366" y="567094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526" name="pl1526"/>
            <p:cNvSpPr/>
            <p:nvPr/>
          </p:nvSpPr>
          <p:spPr>
            <a:xfrm>
              <a:off x="4980366" y="568658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527" name="pl1527"/>
            <p:cNvSpPr/>
            <p:nvPr/>
          </p:nvSpPr>
          <p:spPr>
            <a:xfrm>
              <a:off x="4980366" y="575696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528" name="pl1528"/>
            <p:cNvSpPr/>
            <p:nvPr/>
          </p:nvSpPr>
          <p:spPr>
            <a:xfrm>
              <a:off x="4980366" y="574132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529" name="pl1529"/>
            <p:cNvSpPr/>
            <p:nvPr/>
          </p:nvSpPr>
          <p:spPr>
            <a:xfrm>
              <a:off x="4980366" y="574914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530" name="pl1530"/>
            <p:cNvSpPr/>
            <p:nvPr/>
          </p:nvSpPr>
          <p:spPr>
            <a:xfrm>
              <a:off x="4980366" y="574914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531" name="pl1531"/>
            <p:cNvSpPr/>
            <p:nvPr/>
          </p:nvSpPr>
          <p:spPr>
            <a:xfrm>
              <a:off x="4980366" y="578042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532" name="pl1532"/>
            <p:cNvSpPr/>
            <p:nvPr/>
          </p:nvSpPr>
          <p:spPr>
            <a:xfrm>
              <a:off x="4980366" y="544415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533" name="pl1533"/>
            <p:cNvSpPr/>
            <p:nvPr/>
          </p:nvSpPr>
          <p:spPr>
            <a:xfrm>
              <a:off x="4980366" y="566312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534" name="pl1534"/>
            <p:cNvSpPr/>
            <p:nvPr/>
          </p:nvSpPr>
          <p:spPr>
            <a:xfrm>
              <a:off x="4980366" y="571786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535" name="pl1535"/>
            <p:cNvSpPr/>
            <p:nvPr/>
          </p:nvSpPr>
          <p:spPr>
            <a:xfrm>
              <a:off x="4980366" y="5710043"/>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536" name="pl1536"/>
            <p:cNvSpPr/>
            <p:nvPr/>
          </p:nvSpPr>
          <p:spPr>
            <a:xfrm>
              <a:off x="4980366" y="5710043"/>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537" name="pl1537"/>
            <p:cNvSpPr/>
            <p:nvPr/>
          </p:nvSpPr>
          <p:spPr>
            <a:xfrm>
              <a:off x="4980366" y="567094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538" name="pl1538"/>
            <p:cNvSpPr/>
            <p:nvPr/>
          </p:nvSpPr>
          <p:spPr>
            <a:xfrm>
              <a:off x="4980366" y="574914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539" name="pl1539"/>
            <p:cNvSpPr/>
            <p:nvPr/>
          </p:nvSpPr>
          <p:spPr>
            <a:xfrm>
              <a:off x="4980366" y="5530180"/>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540" name="pl1540"/>
            <p:cNvSpPr/>
            <p:nvPr/>
          </p:nvSpPr>
          <p:spPr>
            <a:xfrm>
              <a:off x="4980366" y="573350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541" name="pl1541"/>
            <p:cNvSpPr/>
            <p:nvPr/>
          </p:nvSpPr>
          <p:spPr>
            <a:xfrm>
              <a:off x="4980366" y="575696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542" name="pl1542"/>
            <p:cNvSpPr/>
            <p:nvPr/>
          </p:nvSpPr>
          <p:spPr>
            <a:xfrm>
              <a:off x="4980366" y="569440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543" name="pl1543"/>
            <p:cNvSpPr/>
            <p:nvPr/>
          </p:nvSpPr>
          <p:spPr>
            <a:xfrm>
              <a:off x="4980366" y="5764784"/>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544" name="pl1544"/>
            <p:cNvSpPr/>
            <p:nvPr/>
          </p:nvSpPr>
          <p:spPr>
            <a:xfrm>
              <a:off x="4980366" y="558492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545" name="pl1545"/>
            <p:cNvSpPr/>
            <p:nvPr/>
          </p:nvSpPr>
          <p:spPr>
            <a:xfrm>
              <a:off x="4980366" y="5655302"/>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546" name="pl1546"/>
            <p:cNvSpPr/>
            <p:nvPr/>
          </p:nvSpPr>
          <p:spPr>
            <a:xfrm>
              <a:off x="4980366" y="560056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547" name="pl1547"/>
            <p:cNvSpPr/>
            <p:nvPr/>
          </p:nvSpPr>
          <p:spPr>
            <a:xfrm>
              <a:off x="4980366" y="5764784"/>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548" name="pl1548"/>
            <p:cNvSpPr/>
            <p:nvPr/>
          </p:nvSpPr>
          <p:spPr>
            <a:xfrm>
              <a:off x="4980366" y="560056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549" name="pl1549"/>
            <p:cNvSpPr/>
            <p:nvPr/>
          </p:nvSpPr>
          <p:spPr>
            <a:xfrm>
              <a:off x="4980366" y="574132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550" name="pl1550"/>
            <p:cNvSpPr/>
            <p:nvPr/>
          </p:nvSpPr>
          <p:spPr>
            <a:xfrm>
              <a:off x="4980366" y="566312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551" name="pl1551"/>
            <p:cNvSpPr/>
            <p:nvPr/>
          </p:nvSpPr>
          <p:spPr>
            <a:xfrm>
              <a:off x="4980366" y="574914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552" name="pl1552"/>
            <p:cNvSpPr/>
            <p:nvPr/>
          </p:nvSpPr>
          <p:spPr>
            <a:xfrm>
              <a:off x="4980366" y="574914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553" name="pl1553"/>
            <p:cNvSpPr/>
            <p:nvPr/>
          </p:nvSpPr>
          <p:spPr>
            <a:xfrm>
              <a:off x="4980366" y="572568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554" name="pl1554"/>
            <p:cNvSpPr/>
            <p:nvPr/>
          </p:nvSpPr>
          <p:spPr>
            <a:xfrm>
              <a:off x="4980366" y="555364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555" name="pl1555"/>
            <p:cNvSpPr/>
            <p:nvPr/>
          </p:nvSpPr>
          <p:spPr>
            <a:xfrm>
              <a:off x="4980366"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556" name="pl1556"/>
            <p:cNvSpPr/>
            <p:nvPr/>
          </p:nvSpPr>
          <p:spPr>
            <a:xfrm>
              <a:off x="4980366" y="572568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40651" cap="flat">
              <a:solidFill>
                <a:srgbClr val="000000">
                  <a:alpha val="100000"/>
                </a:srgbClr>
              </a:solidFill>
              <a:prstDash val="solid"/>
              <a:round/>
            </a:ln>
          </p:spPr>
          <p:txBody>
            <a:bodyPr/>
            <a:lstStyle/>
            <a:p/>
          </p:txBody>
        </p:sp>
        <p:sp>
          <p:nvSpPr>
            <p:cNvPr id="1557" name="pl1557"/>
            <p:cNvSpPr/>
            <p:nvPr/>
          </p:nvSpPr>
          <p:spPr>
            <a:xfrm>
              <a:off x="4980366" y="572568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FF699D">
                  <a:alpha val="100000"/>
                </a:srgbClr>
              </a:solidFill>
              <a:prstDash val="solid"/>
              <a:round/>
            </a:ln>
          </p:spPr>
          <p:txBody>
            <a:bodyPr/>
            <a:lstStyle/>
            <a:p/>
          </p:txBody>
        </p:sp>
        <p:sp>
          <p:nvSpPr>
            <p:cNvPr id="1558" name="pl1558"/>
            <p:cNvSpPr/>
            <p:nvPr/>
          </p:nvSpPr>
          <p:spPr>
            <a:xfrm>
              <a:off x="4919522" y="578042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559" name="tx1559"/>
            <p:cNvSpPr/>
            <p:nvPr/>
          </p:nvSpPr>
          <p:spPr>
            <a:xfrm>
              <a:off x="4950221" y="557810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60" name="tx1560"/>
            <p:cNvSpPr/>
            <p:nvPr/>
          </p:nvSpPr>
          <p:spPr>
            <a:xfrm>
              <a:off x="5193598" y="557810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61" name="tx1561"/>
            <p:cNvSpPr/>
            <p:nvPr/>
          </p:nvSpPr>
          <p:spPr>
            <a:xfrm>
              <a:off x="5436974" y="55689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562" name="tx1562"/>
            <p:cNvSpPr/>
            <p:nvPr/>
          </p:nvSpPr>
          <p:spPr>
            <a:xfrm>
              <a:off x="5680350" y="55637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563" name="tx1563"/>
            <p:cNvSpPr/>
            <p:nvPr/>
          </p:nvSpPr>
          <p:spPr>
            <a:xfrm>
              <a:off x="5923727" y="557810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64" name="tx1564"/>
            <p:cNvSpPr/>
            <p:nvPr/>
          </p:nvSpPr>
          <p:spPr>
            <a:xfrm>
              <a:off x="6167103" y="559231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565" name="rc1565"/>
            <p:cNvSpPr/>
            <p:nvPr/>
          </p:nvSpPr>
          <p:spPr>
            <a:xfrm>
              <a:off x="6327681" y="875080"/>
              <a:ext cx="1338570" cy="584946"/>
            </a:xfrm>
            <a:prstGeom prst="rect">
              <a:avLst/>
            </a:prstGeom>
            <a:solidFill>
              <a:srgbClr val="EBEBEB">
                <a:alpha val="100000"/>
              </a:srgbClr>
            </a:solidFill>
          </p:spPr>
          <p:txBody>
            <a:bodyPr/>
            <a:lstStyle/>
            <a:p/>
          </p:txBody>
        </p:sp>
        <p:sp>
          <p:nvSpPr>
            <p:cNvPr id="1566" name="pl1566"/>
            <p:cNvSpPr/>
            <p:nvPr/>
          </p:nvSpPr>
          <p:spPr>
            <a:xfrm>
              <a:off x="6327681" y="13356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67" name="pl1567"/>
            <p:cNvSpPr/>
            <p:nvPr/>
          </p:nvSpPr>
          <p:spPr>
            <a:xfrm>
              <a:off x="6327681" y="11401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68" name="pl1568"/>
            <p:cNvSpPr/>
            <p:nvPr/>
          </p:nvSpPr>
          <p:spPr>
            <a:xfrm>
              <a:off x="6327681" y="9446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69" name="pl1569"/>
            <p:cNvSpPr/>
            <p:nvPr/>
          </p:nvSpPr>
          <p:spPr>
            <a:xfrm>
              <a:off x="651021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70" name="pl1570"/>
            <p:cNvSpPr/>
            <p:nvPr/>
          </p:nvSpPr>
          <p:spPr>
            <a:xfrm>
              <a:off x="6753590"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71" name="pl1571"/>
            <p:cNvSpPr/>
            <p:nvPr/>
          </p:nvSpPr>
          <p:spPr>
            <a:xfrm>
              <a:off x="6996966"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72" name="pl1572"/>
            <p:cNvSpPr/>
            <p:nvPr/>
          </p:nvSpPr>
          <p:spPr>
            <a:xfrm>
              <a:off x="724034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73" name="pl1573"/>
            <p:cNvSpPr/>
            <p:nvPr/>
          </p:nvSpPr>
          <p:spPr>
            <a:xfrm>
              <a:off x="7483719"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74" name="pl1574"/>
            <p:cNvSpPr/>
            <p:nvPr/>
          </p:nvSpPr>
          <p:spPr>
            <a:xfrm>
              <a:off x="6327681" y="143343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75" name="pl1575"/>
            <p:cNvSpPr/>
            <p:nvPr/>
          </p:nvSpPr>
          <p:spPr>
            <a:xfrm>
              <a:off x="6327681" y="123793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76" name="pl1576"/>
            <p:cNvSpPr/>
            <p:nvPr/>
          </p:nvSpPr>
          <p:spPr>
            <a:xfrm>
              <a:off x="6327681" y="10424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77" name="pl1577"/>
            <p:cNvSpPr/>
            <p:nvPr/>
          </p:nvSpPr>
          <p:spPr>
            <a:xfrm>
              <a:off x="6388525"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78" name="pl1578"/>
            <p:cNvSpPr/>
            <p:nvPr/>
          </p:nvSpPr>
          <p:spPr>
            <a:xfrm>
              <a:off x="6631902"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79" name="pl1579"/>
            <p:cNvSpPr/>
            <p:nvPr/>
          </p:nvSpPr>
          <p:spPr>
            <a:xfrm>
              <a:off x="687527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80" name="pl1580"/>
            <p:cNvSpPr/>
            <p:nvPr/>
          </p:nvSpPr>
          <p:spPr>
            <a:xfrm>
              <a:off x="711865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81" name="pl1581"/>
            <p:cNvSpPr/>
            <p:nvPr/>
          </p:nvSpPr>
          <p:spPr>
            <a:xfrm>
              <a:off x="7362031"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82" name="pl1582"/>
            <p:cNvSpPr/>
            <p:nvPr/>
          </p:nvSpPr>
          <p:spPr>
            <a:xfrm>
              <a:off x="7605407"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83" name="pl1583"/>
            <p:cNvSpPr/>
            <p:nvPr/>
          </p:nvSpPr>
          <p:spPr>
            <a:xfrm>
              <a:off x="6388525"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584" name="pl1584"/>
            <p:cNvSpPr/>
            <p:nvPr/>
          </p:nvSpPr>
          <p:spPr>
            <a:xfrm>
              <a:off x="6388525" y="137087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40651" cap="flat">
              <a:solidFill>
                <a:srgbClr val="BEBEBE">
                  <a:alpha val="69803"/>
                </a:srgbClr>
              </a:solidFill>
              <a:prstDash val="solid"/>
              <a:round/>
            </a:ln>
          </p:spPr>
          <p:txBody>
            <a:bodyPr/>
            <a:lstStyle/>
            <a:p/>
          </p:txBody>
        </p:sp>
        <p:sp>
          <p:nvSpPr>
            <p:cNvPr id="1585" name="pl1585"/>
            <p:cNvSpPr/>
            <p:nvPr/>
          </p:nvSpPr>
          <p:spPr>
            <a:xfrm>
              <a:off x="6388525" y="140215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586" name="pl1586"/>
            <p:cNvSpPr/>
            <p:nvPr/>
          </p:nvSpPr>
          <p:spPr>
            <a:xfrm>
              <a:off x="6388525" y="132395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587" name="pl1587"/>
            <p:cNvSpPr/>
            <p:nvPr/>
          </p:nvSpPr>
          <p:spPr>
            <a:xfrm>
              <a:off x="6388525" y="132395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588" name="pl1588"/>
            <p:cNvSpPr/>
            <p:nvPr/>
          </p:nvSpPr>
          <p:spPr>
            <a:xfrm>
              <a:off x="6388525" y="137869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589" name="pl1589"/>
            <p:cNvSpPr/>
            <p:nvPr/>
          </p:nvSpPr>
          <p:spPr>
            <a:xfrm>
              <a:off x="6388525" y="137087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590" name="pl1590"/>
            <p:cNvSpPr/>
            <p:nvPr/>
          </p:nvSpPr>
          <p:spPr>
            <a:xfrm>
              <a:off x="6388525" y="132395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591" name="pl1591"/>
            <p:cNvSpPr/>
            <p:nvPr/>
          </p:nvSpPr>
          <p:spPr>
            <a:xfrm>
              <a:off x="6388525" y="133959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592" name="pl1592"/>
            <p:cNvSpPr/>
            <p:nvPr/>
          </p:nvSpPr>
          <p:spPr>
            <a:xfrm>
              <a:off x="6388525" y="140997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593" name="pl1593"/>
            <p:cNvSpPr/>
            <p:nvPr/>
          </p:nvSpPr>
          <p:spPr>
            <a:xfrm>
              <a:off x="6388525" y="1394337"/>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594" name="pl1594"/>
            <p:cNvSpPr/>
            <p:nvPr/>
          </p:nvSpPr>
          <p:spPr>
            <a:xfrm>
              <a:off x="6388525" y="140215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595" name="pl1595"/>
            <p:cNvSpPr/>
            <p:nvPr/>
          </p:nvSpPr>
          <p:spPr>
            <a:xfrm>
              <a:off x="6388525" y="140215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596" name="pl1596"/>
            <p:cNvSpPr/>
            <p:nvPr/>
          </p:nvSpPr>
          <p:spPr>
            <a:xfrm>
              <a:off x="6388525" y="143343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597" name="pl1597"/>
            <p:cNvSpPr/>
            <p:nvPr/>
          </p:nvSpPr>
          <p:spPr>
            <a:xfrm>
              <a:off x="6388525" y="1097172"/>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598" name="pl1598"/>
            <p:cNvSpPr/>
            <p:nvPr/>
          </p:nvSpPr>
          <p:spPr>
            <a:xfrm>
              <a:off x="6388525" y="131613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599" name="pl1599"/>
            <p:cNvSpPr/>
            <p:nvPr/>
          </p:nvSpPr>
          <p:spPr>
            <a:xfrm>
              <a:off x="6388525" y="137087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600" name="pl1600"/>
            <p:cNvSpPr/>
            <p:nvPr/>
          </p:nvSpPr>
          <p:spPr>
            <a:xfrm>
              <a:off x="6388525" y="136305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601" name="pl1601"/>
            <p:cNvSpPr/>
            <p:nvPr/>
          </p:nvSpPr>
          <p:spPr>
            <a:xfrm>
              <a:off x="6388525" y="136305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602" name="pl1602"/>
            <p:cNvSpPr/>
            <p:nvPr/>
          </p:nvSpPr>
          <p:spPr>
            <a:xfrm>
              <a:off x="6388525" y="132395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603" name="pl1603"/>
            <p:cNvSpPr/>
            <p:nvPr/>
          </p:nvSpPr>
          <p:spPr>
            <a:xfrm>
              <a:off x="6388525" y="140215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604" name="pl1604"/>
            <p:cNvSpPr/>
            <p:nvPr/>
          </p:nvSpPr>
          <p:spPr>
            <a:xfrm>
              <a:off x="6388525" y="118319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605" name="pl1605"/>
            <p:cNvSpPr/>
            <p:nvPr/>
          </p:nvSpPr>
          <p:spPr>
            <a:xfrm>
              <a:off x="6388525" y="1386517"/>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606" name="pl1606"/>
            <p:cNvSpPr/>
            <p:nvPr/>
          </p:nvSpPr>
          <p:spPr>
            <a:xfrm>
              <a:off x="6388525" y="140997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607" name="pl1607"/>
            <p:cNvSpPr/>
            <p:nvPr/>
          </p:nvSpPr>
          <p:spPr>
            <a:xfrm>
              <a:off x="6388525" y="134741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608" name="pl1608"/>
            <p:cNvSpPr/>
            <p:nvPr/>
          </p:nvSpPr>
          <p:spPr>
            <a:xfrm>
              <a:off x="6388525" y="141779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609" name="pl1609"/>
            <p:cNvSpPr/>
            <p:nvPr/>
          </p:nvSpPr>
          <p:spPr>
            <a:xfrm>
              <a:off x="6388525" y="123793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610" name="pl1610"/>
            <p:cNvSpPr/>
            <p:nvPr/>
          </p:nvSpPr>
          <p:spPr>
            <a:xfrm>
              <a:off x="6388525" y="130831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611" name="pl1611"/>
            <p:cNvSpPr/>
            <p:nvPr/>
          </p:nvSpPr>
          <p:spPr>
            <a:xfrm>
              <a:off x="6388525" y="125357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612" name="pl1612"/>
            <p:cNvSpPr/>
            <p:nvPr/>
          </p:nvSpPr>
          <p:spPr>
            <a:xfrm>
              <a:off x="6388525" y="141779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613" name="pl1613"/>
            <p:cNvSpPr/>
            <p:nvPr/>
          </p:nvSpPr>
          <p:spPr>
            <a:xfrm>
              <a:off x="6388525" y="125357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614" name="pl1614"/>
            <p:cNvSpPr/>
            <p:nvPr/>
          </p:nvSpPr>
          <p:spPr>
            <a:xfrm>
              <a:off x="6388525" y="1394337"/>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615" name="pl1615"/>
            <p:cNvSpPr/>
            <p:nvPr/>
          </p:nvSpPr>
          <p:spPr>
            <a:xfrm>
              <a:off x="6388525" y="131613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616" name="pl1616"/>
            <p:cNvSpPr/>
            <p:nvPr/>
          </p:nvSpPr>
          <p:spPr>
            <a:xfrm>
              <a:off x="6388525" y="140215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617" name="pl1617"/>
            <p:cNvSpPr/>
            <p:nvPr/>
          </p:nvSpPr>
          <p:spPr>
            <a:xfrm>
              <a:off x="6388525" y="140215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618" name="pl1618"/>
            <p:cNvSpPr/>
            <p:nvPr/>
          </p:nvSpPr>
          <p:spPr>
            <a:xfrm>
              <a:off x="6388525" y="137869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619" name="pl1619"/>
            <p:cNvSpPr/>
            <p:nvPr/>
          </p:nvSpPr>
          <p:spPr>
            <a:xfrm>
              <a:off x="6388525" y="120665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620" name="pl1620"/>
            <p:cNvSpPr/>
            <p:nvPr/>
          </p:nvSpPr>
          <p:spPr>
            <a:xfrm>
              <a:off x="6388525"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621" name="pl1621"/>
            <p:cNvSpPr/>
            <p:nvPr/>
          </p:nvSpPr>
          <p:spPr>
            <a:xfrm>
              <a:off x="6388525" y="137087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40651" cap="flat">
              <a:solidFill>
                <a:srgbClr val="000000">
                  <a:alpha val="100000"/>
                </a:srgbClr>
              </a:solidFill>
              <a:prstDash val="solid"/>
              <a:round/>
            </a:ln>
          </p:spPr>
          <p:txBody>
            <a:bodyPr/>
            <a:lstStyle/>
            <a:p/>
          </p:txBody>
        </p:sp>
        <p:sp>
          <p:nvSpPr>
            <p:cNvPr id="1622" name="pl1622"/>
            <p:cNvSpPr/>
            <p:nvPr/>
          </p:nvSpPr>
          <p:spPr>
            <a:xfrm>
              <a:off x="6388525" y="137087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D29300">
                  <a:alpha val="100000"/>
                </a:srgbClr>
              </a:solidFill>
              <a:prstDash val="solid"/>
              <a:round/>
            </a:ln>
          </p:spPr>
          <p:txBody>
            <a:bodyPr/>
            <a:lstStyle/>
            <a:p/>
          </p:txBody>
        </p:sp>
        <p:sp>
          <p:nvSpPr>
            <p:cNvPr id="1623" name="pl1623"/>
            <p:cNvSpPr/>
            <p:nvPr/>
          </p:nvSpPr>
          <p:spPr>
            <a:xfrm>
              <a:off x="6327681" y="143343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624" name="tx1624"/>
            <p:cNvSpPr/>
            <p:nvPr/>
          </p:nvSpPr>
          <p:spPr>
            <a:xfrm>
              <a:off x="6358380" y="12623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25" name="tx1625"/>
            <p:cNvSpPr/>
            <p:nvPr/>
          </p:nvSpPr>
          <p:spPr>
            <a:xfrm>
              <a:off x="6601757" y="12623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26" name="tx1626"/>
            <p:cNvSpPr/>
            <p:nvPr/>
          </p:nvSpPr>
          <p:spPr>
            <a:xfrm>
              <a:off x="6845133" y="12688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27" name="tx1627"/>
            <p:cNvSpPr/>
            <p:nvPr/>
          </p:nvSpPr>
          <p:spPr>
            <a:xfrm>
              <a:off x="7088510" y="12688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28" name="tx1628"/>
            <p:cNvSpPr/>
            <p:nvPr/>
          </p:nvSpPr>
          <p:spPr>
            <a:xfrm>
              <a:off x="7331886" y="12062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629" name="tx1629"/>
            <p:cNvSpPr/>
            <p:nvPr/>
          </p:nvSpPr>
          <p:spPr>
            <a:xfrm>
              <a:off x="7575262" y="12688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30" name="rc1630"/>
            <p:cNvSpPr/>
            <p:nvPr/>
          </p:nvSpPr>
          <p:spPr>
            <a:xfrm>
              <a:off x="6327681" y="1744477"/>
              <a:ext cx="1338570" cy="584946"/>
            </a:xfrm>
            <a:prstGeom prst="rect">
              <a:avLst/>
            </a:prstGeom>
            <a:solidFill>
              <a:srgbClr val="EBEBEB">
                <a:alpha val="100000"/>
              </a:srgbClr>
            </a:solidFill>
          </p:spPr>
          <p:txBody>
            <a:bodyPr/>
            <a:lstStyle/>
            <a:p/>
          </p:txBody>
        </p:sp>
        <p:sp>
          <p:nvSpPr>
            <p:cNvPr id="1631" name="pl1631"/>
            <p:cNvSpPr/>
            <p:nvPr/>
          </p:nvSpPr>
          <p:spPr>
            <a:xfrm>
              <a:off x="6327681" y="220508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32" name="pl1632"/>
            <p:cNvSpPr/>
            <p:nvPr/>
          </p:nvSpPr>
          <p:spPr>
            <a:xfrm>
              <a:off x="6327681" y="200958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33" name="pl1633"/>
            <p:cNvSpPr/>
            <p:nvPr/>
          </p:nvSpPr>
          <p:spPr>
            <a:xfrm>
              <a:off x="6327681" y="181407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34" name="pl1634"/>
            <p:cNvSpPr/>
            <p:nvPr/>
          </p:nvSpPr>
          <p:spPr>
            <a:xfrm>
              <a:off x="651021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35" name="pl1635"/>
            <p:cNvSpPr/>
            <p:nvPr/>
          </p:nvSpPr>
          <p:spPr>
            <a:xfrm>
              <a:off x="6753590"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36" name="pl1636"/>
            <p:cNvSpPr/>
            <p:nvPr/>
          </p:nvSpPr>
          <p:spPr>
            <a:xfrm>
              <a:off x="6996966"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37" name="pl1637"/>
            <p:cNvSpPr/>
            <p:nvPr/>
          </p:nvSpPr>
          <p:spPr>
            <a:xfrm>
              <a:off x="724034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38" name="pl1638"/>
            <p:cNvSpPr/>
            <p:nvPr/>
          </p:nvSpPr>
          <p:spPr>
            <a:xfrm>
              <a:off x="7483719"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39" name="pl1639"/>
            <p:cNvSpPr/>
            <p:nvPr/>
          </p:nvSpPr>
          <p:spPr>
            <a:xfrm>
              <a:off x="6327681" y="230283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40" name="pl1640"/>
            <p:cNvSpPr/>
            <p:nvPr/>
          </p:nvSpPr>
          <p:spPr>
            <a:xfrm>
              <a:off x="6327681" y="21073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41" name="pl1641"/>
            <p:cNvSpPr/>
            <p:nvPr/>
          </p:nvSpPr>
          <p:spPr>
            <a:xfrm>
              <a:off x="6327681" y="191182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42" name="pl1642"/>
            <p:cNvSpPr/>
            <p:nvPr/>
          </p:nvSpPr>
          <p:spPr>
            <a:xfrm>
              <a:off x="6388525"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43" name="pl1643"/>
            <p:cNvSpPr/>
            <p:nvPr/>
          </p:nvSpPr>
          <p:spPr>
            <a:xfrm>
              <a:off x="6631902"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44" name="pl1644"/>
            <p:cNvSpPr/>
            <p:nvPr/>
          </p:nvSpPr>
          <p:spPr>
            <a:xfrm>
              <a:off x="687527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45" name="pl1645"/>
            <p:cNvSpPr/>
            <p:nvPr/>
          </p:nvSpPr>
          <p:spPr>
            <a:xfrm>
              <a:off x="711865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46" name="pl1646"/>
            <p:cNvSpPr/>
            <p:nvPr/>
          </p:nvSpPr>
          <p:spPr>
            <a:xfrm>
              <a:off x="7362031"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47" name="pl1647"/>
            <p:cNvSpPr/>
            <p:nvPr/>
          </p:nvSpPr>
          <p:spPr>
            <a:xfrm>
              <a:off x="7605407"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48" name="pl1648"/>
            <p:cNvSpPr/>
            <p:nvPr/>
          </p:nvSpPr>
          <p:spPr>
            <a:xfrm>
              <a:off x="6388525"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649" name="pl1649"/>
            <p:cNvSpPr/>
            <p:nvPr/>
          </p:nvSpPr>
          <p:spPr>
            <a:xfrm>
              <a:off x="6388525" y="227155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40651" cap="flat">
              <a:solidFill>
                <a:srgbClr val="BEBEBE">
                  <a:alpha val="69803"/>
                </a:srgbClr>
              </a:solidFill>
              <a:prstDash val="solid"/>
              <a:round/>
            </a:ln>
          </p:spPr>
          <p:txBody>
            <a:bodyPr/>
            <a:lstStyle/>
            <a:p/>
          </p:txBody>
        </p:sp>
        <p:sp>
          <p:nvSpPr>
            <p:cNvPr id="1650" name="pl1650"/>
            <p:cNvSpPr/>
            <p:nvPr/>
          </p:nvSpPr>
          <p:spPr>
            <a:xfrm>
              <a:off x="6388525" y="227155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651" name="pl1651"/>
            <p:cNvSpPr/>
            <p:nvPr/>
          </p:nvSpPr>
          <p:spPr>
            <a:xfrm>
              <a:off x="6388525" y="219335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652" name="pl1652"/>
            <p:cNvSpPr/>
            <p:nvPr/>
          </p:nvSpPr>
          <p:spPr>
            <a:xfrm>
              <a:off x="6388525" y="219335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653" name="pl1653"/>
            <p:cNvSpPr/>
            <p:nvPr/>
          </p:nvSpPr>
          <p:spPr>
            <a:xfrm>
              <a:off x="6388525" y="224809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654" name="pl1654"/>
            <p:cNvSpPr/>
            <p:nvPr/>
          </p:nvSpPr>
          <p:spPr>
            <a:xfrm>
              <a:off x="6388525" y="224027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655" name="pl1655"/>
            <p:cNvSpPr/>
            <p:nvPr/>
          </p:nvSpPr>
          <p:spPr>
            <a:xfrm>
              <a:off x="6388525" y="219335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656" name="pl1656"/>
            <p:cNvSpPr/>
            <p:nvPr/>
          </p:nvSpPr>
          <p:spPr>
            <a:xfrm>
              <a:off x="6388525" y="220899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657" name="pl1657"/>
            <p:cNvSpPr/>
            <p:nvPr/>
          </p:nvSpPr>
          <p:spPr>
            <a:xfrm>
              <a:off x="6388525" y="227937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658" name="pl1658"/>
            <p:cNvSpPr/>
            <p:nvPr/>
          </p:nvSpPr>
          <p:spPr>
            <a:xfrm>
              <a:off x="6388525" y="226373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659" name="pl1659"/>
            <p:cNvSpPr/>
            <p:nvPr/>
          </p:nvSpPr>
          <p:spPr>
            <a:xfrm>
              <a:off x="6388525" y="227155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660" name="pl1660"/>
            <p:cNvSpPr/>
            <p:nvPr/>
          </p:nvSpPr>
          <p:spPr>
            <a:xfrm>
              <a:off x="6388525" y="227155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661" name="pl1661"/>
            <p:cNvSpPr/>
            <p:nvPr/>
          </p:nvSpPr>
          <p:spPr>
            <a:xfrm>
              <a:off x="6388525" y="230283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662" name="pl1662"/>
            <p:cNvSpPr/>
            <p:nvPr/>
          </p:nvSpPr>
          <p:spPr>
            <a:xfrm>
              <a:off x="6388525" y="196656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663" name="pl1663"/>
            <p:cNvSpPr/>
            <p:nvPr/>
          </p:nvSpPr>
          <p:spPr>
            <a:xfrm>
              <a:off x="6388525" y="218553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664" name="pl1664"/>
            <p:cNvSpPr/>
            <p:nvPr/>
          </p:nvSpPr>
          <p:spPr>
            <a:xfrm>
              <a:off x="6388525" y="224027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665" name="pl1665"/>
            <p:cNvSpPr/>
            <p:nvPr/>
          </p:nvSpPr>
          <p:spPr>
            <a:xfrm>
              <a:off x="6388525" y="2232454"/>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666" name="pl1666"/>
            <p:cNvSpPr/>
            <p:nvPr/>
          </p:nvSpPr>
          <p:spPr>
            <a:xfrm>
              <a:off x="6388525" y="2232454"/>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667" name="pl1667"/>
            <p:cNvSpPr/>
            <p:nvPr/>
          </p:nvSpPr>
          <p:spPr>
            <a:xfrm>
              <a:off x="6388525" y="219335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668" name="pl1668"/>
            <p:cNvSpPr/>
            <p:nvPr/>
          </p:nvSpPr>
          <p:spPr>
            <a:xfrm>
              <a:off x="6388525" y="227155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669" name="pl1669"/>
            <p:cNvSpPr/>
            <p:nvPr/>
          </p:nvSpPr>
          <p:spPr>
            <a:xfrm>
              <a:off x="6388525" y="2052591"/>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670" name="pl1670"/>
            <p:cNvSpPr/>
            <p:nvPr/>
          </p:nvSpPr>
          <p:spPr>
            <a:xfrm>
              <a:off x="6388525" y="225591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671" name="pl1671"/>
            <p:cNvSpPr/>
            <p:nvPr/>
          </p:nvSpPr>
          <p:spPr>
            <a:xfrm>
              <a:off x="6388525" y="227937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672" name="pl1672"/>
            <p:cNvSpPr/>
            <p:nvPr/>
          </p:nvSpPr>
          <p:spPr>
            <a:xfrm>
              <a:off x="6388525" y="221681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673" name="pl1673"/>
            <p:cNvSpPr/>
            <p:nvPr/>
          </p:nvSpPr>
          <p:spPr>
            <a:xfrm>
              <a:off x="6388525" y="2287195"/>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674" name="pl1674"/>
            <p:cNvSpPr/>
            <p:nvPr/>
          </p:nvSpPr>
          <p:spPr>
            <a:xfrm>
              <a:off x="6388525" y="210733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675" name="pl1675"/>
            <p:cNvSpPr/>
            <p:nvPr/>
          </p:nvSpPr>
          <p:spPr>
            <a:xfrm>
              <a:off x="6388525" y="2177713"/>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676" name="pl1676"/>
            <p:cNvSpPr/>
            <p:nvPr/>
          </p:nvSpPr>
          <p:spPr>
            <a:xfrm>
              <a:off x="6388525" y="212297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677" name="pl1677"/>
            <p:cNvSpPr/>
            <p:nvPr/>
          </p:nvSpPr>
          <p:spPr>
            <a:xfrm>
              <a:off x="6388525" y="2287195"/>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678" name="pl1678"/>
            <p:cNvSpPr/>
            <p:nvPr/>
          </p:nvSpPr>
          <p:spPr>
            <a:xfrm>
              <a:off x="6388525" y="212297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679" name="pl1679"/>
            <p:cNvSpPr/>
            <p:nvPr/>
          </p:nvSpPr>
          <p:spPr>
            <a:xfrm>
              <a:off x="6388525" y="226373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680" name="pl1680"/>
            <p:cNvSpPr/>
            <p:nvPr/>
          </p:nvSpPr>
          <p:spPr>
            <a:xfrm>
              <a:off x="6388525" y="218553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681" name="pl1681"/>
            <p:cNvSpPr/>
            <p:nvPr/>
          </p:nvSpPr>
          <p:spPr>
            <a:xfrm>
              <a:off x="6388525" y="227155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682" name="pl1682"/>
            <p:cNvSpPr/>
            <p:nvPr/>
          </p:nvSpPr>
          <p:spPr>
            <a:xfrm>
              <a:off x="6388525" y="227155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683" name="pl1683"/>
            <p:cNvSpPr/>
            <p:nvPr/>
          </p:nvSpPr>
          <p:spPr>
            <a:xfrm>
              <a:off x="6388525" y="224809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684" name="pl1684"/>
            <p:cNvSpPr/>
            <p:nvPr/>
          </p:nvSpPr>
          <p:spPr>
            <a:xfrm>
              <a:off x="6388525" y="207605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685" name="pl1685"/>
            <p:cNvSpPr/>
            <p:nvPr/>
          </p:nvSpPr>
          <p:spPr>
            <a:xfrm>
              <a:off x="6388525"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686" name="pl1686"/>
            <p:cNvSpPr/>
            <p:nvPr/>
          </p:nvSpPr>
          <p:spPr>
            <a:xfrm>
              <a:off x="6388525" y="227155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40651" cap="flat">
              <a:solidFill>
                <a:srgbClr val="000000">
                  <a:alpha val="100000"/>
                </a:srgbClr>
              </a:solidFill>
              <a:prstDash val="solid"/>
              <a:round/>
            </a:ln>
          </p:spPr>
          <p:txBody>
            <a:bodyPr/>
            <a:lstStyle/>
            <a:p/>
          </p:txBody>
        </p:sp>
        <p:sp>
          <p:nvSpPr>
            <p:cNvPr id="1687" name="pl1687"/>
            <p:cNvSpPr/>
            <p:nvPr/>
          </p:nvSpPr>
          <p:spPr>
            <a:xfrm>
              <a:off x="6388525" y="227155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53B400">
                  <a:alpha val="100000"/>
                </a:srgbClr>
              </a:solidFill>
              <a:prstDash val="solid"/>
              <a:round/>
            </a:ln>
          </p:spPr>
          <p:txBody>
            <a:bodyPr/>
            <a:lstStyle/>
            <a:p/>
          </p:txBody>
        </p:sp>
        <p:sp>
          <p:nvSpPr>
            <p:cNvPr id="1688" name="pl1688"/>
            <p:cNvSpPr/>
            <p:nvPr/>
          </p:nvSpPr>
          <p:spPr>
            <a:xfrm>
              <a:off x="6327681" y="230283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689" name="tx1689"/>
            <p:cNvSpPr/>
            <p:nvPr/>
          </p:nvSpPr>
          <p:spPr>
            <a:xfrm>
              <a:off x="6358380" y="21317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90" name="tx1690"/>
            <p:cNvSpPr/>
            <p:nvPr/>
          </p:nvSpPr>
          <p:spPr>
            <a:xfrm>
              <a:off x="6601757" y="213174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691" name="tx1691"/>
            <p:cNvSpPr/>
            <p:nvPr/>
          </p:nvSpPr>
          <p:spPr>
            <a:xfrm>
              <a:off x="6845133" y="21239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692" name="tx1692"/>
            <p:cNvSpPr/>
            <p:nvPr/>
          </p:nvSpPr>
          <p:spPr>
            <a:xfrm>
              <a:off x="7088510" y="210859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693" name="tx1693"/>
            <p:cNvSpPr/>
            <p:nvPr/>
          </p:nvSpPr>
          <p:spPr>
            <a:xfrm>
              <a:off x="7331886" y="211472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694" name="tx1694"/>
            <p:cNvSpPr/>
            <p:nvPr/>
          </p:nvSpPr>
          <p:spPr>
            <a:xfrm>
              <a:off x="7575262"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95" name="rc1695"/>
            <p:cNvSpPr/>
            <p:nvPr/>
          </p:nvSpPr>
          <p:spPr>
            <a:xfrm>
              <a:off x="6327681" y="2613875"/>
              <a:ext cx="1338570" cy="584946"/>
            </a:xfrm>
            <a:prstGeom prst="rect">
              <a:avLst/>
            </a:prstGeom>
            <a:solidFill>
              <a:srgbClr val="EBEBEB">
                <a:alpha val="100000"/>
              </a:srgbClr>
            </a:solidFill>
          </p:spPr>
          <p:txBody>
            <a:bodyPr/>
            <a:lstStyle/>
            <a:p/>
          </p:txBody>
        </p:sp>
        <p:sp>
          <p:nvSpPr>
            <p:cNvPr id="1696" name="pl1696"/>
            <p:cNvSpPr/>
            <p:nvPr/>
          </p:nvSpPr>
          <p:spPr>
            <a:xfrm>
              <a:off x="6327681" y="307448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97" name="pl1697"/>
            <p:cNvSpPr/>
            <p:nvPr/>
          </p:nvSpPr>
          <p:spPr>
            <a:xfrm>
              <a:off x="6327681" y="28789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98" name="pl1698"/>
            <p:cNvSpPr/>
            <p:nvPr/>
          </p:nvSpPr>
          <p:spPr>
            <a:xfrm>
              <a:off x="6327681" y="26834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99" name="pl1699"/>
            <p:cNvSpPr/>
            <p:nvPr/>
          </p:nvSpPr>
          <p:spPr>
            <a:xfrm>
              <a:off x="651021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00" name="pl1700"/>
            <p:cNvSpPr/>
            <p:nvPr/>
          </p:nvSpPr>
          <p:spPr>
            <a:xfrm>
              <a:off x="6753590"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01" name="pl1701"/>
            <p:cNvSpPr/>
            <p:nvPr/>
          </p:nvSpPr>
          <p:spPr>
            <a:xfrm>
              <a:off x="6996966"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02" name="pl1702"/>
            <p:cNvSpPr/>
            <p:nvPr/>
          </p:nvSpPr>
          <p:spPr>
            <a:xfrm>
              <a:off x="724034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03" name="pl1703"/>
            <p:cNvSpPr/>
            <p:nvPr/>
          </p:nvSpPr>
          <p:spPr>
            <a:xfrm>
              <a:off x="7483719"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04" name="pl1704"/>
            <p:cNvSpPr/>
            <p:nvPr/>
          </p:nvSpPr>
          <p:spPr>
            <a:xfrm>
              <a:off x="6327681" y="317223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05" name="pl1705"/>
            <p:cNvSpPr/>
            <p:nvPr/>
          </p:nvSpPr>
          <p:spPr>
            <a:xfrm>
              <a:off x="6327681" y="297672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06" name="pl1706"/>
            <p:cNvSpPr/>
            <p:nvPr/>
          </p:nvSpPr>
          <p:spPr>
            <a:xfrm>
              <a:off x="6327681" y="27812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07" name="pl1707"/>
            <p:cNvSpPr/>
            <p:nvPr/>
          </p:nvSpPr>
          <p:spPr>
            <a:xfrm>
              <a:off x="6388525"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08" name="pl1708"/>
            <p:cNvSpPr/>
            <p:nvPr/>
          </p:nvSpPr>
          <p:spPr>
            <a:xfrm>
              <a:off x="6631902"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09" name="pl1709"/>
            <p:cNvSpPr/>
            <p:nvPr/>
          </p:nvSpPr>
          <p:spPr>
            <a:xfrm>
              <a:off x="687527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10" name="pl1710"/>
            <p:cNvSpPr/>
            <p:nvPr/>
          </p:nvSpPr>
          <p:spPr>
            <a:xfrm>
              <a:off x="711865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11" name="pl1711"/>
            <p:cNvSpPr/>
            <p:nvPr/>
          </p:nvSpPr>
          <p:spPr>
            <a:xfrm>
              <a:off x="7362031"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12" name="pl1712"/>
            <p:cNvSpPr/>
            <p:nvPr/>
          </p:nvSpPr>
          <p:spPr>
            <a:xfrm>
              <a:off x="7605407"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13" name="pl1713"/>
            <p:cNvSpPr/>
            <p:nvPr/>
          </p:nvSpPr>
          <p:spPr>
            <a:xfrm>
              <a:off x="6388525"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714" name="pl1714"/>
            <p:cNvSpPr/>
            <p:nvPr/>
          </p:nvSpPr>
          <p:spPr>
            <a:xfrm>
              <a:off x="6388525" y="3101851"/>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40651" cap="flat">
              <a:solidFill>
                <a:srgbClr val="BEBEBE">
                  <a:alpha val="69803"/>
                </a:srgbClr>
              </a:solidFill>
              <a:prstDash val="solid"/>
              <a:round/>
            </a:ln>
          </p:spPr>
          <p:txBody>
            <a:bodyPr/>
            <a:lstStyle/>
            <a:p/>
          </p:txBody>
        </p:sp>
        <p:sp>
          <p:nvSpPr>
            <p:cNvPr id="1715" name="pl1715"/>
            <p:cNvSpPr/>
            <p:nvPr/>
          </p:nvSpPr>
          <p:spPr>
            <a:xfrm>
              <a:off x="6388525" y="3140952"/>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716" name="pl1716"/>
            <p:cNvSpPr/>
            <p:nvPr/>
          </p:nvSpPr>
          <p:spPr>
            <a:xfrm>
              <a:off x="6388525" y="3062750"/>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717" name="pl1717"/>
            <p:cNvSpPr/>
            <p:nvPr/>
          </p:nvSpPr>
          <p:spPr>
            <a:xfrm>
              <a:off x="6388525" y="3062750"/>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718" name="pl1718"/>
            <p:cNvSpPr/>
            <p:nvPr/>
          </p:nvSpPr>
          <p:spPr>
            <a:xfrm>
              <a:off x="6388525" y="3117491"/>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719" name="pl1719"/>
            <p:cNvSpPr/>
            <p:nvPr/>
          </p:nvSpPr>
          <p:spPr>
            <a:xfrm>
              <a:off x="6388525" y="3109671"/>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720" name="pl1720"/>
            <p:cNvSpPr/>
            <p:nvPr/>
          </p:nvSpPr>
          <p:spPr>
            <a:xfrm>
              <a:off x="6388525" y="3062750"/>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721" name="pl1721"/>
            <p:cNvSpPr/>
            <p:nvPr/>
          </p:nvSpPr>
          <p:spPr>
            <a:xfrm>
              <a:off x="6388525" y="3078391"/>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722" name="pl1722"/>
            <p:cNvSpPr/>
            <p:nvPr/>
          </p:nvSpPr>
          <p:spPr>
            <a:xfrm>
              <a:off x="6388525" y="3148772"/>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723" name="pl1723"/>
            <p:cNvSpPr/>
            <p:nvPr/>
          </p:nvSpPr>
          <p:spPr>
            <a:xfrm>
              <a:off x="6388525" y="3133132"/>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724" name="pl1724"/>
            <p:cNvSpPr/>
            <p:nvPr/>
          </p:nvSpPr>
          <p:spPr>
            <a:xfrm>
              <a:off x="6388525" y="3140952"/>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725" name="pl1725"/>
            <p:cNvSpPr/>
            <p:nvPr/>
          </p:nvSpPr>
          <p:spPr>
            <a:xfrm>
              <a:off x="6388525" y="3140952"/>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726" name="pl1726"/>
            <p:cNvSpPr/>
            <p:nvPr/>
          </p:nvSpPr>
          <p:spPr>
            <a:xfrm>
              <a:off x="6388525" y="3172232"/>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727" name="pl1727"/>
            <p:cNvSpPr/>
            <p:nvPr/>
          </p:nvSpPr>
          <p:spPr>
            <a:xfrm>
              <a:off x="6388525" y="2835966"/>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728" name="pl1728"/>
            <p:cNvSpPr/>
            <p:nvPr/>
          </p:nvSpPr>
          <p:spPr>
            <a:xfrm>
              <a:off x="6388525" y="3054930"/>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729" name="pl1729"/>
            <p:cNvSpPr/>
            <p:nvPr/>
          </p:nvSpPr>
          <p:spPr>
            <a:xfrm>
              <a:off x="6388525" y="3109671"/>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730" name="pl1730"/>
            <p:cNvSpPr/>
            <p:nvPr/>
          </p:nvSpPr>
          <p:spPr>
            <a:xfrm>
              <a:off x="6388525" y="3101851"/>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731" name="pl1731"/>
            <p:cNvSpPr/>
            <p:nvPr/>
          </p:nvSpPr>
          <p:spPr>
            <a:xfrm>
              <a:off x="6388525" y="3101851"/>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732" name="pl1732"/>
            <p:cNvSpPr/>
            <p:nvPr/>
          </p:nvSpPr>
          <p:spPr>
            <a:xfrm>
              <a:off x="6388525" y="3062750"/>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733" name="pl1733"/>
            <p:cNvSpPr/>
            <p:nvPr/>
          </p:nvSpPr>
          <p:spPr>
            <a:xfrm>
              <a:off x="6388525" y="3140952"/>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734" name="pl1734"/>
            <p:cNvSpPr/>
            <p:nvPr/>
          </p:nvSpPr>
          <p:spPr>
            <a:xfrm>
              <a:off x="6388525" y="2921988"/>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735" name="pl1735"/>
            <p:cNvSpPr/>
            <p:nvPr/>
          </p:nvSpPr>
          <p:spPr>
            <a:xfrm>
              <a:off x="6388525" y="3125311"/>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736" name="pl1736"/>
            <p:cNvSpPr/>
            <p:nvPr/>
          </p:nvSpPr>
          <p:spPr>
            <a:xfrm>
              <a:off x="6388525" y="3148772"/>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737" name="pl1737"/>
            <p:cNvSpPr/>
            <p:nvPr/>
          </p:nvSpPr>
          <p:spPr>
            <a:xfrm>
              <a:off x="6388525" y="3086211"/>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738" name="pl1738"/>
            <p:cNvSpPr/>
            <p:nvPr/>
          </p:nvSpPr>
          <p:spPr>
            <a:xfrm>
              <a:off x="6388525" y="3156592"/>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739" name="pl1739"/>
            <p:cNvSpPr/>
            <p:nvPr/>
          </p:nvSpPr>
          <p:spPr>
            <a:xfrm>
              <a:off x="6388525" y="2976729"/>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740" name="pl1740"/>
            <p:cNvSpPr/>
            <p:nvPr/>
          </p:nvSpPr>
          <p:spPr>
            <a:xfrm>
              <a:off x="6388525" y="3047110"/>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741" name="pl1741"/>
            <p:cNvSpPr/>
            <p:nvPr/>
          </p:nvSpPr>
          <p:spPr>
            <a:xfrm>
              <a:off x="6388525" y="2992369"/>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742" name="pl1742"/>
            <p:cNvSpPr/>
            <p:nvPr/>
          </p:nvSpPr>
          <p:spPr>
            <a:xfrm>
              <a:off x="6388525" y="3156592"/>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743" name="pl1743"/>
            <p:cNvSpPr/>
            <p:nvPr/>
          </p:nvSpPr>
          <p:spPr>
            <a:xfrm>
              <a:off x="6388525" y="2992369"/>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744" name="pl1744"/>
            <p:cNvSpPr/>
            <p:nvPr/>
          </p:nvSpPr>
          <p:spPr>
            <a:xfrm>
              <a:off x="6388525" y="3133132"/>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745" name="pl1745"/>
            <p:cNvSpPr/>
            <p:nvPr/>
          </p:nvSpPr>
          <p:spPr>
            <a:xfrm>
              <a:off x="6388525" y="3054930"/>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746" name="pl1746"/>
            <p:cNvSpPr/>
            <p:nvPr/>
          </p:nvSpPr>
          <p:spPr>
            <a:xfrm>
              <a:off x="6388525" y="3140952"/>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747" name="pl1747"/>
            <p:cNvSpPr/>
            <p:nvPr/>
          </p:nvSpPr>
          <p:spPr>
            <a:xfrm>
              <a:off x="6388525" y="3140952"/>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748" name="pl1748"/>
            <p:cNvSpPr/>
            <p:nvPr/>
          </p:nvSpPr>
          <p:spPr>
            <a:xfrm>
              <a:off x="6388525" y="3117491"/>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749" name="pl1749"/>
            <p:cNvSpPr/>
            <p:nvPr/>
          </p:nvSpPr>
          <p:spPr>
            <a:xfrm>
              <a:off x="6388525" y="2945448"/>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750" name="pl1750"/>
            <p:cNvSpPr/>
            <p:nvPr/>
          </p:nvSpPr>
          <p:spPr>
            <a:xfrm>
              <a:off x="6388525"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751" name="pl1751"/>
            <p:cNvSpPr/>
            <p:nvPr/>
          </p:nvSpPr>
          <p:spPr>
            <a:xfrm>
              <a:off x="6388525" y="3101851"/>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40651" cap="flat">
              <a:solidFill>
                <a:srgbClr val="000000">
                  <a:alpha val="100000"/>
                </a:srgbClr>
              </a:solidFill>
              <a:prstDash val="solid"/>
              <a:round/>
            </a:ln>
          </p:spPr>
          <p:txBody>
            <a:bodyPr/>
            <a:lstStyle/>
            <a:p/>
          </p:txBody>
        </p:sp>
        <p:sp>
          <p:nvSpPr>
            <p:cNvPr id="1752" name="pl1752"/>
            <p:cNvSpPr/>
            <p:nvPr/>
          </p:nvSpPr>
          <p:spPr>
            <a:xfrm>
              <a:off x="6388525" y="3101851"/>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00C1A8">
                  <a:alpha val="100000"/>
                </a:srgbClr>
              </a:solidFill>
              <a:prstDash val="solid"/>
              <a:round/>
            </a:ln>
          </p:spPr>
          <p:txBody>
            <a:bodyPr/>
            <a:lstStyle/>
            <a:p/>
          </p:txBody>
        </p:sp>
        <p:sp>
          <p:nvSpPr>
            <p:cNvPr id="1753" name="pl1753"/>
            <p:cNvSpPr/>
            <p:nvPr/>
          </p:nvSpPr>
          <p:spPr>
            <a:xfrm>
              <a:off x="6327681" y="3172232"/>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754" name="tx1754"/>
            <p:cNvSpPr/>
            <p:nvPr/>
          </p:nvSpPr>
          <p:spPr>
            <a:xfrm>
              <a:off x="6358380" y="30011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755" name="tx1755"/>
            <p:cNvSpPr/>
            <p:nvPr/>
          </p:nvSpPr>
          <p:spPr>
            <a:xfrm>
              <a:off x="6601757" y="297799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756" name="tx1756"/>
            <p:cNvSpPr/>
            <p:nvPr/>
          </p:nvSpPr>
          <p:spPr>
            <a:xfrm>
              <a:off x="6845133" y="2937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757" name="tx1757"/>
            <p:cNvSpPr/>
            <p:nvPr/>
          </p:nvSpPr>
          <p:spPr>
            <a:xfrm>
              <a:off x="7088510" y="29450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758" name="tx1758"/>
            <p:cNvSpPr/>
            <p:nvPr/>
          </p:nvSpPr>
          <p:spPr>
            <a:xfrm>
              <a:off x="7331886" y="29933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759" name="tx1759"/>
            <p:cNvSpPr/>
            <p:nvPr/>
          </p:nvSpPr>
          <p:spPr>
            <a:xfrm>
              <a:off x="7575262" y="295554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760" name="rc1760"/>
            <p:cNvSpPr/>
            <p:nvPr/>
          </p:nvSpPr>
          <p:spPr>
            <a:xfrm>
              <a:off x="6327681" y="3483272"/>
              <a:ext cx="1338570" cy="584946"/>
            </a:xfrm>
            <a:prstGeom prst="rect">
              <a:avLst/>
            </a:prstGeom>
            <a:solidFill>
              <a:srgbClr val="EBEBEB">
                <a:alpha val="100000"/>
              </a:srgbClr>
            </a:solidFill>
          </p:spPr>
          <p:txBody>
            <a:bodyPr/>
            <a:lstStyle/>
            <a:p/>
          </p:txBody>
        </p:sp>
        <p:sp>
          <p:nvSpPr>
            <p:cNvPr id="1761" name="pl1761"/>
            <p:cNvSpPr/>
            <p:nvPr/>
          </p:nvSpPr>
          <p:spPr>
            <a:xfrm>
              <a:off x="6327681" y="394387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62" name="pl1762"/>
            <p:cNvSpPr/>
            <p:nvPr/>
          </p:nvSpPr>
          <p:spPr>
            <a:xfrm>
              <a:off x="6327681" y="37483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63" name="pl1763"/>
            <p:cNvSpPr/>
            <p:nvPr/>
          </p:nvSpPr>
          <p:spPr>
            <a:xfrm>
              <a:off x="6327681" y="355287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64" name="pl1764"/>
            <p:cNvSpPr/>
            <p:nvPr/>
          </p:nvSpPr>
          <p:spPr>
            <a:xfrm>
              <a:off x="651021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65" name="pl1765"/>
            <p:cNvSpPr/>
            <p:nvPr/>
          </p:nvSpPr>
          <p:spPr>
            <a:xfrm>
              <a:off x="6753590"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66" name="pl1766"/>
            <p:cNvSpPr/>
            <p:nvPr/>
          </p:nvSpPr>
          <p:spPr>
            <a:xfrm>
              <a:off x="6996966"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67" name="pl1767"/>
            <p:cNvSpPr/>
            <p:nvPr/>
          </p:nvSpPr>
          <p:spPr>
            <a:xfrm>
              <a:off x="724034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68" name="pl1768"/>
            <p:cNvSpPr/>
            <p:nvPr/>
          </p:nvSpPr>
          <p:spPr>
            <a:xfrm>
              <a:off x="7483719"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69" name="pl1769"/>
            <p:cNvSpPr/>
            <p:nvPr/>
          </p:nvSpPr>
          <p:spPr>
            <a:xfrm>
              <a:off x="6327681" y="404163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70" name="pl1770"/>
            <p:cNvSpPr/>
            <p:nvPr/>
          </p:nvSpPr>
          <p:spPr>
            <a:xfrm>
              <a:off x="6327681" y="38461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71" name="pl1771"/>
            <p:cNvSpPr/>
            <p:nvPr/>
          </p:nvSpPr>
          <p:spPr>
            <a:xfrm>
              <a:off x="6327681" y="365062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72" name="pl1772"/>
            <p:cNvSpPr/>
            <p:nvPr/>
          </p:nvSpPr>
          <p:spPr>
            <a:xfrm>
              <a:off x="6388525"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73" name="pl1773"/>
            <p:cNvSpPr/>
            <p:nvPr/>
          </p:nvSpPr>
          <p:spPr>
            <a:xfrm>
              <a:off x="6631902"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74" name="pl1774"/>
            <p:cNvSpPr/>
            <p:nvPr/>
          </p:nvSpPr>
          <p:spPr>
            <a:xfrm>
              <a:off x="687527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75" name="pl1775"/>
            <p:cNvSpPr/>
            <p:nvPr/>
          </p:nvSpPr>
          <p:spPr>
            <a:xfrm>
              <a:off x="711865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76" name="pl1776"/>
            <p:cNvSpPr/>
            <p:nvPr/>
          </p:nvSpPr>
          <p:spPr>
            <a:xfrm>
              <a:off x="7362031"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77" name="pl1777"/>
            <p:cNvSpPr/>
            <p:nvPr/>
          </p:nvSpPr>
          <p:spPr>
            <a:xfrm>
              <a:off x="7605407"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78" name="pl1778"/>
            <p:cNvSpPr/>
            <p:nvPr/>
          </p:nvSpPr>
          <p:spPr>
            <a:xfrm>
              <a:off x="6388525"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779" name="pl1779"/>
            <p:cNvSpPr/>
            <p:nvPr/>
          </p:nvSpPr>
          <p:spPr>
            <a:xfrm>
              <a:off x="6388525" y="3955608"/>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40651" cap="flat">
              <a:solidFill>
                <a:srgbClr val="BEBEBE">
                  <a:alpha val="69803"/>
                </a:srgbClr>
              </a:solidFill>
              <a:prstDash val="solid"/>
              <a:round/>
            </a:ln>
          </p:spPr>
          <p:txBody>
            <a:bodyPr/>
            <a:lstStyle/>
            <a:p/>
          </p:txBody>
        </p:sp>
        <p:sp>
          <p:nvSpPr>
            <p:cNvPr id="1780" name="pl1780"/>
            <p:cNvSpPr/>
            <p:nvPr/>
          </p:nvSpPr>
          <p:spPr>
            <a:xfrm>
              <a:off x="6388525" y="4010349"/>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781" name="pl1781"/>
            <p:cNvSpPr/>
            <p:nvPr/>
          </p:nvSpPr>
          <p:spPr>
            <a:xfrm>
              <a:off x="6388525" y="3932148"/>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782" name="pl1782"/>
            <p:cNvSpPr/>
            <p:nvPr/>
          </p:nvSpPr>
          <p:spPr>
            <a:xfrm>
              <a:off x="6388525" y="3932148"/>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783" name="pl1783"/>
            <p:cNvSpPr/>
            <p:nvPr/>
          </p:nvSpPr>
          <p:spPr>
            <a:xfrm>
              <a:off x="6388525" y="3986889"/>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784" name="pl1784"/>
            <p:cNvSpPr/>
            <p:nvPr/>
          </p:nvSpPr>
          <p:spPr>
            <a:xfrm>
              <a:off x="6388525" y="3979069"/>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785" name="pl1785"/>
            <p:cNvSpPr/>
            <p:nvPr/>
          </p:nvSpPr>
          <p:spPr>
            <a:xfrm>
              <a:off x="6388525" y="3932148"/>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786" name="pl1786"/>
            <p:cNvSpPr/>
            <p:nvPr/>
          </p:nvSpPr>
          <p:spPr>
            <a:xfrm>
              <a:off x="6388525" y="3947788"/>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787" name="pl1787"/>
            <p:cNvSpPr/>
            <p:nvPr/>
          </p:nvSpPr>
          <p:spPr>
            <a:xfrm>
              <a:off x="6388525" y="4018169"/>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788" name="pl1788"/>
            <p:cNvSpPr/>
            <p:nvPr/>
          </p:nvSpPr>
          <p:spPr>
            <a:xfrm>
              <a:off x="6388525" y="4002529"/>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789" name="pl1789"/>
            <p:cNvSpPr/>
            <p:nvPr/>
          </p:nvSpPr>
          <p:spPr>
            <a:xfrm>
              <a:off x="6388525" y="4010349"/>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790" name="pl1790"/>
            <p:cNvSpPr/>
            <p:nvPr/>
          </p:nvSpPr>
          <p:spPr>
            <a:xfrm>
              <a:off x="6388525" y="4010349"/>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791" name="pl1791"/>
            <p:cNvSpPr/>
            <p:nvPr/>
          </p:nvSpPr>
          <p:spPr>
            <a:xfrm>
              <a:off x="6388525" y="404163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792" name="pl1792"/>
            <p:cNvSpPr/>
            <p:nvPr/>
          </p:nvSpPr>
          <p:spPr>
            <a:xfrm>
              <a:off x="6388525" y="3705364"/>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793" name="pl1793"/>
            <p:cNvSpPr/>
            <p:nvPr/>
          </p:nvSpPr>
          <p:spPr>
            <a:xfrm>
              <a:off x="6388525" y="3924328"/>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794" name="pl1794"/>
            <p:cNvSpPr/>
            <p:nvPr/>
          </p:nvSpPr>
          <p:spPr>
            <a:xfrm>
              <a:off x="6388525" y="3979069"/>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795" name="pl1795"/>
            <p:cNvSpPr/>
            <p:nvPr/>
          </p:nvSpPr>
          <p:spPr>
            <a:xfrm>
              <a:off x="6388525" y="3971249"/>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796" name="pl1796"/>
            <p:cNvSpPr/>
            <p:nvPr/>
          </p:nvSpPr>
          <p:spPr>
            <a:xfrm>
              <a:off x="6388525" y="3971249"/>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797" name="pl1797"/>
            <p:cNvSpPr/>
            <p:nvPr/>
          </p:nvSpPr>
          <p:spPr>
            <a:xfrm>
              <a:off x="6388525" y="3932148"/>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798" name="pl1798"/>
            <p:cNvSpPr/>
            <p:nvPr/>
          </p:nvSpPr>
          <p:spPr>
            <a:xfrm>
              <a:off x="6388525" y="4010349"/>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799" name="pl1799"/>
            <p:cNvSpPr/>
            <p:nvPr/>
          </p:nvSpPr>
          <p:spPr>
            <a:xfrm>
              <a:off x="6388525" y="3791385"/>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800" name="pl1800"/>
            <p:cNvSpPr/>
            <p:nvPr/>
          </p:nvSpPr>
          <p:spPr>
            <a:xfrm>
              <a:off x="6388525" y="3994709"/>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801" name="pl1801"/>
            <p:cNvSpPr/>
            <p:nvPr/>
          </p:nvSpPr>
          <p:spPr>
            <a:xfrm>
              <a:off x="6388525" y="4018169"/>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802" name="pl1802"/>
            <p:cNvSpPr/>
            <p:nvPr/>
          </p:nvSpPr>
          <p:spPr>
            <a:xfrm>
              <a:off x="6388525" y="3955608"/>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803" name="pl1803"/>
            <p:cNvSpPr/>
            <p:nvPr/>
          </p:nvSpPr>
          <p:spPr>
            <a:xfrm>
              <a:off x="6388525" y="4025989"/>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804" name="pl1804"/>
            <p:cNvSpPr/>
            <p:nvPr/>
          </p:nvSpPr>
          <p:spPr>
            <a:xfrm>
              <a:off x="6388525" y="3846126"/>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805" name="pl1805"/>
            <p:cNvSpPr/>
            <p:nvPr/>
          </p:nvSpPr>
          <p:spPr>
            <a:xfrm>
              <a:off x="6388525" y="3916508"/>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806" name="pl1806"/>
            <p:cNvSpPr/>
            <p:nvPr/>
          </p:nvSpPr>
          <p:spPr>
            <a:xfrm>
              <a:off x="6388525" y="3861767"/>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807" name="pl1807"/>
            <p:cNvSpPr/>
            <p:nvPr/>
          </p:nvSpPr>
          <p:spPr>
            <a:xfrm>
              <a:off x="6388525" y="4025989"/>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808" name="pl1808"/>
            <p:cNvSpPr/>
            <p:nvPr/>
          </p:nvSpPr>
          <p:spPr>
            <a:xfrm>
              <a:off x="6388525" y="3861767"/>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809" name="pl1809"/>
            <p:cNvSpPr/>
            <p:nvPr/>
          </p:nvSpPr>
          <p:spPr>
            <a:xfrm>
              <a:off x="6388525" y="4002529"/>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810" name="pl1810"/>
            <p:cNvSpPr/>
            <p:nvPr/>
          </p:nvSpPr>
          <p:spPr>
            <a:xfrm>
              <a:off x="6388525" y="3924328"/>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811" name="pl1811"/>
            <p:cNvSpPr/>
            <p:nvPr/>
          </p:nvSpPr>
          <p:spPr>
            <a:xfrm>
              <a:off x="6388525" y="4010349"/>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812" name="pl1812"/>
            <p:cNvSpPr/>
            <p:nvPr/>
          </p:nvSpPr>
          <p:spPr>
            <a:xfrm>
              <a:off x="6388525" y="4010349"/>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813" name="pl1813"/>
            <p:cNvSpPr/>
            <p:nvPr/>
          </p:nvSpPr>
          <p:spPr>
            <a:xfrm>
              <a:off x="6388525" y="3986889"/>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814" name="pl1814"/>
            <p:cNvSpPr/>
            <p:nvPr/>
          </p:nvSpPr>
          <p:spPr>
            <a:xfrm>
              <a:off x="6388525" y="3814846"/>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815" name="pl1815"/>
            <p:cNvSpPr/>
            <p:nvPr/>
          </p:nvSpPr>
          <p:spPr>
            <a:xfrm>
              <a:off x="6388525"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816" name="pl1816"/>
            <p:cNvSpPr/>
            <p:nvPr/>
          </p:nvSpPr>
          <p:spPr>
            <a:xfrm>
              <a:off x="6388525" y="3955608"/>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40651" cap="flat">
              <a:solidFill>
                <a:srgbClr val="000000">
                  <a:alpha val="100000"/>
                </a:srgbClr>
              </a:solidFill>
              <a:prstDash val="solid"/>
              <a:round/>
            </a:ln>
          </p:spPr>
          <p:txBody>
            <a:bodyPr/>
            <a:lstStyle/>
            <a:p/>
          </p:txBody>
        </p:sp>
        <p:sp>
          <p:nvSpPr>
            <p:cNvPr id="1817" name="pl1817"/>
            <p:cNvSpPr/>
            <p:nvPr/>
          </p:nvSpPr>
          <p:spPr>
            <a:xfrm>
              <a:off x="6388525" y="3955608"/>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00A8FF">
                  <a:alpha val="100000"/>
                </a:srgbClr>
              </a:solidFill>
              <a:prstDash val="solid"/>
              <a:round/>
            </a:ln>
          </p:spPr>
          <p:txBody>
            <a:bodyPr/>
            <a:lstStyle/>
            <a:p/>
          </p:txBody>
        </p:sp>
        <p:sp>
          <p:nvSpPr>
            <p:cNvPr id="1818" name="pl1818"/>
            <p:cNvSpPr/>
            <p:nvPr/>
          </p:nvSpPr>
          <p:spPr>
            <a:xfrm>
              <a:off x="6327681" y="404163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819" name="tx1819"/>
            <p:cNvSpPr/>
            <p:nvPr/>
          </p:nvSpPr>
          <p:spPr>
            <a:xfrm>
              <a:off x="6358380" y="38627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820" name="tx1820"/>
            <p:cNvSpPr/>
            <p:nvPr/>
          </p:nvSpPr>
          <p:spPr>
            <a:xfrm>
              <a:off x="6601757" y="38627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821" name="tx1821"/>
            <p:cNvSpPr/>
            <p:nvPr/>
          </p:nvSpPr>
          <p:spPr>
            <a:xfrm>
              <a:off x="6845133" y="38301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822" name="tx1822"/>
            <p:cNvSpPr/>
            <p:nvPr/>
          </p:nvSpPr>
          <p:spPr>
            <a:xfrm>
              <a:off x="7088510" y="38301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823" name="tx1823"/>
            <p:cNvSpPr/>
            <p:nvPr/>
          </p:nvSpPr>
          <p:spPr>
            <a:xfrm>
              <a:off x="7301741" y="37923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824" name="tx1824"/>
            <p:cNvSpPr/>
            <p:nvPr/>
          </p:nvSpPr>
          <p:spPr>
            <a:xfrm>
              <a:off x="7575262" y="384739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825" name="rc1825"/>
            <p:cNvSpPr/>
            <p:nvPr/>
          </p:nvSpPr>
          <p:spPr>
            <a:xfrm>
              <a:off x="6327681" y="4352670"/>
              <a:ext cx="1338570" cy="584946"/>
            </a:xfrm>
            <a:prstGeom prst="rect">
              <a:avLst/>
            </a:prstGeom>
            <a:solidFill>
              <a:srgbClr val="EBEBEB">
                <a:alpha val="100000"/>
              </a:srgbClr>
            </a:solidFill>
          </p:spPr>
          <p:txBody>
            <a:bodyPr/>
            <a:lstStyle/>
            <a:p/>
          </p:txBody>
        </p:sp>
        <p:sp>
          <p:nvSpPr>
            <p:cNvPr id="1826" name="pl1826"/>
            <p:cNvSpPr/>
            <p:nvPr/>
          </p:nvSpPr>
          <p:spPr>
            <a:xfrm>
              <a:off x="6327681" y="48132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27" name="pl1827"/>
            <p:cNvSpPr/>
            <p:nvPr/>
          </p:nvSpPr>
          <p:spPr>
            <a:xfrm>
              <a:off x="6327681" y="46177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28" name="pl1828"/>
            <p:cNvSpPr/>
            <p:nvPr/>
          </p:nvSpPr>
          <p:spPr>
            <a:xfrm>
              <a:off x="6327681" y="442226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29" name="pl1829"/>
            <p:cNvSpPr/>
            <p:nvPr/>
          </p:nvSpPr>
          <p:spPr>
            <a:xfrm>
              <a:off x="651021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30" name="pl1830"/>
            <p:cNvSpPr/>
            <p:nvPr/>
          </p:nvSpPr>
          <p:spPr>
            <a:xfrm>
              <a:off x="6753590"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31" name="pl1831"/>
            <p:cNvSpPr/>
            <p:nvPr/>
          </p:nvSpPr>
          <p:spPr>
            <a:xfrm>
              <a:off x="6996966"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32" name="pl1832"/>
            <p:cNvSpPr/>
            <p:nvPr/>
          </p:nvSpPr>
          <p:spPr>
            <a:xfrm>
              <a:off x="724034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33" name="pl1833"/>
            <p:cNvSpPr/>
            <p:nvPr/>
          </p:nvSpPr>
          <p:spPr>
            <a:xfrm>
              <a:off x="7483719"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34" name="pl1834"/>
            <p:cNvSpPr/>
            <p:nvPr/>
          </p:nvSpPr>
          <p:spPr>
            <a:xfrm>
              <a:off x="6327681" y="491102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35" name="pl1835"/>
            <p:cNvSpPr/>
            <p:nvPr/>
          </p:nvSpPr>
          <p:spPr>
            <a:xfrm>
              <a:off x="6327681" y="47155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36" name="pl1836"/>
            <p:cNvSpPr/>
            <p:nvPr/>
          </p:nvSpPr>
          <p:spPr>
            <a:xfrm>
              <a:off x="6327681" y="452002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37" name="pl1837"/>
            <p:cNvSpPr/>
            <p:nvPr/>
          </p:nvSpPr>
          <p:spPr>
            <a:xfrm>
              <a:off x="6388525"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38" name="pl1838"/>
            <p:cNvSpPr/>
            <p:nvPr/>
          </p:nvSpPr>
          <p:spPr>
            <a:xfrm>
              <a:off x="6631902"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39" name="pl1839"/>
            <p:cNvSpPr/>
            <p:nvPr/>
          </p:nvSpPr>
          <p:spPr>
            <a:xfrm>
              <a:off x="687527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40" name="pl1840"/>
            <p:cNvSpPr/>
            <p:nvPr/>
          </p:nvSpPr>
          <p:spPr>
            <a:xfrm>
              <a:off x="711865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41" name="pl1841"/>
            <p:cNvSpPr/>
            <p:nvPr/>
          </p:nvSpPr>
          <p:spPr>
            <a:xfrm>
              <a:off x="7362031"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42" name="pl1842"/>
            <p:cNvSpPr/>
            <p:nvPr/>
          </p:nvSpPr>
          <p:spPr>
            <a:xfrm>
              <a:off x="7605407"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43" name="pl1843"/>
            <p:cNvSpPr/>
            <p:nvPr/>
          </p:nvSpPr>
          <p:spPr>
            <a:xfrm>
              <a:off x="6388525"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844" name="pl1844"/>
            <p:cNvSpPr/>
            <p:nvPr/>
          </p:nvSpPr>
          <p:spPr>
            <a:xfrm>
              <a:off x="6388525" y="473116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40651" cap="flat">
              <a:solidFill>
                <a:srgbClr val="BEBEBE">
                  <a:alpha val="69803"/>
                </a:srgbClr>
              </a:solidFill>
              <a:prstDash val="solid"/>
              <a:round/>
            </a:ln>
          </p:spPr>
          <p:txBody>
            <a:bodyPr/>
            <a:lstStyle/>
            <a:p/>
          </p:txBody>
        </p:sp>
        <p:sp>
          <p:nvSpPr>
            <p:cNvPr id="1845" name="pl1845"/>
            <p:cNvSpPr/>
            <p:nvPr/>
          </p:nvSpPr>
          <p:spPr>
            <a:xfrm>
              <a:off x="6388525" y="487974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846" name="pl1846"/>
            <p:cNvSpPr/>
            <p:nvPr/>
          </p:nvSpPr>
          <p:spPr>
            <a:xfrm>
              <a:off x="6388525" y="480154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847" name="pl1847"/>
            <p:cNvSpPr/>
            <p:nvPr/>
          </p:nvSpPr>
          <p:spPr>
            <a:xfrm>
              <a:off x="6388525" y="480154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848" name="pl1848"/>
            <p:cNvSpPr/>
            <p:nvPr/>
          </p:nvSpPr>
          <p:spPr>
            <a:xfrm>
              <a:off x="6388525" y="485628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849" name="pl1849"/>
            <p:cNvSpPr/>
            <p:nvPr/>
          </p:nvSpPr>
          <p:spPr>
            <a:xfrm>
              <a:off x="6388525" y="484846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850" name="pl1850"/>
            <p:cNvSpPr/>
            <p:nvPr/>
          </p:nvSpPr>
          <p:spPr>
            <a:xfrm>
              <a:off x="6388525" y="480154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851" name="pl1851"/>
            <p:cNvSpPr/>
            <p:nvPr/>
          </p:nvSpPr>
          <p:spPr>
            <a:xfrm>
              <a:off x="6388525" y="481718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852" name="pl1852"/>
            <p:cNvSpPr/>
            <p:nvPr/>
          </p:nvSpPr>
          <p:spPr>
            <a:xfrm>
              <a:off x="6388525" y="488756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853" name="pl1853"/>
            <p:cNvSpPr/>
            <p:nvPr/>
          </p:nvSpPr>
          <p:spPr>
            <a:xfrm>
              <a:off x="6388525" y="4871926"/>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854" name="pl1854"/>
            <p:cNvSpPr/>
            <p:nvPr/>
          </p:nvSpPr>
          <p:spPr>
            <a:xfrm>
              <a:off x="6388525" y="487974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855" name="pl1855"/>
            <p:cNvSpPr/>
            <p:nvPr/>
          </p:nvSpPr>
          <p:spPr>
            <a:xfrm>
              <a:off x="6388525" y="487974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856" name="pl1856"/>
            <p:cNvSpPr/>
            <p:nvPr/>
          </p:nvSpPr>
          <p:spPr>
            <a:xfrm>
              <a:off x="6388525" y="491102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857" name="pl1857"/>
            <p:cNvSpPr/>
            <p:nvPr/>
          </p:nvSpPr>
          <p:spPr>
            <a:xfrm>
              <a:off x="6388525" y="4574761"/>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858" name="pl1858"/>
            <p:cNvSpPr/>
            <p:nvPr/>
          </p:nvSpPr>
          <p:spPr>
            <a:xfrm>
              <a:off x="6388525" y="479372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859" name="pl1859"/>
            <p:cNvSpPr/>
            <p:nvPr/>
          </p:nvSpPr>
          <p:spPr>
            <a:xfrm>
              <a:off x="6388525" y="484846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860" name="pl1860"/>
            <p:cNvSpPr/>
            <p:nvPr/>
          </p:nvSpPr>
          <p:spPr>
            <a:xfrm>
              <a:off x="6388525" y="484064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861" name="pl1861"/>
            <p:cNvSpPr/>
            <p:nvPr/>
          </p:nvSpPr>
          <p:spPr>
            <a:xfrm>
              <a:off x="6388525" y="484064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862" name="pl1862"/>
            <p:cNvSpPr/>
            <p:nvPr/>
          </p:nvSpPr>
          <p:spPr>
            <a:xfrm>
              <a:off x="6388525" y="480154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863" name="pl1863"/>
            <p:cNvSpPr/>
            <p:nvPr/>
          </p:nvSpPr>
          <p:spPr>
            <a:xfrm>
              <a:off x="6388525" y="487974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864" name="pl1864"/>
            <p:cNvSpPr/>
            <p:nvPr/>
          </p:nvSpPr>
          <p:spPr>
            <a:xfrm>
              <a:off x="6388525" y="466078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865" name="pl1865"/>
            <p:cNvSpPr/>
            <p:nvPr/>
          </p:nvSpPr>
          <p:spPr>
            <a:xfrm>
              <a:off x="6388525" y="4864106"/>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866" name="pl1866"/>
            <p:cNvSpPr/>
            <p:nvPr/>
          </p:nvSpPr>
          <p:spPr>
            <a:xfrm>
              <a:off x="6388525" y="488756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867" name="pl1867"/>
            <p:cNvSpPr/>
            <p:nvPr/>
          </p:nvSpPr>
          <p:spPr>
            <a:xfrm>
              <a:off x="6388525" y="482500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868" name="pl1868"/>
            <p:cNvSpPr/>
            <p:nvPr/>
          </p:nvSpPr>
          <p:spPr>
            <a:xfrm>
              <a:off x="6388525" y="489538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869" name="pl1869"/>
            <p:cNvSpPr/>
            <p:nvPr/>
          </p:nvSpPr>
          <p:spPr>
            <a:xfrm>
              <a:off x="6388525" y="471552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870" name="pl1870"/>
            <p:cNvSpPr/>
            <p:nvPr/>
          </p:nvSpPr>
          <p:spPr>
            <a:xfrm>
              <a:off x="6388525" y="478590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871" name="pl1871"/>
            <p:cNvSpPr/>
            <p:nvPr/>
          </p:nvSpPr>
          <p:spPr>
            <a:xfrm>
              <a:off x="6388525" y="473116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872" name="pl1872"/>
            <p:cNvSpPr/>
            <p:nvPr/>
          </p:nvSpPr>
          <p:spPr>
            <a:xfrm>
              <a:off x="6388525" y="489538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873" name="pl1873"/>
            <p:cNvSpPr/>
            <p:nvPr/>
          </p:nvSpPr>
          <p:spPr>
            <a:xfrm>
              <a:off x="6388525" y="473116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874" name="pl1874"/>
            <p:cNvSpPr/>
            <p:nvPr/>
          </p:nvSpPr>
          <p:spPr>
            <a:xfrm>
              <a:off x="6388525" y="4871926"/>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875" name="pl1875"/>
            <p:cNvSpPr/>
            <p:nvPr/>
          </p:nvSpPr>
          <p:spPr>
            <a:xfrm>
              <a:off x="6388525" y="479372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876" name="pl1876"/>
            <p:cNvSpPr/>
            <p:nvPr/>
          </p:nvSpPr>
          <p:spPr>
            <a:xfrm>
              <a:off x="6388525" y="487974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877" name="pl1877"/>
            <p:cNvSpPr/>
            <p:nvPr/>
          </p:nvSpPr>
          <p:spPr>
            <a:xfrm>
              <a:off x="6388525" y="487974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878" name="pl1878"/>
            <p:cNvSpPr/>
            <p:nvPr/>
          </p:nvSpPr>
          <p:spPr>
            <a:xfrm>
              <a:off x="6388525" y="485628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879" name="pl1879"/>
            <p:cNvSpPr/>
            <p:nvPr/>
          </p:nvSpPr>
          <p:spPr>
            <a:xfrm>
              <a:off x="6388525" y="468424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880" name="pl1880"/>
            <p:cNvSpPr/>
            <p:nvPr/>
          </p:nvSpPr>
          <p:spPr>
            <a:xfrm>
              <a:off x="6388525"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881" name="pl1881"/>
            <p:cNvSpPr/>
            <p:nvPr/>
          </p:nvSpPr>
          <p:spPr>
            <a:xfrm>
              <a:off x="6388525" y="473116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40651" cap="flat">
              <a:solidFill>
                <a:srgbClr val="000000">
                  <a:alpha val="100000"/>
                </a:srgbClr>
              </a:solidFill>
              <a:prstDash val="solid"/>
              <a:round/>
            </a:ln>
          </p:spPr>
          <p:txBody>
            <a:bodyPr/>
            <a:lstStyle/>
            <a:p/>
          </p:txBody>
        </p:sp>
        <p:sp>
          <p:nvSpPr>
            <p:cNvPr id="1882" name="pl1882"/>
            <p:cNvSpPr/>
            <p:nvPr/>
          </p:nvSpPr>
          <p:spPr>
            <a:xfrm>
              <a:off x="6388525" y="473116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E76BF3">
                  <a:alpha val="100000"/>
                </a:srgbClr>
              </a:solidFill>
              <a:prstDash val="solid"/>
              <a:round/>
            </a:ln>
          </p:spPr>
          <p:txBody>
            <a:bodyPr/>
            <a:lstStyle/>
            <a:p/>
          </p:txBody>
        </p:sp>
        <p:sp>
          <p:nvSpPr>
            <p:cNvPr id="1883" name="pl1883"/>
            <p:cNvSpPr/>
            <p:nvPr/>
          </p:nvSpPr>
          <p:spPr>
            <a:xfrm>
              <a:off x="6327681" y="491102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884" name="tx1884"/>
            <p:cNvSpPr/>
            <p:nvPr/>
          </p:nvSpPr>
          <p:spPr>
            <a:xfrm>
              <a:off x="6358380" y="471679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885" name="tx1885"/>
            <p:cNvSpPr/>
            <p:nvPr/>
          </p:nvSpPr>
          <p:spPr>
            <a:xfrm>
              <a:off x="6601757" y="46943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886" name="tx1886"/>
            <p:cNvSpPr/>
            <p:nvPr/>
          </p:nvSpPr>
          <p:spPr>
            <a:xfrm>
              <a:off x="6845133" y="471679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887" name="tx1887"/>
            <p:cNvSpPr/>
            <p:nvPr/>
          </p:nvSpPr>
          <p:spPr>
            <a:xfrm>
              <a:off x="7058365" y="46682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888" name="tx1888"/>
            <p:cNvSpPr/>
            <p:nvPr/>
          </p:nvSpPr>
          <p:spPr>
            <a:xfrm>
              <a:off x="7301741" y="46539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889" name="tx1889"/>
            <p:cNvSpPr/>
            <p:nvPr/>
          </p:nvSpPr>
          <p:spPr>
            <a:xfrm>
              <a:off x="7545117" y="45665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890" name="rc1890"/>
            <p:cNvSpPr/>
            <p:nvPr/>
          </p:nvSpPr>
          <p:spPr>
            <a:xfrm>
              <a:off x="6327681" y="5222067"/>
              <a:ext cx="1338570" cy="584946"/>
            </a:xfrm>
            <a:prstGeom prst="rect">
              <a:avLst/>
            </a:prstGeom>
            <a:solidFill>
              <a:srgbClr val="EBEBEB">
                <a:alpha val="100000"/>
              </a:srgbClr>
            </a:solidFill>
          </p:spPr>
          <p:txBody>
            <a:bodyPr/>
            <a:lstStyle/>
            <a:p/>
          </p:txBody>
        </p:sp>
        <p:sp>
          <p:nvSpPr>
            <p:cNvPr id="1891" name="pl1891"/>
            <p:cNvSpPr/>
            <p:nvPr/>
          </p:nvSpPr>
          <p:spPr>
            <a:xfrm>
              <a:off x="6327681" y="568267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92" name="pl1892"/>
            <p:cNvSpPr/>
            <p:nvPr/>
          </p:nvSpPr>
          <p:spPr>
            <a:xfrm>
              <a:off x="6327681" y="548717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93" name="pl1893"/>
            <p:cNvSpPr/>
            <p:nvPr/>
          </p:nvSpPr>
          <p:spPr>
            <a:xfrm>
              <a:off x="6327681" y="529166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94" name="pl1894"/>
            <p:cNvSpPr/>
            <p:nvPr/>
          </p:nvSpPr>
          <p:spPr>
            <a:xfrm>
              <a:off x="6510213"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95" name="pl1895"/>
            <p:cNvSpPr/>
            <p:nvPr/>
          </p:nvSpPr>
          <p:spPr>
            <a:xfrm>
              <a:off x="6753590"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96" name="pl1896"/>
            <p:cNvSpPr/>
            <p:nvPr/>
          </p:nvSpPr>
          <p:spPr>
            <a:xfrm>
              <a:off x="6996966"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97" name="pl1897"/>
            <p:cNvSpPr/>
            <p:nvPr/>
          </p:nvSpPr>
          <p:spPr>
            <a:xfrm>
              <a:off x="7240343"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98" name="pl1898"/>
            <p:cNvSpPr/>
            <p:nvPr/>
          </p:nvSpPr>
          <p:spPr>
            <a:xfrm>
              <a:off x="7483719"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99" name="pl1899"/>
            <p:cNvSpPr/>
            <p:nvPr/>
          </p:nvSpPr>
          <p:spPr>
            <a:xfrm>
              <a:off x="6327681" y="578042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00" name="pl1900"/>
            <p:cNvSpPr/>
            <p:nvPr/>
          </p:nvSpPr>
          <p:spPr>
            <a:xfrm>
              <a:off x="6327681" y="55849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01" name="pl1901"/>
            <p:cNvSpPr/>
            <p:nvPr/>
          </p:nvSpPr>
          <p:spPr>
            <a:xfrm>
              <a:off x="6327681" y="538941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02" name="pl1902"/>
            <p:cNvSpPr/>
            <p:nvPr/>
          </p:nvSpPr>
          <p:spPr>
            <a:xfrm>
              <a:off x="6388525"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03" name="pl1903"/>
            <p:cNvSpPr/>
            <p:nvPr/>
          </p:nvSpPr>
          <p:spPr>
            <a:xfrm>
              <a:off x="6631902"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04" name="pl1904"/>
            <p:cNvSpPr/>
            <p:nvPr/>
          </p:nvSpPr>
          <p:spPr>
            <a:xfrm>
              <a:off x="687527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05" name="pl1905"/>
            <p:cNvSpPr/>
            <p:nvPr/>
          </p:nvSpPr>
          <p:spPr>
            <a:xfrm>
              <a:off x="7118654"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06" name="pl1906"/>
            <p:cNvSpPr/>
            <p:nvPr/>
          </p:nvSpPr>
          <p:spPr>
            <a:xfrm>
              <a:off x="7362031"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07" name="pl1907"/>
            <p:cNvSpPr/>
            <p:nvPr/>
          </p:nvSpPr>
          <p:spPr>
            <a:xfrm>
              <a:off x="7605407"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08" name="pl1908"/>
            <p:cNvSpPr/>
            <p:nvPr/>
          </p:nvSpPr>
          <p:spPr>
            <a:xfrm>
              <a:off x="6388525"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909" name="pl1909"/>
            <p:cNvSpPr/>
            <p:nvPr/>
          </p:nvSpPr>
          <p:spPr>
            <a:xfrm>
              <a:off x="6388525" y="555364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40651" cap="flat">
              <a:solidFill>
                <a:srgbClr val="BEBEBE">
                  <a:alpha val="69803"/>
                </a:srgbClr>
              </a:solidFill>
              <a:prstDash val="solid"/>
              <a:round/>
            </a:ln>
          </p:spPr>
          <p:txBody>
            <a:bodyPr/>
            <a:lstStyle/>
            <a:p/>
          </p:txBody>
        </p:sp>
        <p:sp>
          <p:nvSpPr>
            <p:cNvPr id="1910" name="pl1910"/>
            <p:cNvSpPr/>
            <p:nvPr/>
          </p:nvSpPr>
          <p:spPr>
            <a:xfrm>
              <a:off x="6388525" y="574914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911" name="pl1911"/>
            <p:cNvSpPr/>
            <p:nvPr/>
          </p:nvSpPr>
          <p:spPr>
            <a:xfrm>
              <a:off x="6388525" y="567094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912" name="pl1912"/>
            <p:cNvSpPr/>
            <p:nvPr/>
          </p:nvSpPr>
          <p:spPr>
            <a:xfrm>
              <a:off x="6388525" y="567094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913" name="pl1913"/>
            <p:cNvSpPr/>
            <p:nvPr/>
          </p:nvSpPr>
          <p:spPr>
            <a:xfrm>
              <a:off x="6388525" y="572568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914" name="pl1914"/>
            <p:cNvSpPr/>
            <p:nvPr/>
          </p:nvSpPr>
          <p:spPr>
            <a:xfrm>
              <a:off x="6388525" y="571786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915" name="pl1915"/>
            <p:cNvSpPr/>
            <p:nvPr/>
          </p:nvSpPr>
          <p:spPr>
            <a:xfrm>
              <a:off x="6388525" y="567094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916" name="pl1916"/>
            <p:cNvSpPr/>
            <p:nvPr/>
          </p:nvSpPr>
          <p:spPr>
            <a:xfrm>
              <a:off x="6388525" y="568658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917" name="pl1917"/>
            <p:cNvSpPr/>
            <p:nvPr/>
          </p:nvSpPr>
          <p:spPr>
            <a:xfrm>
              <a:off x="6388525" y="575696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918" name="pl1918"/>
            <p:cNvSpPr/>
            <p:nvPr/>
          </p:nvSpPr>
          <p:spPr>
            <a:xfrm>
              <a:off x="6388525" y="574132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919" name="pl1919"/>
            <p:cNvSpPr/>
            <p:nvPr/>
          </p:nvSpPr>
          <p:spPr>
            <a:xfrm>
              <a:off x="6388525" y="574914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920" name="pl1920"/>
            <p:cNvSpPr/>
            <p:nvPr/>
          </p:nvSpPr>
          <p:spPr>
            <a:xfrm>
              <a:off x="6388525" y="574914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921" name="pl1921"/>
            <p:cNvSpPr/>
            <p:nvPr/>
          </p:nvSpPr>
          <p:spPr>
            <a:xfrm>
              <a:off x="6388525" y="578042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922" name="pl1922"/>
            <p:cNvSpPr/>
            <p:nvPr/>
          </p:nvSpPr>
          <p:spPr>
            <a:xfrm>
              <a:off x="6388525" y="544415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923" name="pl1923"/>
            <p:cNvSpPr/>
            <p:nvPr/>
          </p:nvSpPr>
          <p:spPr>
            <a:xfrm>
              <a:off x="6388525" y="566312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924" name="pl1924"/>
            <p:cNvSpPr/>
            <p:nvPr/>
          </p:nvSpPr>
          <p:spPr>
            <a:xfrm>
              <a:off x="6388525" y="571786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925" name="pl1925"/>
            <p:cNvSpPr/>
            <p:nvPr/>
          </p:nvSpPr>
          <p:spPr>
            <a:xfrm>
              <a:off x="6388525" y="5710043"/>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926" name="pl1926"/>
            <p:cNvSpPr/>
            <p:nvPr/>
          </p:nvSpPr>
          <p:spPr>
            <a:xfrm>
              <a:off x="6388525" y="5710043"/>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927" name="pl1927"/>
            <p:cNvSpPr/>
            <p:nvPr/>
          </p:nvSpPr>
          <p:spPr>
            <a:xfrm>
              <a:off x="6388525" y="567094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928" name="pl1928"/>
            <p:cNvSpPr/>
            <p:nvPr/>
          </p:nvSpPr>
          <p:spPr>
            <a:xfrm>
              <a:off x="6388525" y="574914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929" name="pl1929"/>
            <p:cNvSpPr/>
            <p:nvPr/>
          </p:nvSpPr>
          <p:spPr>
            <a:xfrm>
              <a:off x="6388525" y="5530180"/>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930" name="pl1930"/>
            <p:cNvSpPr/>
            <p:nvPr/>
          </p:nvSpPr>
          <p:spPr>
            <a:xfrm>
              <a:off x="6388525" y="573350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931" name="pl1931"/>
            <p:cNvSpPr/>
            <p:nvPr/>
          </p:nvSpPr>
          <p:spPr>
            <a:xfrm>
              <a:off x="6388525" y="575696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932" name="pl1932"/>
            <p:cNvSpPr/>
            <p:nvPr/>
          </p:nvSpPr>
          <p:spPr>
            <a:xfrm>
              <a:off x="6388525" y="569440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933" name="pl1933"/>
            <p:cNvSpPr/>
            <p:nvPr/>
          </p:nvSpPr>
          <p:spPr>
            <a:xfrm>
              <a:off x="6388525" y="5764784"/>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934" name="pl1934"/>
            <p:cNvSpPr/>
            <p:nvPr/>
          </p:nvSpPr>
          <p:spPr>
            <a:xfrm>
              <a:off x="6388525" y="558492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1935" name="pl1935"/>
            <p:cNvSpPr/>
            <p:nvPr/>
          </p:nvSpPr>
          <p:spPr>
            <a:xfrm>
              <a:off x="6388525" y="5655302"/>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1936" name="pl1936"/>
            <p:cNvSpPr/>
            <p:nvPr/>
          </p:nvSpPr>
          <p:spPr>
            <a:xfrm>
              <a:off x="6388525" y="560056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1937" name="pl1937"/>
            <p:cNvSpPr/>
            <p:nvPr/>
          </p:nvSpPr>
          <p:spPr>
            <a:xfrm>
              <a:off x="6388525" y="5764784"/>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1938" name="pl1938"/>
            <p:cNvSpPr/>
            <p:nvPr/>
          </p:nvSpPr>
          <p:spPr>
            <a:xfrm>
              <a:off x="6388525" y="560056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1939" name="pl1939"/>
            <p:cNvSpPr/>
            <p:nvPr/>
          </p:nvSpPr>
          <p:spPr>
            <a:xfrm>
              <a:off x="6388525" y="574132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1940" name="pl1940"/>
            <p:cNvSpPr/>
            <p:nvPr/>
          </p:nvSpPr>
          <p:spPr>
            <a:xfrm>
              <a:off x="6388525" y="566312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1941" name="pl1941"/>
            <p:cNvSpPr/>
            <p:nvPr/>
          </p:nvSpPr>
          <p:spPr>
            <a:xfrm>
              <a:off x="6388525" y="574914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1942" name="pl1942"/>
            <p:cNvSpPr/>
            <p:nvPr/>
          </p:nvSpPr>
          <p:spPr>
            <a:xfrm>
              <a:off x="6388525" y="574914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1943" name="pl1943"/>
            <p:cNvSpPr/>
            <p:nvPr/>
          </p:nvSpPr>
          <p:spPr>
            <a:xfrm>
              <a:off x="6388525" y="572568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1944" name="pl1944"/>
            <p:cNvSpPr/>
            <p:nvPr/>
          </p:nvSpPr>
          <p:spPr>
            <a:xfrm>
              <a:off x="6388525" y="555364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1945" name="pl1945"/>
            <p:cNvSpPr/>
            <p:nvPr/>
          </p:nvSpPr>
          <p:spPr>
            <a:xfrm>
              <a:off x="6388525" y="571786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1946" name="pl1946"/>
            <p:cNvSpPr/>
            <p:nvPr/>
          </p:nvSpPr>
          <p:spPr>
            <a:xfrm>
              <a:off x="6388525" y="555364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40651" cap="flat">
              <a:solidFill>
                <a:srgbClr val="000000">
                  <a:alpha val="100000"/>
                </a:srgbClr>
              </a:solidFill>
              <a:prstDash val="solid"/>
              <a:round/>
            </a:ln>
          </p:spPr>
          <p:txBody>
            <a:bodyPr/>
            <a:lstStyle/>
            <a:p/>
          </p:txBody>
        </p:sp>
        <p:sp>
          <p:nvSpPr>
            <p:cNvPr id="1947" name="pl1947"/>
            <p:cNvSpPr/>
            <p:nvPr/>
          </p:nvSpPr>
          <p:spPr>
            <a:xfrm>
              <a:off x="6388525" y="555364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FD6F86">
                  <a:alpha val="100000"/>
                </a:srgbClr>
              </a:solidFill>
              <a:prstDash val="solid"/>
              <a:round/>
            </a:ln>
          </p:spPr>
          <p:txBody>
            <a:bodyPr/>
            <a:lstStyle/>
            <a:p/>
          </p:txBody>
        </p:sp>
        <p:sp>
          <p:nvSpPr>
            <p:cNvPr id="1948" name="pl1948"/>
            <p:cNvSpPr/>
            <p:nvPr/>
          </p:nvSpPr>
          <p:spPr>
            <a:xfrm>
              <a:off x="6327681" y="578042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949" name="tx1949"/>
            <p:cNvSpPr/>
            <p:nvPr/>
          </p:nvSpPr>
          <p:spPr>
            <a:xfrm>
              <a:off x="6328235" y="5389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950" name="tx1950"/>
            <p:cNvSpPr/>
            <p:nvPr/>
          </p:nvSpPr>
          <p:spPr>
            <a:xfrm>
              <a:off x="6571612" y="54203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951" name="tx1951"/>
            <p:cNvSpPr/>
            <p:nvPr/>
          </p:nvSpPr>
          <p:spPr>
            <a:xfrm>
              <a:off x="6814988" y="5412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952" name="tx1952"/>
            <p:cNvSpPr/>
            <p:nvPr/>
          </p:nvSpPr>
          <p:spPr>
            <a:xfrm>
              <a:off x="7058365" y="54359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953" name="tx1953"/>
            <p:cNvSpPr/>
            <p:nvPr/>
          </p:nvSpPr>
          <p:spPr>
            <a:xfrm>
              <a:off x="7301741" y="54359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954" name="tx1954"/>
            <p:cNvSpPr/>
            <p:nvPr/>
          </p:nvSpPr>
          <p:spPr>
            <a:xfrm>
              <a:off x="7545117" y="54842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955" name="rc1955"/>
            <p:cNvSpPr/>
            <p:nvPr/>
          </p:nvSpPr>
          <p:spPr>
            <a:xfrm>
              <a:off x="7735840" y="875080"/>
              <a:ext cx="1338570" cy="584946"/>
            </a:xfrm>
            <a:prstGeom prst="rect">
              <a:avLst/>
            </a:prstGeom>
            <a:solidFill>
              <a:srgbClr val="EBEBEB">
                <a:alpha val="100000"/>
              </a:srgbClr>
            </a:solidFill>
          </p:spPr>
          <p:txBody>
            <a:bodyPr/>
            <a:lstStyle/>
            <a:p/>
          </p:txBody>
        </p:sp>
        <p:sp>
          <p:nvSpPr>
            <p:cNvPr id="1956" name="pl1956"/>
            <p:cNvSpPr/>
            <p:nvPr/>
          </p:nvSpPr>
          <p:spPr>
            <a:xfrm>
              <a:off x="7735840" y="133568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57" name="pl1957"/>
            <p:cNvSpPr/>
            <p:nvPr/>
          </p:nvSpPr>
          <p:spPr>
            <a:xfrm>
              <a:off x="7735840" y="11401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58" name="pl1958"/>
            <p:cNvSpPr/>
            <p:nvPr/>
          </p:nvSpPr>
          <p:spPr>
            <a:xfrm>
              <a:off x="7735840" y="9446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59" name="pl1959"/>
            <p:cNvSpPr/>
            <p:nvPr/>
          </p:nvSpPr>
          <p:spPr>
            <a:xfrm>
              <a:off x="791837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60" name="pl1960"/>
            <p:cNvSpPr/>
            <p:nvPr/>
          </p:nvSpPr>
          <p:spPr>
            <a:xfrm>
              <a:off x="8161749"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61" name="pl1961"/>
            <p:cNvSpPr/>
            <p:nvPr/>
          </p:nvSpPr>
          <p:spPr>
            <a:xfrm>
              <a:off x="8405125"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62" name="pl1962"/>
            <p:cNvSpPr/>
            <p:nvPr/>
          </p:nvSpPr>
          <p:spPr>
            <a:xfrm>
              <a:off x="8648502"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63" name="pl1963"/>
            <p:cNvSpPr/>
            <p:nvPr/>
          </p:nvSpPr>
          <p:spPr>
            <a:xfrm>
              <a:off x="8891878"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64" name="pl1964"/>
            <p:cNvSpPr/>
            <p:nvPr/>
          </p:nvSpPr>
          <p:spPr>
            <a:xfrm>
              <a:off x="7735840" y="143343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65" name="pl1965"/>
            <p:cNvSpPr/>
            <p:nvPr/>
          </p:nvSpPr>
          <p:spPr>
            <a:xfrm>
              <a:off x="7735840" y="123793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66" name="pl1966"/>
            <p:cNvSpPr/>
            <p:nvPr/>
          </p:nvSpPr>
          <p:spPr>
            <a:xfrm>
              <a:off x="7735840" y="10424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67" name="pl1967"/>
            <p:cNvSpPr/>
            <p:nvPr/>
          </p:nvSpPr>
          <p:spPr>
            <a:xfrm>
              <a:off x="779668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68" name="pl1968"/>
            <p:cNvSpPr/>
            <p:nvPr/>
          </p:nvSpPr>
          <p:spPr>
            <a:xfrm>
              <a:off x="8040061"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69" name="pl1969"/>
            <p:cNvSpPr/>
            <p:nvPr/>
          </p:nvSpPr>
          <p:spPr>
            <a:xfrm>
              <a:off x="8283437"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70" name="pl1970"/>
            <p:cNvSpPr/>
            <p:nvPr/>
          </p:nvSpPr>
          <p:spPr>
            <a:xfrm>
              <a:off x="852681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71" name="pl1971"/>
            <p:cNvSpPr/>
            <p:nvPr/>
          </p:nvSpPr>
          <p:spPr>
            <a:xfrm>
              <a:off x="877019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72" name="pl1972"/>
            <p:cNvSpPr/>
            <p:nvPr/>
          </p:nvSpPr>
          <p:spPr>
            <a:xfrm>
              <a:off x="9013566"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73" name="pl1973"/>
            <p:cNvSpPr/>
            <p:nvPr/>
          </p:nvSpPr>
          <p:spPr>
            <a:xfrm>
              <a:off x="7796684"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1974" name="pl1974"/>
            <p:cNvSpPr/>
            <p:nvPr/>
          </p:nvSpPr>
          <p:spPr>
            <a:xfrm>
              <a:off x="7796684" y="132395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40651" cap="flat">
              <a:solidFill>
                <a:srgbClr val="BEBEBE">
                  <a:alpha val="69803"/>
                </a:srgbClr>
              </a:solidFill>
              <a:prstDash val="solid"/>
              <a:round/>
            </a:ln>
          </p:spPr>
          <p:txBody>
            <a:bodyPr/>
            <a:lstStyle/>
            <a:p/>
          </p:txBody>
        </p:sp>
        <p:sp>
          <p:nvSpPr>
            <p:cNvPr id="1975" name="pl1975"/>
            <p:cNvSpPr/>
            <p:nvPr/>
          </p:nvSpPr>
          <p:spPr>
            <a:xfrm>
              <a:off x="7796684" y="140215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1976" name="pl1976"/>
            <p:cNvSpPr/>
            <p:nvPr/>
          </p:nvSpPr>
          <p:spPr>
            <a:xfrm>
              <a:off x="7796684" y="132395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1977" name="pl1977"/>
            <p:cNvSpPr/>
            <p:nvPr/>
          </p:nvSpPr>
          <p:spPr>
            <a:xfrm>
              <a:off x="7796684" y="132395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1978" name="pl1978"/>
            <p:cNvSpPr/>
            <p:nvPr/>
          </p:nvSpPr>
          <p:spPr>
            <a:xfrm>
              <a:off x="7796684" y="137869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1979" name="pl1979"/>
            <p:cNvSpPr/>
            <p:nvPr/>
          </p:nvSpPr>
          <p:spPr>
            <a:xfrm>
              <a:off x="7796684" y="137087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1980" name="pl1980"/>
            <p:cNvSpPr/>
            <p:nvPr/>
          </p:nvSpPr>
          <p:spPr>
            <a:xfrm>
              <a:off x="7796684" y="132395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1981" name="pl1981"/>
            <p:cNvSpPr/>
            <p:nvPr/>
          </p:nvSpPr>
          <p:spPr>
            <a:xfrm>
              <a:off x="7796684" y="133959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982" name="pl1982"/>
            <p:cNvSpPr/>
            <p:nvPr/>
          </p:nvSpPr>
          <p:spPr>
            <a:xfrm>
              <a:off x="7796684" y="140997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1983" name="pl1983"/>
            <p:cNvSpPr/>
            <p:nvPr/>
          </p:nvSpPr>
          <p:spPr>
            <a:xfrm>
              <a:off x="7796684" y="1394337"/>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1984" name="pl1984"/>
            <p:cNvSpPr/>
            <p:nvPr/>
          </p:nvSpPr>
          <p:spPr>
            <a:xfrm>
              <a:off x="7796684" y="140215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1985" name="pl1985"/>
            <p:cNvSpPr/>
            <p:nvPr/>
          </p:nvSpPr>
          <p:spPr>
            <a:xfrm>
              <a:off x="7796684" y="140215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1986" name="pl1986"/>
            <p:cNvSpPr/>
            <p:nvPr/>
          </p:nvSpPr>
          <p:spPr>
            <a:xfrm>
              <a:off x="7796684" y="143343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987" name="pl1987"/>
            <p:cNvSpPr/>
            <p:nvPr/>
          </p:nvSpPr>
          <p:spPr>
            <a:xfrm>
              <a:off x="7796684" y="1097172"/>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1988" name="pl1988"/>
            <p:cNvSpPr/>
            <p:nvPr/>
          </p:nvSpPr>
          <p:spPr>
            <a:xfrm>
              <a:off x="7796684" y="131613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1989" name="pl1989"/>
            <p:cNvSpPr/>
            <p:nvPr/>
          </p:nvSpPr>
          <p:spPr>
            <a:xfrm>
              <a:off x="7796684" y="137087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1990" name="pl1990"/>
            <p:cNvSpPr/>
            <p:nvPr/>
          </p:nvSpPr>
          <p:spPr>
            <a:xfrm>
              <a:off x="7796684" y="136305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1991" name="pl1991"/>
            <p:cNvSpPr/>
            <p:nvPr/>
          </p:nvSpPr>
          <p:spPr>
            <a:xfrm>
              <a:off x="7796684" y="136305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1992" name="pl1992"/>
            <p:cNvSpPr/>
            <p:nvPr/>
          </p:nvSpPr>
          <p:spPr>
            <a:xfrm>
              <a:off x="7796684" y="132395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1993" name="pl1993"/>
            <p:cNvSpPr/>
            <p:nvPr/>
          </p:nvSpPr>
          <p:spPr>
            <a:xfrm>
              <a:off x="7796684" y="140215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1994" name="pl1994"/>
            <p:cNvSpPr/>
            <p:nvPr/>
          </p:nvSpPr>
          <p:spPr>
            <a:xfrm>
              <a:off x="7796684" y="118319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995" name="pl1995"/>
            <p:cNvSpPr/>
            <p:nvPr/>
          </p:nvSpPr>
          <p:spPr>
            <a:xfrm>
              <a:off x="7796684" y="1386517"/>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1996" name="pl1996"/>
            <p:cNvSpPr/>
            <p:nvPr/>
          </p:nvSpPr>
          <p:spPr>
            <a:xfrm>
              <a:off x="7796684" y="140997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1997" name="pl1997"/>
            <p:cNvSpPr/>
            <p:nvPr/>
          </p:nvSpPr>
          <p:spPr>
            <a:xfrm>
              <a:off x="7796684" y="134741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1998" name="pl1998"/>
            <p:cNvSpPr/>
            <p:nvPr/>
          </p:nvSpPr>
          <p:spPr>
            <a:xfrm>
              <a:off x="7796684" y="141779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1999" name="pl1999"/>
            <p:cNvSpPr/>
            <p:nvPr/>
          </p:nvSpPr>
          <p:spPr>
            <a:xfrm>
              <a:off x="7796684" y="123793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2000" name="pl2000"/>
            <p:cNvSpPr/>
            <p:nvPr/>
          </p:nvSpPr>
          <p:spPr>
            <a:xfrm>
              <a:off x="7796684" y="130831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2001" name="pl2001"/>
            <p:cNvSpPr/>
            <p:nvPr/>
          </p:nvSpPr>
          <p:spPr>
            <a:xfrm>
              <a:off x="7796684" y="125357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2002" name="pl2002"/>
            <p:cNvSpPr/>
            <p:nvPr/>
          </p:nvSpPr>
          <p:spPr>
            <a:xfrm>
              <a:off x="7796684" y="141779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2003" name="pl2003"/>
            <p:cNvSpPr/>
            <p:nvPr/>
          </p:nvSpPr>
          <p:spPr>
            <a:xfrm>
              <a:off x="7796684" y="125357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2004" name="pl2004"/>
            <p:cNvSpPr/>
            <p:nvPr/>
          </p:nvSpPr>
          <p:spPr>
            <a:xfrm>
              <a:off x="7796684" y="1394337"/>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2005" name="pl2005"/>
            <p:cNvSpPr/>
            <p:nvPr/>
          </p:nvSpPr>
          <p:spPr>
            <a:xfrm>
              <a:off x="7796684" y="131613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2006" name="pl2006"/>
            <p:cNvSpPr/>
            <p:nvPr/>
          </p:nvSpPr>
          <p:spPr>
            <a:xfrm>
              <a:off x="7796684" y="140215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2007" name="pl2007"/>
            <p:cNvSpPr/>
            <p:nvPr/>
          </p:nvSpPr>
          <p:spPr>
            <a:xfrm>
              <a:off x="7796684" y="140215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2008" name="pl2008"/>
            <p:cNvSpPr/>
            <p:nvPr/>
          </p:nvSpPr>
          <p:spPr>
            <a:xfrm>
              <a:off x="7796684" y="137869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2009" name="pl2009"/>
            <p:cNvSpPr/>
            <p:nvPr/>
          </p:nvSpPr>
          <p:spPr>
            <a:xfrm>
              <a:off x="7796684" y="120665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2010" name="pl2010"/>
            <p:cNvSpPr/>
            <p:nvPr/>
          </p:nvSpPr>
          <p:spPr>
            <a:xfrm>
              <a:off x="7796684" y="137087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2011" name="pl2011"/>
            <p:cNvSpPr/>
            <p:nvPr/>
          </p:nvSpPr>
          <p:spPr>
            <a:xfrm>
              <a:off x="7796684" y="132395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40651" cap="flat">
              <a:solidFill>
                <a:srgbClr val="000000">
                  <a:alpha val="100000"/>
                </a:srgbClr>
              </a:solidFill>
              <a:prstDash val="solid"/>
              <a:round/>
            </a:ln>
          </p:spPr>
          <p:txBody>
            <a:bodyPr/>
            <a:lstStyle/>
            <a:p/>
          </p:txBody>
        </p:sp>
        <p:sp>
          <p:nvSpPr>
            <p:cNvPr id="2012" name="pl2012"/>
            <p:cNvSpPr/>
            <p:nvPr/>
          </p:nvSpPr>
          <p:spPr>
            <a:xfrm>
              <a:off x="7796684" y="132395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C49A00">
                  <a:alpha val="100000"/>
                </a:srgbClr>
              </a:solidFill>
              <a:prstDash val="solid"/>
              <a:round/>
            </a:ln>
          </p:spPr>
          <p:txBody>
            <a:bodyPr/>
            <a:lstStyle/>
            <a:p/>
          </p:txBody>
        </p:sp>
        <p:sp>
          <p:nvSpPr>
            <p:cNvPr id="2013" name="pl2013"/>
            <p:cNvSpPr/>
            <p:nvPr/>
          </p:nvSpPr>
          <p:spPr>
            <a:xfrm>
              <a:off x="7735840" y="143343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014" name="tx2014"/>
            <p:cNvSpPr/>
            <p:nvPr/>
          </p:nvSpPr>
          <p:spPr>
            <a:xfrm>
              <a:off x="7766540" y="12167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2015" name="tx2015"/>
            <p:cNvSpPr/>
            <p:nvPr/>
          </p:nvSpPr>
          <p:spPr>
            <a:xfrm>
              <a:off x="8009916" y="12167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2016" name="tx2016"/>
            <p:cNvSpPr/>
            <p:nvPr/>
          </p:nvSpPr>
          <p:spPr>
            <a:xfrm>
              <a:off x="8223147" y="11606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2017" name="tx2017"/>
            <p:cNvSpPr/>
            <p:nvPr/>
          </p:nvSpPr>
          <p:spPr>
            <a:xfrm>
              <a:off x="8496669" y="12167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2018" name="tx2018"/>
            <p:cNvSpPr/>
            <p:nvPr/>
          </p:nvSpPr>
          <p:spPr>
            <a:xfrm>
              <a:off x="8740045" y="12062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2019" name="tx2019"/>
            <p:cNvSpPr/>
            <p:nvPr/>
          </p:nvSpPr>
          <p:spPr>
            <a:xfrm>
              <a:off x="8983422" y="12167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2020" name="rc2020"/>
            <p:cNvSpPr/>
            <p:nvPr/>
          </p:nvSpPr>
          <p:spPr>
            <a:xfrm>
              <a:off x="7735840" y="1744477"/>
              <a:ext cx="1338570" cy="584946"/>
            </a:xfrm>
            <a:prstGeom prst="rect">
              <a:avLst/>
            </a:prstGeom>
            <a:solidFill>
              <a:srgbClr val="EBEBEB">
                <a:alpha val="100000"/>
              </a:srgbClr>
            </a:solidFill>
          </p:spPr>
          <p:txBody>
            <a:bodyPr/>
            <a:lstStyle/>
            <a:p/>
          </p:txBody>
        </p:sp>
        <p:sp>
          <p:nvSpPr>
            <p:cNvPr id="2021" name="pl2021"/>
            <p:cNvSpPr/>
            <p:nvPr/>
          </p:nvSpPr>
          <p:spPr>
            <a:xfrm>
              <a:off x="7735840" y="220508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22" name="pl2022"/>
            <p:cNvSpPr/>
            <p:nvPr/>
          </p:nvSpPr>
          <p:spPr>
            <a:xfrm>
              <a:off x="7735840" y="2009580"/>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23" name="pl2023"/>
            <p:cNvSpPr/>
            <p:nvPr/>
          </p:nvSpPr>
          <p:spPr>
            <a:xfrm>
              <a:off x="7735840" y="181407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24" name="pl2024"/>
            <p:cNvSpPr/>
            <p:nvPr/>
          </p:nvSpPr>
          <p:spPr>
            <a:xfrm>
              <a:off x="791837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25" name="pl2025"/>
            <p:cNvSpPr/>
            <p:nvPr/>
          </p:nvSpPr>
          <p:spPr>
            <a:xfrm>
              <a:off x="8161749"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26" name="pl2026"/>
            <p:cNvSpPr/>
            <p:nvPr/>
          </p:nvSpPr>
          <p:spPr>
            <a:xfrm>
              <a:off x="8405125"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27" name="pl2027"/>
            <p:cNvSpPr/>
            <p:nvPr/>
          </p:nvSpPr>
          <p:spPr>
            <a:xfrm>
              <a:off x="8648502"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28" name="pl2028"/>
            <p:cNvSpPr/>
            <p:nvPr/>
          </p:nvSpPr>
          <p:spPr>
            <a:xfrm>
              <a:off x="8891878"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29" name="pl2029"/>
            <p:cNvSpPr/>
            <p:nvPr/>
          </p:nvSpPr>
          <p:spPr>
            <a:xfrm>
              <a:off x="7735840" y="230283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030" name="pl2030"/>
            <p:cNvSpPr/>
            <p:nvPr/>
          </p:nvSpPr>
          <p:spPr>
            <a:xfrm>
              <a:off x="7735840" y="210733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031" name="pl2031"/>
            <p:cNvSpPr/>
            <p:nvPr/>
          </p:nvSpPr>
          <p:spPr>
            <a:xfrm>
              <a:off x="7735840" y="1911828"/>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032" name="pl2032"/>
            <p:cNvSpPr/>
            <p:nvPr/>
          </p:nvSpPr>
          <p:spPr>
            <a:xfrm>
              <a:off x="779668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33" name="pl2033"/>
            <p:cNvSpPr/>
            <p:nvPr/>
          </p:nvSpPr>
          <p:spPr>
            <a:xfrm>
              <a:off x="8040061"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34" name="pl2034"/>
            <p:cNvSpPr/>
            <p:nvPr/>
          </p:nvSpPr>
          <p:spPr>
            <a:xfrm>
              <a:off x="8283437"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35" name="pl2035"/>
            <p:cNvSpPr/>
            <p:nvPr/>
          </p:nvSpPr>
          <p:spPr>
            <a:xfrm>
              <a:off x="852681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36" name="pl2036"/>
            <p:cNvSpPr/>
            <p:nvPr/>
          </p:nvSpPr>
          <p:spPr>
            <a:xfrm>
              <a:off x="877019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37" name="pl2037"/>
            <p:cNvSpPr/>
            <p:nvPr/>
          </p:nvSpPr>
          <p:spPr>
            <a:xfrm>
              <a:off x="9013566"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38" name="pl2038"/>
            <p:cNvSpPr/>
            <p:nvPr/>
          </p:nvSpPr>
          <p:spPr>
            <a:xfrm>
              <a:off x="7796684"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2039" name="pl2039"/>
            <p:cNvSpPr/>
            <p:nvPr/>
          </p:nvSpPr>
          <p:spPr>
            <a:xfrm>
              <a:off x="7796684" y="2302835"/>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BEBEBE">
                  <a:alpha val="69803"/>
                </a:srgbClr>
              </a:solidFill>
              <a:prstDash val="solid"/>
              <a:round/>
            </a:ln>
          </p:spPr>
          <p:txBody>
            <a:bodyPr/>
            <a:lstStyle/>
            <a:p/>
          </p:txBody>
        </p:sp>
        <p:sp>
          <p:nvSpPr>
            <p:cNvPr id="2040" name="pl2040"/>
            <p:cNvSpPr/>
            <p:nvPr/>
          </p:nvSpPr>
          <p:spPr>
            <a:xfrm>
              <a:off x="7796684" y="2271554"/>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2041" name="pl2041"/>
            <p:cNvSpPr/>
            <p:nvPr/>
          </p:nvSpPr>
          <p:spPr>
            <a:xfrm>
              <a:off x="7796684" y="2193353"/>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2042" name="pl2042"/>
            <p:cNvSpPr/>
            <p:nvPr/>
          </p:nvSpPr>
          <p:spPr>
            <a:xfrm>
              <a:off x="7796684" y="2193353"/>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2043" name="pl2043"/>
            <p:cNvSpPr/>
            <p:nvPr/>
          </p:nvSpPr>
          <p:spPr>
            <a:xfrm>
              <a:off x="7796684" y="2248094"/>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2044" name="pl2044"/>
            <p:cNvSpPr/>
            <p:nvPr/>
          </p:nvSpPr>
          <p:spPr>
            <a:xfrm>
              <a:off x="7796684" y="2240274"/>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2045" name="pl2045"/>
            <p:cNvSpPr/>
            <p:nvPr/>
          </p:nvSpPr>
          <p:spPr>
            <a:xfrm>
              <a:off x="7796684" y="2193353"/>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2046" name="pl2046"/>
            <p:cNvSpPr/>
            <p:nvPr/>
          </p:nvSpPr>
          <p:spPr>
            <a:xfrm>
              <a:off x="7796684" y="2208993"/>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047" name="pl2047"/>
            <p:cNvSpPr/>
            <p:nvPr/>
          </p:nvSpPr>
          <p:spPr>
            <a:xfrm>
              <a:off x="7796684" y="2279374"/>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2048" name="pl2048"/>
            <p:cNvSpPr/>
            <p:nvPr/>
          </p:nvSpPr>
          <p:spPr>
            <a:xfrm>
              <a:off x="7796684" y="2263734"/>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2049" name="pl2049"/>
            <p:cNvSpPr/>
            <p:nvPr/>
          </p:nvSpPr>
          <p:spPr>
            <a:xfrm>
              <a:off x="7796684" y="2271554"/>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2050" name="pl2050"/>
            <p:cNvSpPr/>
            <p:nvPr/>
          </p:nvSpPr>
          <p:spPr>
            <a:xfrm>
              <a:off x="7796684" y="2271554"/>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2051" name="pl2051"/>
            <p:cNvSpPr/>
            <p:nvPr/>
          </p:nvSpPr>
          <p:spPr>
            <a:xfrm>
              <a:off x="7796684" y="230283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052" name="pl2052"/>
            <p:cNvSpPr/>
            <p:nvPr/>
          </p:nvSpPr>
          <p:spPr>
            <a:xfrm>
              <a:off x="7796684" y="1966569"/>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2053" name="pl2053"/>
            <p:cNvSpPr/>
            <p:nvPr/>
          </p:nvSpPr>
          <p:spPr>
            <a:xfrm>
              <a:off x="7796684" y="2185533"/>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054" name="pl2054"/>
            <p:cNvSpPr/>
            <p:nvPr/>
          </p:nvSpPr>
          <p:spPr>
            <a:xfrm>
              <a:off x="7796684" y="2240274"/>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2055" name="pl2055"/>
            <p:cNvSpPr/>
            <p:nvPr/>
          </p:nvSpPr>
          <p:spPr>
            <a:xfrm>
              <a:off x="7796684" y="2232454"/>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2056" name="pl2056"/>
            <p:cNvSpPr/>
            <p:nvPr/>
          </p:nvSpPr>
          <p:spPr>
            <a:xfrm>
              <a:off x="7796684" y="2232454"/>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2057" name="pl2057"/>
            <p:cNvSpPr/>
            <p:nvPr/>
          </p:nvSpPr>
          <p:spPr>
            <a:xfrm>
              <a:off x="7796684" y="2193353"/>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2058" name="pl2058"/>
            <p:cNvSpPr/>
            <p:nvPr/>
          </p:nvSpPr>
          <p:spPr>
            <a:xfrm>
              <a:off x="7796684" y="2271554"/>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2059" name="pl2059"/>
            <p:cNvSpPr/>
            <p:nvPr/>
          </p:nvSpPr>
          <p:spPr>
            <a:xfrm>
              <a:off x="7796684" y="2052591"/>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060" name="pl2060"/>
            <p:cNvSpPr/>
            <p:nvPr/>
          </p:nvSpPr>
          <p:spPr>
            <a:xfrm>
              <a:off x="7796684" y="2255914"/>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2061" name="pl2061"/>
            <p:cNvSpPr/>
            <p:nvPr/>
          </p:nvSpPr>
          <p:spPr>
            <a:xfrm>
              <a:off x="7796684" y="2279374"/>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2062" name="pl2062"/>
            <p:cNvSpPr/>
            <p:nvPr/>
          </p:nvSpPr>
          <p:spPr>
            <a:xfrm>
              <a:off x="7796684" y="2216813"/>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2063" name="pl2063"/>
            <p:cNvSpPr/>
            <p:nvPr/>
          </p:nvSpPr>
          <p:spPr>
            <a:xfrm>
              <a:off x="7796684" y="2287195"/>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2064" name="pl2064"/>
            <p:cNvSpPr/>
            <p:nvPr/>
          </p:nvSpPr>
          <p:spPr>
            <a:xfrm>
              <a:off x="7796684" y="2107331"/>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2065" name="pl2065"/>
            <p:cNvSpPr/>
            <p:nvPr/>
          </p:nvSpPr>
          <p:spPr>
            <a:xfrm>
              <a:off x="7796684" y="2177713"/>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2066" name="pl2066"/>
            <p:cNvSpPr/>
            <p:nvPr/>
          </p:nvSpPr>
          <p:spPr>
            <a:xfrm>
              <a:off x="7796684" y="2122972"/>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2067" name="pl2067"/>
            <p:cNvSpPr/>
            <p:nvPr/>
          </p:nvSpPr>
          <p:spPr>
            <a:xfrm>
              <a:off x="7796684" y="2287195"/>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2068" name="pl2068"/>
            <p:cNvSpPr/>
            <p:nvPr/>
          </p:nvSpPr>
          <p:spPr>
            <a:xfrm>
              <a:off x="7796684" y="2122972"/>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2069" name="pl2069"/>
            <p:cNvSpPr/>
            <p:nvPr/>
          </p:nvSpPr>
          <p:spPr>
            <a:xfrm>
              <a:off x="7796684" y="2263734"/>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2070" name="pl2070"/>
            <p:cNvSpPr/>
            <p:nvPr/>
          </p:nvSpPr>
          <p:spPr>
            <a:xfrm>
              <a:off x="7796684" y="2185533"/>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2071" name="pl2071"/>
            <p:cNvSpPr/>
            <p:nvPr/>
          </p:nvSpPr>
          <p:spPr>
            <a:xfrm>
              <a:off x="7796684" y="2271554"/>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2072" name="pl2072"/>
            <p:cNvSpPr/>
            <p:nvPr/>
          </p:nvSpPr>
          <p:spPr>
            <a:xfrm>
              <a:off x="7796684" y="2271554"/>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2073" name="pl2073"/>
            <p:cNvSpPr/>
            <p:nvPr/>
          </p:nvSpPr>
          <p:spPr>
            <a:xfrm>
              <a:off x="7796684" y="2248094"/>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2074" name="pl2074"/>
            <p:cNvSpPr/>
            <p:nvPr/>
          </p:nvSpPr>
          <p:spPr>
            <a:xfrm>
              <a:off x="7796684" y="2076051"/>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2075" name="pl2075"/>
            <p:cNvSpPr/>
            <p:nvPr/>
          </p:nvSpPr>
          <p:spPr>
            <a:xfrm>
              <a:off x="7796684" y="2240274"/>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2076" name="pl2076"/>
            <p:cNvSpPr/>
            <p:nvPr/>
          </p:nvSpPr>
          <p:spPr>
            <a:xfrm>
              <a:off x="7796684" y="2302835"/>
              <a:ext cx="1216881" cy="0"/>
            </a:xfrm>
            <a:custGeom>
              <a:avLst/>
              <a:pathLst>
                <a:path w="1216881" h="0">
                  <a:moveTo>
                    <a:pt x="0" y="0"/>
                  </a:moveTo>
                  <a:lnTo>
                    <a:pt x="243376" y="0"/>
                  </a:lnTo>
                  <a:lnTo>
                    <a:pt x="486752" y="0"/>
                  </a:lnTo>
                  <a:lnTo>
                    <a:pt x="730129" y="0"/>
                  </a:lnTo>
                  <a:lnTo>
                    <a:pt x="973505" y="0"/>
                  </a:lnTo>
                  <a:lnTo>
                    <a:pt x="1216881" y="0"/>
                  </a:lnTo>
                </a:path>
              </a:pathLst>
            </a:custGeom>
            <a:ln w="40651" cap="flat">
              <a:solidFill>
                <a:srgbClr val="000000">
                  <a:alpha val="100000"/>
                </a:srgbClr>
              </a:solidFill>
              <a:prstDash val="solid"/>
              <a:round/>
            </a:ln>
          </p:spPr>
          <p:txBody>
            <a:bodyPr/>
            <a:lstStyle/>
            <a:p/>
          </p:txBody>
        </p:sp>
        <p:sp>
          <p:nvSpPr>
            <p:cNvPr id="2077" name="pl2077"/>
            <p:cNvSpPr/>
            <p:nvPr/>
          </p:nvSpPr>
          <p:spPr>
            <a:xfrm>
              <a:off x="7796684" y="2302835"/>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00B70C">
                  <a:alpha val="100000"/>
                </a:srgbClr>
              </a:solidFill>
              <a:prstDash val="solid"/>
              <a:round/>
            </a:ln>
          </p:spPr>
          <p:txBody>
            <a:bodyPr/>
            <a:lstStyle/>
            <a:p/>
          </p:txBody>
        </p:sp>
        <p:sp>
          <p:nvSpPr>
            <p:cNvPr id="2078" name="pl2078"/>
            <p:cNvSpPr/>
            <p:nvPr/>
          </p:nvSpPr>
          <p:spPr>
            <a:xfrm>
              <a:off x="7735840" y="2302835"/>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079" name="tx2079"/>
            <p:cNvSpPr/>
            <p:nvPr/>
          </p:nvSpPr>
          <p:spPr>
            <a:xfrm>
              <a:off x="7766540"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80" name="tx2080"/>
            <p:cNvSpPr/>
            <p:nvPr/>
          </p:nvSpPr>
          <p:spPr>
            <a:xfrm>
              <a:off x="8009916"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81" name="tx2081"/>
            <p:cNvSpPr/>
            <p:nvPr/>
          </p:nvSpPr>
          <p:spPr>
            <a:xfrm>
              <a:off x="8253292"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82" name="tx2082"/>
            <p:cNvSpPr/>
            <p:nvPr/>
          </p:nvSpPr>
          <p:spPr>
            <a:xfrm>
              <a:off x="8496669"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83" name="tx2083"/>
            <p:cNvSpPr/>
            <p:nvPr/>
          </p:nvSpPr>
          <p:spPr>
            <a:xfrm>
              <a:off x="8740045"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84" name="tx2084"/>
            <p:cNvSpPr/>
            <p:nvPr/>
          </p:nvSpPr>
          <p:spPr>
            <a:xfrm>
              <a:off x="8983422" y="21382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85" name="rc2085"/>
            <p:cNvSpPr/>
            <p:nvPr/>
          </p:nvSpPr>
          <p:spPr>
            <a:xfrm>
              <a:off x="7735840" y="2613875"/>
              <a:ext cx="1338570" cy="584946"/>
            </a:xfrm>
            <a:prstGeom prst="rect">
              <a:avLst/>
            </a:prstGeom>
            <a:solidFill>
              <a:srgbClr val="EBEBEB">
                <a:alpha val="100000"/>
              </a:srgbClr>
            </a:solidFill>
          </p:spPr>
          <p:txBody>
            <a:bodyPr/>
            <a:lstStyle/>
            <a:p/>
          </p:txBody>
        </p:sp>
        <p:sp>
          <p:nvSpPr>
            <p:cNvPr id="2086" name="pl2086"/>
            <p:cNvSpPr/>
            <p:nvPr/>
          </p:nvSpPr>
          <p:spPr>
            <a:xfrm>
              <a:off x="7735840" y="307448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87" name="pl2087"/>
            <p:cNvSpPr/>
            <p:nvPr/>
          </p:nvSpPr>
          <p:spPr>
            <a:xfrm>
              <a:off x="7735840" y="28789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88" name="pl2088"/>
            <p:cNvSpPr/>
            <p:nvPr/>
          </p:nvSpPr>
          <p:spPr>
            <a:xfrm>
              <a:off x="7735840" y="26834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89" name="pl2089"/>
            <p:cNvSpPr/>
            <p:nvPr/>
          </p:nvSpPr>
          <p:spPr>
            <a:xfrm>
              <a:off x="791837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90" name="pl2090"/>
            <p:cNvSpPr/>
            <p:nvPr/>
          </p:nvSpPr>
          <p:spPr>
            <a:xfrm>
              <a:off x="8161749"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91" name="pl2091"/>
            <p:cNvSpPr/>
            <p:nvPr/>
          </p:nvSpPr>
          <p:spPr>
            <a:xfrm>
              <a:off x="8405125"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92" name="pl2092"/>
            <p:cNvSpPr/>
            <p:nvPr/>
          </p:nvSpPr>
          <p:spPr>
            <a:xfrm>
              <a:off x="8648502"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93" name="pl2093"/>
            <p:cNvSpPr/>
            <p:nvPr/>
          </p:nvSpPr>
          <p:spPr>
            <a:xfrm>
              <a:off x="8891878"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94" name="pl2094"/>
            <p:cNvSpPr/>
            <p:nvPr/>
          </p:nvSpPr>
          <p:spPr>
            <a:xfrm>
              <a:off x="7735840" y="317223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095" name="pl2095"/>
            <p:cNvSpPr/>
            <p:nvPr/>
          </p:nvSpPr>
          <p:spPr>
            <a:xfrm>
              <a:off x="7735840" y="297672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096" name="pl2096"/>
            <p:cNvSpPr/>
            <p:nvPr/>
          </p:nvSpPr>
          <p:spPr>
            <a:xfrm>
              <a:off x="7735840" y="27812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097" name="pl2097"/>
            <p:cNvSpPr/>
            <p:nvPr/>
          </p:nvSpPr>
          <p:spPr>
            <a:xfrm>
              <a:off x="779668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98" name="pl2098"/>
            <p:cNvSpPr/>
            <p:nvPr/>
          </p:nvSpPr>
          <p:spPr>
            <a:xfrm>
              <a:off x="8040061"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99" name="pl2099"/>
            <p:cNvSpPr/>
            <p:nvPr/>
          </p:nvSpPr>
          <p:spPr>
            <a:xfrm>
              <a:off x="8283437"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00" name="pl2100"/>
            <p:cNvSpPr/>
            <p:nvPr/>
          </p:nvSpPr>
          <p:spPr>
            <a:xfrm>
              <a:off x="852681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01" name="pl2101"/>
            <p:cNvSpPr/>
            <p:nvPr/>
          </p:nvSpPr>
          <p:spPr>
            <a:xfrm>
              <a:off x="877019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02" name="pl2102"/>
            <p:cNvSpPr/>
            <p:nvPr/>
          </p:nvSpPr>
          <p:spPr>
            <a:xfrm>
              <a:off x="9013566"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03" name="pl2103"/>
            <p:cNvSpPr/>
            <p:nvPr/>
          </p:nvSpPr>
          <p:spPr>
            <a:xfrm>
              <a:off x="7796684"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2104" name="pl2104"/>
            <p:cNvSpPr/>
            <p:nvPr/>
          </p:nvSpPr>
          <p:spPr>
            <a:xfrm>
              <a:off x="7796684" y="3062750"/>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40651" cap="flat">
              <a:solidFill>
                <a:srgbClr val="BEBEBE">
                  <a:alpha val="69803"/>
                </a:srgbClr>
              </a:solidFill>
              <a:prstDash val="solid"/>
              <a:round/>
            </a:ln>
          </p:spPr>
          <p:txBody>
            <a:bodyPr/>
            <a:lstStyle/>
            <a:p/>
          </p:txBody>
        </p:sp>
        <p:sp>
          <p:nvSpPr>
            <p:cNvPr id="2105" name="pl2105"/>
            <p:cNvSpPr/>
            <p:nvPr/>
          </p:nvSpPr>
          <p:spPr>
            <a:xfrm>
              <a:off x="7796684" y="3140952"/>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2106" name="pl2106"/>
            <p:cNvSpPr/>
            <p:nvPr/>
          </p:nvSpPr>
          <p:spPr>
            <a:xfrm>
              <a:off x="7796684" y="3062750"/>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2107" name="pl2107"/>
            <p:cNvSpPr/>
            <p:nvPr/>
          </p:nvSpPr>
          <p:spPr>
            <a:xfrm>
              <a:off x="7796684" y="3062750"/>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2108" name="pl2108"/>
            <p:cNvSpPr/>
            <p:nvPr/>
          </p:nvSpPr>
          <p:spPr>
            <a:xfrm>
              <a:off x="7796684" y="3117491"/>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2109" name="pl2109"/>
            <p:cNvSpPr/>
            <p:nvPr/>
          </p:nvSpPr>
          <p:spPr>
            <a:xfrm>
              <a:off x="7796684" y="3109671"/>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2110" name="pl2110"/>
            <p:cNvSpPr/>
            <p:nvPr/>
          </p:nvSpPr>
          <p:spPr>
            <a:xfrm>
              <a:off x="7796684" y="3062750"/>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2111" name="pl2111"/>
            <p:cNvSpPr/>
            <p:nvPr/>
          </p:nvSpPr>
          <p:spPr>
            <a:xfrm>
              <a:off x="7796684" y="3078391"/>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112" name="pl2112"/>
            <p:cNvSpPr/>
            <p:nvPr/>
          </p:nvSpPr>
          <p:spPr>
            <a:xfrm>
              <a:off x="7796684" y="3148772"/>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2113" name="pl2113"/>
            <p:cNvSpPr/>
            <p:nvPr/>
          </p:nvSpPr>
          <p:spPr>
            <a:xfrm>
              <a:off x="7796684" y="3133132"/>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2114" name="pl2114"/>
            <p:cNvSpPr/>
            <p:nvPr/>
          </p:nvSpPr>
          <p:spPr>
            <a:xfrm>
              <a:off x="7796684" y="3140952"/>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2115" name="pl2115"/>
            <p:cNvSpPr/>
            <p:nvPr/>
          </p:nvSpPr>
          <p:spPr>
            <a:xfrm>
              <a:off x="7796684" y="3140952"/>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2116" name="pl2116"/>
            <p:cNvSpPr/>
            <p:nvPr/>
          </p:nvSpPr>
          <p:spPr>
            <a:xfrm>
              <a:off x="7796684" y="3172232"/>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117" name="pl2117"/>
            <p:cNvSpPr/>
            <p:nvPr/>
          </p:nvSpPr>
          <p:spPr>
            <a:xfrm>
              <a:off x="7796684" y="2835966"/>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2118" name="pl2118"/>
            <p:cNvSpPr/>
            <p:nvPr/>
          </p:nvSpPr>
          <p:spPr>
            <a:xfrm>
              <a:off x="7796684" y="3054930"/>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119" name="pl2119"/>
            <p:cNvSpPr/>
            <p:nvPr/>
          </p:nvSpPr>
          <p:spPr>
            <a:xfrm>
              <a:off x="7796684" y="3109671"/>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2120" name="pl2120"/>
            <p:cNvSpPr/>
            <p:nvPr/>
          </p:nvSpPr>
          <p:spPr>
            <a:xfrm>
              <a:off x="7796684" y="3101851"/>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2121" name="pl2121"/>
            <p:cNvSpPr/>
            <p:nvPr/>
          </p:nvSpPr>
          <p:spPr>
            <a:xfrm>
              <a:off x="7796684" y="3101851"/>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2122" name="pl2122"/>
            <p:cNvSpPr/>
            <p:nvPr/>
          </p:nvSpPr>
          <p:spPr>
            <a:xfrm>
              <a:off x="7796684" y="3062750"/>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2123" name="pl2123"/>
            <p:cNvSpPr/>
            <p:nvPr/>
          </p:nvSpPr>
          <p:spPr>
            <a:xfrm>
              <a:off x="7796684" y="3140952"/>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2124" name="pl2124"/>
            <p:cNvSpPr/>
            <p:nvPr/>
          </p:nvSpPr>
          <p:spPr>
            <a:xfrm>
              <a:off x="7796684" y="2921988"/>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125" name="pl2125"/>
            <p:cNvSpPr/>
            <p:nvPr/>
          </p:nvSpPr>
          <p:spPr>
            <a:xfrm>
              <a:off x="7796684" y="3125311"/>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2126" name="pl2126"/>
            <p:cNvSpPr/>
            <p:nvPr/>
          </p:nvSpPr>
          <p:spPr>
            <a:xfrm>
              <a:off x="7796684" y="3148772"/>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2127" name="pl2127"/>
            <p:cNvSpPr/>
            <p:nvPr/>
          </p:nvSpPr>
          <p:spPr>
            <a:xfrm>
              <a:off x="7796684" y="3086211"/>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2128" name="pl2128"/>
            <p:cNvSpPr/>
            <p:nvPr/>
          </p:nvSpPr>
          <p:spPr>
            <a:xfrm>
              <a:off x="7796684" y="3156592"/>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2129" name="pl2129"/>
            <p:cNvSpPr/>
            <p:nvPr/>
          </p:nvSpPr>
          <p:spPr>
            <a:xfrm>
              <a:off x="7796684" y="2976729"/>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2130" name="pl2130"/>
            <p:cNvSpPr/>
            <p:nvPr/>
          </p:nvSpPr>
          <p:spPr>
            <a:xfrm>
              <a:off x="7796684" y="3047110"/>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2131" name="pl2131"/>
            <p:cNvSpPr/>
            <p:nvPr/>
          </p:nvSpPr>
          <p:spPr>
            <a:xfrm>
              <a:off x="7796684" y="2992369"/>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2132" name="pl2132"/>
            <p:cNvSpPr/>
            <p:nvPr/>
          </p:nvSpPr>
          <p:spPr>
            <a:xfrm>
              <a:off x="7796684" y="3156592"/>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2133" name="pl2133"/>
            <p:cNvSpPr/>
            <p:nvPr/>
          </p:nvSpPr>
          <p:spPr>
            <a:xfrm>
              <a:off x="7796684" y="2992369"/>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2134" name="pl2134"/>
            <p:cNvSpPr/>
            <p:nvPr/>
          </p:nvSpPr>
          <p:spPr>
            <a:xfrm>
              <a:off x="7796684" y="3133132"/>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2135" name="pl2135"/>
            <p:cNvSpPr/>
            <p:nvPr/>
          </p:nvSpPr>
          <p:spPr>
            <a:xfrm>
              <a:off x="7796684" y="3054930"/>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2136" name="pl2136"/>
            <p:cNvSpPr/>
            <p:nvPr/>
          </p:nvSpPr>
          <p:spPr>
            <a:xfrm>
              <a:off x="7796684" y="3140952"/>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2137" name="pl2137"/>
            <p:cNvSpPr/>
            <p:nvPr/>
          </p:nvSpPr>
          <p:spPr>
            <a:xfrm>
              <a:off x="7796684" y="3140952"/>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2138" name="pl2138"/>
            <p:cNvSpPr/>
            <p:nvPr/>
          </p:nvSpPr>
          <p:spPr>
            <a:xfrm>
              <a:off x="7796684" y="3117491"/>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2139" name="pl2139"/>
            <p:cNvSpPr/>
            <p:nvPr/>
          </p:nvSpPr>
          <p:spPr>
            <a:xfrm>
              <a:off x="7796684" y="2945448"/>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2140" name="pl2140"/>
            <p:cNvSpPr/>
            <p:nvPr/>
          </p:nvSpPr>
          <p:spPr>
            <a:xfrm>
              <a:off x="7796684" y="3109671"/>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2141" name="pl2141"/>
            <p:cNvSpPr/>
            <p:nvPr/>
          </p:nvSpPr>
          <p:spPr>
            <a:xfrm>
              <a:off x="7796684" y="3062750"/>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40651" cap="flat">
              <a:solidFill>
                <a:srgbClr val="000000">
                  <a:alpha val="100000"/>
                </a:srgbClr>
              </a:solidFill>
              <a:prstDash val="solid"/>
              <a:round/>
            </a:ln>
          </p:spPr>
          <p:txBody>
            <a:bodyPr/>
            <a:lstStyle/>
            <a:p/>
          </p:txBody>
        </p:sp>
        <p:sp>
          <p:nvSpPr>
            <p:cNvPr id="2142" name="pl2142"/>
            <p:cNvSpPr/>
            <p:nvPr/>
          </p:nvSpPr>
          <p:spPr>
            <a:xfrm>
              <a:off x="7796684" y="3062750"/>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00C0BB">
                  <a:alpha val="100000"/>
                </a:srgbClr>
              </a:solidFill>
              <a:prstDash val="solid"/>
              <a:round/>
            </a:ln>
          </p:spPr>
          <p:txBody>
            <a:bodyPr/>
            <a:lstStyle/>
            <a:p/>
          </p:txBody>
        </p:sp>
        <p:sp>
          <p:nvSpPr>
            <p:cNvPr id="2143" name="pl2143"/>
            <p:cNvSpPr/>
            <p:nvPr/>
          </p:nvSpPr>
          <p:spPr>
            <a:xfrm>
              <a:off x="7735840" y="3172232"/>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144" name="tx2144"/>
            <p:cNvSpPr/>
            <p:nvPr/>
          </p:nvSpPr>
          <p:spPr>
            <a:xfrm>
              <a:off x="7736395" y="29294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2145" name="tx2145"/>
            <p:cNvSpPr/>
            <p:nvPr/>
          </p:nvSpPr>
          <p:spPr>
            <a:xfrm>
              <a:off x="8009916" y="29450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2146" name="tx2146"/>
            <p:cNvSpPr/>
            <p:nvPr/>
          </p:nvSpPr>
          <p:spPr>
            <a:xfrm>
              <a:off x="8253292" y="29372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2147" name="tx2147"/>
            <p:cNvSpPr/>
            <p:nvPr/>
          </p:nvSpPr>
          <p:spPr>
            <a:xfrm>
              <a:off x="8466524" y="29151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148" name="tx2148"/>
            <p:cNvSpPr/>
            <p:nvPr/>
          </p:nvSpPr>
          <p:spPr>
            <a:xfrm>
              <a:off x="8709900" y="28994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2149" name="tx2149"/>
            <p:cNvSpPr/>
            <p:nvPr/>
          </p:nvSpPr>
          <p:spPr>
            <a:xfrm>
              <a:off x="8953277" y="29151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150" name="rc2150"/>
            <p:cNvSpPr/>
            <p:nvPr/>
          </p:nvSpPr>
          <p:spPr>
            <a:xfrm>
              <a:off x="7735840" y="3483272"/>
              <a:ext cx="1338570" cy="584946"/>
            </a:xfrm>
            <a:prstGeom prst="rect">
              <a:avLst/>
            </a:prstGeom>
            <a:solidFill>
              <a:srgbClr val="EBEBEB">
                <a:alpha val="100000"/>
              </a:srgbClr>
            </a:solidFill>
          </p:spPr>
          <p:txBody>
            <a:bodyPr/>
            <a:lstStyle/>
            <a:p/>
          </p:txBody>
        </p:sp>
        <p:sp>
          <p:nvSpPr>
            <p:cNvPr id="2151" name="pl2151"/>
            <p:cNvSpPr/>
            <p:nvPr/>
          </p:nvSpPr>
          <p:spPr>
            <a:xfrm>
              <a:off x="7735840" y="394387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52" name="pl2152"/>
            <p:cNvSpPr/>
            <p:nvPr/>
          </p:nvSpPr>
          <p:spPr>
            <a:xfrm>
              <a:off x="7735840" y="37483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53" name="pl2153"/>
            <p:cNvSpPr/>
            <p:nvPr/>
          </p:nvSpPr>
          <p:spPr>
            <a:xfrm>
              <a:off x="7735840" y="355287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54" name="pl2154"/>
            <p:cNvSpPr/>
            <p:nvPr/>
          </p:nvSpPr>
          <p:spPr>
            <a:xfrm>
              <a:off x="791837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55" name="pl2155"/>
            <p:cNvSpPr/>
            <p:nvPr/>
          </p:nvSpPr>
          <p:spPr>
            <a:xfrm>
              <a:off x="8161749"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56" name="pl2156"/>
            <p:cNvSpPr/>
            <p:nvPr/>
          </p:nvSpPr>
          <p:spPr>
            <a:xfrm>
              <a:off x="8405125"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57" name="pl2157"/>
            <p:cNvSpPr/>
            <p:nvPr/>
          </p:nvSpPr>
          <p:spPr>
            <a:xfrm>
              <a:off x="8648502"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58" name="pl2158"/>
            <p:cNvSpPr/>
            <p:nvPr/>
          </p:nvSpPr>
          <p:spPr>
            <a:xfrm>
              <a:off x="8891878"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59" name="pl2159"/>
            <p:cNvSpPr/>
            <p:nvPr/>
          </p:nvSpPr>
          <p:spPr>
            <a:xfrm>
              <a:off x="7735840" y="404163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60" name="pl2160"/>
            <p:cNvSpPr/>
            <p:nvPr/>
          </p:nvSpPr>
          <p:spPr>
            <a:xfrm>
              <a:off x="7735840" y="38461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61" name="pl2161"/>
            <p:cNvSpPr/>
            <p:nvPr/>
          </p:nvSpPr>
          <p:spPr>
            <a:xfrm>
              <a:off x="7735840" y="365062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62" name="pl2162"/>
            <p:cNvSpPr/>
            <p:nvPr/>
          </p:nvSpPr>
          <p:spPr>
            <a:xfrm>
              <a:off x="779668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63" name="pl2163"/>
            <p:cNvSpPr/>
            <p:nvPr/>
          </p:nvSpPr>
          <p:spPr>
            <a:xfrm>
              <a:off x="8040061"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64" name="pl2164"/>
            <p:cNvSpPr/>
            <p:nvPr/>
          </p:nvSpPr>
          <p:spPr>
            <a:xfrm>
              <a:off x="8283437"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65" name="pl2165"/>
            <p:cNvSpPr/>
            <p:nvPr/>
          </p:nvSpPr>
          <p:spPr>
            <a:xfrm>
              <a:off x="852681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66" name="pl2166"/>
            <p:cNvSpPr/>
            <p:nvPr/>
          </p:nvSpPr>
          <p:spPr>
            <a:xfrm>
              <a:off x="877019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67" name="pl2167"/>
            <p:cNvSpPr/>
            <p:nvPr/>
          </p:nvSpPr>
          <p:spPr>
            <a:xfrm>
              <a:off x="9013566"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68" name="pl2168"/>
            <p:cNvSpPr/>
            <p:nvPr/>
          </p:nvSpPr>
          <p:spPr>
            <a:xfrm>
              <a:off x="7796684"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2169" name="pl2169"/>
            <p:cNvSpPr/>
            <p:nvPr/>
          </p:nvSpPr>
          <p:spPr>
            <a:xfrm>
              <a:off x="7796684" y="4025989"/>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40651" cap="flat">
              <a:solidFill>
                <a:srgbClr val="BEBEBE">
                  <a:alpha val="69803"/>
                </a:srgbClr>
              </a:solidFill>
              <a:prstDash val="solid"/>
              <a:round/>
            </a:ln>
          </p:spPr>
          <p:txBody>
            <a:bodyPr/>
            <a:lstStyle/>
            <a:p/>
          </p:txBody>
        </p:sp>
        <p:sp>
          <p:nvSpPr>
            <p:cNvPr id="2170" name="pl2170"/>
            <p:cNvSpPr/>
            <p:nvPr/>
          </p:nvSpPr>
          <p:spPr>
            <a:xfrm>
              <a:off x="7796684" y="4010349"/>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2171" name="pl2171"/>
            <p:cNvSpPr/>
            <p:nvPr/>
          </p:nvSpPr>
          <p:spPr>
            <a:xfrm>
              <a:off x="7796684" y="3932148"/>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2172" name="pl2172"/>
            <p:cNvSpPr/>
            <p:nvPr/>
          </p:nvSpPr>
          <p:spPr>
            <a:xfrm>
              <a:off x="7796684" y="3932148"/>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2173" name="pl2173"/>
            <p:cNvSpPr/>
            <p:nvPr/>
          </p:nvSpPr>
          <p:spPr>
            <a:xfrm>
              <a:off x="7796684" y="3986889"/>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2174" name="pl2174"/>
            <p:cNvSpPr/>
            <p:nvPr/>
          </p:nvSpPr>
          <p:spPr>
            <a:xfrm>
              <a:off x="7796684" y="3979069"/>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2175" name="pl2175"/>
            <p:cNvSpPr/>
            <p:nvPr/>
          </p:nvSpPr>
          <p:spPr>
            <a:xfrm>
              <a:off x="7796684" y="3932148"/>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2176" name="pl2176"/>
            <p:cNvSpPr/>
            <p:nvPr/>
          </p:nvSpPr>
          <p:spPr>
            <a:xfrm>
              <a:off x="7796684" y="3947788"/>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177" name="pl2177"/>
            <p:cNvSpPr/>
            <p:nvPr/>
          </p:nvSpPr>
          <p:spPr>
            <a:xfrm>
              <a:off x="7796684" y="4018169"/>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2178" name="pl2178"/>
            <p:cNvSpPr/>
            <p:nvPr/>
          </p:nvSpPr>
          <p:spPr>
            <a:xfrm>
              <a:off x="7796684" y="4002529"/>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2179" name="pl2179"/>
            <p:cNvSpPr/>
            <p:nvPr/>
          </p:nvSpPr>
          <p:spPr>
            <a:xfrm>
              <a:off x="7796684" y="4010349"/>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2180" name="pl2180"/>
            <p:cNvSpPr/>
            <p:nvPr/>
          </p:nvSpPr>
          <p:spPr>
            <a:xfrm>
              <a:off x="7796684" y="4010349"/>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2181" name="pl2181"/>
            <p:cNvSpPr/>
            <p:nvPr/>
          </p:nvSpPr>
          <p:spPr>
            <a:xfrm>
              <a:off x="7796684" y="4041630"/>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182" name="pl2182"/>
            <p:cNvSpPr/>
            <p:nvPr/>
          </p:nvSpPr>
          <p:spPr>
            <a:xfrm>
              <a:off x="7796684" y="3705364"/>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2183" name="pl2183"/>
            <p:cNvSpPr/>
            <p:nvPr/>
          </p:nvSpPr>
          <p:spPr>
            <a:xfrm>
              <a:off x="7796684" y="3924328"/>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184" name="pl2184"/>
            <p:cNvSpPr/>
            <p:nvPr/>
          </p:nvSpPr>
          <p:spPr>
            <a:xfrm>
              <a:off x="7796684" y="3979069"/>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2185" name="pl2185"/>
            <p:cNvSpPr/>
            <p:nvPr/>
          </p:nvSpPr>
          <p:spPr>
            <a:xfrm>
              <a:off x="7796684" y="3971249"/>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2186" name="pl2186"/>
            <p:cNvSpPr/>
            <p:nvPr/>
          </p:nvSpPr>
          <p:spPr>
            <a:xfrm>
              <a:off x="7796684" y="3971249"/>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2187" name="pl2187"/>
            <p:cNvSpPr/>
            <p:nvPr/>
          </p:nvSpPr>
          <p:spPr>
            <a:xfrm>
              <a:off x="7796684" y="3932148"/>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2188" name="pl2188"/>
            <p:cNvSpPr/>
            <p:nvPr/>
          </p:nvSpPr>
          <p:spPr>
            <a:xfrm>
              <a:off x="7796684" y="4010349"/>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2189" name="pl2189"/>
            <p:cNvSpPr/>
            <p:nvPr/>
          </p:nvSpPr>
          <p:spPr>
            <a:xfrm>
              <a:off x="7796684" y="3791385"/>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190" name="pl2190"/>
            <p:cNvSpPr/>
            <p:nvPr/>
          </p:nvSpPr>
          <p:spPr>
            <a:xfrm>
              <a:off x="7796684" y="3994709"/>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2191" name="pl2191"/>
            <p:cNvSpPr/>
            <p:nvPr/>
          </p:nvSpPr>
          <p:spPr>
            <a:xfrm>
              <a:off x="7796684" y="4018169"/>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2192" name="pl2192"/>
            <p:cNvSpPr/>
            <p:nvPr/>
          </p:nvSpPr>
          <p:spPr>
            <a:xfrm>
              <a:off x="7796684" y="3955608"/>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2193" name="pl2193"/>
            <p:cNvSpPr/>
            <p:nvPr/>
          </p:nvSpPr>
          <p:spPr>
            <a:xfrm>
              <a:off x="7796684" y="4025989"/>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2194" name="pl2194"/>
            <p:cNvSpPr/>
            <p:nvPr/>
          </p:nvSpPr>
          <p:spPr>
            <a:xfrm>
              <a:off x="7796684" y="3846126"/>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2195" name="pl2195"/>
            <p:cNvSpPr/>
            <p:nvPr/>
          </p:nvSpPr>
          <p:spPr>
            <a:xfrm>
              <a:off x="7796684" y="3916508"/>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2196" name="pl2196"/>
            <p:cNvSpPr/>
            <p:nvPr/>
          </p:nvSpPr>
          <p:spPr>
            <a:xfrm>
              <a:off x="7796684" y="3861767"/>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2197" name="pl2197"/>
            <p:cNvSpPr/>
            <p:nvPr/>
          </p:nvSpPr>
          <p:spPr>
            <a:xfrm>
              <a:off x="7796684" y="4025989"/>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2198" name="pl2198"/>
            <p:cNvSpPr/>
            <p:nvPr/>
          </p:nvSpPr>
          <p:spPr>
            <a:xfrm>
              <a:off x="7796684" y="3861767"/>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2199" name="pl2199"/>
            <p:cNvSpPr/>
            <p:nvPr/>
          </p:nvSpPr>
          <p:spPr>
            <a:xfrm>
              <a:off x="7796684" y="4002529"/>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2200" name="pl2200"/>
            <p:cNvSpPr/>
            <p:nvPr/>
          </p:nvSpPr>
          <p:spPr>
            <a:xfrm>
              <a:off x="7796684" y="3924328"/>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2201" name="pl2201"/>
            <p:cNvSpPr/>
            <p:nvPr/>
          </p:nvSpPr>
          <p:spPr>
            <a:xfrm>
              <a:off x="7796684" y="4010349"/>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2202" name="pl2202"/>
            <p:cNvSpPr/>
            <p:nvPr/>
          </p:nvSpPr>
          <p:spPr>
            <a:xfrm>
              <a:off x="7796684" y="4010349"/>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2203" name="pl2203"/>
            <p:cNvSpPr/>
            <p:nvPr/>
          </p:nvSpPr>
          <p:spPr>
            <a:xfrm>
              <a:off x="7796684" y="3986889"/>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2204" name="pl2204"/>
            <p:cNvSpPr/>
            <p:nvPr/>
          </p:nvSpPr>
          <p:spPr>
            <a:xfrm>
              <a:off x="7796684" y="3814846"/>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2205" name="pl2205"/>
            <p:cNvSpPr/>
            <p:nvPr/>
          </p:nvSpPr>
          <p:spPr>
            <a:xfrm>
              <a:off x="7796684" y="3979069"/>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2206" name="pl2206"/>
            <p:cNvSpPr/>
            <p:nvPr/>
          </p:nvSpPr>
          <p:spPr>
            <a:xfrm>
              <a:off x="7796684" y="4025989"/>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40651" cap="flat">
              <a:solidFill>
                <a:srgbClr val="000000">
                  <a:alpha val="100000"/>
                </a:srgbClr>
              </a:solidFill>
              <a:prstDash val="solid"/>
              <a:round/>
            </a:ln>
          </p:spPr>
          <p:txBody>
            <a:bodyPr/>
            <a:lstStyle/>
            <a:p/>
          </p:txBody>
        </p:sp>
        <p:sp>
          <p:nvSpPr>
            <p:cNvPr id="2207" name="pl2207"/>
            <p:cNvSpPr/>
            <p:nvPr/>
          </p:nvSpPr>
          <p:spPr>
            <a:xfrm>
              <a:off x="7796684" y="4025989"/>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4B9FFF">
                  <a:alpha val="100000"/>
                </a:srgbClr>
              </a:solidFill>
              <a:prstDash val="solid"/>
              <a:round/>
            </a:ln>
          </p:spPr>
          <p:txBody>
            <a:bodyPr/>
            <a:lstStyle/>
            <a:p/>
          </p:txBody>
        </p:sp>
        <p:sp>
          <p:nvSpPr>
            <p:cNvPr id="2208" name="pl2208"/>
            <p:cNvSpPr/>
            <p:nvPr/>
          </p:nvSpPr>
          <p:spPr>
            <a:xfrm>
              <a:off x="7735840" y="4041630"/>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209" name="tx2209"/>
            <p:cNvSpPr/>
            <p:nvPr/>
          </p:nvSpPr>
          <p:spPr>
            <a:xfrm>
              <a:off x="8740045" y="38627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210" name="tx2210"/>
            <p:cNvSpPr/>
            <p:nvPr/>
          </p:nvSpPr>
          <p:spPr>
            <a:xfrm>
              <a:off x="8983422" y="38770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211" name="tx2211"/>
            <p:cNvSpPr/>
            <p:nvPr/>
          </p:nvSpPr>
          <p:spPr>
            <a:xfrm>
              <a:off x="7766540" y="3870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12" name="tx2212"/>
            <p:cNvSpPr/>
            <p:nvPr/>
          </p:nvSpPr>
          <p:spPr>
            <a:xfrm>
              <a:off x="8009916" y="3870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13" name="tx2213"/>
            <p:cNvSpPr/>
            <p:nvPr/>
          </p:nvSpPr>
          <p:spPr>
            <a:xfrm>
              <a:off x="8253292" y="386271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214" name="tx2214"/>
            <p:cNvSpPr/>
            <p:nvPr/>
          </p:nvSpPr>
          <p:spPr>
            <a:xfrm>
              <a:off x="8496669" y="38705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15" name="rc2215"/>
            <p:cNvSpPr/>
            <p:nvPr/>
          </p:nvSpPr>
          <p:spPr>
            <a:xfrm>
              <a:off x="7735840" y="4352670"/>
              <a:ext cx="1338570" cy="584946"/>
            </a:xfrm>
            <a:prstGeom prst="rect">
              <a:avLst/>
            </a:prstGeom>
            <a:solidFill>
              <a:srgbClr val="EBEBEB">
                <a:alpha val="100000"/>
              </a:srgbClr>
            </a:solidFill>
          </p:spPr>
          <p:txBody>
            <a:bodyPr/>
            <a:lstStyle/>
            <a:p/>
          </p:txBody>
        </p:sp>
        <p:sp>
          <p:nvSpPr>
            <p:cNvPr id="2216" name="pl2216"/>
            <p:cNvSpPr/>
            <p:nvPr/>
          </p:nvSpPr>
          <p:spPr>
            <a:xfrm>
              <a:off x="7735840" y="481327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217" name="pl2217"/>
            <p:cNvSpPr/>
            <p:nvPr/>
          </p:nvSpPr>
          <p:spPr>
            <a:xfrm>
              <a:off x="7735840" y="46177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218" name="pl2218"/>
            <p:cNvSpPr/>
            <p:nvPr/>
          </p:nvSpPr>
          <p:spPr>
            <a:xfrm>
              <a:off x="7735840" y="442226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219" name="pl2219"/>
            <p:cNvSpPr/>
            <p:nvPr/>
          </p:nvSpPr>
          <p:spPr>
            <a:xfrm>
              <a:off x="791837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20" name="pl2220"/>
            <p:cNvSpPr/>
            <p:nvPr/>
          </p:nvSpPr>
          <p:spPr>
            <a:xfrm>
              <a:off x="8161749"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21" name="pl2221"/>
            <p:cNvSpPr/>
            <p:nvPr/>
          </p:nvSpPr>
          <p:spPr>
            <a:xfrm>
              <a:off x="8405125"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22" name="pl2222"/>
            <p:cNvSpPr/>
            <p:nvPr/>
          </p:nvSpPr>
          <p:spPr>
            <a:xfrm>
              <a:off x="8648502"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23" name="pl2223"/>
            <p:cNvSpPr/>
            <p:nvPr/>
          </p:nvSpPr>
          <p:spPr>
            <a:xfrm>
              <a:off x="8891878"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24" name="pl2224"/>
            <p:cNvSpPr/>
            <p:nvPr/>
          </p:nvSpPr>
          <p:spPr>
            <a:xfrm>
              <a:off x="7735840" y="491102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225" name="pl2225"/>
            <p:cNvSpPr/>
            <p:nvPr/>
          </p:nvSpPr>
          <p:spPr>
            <a:xfrm>
              <a:off x="7735840" y="47155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226" name="pl2226"/>
            <p:cNvSpPr/>
            <p:nvPr/>
          </p:nvSpPr>
          <p:spPr>
            <a:xfrm>
              <a:off x="7735840" y="452002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227" name="pl2227"/>
            <p:cNvSpPr/>
            <p:nvPr/>
          </p:nvSpPr>
          <p:spPr>
            <a:xfrm>
              <a:off x="779668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28" name="pl2228"/>
            <p:cNvSpPr/>
            <p:nvPr/>
          </p:nvSpPr>
          <p:spPr>
            <a:xfrm>
              <a:off x="8040061"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29" name="pl2229"/>
            <p:cNvSpPr/>
            <p:nvPr/>
          </p:nvSpPr>
          <p:spPr>
            <a:xfrm>
              <a:off x="8283437"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30" name="pl2230"/>
            <p:cNvSpPr/>
            <p:nvPr/>
          </p:nvSpPr>
          <p:spPr>
            <a:xfrm>
              <a:off x="852681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31" name="pl2231"/>
            <p:cNvSpPr/>
            <p:nvPr/>
          </p:nvSpPr>
          <p:spPr>
            <a:xfrm>
              <a:off x="877019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32" name="pl2232"/>
            <p:cNvSpPr/>
            <p:nvPr/>
          </p:nvSpPr>
          <p:spPr>
            <a:xfrm>
              <a:off x="9013566"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33" name="pl2233"/>
            <p:cNvSpPr/>
            <p:nvPr/>
          </p:nvSpPr>
          <p:spPr>
            <a:xfrm>
              <a:off x="7796684"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BEBEBE">
                  <a:alpha val="69803"/>
                </a:srgbClr>
              </a:solidFill>
              <a:prstDash val="solid"/>
              <a:round/>
            </a:ln>
          </p:spPr>
          <p:txBody>
            <a:bodyPr/>
            <a:lstStyle/>
            <a:p/>
          </p:txBody>
        </p:sp>
        <p:sp>
          <p:nvSpPr>
            <p:cNvPr id="2234" name="pl2234"/>
            <p:cNvSpPr/>
            <p:nvPr/>
          </p:nvSpPr>
          <p:spPr>
            <a:xfrm>
              <a:off x="7796684" y="4871926"/>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40651" cap="flat">
              <a:solidFill>
                <a:srgbClr val="BEBEBE">
                  <a:alpha val="69803"/>
                </a:srgbClr>
              </a:solidFill>
              <a:prstDash val="solid"/>
              <a:round/>
            </a:ln>
          </p:spPr>
          <p:txBody>
            <a:bodyPr/>
            <a:lstStyle/>
            <a:p/>
          </p:txBody>
        </p:sp>
        <p:sp>
          <p:nvSpPr>
            <p:cNvPr id="2235" name="pl2235"/>
            <p:cNvSpPr/>
            <p:nvPr/>
          </p:nvSpPr>
          <p:spPr>
            <a:xfrm>
              <a:off x="7796684" y="4879747"/>
              <a:ext cx="1216881" cy="31280"/>
            </a:xfrm>
            <a:custGeom>
              <a:avLst/>
              <a:pathLst>
                <a:path w="1216881" h="31280">
                  <a:moveTo>
                    <a:pt x="0" y="0"/>
                  </a:moveTo>
                  <a:lnTo>
                    <a:pt x="243376" y="7820"/>
                  </a:lnTo>
                  <a:lnTo>
                    <a:pt x="486752" y="15640"/>
                  </a:lnTo>
                  <a:lnTo>
                    <a:pt x="730129" y="23460"/>
                  </a:lnTo>
                  <a:lnTo>
                    <a:pt x="973505" y="31280"/>
                  </a:lnTo>
                  <a:lnTo>
                    <a:pt x="1216881" y="15640"/>
                  </a:lnTo>
                </a:path>
              </a:pathLst>
            </a:custGeom>
            <a:ln w="35231" cap="flat">
              <a:solidFill>
                <a:srgbClr val="BEBEBE">
                  <a:alpha val="69803"/>
                </a:srgbClr>
              </a:solidFill>
              <a:prstDash val="solid"/>
              <a:round/>
            </a:ln>
          </p:spPr>
          <p:txBody>
            <a:bodyPr/>
            <a:lstStyle/>
            <a:p/>
          </p:txBody>
        </p:sp>
        <p:sp>
          <p:nvSpPr>
            <p:cNvPr id="2236" name="pl2236"/>
            <p:cNvSpPr/>
            <p:nvPr/>
          </p:nvSpPr>
          <p:spPr>
            <a:xfrm>
              <a:off x="7796684" y="4801545"/>
              <a:ext cx="1216881" cy="70381"/>
            </a:xfrm>
            <a:custGeom>
              <a:avLst/>
              <a:pathLst>
                <a:path w="1216881" h="70381">
                  <a:moveTo>
                    <a:pt x="0" y="70381"/>
                  </a:moveTo>
                  <a:lnTo>
                    <a:pt x="243376" y="70381"/>
                  </a:lnTo>
                  <a:lnTo>
                    <a:pt x="486752" y="62561"/>
                  </a:lnTo>
                  <a:lnTo>
                    <a:pt x="730129" y="46920"/>
                  </a:lnTo>
                  <a:lnTo>
                    <a:pt x="973505" y="54740"/>
                  </a:lnTo>
                  <a:lnTo>
                    <a:pt x="1216881" y="0"/>
                  </a:lnTo>
                </a:path>
              </a:pathLst>
            </a:custGeom>
            <a:ln w="35231" cap="flat">
              <a:solidFill>
                <a:srgbClr val="BEBEBE">
                  <a:alpha val="69803"/>
                </a:srgbClr>
              </a:solidFill>
              <a:prstDash val="solid"/>
              <a:round/>
            </a:ln>
          </p:spPr>
          <p:txBody>
            <a:bodyPr/>
            <a:lstStyle/>
            <a:p/>
          </p:txBody>
        </p:sp>
        <p:sp>
          <p:nvSpPr>
            <p:cNvPr id="2237" name="pl2237"/>
            <p:cNvSpPr/>
            <p:nvPr/>
          </p:nvSpPr>
          <p:spPr>
            <a:xfrm>
              <a:off x="7796684" y="4801545"/>
              <a:ext cx="1216881" cy="93841"/>
            </a:xfrm>
            <a:custGeom>
              <a:avLst/>
              <a:pathLst>
                <a:path w="1216881" h="93841">
                  <a:moveTo>
                    <a:pt x="0" y="78201"/>
                  </a:moveTo>
                  <a:lnTo>
                    <a:pt x="243376" y="93841"/>
                  </a:lnTo>
                  <a:lnTo>
                    <a:pt x="486752" y="0"/>
                  </a:lnTo>
                  <a:lnTo>
                    <a:pt x="730129" y="62561"/>
                  </a:lnTo>
                  <a:lnTo>
                    <a:pt x="973505" y="23460"/>
                  </a:lnTo>
                  <a:lnTo>
                    <a:pt x="1216881" y="15640"/>
                  </a:lnTo>
                </a:path>
              </a:pathLst>
            </a:custGeom>
            <a:ln w="35231" cap="flat">
              <a:solidFill>
                <a:srgbClr val="BEBEBE">
                  <a:alpha val="69803"/>
                </a:srgbClr>
              </a:solidFill>
              <a:prstDash val="solid"/>
              <a:round/>
            </a:ln>
          </p:spPr>
          <p:txBody>
            <a:bodyPr/>
            <a:lstStyle/>
            <a:p/>
          </p:txBody>
        </p:sp>
        <p:sp>
          <p:nvSpPr>
            <p:cNvPr id="2238" name="pl2238"/>
            <p:cNvSpPr/>
            <p:nvPr/>
          </p:nvSpPr>
          <p:spPr>
            <a:xfrm>
              <a:off x="7796684" y="4856286"/>
              <a:ext cx="1216881" cy="46920"/>
            </a:xfrm>
            <a:custGeom>
              <a:avLst/>
              <a:pathLst>
                <a:path w="1216881" h="46920">
                  <a:moveTo>
                    <a:pt x="0" y="46920"/>
                  </a:moveTo>
                  <a:lnTo>
                    <a:pt x="243376" y="39100"/>
                  </a:lnTo>
                  <a:lnTo>
                    <a:pt x="486752" y="46920"/>
                  </a:lnTo>
                  <a:lnTo>
                    <a:pt x="730129" y="46920"/>
                  </a:lnTo>
                  <a:lnTo>
                    <a:pt x="973505" y="46920"/>
                  </a:lnTo>
                  <a:lnTo>
                    <a:pt x="1216881" y="0"/>
                  </a:lnTo>
                </a:path>
              </a:pathLst>
            </a:custGeom>
            <a:ln w="35231" cap="flat">
              <a:solidFill>
                <a:srgbClr val="BEBEBE">
                  <a:alpha val="69803"/>
                </a:srgbClr>
              </a:solidFill>
              <a:prstDash val="solid"/>
              <a:round/>
            </a:ln>
          </p:spPr>
          <p:txBody>
            <a:bodyPr/>
            <a:lstStyle/>
            <a:p/>
          </p:txBody>
        </p:sp>
        <p:sp>
          <p:nvSpPr>
            <p:cNvPr id="2239" name="pl2239"/>
            <p:cNvSpPr/>
            <p:nvPr/>
          </p:nvSpPr>
          <p:spPr>
            <a:xfrm>
              <a:off x="7796684" y="4848466"/>
              <a:ext cx="1216881" cy="62561"/>
            </a:xfrm>
            <a:custGeom>
              <a:avLst/>
              <a:pathLst>
                <a:path w="1216881" h="62561">
                  <a:moveTo>
                    <a:pt x="0" y="54740"/>
                  </a:moveTo>
                  <a:lnTo>
                    <a:pt x="243376" y="54740"/>
                  </a:lnTo>
                  <a:lnTo>
                    <a:pt x="486752" y="62561"/>
                  </a:lnTo>
                  <a:lnTo>
                    <a:pt x="730129" y="62561"/>
                  </a:lnTo>
                  <a:lnTo>
                    <a:pt x="973505" y="0"/>
                  </a:lnTo>
                  <a:lnTo>
                    <a:pt x="1216881" y="62561"/>
                  </a:lnTo>
                </a:path>
              </a:pathLst>
            </a:custGeom>
            <a:ln w="35231" cap="flat">
              <a:solidFill>
                <a:srgbClr val="BEBEBE">
                  <a:alpha val="69803"/>
                </a:srgbClr>
              </a:solidFill>
              <a:prstDash val="solid"/>
              <a:round/>
            </a:ln>
          </p:spPr>
          <p:txBody>
            <a:bodyPr/>
            <a:lstStyle/>
            <a:p/>
          </p:txBody>
        </p:sp>
        <p:sp>
          <p:nvSpPr>
            <p:cNvPr id="2240" name="pl2240"/>
            <p:cNvSpPr/>
            <p:nvPr/>
          </p:nvSpPr>
          <p:spPr>
            <a:xfrm>
              <a:off x="7796684" y="4801545"/>
              <a:ext cx="1216881" cy="54740"/>
            </a:xfrm>
            <a:custGeom>
              <a:avLst/>
              <a:pathLst>
                <a:path w="1216881" h="54740">
                  <a:moveTo>
                    <a:pt x="0" y="54740"/>
                  </a:moveTo>
                  <a:lnTo>
                    <a:pt x="243376" y="54740"/>
                  </a:lnTo>
                  <a:lnTo>
                    <a:pt x="486752" y="0"/>
                  </a:lnTo>
                  <a:lnTo>
                    <a:pt x="730129" y="54740"/>
                  </a:lnTo>
                  <a:lnTo>
                    <a:pt x="973505" y="46920"/>
                  </a:lnTo>
                  <a:lnTo>
                    <a:pt x="1216881" y="54740"/>
                  </a:lnTo>
                </a:path>
              </a:pathLst>
            </a:custGeom>
            <a:ln w="35231" cap="flat">
              <a:solidFill>
                <a:srgbClr val="BEBEBE">
                  <a:alpha val="69803"/>
                </a:srgbClr>
              </a:solidFill>
              <a:prstDash val="solid"/>
              <a:round/>
            </a:ln>
          </p:spPr>
          <p:txBody>
            <a:bodyPr/>
            <a:lstStyle/>
            <a:p/>
          </p:txBody>
        </p:sp>
        <p:sp>
          <p:nvSpPr>
            <p:cNvPr id="2241" name="pl2241"/>
            <p:cNvSpPr/>
            <p:nvPr/>
          </p:nvSpPr>
          <p:spPr>
            <a:xfrm>
              <a:off x="7796684" y="4817186"/>
              <a:ext cx="1216881" cy="93841"/>
            </a:xfrm>
            <a:custGeom>
              <a:avLst/>
              <a:pathLst>
                <a:path w="1216881" h="93841">
                  <a:moveTo>
                    <a:pt x="0" y="93841"/>
                  </a:moveTo>
                  <a:lnTo>
                    <a:pt x="243376" y="7820"/>
                  </a:lnTo>
                  <a:lnTo>
                    <a:pt x="486752" y="0"/>
                  </a:lnTo>
                  <a:lnTo>
                    <a:pt x="730129" y="3128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242" name="pl2242"/>
            <p:cNvSpPr/>
            <p:nvPr/>
          </p:nvSpPr>
          <p:spPr>
            <a:xfrm>
              <a:off x="7796684" y="4887567"/>
              <a:ext cx="1216881" cy="7820"/>
            </a:xfrm>
            <a:custGeom>
              <a:avLst/>
              <a:pathLst>
                <a:path w="1216881" h="7820">
                  <a:moveTo>
                    <a:pt x="0" y="0"/>
                  </a:moveTo>
                  <a:lnTo>
                    <a:pt x="243376" y="0"/>
                  </a:lnTo>
                  <a:lnTo>
                    <a:pt x="486752" y="7820"/>
                  </a:lnTo>
                  <a:lnTo>
                    <a:pt x="730129" y="7820"/>
                  </a:lnTo>
                  <a:lnTo>
                    <a:pt x="973505" y="7820"/>
                  </a:lnTo>
                  <a:lnTo>
                    <a:pt x="1216881" y="7820"/>
                  </a:lnTo>
                </a:path>
              </a:pathLst>
            </a:custGeom>
            <a:ln w="35231" cap="flat">
              <a:solidFill>
                <a:srgbClr val="BEBEBE">
                  <a:alpha val="69803"/>
                </a:srgbClr>
              </a:solidFill>
              <a:prstDash val="solid"/>
              <a:round/>
            </a:ln>
          </p:spPr>
          <p:txBody>
            <a:bodyPr/>
            <a:lstStyle/>
            <a:p/>
          </p:txBody>
        </p:sp>
        <p:sp>
          <p:nvSpPr>
            <p:cNvPr id="2243" name="pl2243"/>
            <p:cNvSpPr/>
            <p:nvPr/>
          </p:nvSpPr>
          <p:spPr>
            <a:xfrm>
              <a:off x="7796684" y="4871926"/>
              <a:ext cx="1216881" cy="15640"/>
            </a:xfrm>
            <a:custGeom>
              <a:avLst/>
              <a:pathLst>
                <a:path w="1216881" h="15640">
                  <a:moveTo>
                    <a:pt x="0" y="7820"/>
                  </a:moveTo>
                  <a:lnTo>
                    <a:pt x="243376" y="15640"/>
                  </a:lnTo>
                  <a:lnTo>
                    <a:pt x="486752" y="0"/>
                  </a:lnTo>
                  <a:lnTo>
                    <a:pt x="730129" y="7820"/>
                  </a:lnTo>
                  <a:lnTo>
                    <a:pt x="973505" y="15640"/>
                  </a:lnTo>
                  <a:lnTo>
                    <a:pt x="1216881" y="15640"/>
                  </a:lnTo>
                </a:path>
              </a:pathLst>
            </a:custGeom>
            <a:ln w="35231" cap="flat">
              <a:solidFill>
                <a:srgbClr val="BEBEBE">
                  <a:alpha val="69803"/>
                </a:srgbClr>
              </a:solidFill>
              <a:prstDash val="solid"/>
              <a:round/>
            </a:ln>
          </p:spPr>
          <p:txBody>
            <a:bodyPr/>
            <a:lstStyle/>
            <a:p/>
          </p:txBody>
        </p:sp>
        <p:sp>
          <p:nvSpPr>
            <p:cNvPr id="2244" name="pl2244"/>
            <p:cNvSpPr/>
            <p:nvPr/>
          </p:nvSpPr>
          <p:spPr>
            <a:xfrm>
              <a:off x="7796684" y="4879747"/>
              <a:ext cx="1216881" cy="31280"/>
            </a:xfrm>
            <a:custGeom>
              <a:avLst/>
              <a:pathLst>
                <a:path w="1216881" h="31280">
                  <a:moveTo>
                    <a:pt x="0" y="31280"/>
                  </a:moveTo>
                  <a:lnTo>
                    <a:pt x="243376" y="23460"/>
                  </a:lnTo>
                  <a:lnTo>
                    <a:pt x="486752" y="0"/>
                  </a:lnTo>
                  <a:lnTo>
                    <a:pt x="730129" y="0"/>
                  </a:lnTo>
                  <a:lnTo>
                    <a:pt x="973505" y="0"/>
                  </a:lnTo>
                  <a:lnTo>
                    <a:pt x="1216881" y="31280"/>
                  </a:lnTo>
                </a:path>
              </a:pathLst>
            </a:custGeom>
            <a:ln w="35231" cap="flat">
              <a:solidFill>
                <a:srgbClr val="BEBEBE">
                  <a:alpha val="69803"/>
                </a:srgbClr>
              </a:solidFill>
              <a:prstDash val="solid"/>
              <a:round/>
            </a:ln>
          </p:spPr>
          <p:txBody>
            <a:bodyPr/>
            <a:lstStyle/>
            <a:p/>
          </p:txBody>
        </p:sp>
        <p:sp>
          <p:nvSpPr>
            <p:cNvPr id="2245" name="pl2245"/>
            <p:cNvSpPr/>
            <p:nvPr/>
          </p:nvSpPr>
          <p:spPr>
            <a:xfrm>
              <a:off x="7796684" y="4879747"/>
              <a:ext cx="1216881" cy="31280"/>
            </a:xfrm>
            <a:custGeom>
              <a:avLst/>
              <a:pathLst>
                <a:path w="1216881" h="31280">
                  <a:moveTo>
                    <a:pt x="0" y="23460"/>
                  </a:moveTo>
                  <a:lnTo>
                    <a:pt x="243376" y="23460"/>
                  </a:lnTo>
                  <a:lnTo>
                    <a:pt x="486752" y="15640"/>
                  </a:lnTo>
                  <a:lnTo>
                    <a:pt x="730129" y="0"/>
                  </a:lnTo>
                  <a:lnTo>
                    <a:pt x="973505" y="7820"/>
                  </a:lnTo>
                  <a:lnTo>
                    <a:pt x="1216881" y="31280"/>
                  </a:lnTo>
                </a:path>
              </a:pathLst>
            </a:custGeom>
            <a:ln w="35231" cap="flat">
              <a:solidFill>
                <a:srgbClr val="BEBEBE">
                  <a:alpha val="69803"/>
                </a:srgbClr>
              </a:solidFill>
              <a:prstDash val="solid"/>
              <a:round/>
            </a:ln>
          </p:spPr>
          <p:txBody>
            <a:bodyPr/>
            <a:lstStyle/>
            <a:p/>
          </p:txBody>
        </p:sp>
        <p:sp>
          <p:nvSpPr>
            <p:cNvPr id="2246" name="pl2246"/>
            <p:cNvSpPr/>
            <p:nvPr/>
          </p:nvSpPr>
          <p:spPr>
            <a:xfrm>
              <a:off x="7796684" y="4911027"/>
              <a:ext cx="1216881" cy="0"/>
            </a:xfrm>
            <a:custGeom>
              <a:avLst/>
              <a:pathLst>
                <a:path w="1216881" h="0">
                  <a:moveTo>
                    <a:pt x="0" y="0"/>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247" name="pl2247"/>
            <p:cNvSpPr/>
            <p:nvPr/>
          </p:nvSpPr>
          <p:spPr>
            <a:xfrm>
              <a:off x="7796684" y="4574761"/>
              <a:ext cx="1216881" cy="336265"/>
            </a:xfrm>
            <a:custGeom>
              <a:avLst/>
              <a:pathLst>
                <a:path w="1216881" h="336265">
                  <a:moveTo>
                    <a:pt x="0" y="297165"/>
                  </a:moveTo>
                  <a:lnTo>
                    <a:pt x="243376" y="336265"/>
                  </a:lnTo>
                  <a:lnTo>
                    <a:pt x="486752" y="312805"/>
                  </a:lnTo>
                  <a:lnTo>
                    <a:pt x="730129" y="312805"/>
                  </a:lnTo>
                  <a:lnTo>
                    <a:pt x="973505" y="218963"/>
                  </a:lnTo>
                  <a:lnTo>
                    <a:pt x="1216881" y="0"/>
                  </a:lnTo>
                </a:path>
              </a:pathLst>
            </a:custGeom>
            <a:ln w="35231" cap="flat">
              <a:solidFill>
                <a:srgbClr val="BEBEBE">
                  <a:alpha val="69803"/>
                </a:srgbClr>
              </a:solidFill>
              <a:prstDash val="solid"/>
              <a:round/>
            </a:ln>
          </p:spPr>
          <p:txBody>
            <a:bodyPr/>
            <a:lstStyle/>
            <a:p/>
          </p:txBody>
        </p:sp>
        <p:sp>
          <p:nvSpPr>
            <p:cNvPr id="2248" name="pl2248"/>
            <p:cNvSpPr/>
            <p:nvPr/>
          </p:nvSpPr>
          <p:spPr>
            <a:xfrm>
              <a:off x="7796684" y="4793725"/>
              <a:ext cx="1216881" cy="78201"/>
            </a:xfrm>
            <a:custGeom>
              <a:avLst/>
              <a:pathLst>
                <a:path w="1216881" h="78201">
                  <a:moveTo>
                    <a:pt x="0" y="31280"/>
                  </a:moveTo>
                  <a:lnTo>
                    <a:pt x="243376" y="62561"/>
                  </a:lnTo>
                  <a:lnTo>
                    <a:pt x="486752" y="78201"/>
                  </a:lnTo>
                  <a:lnTo>
                    <a:pt x="730129" y="0"/>
                  </a:lnTo>
                  <a:lnTo>
                    <a:pt x="973505" y="31280"/>
                  </a:lnTo>
                  <a:lnTo>
                    <a:pt x="1216881" y="46920"/>
                  </a:lnTo>
                </a:path>
              </a:pathLst>
            </a:custGeom>
            <a:ln w="35231" cap="flat">
              <a:solidFill>
                <a:srgbClr val="BEBEBE">
                  <a:alpha val="69803"/>
                </a:srgbClr>
              </a:solidFill>
              <a:prstDash val="solid"/>
              <a:round/>
            </a:ln>
          </p:spPr>
          <p:txBody>
            <a:bodyPr/>
            <a:lstStyle/>
            <a:p/>
          </p:txBody>
        </p:sp>
        <p:sp>
          <p:nvSpPr>
            <p:cNvPr id="2249" name="pl2249"/>
            <p:cNvSpPr/>
            <p:nvPr/>
          </p:nvSpPr>
          <p:spPr>
            <a:xfrm>
              <a:off x="7796684" y="4848466"/>
              <a:ext cx="1216881" cy="62561"/>
            </a:xfrm>
            <a:custGeom>
              <a:avLst/>
              <a:pathLst>
                <a:path w="1216881" h="62561">
                  <a:moveTo>
                    <a:pt x="0" y="54740"/>
                  </a:moveTo>
                  <a:lnTo>
                    <a:pt x="243376" y="62561"/>
                  </a:lnTo>
                  <a:lnTo>
                    <a:pt x="486752" y="23460"/>
                  </a:lnTo>
                  <a:lnTo>
                    <a:pt x="730129" y="0"/>
                  </a:lnTo>
                  <a:lnTo>
                    <a:pt x="973505" y="23460"/>
                  </a:lnTo>
                  <a:lnTo>
                    <a:pt x="1216881" y="23460"/>
                  </a:lnTo>
                </a:path>
              </a:pathLst>
            </a:custGeom>
            <a:ln w="35231" cap="flat">
              <a:solidFill>
                <a:srgbClr val="BEBEBE">
                  <a:alpha val="69803"/>
                </a:srgbClr>
              </a:solidFill>
              <a:prstDash val="solid"/>
              <a:round/>
            </a:ln>
          </p:spPr>
          <p:txBody>
            <a:bodyPr/>
            <a:lstStyle/>
            <a:p/>
          </p:txBody>
        </p:sp>
        <p:sp>
          <p:nvSpPr>
            <p:cNvPr id="2250" name="pl2250"/>
            <p:cNvSpPr/>
            <p:nvPr/>
          </p:nvSpPr>
          <p:spPr>
            <a:xfrm>
              <a:off x="7796684" y="4840646"/>
              <a:ext cx="1216881" cy="70381"/>
            </a:xfrm>
            <a:custGeom>
              <a:avLst/>
              <a:pathLst>
                <a:path w="1216881" h="70381">
                  <a:moveTo>
                    <a:pt x="0" y="54740"/>
                  </a:moveTo>
                  <a:lnTo>
                    <a:pt x="243376" y="70381"/>
                  </a:lnTo>
                  <a:lnTo>
                    <a:pt x="486752" y="0"/>
                  </a:lnTo>
                  <a:lnTo>
                    <a:pt x="730129" y="70381"/>
                  </a:lnTo>
                  <a:lnTo>
                    <a:pt x="973505" y="62561"/>
                  </a:lnTo>
                  <a:lnTo>
                    <a:pt x="1216881" y="70381"/>
                  </a:lnTo>
                </a:path>
              </a:pathLst>
            </a:custGeom>
            <a:ln w="35231" cap="flat">
              <a:solidFill>
                <a:srgbClr val="BEBEBE">
                  <a:alpha val="69803"/>
                </a:srgbClr>
              </a:solidFill>
              <a:prstDash val="solid"/>
              <a:round/>
            </a:ln>
          </p:spPr>
          <p:txBody>
            <a:bodyPr/>
            <a:lstStyle/>
            <a:p/>
          </p:txBody>
        </p:sp>
        <p:sp>
          <p:nvSpPr>
            <p:cNvPr id="2251" name="pl2251"/>
            <p:cNvSpPr/>
            <p:nvPr/>
          </p:nvSpPr>
          <p:spPr>
            <a:xfrm>
              <a:off x="7796684" y="4840646"/>
              <a:ext cx="1216881" cy="62561"/>
            </a:xfrm>
            <a:custGeom>
              <a:avLst/>
              <a:pathLst>
                <a:path w="1216881" h="62561">
                  <a:moveTo>
                    <a:pt x="0" y="62561"/>
                  </a:moveTo>
                  <a:lnTo>
                    <a:pt x="243376" y="39100"/>
                  </a:lnTo>
                  <a:lnTo>
                    <a:pt x="486752" y="0"/>
                  </a:lnTo>
                  <a:lnTo>
                    <a:pt x="730129" y="7820"/>
                  </a:lnTo>
                  <a:lnTo>
                    <a:pt x="973505" y="54740"/>
                  </a:lnTo>
                  <a:lnTo>
                    <a:pt x="1216881" y="15640"/>
                  </a:lnTo>
                </a:path>
              </a:pathLst>
            </a:custGeom>
            <a:ln w="35231" cap="flat">
              <a:solidFill>
                <a:srgbClr val="BEBEBE">
                  <a:alpha val="69803"/>
                </a:srgbClr>
              </a:solidFill>
              <a:prstDash val="solid"/>
              <a:round/>
            </a:ln>
          </p:spPr>
          <p:txBody>
            <a:bodyPr/>
            <a:lstStyle/>
            <a:p/>
          </p:txBody>
        </p:sp>
        <p:sp>
          <p:nvSpPr>
            <p:cNvPr id="2252" name="pl2252"/>
            <p:cNvSpPr/>
            <p:nvPr/>
          </p:nvSpPr>
          <p:spPr>
            <a:xfrm>
              <a:off x="7796684" y="4801545"/>
              <a:ext cx="1216881" cy="46920"/>
            </a:xfrm>
            <a:custGeom>
              <a:avLst/>
              <a:pathLst>
                <a:path w="1216881" h="46920">
                  <a:moveTo>
                    <a:pt x="0" y="31280"/>
                  </a:moveTo>
                  <a:lnTo>
                    <a:pt x="243376" y="46920"/>
                  </a:lnTo>
                  <a:lnTo>
                    <a:pt x="486752" y="39100"/>
                  </a:lnTo>
                  <a:lnTo>
                    <a:pt x="730129" y="15640"/>
                  </a:lnTo>
                  <a:lnTo>
                    <a:pt x="973505" y="0"/>
                  </a:lnTo>
                  <a:lnTo>
                    <a:pt x="1216881" y="15640"/>
                  </a:lnTo>
                </a:path>
              </a:pathLst>
            </a:custGeom>
            <a:ln w="35231" cap="flat">
              <a:solidFill>
                <a:srgbClr val="BEBEBE">
                  <a:alpha val="69803"/>
                </a:srgbClr>
              </a:solidFill>
              <a:prstDash val="solid"/>
              <a:round/>
            </a:ln>
          </p:spPr>
          <p:txBody>
            <a:bodyPr/>
            <a:lstStyle/>
            <a:p/>
          </p:txBody>
        </p:sp>
        <p:sp>
          <p:nvSpPr>
            <p:cNvPr id="2253" name="pl2253"/>
            <p:cNvSpPr/>
            <p:nvPr/>
          </p:nvSpPr>
          <p:spPr>
            <a:xfrm>
              <a:off x="7796684" y="4879747"/>
              <a:ext cx="1216881" cy="31280"/>
            </a:xfrm>
            <a:custGeom>
              <a:avLst/>
              <a:pathLst>
                <a:path w="1216881" h="31280">
                  <a:moveTo>
                    <a:pt x="0" y="0"/>
                  </a:moveTo>
                  <a:lnTo>
                    <a:pt x="243376" y="31280"/>
                  </a:lnTo>
                  <a:lnTo>
                    <a:pt x="486752" y="31280"/>
                  </a:lnTo>
                  <a:lnTo>
                    <a:pt x="730129" y="31280"/>
                  </a:lnTo>
                  <a:lnTo>
                    <a:pt x="973505" y="31280"/>
                  </a:lnTo>
                  <a:lnTo>
                    <a:pt x="1216881" y="31280"/>
                  </a:lnTo>
                </a:path>
              </a:pathLst>
            </a:custGeom>
            <a:ln w="35231" cap="flat">
              <a:solidFill>
                <a:srgbClr val="BEBEBE">
                  <a:alpha val="69803"/>
                </a:srgbClr>
              </a:solidFill>
              <a:prstDash val="solid"/>
              <a:round/>
            </a:ln>
          </p:spPr>
          <p:txBody>
            <a:bodyPr/>
            <a:lstStyle/>
            <a:p/>
          </p:txBody>
        </p:sp>
        <p:sp>
          <p:nvSpPr>
            <p:cNvPr id="2254" name="pl2254"/>
            <p:cNvSpPr/>
            <p:nvPr/>
          </p:nvSpPr>
          <p:spPr>
            <a:xfrm>
              <a:off x="7796684" y="4660783"/>
              <a:ext cx="1216881" cy="62561"/>
            </a:xfrm>
            <a:custGeom>
              <a:avLst/>
              <a:pathLst>
                <a:path w="1216881" h="62561">
                  <a:moveTo>
                    <a:pt x="0" y="62561"/>
                  </a:moveTo>
                  <a:lnTo>
                    <a:pt x="243376" y="0"/>
                  </a:lnTo>
                  <a:lnTo>
                    <a:pt x="486752" y="0"/>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255" name="pl2255"/>
            <p:cNvSpPr/>
            <p:nvPr/>
          </p:nvSpPr>
          <p:spPr>
            <a:xfrm>
              <a:off x="7796684" y="4864106"/>
              <a:ext cx="1216881" cy="39100"/>
            </a:xfrm>
            <a:custGeom>
              <a:avLst/>
              <a:pathLst>
                <a:path w="1216881" h="39100">
                  <a:moveTo>
                    <a:pt x="0" y="31280"/>
                  </a:moveTo>
                  <a:lnTo>
                    <a:pt x="243376" y="39100"/>
                  </a:lnTo>
                  <a:lnTo>
                    <a:pt x="486752" y="0"/>
                  </a:lnTo>
                  <a:lnTo>
                    <a:pt x="730129" y="0"/>
                  </a:lnTo>
                  <a:lnTo>
                    <a:pt x="973505" y="23460"/>
                  </a:lnTo>
                  <a:lnTo>
                    <a:pt x="1216881" y="39100"/>
                  </a:lnTo>
                </a:path>
              </a:pathLst>
            </a:custGeom>
            <a:ln w="35231" cap="flat">
              <a:solidFill>
                <a:srgbClr val="BEBEBE">
                  <a:alpha val="69803"/>
                </a:srgbClr>
              </a:solidFill>
              <a:prstDash val="solid"/>
              <a:round/>
            </a:ln>
          </p:spPr>
          <p:txBody>
            <a:bodyPr/>
            <a:lstStyle/>
            <a:p/>
          </p:txBody>
        </p:sp>
        <p:sp>
          <p:nvSpPr>
            <p:cNvPr id="2256" name="pl2256"/>
            <p:cNvSpPr/>
            <p:nvPr/>
          </p:nvSpPr>
          <p:spPr>
            <a:xfrm>
              <a:off x="7796684" y="4887567"/>
              <a:ext cx="1216881" cy="23460"/>
            </a:xfrm>
            <a:custGeom>
              <a:avLst/>
              <a:pathLst>
                <a:path w="1216881" h="23460">
                  <a:moveTo>
                    <a:pt x="0" y="7820"/>
                  </a:moveTo>
                  <a:lnTo>
                    <a:pt x="243376" y="15640"/>
                  </a:lnTo>
                  <a:lnTo>
                    <a:pt x="486752" y="15640"/>
                  </a:lnTo>
                  <a:lnTo>
                    <a:pt x="730129" y="0"/>
                  </a:lnTo>
                  <a:lnTo>
                    <a:pt x="973505" y="15640"/>
                  </a:lnTo>
                  <a:lnTo>
                    <a:pt x="1216881" y="23460"/>
                  </a:lnTo>
                </a:path>
              </a:pathLst>
            </a:custGeom>
            <a:ln w="35231" cap="flat">
              <a:solidFill>
                <a:srgbClr val="BEBEBE">
                  <a:alpha val="69803"/>
                </a:srgbClr>
              </a:solidFill>
              <a:prstDash val="solid"/>
              <a:round/>
            </a:ln>
          </p:spPr>
          <p:txBody>
            <a:bodyPr/>
            <a:lstStyle/>
            <a:p/>
          </p:txBody>
        </p:sp>
        <p:sp>
          <p:nvSpPr>
            <p:cNvPr id="2257" name="pl2257"/>
            <p:cNvSpPr/>
            <p:nvPr/>
          </p:nvSpPr>
          <p:spPr>
            <a:xfrm>
              <a:off x="7796684" y="4825006"/>
              <a:ext cx="1216881" cy="70381"/>
            </a:xfrm>
            <a:custGeom>
              <a:avLst/>
              <a:pathLst>
                <a:path w="1216881" h="70381">
                  <a:moveTo>
                    <a:pt x="0" y="70381"/>
                  </a:moveTo>
                  <a:lnTo>
                    <a:pt x="243376" y="70381"/>
                  </a:lnTo>
                  <a:lnTo>
                    <a:pt x="486752" y="39100"/>
                  </a:lnTo>
                  <a:lnTo>
                    <a:pt x="730129" y="39100"/>
                  </a:lnTo>
                  <a:lnTo>
                    <a:pt x="973505" y="0"/>
                  </a:lnTo>
                  <a:lnTo>
                    <a:pt x="1216881" y="54740"/>
                  </a:lnTo>
                </a:path>
              </a:pathLst>
            </a:custGeom>
            <a:ln w="35231" cap="flat">
              <a:solidFill>
                <a:srgbClr val="BEBEBE">
                  <a:alpha val="69803"/>
                </a:srgbClr>
              </a:solidFill>
              <a:prstDash val="solid"/>
              <a:round/>
            </a:ln>
          </p:spPr>
          <p:txBody>
            <a:bodyPr/>
            <a:lstStyle/>
            <a:p/>
          </p:txBody>
        </p:sp>
        <p:sp>
          <p:nvSpPr>
            <p:cNvPr id="2258" name="pl2258"/>
            <p:cNvSpPr/>
            <p:nvPr/>
          </p:nvSpPr>
          <p:spPr>
            <a:xfrm>
              <a:off x="7796684" y="4895387"/>
              <a:ext cx="1216881" cy="15640"/>
            </a:xfrm>
            <a:custGeom>
              <a:avLst/>
              <a:pathLst>
                <a:path w="1216881" h="15640">
                  <a:moveTo>
                    <a:pt x="0" y="7820"/>
                  </a:moveTo>
                  <a:lnTo>
                    <a:pt x="243376" y="7820"/>
                  </a:lnTo>
                  <a:lnTo>
                    <a:pt x="486752" y="0"/>
                  </a:lnTo>
                  <a:lnTo>
                    <a:pt x="730129" y="7820"/>
                  </a:lnTo>
                  <a:lnTo>
                    <a:pt x="973505" y="0"/>
                  </a:lnTo>
                  <a:lnTo>
                    <a:pt x="1216881" y="15640"/>
                  </a:lnTo>
                </a:path>
              </a:pathLst>
            </a:custGeom>
            <a:ln w="35231" cap="flat">
              <a:solidFill>
                <a:srgbClr val="BEBEBE">
                  <a:alpha val="69803"/>
                </a:srgbClr>
              </a:solidFill>
              <a:prstDash val="solid"/>
              <a:round/>
            </a:ln>
          </p:spPr>
          <p:txBody>
            <a:bodyPr/>
            <a:lstStyle/>
            <a:p/>
          </p:txBody>
        </p:sp>
        <p:sp>
          <p:nvSpPr>
            <p:cNvPr id="2259" name="pl2259"/>
            <p:cNvSpPr/>
            <p:nvPr/>
          </p:nvSpPr>
          <p:spPr>
            <a:xfrm>
              <a:off x="7796684" y="4715524"/>
              <a:ext cx="1216881" cy="125122"/>
            </a:xfrm>
            <a:custGeom>
              <a:avLst/>
              <a:pathLst>
                <a:path w="1216881" h="125122">
                  <a:moveTo>
                    <a:pt x="0" y="125122"/>
                  </a:moveTo>
                  <a:lnTo>
                    <a:pt x="243376" y="125122"/>
                  </a:lnTo>
                  <a:lnTo>
                    <a:pt x="486752" y="39100"/>
                  </a:lnTo>
                  <a:lnTo>
                    <a:pt x="730129" y="109481"/>
                  </a:lnTo>
                  <a:lnTo>
                    <a:pt x="973505" y="70381"/>
                  </a:lnTo>
                  <a:lnTo>
                    <a:pt x="1216881" y="0"/>
                  </a:lnTo>
                </a:path>
              </a:pathLst>
            </a:custGeom>
            <a:ln w="35231" cap="flat">
              <a:solidFill>
                <a:srgbClr val="BEBEBE">
                  <a:alpha val="69803"/>
                </a:srgbClr>
              </a:solidFill>
              <a:prstDash val="solid"/>
              <a:round/>
            </a:ln>
          </p:spPr>
          <p:txBody>
            <a:bodyPr/>
            <a:lstStyle/>
            <a:p/>
          </p:txBody>
        </p:sp>
        <p:sp>
          <p:nvSpPr>
            <p:cNvPr id="2260" name="pl2260"/>
            <p:cNvSpPr/>
            <p:nvPr/>
          </p:nvSpPr>
          <p:spPr>
            <a:xfrm>
              <a:off x="7796684" y="4785905"/>
              <a:ext cx="1216881" cy="109481"/>
            </a:xfrm>
            <a:custGeom>
              <a:avLst/>
              <a:pathLst>
                <a:path w="1216881" h="109481">
                  <a:moveTo>
                    <a:pt x="0" y="101661"/>
                  </a:moveTo>
                  <a:lnTo>
                    <a:pt x="243376" y="109481"/>
                  </a:lnTo>
                  <a:lnTo>
                    <a:pt x="486752" y="78201"/>
                  </a:lnTo>
                  <a:lnTo>
                    <a:pt x="730129" y="39100"/>
                  </a:lnTo>
                  <a:lnTo>
                    <a:pt x="973505" y="0"/>
                  </a:lnTo>
                  <a:lnTo>
                    <a:pt x="1216881" y="46920"/>
                  </a:lnTo>
                </a:path>
              </a:pathLst>
            </a:custGeom>
            <a:ln w="35231" cap="flat">
              <a:solidFill>
                <a:srgbClr val="BEBEBE">
                  <a:alpha val="69803"/>
                </a:srgbClr>
              </a:solidFill>
              <a:prstDash val="solid"/>
              <a:round/>
            </a:ln>
          </p:spPr>
          <p:txBody>
            <a:bodyPr/>
            <a:lstStyle/>
            <a:p/>
          </p:txBody>
        </p:sp>
        <p:sp>
          <p:nvSpPr>
            <p:cNvPr id="2261" name="pl2261"/>
            <p:cNvSpPr/>
            <p:nvPr/>
          </p:nvSpPr>
          <p:spPr>
            <a:xfrm>
              <a:off x="7796684" y="4731164"/>
              <a:ext cx="1216881" cy="117302"/>
            </a:xfrm>
            <a:custGeom>
              <a:avLst/>
              <a:pathLst>
                <a:path w="1216881" h="117302">
                  <a:moveTo>
                    <a:pt x="0" y="117302"/>
                  </a:moveTo>
                  <a:lnTo>
                    <a:pt x="243376" y="109481"/>
                  </a:lnTo>
                  <a:lnTo>
                    <a:pt x="486752" y="0"/>
                  </a:lnTo>
                  <a:lnTo>
                    <a:pt x="730129" y="109481"/>
                  </a:lnTo>
                  <a:lnTo>
                    <a:pt x="973505" y="86021"/>
                  </a:lnTo>
                  <a:lnTo>
                    <a:pt x="1216881" y="109481"/>
                  </a:lnTo>
                </a:path>
              </a:pathLst>
            </a:custGeom>
            <a:ln w="35231" cap="flat">
              <a:solidFill>
                <a:srgbClr val="BEBEBE">
                  <a:alpha val="69803"/>
                </a:srgbClr>
              </a:solidFill>
              <a:prstDash val="solid"/>
              <a:round/>
            </a:ln>
          </p:spPr>
          <p:txBody>
            <a:bodyPr/>
            <a:lstStyle/>
            <a:p/>
          </p:txBody>
        </p:sp>
        <p:sp>
          <p:nvSpPr>
            <p:cNvPr id="2262" name="pl2262"/>
            <p:cNvSpPr/>
            <p:nvPr/>
          </p:nvSpPr>
          <p:spPr>
            <a:xfrm>
              <a:off x="7796684" y="4895387"/>
              <a:ext cx="1216881" cy="15640"/>
            </a:xfrm>
            <a:custGeom>
              <a:avLst/>
              <a:pathLst>
                <a:path w="1216881" h="15640">
                  <a:moveTo>
                    <a:pt x="0" y="7820"/>
                  </a:moveTo>
                  <a:lnTo>
                    <a:pt x="243376" y="7820"/>
                  </a:lnTo>
                  <a:lnTo>
                    <a:pt x="486752" y="15640"/>
                  </a:lnTo>
                  <a:lnTo>
                    <a:pt x="730129" y="7820"/>
                  </a:lnTo>
                  <a:lnTo>
                    <a:pt x="973505" y="15640"/>
                  </a:lnTo>
                  <a:lnTo>
                    <a:pt x="1216881" y="0"/>
                  </a:lnTo>
                </a:path>
              </a:pathLst>
            </a:custGeom>
            <a:ln w="35231" cap="flat">
              <a:solidFill>
                <a:srgbClr val="BEBEBE">
                  <a:alpha val="69803"/>
                </a:srgbClr>
              </a:solidFill>
              <a:prstDash val="solid"/>
              <a:round/>
            </a:ln>
          </p:spPr>
          <p:txBody>
            <a:bodyPr/>
            <a:lstStyle/>
            <a:p/>
          </p:txBody>
        </p:sp>
        <p:sp>
          <p:nvSpPr>
            <p:cNvPr id="2263" name="pl2263"/>
            <p:cNvSpPr/>
            <p:nvPr/>
          </p:nvSpPr>
          <p:spPr>
            <a:xfrm>
              <a:off x="7796684" y="4731164"/>
              <a:ext cx="1216881" cy="148582"/>
            </a:xfrm>
            <a:custGeom>
              <a:avLst/>
              <a:pathLst>
                <a:path w="1216881" h="148582">
                  <a:moveTo>
                    <a:pt x="0" y="148582"/>
                  </a:moveTo>
                  <a:lnTo>
                    <a:pt x="243376" y="125122"/>
                  </a:lnTo>
                  <a:lnTo>
                    <a:pt x="486752" y="148582"/>
                  </a:lnTo>
                  <a:lnTo>
                    <a:pt x="730129" y="101661"/>
                  </a:lnTo>
                  <a:lnTo>
                    <a:pt x="973505" y="86021"/>
                  </a:lnTo>
                  <a:lnTo>
                    <a:pt x="1216881" y="0"/>
                  </a:lnTo>
                </a:path>
              </a:pathLst>
            </a:custGeom>
            <a:ln w="35231" cap="flat">
              <a:solidFill>
                <a:srgbClr val="BEBEBE">
                  <a:alpha val="69803"/>
                </a:srgbClr>
              </a:solidFill>
              <a:prstDash val="solid"/>
              <a:round/>
            </a:ln>
          </p:spPr>
          <p:txBody>
            <a:bodyPr/>
            <a:lstStyle/>
            <a:p/>
          </p:txBody>
        </p:sp>
        <p:sp>
          <p:nvSpPr>
            <p:cNvPr id="2264" name="pl2264"/>
            <p:cNvSpPr/>
            <p:nvPr/>
          </p:nvSpPr>
          <p:spPr>
            <a:xfrm>
              <a:off x="7796684" y="4871926"/>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BEBEBE">
                  <a:alpha val="69803"/>
                </a:srgbClr>
              </a:solidFill>
              <a:prstDash val="solid"/>
              <a:round/>
            </a:ln>
          </p:spPr>
          <p:txBody>
            <a:bodyPr/>
            <a:lstStyle/>
            <a:p/>
          </p:txBody>
        </p:sp>
        <p:sp>
          <p:nvSpPr>
            <p:cNvPr id="2265" name="pl2265"/>
            <p:cNvSpPr/>
            <p:nvPr/>
          </p:nvSpPr>
          <p:spPr>
            <a:xfrm>
              <a:off x="7796684" y="4793725"/>
              <a:ext cx="1216881" cy="101661"/>
            </a:xfrm>
            <a:custGeom>
              <a:avLst/>
              <a:pathLst>
                <a:path w="1216881" h="101661">
                  <a:moveTo>
                    <a:pt x="0" y="101661"/>
                  </a:moveTo>
                  <a:lnTo>
                    <a:pt x="243376" y="78201"/>
                  </a:lnTo>
                  <a:lnTo>
                    <a:pt x="486752" y="0"/>
                  </a:lnTo>
                  <a:lnTo>
                    <a:pt x="730129" y="31280"/>
                  </a:lnTo>
                  <a:lnTo>
                    <a:pt x="973505" y="62561"/>
                  </a:lnTo>
                  <a:lnTo>
                    <a:pt x="1216881" y="23460"/>
                  </a:lnTo>
                </a:path>
              </a:pathLst>
            </a:custGeom>
            <a:ln w="35231" cap="flat">
              <a:solidFill>
                <a:srgbClr val="BEBEBE">
                  <a:alpha val="69803"/>
                </a:srgbClr>
              </a:solidFill>
              <a:prstDash val="solid"/>
              <a:round/>
            </a:ln>
          </p:spPr>
          <p:txBody>
            <a:bodyPr/>
            <a:lstStyle/>
            <a:p/>
          </p:txBody>
        </p:sp>
        <p:sp>
          <p:nvSpPr>
            <p:cNvPr id="2266" name="pl2266"/>
            <p:cNvSpPr/>
            <p:nvPr/>
          </p:nvSpPr>
          <p:spPr>
            <a:xfrm>
              <a:off x="7796684" y="4879747"/>
              <a:ext cx="1216881" cy="31280"/>
            </a:xfrm>
            <a:custGeom>
              <a:avLst/>
              <a:pathLst>
                <a:path w="1216881" h="31280">
                  <a:moveTo>
                    <a:pt x="0" y="31280"/>
                  </a:moveTo>
                  <a:lnTo>
                    <a:pt x="243376" y="0"/>
                  </a:lnTo>
                  <a:lnTo>
                    <a:pt x="486752" y="15640"/>
                  </a:lnTo>
                  <a:lnTo>
                    <a:pt x="730129" y="23460"/>
                  </a:lnTo>
                  <a:lnTo>
                    <a:pt x="973505" y="0"/>
                  </a:lnTo>
                  <a:lnTo>
                    <a:pt x="1216881" y="7820"/>
                  </a:lnTo>
                </a:path>
              </a:pathLst>
            </a:custGeom>
            <a:ln w="35231" cap="flat">
              <a:solidFill>
                <a:srgbClr val="BEBEBE">
                  <a:alpha val="69803"/>
                </a:srgbClr>
              </a:solidFill>
              <a:prstDash val="solid"/>
              <a:round/>
            </a:ln>
          </p:spPr>
          <p:txBody>
            <a:bodyPr/>
            <a:lstStyle/>
            <a:p/>
          </p:txBody>
        </p:sp>
        <p:sp>
          <p:nvSpPr>
            <p:cNvPr id="2267" name="pl2267"/>
            <p:cNvSpPr/>
            <p:nvPr/>
          </p:nvSpPr>
          <p:spPr>
            <a:xfrm>
              <a:off x="7796684" y="4879747"/>
              <a:ext cx="1216881" cy="7820"/>
            </a:xfrm>
            <a:custGeom>
              <a:avLst/>
              <a:pathLst>
                <a:path w="1216881" h="7820">
                  <a:moveTo>
                    <a:pt x="0" y="7820"/>
                  </a:moveTo>
                  <a:lnTo>
                    <a:pt x="243376" y="7820"/>
                  </a:lnTo>
                  <a:lnTo>
                    <a:pt x="486752" y="0"/>
                  </a:lnTo>
                  <a:lnTo>
                    <a:pt x="730129" y="7820"/>
                  </a:lnTo>
                  <a:lnTo>
                    <a:pt x="973505" y="0"/>
                  </a:lnTo>
                  <a:lnTo>
                    <a:pt x="1216881" y="0"/>
                  </a:lnTo>
                </a:path>
              </a:pathLst>
            </a:custGeom>
            <a:ln w="35231" cap="flat">
              <a:solidFill>
                <a:srgbClr val="BEBEBE">
                  <a:alpha val="69803"/>
                </a:srgbClr>
              </a:solidFill>
              <a:prstDash val="solid"/>
              <a:round/>
            </a:ln>
          </p:spPr>
          <p:txBody>
            <a:bodyPr/>
            <a:lstStyle/>
            <a:p/>
          </p:txBody>
        </p:sp>
        <p:sp>
          <p:nvSpPr>
            <p:cNvPr id="2268" name="pl2268"/>
            <p:cNvSpPr/>
            <p:nvPr/>
          </p:nvSpPr>
          <p:spPr>
            <a:xfrm>
              <a:off x="7796684" y="4856286"/>
              <a:ext cx="1216881" cy="31280"/>
            </a:xfrm>
            <a:custGeom>
              <a:avLst/>
              <a:pathLst>
                <a:path w="1216881" h="31280">
                  <a:moveTo>
                    <a:pt x="0" y="15640"/>
                  </a:moveTo>
                  <a:lnTo>
                    <a:pt x="243376" y="15640"/>
                  </a:lnTo>
                  <a:lnTo>
                    <a:pt x="486752" y="7820"/>
                  </a:lnTo>
                  <a:lnTo>
                    <a:pt x="730129" y="0"/>
                  </a:lnTo>
                  <a:lnTo>
                    <a:pt x="973505" y="15640"/>
                  </a:lnTo>
                  <a:lnTo>
                    <a:pt x="1216881" y="31280"/>
                  </a:lnTo>
                </a:path>
              </a:pathLst>
            </a:custGeom>
            <a:ln w="35231" cap="flat">
              <a:solidFill>
                <a:srgbClr val="BEBEBE">
                  <a:alpha val="69803"/>
                </a:srgbClr>
              </a:solidFill>
              <a:prstDash val="solid"/>
              <a:round/>
            </a:ln>
          </p:spPr>
          <p:txBody>
            <a:bodyPr/>
            <a:lstStyle/>
            <a:p/>
          </p:txBody>
        </p:sp>
        <p:sp>
          <p:nvSpPr>
            <p:cNvPr id="2269" name="pl2269"/>
            <p:cNvSpPr/>
            <p:nvPr/>
          </p:nvSpPr>
          <p:spPr>
            <a:xfrm>
              <a:off x="7796684" y="4684243"/>
              <a:ext cx="1216881" cy="93841"/>
            </a:xfrm>
            <a:custGeom>
              <a:avLst/>
              <a:pathLst>
                <a:path w="1216881" h="93841">
                  <a:moveTo>
                    <a:pt x="0" y="0"/>
                  </a:moveTo>
                  <a:lnTo>
                    <a:pt x="243376" y="31280"/>
                  </a:lnTo>
                  <a:lnTo>
                    <a:pt x="486752" y="23460"/>
                  </a:lnTo>
                  <a:lnTo>
                    <a:pt x="730129" y="46920"/>
                  </a:lnTo>
                  <a:lnTo>
                    <a:pt x="973505" y="46920"/>
                  </a:lnTo>
                  <a:lnTo>
                    <a:pt x="1216881" y="93841"/>
                  </a:lnTo>
                </a:path>
              </a:pathLst>
            </a:custGeom>
            <a:ln w="35231" cap="flat">
              <a:solidFill>
                <a:srgbClr val="BEBEBE">
                  <a:alpha val="69803"/>
                </a:srgbClr>
              </a:solidFill>
              <a:prstDash val="solid"/>
              <a:round/>
            </a:ln>
          </p:spPr>
          <p:txBody>
            <a:bodyPr/>
            <a:lstStyle/>
            <a:p/>
          </p:txBody>
        </p:sp>
        <p:sp>
          <p:nvSpPr>
            <p:cNvPr id="2270" name="pl2270"/>
            <p:cNvSpPr/>
            <p:nvPr/>
          </p:nvSpPr>
          <p:spPr>
            <a:xfrm>
              <a:off x="7796684" y="4848466"/>
              <a:ext cx="1216881" cy="31280"/>
            </a:xfrm>
            <a:custGeom>
              <a:avLst/>
              <a:pathLst>
                <a:path w="1216881" h="31280">
                  <a:moveTo>
                    <a:pt x="0" y="31280"/>
                  </a:moveTo>
                  <a:lnTo>
                    <a:pt x="243376" y="15640"/>
                  </a:lnTo>
                  <a:lnTo>
                    <a:pt x="486752" y="0"/>
                  </a:lnTo>
                  <a:lnTo>
                    <a:pt x="730129" y="7820"/>
                  </a:lnTo>
                  <a:lnTo>
                    <a:pt x="973505" y="0"/>
                  </a:lnTo>
                  <a:lnTo>
                    <a:pt x="1216881" y="15640"/>
                  </a:lnTo>
                </a:path>
              </a:pathLst>
            </a:custGeom>
            <a:ln w="20325" cap="flat">
              <a:solidFill>
                <a:srgbClr val="6B6B6B">
                  <a:alpha val="100000"/>
                </a:srgbClr>
              </a:solidFill>
              <a:prstDash val="solid"/>
              <a:round/>
            </a:ln>
          </p:spPr>
          <p:txBody>
            <a:bodyPr/>
            <a:lstStyle/>
            <a:p/>
          </p:txBody>
        </p:sp>
        <p:sp>
          <p:nvSpPr>
            <p:cNvPr id="2271" name="pl2271"/>
            <p:cNvSpPr/>
            <p:nvPr/>
          </p:nvSpPr>
          <p:spPr>
            <a:xfrm>
              <a:off x="7796684" y="4871926"/>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40651" cap="flat">
              <a:solidFill>
                <a:srgbClr val="000000">
                  <a:alpha val="100000"/>
                </a:srgbClr>
              </a:solidFill>
              <a:prstDash val="solid"/>
              <a:round/>
            </a:ln>
          </p:spPr>
          <p:txBody>
            <a:bodyPr/>
            <a:lstStyle/>
            <a:p/>
          </p:txBody>
        </p:sp>
        <p:sp>
          <p:nvSpPr>
            <p:cNvPr id="2272" name="pl2272"/>
            <p:cNvSpPr/>
            <p:nvPr/>
          </p:nvSpPr>
          <p:spPr>
            <a:xfrm>
              <a:off x="7796684" y="4871926"/>
              <a:ext cx="1216881" cy="39100"/>
            </a:xfrm>
            <a:custGeom>
              <a:avLst/>
              <a:pathLst>
                <a:path w="1216881" h="39100">
                  <a:moveTo>
                    <a:pt x="0" y="39100"/>
                  </a:moveTo>
                  <a:lnTo>
                    <a:pt x="243376" y="23460"/>
                  </a:lnTo>
                  <a:lnTo>
                    <a:pt x="486752" y="23460"/>
                  </a:lnTo>
                  <a:lnTo>
                    <a:pt x="730129" y="0"/>
                  </a:lnTo>
                  <a:lnTo>
                    <a:pt x="973505" y="39100"/>
                  </a:lnTo>
                  <a:lnTo>
                    <a:pt x="1216881" y="7820"/>
                  </a:lnTo>
                </a:path>
              </a:pathLst>
            </a:custGeom>
            <a:ln w="35231" cap="flat">
              <a:solidFill>
                <a:srgbClr val="F365E6">
                  <a:alpha val="100000"/>
                </a:srgbClr>
              </a:solidFill>
              <a:prstDash val="solid"/>
              <a:round/>
            </a:ln>
          </p:spPr>
          <p:txBody>
            <a:bodyPr/>
            <a:lstStyle/>
            <a:p/>
          </p:txBody>
        </p:sp>
        <p:sp>
          <p:nvSpPr>
            <p:cNvPr id="2273" name="pl2273"/>
            <p:cNvSpPr/>
            <p:nvPr/>
          </p:nvSpPr>
          <p:spPr>
            <a:xfrm>
              <a:off x="7735840" y="4911027"/>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274" name="tx2274"/>
            <p:cNvSpPr/>
            <p:nvPr/>
          </p:nvSpPr>
          <p:spPr>
            <a:xfrm>
              <a:off x="7766540" y="47464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275" name="tx2275"/>
            <p:cNvSpPr/>
            <p:nvPr/>
          </p:nvSpPr>
          <p:spPr>
            <a:xfrm>
              <a:off x="8009916" y="47321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276" name="tx2276"/>
            <p:cNvSpPr/>
            <p:nvPr/>
          </p:nvSpPr>
          <p:spPr>
            <a:xfrm>
              <a:off x="8253292" y="47321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277" name="tx2277"/>
            <p:cNvSpPr/>
            <p:nvPr/>
          </p:nvSpPr>
          <p:spPr>
            <a:xfrm>
              <a:off x="8496669" y="470870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78" name="tx2278"/>
            <p:cNvSpPr/>
            <p:nvPr/>
          </p:nvSpPr>
          <p:spPr>
            <a:xfrm>
              <a:off x="8740045" y="474642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279" name="tx2279"/>
            <p:cNvSpPr/>
            <p:nvPr/>
          </p:nvSpPr>
          <p:spPr>
            <a:xfrm>
              <a:off x="8983422" y="471679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80" name="rc2280"/>
            <p:cNvSpPr/>
            <p:nvPr/>
          </p:nvSpPr>
          <p:spPr>
            <a:xfrm>
              <a:off x="695044" y="5007205"/>
              <a:ext cx="1338570" cy="214862"/>
            </a:xfrm>
            <a:prstGeom prst="rect">
              <a:avLst/>
            </a:prstGeom>
            <a:solidFill>
              <a:srgbClr val="D9D9D9">
                <a:alpha val="100000"/>
              </a:srgbClr>
            </a:solidFill>
          </p:spPr>
          <p:txBody>
            <a:bodyPr/>
            <a:lstStyle/>
            <a:p/>
          </p:txBody>
        </p:sp>
        <p:sp>
          <p:nvSpPr>
            <p:cNvPr id="2281" name="tx2281"/>
            <p:cNvSpPr/>
            <p:nvPr/>
          </p:nvSpPr>
          <p:spPr>
            <a:xfrm>
              <a:off x="1125175" y="5071907"/>
              <a:ext cx="47830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Suriname</a:t>
              </a:r>
            </a:p>
          </p:txBody>
        </p:sp>
        <p:sp>
          <p:nvSpPr>
            <p:cNvPr id="2282" name="rc2282"/>
            <p:cNvSpPr/>
            <p:nvPr/>
          </p:nvSpPr>
          <p:spPr>
            <a:xfrm>
              <a:off x="2103203" y="5007205"/>
              <a:ext cx="1338570" cy="214862"/>
            </a:xfrm>
            <a:prstGeom prst="rect">
              <a:avLst/>
            </a:prstGeom>
            <a:solidFill>
              <a:srgbClr val="D9D9D9">
                <a:alpha val="100000"/>
              </a:srgbClr>
            </a:solidFill>
          </p:spPr>
          <p:txBody>
            <a:bodyPr/>
            <a:lstStyle/>
            <a:p/>
          </p:txBody>
        </p:sp>
        <p:sp>
          <p:nvSpPr>
            <p:cNvPr id="2283" name="tx2283"/>
            <p:cNvSpPr/>
            <p:nvPr/>
          </p:nvSpPr>
          <p:spPr>
            <a:xfrm>
              <a:off x="2256799" y="5051116"/>
              <a:ext cx="1031378"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Trinidad and Tobago</a:t>
              </a:r>
            </a:p>
          </p:txBody>
        </p:sp>
        <p:sp>
          <p:nvSpPr>
            <p:cNvPr id="2284" name="rc2284"/>
            <p:cNvSpPr/>
            <p:nvPr/>
          </p:nvSpPr>
          <p:spPr>
            <a:xfrm>
              <a:off x="3511363" y="5007205"/>
              <a:ext cx="1338570" cy="214862"/>
            </a:xfrm>
            <a:prstGeom prst="rect">
              <a:avLst/>
            </a:prstGeom>
            <a:solidFill>
              <a:srgbClr val="D9D9D9">
                <a:alpha val="100000"/>
              </a:srgbClr>
            </a:solidFill>
          </p:spPr>
          <p:txBody>
            <a:bodyPr/>
            <a:lstStyle/>
            <a:p/>
          </p:txBody>
        </p:sp>
        <p:sp>
          <p:nvSpPr>
            <p:cNvPr id="2285" name="tx2285"/>
            <p:cNvSpPr/>
            <p:nvPr/>
          </p:nvSpPr>
          <p:spPr>
            <a:xfrm>
              <a:off x="3845177" y="5071907"/>
              <a:ext cx="670941"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United States</a:t>
              </a:r>
            </a:p>
          </p:txBody>
        </p:sp>
        <p:sp>
          <p:nvSpPr>
            <p:cNvPr id="2286" name="rc2286"/>
            <p:cNvSpPr/>
            <p:nvPr/>
          </p:nvSpPr>
          <p:spPr>
            <a:xfrm>
              <a:off x="4919522" y="5007205"/>
              <a:ext cx="1338570" cy="214862"/>
            </a:xfrm>
            <a:prstGeom prst="rect">
              <a:avLst/>
            </a:prstGeom>
            <a:solidFill>
              <a:srgbClr val="D9D9D9">
                <a:alpha val="100000"/>
              </a:srgbClr>
            </a:solidFill>
          </p:spPr>
          <p:txBody>
            <a:bodyPr/>
            <a:lstStyle/>
            <a:p/>
          </p:txBody>
        </p:sp>
        <p:sp>
          <p:nvSpPr>
            <p:cNvPr id="2287" name="tx2287"/>
            <p:cNvSpPr/>
            <p:nvPr/>
          </p:nvSpPr>
          <p:spPr>
            <a:xfrm>
              <a:off x="5377593" y="5051116"/>
              <a:ext cx="422428"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Uruguay</a:t>
              </a:r>
            </a:p>
          </p:txBody>
        </p:sp>
        <p:sp>
          <p:nvSpPr>
            <p:cNvPr id="2288" name="rc2288"/>
            <p:cNvSpPr/>
            <p:nvPr/>
          </p:nvSpPr>
          <p:spPr>
            <a:xfrm>
              <a:off x="6327681" y="5007205"/>
              <a:ext cx="1338570" cy="214862"/>
            </a:xfrm>
            <a:prstGeom prst="rect">
              <a:avLst/>
            </a:prstGeom>
            <a:solidFill>
              <a:srgbClr val="D9D9D9">
                <a:alpha val="100000"/>
              </a:srgbClr>
            </a:solidFill>
          </p:spPr>
          <p:txBody>
            <a:bodyPr/>
            <a:lstStyle/>
            <a:p/>
          </p:txBody>
        </p:sp>
        <p:sp>
          <p:nvSpPr>
            <p:cNvPr id="2289" name="tx2289"/>
            <p:cNvSpPr/>
            <p:nvPr/>
          </p:nvSpPr>
          <p:spPr>
            <a:xfrm>
              <a:off x="6732873" y="5073326"/>
              <a:ext cx="52818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Venezuela</a:t>
              </a:r>
            </a:p>
          </p:txBody>
        </p:sp>
        <p:sp>
          <p:nvSpPr>
            <p:cNvPr id="2290" name="rc2290"/>
            <p:cNvSpPr/>
            <p:nvPr/>
          </p:nvSpPr>
          <p:spPr>
            <a:xfrm>
              <a:off x="695044" y="4137807"/>
              <a:ext cx="1338570" cy="214862"/>
            </a:xfrm>
            <a:prstGeom prst="rect">
              <a:avLst/>
            </a:prstGeom>
            <a:solidFill>
              <a:srgbClr val="D9D9D9">
                <a:alpha val="100000"/>
              </a:srgbClr>
            </a:solidFill>
          </p:spPr>
          <p:txBody>
            <a:bodyPr/>
            <a:lstStyle/>
            <a:p/>
          </p:txBody>
        </p:sp>
        <p:sp>
          <p:nvSpPr>
            <p:cNvPr id="2291" name="tx2291"/>
            <p:cNvSpPr/>
            <p:nvPr/>
          </p:nvSpPr>
          <p:spPr>
            <a:xfrm>
              <a:off x="1156198" y="4203929"/>
              <a:ext cx="41626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Panama</a:t>
              </a:r>
            </a:p>
          </p:txBody>
        </p:sp>
        <p:sp>
          <p:nvSpPr>
            <p:cNvPr id="2292" name="rc2292"/>
            <p:cNvSpPr/>
            <p:nvPr/>
          </p:nvSpPr>
          <p:spPr>
            <a:xfrm>
              <a:off x="2103203" y="4137807"/>
              <a:ext cx="1338570" cy="214862"/>
            </a:xfrm>
            <a:prstGeom prst="rect">
              <a:avLst/>
            </a:prstGeom>
            <a:solidFill>
              <a:srgbClr val="D9D9D9">
                <a:alpha val="100000"/>
              </a:srgbClr>
            </a:solidFill>
          </p:spPr>
          <p:txBody>
            <a:bodyPr/>
            <a:lstStyle/>
            <a:p/>
          </p:txBody>
        </p:sp>
        <p:sp>
          <p:nvSpPr>
            <p:cNvPr id="2293" name="tx2293"/>
            <p:cNvSpPr/>
            <p:nvPr/>
          </p:nvSpPr>
          <p:spPr>
            <a:xfrm>
              <a:off x="2533280" y="4181719"/>
              <a:ext cx="47841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Paraguay</a:t>
              </a:r>
            </a:p>
          </p:txBody>
        </p:sp>
        <p:sp>
          <p:nvSpPr>
            <p:cNvPr id="2294" name="rc2294"/>
            <p:cNvSpPr/>
            <p:nvPr/>
          </p:nvSpPr>
          <p:spPr>
            <a:xfrm>
              <a:off x="3511363" y="4137807"/>
              <a:ext cx="1338570" cy="214862"/>
            </a:xfrm>
            <a:prstGeom prst="rect">
              <a:avLst/>
            </a:prstGeom>
            <a:solidFill>
              <a:srgbClr val="D9D9D9">
                <a:alpha val="100000"/>
              </a:srgbClr>
            </a:solidFill>
          </p:spPr>
          <p:txBody>
            <a:bodyPr/>
            <a:lstStyle/>
            <a:p/>
          </p:txBody>
        </p:sp>
        <p:sp>
          <p:nvSpPr>
            <p:cNvPr id="2295" name="tx2295"/>
            <p:cNvSpPr/>
            <p:nvPr/>
          </p:nvSpPr>
          <p:spPr>
            <a:xfrm>
              <a:off x="4062612" y="4203929"/>
              <a:ext cx="23607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Peru</a:t>
              </a:r>
            </a:p>
          </p:txBody>
        </p:sp>
        <p:sp>
          <p:nvSpPr>
            <p:cNvPr id="2296" name="rc2296"/>
            <p:cNvSpPr/>
            <p:nvPr/>
          </p:nvSpPr>
          <p:spPr>
            <a:xfrm>
              <a:off x="4919522" y="4137807"/>
              <a:ext cx="1338570" cy="214862"/>
            </a:xfrm>
            <a:prstGeom prst="rect">
              <a:avLst/>
            </a:prstGeom>
            <a:solidFill>
              <a:srgbClr val="D9D9D9">
                <a:alpha val="100000"/>
              </a:srgbClr>
            </a:solidFill>
          </p:spPr>
          <p:txBody>
            <a:bodyPr/>
            <a:lstStyle/>
            <a:p/>
          </p:txBody>
        </p:sp>
        <p:sp>
          <p:nvSpPr>
            <p:cNvPr id="2297" name="tx2297"/>
            <p:cNvSpPr/>
            <p:nvPr/>
          </p:nvSpPr>
          <p:spPr>
            <a:xfrm>
              <a:off x="5073227" y="4202510"/>
              <a:ext cx="103116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Saint Kitts and Nevis</a:t>
              </a:r>
            </a:p>
          </p:txBody>
        </p:sp>
        <p:sp>
          <p:nvSpPr>
            <p:cNvPr id="2298" name="rc2298"/>
            <p:cNvSpPr/>
            <p:nvPr/>
          </p:nvSpPr>
          <p:spPr>
            <a:xfrm>
              <a:off x="6327681" y="4137807"/>
              <a:ext cx="1338570" cy="214862"/>
            </a:xfrm>
            <a:prstGeom prst="rect">
              <a:avLst/>
            </a:prstGeom>
            <a:solidFill>
              <a:srgbClr val="D9D9D9">
                <a:alpha val="100000"/>
              </a:srgbClr>
            </a:solidFill>
          </p:spPr>
          <p:txBody>
            <a:bodyPr/>
            <a:lstStyle/>
            <a:p/>
          </p:txBody>
        </p:sp>
        <p:sp>
          <p:nvSpPr>
            <p:cNvPr id="2299" name="tx2299"/>
            <p:cNvSpPr/>
            <p:nvPr/>
          </p:nvSpPr>
          <p:spPr>
            <a:xfrm>
              <a:off x="6720486" y="4202510"/>
              <a:ext cx="55296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Saint Lucia</a:t>
              </a:r>
            </a:p>
          </p:txBody>
        </p:sp>
        <p:sp>
          <p:nvSpPr>
            <p:cNvPr id="2300" name="rc2300"/>
            <p:cNvSpPr/>
            <p:nvPr/>
          </p:nvSpPr>
          <p:spPr>
            <a:xfrm>
              <a:off x="7735840" y="4137807"/>
              <a:ext cx="1338570" cy="214862"/>
            </a:xfrm>
            <a:prstGeom prst="rect">
              <a:avLst/>
            </a:prstGeom>
            <a:solidFill>
              <a:srgbClr val="D9D9D9">
                <a:alpha val="100000"/>
              </a:srgbClr>
            </a:solidFill>
          </p:spPr>
          <p:txBody>
            <a:bodyPr/>
            <a:lstStyle/>
            <a:p/>
          </p:txBody>
        </p:sp>
        <p:sp>
          <p:nvSpPr>
            <p:cNvPr id="2301" name="tx2301"/>
            <p:cNvSpPr/>
            <p:nvPr/>
          </p:nvSpPr>
          <p:spPr>
            <a:xfrm>
              <a:off x="7569463" y="4202510"/>
              <a:ext cx="1671324"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Saint Vincent and the Grenadines</a:t>
              </a:r>
            </a:p>
          </p:txBody>
        </p:sp>
        <p:sp>
          <p:nvSpPr>
            <p:cNvPr id="2302" name="rc2302"/>
            <p:cNvSpPr/>
            <p:nvPr/>
          </p:nvSpPr>
          <p:spPr>
            <a:xfrm>
              <a:off x="695044" y="3268410"/>
              <a:ext cx="1338570" cy="214862"/>
            </a:xfrm>
            <a:prstGeom prst="rect">
              <a:avLst/>
            </a:prstGeom>
            <a:solidFill>
              <a:srgbClr val="D9D9D9">
                <a:alpha val="100000"/>
              </a:srgbClr>
            </a:solidFill>
          </p:spPr>
          <p:txBody>
            <a:bodyPr/>
            <a:lstStyle/>
            <a:p/>
          </p:txBody>
        </p:sp>
        <p:sp>
          <p:nvSpPr>
            <p:cNvPr id="2303" name="tx2303"/>
            <p:cNvSpPr/>
            <p:nvPr/>
          </p:nvSpPr>
          <p:spPr>
            <a:xfrm>
              <a:off x="1168613" y="3310957"/>
              <a:ext cx="3914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Guyana</a:t>
              </a:r>
            </a:p>
          </p:txBody>
        </p:sp>
        <p:sp>
          <p:nvSpPr>
            <p:cNvPr id="2304" name="rc2304"/>
            <p:cNvSpPr/>
            <p:nvPr/>
          </p:nvSpPr>
          <p:spPr>
            <a:xfrm>
              <a:off x="2103203" y="3268410"/>
              <a:ext cx="1338570" cy="214862"/>
            </a:xfrm>
            <a:prstGeom prst="rect">
              <a:avLst/>
            </a:prstGeom>
            <a:solidFill>
              <a:srgbClr val="D9D9D9">
                <a:alpha val="100000"/>
              </a:srgbClr>
            </a:solidFill>
          </p:spPr>
          <p:txBody>
            <a:bodyPr/>
            <a:lstStyle/>
            <a:p/>
          </p:txBody>
        </p:sp>
        <p:sp>
          <p:nvSpPr>
            <p:cNvPr id="2305" name="tx2305"/>
            <p:cNvSpPr/>
            <p:nvPr/>
          </p:nvSpPr>
          <p:spPr>
            <a:xfrm>
              <a:off x="2660701" y="3334531"/>
              <a:ext cx="22357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Haiti</a:t>
              </a:r>
            </a:p>
          </p:txBody>
        </p:sp>
        <p:sp>
          <p:nvSpPr>
            <p:cNvPr id="2306" name="rc2306"/>
            <p:cNvSpPr/>
            <p:nvPr/>
          </p:nvSpPr>
          <p:spPr>
            <a:xfrm>
              <a:off x="3511363" y="3268410"/>
              <a:ext cx="1338570" cy="214862"/>
            </a:xfrm>
            <a:prstGeom prst="rect">
              <a:avLst/>
            </a:prstGeom>
            <a:solidFill>
              <a:srgbClr val="D9D9D9">
                <a:alpha val="100000"/>
              </a:srgbClr>
            </a:solidFill>
          </p:spPr>
          <p:txBody>
            <a:bodyPr/>
            <a:lstStyle/>
            <a:p/>
          </p:txBody>
        </p:sp>
        <p:sp>
          <p:nvSpPr>
            <p:cNvPr id="2307" name="tx2307"/>
            <p:cNvSpPr/>
            <p:nvPr/>
          </p:nvSpPr>
          <p:spPr>
            <a:xfrm>
              <a:off x="3938356" y="3334531"/>
              <a:ext cx="48458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Honduras</a:t>
              </a:r>
            </a:p>
          </p:txBody>
        </p:sp>
        <p:sp>
          <p:nvSpPr>
            <p:cNvPr id="2308" name="rc2308"/>
            <p:cNvSpPr/>
            <p:nvPr/>
          </p:nvSpPr>
          <p:spPr>
            <a:xfrm>
              <a:off x="4919522" y="3268410"/>
              <a:ext cx="1338570" cy="214862"/>
            </a:xfrm>
            <a:prstGeom prst="rect">
              <a:avLst/>
            </a:prstGeom>
            <a:solidFill>
              <a:srgbClr val="D9D9D9">
                <a:alpha val="100000"/>
              </a:srgbClr>
            </a:solidFill>
          </p:spPr>
          <p:txBody>
            <a:bodyPr/>
            <a:lstStyle/>
            <a:p/>
          </p:txBody>
        </p:sp>
        <p:sp>
          <p:nvSpPr>
            <p:cNvPr id="2309" name="tx2309"/>
            <p:cNvSpPr/>
            <p:nvPr/>
          </p:nvSpPr>
          <p:spPr>
            <a:xfrm>
              <a:off x="5380730" y="3334477"/>
              <a:ext cx="41615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Jamaica</a:t>
              </a:r>
            </a:p>
          </p:txBody>
        </p:sp>
        <p:sp>
          <p:nvSpPr>
            <p:cNvPr id="2310" name="rc2310"/>
            <p:cNvSpPr/>
            <p:nvPr/>
          </p:nvSpPr>
          <p:spPr>
            <a:xfrm>
              <a:off x="6327681" y="3268410"/>
              <a:ext cx="1338570" cy="214862"/>
            </a:xfrm>
            <a:prstGeom prst="rect">
              <a:avLst/>
            </a:prstGeom>
            <a:solidFill>
              <a:srgbClr val="D9D9D9">
                <a:alpha val="100000"/>
              </a:srgbClr>
            </a:solidFill>
          </p:spPr>
          <p:txBody>
            <a:bodyPr/>
            <a:lstStyle/>
            <a:p/>
          </p:txBody>
        </p:sp>
        <p:sp>
          <p:nvSpPr>
            <p:cNvPr id="2311" name="tx2311"/>
            <p:cNvSpPr/>
            <p:nvPr/>
          </p:nvSpPr>
          <p:spPr>
            <a:xfrm>
              <a:off x="6819967" y="3334531"/>
              <a:ext cx="353997"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Mexico</a:t>
              </a:r>
            </a:p>
          </p:txBody>
        </p:sp>
        <p:sp>
          <p:nvSpPr>
            <p:cNvPr id="2312" name="rc2312"/>
            <p:cNvSpPr/>
            <p:nvPr/>
          </p:nvSpPr>
          <p:spPr>
            <a:xfrm>
              <a:off x="7735840" y="3268410"/>
              <a:ext cx="1338570" cy="214862"/>
            </a:xfrm>
            <a:prstGeom prst="rect">
              <a:avLst/>
            </a:prstGeom>
            <a:solidFill>
              <a:srgbClr val="D9D9D9">
                <a:alpha val="100000"/>
              </a:srgbClr>
            </a:solidFill>
          </p:spPr>
          <p:txBody>
            <a:bodyPr/>
            <a:lstStyle/>
            <a:p/>
          </p:txBody>
        </p:sp>
        <p:sp>
          <p:nvSpPr>
            <p:cNvPr id="2313" name="tx2313"/>
            <p:cNvSpPr/>
            <p:nvPr/>
          </p:nvSpPr>
          <p:spPr>
            <a:xfrm>
              <a:off x="8150418" y="3312321"/>
              <a:ext cx="50941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Nicaragua</a:t>
              </a:r>
            </a:p>
          </p:txBody>
        </p:sp>
        <p:sp>
          <p:nvSpPr>
            <p:cNvPr id="2314" name="rc2314"/>
            <p:cNvSpPr/>
            <p:nvPr/>
          </p:nvSpPr>
          <p:spPr>
            <a:xfrm>
              <a:off x="695044" y="2399012"/>
              <a:ext cx="1338570" cy="214862"/>
            </a:xfrm>
            <a:prstGeom prst="rect">
              <a:avLst/>
            </a:prstGeom>
            <a:solidFill>
              <a:srgbClr val="D9D9D9">
                <a:alpha val="100000"/>
              </a:srgbClr>
            </a:solidFill>
          </p:spPr>
          <p:txBody>
            <a:bodyPr/>
            <a:lstStyle/>
            <a:p/>
          </p:txBody>
        </p:sp>
        <p:sp>
          <p:nvSpPr>
            <p:cNvPr id="2315" name="tx2315"/>
            <p:cNvSpPr/>
            <p:nvPr/>
          </p:nvSpPr>
          <p:spPr>
            <a:xfrm>
              <a:off x="1131423" y="2465134"/>
              <a:ext cx="46581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Dominica</a:t>
              </a:r>
            </a:p>
          </p:txBody>
        </p:sp>
        <p:sp>
          <p:nvSpPr>
            <p:cNvPr id="2316" name="rc2316"/>
            <p:cNvSpPr/>
            <p:nvPr/>
          </p:nvSpPr>
          <p:spPr>
            <a:xfrm>
              <a:off x="2103203" y="2399012"/>
              <a:ext cx="1338570" cy="214862"/>
            </a:xfrm>
            <a:prstGeom prst="rect">
              <a:avLst/>
            </a:prstGeom>
            <a:solidFill>
              <a:srgbClr val="D9D9D9">
                <a:alpha val="100000"/>
              </a:srgbClr>
            </a:solidFill>
          </p:spPr>
          <p:txBody>
            <a:bodyPr/>
            <a:lstStyle/>
            <a:p/>
          </p:txBody>
        </p:sp>
        <p:sp>
          <p:nvSpPr>
            <p:cNvPr id="2317" name="tx2317"/>
            <p:cNvSpPr/>
            <p:nvPr/>
          </p:nvSpPr>
          <p:spPr>
            <a:xfrm>
              <a:off x="2275544" y="2444233"/>
              <a:ext cx="993889"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Dominican Republic</a:t>
              </a:r>
            </a:p>
          </p:txBody>
        </p:sp>
        <p:sp>
          <p:nvSpPr>
            <p:cNvPr id="2318" name="rc2318"/>
            <p:cNvSpPr/>
            <p:nvPr/>
          </p:nvSpPr>
          <p:spPr>
            <a:xfrm>
              <a:off x="3511363" y="2399012"/>
              <a:ext cx="1338570" cy="214862"/>
            </a:xfrm>
            <a:prstGeom prst="rect">
              <a:avLst/>
            </a:prstGeom>
            <a:solidFill>
              <a:srgbClr val="D9D9D9">
                <a:alpha val="100000"/>
              </a:srgbClr>
            </a:solidFill>
          </p:spPr>
          <p:txBody>
            <a:bodyPr/>
            <a:lstStyle/>
            <a:p/>
          </p:txBody>
        </p:sp>
        <p:sp>
          <p:nvSpPr>
            <p:cNvPr id="2319" name="tx2319"/>
            <p:cNvSpPr/>
            <p:nvPr/>
          </p:nvSpPr>
          <p:spPr>
            <a:xfrm>
              <a:off x="3972517" y="2465134"/>
              <a:ext cx="41626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Ecuador</a:t>
              </a:r>
            </a:p>
          </p:txBody>
        </p:sp>
        <p:sp>
          <p:nvSpPr>
            <p:cNvPr id="2320" name="rc2320"/>
            <p:cNvSpPr/>
            <p:nvPr/>
          </p:nvSpPr>
          <p:spPr>
            <a:xfrm>
              <a:off x="4919522" y="2399012"/>
              <a:ext cx="1338570" cy="214862"/>
            </a:xfrm>
            <a:prstGeom prst="rect">
              <a:avLst/>
            </a:prstGeom>
            <a:solidFill>
              <a:srgbClr val="D9D9D9">
                <a:alpha val="100000"/>
              </a:srgbClr>
            </a:solidFill>
          </p:spPr>
          <p:txBody>
            <a:bodyPr/>
            <a:lstStyle/>
            <a:p/>
          </p:txBody>
        </p:sp>
        <p:sp>
          <p:nvSpPr>
            <p:cNvPr id="2321" name="tx2321"/>
            <p:cNvSpPr/>
            <p:nvPr/>
          </p:nvSpPr>
          <p:spPr>
            <a:xfrm>
              <a:off x="5303050" y="2463715"/>
              <a:ext cx="571514"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El Salvador</a:t>
              </a:r>
            </a:p>
          </p:txBody>
        </p:sp>
        <p:sp>
          <p:nvSpPr>
            <p:cNvPr id="2322" name="rc2322"/>
            <p:cNvSpPr/>
            <p:nvPr/>
          </p:nvSpPr>
          <p:spPr>
            <a:xfrm>
              <a:off x="6327681" y="2399012"/>
              <a:ext cx="1338570" cy="214862"/>
            </a:xfrm>
            <a:prstGeom prst="rect">
              <a:avLst/>
            </a:prstGeom>
            <a:solidFill>
              <a:srgbClr val="D9D9D9">
                <a:alpha val="100000"/>
              </a:srgbClr>
            </a:solidFill>
          </p:spPr>
          <p:txBody>
            <a:bodyPr/>
            <a:lstStyle/>
            <a:p/>
          </p:txBody>
        </p:sp>
        <p:sp>
          <p:nvSpPr>
            <p:cNvPr id="2323" name="tx2323"/>
            <p:cNvSpPr/>
            <p:nvPr/>
          </p:nvSpPr>
          <p:spPr>
            <a:xfrm>
              <a:off x="6779503" y="2463715"/>
              <a:ext cx="43492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Grenada</a:t>
              </a:r>
            </a:p>
          </p:txBody>
        </p:sp>
        <p:sp>
          <p:nvSpPr>
            <p:cNvPr id="2324" name="rc2324"/>
            <p:cNvSpPr/>
            <p:nvPr/>
          </p:nvSpPr>
          <p:spPr>
            <a:xfrm>
              <a:off x="7735840" y="2399012"/>
              <a:ext cx="1338570" cy="214862"/>
            </a:xfrm>
            <a:prstGeom prst="rect">
              <a:avLst/>
            </a:prstGeom>
            <a:solidFill>
              <a:srgbClr val="D9D9D9">
                <a:alpha val="100000"/>
              </a:srgbClr>
            </a:solidFill>
          </p:spPr>
          <p:txBody>
            <a:bodyPr/>
            <a:lstStyle/>
            <a:p/>
          </p:txBody>
        </p:sp>
        <p:sp>
          <p:nvSpPr>
            <p:cNvPr id="2325" name="tx2325"/>
            <p:cNvSpPr/>
            <p:nvPr/>
          </p:nvSpPr>
          <p:spPr>
            <a:xfrm>
              <a:off x="8131783" y="2463715"/>
              <a:ext cx="54668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Guatemala</a:t>
              </a:r>
            </a:p>
          </p:txBody>
        </p:sp>
        <p:sp>
          <p:nvSpPr>
            <p:cNvPr id="2326" name="rc2326"/>
            <p:cNvSpPr/>
            <p:nvPr/>
          </p:nvSpPr>
          <p:spPr>
            <a:xfrm>
              <a:off x="695044" y="1529615"/>
              <a:ext cx="1338570" cy="214862"/>
            </a:xfrm>
            <a:prstGeom prst="rect">
              <a:avLst/>
            </a:prstGeom>
            <a:solidFill>
              <a:srgbClr val="D9D9D9">
                <a:alpha val="100000"/>
              </a:srgbClr>
            </a:solidFill>
          </p:spPr>
          <p:txBody>
            <a:bodyPr/>
            <a:lstStyle/>
            <a:p/>
          </p:txBody>
        </p:sp>
        <p:sp>
          <p:nvSpPr>
            <p:cNvPr id="2327" name="tx2327"/>
            <p:cNvSpPr/>
            <p:nvPr/>
          </p:nvSpPr>
          <p:spPr>
            <a:xfrm>
              <a:off x="1224602" y="1595736"/>
              <a:ext cx="27945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Brazil</a:t>
              </a:r>
            </a:p>
          </p:txBody>
        </p:sp>
        <p:sp>
          <p:nvSpPr>
            <p:cNvPr id="2328" name="rc2328"/>
            <p:cNvSpPr/>
            <p:nvPr/>
          </p:nvSpPr>
          <p:spPr>
            <a:xfrm>
              <a:off x="2103203" y="1529615"/>
              <a:ext cx="1338570" cy="214862"/>
            </a:xfrm>
            <a:prstGeom prst="rect">
              <a:avLst/>
            </a:prstGeom>
            <a:solidFill>
              <a:srgbClr val="D9D9D9">
                <a:alpha val="100000"/>
              </a:srgbClr>
            </a:solidFill>
          </p:spPr>
          <p:txBody>
            <a:bodyPr/>
            <a:lstStyle/>
            <a:p/>
          </p:txBody>
        </p:sp>
        <p:sp>
          <p:nvSpPr>
            <p:cNvPr id="2329" name="tx2329"/>
            <p:cNvSpPr/>
            <p:nvPr/>
          </p:nvSpPr>
          <p:spPr>
            <a:xfrm>
              <a:off x="2576745" y="1594317"/>
              <a:ext cx="39148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Canada</a:t>
              </a:r>
            </a:p>
          </p:txBody>
        </p:sp>
        <p:sp>
          <p:nvSpPr>
            <p:cNvPr id="2330" name="rc2330"/>
            <p:cNvSpPr/>
            <p:nvPr/>
          </p:nvSpPr>
          <p:spPr>
            <a:xfrm>
              <a:off x="3511363" y="1529615"/>
              <a:ext cx="1338570" cy="214862"/>
            </a:xfrm>
            <a:prstGeom prst="rect">
              <a:avLst/>
            </a:prstGeom>
            <a:solidFill>
              <a:srgbClr val="D9D9D9">
                <a:alpha val="100000"/>
              </a:srgbClr>
            </a:solidFill>
          </p:spPr>
          <p:txBody>
            <a:bodyPr/>
            <a:lstStyle/>
            <a:p/>
          </p:txBody>
        </p:sp>
        <p:sp>
          <p:nvSpPr>
            <p:cNvPr id="2331" name="tx2331"/>
            <p:cNvSpPr/>
            <p:nvPr/>
          </p:nvSpPr>
          <p:spPr>
            <a:xfrm>
              <a:off x="4053308" y="1594317"/>
              <a:ext cx="254679"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Chile</a:t>
              </a:r>
            </a:p>
          </p:txBody>
        </p:sp>
        <p:sp>
          <p:nvSpPr>
            <p:cNvPr id="2332" name="rc2332"/>
            <p:cNvSpPr/>
            <p:nvPr/>
          </p:nvSpPr>
          <p:spPr>
            <a:xfrm>
              <a:off x="4919522" y="1529615"/>
              <a:ext cx="1338570" cy="214862"/>
            </a:xfrm>
            <a:prstGeom prst="rect">
              <a:avLst/>
            </a:prstGeom>
            <a:solidFill>
              <a:srgbClr val="D9D9D9">
                <a:alpha val="100000"/>
              </a:srgbClr>
            </a:solidFill>
          </p:spPr>
          <p:txBody>
            <a:bodyPr/>
            <a:lstStyle/>
            <a:p/>
          </p:txBody>
        </p:sp>
        <p:sp>
          <p:nvSpPr>
            <p:cNvPr id="2333" name="tx2333"/>
            <p:cNvSpPr/>
            <p:nvPr/>
          </p:nvSpPr>
          <p:spPr>
            <a:xfrm>
              <a:off x="5352763" y="1594317"/>
              <a:ext cx="47208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Colombia</a:t>
              </a:r>
            </a:p>
          </p:txBody>
        </p:sp>
        <p:sp>
          <p:nvSpPr>
            <p:cNvPr id="2334" name="rc2334"/>
            <p:cNvSpPr/>
            <p:nvPr/>
          </p:nvSpPr>
          <p:spPr>
            <a:xfrm>
              <a:off x="6327681" y="1529615"/>
              <a:ext cx="1338570" cy="214862"/>
            </a:xfrm>
            <a:prstGeom prst="rect">
              <a:avLst/>
            </a:prstGeom>
            <a:solidFill>
              <a:srgbClr val="D9D9D9">
                <a:alpha val="100000"/>
              </a:srgbClr>
            </a:solidFill>
          </p:spPr>
          <p:txBody>
            <a:bodyPr/>
            <a:lstStyle/>
            <a:p/>
          </p:txBody>
        </p:sp>
        <p:sp>
          <p:nvSpPr>
            <p:cNvPr id="2335" name="tx2335"/>
            <p:cNvSpPr/>
            <p:nvPr/>
          </p:nvSpPr>
          <p:spPr>
            <a:xfrm>
              <a:off x="6723678" y="1594317"/>
              <a:ext cx="5465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Costa Rica</a:t>
              </a:r>
            </a:p>
          </p:txBody>
        </p:sp>
        <p:sp>
          <p:nvSpPr>
            <p:cNvPr id="2336" name="rc2336"/>
            <p:cNvSpPr/>
            <p:nvPr/>
          </p:nvSpPr>
          <p:spPr>
            <a:xfrm>
              <a:off x="7735840" y="1529615"/>
              <a:ext cx="1338570" cy="214862"/>
            </a:xfrm>
            <a:prstGeom prst="rect">
              <a:avLst/>
            </a:prstGeom>
            <a:solidFill>
              <a:srgbClr val="D9D9D9">
                <a:alpha val="100000"/>
              </a:srgbClr>
            </a:solidFill>
          </p:spPr>
          <p:txBody>
            <a:bodyPr/>
            <a:lstStyle/>
            <a:p/>
          </p:txBody>
        </p:sp>
        <p:sp>
          <p:nvSpPr>
            <p:cNvPr id="2337" name="tx2337"/>
            <p:cNvSpPr/>
            <p:nvPr/>
          </p:nvSpPr>
          <p:spPr>
            <a:xfrm>
              <a:off x="8271537" y="1594317"/>
              <a:ext cx="2671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Cuba</a:t>
              </a:r>
            </a:p>
          </p:txBody>
        </p:sp>
        <p:sp>
          <p:nvSpPr>
            <p:cNvPr id="2338" name="rc2338"/>
            <p:cNvSpPr/>
            <p:nvPr/>
          </p:nvSpPr>
          <p:spPr>
            <a:xfrm>
              <a:off x="695044" y="660217"/>
              <a:ext cx="1338570" cy="214862"/>
            </a:xfrm>
            <a:prstGeom prst="rect">
              <a:avLst/>
            </a:prstGeom>
            <a:solidFill>
              <a:srgbClr val="D9D9D9">
                <a:alpha val="100000"/>
              </a:srgbClr>
            </a:solidFill>
          </p:spPr>
          <p:txBody>
            <a:bodyPr/>
            <a:lstStyle/>
            <a:p/>
          </p:txBody>
        </p:sp>
        <p:sp>
          <p:nvSpPr>
            <p:cNvPr id="2339" name="tx2339"/>
            <p:cNvSpPr/>
            <p:nvPr/>
          </p:nvSpPr>
          <p:spPr>
            <a:xfrm>
              <a:off x="839254" y="704129"/>
              <a:ext cx="105015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Antigua and Barbuda</a:t>
              </a:r>
            </a:p>
          </p:txBody>
        </p:sp>
        <p:sp>
          <p:nvSpPr>
            <p:cNvPr id="2340" name="rc2340"/>
            <p:cNvSpPr/>
            <p:nvPr/>
          </p:nvSpPr>
          <p:spPr>
            <a:xfrm>
              <a:off x="2103203" y="660217"/>
              <a:ext cx="1338570" cy="214862"/>
            </a:xfrm>
            <a:prstGeom prst="rect">
              <a:avLst/>
            </a:prstGeom>
            <a:solidFill>
              <a:srgbClr val="D9D9D9">
                <a:alpha val="100000"/>
              </a:srgbClr>
            </a:solidFill>
          </p:spPr>
          <p:txBody>
            <a:bodyPr/>
            <a:lstStyle/>
            <a:p/>
          </p:txBody>
        </p:sp>
        <p:sp>
          <p:nvSpPr>
            <p:cNvPr id="2341" name="tx2341"/>
            <p:cNvSpPr/>
            <p:nvPr/>
          </p:nvSpPr>
          <p:spPr>
            <a:xfrm>
              <a:off x="2533280" y="704129"/>
              <a:ext cx="47841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Argentina</a:t>
              </a:r>
            </a:p>
          </p:txBody>
        </p:sp>
        <p:sp>
          <p:nvSpPr>
            <p:cNvPr id="2342" name="rc2342"/>
            <p:cNvSpPr/>
            <p:nvPr/>
          </p:nvSpPr>
          <p:spPr>
            <a:xfrm>
              <a:off x="3511363" y="660217"/>
              <a:ext cx="1338570" cy="214862"/>
            </a:xfrm>
            <a:prstGeom prst="rect">
              <a:avLst/>
            </a:prstGeom>
            <a:solidFill>
              <a:srgbClr val="D9D9D9">
                <a:alpha val="100000"/>
              </a:srgbClr>
            </a:solidFill>
          </p:spPr>
          <p:txBody>
            <a:bodyPr/>
            <a:lstStyle/>
            <a:p/>
          </p:txBody>
        </p:sp>
        <p:sp>
          <p:nvSpPr>
            <p:cNvPr id="2343" name="tx2343"/>
            <p:cNvSpPr/>
            <p:nvPr/>
          </p:nvSpPr>
          <p:spPr>
            <a:xfrm>
              <a:off x="3944577" y="726339"/>
              <a:ext cx="47214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Bahamas</a:t>
              </a:r>
            </a:p>
          </p:txBody>
        </p:sp>
        <p:sp>
          <p:nvSpPr>
            <p:cNvPr id="2344" name="rc2344"/>
            <p:cNvSpPr/>
            <p:nvPr/>
          </p:nvSpPr>
          <p:spPr>
            <a:xfrm>
              <a:off x="4919522" y="660217"/>
              <a:ext cx="1338570" cy="214862"/>
            </a:xfrm>
            <a:prstGeom prst="rect">
              <a:avLst/>
            </a:prstGeom>
            <a:solidFill>
              <a:srgbClr val="D9D9D9">
                <a:alpha val="100000"/>
              </a:srgbClr>
            </a:solidFill>
          </p:spPr>
          <p:txBody>
            <a:bodyPr/>
            <a:lstStyle/>
            <a:p/>
          </p:txBody>
        </p:sp>
        <p:sp>
          <p:nvSpPr>
            <p:cNvPr id="2345" name="tx2345"/>
            <p:cNvSpPr/>
            <p:nvPr/>
          </p:nvSpPr>
          <p:spPr>
            <a:xfrm>
              <a:off x="5349598" y="726339"/>
              <a:ext cx="478417"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Barbados</a:t>
              </a:r>
            </a:p>
          </p:txBody>
        </p:sp>
        <p:sp>
          <p:nvSpPr>
            <p:cNvPr id="2346" name="rc2346"/>
            <p:cNvSpPr/>
            <p:nvPr/>
          </p:nvSpPr>
          <p:spPr>
            <a:xfrm>
              <a:off x="6327681" y="660217"/>
              <a:ext cx="1338570" cy="214862"/>
            </a:xfrm>
            <a:prstGeom prst="rect">
              <a:avLst/>
            </a:prstGeom>
            <a:solidFill>
              <a:srgbClr val="D9D9D9">
                <a:alpha val="100000"/>
              </a:srgbClr>
            </a:solidFill>
          </p:spPr>
          <p:txBody>
            <a:bodyPr/>
            <a:lstStyle/>
            <a:p/>
          </p:txBody>
        </p:sp>
        <p:sp>
          <p:nvSpPr>
            <p:cNvPr id="2347" name="tx2347"/>
            <p:cNvSpPr/>
            <p:nvPr/>
          </p:nvSpPr>
          <p:spPr>
            <a:xfrm>
              <a:off x="6844770" y="726339"/>
              <a:ext cx="3043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Belize</a:t>
              </a:r>
            </a:p>
          </p:txBody>
        </p:sp>
        <p:sp>
          <p:nvSpPr>
            <p:cNvPr id="2348" name="rc2348"/>
            <p:cNvSpPr/>
            <p:nvPr/>
          </p:nvSpPr>
          <p:spPr>
            <a:xfrm>
              <a:off x="7735840" y="660217"/>
              <a:ext cx="1338570" cy="214862"/>
            </a:xfrm>
            <a:prstGeom prst="rect">
              <a:avLst/>
            </a:prstGeom>
            <a:solidFill>
              <a:srgbClr val="D9D9D9">
                <a:alpha val="100000"/>
              </a:srgbClr>
            </a:solidFill>
          </p:spPr>
          <p:txBody>
            <a:bodyPr/>
            <a:lstStyle/>
            <a:p/>
          </p:txBody>
        </p:sp>
        <p:sp>
          <p:nvSpPr>
            <p:cNvPr id="2349" name="tx2349"/>
            <p:cNvSpPr/>
            <p:nvPr/>
          </p:nvSpPr>
          <p:spPr>
            <a:xfrm>
              <a:off x="8240514" y="726339"/>
              <a:ext cx="32922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Bolivia</a:t>
              </a:r>
            </a:p>
          </p:txBody>
        </p:sp>
        <p:sp>
          <p:nvSpPr>
            <p:cNvPr id="2350" name="pl2350"/>
            <p:cNvSpPr/>
            <p:nvPr/>
          </p:nvSpPr>
          <p:spPr>
            <a:xfrm>
              <a:off x="75588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51" name="pl2351"/>
            <p:cNvSpPr/>
            <p:nvPr/>
          </p:nvSpPr>
          <p:spPr>
            <a:xfrm>
              <a:off x="99926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52" name="pl2352"/>
            <p:cNvSpPr/>
            <p:nvPr/>
          </p:nvSpPr>
          <p:spPr>
            <a:xfrm>
              <a:off x="124264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53" name="pl2353"/>
            <p:cNvSpPr/>
            <p:nvPr/>
          </p:nvSpPr>
          <p:spPr>
            <a:xfrm>
              <a:off x="14860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54" name="pl2354"/>
            <p:cNvSpPr/>
            <p:nvPr/>
          </p:nvSpPr>
          <p:spPr>
            <a:xfrm>
              <a:off x="172939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55" name="pl2355"/>
            <p:cNvSpPr/>
            <p:nvPr/>
          </p:nvSpPr>
          <p:spPr>
            <a:xfrm>
              <a:off x="197277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56" name="tx2356"/>
            <p:cNvSpPr/>
            <p:nvPr/>
          </p:nvSpPr>
          <p:spPr>
            <a:xfrm rot="-5400000">
              <a:off x="63073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357" name="tx2357"/>
            <p:cNvSpPr/>
            <p:nvPr/>
          </p:nvSpPr>
          <p:spPr>
            <a:xfrm rot="-5400000">
              <a:off x="87410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358" name="tx2358"/>
            <p:cNvSpPr/>
            <p:nvPr/>
          </p:nvSpPr>
          <p:spPr>
            <a:xfrm rot="-5400000">
              <a:off x="111748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359" name="tx2359"/>
            <p:cNvSpPr/>
            <p:nvPr/>
          </p:nvSpPr>
          <p:spPr>
            <a:xfrm rot="-5400000">
              <a:off x="136086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360" name="tx2360"/>
            <p:cNvSpPr/>
            <p:nvPr/>
          </p:nvSpPr>
          <p:spPr>
            <a:xfrm rot="-5400000">
              <a:off x="160423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361" name="tx2361"/>
            <p:cNvSpPr/>
            <p:nvPr/>
          </p:nvSpPr>
          <p:spPr>
            <a:xfrm rot="-5400000">
              <a:off x="184758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362" name="pl2362"/>
            <p:cNvSpPr/>
            <p:nvPr/>
          </p:nvSpPr>
          <p:spPr>
            <a:xfrm>
              <a:off x="216404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63" name="pl2363"/>
            <p:cNvSpPr/>
            <p:nvPr/>
          </p:nvSpPr>
          <p:spPr>
            <a:xfrm>
              <a:off x="240742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64" name="pl2364"/>
            <p:cNvSpPr/>
            <p:nvPr/>
          </p:nvSpPr>
          <p:spPr>
            <a:xfrm>
              <a:off x="265080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65" name="pl2365"/>
            <p:cNvSpPr/>
            <p:nvPr/>
          </p:nvSpPr>
          <p:spPr>
            <a:xfrm>
              <a:off x="289417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66" name="pl2366"/>
            <p:cNvSpPr/>
            <p:nvPr/>
          </p:nvSpPr>
          <p:spPr>
            <a:xfrm>
              <a:off x="313755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67" name="pl2367"/>
            <p:cNvSpPr/>
            <p:nvPr/>
          </p:nvSpPr>
          <p:spPr>
            <a:xfrm>
              <a:off x="338093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68" name="tx2368"/>
            <p:cNvSpPr/>
            <p:nvPr/>
          </p:nvSpPr>
          <p:spPr>
            <a:xfrm rot="-5400000">
              <a:off x="203889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369" name="tx2369"/>
            <p:cNvSpPr/>
            <p:nvPr/>
          </p:nvSpPr>
          <p:spPr>
            <a:xfrm rot="-5400000">
              <a:off x="228226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370" name="tx2370"/>
            <p:cNvSpPr/>
            <p:nvPr/>
          </p:nvSpPr>
          <p:spPr>
            <a:xfrm rot="-5400000">
              <a:off x="252564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371" name="tx2371"/>
            <p:cNvSpPr/>
            <p:nvPr/>
          </p:nvSpPr>
          <p:spPr>
            <a:xfrm rot="-5400000">
              <a:off x="276902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372" name="tx2372"/>
            <p:cNvSpPr/>
            <p:nvPr/>
          </p:nvSpPr>
          <p:spPr>
            <a:xfrm rot="-5400000">
              <a:off x="301239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373" name="tx2373"/>
            <p:cNvSpPr/>
            <p:nvPr/>
          </p:nvSpPr>
          <p:spPr>
            <a:xfrm rot="-5400000">
              <a:off x="3255745"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374" name="pl2374"/>
            <p:cNvSpPr/>
            <p:nvPr/>
          </p:nvSpPr>
          <p:spPr>
            <a:xfrm>
              <a:off x="357220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75" name="pl2375"/>
            <p:cNvSpPr/>
            <p:nvPr/>
          </p:nvSpPr>
          <p:spPr>
            <a:xfrm>
              <a:off x="38155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76" name="pl2376"/>
            <p:cNvSpPr/>
            <p:nvPr/>
          </p:nvSpPr>
          <p:spPr>
            <a:xfrm>
              <a:off x="405896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77" name="pl2377"/>
            <p:cNvSpPr/>
            <p:nvPr/>
          </p:nvSpPr>
          <p:spPr>
            <a:xfrm>
              <a:off x="43023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78" name="pl2378"/>
            <p:cNvSpPr/>
            <p:nvPr/>
          </p:nvSpPr>
          <p:spPr>
            <a:xfrm>
              <a:off x="454571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79" name="pl2379"/>
            <p:cNvSpPr/>
            <p:nvPr/>
          </p:nvSpPr>
          <p:spPr>
            <a:xfrm>
              <a:off x="478908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0" name="tx2380"/>
            <p:cNvSpPr/>
            <p:nvPr/>
          </p:nvSpPr>
          <p:spPr>
            <a:xfrm rot="-5400000">
              <a:off x="344705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381" name="tx2381"/>
            <p:cNvSpPr/>
            <p:nvPr/>
          </p:nvSpPr>
          <p:spPr>
            <a:xfrm rot="-5400000">
              <a:off x="369042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382" name="tx2382"/>
            <p:cNvSpPr/>
            <p:nvPr/>
          </p:nvSpPr>
          <p:spPr>
            <a:xfrm rot="-5400000">
              <a:off x="393380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383" name="tx2383"/>
            <p:cNvSpPr/>
            <p:nvPr/>
          </p:nvSpPr>
          <p:spPr>
            <a:xfrm rot="-5400000">
              <a:off x="41771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384" name="tx2384"/>
            <p:cNvSpPr/>
            <p:nvPr/>
          </p:nvSpPr>
          <p:spPr>
            <a:xfrm rot="-5400000">
              <a:off x="442055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385" name="tx2385"/>
            <p:cNvSpPr/>
            <p:nvPr/>
          </p:nvSpPr>
          <p:spPr>
            <a:xfrm rot="-5400000">
              <a:off x="4663904"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386" name="pl2386"/>
            <p:cNvSpPr/>
            <p:nvPr/>
          </p:nvSpPr>
          <p:spPr>
            <a:xfrm>
              <a:off x="49803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7" name="pl2387"/>
            <p:cNvSpPr/>
            <p:nvPr/>
          </p:nvSpPr>
          <p:spPr>
            <a:xfrm>
              <a:off x="522374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8" name="pl2388"/>
            <p:cNvSpPr/>
            <p:nvPr/>
          </p:nvSpPr>
          <p:spPr>
            <a:xfrm>
              <a:off x="54671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9" name="pl2389"/>
            <p:cNvSpPr/>
            <p:nvPr/>
          </p:nvSpPr>
          <p:spPr>
            <a:xfrm>
              <a:off x="571049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0" name="pl2390"/>
            <p:cNvSpPr/>
            <p:nvPr/>
          </p:nvSpPr>
          <p:spPr>
            <a:xfrm>
              <a:off x="59538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1" name="pl2391"/>
            <p:cNvSpPr/>
            <p:nvPr/>
          </p:nvSpPr>
          <p:spPr>
            <a:xfrm>
              <a:off x="619724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2" name="tx2392"/>
            <p:cNvSpPr/>
            <p:nvPr/>
          </p:nvSpPr>
          <p:spPr>
            <a:xfrm rot="-5400000">
              <a:off x="485520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393" name="tx2393"/>
            <p:cNvSpPr/>
            <p:nvPr/>
          </p:nvSpPr>
          <p:spPr>
            <a:xfrm rot="-5400000">
              <a:off x="509858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394" name="tx2394"/>
            <p:cNvSpPr/>
            <p:nvPr/>
          </p:nvSpPr>
          <p:spPr>
            <a:xfrm rot="-5400000">
              <a:off x="534196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395" name="tx2395"/>
            <p:cNvSpPr/>
            <p:nvPr/>
          </p:nvSpPr>
          <p:spPr>
            <a:xfrm rot="-5400000">
              <a:off x="558533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396" name="tx2396"/>
            <p:cNvSpPr/>
            <p:nvPr/>
          </p:nvSpPr>
          <p:spPr>
            <a:xfrm rot="-5400000">
              <a:off x="58287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397" name="tx2397"/>
            <p:cNvSpPr/>
            <p:nvPr/>
          </p:nvSpPr>
          <p:spPr>
            <a:xfrm rot="-5400000">
              <a:off x="6072064"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398" name="pl2398"/>
            <p:cNvSpPr/>
            <p:nvPr/>
          </p:nvSpPr>
          <p:spPr>
            <a:xfrm>
              <a:off x="638852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9" name="pl2399"/>
            <p:cNvSpPr/>
            <p:nvPr/>
          </p:nvSpPr>
          <p:spPr>
            <a:xfrm>
              <a:off x="663190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0" name="pl2400"/>
            <p:cNvSpPr/>
            <p:nvPr/>
          </p:nvSpPr>
          <p:spPr>
            <a:xfrm>
              <a:off x="687527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1" name="pl2401"/>
            <p:cNvSpPr/>
            <p:nvPr/>
          </p:nvSpPr>
          <p:spPr>
            <a:xfrm>
              <a:off x="71186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2" name="pl2402"/>
            <p:cNvSpPr/>
            <p:nvPr/>
          </p:nvSpPr>
          <p:spPr>
            <a:xfrm>
              <a:off x="736203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3" name="pl2403"/>
            <p:cNvSpPr/>
            <p:nvPr/>
          </p:nvSpPr>
          <p:spPr>
            <a:xfrm>
              <a:off x="760540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4" name="tx2404"/>
            <p:cNvSpPr/>
            <p:nvPr/>
          </p:nvSpPr>
          <p:spPr>
            <a:xfrm rot="-5400000">
              <a:off x="626336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405" name="tx2405"/>
            <p:cNvSpPr/>
            <p:nvPr/>
          </p:nvSpPr>
          <p:spPr>
            <a:xfrm rot="-5400000">
              <a:off x="650674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406" name="tx2406"/>
            <p:cNvSpPr/>
            <p:nvPr/>
          </p:nvSpPr>
          <p:spPr>
            <a:xfrm rot="-5400000">
              <a:off x="675012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407" name="tx2407"/>
            <p:cNvSpPr/>
            <p:nvPr/>
          </p:nvSpPr>
          <p:spPr>
            <a:xfrm rot="-5400000">
              <a:off x="69934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408" name="tx2408"/>
            <p:cNvSpPr/>
            <p:nvPr/>
          </p:nvSpPr>
          <p:spPr>
            <a:xfrm rot="-5400000">
              <a:off x="723687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409" name="tx2409"/>
            <p:cNvSpPr/>
            <p:nvPr/>
          </p:nvSpPr>
          <p:spPr>
            <a:xfrm rot="-5400000">
              <a:off x="7480223"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410" name="pl2410"/>
            <p:cNvSpPr/>
            <p:nvPr/>
          </p:nvSpPr>
          <p:spPr>
            <a:xfrm>
              <a:off x="7796684"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1" name="pl2411"/>
            <p:cNvSpPr/>
            <p:nvPr/>
          </p:nvSpPr>
          <p:spPr>
            <a:xfrm>
              <a:off x="8040061"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2" name="pl2412"/>
            <p:cNvSpPr/>
            <p:nvPr/>
          </p:nvSpPr>
          <p:spPr>
            <a:xfrm>
              <a:off x="8283437"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3" name="pl2413"/>
            <p:cNvSpPr/>
            <p:nvPr/>
          </p:nvSpPr>
          <p:spPr>
            <a:xfrm>
              <a:off x="8526814"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4" name="pl2414"/>
            <p:cNvSpPr/>
            <p:nvPr/>
          </p:nvSpPr>
          <p:spPr>
            <a:xfrm>
              <a:off x="8770190"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5" name="pl2415"/>
            <p:cNvSpPr/>
            <p:nvPr/>
          </p:nvSpPr>
          <p:spPr>
            <a:xfrm>
              <a:off x="9013566"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6" name="tx2416"/>
            <p:cNvSpPr/>
            <p:nvPr/>
          </p:nvSpPr>
          <p:spPr>
            <a:xfrm rot="-5400000">
              <a:off x="7671527"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417" name="tx2417"/>
            <p:cNvSpPr/>
            <p:nvPr/>
          </p:nvSpPr>
          <p:spPr>
            <a:xfrm rot="-5400000">
              <a:off x="7914904"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418" name="tx2418"/>
            <p:cNvSpPr/>
            <p:nvPr/>
          </p:nvSpPr>
          <p:spPr>
            <a:xfrm rot="-5400000">
              <a:off x="8158280"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419" name="tx2419"/>
            <p:cNvSpPr/>
            <p:nvPr/>
          </p:nvSpPr>
          <p:spPr>
            <a:xfrm rot="-5400000">
              <a:off x="8401657"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420" name="tx2420"/>
            <p:cNvSpPr/>
            <p:nvPr/>
          </p:nvSpPr>
          <p:spPr>
            <a:xfrm rot="-5400000">
              <a:off x="8645033"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421" name="tx2421"/>
            <p:cNvSpPr/>
            <p:nvPr/>
          </p:nvSpPr>
          <p:spPr>
            <a:xfrm rot="-5400000">
              <a:off x="8888382" y="508368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422" name="tx2422"/>
            <p:cNvSpPr/>
            <p:nvPr/>
          </p:nvSpPr>
          <p:spPr>
            <a:xfrm>
              <a:off x="570259" y="13917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23" name="tx2423"/>
            <p:cNvSpPr/>
            <p:nvPr/>
          </p:nvSpPr>
          <p:spPr>
            <a:xfrm>
              <a:off x="508103" y="11962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24" name="tx2424"/>
            <p:cNvSpPr/>
            <p:nvPr/>
          </p:nvSpPr>
          <p:spPr>
            <a:xfrm>
              <a:off x="508103" y="1000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25" name="pl2425"/>
            <p:cNvSpPr/>
            <p:nvPr/>
          </p:nvSpPr>
          <p:spPr>
            <a:xfrm>
              <a:off x="660250" y="143343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26" name="pl2426"/>
            <p:cNvSpPr/>
            <p:nvPr/>
          </p:nvSpPr>
          <p:spPr>
            <a:xfrm>
              <a:off x="660250" y="123793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27" name="pl2427"/>
            <p:cNvSpPr/>
            <p:nvPr/>
          </p:nvSpPr>
          <p:spPr>
            <a:xfrm>
              <a:off x="660250" y="10424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28" name="tx2428"/>
            <p:cNvSpPr/>
            <p:nvPr/>
          </p:nvSpPr>
          <p:spPr>
            <a:xfrm>
              <a:off x="570259" y="226114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29" name="tx2429"/>
            <p:cNvSpPr/>
            <p:nvPr/>
          </p:nvSpPr>
          <p:spPr>
            <a:xfrm>
              <a:off x="508103" y="20656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30" name="tx2430"/>
            <p:cNvSpPr/>
            <p:nvPr/>
          </p:nvSpPr>
          <p:spPr>
            <a:xfrm>
              <a:off x="508103" y="18701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31" name="pl2431"/>
            <p:cNvSpPr/>
            <p:nvPr/>
          </p:nvSpPr>
          <p:spPr>
            <a:xfrm>
              <a:off x="660250" y="230283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32" name="pl2432"/>
            <p:cNvSpPr/>
            <p:nvPr/>
          </p:nvSpPr>
          <p:spPr>
            <a:xfrm>
              <a:off x="660250" y="210733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33" name="pl2433"/>
            <p:cNvSpPr/>
            <p:nvPr/>
          </p:nvSpPr>
          <p:spPr>
            <a:xfrm>
              <a:off x="660250" y="191182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34" name="tx2434"/>
            <p:cNvSpPr/>
            <p:nvPr/>
          </p:nvSpPr>
          <p:spPr>
            <a:xfrm>
              <a:off x="570259" y="3130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35" name="tx2435"/>
            <p:cNvSpPr/>
            <p:nvPr/>
          </p:nvSpPr>
          <p:spPr>
            <a:xfrm>
              <a:off x="508103" y="293503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36" name="tx2436"/>
            <p:cNvSpPr/>
            <p:nvPr/>
          </p:nvSpPr>
          <p:spPr>
            <a:xfrm>
              <a:off x="508103" y="27395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37" name="pl2437"/>
            <p:cNvSpPr/>
            <p:nvPr/>
          </p:nvSpPr>
          <p:spPr>
            <a:xfrm>
              <a:off x="660250" y="317223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38" name="pl2438"/>
            <p:cNvSpPr/>
            <p:nvPr/>
          </p:nvSpPr>
          <p:spPr>
            <a:xfrm>
              <a:off x="660250" y="297672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39" name="pl2439"/>
            <p:cNvSpPr/>
            <p:nvPr/>
          </p:nvSpPr>
          <p:spPr>
            <a:xfrm>
              <a:off x="660250" y="27812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40" name="tx2440"/>
            <p:cNvSpPr/>
            <p:nvPr/>
          </p:nvSpPr>
          <p:spPr>
            <a:xfrm>
              <a:off x="570259" y="399993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41" name="tx2441"/>
            <p:cNvSpPr/>
            <p:nvPr/>
          </p:nvSpPr>
          <p:spPr>
            <a:xfrm>
              <a:off x="508103" y="38044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42" name="tx2442"/>
            <p:cNvSpPr/>
            <p:nvPr/>
          </p:nvSpPr>
          <p:spPr>
            <a:xfrm>
              <a:off x="508103" y="360893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43" name="pl2443"/>
            <p:cNvSpPr/>
            <p:nvPr/>
          </p:nvSpPr>
          <p:spPr>
            <a:xfrm>
              <a:off x="660250" y="404163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44" name="pl2444"/>
            <p:cNvSpPr/>
            <p:nvPr/>
          </p:nvSpPr>
          <p:spPr>
            <a:xfrm>
              <a:off x="660250" y="38461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45" name="pl2445"/>
            <p:cNvSpPr/>
            <p:nvPr/>
          </p:nvSpPr>
          <p:spPr>
            <a:xfrm>
              <a:off x="660250" y="365062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46" name="tx2446"/>
            <p:cNvSpPr/>
            <p:nvPr/>
          </p:nvSpPr>
          <p:spPr>
            <a:xfrm>
              <a:off x="570259" y="48693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47" name="tx2447"/>
            <p:cNvSpPr/>
            <p:nvPr/>
          </p:nvSpPr>
          <p:spPr>
            <a:xfrm>
              <a:off x="508103" y="46738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48" name="tx2448"/>
            <p:cNvSpPr/>
            <p:nvPr/>
          </p:nvSpPr>
          <p:spPr>
            <a:xfrm>
              <a:off x="508103" y="4478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49" name="pl2449"/>
            <p:cNvSpPr/>
            <p:nvPr/>
          </p:nvSpPr>
          <p:spPr>
            <a:xfrm>
              <a:off x="660250" y="491102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50" name="pl2450"/>
            <p:cNvSpPr/>
            <p:nvPr/>
          </p:nvSpPr>
          <p:spPr>
            <a:xfrm>
              <a:off x="660250" y="47155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51" name="pl2451"/>
            <p:cNvSpPr/>
            <p:nvPr/>
          </p:nvSpPr>
          <p:spPr>
            <a:xfrm>
              <a:off x="660250" y="452002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52" name="tx2452"/>
            <p:cNvSpPr/>
            <p:nvPr/>
          </p:nvSpPr>
          <p:spPr>
            <a:xfrm>
              <a:off x="570259" y="57387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53" name="tx2453"/>
            <p:cNvSpPr/>
            <p:nvPr/>
          </p:nvSpPr>
          <p:spPr>
            <a:xfrm>
              <a:off x="508103" y="554323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4" name="tx2454"/>
            <p:cNvSpPr/>
            <p:nvPr/>
          </p:nvSpPr>
          <p:spPr>
            <a:xfrm>
              <a:off x="508103" y="53477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55" name="pl2455"/>
            <p:cNvSpPr/>
            <p:nvPr/>
          </p:nvSpPr>
          <p:spPr>
            <a:xfrm>
              <a:off x="660250" y="57804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56" name="pl2456"/>
            <p:cNvSpPr/>
            <p:nvPr/>
          </p:nvSpPr>
          <p:spPr>
            <a:xfrm>
              <a:off x="660250" y="55849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57" name="pl2457"/>
            <p:cNvSpPr/>
            <p:nvPr/>
          </p:nvSpPr>
          <p:spPr>
            <a:xfrm>
              <a:off x="660250" y="53894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58" name="tx2458"/>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2459" name="tx2459"/>
            <p:cNvSpPr/>
            <p:nvPr/>
          </p:nvSpPr>
          <p:spPr>
            <a:xfrm>
              <a:off x="695044" y="398022"/>
              <a:ext cx="54788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AMR, 2018-2023</a:t>
              </a:r>
            </a:p>
          </p:txBody>
        </p:sp>
        <p:sp>
          <p:nvSpPr>
            <p:cNvPr id="2460" name="tx2460"/>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61" name="tx2461"/>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2462" name="tx2462"/>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24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Dominica had the highest drop-out with 43% of children who received DTP1 not receiving DTP3.
Belize, Colombia, Costa Rica, Cuba, Guyana, Jamaica, Nicaragua, and El Salvador had the lowest DTP drop-out (0%). Zero drop-out indicates that near enough all children that received DTP1 also received DTP3.
9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79"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338570" cy="584946"/>
            </a:xfrm>
            <a:prstGeom prst="rect">
              <a:avLst/>
            </a:prstGeom>
            <a:solidFill>
              <a:srgbClr val="EBEBEB">
                <a:alpha val="100000"/>
              </a:srgbClr>
            </a:solidFill>
          </p:spPr>
          <p:txBody>
            <a:bodyPr/>
            <a:lstStyle/>
            <a:p/>
          </p:txBody>
        </p:sp>
        <p:sp>
          <p:nvSpPr>
            <p:cNvPr id="6" name="pl6"/>
            <p:cNvSpPr/>
            <p:nvPr/>
          </p:nvSpPr>
          <p:spPr>
            <a:xfrm>
              <a:off x="695044" y="138912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 name="pl7"/>
            <p:cNvSpPr/>
            <p:nvPr/>
          </p:nvSpPr>
          <p:spPr>
            <a:xfrm>
              <a:off x="695044" y="121868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 name="pl8"/>
            <p:cNvSpPr/>
            <p:nvPr/>
          </p:nvSpPr>
          <p:spPr>
            <a:xfrm>
              <a:off x="695044" y="104824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 name="pl9"/>
            <p:cNvSpPr/>
            <p:nvPr/>
          </p:nvSpPr>
          <p:spPr>
            <a:xfrm>
              <a:off x="695044" y="87780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 name="pl10"/>
            <p:cNvSpPr/>
            <p:nvPr/>
          </p:nvSpPr>
          <p:spPr>
            <a:xfrm>
              <a:off x="877577"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12095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1364329"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1607706"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1851082"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 name="pl15"/>
            <p:cNvSpPr/>
            <p:nvPr/>
          </p:nvSpPr>
          <p:spPr>
            <a:xfrm>
              <a:off x="695044" y="130390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 name="pl16"/>
            <p:cNvSpPr/>
            <p:nvPr/>
          </p:nvSpPr>
          <p:spPr>
            <a:xfrm>
              <a:off x="695044" y="113346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 name="pl17"/>
            <p:cNvSpPr/>
            <p:nvPr/>
          </p:nvSpPr>
          <p:spPr>
            <a:xfrm>
              <a:off x="695044" y="9630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 name="pl18"/>
            <p:cNvSpPr/>
            <p:nvPr/>
          </p:nvSpPr>
          <p:spPr>
            <a:xfrm>
              <a:off x="75588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999265"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242641"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148601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172939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197277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4" name="pl24"/>
            <p:cNvSpPr/>
            <p:nvPr/>
          </p:nvSpPr>
          <p:spPr>
            <a:xfrm>
              <a:off x="755888"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25" name="pl25"/>
            <p:cNvSpPr/>
            <p:nvPr/>
          </p:nvSpPr>
          <p:spPr>
            <a:xfrm>
              <a:off x="755888" y="124254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40651" cap="flat">
              <a:solidFill>
                <a:srgbClr val="BEBEBE">
                  <a:alpha val="69803"/>
                </a:srgbClr>
              </a:solidFill>
              <a:prstDash val="solid"/>
              <a:round/>
            </a:ln>
          </p:spPr>
          <p:txBody>
            <a:bodyPr/>
            <a:lstStyle/>
            <a:p/>
          </p:txBody>
        </p:sp>
        <p:sp>
          <p:nvSpPr>
            <p:cNvPr id="26" name="pl26"/>
            <p:cNvSpPr/>
            <p:nvPr/>
          </p:nvSpPr>
          <p:spPr>
            <a:xfrm>
              <a:off x="755888" y="124254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27" name="pl27"/>
            <p:cNvSpPr/>
            <p:nvPr/>
          </p:nvSpPr>
          <p:spPr>
            <a:xfrm>
              <a:off x="755888" y="1262999"/>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28" name="pl28"/>
            <p:cNvSpPr/>
            <p:nvPr/>
          </p:nvSpPr>
          <p:spPr>
            <a:xfrm>
              <a:off x="755888" y="118118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29" name="pl29"/>
            <p:cNvSpPr/>
            <p:nvPr/>
          </p:nvSpPr>
          <p:spPr>
            <a:xfrm>
              <a:off x="755888" y="122891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30" name="pl30"/>
            <p:cNvSpPr/>
            <p:nvPr/>
          </p:nvSpPr>
          <p:spPr>
            <a:xfrm>
              <a:off x="755888" y="122891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31" name="pl31"/>
            <p:cNvSpPr/>
            <p:nvPr/>
          </p:nvSpPr>
          <p:spPr>
            <a:xfrm>
              <a:off x="755888" y="124936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32" name="pl32"/>
            <p:cNvSpPr/>
            <p:nvPr/>
          </p:nvSpPr>
          <p:spPr>
            <a:xfrm>
              <a:off x="755888" y="123572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33" name="pl33"/>
            <p:cNvSpPr/>
            <p:nvPr/>
          </p:nvSpPr>
          <p:spPr>
            <a:xfrm>
              <a:off x="755888" y="1276634"/>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34" name="pl34"/>
            <p:cNvSpPr/>
            <p:nvPr/>
          </p:nvSpPr>
          <p:spPr>
            <a:xfrm>
              <a:off x="755888" y="125618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35" name="pl35"/>
            <p:cNvSpPr/>
            <p:nvPr/>
          </p:nvSpPr>
          <p:spPr>
            <a:xfrm>
              <a:off x="755888" y="1276634"/>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36" name="pl36"/>
            <p:cNvSpPr/>
            <p:nvPr/>
          </p:nvSpPr>
          <p:spPr>
            <a:xfrm>
              <a:off x="755888" y="124936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37" name="pl37"/>
            <p:cNvSpPr/>
            <p:nvPr/>
          </p:nvSpPr>
          <p:spPr>
            <a:xfrm>
              <a:off x="755888" y="129708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38" name="pl38"/>
            <p:cNvSpPr/>
            <p:nvPr/>
          </p:nvSpPr>
          <p:spPr>
            <a:xfrm>
              <a:off x="755888" y="1201641"/>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39" name="pl39"/>
            <p:cNvSpPr/>
            <p:nvPr/>
          </p:nvSpPr>
          <p:spPr>
            <a:xfrm>
              <a:off x="755888" y="122891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40" name="pl40"/>
            <p:cNvSpPr/>
            <p:nvPr/>
          </p:nvSpPr>
          <p:spPr>
            <a:xfrm>
              <a:off x="755888" y="118800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41" name="pl41"/>
            <p:cNvSpPr/>
            <p:nvPr/>
          </p:nvSpPr>
          <p:spPr>
            <a:xfrm>
              <a:off x="755888" y="118800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42" name="pl42"/>
            <p:cNvSpPr/>
            <p:nvPr/>
          </p:nvSpPr>
          <p:spPr>
            <a:xfrm>
              <a:off x="755888" y="118800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43" name="pl43"/>
            <p:cNvSpPr/>
            <p:nvPr/>
          </p:nvSpPr>
          <p:spPr>
            <a:xfrm>
              <a:off x="755888" y="123572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44" name="pl44"/>
            <p:cNvSpPr/>
            <p:nvPr/>
          </p:nvSpPr>
          <p:spPr>
            <a:xfrm>
              <a:off x="755888" y="128345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5" name="pl45"/>
            <p:cNvSpPr/>
            <p:nvPr/>
          </p:nvSpPr>
          <p:spPr>
            <a:xfrm>
              <a:off x="755888" y="118118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46" name="pl46"/>
            <p:cNvSpPr/>
            <p:nvPr/>
          </p:nvSpPr>
          <p:spPr>
            <a:xfrm>
              <a:off x="755888" y="1276634"/>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47" name="pl47"/>
            <p:cNvSpPr/>
            <p:nvPr/>
          </p:nvSpPr>
          <p:spPr>
            <a:xfrm>
              <a:off x="755888" y="123572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48" name="pl48"/>
            <p:cNvSpPr/>
            <p:nvPr/>
          </p:nvSpPr>
          <p:spPr>
            <a:xfrm>
              <a:off x="755888" y="1201641"/>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49" name="pl49"/>
            <p:cNvSpPr/>
            <p:nvPr/>
          </p:nvSpPr>
          <p:spPr>
            <a:xfrm>
              <a:off x="755888" y="1262999"/>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50" name="pl50"/>
            <p:cNvSpPr/>
            <p:nvPr/>
          </p:nvSpPr>
          <p:spPr>
            <a:xfrm>
              <a:off x="755888" y="120845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51" name="pl51"/>
            <p:cNvSpPr/>
            <p:nvPr/>
          </p:nvSpPr>
          <p:spPr>
            <a:xfrm>
              <a:off x="755888" y="107210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52" name="pl52"/>
            <p:cNvSpPr/>
            <p:nvPr/>
          </p:nvSpPr>
          <p:spPr>
            <a:xfrm>
              <a:off x="755888" y="116755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53" name="pl53"/>
            <p:cNvSpPr/>
            <p:nvPr/>
          </p:nvSpPr>
          <p:spPr>
            <a:xfrm>
              <a:off x="755888" y="1276634"/>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54" name="pl54"/>
            <p:cNvSpPr/>
            <p:nvPr/>
          </p:nvSpPr>
          <p:spPr>
            <a:xfrm>
              <a:off x="755888" y="1215276"/>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55" name="pl55"/>
            <p:cNvSpPr/>
            <p:nvPr/>
          </p:nvSpPr>
          <p:spPr>
            <a:xfrm>
              <a:off x="755888" y="124936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56" name="pl56"/>
            <p:cNvSpPr/>
            <p:nvPr/>
          </p:nvSpPr>
          <p:spPr>
            <a:xfrm>
              <a:off x="755888" y="111301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57" name="pl57"/>
            <p:cNvSpPr/>
            <p:nvPr/>
          </p:nvSpPr>
          <p:spPr>
            <a:xfrm>
              <a:off x="755888" y="124254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58" name="pl58"/>
            <p:cNvSpPr/>
            <p:nvPr/>
          </p:nvSpPr>
          <p:spPr>
            <a:xfrm>
              <a:off x="755888" y="125618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59" name="pl59"/>
            <p:cNvSpPr/>
            <p:nvPr/>
          </p:nvSpPr>
          <p:spPr>
            <a:xfrm>
              <a:off x="755888" y="126981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60" name="pl60"/>
            <p:cNvSpPr/>
            <p:nvPr/>
          </p:nvSpPr>
          <p:spPr>
            <a:xfrm>
              <a:off x="755888" y="122209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61" name="pl61"/>
            <p:cNvSpPr/>
            <p:nvPr/>
          </p:nvSpPr>
          <p:spPr>
            <a:xfrm>
              <a:off x="755888"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62" name="pl62"/>
            <p:cNvSpPr/>
            <p:nvPr/>
          </p:nvSpPr>
          <p:spPr>
            <a:xfrm>
              <a:off x="755888" y="124254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40651" cap="flat">
              <a:solidFill>
                <a:srgbClr val="000000">
                  <a:alpha val="100000"/>
                </a:srgbClr>
              </a:solidFill>
              <a:prstDash val="solid"/>
              <a:round/>
            </a:ln>
          </p:spPr>
          <p:txBody>
            <a:bodyPr/>
            <a:lstStyle/>
            <a:p/>
          </p:txBody>
        </p:sp>
        <p:sp>
          <p:nvSpPr>
            <p:cNvPr id="63" name="pl63"/>
            <p:cNvSpPr/>
            <p:nvPr/>
          </p:nvSpPr>
          <p:spPr>
            <a:xfrm>
              <a:off x="755888" y="124254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F8766D">
                  <a:alpha val="100000"/>
                </a:srgbClr>
              </a:solidFill>
              <a:prstDash val="solid"/>
              <a:round/>
            </a:ln>
          </p:spPr>
          <p:txBody>
            <a:bodyPr/>
            <a:lstStyle/>
            <a:p/>
          </p:txBody>
        </p:sp>
        <p:sp>
          <p:nvSpPr>
            <p:cNvPr id="64" name="pl64"/>
            <p:cNvSpPr/>
            <p:nvPr/>
          </p:nvSpPr>
          <p:spPr>
            <a:xfrm>
              <a:off x="695044" y="130390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65" name="tx65"/>
            <p:cNvSpPr/>
            <p:nvPr/>
          </p:nvSpPr>
          <p:spPr>
            <a:xfrm>
              <a:off x="725743" y="11188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66" name="tx66"/>
            <p:cNvSpPr/>
            <p:nvPr/>
          </p:nvSpPr>
          <p:spPr>
            <a:xfrm>
              <a:off x="969120" y="11065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7" name="tx67"/>
            <p:cNvSpPr/>
            <p:nvPr/>
          </p:nvSpPr>
          <p:spPr>
            <a:xfrm>
              <a:off x="1212496" y="10779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8" name="tx68"/>
            <p:cNvSpPr/>
            <p:nvPr/>
          </p:nvSpPr>
          <p:spPr>
            <a:xfrm>
              <a:off x="1455873" y="10779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9" name="tx69"/>
            <p:cNvSpPr/>
            <p:nvPr/>
          </p:nvSpPr>
          <p:spPr>
            <a:xfrm>
              <a:off x="1699249" y="1139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0" name="tx70"/>
            <p:cNvSpPr/>
            <p:nvPr/>
          </p:nvSpPr>
          <p:spPr>
            <a:xfrm>
              <a:off x="1942625" y="11065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1" name="rc71"/>
            <p:cNvSpPr/>
            <p:nvPr/>
          </p:nvSpPr>
          <p:spPr>
            <a:xfrm>
              <a:off x="695044" y="1744477"/>
              <a:ext cx="1338570" cy="584946"/>
            </a:xfrm>
            <a:prstGeom prst="rect">
              <a:avLst/>
            </a:prstGeom>
            <a:solidFill>
              <a:srgbClr val="EBEBEB">
                <a:alpha val="100000"/>
              </a:srgbClr>
            </a:solidFill>
          </p:spPr>
          <p:txBody>
            <a:bodyPr/>
            <a:lstStyle/>
            <a:p/>
          </p:txBody>
        </p:sp>
        <p:sp>
          <p:nvSpPr>
            <p:cNvPr id="72" name="pl72"/>
            <p:cNvSpPr/>
            <p:nvPr/>
          </p:nvSpPr>
          <p:spPr>
            <a:xfrm>
              <a:off x="695044" y="225852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3" name="pl73"/>
            <p:cNvSpPr/>
            <p:nvPr/>
          </p:nvSpPr>
          <p:spPr>
            <a:xfrm>
              <a:off x="695044" y="20880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4" name="pl74"/>
            <p:cNvSpPr/>
            <p:nvPr/>
          </p:nvSpPr>
          <p:spPr>
            <a:xfrm>
              <a:off x="695044" y="191764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5" name="pl75"/>
            <p:cNvSpPr/>
            <p:nvPr/>
          </p:nvSpPr>
          <p:spPr>
            <a:xfrm>
              <a:off x="695044" y="174720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6" name="pl76"/>
            <p:cNvSpPr/>
            <p:nvPr/>
          </p:nvSpPr>
          <p:spPr>
            <a:xfrm>
              <a:off x="877577"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7" name="pl77"/>
            <p:cNvSpPr/>
            <p:nvPr/>
          </p:nvSpPr>
          <p:spPr>
            <a:xfrm>
              <a:off x="112095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8" name="pl78"/>
            <p:cNvSpPr/>
            <p:nvPr/>
          </p:nvSpPr>
          <p:spPr>
            <a:xfrm>
              <a:off x="1364329"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9" name="pl79"/>
            <p:cNvSpPr/>
            <p:nvPr/>
          </p:nvSpPr>
          <p:spPr>
            <a:xfrm>
              <a:off x="1607706"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0" name="pl80"/>
            <p:cNvSpPr/>
            <p:nvPr/>
          </p:nvSpPr>
          <p:spPr>
            <a:xfrm>
              <a:off x="1851082"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1" name="pl81"/>
            <p:cNvSpPr/>
            <p:nvPr/>
          </p:nvSpPr>
          <p:spPr>
            <a:xfrm>
              <a:off x="695044" y="217330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2" name="pl82"/>
            <p:cNvSpPr/>
            <p:nvPr/>
          </p:nvSpPr>
          <p:spPr>
            <a:xfrm>
              <a:off x="695044" y="200286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3" name="pl83"/>
            <p:cNvSpPr/>
            <p:nvPr/>
          </p:nvSpPr>
          <p:spPr>
            <a:xfrm>
              <a:off x="695044" y="18324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4" name="pl84"/>
            <p:cNvSpPr/>
            <p:nvPr/>
          </p:nvSpPr>
          <p:spPr>
            <a:xfrm>
              <a:off x="75588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5" name="pl85"/>
            <p:cNvSpPr/>
            <p:nvPr/>
          </p:nvSpPr>
          <p:spPr>
            <a:xfrm>
              <a:off x="999265"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6" name="pl86"/>
            <p:cNvSpPr/>
            <p:nvPr/>
          </p:nvSpPr>
          <p:spPr>
            <a:xfrm>
              <a:off x="1242641"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7" name="pl87"/>
            <p:cNvSpPr/>
            <p:nvPr/>
          </p:nvSpPr>
          <p:spPr>
            <a:xfrm>
              <a:off x="148601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 name="pl88"/>
            <p:cNvSpPr/>
            <p:nvPr/>
          </p:nvSpPr>
          <p:spPr>
            <a:xfrm>
              <a:off x="172939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9" name="pl89"/>
            <p:cNvSpPr/>
            <p:nvPr/>
          </p:nvSpPr>
          <p:spPr>
            <a:xfrm>
              <a:off x="197277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0" name="pl90"/>
            <p:cNvSpPr/>
            <p:nvPr/>
          </p:nvSpPr>
          <p:spPr>
            <a:xfrm>
              <a:off x="755888"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91" name="pl91"/>
            <p:cNvSpPr/>
            <p:nvPr/>
          </p:nvSpPr>
          <p:spPr>
            <a:xfrm>
              <a:off x="755888" y="210512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40651" cap="flat">
              <a:solidFill>
                <a:srgbClr val="BEBEBE">
                  <a:alpha val="69803"/>
                </a:srgbClr>
              </a:solidFill>
              <a:prstDash val="solid"/>
              <a:round/>
            </a:ln>
          </p:spPr>
          <p:txBody>
            <a:bodyPr/>
            <a:lstStyle/>
            <a:p/>
          </p:txBody>
        </p:sp>
        <p:sp>
          <p:nvSpPr>
            <p:cNvPr id="92" name="pl92"/>
            <p:cNvSpPr/>
            <p:nvPr/>
          </p:nvSpPr>
          <p:spPr>
            <a:xfrm>
              <a:off x="755888" y="211194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93" name="pl93"/>
            <p:cNvSpPr/>
            <p:nvPr/>
          </p:nvSpPr>
          <p:spPr>
            <a:xfrm>
              <a:off x="755888" y="213239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94" name="pl94"/>
            <p:cNvSpPr/>
            <p:nvPr/>
          </p:nvSpPr>
          <p:spPr>
            <a:xfrm>
              <a:off x="755888" y="205058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95" name="pl95"/>
            <p:cNvSpPr/>
            <p:nvPr/>
          </p:nvSpPr>
          <p:spPr>
            <a:xfrm>
              <a:off x="755888" y="209830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96" name="pl96"/>
            <p:cNvSpPr/>
            <p:nvPr/>
          </p:nvSpPr>
          <p:spPr>
            <a:xfrm>
              <a:off x="755888" y="209830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97" name="pl97"/>
            <p:cNvSpPr/>
            <p:nvPr/>
          </p:nvSpPr>
          <p:spPr>
            <a:xfrm>
              <a:off x="755888" y="211876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98" name="pl98"/>
            <p:cNvSpPr/>
            <p:nvPr/>
          </p:nvSpPr>
          <p:spPr>
            <a:xfrm>
              <a:off x="755888" y="210512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99" name="pl99"/>
            <p:cNvSpPr/>
            <p:nvPr/>
          </p:nvSpPr>
          <p:spPr>
            <a:xfrm>
              <a:off x="755888" y="214603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00" name="pl100"/>
            <p:cNvSpPr/>
            <p:nvPr/>
          </p:nvSpPr>
          <p:spPr>
            <a:xfrm>
              <a:off x="755888" y="212557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01" name="pl101"/>
            <p:cNvSpPr/>
            <p:nvPr/>
          </p:nvSpPr>
          <p:spPr>
            <a:xfrm>
              <a:off x="755888" y="214603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02" name="pl102"/>
            <p:cNvSpPr/>
            <p:nvPr/>
          </p:nvSpPr>
          <p:spPr>
            <a:xfrm>
              <a:off x="755888" y="211876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03" name="pl103"/>
            <p:cNvSpPr/>
            <p:nvPr/>
          </p:nvSpPr>
          <p:spPr>
            <a:xfrm>
              <a:off x="755888" y="216648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04" name="pl104"/>
            <p:cNvSpPr/>
            <p:nvPr/>
          </p:nvSpPr>
          <p:spPr>
            <a:xfrm>
              <a:off x="755888" y="207103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05" name="pl105"/>
            <p:cNvSpPr/>
            <p:nvPr/>
          </p:nvSpPr>
          <p:spPr>
            <a:xfrm>
              <a:off x="755888" y="209830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06" name="pl106"/>
            <p:cNvSpPr/>
            <p:nvPr/>
          </p:nvSpPr>
          <p:spPr>
            <a:xfrm>
              <a:off x="755888" y="205740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07" name="pl107"/>
            <p:cNvSpPr/>
            <p:nvPr/>
          </p:nvSpPr>
          <p:spPr>
            <a:xfrm>
              <a:off x="755888" y="205740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08" name="pl108"/>
            <p:cNvSpPr/>
            <p:nvPr/>
          </p:nvSpPr>
          <p:spPr>
            <a:xfrm>
              <a:off x="755888" y="205740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09" name="pl109"/>
            <p:cNvSpPr/>
            <p:nvPr/>
          </p:nvSpPr>
          <p:spPr>
            <a:xfrm>
              <a:off x="755888" y="210512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10" name="pl110"/>
            <p:cNvSpPr/>
            <p:nvPr/>
          </p:nvSpPr>
          <p:spPr>
            <a:xfrm>
              <a:off x="755888" y="2152849"/>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1" name="pl111"/>
            <p:cNvSpPr/>
            <p:nvPr/>
          </p:nvSpPr>
          <p:spPr>
            <a:xfrm>
              <a:off x="755888" y="205058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12" name="pl112"/>
            <p:cNvSpPr/>
            <p:nvPr/>
          </p:nvSpPr>
          <p:spPr>
            <a:xfrm>
              <a:off x="755888" y="214603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13" name="pl113"/>
            <p:cNvSpPr/>
            <p:nvPr/>
          </p:nvSpPr>
          <p:spPr>
            <a:xfrm>
              <a:off x="755888" y="210512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14" name="pl114"/>
            <p:cNvSpPr/>
            <p:nvPr/>
          </p:nvSpPr>
          <p:spPr>
            <a:xfrm>
              <a:off x="755888" y="207103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15" name="pl115"/>
            <p:cNvSpPr/>
            <p:nvPr/>
          </p:nvSpPr>
          <p:spPr>
            <a:xfrm>
              <a:off x="755888" y="213239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16" name="pl116"/>
            <p:cNvSpPr/>
            <p:nvPr/>
          </p:nvSpPr>
          <p:spPr>
            <a:xfrm>
              <a:off x="755888" y="2077856"/>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17" name="pl117"/>
            <p:cNvSpPr/>
            <p:nvPr/>
          </p:nvSpPr>
          <p:spPr>
            <a:xfrm>
              <a:off x="755888" y="194150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18" name="pl118"/>
            <p:cNvSpPr/>
            <p:nvPr/>
          </p:nvSpPr>
          <p:spPr>
            <a:xfrm>
              <a:off x="755888" y="203695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19" name="pl119"/>
            <p:cNvSpPr/>
            <p:nvPr/>
          </p:nvSpPr>
          <p:spPr>
            <a:xfrm>
              <a:off x="755888" y="214603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20" name="pl120"/>
            <p:cNvSpPr/>
            <p:nvPr/>
          </p:nvSpPr>
          <p:spPr>
            <a:xfrm>
              <a:off x="755888" y="208467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21" name="pl121"/>
            <p:cNvSpPr/>
            <p:nvPr/>
          </p:nvSpPr>
          <p:spPr>
            <a:xfrm>
              <a:off x="755888" y="211876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22" name="pl122"/>
            <p:cNvSpPr/>
            <p:nvPr/>
          </p:nvSpPr>
          <p:spPr>
            <a:xfrm>
              <a:off x="755888" y="198241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23" name="pl123"/>
            <p:cNvSpPr/>
            <p:nvPr/>
          </p:nvSpPr>
          <p:spPr>
            <a:xfrm>
              <a:off x="755888" y="211194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24" name="pl124"/>
            <p:cNvSpPr/>
            <p:nvPr/>
          </p:nvSpPr>
          <p:spPr>
            <a:xfrm>
              <a:off x="755888" y="212557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25" name="pl125"/>
            <p:cNvSpPr/>
            <p:nvPr/>
          </p:nvSpPr>
          <p:spPr>
            <a:xfrm>
              <a:off x="755888" y="2139214"/>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26" name="pl126"/>
            <p:cNvSpPr/>
            <p:nvPr/>
          </p:nvSpPr>
          <p:spPr>
            <a:xfrm>
              <a:off x="755888" y="2091491"/>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27" name="pl127"/>
            <p:cNvSpPr/>
            <p:nvPr/>
          </p:nvSpPr>
          <p:spPr>
            <a:xfrm>
              <a:off x="755888"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28" name="pl128"/>
            <p:cNvSpPr/>
            <p:nvPr/>
          </p:nvSpPr>
          <p:spPr>
            <a:xfrm>
              <a:off x="755888" y="210512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40651" cap="flat">
              <a:solidFill>
                <a:srgbClr val="000000">
                  <a:alpha val="100000"/>
                </a:srgbClr>
              </a:solidFill>
              <a:prstDash val="solid"/>
              <a:round/>
            </a:ln>
          </p:spPr>
          <p:txBody>
            <a:bodyPr/>
            <a:lstStyle/>
            <a:p/>
          </p:txBody>
        </p:sp>
        <p:sp>
          <p:nvSpPr>
            <p:cNvPr id="129" name="pl129"/>
            <p:cNvSpPr/>
            <p:nvPr/>
          </p:nvSpPr>
          <p:spPr>
            <a:xfrm>
              <a:off x="755888" y="210512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4A000">
                  <a:alpha val="100000"/>
                </a:srgbClr>
              </a:solidFill>
              <a:prstDash val="solid"/>
              <a:round/>
            </a:ln>
          </p:spPr>
          <p:txBody>
            <a:bodyPr/>
            <a:lstStyle/>
            <a:p/>
          </p:txBody>
        </p:sp>
        <p:sp>
          <p:nvSpPr>
            <p:cNvPr id="130" name="pl130"/>
            <p:cNvSpPr/>
            <p:nvPr/>
          </p:nvSpPr>
          <p:spPr>
            <a:xfrm>
              <a:off x="695044" y="217330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31" name="tx131"/>
            <p:cNvSpPr/>
            <p:nvPr/>
          </p:nvSpPr>
          <p:spPr>
            <a:xfrm>
              <a:off x="707694" y="204960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32" name="tx132"/>
            <p:cNvSpPr/>
            <p:nvPr/>
          </p:nvSpPr>
          <p:spPr>
            <a:xfrm>
              <a:off x="920925" y="211096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33" name="tx133"/>
            <p:cNvSpPr/>
            <p:nvPr/>
          </p:nvSpPr>
          <p:spPr>
            <a:xfrm>
              <a:off x="1182351" y="1940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34" name="tx134"/>
            <p:cNvSpPr/>
            <p:nvPr/>
          </p:nvSpPr>
          <p:spPr>
            <a:xfrm>
              <a:off x="1455873" y="20032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35" name="tx135"/>
            <p:cNvSpPr/>
            <p:nvPr/>
          </p:nvSpPr>
          <p:spPr>
            <a:xfrm>
              <a:off x="1699249" y="19830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6" name="tx136"/>
            <p:cNvSpPr/>
            <p:nvPr/>
          </p:nvSpPr>
          <p:spPr>
            <a:xfrm>
              <a:off x="1942625" y="19473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37" name="rc137"/>
            <p:cNvSpPr/>
            <p:nvPr/>
          </p:nvSpPr>
          <p:spPr>
            <a:xfrm>
              <a:off x="695044" y="2613875"/>
              <a:ext cx="1338570" cy="584946"/>
            </a:xfrm>
            <a:prstGeom prst="rect">
              <a:avLst/>
            </a:prstGeom>
            <a:solidFill>
              <a:srgbClr val="EBEBEB">
                <a:alpha val="100000"/>
              </a:srgbClr>
            </a:solidFill>
          </p:spPr>
          <p:txBody>
            <a:bodyPr/>
            <a:lstStyle/>
            <a:p/>
          </p:txBody>
        </p:sp>
        <p:sp>
          <p:nvSpPr>
            <p:cNvPr id="138" name="pl138"/>
            <p:cNvSpPr/>
            <p:nvPr/>
          </p:nvSpPr>
          <p:spPr>
            <a:xfrm>
              <a:off x="695044" y="312791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9" name="pl139"/>
            <p:cNvSpPr/>
            <p:nvPr/>
          </p:nvSpPr>
          <p:spPr>
            <a:xfrm>
              <a:off x="695044" y="29574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0" name="pl140"/>
            <p:cNvSpPr/>
            <p:nvPr/>
          </p:nvSpPr>
          <p:spPr>
            <a:xfrm>
              <a:off x="695044" y="278704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1" name="pl141"/>
            <p:cNvSpPr/>
            <p:nvPr/>
          </p:nvSpPr>
          <p:spPr>
            <a:xfrm>
              <a:off x="695044" y="261660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2" name="pl142"/>
            <p:cNvSpPr/>
            <p:nvPr/>
          </p:nvSpPr>
          <p:spPr>
            <a:xfrm>
              <a:off x="877577"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3" name="pl143"/>
            <p:cNvSpPr/>
            <p:nvPr/>
          </p:nvSpPr>
          <p:spPr>
            <a:xfrm>
              <a:off x="112095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4" name="pl144"/>
            <p:cNvSpPr/>
            <p:nvPr/>
          </p:nvSpPr>
          <p:spPr>
            <a:xfrm>
              <a:off x="1364329"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5" name="pl145"/>
            <p:cNvSpPr/>
            <p:nvPr/>
          </p:nvSpPr>
          <p:spPr>
            <a:xfrm>
              <a:off x="1607706"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6" name="pl146"/>
            <p:cNvSpPr/>
            <p:nvPr/>
          </p:nvSpPr>
          <p:spPr>
            <a:xfrm>
              <a:off x="1851082"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7" name="pl147"/>
            <p:cNvSpPr/>
            <p:nvPr/>
          </p:nvSpPr>
          <p:spPr>
            <a:xfrm>
              <a:off x="695044" y="304269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8" name="pl148"/>
            <p:cNvSpPr/>
            <p:nvPr/>
          </p:nvSpPr>
          <p:spPr>
            <a:xfrm>
              <a:off x="695044" y="287226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9" name="pl149"/>
            <p:cNvSpPr/>
            <p:nvPr/>
          </p:nvSpPr>
          <p:spPr>
            <a:xfrm>
              <a:off x="695044" y="27018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0" name="pl150"/>
            <p:cNvSpPr/>
            <p:nvPr/>
          </p:nvSpPr>
          <p:spPr>
            <a:xfrm>
              <a:off x="75588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1" name="pl151"/>
            <p:cNvSpPr/>
            <p:nvPr/>
          </p:nvSpPr>
          <p:spPr>
            <a:xfrm>
              <a:off x="999265"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2" name="pl152"/>
            <p:cNvSpPr/>
            <p:nvPr/>
          </p:nvSpPr>
          <p:spPr>
            <a:xfrm>
              <a:off x="1242641"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3" name="pl153"/>
            <p:cNvSpPr/>
            <p:nvPr/>
          </p:nvSpPr>
          <p:spPr>
            <a:xfrm>
              <a:off x="148601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4" name="pl154"/>
            <p:cNvSpPr/>
            <p:nvPr/>
          </p:nvSpPr>
          <p:spPr>
            <a:xfrm>
              <a:off x="172939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5" name="pl155"/>
            <p:cNvSpPr/>
            <p:nvPr/>
          </p:nvSpPr>
          <p:spPr>
            <a:xfrm>
              <a:off x="197277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6" name="pl156"/>
            <p:cNvSpPr/>
            <p:nvPr/>
          </p:nvSpPr>
          <p:spPr>
            <a:xfrm>
              <a:off x="755888"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57" name="pl157"/>
            <p:cNvSpPr/>
            <p:nvPr/>
          </p:nvSpPr>
          <p:spPr>
            <a:xfrm>
              <a:off x="755888" y="2940435"/>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40651" cap="flat">
              <a:solidFill>
                <a:srgbClr val="BEBEBE">
                  <a:alpha val="69803"/>
                </a:srgbClr>
              </a:solidFill>
              <a:prstDash val="solid"/>
              <a:round/>
            </a:ln>
          </p:spPr>
          <p:txBody>
            <a:bodyPr/>
            <a:lstStyle/>
            <a:p/>
          </p:txBody>
        </p:sp>
        <p:sp>
          <p:nvSpPr>
            <p:cNvPr id="158" name="pl158"/>
            <p:cNvSpPr/>
            <p:nvPr/>
          </p:nvSpPr>
          <p:spPr>
            <a:xfrm>
              <a:off x="755888" y="2981341"/>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59" name="pl159"/>
            <p:cNvSpPr/>
            <p:nvPr/>
          </p:nvSpPr>
          <p:spPr>
            <a:xfrm>
              <a:off x="755888" y="3001793"/>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60" name="pl160"/>
            <p:cNvSpPr/>
            <p:nvPr/>
          </p:nvSpPr>
          <p:spPr>
            <a:xfrm>
              <a:off x="755888" y="2919983"/>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61" name="pl161"/>
            <p:cNvSpPr/>
            <p:nvPr/>
          </p:nvSpPr>
          <p:spPr>
            <a:xfrm>
              <a:off x="755888" y="2967706"/>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62" name="pl162"/>
            <p:cNvSpPr/>
            <p:nvPr/>
          </p:nvSpPr>
          <p:spPr>
            <a:xfrm>
              <a:off x="755888" y="2967706"/>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63" name="pl163"/>
            <p:cNvSpPr/>
            <p:nvPr/>
          </p:nvSpPr>
          <p:spPr>
            <a:xfrm>
              <a:off x="755888" y="2988158"/>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64" name="pl164"/>
            <p:cNvSpPr/>
            <p:nvPr/>
          </p:nvSpPr>
          <p:spPr>
            <a:xfrm>
              <a:off x="755888" y="2974523"/>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65" name="pl165"/>
            <p:cNvSpPr/>
            <p:nvPr/>
          </p:nvSpPr>
          <p:spPr>
            <a:xfrm>
              <a:off x="755888" y="3015429"/>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66" name="pl166"/>
            <p:cNvSpPr/>
            <p:nvPr/>
          </p:nvSpPr>
          <p:spPr>
            <a:xfrm>
              <a:off x="755888" y="2994976"/>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67" name="pl167"/>
            <p:cNvSpPr/>
            <p:nvPr/>
          </p:nvSpPr>
          <p:spPr>
            <a:xfrm>
              <a:off x="755888" y="3015429"/>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68" name="pl168"/>
            <p:cNvSpPr/>
            <p:nvPr/>
          </p:nvSpPr>
          <p:spPr>
            <a:xfrm>
              <a:off x="755888" y="2988158"/>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69" name="pl169"/>
            <p:cNvSpPr/>
            <p:nvPr/>
          </p:nvSpPr>
          <p:spPr>
            <a:xfrm>
              <a:off x="755888" y="3035881"/>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70" name="pl170"/>
            <p:cNvSpPr/>
            <p:nvPr/>
          </p:nvSpPr>
          <p:spPr>
            <a:xfrm>
              <a:off x="755888" y="2940435"/>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71" name="pl171"/>
            <p:cNvSpPr/>
            <p:nvPr/>
          </p:nvSpPr>
          <p:spPr>
            <a:xfrm>
              <a:off x="755888" y="2967706"/>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72" name="pl172"/>
            <p:cNvSpPr/>
            <p:nvPr/>
          </p:nvSpPr>
          <p:spPr>
            <a:xfrm>
              <a:off x="755888" y="2926800"/>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73" name="pl173"/>
            <p:cNvSpPr/>
            <p:nvPr/>
          </p:nvSpPr>
          <p:spPr>
            <a:xfrm>
              <a:off x="755888" y="2926800"/>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74" name="pl174"/>
            <p:cNvSpPr/>
            <p:nvPr/>
          </p:nvSpPr>
          <p:spPr>
            <a:xfrm>
              <a:off x="755888" y="2926800"/>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75" name="pl175"/>
            <p:cNvSpPr/>
            <p:nvPr/>
          </p:nvSpPr>
          <p:spPr>
            <a:xfrm>
              <a:off x="755888" y="2974523"/>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76" name="pl176"/>
            <p:cNvSpPr/>
            <p:nvPr/>
          </p:nvSpPr>
          <p:spPr>
            <a:xfrm>
              <a:off x="755888" y="3022246"/>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77" name="pl177"/>
            <p:cNvSpPr/>
            <p:nvPr/>
          </p:nvSpPr>
          <p:spPr>
            <a:xfrm>
              <a:off x="755888" y="2919983"/>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78" name="pl178"/>
            <p:cNvSpPr/>
            <p:nvPr/>
          </p:nvSpPr>
          <p:spPr>
            <a:xfrm>
              <a:off x="755888" y="3015429"/>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79" name="pl179"/>
            <p:cNvSpPr/>
            <p:nvPr/>
          </p:nvSpPr>
          <p:spPr>
            <a:xfrm>
              <a:off x="755888" y="2974523"/>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80" name="pl180"/>
            <p:cNvSpPr/>
            <p:nvPr/>
          </p:nvSpPr>
          <p:spPr>
            <a:xfrm>
              <a:off x="755888" y="2940435"/>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81" name="pl181"/>
            <p:cNvSpPr/>
            <p:nvPr/>
          </p:nvSpPr>
          <p:spPr>
            <a:xfrm>
              <a:off x="755888" y="3001793"/>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82" name="pl182"/>
            <p:cNvSpPr/>
            <p:nvPr/>
          </p:nvSpPr>
          <p:spPr>
            <a:xfrm>
              <a:off x="755888" y="2947253"/>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83" name="pl183"/>
            <p:cNvSpPr/>
            <p:nvPr/>
          </p:nvSpPr>
          <p:spPr>
            <a:xfrm>
              <a:off x="755888" y="2810902"/>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84" name="pl184"/>
            <p:cNvSpPr/>
            <p:nvPr/>
          </p:nvSpPr>
          <p:spPr>
            <a:xfrm>
              <a:off x="755888" y="2906348"/>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85" name="pl185"/>
            <p:cNvSpPr/>
            <p:nvPr/>
          </p:nvSpPr>
          <p:spPr>
            <a:xfrm>
              <a:off x="755888" y="3015429"/>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86" name="pl186"/>
            <p:cNvSpPr/>
            <p:nvPr/>
          </p:nvSpPr>
          <p:spPr>
            <a:xfrm>
              <a:off x="755888" y="2954071"/>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87" name="pl187"/>
            <p:cNvSpPr/>
            <p:nvPr/>
          </p:nvSpPr>
          <p:spPr>
            <a:xfrm>
              <a:off x="755888" y="2988158"/>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88" name="pl188"/>
            <p:cNvSpPr/>
            <p:nvPr/>
          </p:nvSpPr>
          <p:spPr>
            <a:xfrm>
              <a:off x="755888" y="2851807"/>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89" name="pl189"/>
            <p:cNvSpPr/>
            <p:nvPr/>
          </p:nvSpPr>
          <p:spPr>
            <a:xfrm>
              <a:off x="755888" y="2981341"/>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90" name="pl190"/>
            <p:cNvSpPr/>
            <p:nvPr/>
          </p:nvSpPr>
          <p:spPr>
            <a:xfrm>
              <a:off x="755888" y="2994976"/>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91" name="pl191"/>
            <p:cNvSpPr/>
            <p:nvPr/>
          </p:nvSpPr>
          <p:spPr>
            <a:xfrm>
              <a:off x="755888" y="3008611"/>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92" name="pl192"/>
            <p:cNvSpPr/>
            <p:nvPr/>
          </p:nvSpPr>
          <p:spPr>
            <a:xfrm>
              <a:off x="755888" y="2960888"/>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93" name="pl193"/>
            <p:cNvSpPr/>
            <p:nvPr/>
          </p:nvSpPr>
          <p:spPr>
            <a:xfrm>
              <a:off x="755888"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94" name="pl194"/>
            <p:cNvSpPr/>
            <p:nvPr/>
          </p:nvSpPr>
          <p:spPr>
            <a:xfrm>
              <a:off x="755888" y="2940435"/>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40651" cap="flat">
              <a:solidFill>
                <a:srgbClr val="000000">
                  <a:alpha val="100000"/>
                </a:srgbClr>
              </a:solidFill>
              <a:prstDash val="solid"/>
              <a:round/>
            </a:ln>
          </p:spPr>
          <p:txBody>
            <a:bodyPr/>
            <a:lstStyle/>
            <a:p/>
          </p:txBody>
        </p:sp>
        <p:sp>
          <p:nvSpPr>
            <p:cNvPr id="195" name="pl195"/>
            <p:cNvSpPr/>
            <p:nvPr/>
          </p:nvSpPr>
          <p:spPr>
            <a:xfrm>
              <a:off x="755888" y="2940435"/>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00BB45">
                  <a:alpha val="100000"/>
                </a:srgbClr>
              </a:solidFill>
              <a:prstDash val="solid"/>
              <a:round/>
            </a:ln>
          </p:spPr>
          <p:txBody>
            <a:bodyPr/>
            <a:lstStyle/>
            <a:p/>
          </p:txBody>
        </p:sp>
        <p:sp>
          <p:nvSpPr>
            <p:cNvPr id="196" name="pl196"/>
            <p:cNvSpPr/>
            <p:nvPr/>
          </p:nvSpPr>
          <p:spPr>
            <a:xfrm>
              <a:off x="695044" y="3042699"/>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97" name="tx197"/>
            <p:cNvSpPr/>
            <p:nvPr/>
          </p:nvSpPr>
          <p:spPr>
            <a:xfrm>
              <a:off x="695599" y="27758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98" name="tx198"/>
            <p:cNvSpPr/>
            <p:nvPr/>
          </p:nvSpPr>
          <p:spPr>
            <a:xfrm>
              <a:off x="969120" y="283302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99" name="tx199"/>
            <p:cNvSpPr/>
            <p:nvPr/>
          </p:nvSpPr>
          <p:spPr>
            <a:xfrm>
              <a:off x="1212496" y="283302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200" name="tx200"/>
            <p:cNvSpPr/>
            <p:nvPr/>
          </p:nvSpPr>
          <p:spPr>
            <a:xfrm>
              <a:off x="1455873" y="283302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201" name="tx201"/>
            <p:cNvSpPr/>
            <p:nvPr/>
          </p:nvSpPr>
          <p:spPr>
            <a:xfrm>
              <a:off x="1699249" y="2816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202" name="tx202"/>
            <p:cNvSpPr/>
            <p:nvPr/>
          </p:nvSpPr>
          <p:spPr>
            <a:xfrm>
              <a:off x="1912481" y="2797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3" name="rc203"/>
            <p:cNvSpPr/>
            <p:nvPr/>
          </p:nvSpPr>
          <p:spPr>
            <a:xfrm>
              <a:off x="695044" y="3483272"/>
              <a:ext cx="1338570" cy="584946"/>
            </a:xfrm>
            <a:prstGeom prst="rect">
              <a:avLst/>
            </a:prstGeom>
            <a:solidFill>
              <a:srgbClr val="EBEBEB">
                <a:alpha val="100000"/>
              </a:srgbClr>
            </a:solidFill>
          </p:spPr>
          <p:txBody>
            <a:bodyPr/>
            <a:lstStyle/>
            <a:p/>
          </p:txBody>
        </p:sp>
        <p:sp>
          <p:nvSpPr>
            <p:cNvPr id="204" name="pl204"/>
            <p:cNvSpPr/>
            <p:nvPr/>
          </p:nvSpPr>
          <p:spPr>
            <a:xfrm>
              <a:off x="695044" y="399731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5" name="pl205"/>
            <p:cNvSpPr/>
            <p:nvPr/>
          </p:nvSpPr>
          <p:spPr>
            <a:xfrm>
              <a:off x="695044" y="38268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6" name="pl206"/>
            <p:cNvSpPr/>
            <p:nvPr/>
          </p:nvSpPr>
          <p:spPr>
            <a:xfrm>
              <a:off x="695044" y="365643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7" name="pl207"/>
            <p:cNvSpPr/>
            <p:nvPr/>
          </p:nvSpPr>
          <p:spPr>
            <a:xfrm>
              <a:off x="695044" y="348599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8" name="pl208"/>
            <p:cNvSpPr/>
            <p:nvPr/>
          </p:nvSpPr>
          <p:spPr>
            <a:xfrm>
              <a:off x="877577"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9" name="pl209"/>
            <p:cNvSpPr/>
            <p:nvPr/>
          </p:nvSpPr>
          <p:spPr>
            <a:xfrm>
              <a:off x="112095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0" name="pl210"/>
            <p:cNvSpPr/>
            <p:nvPr/>
          </p:nvSpPr>
          <p:spPr>
            <a:xfrm>
              <a:off x="1364329"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1" name="pl211"/>
            <p:cNvSpPr/>
            <p:nvPr/>
          </p:nvSpPr>
          <p:spPr>
            <a:xfrm>
              <a:off x="1607706"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2" name="pl212"/>
            <p:cNvSpPr/>
            <p:nvPr/>
          </p:nvSpPr>
          <p:spPr>
            <a:xfrm>
              <a:off x="1851082"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3" name="pl213"/>
            <p:cNvSpPr/>
            <p:nvPr/>
          </p:nvSpPr>
          <p:spPr>
            <a:xfrm>
              <a:off x="695044" y="391209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4" name="pl214"/>
            <p:cNvSpPr/>
            <p:nvPr/>
          </p:nvSpPr>
          <p:spPr>
            <a:xfrm>
              <a:off x="695044" y="374165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5" name="pl215"/>
            <p:cNvSpPr/>
            <p:nvPr/>
          </p:nvSpPr>
          <p:spPr>
            <a:xfrm>
              <a:off x="695044" y="357121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6" name="pl216"/>
            <p:cNvSpPr/>
            <p:nvPr/>
          </p:nvSpPr>
          <p:spPr>
            <a:xfrm>
              <a:off x="75588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999265"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1242641"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148601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172939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197277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755888"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223" name="pl223"/>
            <p:cNvSpPr/>
            <p:nvPr/>
          </p:nvSpPr>
          <p:spPr>
            <a:xfrm>
              <a:off x="755888" y="3891644"/>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40651" cap="flat">
              <a:solidFill>
                <a:srgbClr val="BEBEBE">
                  <a:alpha val="69803"/>
                </a:srgbClr>
              </a:solidFill>
              <a:prstDash val="solid"/>
              <a:round/>
            </a:ln>
          </p:spPr>
          <p:txBody>
            <a:bodyPr/>
            <a:lstStyle/>
            <a:p/>
          </p:txBody>
        </p:sp>
        <p:sp>
          <p:nvSpPr>
            <p:cNvPr id="224" name="pl224"/>
            <p:cNvSpPr/>
            <p:nvPr/>
          </p:nvSpPr>
          <p:spPr>
            <a:xfrm>
              <a:off x="755888" y="3850738"/>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225" name="pl225"/>
            <p:cNvSpPr/>
            <p:nvPr/>
          </p:nvSpPr>
          <p:spPr>
            <a:xfrm>
              <a:off x="755888" y="3871191"/>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226" name="pl226"/>
            <p:cNvSpPr/>
            <p:nvPr/>
          </p:nvSpPr>
          <p:spPr>
            <a:xfrm>
              <a:off x="755888" y="3789380"/>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227" name="pl227"/>
            <p:cNvSpPr/>
            <p:nvPr/>
          </p:nvSpPr>
          <p:spPr>
            <a:xfrm>
              <a:off x="755888" y="3837103"/>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228" name="pl228"/>
            <p:cNvSpPr/>
            <p:nvPr/>
          </p:nvSpPr>
          <p:spPr>
            <a:xfrm>
              <a:off x="755888" y="3837103"/>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229" name="pl229"/>
            <p:cNvSpPr/>
            <p:nvPr/>
          </p:nvSpPr>
          <p:spPr>
            <a:xfrm>
              <a:off x="755888" y="3857556"/>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230" name="pl230"/>
            <p:cNvSpPr/>
            <p:nvPr/>
          </p:nvSpPr>
          <p:spPr>
            <a:xfrm>
              <a:off x="755888" y="3843921"/>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231" name="pl231"/>
            <p:cNvSpPr/>
            <p:nvPr/>
          </p:nvSpPr>
          <p:spPr>
            <a:xfrm>
              <a:off x="755888" y="3884826"/>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32" name="pl232"/>
            <p:cNvSpPr/>
            <p:nvPr/>
          </p:nvSpPr>
          <p:spPr>
            <a:xfrm>
              <a:off x="755888" y="3864373"/>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33" name="pl233"/>
            <p:cNvSpPr/>
            <p:nvPr/>
          </p:nvSpPr>
          <p:spPr>
            <a:xfrm>
              <a:off x="755888" y="3884826"/>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234" name="pl234"/>
            <p:cNvSpPr/>
            <p:nvPr/>
          </p:nvSpPr>
          <p:spPr>
            <a:xfrm>
              <a:off x="755888" y="3857556"/>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235" name="pl235"/>
            <p:cNvSpPr/>
            <p:nvPr/>
          </p:nvSpPr>
          <p:spPr>
            <a:xfrm>
              <a:off x="755888" y="3905279"/>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236" name="pl236"/>
            <p:cNvSpPr/>
            <p:nvPr/>
          </p:nvSpPr>
          <p:spPr>
            <a:xfrm>
              <a:off x="755888" y="3809833"/>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237" name="pl237"/>
            <p:cNvSpPr/>
            <p:nvPr/>
          </p:nvSpPr>
          <p:spPr>
            <a:xfrm>
              <a:off x="755888" y="3837103"/>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238" name="pl238"/>
            <p:cNvSpPr/>
            <p:nvPr/>
          </p:nvSpPr>
          <p:spPr>
            <a:xfrm>
              <a:off x="755888" y="3796198"/>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239" name="pl239"/>
            <p:cNvSpPr/>
            <p:nvPr/>
          </p:nvSpPr>
          <p:spPr>
            <a:xfrm>
              <a:off x="755888" y="3796198"/>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240" name="pl240"/>
            <p:cNvSpPr/>
            <p:nvPr/>
          </p:nvSpPr>
          <p:spPr>
            <a:xfrm>
              <a:off x="755888" y="3796198"/>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241" name="pl241"/>
            <p:cNvSpPr/>
            <p:nvPr/>
          </p:nvSpPr>
          <p:spPr>
            <a:xfrm>
              <a:off x="755888" y="3843921"/>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242" name="pl242"/>
            <p:cNvSpPr/>
            <p:nvPr/>
          </p:nvSpPr>
          <p:spPr>
            <a:xfrm>
              <a:off x="755888" y="3891644"/>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43" name="pl243"/>
            <p:cNvSpPr/>
            <p:nvPr/>
          </p:nvSpPr>
          <p:spPr>
            <a:xfrm>
              <a:off x="755888" y="3789380"/>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244" name="pl244"/>
            <p:cNvSpPr/>
            <p:nvPr/>
          </p:nvSpPr>
          <p:spPr>
            <a:xfrm>
              <a:off x="755888" y="3884826"/>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245" name="pl245"/>
            <p:cNvSpPr/>
            <p:nvPr/>
          </p:nvSpPr>
          <p:spPr>
            <a:xfrm>
              <a:off x="755888" y="3843921"/>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246" name="pl246"/>
            <p:cNvSpPr/>
            <p:nvPr/>
          </p:nvSpPr>
          <p:spPr>
            <a:xfrm>
              <a:off x="755888" y="3809833"/>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247" name="pl247"/>
            <p:cNvSpPr/>
            <p:nvPr/>
          </p:nvSpPr>
          <p:spPr>
            <a:xfrm>
              <a:off x="755888" y="3871191"/>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248" name="pl248"/>
            <p:cNvSpPr/>
            <p:nvPr/>
          </p:nvSpPr>
          <p:spPr>
            <a:xfrm>
              <a:off x="755888" y="3816650"/>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249" name="pl249"/>
            <p:cNvSpPr/>
            <p:nvPr/>
          </p:nvSpPr>
          <p:spPr>
            <a:xfrm>
              <a:off x="755888" y="3680299"/>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250" name="pl250"/>
            <p:cNvSpPr/>
            <p:nvPr/>
          </p:nvSpPr>
          <p:spPr>
            <a:xfrm>
              <a:off x="755888" y="3775745"/>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251" name="pl251"/>
            <p:cNvSpPr/>
            <p:nvPr/>
          </p:nvSpPr>
          <p:spPr>
            <a:xfrm>
              <a:off x="755888" y="3884826"/>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252" name="pl252"/>
            <p:cNvSpPr/>
            <p:nvPr/>
          </p:nvSpPr>
          <p:spPr>
            <a:xfrm>
              <a:off x="755888" y="3823468"/>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253" name="pl253"/>
            <p:cNvSpPr/>
            <p:nvPr/>
          </p:nvSpPr>
          <p:spPr>
            <a:xfrm>
              <a:off x="755888" y="3857556"/>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254" name="pl254"/>
            <p:cNvSpPr/>
            <p:nvPr/>
          </p:nvSpPr>
          <p:spPr>
            <a:xfrm>
              <a:off x="755888" y="3721205"/>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255" name="pl255"/>
            <p:cNvSpPr/>
            <p:nvPr/>
          </p:nvSpPr>
          <p:spPr>
            <a:xfrm>
              <a:off x="755888" y="3850738"/>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256" name="pl256"/>
            <p:cNvSpPr/>
            <p:nvPr/>
          </p:nvSpPr>
          <p:spPr>
            <a:xfrm>
              <a:off x="755888" y="3864373"/>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257" name="pl257"/>
            <p:cNvSpPr/>
            <p:nvPr/>
          </p:nvSpPr>
          <p:spPr>
            <a:xfrm>
              <a:off x="755888" y="3878008"/>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258" name="pl258"/>
            <p:cNvSpPr/>
            <p:nvPr/>
          </p:nvSpPr>
          <p:spPr>
            <a:xfrm>
              <a:off x="755888" y="3830286"/>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259" name="pl259"/>
            <p:cNvSpPr/>
            <p:nvPr/>
          </p:nvSpPr>
          <p:spPr>
            <a:xfrm>
              <a:off x="755888"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260" name="pl260"/>
            <p:cNvSpPr/>
            <p:nvPr/>
          </p:nvSpPr>
          <p:spPr>
            <a:xfrm>
              <a:off x="755888" y="3891644"/>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40651" cap="flat">
              <a:solidFill>
                <a:srgbClr val="000000">
                  <a:alpha val="100000"/>
                </a:srgbClr>
              </a:solidFill>
              <a:prstDash val="solid"/>
              <a:round/>
            </a:ln>
          </p:spPr>
          <p:txBody>
            <a:bodyPr/>
            <a:lstStyle/>
            <a:p/>
          </p:txBody>
        </p:sp>
        <p:sp>
          <p:nvSpPr>
            <p:cNvPr id="261" name="pl261"/>
            <p:cNvSpPr/>
            <p:nvPr/>
          </p:nvSpPr>
          <p:spPr>
            <a:xfrm>
              <a:off x="755888" y="3891644"/>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00BECD">
                  <a:alpha val="100000"/>
                </a:srgbClr>
              </a:solidFill>
              <a:prstDash val="solid"/>
              <a:round/>
            </a:ln>
          </p:spPr>
          <p:txBody>
            <a:bodyPr/>
            <a:lstStyle/>
            <a:p/>
          </p:txBody>
        </p:sp>
        <p:sp>
          <p:nvSpPr>
            <p:cNvPr id="262" name="pl262"/>
            <p:cNvSpPr/>
            <p:nvPr/>
          </p:nvSpPr>
          <p:spPr>
            <a:xfrm>
              <a:off x="695044" y="3912096"/>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63" name="tx263"/>
            <p:cNvSpPr/>
            <p:nvPr/>
          </p:nvSpPr>
          <p:spPr>
            <a:xfrm>
              <a:off x="969120" y="37420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64" name="tx264"/>
            <p:cNvSpPr/>
            <p:nvPr/>
          </p:nvSpPr>
          <p:spPr>
            <a:xfrm>
              <a:off x="1212496" y="37420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65" name="tx265"/>
            <p:cNvSpPr/>
            <p:nvPr/>
          </p:nvSpPr>
          <p:spPr>
            <a:xfrm>
              <a:off x="1455873" y="37269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66" name="tx266"/>
            <p:cNvSpPr/>
            <p:nvPr/>
          </p:nvSpPr>
          <p:spPr>
            <a:xfrm>
              <a:off x="1699249" y="37269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67" name="tx267"/>
            <p:cNvSpPr/>
            <p:nvPr/>
          </p:nvSpPr>
          <p:spPr>
            <a:xfrm>
              <a:off x="1942625" y="37269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68" name="tx268"/>
            <p:cNvSpPr/>
            <p:nvPr/>
          </p:nvSpPr>
          <p:spPr>
            <a:xfrm>
              <a:off x="725743" y="37420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69" name="rc269"/>
            <p:cNvSpPr/>
            <p:nvPr/>
          </p:nvSpPr>
          <p:spPr>
            <a:xfrm>
              <a:off x="695044" y="4352670"/>
              <a:ext cx="1338570" cy="584946"/>
            </a:xfrm>
            <a:prstGeom prst="rect">
              <a:avLst/>
            </a:prstGeom>
            <a:solidFill>
              <a:srgbClr val="EBEBEB">
                <a:alpha val="100000"/>
              </a:srgbClr>
            </a:solidFill>
          </p:spPr>
          <p:txBody>
            <a:bodyPr/>
            <a:lstStyle/>
            <a:p/>
          </p:txBody>
        </p:sp>
        <p:sp>
          <p:nvSpPr>
            <p:cNvPr id="270" name="pl270"/>
            <p:cNvSpPr/>
            <p:nvPr/>
          </p:nvSpPr>
          <p:spPr>
            <a:xfrm>
              <a:off x="695044" y="486671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71" name="pl271"/>
            <p:cNvSpPr/>
            <p:nvPr/>
          </p:nvSpPr>
          <p:spPr>
            <a:xfrm>
              <a:off x="695044" y="46962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72" name="pl272"/>
            <p:cNvSpPr/>
            <p:nvPr/>
          </p:nvSpPr>
          <p:spPr>
            <a:xfrm>
              <a:off x="695044" y="452583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73" name="pl273"/>
            <p:cNvSpPr/>
            <p:nvPr/>
          </p:nvSpPr>
          <p:spPr>
            <a:xfrm>
              <a:off x="695044" y="435539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74" name="pl274"/>
            <p:cNvSpPr/>
            <p:nvPr/>
          </p:nvSpPr>
          <p:spPr>
            <a:xfrm>
              <a:off x="877577"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5" name="pl275"/>
            <p:cNvSpPr/>
            <p:nvPr/>
          </p:nvSpPr>
          <p:spPr>
            <a:xfrm>
              <a:off x="112095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6" name="pl276"/>
            <p:cNvSpPr/>
            <p:nvPr/>
          </p:nvSpPr>
          <p:spPr>
            <a:xfrm>
              <a:off x="1364329"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7" name="pl277"/>
            <p:cNvSpPr/>
            <p:nvPr/>
          </p:nvSpPr>
          <p:spPr>
            <a:xfrm>
              <a:off x="1607706"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8" name="pl278"/>
            <p:cNvSpPr/>
            <p:nvPr/>
          </p:nvSpPr>
          <p:spPr>
            <a:xfrm>
              <a:off x="1851082"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79" name="pl279"/>
            <p:cNvSpPr/>
            <p:nvPr/>
          </p:nvSpPr>
          <p:spPr>
            <a:xfrm>
              <a:off x="695044" y="478149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80" name="pl280"/>
            <p:cNvSpPr/>
            <p:nvPr/>
          </p:nvSpPr>
          <p:spPr>
            <a:xfrm>
              <a:off x="695044" y="461105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81" name="pl281"/>
            <p:cNvSpPr/>
            <p:nvPr/>
          </p:nvSpPr>
          <p:spPr>
            <a:xfrm>
              <a:off x="695044" y="444061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82" name="pl282"/>
            <p:cNvSpPr/>
            <p:nvPr/>
          </p:nvSpPr>
          <p:spPr>
            <a:xfrm>
              <a:off x="75588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3" name="pl283"/>
            <p:cNvSpPr/>
            <p:nvPr/>
          </p:nvSpPr>
          <p:spPr>
            <a:xfrm>
              <a:off x="999265"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4" name="pl284"/>
            <p:cNvSpPr/>
            <p:nvPr/>
          </p:nvSpPr>
          <p:spPr>
            <a:xfrm>
              <a:off x="1242641"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5" name="pl285"/>
            <p:cNvSpPr/>
            <p:nvPr/>
          </p:nvSpPr>
          <p:spPr>
            <a:xfrm>
              <a:off x="148601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6" name="pl286"/>
            <p:cNvSpPr/>
            <p:nvPr/>
          </p:nvSpPr>
          <p:spPr>
            <a:xfrm>
              <a:off x="172939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7" name="pl287"/>
            <p:cNvSpPr/>
            <p:nvPr/>
          </p:nvSpPr>
          <p:spPr>
            <a:xfrm>
              <a:off x="197277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88" name="pl288"/>
            <p:cNvSpPr/>
            <p:nvPr/>
          </p:nvSpPr>
          <p:spPr>
            <a:xfrm>
              <a:off x="755888"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289" name="pl289"/>
            <p:cNvSpPr/>
            <p:nvPr/>
          </p:nvSpPr>
          <p:spPr>
            <a:xfrm>
              <a:off x="755888" y="468604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40651" cap="flat">
              <a:solidFill>
                <a:srgbClr val="BEBEBE">
                  <a:alpha val="69803"/>
                </a:srgbClr>
              </a:solidFill>
              <a:prstDash val="solid"/>
              <a:round/>
            </a:ln>
          </p:spPr>
          <p:txBody>
            <a:bodyPr/>
            <a:lstStyle/>
            <a:p/>
          </p:txBody>
        </p:sp>
        <p:sp>
          <p:nvSpPr>
            <p:cNvPr id="290" name="pl290"/>
            <p:cNvSpPr/>
            <p:nvPr/>
          </p:nvSpPr>
          <p:spPr>
            <a:xfrm>
              <a:off x="755888" y="472013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291" name="pl291"/>
            <p:cNvSpPr/>
            <p:nvPr/>
          </p:nvSpPr>
          <p:spPr>
            <a:xfrm>
              <a:off x="755888" y="4740588"/>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292" name="pl292"/>
            <p:cNvSpPr/>
            <p:nvPr/>
          </p:nvSpPr>
          <p:spPr>
            <a:xfrm>
              <a:off x="755888" y="465877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293" name="pl293"/>
            <p:cNvSpPr/>
            <p:nvPr/>
          </p:nvSpPr>
          <p:spPr>
            <a:xfrm>
              <a:off x="755888" y="470650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294" name="pl294"/>
            <p:cNvSpPr/>
            <p:nvPr/>
          </p:nvSpPr>
          <p:spPr>
            <a:xfrm>
              <a:off x="755888" y="470650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295" name="pl295"/>
            <p:cNvSpPr/>
            <p:nvPr/>
          </p:nvSpPr>
          <p:spPr>
            <a:xfrm>
              <a:off x="755888" y="472695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296" name="pl296"/>
            <p:cNvSpPr/>
            <p:nvPr/>
          </p:nvSpPr>
          <p:spPr>
            <a:xfrm>
              <a:off x="755888" y="471331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297" name="pl297"/>
            <p:cNvSpPr/>
            <p:nvPr/>
          </p:nvSpPr>
          <p:spPr>
            <a:xfrm>
              <a:off x="755888" y="4754223"/>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98" name="pl298"/>
            <p:cNvSpPr/>
            <p:nvPr/>
          </p:nvSpPr>
          <p:spPr>
            <a:xfrm>
              <a:off x="755888" y="473377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99" name="pl299"/>
            <p:cNvSpPr/>
            <p:nvPr/>
          </p:nvSpPr>
          <p:spPr>
            <a:xfrm>
              <a:off x="755888" y="4754223"/>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300" name="pl300"/>
            <p:cNvSpPr/>
            <p:nvPr/>
          </p:nvSpPr>
          <p:spPr>
            <a:xfrm>
              <a:off x="755888" y="472695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301" name="pl301"/>
            <p:cNvSpPr/>
            <p:nvPr/>
          </p:nvSpPr>
          <p:spPr>
            <a:xfrm>
              <a:off x="755888" y="477467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302" name="pl302"/>
            <p:cNvSpPr/>
            <p:nvPr/>
          </p:nvSpPr>
          <p:spPr>
            <a:xfrm>
              <a:off x="755888" y="4679230"/>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303" name="pl303"/>
            <p:cNvSpPr/>
            <p:nvPr/>
          </p:nvSpPr>
          <p:spPr>
            <a:xfrm>
              <a:off x="755888" y="470650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304" name="pl304"/>
            <p:cNvSpPr/>
            <p:nvPr/>
          </p:nvSpPr>
          <p:spPr>
            <a:xfrm>
              <a:off x="755888" y="466559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305" name="pl305"/>
            <p:cNvSpPr/>
            <p:nvPr/>
          </p:nvSpPr>
          <p:spPr>
            <a:xfrm>
              <a:off x="755888" y="466559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306" name="pl306"/>
            <p:cNvSpPr/>
            <p:nvPr/>
          </p:nvSpPr>
          <p:spPr>
            <a:xfrm>
              <a:off x="755888" y="466559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307" name="pl307"/>
            <p:cNvSpPr/>
            <p:nvPr/>
          </p:nvSpPr>
          <p:spPr>
            <a:xfrm>
              <a:off x="755888" y="471331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308" name="pl308"/>
            <p:cNvSpPr/>
            <p:nvPr/>
          </p:nvSpPr>
          <p:spPr>
            <a:xfrm>
              <a:off x="755888" y="476104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09" name="pl309"/>
            <p:cNvSpPr/>
            <p:nvPr/>
          </p:nvSpPr>
          <p:spPr>
            <a:xfrm>
              <a:off x="755888" y="465877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310" name="pl310"/>
            <p:cNvSpPr/>
            <p:nvPr/>
          </p:nvSpPr>
          <p:spPr>
            <a:xfrm>
              <a:off x="755888" y="4754223"/>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311" name="pl311"/>
            <p:cNvSpPr/>
            <p:nvPr/>
          </p:nvSpPr>
          <p:spPr>
            <a:xfrm>
              <a:off x="755888" y="471331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312" name="pl312"/>
            <p:cNvSpPr/>
            <p:nvPr/>
          </p:nvSpPr>
          <p:spPr>
            <a:xfrm>
              <a:off x="755888" y="4679230"/>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313" name="pl313"/>
            <p:cNvSpPr/>
            <p:nvPr/>
          </p:nvSpPr>
          <p:spPr>
            <a:xfrm>
              <a:off x="755888" y="4740588"/>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314" name="pl314"/>
            <p:cNvSpPr/>
            <p:nvPr/>
          </p:nvSpPr>
          <p:spPr>
            <a:xfrm>
              <a:off x="755888" y="468604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315" name="pl315"/>
            <p:cNvSpPr/>
            <p:nvPr/>
          </p:nvSpPr>
          <p:spPr>
            <a:xfrm>
              <a:off x="755888" y="454969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316" name="pl316"/>
            <p:cNvSpPr/>
            <p:nvPr/>
          </p:nvSpPr>
          <p:spPr>
            <a:xfrm>
              <a:off x="755888" y="464514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317" name="pl317"/>
            <p:cNvSpPr/>
            <p:nvPr/>
          </p:nvSpPr>
          <p:spPr>
            <a:xfrm>
              <a:off x="755888" y="4754223"/>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318" name="pl318"/>
            <p:cNvSpPr/>
            <p:nvPr/>
          </p:nvSpPr>
          <p:spPr>
            <a:xfrm>
              <a:off x="755888" y="4692865"/>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319" name="pl319"/>
            <p:cNvSpPr/>
            <p:nvPr/>
          </p:nvSpPr>
          <p:spPr>
            <a:xfrm>
              <a:off x="755888" y="472695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320" name="pl320"/>
            <p:cNvSpPr/>
            <p:nvPr/>
          </p:nvSpPr>
          <p:spPr>
            <a:xfrm>
              <a:off x="755888" y="459060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321" name="pl321"/>
            <p:cNvSpPr/>
            <p:nvPr/>
          </p:nvSpPr>
          <p:spPr>
            <a:xfrm>
              <a:off x="755888" y="472013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322" name="pl322"/>
            <p:cNvSpPr/>
            <p:nvPr/>
          </p:nvSpPr>
          <p:spPr>
            <a:xfrm>
              <a:off x="755888" y="473377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323" name="pl323"/>
            <p:cNvSpPr/>
            <p:nvPr/>
          </p:nvSpPr>
          <p:spPr>
            <a:xfrm>
              <a:off x="755888" y="474740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324" name="pl324"/>
            <p:cNvSpPr/>
            <p:nvPr/>
          </p:nvSpPr>
          <p:spPr>
            <a:xfrm>
              <a:off x="755888" y="469968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325" name="pl325"/>
            <p:cNvSpPr/>
            <p:nvPr/>
          </p:nvSpPr>
          <p:spPr>
            <a:xfrm>
              <a:off x="755888"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326" name="pl326"/>
            <p:cNvSpPr/>
            <p:nvPr/>
          </p:nvSpPr>
          <p:spPr>
            <a:xfrm>
              <a:off x="755888" y="468604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40651" cap="flat">
              <a:solidFill>
                <a:srgbClr val="000000">
                  <a:alpha val="100000"/>
                </a:srgbClr>
              </a:solidFill>
              <a:prstDash val="solid"/>
              <a:round/>
            </a:ln>
          </p:spPr>
          <p:txBody>
            <a:bodyPr/>
            <a:lstStyle/>
            <a:p/>
          </p:txBody>
        </p:sp>
        <p:sp>
          <p:nvSpPr>
            <p:cNvPr id="327" name="pl327"/>
            <p:cNvSpPr/>
            <p:nvPr/>
          </p:nvSpPr>
          <p:spPr>
            <a:xfrm>
              <a:off x="755888" y="468604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8195FF">
                  <a:alpha val="100000"/>
                </a:srgbClr>
              </a:solidFill>
              <a:prstDash val="solid"/>
              <a:round/>
            </a:ln>
          </p:spPr>
          <p:txBody>
            <a:bodyPr/>
            <a:lstStyle/>
            <a:p/>
          </p:txBody>
        </p:sp>
        <p:sp>
          <p:nvSpPr>
            <p:cNvPr id="328" name="pl328"/>
            <p:cNvSpPr/>
            <p:nvPr/>
          </p:nvSpPr>
          <p:spPr>
            <a:xfrm>
              <a:off x="695044" y="478149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329" name="tx329"/>
            <p:cNvSpPr/>
            <p:nvPr/>
          </p:nvSpPr>
          <p:spPr>
            <a:xfrm>
              <a:off x="707694" y="46250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0" name="tx330"/>
            <p:cNvSpPr/>
            <p:nvPr/>
          </p:nvSpPr>
          <p:spPr>
            <a:xfrm>
              <a:off x="969120" y="46168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31" name="tx331"/>
            <p:cNvSpPr/>
            <p:nvPr/>
          </p:nvSpPr>
          <p:spPr>
            <a:xfrm>
              <a:off x="1182351" y="45227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332" name="tx332"/>
            <p:cNvSpPr/>
            <p:nvPr/>
          </p:nvSpPr>
          <p:spPr>
            <a:xfrm>
              <a:off x="1455873" y="45759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3" name="tx333"/>
            <p:cNvSpPr/>
            <p:nvPr/>
          </p:nvSpPr>
          <p:spPr>
            <a:xfrm>
              <a:off x="1669104" y="45432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34" name="tx334"/>
            <p:cNvSpPr/>
            <p:nvPr/>
          </p:nvSpPr>
          <p:spPr>
            <a:xfrm>
              <a:off x="1912481" y="45432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35" name="rc335"/>
            <p:cNvSpPr/>
            <p:nvPr/>
          </p:nvSpPr>
          <p:spPr>
            <a:xfrm>
              <a:off x="695044" y="5222067"/>
              <a:ext cx="1338570" cy="584946"/>
            </a:xfrm>
            <a:prstGeom prst="rect">
              <a:avLst/>
            </a:prstGeom>
            <a:solidFill>
              <a:srgbClr val="EBEBEB">
                <a:alpha val="100000"/>
              </a:srgbClr>
            </a:solidFill>
          </p:spPr>
          <p:txBody>
            <a:bodyPr/>
            <a:lstStyle/>
            <a:p/>
          </p:txBody>
        </p:sp>
        <p:sp>
          <p:nvSpPr>
            <p:cNvPr id="336" name="pl336"/>
            <p:cNvSpPr/>
            <p:nvPr/>
          </p:nvSpPr>
          <p:spPr>
            <a:xfrm>
              <a:off x="695044" y="573611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37" name="pl337"/>
            <p:cNvSpPr/>
            <p:nvPr/>
          </p:nvSpPr>
          <p:spPr>
            <a:xfrm>
              <a:off x="695044" y="55656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38" name="pl338"/>
            <p:cNvSpPr/>
            <p:nvPr/>
          </p:nvSpPr>
          <p:spPr>
            <a:xfrm>
              <a:off x="695044" y="539523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39" name="pl339"/>
            <p:cNvSpPr/>
            <p:nvPr/>
          </p:nvSpPr>
          <p:spPr>
            <a:xfrm>
              <a:off x="695044" y="522479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340" name="pl340"/>
            <p:cNvSpPr/>
            <p:nvPr/>
          </p:nvSpPr>
          <p:spPr>
            <a:xfrm>
              <a:off x="877577"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41" name="pl341"/>
            <p:cNvSpPr/>
            <p:nvPr/>
          </p:nvSpPr>
          <p:spPr>
            <a:xfrm>
              <a:off x="1120953"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42" name="pl342"/>
            <p:cNvSpPr/>
            <p:nvPr/>
          </p:nvSpPr>
          <p:spPr>
            <a:xfrm>
              <a:off x="1364329"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43" name="pl343"/>
            <p:cNvSpPr/>
            <p:nvPr/>
          </p:nvSpPr>
          <p:spPr>
            <a:xfrm>
              <a:off x="1607706"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44" name="pl344"/>
            <p:cNvSpPr/>
            <p:nvPr/>
          </p:nvSpPr>
          <p:spPr>
            <a:xfrm>
              <a:off x="1851082"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345" name="pl345"/>
            <p:cNvSpPr/>
            <p:nvPr/>
          </p:nvSpPr>
          <p:spPr>
            <a:xfrm>
              <a:off x="695044" y="565089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346" name="pl346"/>
            <p:cNvSpPr/>
            <p:nvPr/>
          </p:nvSpPr>
          <p:spPr>
            <a:xfrm>
              <a:off x="695044" y="548045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347" name="pl347"/>
            <p:cNvSpPr/>
            <p:nvPr/>
          </p:nvSpPr>
          <p:spPr>
            <a:xfrm>
              <a:off x="695044" y="53100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348" name="pl348"/>
            <p:cNvSpPr/>
            <p:nvPr/>
          </p:nvSpPr>
          <p:spPr>
            <a:xfrm>
              <a:off x="75588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49" name="pl349"/>
            <p:cNvSpPr/>
            <p:nvPr/>
          </p:nvSpPr>
          <p:spPr>
            <a:xfrm>
              <a:off x="999265"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50" name="pl350"/>
            <p:cNvSpPr/>
            <p:nvPr/>
          </p:nvSpPr>
          <p:spPr>
            <a:xfrm>
              <a:off x="1242641"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51" name="pl351"/>
            <p:cNvSpPr/>
            <p:nvPr/>
          </p:nvSpPr>
          <p:spPr>
            <a:xfrm>
              <a:off x="148601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52" name="pl352"/>
            <p:cNvSpPr/>
            <p:nvPr/>
          </p:nvSpPr>
          <p:spPr>
            <a:xfrm>
              <a:off x="1729394"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53" name="pl353"/>
            <p:cNvSpPr/>
            <p:nvPr/>
          </p:nvSpPr>
          <p:spPr>
            <a:xfrm>
              <a:off x="1972770"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354" name="pl354"/>
            <p:cNvSpPr/>
            <p:nvPr/>
          </p:nvSpPr>
          <p:spPr>
            <a:xfrm>
              <a:off x="755888"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355" name="pl355"/>
            <p:cNvSpPr/>
            <p:nvPr/>
          </p:nvSpPr>
          <p:spPr>
            <a:xfrm>
              <a:off x="755888" y="546000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40651" cap="flat">
              <a:solidFill>
                <a:srgbClr val="BEBEBE">
                  <a:alpha val="69803"/>
                </a:srgbClr>
              </a:solidFill>
              <a:prstDash val="solid"/>
              <a:round/>
            </a:ln>
          </p:spPr>
          <p:txBody>
            <a:bodyPr/>
            <a:lstStyle/>
            <a:p/>
          </p:txBody>
        </p:sp>
        <p:sp>
          <p:nvSpPr>
            <p:cNvPr id="356" name="pl356"/>
            <p:cNvSpPr/>
            <p:nvPr/>
          </p:nvSpPr>
          <p:spPr>
            <a:xfrm>
              <a:off x="755888" y="558953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357" name="pl357"/>
            <p:cNvSpPr/>
            <p:nvPr/>
          </p:nvSpPr>
          <p:spPr>
            <a:xfrm>
              <a:off x="755888" y="560998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358" name="pl358"/>
            <p:cNvSpPr/>
            <p:nvPr/>
          </p:nvSpPr>
          <p:spPr>
            <a:xfrm>
              <a:off x="755888" y="552817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359" name="pl359"/>
            <p:cNvSpPr/>
            <p:nvPr/>
          </p:nvSpPr>
          <p:spPr>
            <a:xfrm>
              <a:off x="755888" y="557589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360" name="pl360"/>
            <p:cNvSpPr/>
            <p:nvPr/>
          </p:nvSpPr>
          <p:spPr>
            <a:xfrm>
              <a:off x="755888" y="557589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361" name="pl361"/>
            <p:cNvSpPr/>
            <p:nvPr/>
          </p:nvSpPr>
          <p:spPr>
            <a:xfrm>
              <a:off x="755888" y="559635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362" name="pl362"/>
            <p:cNvSpPr/>
            <p:nvPr/>
          </p:nvSpPr>
          <p:spPr>
            <a:xfrm>
              <a:off x="755888" y="558271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363" name="pl363"/>
            <p:cNvSpPr/>
            <p:nvPr/>
          </p:nvSpPr>
          <p:spPr>
            <a:xfrm>
              <a:off x="755888" y="562362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364" name="pl364"/>
            <p:cNvSpPr/>
            <p:nvPr/>
          </p:nvSpPr>
          <p:spPr>
            <a:xfrm>
              <a:off x="755888" y="560316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365" name="pl365"/>
            <p:cNvSpPr/>
            <p:nvPr/>
          </p:nvSpPr>
          <p:spPr>
            <a:xfrm>
              <a:off x="755888" y="562362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366" name="pl366"/>
            <p:cNvSpPr/>
            <p:nvPr/>
          </p:nvSpPr>
          <p:spPr>
            <a:xfrm>
              <a:off x="755888" y="559635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367" name="pl367"/>
            <p:cNvSpPr/>
            <p:nvPr/>
          </p:nvSpPr>
          <p:spPr>
            <a:xfrm>
              <a:off x="755888" y="564407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368" name="pl368"/>
            <p:cNvSpPr/>
            <p:nvPr/>
          </p:nvSpPr>
          <p:spPr>
            <a:xfrm>
              <a:off x="755888" y="554862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369" name="pl369"/>
            <p:cNvSpPr/>
            <p:nvPr/>
          </p:nvSpPr>
          <p:spPr>
            <a:xfrm>
              <a:off x="755888" y="557589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370" name="pl370"/>
            <p:cNvSpPr/>
            <p:nvPr/>
          </p:nvSpPr>
          <p:spPr>
            <a:xfrm>
              <a:off x="755888" y="553499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371" name="pl371"/>
            <p:cNvSpPr/>
            <p:nvPr/>
          </p:nvSpPr>
          <p:spPr>
            <a:xfrm>
              <a:off x="755888" y="553499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372" name="pl372"/>
            <p:cNvSpPr/>
            <p:nvPr/>
          </p:nvSpPr>
          <p:spPr>
            <a:xfrm>
              <a:off x="755888" y="553499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373" name="pl373"/>
            <p:cNvSpPr/>
            <p:nvPr/>
          </p:nvSpPr>
          <p:spPr>
            <a:xfrm>
              <a:off x="755888" y="558271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374" name="pl374"/>
            <p:cNvSpPr/>
            <p:nvPr/>
          </p:nvSpPr>
          <p:spPr>
            <a:xfrm>
              <a:off x="755888" y="5630438"/>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375" name="pl375"/>
            <p:cNvSpPr/>
            <p:nvPr/>
          </p:nvSpPr>
          <p:spPr>
            <a:xfrm>
              <a:off x="755888" y="552817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376" name="pl376"/>
            <p:cNvSpPr/>
            <p:nvPr/>
          </p:nvSpPr>
          <p:spPr>
            <a:xfrm>
              <a:off x="755888" y="562362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377" name="pl377"/>
            <p:cNvSpPr/>
            <p:nvPr/>
          </p:nvSpPr>
          <p:spPr>
            <a:xfrm>
              <a:off x="755888" y="558271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378" name="pl378"/>
            <p:cNvSpPr/>
            <p:nvPr/>
          </p:nvSpPr>
          <p:spPr>
            <a:xfrm>
              <a:off x="755888" y="554862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379" name="pl379"/>
            <p:cNvSpPr/>
            <p:nvPr/>
          </p:nvSpPr>
          <p:spPr>
            <a:xfrm>
              <a:off x="755888" y="560998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380" name="pl380"/>
            <p:cNvSpPr/>
            <p:nvPr/>
          </p:nvSpPr>
          <p:spPr>
            <a:xfrm>
              <a:off x="755888" y="5555445"/>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381" name="pl381"/>
            <p:cNvSpPr/>
            <p:nvPr/>
          </p:nvSpPr>
          <p:spPr>
            <a:xfrm>
              <a:off x="755888" y="541909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382" name="pl382"/>
            <p:cNvSpPr/>
            <p:nvPr/>
          </p:nvSpPr>
          <p:spPr>
            <a:xfrm>
              <a:off x="755888" y="551454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383" name="pl383"/>
            <p:cNvSpPr/>
            <p:nvPr/>
          </p:nvSpPr>
          <p:spPr>
            <a:xfrm>
              <a:off x="755888" y="562362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384" name="pl384"/>
            <p:cNvSpPr/>
            <p:nvPr/>
          </p:nvSpPr>
          <p:spPr>
            <a:xfrm>
              <a:off x="755888" y="556226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385" name="pl385"/>
            <p:cNvSpPr/>
            <p:nvPr/>
          </p:nvSpPr>
          <p:spPr>
            <a:xfrm>
              <a:off x="755888" y="559635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386" name="pl386"/>
            <p:cNvSpPr/>
            <p:nvPr/>
          </p:nvSpPr>
          <p:spPr>
            <a:xfrm>
              <a:off x="755888" y="546000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387" name="pl387"/>
            <p:cNvSpPr/>
            <p:nvPr/>
          </p:nvSpPr>
          <p:spPr>
            <a:xfrm>
              <a:off x="755888" y="558953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388" name="pl388"/>
            <p:cNvSpPr/>
            <p:nvPr/>
          </p:nvSpPr>
          <p:spPr>
            <a:xfrm>
              <a:off x="755888" y="560316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389" name="pl389"/>
            <p:cNvSpPr/>
            <p:nvPr/>
          </p:nvSpPr>
          <p:spPr>
            <a:xfrm>
              <a:off x="755888" y="5616803"/>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390" name="pl390"/>
            <p:cNvSpPr/>
            <p:nvPr/>
          </p:nvSpPr>
          <p:spPr>
            <a:xfrm>
              <a:off x="755888" y="5569080"/>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391" name="pl391"/>
            <p:cNvSpPr/>
            <p:nvPr/>
          </p:nvSpPr>
          <p:spPr>
            <a:xfrm>
              <a:off x="755888"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392" name="pl392"/>
            <p:cNvSpPr/>
            <p:nvPr/>
          </p:nvSpPr>
          <p:spPr>
            <a:xfrm>
              <a:off x="755888" y="546000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40651" cap="flat">
              <a:solidFill>
                <a:srgbClr val="000000">
                  <a:alpha val="100000"/>
                </a:srgbClr>
              </a:solidFill>
              <a:prstDash val="solid"/>
              <a:round/>
            </a:ln>
          </p:spPr>
          <p:txBody>
            <a:bodyPr/>
            <a:lstStyle/>
            <a:p/>
          </p:txBody>
        </p:sp>
        <p:sp>
          <p:nvSpPr>
            <p:cNvPr id="393" name="pl393"/>
            <p:cNvSpPr/>
            <p:nvPr/>
          </p:nvSpPr>
          <p:spPr>
            <a:xfrm>
              <a:off x="755888" y="546000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FB61D7">
                  <a:alpha val="100000"/>
                </a:srgbClr>
              </a:solidFill>
              <a:prstDash val="solid"/>
              <a:round/>
            </a:ln>
          </p:spPr>
          <p:txBody>
            <a:bodyPr/>
            <a:lstStyle/>
            <a:p/>
          </p:txBody>
        </p:sp>
        <p:sp>
          <p:nvSpPr>
            <p:cNvPr id="394" name="pl394"/>
            <p:cNvSpPr/>
            <p:nvPr/>
          </p:nvSpPr>
          <p:spPr>
            <a:xfrm>
              <a:off x="695044" y="565089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395" name="tx395"/>
            <p:cNvSpPr/>
            <p:nvPr/>
          </p:nvSpPr>
          <p:spPr>
            <a:xfrm>
              <a:off x="725743" y="54412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6" name="tx396"/>
            <p:cNvSpPr/>
            <p:nvPr/>
          </p:nvSpPr>
          <p:spPr>
            <a:xfrm>
              <a:off x="938975" y="53444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397" name="tx397"/>
            <p:cNvSpPr/>
            <p:nvPr/>
          </p:nvSpPr>
          <p:spPr>
            <a:xfrm>
              <a:off x="1182351" y="5315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398" name="tx398"/>
            <p:cNvSpPr/>
            <p:nvPr/>
          </p:nvSpPr>
          <p:spPr>
            <a:xfrm>
              <a:off x="1425728" y="52954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399" name="tx399"/>
            <p:cNvSpPr/>
            <p:nvPr/>
          </p:nvSpPr>
          <p:spPr>
            <a:xfrm>
              <a:off x="1669104" y="54126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00" name="tx400"/>
            <p:cNvSpPr/>
            <p:nvPr/>
          </p:nvSpPr>
          <p:spPr>
            <a:xfrm>
              <a:off x="1912481" y="5397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01" name="rc401"/>
            <p:cNvSpPr/>
            <p:nvPr/>
          </p:nvSpPr>
          <p:spPr>
            <a:xfrm>
              <a:off x="2103203" y="875080"/>
              <a:ext cx="1338570" cy="584946"/>
            </a:xfrm>
            <a:prstGeom prst="rect">
              <a:avLst/>
            </a:prstGeom>
            <a:solidFill>
              <a:srgbClr val="EBEBEB">
                <a:alpha val="100000"/>
              </a:srgbClr>
            </a:solidFill>
          </p:spPr>
          <p:txBody>
            <a:bodyPr/>
            <a:lstStyle/>
            <a:p/>
          </p:txBody>
        </p:sp>
        <p:sp>
          <p:nvSpPr>
            <p:cNvPr id="402" name="pl402"/>
            <p:cNvSpPr/>
            <p:nvPr/>
          </p:nvSpPr>
          <p:spPr>
            <a:xfrm>
              <a:off x="2103203" y="138912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03" name="pl403"/>
            <p:cNvSpPr/>
            <p:nvPr/>
          </p:nvSpPr>
          <p:spPr>
            <a:xfrm>
              <a:off x="2103203" y="121868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04" name="pl404"/>
            <p:cNvSpPr/>
            <p:nvPr/>
          </p:nvSpPr>
          <p:spPr>
            <a:xfrm>
              <a:off x="2103203" y="104824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05" name="pl405"/>
            <p:cNvSpPr/>
            <p:nvPr/>
          </p:nvSpPr>
          <p:spPr>
            <a:xfrm>
              <a:off x="2103203" y="87780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06" name="pl406"/>
            <p:cNvSpPr/>
            <p:nvPr/>
          </p:nvSpPr>
          <p:spPr>
            <a:xfrm>
              <a:off x="2285736"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07" name="pl407"/>
            <p:cNvSpPr/>
            <p:nvPr/>
          </p:nvSpPr>
          <p:spPr>
            <a:xfrm>
              <a:off x="2529112"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08" name="pl408"/>
            <p:cNvSpPr/>
            <p:nvPr/>
          </p:nvSpPr>
          <p:spPr>
            <a:xfrm>
              <a:off x="2772489"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09" name="pl409"/>
            <p:cNvSpPr/>
            <p:nvPr/>
          </p:nvSpPr>
          <p:spPr>
            <a:xfrm>
              <a:off x="3015865"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10" name="pl410"/>
            <p:cNvSpPr/>
            <p:nvPr/>
          </p:nvSpPr>
          <p:spPr>
            <a:xfrm>
              <a:off x="3259241"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11" name="pl411"/>
            <p:cNvSpPr/>
            <p:nvPr/>
          </p:nvSpPr>
          <p:spPr>
            <a:xfrm>
              <a:off x="2103203" y="130390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12" name="pl412"/>
            <p:cNvSpPr/>
            <p:nvPr/>
          </p:nvSpPr>
          <p:spPr>
            <a:xfrm>
              <a:off x="2103203" y="113346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13" name="pl413"/>
            <p:cNvSpPr/>
            <p:nvPr/>
          </p:nvSpPr>
          <p:spPr>
            <a:xfrm>
              <a:off x="2103203" y="9630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14" name="pl414"/>
            <p:cNvSpPr/>
            <p:nvPr/>
          </p:nvSpPr>
          <p:spPr>
            <a:xfrm>
              <a:off x="216404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5" name="pl415"/>
            <p:cNvSpPr/>
            <p:nvPr/>
          </p:nvSpPr>
          <p:spPr>
            <a:xfrm>
              <a:off x="240742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6" name="pl416"/>
            <p:cNvSpPr/>
            <p:nvPr/>
          </p:nvSpPr>
          <p:spPr>
            <a:xfrm>
              <a:off x="265080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2894177"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3137553"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338093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2164048"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421" name="pl421"/>
            <p:cNvSpPr/>
            <p:nvPr/>
          </p:nvSpPr>
          <p:spPr>
            <a:xfrm>
              <a:off x="2164048" y="1262999"/>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40651" cap="flat">
              <a:solidFill>
                <a:srgbClr val="BEBEBE">
                  <a:alpha val="69803"/>
                </a:srgbClr>
              </a:solidFill>
              <a:prstDash val="solid"/>
              <a:round/>
            </a:ln>
          </p:spPr>
          <p:txBody>
            <a:bodyPr/>
            <a:lstStyle/>
            <a:p/>
          </p:txBody>
        </p:sp>
        <p:sp>
          <p:nvSpPr>
            <p:cNvPr id="422" name="pl422"/>
            <p:cNvSpPr/>
            <p:nvPr/>
          </p:nvSpPr>
          <p:spPr>
            <a:xfrm>
              <a:off x="2164048" y="124254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423" name="pl423"/>
            <p:cNvSpPr/>
            <p:nvPr/>
          </p:nvSpPr>
          <p:spPr>
            <a:xfrm>
              <a:off x="2164048" y="1262999"/>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424" name="pl424"/>
            <p:cNvSpPr/>
            <p:nvPr/>
          </p:nvSpPr>
          <p:spPr>
            <a:xfrm>
              <a:off x="2164048" y="118118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425" name="pl425"/>
            <p:cNvSpPr/>
            <p:nvPr/>
          </p:nvSpPr>
          <p:spPr>
            <a:xfrm>
              <a:off x="2164048" y="122891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426" name="pl426"/>
            <p:cNvSpPr/>
            <p:nvPr/>
          </p:nvSpPr>
          <p:spPr>
            <a:xfrm>
              <a:off x="2164048" y="122891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427" name="pl427"/>
            <p:cNvSpPr/>
            <p:nvPr/>
          </p:nvSpPr>
          <p:spPr>
            <a:xfrm>
              <a:off x="2164048" y="124936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428" name="pl428"/>
            <p:cNvSpPr/>
            <p:nvPr/>
          </p:nvSpPr>
          <p:spPr>
            <a:xfrm>
              <a:off x="2164048" y="123572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429" name="pl429"/>
            <p:cNvSpPr/>
            <p:nvPr/>
          </p:nvSpPr>
          <p:spPr>
            <a:xfrm>
              <a:off x="2164048" y="1276634"/>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430" name="pl430"/>
            <p:cNvSpPr/>
            <p:nvPr/>
          </p:nvSpPr>
          <p:spPr>
            <a:xfrm>
              <a:off x="2164048" y="125618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431" name="pl431"/>
            <p:cNvSpPr/>
            <p:nvPr/>
          </p:nvSpPr>
          <p:spPr>
            <a:xfrm>
              <a:off x="2164048" y="1276634"/>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432" name="pl432"/>
            <p:cNvSpPr/>
            <p:nvPr/>
          </p:nvSpPr>
          <p:spPr>
            <a:xfrm>
              <a:off x="2164048" y="124936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433" name="pl433"/>
            <p:cNvSpPr/>
            <p:nvPr/>
          </p:nvSpPr>
          <p:spPr>
            <a:xfrm>
              <a:off x="2164048" y="129708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434" name="pl434"/>
            <p:cNvSpPr/>
            <p:nvPr/>
          </p:nvSpPr>
          <p:spPr>
            <a:xfrm>
              <a:off x="2164048" y="1201641"/>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435" name="pl435"/>
            <p:cNvSpPr/>
            <p:nvPr/>
          </p:nvSpPr>
          <p:spPr>
            <a:xfrm>
              <a:off x="2164048" y="122891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436" name="pl436"/>
            <p:cNvSpPr/>
            <p:nvPr/>
          </p:nvSpPr>
          <p:spPr>
            <a:xfrm>
              <a:off x="2164048" y="118800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437" name="pl437"/>
            <p:cNvSpPr/>
            <p:nvPr/>
          </p:nvSpPr>
          <p:spPr>
            <a:xfrm>
              <a:off x="2164048" y="118800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438" name="pl438"/>
            <p:cNvSpPr/>
            <p:nvPr/>
          </p:nvSpPr>
          <p:spPr>
            <a:xfrm>
              <a:off x="2164048" y="118800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439" name="pl439"/>
            <p:cNvSpPr/>
            <p:nvPr/>
          </p:nvSpPr>
          <p:spPr>
            <a:xfrm>
              <a:off x="2164048" y="123572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440" name="pl440"/>
            <p:cNvSpPr/>
            <p:nvPr/>
          </p:nvSpPr>
          <p:spPr>
            <a:xfrm>
              <a:off x="2164048" y="128345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441" name="pl441"/>
            <p:cNvSpPr/>
            <p:nvPr/>
          </p:nvSpPr>
          <p:spPr>
            <a:xfrm>
              <a:off x="2164048" y="118118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442" name="pl442"/>
            <p:cNvSpPr/>
            <p:nvPr/>
          </p:nvSpPr>
          <p:spPr>
            <a:xfrm>
              <a:off x="2164048" y="1276634"/>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443" name="pl443"/>
            <p:cNvSpPr/>
            <p:nvPr/>
          </p:nvSpPr>
          <p:spPr>
            <a:xfrm>
              <a:off x="2164048" y="123572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444" name="pl444"/>
            <p:cNvSpPr/>
            <p:nvPr/>
          </p:nvSpPr>
          <p:spPr>
            <a:xfrm>
              <a:off x="2164048" y="1201641"/>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445" name="pl445"/>
            <p:cNvSpPr/>
            <p:nvPr/>
          </p:nvSpPr>
          <p:spPr>
            <a:xfrm>
              <a:off x="2164048" y="1262999"/>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446" name="pl446"/>
            <p:cNvSpPr/>
            <p:nvPr/>
          </p:nvSpPr>
          <p:spPr>
            <a:xfrm>
              <a:off x="2164048" y="120845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447" name="pl447"/>
            <p:cNvSpPr/>
            <p:nvPr/>
          </p:nvSpPr>
          <p:spPr>
            <a:xfrm>
              <a:off x="2164048" y="107210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448" name="pl448"/>
            <p:cNvSpPr/>
            <p:nvPr/>
          </p:nvSpPr>
          <p:spPr>
            <a:xfrm>
              <a:off x="2164048" y="116755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449" name="pl449"/>
            <p:cNvSpPr/>
            <p:nvPr/>
          </p:nvSpPr>
          <p:spPr>
            <a:xfrm>
              <a:off x="2164048" y="1276634"/>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450" name="pl450"/>
            <p:cNvSpPr/>
            <p:nvPr/>
          </p:nvSpPr>
          <p:spPr>
            <a:xfrm>
              <a:off x="2164048" y="1215276"/>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451" name="pl451"/>
            <p:cNvSpPr/>
            <p:nvPr/>
          </p:nvSpPr>
          <p:spPr>
            <a:xfrm>
              <a:off x="2164048" y="124936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452" name="pl452"/>
            <p:cNvSpPr/>
            <p:nvPr/>
          </p:nvSpPr>
          <p:spPr>
            <a:xfrm>
              <a:off x="2164048" y="111301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453" name="pl453"/>
            <p:cNvSpPr/>
            <p:nvPr/>
          </p:nvSpPr>
          <p:spPr>
            <a:xfrm>
              <a:off x="2164048" y="124254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454" name="pl454"/>
            <p:cNvSpPr/>
            <p:nvPr/>
          </p:nvSpPr>
          <p:spPr>
            <a:xfrm>
              <a:off x="2164048" y="125618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455" name="pl455"/>
            <p:cNvSpPr/>
            <p:nvPr/>
          </p:nvSpPr>
          <p:spPr>
            <a:xfrm>
              <a:off x="2164048" y="126981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456" name="pl456"/>
            <p:cNvSpPr/>
            <p:nvPr/>
          </p:nvSpPr>
          <p:spPr>
            <a:xfrm>
              <a:off x="2164048" y="122209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457" name="pl457"/>
            <p:cNvSpPr/>
            <p:nvPr/>
          </p:nvSpPr>
          <p:spPr>
            <a:xfrm>
              <a:off x="2164048"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458" name="pl458"/>
            <p:cNvSpPr/>
            <p:nvPr/>
          </p:nvSpPr>
          <p:spPr>
            <a:xfrm>
              <a:off x="2164048" y="1262999"/>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40651" cap="flat">
              <a:solidFill>
                <a:srgbClr val="000000">
                  <a:alpha val="100000"/>
                </a:srgbClr>
              </a:solidFill>
              <a:prstDash val="solid"/>
              <a:round/>
            </a:ln>
          </p:spPr>
          <p:txBody>
            <a:bodyPr/>
            <a:lstStyle/>
            <a:p/>
          </p:txBody>
        </p:sp>
        <p:sp>
          <p:nvSpPr>
            <p:cNvPr id="459" name="pl459"/>
            <p:cNvSpPr/>
            <p:nvPr/>
          </p:nvSpPr>
          <p:spPr>
            <a:xfrm>
              <a:off x="2164048" y="1262999"/>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F17E4F">
                  <a:alpha val="100000"/>
                </a:srgbClr>
              </a:solidFill>
              <a:prstDash val="solid"/>
              <a:round/>
            </a:ln>
          </p:spPr>
          <p:txBody>
            <a:bodyPr/>
            <a:lstStyle/>
            <a:p/>
          </p:txBody>
        </p:sp>
        <p:sp>
          <p:nvSpPr>
            <p:cNvPr id="460" name="pl460"/>
            <p:cNvSpPr/>
            <p:nvPr/>
          </p:nvSpPr>
          <p:spPr>
            <a:xfrm>
              <a:off x="2103203" y="130390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461" name="tx461"/>
            <p:cNvSpPr/>
            <p:nvPr/>
          </p:nvSpPr>
          <p:spPr>
            <a:xfrm>
              <a:off x="2115853" y="115970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2" name="tx462"/>
            <p:cNvSpPr/>
            <p:nvPr/>
          </p:nvSpPr>
          <p:spPr>
            <a:xfrm>
              <a:off x="2377279" y="11338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63" name="tx463"/>
            <p:cNvSpPr/>
            <p:nvPr/>
          </p:nvSpPr>
          <p:spPr>
            <a:xfrm>
              <a:off x="2620655" y="11188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64" name="tx464"/>
            <p:cNvSpPr/>
            <p:nvPr/>
          </p:nvSpPr>
          <p:spPr>
            <a:xfrm>
              <a:off x="2864032" y="11269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65" name="tx465"/>
            <p:cNvSpPr/>
            <p:nvPr/>
          </p:nvSpPr>
          <p:spPr>
            <a:xfrm>
              <a:off x="3107408" y="10984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66" name="tx466"/>
            <p:cNvSpPr/>
            <p:nvPr/>
          </p:nvSpPr>
          <p:spPr>
            <a:xfrm>
              <a:off x="3332735" y="116821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67" name="rc467"/>
            <p:cNvSpPr/>
            <p:nvPr/>
          </p:nvSpPr>
          <p:spPr>
            <a:xfrm>
              <a:off x="2103203" y="1744477"/>
              <a:ext cx="1338570" cy="584946"/>
            </a:xfrm>
            <a:prstGeom prst="rect">
              <a:avLst/>
            </a:prstGeom>
            <a:solidFill>
              <a:srgbClr val="EBEBEB">
                <a:alpha val="100000"/>
              </a:srgbClr>
            </a:solidFill>
          </p:spPr>
          <p:txBody>
            <a:bodyPr/>
            <a:lstStyle/>
            <a:p/>
          </p:txBody>
        </p:sp>
        <p:sp>
          <p:nvSpPr>
            <p:cNvPr id="468" name="pl468"/>
            <p:cNvSpPr/>
            <p:nvPr/>
          </p:nvSpPr>
          <p:spPr>
            <a:xfrm>
              <a:off x="2103203" y="225852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69" name="pl469"/>
            <p:cNvSpPr/>
            <p:nvPr/>
          </p:nvSpPr>
          <p:spPr>
            <a:xfrm>
              <a:off x="2103203" y="20880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70" name="pl470"/>
            <p:cNvSpPr/>
            <p:nvPr/>
          </p:nvSpPr>
          <p:spPr>
            <a:xfrm>
              <a:off x="2103203" y="191764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71" name="pl471"/>
            <p:cNvSpPr/>
            <p:nvPr/>
          </p:nvSpPr>
          <p:spPr>
            <a:xfrm>
              <a:off x="2103203" y="174720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472" name="pl472"/>
            <p:cNvSpPr/>
            <p:nvPr/>
          </p:nvSpPr>
          <p:spPr>
            <a:xfrm>
              <a:off x="2285736"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73" name="pl473"/>
            <p:cNvSpPr/>
            <p:nvPr/>
          </p:nvSpPr>
          <p:spPr>
            <a:xfrm>
              <a:off x="2529112"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74" name="pl474"/>
            <p:cNvSpPr/>
            <p:nvPr/>
          </p:nvSpPr>
          <p:spPr>
            <a:xfrm>
              <a:off x="2772489"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75" name="pl475"/>
            <p:cNvSpPr/>
            <p:nvPr/>
          </p:nvSpPr>
          <p:spPr>
            <a:xfrm>
              <a:off x="3015865"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76" name="pl476"/>
            <p:cNvSpPr/>
            <p:nvPr/>
          </p:nvSpPr>
          <p:spPr>
            <a:xfrm>
              <a:off x="3259241"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477" name="pl477"/>
            <p:cNvSpPr/>
            <p:nvPr/>
          </p:nvSpPr>
          <p:spPr>
            <a:xfrm>
              <a:off x="2103203" y="217330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78" name="pl478"/>
            <p:cNvSpPr/>
            <p:nvPr/>
          </p:nvSpPr>
          <p:spPr>
            <a:xfrm>
              <a:off x="2103203" y="200286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79" name="pl479"/>
            <p:cNvSpPr/>
            <p:nvPr/>
          </p:nvSpPr>
          <p:spPr>
            <a:xfrm>
              <a:off x="2103203" y="18324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480" name="pl480"/>
            <p:cNvSpPr/>
            <p:nvPr/>
          </p:nvSpPr>
          <p:spPr>
            <a:xfrm>
              <a:off x="216404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240742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265080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83" name="pl483"/>
            <p:cNvSpPr/>
            <p:nvPr/>
          </p:nvSpPr>
          <p:spPr>
            <a:xfrm>
              <a:off x="2894177"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84" name="pl484"/>
            <p:cNvSpPr/>
            <p:nvPr/>
          </p:nvSpPr>
          <p:spPr>
            <a:xfrm>
              <a:off x="3137553"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85" name="pl485"/>
            <p:cNvSpPr/>
            <p:nvPr/>
          </p:nvSpPr>
          <p:spPr>
            <a:xfrm>
              <a:off x="338093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486" name="pl486"/>
            <p:cNvSpPr/>
            <p:nvPr/>
          </p:nvSpPr>
          <p:spPr>
            <a:xfrm>
              <a:off x="2164048"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487" name="pl487"/>
            <p:cNvSpPr/>
            <p:nvPr/>
          </p:nvSpPr>
          <p:spPr>
            <a:xfrm>
              <a:off x="2164048" y="2146031"/>
              <a:ext cx="1216881" cy="13635"/>
            </a:xfrm>
            <a:custGeom>
              <a:avLst/>
              <a:pathLst>
                <a:path w="1216881" h="13635">
                  <a:moveTo>
                    <a:pt x="0" y="0"/>
                  </a:moveTo>
                  <a:lnTo>
                    <a:pt x="243376" y="0"/>
                  </a:lnTo>
                  <a:lnTo>
                    <a:pt x="486752" y="0"/>
                  </a:lnTo>
                  <a:lnTo>
                    <a:pt x="730129" y="0"/>
                  </a:lnTo>
                  <a:lnTo>
                    <a:pt x="973505" y="13635"/>
                  </a:lnTo>
                  <a:lnTo>
                    <a:pt x="1216881" y="13635"/>
                  </a:lnTo>
                </a:path>
              </a:pathLst>
            </a:custGeom>
            <a:ln w="40651" cap="flat">
              <a:solidFill>
                <a:srgbClr val="BEBEBE">
                  <a:alpha val="69803"/>
                </a:srgbClr>
              </a:solidFill>
              <a:prstDash val="solid"/>
              <a:round/>
            </a:ln>
          </p:spPr>
          <p:txBody>
            <a:bodyPr/>
            <a:lstStyle/>
            <a:p/>
          </p:txBody>
        </p:sp>
        <p:sp>
          <p:nvSpPr>
            <p:cNvPr id="488" name="pl488"/>
            <p:cNvSpPr/>
            <p:nvPr/>
          </p:nvSpPr>
          <p:spPr>
            <a:xfrm>
              <a:off x="2164048" y="211194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489" name="pl489"/>
            <p:cNvSpPr/>
            <p:nvPr/>
          </p:nvSpPr>
          <p:spPr>
            <a:xfrm>
              <a:off x="2164048" y="213239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490" name="pl490"/>
            <p:cNvSpPr/>
            <p:nvPr/>
          </p:nvSpPr>
          <p:spPr>
            <a:xfrm>
              <a:off x="2164048" y="205058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491" name="pl491"/>
            <p:cNvSpPr/>
            <p:nvPr/>
          </p:nvSpPr>
          <p:spPr>
            <a:xfrm>
              <a:off x="2164048" y="209830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492" name="pl492"/>
            <p:cNvSpPr/>
            <p:nvPr/>
          </p:nvSpPr>
          <p:spPr>
            <a:xfrm>
              <a:off x="2164048" y="209830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493" name="pl493"/>
            <p:cNvSpPr/>
            <p:nvPr/>
          </p:nvSpPr>
          <p:spPr>
            <a:xfrm>
              <a:off x="2164048" y="211876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494" name="pl494"/>
            <p:cNvSpPr/>
            <p:nvPr/>
          </p:nvSpPr>
          <p:spPr>
            <a:xfrm>
              <a:off x="2164048" y="210512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495" name="pl495"/>
            <p:cNvSpPr/>
            <p:nvPr/>
          </p:nvSpPr>
          <p:spPr>
            <a:xfrm>
              <a:off x="2164048" y="214603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496" name="pl496"/>
            <p:cNvSpPr/>
            <p:nvPr/>
          </p:nvSpPr>
          <p:spPr>
            <a:xfrm>
              <a:off x="2164048" y="212557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497" name="pl497"/>
            <p:cNvSpPr/>
            <p:nvPr/>
          </p:nvSpPr>
          <p:spPr>
            <a:xfrm>
              <a:off x="2164048" y="214603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498" name="pl498"/>
            <p:cNvSpPr/>
            <p:nvPr/>
          </p:nvSpPr>
          <p:spPr>
            <a:xfrm>
              <a:off x="2164048" y="211876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499" name="pl499"/>
            <p:cNvSpPr/>
            <p:nvPr/>
          </p:nvSpPr>
          <p:spPr>
            <a:xfrm>
              <a:off x="2164048" y="216648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500" name="pl500"/>
            <p:cNvSpPr/>
            <p:nvPr/>
          </p:nvSpPr>
          <p:spPr>
            <a:xfrm>
              <a:off x="2164048" y="207103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501" name="pl501"/>
            <p:cNvSpPr/>
            <p:nvPr/>
          </p:nvSpPr>
          <p:spPr>
            <a:xfrm>
              <a:off x="2164048" y="209830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502" name="pl502"/>
            <p:cNvSpPr/>
            <p:nvPr/>
          </p:nvSpPr>
          <p:spPr>
            <a:xfrm>
              <a:off x="2164048" y="205740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503" name="pl503"/>
            <p:cNvSpPr/>
            <p:nvPr/>
          </p:nvSpPr>
          <p:spPr>
            <a:xfrm>
              <a:off x="2164048" y="205740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504" name="pl504"/>
            <p:cNvSpPr/>
            <p:nvPr/>
          </p:nvSpPr>
          <p:spPr>
            <a:xfrm>
              <a:off x="2164048" y="205740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505" name="pl505"/>
            <p:cNvSpPr/>
            <p:nvPr/>
          </p:nvSpPr>
          <p:spPr>
            <a:xfrm>
              <a:off x="2164048" y="210512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506" name="pl506"/>
            <p:cNvSpPr/>
            <p:nvPr/>
          </p:nvSpPr>
          <p:spPr>
            <a:xfrm>
              <a:off x="2164048" y="2152849"/>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07" name="pl507"/>
            <p:cNvSpPr/>
            <p:nvPr/>
          </p:nvSpPr>
          <p:spPr>
            <a:xfrm>
              <a:off x="2164048" y="205058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508" name="pl508"/>
            <p:cNvSpPr/>
            <p:nvPr/>
          </p:nvSpPr>
          <p:spPr>
            <a:xfrm>
              <a:off x="2164048" y="214603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509" name="pl509"/>
            <p:cNvSpPr/>
            <p:nvPr/>
          </p:nvSpPr>
          <p:spPr>
            <a:xfrm>
              <a:off x="2164048" y="210512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510" name="pl510"/>
            <p:cNvSpPr/>
            <p:nvPr/>
          </p:nvSpPr>
          <p:spPr>
            <a:xfrm>
              <a:off x="2164048" y="207103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511" name="pl511"/>
            <p:cNvSpPr/>
            <p:nvPr/>
          </p:nvSpPr>
          <p:spPr>
            <a:xfrm>
              <a:off x="2164048" y="213239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512" name="pl512"/>
            <p:cNvSpPr/>
            <p:nvPr/>
          </p:nvSpPr>
          <p:spPr>
            <a:xfrm>
              <a:off x="2164048" y="2077856"/>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513" name="pl513"/>
            <p:cNvSpPr/>
            <p:nvPr/>
          </p:nvSpPr>
          <p:spPr>
            <a:xfrm>
              <a:off x="2164048" y="194150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514" name="pl514"/>
            <p:cNvSpPr/>
            <p:nvPr/>
          </p:nvSpPr>
          <p:spPr>
            <a:xfrm>
              <a:off x="2164048" y="203695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515" name="pl515"/>
            <p:cNvSpPr/>
            <p:nvPr/>
          </p:nvSpPr>
          <p:spPr>
            <a:xfrm>
              <a:off x="2164048" y="214603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516" name="pl516"/>
            <p:cNvSpPr/>
            <p:nvPr/>
          </p:nvSpPr>
          <p:spPr>
            <a:xfrm>
              <a:off x="2164048" y="208467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517" name="pl517"/>
            <p:cNvSpPr/>
            <p:nvPr/>
          </p:nvSpPr>
          <p:spPr>
            <a:xfrm>
              <a:off x="2164048" y="211876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518" name="pl518"/>
            <p:cNvSpPr/>
            <p:nvPr/>
          </p:nvSpPr>
          <p:spPr>
            <a:xfrm>
              <a:off x="2164048" y="198241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519" name="pl519"/>
            <p:cNvSpPr/>
            <p:nvPr/>
          </p:nvSpPr>
          <p:spPr>
            <a:xfrm>
              <a:off x="2164048" y="211194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520" name="pl520"/>
            <p:cNvSpPr/>
            <p:nvPr/>
          </p:nvSpPr>
          <p:spPr>
            <a:xfrm>
              <a:off x="2164048" y="212557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521" name="pl521"/>
            <p:cNvSpPr/>
            <p:nvPr/>
          </p:nvSpPr>
          <p:spPr>
            <a:xfrm>
              <a:off x="2164048" y="2139214"/>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522" name="pl522"/>
            <p:cNvSpPr/>
            <p:nvPr/>
          </p:nvSpPr>
          <p:spPr>
            <a:xfrm>
              <a:off x="2164048" y="2091491"/>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523" name="pl523"/>
            <p:cNvSpPr/>
            <p:nvPr/>
          </p:nvSpPr>
          <p:spPr>
            <a:xfrm>
              <a:off x="2164048"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524" name="pl524"/>
            <p:cNvSpPr/>
            <p:nvPr/>
          </p:nvSpPr>
          <p:spPr>
            <a:xfrm>
              <a:off x="2164048" y="2146031"/>
              <a:ext cx="1216881" cy="13635"/>
            </a:xfrm>
            <a:custGeom>
              <a:avLst/>
              <a:pathLst>
                <a:path w="1216881" h="13635">
                  <a:moveTo>
                    <a:pt x="0" y="0"/>
                  </a:moveTo>
                  <a:lnTo>
                    <a:pt x="243376" y="0"/>
                  </a:lnTo>
                  <a:lnTo>
                    <a:pt x="486752" y="0"/>
                  </a:lnTo>
                  <a:lnTo>
                    <a:pt x="730129" y="0"/>
                  </a:lnTo>
                  <a:lnTo>
                    <a:pt x="973505" y="13635"/>
                  </a:lnTo>
                  <a:lnTo>
                    <a:pt x="1216881" y="13635"/>
                  </a:lnTo>
                </a:path>
              </a:pathLst>
            </a:custGeom>
            <a:ln w="40651" cap="flat">
              <a:solidFill>
                <a:srgbClr val="000000">
                  <a:alpha val="100000"/>
                </a:srgbClr>
              </a:solidFill>
              <a:prstDash val="solid"/>
              <a:round/>
            </a:ln>
          </p:spPr>
          <p:txBody>
            <a:bodyPr/>
            <a:lstStyle/>
            <a:p/>
          </p:txBody>
        </p:sp>
        <p:sp>
          <p:nvSpPr>
            <p:cNvPr id="525" name="pl525"/>
            <p:cNvSpPr/>
            <p:nvPr/>
          </p:nvSpPr>
          <p:spPr>
            <a:xfrm>
              <a:off x="2164048" y="214603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A3A500">
                  <a:alpha val="100000"/>
                </a:srgbClr>
              </a:solidFill>
              <a:prstDash val="solid"/>
              <a:round/>
            </a:ln>
          </p:spPr>
          <p:txBody>
            <a:bodyPr/>
            <a:lstStyle/>
            <a:p/>
          </p:txBody>
        </p:sp>
        <p:sp>
          <p:nvSpPr>
            <p:cNvPr id="526" name="pl526"/>
            <p:cNvSpPr/>
            <p:nvPr/>
          </p:nvSpPr>
          <p:spPr>
            <a:xfrm>
              <a:off x="2103203" y="217330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527" name="tx527"/>
            <p:cNvSpPr/>
            <p:nvPr/>
          </p:nvSpPr>
          <p:spPr>
            <a:xfrm>
              <a:off x="2133903" y="19830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28" name="tx528"/>
            <p:cNvSpPr/>
            <p:nvPr/>
          </p:nvSpPr>
          <p:spPr>
            <a:xfrm>
              <a:off x="2377279" y="19830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29" name="tx529"/>
            <p:cNvSpPr/>
            <p:nvPr/>
          </p:nvSpPr>
          <p:spPr>
            <a:xfrm>
              <a:off x="2620655" y="19830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30" name="tx530"/>
            <p:cNvSpPr/>
            <p:nvPr/>
          </p:nvSpPr>
          <p:spPr>
            <a:xfrm>
              <a:off x="2864032" y="19830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31" name="tx531"/>
            <p:cNvSpPr/>
            <p:nvPr/>
          </p:nvSpPr>
          <p:spPr>
            <a:xfrm>
              <a:off x="3107408" y="19963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32" name="tx532"/>
            <p:cNvSpPr/>
            <p:nvPr/>
          </p:nvSpPr>
          <p:spPr>
            <a:xfrm>
              <a:off x="3350785" y="19963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33" name="rc533"/>
            <p:cNvSpPr/>
            <p:nvPr/>
          </p:nvSpPr>
          <p:spPr>
            <a:xfrm>
              <a:off x="2103203" y="2613875"/>
              <a:ext cx="1338570" cy="584946"/>
            </a:xfrm>
            <a:prstGeom prst="rect">
              <a:avLst/>
            </a:prstGeom>
            <a:solidFill>
              <a:srgbClr val="EBEBEB">
                <a:alpha val="100000"/>
              </a:srgbClr>
            </a:solidFill>
          </p:spPr>
          <p:txBody>
            <a:bodyPr/>
            <a:lstStyle/>
            <a:p/>
          </p:txBody>
        </p:sp>
        <p:sp>
          <p:nvSpPr>
            <p:cNvPr id="534" name="pl534"/>
            <p:cNvSpPr/>
            <p:nvPr/>
          </p:nvSpPr>
          <p:spPr>
            <a:xfrm>
              <a:off x="2103203" y="312791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35" name="pl535"/>
            <p:cNvSpPr/>
            <p:nvPr/>
          </p:nvSpPr>
          <p:spPr>
            <a:xfrm>
              <a:off x="2103203" y="29574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36" name="pl536"/>
            <p:cNvSpPr/>
            <p:nvPr/>
          </p:nvSpPr>
          <p:spPr>
            <a:xfrm>
              <a:off x="2103203" y="278704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37" name="pl537"/>
            <p:cNvSpPr/>
            <p:nvPr/>
          </p:nvSpPr>
          <p:spPr>
            <a:xfrm>
              <a:off x="2103203" y="261660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538" name="pl538"/>
            <p:cNvSpPr/>
            <p:nvPr/>
          </p:nvSpPr>
          <p:spPr>
            <a:xfrm>
              <a:off x="2285736"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39" name="pl539"/>
            <p:cNvSpPr/>
            <p:nvPr/>
          </p:nvSpPr>
          <p:spPr>
            <a:xfrm>
              <a:off x="2529112"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40" name="pl540"/>
            <p:cNvSpPr/>
            <p:nvPr/>
          </p:nvSpPr>
          <p:spPr>
            <a:xfrm>
              <a:off x="2772489"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41" name="pl541"/>
            <p:cNvSpPr/>
            <p:nvPr/>
          </p:nvSpPr>
          <p:spPr>
            <a:xfrm>
              <a:off x="3015865"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42" name="pl542"/>
            <p:cNvSpPr/>
            <p:nvPr/>
          </p:nvSpPr>
          <p:spPr>
            <a:xfrm>
              <a:off x="3259241"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543" name="pl543"/>
            <p:cNvSpPr/>
            <p:nvPr/>
          </p:nvSpPr>
          <p:spPr>
            <a:xfrm>
              <a:off x="2103203" y="304269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44" name="pl544"/>
            <p:cNvSpPr/>
            <p:nvPr/>
          </p:nvSpPr>
          <p:spPr>
            <a:xfrm>
              <a:off x="2103203" y="287226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45" name="pl545"/>
            <p:cNvSpPr/>
            <p:nvPr/>
          </p:nvSpPr>
          <p:spPr>
            <a:xfrm>
              <a:off x="2103203" y="27018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546" name="pl546"/>
            <p:cNvSpPr/>
            <p:nvPr/>
          </p:nvSpPr>
          <p:spPr>
            <a:xfrm>
              <a:off x="216404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47" name="pl547"/>
            <p:cNvSpPr/>
            <p:nvPr/>
          </p:nvSpPr>
          <p:spPr>
            <a:xfrm>
              <a:off x="240742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48" name="pl548"/>
            <p:cNvSpPr/>
            <p:nvPr/>
          </p:nvSpPr>
          <p:spPr>
            <a:xfrm>
              <a:off x="265080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49" name="pl549"/>
            <p:cNvSpPr/>
            <p:nvPr/>
          </p:nvSpPr>
          <p:spPr>
            <a:xfrm>
              <a:off x="2894177"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0" name="pl550"/>
            <p:cNvSpPr/>
            <p:nvPr/>
          </p:nvSpPr>
          <p:spPr>
            <a:xfrm>
              <a:off x="3137553"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1" name="pl551"/>
            <p:cNvSpPr/>
            <p:nvPr/>
          </p:nvSpPr>
          <p:spPr>
            <a:xfrm>
              <a:off x="338093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552" name="pl552"/>
            <p:cNvSpPr/>
            <p:nvPr/>
          </p:nvSpPr>
          <p:spPr>
            <a:xfrm>
              <a:off x="2164048"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553" name="pl553"/>
            <p:cNvSpPr/>
            <p:nvPr/>
          </p:nvSpPr>
          <p:spPr>
            <a:xfrm>
              <a:off x="2164048" y="2967706"/>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40651" cap="flat">
              <a:solidFill>
                <a:srgbClr val="BEBEBE">
                  <a:alpha val="69803"/>
                </a:srgbClr>
              </a:solidFill>
              <a:prstDash val="solid"/>
              <a:round/>
            </a:ln>
          </p:spPr>
          <p:txBody>
            <a:bodyPr/>
            <a:lstStyle/>
            <a:p/>
          </p:txBody>
        </p:sp>
        <p:sp>
          <p:nvSpPr>
            <p:cNvPr id="554" name="pl554"/>
            <p:cNvSpPr/>
            <p:nvPr/>
          </p:nvSpPr>
          <p:spPr>
            <a:xfrm>
              <a:off x="2164048" y="2981341"/>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555" name="pl555"/>
            <p:cNvSpPr/>
            <p:nvPr/>
          </p:nvSpPr>
          <p:spPr>
            <a:xfrm>
              <a:off x="2164048" y="3001793"/>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556" name="pl556"/>
            <p:cNvSpPr/>
            <p:nvPr/>
          </p:nvSpPr>
          <p:spPr>
            <a:xfrm>
              <a:off x="2164048" y="2919983"/>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557" name="pl557"/>
            <p:cNvSpPr/>
            <p:nvPr/>
          </p:nvSpPr>
          <p:spPr>
            <a:xfrm>
              <a:off x="2164048" y="2967706"/>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558" name="pl558"/>
            <p:cNvSpPr/>
            <p:nvPr/>
          </p:nvSpPr>
          <p:spPr>
            <a:xfrm>
              <a:off x="2164048" y="2967706"/>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559" name="pl559"/>
            <p:cNvSpPr/>
            <p:nvPr/>
          </p:nvSpPr>
          <p:spPr>
            <a:xfrm>
              <a:off x="2164048" y="2988158"/>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560" name="pl560"/>
            <p:cNvSpPr/>
            <p:nvPr/>
          </p:nvSpPr>
          <p:spPr>
            <a:xfrm>
              <a:off x="2164048" y="2974523"/>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561" name="pl561"/>
            <p:cNvSpPr/>
            <p:nvPr/>
          </p:nvSpPr>
          <p:spPr>
            <a:xfrm>
              <a:off x="2164048" y="3015429"/>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562" name="pl562"/>
            <p:cNvSpPr/>
            <p:nvPr/>
          </p:nvSpPr>
          <p:spPr>
            <a:xfrm>
              <a:off x="2164048" y="2994976"/>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563" name="pl563"/>
            <p:cNvSpPr/>
            <p:nvPr/>
          </p:nvSpPr>
          <p:spPr>
            <a:xfrm>
              <a:off x="2164048" y="3015429"/>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564" name="pl564"/>
            <p:cNvSpPr/>
            <p:nvPr/>
          </p:nvSpPr>
          <p:spPr>
            <a:xfrm>
              <a:off x="2164048" y="2988158"/>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565" name="pl565"/>
            <p:cNvSpPr/>
            <p:nvPr/>
          </p:nvSpPr>
          <p:spPr>
            <a:xfrm>
              <a:off x="2164048" y="3035881"/>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566" name="pl566"/>
            <p:cNvSpPr/>
            <p:nvPr/>
          </p:nvSpPr>
          <p:spPr>
            <a:xfrm>
              <a:off x="2164048" y="2940435"/>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567" name="pl567"/>
            <p:cNvSpPr/>
            <p:nvPr/>
          </p:nvSpPr>
          <p:spPr>
            <a:xfrm>
              <a:off x="2164048" y="2967706"/>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568" name="pl568"/>
            <p:cNvSpPr/>
            <p:nvPr/>
          </p:nvSpPr>
          <p:spPr>
            <a:xfrm>
              <a:off x="2164048" y="2926800"/>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569" name="pl569"/>
            <p:cNvSpPr/>
            <p:nvPr/>
          </p:nvSpPr>
          <p:spPr>
            <a:xfrm>
              <a:off x="2164048" y="2926800"/>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570" name="pl570"/>
            <p:cNvSpPr/>
            <p:nvPr/>
          </p:nvSpPr>
          <p:spPr>
            <a:xfrm>
              <a:off x="2164048" y="2926800"/>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571" name="pl571"/>
            <p:cNvSpPr/>
            <p:nvPr/>
          </p:nvSpPr>
          <p:spPr>
            <a:xfrm>
              <a:off x="2164048" y="2974523"/>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572" name="pl572"/>
            <p:cNvSpPr/>
            <p:nvPr/>
          </p:nvSpPr>
          <p:spPr>
            <a:xfrm>
              <a:off x="2164048" y="3022246"/>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573" name="pl573"/>
            <p:cNvSpPr/>
            <p:nvPr/>
          </p:nvSpPr>
          <p:spPr>
            <a:xfrm>
              <a:off x="2164048" y="2919983"/>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574" name="pl574"/>
            <p:cNvSpPr/>
            <p:nvPr/>
          </p:nvSpPr>
          <p:spPr>
            <a:xfrm>
              <a:off x="2164048" y="3015429"/>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575" name="pl575"/>
            <p:cNvSpPr/>
            <p:nvPr/>
          </p:nvSpPr>
          <p:spPr>
            <a:xfrm>
              <a:off x="2164048" y="2974523"/>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576" name="pl576"/>
            <p:cNvSpPr/>
            <p:nvPr/>
          </p:nvSpPr>
          <p:spPr>
            <a:xfrm>
              <a:off x="2164048" y="2940435"/>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577" name="pl577"/>
            <p:cNvSpPr/>
            <p:nvPr/>
          </p:nvSpPr>
          <p:spPr>
            <a:xfrm>
              <a:off x="2164048" y="3001793"/>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578" name="pl578"/>
            <p:cNvSpPr/>
            <p:nvPr/>
          </p:nvSpPr>
          <p:spPr>
            <a:xfrm>
              <a:off x="2164048" y="2947253"/>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579" name="pl579"/>
            <p:cNvSpPr/>
            <p:nvPr/>
          </p:nvSpPr>
          <p:spPr>
            <a:xfrm>
              <a:off x="2164048" y="2810902"/>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580" name="pl580"/>
            <p:cNvSpPr/>
            <p:nvPr/>
          </p:nvSpPr>
          <p:spPr>
            <a:xfrm>
              <a:off x="2164048" y="2906348"/>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581" name="pl581"/>
            <p:cNvSpPr/>
            <p:nvPr/>
          </p:nvSpPr>
          <p:spPr>
            <a:xfrm>
              <a:off x="2164048" y="3015429"/>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582" name="pl582"/>
            <p:cNvSpPr/>
            <p:nvPr/>
          </p:nvSpPr>
          <p:spPr>
            <a:xfrm>
              <a:off x="2164048" y="2954071"/>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583" name="pl583"/>
            <p:cNvSpPr/>
            <p:nvPr/>
          </p:nvSpPr>
          <p:spPr>
            <a:xfrm>
              <a:off x="2164048" y="2988158"/>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584" name="pl584"/>
            <p:cNvSpPr/>
            <p:nvPr/>
          </p:nvSpPr>
          <p:spPr>
            <a:xfrm>
              <a:off x="2164048" y="2851807"/>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585" name="pl585"/>
            <p:cNvSpPr/>
            <p:nvPr/>
          </p:nvSpPr>
          <p:spPr>
            <a:xfrm>
              <a:off x="2164048" y="2981341"/>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586" name="pl586"/>
            <p:cNvSpPr/>
            <p:nvPr/>
          </p:nvSpPr>
          <p:spPr>
            <a:xfrm>
              <a:off x="2164048" y="2994976"/>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587" name="pl587"/>
            <p:cNvSpPr/>
            <p:nvPr/>
          </p:nvSpPr>
          <p:spPr>
            <a:xfrm>
              <a:off x="2164048" y="3008611"/>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588" name="pl588"/>
            <p:cNvSpPr/>
            <p:nvPr/>
          </p:nvSpPr>
          <p:spPr>
            <a:xfrm>
              <a:off x="2164048" y="2960888"/>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589" name="pl589"/>
            <p:cNvSpPr/>
            <p:nvPr/>
          </p:nvSpPr>
          <p:spPr>
            <a:xfrm>
              <a:off x="2164048"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590" name="pl590"/>
            <p:cNvSpPr/>
            <p:nvPr/>
          </p:nvSpPr>
          <p:spPr>
            <a:xfrm>
              <a:off x="2164048" y="2967706"/>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40651" cap="flat">
              <a:solidFill>
                <a:srgbClr val="000000">
                  <a:alpha val="100000"/>
                </a:srgbClr>
              </a:solidFill>
              <a:prstDash val="solid"/>
              <a:round/>
            </a:ln>
          </p:spPr>
          <p:txBody>
            <a:bodyPr/>
            <a:lstStyle/>
            <a:p/>
          </p:txBody>
        </p:sp>
        <p:sp>
          <p:nvSpPr>
            <p:cNvPr id="591" name="pl591"/>
            <p:cNvSpPr/>
            <p:nvPr/>
          </p:nvSpPr>
          <p:spPr>
            <a:xfrm>
              <a:off x="2164048" y="2967706"/>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00BD64">
                  <a:alpha val="100000"/>
                </a:srgbClr>
              </a:solidFill>
              <a:prstDash val="solid"/>
              <a:round/>
            </a:ln>
          </p:spPr>
          <p:txBody>
            <a:bodyPr/>
            <a:lstStyle/>
            <a:p/>
          </p:txBody>
        </p:sp>
        <p:sp>
          <p:nvSpPr>
            <p:cNvPr id="592" name="pl592"/>
            <p:cNvSpPr/>
            <p:nvPr/>
          </p:nvSpPr>
          <p:spPr>
            <a:xfrm>
              <a:off x="2103203" y="3042699"/>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593" name="tx593"/>
            <p:cNvSpPr/>
            <p:nvPr/>
          </p:nvSpPr>
          <p:spPr>
            <a:xfrm>
              <a:off x="2133903" y="283302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94" name="tx594"/>
            <p:cNvSpPr/>
            <p:nvPr/>
          </p:nvSpPr>
          <p:spPr>
            <a:xfrm>
              <a:off x="2377279" y="28781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95" name="tx595"/>
            <p:cNvSpPr/>
            <p:nvPr/>
          </p:nvSpPr>
          <p:spPr>
            <a:xfrm>
              <a:off x="2620655" y="28453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6" name="tx596"/>
            <p:cNvSpPr/>
            <p:nvPr/>
          </p:nvSpPr>
          <p:spPr>
            <a:xfrm>
              <a:off x="2833887" y="28044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597" name="tx597"/>
            <p:cNvSpPr/>
            <p:nvPr/>
          </p:nvSpPr>
          <p:spPr>
            <a:xfrm>
              <a:off x="3107408" y="282356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98" name="tx598"/>
            <p:cNvSpPr/>
            <p:nvPr/>
          </p:nvSpPr>
          <p:spPr>
            <a:xfrm>
              <a:off x="3350785" y="28453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9" name="rc599"/>
            <p:cNvSpPr/>
            <p:nvPr/>
          </p:nvSpPr>
          <p:spPr>
            <a:xfrm>
              <a:off x="2103203" y="3483272"/>
              <a:ext cx="1338570" cy="584946"/>
            </a:xfrm>
            <a:prstGeom prst="rect">
              <a:avLst/>
            </a:prstGeom>
            <a:solidFill>
              <a:srgbClr val="EBEBEB">
                <a:alpha val="100000"/>
              </a:srgbClr>
            </a:solidFill>
          </p:spPr>
          <p:txBody>
            <a:bodyPr/>
            <a:lstStyle/>
            <a:p/>
          </p:txBody>
        </p:sp>
        <p:sp>
          <p:nvSpPr>
            <p:cNvPr id="600" name="pl600"/>
            <p:cNvSpPr/>
            <p:nvPr/>
          </p:nvSpPr>
          <p:spPr>
            <a:xfrm>
              <a:off x="2103203" y="399731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01" name="pl601"/>
            <p:cNvSpPr/>
            <p:nvPr/>
          </p:nvSpPr>
          <p:spPr>
            <a:xfrm>
              <a:off x="2103203" y="38268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02" name="pl602"/>
            <p:cNvSpPr/>
            <p:nvPr/>
          </p:nvSpPr>
          <p:spPr>
            <a:xfrm>
              <a:off x="2103203" y="365643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03" name="pl603"/>
            <p:cNvSpPr/>
            <p:nvPr/>
          </p:nvSpPr>
          <p:spPr>
            <a:xfrm>
              <a:off x="2103203" y="348599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04" name="pl604"/>
            <p:cNvSpPr/>
            <p:nvPr/>
          </p:nvSpPr>
          <p:spPr>
            <a:xfrm>
              <a:off x="2285736"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05" name="pl605"/>
            <p:cNvSpPr/>
            <p:nvPr/>
          </p:nvSpPr>
          <p:spPr>
            <a:xfrm>
              <a:off x="2529112"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06" name="pl606"/>
            <p:cNvSpPr/>
            <p:nvPr/>
          </p:nvSpPr>
          <p:spPr>
            <a:xfrm>
              <a:off x="2772489"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07" name="pl607"/>
            <p:cNvSpPr/>
            <p:nvPr/>
          </p:nvSpPr>
          <p:spPr>
            <a:xfrm>
              <a:off x="3015865"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08" name="pl608"/>
            <p:cNvSpPr/>
            <p:nvPr/>
          </p:nvSpPr>
          <p:spPr>
            <a:xfrm>
              <a:off x="3259241"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09" name="pl609"/>
            <p:cNvSpPr/>
            <p:nvPr/>
          </p:nvSpPr>
          <p:spPr>
            <a:xfrm>
              <a:off x="2103203" y="391209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10" name="pl610"/>
            <p:cNvSpPr/>
            <p:nvPr/>
          </p:nvSpPr>
          <p:spPr>
            <a:xfrm>
              <a:off x="2103203" y="374165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11" name="pl611"/>
            <p:cNvSpPr/>
            <p:nvPr/>
          </p:nvSpPr>
          <p:spPr>
            <a:xfrm>
              <a:off x="2103203" y="357121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12" name="pl612"/>
            <p:cNvSpPr/>
            <p:nvPr/>
          </p:nvSpPr>
          <p:spPr>
            <a:xfrm>
              <a:off x="216404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3" name="pl613"/>
            <p:cNvSpPr/>
            <p:nvPr/>
          </p:nvSpPr>
          <p:spPr>
            <a:xfrm>
              <a:off x="240742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4" name="pl614"/>
            <p:cNvSpPr/>
            <p:nvPr/>
          </p:nvSpPr>
          <p:spPr>
            <a:xfrm>
              <a:off x="265080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5" name="pl615"/>
            <p:cNvSpPr/>
            <p:nvPr/>
          </p:nvSpPr>
          <p:spPr>
            <a:xfrm>
              <a:off x="2894177"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6" name="pl616"/>
            <p:cNvSpPr/>
            <p:nvPr/>
          </p:nvSpPr>
          <p:spPr>
            <a:xfrm>
              <a:off x="3137553"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338093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2164048"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619" name="pl619"/>
            <p:cNvSpPr/>
            <p:nvPr/>
          </p:nvSpPr>
          <p:spPr>
            <a:xfrm>
              <a:off x="2164048" y="3789380"/>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40651" cap="flat">
              <a:solidFill>
                <a:srgbClr val="BEBEBE">
                  <a:alpha val="69803"/>
                </a:srgbClr>
              </a:solidFill>
              <a:prstDash val="solid"/>
              <a:round/>
            </a:ln>
          </p:spPr>
          <p:txBody>
            <a:bodyPr/>
            <a:lstStyle/>
            <a:p/>
          </p:txBody>
        </p:sp>
        <p:sp>
          <p:nvSpPr>
            <p:cNvPr id="620" name="pl620"/>
            <p:cNvSpPr/>
            <p:nvPr/>
          </p:nvSpPr>
          <p:spPr>
            <a:xfrm>
              <a:off x="2164048" y="3850738"/>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621" name="pl621"/>
            <p:cNvSpPr/>
            <p:nvPr/>
          </p:nvSpPr>
          <p:spPr>
            <a:xfrm>
              <a:off x="2164048" y="3871191"/>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622" name="pl622"/>
            <p:cNvSpPr/>
            <p:nvPr/>
          </p:nvSpPr>
          <p:spPr>
            <a:xfrm>
              <a:off x="2164048" y="3789380"/>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623" name="pl623"/>
            <p:cNvSpPr/>
            <p:nvPr/>
          </p:nvSpPr>
          <p:spPr>
            <a:xfrm>
              <a:off x="2164048" y="3837103"/>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624" name="pl624"/>
            <p:cNvSpPr/>
            <p:nvPr/>
          </p:nvSpPr>
          <p:spPr>
            <a:xfrm>
              <a:off x="2164048" y="3837103"/>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625" name="pl625"/>
            <p:cNvSpPr/>
            <p:nvPr/>
          </p:nvSpPr>
          <p:spPr>
            <a:xfrm>
              <a:off x="2164048" y="3857556"/>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626" name="pl626"/>
            <p:cNvSpPr/>
            <p:nvPr/>
          </p:nvSpPr>
          <p:spPr>
            <a:xfrm>
              <a:off x="2164048" y="3843921"/>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627" name="pl627"/>
            <p:cNvSpPr/>
            <p:nvPr/>
          </p:nvSpPr>
          <p:spPr>
            <a:xfrm>
              <a:off x="2164048" y="3884826"/>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628" name="pl628"/>
            <p:cNvSpPr/>
            <p:nvPr/>
          </p:nvSpPr>
          <p:spPr>
            <a:xfrm>
              <a:off x="2164048" y="3864373"/>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629" name="pl629"/>
            <p:cNvSpPr/>
            <p:nvPr/>
          </p:nvSpPr>
          <p:spPr>
            <a:xfrm>
              <a:off x="2164048" y="3884826"/>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630" name="pl630"/>
            <p:cNvSpPr/>
            <p:nvPr/>
          </p:nvSpPr>
          <p:spPr>
            <a:xfrm>
              <a:off x="2164048" y="3857556"/>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631" name="pl631"/>
            <p:cNvSpPr/>
            <p:nvPr/>
          </p:nvSpPr>
          <p:spPr>
            <a:xfrm>
              <a:off x="2164048" y="3905279"/>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632" name="pl632"/>
            <p:cNvSpPr/>
            <p:nvPr/>
          </p:nvSpPr>
          <p:spPr>
            <a:xfrm>
              <a:off x="2164048" y="3809833"/>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633" name="pl633"/>
            <p:cNvSpPr/>
            <p:nvPr/>
          </p:nvSpPr>
          <p:spPr>
            <a:xfrm>
              <a:off x="2164048" y="3837103"/>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634" name="pl634"/>
            <p:cNvSpPr/>
            <p:nvPr/>
          </p:nvSpPr>
          <p:spPr>
            <a:xfrm>
              <a:off x="2164048" y="3796198"/>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635" name="pl635"/>
            <p:cNvSpPr/>
            <p:nvPr/>
          </p:nvSpPr>
          <p:spPr>
            <a:xfrm>
              <a:off x="2164048" y="3796198"/>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636" name="pl636"/>
            <p:cNvSpPr/>
            <p:nvPr/>
          </p:nvSpPr>
          <p:spPr>
            <a:xfrm>
              <a:off x="2164048" y="3796198"/>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637" name="pl637"/>
            <p:cNvSpPr/>
            <p:nvPr/>
          </p:nvSpPr>
          <p:spPr>
            <a:xfrm>
              <a:off x="2164048" y="3843921"/>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638" name="pl638"/>
            <p:cNvSpPr/>
            <p:nvPr/>
          </p:nvSpPr>
          <p:spPr>
            <a:xfrm>
              <a:off x="2164048" y="3891644"/>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639" name="pl639"/>
            <p:cNvSpPr/>
            <p:nvPr/>
          </p:nvSpPr>
          <p:spPr>
            <a:xfrm>
              <a:off x="2164048" y="3789380"/>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640" name="pl640"/>
            <p:cNvSpPr/>
            <p:nvPr/>
          </p:nvSpPr>
          <p:spPr>
            <a:xfrm>
              <a:off x="2164048" y="3884826"/>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641" name="pl641"/>
            <p:cNvSpPr/>
            <p:nvPr/>
          </p:nvSpPr>
          <p:spPr>
            <a:xfrm>
              <a:off x="2164048" y="3843921"/>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642" name="pl642"/>
            <p:cNvSpPr/>
            <p:nvPr/>
          </p:nvSpPr>
          <p:spPr>
            <a:xfrm>
              <a:off x="2164048" y="3809833"/>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643" name="pl643"/>
            <p:cNvSpPr/>
            <p:nvPr/>
          </p:nvSpPr>
          <p:spPr>
            <a:xfrm>
              <a:off x="2164048" y="3871191"/>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644" name="pl644"/>
            <p:cNvSpPr/>
            <p:nvPr/>
          </p:nvSpPr>
          <p:spPr>
            <a:xfrm>
              <a:off x="2164048" y="3816650"/>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645" name="pl645"/>
            <p:cNvSpPr/>
            <p:nvPr/>
          </p:nvSpPr>
          <p:spPr>
            <a:xfrm>
              <a:off x="2164048" y="3680299"/>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646" name="pl646"/>
            <p:cNvSpPr/>
            <p:nvPr/>
          </p:nvSpPr>
          <p:spPr>
            <a:xfrm>
              <a:off x="2164048" y="3775745"/>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647" name="pl647"/>
            <p:cNvSpPr/>
            <p:nvPr/>
          </p:nvSpPr>
          <p:spPr>
            <a:xfrm>
              <a:off x="2164048" y="3884826"/>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648" name="pl648"/>
            <p:cNvSpPr/>
            <p:nvPr/>
          </p:nvSpPr>
          <p:spPr>
            <a:xfrm>
              <a:off x="2164048" y="3823468"/>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649" name="pl649"/>
            <p:cNvSpPr/>
            <p:nvPr/>
          </p:nvSpPr>
          <p:spPr>
            <a:xfrm>
              <a:off x="2164048" y="3857556"/>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650" name="pl650"/>
            <p:cNvSpPr/>
            <p:nvPr/>
          </p:nvSpPr>
          <p:spPr>
            <a:xfrm>
              <a:off x="2164048" y="3721205"/>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651" name="pl651"/>
            <p:cNvSpPr/>
            <p:nvPr/>
          </p:nvSpPr>
          <p:spPr>
            <a:xfrm>
              <a:off x="2164048" y="3850738"/>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652" name="pl652"/>
            <p:cNvSpPr/>
            <p:nvPr/>
          </p:nvSpPr>
          <p:spPr>
            <a:xfrm>
              <a:off x="2164048" y="3864373"/>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653" name="pl653"/>
            <p:cNvSpPr/>
            <p:nvPr/>
          </p:nvSpPr>
          <p:spPr>
            <a:xfrm>
              <a:off x="2164048" y="3878008"/>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654" name="pl654"/>
            <p:cNvSpPr/>
            <p:nvPr/>
          </p:nvSpPr>
          <p:spPr>
            <a:xfrm>
              <a:off x="2164048" y="3830286"/>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655" name="pl655"/>
            <p:cNvSpPr/>
            <p:nvPr/>
          </p:nvSpPr>
          <p:spPr>
            <a:xfrm>
              <a:off x="2164048"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656" name="pl656"/>
            <p:cNvSpPr/>
            <p:nvPr/>
          </p:nvSpPr>
          <p:spPr>
            <a:xfrm>
              <a:off x="2164048" y="3789380"/>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40651" cap="flat">
              <a:solidFill>
                <a:srgbClr val="000000">
                  <a:alpha val="100000"/>
                </a:srgbClr>
              </a:solidFill>
              <a:prstDash val="solid"/>
              <a:round/>
            </a:ln>
          </p:spPr>
          <p:txBody>
            <a:bodyPr/>
            <a:lstStyle/>
            <a:p/>
          </p:txBody>
        </p:sp>
        <p:sp>
          <p:nvSpPr>
            <p:cNvPr id="657" name="pl657"/>
            <p:cNvSpPr/>
            <p:nvPr/>
          </p:nvSpPr>
          <p:spPr>
            <a:xfrm>
              <a:off x="2164048" y="3789380"/>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00BBDD">
                  <a:alpha val="100000"/>
                </a:srgbClr>
              </a:solidFill>
              <a:prstDash val="solid"/>
              <a:round/>
            </a:ln>
          </p:spPr>
          <p:txBody>
            <a:bodyPr/>
            <a:lstStyle/>
            <a:p/>
          </p:txBody>
        </p:sp>
        <p:sp>
          <p:nvSpPr>
            <p:cNvPr id="658" name="pl658"/>
            <p:cNvSpPr/>
            <p:nvPr/>
          </p:nvSpPr>
          <p:spPr>
            <a:xfrm>
              <a:off x="2103203" y="3912096"/>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659" name="tx659"/>
            <p:cNvSpPr/>
            <p:nvPr/>
          </p:nvSpPr>
          <p:spPr>
            <a:xfrm>
              <a:off x="2103758" y="3624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660" name="tx660"/>
            <p:cNvSpPr/>
            <p:nvPr/>
          </p:nvSpPr>
          <p:spPr>
            <a:xfrm>
              <a:off x="2347134" y="36588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61" name="tx661"/>
            <p:cNvSpPr/>
            <p:nvPr/>
          </p:nvSpPr>
          <p:spPr>
            <a:xfrm>
              <a:off x="2590511" y="36588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62" name="tx662"/>
            <p:cNvSpPr/>
            <p:nvPr/>
          </p:nvSpPr>
          <p:spPr>
            <a:xfrm>
              <a:off x="2833887" y="36588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63" name="tx663"/>
            <p:cNvSpPr/>
            <p:nvPr/>
          </p:nvSpPr>
          <p:spPr>
            <a:xfrm>
              <a:off x="3077263" y="36588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64" name="tx664"/>
            <p:cNvSpPr/>
            <p:nvPr/>
          </p:nvSpPr>
          <p:spPr>
            <a:xfrm>
              <a:off x="3320640" y="36588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65" name="rc665"/>
            <p:cNvSpPr/>
            <p:nvPr/>
          </p:nvSpPr>
          <p:spPr>
            <a:xfrm>
              <a:off x="2103203" y="4352670"/>
              <a:ext cx="1338570" cy="584946"/>
            </a:xfrm>
            <a:prstGeom prst="rect">
              <a:avLst/>
            </a:prstGeom>
            <a:solidFill>
              <a:srgbClr val="EBEBEB">
                <a:alpha val="100000"/>
              </a:srgbClr>
            </a:solidFill>
          </p:spPr>
          <p:txBody>
            <a:bodyPr/>
            <a:lstStyle/>
            <a:p/>
          </p:txBody>
        </p:sp>
        <p:sp>
          <p:nvSpPr>
            <p:cNvPr id="666" name="pl666"/>
            <p:cNvSpPr/>
            <p:nvPr/>
          </p:nvSpPr>
          <p:spPr>
            <a:xfrm>
              <a:off x="2103203" y="486671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67" name="pl667"/>
            <p:cNvSpPr/>
            <p:nvPr/>
          </p:nvSpPr>
          <p:spPr>
            <a:xfrm>
              <a:off x="2103203" y="46962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68" name="pl668"/>
            <p:cNvSpPr/>
            <p:nvPr/>
          </p:nvSpPr>
          <p:spPr>
            <a:xfrm>
              <a:off x="2103203" y="452583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69" name="pl669"/>
            <p:cNvSpPr/>
            <p:nvPr/>
          </p:nvSpPr>
          <p:spPr>
            <a:xfrm>
              <a:off x="2103203" y="435539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670" name="pl670"/>
            <p:cNvSpPr/>
            <p:nvPr/>
          </p:nvSpPr>
          <p:spPr>
            <a:xfrm>
              <a:off x="2285736"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71" name="pl671"/>
            <p:cNvSpPr/>
            <p:nvPr/>
          </p:nvSpPr>
          <p:spPr>
            <a:xfrm>
              <a:off x="2529112"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72" name="pl672"/>
            <p:cNvSpPr/>
            <p:nvPr/>
          </p:nvSpPr>
          <p:spPr>
            <a:xfrm>
              <a:off x="2772489"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73" name="pl673"/>
            <p:cNvSpPr/>
            <p:nvPr/>
          </p:nvSpPr>
          <p:spPr>
            <a:xfrm>
              <a:off x="3015865"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74" name="pl674"/>
            <p:cNvSpPr/>
            <p:nvPr/>
          </p:nvSpPr>
          <p:spPr>
            <a:xfrm>
              <a:off x="3259241"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675" name="pl675"/>
            <p:cNvSpPr/>
            <p:nvPr/>
          </p:nvSpPr>
          <p:spPr>
            <a:xfrm>
              <a:off x="2103203" y="478149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76" name="pl676"/>
            <p:cNvSpPr/>
            <p:nvPr/>
          </p:nvSpPr>
          <p:spPr>
            <a:xfrm>
              <a:off x="2103203" y="461105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77" name="pl677"/>
            <p:cNvSpPr/>
            <p:nvPr/>
          </p:nvSpPr>
          <p:spPr>
            <a:xfrm>
              <a:off x="2103203" y="444061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678" name="pl678"/>
            <p:cNvSpPr/>
            <p:nvPr/>
          </p:nvSpPr>
          <p:spPr>
            <a:xfrm>
              <a:off x="216404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79" name="pl679"/>
            <p:cNvSpPr/>
            <p:nvPr/>
          </p:nvSpPr>
          <p:spPr>
            <a:xfrm>
              <a:off x="240742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80" name="pl680"/>
            <p:cNvSpPr/>
            <p:nvPr/>
          </p:nvSpPr>
          <p:spPr>
            <a:xfrm>
              <a:off x="265080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81" name="pl681"/>
            <p:cNvSpPr/>
            <p:nvPr/>
          </p:nvSpPr>
          <p:spPr>
            <a:xfrm>
              <a:off x="2894177"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82" name="pl682"/>
            <p:cNvSpPr/>
            <p:nvPr/>
          </p:nvSpPr>
          <p:spPr>
            <a:xfrm>
              <a:off x="3137553"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83" name="pl683"/>
            <p:cNvSpPr/>
            <p:nvPr/>
          </p:nvSpPr>
          <p:spPr>
            <a:xfrm>
              <a:off x="338093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684" name="pl684"/>
            <p:cNvSpPr/>
            <p:nvPr/>
          </p:nvSpPr>
          <p:spPr>
            <a:xfrm>
              <a:off x="2164048"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685" name="pl685"/>
            <p:cNvSpPr/>
            <p:nvPr/>
          </p:nvSpPr>
          <p:spPr>
            <a:xfrm>
              <a:off x="2164048" y="454969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40651" cap="flat">
              <a:solidFill>
                <a:srgbClr val="BEBEBE">
                  <a:alpha val="69803"/>
                </a:srgbClr>
              </a:solidFill>
              <a:prstDash val="solid"/>
              <a:round/>
            </a:ln>
          </p:spPr>
          <p:txBody>
            <a:bodyPr/>
            <a:lstStyle/>
            <a:p/>
          </p:txBody>
        </p:sp>
        <p:sp>
          <p:nvSpPr>
            <p:cNvPr id="686" name="pl686"/>
            <p:cNvSpPr/>
            <p:nvPr/>
          </p:nvSpPr>
          <p:spPr>
            <a:xfrm>
              <a:off x="2164048" y="472013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687" name="pl687"/>
            <p:cNvSpPr/>
            <p:nvPr/>
          </p:nvSpPr>
          <p:spPr>
            <a:xfrm>
              <a:off x="2164048" y="4740588"/>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688" name="pl688"/>
            <p:cNvSpPr/>
            <p:nvPr/>
          </p:nvSpPr>
          <p:spPr>
            <a:xfrm>
              <a:off x="2164048" y="465877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689" name="pl689"/>
            <p:cNvSpPr/>
            <p:nvPr/>
          </p:nvSpPr>
          <p:spPr>
            <a:xfrm>
              <a:off x="2164048" y="470650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690" name="pl690"/>
            <p:cNvSpPr/>
            <p:nvPr/>
          </p:nvSpPr>
          <p:spPr>
            <a:xfrm>
              <a:off x="2164048" y="470650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691" name="pl691"/>
            <p:cNvSpPr/>
            <p:nvPr/>
          </p:nvSpPr>
          <p:spPr>
            <a:xfrm>
              <a:off x="2164048" y="472695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692" name="pl692"/>
            <p:cNvSpPr/>
            <p:nvPr/>
          </p:nvSpPr>
          <p:spPr>
            <a:xfrm>
              <a:off x="2164048" y="471331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693" name="pl693"/>
            <p:cNvSpPr/>
            <p:nvPr/>
          </p:nvSpPr>
          <p:spPr>
            <a:xfrm>
              <a:off x="2164048" y="4754223"/>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694" name="pl694"/>
            <p:cNvSpPr/>
            <p:nvPr/>
          </p:nvSpPr>
          <p:spPr>
            <a:xfrm>
              <a:off x="2164048" y="473377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695" name="pl695"/>
            <p:cNvSpPr/>
            <p:nvPr/>
          </p:nvSpPr>
          <p:spPr>
            <a:xfrm>
              <a:off x="2164048" y="4754223"/>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696" name="pl696"/>
            <p:cNvSpPr/>
            <p:nvPr/>
          </p:nvSpPr>
          <p:spPr>
            <a:xfrm>
              <a:off x="2164048" y="472695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697" name="pl697"/>
            <p:cNvSpPr/>
            <p:nvPr/>
          </p:nvSpPr>
          <p:spPr>
            <a:xfrm>
              <a:off x="2164048" y="477467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698" name="pl698"/>
            <p:cNvSpPr/>
            <p:nvPr/>
          </p:nvSpPr>
          <p:spPr>
            <a:xfrm>
              <a:off x="2164048" y="4679230"/>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699" name="pl699"/>
            <p:cNvSpPr/>
            <p:nvPr/>
          </p:nvSpPr>
          <p:spPr>
            <a:xfrm>
              <a:off x="2164048" y="470650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700" name="pl700"/>
            <p:cNvSpPr/>
            <p:nvPr/>
          </p:nvSpPr>
          <p:spPr>
            <a:xfrm>
              <a:off x="2164048" y="466559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701" name="pl701"/>
            <p:cNvSpPr/>
            <p:nvPr/>
          </p:nvSpPr>
          <p:spPr>
            <a:xfrm>
              <a:off x="2164048" y="466559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702" name="pl702"/>
            <p:cNvSpPr/>
            <p:nvPr/>
          </p:nvSpPr>
          <p:spPr>
            <a:xfrm>
              <a:off x="2164048" y="466559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703" name="pl703"/>
            <p:cNvSpPr/>
            <p:nvPr/>
          </p:nvSpPr>
          <p:spPr>
            <a:xfrm>
              <a:off x="2164048" y="471331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704" name="pl704"/>
            <p:cNvSpPr/>
            <p:nvPr/>
          </p:nvSpPr>
          <p:spPr>
            <a:xfrm>
              <a:off x="2164048" y="476104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05" name="pl705"/>
            <p:cNvSpPr/>
            <p:nvPr/>
          </p:nvSpPr>
          <p:spPr>
            <a:xfrm>
              <a:off x="2164048" y="465877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706" name="pl706"/>
            <p:cNvSpPr/>
            <p:nvPr/>
          </p:nvSpPr>
          <p:spPr>
            <a:xfrm>
              <a:off x="2164048" y="4754223"/>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707" name="pl707"/>
            <p:cNvSpPr/>
            <p:nvPr/>
          </p:nvSpPr>
          <p:spPr>
            <a:xfrm>
              <a:off x="2164048" y="471331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708" name="pl708"/>
            <p:cNvSpPr/>
            <p:nvPr/>
          </p:nvSpPr>
          <p:spPr>
            <a:xfrm>
              <a:off x="2164048" y="4679230"/>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709" name="pl709"/>
            <p:cNvSpPr/>
            <p:nvPr/>
          </p:nvSpPr>
          <p:spPr>
            <a:xfrm>
              <a:off x="2164048" y="4740588"/>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710" name="pl710"/>
            <p:cNvSpPr/>
            <p:nvPr/>
          </p:nvSpPr>
          <p:spPr>
            <a:xfrm>
              <a:off x="2164048" y="468604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711" name="pl711"/>
            <p:cNvSpPr/>
            <p:nvPr/>
          </p:nvSpPr>
          <p:spPr>
            <a:xfrm>
              <a:off x="2164048" y="454969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712" name="pl712"/>
            <p:cNvSpPr/>
            <p:nvPr/>
          </p:nvSpPr>
          <p:spPr>
            <a:xfrm>
              <a:off x="2164048" y="464514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713" name="pl713"/>
            <p:cNvSpPr/>
            <p:nvPr/>
          </p:nvSpPr>
          <p:spPr>
            <a:xfrm>
              <a:off x="2164048" y="4754223"/>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714" name="pl714"/>
            <p:cNvSpPr/>
            <p:nvPr/>
          </p:nvSpPr>
          <p:spPr>
            <a:xfrm>
              <a:off x="2164048" y="4692865"/>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715" name="pl715"/>
            <p:cNvSpPr/>
            <p:nvPr/>
          </p:nvSpPr>
          <p:spPr>
            <a:xfrm>
              <a:off x="2164048" y="472695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716" name="pl716"/>
            <p:cNvSpPr/>
            <p:nvPr/>
          </p:nvSpPr>
          <p:spPr>
            <a:xfrm>
              <a:off x="2164048" y="459060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717" name="pl717"/>
            <p:cNvSpPr/>
            <p:nvPr/>
          </p:nvSpPr>
          <p:spPr>
            <a:xfrm>
              <a:off x="2164048" y="472013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718" name="pl718"/>
            <p:cNvSpPr/>
            <p:nvPr/>
          </p:nvSpPr>
          <p:spPr>
            <a:xfrm>
              <a:off x="2164048" y="473377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719" name="pl719"/>
            <p:cNvSpPr/>
            <p:nvPr/>
          </p:nvSpPr>
          <p:spPr>
            <a:xfrm>
              <a:off x="2164048" y="474740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720" name="pl720"/>
            <p:cNvSpPr/>
            <p:nvPr/>
          </p:nvSpPr>
          <p:spPr>
            <a:xfrm>
              <a:off x="2164048" y="469968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721" name="pl721"/>
            <p:cNvSpPr/>
            <p:nvPr/>
          </p:nvSpPr>
          <p:spPr>
            <a:xfrm>
              <a:off x="2164048"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722" name="pl722"/>
            <p:cNvSpPr/>
            <p:nvPr/>
          </p:nvSpPr>
          <p:spPr>
            <a:xfrm>
              <a:off x="2164048" y="454969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40651" cap="flat">
              <a:solidFill>
                <a:srgbClr val="000000">
                  <a:alpha val="100000"/>
                </a:srgbClr>
              </a:solidFill>
              <a:prstDash val="solid"/>
              <a:round/>
            </a:ln>
          </p:spPr>
          <p:txBody>
            <a:bodyPr/>
            <a:lstStyle/>
            <a:p/>
          </p:txBody>
        </p:sp>
        <p:sp>
          <p:nvSpPr>
            <p:cNvPr id="723" name="pl723"/>
            <p:cNvSpPr/>
            <p:nvPr/>
          </p:nvSpPr>
          <p:spPr>
            <a:xfrm>
              <a:off x="2164048" y="454969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A58AFF">
                  <a:alpha val="100000"/>
                </a:srgbClr>
              </a:solidFill>
              <a:prstDash val="solid"/>
              <a:round/>
            </a:ln>
          </p:spPr>
          <p:txBody>
            <a:bodyPr/>
            <a:lstStyle/>
            <a:p/>
          </p:txBody>
        </p:sp>
        <p:sp>
          <p:nvSpPr>
            <p:cNvPr id="724" name="pl724"/>
            <p:cNvSpPr/>
            <p:nvPr/>
          </p:nvSpPr>
          <p:spPr>
            <a:xfrm>
              <a:off x="2103203" y="478149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725" name="tx725"/>
            <p:cNvSpPr/>
            <p:nvPr/>
          </p:nvSpPr>
          <p:spPr>
            <a:xfrm>
              <a:off x="2115853" y="46318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26" name="tx726"/>
            <p:cNvSpPr/>
            <p:nvPr/>
          </p:nvSpPr>
          <p:spPr>
            <a:xfrm>
              <a:off x="2377279" y="46114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27" name="tx727"/>
            <p:cNvSpPr/>
            <p:nvPr/>
          </p:nvSpPr>
          <p:spPr>
            <a:xfrm>
              <a:off x="2620655" y="45841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28" name="tx728"/>
            <p:cNvSpPr/>
            <p:nvPr/>
          </p:nvSpPr>
          <p:spPr>
            <a:xfrm>
              <a:off x="2833887" y="45227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729" name="tx729"/>
            <p:cNvSpPr/>
            <p:nvPr/>
          </p:nvSpPr>
          <p:spPr>
            <a:xfrm>
              <a:off x="3077263" y="43850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730" name="tx730"/>
            <p:cNvSpPr/>
            <p:nvPr/>
          </p:nvSpPr>
          <p:spPr>
            <a:xfrm>
              <a:off x="3332735" y="4652360"/>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31" name="rc731"/>
            <p:cNvSpPr/>
            <p:nvPr/>
          </p:nvSpPr>
          <p:spPr>
            <a:xfrm>
              <a:off x="2103203" y="5222067"/>
              <a:ext cx="1338570" cy="584946"/>
            </a:xfrm>
            <a:prstGeom prst="rect">
              <a:avLst/>
            </a:prstGeom>
            <a:solidFill>
              <a:srgbClr val="EBEBEB">
                <a:alpha val="100000"/>
              </a:srgbClr>
            </a:solidFill>
          </p:spPr>
          <p:txBody>
            <a:bodyPr/>
            <a:lstStyle/>
            <a:p/>
          </p:txBody>
        </p:sp>
        <p:sp>
          <p:nvSpPr>
            <p:cNvPr id="732" name="pl732"/>
            <p:cNvSpPr/>
            <p:nvPr/>
          </p:nvSpPr>
          <p:spPr>
            <a:xfrm>
              <a:off x="2103203" y="573611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33" name="pl733"/>
            <p:cNvSpPr/>
            <p:nvPr/>
          </p:nvSpPr>
          <p:spPr>
            <a:xfrm>
              <a:off x="2103203" y="55656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34" name="pl734"/>
            <p:cNvSpPr/>
            <p:nvPr/>
          </p:nvSpPr>
          <p:spPr>
            <a:xfrm>
              <a:off x="2103203" y="539523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35" name="pl735"/>
            <p:cNvSpPr/>
            <p:nvPr/>
          </p:nvSpPr>
          <p:spPr>
            <a:xfrm>
              <a:off x="2103203" y="522479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36" name="pl736"/>
            <p:cNvSpPr/>
            <p:nvPr/>
          </p:nvSpPr>
          <p:spPr>
            <a:xfrm>
              <a:off x="2285736"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37" name="pl737"/>
            <p:cNvSpPr/>
            <p:nvPr/>
          </p:nvSpPr>
          <p:spPr>
            <a:xfrm>
              <a:off x="2529112"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38" name="pl738"/>
            <p:cNvSpPr/>
            <p:nvPr/>
          </p:nvSpPr>
          <p:spPr>
            <a:xfrm>
              <a:off x="2772489"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39" name="pl739"/>
            <p:cNvSpPr/>
            <p:nvPr/>
          </p:nvSpPr>
          <p:spPr>
            <a:xfrm>
              <a:off x="3015865"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40" name="pl740"/>
            <p:cNvSpPr/>
            <p:nvPr/>
          </p:nvSpPr>
          <p:spPr>
            <a:xfrm>
              <a:off x="3259241"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741" name="pl741"/>
            <p:cNvSpPr/>
            <p:nvPr/>
          </p:nvSpPr>
          <p:spPr>
            <a:xfrm>
              <a:off x="2103203" y="565089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42" name="pl742"/>
            <p:cNvSpPr/>
            <p:nvPr/>
          </p:nvSpPr>
          <p:spPr>
            <a:xfrm>
              <a:off x="2103203" y="548045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43" name="pl743"/>
            <p:cNvSpPr/>
            <p:nvPr/>
          </p:nvSpPr>
          <p:spPr>
            <a:xfrm>
              <a:off x="2103203" y="53100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744" name="pl744"/>
            <p:cNvSpPr/>
            <p:nvPr/>
          </p:nvSpPr>
          <p:spPr>
            <a:xfrm>
              <a:off x="216404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45" name="pl745"/>
            <p:cNvSpPr/>
            <p:nvPr/>
          </p:nvSpPr>
          <p:spPr>
            <a:xfrm>
              <a:off x="2407424"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46" name="pl746"/>
            <p:cNvSpPr/>
            <p:nvPr/>
          </p:nvSpPr>
          <p:spPr>
            <a:xfrm>
              <a:off x="2650800"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47" name="pl747"/>
            <p:cNvSpPr/>
            <p:nvPr/>
          </p:nvSpPr>
          <p:spPr>
            <a:xfrm>
              <a:off x="2894177"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48" name="pl748"/>
            <p:cNvSpPr/>
            <p:nvPr/>
          </p:nvSpPr>
          <p:spPr>
            <a:xfrm>
              <a:off x="3137553"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49" name="pl749"/>
            <p:cNvSpPr/>
            <p:nvPr/>
          </p:nvSpPr>
          <p:spPr>
            <a:xfrm>
              <a:off x="3380930"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750" name="pl750"/>
            <p:cNvSpPr/>
            <p:nvPr/>
          </p:nvSpPr>
          <p:spPr>
            <a:xfrm>
              <a:off x="2164048"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751" name="pl751"/>
            <p:cNvSpPr/>
            <p:nvPr/>
          </p:nvSpPr>
          <p:spPr>
            <a:xfrm>
              <a:off x="2164048" y="558953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40651" cap="flat">
              <a:solidFill>
                <a:srgbClr val="BEBEBE">
                  <a:alpha val="69803"/>
                </a:srgbClr>
              </a:solidFill>
              <a:prstDash val="solid"/>
              <a:round/>
            </a:ln>
          </p:spPr>
          <p:txBody>
            <a:bodyPr/>
            <a:lstStyle/>
            <a:p/>
          </p:txBody>
        </p:sp>
        <p:sp>
          <p:nvSpPr>
            <p:cNvPr id="752" name="pl752"/>
            <p:cNvSpPr/>
            <p:nvPr/>
          </p:nvSpPr>
          <p:spPr>
            <a:xfrm>
              <a:off x="2164048" y="558953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753" name="pl753"/>
            <p:cNvSpPr/>
            <p:nvPr/>
          </p:nvSpPr>
          <p:spPr>
            <a:xfrm>
              <a:off x="2164048" y="560998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754" name="pl754"/>
            <p:cNvSpPr/>
            <p:nvPr/>
          </p:nvSpPr>
          <p:spPr>
            <a:xfrm>
              <a:off x="2164048" y="552817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755" name="pl755"/>
            <p:cNvSpPr/>
            <p:nvPr/>
          </p:nvSpPr>
          <p:spPr>
            <a:xfrm>
              <a:off x="2164048" y="557589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756" name="pl756"/>
            <p:cNvSpPr/>
            <p:nvPr/>
          </p:nvSpPr>
          <p:spPr>
            <a:xfrm>
              <a:off x="2164048" y="557589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757" name="pl757"/>
            <p:cNvSpPr/>
            <p:nvPr/>
          </p:nvSpPr>
          <p:spPr>
            <a:xfrm>
              <a:off x="2164048" y="559635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758" name="pl758"/>
            <p:cNvSpPr/>
            <p:nvPr/>
          </p:nvSpPr>
          <p:spPr>
            <a:xfrm>
              <a:off x="2164048" y="558271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759" name="pl759"/>
            <p:cNvSpPr/>
            <p:nvPr/>
          </p:nvSpPr>
          <p:spPr>
            <a:xfrm>
              <a:off x="2164048" y="562362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760" name="pl760"/>
            <p:cNvSpPr/>
            <p:nvPr/>
          </p:nvSpPr>
          <p:spPr>
            <a:xfrm>
              <a:off x="2164048" y="560316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761" name="pl761"/>
            <p:cNvSpPr/>
            <p:nvPr/>
          </p:nvSpPr>
          <p:spPr>
            <a:xfrm>
              <a:off x="2164048" y="562362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762" name="pl762"/>
            <p:cNvSpPr/>
            <p:nvPr/>
          </p:nvSpPr>
          <p:spPr>
            <a:xfrm>
              <a:off x="2164048" y="559635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763" name="pl763"/>
            <p:cNvSpPr/>
            <p:nvPr/>
          </p:nvSpPr>
          <p:spPr>
            <a:xfrm>
              <a:off x="2164048" y="564407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764" name="pl764"/>
            <p:cNvSpPr/>
            <p:nvPr/>
          </p:nvSpPr>
          <p:spPr>
            <a:xfrm>
              <a:off x="2164048" y="554862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765" name="pl765"/>
            <p:cNvSpPr/>
            <p:nvPr/>
          </p:nvSpPr>
          <p:spPr>
            <a:xfrm>
              <a:off x="2164048" y="557589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766" name="pl766"/>
            <p:cNvSpPr/>
            <p:nvPr/>
          </p:nvSpPr>
          <p:spPr>
            <a:xfrm>
              <a:off x="2164048" y="553499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767" name="pl767"/>
            <p:cNvSpPr/>
            <p:nvPr/>
          </p:nvSpPr>
          <p:spPr>
            <a:xfrm>
              <a:off x="2164048" y="553499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768" name="pl768"/>
            <p:cNvSpPr/>
            <p:nvPr/>
          </p:nvSpPr>
          <p:spPr>
            <a:xfrm>
              <a:off x="2164048" y="553499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769" name="pl769"/>
            <p:cNvSpPr/>
            <p:nvPr/>
          </p:nvSpPr>
          <p:spPr>
            <a:xfrm>
              <a:off x="2164048" y="558271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770" name="pl770"/>
            <p:cNvSpPr/>
            <p:nvPr/>
          </p:nvSpPr>
          <p:spPr>
            <a:xfrm>
              <a:off x="2164048" y="5630438"/>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771" name="pl771"/>
            <p:cNvSpPr/>
            <p:nvPr/>
          </p:nvSpPr>
          <p:spPr>
            <a:xfrm>
              <a:off x="2164048" y="552817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772" name="pl772"/>
            <p:cNvSpPr/>
            <p:nvPr/>
          </p:nvSpPr>
          <p:spPr>
            <a:xfrm>
              <a:off x="2164048" y="562362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773" name="pl773"/>
            <p:cNvSpPr/>
            <p:nvPr/>
          </p:nvSpPr>
          <p:spPr>
            <a:xfrm>
              <a:off x="2164048" y="558271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774" name="pl774"/>
            <p:cNvSpPr/>
            <p:nvPr/>
          </p:nvSpPr>
          <p:spPr>
            <a:xfrm>
              <a:off x="2164048" y="554862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775" name="pl775"/>
            <p:cNvSpPr/>
            <p:nvPr/>
          </p:nvSpPr>
          <p:spPr>
            <a:xfrm>
              <a:off x="2164048" y="560998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776" name="pl776"/>
            <p:cNvSpPr/>
            <p:nvPr/>
          </p:nvSpPr>
          <p:spPr>
            <a:xfrm>
              <a:off x="2164048" y="5555445"/>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777" name="pl777"/>
            <p:cNvSpPr/>
            <p:nvPr/>
          </p:nvSpPr>
          <p:spPr>
            <a:xfrm>
              <a:off x="2164048" y="541909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778" name="pl778"/>
            <p:cNvSpPr/>
            <p:nvPr/>
          </p:nvSpPr>
          <p:spPr>
            <a:xfrm>
              <a:off x="2164048" y="551454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779" name="pl779"/>
            <p:cNvSpPr/>
            <p:nvPr/>
          </p:nvSpPr>
          <p:spPr>
            <a:xfrm>
              <a:off x="2164048" y="562362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780" name="pl780"/>
            <p:cNvSpPr/>
            <p:nvPr/>
          </p:nvSpPr>
          <p:spPr>
            <a:xfrm>
              <a:off x="2164048" y="556226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781" name="pl781"/>
            <p:cNvSpPr/>
            <p:nvPr/>
          </p:nvSpPr>
          <p:spPr>
            <a:xfrm>
              <a:off x="2164048" y="559635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782" name="pl782"/>
            <p:cNvSpPr/>
            <p:nvPr/>
          </p:nvSpPr>
          <p:spPr>
            <a:xfrm>
              <a:off x="2164048" y="546000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783" name="pl783"/>
            <p:cNvSpPr/>
            <p:nvPr/>
          </p:nvSpPr>
          <p:spPr>
            <a:xfrm>
              <a:off x="2164048" y="558953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784" name="pl784"/>
            <p:cNvSpPr/>
            <p:nvPr/>
          </p:nvSpPr>
          <p:spPr>
            <a:xfrm>
              <a:off x="2164048" y="560316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785" name="pl785"/>
            <p:cNvSpPr/>
            <p:nvPr/>
          </p:nvSpPr>
          <p:spPr>
            <a:xfrm>
              <a:off x="2164048" y="5616803"/>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786" name="pl786"/>
            <p:cNvSpPr/>
            <p:nvPr/>
          </p:nvSpPr>
          <p:spPr>
            <a:xfrm>
              <a:off x="2164048" y="5569080"/>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787" name="pl787"/>
            <p:cNvSpPr/>
            <p:nvPr/>
          </p:nvSpPr>
          <p:spPr>
            <a:xfrm>
              <a:off x="2164048"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788" name="pl788"/>
            <p:cNvSpPr/>
            <p:nvPr/>
          </p:nvSpPr>
          <p:spPr>
            <a:xfrm>
              <a:off x="2164048" y="558953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40651" cap="flat">
              <a:solidFill>
                <a:srgbClr val="000000">
                  <a:alpha val="100000"/>
                </a:srgbClr>
              </a:solidFill>
              <a:prstDash val="solid"/>
              <a:round/>
            </a:ln>
          </p:spPr>
          <p:txBody>
            <a:bodyPr/>
            <a:lstStyle/>
            <a:p/>
          </p:txBody>
        </p:sp>
        <p:sp>
          <p:nvSpPr>
            <p:cNvPr id="789" name="pl789"/>
            <p:cNvSpPr/>
            <p:nvPr/>
          </p:nvSpPr>
          <p:spPr>
            <a:xfrm>
              <a:off x="2164048" y="558953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FF61C5">
                  <a:alpha val="100000"/>
                </a:srgbClr>
              </a:solidFill>
              <a:prstDash val="solid"/>
              <a:round/>
            </a:ln>
          </p:spPr>
          <p:txBody>
            <a:bodyPr/>
            <a:lstStyle/>
            <a:p/>
          </p:txBody>
        </p:sp>
        <p:sp>
          <p:nvSpPr>
            <p:cNvPr id="790" name="pl790"/>
            <p:cNvSpPr/>
            <p:nvPr/>
          </p:nvSpPr>
          <p:spPr>
            <a:xfrm>
              <a:off x="2103203" y="565089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791" name="tx791"/>
            <p:cNvSpPr/>
            <p:nvPr/>
          </p:nvSpPr>
          <p:spPr>
            <a:xfrm>
              <a:off x="2133903" y="54249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792" name="tx792"/>
            <p:cNvSpPr/>
            <p:nvPr/>
          </p:nvSpPr>
          <p:spPr>
            <a:xfrm>
              <a:off x="2359229" y="550125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93" name="tx793"/>
            <p:cNvSpPr/>
            <p:nvPr/>
          </p:nvSpPr>
          <p:spPr>
            <a:xfrm>
              <a:off x="2620655" y="54412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794" name="tx794"/>
            <p:cNvSpPr/>
            <p:nvPr/>
          </p:nvSpPr>
          <p:spPr>
            <a:xfrm>
              <a:off x="2864032" y="54739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95" name="tx795"/>
            <p:cNvSpPr/>
            <p:nvPr/>
          </p:nvSpPr>
          <p:spPr>
            <a:xfrm>
              <a:off x="3107408" y="54535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6" name="tx796"/>
            <p:cNvSpPr/>
            <p:nvPr/>
          </p:nvSpPr>
          <p:spPr>
            <a:xfrm>
              <a:off x="3350785" y="54249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797" name="rc797"/>
            <p:cNvSpPr/>
            <p:nvPr/>
          </p:nvSpPr>
          <p:spPr>
            <a:xfrm>
              <a:off x="3511363" y="875080"/>
              <a:ext cx="1338570" cy="584946"/>
            </a:xfrm>
            <a:prstGeom prst="rect">
              <a:avLst/>
            </a:prstGeom>
            <a:solidFill>
              <a:srgbClr val="EBEBEB">
                <a:alpha val="100000"/>
              </a:srgbClr>
            </a:solidFill>
          </p:spPr>
          <p:txBody>
            <a:bodyPr/>
            <a:lstStyle/>
            <a:p/>
          </p:txBody>
        </p:sp>
        <p:sp>
          <p:nvSpPr>
            <p:cNvPr id="798" name="pl798"/>
            <p:cNvSpPr/>
            <p:nvPr/>
          </p:nvSpPr>
          <p:spPr>
            <a:xfrm>
              <a:off x="3511363" y="138912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799" name="pl799"/>
            <p:cNvSpPr/>
            <p:nvPr/>
          </p:nvSpPr>
          <p:spPr>
            <a:xfrm>
              <a:off x="3511363" y="121868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00" name="pl800"/>
            <p:cNvSpPr/>
            <p:nvPr/>
          </p:nvSpPr>
          <p:spPr>
            <a:xfrm>
              <a:off x="3511363" y="104824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01" name="pl801"/>
            <p:cNvSpPr/>
            <p:nvPr/>
          </p:nvSpPr>
          <p:spPr>
            <a:xfrm>
              <a:off x="3511363" y="87780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02" name="pl802"/>
            <p:cNvSpPr/>
            <p:nvPr/>
          </p:nvSpPr>
          <p:spPr>
            <a:xfrm>
              <a:off x="3693895"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03" name="pl803"/>
            <p:cNvSpPr/>
            <p:nvPr/>
          </p:nvSpPr>
          <p:spPr>
            <a:xfrm>
              <a:off x="3937271"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04" name="pl804"/>
            <p:cNvSpPr/>
            <p:nvPr/>
          </p:nvSpPr>
          <p:spPr>
            <a:xfrm>
              <a:off x="4180648"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05" name="pl805"/>
            <p:cNvSpPr/>
            <p:nvPr/>
          </p:nvSpPr>
          <p:spPr>
            <a:xfrm>
              <a:off x="4424024"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06" name="pl806"/>
            <p:cNvSpPr/>
            <p:nvPr/>
          </p:nvSpPr>
          <p:spPr>
            <a:xfrm>
              <a:off x="4667401"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07" name="pl807"/>
            <p:cNvSpPr/>
            <p:nvPr/>
          </p:nvSpPr>
          <p:spPr>
            <a:xfrm>
              <a:off x="3511363" y="130390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08" name="pl808"/>
            <p:cNvSpPr/>
            <p:nvPr/>
          </p:nvSpPr>
          <p:spPr>
            <a:xfrm>
              <a:off x="3511363" y="113346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09" name="pl809"/>
            <p:cNvSpPr/>
            <p:nvPr/>
          </p:nvSpPr>
          <p:spPr>
            <a:xfrm>
              <a:off x="3511363" y="9630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10" name="pl810"/>
            <p:cNvSpPr/>
            <p:nvPr/>
          </p:nvSpPr>
          <p:spPr>
            <a:xfrm>
              <a:off x="3572207"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1" name="pl811"/>
            <p:cNvSpPr/>
            <p:nvPr/>
          </p:nvSpPr>
          <p:spPr>
            <a:xfrm>
              <a:off x="3815583"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2" name="pl812"/>
            <p:cNvSpPr/>
            <p:nvPr/>
          </p:nvSpPr>
          <p:spPr>
            <a:xfrm>
              <a:off x="405896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3" name="pl813"/>
            <p:cNvSpPr/>
            <p:nvPr/>
          </p:nvSpPr>
          <p:spPr>
            <a:xfrm>
              <a:off x="4302336"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4" name="pl814"/>
            <p:cNvSpPr/>
            <p:nvPr/>
          </p:nvSpPr>
          <p:spPr>
            <a:xfrm>
              <a:off x="4545712"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5" name="pl815"/>
            <p:cNvSpPr/>
            <p:nvPr/>
          </p:nvSpPr>
          <p:spPr>
            <a:xfrm>
              <a:off x="4789089"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16" name="pl816"/>
            <p:cNvSpPr/>
            <p:nvPr/>
          </p:nvSpPr>
          <p:spPr>
            <a:xfrm>
              <a:off x="3572207"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817" name="pl817"/>
            <p:cNvSpPr/>
            <p:nvPr/>
          </p:nvSpPr>
          <p:spPr>
            <a:xfrm>
              <a:off x="3572207" y="118118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40651" cap="flat">
              <a:solidFill>
                <a:srgbClr val="BEBEBE">
                  <a:alpha val="69803"/>
                </a:srgbClr>
              </a:solidFill>
              <a:prstDash val="solid"/>
              <a:round/>
            </a:ln>
          </p:spPr>
          <p:txBody>
            <a:bodyPr/>
            <a:lstStyle/>
            <a:p/>
          </p:txBody>
        </p:sp>
        <p:sp>
          <p:nvSpPr>
            <p:cNvPr id="818" name="pl818"/>
            <p:cNvSpPr/>
            <p:nvPr/>
          </p:nvSpPr>
          <p:spPr>
            <a:xfrm>
              <a:off x="3572207" y="124254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819" name="pl819"/>
            <p:cNvSpPr/>
            <p:nvPr/>
          </p:nvSpPr>
          <p:spPr>
            <a:xfrm>
              <a:off x="3572207" y="1262999"/>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820" name="pl820"/>
            <p:cNvSpPr/>
            <p:nvPr/>
          </p:nvSpPr>
          <p:spPr>
            <a:xfrm>
              <a:off x="3572207" y="118118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821" name="pl821"/>
            <p:cNvSpPr/>
            <p:nvPr/>
          </p:nvSpPr>
          <p:spPr>
            <a:xfrm>
              <a:off x="3572207" y="122891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822" name="pl822"/>
            <p:cNvSpPr/>
            <p:nvPr/>
          </p:nvSpPr>
          <p:spPr>
            <a:xfrm>
              <a:off x="3572207" y="122891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823" name="pl823"/>
            <p:cNvSpPr/>
            <p:nvPr/>
          </p:nvSpPr>
          <p:spPr>
            <a:xfrm>
              <a:off x="3572207" y="124936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824" name="pl824"/>
            <p:cNvSpPr/>
            <p:nvPr/>
          </p:nvSpPr>
          <p:spPr>
            <a:xfrm>
              <a:off x="3572207" y="123572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825" name="pl825"/>
            <p:cNvSpPr/>
            <p:nvPr/>
          </p:nvSpPr>
          <p:spPr>
            <a:xfrm>
              <a:off x="3572207" y="1276634"/>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826" name="pl826"/>
            <p:cNvSpPr/>
            <p:nvPr/>
          </p:nvSpPr>
          <p:spPr>
            <a:xfrm>
              <a:off x="3572207" y="125618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827" name="pl827"/>
            <p:cNvSpPr/>
            <p:nvPr/>
          </p:nvSpPr>
          <p:spPr>
            <a:xfrm>
              <a:off x="3572207" y="1276634"/>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828" name="pl828"/>
            <p:cNvSpPr/>
            <p:nvPr/>
          </p:nvSpPr>
          <p:spPr>
            <a:xfrm>
              <a:off x="3572207" y="124936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829" name="pl829"/>
            <p:cNvSpPr/>
            <p:nvPr/>
          </p:nvSpPr>
          <p:spPr>
            <a:xfrm>
              <a:off x="3572207" y="129708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830" name="pl830"/>
            <p:cNvSpPr/>
            <p:nvPr/>
          </p:nvSpPr>
          <p:spPr>
            <a:xfrm>
              <a:off x="3572207" y="1201641"/>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831" name="pl831"/>
            <p:cNvSpPr/>
            <p:nvPr/>
          </p:nvSpPr>
          <p:spPr>
            <a:xfrm>
              <a:off x="3572207" y="122891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832" name="pl832"/>
            <p:cNvSpPr/>
            <p:nvPr/>
          </p:nvSpPr>
          <p:spPr>
            <a:xfrm>
              <a:off x="3572207" y="118800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833" name="pl833"/>
            <p:cNvSpPr/>
            <p:nvPr/>
          </p:nvSpPr>
          <p:spPr>
            <a:xfrm>
              <a:off x="3572207" y="118800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834" name="pl834"/>
            <p:cNvSpPr/>
            <p:nvPr/>
          </p:nvSpPr>
          <p:spPr>
            <a:xfrm>
              <a:off x="3572207" y="118800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835" name="pl835"/>
            <p:cNvSpPr/>
            <p:nvPr/>
          </p:nvSpPr>
          <p:spPr>
            <a:xfrm>
              <a:off x="3572207" y="123572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836" name="pl836"/>
            <p:cNvSpPr/>
            <p:nvPr/>
          </p:nvSpPr>
          <p:spPr>
            <a:xfrm>
              <a:off x="3572207" y="128345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837" name="pl837"/>
            <p:cNvSpPr/>
            <p:nvPr/>
          </p:nvSpPr>
          <p:spPr>
            <a:xfrm>
              <a:off x="3572207" y="118118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838" name="pl838"/>
            <p:cNvSpPr/>
            <p:nvPr/>
          </p:nvSpPr>
          <p:spPr>
            <a:xfrm>
              <a:off x="3572207" y="1276634"/>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839" name="pl839"/>
            <p:cNvSpPr/>
            <p:nvPr/>
          </p:nvSpPr>
          <p:spPr>
            <a:xfrm>
              <a:off x="3572207" y="123572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840" name="pl840"/>
            <p:cNvSpPr/>
            <p:nvPr/>
          </p:nvSpPr>
          <p:spPr>
            <a:xfrm>
              <a:off x="3572207" y="1201641"/>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841" name="pl841"/>
            <p:cNvSpPr/>
            <p:nvPr/>
          </p:nvSpPr>
          <p:spPr>
            <a:xfrm>
              <a:off x="3572207" y="1262999"/>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842" name="pl842"/>
            <p:cNvSpPr/>
            <p:nvPr/>
          </p:nvSpPr>
          <p:spPr>
            <a:xfrm>
              <a:off x="3572207" y="120845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843" name="pl843"/>
            <p:cNvSpPr/>
            <p:nvPr/>
          </p:nvSpPr>
          <p:spPr>
            <a:xfrm>
              <a:off x="3572207" y="107210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844" name="pl844"/>
            <p:cNvSpPr/>
            <p:nvPr/>
          </p:nvSpPr>
          <p:spPr>
            <a:xfrm>
              <a:off x="3572207" y="116755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845" name="pl845"/>
            <p:cNvSpPr/>
            <p:nvPr/>
          </p:nvSpPr>
          <p:spPr>
            <a:xfrm>
              <a:off x="3572207" y="1276634"/>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846" name="pl846"/>
            <p:cNvSpPr/>
            <p:nvPr/>
          </p:nvSpPr>
          <p:spPr>
            <a:xfrm>
              <a:off x="3572207" y="1215276"/>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847" name="pl847"/>
            <p:cNvSpPr/>
            <p:nvPr/>
          </p:nvSpPr>
          <p:spPr>
            <a:xfrm>
              <a:off x="3572207" y="124936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848" name="pl848"/>
            <p:cNvSpPr/>
            <p:nvPr/>
          </p:nvSpPr>
          <p:spPr>
            <a:xfrm>
              <a:off x="3572207" y="111301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849" name="pl849"/>
            <p:cNvSpPr/>
            <p:nvPr/>
          </p:nvSpPr>
          <p:spPr>
            <a:xfrm>
              <a:off x="3572207" y="124254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850" name="pl850"/>
            <p:cNvSpPr/>
            <p:nvPr/>
          </p:nvSpPr>
          <p:spPr>
            <a:xfrm>
              <a:off x="3572207" y="125618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851" name="pl851"/>
            <p:cNvSpPr/>
            <p:nvPr/>
          </p:nvSpPr>
          <p:spPr>
            <a:xfrm>
              <a:off x="3572207" y="126981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852" name="pl852"/>
            <p:cNvSpPr/>
            <p:nvPr/>
          </p:nvSpPr>
          <p:spPr>
            <a:xfrm>
              <a:off x="3572207" y="122209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853" name="pl853"/>
            <p:cNvSpPr/>
            <p:nvPr/>
          </p:nvSpPr>
          <p:spPr>
            <a:xfrm>
              <a:off x="3572207"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854" name="pl854"/>
            <p:cNvSpPr/>
            <p:nvPr/>
          </p:nvSpPr>
          <p:spPr>
            <a:xfrm>
              <a:off x="3572207" y="118118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40651" cap="flat">
              <a:solidFill>
                <a:srgbClr val="000000">
                  <a:alpha val="100000"/>
                </a:srgbClr>
              </a:solidFill>
              <a:prstDash val="solid"/>
              <a:round/>
            </a:ln>
          </p:spPr>
          <p:txBody>
            <a:bodyPr/>
            <a:lstStyle/>
            <a:p/>
          </p:txBody>
        </p:sp>
        <p:sp>
          <p:nvSpPr>
            <p:cNvPr id="855" name="pl855"/>
            <p:cNvSpPr/>
            <p:nvPr/>
          </p:nvSpPr>
          <p:spPr>
            <a:xfrm>
              <a:off x="3572207" y="118118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E88523">
                  <a:alpha val="100000"/>
                </a:srgbClr>
              </a:solidFill>
              <a:prstDash val="solid"/>
              <a:round/>
            </a:ln>
          </p:spPr>
          <p:txBody>
            <a:bodyPr/>
            <a:lstStyle/>
            <a:p/>
          </p:txBody>
        </p:sp>
        <p:sp>
          <p:nvSpPr>
            <p:cNvPr id="856" name="pl856"/>
            <p:cNvSpPr/>
            <p:nvPr/>
          </p:nvSpPr>
          <p:spPr>
            <a:xfrm>
              <a:off x="3511363" y="130390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857" name="tx857"/>
            <p:cNvSpPr/>
            <p:nvPr/>
          </p:nvSpPr>
          <p:spPr>
            <a:xfrm>
              <a:off x="3542062" y="11065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858" name="tx858"/>
            <p:cNvSpPr/>
            <p:nvPr/>
          </p:nvSpPr>
          <p:spPr>
            <a:xfrm>
              <a:off x="3785438" y="10779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59" name="tx859"/>
            <p:cNvSpPr/>
            <p:nvPr/>
          </p:nvSpPr>
          <p:spPr>
            <a:xfrm>
              <a:off x="3998670" y="1071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60" name="tx860"/>
            <p:cNvSpPr/>
            <p:nvPr/>
          </p:nvSpPr>
          <p:spPr>
            <a:xfrm>
              <a:off x="4242046" y="10711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61" name="tx861"/>
            <p:cNvSpPr/>
            <p:nvPr/>
          </p:nvSpPr>
          <p:spPr>
            <a:xfrm>
              <a:off x="4485423" y="10165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862" name="tx862"/>
            <p:cNvSpPr/>
            <p:nvPr/>
          </p:nvSpPr>
          <p:spPr>
            <a:xfrm>
              <a:off x="4728799" y="1050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863" name="rc863"/>
            <p:cNvSpPr/>
            <p:nvPr/>
          </p:nvSpPr>
          <p:spPr>
            <a:xfrm>
              <a:off x="3511363" y="1744477"/>
              <a:ext cx="1338570" cy="584946"/>
            </a:xfrm>
            <a:prstGeom prst="rect">
              <a:avLst/>
            </a:prstGeom>
            <a:solidFill>
              <a:srgbClr val="EBEBEB">
                <a:alpha val="100000"/>
              </a:srgbClr>
            </a:solidFill>
          </p:spPr>
          <p:txBody>
            <a:bodyPr/>
            <a:lstStyle/>
            <a:p/>
          </p:txBody>
        </p:sp>
        <p:sp>
          <p:nvSpPr>
            <p:cNvPr id="864" name="pl864"/>
            <p:cNvSpPr/>
            <p:nvPr/>
          </p:nvSpPr>
          <p:spPr>
            <a:xfrm>
              <a:off x="3511363" y="225852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65" name="pl865"/>
            <p:cNvSpPr/>
            <p:nvPr/>
          </p:nvSpPr>
          <p:spPr>
            <a:xfrm>
              <a:off x="3511363" y="20880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66" name="pl866"/>
            <p:cNvSpPr/>
            <p:nvPr/>
          </p:nvSpPr>
          <p:spPr>
            <a:xfrm>
              <a:off x="3511363" y="191764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67" name="pl867"/>
            <p:cNvSpPr/>
            <p:nvPr/>
          </p:nvSpPr>
          <p:spPr>
            <a:xfrm>
              <a:off x="3511363" y="174720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868" name="pl868"/>
            <p:cNvSpPr/>
            <p:nvPr/>
          </p:nvSpPr>
          <p:spPr>
            <a:xfrm>
              <a:off x="3693895"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69" name="pl869"/>
            <p:cNvSpPr/>
            <p:nvPr/>
          </p:nvSpPr>
          <p:spPr>
            <a:xfrm>
              <a:off x="3937271"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70" name="pl870"/>
            <p:cNvSpPr/>
            <p:nvPr/>
          </p:nvSpPr>
          <p:spPr>
            <a:xfrm>
              <a:off x="4180648"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71" name="pl871"/>
            <p:cNvSpPr/>
            <p:nvPr/>
          </p:nvSpPr>
          <p:spPr>
            <a:xfrm>
              <a:off x="4424024"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72" name="pl872"/>
            <p:cNvSpPr/>
            <p:nvPr/>
          </p:nvSpPr>
          <p:spPr>
            <a:xfrm>
              <a:off x="4667401"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873" name="pl873"/>
            <p:cNvSpPr/>
            <p:nvPr/>
          </p:nvSpPr>
          <p:spPr>
            <a:xfrm>
              <a:off x="3511363" y="217330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74" name="pl874"/>
            <p:cNvSpPr/>
            <p:nvPr/>
          </p:nvSpPr>
          <p:spPr>
            <a:xfrm>
              <a:off x="3511363" y="200286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75" name="pl875"/>
            <p:cNvSpPr/>
            <p:nvPr/>
          </p:nvSpPr>
          <p:spPr>
            <a:xfrm>
              <a:off x="3511363" y="18324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876" name="pl876"/>
            <p:cNvSpPr/>
            <p:nvPr/>
          </p:nvSpPr>
          <p:spPr>
            <a:xfrm>
              <a:off x="3572207"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77" name="pl877"/>
            <p:cNvSpPr/>
            <p:nvPr/>
          </p:nvSpPr>
          <p:spPr>
            <a:xfrm>
              <a:off x="3815583"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78" name="pl878"/>
            <p:cNvSpPr/>
            <p:nvPr/>
          </p:nvSpPr>
          <p:spPr>
            <a:xfrm>
              <a:off x="405896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79" name="pl879"/>
            <p:cNvSpPr/>
            <p:nvPr/>
          </p:nvSpPr>
          <p:spPr>
            <a:xfrm>
              <a:off x="4302336"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0" name="pl880"/>
            <p:cNvSpPr/>
            <p:nvPr/>
          </p:nvSpPr>
          <p:spPr>
            <a:xfrm>
              <a:off x="4545712"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1" name="pl881"/>
            <p:cNvSpPr/>
            <p:nvPr/>
          </p:nvSpPr>
          <p:spPr>
            <a:xfrm>
              <a:off x="4789089"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882" name="pl882"/>
            <p:cNvSpPr/>
            <p:nvPr/>
          </p:nvSpPr>
          <p:spPr>
            <a:xfrm>
              <a:off x="3572207"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883" name="pl883"/>
            <p:cNvSpPr/>
            <p:nvPr/>
          </p:nvSpPr>
          <p:spPr>
            <a:xfrm>
              <a:off x="3572207" y="212557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40651" cap="flat">
              <a:solidFill>
                <a:srgbClr val="BEBEBE">
                  <a:alpha val="69803"/>
                </a:srgbClr>
              </a:solidFill>
              <a:prstDash val="solid"/>
              <a:round/>
            </a:ln>
          </p:spPr>
          <p:txBody>
            <a:bodyPr/>
            <a:lstStyle/>
            <a:p/>
          </p:txBody>
        </p:sp>
        <p:sp>
          <p:nvSpPr>
            <p:cNvPr id="884" name="pl884"/>
            <p:cNvSpPr/>
            <p:nvPr/>
          </p:nvSpPr>
          <p:spPr>
            <a:xfrm>
              <a:off x="3572207" y="211194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885" name="pl885"/>
            <p:cNvSpPr/>
            <p:nvPr/>
          </p:nvSpPr>
          <p:spPr>
            <a:xfrm>
              <a:off x="3572207" y="213239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886" name="pl886"/>
            <p:cNvSpPr/>
            <p:nvPr/>
          </p:nvSpPr>
          <p:spPr>
            <a:xfrm>
              <a:off x="3572207" y="205058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887" name="pl887"/>
            <p:cNvSpPr/>
            <p:nvPr/>
          </p:nvSpPr>
          <p:spPr>
            <a:xfrm>
              <a:off x="3572207" y="209830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888" name="pl888"/>
            <p:cNvSpPr/>
            <p:nvPr/>
          </p:nvSpPr>
          <p:spPr>
            <a:xfrm>
              <a:off x="3572207" y="209830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889" name="pl889"/>
            <p:cNvSpPr/>
            <p:nvPr/>
          </p:nvSpPr>
          <p:spPr>
            <a:xfrm>
              <a:off x="3572207" y="211876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890" name="pl890"/>
            <p:cNvSpPr/>
            <p:nvPr/>
          </p:nvSpPr>
          <p:spPr>
            <a:xfrm>
              <a:off x="3572207" y="210512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891" name="pl891"/>
            <p:cNvSpPr/>
            <p:nvPr/>
          </p:nvSpPr>
          <p:spPr>
            <a:xfrm>
              <a:off x="3572207" y="214603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892" name="pl892"/>
            <p:cNvSpPr/>
            <p:nvPr/>
          </p:nvSpPr>
          <p:spPr>
            <a:xfrm>
              <a:off x="3572207" y="212557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893" name="pl893"/>
            <p:cNvSpPr/>
            <p:nvPr/>
          </p:nvSpPr>
          <p:spPr>
            <a:xfrm>
              <a:off x="3572207" y="214603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894" name="pl894"/>
            <p:cNvSpPr/>
            <p:nvPr/>
          </p:nvSpPr>
          <p:spPr>
            <a:xfrm>
              <a:off x="3572207" y="211876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895" name="pl895"/>
            <p:cNvSpPr/>
            <p:nvPr/>
          </p:nvSpPr>
          <p:spPr>
            <a:xfrm>
              <a:off x="3572207" y="216648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896" name="pl896"/>
            <p:cNvSpPr/>
            <p:nvPr/>
          </p:nvSpPr>
          <p:spPr>
            <a:xfrm>
              <a:off x="3572207" y="207103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897" name="pl897"/>
            <p:cNvSpPr/>
            <p:nvPr/>
          </p:nvSpPr>
          <p:spPr>
            <a:xfrm>
              <a:off x="3572207" y="209830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898" name="pl898"/>
            <p:cNvSpPr/>
            <p:nvPr/>
          </p:nvSpPr>
          <p:spPr>
            <a:xfrm>
              <a:off x="3572207" y="205740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899" name="pl899"/>
            <p:cNvSpPr/>
            <p:nvPr/>
          </p:nvSpPr>
          <p:spPr>
            <a:xfrm>
              <a:off x="3572207" y="205740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900" name="pl900"/>
            <p:cNvSpPr/>
            <p:nvPr/>
          </p:nvSpPr>
          <p:spPr>
            <a:xfrm>
              <a:off x="3572207" y="205740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901" name="pl901"/>
            <p:cNvSpPr/>
            <p:nvPr/>
          </p:nvSpPr>
          <p:spPr>
            <a:xfrm>
              <a:off x="3572207" y="210512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902" name="pl902"/>
            <p:cNvSpPr/>
            <p:nvPr/>
          </p:nvSpPr>
          <p:spPr>
            <a:xfrm>
              <a:off x="3572207" y="2152849"/>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03" name="pl903"/>
            <p:cNvSpPr/>
            <p:nvPr/>
          </p:nvSpPr>
          <p:spPr>
            <a:xfrm>
              <a:off x="3572207" y="205058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904" name="pl904"/>
            <p:cNvSpPr/>
            <p:nvPr/>
          </p:nvSpPr>
          <p:spPr>
            <a:xfrm>
              <a:off x="3572207" y="214603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905" name="pl905"/>
            <p:cNvSpPr/>
            <p:nvPr/>
          </p:nvSpPr>
          <p:spPr>
            <a:xfrm>
              <a:off x="3572207" y="210512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906" name="pl906"/>
            <p:cNvSpPr/>
            <p:nvPr/>
          </p:nvSpPr>
          <p:spPr>
            <a:xfrm>
              <a:off x="3572207" y="207103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907" name="pl907"/>
            <p:cNvSpPr/>
            <p:nvPr/>
          </p:nvSpPr>
          <p:spPr>
            <a:xfrm>
              <a:off x="3572207" y="213239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908" name="pl908"/>
            <p:cNvSpPr/>
            <p:nvPr/>
          </p:nvSpPr>
          <p:spPr>
            <a:xfrm>
              <a:off x="3572207" y="2077856"/>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909" name="pl909"/>
            <p:cNvSpPr/>
            <p:nvPr/>
          </p:nvSpPr>
          <p:spPr>
            <a:xfrm>
              <a:off x="3572207" y="194150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910" name="pl910"/>
            <p:cNvSpPr/>
            <p:nvPr/>
          </p:nvSpPr>
          <p:spPr>
            <a:xfrm>
              <a:off x="3572207" y="203695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911" name="pl911"/>
            <p:cNvSpPr/>
            <p:nvPr/>
          </p:nvSpPr>
          <p:spPr>
            <a:xfrm>
              <a:off x="3572207" y="214603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912" name="pl912"/>
            <p:cNvSpPr/>
            <p:nvPr/>
          </p:nvSpPr>
          <p:spPr>
            <a:xfrm>
              <a:off x="3572207" y="208467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913" name="pl913"/>
            <p:cNvSpPr/>
            <p:nvPr/>
          </p:nvSpPr>
          <p:spPr>
            <a:xfrm>
              <a:off x="3572207" y="211876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914" name="pl914"/>
            <p:cNvSpPr/>
            <p:nvPr/>
          </p:nvSpPr>
          <p:spPr>
            <a:xfrm>
              <a:off x="3572207" y="198241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915" name="pl915"/>
            <p:cNvSpPr/>
            <p:nvPr/>
          </p:nvSpPr>
          <p:spPr>
            <a:xfrm>
              <a:off x="3572207" y="211194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916" name="pl916"/>
            <p:cNvSpPr/>
            <p:nvPr/>
          </p:nvSpPr>
          <p:spPr>
            <a:xfrm>
              <a:off x="3572207" y="212557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917" name="pl917"/>
            <p:cNvSpPr/>
            <p:nvPr/>
          </p:nvSpPr>
          <p:spPr>
            <a:xfrm>
              <a:off x="3572207" y="2139214"/>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918" name="pl918"/>
            <p:cNvSpPr/>
            <p:nvPr/>
          </p:nvSpPr>
          <p:spPr>
            <a:xfrm>
              <a:off x="3572207" y="2091491"/>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919" name="pl919"/>
            <p:cNvSpPr/>
            <p:nvPr/>
          </p:nvSpPr>
          <p:spPr>
            <a:xfrm>
              <a:off x="3572207"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920" name="pl920"/>
            <p:cNvSpPr/>
            <p:nvPr/>
          </p:nvSpPr>
          <p:spPr>
            <a:xfrm>
              <a:off x="3572207" y="212557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40651" cap="flat">
              <a:solidFill>
                <a:srgbClr val="000000">
                  <a:alpha val="100000"/>
                </a:srgbClr>
              </a:solidFill>
              <a:prstDash val="solid"/>
              <a:round/>
            </a:ln>
          </p:spPr>
          <p:txBody>
            <a:bodyPr/>
            <a:lstStyle/>
            <a:p/>
          </p:txBody>
        </p:sp>
        <p:sp>
          <p:nvSpPr>
            <p:cNvPr id="921" name="pl921"/>
            <p:cNvSpPr/>
            <p:nvPr/>
          </p:nvSpPr>
          <p:spPr>
            <a:xfrm>
              <a:off x="3572207" y="212557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8EAB00">
                  <a:alpha val="100000"/>
                </a:srgbClr>
              </a:solidFill>
              <a:prstDash val="solid"/>
              <a:round/>
            </a:ln>
          </p:spPr>
          <p:txBody>
            <a:bodyPr/>
            <a:lstStyle/>
            <a:p/>
          </p:txBody>
        </p:sp>
        <p:sp>
          <p:nvSpPr>
            <p:cNvPr id="922" name="pl922"/>
            <p:cNvSpPr/>
            <p:nvPr/>
          </p:nvSpPr>
          <p:spPr>
            <a:xfrm>
              <a:off x="3511363" y="217330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923" name="tx923"/>
            <p:cNvSpPr/>
            <p:nvPr/>
          </p:nvSpPr>
          <p:spPr>
            <a:xfrm>
              <a:off x="3542062" y="1967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24" name="tx924"/>
            <p:cNvSpPr/>
            <p:nvPr/>
          </p:nvSpPr>
          <p:spPr>
            <a:xfrm>
              <a:off x="3785438" y="19830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25" name="tx925"/>
            <p:cNvSpPr/>
            <p:nvPr/>
          </p:nvSpPr>
          <p:spPr>
            <a:xfrm>
              <a:off x="4028815" y="196362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26" name="tx926"/>
            <p:cNvSpPr/>
            <p:nvPr/>
          </p:nvSpPr>
          <p:spPr>
            <a:xfrm>
              <a:off x="4272191" y="196362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27" name="tx927"/>
            <p:cNvSpPr/>
            <p:nvPr/>
          </p:nvSpPr>
          <p:spPr>
            <a:xfrm>
              <a:off x="4515567" y="19759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28" name="tx928"/>
            <p:cNvSpPr/>
            <p:nvPr/>
          </p:nvSpPr>
          <p:spPr>
            <a:xfrm>
              <a:off x="4758944" y="19759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29" name="rc929"/>
            <p:cNvSpPr/>
            <p:nvPr/>
          </p:nvSpPr>
          <p:spPr>
            <a:xfrm>
              <a:off x="3511363" y="2613875"/>
              <a:ext cx="1338570" cy="584946"/>
            </a:xfrm>
            <a:prstGeom prst="rect">
              <a:avLst/>
            </a:prstGeom>
            <a:solidFill>
              <a:srgbClr val="EBEBEB">
                <a:alpha val="100000"/>
              </a:srgbClr>
            </a:solidFill>
          </p:spPr>
          <p:txBody>
            <a:bodyPr/>
            <a:lstStyle/>
            <a:p/>
          </p:txBody>
        </p:sp>
        <p:sp>
          <p:nvSpPr>
            <p:cNvPr id="930" name="pl930"/>
            <p:cNvSpPr/>
            <p:nvPr/>
          </p:nvSpPr>
          <p:spPr>
            <a:xfrm>
              <a:off x="3511363" y="312791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31" name="pl931"/>
            <p:cNvSpPr/>
            <p:nvPr/>
          </p:nvSpPr>
          <p:spPr>
            <a:xfrm>
              <a:off x="3511363" y="29574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32" name="pl932"/>
            <p:cNvSpPr/>
            <p:nvPr/>
          </p:nvSpPr>
          <p:spPr>
            <a:xfrm>
              <a:off x="3511363" y="278704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33" name="pl933"/>
            <p:cNvSpPr/>
            <p:nvPr/>
          </p:nvSpPr>
          <p:spPr>
            <a:xfrm>
              <a:off x="3511363" y="261660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34" name="pl934"/>
            <p:cNvSpPr/>
            <p:nvPr/>
          </p:nvSpPr>
          <p:spPr>
            <a:xfrm>
              <a:off x="3693895"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35" name="pl935"/>
            <p:cNvSpPr/>
            <p:nvPr/>
          </p:nvSpPr>
          <p:spPr>
            <a:xfrm>
              <a:off x="3937271"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36" name="pl936"/>
            <p:cNvSpPr/>
            <p:nvPr/>
          </p:nvSpPr>
          <p:spPr>
            <a:xfrm>
              <a:off x="4180648"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37" name="pl937"/>
            <p:cNvSpPr/>
            <p:nvPr/>
          </p:nvSpPr>
          <p:spPr>
            <a:xfrm>
              <a:off x="4424024"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38" name="pl938"/>
            <p:cNvSpPr/>
            <p:nvPr/>
          </p:nvSpPr>
          <p:spPr>
            <a:xfrm>
              <a:off x="4667401"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939" name="pl939"/>
            <p:cNvSpPr/>
            <p:nvPr/>
          </p:nvSpPr>
          <p:spPr>
            <a:xfrm>
              <a:off x="3511363" y="304269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40" name="pl940"/>
            <p:cNvSpPr/>
            <p:nvPr/>
          </p:nvSpPr>
          <p:spPr>
            <a:xfrm>
              <a:off x="3511363" y="287226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41" name="pl941"/>
            <p:cNvSpPr/>
            <p:nvPr/>
          </p:nvSpPr>
          <p:spPr>
            <a:xfrm>
              <a:off x="3511363" y="27018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942" name="pl942"/>
            <p:cNvSpPr/>
            <p:nvPr/>
          </p:nvSpPr>
          <p:spPr>
            <a:xfrm>
              <a:off x="3572207"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3" name="pl943"/>
            <p:cNvSpPr/>
            <p:nvPr/>
          </p:nvSpPr>
          <p:spPr>
            <a:xfrm>
              <a:off x="3815583"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4" name="pl944"/>
            <p:cNvSpPr/>
            <p:nvPr/>
          </p:nvSpPr>
          <p:spPr>
            <a:xfrm>
              <a:off x="405896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5" name="pl945"/>
            <p:cNvSpPr/>
            <p:nvPr/>
          </p:nvSpPr>
          <p:spPr>
            <a:xfrm>
              <a:off x="4302336"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6" name="pl946"/>
            <p:cNvSpPr/>
            <p:nvPr/>
          </p:nvSpPr>
          <p:spPr>
            <a:xfrm>
              <a:off x="4545712"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7" name="pl947"/>
            <p:cNvSpPr/>
            <p:nvPr/>
          </p:nvSpPr>
          <p:spPr>
            <a:xfrm>
              <a:off x="4789089"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948" name="pl948"/>
            <p:cNvSpPr/>
            <p:nvPr/>
          </p:nvSpPr>
          <p:spPr>
            <a:xfrm>
              <a:off x="3572207"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949" name="pl949"/>
            <p:cNvSpPr/>
            <p:nvPr/>
          </p:nvSpPr>
          <p:spPr>
            <a:xfrm>
              <a:off x="3572207" y="2926800"/>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40651" cap="flat">
              <a:solidFill>
                <a:srgbClr val="BEBEBE">
                  <a:alpha val="69803"/>
                </a:srgbClr>
              </a:solidFill>
              <a:prstDash val="solid"/>
              <a:round/>
            </a:ln>
          </p:spPr>
          <p:txBody>
            <a:bodyPr/>
            <a:lstStyle/>
            <a:p/>
          </p:txBody>
        </p:sp>
        <p:sp>
          <p:nvSpPr>
            <p:cNvPr id="950" name="pl950"/>
            <p:cNvSpPr/>
            <p:nvPr/>
          </p:nvSpPr>
          <p:spPr>
            <a:xfrm>
              <a:off x="3572207" y="2981341"/>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951" name="pl951"/>
            <p:cNvSpPr/>
            <p:nvPr/>
          </p:nvSpPr>
          <p:spPr>
            <a:xfrm>
              <a:off x="3572207" y="3001793"/>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952" name="pl952"/>
            <p:cNvSpPr/>
            <p:nvPr/>
          </p:nvSpPr>
          <p:spPr>
            <a:xfrm>
              <a:off x="3572207" y="2919983"/>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953" name="pl953"/>
            <p:cNvSpPr/>
            <p:nvPr/>
          </p:nvSpPr>
          <p:spPr>
            <a:xfrm>
              <a:off x="3572207" y="2967706"/>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954" name="pl954"/>
            <p:cNvSpPr/>
            <p:nvPr/>
          </p:nvSpPr>
          <p:spPr>
            <a:xfrm>
              <a:off x="3572207" y="2967706"/>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955" name="pl955"/>
            <p:cNvSpPr/>
            <p:nvPr/>
          </p:nvSpPr>
          <p:spPr>
            <a:xfrm>
              <a:off x="3572207" y="2988158"/>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956" name="pl956"/>
            <p:cNvSpPr/>
            <p:nvPr/>
          </p:nvSpPr>
          <p:spPr>
            <a:xfrm>
              <a:off x="3572207" y="2974523"/>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957" name="pl957"/>
            <p:cNvSpPr/>
            <p:nvPr/>
          </p:nvSpPr>
          <p:spPr>
            <a:xfrm>
              <a:off x="3572207" y="3015429"/>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958" name="pl958"/>
            <p:cNvSpPr/>
            <p:nvPr/>
          </p:nvSpPr>
          <p:spPr>
            <a:xfrm>
              <a:off x="3572207" y="2994976"/>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959" name="pl959"/>
            <p:cNvSpPr/>
            <p:nvPr/>
          </p:nvSpPr>
          <p:spPr>
            <a:xfrm>
              <a:off x="3572207" y="3015429"/>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960" name="pl960"/>
            <p:cNvSpPr/>
            <p:nvPr/>
          </p:nvSpPr>
          <p:spPr>
            <a:xfrm>
              <a:off x="3572207" y="2988158"/>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961" name="pl961"/>
            <p:cNvSpPr/>
            <p:nvPr/>
          </p:nvSpPr>
          <p:spPr>
            <a:xfrm>
              <a:off x="3572207" y="3035881"/>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962" name="pl962"/>
            <p:cNvSpPr/>
            <p:nvPr/>
          </p:nvSpPr>
          <p:spPr>
            <a:xfrm>
              <a:off x="3572207" y="2940435"/>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963" name="pl963"/>
            <p:cNvSpPr/>
            <p:nvPr/>
          </p:nvSpPr>
          <p:spPr>
            <a:xfrm>
              <a:off x="3572207" y="2967706"/>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964" name="pl964"/>
            <p:cNvSpPr/>
            <p:nvPr/>
          </p:nvSpPr>
          <p:spPr>
            <a:xfrm>
              <a:off x="3572207" y="2926800"/>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965" name="pl965"/>
            <p:cNvSpPr/>
            <p:nvPr/>
          </p:nvSpPr>
          <p:spPr>
            <a:xfrm>
              <a:off x="3572207" y="2926800"/>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966" name="pl966"/>
            <p:cNvSpPr/>
            <p:nvPr/>
          </p:nvSpPr>
          <p:spPr>
            <a:xfrm>
              <a:off x="3572207" y="2926800"/>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967" name="pl967"/>
            <p:cNvSpPr/>
            <p:nvPr/>
          </p:nvSpPr>
          <p:spPr>
            <a:xfrm>
              <a:off x="3572207" y="2974523"/>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968" name="pl968"/>
            <p:cNvSpPr/>
            <p:nvPr/>
          </p:nvSpPr>
          <p:spPr>
            <a:xfrm>
              <a:off x="3572207" y="3022246"/>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969" name="pl969"/>
            <p:cNvSpPr/>
            <p:nvPr/>
          </p:nvSpPr>
          <p:spPr>
            <a:xfrm>
              <a:off x="3572207" y="2919983"/>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970" name="pl970"/>
            <p:cNvSpPr/>
            <p:nvPr/>
          </p:nvSpPr>
          <p:spPr>
            <a:xfrm>
              <a:off x="3572207" y="3015429"/>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971" name="pl971"/>
            <p:cNvSpPr/>
            <p:nvPr/>
          </p:nvSpPr>
          <p:spPr>
            <a:xfrm>
              <a:off x="3572207" y="2974523"/>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972" name="pl972"/>
            <p:cNvSpPr/>
            <p:nvPr/>
          </p:nvSpPr>
          <p:spPr>
            <a:xfrm>
              <a:off x="3572207" y="2940435"/>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973" name="pl973"/>
            <p:cNvSpPr/>
            <p:nvPr/>
          </p:nvSpPr>
          <p:spPr>
            <a:xfrm>
              <a:off x="3572207" y="3001793"/>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974" name="pl974"/>
            <p:cNvSpPr/>
            <p:nvPr/>
          </p:nvSpPr>
          <p:spPr>
            <a:xfrm>
              <a:off x="3572207" y="2947253"/>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975" name="pl975"/>
            <p:cNvSpPr/>
            <p:nvPr/>
          </p:nvSpPr>
          <p:spPr>
            <a:xfrm>
              <a:off x="3572207" y="2810902"/>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976" name="pl976"/>
            <p:cNvSpPr/>
            <p:nvPr/>
          </p:nvSpPr>
          <p:spPr>
            <a:xfrm>
              <a:off x="3572207" y="2906348"/>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977" name="pl977"/>
            <p:cNvSpPr/>
            <p:nvPr/>
          </p:nvSpPr>
          <p:spPr>
            <a:xfrm>
              <a:off x="3572207" y="3015429"/>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978" name="pl978"/>
            <p:cNvSpPr/>
            <p:nvPr/>
          </p:nvSpPr>
          <p:spPr>
            <a:xfrm>
              <a:off x="3572207" y="2954071"/>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979" name="pl979"/>
            <p:cNvSpPr/>
            <p:nvPr/>
          </p:nvSpPr>
          <p:spPr>
            <a:xfrm>
              <a:off x="3572207" y="2988158"/>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980" name="pl980"/>
            <p:cNvSpPr/>
            <p:nvPr/>
          </p:nvSpPr>
          <p:spPr>
            <a:xfrm>
              <a:off x="3572207" y="2851807"/>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981" name="pl981"/>
            <p:cNvSpPr/>
            <p:nvPr/>
          </p:nvSpPr>
          <p:spPr>
            <a:xfrm>
              <a:off x="3572207" y="2981341"/>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982" name="pl982"/>
            <p:cNvSpPr/>
            <p:nvPr/>
          </p:nvSpPr>
          <p:spPr>
            <a:xfrm>
              <a:off x="3572207" y="2994976"/>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983" name="pl983"/>
            <p:cNvSpPr/>
            <p:nvPr/>
          </p:nvSpPr>
          <p:spPr>
            <a:xfrm>
              <a:off x="3572207" y="3008611"/>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984" name="pl984"/>
            <p:cNvSpPr/>
            <p:nvPr/>
          </p:nvSpPr>
          <p:spPr>
            <a:xfrm>
              <a:off x="3572207" y="2960888"/>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985" name="pl985"/>
            <p:cNvSpPr/>
            <p:nvPr/>
          </p:nvSpPr>
          <p:spPr>
            <a:xfrm>
              <a:off x="3572207"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986" name="pl986"/>
            <p:cNvSpPr/>
            <p:nvPr/>
          </p:nvSpPr>
          <p:spPr>
            <a:xfrm>
              <a:off x="3572207" y="2926800"/>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40651" cap="flat">
              <a:solidFill>
                <a:srgbClr val="000000">
                  <a:alpha val="100000"/>
                </a:srgbClr>
              </a:solidFill>
              <a:prstDash val="solid"/>
              <a:round/>
            </a:ln>
          </p:spPr>
          <p:txBody>
            <a:bodyPr/>
            <a:lstStyle/>
            <a:p/>
          </p:txBody>
        </p:sp>
        <p:sp>
          <p:nvSpPr>
            <p:cNvPr id="987" name="pl987"/>
            <p:cNvSpPr/>
            <p:nvPr/>
          </p:nvSpPr>
          <p:spPr>
            <a:xfrm>
              <a:off x="3572207" y="2926800"/>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00BF7D">
                  <a:alpha val="100000"/>
                </a:srgbClr>
              </a:solidFill>
              <a:prstDash val="solid"/>
              <a:round/>
            </a:ln>
          </p:spPr>
          <p:txBody>
            <a:bodyPr/>
            <a:lstStyle/>
            <a:p/>
          </p:txBody>
        </p:sp>
        <p:sp>
          <p:nvSpPr>
            <p:cNvPr id="988" name="pl988"/>
            <p:cNvSpPr/>
            <p:nvPr/>
          </p:nvSpPr>
          <p:spPr>
            <a:xfrm>
              <a:off x="3511363" y="3042699"/>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989" name="tx989"/>
            <p:cNvSpPr/>
            <p:nvPr/>
          </p:nvSpPr>
          <p:spPr>
            <a:xfrm>
              <a:off x="3542062" y="28575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90" name="tx990"/>
            <p:cNvSpPr/>
            <p:nvPr/>
          </p:nvSpPr>
          <p:spPr>
            <a:xfrm>
              <a:off x="3785438" y="28657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1" name="tx991"/>
            <p:cNvSpPr/>
            <p:nvPr/>
          </p:nvSpPr>
          <p:spPr>
            <a:xfrm>
              <a:off x="4010765" y="293945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92" name="tx992"/>
            <p:cNvSpPr/>
            <p:nvPr/>
          </p:nvSpPr>
          <p:spPr>
            <a:xfrm>
              <a:off x="4242046" y="27635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993" name="tx993"/>
            <p:cNvSpPr/>
            <p:nvPr/>
          </p:nvSpPr>
          <p:spPr>
            <a:xfrm>
              <a:off x="4515567" y="28781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94" name="tx994"/>
            <p:cNvSpPr/>
            <p:nvPr/>
          </p:nvSpPr>
          <p:spPr>
            <a:xfrm>
              <a:off x="4758944" y="28781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95" name="rc995"/>
            <p:cNvSpPr/>
            <p:nvPr/>
          </p:nvSpPr>
          <p:spPr>
            <a:xfrm>
              <a:off x="3511363" y="3483272"/>
              <a:ext cx="1338570" cy="584946"/>
            </a:xfrm>
            <a:prstGeom prst="rect">
              <a:avLst/>
            </a:prstGeom>
            <a:solidFill>
              <a:srgbClr val="EBEBEB">
                <a:alpha val="100000"/>
              </a:srgbClr>
            </a:solidFill>
          </p:spPr>
          <p:txBody>
            <a:bodyPr/>
            <a:lstStyle/>
            <a:p/>
          </p:txBody>
        </p:sp>
        <p:sp>
          <p:nvSpPr>
            <p:cNvPr id="996" name="pl996"/>
            <p:cNvSpPr/>
            <p:nvPr/>
          </p:nvSpPr>
          <p:spPr>
            <a:xfrm>
              <a:off x="3511363" y="399731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97" name="pl997"/>
            <p:cNvSpPr/>
            <p:nvPr/>
          </p:nvSpPr>
          <p:spPr>
            <a:xfrm>
              <a:off x="3511363" y="38268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98" name="pl998"/>
            <p:cNvSpPr/>
            <p:nvPr/>
          </p:nvSpPr>
          <p:spPr>
            <a:xfrm>
              <a:off x="3511363" y="365643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999" name="pl999"/>
            <p:cNvSpPr/>
            <p:nvPr/>
          </p:nvSpPr>
          <p:spPr>
            <a:xfrm>
              <a:off x="3511363" y="348599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00" name="pl1000"/>
            <p:cNvSpPr/>
            <p:nvPr/>
          </p:nvSpPr>
          <p:spPr>
            <a:xfrm>
              <a:off x="3693895"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01" name="pl1001"/>
            <p:cNvSpPr/>
            <p:nvPr/>
          </p:nvSpPr>
          <p:spPr>
            <a:xfrm>
              <a:off x="3937271"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02" name="pl1002"/>
            <p:cNvSpPr/>
            <p:nvPr/>
          </p:nvSpPr>
          <p:spPr>
            <a:xfrm>
              <a:off x="4180648"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03" name="pl1003"/>
            <p:cNvSpPr/>
            <p:nvPr/>
          </p:nvSpPr>
          <p:spPr>
            <a:xfrm>
              <a:off x="4424024"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04" name="pl1004"/>
            <p:cNvSpPr/>
            <p:nvPr/>
          </p:nvSpPr>
          <p:spPr>
            <a:xfrm>
              <a:off x="4667401"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05" name="pl1005"/>
            <p:cNvSpPr/>
            <p:nvPr/>
          </p:nvSpPr>
          <p:spPr>
            <a:xfrm>
              <a:off x="3511363" y="391209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06" name="pl1006"/>
            <p:cNvSpPr/>
            <p:nvPr/>
          </p:nvSpPr>
          <p:spPr>
            <a:xfrm>
              <a:off x="3511363" y="374165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07" name="pl1007"/>
            <p:cNvSpPr/>
            <p:nvPr/>
          </p:nvSpPr>
          <p:spPr>
            <a:xfrm>
              <a:off x="3511363" y="357121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08" name="pl1008"/>
            <p:cNvSpPr/>
            <p:nvPr/>
          </p:nvSpPr>
          <p:spPr>
            <a:xfrm>
              <a:off x="3572207"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09" name="pl1009"/>
            <p:cNvSpPr/>
            <p:nvPr/>
          </p:nvSpPr>
          <p:spPr>
            <a:xfrm>
              <a:off x="3815583"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0" name="pl1010"/>
            <p:cNvSpPr/>
            <p:nvPr/>
          </p:nvSpPr>
          <p:spPr>
            <a:xfrm>
              <a:off x="405896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1" name="pl1011"/>
            <p:cNvSpPr/>
            <p:nvPr/>
          </p:nvSpPr>
          <p:spPr>
            <a:xfrm>
              <a:off x="4302336"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2" name="pl1012"/>
            <p:cNvSpPr/>
            <p:nvPr/>
          </p:nvSpPr>
          <p:spPr>
            <a:xfrm>
              <a:off x="4545712"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3" name="pl1013"/>
            <p:cNvSpPr/>
            <p:nvPr/>
          </p:nvSpPr>
          <p:spPr>
            <a:xfrm>
              <a:off x="4789089"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14" name="pl1014"/>
            <p:cNvSpPr/>
            <p:nvPr/>
          </p:nvSpPr>
          <p:spPr>
            <a:xfrm>
              <a:off x="3572207"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015" name="pl1015"/>
            <p:cNvSpPr/>
            <p:nvPr/>
          </p:nvSpPr>
          <p:spPr>
            <a:xfrm>
              <a:off x="3572207" y="3884826"/>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40651" cap="flat">
              <a:solidFill>
                <a:srgbClr val="BEBEBE">
                  <a:alpha val="69803"/>
                </a:srgbClr>
              </a:solidFill>
              <a:prstDash val="solid"/>
              <a:round/>
            </a:ln>
          </p:spPr>
          <p:txBody>
            <a:bodyPr/>
            <a:lstStyle/>
            <a:p/>
          </p:txBody>
        </p:sp>
        <p:sp>
          <p:nvSpPr>
            <p:cNvPr id="1016" name="pl1016"/>
            <p:cNvSpPr/>
            <p:nvPr/>
          </p:nvSpPr>
          <p:spPr>
            <a:xfrm>
              <a:off x="3572207" y="3850738"/>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017" name="pl1017"/>
            <p:cNvSpPr/>
            <p:nvPr/>
          </p:nvSpPr>
          <p:spPr>
            <a:xfrm>
              <a:off x="3572207" y="3871191"/>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018" name="pl1018"/>
            <p:cNvSpPr/>
            <p:nvPr/>
          </p:nvSpPr>
          <p:spPr>
            <a:xfrm>
              <a:off x="3572207" y="3789380"/>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019" name="pl1019"/>
            <p:cNvSpPr/>
            <p:nvPr/>
          </p:nvSpPr>
          <p:spPr>
            <a:xfrm>
              <a:off x="3572207" y="3837103"/>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020" name="pl1020"/>
            <p:cNvSpPr/>
            <p:nvPr/>
          </p:nvSpPr>
          <p:spPr>
            <a:xfrm>
              <a:off x="3572207" y="3837103"/>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021" name="pl1021"/>
            <p:cNvSpPr/>
            <p:nvPr/>
          </p:nvSpPr>
          <p:spPr>
            <a:xfrm>
              <a:off x="3572207" y="3857556"/>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022" name="pl1022"/>
            <p:cNvSpPr/>
            <p:nvPr/>
          </p:nvSpPr>
          <p:spPr>
            <a:xfrm>
              <a:off x="3572207" y="3843921"/>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023" name="pl1023"/>
            <p:cNvSpPr/>
            <p:nvPr/>
          </p:nvSpPr>
          <p:spPr>
            <a:xfrm>
              <a:off x="3572207" y="3884826"/>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024" name="pl1024"/>
            <p:cNvSpPr/>
            <p:nvPr/>
          </p:nvSpPr>
          <p:spPr>
            <a:xfrm>
              <a:off x="3572207" y="3864373"/>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025" name="pl1025"/>
            <p:cNvSpPr/>
            <p:nvPr/>
          </p:nvSpPr>
          <p:spPr>
            <a:xfrm>
              <a:off x="3572207" y="3884826"/>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026" name="pl1026"/>
            <p:cNvSpPr/>
            <p:nvPr/>
          </p:nvSpPr>
          <p:spPr>
            <a:xfrm>
              <a:off x="3572207" y="3857556"/>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027" name="pl1027"/>
            <p:cNvSpPr/>
            <p:nvPr/>
          </p:nvSpPr>
          <p:spPr>
            <a:xfrm>
              <a:off x="3572207" y="3905279"/>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028" name="pl1028"/>
            <p:cNvSpPr/>
            <p:nvPr/>
          </p:nvSpPr>
          <p:spPr>
            <a:xfrm>
              <a:off x="3572207" y="3809833"/>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029" name="pl1029"/>
            <p:cNvSpPr/>
            <p:nvPr/>
          </p:nvSpPr>
          <p:spPr>
            <a:xfrm>
              <a:off x="3572207" y="3837103"/>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030" name="pl1030"/>
            <p:cNvSpPr/>
            <p:nvPr/>
          </p:nvSpPr>
          <p:spPr>
            <a:xfrm>
              <a:off x="3572207" y="3796198"/>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031" name="pl1031"/>
            <p:cNvSpPr/>
            <p:nvPr/>
          </p:nvSpPr>
          <p:spPr>
            <a:xfrm>
              <a:off x="3572207" y="3796198"/>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032" name="pl1032"/>
            <p:cNvSpPr/>
            <p:nvPr/>
          </p:nvSpPr>
          <p:spPr>
            <a:xfrm>
              <a:off x="3572207" y="3796198"/>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033" name="pl1033"/>
            <p:cNvSpPr/>
            <p:nvPr/>
          </p:nvSpPr>
          <p:spPr>
            <a:xfrm>
              <a:off x="3572207" y="3843921"/>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034" name="pl1034"/>
            <p:cNvSpPr/>
            <p:nvPr/>
          </p:nvSpPr>
          <p:spPr>
            <a:xfrm>
              <a:off x="3572207" y="3891644"/>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035" name="pl1035"/>
            <p:cNvSpPr/>
            <p:nvPr/>
          </p:nvSpPr>
          <p:spPr>
            <a:xfrm>
              <a:off x="3572207" y="3789380"/>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036" name="pl1036"/>
            <p:cNvSpPr/>
            <p:nvPr/>
          </p:nvSpPr>
          <p:spPr>
            <a:xfrm>
              <a:off x="3572207" y="3884826"/>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037" name="pl1037"/>
            <p:cNvSpPr/>
            <p:nvPr/>
          </p:nvSpPr>
          <p:spPr>
            <a:xfrm>
              <a:off x="3572207" y="3843921"/>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038" name="pl1038"/>
            <p:cNvSpPr/>
            <p:nvPr/>
          </p:nvSpPr>
          <p:spPr>
            <a:xfrm>
              <a:off x="3572207" y="3809833"/>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039" name="pl1039"/>
            <p:cNvSpPr/>
            <p:nvPr/>
          </p:nvSpPr>
          <p:spPr>
            <a:xfrm>
              <a:off x="3572207" y="3871191"/>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040" name="pl1040"/>
            <p:cNvSpPr/>
            <p:nvPr/>
          </p:nvSpPr>
          <p:spPr>
            <a:xfrm>
              <a:off x="3572207" y="3816650"/>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041" name="pl1041"/>
            <p:cNvSpPr/>
            <p:nvPr/>
          </p:nvSpPr>
          <p:spPr>
            <a:xfrm>
              <a:off x="3572207" y="3680299"/>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042" name="pl1042"/>
            <p:cNvSpPr/>
            <p:nvPr/>
          </p:nvSpPr>
          <p:spPr>
            <a:xfrm>
              <a:off x="3572207" y="3775745"/>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043" name="pl1043"/>
            <p:cNvSpPr/>
            <p:nvPr/>
          </p:nvSpPr>
          <p:spPr>
            <a:xfrm>
              <a:off x="3572207" y="3884826"/>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044" name="pl1044"/>
            <p:cNvSpPr/>
            <p:nvPr/>
          </p:nvSpPr>
          <p:spPr>
            <a:xfrm>
              <a:off x="3572207" y="3823468"/>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045" name="pl1045"/>
            <p:cNvSpPr/>
            <p:nvPr/>
          </p:nvSpPr>
          <p:spPr>
            <a:xfrm>
              <a:off x="3572207" y="3857556"/>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046" name="pl1046"/>
            <p:cNvSpPr/>
            <p:nvPr/>
          </p:nvSpPr>
          <p:spPr>
            <a:xfrm>
              <a:off x="3572207" y="3721205"/>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047" name="pl1047"/>
            <p:cNvSpPr/>
            <p:nvPr/>
          </p:nvSpPr>
          <p:spPr>
            <a:xfrm>
              <a:off x="3572207" y="3850738"/>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048" name="pl1048"/>
            <p:cNvSpPr/>
            <p:nvPr/>
          </p:nvSpPr>
          <p:spPr>
            <a:xfrm>
              <a:off x="3572207" y="3864373"/>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049" name="pl1049"/>
            <p:cNvSpPr/>
            <p:nvPr/>
          </p:nvSpPr>
          <p:spPr>
            <a:xfrm>
              <a:off x="3572207" y="3878008"/>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050" name="pl1050"/>
            <p:cNvSpPr/>
            <p:nvPr/>
          </p:nvSpPr>
          <p:spPr>
            <a:xfrm>
              <a:off x="3572207" y="3830286"/>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051" name="pl1051"/>
            <p:cNvSpPr/>
            <p:nvPr/>
          </p:nvSpPr>
          <p:spPr>
            <a:xfrm>
              <a:off x="3572207"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052" name="pl1052"/>
            <p:cNvSpPr/>
            <p:nvPr/>
          </p:nvSpPr>
          <p:spPr>
            <a:xfrm>
              <a:off x="3572207" y="3884826"/>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40651" cap="flat">
              <a:solidFill>
                <a:srgbClr val="000000">
                  <a:alpha val="100000"/>
                </a:srgbClr>
              </a:solidFill>
              <a:prstDash val="solid"/>
              <a:round/>
            </a:ln>
          </p:spPr>
          <p:txBody>
            <a:bodyPr/>
            <a:lstStyle/>
            <a:p/>
          </p:txBody>
        </p:sp>
        <p:sp>
          <p:nvSpPr>
            <p:cNvPr id="1053" name="pl1053"/>
            <p:cNvSpPr/>
            <p:nvPr/>
          </p:nvSpPr>
          <p:spPr>
            <a:xfrm>
              <a:off x="3572207" y="3884826"/>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00B6EB">
                  <a:alpha val="100000"/>
                </a:srgbClr>
              </a:solidFill>
              <a:prstDash val="solid"/>
              <a:round/>
            </a:ln>
          </p:spPr>
          <p:txBody>
            <a:bodyPr/>
            <a:lstStyle/>
            <a:p/>
          </p:txBody>
        </p:sp>
        <p:sp>
          <p:nvSpPr>
            <p:cNvPr id="1054" name="pl1054"/>
            <p:cNvSpPr/>
            <p:nvPr/>
          </p:nvSpPr>
          <p:spPr>
            <a:xfrm>
              <a:off x="3511363" y="3912096"/>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055" name="tx1055"/>
            <p:cNvSpPr/>
            <p:nvPr/>
          </p:nvSpPr>
          <p:spPr>
            <a:xfrm>
              <a:off x="3542062" y="373518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56" name="tx1056"/>
            <p:cNvSpPr/>
            <p:nvPr/>
          </p:nvSpPr>
          <p:spPr>
            <a:xfrm>
              <a:off x="3785438" y="37474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7" name="tx1057"/>
            <p:cNvSpPr/>
            <p:nvPr/>
          </p:nvSpPr>
          <p:spPr>
            <a:xfrm>
              <a:off x="4028815" y="372186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58" name="tx1058"/>
            <p:cNvSpPr/>
            <p:nvPr/>
          </p:nvSpPr>
          <p:spPr>
            <a:xfrm>
              <a:off x="4272191" y="37420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59" name="tx1059"/>
            <p:cNvSpPr/>
            <p:nvPr/>
          </p:nvSpPr>
          <p:spPr>
            <a:xfrm>
              <a:off x="4515567" y="372186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60" name="tx1060"/>
            <p:cNvSpPr/>
            <p:nvPr/>
          </p:nvSpPr>
          <p:spPr>
            <a:xfrm>
              <a:off x="4740894" y="377641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61" name="rc1061"/>
            <p:cNvSpPr/>
            <p:nvPr/>
          </p:nvSpPr>
          <p:spPr>
            <a:xfrm>
              <a:off x="3511363" y="4352670"/>
              <a:ext cx="1338570" cy="584946"/>
            </a:xfrm>
            <a:prstGeom prst="rect">
              <a:avLst/>
            </a:prstGeom>
            <a:solidFill>
              <a:srgbClr val="EBEBEB">
                <a:alpha val="100000"/>
              </a:srgbClr>
            </a:solidFill>
          </p:spPr>
          <p:txBody>
            <a:bodyPr/>
            <a:lstStyle/>
            <a:p/>
          </p:txBody>
        </p:sp>
        <p:sp>
          <p:nvSpPr>
            <p:cNvPr id="1062" name="pl1062"/>
            <p:cNvSpPr/>
            <p:nvPr/>
          </p:nvSpPr>
          <p:spPr>
            <a:xfrm>
              <a:off x="3511363" y="486671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63" name="pl1063"/>
            <p:cNvSpPr/>
            <p:nvPr/>
          </p:nvSpPr>
          <p:spPr>
            <a:xfrm>
              <a:off x="3511363" y="46962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64" name="pl1064"/>
            <p:cNvSpPr/>
            <p:nvPr/>
          </p:nvSpPr>
          <p:spPr>
            <a:xfrm>
              <a:off x="3511363" y="452583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65" name="pl1065"/>
            <p:cNvSpPr/>
            <p:nvPr/>
          </p:nvSpPr>
          <p:spPr>
            <a:xfrm>
              <a:off x="3511363" y="435539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066" name="pl1066"/>
            <p:cNvSpPr/>
            <p:nvPr/>
          </p:nvSpPr>
          <p:spPr>
            <a:xfrm>
              <a:off x="3693895"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67" name="pl1067"/>
            <p:cNvSpPr/>
            <p:nvPr/>
          </p:nvSpPr>
          <p:spPr>
            <a:xfrm>
              <a:off x="3937271"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68" name="pl1068"/>
            <p:cNvSpPr/>
            <p:nvPr/>
          </p:nvSpPr>
          <p:spPr>
            <a:xfrm>
              <a:off x="4180648"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69" name="pl1069"/>
            <p:cNvSpPr/>
            <p:nvPr/>
          </p:nvSpPr>
          <p:spPr>
            <a:xfrm>
              <a:off x="4424024"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70" name="pl1070"/>
            <p:cNvSpPr/>
            <p:nvPr/>
          </p:nvSpPr>
          <p:spPr>
            <a:xfrm>
              <a:off x="4667401"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071" name="pl1071"/>
            <p:cNvSpPr/>
            <p:nvPr/>
          </p:nvSpPr>
          <p:spPr>
            <a:xfrm>
              <a:off x="3511363" y="478149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72" name="pl1072"/>
            <p:cNvSpPr/>
            <p:nvPr/>
          </p:nvSpPr>
          <p:spPr>
            <a:xfrm>
              <a:off x="3511363" y="461105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73" name="pl1073"/>
            <p:cNvSpPr/>
            <p:nvPr/>
          </p:nvSpPr>
          <p:spPr>
            <a:xfrm>
              <a:off x="3511363" y="444061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074" name="pl1074"/>
            <p:cNvSpPr/>
            <p:nvPr/>
          </p:nvSpPr>
          <p:spPr>
            <a:xfrm>
              <a:off x="3572207"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75" name="pl1075"/>
            <p:cNvSpPr/>
            <p:nvPr/>
          </p:nvSpPr>
          <p:spPr>
            <a:xfrm>
              <a:off x="3815583"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76" name="pl1076"/>
            <p:cNvSpPr/>
            <p:nvPr/>
          </p:nvSpPr>
          <p:spPr>
            <a:xfrm>
              <a:off x="405896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77" name="pl1077"/>
            <p:cNvSpPr/>
            <p:nvPr/>
          </p:nvSpPr>
          <p:spPr>
            <a:xfrm>
              <a:off x="4302336"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78" name="pl1078"/>
            <p:cNvSpPr/>
            <p:nvPr/>
          </p:nvSpPr>
          <p:spPr>
            <a:xfrm>
              <a:off x="4545712"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79" name="pl1079"/>
            <p:cNvSpPr/>
            <p:nvPr/>
          </p:nvSpPr>
          <p:spPr>
            <a:xfrm>
              <a:off x="4789089"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080" name="pl1080"/>
            <p:cNvSpPr/>
            <p:nvPr/>
          </p:nvSpPr>
          <p:spPr>
            <a:xfrm>
              <a:off x="3572207"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081" name="pl1081"/>
            <p:cNvSpPr/>
            <p:nvPr/>
          </p:nvSpPr>
          <p:spPr>
            <a:xfrm>
              <a:off x="3572207" y="464514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40651" cap="flat">
              <a:solidFill>
                <a:srgbClr val="BEBEBE">
                  <a:alpha val="69803"/>
                </a:srgbClr>
              </a:solidFill>
              <a:prstDash val="solid"/>
              <a:round/>
            </a:ln>
          </p:spPr>
          <p:txBody>
            <a:bodyPr/>
            <a:lstStyle/>
            <a:p/>
          </p:txBody>
        </p:sp>
        <p:sp>
          <p:nvSpPr>
            <p:cNvPr id="1082" name="pl1082"/>
            <p:cNvSpPr/>
            <p:nvPr/>
          </p:nvSpPr>
          <p:spPr>
            <a:xfrm>
              <a:off x="3572207" y="472013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083" name="pl1083"/>
            <p:cNvSpPr/>
            <p:nvPr/>
          </p:nvSpPr>
          <p:spPr>
            <a:xfrm>
              <a:off x="3572207" y="4740588"/>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084" name="pl1084"/>
            <p:cNvSpPr/>
            <p:nvPr/>
          </p:nvSpPr>
          <p:spPr>
            <a:xfrm>
              <a:off x="3572207" y="465877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085" name="pl1085"/>
            <p:cNvSpPr/>
            <p:nvPr/>
          </p:nvSpPr>
          <p:spPr>
            <a:xfrm>
              <a:off x="3572207" y="470650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086" name="pl1086"/>
            <p:cNvSpPr/>
            <p:nvPr/>
          </p:nvSpPr>
          <p:spPr>
            <a:xfrm>
              <a:off x="3572207" y="470650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087" name="pl1087"/>
            <p:cNvSpPr/>
            <p:nvPr/>
          </p:nvSpPr>
          <p:spPr>
            <a:xfrm>
              <a:off x="3572207" y="472695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088" name="pl1088"/>
            <p:cNvSpPr/>
            <p:nvPr/>
          </p:nvSpPr>
          <p:spPr>
            <a:xfrm>
              <a:off x="3572207" y="471331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089" name="pl1089"/>
            <p:cNvSpPr/>
            <p:nvPr/>
          </p:nvSpPr>
          <p:spPr>
            <a:xfrm>
              <a:off x="3572207" y="4754223"/>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090" name="pl1090"/>
            <p:cNvSpPr/>
            <p:nvPr/>
          </p:nvSpPr>
          <p:spPr>
            <a:xfrm>
              <a:off x="3572207" y="473377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091" name="pl1091"/>
            <p:cNvSpPr/>
            <p:nvPr/>
          </p:nvSpPr>
          <p:spPr>
            <a:xfrm>
              <a:off x="3572207" y="4754223"/>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092" name="pl1092"/>
            <p:cNvSpPr/>
            <p:nvPr/>
          </p:nvSpPr>
          <p:spPr>
            <a:xfrm>
              <a:off x="3572207" y="472695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093" name="pl1093"/>
            <p:cNvSpPr/>
            <p:nvPr/>
          </p:nvSpPr>
          <p:spPr>
            <a:xfrm>
              <a:off x="3572207" y="477467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094" name="pl1094"/>
            <p:cNvSpPr/>
            <p:nvPr/>
          </p:nvSpPr>
          <p:spPr>
            <a:xfrm>
              <a:off x="3572207" y="4679230"/>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095" name="pl1095"/>
            <p:cNvSpPr/>
            <p:nvPr/>
          </p:nvSpPr>
          <p:spPr>
            <a:xfrm>
              <a:off x="3572207" y="470650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096" name="pl1096"/>
            <p:cNvSpPr/>
            <p:nvPr/>
          </p:nvSpPr>
          <p:spPr>
            <a:xfrm>
              <a:off x="3572207" y="466559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097" name="pl1097"/>
            <p:cNvSpPr/>
            <p:nvPr/>
          </p:nvSpPr>
          <p:spPr>
            <a:xfrm>
              <a:off x="3572207" y="466559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098" name="pl1098"/>
            <p:cNvSpPr/>
            <p:nvPr/>
          </p:nvSpPr>
          <p:spPr>
            <a:xfrm>
              <a:off x="3572207" y="466559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099" name="pl1099"/>
            <p:cNvSpPr/>
            <p:nvPr/>
          </p:nvSpPr>
          <p:spPr>
            <a:xfrm>
              <a:off x="3572207" y="471331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100" name="pl1100"/>
            <p:cNvSpPr/>
            <p:nvPr/>
          </p:nvSpPr>
          <p:spPr>
            <a:xfrm>
              <a:off x="3572207" y="476104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01" name="pl1101"/>
            <p:cNvSpPr/>
            <p:nvPr/>
          </p:nvSpPr>
          <p:spPr>
            <a:xfrm>
              <a:off x="3572207" y="465877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102" name="pl1102"/>
            <p:cNvSpPr/>
            <p:nvPr/>
          </p:nvSpPr>
          <p:spPr>
            <a:xfrm>
              <a:off x="3572207" y="4754223"/>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103" name="pl1103"/>
            <p:cNvSpPr/>
            <p:nvPr/>
          </p:nvSpPr>
          <p:spPr>
            <a:xfrm>
              <a:off x="3572207" y="471331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104" name="pl1104"/>
            <p:cNvSpPr/>
            <p:nvPr/>
          </p:nvSpPr>
          <p:spPr>
            <a:xfrm>
              <a:off x="3572207" y="4679230"/>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105" name="pl1105"/>
            <p:cNvSpPr/>
            <p:nvPr/>
          </p:nvSpPr>
          <p:spPr>
            <a:xfrm>
              <a:off x="3572207" y="4740588"/>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106" name="pl1106"/>
            <p:cNvSpPr/>
            <p:nvPr/>
          </p:nvSpPr>
          <p:spPr>
            <a:xfrm>
              <a:off x="3572207" y="468604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107" name="pl1107"/>
            <p:cNvSpPr/>
            <p:nvPr/>
          </p:nvSpPr>
          <p:spPr>
            <a:xfrm>
              <a:off x="3572207" y="454969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108" name="pl1108"/>
            <p:cNvSpPr/>
            <p:nvPr/>
          </p:nvSpPr>
          <p:spPr>
            <a:xfrm>
              <a:off x="3572207" y="464514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109" name="pl1109"/>
            <p:cNvSpPr/>
            <p:nvPr/>
          </p:nvSpPr>
          <p:spPr>
            <a:xfrm>
              <a:off x="3572207" y="4754223"/>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110" name="pl1110"/>
            <p:cNvSpPr/>
            <p:nvPr/>
          </p:nvSpPr>
          <p:spPr>
            <a:xfrm>
              <a:off x="3572207" y="4692865"/>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111" name="pl1111"/>
            <p:cNvSpPr/>
            <p:nvPr/>
          </p:nvSpPr>
          <p:spPr>
            <a:xfrm>
              <a:off x="3572207" y="472695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112" name="pl1112"/>
            <p:cNvSpPr/>
            <p:nvPr/>
          </p:nvSpPr>
          <p:spPr>
            <a:xfrm>
              <a:off x="3572207" y="459060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113" name="pl1113"/>
            <p:cNvSpPr/>
            <p:nvPr/>
          </p:nvSpPr>
          <p:spPr>
            <a:xfrm>
              <a:off x="3572207" y="472013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114" name="pl1114"/>
            <p:cNvSpPr/>
            <p:nvPr/>
          </p:nvSpPr>
          <p:spPr>
            <a:xfrm>
              <a:off x="3572207" y="473377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115" name="pl1115"/>
            <p:cNvSpPr/>
            <p:nvPr/>
          </p:nvSpPr>
          <p:spPr>
            <a:xfrm>
              <a:off x="3572207" y="474740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116" name="pl1116"/>
            <p:cNvSpPr/>
            <p:nvPr/>
          </p:nvSpPr>
          <p:spPr>
            <a:xfrm>
              <a:off x="3572207" y="469968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117" name="pl1117"/>
            <p:cNvSpPr/>
            <p:nvPr/>
          </p:nvSpPr>
          <p:spPr>
            <a:xfrm>
              <a:off x="3572207"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118" name="pl1118"/>
            <p:cNvSpPr/>
            <p:nvPr/>
          </p:nvSpPr>
          <p:spPr>
            <a:xfrm>
              <a:off x="3572207" y="464514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40651" cap="flat">
              <a:solidFill>
                <a:srgbClr val="000000">
                  <a:alpha val="100000"/>
                </a:srgbClr>
              </a:solidFill>
              <a:prstDash val="solid"/>
              <a:round/>
            </a:ln>
          </p:spPr>
          <p:txBody>
            <a:bodyPr/>
            <a:lstStyle/>
            <a:p/>
          </p:txBody>
        </p:sp>
        <p:sp>
          <p:nvSpPr>
            <p:cNvPr id="1119" name="pl1119"/>
            <p:cNvSpPr/>
            <p:nvPr/>
          </p:nvSpPr>
          <p:spPr>
            <a:xfrm>
              <a:off x="3572207" y="464514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C17FFF">
                  <a:alpha val="100000"/>
                </a:srgbClr>
              </a:solidFill>
              <a:prstDash val="solid"/>
              <a:round/>
            </a:ln>
          </p:spPr>
          <p:txBody>
            <a:bodyPr/>
            <a:lstStyle/>
            <a:p/>
          </p:txBody>
        </p:sp>
        <p:sp>
          <p:nvSpPr>
            <p:cNvPr id="1120" name="pl1120"/>
            <p:cNvSpPr/>
            <p:nvPr/>
          </p:nvSpPr>
          <p:spPr>
            <a:xfrm>
              <a:off x="3511363" y="478149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121" name="tx1121"/>
            <p:cNvSpPr/>
            <p:nvPr/>
          </p:nvSpPr>
          <p:spPr>
            <a:xfrm>
              <a:off x="3511917" y="45432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22" name="tx1122"/>
            <p:cNvSpPr/>
            <p:nvPr/>
          </p:nvSpPr>
          <p:spPr>
            <a:xfrm>
              <a:off x="3755293" y="45364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123" name="tx1123"/>
            <p:cNvSpPr/>
            <p:nvPr/>
          </p:nvSpPr>
          <p:spPr>
            <a:xfrm>
              <a:off x="3998670" y="450232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124" name="tx1124"/>
            <p:cNvSpPr/>
            <p:nvPr/>
          </p:nvSpPr>
          <p:spPr>
            <a:xfrm>
              <a:off x="4242046" y="45282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25" name="tx1125"/>
            <p:cNvSpPr/>
            <p:nvPr/>
          </p:nvSpPr>
          <p:spPr>
            <a:xfrm>
              <a:off x="4485423" y="44805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126" name="tx1126"/>
            <p:cNvSpPr/>
            <p:nvPr/>
          </p:nvSpPr>
          <p:spPr>
            <a:xfrm>
              <a:off x="4758944" y="45555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127" name="rc1127"/>
            <p:cNvSpPr/>
            <p:nvPr/>
          </p:nvSpPr>
          <p:spPr>
            <a:xfrm>
              <a:off x="3511363" y="5222067"/>
              <a:ext cx="1338570" cy="584946"/>
            </a:xfrm>
            <a:prstGeom prst="rect">
              <a:avLst/>
            </a:prstGeom>
            <a:solidFill>
              <a:srgbClr val="EBEBEB">
                <a:alpha val="100000"/>
              </a:srgbClr>
            </a:solidFill>
          </p:spPr>
          <p:txBody>
            <a:bodyPr/>
            <a:lstStyle/>
            <a:p/>
          </p:txBody>
        </p:sp>
        <p:sp>
          <p:nvSpPr>
            <p:cNvPr id="1128" name="pl1128"/>
            <p:cNvSpPr/>
            <p:nvPr/>
          </p:nvSpPr>
          <p:spPr>
            <a:xfrm>
              <a:off x="3511363" y="573611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29" name="pl1129"/>
            <p:cNvSpPr/>
            <p:nvPr/>
          </p:nvSpPr>
          <p:spPr>
            <a:xfrm>
              <a:off x="3511363" y="55656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30" name="pl1130"/>
            <p:cNvSpPr/>
            <p:nvPr/>
          </p:nvSpPr>
          <p:spPr>
            <a:xfrm>
              <a:off x="3511363" y="539523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31" name="pl1131"/>
            <p:cNvSpPr/>
            <p:nvPr/>
          </p:nvSpPr>
          <p:spPr>
            <a:xfrm>
              <a:off x="3511363" y="522479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32" name="pl1132"/>
            <p:cNvSpPr/>
            <p:nvPr/>
          </p:nvSpPr>
          <p:spPr>
            <a:xfrm>
              <a:off x="3693895"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33" name="pl1133"/>
            <p:cNvSpPr/>
            <p:nvPr/>
          </p:nvSpPr>
          <p:spPr>
            <a:xfrm>
              <a:off x="3937271"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34" name="pl1134"/>
            <p:cNvSpPr/>
            <p:nvPr/>
          </p:nvSpPr>
          <p:spPr>
            <a:xfrm>
              <a:off x="4180648"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35" name="pl1135"/>
            <p:cNvSpPr/>
            <p:nvPr/>
          </p:nvSpPr>
          <p:spPr>
            <a:xfrm>
              <a:off x="4424024"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36" name="pl1136"/>
            <p:cNvSpPr/>
            <p:nvPr/>
          </p:nvSpPr>
          <p:spPr>
            <a:xfrm>
              <a:off x="4667401"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37" name="pl1137"/>
            <p:cNvSpPr/>
            <p:nvPr/>
          </p:nvSpPr>
          <p:spPr>
            <a:xfrm>
              <a:off x="3511363" y="565089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38" name="pl1138"/>
            <p:cNvSpPr/>
            <p:nvPr/>
          </p:nvSpPr>
          <p:spPr>
            <a:xfrm>
              <a:off x="3511363" y="548045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39" name="pl1139"/>
            <p:cNvSpPr/>
            <p:nvPr/>
          </p:nvSpPr>
          <p:spPr>
            <a:xfrm>
              <a:off x="3511363" y="53100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140" name="pl1140"/>
            <p:cNvSpPr/>
            <p:nvPr/>
          </p:nvSpPr>
          <p:spPr>
            <a:xfrm>
              <a:off x="3572207"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41" name="pl1141"/>
            <p:cNvSpPr/>
            <p:nvPr/>
          </p:nvSpPr>
          <p:spPr>
            <a:xfrm>
              <a:off x="3815583"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42" name="pl1142"/>
            <p:cNvSpPr/>
            <p:nvPr/>
          </p:nvSpPr>
          <p:spPr>
            <a:xfrm>
              <a:off x="4058960"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43" name="pl1143"/>
            <p:cNvSpPr/>
            <p:nvPr/>
          </p:nvSpPr>
          <p:spPr>
            <a:xfrm>
              <a:off x="4302336"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44" name="pl1144"/>
            <p:cNvSpPr/>
            <p:nvPr/>
          </p:nvSpPr>
          <p:spPr>
            <a:xfrm>
              <a:off x="4545712"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45" name="pl1145"/>
            <p:cNvSpPr/>
            <p:nvPr/>
          </p:nvSpPr>
          <p:spPr>
            <a:xfrm>
              <a:off x="4789089"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146" name="pl1146"/>
            <p:cNvSpPr/>
            <p:nvPr/>
          </p:nvSpPr>
          <p:spPr>
            <a:xfrm>
              <a:off x="3572207"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147" name="pl1147"/>
            <p:cNvSpPr/>
            <p:nvPr/>
          </p:nvSpPr>
          <p:spPr>
            <a:xfrm>
              <a:off x="3572207" y="560316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40651" cap="flat">
              <a:solidFill>
                <a:srgbClr val="BEBEBE">
                  <a:alpha val="69803"/>
                </a:srgbClr>
              </a:solidFill>
              <a:prstDash val="solid"/>
              <a:round/>
            </a:ln>
          </p:spPr>
          <p:txBody>
            <a:bodyPr/>
            <a:lstStyle/>
            <a:p/>
          </p:txBody>
        </p:sp>
        <p:sp>
          <p:nvSpPr>
            <p:cNvPr id="1148" name="pl1148"/>
            <p:cNvSpPr/>
            <p:nvPr/>
          </p:nvSpPr>
          <p:spPr>
            <a:xfrm>
              <a:off x="3572207" y="558953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149" name="pl1149"/>
            <p:cNvSpPr/>
            <p:nvPr/>
          </p:nvSpPr>
          <p:spPr>
            <a:xfrm>
              <a:off x="3572207" y="560998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150" name="pl1150"/>
            <p:cNvSpPr/>
            <p:nvPr/>
          </p:nvSpPr>
          <p:spPr>
            <a:xfrm>
              <a:off x="3572207" y="552817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151" name="pl1151"/>
            <p:cNvSpPr/>
            <p:nvPr/>
          </p:nvSpPr>
          <p:spPr>
            <a:xfrm>
              <a:off x="3572207" y="557589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152" name="pl1152"/>
            <p:cNvSpPr/>
            <p:nvPr/>
          </p:nvSpPr>
          <p:spPr>
            <a:xfrm>
              <a:off x="3572207" y="557589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153" name="pl1153"/>
            <p:cNvSpPr/>
            <p:nvPr/>
          </p:nvSpPr>
          <p:spPr>
            <a:xfrm>
              <a:off x="3572207" y="559635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154" name="pl1154"/>
            <p:cNvSpPr/>
            <p:nvPr/>
          </p:nvSpPr>
          <p:spPr>
            <a:xfrm>
              <a:off x="3572207" y="558271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155" name="pl1155"/>
            <p:cNvSpPr/>
            <p:nvPr/>
          </p:nvSpPr>
          <p:spPr>
            <a:xfrm>
              <a:off x="3572207" y="562362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156" name="pl1156"/>
            <p:cNvSpPr/>
            <p:nvPr/>
          </p:nvSpPr>
          <p:spPr>
            <a:xfrm>
              <a:off x="3572207" y="560316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157" name="pl1157"/>
            <p:cNvSpPr/>
            <p:nvPr/>
          </p:nvSpPr>
          <p:spPr>
            <a:xfrm>
              <a:off x="3572207" y="562362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158" name="pl1158"/>
            <p:cNvSpPr/>
            <p:nvPr/>
          </p:nvSpPr>
          <p:spPr>
            <a:xfrm>
              <a:off x="3572207" y="559635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159" name="pl1159"/>
            <p:cNvSpPr/>
            <p:nvPr/>
          </p:nvSpPr>
          <p:spPr>
            <a:xfrm>
              <a:off x="3572207" y="564407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160" name="pl1160"/>
            <p:cNvSpPr/>
            <p:nvPr/>
          </p:nvSpPr>
          <p:spPr>
            <a:xfrm>
              <a:off x="3572207" y="554862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161" name="pl1161"/>
            <p:cNvSpPr/>
            <p:nvPr/>
          </p:nvSpPr>
          <p:spPr>
            <a:xfrm>
              <a:off x="3572207" y="557589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162" name="pl1162"/>
            <p:cNvSpPr/>
            <p:nvPr/>
          </p:nvSpPr>
          <p:spPr>
            <a:xfrm>
              <a:off x="3572207" y="553499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163" name="pl1163"/>
            <p:cNvSpPr/>
            <p:nvPr/>
          </p:nvSpPr>
          <p:spPr>
            <a:xfrm>
              <a:off x="3572207" y="553499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164" name="pl1164"/>
            <p:cNvSpPr/>
            <p:nvPr/>
          </p:nvSpPr>
          <p:spPr>
            <a:xfrm>
              <a:off x="3572207" y="553499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165" name="pl1165"/>
            <p:cNvSpPr/>
            <p:nvPr/>
          </p:nvSpPr>
          <p:spPr>
            <a:xfrm>
              <a:off x="3572207" y="558271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166" name="pl1166"/>
            <p:cNvSpPr/>
            <p:nvPr/>
          </p:nvSpPr>
          <p:spPr>
            <a:xfrm>
              <a:off x="3572207" y="5630438"/>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167" name="pl1167"/>
            <p:cNvSpPr/>
            <p:nvPr/>
          </p:nvSpPr>
          <p:spPr>
            <a:xfrm>
              <a:off x="3572207" y="552817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168" name="pl1168"/>
            <p:cNvSpPr/>
            <p:nvPr/>
          </p:nvSpPr>
          <p:spPr>
            <a:xfrm>
              <a:off x="3572207" y="562362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169" name="pl1169"/>
            <p:cNvSpPr/>
            <p:nvPr/>
          </p:nvSpPr>
          <p:spPr>
            <a:xfrm>
              <a:off x="3572207" y="558271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170" name="pl1170"/>
            <p:cNvSpPr/>
            <p:nvPr/>
          </p:nvSpPr>
          <p:spPr>
            <a:xfrm>
              <a:off x="3572207" y="554862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171" name="pl1171"/>
            <p:cNvSpPr/>
            <p:nvPr/>
          </p:nvSpPr>
          <p:spPr>
            <a:xfrm>
              <a:off x="3572207" y="560998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172" name="pl1172"/>
            <p:cNvSpPr/>
            <p:nvPr/>
          </p:nvSpPr>
          <p:spPr>
            <a:xfrm>
              <a:off x="3572207" y="5555445"/>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173" name="pl1173"/>
            <p:cNvSpPr/>
            <p:nvPr/>
          </p:nvSpPr>
          <p:spPr>
            <a:xfrm>
              <a:off x="3572207" y="541909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174" name="pl1174"/>
            <p:cNvSpPr/>
            <p:nvPr/>
          </p:nvSpPr>
          <p:spPr>
            <a:xfrm>
              <a:off x="3572207" y="551454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175" name="pl1175"/>
            <p:cNvSpPr/>
            <p:nvPr/>
          </p:nvSpPr>
          <p:spPr>
            <a:xfrm>
              <a:off x="3572207" y="562362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176" name="pl1176"/>
            <p:cNvSpPr/>
            <p:nvPr/>
          </p:nvSpPr>
          <p:spPr>
            <a:xfrm>
              <a:off x="3572207" y="556226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177" name="pl1177"/>
            <p:cNvSpPr/>
            <p:nvPr/>
          </p:nvSpPr>
          <p:spPr>
            <a:xfrm>
              <a:off x="3572207" y="559635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178" name="pl1178"/>
            <p:cNvSpPr/>
            <p:nvPr/>
          </p:nvSpPr>
          <p:spPr>
            <a:xfrm>
              <a:off x="3572207" y="546000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179" name="pl1179"/>
            <p:cNvSpPr/>
            <p:nvPr/>
          </p:nvSpPr>
          <p:spPr>
            <a:xfrm>
              <a:off x="3572207" y="558953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180" name="pl1180"/>
            <p:cNvSpPr/>
            <p:nvPr/>
          </p:nvSpPr>
          <p:spPr>
            <a:xfrm>
              <a:off x="3572207" y="560316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181" name="pl1181"/>
            <p:cNvSpPr/>
            <p:nvPr/>
          </p:nvSpPr>
          <p:spPr>
            <a:xfrm>
              <a:off x="3572207" y="5616803"/>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182" name="pl1182"/>
            <p:cNvSpPr/>
            <p:nvPr/>
          </p:nvSpPr>
          <p:spPr>
            <a:xfrm>
              <a:off x="3572207" y="5569080"/>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183" name="pl1183"/>
            <p:cNvSpPr/>
            <p:nvPr/>
          </p:nvSpPr>
          <p:spPr>
            <a:xfrm>
              <a:off x="3572207"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184" name="pl1184"/>
            <p:cNvSpPr/>
            <p:nvPr/>
          </p:nvSpPr>
          <p:spPr>
            <a:xfrm>
              <a:off x="3572207" y="560316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40651" cap="flat">
              <a:solidFill>
                <a:srgbClr val="000000">
                  <a:alpha val="100000"/>
                </a:srgbClr>
              </a:solidFill>
              <a:prstDash val="solid"/>
              <a:round/>
            </a:ln>
          </p:spPr>
          <p:txBody>
            <a:bodyPr/>
            <a:lstStyle/>
            <a:p/>
          </p:txBody>
        </p:sp>
        <p:sp>
          <p:nvSpPr>
            <p:cNvPr id="1185" name="pl1185"/>
            <p:cNvSpPr/>
            <p:nvPr/>
          </p:nvSpPr>
          <p:spPr>
            <a:xfrm>
              <a:off x="3572207" y="560316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FF64B2">
                  <a:alpha val="100000"/>
                </a:srgbClr>
              </a:solidFill>
              <a:prstDash val="solid"/>
              <a:round/>
            </a:ln>
          </p:spPr>
          <p:txBody>
            <a:bodyPr/>
            <a:lstStyle/>
            <a:p/>
          </p:txBody>
        </p:sp>
        <p:sp>
          <p:nvSpPr>
            <p:cNvPr id="1186" name="pl1186"/>
            <p:cNvSpPr/>
            <p:nvPr/>
          </p:nvSpPr>
          <p:spPr>
            <a:xfrm>
              <a:off x="3511363" y="565089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187" name="tx1187"/>
            <p:cNvSpPr/>
            <p:nvPr/>
          </p:nvSpPr>
          <p:spPr>
            <a:xfrm>
              <a:off x="3542062" y="54535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88" name="tx1188"/>
            <p:cNvSpPr/>
            <p:nvPr/>
          </p:nvSpPr>
          <p:spPr>
            <a:xfrm>
              <a:off x="3785438" y="54412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189" name="tx1189"/>
            <p:cNvSpPr/>
            <p:nvPr/>
          </p:nvSpPr>
          <p:spPr>
            <a:xfrm>
              <a:off x="4028815" y="54453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90" name="tx1190"/>
            <p:cNvSpPr/>
            <p:nvPr/>
          </p:nvSpPr>
          <p:spPr>
            <a:xfrm>
              <a:off x="4272191" y="54535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91" name="tx1191"/>
            <p:cNvSpPr/>
            <p:nvPr/>
          </p:nvSpPr>
          <p:spPr>
            <a:xfrm>
              <a:off x="4515567" y="54453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92" name="tx1192"/>
            <p:cNvSpPr/>
            <p:nvPr/>
          </p:nvSpPr>
          <p:spPr>
            <a:xfrm>
              <a:off x="4758944" y="54453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193" name="rc1193"/>
            <p:cNvSpPr/>
            <p:nvPr/>
          </p:nvSpPr>
          <p:spPr>
            <a:xfrm>
              <a:off x="4919522" y="875080"/>
              <a:ext cx="1338570" cy="584946"/>
            </a:xfrm>
            <a:prstGeom prst="rect">
              <a:avLst/>
            </a:prstGeom>
            <a:solidFill>
              <a:srgbClr val="EBEBEB">
                <a:alpha val="100000"/>
              </a:srgbClr>
            </a:solidFill>
          </p:spPr>
          <p:txBody>
            <a:bodyPr/>
            <a:lstStyle/>
            <a:p/>
          </p:txBody>
        </p:sp>
        <p:sp>
          <p:nvSpPr>
            <p:cNvPr id="1194" name="pl1194"/>
            <p:cNvSpPr/>
            <p:nvPr/>
          </p:nvSpPr>
          <p:spPr>
            <a:xfrm>
              <a:off x="4919522" y="138912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95" name="pl1195"/>
            <p:cNvSpPr/>
            <p:nvPr/>
          </p:nvSpPr>
          <p:spPr>
            <a:xfrm>
              <a:off x="4919522" y="121868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96" name="pl1196"/>
            <p:cNvSpPr/>
            <p:nvPr/>
          </p:nvSpPr>
          <p:spPr>
            <a:xfrm>
              <a:off x="4919522" y="104824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97" name="pl1197"/>
            <p:cNvSpPr/>
            <p:nvPr/>
          </p:nvSpPr>
          <p:spPr>
            <a:xfrm>
              <a:off x="4919522" y="87780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198" name="pl1198"/>
            <p:cNvSpPr/>
            <p:nvPr/>
          </p:nvSpPr>
          <p:spPr>
            <a:xfrm>
              <a:off x="5102054"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199" name="pl1199"/>
            <p:cNvSpPr/>
            <p:nvPr/>
          </p:nvSpPr>
          <p:spPr>
            <a:xfrm>
              <a:off x="5345431"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00" name="pl1200"/>
            <p:cNvSpPr/>
            <p:nvPr/>
          </p:nvSpPr>
          <p:spPr>
            <a:xfrm>
              <a:off x="5588807"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01" name="pl1201"/>
            <p:cNvSpPr/>
            <p:nvPr/>
          </p:nvSpPr>
          <p:spPr>
            <a:xfrm>
              <a:off x="583218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02" name="pl1202"/>
            <p:cNvSpPr/>
            <p:nvPr/>
          </p:nvSpPr>
          <p:spPr>
            <a:xfrm>
              <a:off x="6075560"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03" name="pl1203"/>
            <p:cNvSpPr/>
            <p:nvPr/>
          </p:nvSpPr>
          <p:spPr>
            <a:xfrm>
              <a:off x="4919522" y="130390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04" name="pl1204"/>
            <p:cNvSpPr/>
            <p:nvPr/>
          </p:nvSpPr>
          <p:spPr>
            <a:xfrm>
              <a:off x="4919522" y="113346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05" name="pl1205"/>
            <p:cNvSpPr/>
            <p:nvPr/>
          </p:nvSpPr>
          <p:spPr>
            <a:xfrm>
              <a:off x="4919522" y="9630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06" name="pl1206"/>
            <p:cNvSpPr/>
            <p:nvPr/>
          </p:nvSpPr>
          <p:spPr>
            <a:xfrm>
              <a:off x="4980366"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07" name="pl1207"/>
            <p:cNvSpPr/>
            <p:nvPr/>
          </p:nvSpPr>
          <p:spPr>
            <a:xfrm>
              <a:off x="5223742"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08" name="pl1208"/>
            <p:cNvSpPr/>
            <p:nvPr/>
          </p:nvSpPr>
          <p:spPr>
            <a:xfrm>
              <a:off x="5467119"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09" name="pl1209"/>
            <p:cNvSpPr/>
            <p:nvPr/>
          </p:nvSpPr>
          <p:spPr>
            <a:xfrm>
              <a:off x="5710495"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10" name="pl1210"/>
            <p:cNvSpPr/>
            <p:nvPr/>
          </p:nvSpPr>
          <p:spPr>
            <a:xfrm>
              <a:off x="5953872"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11" name="pl1211"/>
            <p:cNvSpPr/>
            <p:nvPr/>
          </p:nvSpPr>
          <p:spPr>
            <a:xfrm>
              <a:off x="619724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12" name="pl1212"/>
            <p:cNvSpPr/>
            <p:nvPr/>
          </p:nvSpPr>
          <p:spPr>
            <a:xfrm>
              <a:off x="4980366"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213" name="pl1213"/>
            <p:cNvSpPr/>
            <p:nvPr/>
          </p:nvSpPr>
          <p:spPr>
            <a:xfrm>
              <a:off x="4980366" y="122891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40651" cap="flat">
              <a:solidFill>
                <a:srgbClr val="BEBEBE">
                  <a:alpha val="69803"/>
                </a:srgbClr>
              </a:solidFill>
              <a:prstDash val="solid"/>
              <a:round/>
            </a:ln>
          </p:spPr>
          <p:txBody>
            <a:bodyPr/>
            <a:lstStyle/>
            <a:p/>
          </p:txBody>
        </p:sp>
        <p:sp>
          <p:nvSpPr>
            <p:cNvPr id="1214" name="pl1214"/>
            <p:cNvSpPr/>
            <p:nvPr/>
          </p:nvSpPr>
          <p:spPr>
            <a:xfrm>
              <a:off x="4980366" y="124254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215" name="pl1215"/>
            <p:cNvSpPr/>
            <p:nvPr/>
          </p:nvSpPr>
          <p:spPr>
            <a:xfrm>
              <a:off x="4980366" y="1262999"/>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216" name="pl1216"/>
            <p:cNvSpPr/>
            <p:nvPr/>
          </p:nvSpPr>
          <p:spPr>
            <a:xfrm>
              <a:off x="4980366" y="118118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217" name="pl1217"/>
            <p:cNvSpPr/>
            <p:nvPr/>
          </p:nvSpPr>
          <p:spPr>
            <a:xfrm>
              <a:off x="4980366" y="122891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218" name="pl1218"/>
            <p:cNvSpPr/>
            <p:nvPr/>
          </p:nvSpPr>
          <p:spPr>
            <a:xfrm>
              <a:off x="4980366" y="122891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219" name="pl1219"/>
            <p:cNvSpPr/>
            <p:nvPr/>
          </p:nvSpPr>
          <p:spPr>
            <a:xfrm>
              <a:off x="4980366" y="124936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220" name="pl1220"/>
            <p:cNvSpPr/>
            <p:nvPr/>
          </p:nvSpPr>
          <p:spPr>
            <a:xfrm>
              <a:off x="4980366" y="123572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221" name="pl1221"/>
            <p:cNvSpPr/>
            <p:nvPr/>
          </p:nvSpPr>
          <p:spPr>
            <a:xfrm>
              <a:off x="4980366" y="1276634"/>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222" name="pl1222"/>
            <p:cNvSpPr/>
            <p:nvPr/>
          </p:nvSpPr>
          <p:spPr>
            <a:xfrm>
              <a:off x="4980366" y="125618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223" name="pl1223"/>
            <p:cNvSpPr/>
            <p:nvPr/>
          </p:nvSpPr>
          <p:spPr>
            <a:xfrm>
              <a:off x="4980366" y="1276634"/>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224" name="pl1224"/>
            <p:cNvSpPr/>
            <p:nvPr/>
          </p:nvSpPr>
          <p:spPr>
            <a:xfrm>
              <a:off x="4980366" y="124936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225" name="pl1225"/>
            <p:cNvSpPr/>
            <p:nvPr/>
          </p:nvSpPr>
          <p:spPr>
            <a:xfrm>
              <a:off x="4980366" y="129708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226" name="pl1226"/>
            <p:cNvSpPr/>
            <p:nvPr/>
          </p:nvSpPr>
          <p:spPr>
            <a:xfrm>
              <a:off x="4980366" y="1201641"/>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227" name="pl1227"/>
            <p:cNvSpPr/>
            <p:nvPr/>
          </p:nvSpPr>
          <p:spPr>
            <a:xfrm>
              <a:off x="4980366" y="122891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228" name="pl1228"/>
            <p:cNvSpPr/>
            <p:nvPr/>
          </p:nvSpPr>
          <p:spPr>
            <a:xfrm>
              <a:off x="4980366" y="118800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229" name="pl1229"/>
            <p:cNvSpPr/>
            <p:nvPr/>
          </p:nvSpPr>
          <p:spPr>
            <a:xfrm>
              <a:off x="4980366" y="118800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230" name="pl1230"/>
            <p:cNvSpPr/>
            <p:nvPr/>
          </p:nvSpPr>
          <p:spPr>
            <a:xfrm>
              <a:off x="4980366" y="118800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231" name="pl1231"/>
            <p:cNvSpPr/>
            <p:nvPr/>
          </p:nvSpPr>
          <p:spPr>
            <a:xfrm>
              <a:off x="4980366" y="123572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232" name="pl1232"/>
            <p:cNvSpPr/>
            <p:nvPr/>
          </p:nvSpPr>
          <p:spPr>
            <a:xfrm>
              <a:off x="4980366" y="128345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33" name="pl1233"/>
            <p:cNvSpPr/>
            <p:nvPr/>
          </p:nvSpPr>
          <p:spPr>
            <a:xfrm>
              <a:off x="4980366" y="118118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234" name="pl1234"/>
            <p:cNvSpPr/>
            <p:nvPr/>
          </p:nvSpPr>
          <p:spPr>
            <a:xfrm>
              <a:off x="4980366" y="1276634"/>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235" name="pl1235"/>
            <p:cNvSpPr/>
            <p:nvPr/>
          </p:nvSpPr>
          <p:spPr>
            <a:xfrm>
              <a:off x="4980366" y="123572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236" name="pl1236"/>
            <p:cNvSpPr/>
            <p:nvPr/>
          </p:nvSpPr>
          <p:spPr>
            <a:xfrm>
              <a:off x="4980366" y="1201641"/>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237" name="pl1237"/>
            <p:cNvSpPr/>
            <p:nvPr/>
          </p:nvSpPr>
          <p:spPr>
            <a:xfrm>
              <a:off x="4980366" y="1262999"/>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238" name="pl1238"/>
            <p:cNvSpPr/>
            <p:nvPr/>
          </p:nvSpPr>
          <p:spPr>
            <a:xfrm>
              <a:off x="4980366" y="120845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239" name="pl1239"/>
            <p:cNvSpPr/>
            <p:nvPr/>
          </p:nvSpPr>
          <p:spPr>
            <a:xfrm>
              <a:off x="4980366" y="107210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240" name="pl1240"/>
            <p:cNvSpPr/>
            <p:nvPr/>
          </p:nvSpPr>
          <p:spPr>
            <a:xfrm>
              <a:off x="4980366" y="116755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241" name="pl1241"/>
            <p:cNvSpPr/>
            <p:nvPr/>
          </p:nvSpPr>
          <p:spPr>
            <a:xfrm>
              <a:off x="4980366" y="1276634"/>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242" name="pl1242"/>
            <p:cNvSpPr/>
            <p:nvPr/>
          </p:nvSpPr>
          <p:spPr>
            <a:xfrm>
              <a:off x="4980366" y="1215276"/>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243" name="pl1243"/>
            <p:cNvSpPr/>
            <p:nvPr/>
          </p:nvSpPr>
          <p:spPr>
            <a:xfrm>
              <a:off x="4980366" y="124936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244" name="pl1244"/>
            <p:cNvSpPr/>
            <p:nvPr/>
          </p:nvSpPr>
          <p:spPr>
            <a:xfrm>
              <a:off x="4980366" y="111301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245" name="pl1245"/>
            <p:cNvSpPr/>
            <p:nvPr/>
          </p:nvSpPr>
          <p:spPr>
            <a:xfrm>
              <a:off x="4980366" y="124254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246" name="pl1246"/>
            <p:cNvSpPr/>
            <p:nvPr/>
          </p:nvSpPr>
          <p:spPr>
            <a:xfrm>
              <a:off x="4980366" y="125618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247" name="pl1247"/>
            <p:cNvSpPr/>
            <p:nvPr/>
          </p:nvSpPr>
          <p:spPr>
            <a:xfrm>
              <a:off x="4980366" y="126981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248" name="pl1248"/>
            <p:cNvSpPr/>
            <p:nvPr/>
          </p:nvSpPr>
          <p:spPr>
            <a:xfrm>
              <a:off x="4980366" y="122209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249" name="pl1249"/>
            <p:cNvSpPr/>
            <p:nvPr/>
          </p:nvSpPr>
          <p:spPr>
            <a:xfrm>
              <a:off x="4980366"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250" name="pl1250"/>
            <p:cNvSpPr/>
            <p:nvPr/>
          </p:nvSpPr>
          <p:spPr>
            <a:xfrm>
              <a:off x="4980366" y="122891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40651" cap="flat">
              <a:solidFill>
                <a:srgbClr val="000000">
                  <a:alpha val="100000"/>
                </a:srgbClr>
              </a:solidFill>
              <a:prstDash val="solid"/>
              <a:round/>
            </a:ln>
          </p:spPr>
          <p:txBody>
            <a:bodyPr/>
            <a:lstStyle/>
            <a:p/>
          </p:txBody>
        </p:sp>
        <p:sp>
          <p:nvSpPr>
            <p:cNvPr id="1251" name="pl1251"/>
            <p:cNvSpPr/>
            <p:nvPr/>
          </p:nvSpPr>
          <p:spPr>
            <a:xfrm>
              <a:off x="4980366" y="122891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DE8C00">
                  <a:alpha val="100000"/>
                </a:srgbClr>
              </a:solidFill>
              <a:prstDash val="solid"/>
              <a:round/>
            </a:ln>
          </p:spPr>
          <p:txBody>
            <a:bodyPr/>
            <a:lstStyle/>
            <a:p/>
          </p:txBody>
        </p:sp>
        <p:sp>
          <p:nvSpPr>
            <p:cNvPr id="1252" name="pl1252"/>
            <p:cNvSpPr/>
            <p:nvPr/>
          </p:nvSpPr>
          <p:spPr>
            <a:xfrm>
              <a:off x="4919522" y="130390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253" name="tx1253"/>
            <p:cNvSpPr/>
            <p:nvPr/>
          </p:nvSpPr>
          <p:spPr>
            <a:xfrm>
              <a:off x="4920076" y="10656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254" name="tx1254"/>
            <p:cNvSpPr/>
            <p:nvPr/>
          </p:nvSpPr>
          <p:spPr>
            <a:xfrm>
              <a:off x="5193598" y="1139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255" name="tx1255"/>
            <p:cNvSpPr/>
            <p:nvPr/>
          </p:nvSpPr>
          <p:spPr>
            <a:xfrm>
              <a:off x="5418924" y="115970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256" name="tx1256"/>
            <p:cNvSpPr/>
            <p:nvPr/>
          </p:nvSpPr>
          <p:spPr>
            <a:xfrm>
              <a:off x="5680350" y="109423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257" name="tx1257"/>
            <p:cNvSpPr/>
            <p:nvPr/>
          </p:nvSpPr>
          <p:spPr>
            <a:xfrm>
              <a:off x="5923727" y="11269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58" name="tx1258"/>
            <p:cNvSpPr/>
            <p:nvPr/>
          </p:nvSpPr>
          <p:spPr>
            <a:xfrm>
              <a:off x="6167103" y="11269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259" name="rc1259"/>
            <p:cNvSpPr/>
            <p:nvPr/>
          </p:nvSpPr>
          <p:spPr>
            <a:xfrm>
              <a:off x="4919522" y="1744477"/>
              <a:ext cx="1338570" cy="584946"/>
            </a:xfrm>
            <a:prstGeom prst="rect">
              <a:avLst/>
            </a:prstGeom>
            <a:solidFill>
              <a:srgbClr val="EBEBEB">
                <a:alpha val="100000"/>
              </a:srgbClr>
            </a:solidFill>
          </p:spPr>
          <p:txBody>
            <a:bodyPr/>
            <a:lstStyle/>
            <a:p/>
          </p:txBody>
        </p:sp>
        <p:sp>
          <p:nvSpPr>
            <p:cNvPr id="1260" name="pl1260"/>
            <p:cNvSpPr/>
            <p:nvPr/>
          </p:nvSpPr>
          <p:spPr>
            <a:xfrm>
              <a:off x="4919522" y="225852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61" name="pl1261"/>
            <p:cNvSpPr/>
            <p:nvPr/>
          </p:nvSpPr>
          <p:spPr>
            <a:xfrm>
              <a:off x="4919522" y="20880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62" name="pl1262"/>
            <p:cNvSpPr/>
            <p:nvPr/>
          </p:nvSpPr>
          <p:spPr>
            <a:xfrm>
              <a:off x="4919522" y="191764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63" name="pl1263"/>
            <p:cNvSpPr/>
            <p:nvPr/>
          </p:nvSpPr>
          <p:spPr>
            <a:xfrm>
              <a:off x="4919522" y="174720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264" name="pl1264"/>
            <p:cNvSpPr/>
            <p:nvPr/>
          </p:nvSpPr>
          <p:spPr>
            <a:xfrm>
              <a:off x="5102054"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65" name="pl1265"/>
            <p:cNvSpPr/>
            <p:nvPr/>
          </p:nvSpPr>
          <p:spPr>
            <a:xfrm>
              <a:off x="5345431"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66" name="pl1266"/>
            <p:cNvSpPr/>
            <p:nvPr/>
          </p:nvSpPr>
          <p:spPr>
            <a:xfrm>
              <a:off x="5588807"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67" name="pl1267"/>
            <p:cNvSpPr/>
            <p:nvPr/>
          </p:nvSpPr>
          <p:spPr>
            <a:xfrm>
              <a:off x="583218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68" name="pl1268"/>
            <p:cNvSpPr/>
            <p:nvPr/>
          </p:nvSpPr>
          <p:spPr>
            <a:xfrm>
              <a:off x="6075560"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269" name="pl1269"/>
            <p:cNvSpPr/>
            <p:nvPr/>
          </p:nvSpPr>
          <p:spPr>
            <a:xfrm>
              <a:off x="4919522" y="217330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70" name="pl1270"/>
            <p:cNvSpPr/>
            <p:nvPr/>
          </p:nvSpPr>
          <p:spPr>
            <a:xfrm>
              <a:off x="4919522" y="200286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71" name="pl1271"/>
            <p:cNvSpPr/>
            <p:nvPr/>
          </p:nvSpPr>
          <p:spPr>
            <a:xfrm>
              <a:off x="4919522" y="18324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272" name="pl1272"/>
            <p:cNvSpPr/>
            <p:nvPr/>
          </p:nvSpPr>
          <p:spPr>
            <a:xfrm>
              <a:off x="4980366"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73" name="pl1273"/>
            <p:cNvSpPr/>
            <p:nvPr/>
          </p:nvSpPr>
          <p:spPr>
            <a:xfrm>
              <a:off x="5223742"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74" name="pl1274"/>
            <p:cNvSpPr/>
            <p:nvPr/>
          </p:nvSpPr>
          <p:spPr>
            <a:xfrm>
              <a:off x="5467119"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75" name="pl1275"/>
            <p:cNvSpPr/>
            <p:nvPr/>
          </p:nvSpPr>
          <p:spPr>
            <a:xfrm>
              <a:off x="5710495"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76" name="pl1276"/>
            <p:cNvSpPr/>
            <p:nvPr/>
          </p:nvSpPr>
          <p:spPr>
            <a:xfrm>
              <a:off x="5953872"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77" name="pl1277"/>
            <p:cNvSpPr/>
            <p:nvPr/>
          </p:nvSpPr>
          <p:spPr>
            <a:xfrm>
              <a:off x="619724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278" name="pl1278"/>
            <p:cNvSpPr/>
            <p:nvPr/>
          </p:nvSpPr>
          <p:spPr>
            <a:xfrm>
              <a:off x="4980366"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279" name="pl1279"/>
            <p:cNvSpPr/>
            <p:nvPr/>
          </p:nvSpPr>
          <p:spPr>
            <a:xfrm>
              <a:off x="4980366" y="214603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40651" cap="flat">
              <a:solidFill>
                <a:srgbClr val="BEBEBE">
                  <a:alpha val="69803"/>
                </a:srgbClr>
              </a:solidFill>
              <a:prstDash val="solid"/>
              <a:round/>
            </a:ln>
          </p:spPr>
          <p:txBody>
            <a:bodyPr/>
            <a:lstStyle/>
            <a:p/>
          </p:txBody>
        </p:sp>
        <p:sp>
          <p:nvSpPr>
            <p:cNvPr id="1280" name="pl1280"/>
            <p:cNvSpPr/>
            <p:nvPr/>
          </p:nvSpPr>
          <p:spPr>
            <a:xfrm>
              <a:off x="4980366" y="211194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281" name="pl1281"/>
            <p:cNvSpPr/>
            <p:nvPr/>
          </p:nvSpPr>
          <p:spPr>
            <a:xfrm>
              <a:off x="4980366" y="213239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282" name="pl1282"/>
            <p:cNvSpPr/>
            <p:nvPr/>
          </p:nvSpPr>
          <p:spPr>
            <a:xfrm>
              <a:off x="4980366" y="205058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283" name="pl1283"/>
            <p:cNvSpPr/>
            <p:nvPr/>
          </p:nvSpPr>
          <p:spPr>
            <a:xfrm>
              <a:off x="4980366" y="209830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284" name="pl1284"/>
            <p:cNvSpPr/>
            <p:nvPr/>
          </p:nvSpPr>
          <p:spPr>
            <a:xfrm>
              <a:off x="4980366" y="209830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285" name="pl1285"/>
            <p:cNvSpPr/>
            <p:nvPr/>
          </p:nvSpPr>
          <p:spPr>
            <a:xfrm>
              <a:off x="4980366" y="211876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286" name="pl1286"/>
            <p:cNvSpPr/>
            <p:nvPr/>
          </p:nvSpPr>
          <p:spPr>
            <a:xfrm>
              <a:off x="4980366" y="210512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287" name="pl1287"/>
            <p:cNvSpPr/>
            <p:nvPr/>
          </p:nvSpPr>
          <p:spPr>
            <a:xfrm>
              <a:off x="4980366" y="214603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288" name="pl1288"/>
            <p:cNvSpPr/>
            <p:nvPr/>
          </p:nvSpPr>
          <p:spPr>
            <a:xfrm>
              <a:off x="4980366" y="212557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289" name="pl1289"/>
            <p:cNvSpPr/>
            <p:nvPr/>
          </p:nvSpPr>
          <p:spPr>
            <a:xfrm>
              <a:off x="4980366" y="214603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290" name="pl1290"/>
            <p:cNvSpPr/>
            <p:nvPr/>
          </p:nvSpPr>
          <p:spPr>
            <a:xfrm>
              <a:off x="4980366" y="211876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291" name="pl1291"/>
            <p:cNvSpPr/>
            <p:nvPr/>
          </p:nvSpPr>
          <p:spPr>
            <a:xfrm>
              <a:off x="4980366" y="216648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292" name="pl1292"/>
            <p:cNvSpPr/>
            <p:nvPr/>
          </p:nvSpPr>
          <p:spPr>
            <a:xfrm>
              <a:off x="4980366" y="207103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293" name="pl1293"/>
            <p:cNvSpPr/>
            <p:nvPr/>
          </p:nvSpPr>
          <p:spPr>
            <a:xfrm>
              <a:off x="4980366" y="209830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294" name="pl1294"/>
            <p:cNvSpPr/>
            <p:nvPr/>
          </p:nvSpPr>
          <p:spPr>
            <a:xfrm>
              <a:off x="4980366" y="205740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295" name="pl1295"/>
            <p:cNvSpPr/>
            <p:nvPr/>
          </p:nvSpPr>
          <p:spPr>
            <a:xfrm>
              <a:off x="4980366" y="205740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296" name="pl1296"/>
            <p:cNvSpPr/>
            <p:nvPr/>
          </p:nvSpPr>
          <p:spPr>
            <a:xfrm>
              <a:off x="4980366" y="205740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297" name="pl1297"/>
            <p:cNvSpPr/>
            <p:nvPr/>
          </p:nvSpPr>
          <p:spPr>
            <a:xfrm>
              <a:off x="4980366" y="210512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298" name="pl1298"/>
            <p:cNvSpPr/>
            <p:nvPr/>
          </p:nvSpPr>
          <p:spPr>
            <a:xfrm>
              <a:off x="4980366" y="2152849"/>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299" name="pl1299"/>
            <p:cNvSpPr/>
            <p:nvPr/>
          </p:nvSpPr>
          <p:spPr>
            <a:xfrm>
              <a:off x="4980366" y="205058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300" name="pl1300"/>
            <p:cNvSpPr/>
            <p:nvPr/>
          </p:nvSpPr>
          <p:spPr>
            <a:xfrm>
              <a:off x="4980366" y="214603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301" name="pl1301"/>
            <p:cNvSpPr/>
            <p:nvPr/>
          </p:nvSpPr>
          <p:spPr>
            <a:xfrm>
              <a:off x="4980366" y="210512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302" name="pl1302"/>
            <p:cNvSpPr/>
            <p:nvPr/>
          </p:nvSpPr>
          <p:spPr>
            <a:xfrm>
              <a:off x="4980366" y="207103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303" name="pl1303"/>
            <p:cNvSpPr/>
            <p:nvPr/>
          </p:nvSpPr>
          <p:spPr>
            <a:xfrm>
              <a:off x="4980366" y="213239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304" name="pl1304"/>
            <p:cNvSpPr/>
            <p:nvPr/>
          </p:nvSpPr>
          <p:spPr>
            <a:xfrm>
              <a:off x="4980366" y="2077856"/>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305" name="pl1305"/>
            <p:cNvSpPr/>
            <p:nvPr/>
          </p:nvSpPr>
          <p:spPr>
            <a:xfrm>
              <a:off x="4980366" y="194150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306" name="pl1306"/>
            <p:cNvSpPr/>
            <p:nvPr/>
          </p:nvSpPr>
          <p:spPr>
            <a:xfrm>
              <a:off x="4980366" y="203695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307" name="pl1307"/>
            <p:cNvSpPr/>
            <p:nvPr/>
          </p:nvSpPr>
          <p:spPr>
            <a:xfrm>
              <a:off x="4980366" y="214603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308" name="pl1308"/>
            <p:cNvSpPr/>
            <p:nvPr/>
          </p:nvSpPr>
          <p:spPr>
            <a:xfrm>
              <a:off x="4980366" y="208467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309" name="pl1309"/>
            <p:cNvSpPr/>
            <p:nvPr/>
          </p:nvSpPr>
          <p:spPr>
            <a:xfrm>
              <a:off x="4980366" y="211876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310" name="pl1310"/>
            <p:cNvSpPr/>
            <p:nvPr/>
          </p:nvSpPr>
          <p:spPr>
            <a:xfrm>
              <a:off x="4980366" y="198241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311" name="pl1311"/>
            <p:cNvSpPr/>
            <p:nvPr/>
          </p:nvSpPr>
          <p:spPr>
            <a:xfrm>
              <a:off x="4980366" y="211194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312" name="pl1312"/>
            <p:cNvSpPr/>
            <p:nvPr/>
          </p:nvSpPr>
          <p:spPr>
            <a:xfrm>
              <a:off x="4980366" y="212557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313" name="pl1313"/>
            <p:cNvSpPr/>
            <p:nvPr/>
          </p:nvSpPr>
          <p:spPr>
            <a:xfrm>
              <a:off x="4980366" y="2139214"/>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314" name="pl1314"/>
            <p:cNvSpPr/>
            <p:nvPr/>
          </p:nvSpPr>
          <p:spPr>
            <a:xfrm>
              <a:off x="4980366" y="2091491"/>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315" name="pl1315"/>
            <p:cNvSpPr/>
            <p:nvPr/>
          </p:nvSpPr>
          <p:spPr>
            <a:xfrm>
              <a:off x="4980366"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316" name="pl1316"/>
            <p:cNvSpPr/>
            <p:nvPr/>
          </p:nvSpPr>
          <p:spPr>
            <a:xfrm>
              <a:off x="4980366" y="214603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40651" cap="flat">
              <a:solidFill>
                <a:srgbClr val="000000">
                  <a:alpha val="100000"/>
                </a:srgbClr>
              </a:solidFill>
              <a:prstDash val="solid"/>
              <a:round/>
            </a:ln>
          </p:spPr>
          <p:txBody>
            <a:bodyPr/>
            <a:lstStyle/>
            <a:p/>
          </p:txBody>
        </p:sp>
        <p:sp>
          <p:nvSpPr>
            <p:cNvPr id="1317" name="pl1317"/>
            <p:cNvSpPr/>
            <p:nvPr/>
          </p:nvSpPr>
          <p:spPr>
            <a:xfrm>
              <a:off x="4980366" y="214603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75AF00">
                  <a:alpha val="100000"/>
                </a:srgbClr>
              </a:solidFill>
              <a:prstDash val="solid"/>
              <a:round/>
            </a:ln>
          </p:spPr>
          <p:txBody>
            <a:bodyPr/>
            <a:lstStyle/>
            <a:p/>
          </p:txBody>
        </p:sp>
        <p:sp>
          <p:nvSpPr>
            <p:cNvPr id="1318" name="pl1318"/>
            <p:cNvSpPr/>
            <p:nvPr/>
          </p:nvSpPr>
          <p:spPr>
            <a:xfrm>
              <a:off x="4919522" y="217330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319" name="tx1319"/>
            <p:cNvSpPr/>
            <p:nvPr/>
          </p:nvSpPr>
          <p:spPr>
            <a:xfrm>
              <a:off x="4932171" y="202910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320" name="tx1320"/>
            <p:cNvSpPr/>
            <p:nvPr/>
          </p:nvSpPr>
          <p:spPr>
            <a:xfrm>
              <a:off x="5193598" y="20087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21" name="tx1321"/>
            <p:cNvSpPr/>
            <p:nvPr/>
          </p:nvSpPr>
          <p:spPr>
            <a:xfrm>
              <a:off x="5436974" y="199639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322" name="tx1322"/>
            <p:cNvSpPr/>
            <p:nvPr/>
          </p:nvSpPr>
          <p:spPr>
            <a:xfrm>
              <a:off x="5680350" y="19830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23" name="tx1323"/>
            <p:cNvSpPr/>
            <p:nvPr/>
          </p:nvSpPr>
          <p:spPr>
            <a:xfrm>
              <a:off x="5923727" y="19881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324" name="tx1324"/>
            <p:cNvSpPr/>
            <p:nvPr/>
          </p:nvSpPr>
          <p:spPr>
            <a:xfrm>
              <a:off x="6149053" y="202910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325" name="rc1325"/>
            <p:cNvSpPr/>
            <p:nvPr/>
          </p:nvSpPr>
          <p:spPr>
            <a:xfrm>
              <a:off x="4919522" y="2613875"/>
              <a:ext cx="1338570" cy="584946"/>
            </a:xfrm>
            <a:prstGeom prst="rect">
              <a:avLst/>
            </a:prstGeom>
            <a:solidFill>
              <a:srgbClr val="EBEBEB">
                <a:alpha val="100000"/>
              </a:srgbClr>
            </a:solidFill>
          </p:spPr>
          <p:txBody>
            <a:bodyPr/>
            <a:lstStyle/>
            <a:p/>
          </p:txBody>
        </p:sp>
        <p:sp>
          <p:nvSpPr>
            <p:cNvPr id="1326" name="pl1326"/>
            <p:cNvSpPr/>
            <p:nvPr/>
          </p:nvSpPr>
          <p:spPr>
            <a:xfrm>
              <a:off x="4919522" y="312791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27" name="pl1327"/>
            <p:cNvSpPr/>
            <p:nvPr/>
          </p:nvSpPr>
          <p:spPr>
            <a:xfrm>
              <a:off x="4919522" y="29574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28" name="pl1328"/>
            <p:cNvSpPr/>
            <p:nvPr/>
          </p:nvSpPr>
          <p:spPr>
            <a:xfrm>
              <a:off x="4919522" y="278704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29" name="pl1329"/>
            <p:cNvSpPr/>
            <p:nvPr/>
          </p:nvSpPr>
          <p:spPr>
            <a:xfrm>
              <a:off x="4919522" y="261660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30" name="pl1330"/>
            <p:cNvSpPr/>
            <p:nvPr/>
          </p:nvSpPr>
          <p:spPr>
            <a:xfrm>
              <a:off x="5102054"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31" name="pl1331"/>
            <p:cNvSpPr/>
            <p:nvPr/>
          </p:nvSpPr>
          <p:spPr>
            <a:xfrm>
              <a:off x="5345431"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32" name="pl1332"/>
            <p:cNvSpPr/>
            <p:nvPr/>
          </p:nvSpPr>
          <p:spPr>
            <a:xfrm>
              <a:off x="5588807"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33" name="pl1333"/>
            <p:cNvSpPr/>
            <p:nvPr/>
          </p:nvSpPr>
          <p:spPr>
            <a:xfrm>
              <a:off x="583218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34" name="pl1334"/>
            <p:cNvSpPr/>
            <p:nvPr/>
          </p:nvSpPr>
          <p:spPr>
            <a:xfrm>
              <a:off x="6075560"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35" name="pl1335"/>
            <p:cNvSpPr/>
            <p:nvPr/>
          </p:nvSpPr>
          <p:spPr>
            <a:xfrm>
              <a:off x="4919522" y="304269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36" name="pl1336"/>
            <p:cNvSpPr/>
            <p:nvPr/>
          </p:nvSpPr>
          <p:spPr>
            <a:xfrm>
              <a:off x="4919522" y="287226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37" name="pl1337"/>
            <p:cNvSpPr/>
            <p:nvPr/>
          </p:nvSpPr>
          <p:spPr>
            <a:xfrm>
              <a:off x="4919522" y="27018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338" name="pl1338"/>
            <p:cNvSpPr/>
            <p:nvPr/>
          </p:nvSpPr>
          <p:spPr>
            <a:xfrm>
              <a:off x="4980366"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39" name="pl1339"/>
            <p:cNvSpPr/>
            <p:nvPr/>
          </p:nvSpPr>
          <p:spPr>
            <a:xfrm>
              <a:off x="5223742"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40" name="pl1340"/>
            <p:cNvSpPr/>
            <p:nvPr/>
          </p:nvSpPr>
          <p:spPr>
            <a:xfrm>
              <a:off x="5467119"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41" name="pl1341"/>
            <p:cNvSpPr/>
            <p:nvPr/>
          </p:nvSpPr>
          <p:spPr>
            <a:xfrm>
              <a:off x="5710495"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42" name="pl1342"/>
            <p:cNvSpPr/>
            <p:nvPr/>
          </p:nvSpPr>
          <p:spPr>
            <a:xfrm>
              <a:off x="5953872"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43" name="pl1343"/>
            <p:cNvSpPr/>
            <p:nvPr/>
          </p:nvSpPr>
          <p:spPr>
            <a:xfrm>
              <a:off x="619724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344" name="pl1344"/>
            <p:cNvSpPr/>
            <p:nvPr/>
          </p:nvSpPr>
          <p:spPr>
            <a:xfrm>
              <a:off x="4980366"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345" name="pl1345"/>
            <p:cNvSpPr/>
            <p:nvPr/>
          </p:nvSpPr>
          <p:spPr>
            <a:xfrm>
              <a:off x="4980366" y="2926800"/>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40651" cap="flat">
              <a:solidFill>
                <a:srgbClr val="BEBEBE">
                  <a:alpha val="69803"/>
                </a:srgbClr>
              </a:solidFill>
              <a:prstDash val="solid"/>
              <a:round/>
            </a:ln>
          </p:spPr>
          <p:txBody>
            <a:bodyPr/>
            <a:lstStyle/>
            <a:p/>
          </p:txBody>
        </p:sp>
        <p:sp>
          <p:nvSpPr>
            <p:cNvPr id="1346" name="pl1346"/>
            <p:cNvSpPr/>
            <p:nvPr/>
          </p:nvSpPr>
          <p:spPr>
            <a:xfrm>
              <a:off x="4980366" y="2981341"/>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347" name="pl1347"/>
            <p:cNvSpPr/>
            <p:nvPr/>
          </p:nvSpPr>
          <p:spPr>
            <a:xfrm>
              <a:off x="4980366" y="3001793"/>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348" name="pl1348"/>
            <p:cNvSpPr/>
            <p:nvPr/>
          </p:nvSpPr>
          <p:spPr>
            <a:xfrm>
              <a:off x="4980366" y="2919983"/>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349" name="pl1349"/>
            <p:cNvSpPr/>
            <p:nvPr/>
          </p:nvSpPr>
          <p:spPr>
            <a:xfrm>
              <a:off x="4980366" y="2967706"/>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350" name="pl1350"/>
            <p:cNvSpPr/>
            <p:nvPr/>
          </p:nvSpPr>
          <p:spPr>
            <a:xfrm>
              <a:off x="4980366" y="2967706"/>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351" name="pl1351"/>
            <p:cNvSpPr/>
            <p:nvPr/>
          </p:nvSpPr>
          <p:spPr>
            <a:xfrm>
              <a:off x="4980366" y="2988158"/>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352" name="pl1352"/>
            <p:cNvSpPr/>
            <p:nvPr/>
          </p:nvSpPr>
          <p:spPr>
            <a:xfrm>
              <a:off x="4980366" y="2974523"/>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353" name="pl1353"/>
            <p:cNvSpPr/>
            <p:nvPr/>
          </p:nvSpPr>
          <p:spPr>
            <a:xfrm>
              <a:off x="4980366" y="3015429"/>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354" name="pl1354"/>
            <p:cNvSpPr/>
            <p:nvPr/>
          </p:nvSpPr>
          <p:spPr>
            <a:xfrm>
              <a:off x="4980366" y="2994976"/>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355" name="pl1355"/>
            <p:cNvSpPr/>
            <p:nvPr/>
          </p:nvSpPr>
          <p:spPr>
            <a:xfrm>
              <a:off x="4980366" y="3015429"/>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356" name="pl1356"/>
            <p:cNvSpPr/>
            <p:nvPr/>
          </p:nvSpPr>
          <p:spPr>
            <a:xfrm>
              <a:off x="4980366" y="2988158"/>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357" name="pl1357"/>
            <p:cNvSpPr/>
            <p:nvPr/>
          </p:nvSpPr>
          <p:spPr>
            <a:xfrm>
              <a:off x="4980366" y="3035881"/>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358" name="pl1358"/>
            <p:cNvSpPr/>
            <p:nvPr/>
          </p:nvSpPr>
          <p:spPr>
            <a:xfrm>
              <a:off x="4980366" y="2940435"/>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359" name="pl1359"/>
            <p:cNvSpPr/>
            <p:nvPr/>
          </p:nvSpPr>
          <p:spPr>
            <a:xfrm>
              <a:off x="4980366" y="2967706"/>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360" name="pl1360"/>
            <p:cNvSpPr/>
            <p:nvPr/>
          </p:nvSpPr>
          <p:spPr>
            <a:xfrm>
              <a:off x="4980366" y="2926800"/>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361" name="pl1361"/>
            <p:cNvSpPr/>
            <p:nvPr/>
          </p:nvSpPr>
          <p:spPr>
            <a:xfrm>
              <a:off x="4980366" y="2926800"/>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362" name="pl1362"/>
            <p:cNvSpPr/>
            <p:nvPr/>
          </p:nvSpPr>
          <p:spPr>
            <a:xfrm>
              <a:off x="4980366" y="2926800"/>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363" name="pl1363"/>
            <p:cNvSpPr/>
            <p:nvPr/>
          </p:nvSpPr>
          <p:spPr>
            <a:xfrm>
              <a:off x="4980366" y="2974523"/>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364" name="pl1364"/>
            <p:cNvSpPr/>
            <p:nvPr/>
          </p:nvSpPr>
          <p:spPr>
            <a:xfrm>
              <a:off x="4980366" y="3022246"/>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365" name="pl1365"/>
            <p:cNvSpPr/>
            <p:nvPr/>
          </p:nvSpPr>
          <p:spPr>
            <a:xfrm>
              <a:off x="4980366" y="2919983"/>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366" name="pl1366"/>
            <p:cNvSpPr/>
            <p:nvPr/>
          </p:nvSpPr>
          <p:spPr>
            <a:xfrm>
              <a:off x="4980366" y="3015429"/>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367" name="pl1367"/>
            <p:cNvSpPr/>
            <p:nvPr/>
          </p:nvSpPr>
          <p:spPr>
            <a:xfrm>
              <a:off x="4980366" y="2974523"/>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368" name="pl1368"/>
            <p:cNvSpPr/>
            <p:nvPr/>
          </p:nvSpPr>
          <p:spPr>
            <a:xfrm>
              <a:off x="4980366" y="2940435"/>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369" name="pl1369"/>
            <p:cNvSpPr/>
            <p:nvPr/>
          </p:nvSpPr>
          <p:spPr>
            <a:xfrm>
              <a:off x="4980366" y="3001793"/>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370" name="pl1370"/>
            <p:cNvSpPr/>
            <p:nvPr/>
          </p:nvSpPr>
          <p:spPr>
            <a:xfrm>
              <a:off x="4980366" y="2947253"/>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371" name="pl1371"/>
            <p:cNvSpPr/>
            <p:nvPr/>
          </p:nvSpPr>
          <p:spPr>
            <a:xfrm>
              <a:off x="4980366" y="2810902"/>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372" name="pl1372"/>
            <p:cNvSpPr/>
            <p:nvPr/>
          </p:nvSpPr>
          <p:spPr>
            <a:xfrm>
              <a:off x="4980366" y="2906348"/>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373" name="pl1373"/>
            <p:cNvSpPr/>
            <p:nvPr/>
          </p:nvSpPr>
          <p:spPr>
            <a:xfrm>
              <a:off x="4980366" y="3015429"/>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374" name="pl1374"/>
            <p:cNvSpPr/>
            <p:nvPr/>
          </p:nvSpPr>
          <p:spPr>
            <a:xfrm>
              <a:off x="4980366" y="2954071"/>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375" name="pl1375"/>
            <p:cNvSpPr/>
            <p:nvPr/>
          </p:nvSpPr>
          <p:spPr>
            <a:xfrm>
              <a:off x="4980366" y="2988158"/>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376" name="pl1376"/>
            <p:cNvSpPr/>
            <p:nvPr/>
          </p:nvSpPr>
          <p:spPr>
            <a:xfrm>
              <a:off x="4980366" y="2851807"/>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377" name="pl1377"/>
            <p:cNvSpPr/>
            <p:nvPr/>
          </p:nvSpPr>
          <p:spPr>
            <a:xfrm>
              <a:off x="4980366" y="2981341"/>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378" name="pl1378"/>
            <p:cNvSpPr/>
            <p:nvPr/>
          </p:nvSpPr>
          <p:spPr>
            <a:xfrm>
              <a:off x="4980366" y="2994976"/>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379" name="pl1379"/>
            <p:cNvSpPr/>
            <p:nvPr/>
          </p:nvSpPr>
          <p:spPr>
            <a:xfrm>
              <a:off x="4980366" y="3008611"/>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380" name="pl1380"/>
            <p:cNvSpPr/>
            <p:nvPr/>
          </p:nvSpPr>
          <p:spPr>
            <a:xfrm>
              <a:off x="4980366" y="2960888"/>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381" name="pl1381"/>
            <p:cNvSpPr/>
            <p:nvPr/>
          </p:nvSpPr>
          <p:spPr>
            <a:xfrm>
              <a:off x="4980366"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382" name="pl1382"/>
            <p:cNvSpPr/>
            <p:nvPr/>
          </p:nvSpPr>
          <p:spPr>
            <a:xfrm>
              <a:off x="4980366" y="2926800"/>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40651" cap="flat">
              <a:solidFill>
                <a:srgbClr val="000000">
                  <a:alpha val="100000"/>
                </a:srgbClr>
              </a:solidFill>
              <a:prstDash val="solid"/>
              <a:round/>
            </a:ln>
          </p:spPr>
          <p:txBody>
            <a:bodyPr/>
            <a:lstStyle/>
            <a:p/>
          </p:txBody>
        </p:sp>
        <p:sp>
          <p:nvSpPr>
            <p:cNvPr id="1383" name="pl1383"/>
            <p:cNvSpPr/>
            <p:nvPr/>
          </p:nvSpPr>
          <p:spPr>
            <a:xfrm>
              <a:off x="4980366" y="2926800"/>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00C094">
                  <a:alpha val="100000"/>
                </a:srgbClr>
              </a:solidFill>
              <a:prstDash val="solid"/>
              <a:round/>
            </a:ln>
          </p:spPr>
          <p:txBody>
            <a:bodyPr/>
            <a:lstStyle/>
            <a:p/>
          </p:txBody>
        </p:sp>
        <p:sp>
          <p:nvSpPr>
            <p:cNvPr id="1384" name="pl1384"/>
            <p:cNvSpPr/>
            <p:nvPr/>
          </p:nvSpPr>
          <p:spPr>
            <a:xfrm>
              <a:off x="4919522" y="3042699"/>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385" name="tx1385"/>
            <p:cNvSpPr/>
            <p:nvPr/>
          </p:nvSpPr>
          <p:spPr>
            <a:xfrm>
              <a:off x="4950221" y="285247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386" name="tx1386"/>
            <p:cNvSpPr/>
            <p:nvPr/>
          </p:nvSpPr>
          <p:spPr>
            <a:xfrm>
              <a:off x="5193598" y="28781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87" name="tx1387"/>
            <p:cNvSpPr/>
            <p:nvPr/>
          </p:nvSpPr>
          <p:spPr>
            <a:xfrm>
              <a:off x="5406829" y="27839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388" name="tx1388"/>
            <p:cNvSpPr/>
            <p:nvPr/>
          </p:nvSpPr>
          <p:spPr>
            <a:xfrm>
              <a:off x="5680350" y="28781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389" name="tx1389"/>
            <p:cNvSpPr/>
            <p:nvPr/>
          </p:nvSpPr>
          <p:spPr>
            <a:xfrm>
              <a:off x="5893582" y="27635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390" name="tx1390"/>
            <p:cNvSpPr/>
            <p:nvPr/>
          </p:nvSpPr>
          <p:spPr>
            <a:xfrm>
              <a:off x="6149053" y="289850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391" name="rc1391"/>
            <p:cNvSpPr/>
            <p:nvPr/>
          </p:nvSpPr>
          <p:spPr>
            <a:xfrm>
              <a:off x="4919522" y="3483272"/>
              <a:ext cx="1338570" cy="584946"/>
            </a:xfrm>
            <a:prstGeom prst="rect">
              <a:avLst/>
            </a:prstGeom>
            <a:solidFill>
              <a:srgbClr val="EBEBEB">
                <a:alpha val="100000"/>
              </a:srgbClr>
            </a:solidFill>
          </p:spPr>
          <p:txBody>
            <a:bodyPr/>
            <a:lstStyle/>
            <a:p/>
          </p:txBody>
        </p:sp>
        <p:sp>
          <p:nvSpPr>
            <p:cNvPr id="1392" name="pl1392"/>
            <p:cNvSpPr/>
            <p:nvPr/>
          </p:nvSpPr>
          <p:spPr>
            <a:xfrm>
              <a:off x="4919522" y="399731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93" name="pl1393"/>
            <p:cNvSpPr/>
            <p:nvPr/>
          </p:nvSpPr>
          <p:spPr>
            <a:xfrm>
              <a:off x="4919522" y="38268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94" name="pl1394"/>
            <p:cNvSpPr/>
            <p:nvPr/>
          </p:nvSpPr>
          <p:spPr>
            <a:xfrm>
              <a:off x="4919522" y="365643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95" name="pl1395"/>
            <p:cNvSpPr/>
            <p:nvPr/>
          </p:nvSpPr>
          <p:spPr>
            <a:xfrm>
              <a:off x="4919522" y="348599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396" name="pl1396"/>
            <p:cNvSpPr/>
            <p:nvPr/>
          </p:nvSpPr>
          <p:spPr>
            <a:xfrm>
              <a:off x="5102054"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97" name="pl1397"/>
            <p:cNvSpPr/>
            <p:nvPr/>
          </p:nvSpPr>
          <p:spPr>
            <a:xfrm>
              <a:off x="5345431"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98" name="pl1398"/>
            <p:cNvSpPr/>
            <p:nvPr/>
          </p:nvSpPr>
          <p:spPr>
            <a:xfrm>
              <a:off x="5588807"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399" name="pl1399"/>
            <p:cNvSpPr/>
            <p:nvPr/>
          </p:nvSpPr>
          <p:spPr>
            <a:xfrm>
              <a:off x="583218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00" name="pl1400"/>
            <p:cNvSpPr/>
            <p:nvPr/>
          </p:nvSpPr>
          <p:spPr>
            <a:xfrm>
              <a:off x="6075560"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01" name="pl1401"/>
            <p:cNvSpPr/>
            <p:nvPr/>
          </p:nvSpPr>
          <p:spPr>
            <a:xfrm>
              <a:off x="4919522" y="391209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02" name="pl1402"/>
            <p:cNvSpPr/>
            <p:nvPr/>
          </p:nvSpPr>
          <p:spPr>
            <a:xfrm>
              <a:off x="4919522" y="374165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03" name="pl1403"/>
            <p:cNvSpPr/>
            <p:nvPr/>
          </p:nvSpPr>
          <p:spPr>
            <a:xfrm>
              <a:off x="4919522" y="357121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04" name="pl1404"/>
            <p:cNvSpPr/>
            <p:nvPr/>
          </p:nvSpPr>
          <p:spPr>
            <a:xfrm>
              <a:off x="4980366"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05" name="pl1405"/>
            <p:cNvSpPr/>
            <p:nvPr/>
          </p:nvSpPr>
          <p:spPr>
            <a:xfrm>
              <a:off x="5223742"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06" name="pl1406"/>
            <p:cNvSpPr/>
            <p:nvPr/>
          </p:nvSpPr>
          <p:spPr>
            <a:xfrm>
              <a:off x="5467119"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07" name="pl1407"/>
            <p:cNvSpPr/>
            <p:nvPr/>
          </p:nvSpPr>
          <p:spPr>
            <a:xfrm>
              <a:off x="5710495"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08" name="pl1408"/>
            <p:cNvSpPr/>
            <p:nvPr/>
          </p:nvSpPr>
          <p:spPr>
            <a:xfrm>
              <a:off x="5953872"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09" name="pl1409"/>
            <p:cNvSpPr/>
            <p:nvPr/>
          </p:nvSpPr>
          <p:spPr>
            <a:xfrm>
              <a:off x="619724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10" name="pl1410"/>
            <p:cNvSpPr/>
            <p:nvPr/>
          </p:nvSpPr>
          <p:spPr>
            <a:xfrm>
              <a:off x="4980366"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411" name="pl1411"/>
            <p:cNvSpPr/>
            <p:nvPr/>
          </p:nvSpPr>
          <p:spPr>
            <a:xfrm>
              <a:off x="4980366" y="3843921"/>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40651" cap="flat">
              <a:solidFill>
                <a:srgbClr val="BEBEBE">
                  <a:alpha val="69803"/>
                </a:srgbClr>
              </a:solidFill>
              <a:prstDash val="solid"/>
              <a:round/>
            </a:ln>
          </p:spPr>
          <p:txBody>
            <a:bodyPr/>
            <a:lstStyle/>
            <a:p/>
          </p:txBody>
        </p:sp>
        <p:sp>
          <p:nvSpPr>
            <p:cNvPr id="1412" name="pl1412"/>
            <p:cNvSpPr/>
            <p:nvPr/>
          </p:nvSpPr>
          <p:spPr>
            <a:xfrm>
              <a:off x="4980366" y="3850738"/>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413" name="pl1413"/>
            <p:cNvSpPr/>
            <p:nvPr/>
          </p:nvSpPr>
          <p:spPr>
            <a:xfrm>
              <a:off x="4980366" y="3871191"/>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414" name="pl1414"/>
            <p:cNvSpPr/>
            <p:nvPr/>
          </p:nvSpPr>
          <p:spPr>
            <a:xfrm>
              <a:off x="4980366" y="3789380"/>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415" name="pl1415"/>
            <p:cNvSpPr/>
            <p:nvPr/>
          </p:nvSpPr>
          <p:spPr>
            <a:xfrm>
              <a:off x="4980366" y="3837103"/>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416" name="pl1416"/>
            <p:cNvSpPr/>
            <p:nvPr/>
          </p:nvSpPr>
          <p:spPr>
            <a:xfrm>
              <a:off x="4980366" y="3837103"/>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417" name="pl1417"/>
            <p:cNvSpPr/>
            <p:nvPr/>
          </p:nvSpPr>
          <p:spPr>
            <a:xfrm>
              <a:off x="4980366" y="3857556"/>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418" name="pl1418"/>
            <p:cNvSpPr/>
            <p:nvPr/>
          </p:nvSpPr>
          <p:spPr>
            <a:xfrm>
              <a:off x="4980366" y="3843921"/>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419" name="pl1419"/>
            <p:cNvSpPr/>
            <p:nvPr/>
          </p:nvSpPr>
          <p:spPr>
            <a:xfrm>
              <a:off x="4980366" y="3884826"/>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420" name="pl1420"/>
            <p:cNvSpPr/>
            <p:nvPr/>
          </p:nvSpPr>
          <p:spPr>
            <a:xfrm>
              <a:off x="4980366" y="3864373"/>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421" name="pl1421"/>
            <p:cNvSpPr/>
            <p:nvPr/>
          </p:nvSpPr>
          <p:spPr>
            <a:xfrm>
              <a:off x="4980366" y="3884826"/>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422" name="pl1422"/>
            <p:cNvSpPr/>
            <p:nvPr/>
          </p:nvSpPr>
          <p:spPr>
            <a:xfrm>
              <a:off x="4980366" y="3857556"/>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423" name="pl1423"/>
            <p:cNvSpPr/>
            <p:nvPr/>
          </p:nvSpPr>
          <p:spPr>
            <a:xfrm>
              <a:off x="4980366" y="3905279"/>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424" name="pl1424"/>
            <p:cNvSpPr/>
            <p:nvPr/>
          </p:nvSpPr>
          <p:spPr>
            <a:xfrm>
              <a:off x="4980366" y="3809833"/>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425" name="pl1425"/>
            <p:cNvSpPr/>
            <p:nvPr/>
          </p:nvSpPr>
          <p:spPr>
            <a:xfrm>
              <a:off x="4980366" y="3837103"/>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426" name="pl1426"/>
            <p:cNvSpPr/>
            <p:nvPr/>
          </p:nvSpPr>
          <p:spPr>
            <a:xfrm>
              <a:off x="4980366" y="3796198"/>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427" name="pl1427"/>
            <p:cNvSpPr/>
            <p:nvPr/>
          </p:nvSpPr>
          <p:spPr>
            <a:xfrm>
              <a:off x="4980366" y="3796198"/>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428" name="pl1428"/>
            <p:cNvSpPr/>
            <p:nvPr/>
          </p:nvSpPr>
          <p:spPr>
            <a:xfrm>
              <a:off x="4980366" y="3796198"/>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429" name="pl1429"/>
            <p:cNvSpPr/>
            <p:nvPr/>
          </p:nvSpPr>
          <p:spPr>
            <a:xfrm>
              <a:off x="4980366" y="3843921"/>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430" name="pl1430"/>
            <p:cNvSpPr/>
            <p:nvPr/>
          </p:nvSpPr>
          <p:spPr>
            <a:xfrm>
              <a:off x="4980366" y="3891644"/>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31" name="pl1431"/>
            <p:cNvSpPr/>
            <p:nvPr/>
          </p:nvSpPr>
          <p:spPr>
            <a:xfrm>
              <a:off x="4980366" y="3789380"/>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432" name="pl1432"/>
            <p:cNvSpPr/>
            <p:nvPr/>
          </p:nvSpPr>
          <p:spPr>
            <a:xfrm>
              <a:off x="4980366" y="3884826"/>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433" name="pl1433"/>
            <p:cNvSpPr/>
            <p:nvPr/>
          </p:nvSpPr>
          <p:spPr>
            <a:xfrm>
              <a:off x="4980366" y="3843921"/>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434" name="pl1434"/>
            <p:cNvSpPr/>
            <p:nvPr/>
          </p:nvSpPr>
          <p:spPr>
            <a:xfrm>
              <a:off x="4980366" y="3809833"/>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435" name="pl1435"/>
            <p:cNvSpPr/>
            <p:nvPr/>
          </p:nvSpPr>
          <p:spPr>
            <a:xfrm>
              <a:off x="4980366" y="3871191"/>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436" name="pl1436"/>
            <p:cNvSpPr/>
            <p:nvPr/>
          </p:nvSpPr>
          <p:spPr>
            <a:xfrm>
              <a:off x="4980366" y="3816650"/>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437" name="pl1437"/>
            <p:cNvSpPr/>
            <p:nvPr/>
          </p:nvSpPr>
          <p:spPr>
            <a:xfrm>
              <a:off x="4980366" y="3680299"/>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438" name="pl1438"/>
            <p:cNvSpPr/>
            <p:nvPr/>
          </p:nvSpPr>
          <p:spPr>
            <a:xfrm>
              <a:off x="4980366" y="3775745"/>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439" name="pl1439"/>
            <p:cNvSpPr/>
            <p:nvPr/>
          </p:nvSpPr>
          <p:spPr>
            <a:xfrm>
              <a:off x="4980366" y="3884826"/>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440" name="pl1440"/>
            <p:cNvSpPr/>
            <p:nvPr/>
          </p:nvSpPr>
          <p:spPr>
            <a:xfrm>
              <a:off x="4980366" y="3823468"/>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441" name="pl1441"/>
            <p:cNvSpPr/>
            <p:nvPr/>
          </p:nvSpPr>
          <p:spPr>
            <a:xfrm>
              <a:off x="4980366" y="3857556"/>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442" name="pl1442"/>
            <p:cNvSpPr/>
            <p:nvPr/>
          </p:nvSpPr>
          <p:spPr>
            <a:xfrm>
              <a:off x="4980366" y="3721205"/>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443" name="pl1443"/>
            <p:cNvSpPr/>
            <p:nvPr/>
          </p:nvSpPr>
          <p:spPr>
            <a:xfrm>
              <a:off x="4980366" y="3850738"/>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444" name="pl1444"/>
            <p:cNvSpPr/>
            <p:nvPr/>
          </p:nvSpPr>
          <p:spPr>
            <a:xfrm>
              <a:off x="4980366" y="3864373"/>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445" name="pl1445"/>
            <p:cNvSpPr/>
            <p:nvPr/>
          </p:nvSpPr>
          <p:spPr>
            <a:xfrm>
              <a:off x="4980366" y="3878008"/>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446" name="pl1446"/>
            <p:cNvSpPr/>
            <p:nvPr/>
          </p:nvSpPr>
          <p:spPr>
            <a:xfrm>
              <a:off x="4980366" y="3830286"/>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447" name="pl1447"/>
            <p:cNvSpPr/>
            <p:nvPr/>
          </p:nvSpPr>
          <p:spPr>
            <a:xfrm>
              <a:off x="4980366"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448" name="pl1448"/>
            <p:cNvSpPr/>
            <p:nvPr/>
          </p:nvSpPr>
          <p:spPr>
            <a:xfrm>
              <a:off x="4980366" y="3843921"/>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40651" cap="flat">
              <a:solidFill>
                <a:srgbClr val="000000">
                  <a:alpha val="100000"/>
                </a:srgbClr>
              </a:solidFill>
              <a:prstDash val="solid"/>
              <a:round/>
            </a:ln>
          </p:spPr>
          <p:txBody>
            <a:bodyPr/>
            <a:lstStyle/>
            <a:p/>
          </p:txBody>
        </p:sp>
        <p:sp>
          <p:nvSpPr>
            <p:cNvPr id="1449" name="pl1449"/>
            <p:cNvSpPr/>
            <p:nvPr/>
          </p:nvSpPr>
          <p:spPr>
            <a:xfrm>
              <a:off x="4980366" y="3843921"/>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00B0F6">
                  <a:alpha val="100000"/>
                </a:srgbClr>
              </a:solidFill>
              <a:prstDash val="solid"/>
              <a:round/>
            </a:ln>
          </p:spPr>
          <p:txBody>
            <a:bodyPr/>
            <a:lstStyle/>
            <a:p/>
          </p:txBody>
        </p:sp>
        <p:sp>
          <p:nvSpPr>
            <p:cNvPr id="1450" name="pl1450"/>
            <p:cNvSpPr/>
            <p:nvPr/>
          </p:nvSpPr>
          <p:spPr>
            <a:xfrm>
              <a:off x="4919522" y="3912096"/>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451" name="tx1451"/>
            <p:cNvSpPr/>
            <p:nvPr/>
          </p:nvSpPr>
          <p:spPr>
            <a:xfrm>
              <a:off x="4920076" y="36793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452" name="tx1452"/>
            <p:cNvSpPr/>
            <p:nvPr/>
          </p:nvSpPr>
          <p:spPr>
            <a:xfrm>
              <a:off x="5193598" y="37269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453" name="tx1453"/>
            <p:cNvSpPr/>
            <p:nvPr/>
          </p:nvSpPr>
          <p:spPr>
            <a:xfrm>
              <a:off x="5436974" y="372186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454" name="tx1454"/>
            <p:cNvSpPr/>
            <p:nvPr/>
          </p:nvSpPr>
          <p:spPr>
            <a:xfrm>
              <a:off x="5680350" y="37147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455" name="tx1455"/>
            <p:cNvSpPr/>
            <p:nvPr/>
          </p:nvSpPr>
          <p:spPr>
            <a:xfrm>
              <a:off x="5923727" y="36929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456" name="tx1456"/>
            <p:cNvSpPr/>
            <p:nvPr/>
          </p:nvSpPr>
          <p:spPr>
            <a:xfrm>
              <a:off x="6167103" y="37147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457" name="rc1457"/>
            <p:cNvSpPr/>
            <p:nvPr/>
          </p:nvSpPr>
          <p:spPr>
            <a:xfrm>
              <a:off x="4919522" y="4352670"/>
              <a:ext cx="1338570" cy="584946"/>
            </a:xfrm>
            <a:prstGeom prst="rect">
              <a:avLst/>
            </a:prstGeom>
            <a:solidFill>
              <a:srgbClr val="EBEBEB">
                <a:alpha val="100000"/>
              </a:srgbClr>
            </a:solidFill>
          </p:spPr>
          <p:txBody>
            <a:bodyPr/>
            <a:lstStyle/>
            <a:p/>
          </p:txBody>
        </p:sp>
        <p:sp>
          <p:nvSpPr>
            <p:cNvPr id="1458" name="pl1458"/>
            <p:cNvSpPr/>
            <p:nvPr/>
          </p:nvSpPr>
          <p:spPr>
            <a:xfrm>
              <a:off x="4919522" y="486671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59" name="pl1459"/>
            <p:cNvSpPr/>
            <p:nvPr/>
          </p:nvSpPr>
          <p:spPr>
            <a:xfrm>
              <a:off x="4919522" y="46962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60" name="pl1460"/>
            <p:cNvSpPr/>
            <p:nvPr/>
          </p:nvSpPr>
          <p:spPr>
            <a:xfrm>
              <a:off x="4919522" y="452583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61" name="pl1461"/>
            <p:cNvSpPr/>
            <p:nvPr/>
          </p:nvSpPr>
          <p:spPr>
            <a:xfrm>
              <a:off x="4919522" y="435539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462" name="pl1462"/>
            <p:cNvSpPr/>
            <p:nvPr/>
          </p:nvSpPr>
          <p:spPr>
            <a:xfrm>
              <a:off x="5102054"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63" name="pl1463"/>
            <p:cNvSpPr/>
            <p:nvPr/>
          </p:nvSpPr>
          <p:spPr>
            <a:xfrm>
              <a:off x="5345431"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64" name="pl1464"/>
            <p:cNvSpPr/>
            <p:nvPr/>
          </p:nvSpPr>
          <p:spPr>
            <a:xfrm>
              <a:off x="5588807"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65" name="pl1465"/>
            <p:cNvSpPr/>
            <p:nvPr/>
          </p:nvSpPr>
          <p:spPr>
            <a:xfrm>
              <a:off x="583218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66" name="pl1466"/>
            <p:cNvSpPr/>
            <p:nvPr/>
          </p:nvSpPr>
          <p:spPr>
            <a:xfrm>
              <a:off x="6075560"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467" name="pl1467"/>
            <p:cNvSpPr/>
            <p:nvPr/>
          </p:nvSpPr>
          <p:spPr>
            <a:xfrm>
              <a:off x="4919522" y="478149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68" name="pl1468"/>
            <p:cNvSpPr/>
            <p:nvPr/>
          </p:nvSpPr>
          <p:spPr>
            <a:xfrm>
              <a:off x="4919522" y="461105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69" name="pl1469"/>
            <p:cNvSpPr/>
            <p:nvPr/>
          </p:nvSpPr>
          <p:spPr>
            <a:xfrm>
              <a:off x="4919522" y="444061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470" name="pl1470"/>
            <p:cNvSpPr/>
            <p:nvPr/>
          </p:nvSpPr>
          <p:spPr>
            <a:xfrm>
              <a:off x="4980366"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71" name="pl1471"/>
            <p:cNvSpPr/>
            <p:nvPr/>
          </p:nvSpPr>
          <p:spPr>
            <a:xfrm>
              <a:off x="5223742"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72" name="pl1472"/>
            <p:cNvSpPr/>
            <p:nvPr/>
          </p:nvSpPr>
          <p:spPr>
            <a:xfrm>
              <a:off x="5467119"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73" name="pl1473"/>
            <p:cNvSpPr/>
            <p:nvPr/>
          </p:nvSpPr>
          <p:spPr>
            <a:xfrm>
              <a:off x="5710495"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74" name="pl1474"/>
            <p:cNvSpPr/>
            <p:nvPr/>
          </p:nvSpPr>
          <p:spPr>
            <a:xfrm>
              <a:off x="5953872"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75" name="pl1475"/>
            <p:cNvSpPr/>
            <p:nvPr/>
          </p:nvSpPr>
          <p:spPr>
            <a:xfrm>
              <a:off x="619724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476" name="pl1476"/>
            <p:cNvSpPr/>
            <p:nvPr/>
          </p:nvSpPr>
          <p:spPr>
            <a:xfrm>
              <a:off x="4980366"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477" name="pl1477"/>
            <p:cNvSpPr/>
            <p:nvPr/>
          </p:nvSpPr>
          <p:spPr>
            <a:xfrm>
              <a:off x="4980366" y="4754223"/>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40651" cap="flat">
              <a:solidFill>
                <a:srgbClr val="BEBEBE">
                  <a:alpha val="69803"/>
                </a:srgbClr>
              </a:solidFill>
              <a:prstDash val="solid"/>
              <a:round/>
            </a:ln>
          </p:spPr>
          <p:txBody>
            <a:bodyPr/>
            <a:lstStyle/>
            <a:p/>
          </p:txBody>
        </p:sp>
        <p:sp>
          <p:nvSpPr>
            <p:cNvPr id="1478" name="pl1478"/>
            <p:cNvSpPr/>
            <p:nvPr/>
          </p:nvSpPr>
          <p:spPr>
            <a:xfrm>
              <a:off x="4980366" y="472013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479" name="pl1479"/>
            <p:cNvSpPr/>
            <p:nvPr/>
          </p:nvSpPr>
          <p:spPr>
            <a:xfrm>
              <a:off x="4980366" y="4740588"/>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480" name="pl1480"/>
            <p:cNvSpPr/>
            <p:nvPr/>
          </p:nvSpPr>
          <p:spPr>
            <a:xfrm>
              <a:off x="4980366" y="465877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481" name="pl1481"/>
            <p:cNvSpPr/>
            <p:nvPr/>
          </p:nvSpPr>
          <p:spPr>
            <a:xfrm>
              <a:off x="4980366" y="470650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482" name="pl1482"/>
            <p:cNvSpPr/>
            <p:nvPr/>
          </p:nvSpPr>
          <p:spPr>
            <a:xfrm>
              <a:off x="4980366" y="470650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483" name="pl1483"/>
            <p:cNvSpPr/>
            <p:nvPr/>
          </p:nvSpPr>
          <p:spPr>
            <a:xfrm>
              <a:off x="4980366" y="472695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484" name="pl1484"/>
            <p:cNvSpPr/>
            <p:nvPr/>
          </p:nvSpPr>
          <p:spPr>
            <a:xfrm>
              <a:off x="4980366" y="471331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485" name="pl1485"/>
            <p:cNvSpPr/>
            <p:nvPr/>
          </p:nvSpPr>
          <p:spPr>
            <a:xfrm>
              <a:off x="4980366" y="4754223"/>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486" name="pl1486"/>
            <p:cNvSpPr/>
            <p:nvPr/>
          </p:nvSpPr>
          <p:spPr>
            <a:xfrm>
              <a:off x="4980366" y="473377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487" name="pl1487"/>
            <p:cNvSpPr/>
            <p:nvPr/>
          </p:nvSpPr>
          <p:spPr>
            <a:xfrm>
              <a:off x="4980366" y="4754223"/>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488" name="pl1488"/>
            <p:cNvSpPr/>
            <p:nvPr/>
          </p:nvSpPr>
          <p:spPr>
            <a:xfrm>
              <a:off x="4980366" y="472695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489" name="pl1489"/>
            <p:cNvSpPr/>
            <p:nvPr/>
          </p:nvSpPr>
          <p:spPr>
            <a:xfrm>
              <a:off x="4980366" y="477467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490" name="pl1490"/>
            <p:cNvSpPr/>
            <p:nvPr/>
          </p:nvSpPr>
          <p:spPr>
            <a:xfrm>
              <a:off x="4980366" y="4679230"/>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491" name="pl1491"/>
            <p:cNvSpPr/>
            <p:nvPr/>
          </p:nvSpPr>
          <p:spPr>
            <a:xfrm>
              <a:off x="4980366" y="470650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492" name="pl1492"/>
            <p:cNvSpPr/>
            <p:nvPr/>
          </p:nvSpPr>
          <p:spPr>
            <a:xfrm>
              <a:off x="4980366" y="466559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493" name="pl1493"/>
            <p:cNvSpPr/>
            <p:nvPr/>
          </p:nvSpPr>
          <p:spPr>
            <a:xfrm>
              <a:off x="4980366" y="466559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494" name="pl1494"/>
            <p:cNvSpPr/>
            <p:nvPr/>
          </p:nvSpPr>
          <p:spPr>
            <a:xfrm>
              <a:off x="4980366" y="466559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495" name="pl1495"/>
            <p:cNvSpPr/>
            <p:nvPr/>
          </p:nvSpPr>
          <p:spPr>
            <a:xfrm>
              <a:off x="4980366" y="471331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496" name="pl1496"/>
            <p:cNvSpPr/>
            <p:nvPr/>
          </p:nvSpPr>
          <p:spPr>
            <a:xfrm>
              <a:off x="4980366" y="476104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497" name="pl1497"/>
            <p:cNvSpPr/>
            <p:nvPr/>
          </p:nvSpPr>
          <p:spPr>
            <a:xfrm>
              <a:off x="4980366" y="465877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498" name="pl1498"/>
            <p:cNvSpPr/>
            <p:nvPr/>
          </p:nvSpPr>
          <p:spPr>
            <a:xfrm>
              <a:off x="4980366" y="4754223"/>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499" name="pl1499"/>
            <p:cNvSpPr/>
            <p:nvPr/>
          </p:nvSpPr>
          <p:spPr>
            <a:xfrm>
              <a:off x="4980366" y="471331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500" name="pl1500"/>
            <p:cNvSpPr/>
            <p:nvPr/>
          </p:nvSpPr>
          <p:spPr>
            <a:xfrm>
              <a:off x="4980366" y="4679230"/>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501" name="pl1501"/>
            <p:cNvSpPr/>
            <p:nvPr/>
          </p:nvSpPr>
          <p:spPr>
            <a:xfrm>
              <a:off x="4980366" y="4740588"/>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502" name="pl1502"/>
            <p:cNvSpPr/>
            <p:nvPr/>
          </p:nvSpPr>
          <p:spPr>
            <a:xfrm>
              <a:off x="4980366" y="468604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503" name="pl1503"/>
            <p:cNvSpPr/>
            <p:nvPr/>
          </p:nvSpPr>
          <p:spPr>
            <a:xfrm>
              <a:off x="4980366" y="454969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504" name="pl1504"/>
            <p:cNvSpPr/>
            <p:nvPr/>
          </p:nvSpPr>
          <p:spPr>
            <a:xfrm>
              <a:off x="4980366" y="464514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505" name="pl1505"/>
            <p:cNvSpPr/>
            <p:nvPr/>
          </p:nvSpPr>
          <p:spPr>
            <a:xfrm>
              <a:off x="4980366" y="4754223"/>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506" name="pl1506"/>
            <p:cNvSpPr/>
            <p:nvPr/>
          </p:nvSpPr>
          <p:spPr>
            <a:xfrm>
              <a:off x="4980366" y="4692865"/>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507" name="pl1507"/>
            <p:cNvSpPr/>
            <p:nvPr/>
          </p:nvSpPr>
          <p:spPr>
            <a:xfrm>
              <a:off x="4980366" y="472695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508" name="pl1508"/>
            <p:cNvSpPr/>
            <p:nvPr/>
          </p:nvSpPr>
          <p:spPr>
            <a:xfrm>
              <a:off x="4980366" y="459060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509" name="pl1509"/>
            <p:cNvSpPr/>
            <p:nvPr/>
          </p:nvSpPr>
          <p:spPr>
            <a:xfrm>
              <a:off x="4980366" y="472013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510" name="pl1510"/>
            <p:cNvSpPr/>
            <p:nvPr/>
          </p:nvSpPr>
          <p:spPr>
            <a:xfrm>
              <a:off x="4980366" y="473377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511" name="pl1511"/>
            <p:cNvSpPr/>
            <p:nvPr/>
          </p:nvSpPr>
          <p:spPr>
            <a:xfrm>
              <a:off x="4980366" y="474740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512" name="pl1512"/>
            <p:cNvSpPr/>
            <p:nvPr/>
          </p:nvSpPr>
          <p:spPr>
            <a:xfrm>
              <a:off x="4980366" y="469968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513" name="pl1513"/>
            <p:cNvSpPr/>
            <p:nvPr/>
          </p:nvSpPr>
          <p:spPr>
            <a:xfrm>
              <a:off x="4980366"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514" name="pl1514"/>
            <p:cNvSpPr/>
            <p:nvPr/>
          </p:nvSpPr>
          <p:spPr>
            <a:xfrm>
              <a:off x="4980366" y="4754223"/>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40651" cap="flat">
              <a:solidFill>
                <a:srgbClr val="000000">
                  <a:alpha val="100000"/>
                </a:srgbClr>
              </a:solidFill>
              <a:prstDash val="solid"/>
              <a:round/>
            </a:ln>
          </p:spPr>
          <p:txBody>
            <a:bodyPr/>
            <a:lstStyle/>
            <a:p/>
          </p:txBody>
        </p:sp>
        <p:sp>
          <p:nvSpPr>
            <p:cNvPr id="1515" name="pl1515"/>
            <p:cNvSpPr/>
            <p:nvPr/>
          </p:nvSpPr>
          <p:spPr>
            <a:xfrm>
              <a:off x="4980366" y="4754223"/>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D774FD">
                  <a:alpha val="100000"/>
                </a:srgbClr>
              </a:solidFill>
              <a:prstDash val="solid"/>
              <a:round/>
            </a:ln>
          </p:spPr>
          <p:txBody>
            <a:bodyPr/>
            <a:lstStyle/>
            <a:p/>
          </p:txBody>
        </p:sp>
        <p:sp>
          <p:nvSpPr>
            <p:cNvPr id="1516" name="pl1516"/>
            <p:cNvSpPr/>
            <p:nvPr/>
          </p:nvSpPr>
          <p:spPr>
            <a:xfrm>
              <a:off x="4919522" y="478149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517" name="tx1517"/>
            <p:cNvSpPr/>
            <p:nvPr/>
          </p:nvSpPr>
          <p:spPr>
            <a:xfrm>
              <a:off x="4950221" y="45963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518" name="tx1518"/>
            <p:cNvSpPr/>
            <p:nvPr/>
          </p:nvSpPr>
          <p:spPr>
            <a:xfrm>
              <a:off x="5193598" y="46114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19" name="tx1519"/>
            <p:cNvSpPr/>
            <p:nvPr/>
          </p:nvSpPr>
          <p:spPr>
            <a:xfrm>
              <a:off x="5436974" y="459126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520" name="tx1520"/>
            <p:cNvSpPr/>
            <p:nvPr/>
          </p:nvSpPr>
          <p:spPr>
            <a:xfrm>
              <a:off x="5680350" y="46114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21" name="tx1521"/>
            <p:cNvSpPr/>
            <p:nvPr/>
          </p:nvSpPr>
          <p:spPr>
            <a:xfrm>
              <a:off x="5923727" y="46114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22" name="tx1522"/>
            <p:cNvSpPr/>
            <p:nvPr/>
          </p:nvSpPr>
          <p:spPr>
            <a:xfrm>
              <a:off x="6167103" y="45963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523" name="rc1523"/>
            <p:cNvSpPr/>
            <p:nvPr/>
          </p:nvSpPr>
          <p:spPr>
            <a:xfrm>
              <a:off x="4919522" y="5222067"/>
              <a:ext cx="1338570" cy="584946"/>
            </a:xfrm>
            <a:prstGeom prst="rect">
              <a:avLst/>
            </a:prstGeom>
            <a:solidFill>
              <a:srgbClr val="EBEBEB">
                <a:alpha val="100000"/>
              </a:srgbClr>
            </a:solidFill>
          </p:spPr>
          <p:txBody>
            <a:bodyPr/>
            <a:lstStyle/>
            <a:p/>
          </p:txBody>
        </p:sp>
        <p:sp>
          <p:nvSpPr>
            <p:cNvPr id="1524" name="pl1524"/>
            <p:cNvSpPr/>
            <p:nvPr/>
          </p:nvSpPr>
          <p:spPr>
            <a:xfrm>
              <a:off x="4919522" y="573611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25" name="pl1525"/>
            <p:cNvSpPr/>
            <p:nvPr/>
          </p:nvSpPr>
          <p:spPr>
            <a:xfrm>
              <a:off x="4919522" y="55656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26" name="pl1526"/>
            <p:cNvSpPr/>
            <p:nvPr/>
          </p:nvSpPr>
          <p:spPr>
            <a:xfrm>
              <a:off x="4919522" y="539523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27" name="pl1527"/>
            <p:cNvSpPr/>
            <p:nvPr/>
          </p:nvSpPr>
          <p:spPr>
            <a:xfrm>
              <a:off x="4919522" y="522479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28" name="pl1528"/>
            <p:cNvSpPr/>
            <p:nvPr/>
          </p:nvSpPr>
          <p:spPr>
            <a:xfrm>
              <a:off x="5102054"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29" name="pl1529"/>
            <p:cNvSpPr/>
            <p:nvPr/>
          </p:nvSpPr>
          <p:spPr>
            <a:xfrm>
              <a:off x="5345431"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30" name="pl1530"/>
            <p:cNvSpPr/>
            <p:nvPr/>
          </p:nvSpPr>
          <p:spPr>
            <a:xfrm>
              <a:off x="5588807"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31" name="pl1531"/>
            <p:cNvSpPr/>
            <p:nvPr/>
          </p:nvSpPr>
          <p:spPr>
            <a:xfrm>
              <a:off x="5832183"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32" name="pl1532"/>
            <p:cNvSpPr/>
            <p:nvPr/>
          </p:nvSpPr>
          <p:spPr>
            <a:xfrm>
              <a:off x="6075560"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33" name="pl1533"/>
            <p:cNvSpPr/>
            <p:nvPr/>
          </p:nvSpPr>
          <p:spPr>
            <a:xfrm>
              <a:off x="4919522" y="565089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34" name="pl1534"/>
            <p:cNvSpPr/>
            <p:nvPr/>
          </p:nvSpPr>
          <p:spPr>
            <a:xfrm>
              <a:off x="4919522" y="548045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35" name="pl1535"/>
            <p:cNvSpPr/>
            <p:nvPr/>
          </p:nvSpPr>
          <p:spPr>
            <a:xfrm>
              <a:off x="4919522" y="53100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536" name="pl1536"/>
            <p:cNvSpPr/>
            <p:nvPr/>
          </p:nvSpPr>
          <p:spPr>
            <a:xfrm>
              <a:off x="4980366"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37" name="pl1537"/>
            <p:cNvSpPr/>
            <p:nvPr/>
          </p:nvSpPr>
          <p:spPr>
            <a:xfrm>
              <a:off x="5223742"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38" name="pl1538"/>
            <p:cNvSpPr/>
            <p:nvPr/>
          </p:nvSpPr>
          <p:spPr>
            <a:xfrm>
              <a:off x="5467119"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39" name="pl1539"/>
            <p:cNvSpPr/>
            <p:nvPr/>
          </p:nvSpPr>
          <p:spPr>
            <a:xfrm>
              <a:off x="5710495"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40" name="pl1540"/>
            <p:cNvSpPr/>
            <p:nvPr/>
          </p:nvSpPr>
          <p:spPr>
            <a:xfrm>
              <a:off x="5953872"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41" name="pl1541"/>
            <p:cNvSpPr/>
            <p:nvPr/>
          </p:nvSpPr>
          <p:spPr>
            <a:xfrm>
              <a:off x="619724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542" name="pl1542"/>
            <p:cNvSpPr/>
            <p:nvPr/>
          </p:nvSpPr>
          <p:spPr>
            <a:xfrm>
              <a:off x="4980366"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543" name="pl1543"/>
            <p:cNvSpPr/>
            <p:nvPr/>
          </p:nvSpPr>
          <p:spPr>
            <a:xfrm>
              <a:off x="4980366" y="5616803"/>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40651" cap="flat">
              <a:solidFill>
                <a:srgbClr val="BEBEBE">
                  <a:alpha val="69803"/>
                </a:srgbClr>
              </a:solidFill>
              <a:prstDash val="solid"/>
              <a:round/>
            </a:ln>
          </p:spPr>
          <p:txBody>
            <a:bodyPr/>
            <a:lstStyle/>
            <a:p/>
          </p:txBody>
        </p:sp>
        <p:sp>
          <p:nvSpPr>
            <p:cNvPr id="1544" name="pl1544"/>
            <p:cNvSpPr/>
            <p:nvPr/>
          </p:nvSpPr>
          <p:spPr>
            <a:xfrm>
              <a:off x="4980366" y="558953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545" name="pl1545"/>
            <p:cNvSpPr/>
            <p:nvPr/>
          </p:nvSpPr>
          <p:spPr>
            <a:xfrm>
              <a:off x="4980366" y="560998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546" name="pl1546"/>
            <p:cNvSpPr/>
            <p:nvPr/>
          </p:nvSpPr>
          <p:spPr>
            <a:xfrm>
              <a:off x="4980366" y="552817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547" name="pl1547"/>
            <p:cNvSpPr/>
            <p:nvPr/>
          </p:nvSpPr>
          <p:spPr>
            <a:xfrm>
              <a:off x="4980366" y="557589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548" name="pl1548"/>
            <p:cNvSpPr/>
            <p:nvPr/>
          </p:nvSpPr>
          <p:spPr>
            <a:xfrm>
              <a:off x="4980366" y="557589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549" name="pl1549"/>
            <p:cNvSpPr/>
            <p:nvPr/>
          </p:nvSpPr>
          <p:spPr>
            <a:xfrm>
              <a:off x="4980366" y="559635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550" name="pl1550"/>
            <p:cNvSpPr/>
            <p:nvPr/>
          </p:nvSpPr>
          <p:spPr>
            <a:xfrm>
              <a:off x="4980366" y="558271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551" name="pl1551"/>
            <p:cNvSpPr/>
            <p:nvPr/>
          </p:nvSpPr>
          <p:spPr>
            <a:xfrm>
              <a:off x="4980366" y="562362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552" name="pl1552"/>
            <p:cNvSpPr/>
            <p:nvPr/>
          </p:nvSpPr>
          <p:spPr>
            <a:xfrm>
              <a:off x="4980366" y="560316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553" name="pl1553"/>
            <p:cNvSpPr/>
            <p:nvPr/>
          </p:nvSpPr>
          <p:spPr>
            <a:xfrm>
              <a:off x="4980366" y="562362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554" name="pl1554"/>
            <p:cNvSpPr/>
            <p:nvPr/>
          </p:nvSpPr>
          <p:spPr>
            <a:xfrm>
              <a:off x="4980366" y="559635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555" name="pl1555"/>
            <p:cNvSpPr/>
            <p:nvPr/>
          </p:nvSpPr>
          <p:spPr>
            <a:xfrm>
              <a:off x="4980366" y="564407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556" name="pl1556"/>
            <p:cNvSpPr/>
            <p:nvPr/>
          </p:nvSpPr>
          <p:spPr>
            <a:xfrm>
              <a:off x="4980366" y="554862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557" name="pl1557"/>
            <p:cNvSpPr/>
            <p:nvPr/>
          </p:nvSpPr>
          <p:spPr>
            <a:xfrm>
              <a:off x="4980366" y="557589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558" name="pl1558"/>
            <p:cNvSpPr/>
            <p:nvPr/>
          </p:nvSpPr>
          <p:spPr>
            <a:xfrm>
              <a:off x="4980366" y="553499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559" name="pl1559"/>
            <p:cNvSpPr/>
            <p:nvPr/>
          </p:nvSpPr>
          <p:spPr>
            <a:xfrm>
              <a:off x="4980366" y="553499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560" name="pl1560"/>
            <p:cNvSpPr/>
            <p:nvPr/>
          </p:nvSpPr>
          <p:spPr>
            <a:xfrm>
              <a:off x="4980366" y="553499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561" name="pl1561"/>
            <p:cNvSpPr/>
            <p:nvPr/>
          </p:nvSpPr>
          <p:spPr>
            <a:xfrm>
              <a:off x="4980366" y="558271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562" name="pl1562"/>
            <p:cNvSpPr/>
            <p:nvPr/>
          </p:nvSpPr>
          <p:spPr>
            <a:xfrm>
              <a:off x="4980366" y="5630438"/>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563" name="pl1563"/>
            <p:cNvSpPr/>
            <p:nvPr/>
          </p:nvSpPr>
          <p:spPr>
            <a:xfrm>
              <a:off x="4980366" y="552817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564" name="pl1564"/>
            <p:cNvSpPr/>
            <p:nvPr/>
          </p:nvSpPr>
          <p:spPr>
            <a:xfrm>
              <a:off x="4980366" y="562362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565" name="pl1565"/>
            <p:cNvSpPr/>
            <p:nvPr/>
          </p:nvSpPr>
          <p:spPr>
            <a:xfrm>
              <a:off x="4980366" y="558271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566" name="pl1566"/>
            <p:cNvSpPr/>
            <p:nvPr/>
          </p:nvSpPr>
          <p:spPr>
            <a:xfrm>
              <a:off x="4980366" y="554862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567" name="pl1567"/>
            <p:cNvSpPr/>
            <p:nvPr/>
          </p:nvSpPr>
          <p:spPr>
            <a:xfrm>
              <a:off x="4980366" y="560998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568" name="pl1568"/>
            <p:cNvSpPr/>
            <p:nvPr/>
          </p:nvSpPr>
          <p:spPr>
            <a:xfrm>
              <a:off x="4980366" y="5555445"/>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569" name="pl1569"/>
            <p:cNvSpPr/>
            <p:nvPr/>
          </p:nvSpPr>
          <p:spPr>
            <a:xfrm>
              <a:off x="4980366" y="541909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570" name="pl1570"/>
            <p:cNvSpPr/>
            <p:nvPr/>
          </p:nvSpPr>
          <p:spPr>
            <a:xfrm>
              <a:off x="4980366" y="551454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571" name="pl1571"/>
            <p:cNvSpPr/>
            <p:nvPr/>
          </p:nvSpPr>
          <p:spPr>
            <a:xfrm>
              <a:off x="4980366" y="562362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572" name="pl1572"/>
            <p:cNvSpPr/>
            <p:nvPr/>
          </p:nvSpPr>
          <p:spPr>
            <a:xfrm>
              <a:off x="4980366" y="556226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573" name="pl1573"/>
            <p:cNvSpPr/>
            <p:nvPr/>
          </p:nvSpPr>
          <p:spPr>
            <a:xfrm>
              <a:off x="4980366" y="559635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574" name="pl1574"/>
            <p:cNvSpPr/>
            <p:nvPr/>
          </p:nvSpPr>
          <p:spPr>
            <a:xfrm>
              <a:off x="4980366" y="546000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575" name="pl1575"/>
            <p:cNvSpPr/>
            <p:nvPr/>
          </p:nvSpPr>
          <p:spPr>
            <a:xfrm>
              <a:off x="4980366" y="558953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576" name="pl1576"/>
            <p:cNvSpPr/>
            <p:nvPr/>
          </p:nvSpPr>
          <p:spPr>
            <a:xfrm>
              <a:off x="4980366" y="560316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577" name="pl1577"/>
            <p:cNvSpPr/>
            <p:nvPr/>
          </p:nvSpPr>
          <p:spPr>
            <a:xfrm>
              <a:off x="4980366" y="5616803"/>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578" name="pl1578"/>
            <p:cNvSpPr/>
            <p:nvPr/>
          </p:nvSpPr>
          <p:spPr>
            <a:xfrm>
              <a:off x="4980366" y="5569080"/>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579" name="pl1579"/>
            <p:cNvSpPr/>
            <p:nvPr/>
          </p:nvSpPr>
          <p:spPr>
            <a:xfrm>
              <a:off x="4980366"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580" name="pl1580"/>
            <p:cNvSpPr/>
            <p:nvPr/>
          </p:nvSpPr>
          <p:spPr>
            <a:xfrm>
              <a:off x="4980366" y="5616803"/>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40651" cap="flat">
              <a:solidFill>
                <a:srgbClr val="000000">
                  <a:alpha val="100000"/>
                </a:srgbClr>
              </a:solidFill>
              <a:prstDash val="solid"/>
              <a:round/>
            </a:ln>
          </p:spPr>
          <p:txBody>
            <a:bodyPr/>
            <a:lstStyle/>
            <a:p/>
          </p:txBody>
        </p:sp>
        <p:sp>
          <p:nvSpPr>
            <p:cNvPr id="1581" name="pl1581"/>
            <p:cNvSpPr/>
            <p:nvPr/>
          </p:nvSpPr>
          <p:spPr>
            <a:xfrm>
              <a:off x="4980366" y="5616803"/>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FF699D">
                  <a:alpha val="100000"/>
                </a:srgbClr>
              </a:solidFill>
              <a:prstDash val="solid"/>
              <a:round/>
            </a:ln>
          </p:spPr>
          <p:txBody>
            <a:bodyPr/>
            <a:lstStyle/>
            <a:p/>
          </p:txBody>
        </p:sp>
        <p:sp>
          <p:nvSpPr>
            <p:cNvPr id="1582" name="pl1582"/>
            <p:cNvSpPr/>
            <p:nvPr/>
          </p:nvSpPr>
          <p:spPr>
            <a:xfrm>
              <a:off x="4919522" y="565089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583" name="tx1583"/>
            <p:cNvSpPr/>
            <p:nvPr/>
          </p:nvSpPr>
          <p:spPr>
            <a:xfrm>
              <a:off x="4932171" y="54944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584" name="tx1584"/>
            <p:cNvSpPr/>
            <p:nvPr/>
          </p:nvSpPr>
          <p:spPr>
            <a:xfrm>
              <a:off x="5193598" y="54657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585" name="tx1585"/>
            <p:cNvSpPr/>
            <p:nvPr/>
          </p:nvSpPr>
          <p:spPr>
            <a:xfrm>
              <a:off x="5436974" y="54657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586" name="tx1586"/>
            <p:cNvSpPr/>
            <p:nvPr/>
          </p:nvSpPr>
          <p:spPr>
            <a:xfrm>
              <a:off x="5680350" y="54535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587" name="tx1587"/>
            <p:cNvSpPr/>
            <p:nvPr/>
          </p:nvSpPr>
          <p:spPr>
            <a:xfrm>
              <a:off x="5923727" y="54657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588" name="tx1588"/>
            <p:cNvSpPr/>
            <p:nvPr/>
          </p:nvSpPr>
          <p:spPr>
            <a:xfrm>
              <a:off x="6167103" y="54739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589" name="rc1589"/>
            <p:cNvSpPr/>
            <p:nvPr/>
          </p:nvSpPr>
          <p:spPr>
            <a:xfrm>
              <a:off x="6327681" y="875080"/>
              <a:ext cx="1338570" cy="584946"/>
            </a:xfrm>
            <a:prstGeom prst="rect">
              <a:avLst/>
            </a:prstGeom>
            <a:solidFill>
              <a:srgbClr val="EBEBEB">
                <a:alpha val="100000"/>
              </a:srgbClr>
            </a:solidFill>
          </p:spPr>
          <p:txBody>
            <a:bodyPr/>
            <a:lstStyle/>
            <a:p/>
          </p:txBody>
        </p:sp>
        <p:sp>
          <p:nvSpPr>
            <p:cNvPr id="1590" name="pl1590"/>
            <p:cNvSpPr/>
            <p:nvPr/>
          </p:nvSpPr>
          <p:spPr>
            <a:xfrm>
              <a:off x="6327681" y="138912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91" name="pl1591"/>
            <p:cNvSpPr/>
            <p:nvPr/>
          </p:nvSpPr>
          <p:spPr>
            <a:xfrm>
              <a:off x="6327681" y="121868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92" name="pl1592"/>
            <p:cNvSpPr/>
            <p:nvPr/>
          </p:nvSpPr>
          <p:spPr>
            <a:xfrm>
              <a:off x="6327681" y="104824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93" name="pl1593"/>
            <p:cNvSpPr/>
            <p:nvPr/>
          </p:nvSpPr>
          <p:spPr>
            <a:xfrm>
              <a:off x="6327681" y="87780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594" name="pl1594"/>
            <p:cNvSpPr/>
            <p:nvPr/>
          </p:nvSpPr>
          <p:spPr>
            <a:xfrm>
              <a:off x="651021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95" name="pl1595"/>
            <p:cNvSpPr/>
            <p:nvPr/>
          </p:nvSpPr>
          <p:spPr>
            <a:xfrm>
              <a:off x="6753590"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96" name="pl1596"/>
            <p:cNvSpPr/>
            <p:nvPr/>
          </p:nvSpPr>
          <p:spPr>
            <a:xfrm>
              <a:off x="6996966"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97" name="pl1597"/>
            <p:cNvSpPr/>
            <p:nvPr/>
          </p:nvSpPr>
          <p:spPr>
            <a:xfrm>
              <a:off x="724034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98" name="pl1598"/>
            <p:cNvSpPr/>
            <p:nvPr/>
          </p:nvSpPr>
          <p:spPr>
            <a:xfrm>
              <a:off x="7483719"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599" name="pl1599"/>
            <p:cNvSpPr/>
            <p:nvPr/>
          </p:nvSpPr>
          <p:spPr>
            <a:xfrm>
              <a:off x="6327681" y="130390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00" name="pl1600"/>
            <p:cNvSpPr/>
            <p:nvPr/>
          </p:nvSpPr>
          <p:spPr>
            <a:xfrm>
              <a:off x="6327681" y="113346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01" name="pl1601"/>
            <p:cNvSpPr/>
            <p:nvPr/>
          </p:nvSpPr>
          <p:spPr>
            <a:xfrm>
              <a:off x="6327681" y="9630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02" name="pl1602"/>
            <p:cNvSpPr/>
            <p:nvPr/>
          </p:nvSpPr>
          <p:spPr>
            <a:xfrm>
              <a:off x="6388525"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03" name="pl1603"/>
            <p:cNvSpPr/>
            <p:nvPr/>
          </p:nvSpPr>
          <p:spPr>
            <a:xfrm>
              <a:off x="6631902"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04" name="pl1604"/>
            <p:cNvSpPr/>
            <p:nvPr/>
          </p:nvSpPr>
          <p:spPr>
            <a:xfrm>
              <a:off x="6875278"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05" name="pl1605"/>
            <p:cNvSpPr/>
            <p:nvPr/>
          </p:nvSpPr>
          <p:spPr>
            <a:xfrm>
              <a:off x="711865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06" name="pl1606"/>
            <p:cNvSpPr/>
            <p:nvPr/>
          </p:nvSpPr>
          <p:spPr>
            <a:xfrm>
              <a:off x="7362031"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07" name="pl1607"/>
            <p:cNvSpPr/>
            <p:nvPr/>
          </p:nvSpPr>
          <p:spPr>
            <a:xfrm>
              <a:off x="7605407"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08" name="pl1608"/>
            <p:cNvSpPr/>
            <p:nvPr/>
          </p:nvSpPr>
          <p:spPr>
            <a:xfrm>
              <a:off x="6388525"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609" name="pl1609"/>
            <p:cNvSpPr/>
            <p:nvPr/>
          </p:nvSpPr>
          <p:spPr>
            <a:xfrm>
              <a:off x="6388525" y="122891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40651" cap="flat">
              <a:solidFill>
                <a:srgbClr val="BEBEBE">
                  <a:alpha val="69803"/>
                </a:srgbClr>
              </a:solidFill>
              <a:prstDash val="solid"/>
              <a:round/>
            </a:ln>
          </p:spPr>
          <p:txBody>
            <a:bodyPr/>
            <a:lstStyle/>
            <a:p/>
          </p:txBody>
        </p:sp>
        <p:sp>
          <p:nvSpPr>
            <p:cNvPr id="1610" name="pl1610"/>
            <p:cNvSpPr/>
            <p:nvPr/>
          </p:nvSpPr>
          <p:spPr>
            <a:xfrm>
              <a:off x="6388525" y="124254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611" name="pl1611"/>
            <p:cNvSpPr/>
            <p:nvPr/>
          </p:nvSpPr>
          <p:spPr>
            <a:xfrm>
              <a:off x="6388525" y="1262999"/>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612" name="pl1612"/>
            <p:cNvSpPr/>
            <p:nvPr/>
          </p:nvSpPr>
          <p:spPr>
            <a:xfrm>
              <a:off x="6388525" y="118118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613" name="pl1613"/>
            <p:cNvSpPr/>
            <p:nvPr/>
          </p:nvSpPr>
          <p:spPr>
            <a:xfrm>
              <a:off x="6388525" y="122891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614" name="pl1614"/>
            <p:cNvSpPr/>
            <p:nvPr/>
          </p:nvSpPr>
          <p:spPr>
            <a:xfrm>
              <a:off x="6388525" y="122891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615" name="pl1615"/>
            <p:cNvSpPr/>
            <p:nvPr/>
          </p:nvSpPr>
          <p:spPr>
            <a:xfrm>
              <a:off x="6388525" y="124936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616" name="pl1616"/>
            <p:cNvSpPr/>
            <p:nvPr/>
          </p:nvSpPr>
          <p:spPr>
            <a:xfrm>
              <a:off x="6388525" y="123572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617" name="pl1617"/>
            <p:cNvSpPr/>
            <p:nvPr/>
          </p:nvSpPr>
          <p:spPr>
            <a:xfrm>
              <a:off x="6388525" y="1276634"/>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618" name="pl1618"/>
            <p:cNvSpPr/>
            <p:nvPr/>
          </p:nvSpPr>
          <p:spPr>
            <a:xfrm>
              <a:off x="6388525" y="125618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619" name="pl1619"/>
            <p:cNvSpPr/>
            <p:nvPr/>
          </p:nvSpPr>
          <p:spPr>
            <a:xfrm>
              <a:off x="6388525" y="1276634"/>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620" name="pl1620"/>
            <p:cNvSpPr/>
            <p:nvPr/>
          </p:nvSpPr>
          <p:spPr>
            <a:xfrm>
              <a:off x="6388525" y="124936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621" name="pl1621"/>
            <p:cNvSpPr/>
            <p:nvPr/>
          </p:nvSpPr>
          <p:spPr>
            <a:xfrm>
              <a:off x="6388525" y="129708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622" name="pl1622"/>
            <p:cNvSpPr/>
            <p:nvPr/>
          </p:nvSpPr>
          <p:spPr>
            <a:xfrm>
              <a:off x="6388525" y="1201641"/>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623" name="pl1623"/>
            <p:cNvSpPr/>
            <p:nvPr/>
          </p:nvSpPr>
          <p:spPr>
            <a:xfrm>
              <a:off x="6388525" y="122891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624" name="pl1624"/>
            <p:cNvSpPr/>
            <p:nvPr/>
          </p:nvSpPr>
          <p:spPr>
            <a:xfrm>
              <a:off x="6388525" y="118800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625" name="pl1625"/>
            <p:cNvSpPr/>
            <p:nvPr/>
          </p:nvSpPr>
          <p:spPr>
            <a:xfrm>
              <a:off x="6388525" y="118800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626" name="pl1626"/>
            <p:cNvSpPr/>
            <p:nvPr/>
          </p:nvSpPr>
          <p:spPr>
            <a:xfrm>
              <a:off x="6388525" y="118800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627" name="pl1627"/>
            <p:cNvSpPr/>
            <p:nvPr/>
          </p:nvSpPr>
          <p:spPr>
            <a:xfrm>
              <a:off x="6388525" y="123572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628" name="pl1628"/>
            <p:cNvSpPr/>
            <p:nvPr/>
          </p:nvSpPr>
          <p:spPr>
            <a:xfrm>
              <a:off x="6388525" y="128345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629" name="pl1629"/>
            <p:cNvSpPr/>
            <p:nvPr/>
          </p:nvSpPr>
          <p:spPr>
            <a:xfrm>
              <a:off x="6388525" y="118118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630" name="pl1630"/>
            <p:cNvSpPr/>
            <p:nvPr/>
          </p:nvSpPr>
          <p:spPr>
            <a:xfrm>
              <a:off x="6388525" y="1276634"/>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631" name="pl1631"/>
            <p:cNvSpPr/>
            <p:nvPr/>
          </p:nvSpPr>
          <p:spPr>
            <a:xfrm>
              <a:off x="6388525" y="123572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632" name="pl1632"/>
            <p:cNvSpPr/>
            <p:nvPr/>
          </p:nvSpPr>
          <p:spPr>
            <a:xfrm>
              <a:off x="6388525" y="1201641"/>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633" name="pl1633"/>
            <p:cNvSpPr/>
            <p:nvPr/>
          </p:nvSpPr>
          <p:spPr>
            <a:xfrm>
              <a:off x="6388525" y="1262999"/>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634" name="pl1634"/>
            <p:cNvSpPr/>
            <p:nvPr/>
          </p:nvSpPr>
          <p:spPr>
            <a:xfrm>
              <a:off x="6388525" y="120845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635" name="pl1635"/>
            <p:cNvSpPr/>
            <p:nvPr/>
          </p:nvSpPr>
          <p:spPr>
            <a:xfrm>
              <a:off x="6388525" y="107210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636" name="pl1636"/>
            <p:cNvSpPr/>
            <p:nvPr/>
          </p:nvSpPr>
          <p:spPr>
            <a:xfrm>
              <a:off x="6388525" y="116755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637" name="pl1637"/>
            <p:cNvSpPr/>
            <p:nvPr/>
          </p:nvSpPr>
          <p:spPr>
            <a:xfrm>
              <a:off x="6388525" y="1276634"/>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638" name="pl1638"/>
            <p:cNvSpPr/>
            <p:nvPr/>
          </p:nvSpPr>
          <p:spPr>
            <a:xfrm>
              <a:off x="6388525" y="1215276"/>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639" name="pl1639"/>
            <p:cNvSpPr/>
            <p:nvPr/>
          </p:nvSpPr>
          <p:spPr>
            <a:xfrm>
              <a:off x="6388525" y="124936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640" name="pl1640"/>
            <p:cNvSpPr/>
            <p:nvPr/>
          </p:nvSpPr>
          <p:spPr>
            <a:xfrm>
              <a:off x="6388525" y="111301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641" name="pl1641"/>
            <p:cNvSpPr/>
            <p:nvPr/>
          </p:nvSpPr>
          <p:spPr>
            <a:xfrm>
              <a:off x="6388525" y="124254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642" name="pl1642"/>
            <p:cNvSpPr/>
            <p:nvPr/>
          </p:nvSpPr>
          <p:spPr>
            <a:xfrm>
              <a:off x="6388525" y="125618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643" name="pl1643"/>
            <p:cNvSpPr/>
            <p:nvPr/>
          </p:nvSpPr>
          <p:spPr>
            <a:xfrm>
              <a:off x="6388525" y="126981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644" name="pl1644"/>
            <p:cNvSpPr/>
            <p:nvPr/>
          </p:nvSpPr>
          <p:spPr>
            <a:xfrm>
              <a:off x="6388525" y="122209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645" name="pl1645"/>
            <p:cNvSpPr/>
            <p:nvPr/>
          </p:nvSpPr>
          <p:spPr>
            <a:xfrm>
              <a:off x="6388525"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646" name="pl1646"/>
            <p:cNvSpPr/>
            <p:nvPr/>
          </p:nvSpPr>
          <p:spPr>
            <a:xfrm>
              <a:off x="6388525" y="122891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40651" cap="flat">
              <a:solidFill>
                <a:srgbClr val="000000">
                  <a:alpha val="100000"/>
                </a:srgbClr>
              </a:solidFill>
              <a:prstDash val="solid"/>
              <a:round/>
            </a:ln>
          </p:spPr>
          <p:txBody>
            <a:bodyPr/>
            <a:lstStyle/>
            <a:p/>
          </p:txBody>
        </p:sp>
        <p:sp>
          <p:nvSpPr>
            <p:cNvPr id="1647" name="pl1647"/>
            <p:cNvSpPr/>
            <p:nvPr/>
          </p:nvSpPr>
          <p:spPr>
            <a:xfrm>
              <a:off x="6388525" y="122891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D29300">
                  <a:alpha val="100000"/>
                </a:srgbClr>
              </a:solidFill>
              <a:prstDash val="solid"/>
              <a:round/>
            </a:ln>
          </p:spPr>
          <p:txBody>
            <a:bodyPr/>
            <a:lstStyle/>
            <a:p/>
          </p:txBody>
        </p:sp>
        <p:sp>
          <p:nvSpPr>
            <p:cNvPr id="1648" name="pl1648"/>
            <p:cNvSpPr/>
            <p:nvPr/>
          </p:nvSpPr>
          <p:spPr>
            <a:xfrm>
              <a:off x="6327681" y="130390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649" name="tx1649"/>
            <p:cNvSpPr/>
            <p:nvPr/>
          </p:nvSpPr>
          <p:spPr>
            <a:xfrm>
              <a:off x="6358380" y="1139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650" name="tx1650"/>
            <p:cNvSpPr/>
            <p:nvPr/>
          </p:nvSpPr>
          <p:spPr>
            <a:xfrm>
              <a:off x="6601757" y="111880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651" name="tx1651"/>
            <p:cNvSpPr/>
            <p:nvPr/>
          </p:nvSpPr>
          <p:spPr>
            <a:xfrm>
              <a:off x="6827083" y="116821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652" name="tx1652"/>
            <p:cNvSpPr/>
            <p:nvPr/>
          </p:nvSpPr>
          <p:spPr>
            <a:xfrm>
              <a:off x="7088510" y="11065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653" name="tx1653"/>
            <p:cNvSpPr/>
            <p:nvPr/>
          </p:nvSpPr>
          <p:spPr>
            <a:xfrm>
              <a:off x="7301741" y="10656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654" name="tx1654"/>
            <p:cNvSpPr/>
            <p:nvPr/>
          </p:nvSpPr>
          <p:spPr>
            <a:xfrm>
              <a:off x="7557212" y="120066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655" name="rc1655"/>
            <p:cNvSpPr/>
            <p:nvPr/>
          </p:nvSpPr>
          <p:spPr>
            <a:xfrm>
              <a:off x="6327681" y="1744477"/>
              <a:ext cx="1338570" cy="584946"/>
            </a:xfrm>
            <a:prstGeom prst="rect">
              <a:avLst/>
            </a:prstGeom>
            <a:solidFill>
              <a:srgbClr val="EBEBEB">
                <a:alpha val="100000"/>
              </a:srgbClr>
            </a:solidFill>
          </p:spPr>
          <p:txBody>
            <a:bodyPr/>
            <a:lstStyle/>
            <a:p/>
          </p:txBody>
        </p:sp>
        <p:sp>
          <p:nvSpPr>
            <p:cNvPr id="1656" name="pl1656"/>
            <p:cNvSpPr/>
            <p:nvPr/>
          </p:nvSpPr>
          <p:spPr>
            <a:xfrm>
              <a:off x="6327681" y="225852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57" name="pl1657"/>
            <p:cNvSpPr/>
            <p:nvPr/>
          </p:nvSpPr>
          <p:spPr>
            <a:xfrm>
              <a:off x="6327681" y="20880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58" name="pl1658"/>
            <p:cNvSpPr/>
            <p:nvPr/>
          </p:nvSpPr>
          <p:spPr>
            <a:xfrm>
              <a:off x="6327681" y="191764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59" name="pl1659"/>
            <p:cNvSpPr/>
            <p:nvPr/>
          </p:nvSpPr>
          <p:spPr>
            <a:xfrm>
              <a:off x="6327681" y="174720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660" name="pl1660"/>
            <p:cNvSpPr/>
            <p:nvPr/>
          </p:nvSpPr>
          <p:spPr>
            <a:xfrm>
              <a:off x="651021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61" name="pl1661"/>
            <p:cNvSpPr/>
            <p:nvPr/>
          </p:nvSpPr>
          <p:spPr>
            <a:xfrm>
              <a:off x="6753590"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62" name="pl1662"/>
            <p:cNvSpPr/>
            <p:nvPr/>
          </p:nvSpPr>
          <p:spPr>
            <a:xfrm>
              <a:off x="6996966"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63" name="pl1663"/>
            <p:cNvSpPr/>
            <p:nvPr/>
          </p:nvSpPr>
          <p:spPr>
            <a:xfrm>
              <a:off x="724034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64" name="pl1664"/>
            <p:cNvSpPr/>
            <p:nvPr/>
          </p:nvSpPr>
          <p:spPr>
            <a:xfrm>
              <a:off x="7483719"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665" name="pl1665"/>
            <p:cNvSpPr/>
            <p:nvPr/>
          </p:nvSpPr>
          <p:spPr>
            <a:xfrm>
              <a:off x="6327681" y="217330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66" name="pl1666"/>
            <p:cNvSpPr/>
            <p:nvPr/>
          </p:nvSpPr>
          <p:spPr>
            <a:xfrm>
              <a:off x="6327681" y="200286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67" name="pl1667"/>
            <p:cNvSpPr/>
            <p:nvPr/>
          </p:nvSpPr>
          <p:spPr>
            <a:xfrm>
              <a:off x="6327681" y="18324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668" name="pl1668"/>
            <p:cNvSpPr/>
            <p:nvPr/>
          </p:nvSpPr>
          <p:spPr>
            <a:xfrm>
              <a:off x="6388525"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69" name="pl1669"/>
            <p:cNvSpPr/>
            <p:nvPr/>
          </p:nvSpPr>
          <p:spPr>
            <a:xfrm>
              <a:off x="6631902"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70" name="pl1670"/>
            <p:cNvSpPr/>
            <p:nvPr/>
          </p:nvSpPr>
          <p:spPr>
            <a:xfrm>
              <a:off x="6875278"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71" name="pl1671"/>
            <p:cNvSpPr/>
            <p:nvPr/>
          </p:nvSpPr>
          <p:spPr>
            <a:xfrm>
              <a:off x="711865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72" name="pl1672"/>
            <p:cNvSpPr/>
            <p:nvPr/>
          </p:nvSpPr>
          <p:spPr>
            <a:xfrm>
              <a:off x="7362031"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73" name="pl1673"/>
            <p:cNvSpPr/>
            <p:nvPr/>
          </p:nvSpPr>
          <p:spPr>
            <a:xfrm>
              <a:off x="7605407"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674" name="pl1674"/>
            <p:cNvSpPr/>
            <p:nvPr/>
          </p:nvSpPr>
          <p:spPr>
            <a:xfrm>
              <a:off x="6388525"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675" name="pl1675"/>
            <p:cNvSpPr/>
            <p:nvPr/>
          </p:nvSpPr>
          <p:spPr>
            <a:xfrm>
              <a:off x="6388525" y="211876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40651" cap="flat">
              <a:solidFill>
                <a:srgbClr val="BEBEBE">
                  <a:alpha val="69803"/>
                </a:srgbClr>
              </a:solidFill>
              <a:prstDash val="solid"/>
              <a:round/>
            </a:ln>
          </p:spPr>
          <p:txBody>
            <a:bodyPr/>
            <a:lstStyle/>
            <a:p/>
          </p:txBody>
        </p:sp>
        <p:sp>
          <p:nvSpPr>
            <p:cNvPr id="1676" name="pl1676"/>
            <p:cNvSpPr/>
            <p:nvPr/>
          </p:nvSpPr>
          <p:spPr>
            <a:xfrm>
              <a:off x="6388525" y="211194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677" name="pl1677"/>
            <p:cNvSpPr/>
            <p:nvPr/>
          </p:nvSpPr>
          <p:spPr>
            <a:xfrm>
              <a:off x="6388525" y="213239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678" name="pl1678"/>
            <p:cNvSpPr/>
            <p:nvPr/>
          </p:nvSpPr>
          <p:spPr>
            <a:xfrm>
              <a:off x="6388525" y="205058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679" name="pl1679"/>
            <p:cNvSpPr/>
            <p:nvPr/>
          </p:nvSpPr>
          <p:spPr>
            <a:xfrm>
              <a:off x="6388525" y="209830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680" name="pl1680"/>
            <p:cNvSpPr/>
            <p:nvPr/>
          </p:nvSpPr>
          <p:spPr>
            <a:xfrm>
              <a:off x="6388525" y="209830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681" name="pl1681"/>
            <p:cNvSpPr/>
            <p:nvPr/>
          </p:nvSpPr>
          <p:spPr>
            <a:xfrm>
              <a:off x="6388525" y="211876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682" name="pl1682"/>
            <p:cNvSpPr/>
            <p:nvPr/>
          </p:nvSpPr>
          <p:spPr>
            <a:xfrm>
              <a:off x="6388525" y="210512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683" name="pl1683"/>
            <p:cNvSpPr/>
            <p:nvPr/>
          </p:nvSpPr>
          <p:spPr>
            <a:xfrm>
              <a:off x="6388525" y="214603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684" name="pl1684"/>
            <p:cNvSpPr/>
            <p:nvPr/>
          </p:nvSpPr>
          <p:spPr>
            <a:xfrm>
              <a:off x="6388525" y="212557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685" name="pl1685"/>
            <p:cNvSpPr/>
            <p:nvPr/>
          </p:nvSpPr>
          <p:spPr>
            <a:xfrm>
              <a:off x="6388525" y="214603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686" name="pl1686"/>
            <p:cNvSpPr/>
            <p:nvPr/>
          </p:nvSpPr>
          <p:spPr>
            <a:xfrm>
              <a:off x="6388525" y="211876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687" name="pl1687"/>
            <p:cNvSpPr/>
            <p:nvPr/>
          </p:nvSpPr>
          <p:spPr>
            <a:xfrm>
              <a:off x="6388525" y="216648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688" name="pl1688"/>
            <p:cNvSpPr/>
            <p:nvPr/>
          </p:nvSpPr>
          <p:spPr>
            <a:xfrm>
              <a:off x="6388525" y="207103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689" name="pl1689"/>
            <p:cNvSpPr/>
            <p:nvPr/>
          </p:nvSpPr>
          <p:spPr>
            <a:xfrm>
              <a:off x="6388525" y="209830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690" name="pl1690"/>
            <p:cNvSpPr/>
            <p:nvPr/>
          </p:nvSpPr>
          <p:spPr>
            <a:xfrm>
              <a:off x="6388525" y="205740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691" name="pl1691"/>
            <p:cNvSpPr/>
            <p:nvPr/>
          </p:nvSpPr>
          <p:spPr>
            <a:xfrm>
              <a:off x="6388525" y="205740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692" name="pl1692"/>
            <p:cNvSpPr/>
            <p:nvPr/>
          </p:nvSpPr>
          <p:spPr>
            <a:xfrm>
              <a:off x="6388525" y="205740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693" name="pl1693"/>
            <p:cNvSpPr/>
            <p:nvPr/>
          </p:nvSpPr>
          <p:spPr>
            <a:xfrm>
              <a:off x="6388525" y="210512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694" name="pl1694"/>
            <p:cNvSpPr/>
            <p:nvPr/>
          </p:nvSpPr>
          <p:spPr>
            <a:xfrm>
              <a:off x="6388525" y="2152849"/>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695" name="pl1695"/>
            <p:cNvSpPr/>
            <p:nvPr/>
          </p:nvSpPr>
          <p:spPr>
            <a:xfrm>
              <a:off x="6388525" y="205058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696" name="pl1696"/>
            <p:cNvSpPr/>
            <p:nvPr/>
          </p:nvSpPr>
          <p:spPr>
            <a:xfrm>
              <a:off x="6388525" y="214603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697" name="pl1697"/>
            <p:cNvSpPr/>
            <p:nvPr/>
          </p:nvSpPr>
          <p:spPr>
            <a:xfrm>
              <a:off x="6388525" y="210512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698" name="pl1698"/>
            <p:cNvSpPr/>
            <p:nvPr/>
          </p:nvSpPr>
          <p:spPr>
            <a:xfrm>
              <a:off x="6388525" y="207103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699" name="pl1699"/>
            <p:cNvSpPr/>
            <p:nvPr/>
          </p:nvSpPr>
          <p:spPr>
            <a:xfrm>
              <a:off x="6388525" y="213239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700" name="pl1700"/>
            <p:cNvSpPr/>
            <p:nvPr/>
          </p:nvSpPr>
          <p:spPr>
            <a:xfrm>
              <a:off x="6388525" y="2077856"/>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701" name="pl1701"/>
            <p:cNvSpPr/>
            <p:nvPr/>
          </p:nvSpPr>
          <p:spPr>
            <a:xfrm>
              <a:off x="6388525" y="194150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702" name="pl1702"/>
            <p:cNvSpPr/>
            <p:nvPr/>
          </p:nvSpPr>
          <p:spPr>
            <a:xfrm>
              <a:off x="6388525" y="203695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703" name="pl1703"/>
            <p:cNvSpPr/>
            <p:nvPr/>
          </p:nvSpPr>
          <p:spPr>
            <a:xfrm>
              <a:off x="6388525" y="214603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704" name="pl1704"/>
            <p:cNvSpPr/>
            <p:nvPr/>
          </p:nvSpPr>
          <p:spPr>
            <a:xfrm>
              <a:off x="6388525" y="208467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705" name="pl1705"/>
            <p:cNvSpPr/>
            <p:nvPr/>
          </p:nvSpPr>
          <p:spPr>
            <a:xfrm>
              <a:off x="6388525" y="211876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706" name="pl1706"/>
            <p:cNvSpPr/>
            <p:nvPr/>
          </p:nvSpPr>
          <p:spPr>
            <a:xfrm>
              <a:off x="6388525" y="198241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707" name="pl1707"/>
            <p:cNvSpPr/>
            <p:nvPr/>
          </p:nvSpPr>
          <p:spPr>
            <a:xfrm>
              <a:off x="6388525" y="211194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708" name="pl1708"/>
            <p:cNvSpPr/>
            <p:nvPr/>
          </p:nvSpPr>
          <p:spPr>
            <a:xfrm>
              <a:off x="6388525" y="212557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709" name="pl1709"/>
            <p:cNvSpPr/>
            <p:nvPr/>
          </p:nvSpPr>
          <p:spPr>
            <a:xfrm>
              <a:off x="6388525" y="2139214"/>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710" name="pl1710"/>
            <p:cNvSpPr/>
            <p:nvPr/>
          </p:nvSpPr>
          <p:spPr>
            <a:xfrm>
              <a:off x="6388525" y="2091491"/>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711" name="pl1711"/>
            <p:cNvSpPr/>
            <p:nvPr/>
          </p:nvSpPr>
          <p:spPr>
            <a:xfrm>
              <a:off x="6388525"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712" name="pl1712"/>
            <p:cNvSpPr/>
            <p:nvPr/>
          </p:nvSpPr>
          <p:spPr>
            <a:xfrm>
              <a:off x="6388525" y="211876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40651" cap="flat">
              <a:solidFill>
                <a:srgbClr val="000000">
                  <a:alpha val="100000"/>
                </a:srgbClr>
              </a:solidFill>
              <a:prstDash val="solid"/>
              <a:round/>
            </a:ln>
          </p:spPr>
          <p:txBody>
            <a:bodyPr/>
            <a:lstStyle/>
            <a:p/>
          </p:txBody>
        </p:sp>
        <p:sp>
          <p:nvSpPr>
            <p:cNvPr id="1713" name="pl1713"/>
            <p:cNvSpPr/>
            <p:nvPr/>
          </p:nvSpPr>
          <p:spPr>
            <a:xfrm>
              <a:off x="6388525" y="211876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53B400">
                  <a:alpha val="100000"/>
                </a:srgbClr>
              </a:solidFill>
              <a:prstDash val="solid"/>
              <a:round/>
            </a:ln>
          </p:spPr>
          <p:txBody>
            <a:bodyPr/>
            <a:lstStyle/>
            <a:p/>
          </p:txBody>
        </p:sp>
        <p:sp>
          <p:nvSpPr>
            <p:cNvPr id="1714" name="pl1714"/>
            <p:cNvSpPr/>
            <p:nvPr/>
          </p:nvSpPr>
          <p:spPr>
            <a:xfrm>
              <a:off x="6327681" y="217330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715" name="tx1715"/>
            <p:cNvSpPr/>
            <p:nvPr/>
          </p:nvSpPr>
          <p:spPr>
            <a:xfrm>
              <a:off x="6358380" y="20032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716" name="tx1716"/>
            <p:cNvSpPr/>
            <p:nvPr/>
          </p:nvSpPr>
          <p:spPr>
            <a:xfrm>
              <a:off x="6601757" y="20032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717" name="tx1717"/>
            <p:cNvSpPr/>
            <p:nvPr/>
          </p:nvSpPr>
          <p:spPr>
            <a:xfrm>
              <a:off x="6845133" y="198307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718" name="tx1718"/>
            <p:cNvSpPr/>
            <p:nvPr/>
          </p:nvSpPr>
          <p:spPr>
            <a:xfrm>
              <a:off x="7088510" y="19541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719" name="tx1719"/>
            <p:cNvSpPr/>
            <p:nvPr/>
          </p:nvSpPr>
          <p:spPr>
            <a:xfrm>
              <a:off x="7331886" y="19541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720" name="tx1720"/>
            <p:cNvSpPr/>
            <p:nvPr/>
          </p:nvSpPr>
          <p:spPr>
            <a:xfrm>
              <a:off x="7575262" y="1967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721" name="rc1721"/>
            <p:cNvSpPr/>
            <p:nvPr/>
          </p:nvSpPr>
          <p:spPr>
            <a:xfrm>
              <a:off x="6327681" y="2613875"/>
              <a:ext cx="1338570" cy="584946"/>
            </a:xfrm>
            <a:prstGeom prst="rect">
              <a:avLst/>
            </a:prstGeom>
            <a:solidFill>
              <a:srgbClr val="EBEBEB">
                <a:alpha val="100000"/>
              </a:srgbClr>
            </a:solidFill>
          </p:spPr>
          <p:txBody>
            <a:bodyPr/>
            <a:lstStyle/>
            <a:p/>
          </p:txBody>
        </p:sp>
        <p:sp>
          <p:nvSpPr>
            <p:cNvPr id="1722" name="pl1722"/>
            <p:cNvSpPr/>
            <p:nvPr/>
          </p:nvSpPr>
          <p:spPr>
            <a:xfrm>
              <a:off x="6327681" y="312791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23" name="pl1723"/>
            <p:cNvSpPr/>
            <p:nvPr/>
          </p:nvSpPr>
          <p:spPr>
            <a:xfrm>
              <a:off x="6327681" y="29574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24" name="pl1724"/>
            <p:cNvSpPr/>
            <p:nvPr/>
          </p:nvSpPr>
          <p:spPr>
            <a:xfrm>
              <a:off x="6327681" y="278704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25" name="pl1725"/>
            <p:cNvSpPr/>
            <p:nvPr/>
          </p:nvSpPr>
          <p:spPr>
            <a:xfrm>
              <a:off x="6327681" y="261660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26" name="pl1726"/>
            <p:cNvSpPr/>
            <p:nvPr/>
          </p:nvSpPr>
          <p:spPr>
            <a:xfrm>
              <a:off x="651021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27" name="pl1727"/>
            <p:cNvSpPr/>
            <p:nvPr/>
          </p:nvSpPr>
          <p:spPr>
            <a:xfrm>
              <a:off x="6753590"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28" name="pl1728"/>
            <p:cNvSpPr/>
            <p:nvPr/>
          </p:nvSpPr>
          <p:spPr>
            <a:xfrm>
              <a:off x="6996966"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29" name="pl1729"/>
            <p:cNvSpPr/>
            <p:nvPr/>
          </p:nvSpPr>
          <p:spPr>
            <a:xfrm>
              <a:off x="724034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30" name="pl1730"/>
            <p:cNvSpPr/>
            <p:nvPr/>
          </p:nvSpPr>
          <p:spPr>
            <a:xfrm>
              <a:off x="7483719"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31" name="pl1731"/>
            <p:cNvSpPr/>
            <p:nvPr/>
          </p:nvSpPr>
          <p:spPr>
            <a:xfrm>
              <a:off x="6327681" y="304269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32" name="pl1732"/>
            <p:cNvSpPr/>
            <p:nvPr/>
          </p:nvSpPr>
          <p:spPr>
            <a:xfrm>
              <a:off x="6327681" y="287226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33" name="pl1733"/>
            <p:cNvSpPr/>
            <p:nvPr/>
          </p:nvSpPr>
          <p:spPr>
            <a:xfrm>
              <a:off x="6327681" y="27018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34" name="pl1734"/>
            <p:cNvSpPr/>
            <p:nvPr/>
          </p:nvSpPr>
          <p:spPr>
            <a:xfrm>
              <a:off x="6388525"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35" name="pl1735"/>
            <p:cNvSpPr/>
            <p:nvPr/>
          </p:nvSpPr>
          <p:spPr>
            <a:xfrm>
              <a:off x="6631902"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36" name="pl1736"/>
            <p:cNvSpPr/>
            <p:nvPr/>
          </p:nvSpPr>
          <p:spPr>
            <a:xfrm>
              <a:off x="6875278"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37" name="pl1737"/>
            <p:cNvSpPr/>
            <p:nvPr/>
          </p:nvSpPr>
          <p:spPr>
            <a:xfrm>
              <a:off x="711865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38" name="pl1738"/>
            <p:cNvSpPr/>
            <p:nvPr/>
          </p:nvSpPr>
          <p:spPr>
            <a:xfrm>
              <a:off x="7362031"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39" name="pl1739"/>
            <p:cNvSpPr/>
            <p:nvPr/>
          </p:nvSpPr>
          <p:spPr>
            <a:xfrm>
              <a:off x="7605407"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740" name="pl1740"/>
            <p:cNvSpPr/>
            <p:nvPr/>
          </p:nvSpPr>
          <p:spPr>
            <a:xfrm>
              <a:off x="6388525"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741" name="pl1741"/>
            <p:cNvSpPr/>
            <p:nvPr/>
          </p:nvSpPr>
          <p:spPr>
            <a:xfrm>
              <a:off x="6388525" y="2926800"/>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40651" cap="flat">
              <a:solidFill>
                <a:srgbClr val="BEBEBE">
                  <a:alpha val="69803"/>
                </a:srgbClr>
              </a:solidFill>
              <a:prstDash val="solid"/>
              <a:round/>
            </a:ln>
          </p:spPr>
          <p:txBody>
            <a:bodyPr/>
            <a:lstStyle/>
            <a:p/>
          </p:txBody>
        </p:sp>
        <p:sp>
          <p:nvSpPr>
            <p:cNvPr id="1742" name="pl1742"/>
            <p:cNvSpPr/>
            <p:nvPr/>
          </p:nvSpPr>
          <p:spPr>
            <a:xfrm>
              <a:off x="6388525" y="2981341"/>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743" name="pl1743"/>
            <p:cNvSpPr/>
            <p:nvPr/>
          </p:nvSpPr>
          <p:spPr>
            <a:xfrm>
              <a:off x="6388525" y="3001793"/>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744" name="pl1744"/>
            <p:cNvSpPr/>
            <p:nvPr/>
          </p:nvSpPr>
          <p:spPr>
            <a:xfrm>
              <a:off x="6388525" y="2919983"/>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745" name="pl1745"/>
            <p:cNvSpPr/>
            <p:nvPr/>
          </p:nvSpPr>
          <p:spPr>
            <a:xfrm>
              <a:off x="6388525" y="2967706"/>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746" name="pl1746"/>
            <p:cNvSpPr/>
            <p:nvPr/>
          </p:nvSpPr>
          <p:spPr>
            <a:xfrm>
              <a:off x="6388525" y="2967706"/>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747" name="pl1747"/>
            <p:cNvSpPr/>
            <p:nvPr/>
          </p:nvSpPr>
          <p:spPr>
            <a:xfrm>
              <a:off x="6388525" y="2988158"/>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748" name="pl1748"/>
            <p:cNvSpPr/>
            <p:nvPr/>
          </p:nvSpPr>
          <p:spPr>
            <a:xfrm>
              <a:off x="6388525" y="2974523"/>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749" name="pl1749"/>
            <p:cNvSpPr/>
            <p:nvPr/>
          </p:nvSpPr>
          <p:spPr>
            <a:xfrm>
              <a:off x="6388525" y="3015429"/>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750" name="pl1750"/>
            <p:cNvSpPr/>
            <p:nvPr/>
          </p:nvSpPr>
          <p:spPr>
            <a:xfrm>
              <a:off x="6388525" y="2994976"/>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751" name="pl1751"/>
            <p:cNvSpPr/>
            <p:nvPr/>
          </p:nvSpPr>
          <p:spPr>
            <a:xfrm>
              <a:off x="6388525" y="3015429"/>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752" name="pl1752"/>
            <p:cNvSpPr/>
            <p:nvPr/>
          </p:nvSpPr>
          <p:spPr>
            <a:xfrm>
              <a:off x="6388525" y="2988158"/>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753" name="pl1753"/>
            <p:cNvSpPr/>
            <p:nvPr/>
          </p:nvSpPr>
          <p:spPr>
            <a:xfrm>
              <a:off x="6388525" y="3035881"/>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754" name="pl1754"/>
            <p:cNvSpPr/>
            <p:nvPr/>
          </p:nvSpPr>
          <p:spPr>
            <a:xfrm>
              <a:off x="6388525" y="2940435"/>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755" name="pl1755"/>
            <p:cNvSpPr/>
            <p:nvPr/>
          </p:nvSpPr>
          <p:spPr>
            <a:xfrm>
              <a:off x="6388525" y="2967706"/>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756" name="pl1756"/>
            <p:cNvSpPr/>
            <p:nvPr/>
          </p:nvSpPr>
          <p:spPr>
            <a:xfrm>
              <a:off x="6388525" y="2926800"/>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757" name="pl1757"/>
            <p:cNvSpPr/>
            <p:nvPr/>
          </p:nvSpPr>
          <p:spPr>
            <a:xfrm>
              <a:off x="6388525" y="2926800"/>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758" name="pl1758"/>
            <p:cNvSpPr/>
            <p:nvPr/>
          </p:nvSpPr>
          <p:spPr>
            <a:xfrm>
              <a:off x="6388525" y="2926800"/>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759" name="pl1759"/>
            <p:cNvSpPr/>
            <p:nvPr/>
          </p:nvSpPr>
          <p:spPr>
            <a:xfrm>
              <a:off x="6388525" y="2974523"/>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760" name="pl1760"/>
            <p:cNvSpPr/>
            <p:nvPr/>
          </p:nvSpPr>
          <p:spPr>
            <a:xfrm>
              <a:off x="6388525" y="3022246"/>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761" name="pl1761"/>
            <p:cNvSpPr/>
            <p:nvPr/>
          </p:nvSpPr>
          <p:spPr>
            <a:xfrm>
              <a:off x="6388525" y="2919983"/>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762" name="pl1762"/>
            <p:cNvSpPr/>
            <p:nvPr/>
          </p:nvSpPr>
          <p:spPr>
            <a:xfrm>
              <a:off x="6388525" y="3015429"/>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763" name="pl1763"/>
            <p:cNvSpPr/>
            <p:nvPr/>
          </p:nvSpPr>
          <p:spPr>
            <a:xfrm>
              <a:off x="6388525" y="2974523"/>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764" name="pl1764"/>
            <p:cNvSpPr/>
            <p:nvPr/>
          </p:nvSpPr>
          <p:spPr>
            <a:xfrm>
              <a:off x="6388525" y="2940435"/>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765" name="pl1765"/>
            <p:cNvSpPr/>
            <p:nvPr/>
          </p:nvSpPr>
          <p:spPr>
            <a:xfrm>
              <a:off x="6388525" y="3001793"/>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766" name="pl1766"/>
            <p:cNvSpPr/>
            <p:nvPr/>
          </p:nvSpPr>
          <p:spPr>
            <a:xfrm>
              <a:off x="6388525" y="2947253"/>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767" name="pl1767"/>
            <p:cNvSpPr/>
            <p:nvPr/>
          </p:nvSpPr>
          <p:spPr>
            <a:xfrm>
              <a:off x="6388525" y="2810902"/>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768" name="pl1768"/>
            <p:cNvSpPr/>
            <p:nvPr/>
          </p:nvSpPr>
          <p:spPr>
            <a:xfrm>
              <a:off x="6388525" y="2906348"/>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769" name="pl1769"/>
            <p:cNvSpPr/>
            <p:nvPr/>
          </p:nvSpPr>
          <p:spPr>
            <a:xfrm>
              <a:off x="6388525" y="3015429"/>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770" name="pl1770"/>
            <p:cNvSpPr/>
            <p:nvPr/>
          </p:nvSpPr>
          <p:spPr>
            <a:xfrm>
              <a:off x="6388525" y="2954071"/>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771" name="pl1771"/>
            <p:cNvSpPr/>
            <p:nvPr/>
          </p:nvSpPr>
          <p:spPr>
            <a:xfrm>
              <a:off x="6388525" y="2988158"/>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772" name="pl1772"/>
            <p:cNvSpPr/>
            <p:nvPr/>
          </p:nvSpPr>
          <p:spPr>
            <a:xfrm>
              <a:off x="6388525" y="2851807"/>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773" name="pl1773"/>
            <p:cNvSpPr/>
            <p:nvPr/>
          </p:nvSpPr>
          <p:spPr>
            <a:xfrm>
              <a:off x="6388525" y="2981341"/>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774" name="pl1774"/>
            <p:cNvSpPr/>
            <p:nvPr/>
          </p:nvSpPr>
          <p:spPr>
            <a:xfrm>
              <a:off x="6388525" y="2994976"/>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775" name="pl1775"/>
            <p:cNvSpPr/>
            <p:nvPr/>
          </p:nvSpPr>
          <p:spPr>
            <a:xfrm>
              <a:off x="6388525" y="3008611"/>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776" name="pl1776"/>
            <p:cNvSpPr/>
            <p:nvPr/>
          </p:nvSpPr>
          <p:spPr>
            <a:xfrm>
              <a:off x="6388525" y="2960888"/>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777" name="pl1777"/>
            <p:cNvSpPr/>
            <p:nvPr/>
          </p:nvSpPr>
          <p:spPr>
            <a:xfrm>
              <a:off x="6388525"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778" name="pl1778"/>
            <p:cNvSpPr/>
            <p:nvPr/>
          </p:nvSpPr>
          <p:spPr>
            <a:xfrm>
              <a:off x="6388525" y="2926800"/>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40651" cap="flat">
              <a:solidFill>
                <a:srgbClr val="000000">
                  <a:alpha val="100000"/>
                </a:srgbClr>
              </a:solidFill>
              <a:prstDash val="solid"/>
              <a:round/>
            </a:ln>
          </p:spPr>
          <p:txBody>
            <a:bodyPr/>
            <a:lstStyle/>
            <a:p/>
          </p:txBody>
        </p:sp>
        <p:sp>
          <p:nvSpPr>
            <p:cNvPr id="1779" name="pl1779"/>
            <p:cNvSpPr/>
            <p:nvPr/>
          </p:nvSpPr>
          <p:spPr>
            <a:xfrm>
              <a:off x="6388525" y="2926800"/>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00C1A8">
                  <a:alpha val="100000"/>
                </a:srgbClr>
              </a:solidFill>
              <a:prstDash val="solid"/>
              <a:round/>
            </a:ln>
          </p:spPr>
          <p:txBody>
            <a:bodyPr/>
            <a:lstStyle/>
            <a:p/>
          </p:txBody>
        </p:sp>
        <p:sp>
          <p:nvSpPr>
            <p:cNvPr id="1780" name="pl1780"/>
            <p:cNvSpPr/>
            <p:nvPr/>
          </p:nvSpPr>
          <p:spPr>
            <a:xfrm>
              <a:off x="6327681" y="3042699"/>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781" name="tx1781"/>
            <p:cNvSpPr/>
            <p:nvPr/>
          </p:nvSpPr>
          <p:spPr>
            <a:xfrm>
              <a:off x="6328235" y="27976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782" name="tx1782"/>
            <p:cNvSpPr/>
            <p:nvPr/>
          </p:nvSpPr>
          <p:spPr>
            <a:xfrm>
              <a:off x="6601757" y="285247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783" name="tx1783"/>
            <p:cNvSpPr/>
            <p:nvPr/>
          </p:nvSpPr>
          <p:spPr>
            <a:xfrm>
              <a:off x="6827083" y="291356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784" name="tx1784"/>
            <p:cNvSpPr/>
            <p:nvPr/>
          </p:nvSpPr>
          <p:spPr>
            <a:xfrm>
              <a:off x="7058365" y="27635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1785" name="tx1785"/>
            <p:cNvSpPr/>
            <p:nvPr/>
          </p:nvSpPr>
          <p:spPr>
            <a:xfrm>
              <a:off x="7331886" y="285247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786" name="tx1786"/>
            <p:cNvSpPr/>
            <p:nvPr/>
          </p:nvSpPr>
          <p:spPr>
            <a:xfrm>
              <a:off x="7545117" y="28044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787" name="rc1787"/>
            <p:cNvSpPr/>
            <p:nvPr/>
          </p:nvSpPr>
          <p:spPr>
            <a:xfrm>
              <a:off x="6327681" y="3483272"/>
              <a:ext cx="1338570" cy="584946"/>
            </a:xfrm>
            <a:prstGeom prst="rect">
              <a:avLst/>
            </a:prstGeom>
            <a:solidFill>
              <a:srgbClr val="EBEBEB">
                <a:alpha val="100000"/>
              </a:srgbClr>
            </a:solidFill>
          </p:spPr>
          <p:txBody>
            <a:bodyPr/>
            <a:lstStyle/>
            <a:p/>
          </p:txBody>
        </p:sp>
        <p:sp>
          <p:nvSpPr>
            <p:cNvPr id="1788" name="pl1788"/>
            <p:cNvSpPr/>
            <p:nvPr/>
          </p:nvSpPr>
          <p:spPr>
            <a:xfrm>
              <a:off x="6327681" y="399731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89" name="pl1789"/>
            <p:cNvSpPr/>
            <p:nvPr/>
          </p:nvSpPr>
          <p:spPr>
            <a:xfrm>
              <a:off x="6327681" y="38268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90" name="pl1790"/>
            <p:cNvSpPr/>
            <p:nvPr/>
          </p:nvSpPr>
          <p:spPr>
            <a:xfrm>
              <a:off x="6327681" y="365643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91" name="pl1791"/>
            <p:cNvSpPr/>
            <p:nvPr/>
          </p:nvSpPr>
          <p:spPr>
            <a:xfrm>
              <a:off x="6327681" y="348599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792" name="pl1792"/>
            <p:cNvSpPr/>
            <p:nvPr/>
          </p:nvSpPr>
          <p:spPr>
            <a:xfrm>
              <a:off x="651021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93" name="pl1793"/>
            <p:cNvSpPr/>
            <p:nvPr/>
          </p:nvSpPr>
          <p:spPr>
            <a:xfrm>
              <a:off x="6753590"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94" name="pl1794"/>
            <p:cNvSpPr/>
            <p:nvPr/>
          </p:nvSpPr>
          <p:spPr>
            <a:xfrm>
              <a:off x="6996966"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95" name="pl1795"/>
            <p:cNvSpPr/>
            <p:nvPr/>
          </p:nvSpPr>
          <p:spPr>
            <a:xfrm>
              <a:off x="724034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96" name="pl1796"/>
            <p:cNvSpPr/>
            <p:nvPr/>
          </p:nvSpPr>
          <p:spPr>
            <a:xfrm>
              <a:off x="7483719"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797" name="pl1797"/>
            <p:cNvSpPr/>
            <p:nvPr/>
          </p:nvSpPr>
          <p:spPr>
            <a:xfrm>
              <a:off x="6327681" y="391209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98" name="pl1798"/>
            <p:cNvSpPr/>
            <p:nvPr/>
          </p:nvSpPr>
          <p:spPr>
            <a:xfrm>
              <a:off x="6327681" y="374165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799" name="pl1799"/>
            <p:cNvSpPr/>
            <p:nvPr/>
          </p:nvSpPr>
          <p:spPr>
            <a:xfrm>
              <a:off x="6327681" y="357121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00" name="pl1800"/>
            <p:cNvSpPr/>
            <p:nvPr/>
          </p:nvSpPr>
          <p:spPr>
            <a:xfrm>
              <a:off x="6388525"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01" name="pl1801"/>
            <p:cNvSpPr/>
            <p:nvPr/>
          </p:nvSpPr>
          <p:spPr>
            <a:xfrm>
              <a:off x="6631902"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02" name="pl1802"/>
            <p:cNvSpPr/>
            <p:nvPr/>
          </p:nvSpPr>
          <p:spPr>
            <a:xfrm>
              <a:off x="6875278"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03" name="pl1803"/>
            <p:cNvSpPr/>
            <p:nvPr/>
          </p:nvSpPr>
          <p:spPr>
            <a:xfrm>
              <a:off x="711865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04" name="pl1804"/>
            <p:cNvSpPr/>
            <p:nvPr/>
          </p:nvSpPr>
          <p:spPr>
            <a:xfrm>
              <a:off x="7362031"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05" name="pl1805"/>
            <p:cNvSpPr/>
            <p:nvPr/>
          </p:nvSpPr>
          <p:spPr>
            <a:xfrm>
              <a:off x="7605407"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06" name="pl1806"/>
            <p:cNvSpPr/>
            <p:nvPr/>
          </p:nvSpPr>
          <p:spPr>
            <a:xfrm>
              <a:off x="6388525"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807" name="pl1807"/>
            <p:cNvSpPr/>
            <p:nvPr/>
          </p:nvSpPr>
          <p:spPr>
            <a:xfrm>
              <a:off x="6388525" y="3809833"/>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40651" cap="flat">
              <a:solidFill>
                <a:srgbClr val="BEBEBE">
                  <a:alpha val="69803"/>
                </a:srgbClr>
              </a:solidFill>
              <a:prstDash val="solid"/>
              <a:round/>
            </a:ln>
          </p:spPr>
          <p:txBody>
            <a:bodyPr/>
            <a:lstStyle/>
            <a:p/>
          </p:txBody>
        </p:sp>
        <p:sp>
          <p:nvSpPr>
            <p:cNvPr id="1808" name="pl1808"/>
            <p:cNvSpPr/>
            <p:nvPr/>
          </p:nvSpPr>
          <p:spPr>
            <a:xfrm>
              <a:off x="6388525" y="3850738"/>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809" name="pl1809"/>
            <p:cNvSpPr/>
            <p:nvPr/>
          </p:nvSpPr>
          <p:spPr>
            <a:xfrm>
              <a:off x="6388525" y="3871191"/>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810" name="pl1810"/>
            <p:cNvSpPr/>
            <p:nvPr/>
          </p:nvSpPr>
          <p:spPr>
            <a:xfrm>
              <a:off x="6388525" y="3789380"/>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811" name="pl1811"/>
            <p:cNvSpPr/>
            <p:nvPr/>
          </p:nvSpPr>
          <p:spPr>
            <a:xfrm>
              <a:off x="6388525" y="3837103"/>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812" name="pl1812"/>
            <p:cNvSpPr/>
            <p:nvPr/>
          </p:nvSpPr>
          <p:spPr>
            <a:xfrm>
              <a:off x="6388525" y="3837103"/>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813" name="pl1813"/>
            <p:cNvSpPr/>
            <p:nvPr/>
          </p:nvSpPr>
          <p:spPr>
            <a:xfrm>
              <a:off x="6388525" y="3857556"/>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814" name="pl1814"/>
            <p:cNvSpPr/>
            <p:nvPr/>
          </p:nvSpPr>
          <p:spPr>
            <a:xfrm>
              <a:off x="6388525" y="3843921"/>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815" name="pl1815"/>
            <p:cNvSpPr/>
            <p:nvPr/>
          </p:nvSpPr>
          <p:spPr>
            <a:xfrm>
              <a:off x="6388525" y="3884826"/>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816" name="pl1816"/>
            <p:cNvSpPr/>
            <p:nvPr/>
          </p:nvSpPr>
          <p:spPr>
            <a:xfrm>
              <a:off x="6388525" y="3864373"/>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817" name="pl1817"/>
            <p:cNvSpPr/>
            <p:nvPr/>
          </p:nvSpPr>
          <p:spPr>
            <a:xfrm>
              <a:off x="6388525" y="3884826"/>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818" name="pl1818"/>
            <p:cNvSpPr/>
            <p:nvPr/>
          </p:nvSpPr>
          <p:spPr>
            <a:xfrm>
              <a:off x="6388525" y="3857556"/>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819" name="pl1819"/>
            <p:cNvSpPr/>
            <p:nvPr/>
          </p:nvSpPr>
          <p:spPr>
            <a:xfrm>
              <a:off x="6388525" y="3905279"/>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820" name="pl1820"/>
            <p:cNvSpPr/>
            <p:nvPr/>
          </p:nvSpPr>
          <p:spPr>
            <a:xfrm>
              <a:off x="6388525" y="3809833"/>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821" name="pl1821"/>
            <p:cNvSpPr/>
            <p:nvPr/>
          </p:nvSpPr>
          <p:spPr>
            <a:xfrm>
              <a:off x="6388525" y="3837103"/>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822" name="pl1822"/>
            <p:cNvSpPr/>
            <p:nvPr/>
          </p:nvSpPr>
          <p:spPr>
            <a:xfrm>
              <a:off x="6388525" y="3796198"/>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823" name="pl1823"/>
            <p:cNvSpPr/>
            <p:nvPr/>
          </p:nvSpPr>
          <p:spPr>
            <a:xfrm>
              <a:off x="6388525" y="3796198"/>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824" name="pl1824"/>
            <p:cNvSpPr/>
            <p:nvPr/>
          </p:nvSpPr>
          <p:spPr>
            <a:xfrm>
              <a:off x="6388525" y="3796198"/>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825" name="pl1825"/>
            <p:cNvSpPr/>
            <p:nvPr/>
          </p:nvSpPr>
          <p:spPr>
            <a:xfrm>
              <a:off x="6388525" y="3843921"/>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826" name="pl1826"/>
            <p:cNvSpPr/>
            <p:nvPr/>
          </p:nvSpPr>
          <p:spPr>
            <a:xfrm>
              <a:off x="6388525" y="3891644"/>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827" name="pl1827"/>
            <p:cNvSpPr/>
            <p:nvPr/>
          </p:nvSpPr>
          <p:spPr>
            <a:xfrm>
              <a:off x="6388525" y="3789380"/>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828" name="pl1828"/>
            <p:cNvSpPr/>
            <p:nvPr/>
          </p:nvSpPr>
          <p:spPr>
            <a:xfrm>
              <a:off x="6388525" y="3884826"/>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829" name="pl1829"/>
            <p:cNvSpPr/>
            <p:nvPr/>
          </p:nvSpPr>
          <p:spPr>
            <a:xfrm>
              <a:off x="6388525" y="3843921"/>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830" name="pl1830"/>
            <p:cNvSpPr/>
            <p:nvPr/>
          </p:nvSpPr>
          <p:spPr>
            <a:xfrm>
              <a:off x="6388525" y="3809833"/>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831" name="pl1831"/>
            <p:cNvSpPr/>
            <p:nvPr/>
          </p:nvSpPr>
          <p:spPr>
            <a:xfrm>
              <a:off x="6388525" y="3871191"/>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832" name="pl1832"/>
            <p:cNvSpPr/>
            <p:nvPr/>
          </p:nvSpPr>
          <p:spPr>
            <a:xfrm>
              <a:off x="6388525" y="3816650"/>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833" name="pl1833"/>
            <p:cNvSpPr/>
            <p:nvPr/>
          </p:nvSpPr>
          <p:spPr>
            <a:xfrm>
              <a:off x="6388525" y="3680299"/>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834" name="pl1834"/>
            <p:cNvSpPr/>
            <p:nvPr/>
          </p:nvSpPr>
          <p:spPr>
            <a:xfrm>
              <a:off x="6388525" y="3775745"/>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835" name="pl1835"/>
            <p:cNvSpPr/>
            <p:nvPr/>
          </p:nvSpPr>
          <p:spPr>
            <a:xfrm>
              <a:off x="6388525" y="3884826"/>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836" name="pl1836"/>
            <p:cNvSpPr/>
            <p:nvPr/>
          </p:nvSpPr>
          <p:spPr>
            <a:xfrm>
              <a:off x="6388525" y="3823468"/>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837" name="pl1837"/>
            <p:cNvSpPr/>
            <p:nvPr/>
          </p:nvSpPr>
          <p:spPr>
            <a:xfrm>
              <a:off x="6388525" y="3857556"/>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838" name="pl1838"/>
            <p:cNvSpPr/>
            <p:nvPr/>
          </p:nvSpPr>
          <p:spPr>
            <a:xfrm>
              <a:off x="6388525" y="3721205"/>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839" name="pl1839"/>
            <p:cNvSpPr/>
            <p:nvPr/>
          </p:nvSpPr>
          <p:spPr>
            <a:xfrm>
              <a:off x="6388525" y="3850738"/>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840" name="pl1840"/>
            <p:cNvSpPr/>
            <p:nvPr/>
          </p:nvSpPr>
          <p:spPr>
            <a:xfrm>
              <a:off x="6388525" y="3864373"/>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841" name="pl1841"/>
            <p:cNvSpPr/>
            <p:nvPr/>
          </p:nvSpPr>
          <p:spPr>
            <a:xfrm>
              <a:off x="6388525" y="3878008"/>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842" name="pl1842"/>
            <p:cNvSpPr/>
            <p:nvPr/>
          </p:nvSpPr>
          <p:spPr>
            <a:xfrm>
              <a:off x="6388525" y="3830286"/>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843" name="pl1843"/>
            <p:cNvSpPr/>
            <p:nvPr/>
          </p:nvSpPr>
          <p:spPr>
            <a:xfrm>
              <a:off x="6388525"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844" name="pl1844"/>
            <p:cNvSpPr/>
            <p:nvPr/>
          </p:nvSpPr>
          <p:spPr>
            <a:xfrm>
              <a:off x="6388525" y="3809833"/>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40651" cap="flat">
              <a:solidFill>
                <a:srgbClr val="000000">
                  <a:alpha val="100000"/>
                </a:srgbClr>
              </a:solidFill>
              <a:prstDash val="solid"/>
              <a:round/>
            </a:ln>
          </p:spPr>
          <p:txBody>
            <a:bodyPr/>
            <a:lstStyle/>
            <a:p/>
          </p:txBody>
        </p:sp>
        <p:sp>
          <p:nvSpPr>
            <p:cNvPr id="1845" name="pl1845"/>
            <p:cNvSpPr/>
            <p:nvPr/>
          </p:nvSpPr>
          <p:spPr>
            <a:xfrm>
              <a:off x="6388525" y="3809833"/>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00A8FF">
                  <a:alpha val="100000"/>
                </a:srgbClr>
              </a:solidFill>
              <a:prstDash val="solid"/>
              <a:round/>
            </a:ln>
          </p:spPr>
          <p:txBody>
            <a:bodyPr/>
            <a:lstStyle/>
            <a:p/>
          </p:txBody>
        </p:sp>
        <p:sp>
          <p:nvSpPr>
            <p:cNvPr id="1846" name="pl1846"/>
            <p:cNvSpPr/>
            <p:nvPr/>
          </p:nvSpPr>
          <p:spPr>
            <a:xfrm>
              <a:off x="6327681" y="3912096"/>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847" name="tx1847"/>
            <p:cNvSpPr/>
            <p:nvPr/>
          </p:nvSpPr>
          <p:spPr>
            <a:xfrm>
              <a:off x="6340330" y="380203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848" name="tx1848"/>
            <p:cNvSpPr/>
            <p:nvPr/>
          </p:nvSpPr>
          <p:spPr>
            <a:xfrm>
              <a:off x="6571612" y="36588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849" name="tx1849"/>
            <p:cNvSpPr/>
            <p:nvPr/>
          </p:nvSpPr>
          <p:spPr>
            <a:xfrm>
              <a:off x="6796938" y="387703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850" name="tx1850"/>
            <p:cNvSpPr/>
            <p:nvPr/>
          </p:nvSpPr>
          <p:spPr>
            <a:xfrm>
              <a:off x="7040315" y="387703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851" name="tx1851"/>
            <p:cNvSpPr/>
            <p:nvPr/>
          </p:nvSpPr>
          <p:spPr>
            <a:xfrm>
              <a:off x="7331886" y="36929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852" name="tx1852"/>
            <p:cNvSpPr/>
            <p:nvPr/>
          </p:nvSpPr>
          <p:spPr>
            <a:xfrm>
              <a:off x="7545117" y="3645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853" name="rc1853"/>
            <p:cNvSpPr/>
            <p:nvPr/>
          </p:nvSpPr>
          <p:spPr>
            <a:xfrm>
              <a:off x="6327681" y="4352670"/>
              <a:ext cx="1338570" cy="584946"/>
            </a:xfrm>
            <a:prstGeom prst="rect">
              <a:avLst/>
            </a:prstGeom>
            <a:solidFill>
              <a:srgbClr val="EBEBEB">
                <a:alpha val="100000"/>
              </a:srgbClr>
            </a:solidFill>
          </p:spPr>
          <p:txBody>
            <a:bodyPr/>
            <a:lstStyle/>
            <a:p/>
          </p:txBody>
        </p:sp>
        <p:sp>
          <p:nvSpPr>
            <p:cNvPr id="1854" name="pl1854"/>
            <p:cNvSpPr/>
            <p:nvPr/>
          </p:nvSpPr>
          <p:spPr>
            <a:xfrm>
              <a:off x="6327681" y="486671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55" name="pl1855"/>
            <p:cNvSpPr/>
            <p:nvPr/>
          </p:nvSpPr>
          <p:spPr>
            <a:xfrm>
              <a:off x="6327681" y="46962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56" name="pl1856"/>
            <p:cNvSpPr/>
            <p:nvPr/>
          </p:nvSpPr>
          <p:spPr>
            <a:xfrm>
              <a:off x="6327681" y="452583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57" name="pl1857"/>
            <p:cNvSpPr/>
            <p:nvPr/>
          </p:nvSpPr>
          <p:spPr>
            <a:xfrm>
              <a:off x="6327681" y="435539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858" name="pl1858"/>
            <p:cNvSpPr/>
            <p:nvPr/>
          </p:nvSpPr>
          <p:spPr>
            <a:xfrm>
              <a:off x="651021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59" name="pl1859"/>
            <p:cNvSpPr/>
            <p:nvPr/>
          </p:nvSpPr>
          <p:spPr>
            <a:xfrm>
              <a:off x="6753590"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60" name="pl1860"/>
            <p:cNvSpPr/>
            <p:nvPr/>
          </p:nvSpPr>
          <p:spPr>
            <a:xfrm>
              <a:off x="6996966"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61" name="pl1861"/>
            <p:cNvSpPr/>
            <p:nvPr/>
          </p:nvSpPr>
          <p:spPr>
            <a:xfrm>
              <a:off x="724034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62" name="pl1862"/>
            <p:cNvSpPr/>
            <p:nvPr/>
          </p:nvSpPr>
          <p:spPr>
            <a:xfrm>
              <a:off x="7483719"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863" name="pl1863"/>
            <p:cNvSpPr/>
            <p:nvPr/>
          </p:nvSpPr>
          <p:spPr>
            <a:xfrm>
              <a:off x="6327681" y="478149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64" name="pl1864"/>
            <p:cNvSpPr/>
            <p:nvPr/>
          </p:nvSpPr>
          <p:spPr>
            <a:xfrm>
              <a:off x="6327681" y="461105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65" name="pl1865"/>
            <p:cNvSpPr/>
            <p:nvPr/>
          </p:nvSpPr>
          <p:spPr>
            <a:xfrm>
              <a:off x="6327681" y="444061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866" name="pl1866"/>
            <p:cNvSpPr/>
            <p:nvPr/>
          </p:nvSpPr>
          <p:spPr>
            <a:xfrm>
              <a:off x="6388525"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67" name="pl1867"/>
            <p:cNvSpPr/>
            <p:nvPr/>
          </p:nvSpPr>
          <p:spPr>
            <a:xfrm>
              <a:off x="6631902"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68" name="pl1868"/>
            <p:cNvSpPr/>
            <p:nvPr/>
          </p:nvSpPr>
          <p:spPr>
            <a:xfrm>
              <a:off x="6875278"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69" name="pl1869"/>
            <p:cNvSpPr/>
            <p:nvPr/>
          </p:nvSpPr>
          <p:spPr>
            <a:xfrm>
              <a:off x="711865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70" name="pl1870"/>
            <p:cNvSpPr/>
            <p:nvPr/>
          </p:nvSpPr>
          <p:spPr>
            <a:xfrm>
              <a:off x="7362031"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71" name="pl1871"/>
            <p:cNvSpPr/>
            <p:nvPr/>
          </p:nvSpPr>
          <p:spPr>
            <a:xfrm>
              <a:off x="7605407"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872" name="pl1872"/>
            <p:cNvSpPr/>
            <p:nvPr/>
          </p:nvSpPr>
          <p:spPr>
            <a:xfrm>
              <a:off x="6388525"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873" name="pl1873"/>
            <p:cNvSpPr/>
            <p:nvPr/>
          </p:nvSpPr>
          <p:spPr>
            <a:xfrm>
              <a:off x="6388525" y="4692865"/>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40651" cap="flat">
              <a:solidFill>
                <a:srgbClr val="BEBEBE">
                  <a:alpha val="69803"/>
                </a:srgbClr>
              </a:solidFill>
              <a:prstDash val="solid"/>
              <a:round/>
            </a:ln>
          </p:spPr>
          <p:txBody>
            <a:bodyPr/>
            <a:lstStyle/>
            <a:p/>
          </p:txBody>
        </p:sp>
        <p:sp>
          <p:nvSpPr>
            <p:cNvPr id="1874" name="pl1874"/>
            <p:cNvSpPr/>
            <p:nvPr/>
          </p:nvSpPr>
          <p:spPr>
            <a:xfrm>
              <a:off x="6388525" y="472013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875" name="pl1875"/>
            <p:cNvSpPr/>
            <p:nvPr/>
          </p:nvSpPr>
          <p:spPr>
            <a:xfrm>
              <a:off x="6388525" y="4740588"/>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876" name="pl1876"/>
            <p:cNvSpPr/>
            <p:nvPr/>
          </p:nvSpPr>
          <p:spPr>
            <a:xfrm>
              <a:off x="6388525" y="465877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877" name="pl1877"/>
            <p:cNvSpPr/>
            <p:nvPr/>
          </p:nvSpPr>
          <p:spPr>
            <a:xfrm>
              <a:off x="6388525" y="470650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878" name="pl1878"/>
            <p:cNvSpPr/>
            <p:nvPr/>
          </p:nvSpPr>
          <p:spPr>
            <a:xfrm>
              <a:off x="6388525" y="470650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879" name="pl1879"/>
            <p:cNvSpPr/>
            <p:nvPr/>
          </p:nvSpPr>
          <p:spPr>
            <a:xfrm>
              <a:off x="6388525" y="472695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880" name="pl1880"/>
            <p:cNvSpPr/>
            <p:nvPr/>
          </p:nvSpPr>
          <p:spPr>
            <a:xfrm>
              <a:off x="6388525" y="471331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881" name="pl1881"/>
            <p:cNvSpPr/>
            <p:nvPr/>
          </p:nvSpPr>
          <p:spPr>
            <a:xfrm>
              <a:off x="6388525" y="4754223"/>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882" name="pl1882"/>
            <p:cNvSpPr/>
            <p:nvPr/>
          </p:nvSpPr>
          <p:spPr>
            <a:xfrm>
              <a:off x="6388525" y="473377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883" name="pl1883"/>
            <p:cNvSpPr/>
            <p:nvPr/>
          </p:nvSpPr>
          <p:spPr>
            <a:xfrm>
              <a:off x="6388525" y="4754223"/>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884" name="pl1884"/>
            <p:cNvSpPr/>
            <p:nvPr/>
          </p:nvSpPr>
          <p:spPr>
            <a:xfrm>
              <a:off x="6388525" y="472695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885" name="pl1885"/>
            <p:cNvSpPr/>
            <p:nvPr/>
          </p:nvSpPr>
          <p:spPr>
            <a:xfrm>
              <a:off x="6388525" y="477467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886" name="pl1886"/>
            <p:cNvSpPr/>
            <p:nvPr/>
          </p:nvSpPr>
          <p:spPr>
            <a:xfrm>
              <a:off x="6388525" y="4679230"/>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887" name="pl1887"/>
            <p:cNvSpPr/>
            <p:nvPr/>
          </p:nvSpPr>
          <p:spPr>
            <a:xfrm>
              <a:off x="6388525" y="470650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888" name="pl1888"/>
            <p:cNvSpPr/>
            <p:nvPr/>
          </p:nvSpPr>
          <p:spPr>
            <a:xfrm>
              <a:off x="6388525" y="466559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889" name="pl1889"/>
            <p:cNvSpPr/>
            <p:nvPr/>
          </p:nvSpPr>
          <p:spPr>
            <a:xfrm>
              <a:off x="6388525" y="466559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890" name="pl1890"/>
            <p:cNvSpPr/>
            <p:nvPr/>
          </p:nvSpPr>
          <p:spPr>
            <a:xfrm>
              <a:off x="6388525" y="466559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891" name="pl1891"/>
            <p:cNvSpPr/>
            <p:nvPr/>
          </p:nvSpPr>
          <p:spPr>
            <a:xfrm>
              <a:off x="6388525" y="471331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892" name="pl1892"/>
            <p:cNvSpPr/>
            <p:nvPr/>
          </p:nvSpPr>
          <p:spPr>
            <a:xfrm>
              <a:off x="6388525" y="476104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893" name="pl1893"/>
            <p:cNvSpPr/>
            <p:nvPr/>
          </p:nvSpPr>
          <p:spPr>
            <a:xfrm>
              <a:off x="6388525" y="465877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894" name="pl1894"/>
            <p:cNvSpPr/>
            <p:nvPr/>
          </p:nvSpPr>
          <p:spPr>
            <a:xfrm>
              <a:off x="6388525" y="4754223"/>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895" name="pl1895"/>
            <p:cNvSpPr/>
            <p:nvPr/>
          </p:nvSpPr>
          <p:spPr>
            <a:xfrm>
              <a:off x="6388525" y="471331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896" name="pl1896"/>
            <p:cNvSpPr/>
            <p:nvPr/>
          </p:nvSpPr>
          <p:spPr>
            <a:xfrm>
              <a:off x="6388525" y="4679230"/>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897" name="pl1897"/>
            <p:cNvSpPr/>
            <p:nvPr/>
          </p:nvSpPr>
          <p:spPr>
            <a:xfrm>
              <a:off x="6388525" y="4740588"/>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898" name="pl1898"/>
            <p:cNvSpPr/>
            <p:nvPr/>
          </p:nvSpPr>
          <p:spPr>
            <a:xfrm>
              <a:off x="6388525" y="468604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899" name="pl1899"/>
            <p:cNvSpPr/>
            <p:nvPr/>
          </p:nvSpPr>
          <p:spPr>
            <a:xfrm>
              <a:off x="6388525" y="454969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900" name="pl1900"/>
            <p:cNvSpPr/>
            <p:nvPr/>
          </p:nvSpPr>
          <p:spPr>
            <a:xfrm>
              <a:off x="6388525" y="464514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901" name="pl1901"/>
            <p:cNvSpPr/>
            <p:nvPr/>
          </p:nvSpPr>
          <p:spPr>
            <a:xfrm>
              <a:off x="6388525" y="4754223"/>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902" name="pl1902"/>
            <p:cNvSpPr/>
            <p:nvPr/>
          </p:nvSpPr>
          <p:spPr>
            <a:xfrm>
              <a:off x="6388525" y="4692865"/>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903" name="pl1903"/>
            <p:cNvSpPr/>
            <p:nvPr/>
          </p:nvSpPr>
          <p:spPr>
            <a:xfrm>
              <a:off x="6388525" y="472695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904" name="pl1904"/>
            <p:cNvSpPr/>
            <p:nvPr/>
          </p:nvSpPr>
          <p:spPr>
            <a:xfrm>
              <a:off x="6388525" y="459060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905" name="pl1905"/>
            <p:cNvSpPr/>
            <p:nvPr/>
          </p:nvSpPr>
          <p:spPr>
            <a:xfrm>
              <a:off x="6388525" y="472013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906" name="pl1906"/>
            <p:cNvSpPr/>
            <p:nvPr/>
          </p:nvSpPr>
          <p:spPr>
            <a:xfrm>
              <a:off x="6388525" y="473377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907" name="pl1907"/>
            <p:cNvSpPr/>
            <p:nvPr/>
          </p:nvSpPr>
          <p:spPr>
            <a:xfrm>
              <a:off x="6388525" y="474740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908" name="pl1908"/>
            <p:cNvSpPr/>
            <p:nvPr/>
          </p:nvSpPr>
          <p:spPr>
            <a:xfrm>
              <a:off x="6388525" y="469968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909" name="pl1909"/>
            <p:cNvSpPr/>
            <p:nvPr/>
          </p:nvSpPr>
          <p:spPr>
            <a:xfrm>
              <a:off x="6388525"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910" name="pl1910"/>
            <p:cNvSpPr/>
            <p:nvPr/>
          </p:nvSpPr>
          <p:spPr>
            <a:xfrm>
              <a:off x="6388525" y="4692865"/>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40651" cap="flat">
              <a:solidFill>
                <a:srgbClr val="000000">
                  <a:alpha val="100000"/>
                </a:srgbClr>
              </a:solidFill>
              <a:prstDash val="solid"/>
              <a:round/>
            </a:ln>
          </p:spPr>
          <p:txBody>
            <a:bodyPr/>
            <a:lstStyle/>
            <a:p/>
          </p:txBody>
        </p:sp>
        <p:sp>
          <p:nvSpPr>
            <p:cNvPr id="1911" name="pl1911"/>
            <p:cNvSpPr/>
            <p:nvPr/>
          </p:nvSpPr>
          <p:spPr>
            <a:xfrm>
              <a:off x="6388525" y="4692865"/>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E76BF3">
                  <a:alpha val="100000"/>
                </a:srgbClr>
              </a:solidFill>
              <a:prstDash val="solid"/>
              <a:round/>
            </a:ln>
          </p:spPr>
          <p:txBody>
            <a:bodyPr/>
            <a:lstStyle/>
            <a:p/>
          </p:txBody>
        </p:sp>
        <p:sp>
          <p:nvSpPr>
            <p:cNvPr id="1912" name="pl1912"/>
            <p:cNvSpPr/>
            <p:nvPr/>
          </p:nvSpPr>
          <p:spPr>
            <a:xfrm>
              <a:off x="6327681" y="478149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913" name="tx1913"/>
            <p:cNvSpPr/>
            <p:nvPr/>
          </p:nvSpPr>
          <p:spPr>
            <a:xfrm>
              <a:off x="6328235" y="45282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914" name="tx1914"/>
            <p:cNvSpPr/>
            <p:nvPr/>
          </p:nvSpPr>
          <p:spPr>
            <a:xfrm>
              <a:off x="6601757" y="45963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915" name="tx1915"/>
            <p:cNvSpPr/>
            <p:nvPr/>
          </p:nvSpPr>
          <p:spPr>
            <a:xfrm>
              <a:off x="6845133" y="46114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916" name="tx1916"/>
            <p:cNvSpPr/>
            <p:nvPr/>
          </p:nvSpPr>
          <p:spPr>
            <a:xfrm>
              <a:off x="7058365" y="45282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917" name="tx1917"/>
            <p:cNvSpPr/>
            <p:nvPr/>
          </p:nvSpPr>
          <p:spPr>
            <a:xfrm>
              <a:off x="7301741" y="45364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918" name="tx1918"/>
            <p:cNvSpPr/>
            <p:nvPr/>
          </p:nvSpPr>
          <p:spPr>
            <a:xfrm>
              <a:off x="7545117" y="454322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919" name="rc1919"/>
            <p:cNvSpPr/>
            <p:nvPr/>
          </p:nvSpPr>
          <p:spPr>
            <a:xfrm>
              <a:off x="6327681" y="5222067"/>
              <a:ext cx="1338570" cy="584946"/>
            </a:xfrm>
            <a:prstGeom prst="rect">
              <a:avLst/>
            </a:prstGeom>
            <a:solidFill>
              <a:srgbClr val="EBEBEB">
                <a:alpha val="100000"/>
              </a:srgbClr>
            </a:solidFill>
          </p:spPr>
          <p:txBody>
            <a:bodyPr/>
            <a:lstStyle/>
            <a:p/>
          </p:txBody>
        </p:sp>
        <p:sp>
          <p:nvSpPr>
            <p:cNvPr id="1920" name="pl1920"/>
            <p:cNvSpPr/>
            <p:nvPr/>
          </p:nvSpPr>
          <p:spPr>
            <a:xfrm>
              <a:off x="6327681" y="573611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21" name="pl1921"/>
            <p:cNvSpPr/>
            <p:nvPr/>
          </p:nvSpPr>
          <p:spPr>
            <a:xfrm>
              <a:off x="6327681" y="556567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22" name="pl1922"/>
            <p:cNvSpPr/>
            <p:nvPr/>
          </p:nvSpPr>
          <p:spPr>
            <a:xfrm>
              <a:off x="6327681" y="539523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23" name="pl1923"/>
            <p:cNvSpPr/>
            <p:nvPr/>
          </p:nvSpPr>
          <p:spPr>
            <a:xfrm>
              <a:off x="6327681" y="522479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24" name="pl1924"/>
            <p:cNvSpPr/>
            <p:nvPr/>
          </p:nvSpPr>
          <p:spPr>
            <a:xfrm>
              <a:off x="6510213"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25" name="pl1925"/>
            <p:cNvSpPr/>
            <p:nvPr/>
          </p:nvSpPr>
          <p:spPr>
            <a:xfrm>
              <a:off x="6753590"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26" name="pl1926"/>
            <p:cNvSpPr/>
            <p:nvPr/>
          </p:nvSpPr>
          <p:spPr>
            <a:xfrm>
              <a:off x="6996966"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27" name="pl1927"/>
            <p:cNvSpPr/>
            <p:nvPr/>
          </p:nvSpPr>
          <p:spPr>
            <a:xfrm>
              <a:off x="7240343"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28" name="pl1928"/>
            <p:cNvSpPr/>
            <p:nvPr/>
          </p:nvSpPr>
          <p:spPr>
            <a:xfrm>
              <a:off x="7483719" y="522206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29" name="pl1929"/>
            <p:cNvSpPr/>
            <p:nvPr/>
          </p:nvSpPr>
          <p:spPr>
            <a:xfrm>
              <a:off x="6327681" y="565089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30" name="pl1930"/>
            <p:cNvSpPr/>
            <p:nvPr/>
          </p:nvSpPr>
          <p:spPr>
            <a:xfrm>
              <a:off x="6327681" y="548045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31" name="pl1931"/>
            <p:cNvSpPr/>
            <p:nvPr/>
          </p:nvSpPr>
          <p:spPr>
            <a:xfrm>
              <a:off x="6327681" y="5310013"/>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32" name="pl1932"/>
            <p:cNvSpPr/>
            <p:nvPr/>
          </p:nvSpPr>
          <p:spPr>
            <a:xfrm>
              <a:off x="6388525"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33" name="pl1933"/>
            <p:cNvSpPr/>
            <p:nvPr/>
          </p:nvSpPr>
          <p:spPr>
            <a:xfrm>
              <a:off x="6631902"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34" name="pl1934"/>
            <p:cNvSpPr/>
            <p:nvPr/>
          </p:nvSpPr>
          <p:spPr>
            <a:xfrm>
              <a:off x="6875278"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35" name="pl1935"/>
            <p:cNvSpPr/>
            <p:nvPr/>
          </p:nvSpPr>
          <p:spPr>
            <a:xfrm>
              <a:off x="7118654"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36" name="pl1936"/>
            <p:cNvSpPr/>
            <p:nvPr/>
          </p:nvSpPr>
          <p:spPr>
            <a:xfrm>
              <a:off x="7362031"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37" name="pl1937"/>
            <p:cNvSpPr/>
            <p:nvPr/>
          </p:nvSpPr>
          <p:spPr>
            <a:xfrm>
              <a:off x="7605407" y="522206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38" name="pl1938"/>
            <p:cNvSpPr/>
            <p:nvPr/>
          </p:nvSpPr>
          <p:spPr>
            <a:xfrm>
              <a:off x="6388525"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1939" name="pl1939"/>
            <p:cNvSpPr/>
            <p:nvPr/>
          </p:nvSpPr>
          <p:spPr>
            <a:xfrm>
              <a:off x="6388525" y="5569080"/>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40651" cap="flat">
              <a:solidFill>
                <a:srgbClr val="BEBEBE">
                  <a:alpha val="69803"/>
                </a:srgbClr>
              </a:solidFill>
              <a:prstDash val="solid"/>
              <a:round/>
            </a:ln>
          </p:spPr>
          <p:txBody>
            <a:bodyPr/>
            <a:lstStyle/>
            <a:p/>
          </p:txBody>
        </p:sp>
        <p:sp>
          <p:nvSpPr>
            <p:cNvPr id="1940" name="pl1940"/>
            <p:cNvSpPr/>
            <p:nvPr/>
          </p:nvSpPr>
          <p:spPr>
            <a:xfrm>
              <a:off x="6388525" y="558953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1941" name="pl1941"/>
            <p:cNvSpPr/>
            <p:nvPr/>
          </p:nvSpPr>
          <p:spPr>
            <a:xfrm>
              <a:off x="6388525" y="560998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1942" name="pl1942"/>
            <p:cNvSpPr/>
            <p:nvPr/>
          </p:nvSpPr>
          <p:spPr>
            <a:xfrm>
              <a:off x="6388525" y="552817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1943" name="pl1943"/>
            <p:cNvSpPr/>
            <p:nvPr/>
          </p:nvSpPr>
          <p:spPr>
            <a:xfrm>
              <a:off x="6388525" y="557589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1944" name="pl1944"/>
            <p:cNvSpPr/>
            <p:nvPr/>
          </p:nvSpPr>
          <p:spPr>
            <a:xfrm>
              <a:off x="6388525" y="557589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1945" name="pl1945"/>
            <p:cNvSpPr/>
            <p:nvPr/>
          </p:nvSpPr>
          <p:spPr>
            <a:xfrm>
              <a:off x="6388525" y="559635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1946" name="pl1946"/>
            <p:cNvSpPr/>
            <p:nvPr/>
          </p:nvSpPr>
          <p:spPr>
            <a:xfrm>
              <a:off x="6388525" y="558271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1947" name="pl1947"/>
            <p:cNvSpPr/>
            <p:nvPr/>
          </p:nvSpPr>
          <p:spPr>
            <a:xfrm>
              <a:off x="6388525" y="562362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948" name="pl1948"/>
            <p:cNvSpPr/>
            <p:nvPr/>
          </p:nvSpPr>
          <p:spPr>
            <a:xfrm>
              <a:off x="6388525" y="560316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1949" name="pl1949"/>
            <p:cNvSpPr/>
            <p:nvPr/>
          </p:nvSpPr>
          <p:spPr>
            <a:xfrm>
              <a:off x="6388525" y="562362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1950" name="pl1950"/>
            <p:cNvSpPr/>
            <p:nvPr/>
          </p:nvSpPr>
          <p:spPr>
            <a:xfrm>
              <a:off x="6388525" y="559635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1951" name="pl1951"/>
            <p:cNvSpPr/>
            <p:nvPr/>
          </p:nvSpPr>
          <p:spPr>
            <a:xfrm>
              <a:off x="6388525" y="564407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1952" name="pl1952"/>
            <p:cNvSpPr/>
            <p:nvPr/>
          </p:nvSpPr>
          <p:spPr>
            <a:xfrm>
              <a:off x="6388525" y="554862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1953" name="pl1953"/>
            <p:cNvSpPr/>
            <p:nvPr/>
          </p:nvSpPr>
          <p:spPr>
            <a:xfrm>
              <a:off x="6388525" y="557589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1954" name="pl1954"/>
            <p:cNvSpPr/>
            <p:nvPr/>
          </p:nvSpPr>
          <p:spPr>
            <a:xfrm>
              <a:off x="6388525" y="553499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1955" name="pl1955"/>
            <p:cNvSpPr/>
            <p:nvPr/>
          </p:nvSpPr>
          <p:spPr>
            <a:xfrm>
              <a:off x="6388525" y="553499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1956" name="pl1956"/>
            <p:cNvSpPr/>
            <p:nvPr/>
          </p:nvSpPr>
          <p:spPr>
            <a:xfrm>
              <a:off x="6388525" y="553499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1957" name="pl1957"/>
            <p:cNvSpPr/>
            <p:nvPr/>
          </p:nvSpPr>
          <p:spPr>
            <a:xfrm>
              <a:off x="6388525" y="558271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1958" name="pl1958"/>
            <p:cNvSpPr/>
            <p:nvPr/>
          </p:nvSpPr>
          <p:spPr>
            <a:xfrm>
              <a:off x="6388525" y="5630438"/>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1959" name="pl1959"/>
            <p:cNvSpPr/>
            <p:nvPr/>
          </p:nvSpPr>
          <p:spPr>
            <a:xfrm>
              <a:off x="6388525" y="552817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1960" name="pl1960"/>
            <p:cNvSpPr/>
            <p:nvPr/>
          </p:nvSpPr>
          <p:spPr>
            <a:xfrm>
              <a:off x="6388525" y="562362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1961" name="pl1961"/>
            <p:cNvSpPr/>
            <p:nvPr/>
          </p:nvSpPr>
          <p:spPr>
            <a:xfrm>
              <a:off x="6388525" y="558271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1962" name="pl1962"/>
            <p:cNvSpPr/>
            <p:nvPr/>
          </p:nvSpPr>
          <p:spPr>
            <a:xfrm>
              <a:off x="6388525" y="554862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1963" name="pl1963"/>
            <p:cNvSpPr/>
            <p:nvPr/>
          </p:nvSpPr>
          <p:spPr>
            <a:xfrm>
              <a:off x="6388525" y="560998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1964" name="pl1964"/>
            <p:cNvSpPr/>
            <p:nvPr/>
          </p:nvSpPr>
          <p:spPr>
            <a:xfrm>
              <a:off x="6388525" y="5555445"/>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1965" name="pl1965"/>
            <p:cNvSpPr/>
            <p:nvPr/>
          </p:nvSpPr>
          <p:spPr>
            <a:xfrm>
              <a:off x="6388525" y="541909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1966" name="pl1966"/>
            <p:cNvSpPr/>
            <p:nvPr/>
          </p:nvSpPr>
          <p:spPr>
            <a:xfrm>
              <a:off x="6388525" y="551454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1967" name="pl1967"/>
            <p:cNvSpPr/>
            <p:nvPr/>
          </p:nvSpPr>
          <p:spPr>
            <a:xfrm>
              <a:off x="6388525" y="562362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1968" name="pl1968"/>
            <p:cNvSpPr/>
            <p:nvPr/>
          </p:nvSpPr>
          <p:spPr>
            <a:xfrm>
              <a:off x="6388525" y="556226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1969" name="pl1969"/>
            <p:cNvSpPr/>
            <p:nvPr/>
          </p:nvSpPr>
          <p:spPr>
            <a:xfrm>
              <a:off x="6388525" y="559635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1970" name="pl1970"/>
            <p:cNvSpPr/>
            <p:nvPr/>
          </p:nvSpPr>
          <p:spPr>
            <a:xfrm>
              <a:off x="6388525" y="546000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1971" name="pl1971"/>
            <p:cNvSpPr/>
            <p:nvPr/>
          </p:nvSpPr>
          <p:spPr>
            <a:xfrm>
              <a:off x="6388525" y="558953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1972" name="pl1972"/>
            <p:cNvSpPr/>
            <p:nvPr/>
          </p:nvSpPr>
          <p:spPr>
            <a:xfrm>
              <a:off x="6388525" y="560316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1973" name="pl1973"/>
            <p:cNvSpPr/>
            <p:nvPr/>
          </p:nvSpPr>
          <p:spPr>
            <a:xfrm>
              <a:off x="6388525" y="5616803"/>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1974" name="pl1974"/>
            <p:cNvSpPr/>
            <p:nvPr/>
          </p:nvSpPr>
          <p:spPr>
            <a:xfrm>
              <a:off x="6388525" y="5569080"/>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1975" name="pl1975"/>
            <p:cNvSpPr/>
            <p:nvPr/>
          </p:nvSpPr>
          <p:spPr>
            <a:xfrm>
              <a:off x="6388525" y="560316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1976" name="pl1976"/>
            <p:cNvSpPr/>
            <p:nvPr/>
          </p:nvSpPr>
          <p:spPr>
            <a:xfrm>
              <a:off x="6388525" y="5569080"/>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40651" cap="flat">
              <a:solidFill>
                <a:srgbClr val="000000">
                  <a:alpha val="100000"/>
                </a:srgbClr>
              </a:solidFill>
              <a:prstDash val="solid"/>
              <a:round/>
            </a:ln>
          </p:spPr>
          <p:txBody>
            <a:bodyPr/>
            <a:lstStyle/>
            <a:p/>
          </p:txBody>
        </p:sp>
        <p:sp>
          <p:nvSpPr>
            <p:cNvPr id="1977" name="pl1977"/>
            <p:cNvSpPr/>
            <p:nvPr/>
          </p:nvSpPr>
          <p:spPr>
            <a:xfrm>
              <a:off x="6388525" y="5569080"/>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FD6F86">
                  <a:alpha val="100000"/>
                </a:srgbClr>
              </a:solidFill>
              <a:prstDash val="solid"/>
              <a:round/>
            </a:ln>
          </p:spPr>
          <p:txBody>
            <a:bodyPr/>
            <a:lstStyle/>
            <a:p/>
          </p:txBody>
        </p:sp>
        <p:sp>
          <p:nvSpPr>
            <p:cNvPr id="1978" name="pl1978"/>
            <p:cNvSpPr/>
            <p:nvPr/>
          </p:nvSpPr>
          <p:spPr>
            <a:xfrm>
              <a:off x="6327681" y="565089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1979" name="tx1979"/>
            <p:cNvSpPr/>
            <p:nvPr/>
          </p:nvSpPr>
          <p:spPr>
            <a:xfrm>
              <a:off x="6328235" y="54058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980" name="tx1980"/>
            <p:cNvSpPr/>
            <p:nvPr/>
          </p:nvSpPr>
          <p:spPr>
            <a:xfrm>
              <a:off x="6583707" y="554765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981" name="tx1981"/>
            <p:cNvSpPr/>
            <p:nvPr/>
          </p:nvSpPr>
          <p:spPr>
            <a:xfrm>
              <a:off x="6827083" y="551520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982" name="tx1982"/>
            <p:cNvSpPr/>
            <p:nvPr/>
          </p:nvSpPr>
          <p:spPr>
            <a:xfrm>
              <a:off x="7088510" y="54412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983" name="tx1983"/>
            <p:cNvSpPr/>
            <p:nvPr/>
          </p:nvSpPr>
          <p:spPr>
            <a:xfrm>
              <a:off x="7331886" y="544121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1984" name="tx1984"/>
            <p:cNvSpPr/>
            <p:nvPr/>
          </p:nvSpPr>
          <p:spPr>
            <a:xfrm>
              <a:off x="7557212" y="552175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985" name="rc1985"/>
            <p:cNvSpPr/>
            <p:nvPr/>
          </p:nvSpPr>
          <p:spPr>
            <a:xfrm>
              <a:off x="7735840" y="875080"/>
              <a:ext cx="1338570" cy="584946"/>
            </a:xfrm>
            <a:prstGeom prst="rect">
              <a:avLst/>
            </a:prstGeom>
            <a:solidFill>
              <a:srgbClr val="EBEBEB">
                <a:alpha val="100000"/>
              </a:srgbClr>
            </a:solidFill>
          </p:spPr>
          <p:txBody>
            <a:bodyPr/>
            <a:lstStyle/>
            <a:p/>
          </p:txBody>
        </p:sp>
        <p:sp>
          <p:nvSpPr>
            <p:cNvPr id="1986" name="pl1986"/>
            <p:cNvSpPr/>
            <p:nvPr/>
          </p:nvSpPr>
          <p:spPr>
            <a:xfrm>
              <a:off x="7735840" y="138912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87" name="pl1987"/>
            <p:cNvSpPr/>
            <p:nvPr/>
          </p:nvSpPr>
          <p:spPr>
            <a:xfrm>
              <a:off x="7735840" y="121868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88" name="pl1988"/>
            <p:cNvSpPr/>
            <p:nvPr/>
          </p:nvSpPr>
          <p:spPr>
            <a:xfrm>
              <a:off x="7735840" y="104824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89" name="pl1989"/>
            <p:cNvSpPr/>
            <p:nvPr/>
          </p:nvSpPr>
          <p:spPr>
            <a:xfrm>
              <a:off x="7735840" y="87780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1990" name="pl1990"/>
            <p:cNvSpPr/>
            <p:nvPr/>
          </p:nvSpPr>
          <p:spPr>
            <a:xfrm>
              <a:off x="7918373"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91" name="pl1991"/>
            <p:cNvSpPr/>
            <p:nvPr/>
          </p:nvSpPr>
          <p:spPr>
            <a:xfrm>
              <a:off x="8161749"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92" name="pl1992"/>
            <p:cNvSpPr/>
            <p:nvPr/>
          </p:nvSpPr>
          <p:spPr>
            <a:xfrm>
              <a:off x="8405125"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93" name="pl1993"/>
            <p:cNvSpPr/>
            <p:nvPr/>
          </p:nvSpPr>
          <p:spPr>
            <a:xfrm>
              <a:off x="8648502"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94" name="pl1994"/>
            <p:cNvSpPr/>
            <p:nvPr/>
          </p:nvSpPr>
          <p:spPr>
            <a:xfrm>
              <a:off x="8891878" y="87508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1995" name="pl1995"/>
            <p:cNvSpPr/>
            <p:nvPr/>
          </p:nvSpPr>
          <p:spPr>
            <a:xfrm>
              <a:off x="7735840" y="130390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96" name="pl1996"/>
            <p:cNvSpPr/>
            <p:nvPr/>
          </p:nvSpPr>
          <p:spPr>
            <a:xfrm>
              <a:off x="7735840" y="113346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97" name="pl1997"/>
            <p:cNvSpPr/>
            <p:nvPr/>
          </p:nvSpPr>
          <p:spPr>
            <a:xfrm>
              <a:off x="7735840" y="96302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1998" name="pl1998"/>
            <p:cNvSpPr/>
            <p:nvPr/>
          </p:nvSpPr>
          <p:spPr>
            <a:xfrm>
              <a:off x="779668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1999" name="pl1999"/>
            <p:cNvSpPr/>
            <p:nvPr/>
          </p:nvSpPr>
          <p:spPr>
            <a:xfrm>
              <a:off x="8040061"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00" name="pl2000"/>
            <p:cNvSpPr/>
            <p:nvPr/>
          </p:nvSpPr>
          <p:spPr>
            <a:xfrm>
              <a:off x="8283437"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01" name="pl2001"/>
            <p:cNvSpPr/>
            <p:nvPr/>
          </p:nvSpPr>
          <p:spPr>
            <a:xfrm>
              <a:off x="8526814"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02" name="pl2002"/>
            <p:cNvSpPr/>
            <p:nvPr/>
          </p:nvSpPr>
          <p:spPr>
            <a:xfrm>
              <a:off x="8770190"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03" name="pl2003"/>
            <p:cNvSpPr/>
            <p:nvPr/>
          </p:nvSpPr>
          <p:spPr>
            <a:xfrm>
              <a:off x="9013566" y="87508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04" name="pl2004"/>
            <p:cNvSpPr/>
            <p:nvPr/>
          </p:nvSpPr>
          <p:spPr>
            <a:xfrm>
              <a:off x="7796684"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2005" name="pl2005"/>
            <p:cNvSpPr/>
            <p:nvPr/>
          </p:nvSpPr>
          <p:spPr>
            <a:xfrm>
              <a:off x="7796684" y="124936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40651" cap="flat">
              <a:solidFill>
                <a:srgbClr val="BEBEBE">
                  <a:alpha val="69803"/>
                </a:srgbClr>
              </a:solidFill>
              <a:prstDash val="solid"/>
              <a:round/>
            </a:ln>
          </p:spPr>
          <p:txBody>
            <a:bodyPr/>
            <a:lstStyle/>
            <a:p/>
          </p:txBody>
        </p:sp>
        <p:sp>
          <p:nvSpPr>
            <p:cNvPr id="2006" name="pl2006"/>
            <p:cNvSpPr/>
            <p:nvPr/>
          </p:nvSpPr>
          <p:spPr>
            <a:xfrm>
              <a:off x="7796684" y="124254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2007" name="pl2007"/>
            <p:cNvSpPr/>
            <p:nvPr/>
          </p:nvSpPr>
          <p:spPr>
            <a:xfrm>
              <a:off x="7796684" y="1262999"/>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2008" name="pl2008"/>
            <p:cNvSpPr/>
            <p:nvPr/>
          </p:nvSpPr>
          <p:spPr>
            <a:xfrm>
              <a:off x="7796684" y="118118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2009" name="pl2009"/>
            <p:cNvSpPr/>
            <p:nvPr/>
          </p:nvSpPr>
          <p:spPr>
            <a:xfrm>
              <a:off x="7796684" y="122891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2010" name="pl2010"/>
            <p:cNvSpPr/>
            <p:nvPr/>
          </p:nvSpPr>
          <p:spPr>
            <a:xfrm>
              <a:off x="7796684" y="122891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2011" name="pl2011"/>
            <p:cNvSpPr/>
            <p:nvPr/>
          </p:nvSpPr>
          <p:spPr>
            <a:xfrm>
              <a:off x="7796684" y="124936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2012" name="pl2012"/>
            <p:cNvSpPr/>
            <p:nvPr/>
          </p:nvSpPr>
          <p:spPr>
            <a:xfrm>
              <a:off x="7796684" y="123572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2013" name="pl2013"/>
            <p:cNvSpPr/>
            <p:nvPr/>
          </p:nvSpPr>
          <p:spPr>
            <a:xfrm>
              <a:off x="7796684" y="1276634"/>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014" name="pl2014"/>
            <p:cNvSpPr/>
            <p:nvPr/>
          </p:nvSpPr>
          <p:spPr>
            <a:xfrm>
              <a:off x="7796684" y="125618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015" name="pl2015"/>
            <p:cNvSpPr/>
            <p:nvPr/>
          </p:nvSpPr>
          <p:spPr>
            <a:xfrm>
              <a:off x="7796684" y="1276634"/>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2016" name="pl2016"/>
            <p:cNvSpPr/>
            <p:nvPr/>
          </p:nvSpPr>
          <p:spPr>
            <a:xfrm>
              <a:off x="7796684" y="124936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2017" name="pl2017"/>
            <p:cNvSpPr/>
            <p:nvPr/>
          </p:nvSpPr>
          <p:spPr>
            <a:xfrm>
              <a:off x="7796684" y="129708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2018" name="pl2018"/>
            <p:cNvSpPr/>
            <p:nvPr/>
          </p:nvSpPr>
          <p:spPr>
            <a:xfrm>
              <a:off x="7796684" y="1201641"/>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2019" name="pl2019"/>
            <p:cNvSpPr/>
            <p:nvPr/>
          </p:nvSpPr>
          <p:spPr>
            <a:xfrm>
              <a:off x="7796684" y="122891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2020" name="pl2020"/>
            <p:cNvSpPr/>
            <p:nvPr/>
          </p:nvSpPr>
          <p:spPr>
            <a:xfrm>
              <a:off x="7796684" y="118800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2021" name="pl2021"/>
            <p:cNvSpPr/>
            <p:nvPr/>
          </p:nvSpPr>
          <p:spPr>
            <a:xfrm>
              <a:off x="7796684" y="118800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2022" name="pl2022"/>
            <p:cNvSpPr/>
            <p:nvPr/>
          </p:nvSpPr>
          <p:spPr>
            <a:xfrm>
              <a:off x="7796684" y="118800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2023" name="pl2023"/>
            <p:cNvSpPr/>
            <p:nvPr/>
          </p:nvSpPr>
          <p:spPr>
            <a:xfrm>
              <a:off x="7796684" y="123572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2024" name="pl2024"/>
            <p:cNvSpPr/>
            <p:nvPr/>
          </p:nvSpPr>
          <p:spPr>
            <a:xfrm>
              <a:off x="7796684" y="128345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025" name="pl2025"/>
            <p:cNvSpPr/>
            <p:nvPr/>
          </p:nvSpPr>
          <p:spPr>
            <a:xfrm>
              <a:off x="7796684" y="118118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2026" name="pl2026"/>
            <p:cNvSpPr/>
            <p:nvPr/>
          </p:nvSpPr>
          <p:spPr>
            <a:xfrm>
              <a:off x="7796684" y="1276634"/>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2027" name="pl2027"/>
            <p:cNvSpPr/>
            <p:nvPr/>
          </p:nvSpPr>
          <p:spPr>
            <a:xfrm>
              <a:off x="7796684" y="123572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2028" name="pl2028"/>
            <p:cNvSpPr/>
            <p:nvPr/>
          </p:nvSpPr>
          <p:spPr>
            <a:xfrm>
              <a:off x="7796684" y="1201641"/>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2029" name="pl2029"/>
            <p:cNvSpPr/>
            <p:nvPr/>
          </p:nvSpPr>
          <p:spPr>
            <a:xfrm>
              <a:off x="7796684" y="1262999"/>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2030" name="pl2030"/>
            <p:cNvSpPr/>
            <p:nvPr/>
          </p:nvSpPr>
          <p:spPr>
            <a:xfrm>
              <a:off x="7796684" y="120845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2031" name="pl2031"/>
            <p:cNvSpPr/>
            <p:nvPr/>
          </p:nvSpPr>
          <p:spPr>
            <a:xfrm>
              <a:off x="7796684" y="107210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2032" name="pl2032"/>
            <p:cNvSpPr/>
            <p:nvPr/>
          </p:nvSpPr>
          <p:spPr>
            <a:xfrm>
              <a:off x="7796684" y="116755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2033" name="pl2033"/>
            <p:cNvSpPr/>
            <p:nvPr/>
          </p:nvSpPr>
          <p:spPr>
            <a:xfrm>
              <a:off x="7796684" y="1276634"/>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2034" name="pl2034"/>
            <p:cNvSpPr/>
            <p:nvPr/>
          </p:nvSpPr>
          <p:spPr>
            <a:xfrm>
              <a:off x="7796684" y="1215276"/>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2035" name="pl2035"/>
            <p:cNvSpPr/>
            <p:nvPr/>
          </p:nvSpPr>
          <p:spPr>
            <a:xfrm>
              <a:off x="7796684" y="124936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2036" name="pl2036"/>
            <p:cNvSpPr/>
            <p:nvPr/>
          </p:nvSpPr>
          <p:spPr>
            <a:xfrm>
              <a:off x="7796684" y="111301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2037" name="pl2037"/>
            <p:cNvSpPr/>
            <p:nvPr/>
          </p:nvSpPr>
          <p:spPr>
            <a:xfrm>
              <a:off x="7796684" y="124254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2038" name="pl2038"/>
            <p:cNvSpPr/>
            <p:nvPr/>
          </p:nvSpPr>
          <p:spPr>
            <a:xfrm>
              <a:off x="7796684" y="125618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2039" name="pl2039"/>
            <p:cNvSpPr/>
            <p:nvPr/>
          </p:nvSpPr>
          <p:spPr>
            <a:xfrm>
              <a:off x="7796684" y="126981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2040" name="pl2040"/>
            <p:cNvSpPr/>
            <p:nvPr/>
          </p:nvSpPr>
          <p:spPr>
            <a:xfrm>
              <a:off x="7796684" y="122209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2041" name="pl2041"/>
            <p:cNvSpPr/>
            <p:nvPr/>
          </p:nvSpPr>
          <p:spPr>
            <a:xfrm>
              <a:off x="7796684" y="125618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2042" name="pl2042"/>
            <p:cNvSpPr/>
            <p:nvPr/>
          </p:nvSpPr>
          <p:spPr>
            <a:xfrm>
              <a:off x="7796684" y="124936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40651" cap="flat">
              <a:solidFill>
                <a:srgbClr val="000000">
                  <a:alpha val="100000"/>
                </a:srgbClr>
              </a:solidFill>
              <a:prstDash val="solid"/>
              <a:round/>
            </a:ln>
          </p:spPr>
          <p:txBody>
            <a:bodyPr/>
            <a:lstStyle/>
            <a:p/>
          </p:txBody>
        </p:sp>
        <p:sp>
          <p:nvSpPr>
            <p:cNvPr id="2043" name="pl2043"/>
            <p:cNvSpPr/>
            <p:nvPr/>
          </p:nvSpPr>
          <p:spPr>
            <a:xfrm>
              <a:off x="7796684" y="124936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C49A00">
                  <a:alpha val="100000"/>
                </a:srgbClr>
              </a:solidFill>
              <a:prstDash val="solid"/>
              <a:round/>
            </a:ln>
          </p:spPr>
          <p:txBody>
            <a:bodyPr/>
            <a:lstStyle/>
            <a:p/>
          </p:txBody>
        </p:sp>
        <p:sp>
          <p:nvSpPr>
            <p:cNvPr id="2044" name="pl2044"/>
            <p:cNvSpPr/>
            <p:nvPr/>
          </p:nvSpPr>
          <p:spPr>
            <a:xfrm>
              <a:off x="7735840" y="130390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045" name="tx2045"/>
            <p:cNvSpPr/>
            <p:nvPr/>
          </p:nvSpPr>
          <p:spPr>
            <a:xfrm>
              <a:off x="8740045" y="10847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2046" name="tx2046"/>
            <p:cNvSpPr/>
            <p:nvPr/>
          </p:nvSpPr>
          <p:spPr>
            <a:xfrm>
              <a:off x="8983422" y="10984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047" name="tx2047"/>
            <p:cNvSpPr/>
            <p:nvPr/>
          </p:nvSpPr>
          <p:spPr>
            <a:xfrm>
              <a:off x="7766540" y="1139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48" name="tx2048"/>
            <p:cNvSpPr/>
            <p:nvPr/>
          </p:nvSpPr>
          <p:spPr>
            <a:xfrm>
              <a:off x="8009916" y="11269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049" name="tx2049"/>
            <p:cNvSpPr/>
            <p:nvPr/>
          </p:nvSpPr>
          <p:spPr>
            <a:xfrm>
              <a:off x="8253292" y="10984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050" name="tx2050"/>
            <p:cNvSpPr/>
            <p:nvPr/>
          </p:nvSpPr>
          <p:spPr>
            <a:xfrm>
              <a:off x="8496669" y="1139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051" name="rc2051"/>
            <p:cNvSpPr/>
            <p:nvPr/>
          </p:nvSpPr>
          <p:spPr>
            <a:xfrm>
              <a:off x="7735840" y="1744477"/>
              <a:ext cx="1338570" cy="584946"/>
            </a:xfrm>
            <a:prstGeom prst="rect">
              <a:avLst/>
            </a:prstGeom>
            <a:solidFill>
              <a:srgbClr val="EBEBEB">
                <a:alpha val="100000"/>
              </a:srgbClr>
            </a:solidFill>
          </p:spPr>
          <p:txBody>
            <a:bodyPr/>
            <a:lstStyle/>
            <a:p/>
          </p:txBody>
        </p:sp>
        <p:sp>
          <p:nvSpPr>
            <p:cNvPr id="2052" name="pl2052"/>
            <p:cNvSpPr/>
            <p:nvPr/>
          </p:nvSpPr>
          <p:spPr>
            <a:xfrm>
              <a:off x="7735840" y="225852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53" name="pl2053"/>
            <p:cNvSpPr/>
            <p:nvPr/>
          </p:nvSpPr>
          <p:spPr>
            <a:xfrm>
              <a:off x="7735840" y="208808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54" name="pl2054"/>
            <p:cNvSpPr/>
            <p:nvPr/>
          </p:nvSpPr>
          <p:spPr>
            <a:xfrm>
              <a:off x="7735840" y="191764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55" name="pl2055"/>
            <p:cNvSpPr/>
            <p:nvPr/>
          </p:nvSpPr>
          <p:spPr>
            <a:xfrm>
              <a:off x="7735840" y="174720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056" name="pl2056"/>
            <p:cNvSpPr/>
            <p:nvPr/>
          </p:nvSpPr>
          <p:spPr>
            <a:xfrm>
              <a:off x="7918373"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57" name="pl2057"/>
            <p:cNvSpPr/>
            <p:nvPr/>
          </p:nvSpPr>
          <p:spPr>
            <a:xfrm>
              <a:off x="8161749"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58" name="pl2058"/>
            <p:cNvSpPr/>
            <p:nvPr/>
          </p:nvSpPr>
          <p:spPr>
            <a:xfrm>
              <a:off x="8405125"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59" name="pl2059"/>
            <p:cNvSpPr/>
            <p:nvPr/>
          </p:nvSpPr>
          <p:spPr>
            <a:xfrm>
              <a:off x="8648502"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60" name="pl2060"/>
            <p:cNvSpPr/>
            <p:nvPr/>
          </p:nvSpPr>
          <p:spPr>
            <a:xfrm>
              <a:off x="8891878" y="1744477"/>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061" name="pl2061"/>
            <p:cNvSpPr/>
            <p:nvPr/>
          </p:nvSpPr>
          <p:spPr>
            <a:xfrm>
              <a:off x="7735840" y="217330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062" name="pl2062"/>
            <p:cNvSpPr/>
            <p:nvPr/>
          </p:nvSpPr>
          <p:spPr>
            <a:xfrm>
              <a:off x="7735840" y="2002862"/>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063" name="pl2063"/>
            <p:cNvSpPr/>
            <p:nvPr/>
          </p:nvSpPr>
          <p:spPr>
            <a:xfrm>
              <a:off x="7735840" y="183242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064" name="pl2064"/>
            <p:cNvSpPr/>
            <p:nvPr/>
          </p:nvSpPr>
          <p:spPr>
            <a:xfrm>
              <a:off x="779668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65" name="pl2065"/>
            <p:cNvSpPr/>
            <p:nvPr/>
          </p:nvSpPr>
          <p:spPr>
            <a:xfrm>
              <a:off x="8040061"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66" name="pl2066"/>
            <p:cNvSpPr/>
            <p:nvPr/>
          </p:nvSpPr>
          <p:spPr>
            <a:xfrm>
              <a:off x="8283437"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67" name="pl2067"/>
            <p:cNvSpPr/>
            <p:nvPr/>
          </p:nvSpPr>
          <p:spPr>
            <a:xfrm>
              <a:off x="8526814"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68" name="pl2068"/>
            <p:cNvSpPr/>
            <p:nvPr/>
          </p:nvSpPr>
          <p:spPr>
            <a:xfrm>
              <a:off x="8770190"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69" name="pl2069"/>
            <p:cNvSpPr/>
            <p:nvPr/>
          </p:nvSpPr>
          <p:spPr>
            <a:xfrm>
              <a:off x="9013566" y="1744477"/>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070" name="pl2070"/>
            <p:cNvSpPr/>
            <p:nvPr/>
          </p:nvSpPr>
          <p:spPr>
            <a:xfrm>
              <a:off x="7796684"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2071" name="pl2071"/>
            <p:cNvSpPr/>
            <p:nvPr/>
          </p:nvSpPr>
          <p:spPr>
            <a:xfrm>
              <a:off x="7796684" y="216648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40651" cap="flat">
              <a:solidFill>
                <a:srgbClr val="BEBEBE">
                  <a:alpha val="69803"/>
                </a:srgbClr>
              </a:solidFill>
              <a:prstDash val="solid"/>
              <a:round/>
            </a:ln>
          </p:spPr>
          <p:txBody>
            <a:bodyPr/>
            <a:lstStyle/>
            <a:p/>
          </p:txBody>
        </p:sp>
        <p:sp>
          <p:nvSpPr>
            <p:cNvPr id="2072" name="pl2072"/>
            <p:cNvSpPr/>
            <p:nvPr/>
          </p:nvSpPr>
          <p:spPr>
            <a:xfrm>
              <a:off x="7796684" y="2111943"/>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2073" name="pl2073"/>
            <p:cNvSpPr/>
            <p:nvPr/>
          </p:nvSpPr>
          <p:spPr>
            <a:xfrm>
              <a:off x="7796684" y="2132396"/>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2074" name="pl2074"/>
            <p:cNvSpPr/>
            <p:nvPr/>
          </p:nvSpPr>
          <p:spPr>
            <a:xfrm>
              <a:off x="7796684" y="2050585"/>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2075" name="pl2075"/>
            <p:cNvSpPr/>
            <p:nvPr/>
          </p:nvSpPr>
          <p:spPr>
            <a:xfrm>
              <a:off x="7796684" y="2098308"/>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2076" name="pl2076"/>
            <p:cNvSpPr/>
            <p:nvPr/>
          </p:nvSpPr>
          <p:spPr>
            <a:xfrm>
              <a:off x="7796684" y="2098308"/>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2077" name="pl2077"/>
            <p:cNvSpPr/>
            <p:nvPr/>
          </p:nvSpPr>
          <p:spPr>
            <a:xfrm>
              <a:off x="7796684" y="2118761"/>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2078" name="pl2078"/>
            <p:cNvSpPr/>
            <p:nvPr/>
          </p:nvSpPr>
          <p:spPr>
            <a:xfrm>
              <a:off x="7796684" y="2105126"/>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2079" name="pl2079"/>
            <p:cNvSpPr/>
            <p:nvPr/>
          </p:nvSpPr>
          <p:spPr>
            <a:xfrm>
              <a:off x="7796684" y="2146031"/>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080" name="pl2080"/>
            <p:cNvSpPr/>
            <p:nvPr/>
          </p:nvSpPr>
          <p:spPr>
            <a:xfrm>
              <a:off x="7796684" y="2125578"/>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081" name="pl2081"/>
            <p:cNvSpPr/>
            <p:nvPr/>
          </p:nvSpPr>
          <p:spPr>
            <a:xfrm>
              <a:off x="7796684" y="2146031"/>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2082" name="pl2082"/>
            <p:cNvSpPr/>
            <p:nvPr/>
          </p:nvSpPr>
          <p:spPr>
            <a:xfrm>
              <a:off x="7796684" y="2118761"/>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2083" name="pl2083"/>
            <p:cNvSpPr/>
            <p:nvPr/>
          </p:nvSpPr>
          <p:spPr>
            <a:xfrm>
              <a:off x="7796684" y="216648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2084" name="pl2084"/>
            <p:cNvSpPr/>
            <p:nvPr/>
          </p:nvSpPr>
          <p:spPr>
            <a:xfrm>
              <a:off x="7796684" y="2071038"/>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2085" name="pl2085"/>
            <p:cNvSpPr/>
            <p:nvPr/>
          </p:nvSpPr>
          <p:spPr>
            <a:xfrm>
              <a:off x="7796684" y="2098308"/>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2086" name="pl2086"/>
            <p:cNvSpPr/>
            <p:nvPr/>
          </p:nvSpPr>
          <p:spPr>
            <a:xfrm>
              <a:off x="7796684" y="2057403"/>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2087" name="pl2087"/>
            <p:cNvSpPr/>
            <p:nvPr/>
          </p:nvSpPr>
          <p:spPr>
            <a:xfrm>
              <a:off x="7796684" y="2057403"/>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2088" name="pl2088"/>
            <p:cNvSpPr/>
            <p:nvPr/>
          </p:nvSpPr>
          <p:spPr>
            <a:xfrm>
              <a:off x="7796684" y="2057403"/>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2089" name="pl2089"/>
            <p:cNvSpPr/>
            <p:nvPr/>
          </p:nvSpPr>
          <p:spPr>
            <a:xfrm>
              <a:off x="7796684" y="2105126"/>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2090" name="pl2090"/>
            <p:cNvSpPr/>
            <p:nvPr/>
          </p:nvSpPr>
          <p:spPr>
            <a:xfrm>
              <a:off x="7796684" y="2152849"/>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091" name="pl2091"/>
            <p:cNvSpPr/>
            <p:nvPr/>
          </p:nvSpPr>
          <p:spPr>
            <a:xfrm>
              <a:off x="7796684" y="2050585"/>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2092" name="pl2092"/>
            <p:cNvSpPr/>
            <p:nvPr/>
          </p:nvSpPr>
          <p:spPr>
            <a:xfrm>
              <a:off x="7796684" y="2146031"/>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2093" name="pl2093"/>
            <p:cNvSpPr/>
            <p:nvPr/>
          </p:nvSpPr>
          <p:spPr>
            <a:xfrm>
              <a:off x="7796684" y="2105126"/>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2094" name="pl2094"/>
            <p:cNvSpPr/>
            <p:nvPr/>
          </p:nvSpPr>
          <p:spPr>
            <a:xfrm>
              <a:off x="7796684" y="2071038"/>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2095" name="pl2095"/>
            <p:cNvSpPr/>
            <p:nvPr/>
          </p:nvSpPr>
          <p:spPr>
            <a:xfrm>
              <a:off x="7796684" y="2132396"/>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2096" name="pl2096"/>
            <p:cNvSpPr/>
            <p:nvPr/>
          </p:nvSpPr>
          <p:spPr>
            <a:xfrm>
              <a:off x="7796684" y="2077856"/>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2097" name="pl2097"/>
            <p:cNvSpPr/>
            <p:nvPr/>
          </p:nvSpPr>
          <p:spPr>
            <a:xfrm>
              <a:off x="7796684" y="1941504"/>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2098" name="pl2098"/>
            <p:cNvSpPr/>
            <p:nvPr/>
          </p:nvSpPr>
          <p:spPr>
            <a:xfrm>
              <a:off x="7796684" y="2036950"/>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2099" name="pl2099"/>
            <p:cNvSpPr/>
            <p:nvPr/>
          </p:nvSpPr>
          <p:spPr>
            <a:xfrm>
              <a:off x="7796684" y="2146031"/>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2100" name="pl2100"/>
            <p:cNvSpPr/>
            <p:nvPr/>
          </p:nvSpPr>
          <p:spPr>
            <a:xfrm>
              <a:off x="7796684" y="2084673"/>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2101" name="pl2101"/>
            <p:cNvSpPr/>
            <p:nvPr/>
          </p:nvSpPr>
          <p:spPr>
            <a:xfrm>
              <a:off x="7796684" y="2118761"/>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2102" name="pl2102"/>
            <p:cNvSpPr/>
            <p:nvPr/>
          </p:nvSpPr>
          <p:spPr>
            <a:xfrm>
              <a:off x="7796684" y="1982410"/>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2103" name="pl2103"/>
            <p:cNvSpPr/>
            <p:nvPr/>
          </p:nvSpPr>
          <p:spPr>
            <a:xfrm>
              <a:off x="7796684" y="2111943"/>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2104" name="pl2104"/>
            <p:cNvSpPr/>
            <p:nvPr/>
          </p:nvSpPr>
          <p:spPr>
            <a:xfrm>
              <a:off x="7796684" y="2125578"/>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2105" name="pl2105"/>
            <p:cNvSpPr/>
            <p:nvPr/>
          </p:nvSpPr>
          <p:spPr>
            <a:xfrm>
              <a:off x="7796684" y="2139214"/>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2106" name="pl2106"/>
            <p:cNvSpPr/>
            <p:nvPr/>
          </p:nvSpPr>
          <p:spPr>
            <a:xfrm>
              <a:off x="7796684" y="2091491"/>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2107" name="pl2107"/>
            <p:cNvSpPr/>
            <p:nvPr/>
          </p:nvSpPr>
          <p:spPr>
            <a:xfrm>
              <a:off x="7796684" y="2125578"/>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2108" name="pl2108"/>
            <p:cNvSpPr/>
            <p:nvPr/>
          </p:nvSpPr>
          <p:spPr>
            <a:xfrm>
              <a:off x="7796684" y="216648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40651" cap="flat">
              <a:solidFill>
                <a:srgbClr val="000000">
                  <a:alpha val="100000"/>
                </a:srgbClr>
              </a:solidFill>
              <a:prstDash val="solid"/>
              <a:round/>
            </a:ln>
          </p:spPr>
          <p:txBody>
            <a:bodyPr/>
            <a:lstStyle/>
            <a:p/>
          </p:txBody>
        </p:sp>
        <p:sp>
          <p:nvSpPr>
            <p:cNvPr id="2109" name="pl2109"/>
            <p:cNvSpPr/>
            <p:nvPr/>
          </p:nvSpPr>
          <p:spPr>
            <a:xfrm>
              <a:off x="7796684" y="2166484"/>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00B70C">
                  <a:alpha val="100000"/>
                </a:srgbClr>
              </a:solidFill>
              <a:prstDash val="solid"/>
              <a:round/>
            </a:ln>
          </p:spPr>
          <p:txBody>
            <a:bodyPr/>
            <a:lstStyle/>
            <a:p/>
          </p:txBody>
        </p:sp>
        <p:sp>
          <p:nvSpPr>
            <p:cNvPr id="2110" name="pl2110"/>
            <p:cNvSpPr/>
            <p:nvPr/>
          </p:nvSpPr>
          <p:spPr>
            <a:xfrm>
              <a:off x="7735840" y="2173301"/>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111" name="tx2111"/>
            <p:cNvSpPr/>
            <p:nvPr/>
          </p:nvSpPr>
          <p:spPr>
            <a:xfrm>
              <a:off x="7766540" y="20087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12" name="tx2112"/>
            <p:cNvSpPr/>
            <p:nvPr/>
          </p:nvSpPr>
          <p:spPr>
            <a:xfrm>
              <a:off x="8009916" y="20087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13" name="tx2113"/>
            <p:cNvSpPr/>
            <p:nvPr/>
          </p:nvSpPr>
          <p:spPr>
            <a:xfrm>
              <a:off x="8253292" y="20032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14" name="tx2114"/>
            <p:cNvSpPr/>
            <p:nvPr/>
          </p:nvSpPr>
          <p:spPr>
            <a:xfrm>
              <a:off x="8496669" y="20087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15" name="tx2115"/>
            <p:cNvSpPr/>
            <p:nvPr/>
          </p:nvSpPr>
          <p:spPr>
            <a:xfrm>
              <a:off x="8740045" y="20087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16" name="tx2116"/>
            <p:cNvSpPr/>
            <p:nvPr/>
          </p:nvSpPr>
          <p:spPr>
            <a:xfrm>
              <a:off x="8983422" y="20087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117" name="rc2117"/>
            <p:cNvSpPr/>
            <p:nvPr/>
          </p:nvSpPr>
          <p:spPr>
            <a:xfrm>
              <a:off x="7735840" y="2613875"/>
              <a:ext cx="1338570" cy="584946"/>
            </a:xfrm>
            <a:prstGeom prst="rect">
              <a:avLst/>
            </a:prstGeom>
            <a:solidFill>
              <a:srgbClr val="EBEBEB">
                <a:alpha val="100000"/>
              </a:srgbClr>
            </a:solidFill>
          </p:spPr>
          <p:txBody>
            <a:bodyPr/>
            <a:lstStyle/>
            <a:p/>
          </p:txBody>
        </p:sp>
        <p:sp>
          <p:nvSpPr>
            <p:cNvPr id="2118" name="pl2118"/>
            <p:cNvSpPr/>
            <p:nvPr/>
          </p:nvSpPr>
          <p:spPr>
            <a:xfrm>
              <a:off x="7735840" y="312791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19" name="pl2119"/>
            <p:cNvSpPr/>
            <p:nvPr/>
          </p:nvSpPr>
          <p:spPr>
            <a:xfrm>
              <a:off x="7735840" y="295747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20" name="pl2120"/>
            <p:cNvSpPr/>
            <p:nvPr/>
          </p:nvSpPr>
          <p:spPr>
            <a:xfrm>
              <a:off x="7735840" y="2787041"/>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21" name="pl2121"/>
            <p:cNvSpPr/>
            <p:nvPr/>
          </p:nvSpPr>
          <p:spPr>
            <a:xfrm>
              <a:off x="7735840" y="2616602"/>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22" name="pl2122"/>
            <p:cNvSpPr/>
            <p:nvPr/>
          </p:nvSpPr>
          <p:spPr>
            <a:xfrm>
              <a:off x="7918373"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23" name="pl2123"/>
            <p:cNvSpPr/>
            <p:nvPr/>
          </p:nvSpPr>
          <p:spPr>
            <a:xfrm>
              <a:off x="8161749"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24" name="pl2124"/>
            <p:cNvSpPr/>
            <p:nvPr/>
          </p:nvSpPr>
          <p:spPr>
            <a:xfrm>
              <a:off x="8405125"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25" name="pl2125"/>
            <p:cNvSpPr/>
            <p:nvPr/>
          </p:nvSpPr>
          <p:spPr>
            <a:xfrm>
              <a:off x="8648502"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26" name="pl2126"/>
            <p:cNvSpPr/>
            <p:nvPr/>
          </p:nvSpPr>
          <p:spPr>
            <a:xfrm>
              <a:off x="8891878" y="2613875"/>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27" name="pl2127"/>
            <p:cNvSpPr/>
            <p:nvPr/>
          </p:nvSpPr>
          <p:spPr>
            <a:xfrm>
              <a:off x="7735840" y="304269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28" name="pl2128"/>
            <p:cNvSpPr/>
            <p:nvPr/>
          </p:nvSpPr>
          <p:spPr>
            <a:xfrm>
              <a:off x="7735840" y="2872260"/>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29" name="pl2129"/>
            <p:cNvSpPr/>
            <p:nvPr/>
          </p:nvSpPr>
          <p:spPr>
            <a:xfrm>
              <a:off x="7735840" y="2701821"/>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30" name="pl2130"/>
            <p:cNvSpPr/>
            <p:nvPr/>
          </p:nvSpPr>
          <p:spPr>
            <a:xfrm>
              <a:off x="779668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31" name="pl2131"/>
            <p:cNvSpPr/>
            <p:nvPr/>
          </p:nvSpPr>
          <p:spPr>
            <a:xfrm>
              <a:off x="8040061"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32" name="pl2132"/>
            <p:cNvSpPr/>
            <p:nvPr/>
          </p:nvSpPr>
          <p:spPr>
            <a:xfrm>
              <a:off x="8283437"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33" name="pl2133"/>
            <p:cNvSpPr/>
            <p:nvPr/>
          </p:nvSpPr>
          <p:spPr>
            <a:xfrm>
              <a:off x="8526814"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34" name="pl2134"/>
            <p:cNvSpPr/>
            <p:nvPr/>
          </p:nvSpPr>
          <p:spPr>
            <a:xfrm>
              <a:off x="8770190"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35" name="pl2135"/>
            <p:cNvSpPr/>
            <p:nvPr/>
          </p:nvSpPr>
          <p:spPr>
            <a:xfrm>
              <a:off x="9013566" y="2613875"/>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36" name="pl2136"/>
            <p:cNvSpPr/>
            <p:nvPr/>
          </p:nvSpPr>
          <p:spPr>
            <a:xfrm>
              <a:off x="7796684"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2137" name="pl2137"/>
            <p:cNvSpPr/>
            <p:nvPr/>
          </p:nvSpPr>
          <p:spPr>
            <a:xfrm>
              <a:off x="7796684" y="2974523"/>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40651" cap="flat">
              <a:solidFill>
                <a:srgbClr val="BEBEBE">
                  <a:alpha val="69803"/>
                </a:srgbClr>
              </a:solidFill>
              <a:prstDash val="solid"/>
              <a:round/>
            </a:ln>
          </p:spPr>
          <p:txBody>
            <a:bodyPr/>
            <a:lstStyle/>
            <a:p/>
          </p:txBody>
        </p:sp>
        <p:sp>
          <p:nvSpPr>
            <p:cNvPr id="2138" name="pl2138"/>
            <p:cNvSpPr/>
            <p:nvPr/>
          </p:nvSpPr>
          <p:spPr>
            <a:xfrm>
              <a:off x="7796684" y="2981341"/>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2139" name="pl2139"/>
            <p:cNvSpPr/>
            <p:nvPr/>
          </p:nvSpPr>
          <p:spPr>
            <a:xfrm>
              <a:off x="7796684" y="3001793"/>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2140" name="pl2140"/>
            <p:cNvSpPr/>
            <p:nvPr/>
          </p:nvSpPr>
          <p:spPr>
            <a:xfrm>
              <a:off x="7796684" y="2919983"/>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2141" name="pl2141"/>
            <p:cNvSpPr/>
            <p:nvPr/>
          </p:nvSpPr>
          <p:spPr>
            <a:xfrm>
              <a:off x="7796684" y="2967706"/>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2142" name="pl2142"/>
            <p:cNvSpPr/>
            <p:nvPr/>
          </p:nvSpPr>
          <p:spPr>
            <a:xfrm>
              <a:off x="7796684" y="2967706"/>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2143" name="pl2143"/>
            <p:cNvSpPr/>
            <p:nvPr/>
          </p:nvSpPr>
          <p:spPr>
            <a:xfrm>
              <a:off x="7796684" y="2988158"/>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2144" name="pl2144"/>
            <p:cNvSpPr/>
            <p:nvPr/>
          </p:nvSpPr>
          <p:spPr>
            <a:xfrm>
              <a:off x="7796684" y="2974523"/>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2145" name="pl2145"/>
            <p:cNvSpPr/>
            <p:nvPr/>
          </p:nvSpPr>
          <p:spPr>
            <a:xfrm>
              <a:off x="7796684" y="3015429"/>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146" name="pl2146"/>
            <p:cNvSpPr/>
            <p:nvPr/>
          </p:nvSpPr>
          <p:spPr>
            <a:xfrm>
              <a:off x="7796684" y="2994976"/>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147" name="pl2147"/>
            <p:cNvSpPr/>
            <p:nvPr/>
          </p:nvSpPr>
          <p:spPr>
            <a:xfrm>
              <a:off x="7796684" y="3015429"/>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2148" name="pl2148"/>
            <p:cNvSpPr/>
            <p:nvPr/>
          </p:nvSpPr>
          <p:spPr>
            <a:xfrm>
              <a:off x="7796684" y="2988158"/>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2149" name="pl2149"/>
            <p:cNvSpPr/>
            <p:nvPr/>
          </p:nvSpPr>
          <p:spPr>
            <a:xfrm>
              <a:off x="7796684" y="3035881"/>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2150" name="pl2150"/>
            <p:cNvSpPr/>
            <p:nvPr/>
          </p:nvSpPr>
          <p:spPr>
            <a:xfrm>
              <a:off x="7796684" y="2940435"/>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2151" name="pl2151"/>
            <p:cNvSpPr/>
            <p:nvPr/>
          </p:nvSpPr>
          <p:spPr>
            <a:xfrm>
              <a:off x="7796684" y="2967706"/>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2152" name="pl2152"/>
            <p:cNvSpPr/>
            <p:nvPr/>
          </p:nvSpPr>
          <p:spPr>
            <a:xfrm>
              <a:off x="7796684" y="2926800"/>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2153" name="pl2153"/>
            <p:cNvSpPr/>
            <p:nvPr/>
          </p:nvSpPr>
          <p:spPr>
            <a:xfrm>
              <a:off x="7796684" y="2926800"/>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2154" name="pl2154"/>
            <p:cNvSpPr/>
            <p:nvPr/>
          </p:nvSpPr>
          <p:spPr>
            <a:xfrm>
              <a:off x="7796684" y="2926800"/>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2155" name="pl2155"/>
            <p:cNvSpPr/>
            <p:nvPr/>
          </p:nvSpPr>
          <p:spPr>
            <a:xfrm>
              <a:off x="7796684" y="2974523"/>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2156" name="pl2156"/>
            <p:cNvSpPr/>
            <p:nvPr/>
          </p:nvSpPr>
          <p:spPr>
            <a:xfrm>
              <a:off x="7796684" y="3022246"/>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157" name="pl2157"/>
            <p:cNvSpPr/>
            <p:nvPr/>
          </p:nvSpPr>
          <p:spPr>
            <a:xfrm>
              <a:off x="7796684" y="2919983"/>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2158" name="pl2158"/>
            <p:cNvSpPr/>
            <p:nvPr/>
          </p:nvSpPr>
          <p:spPr>
            <a:xfrm>
              <a:off x="7796684" y="3015429"/>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2159" name="pl2159"/>
            <p:cNvSpPr/>
            <p:nvPr/>
          </p:nvSpPr>
          <p:spPr>
            <a:xfrm>
              <a:off x="7796684" y="2974523"/>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2160" name="pl2160"/>
            <p:cNvSpPr/>
            <p:nvPr/>
          </p:nvSpPr>
          <p:spPr>
            <a:xfrm>
              <a:off x="7796684" y="2940435"/>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2161" name="pl2161"/>
            <p:cNvSpPr/>
            <p:nvPr/>
          </p:nvSpPr>
          <p:spPr>
            <a:xfrm>
              <a:off x="7796684" y="3001793"/>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2162" name="pl2162"/>
            <p:cNvSpPr/>
            <p:nvPr/>
          </p:nvSpPr>
          <p:spPr>
            <a:xfrm>
              <a:off x="7796684" y="2947253"/>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2163" name="pl2163"/>
            <p:cNvSpPr/>
            <p:nvPr/>
          </p:nvSpPr>
          <p:spPr>
            <a:xfrm>
              <a:off x="7796684" y="2810902"/>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2164" name="pl2164"/>
            <p:cNvSpPr/>
            <p:nvPr/>
          </p:nvSpPr>
          <p:spPr>
            <a:xfrm>
              <a:off x="7796684" y="2906348"/>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2165" name="pl2165"/>
            <p:cNvSpPr/>
            <p:nvPr/>
          </p:nvSpPr>
          <p:spPr>
            <a:xfrm>
              <a:off x="7796684" y="3015429"/>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2166" name="pl2166"/>
            <p:cNvSpPr/>
            <p:nvPr/>
          </p:nvSpPr>
          <p:spPr>
            <a:xfrm>
              <a:off x="7796684" y="2954071"/>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2167" name="pl2167"/>
            <p:cNvSpPr/>
            <p:nvPr/>
          </p:nvSpPr>
          <p:spPr>
            <a:xfrm>
              <a:off x="7796684" y="2988158"/>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2168" name="pl2168"/>
            <p:cNvSpPr/>
            <p:nvPr/>
          </p:nvSpPr>
          <p:spPr>
            <a:xfrm>
              <a:off x="7796684" y="2851807"/>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2169" name="pl2169"/>
            <p:cNvSpPr/>
            <p:nvPr/>
          </p:nvSpPr>
          <p:spPr>
            <a:xfrm>
              <a:off x="7796684" y="2981341"/>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2170" name="pl2170"/>
            <p:cNvSpPr/>
            <p:nvPr/>
          </p:nvSpPr>
          <p:spPr>
            <a:xfrm>
              <a:off x="7796684" y="2994976"/>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2171" name="pl2171"/>
            <p:cNvSpPr/>
            <p:nvPr/>
          </p:nvSpPr>
          <p:spPr>
            <a:xfrm>
              <a:off x="7796684" y="3008611"/>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2172" name="pl2172"/>
            <p:cNvSpPr/>
            <p:nvPr/>
          </p:nvSpPr>
          <p:spPr>
            <a:xfrm>
              <a:off x="7796684" y="2960888"/>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2173" name="pl2173"/>
            <p:cNvSpPr/>
            <p:nvPr/>
          </p:nvSpPr>
          <p:spPr>
            <a:xfrm>
              <a:off x="7796684" y="2994976"/>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2174" name="pl2174"/>
            <p:cNvSpPr/>
            <p:nvPr/>
          </p:nvSpPr>
          <p:spPr>
            <a:xfrm>
              <a:off x="7796684" y="2974523"/>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40651" cap="flat">
              <a:solidFill>
                <a:srgbClr val="000000">
                  <a:alpha val="100000"/>
                </a:srgbClr>
              </a:solidFill>
              <a:prstDash val="solid"/>
              <a:round/>
            </a:ln>
          </p:spPr>
          <p:txBody>
            <a:bodyPr/>
            <a:lstStyle/>
            <a:p/>
          </p:txBody>
        </p:sp>
        <p:sp>
          <p:nvSpPr>
            <p:cNvPr id="2175" name="pl2175"/>
            <p:cNvSpPr/>
            <p:nvPr/>
          </p:nvSpPr>
          <p:spPr>
            <a:xfrm>
              <a:off x="7796684" y="2974523"/>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00C0BB">
                  <a:alpha val="100000"/>
                </a:srgbClr>
              </a:solidFill>
              <a:prstDash val="solid"/>
              <a:round/>
            </a:ln>
          </p:spPr>
          <p:txBody>
            <a:bodyPr/>
            <a:lstStyle/>
            <a:p/>
          </p:txBody>
        </p:sp>
        <p:sp>
          <p:nvSpPr>
            <p:cNvPr id="2176" name="pl2176"/>
            <p:cNvSpPr/>
            <p:nvPr/>
          </p:nvSpPr>
          <p:spPr>
            <a:xfrm>
              <a:off x="7735840" y="3042699"/>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177" name="tx2177"/>
            <p:cNvSpPr/>
            <p:nvPr/>
          </p:nvSpPr>
          <p:spPr>
            <a:xfrm>
              <a:off x="7766540" y="284538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178" name="tx2178"/>
            <p:cNvSpPr/>
            <p:nvPr/>
          </p:nvSpPr>
          <p:spPr>
            <a:xfrm>
              <a:off x="8009916" y="28371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179" name="tx2179"/>
            <p:cNvSpPr/>
            <p:nvPr/>
          </p:nvSpPr>
          <p:spPr>
            <a:xfrm>
              <a:off x="8223147" y="2809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2180" name="tx2180"/>
            <p:cNvSpPr/>
            <p:nvPr/>
          </p:nvSpPr>
          <p:spPr>
            <a:xfrm>
              <a:off x="8496669" y="28575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81" name="tx2181"/>
            <p:cNvSpPr/>
            <p:nvPr/>
          </p:nvSpPr>
          <p:spPr>
            <a:xfrm>
              <a:off x="8740045" y="2816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2182" name="tx2182"/>
            <p:cNvSpPr/>
            <p:nvPr/>
          </p:nvSpPr>
          <p:spPr>
            <a:xfrm>
              <a:off x="8983422" y="28371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183" name="rc2183"/>
            <p:cNvSpPr/>
            <p:nvPr/>
          </p:nvSpPr>
          <p:spPr>
            <a:xfrm>
              <a:off x="7735840" y="3483272"/>
              <a:ext cx="1338570" cy="584946"/>
            </a:xfrm>
            <a:prstGeom prst="rect">
              <a:avLst/>
            </a:prstGeom>
            <a:solidFill>
              <a:srgbClr val="EBEBEB">
                <a:alpha val="100000"/>
              </a:srgbClr>
            </a:solidFill>
          </p:spPr>
          <p:txBody>
            <a:bodyPr/>
            <a:lstStyle/>
            <a:p/>
          </p:txBody>
        </p:sp>
        <p:sp>
          <p:nvSpPr>
            <p:cNvPr id="2184" name="pl2184"/>
            <p:cNvSpPr/>
            <p:nvPr/>
          </p:nvSpPr>
          <p:spPr>
            <a:xfrm>
              <a:off x="7735840" y="3997316"/>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85" name="pl2185"/>
            <p:cNvSpPr/>
            <p:nvPr/>
          </p:nvSpPr>
          <p:spPr>
            <a:xfrm>
              <a:off x="7735840" y="382687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86" name="pl2186"/>
            <p:cNvSpPr/>
            <p:nvPr/>
          </p:nvSpPr>
          <p:spPr>
            <a:xfrm>
              <a:off x="7735840" y="3656438"/>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87" name="pl2187"/>
            <p:cNvSpPr/>
            <p:nvPr/>
          </p:nvSpPr>
          <p:spPr>
            <a:xfrm>
              <a:off x="7735840" y="3485999"/>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188" name="pl2188"/>
            <p:cNvSpPr/>
            <p:nvPr/>
          </p:nvSpPr>
          <p:spPr>
            <a:xfrm>
              <a:off x="7918373"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89" name="pl2189"/>
            <p:cNvSpPr/>
            <p:nvPr/>
          </p:nvSpPr>
          <p:spPr>
            <a:xfrm>
              <a:off x="8161749"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90" name="pl2190"/>
            <p:cNvSpPr/>
            <p:nvPr/>
          </p:nvSpPr>
          <p:spPr>
            <a:xfrm>
              <a:off x="8405125"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91" name="pl2191"/>
            <p:cNvSpPr/>
            <p:nvPr/>
          </p:nvSpPr>
          <p:spPr>
            <a:xfrm>
              <a:off x="8648502"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92" name="pl2192"/>
            <p:cNvSpPr/>
            <p:nvPr/>
          </p:nvSpPr>
          <p:spPr>
            <a:xfrm>
              <a:off x="8891878" y="3483272"/>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193" name="pl2193"/>
            <p:cNvSpPr/>
            <p:nvPr/>
          </p:nvSpPr>
          <p:spPr>
            <a:xfrm>
              <a:off x="7735840" y="391209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94" name="pl2194"/>
            <p:cNvSpPr/>
            <p:nvPr/>
          </p:nvSpPr>
          <p:spPr>
            <a:xfrm>
              <a:off x="7735840" y="3741657"/>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95" name="pl2195"/>
            <p:cNvSpPr/>
            <p:nvPr/>
          </p:nvSpPr>
          <p:spPr>
            <a:xfrm>
              <a:off x="7735840" y="3571219"/>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196" name="pl2196"/>
            <p:cNvSpPr/>
            <p:nvPr/>
          </p:nvSpPr>
          <p:spPr>
            <a:xfrm>
              <a:off x="779668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97" name="pl2197"/>
            <p:cNvSpPr/>
            <p:nvPr/>
          </p:nvSpPr>
          <p:spPr>
            <a:xfrm>
              <a:off x="8040061"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98" name="pl2198"/>
            <p:cNvSpPr/>
            <p:nvPr/>
          </p:nvSpPr>
          <p:spPr>
            <a:xfrm>
              <a:off x="8283437"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199" name="pl2199"/>
            <p:cNvSpPr/>
            <p:nvPr/>
          </p:nvSpPr>
          <p:spPr>
            <a:xfrm>
              <a:off x="8526814"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00" name="pl2200"/>
            <p:cNvSpPr/>
            <p:nvPr/>
          </p:nvSpPr>
          <p:spPr>
            <a:xfrm>
              <a:off x="8770190"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01" name="pl2201"/>
            <p:cNvSpPr/>
            <p:nvPr/>
          </p:nvSpPr>
          <p:spPr>
            <a:xfrm>
              <a:off x="9013566" y="3483272"/>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02" name="pl2202"/>
            <p:cNvSpPr/>
            <p:nvPr/>
          </p:nvSpPr>
          <p:spPr>
            <a:xfrm>
              <a:off x="7796684"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2203" name="pl2203"/>
            <p:cNvSpPr/>
            <p:nvPr/>
          </p:nvSpPr>
          <p:spPr>
            <a:xfrm>
              <a:off x="7796684" y="3871191"/>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40651" cap="flat">
              <a:solidFill>
                <a:srgbClr val="BEBEBE">
                  <a:alpha val="69803"/>
                </a:srgbClr>
              </a:solidFill>
              <a:prstDash val="solid"/>
              <a:round/>
            </a:ln>
          </p:spPr>
          <p:txBody>
            <a:bodyPr/>
            <a:lstStyle/>
            <a:p/>
          </p:txBody>
        </p:sp>
        <p:sp>
          <p:nvSpPr>
            <p:cNvPr id="2204" name="pl2204"/>
            <p:cNvSpPr/>
            <p:nvPr/>
          </p:nvSpPr>
          <p:spPr>
            <a:xfrm>
              <a:off x="7796684" y="3850738"/>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2205" name="pl2205"/>
            <p:cNvSpPr/>
            <p:nvPr/>
          </p:nvSpPr>
          <p:spPr>
            <a:xfrm>
              <a:off x="7796684" y="3871191"/>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2206" name="pl2206"/>
            <p:cNvSpPr/>
            <p:nvPr/>
          </p:nvSpPr>
          <p:spPr>
            <a:xfrm>
              <a:off x="7796684" y="3789380"/>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2207" name="pl2207"/>
            <p:cNvSpPr/>
            <p:nvPr/>
          </p:nvSpPr>
          <p:spPr>
            <a:xfrm>
              <a:off x="7796684" y="3837103"/>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2208" name="pl2208"/>
            <p:cNvSpPr/>
            <p:nvPr/>
          </p:nvSpPr>
          <p:spPr>
            <a:xfrm>
              <a:off x="7796684" y="3837103"/>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2209" name="pl2209"/>
            <p:cNvSpPr/>
            <p:nvPr/>
          </p:nvSpPr>
          <p:spPr>
            <a:xfrm>
              <a:off x="7796684" y="3857556"/>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2210" name="pl2210"/>
            <p:cNvSpPr/>
            <p:nvPr/>
          </p:nvSpPr>
          <p:spPr>
            <a:xfrm>
              <a:off x="7796684" y="3843921"/>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2211" name="pl2211"/>
            <p:cNvSpPr/>
            <p:nvPr/>
          </p:nvSpPr>
          <p:spPr>
            <a:xfrm>
              <a:off x="7796684" y="3884826"/>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212" name="pl2212"/>
            <p:cNvSpPr/>
            <p:nvPr/>
          </p:nvSpPr>
          <p:spPr>
            <a:xfrm>
              <a:off x="7796684" y="3864373"/>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213" name="pl2213"/>
            <p:cNvSpPr/>
            <p:nvPr/>
          </p:nvSpPr>
          <p:spPr>
            <a:xfrm>
              <a:off x="7796684" y="3884826"/>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2214" name="pl2214"/>
            <p:cNvSpPr/>
            <p:nvPr/>
          </p:nvSpPr>
          <p:spPr>
            <a:xfrm>
              <a:off x="7796684" y="3857556"/>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2215" name="pl2215"/>
            <p:cNvSpPr/>
            <p:nvPr/>
          </p:nvSpPr>
          <p:spPr>
            <a:xfrm>
              <a:off x="7796684" y="3905279"/>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2216" name="pl2216"/>
            <p:cNvSpPr/>
            <p:nvPr/>
          </p:nvSpPr>
          <p:spPr>
            <a:xfrm>
              <a:off x="7796684" y="3809833"/>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2217" name="pl2217"/>
            <p:cNvSpPr/>
            <p:nvPr/>
          </p:nvSpPr>
          <p:spPr>
            <a:xfrm>
              <a:off x="7796684" y="3837103"/>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2218" name="pl2218"/>
            <p:cNvSpPr/>
            <p:nvPr/>
          </p:nvSpPr>
          <p:spPr>
            <a:xfrm>
              <a:off x="7796684" y="3796198"/>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2219" name="pl2219"/>
            <p:cNvSpPr/>
            <p:nvPr/>
          </p:nvSpPr>
          <p:spPr>
            <a:xfrm>
              <a:off x="7796684" y="3796198"/>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2220" name="pl2220"/>
            <p:cNvSpPr/>
            <p:nvPr/>
          </p:nvSpPr>
          <p:spPr>
            <a:xfrm>
              <a:off x="7796684" y="3796198"/>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2221" name="pl2221"/>
            <p:cNvSpPr/>
            <p:nvPr/>
          </p:nvSpPr>
          <p:spPr>
            <a:xfrm>
              <a:off x="7796684" y="3843921"/>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2222" name="pl2222"/>
            <p:cNvSpPr/>
            <p:nvPr/>
          </p:nvSpPr>
          <p:spPr>
            <a:xfrm>
              <a:off x="7796684" y="3891644"/>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223" name="pl2223"/>
            <p:cNvSpPr/>
            <p:nvPr/>
          </p:nvSpPr>
          <p:spPr>
            <a:xfrm>
              <a:off x="7796684" y="3789380"/>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2224" name="pl2224"/>
            <p:cNvSpPr/>
            <p:nvPr/>
          </p:nvSpPr>
          <p:spPr>
            <a:xfrm>
              <a:off x="7796684" y="3884826"/>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2225" name="pl2225"/>
            <p:cNvSpPr/>
            <p:nvPr/>
          </p:nvSpPr>
          <p:spPr>
            <a:xfrm>
              <a:off x="7796684" y="3843921"/>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2226" name="pl2226"/>
            <p:cNvSpPr/>
            <p:nvPr/>
          </p:nvSpPr>
          <p:spPr>
            <a:xfrm>
              <a:off x="7796684" y="3809833"/>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2227" name="pl2227"/>
            <p:cNvSpPr/>
            <p:nvPr/>
          </p:nvSpPr>
          <p:spPr>
            <a:xfrm>
              <a:off x="7796684" y="3871191"/>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2228" name="pl2228"/>
            <p:cNvSpPr/>
            <p:nvPr/>
          </p:nvSpPr>
          <p:spPr>
            <a:xfrm>
              <a:off x="7796684" y="3816650"/>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2229" name="pl2229"/>
            <p:cNvSpPr/>
            <p:nvPr/>
          </p:nvSpPr>
          <p:spPr>
            <a:xfrm>
              <a:off x="7796684" y="3680299"/>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2230" name="pl2230"/>
            <p:cNvSpPr/>
            <p:nvPr/>
          </p:nvSpPr>
          <p:spPr>
            <a:xfrm>
              <a:off x="7796684" y="3775745"/>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2231" name="pl2231"/>
            <p:cNvSpPr/>
            <p:nvPr/>
          </p:nvSpPr>
          <p:spPr>
            <a:xfrm>
              <a:off x="7796684" y="3884826"/>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2232" name="pl2232"/>
            <p:cNvSpPr/>
            <p:nvPr/>
          </p:nvSpPr>
          <p:spPr>
            <a:xfrm>
              <a:off x="7796684" y="3823468"/>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2233" name="pl2233"/>
            <p:cNvSpPr/>
            <p:nvPr/>
          </p:nvSpPr>
          <p:spPr>
            <a:xfrm>
              <a:off x="7796684" y="3857556"/>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2234" name="pl2234"/>
            <p:cNvSpPr/>
            <p:nvPr/>
          </p:nvSpPr>
          <p:spPr>
            <a:xfrm>
              <a:off x="7796684" y="3721205"/>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2235" name="pl2235"/>
            <p:cNvSpPr/>
            <p:nvPr/>
          </p:nvSpPr>
          <p:spPr>
            <a:xfrm>
              <a:off x="7796684" y="3850738"/>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2236" name="pl2236"/>
            <p:cNvSpPr/>
            <p:nvPr/>
          </p:nvSpPr>
          <p:spPr>
            <a:xfrm>
              <a:off x="7796684" y="3864373"/>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2237" name="pl2237"/>
            <p:cNvSpPr/>
            <p:nvPr/>
          </p:nvSpPr>
          <p:spPr>
            <a:xfrm>
              <a:off x="7796684" y="3878008"/>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2238" name="pl2238"/>
            <p:cNvSpPr/>
            <p:nvPr/>
          </p:nvSpPr>
          <p:spPr>
            <a:xfrm>
              <a:off x="7796684" y="3830286"/>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2239" name="pl2239"/>
            <p:cNvSpPr/>
            <p:nvPr/>
          </p:nvSpPr>
          <p:spPr>
            <a:xfrm>
              <a:off x="7796684" y="3864373"/>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2240" name="pl2240"/>
            <p:cNvSpPr/>
            <p:nvPr/>
          </p:nvSpPr>
          <p:spPr>
            <a:xfrm>
              <a:off x="7796684" y="3871191"/>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40651" cap="flat">
              <a:solidFill>
                <a:srgbClr val="000000">
                  <a:alpha val="100000"/>
                </a:srgbClr>
              </a:solidFill>
              <a:prstDash val="solid"/>
              <a:round/>
            </a:ln>
          </p:spPr>
          <p:txBody>
            <a:bodyPr/>
            <a:lstStyle/>
            <a:p/>
          </p:txBody>
        </p:sp>
        <p:sp>
          <p:nvSpPr>
            <p:cNvPr id="2241" name="pl2241"/>
            <p:cNvSpPr/>
            <p:nvPr/>
          </p:nvSpPr>
          <p:spPr>
            <a:xfrm>
              <a:off x="7796684" y="3871191"/>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4B9FFF">
                  <a:alpha val="100000"/>
                </a:srgbClr>
              </a:solidFill>
              <a:prstDash val="solid"/>
              <a:round/>
            </a:ln>
          </p:spPr>
          <p:txBody>
            <a:bodyPr/>
            <a:lstStyle/>
            <a:p/>
          </p:txBody>
        </p:sp>
        <p:sp>
          <p:nvSpPr>
            <p:cNvPr id="2242" name="pl2242"/>
            <p:cNvSpPr/>
            <p:nvPr/>
          </p:nvSpPr>
          <p:spPr>
            <a:xfrm>
              <a:off x="7735840" y="3912096"/>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243" name="tx2243"/>
            <p:cNvSpPr/>
            <p:nvPr/>
          </p:nvSpPr>
          <p:spPr>
            <a:xfrm>
              <a:off x="7766540" y="37474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244" name="tx2244"/>
            <p:cNvSpPr/>
            <p:nvPr/>
          </p:nvSpPr>
          <p:spPr>
            <a:xfrm>
              <a:off x="8009916" y="37474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245" name="tx2245"/>
            <p:cNvSpPr/>
            <p:nvPr/>
          </p:nvSpPr>
          <p:spPr>
            <a:xfrm>
              <a:off x="8235242" y="376789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246" name="tx2246"/>
            <p:cNvSpPr/>
            <p:nvPr/>
          </p:nvSpPr>
          <p:spPr>
            <a:xfrm>
              <a:off x="8496669" y="37065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2247" name="tx2247"/>
            <p:cNvSpPr/>
            <p:nvPr/>
          </p:nvSpPr>
          <p:spPr>
            <a:xfrm>
              <a:off x="8740045" y="374200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48" name="tx2248"/>
            <p:cNvSpPr/>
            <p:nvPr/>
          </p:nvSpPr>
          <p:spPr>
            <a:xfrm>
              <a:off x="8983422" y="372186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49" name="rc2249"/>
            <p:cNvSpPr/>
            <p:nvPr/>
          </p:nvSpPr>
          <p:spPr>
            <a:xfrm>
              <a:off x="7735840" y="4352670"/>
              <a:ext cx="1338570" cy="584946"/>
            </a:xfrm>
            <a:prstGeom prst="rect">
              <a:avLst/>
            </a:prstGeom>
            <a:solidFill>
              <a:srgbClr val="EBEBEB">
                <a:alpha val="100000"/>
              </a:srgbClr>
            </a:solidFill>
          </p:spPr>
          <p:txBody>
            <a:bodyPr/>
            <a:lstStyle/>
            <a:p/>
          </p:txBody>
        </p:sp>
        <p:sp>
          <p:nvSpPr>
            <p:cNvPr id="2250" name="pl2250"/>
            <p:cNvSpPr/>
            <p:nvPr/>
          </p:nvSpPr>
          <p:spPr>
            <a:xfrm>
              <a:off x="7735840" y="4866713"/>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251" name="pl2251"/>
            <p:cNvSpPr/>
            <p:nvPr/>
          </p:nvSpPr>
          <p:spPr>
            <a:xfrm>
              <a:off x="7735840" y="4696274"/>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252" name="pl2252"/>
            <p:cNvSpPr/>
            <p:nvPr/>
          </p:nvSpPr>
          <p:spPr>
            <a:xfrm>
              <a:off x="7735840" y="4525835"/>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253" name="pl2253"/>
            <p:cNvSpPr/>
            <p:nvPr/>
          </p:nvSpPr>
          <p:spPr>
            <a:xfrm>
              <a:off x="7735840" y="4355397"/>
              <a:ext cx="1338570" cy="0"/>
            </a:xfrm>
            <a:custGeom>
              <a:avLst/>
              <a:pathLst>
                <a:path w="1338570" h="0">
                  <a:moveTo>
                    <a:pt x="0" y="0"/>
                  </a:moveTo>
                  <a:lnTo>
                    <a:pt x="1338570" y="0"/>
                  </a:lnTo>
                  <a:lnTo>
                    <a:pt x="1338570" y="0"/>
                  </a:lnTo>
                </a:path>
              </a:pathLst>
            </a:custGeom>
            <a:ln w="6775" cap="flat">
              <a:solidFill>
                <a:srgbClr val="FFFFFF">
                  <a:alpha val="100000"/>
                </a:srgbClr>
              </a:solidFill>
              <a:prstDash val="solid"/>
              <a:round/>
            </a:ln>
          </p:spPr>
          <p:txBody>
            <a:bodyPr/>
            <a:lstStyle/>
            <a:p/>
          </p:txBody>
        </p:sp>
        <p:sp>
          <p:nvSpPr>
            <p:cNvPr id="2254" name="pl2254"/>
            <p:cNvSpPr/>
            <p:nvPr/>
          </p:nvSpPr>
          <p:spPr>
            <a:xfrm>
              <a:off x="7918373"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55" name="pl2255"/>
            <p:cNvSpPr/>
            <p:nvPr/>
          </p:nvSpPr>
          <p:spPr>
            <a:xfrm>
              <a:off x="8161749"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56" name="pl2256"/>
            <p:cNvSpPr/>
            <p:nvPr/>
          </p:nvSpPr>
          <p:spPr>
            <a:xfrm>
              <a:off x="8405125"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57" name="pl2257"/>
            <p:cNvSpPr/>
            <p:nvPr/>
          </p:nvSpPr>
          <p:spPr>
            <a:xfrm>
              <a:off x="8648502"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58" name="pl2258"/>
            <p:cNvSpPr/>
            <p:nvPr/>
          </p:nvSpPr>
          <p:spPr>
            <a:xfrm>
              <a:off x="8891878" y="4352670"/>
              <a:ext cx="0" cy="584946"/>
            </a:xfrm>
            <a:custGeom>
              <a:avLst/>
              <a:pathLst>
                <a:path w="0" h="584946">
                  <a:moveTo>
                    <a:pt x="0" y="584946"/>
                  </a:moveTo>
                  <a:lnTo>
                    <a:pt x="0" y="0"/>
                  </a:lnTo>
                  <a:lnTo>
                    <a:pt x="0" y="0"/>
                  </a:lnTo>
                </a:path>
              </a:pathLst>
            </a:custGeom>
            <a:ln w="6775" cap="flat">
              <a:solidFill>
                <a:srgbClr val="FFFFFF">
                  <a:alpha val="100000"/>
                </a:srgbClr>
              </a:solidFill>
              <a:prstDash val="solid"/>
              <a:round/>
            </a:ln>
          </p:spPr>
          <p:txBody>
            <a:bodyPr/>
            <a:lstStyle/>
            <a:p/>
          </p:txBody>
        </p:sp>
        <p:sp>
          <p:nvSpPr>
            <p:cNvPr id="2259" name="pl2259"/>
            <p:cNvSpPr/>
            <p:nvPr/>
          </p:nvSpPr>
          <p:spPr>
            <a:xfrm>
              <a:off x="7735840" y="4781494"/>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260" name="pl2260"/>
            <p:cNvSpPr/>
            <p:nvPr/>
          </p:nvSpPr>
          <p:spPr>
            <a:xfrm>
              <a:off x="7735840" y="4611055"/>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261" name="pl2261"/>
            <p:cNvSpPr/>
            <p:nvPr/>
          </p:nvSpPr>
          <p:spPr>
            <a:xfrm>
              <a:off x="7735840" y="4440616"/>
              <a:ext cx="1338570" cy="0"/>
            </a:xfrm>
            <a:custGeom>
              <a:avLst/>
              <a:pathLst>
                <a:path w="1338570" h="0">
                  <a:moveTo>
                    <a:pt x="0" y="0"/>
                  </a:moveTo>
                  <a:lnTo>
                    <a:pt x="1338570" y="0"/>
                  </a:lnTo>
                  <a:lnTo>
                    <a:pt x="1338570" y="0"/>
                  </a:lnTo>
                </a:path>
              </a:pathLst>
            </a:custGeom>
            <a:ln w="13550" cap="flat">
              <a:solidFill>
                <a:srgbClr val="FFFFFF">
                  <a:alpha val="100000"/>
                </a:srgbClr>
              </a:solidFill>
              <a:prstDash val="solid"/>
              <a:round/>
            </a:ln>
          </p:spPr>
          <p:txBody>
            <a:bodyPr/>
            <a:lstStyle/>
            <a:p/>
          </p:txBody>
        </p:sp>
        <p:sp>
          <p:nvSpPr>
            <p:cNvPr id="2262" name="pl2262"/>
            <p:cNvSpPr/>
            <p:nvPr/>
          </p:nvSpPr>
          <p:spPr>
            <a:xfrm>
              <a:off x="779668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63" name="pl2263"/>
            <p:cNvSpPr/>
            <p:nvPr/>
          </p:nvSpPr>
          <p:spPr>
            <a:xfrm>
              <a:off x="8040061"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64" name="pl2264"/>
            <p:cNvSpPr/>
            <p:nvPr/>
          </p:nvSpPr>
          <p:spPr>
            <a:xfrm>
              <a:off x="8283437"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65" name="pl2265"/>
            <p:cNvSpPr/>
            <p:nvPr/>
          </p:nvSpPr>
          <p:spPr>
            <a:xfrm>
              <a:off x="8526814"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66" name="pl2266"/>
            <p:cNvSpPr/>
            <p:nvPr/>
          </p:nvSpPr>
          <p:spPr>
            <a:xfrm>
              <a:off x="8770190"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67" name="pl2267"/>
            <p:cNvSpPr/>
            <p:nvPr/>
          </p:nvSpPr>
          <p:spPr>
            <a:xfrm>
              <a:off x="9013566" y="4352670"/>
              <a:ext cx="0" cy="584946"/>
            </a:xfrm>
            <a:custGeom>
              <a:avLst/>
              <a:pathLst>
                <a:path w="0" h="584946">
                  <a:moveTo>
                    <a:pt x="0" y="584946"/>
                  </a:moveTo>
                  <a:lnTo>
                    <a:pt x="0" y="0"/>
                  </a:lnTo>
                  <a:lnTo>
                    <a:pt x="0" y="0"/>
                  </a:lnTo>
                </a:path>
              </a:pathLst>
            </a:custGeom>
            <a:ln w="13550" cap="flat">
              <a:solidFill>
                <a:srgbClr val="FFFFFF">
                  <a:alpha val="100000"/>
                </a:srgbClr>
              </a:solidFill>
              <a:prstDash val="solid"/>
              <a:round/>
            </a:ln>
          </p:spPr>
          <p:txBody>
            <a:bodyPr/>
            <a:lstStyle/>
            <a:p/>
          </p:txBody>
        </p:sp>
        <p:sp>
          <p:nvSpPr>
            <p:cNvPr id="2268" name="pl2268"/>
            <p:cNvSpPr/>
            <p:nvPr/>
          </p:nvSpPr>
          <p:spPr>
            <a:xfrm>
              <a:off x="7796684"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BEBEBE">
                  <a:alpha val="69803"/>
                </a:srgbClr>
              </a:solidFill>
              <a:prstDash val="solid"/>
              <a:round/>
            </a:ln>
          </p:spPr>
          <p:txBody>
            <a:bodyPr/>
            <a:lstStyle/>
            <a:p/>
          </p:txBody>
        </p:sp>
        <p:sp>
          <p:nvSpPr>
            <p:cNvPr id="2269" name="pl2269"/>
            <p:cNvSpPr/>
            <p:nvPr/>
          </p:nvSpPr>
          <p:spPr>
            <a:xfrm>
              <a:off x="7796684" y="472695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40651" cap="flat">
              <a:solidFill>
                <a:srgbClr val="BEBEBE">
                  <a:alpha val="69803"/>
                </a:srgbClr>
              </a:solidFill>
              <a:prstDash val="solid"/>
              <a:round/>
            </a:ln>
          </p:spPr>
          <p:txBody>
            <a:bodyPr/>
            <a:lstStyle/>
            <a:p/>
          </p:txBody>
        </p:sp>
        <p:sp>
          <p:nvSpPr>
            <p:cNvPr id="2270" name="pl2270"/>
            <p:cNvSpPr/>
            <p:nvPr/>
          </p:nvSpPr>
          <p:spPr>
            <a:xfrm>
              <a:off x="7796684" y="4720136"/>
              <a:ext cx="1216881" cy="61357"/>
            </a:xfrm>
            <a:custGeom>
              <a:avLst/>
              <a:pathLst>
                <a:path w="1216881" h="61357">
                  <a:moveTo>
                    <a:pt x="0" y="40905"/>
                  </a:moveTo>
                  <a:lnTo>
                    <a:pt x="243376" y="27270"/>
                  </a:lnTo>
                  <a:lnTo>
                    <a:pt x="486752" y="0"/>
                  </a:lnTo>
                  <a:lnTo>
                    <a:pt x="730129" y="0"/>
                  </a:lnTo>
                  <a:lnTo>
                    <a:pt x="973505" y="61357"/>
                  </a:lnTo>
                  <a:lnTo>
                    <a:pt x="1216881" y="27270"/>
                  </a:lnTo>
                </a:path>
              </a:pathLst>
            </a:custGeom>
            <a:ln w="35231" cap="flat">
              <a:solidFill>
                <a:srgbClr val="BEBEBE">
                  <a:alpha val="69803"/>
                </a:srgbClr>
              </a:solidFill>
              <a:prstDash val="solid"/>
              <a:round/>
            </a:ln>
          </p:spPr>
          <p:txBody>
            <a:bodyPr/>
            <a:lstStyle/>
            <a:p/>
          </p:txBody>
        </p:sp>
        <p:sp>
          <p:nvSpPr>
            <p:cNvPr id="2271" name="pl2271"/>
            <p:cNvSpPr/>
            <p:nvPr/>
          </p:nvSpPr>
          <p:spPr>
            <a:xfrm>
              <a:off x="7796684" y="4740588"/>
              <a:ext cx="1216881" cy="68175"/>
            </a:xfrm>
            <a:custGeom>
              <a:avLst/>
              <a:pathLst>
                <a:path w="1216881" h="68175">
                  <a:moveTo>
                    <a:pt x="0" y="61357"/>
                  </a:moveTo>
                  <a:lnTo>
                    <a:pt x="243376" y="34087"/>
                  </a:lnTo>
                  <a:lnTo>
                    <a:pt x="486752" y="20452"/>
                  </a:lnTo>
                  <a:lnTo>
                    <a:pt x="730129" y="27270"/>
                  </a:lnTo>
                  <a:lnTo>
                    <a:pt x="973505" y="0"/>
                  </a:lnTo>
                  <a:lnTo>
                    <a:pt x="1216881" y="68175"/>
                  </a:lnTo>
                </a:path>
              </a:pathLst>
            </a:custGeom>
            <a:ln w="35231" cap="flat">
              <a:solidFill>
                <a:srgbClr val="BEBEBE">
                  <a:alpha val="69803"/>
                </a:srgbClr>
              </a:solidFill>
              <a:prstDash val="solid"/>
              <a:round/>
            </a:ln>
          </p:spPr>
          <p:txBody>
            <a:bodyPr/>
            <a:lstStyle/>
            <a:p/>
          </p:txBody>
        </p:sp>
        <p:sp>
          <p:nvSpPr>
            <p:cNvPr id="2272" name="pl2272"/>
            <p:cNvSpPr/>
            <p:nvPr/>
          </p:nvSpPr>
          <p:spPr>
            <a:xfrm>
              <a:off x="7796684" y="4658778"/>
              <a:ext cx="1216881" cy="88628"/>
            </a:xfrm>
            <a:custGeom>
              <a:avLst/>
              <a:pathLst>
                <a:path w="1216881" h="88628">
                  <a:moveTo>
                    <a:pt x="0" y="88628"/>
                  </a:moveTo>
                  <a:lnTo>
                    <a:pt x="243376" y="61357"/>
                  </a:lnTo>
                  <a:lnTo>
                    <a:pt x="486752" y="54540"/>
                  </a:lnTo>
                  <a:lnTo>
                    <a:pt x="730129" y="54540"/>
                  </a:lnTo>
                  <a:lnTo>
                    <a:pt x="973505" y="0"/>
                  </a:lnTo>
                  <a:lnTo>
                    <a:pt x="1216881" y="34087"/>
                  </a:lnTo>
                </a:path>
              </a:pathLst>
            </a:custGeom>
            <a:ln w="35231" cap="flat">
              <a:solidFill>
                <a:srgbClr val="BEBEBE">
                  <a:alpha val="69803"/>
                </a:srgbClr>
              </a:solidFill>
              <a:prstDash val="solid"/>
              <a:round/>
            </a:ln>
          </p:spPr>
          <p:txBody>
            <a:bodyPr/>
            <a:lstStyle/>
            <a:p/>
          </p:txBody>
        </p:sp>
        <p:sp>
          <p:nvSpPr>
            <p:cNvPr id="2273" name="pl2273"/>
            <p:cNvSpPr/>
            <p:nvPr/>
          </p:nvSpPr>
          <p:spPr>
            <a:xfrm>
              <a:off x="7796684" y="4706501"/>
              <a:ext cx="1216881" cy="95445"/>
            </a:xfrm>
            <a:custGeom>
              <a:avLst/>
              <a:pathLst>
                <a:path w="1216881" h="95445">
                  <a:moveTo>
                    <a:pt x="0" y="0"/>
                  </a:moveTo>
                  <a:lnTo>
                    <a:pt x="243376" y="74993"/>
                  </a:lnTo>
                  <a:lnTo>
                    <a:pt x="486752" y="95445"/>
                  </a:lnTo>
                  <a:lnTo>
                    <a:pt x="730129" y="27270"/>
                  </a:lnTo>
                  <a:lnTo>
                    <a:pt x="973505" y="61357"/>
                  </a:lnTo>
                  <a:lnTo>
                    <a:pt x="1216881" y="61357"/>
                  </a:lnTo>
                </a:path>
              </a:pathLst>
            </a:custGeom>
            <a:ln w="35231" cap="flat">
              <a:solidFill>
                <a:srgbClr val="BEBEBE">
                  <a:alpha val="69803"/>
                </a:srgbClr>
              </a:solidFill>
              <a:prstDash val="solid"/>
              <a:round/>
            </a:ln>
          </p:spPr>
          <p:txBody>
            <a:bodyPr/>
            <a:lstStyle/>
            <a:p/>
          </p:txBody>
        </p:sp>
        <p:sp>
          <p:nvSpPr>
            <p:cNvPr id="2274" name="pl2274"/>
            <p:cNvSpPr/>
            <p:nvPr/>
          </p:nvSpPr>
          <p:spPr>
            <a:xfrm>
              <a:off x="7796684" y="4706501"/>
              <a:ext cx="1216881" cy="136351"/>
            </a:xfrm>
            <a:custGeom>
              <a:avLst/>
              <a:pathLst>
                <a:path w="1216881" h="136351">
                  <a:moveTo>
                    <a:pt x="0" y="74993"/>
                  </a:moveTo>
                  <a:lnTo>
                    <a:pt x="243376" y="54540"/>
                  </a:lnTo>
                  <a:lnTo>
                    <a:pt x="486752" y="102263"/>
                  </a:lnTo>
                  <a:lnTo>
                    <a:pt x="730129" y="40905"/>
                  </a:lnTo>
                  <a:lnTo>
                    <a:pt x="973505" y="0"/>
                  </a:lnTo>
                  <a:lnTo>
                    <a:pt x="1216881" y="136351"/>
                  </a:lnTo>
                </a:path>
              </a:pathLst>
            </a:custGeom>
            <a:ln w="35231" cap="flat">
              <a:solidFill>
                <a:srgbClr val="BEBEBE">
                  <a:alpha val="69803"/>
                </a:srgbClr>
              </a:solidFill>
              <a:prstDash val="solid"/>
              <a:round/>
            </a:ln>
          </p:spPr>
          <p:txBody>
            <a:bodyPr/>
            <a:lstStyle/>
            <a:p/>
          </p:txBody>
        </p:sp>
        <p:sp>
          <p:nvSpPr>
            <p:cNvPr id="2275" name="pl2275"/>
            <p:cNvSpPr/>
            <p:nvPr/>
          </p:nvSpPr>
          <p:spPr>
            <a:xfrm>
              <a:off x="7796684" y="4726953"/>
              <a:ext cx="1216881" cy="54540"/>
            </a:xfrm>
            <a:custGeom>
              <a:avLst/>
              <a:pathLst>
                <a:path w="1216881" h="54540">
                  <a:moveTo>
                    <a:pt x="0" y="54540"/>
                  </a:moveTo>
                  <a:lnTo>
                    <a:pt x="243376" y="40905"/>
                  </a:lnTo>
                  <a:lnTo>
                    <a:pt x="486752" y="13635"/>
                  </a:lnTo>
                  <a:lnTo>
                    <a:pt x="730129" y="54540"/>
                  </a:lnTo>
                  <a:lnTo>
                    <a:pt x="973505" y="0"/>
                  </a:lnTo>
                  <a:lnTo>
                    <a:pt x="1216881" y="13635"/>
                  </a:lnTo>
                </a:path>
              </a:pathLst>
            </a:custGeom>
            <a:ln w="35231" cap="flat">
              <a:solidFill>
                <a:srgbClr val="BEBEBE">
                  <a:alpha val="69803"/>
                </a:srgbClr>
              </a:solidFill>
              <a:prstDash val="solid"/>
              <a:round/>
            </a:ln>
          </p:spPr>
          <p:txBody>
            <a:bodyPr/>
            <a:lstStyle/>
            <a:p/>
          </p:txBody>
        </p:sp>
        <p:sp>
          <p:nvSpPr>
            <p:cNvPr id="2276" name="pl2276"/>
            <p:cNvSpPr/>
            <p:nvPr/>
          </p:nvSpPr>
          <p:spPr>
            <a:xfrm>
              <a:off x="7796684" y="4713318"/>
              <a:ext cx="1216881" cy="170438"/>
            </a:xfrm>
            <a:custGeom>
              <a:avLst/>
              <a:pathLst>
                <a:path w="1216881" h="170438">
                  <a:moveTo>
                    <a:pt x="0" y="109080"/>
                  </a:moveTo>
                  <a:lnTo>
                    <a:pt x="243376" y="170438"/>
                  </a:lnTo>
                  <a:lnTo>
                    <a:pt x="486752" y="0"/>
                  </a:lnTo>
                  <a:lnTo>
                    <a:pt x="730129" y="61357"/>
                  </a:lnTo>
                  <a:lnTo>
                    <a:pt x="973505" y="40905"/>
                  </a:lnTo>
                  <a:lnTo>
                    <a:pt x="1216881" y="6817"/>
                  </a:lnTo>
                </a:path>
              </a:pathLst>
            </a:custGeom>
            <a:ln w="35231" cap="flat">
              <a:solidFill>
                <a:srgbClr val="BEBEBE">
                  <a:alpha val="69803"/>
                </a:srgbClr>
              </a:solidFill>
              <a:prstDash val="solid"/>
              <a:round/>
            </a:ln>
          </p:spPr>
          <p:txBody>
            <a:bodyPr/>
            <a:lstStyle/>
            <a:p/>
          </p:txBody>
        </p:sp>
        <p:sp>
          <p:nvSpPr>
            <p:cNvPr id="2277" name="pl2277"/>
            <p:cNvSpPr/>
            <p:nvPr/>
          </p:nvSpPr>
          <p:spPr>
            <a:xfrm>
              <a:off x="7796684" y="4754223"/>
              <a:ext cx="1216881" cy="13635"/>
            </a:xfrm>
            <a:custGeom>
              <a:avLst/>
              <a:pathLst>
                <a:path w="1216881" h="13635">
                  <a:moveTo>
                    <a:pt x="0" y="0"/>
                  </a:moveTo>
                  <a:lnTo>
                    <a:pt x="243376" y="0"/>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278" name="pl2278"/>
            <p:cNvSpPr/>
            <p:nvPr/>
          </p:nvSpPr>
          <p:spPr>
            <a:xfrm>
              <a:off x="7796684" y="4733771"/>
              <a:ext cx="1216881" cy="20452"/>
            </a:xfrm>
            <a:custGeom>
              <a:avLst/>
              <a:pathLst>
                <a:path w="1216881" h="20452">
                  <a:moveTo>
                    <a:pt x="0" y="6817"/>
                  </a:moveTo>
                  <a:lnTo>
                    <a:pt x="243376" y="20452"/>
                  </a:lnTo>
                  <a:lnTo>
                    <a:pt x="486752" y="0"/>
                  </a:lnTo>
                  <a:lnTo>
                    <a:pt x="730129" y="0"/>
                  </a:lnTo>
                  <a:lnTo>
                    <a:pt x="973505" y="13635"/>
                  </a:lnTo>
                  <a:lnTo>
                    <a:pt x="1216881" y="13635"/>
                  </a:lnTo>
                </a:path>
              </a:pathLst>
            </a:custGeom>
            <a:ln w="35231" cap="flat">
              <a:solidFill>
                <a:srgbClr val="BEBEBE">
                  <a:alpha val="69803"/>
                </a:srgbClr>
              </a:solidFill>
              <a:prstDash val="solid"/>
              <a:round/>
            </a:ln>
          </p:spPr>
          <p:txBody>
            <a:bodyPr/>
            <a:lstStyle/>
            <a:p/>
          </p:txBody>
        </p:sp>
        <p:sp>
          <p:nvSpPr>
            <p:cNvPr id="2279" name="pl2279"/>
            <p:cNvSpPr/>
            <p:nvPr/>
          </p:nvSpPr>
          <p:spPr>
            <a:xfrm>
              <a:off x="7796684" y="4754223"/>
              <a:ext cx="1216881" cy="47722"/>
            </a:xfrm>
            <a:custGeom>
              <a:avLst/>
              <a:pathLst>
                <a:path w="1216881" h="47722">
                  <a:moveTo>
                    <a:pt x="0" y="47722"/>
                  </a:moveTo>
                  <a:lnTo>
                    <a:pt x="243376" y="27270"/>
                  </a:lnTo>
                  <a:lnTo>
                    <a:pt x="486752" y="13635"/>
                  </a:lnTo>
                  <a:lnTo>
                    <a:pt x="730129" y="0"/>
                  </a:lnTo>
                  <a:lnTo>
                    <a:pt x="973505" y="6817"/>
                  </a:lnTo>
                  <a:lnTo>
                    <a:pt x="1216881" y="47722"/>
                  </a:lnTo>
                </a:path>
              </a:pathLst>
            </a:custGeom>
            <a:ln w="35231" cap="flat">
              <a:solidFill>
                <a:srgbClr val="BEBEBE">
                  <a:alpha val="69803"/>
                </a:srgbClr>
              </a:solidFill>
              <a:prstDash val="solid"/>
              <a:round/>
            </a:ln>
          </p:spPr>
          <p:txBody>
            <a:bodyPr/>
            <a:lstStyle/>
            <a:p/>
          </p:txBody>
        </p:sp>
        <p:sp>
          <p:nvSpPr>
            <p:cNvPr id="2280" name="pl2280"/>
            <p:cNvSpPr/>
            <p:nvPr/>
          </p:nvSpPr>
          <p:spPr>
            <a:xfrm>
              <a:off x="7796684" y="4726953"/>
              <a:ext cx="1216881" cy="47722"/>
            </a:xfrm>
            <a:custGeom>
              <a:avLst/>
              <a:pathLst>
                <a:path w="1216881" h="47722">
                  <a:moveTo>
                    <a:pt x="0" y="47722"/>
                  </a:moveTo>
                  <a:lnTo>
                    <a:pt x="243376" y="47722"/>
                  </a:lnTo>
                  <a:lnTo>
                    <a:pt x="486752" y="27270"/>
                  </a:lnTo>
                  <a:lnTo>
                    <a:pt x="730129" y="0"/>
                  </a:lnTo>
                  <a:lnTo>
                    <a:pt x="973505" y="0"/>
                  </a:lnTo>
                  <a:lnTo>
                    <a:pt x="1216881" y="13635"/>
                  </a:lnTo>
                </a:path>
              </a:pathLst>
            </a:custGeom>
            <a:ln w="35231" cap="flat">
              <a:solidFill>
                <a:srgbClr val="BEBEBE">
                  <a:alpha val="69803"/>
                </a:srgbClr>
              </a:solidFill>
              <a:prstDash val="solid"/>
              <a:round/>
            </a:ln>
          </p:spPr>
          <p:txBody>
            <a:bodyPr/>
            <a:lstStyle/>
            <a:p/>
          </p:txBody>
        </p:sp>
        <p:sp>
          <p:nvSpPr>
            <p:cNvPr id="2281" name="pl2281"/>
            <p:cNvSpPr/>
            <p:nvPr/>
          </p:nvSpPr>
          <p:spPr>
            <a:xfrm>
              <a:off x="7796684" y="4774676"/>
              <a:ext cx="1216881" cy="6817"/>
            </a:xfrm>
            <a:custGeom>
              <a:avLst/>
              <a:pathLst>
                <a:path w="1216881" h="6817">
                  <a:moveTo>
                    <a:pt x="0" y="6817"/>
                  </a:moveTo>
                  <a:lnTo>
                    <a:pt x="243376" y="6817"/>
                  </a:lnTo>
                  <a:lnTo>
                    <a:pt x="486752" y="0"/>
                  </a:lnTo>
                  <a:lnTo>
                    <a:pt x="730129" y="6817"/>
                  </a:lnTo>
                  <a:lnTo>
                    <a:pt x="973505" y="6817"/>
                  </a:lnTo>
                  <a:lnTo>
                    <a:pt x="1216881" y="6817"/>
                  </a:lnTo>
                </a:path>
              </a:pathLst>
            </a:custGeom>
            <a:ln w="35231" cap="flat">
              <a:solidFill>
                <a:srgbClr val="BEBEBE">
                  <a:alpha val="69803"/>
                </a:srgbClr>
              </a:solidFill>
              <a:prstDash val="solid"/>
              <a:round/>
            </a:ln>
          </p:spPr>
          <p:txBody>
            <a:bodyPr/>
            <a:lstStyle/>
            <a:p/>
          </p:txBody>
        </p:sp>
        <p:sp>
          <p:nvSpPr>
            <p:cNvPr id="2282" name="pl2282"/>
            <p:cNvSpPr/>
            <p:nvPr/>
          </p:nvSpPr>
          <p:spPr>
            <a:xfrm>
              <a:off x="7796684" y="4679230"/>
              <a:ext cx="1216881" cy="54540"/>
            </a:xfrm>
            <a:custGeom>
              <a:avLst/>
              <a:pathLst>
                <a:path w="1216881" h="54540">
                  <a:moveTo>
                    <a:pt x="0" y="0"/>
                  </a:moveTo>
                  <a:lnTo>
                    <a:pt x="243376" y="54540"/>
                  </a:lnTo>
                  <a:lnTo>
                    <a:pt x="486752" y="54540"/>
                  </a:lnTo>
                  <a:lnTo>
                    <a:pt x="730129" y="54540"/>
                  </a:lnTo>
                  <a:lnTo>
                    <a:pt x="973505" y="40905"/>
                  </a:lnTo>
                  <a:lnTo>
                    <a:pt x="1216881" y="20452"/>
                  </a:lnTo>
                </a:path>
              </a:pathLst>
            </a:custGeom>
            <a:ln w="35231" cap="flat">
              <a:solidFill>
                <a:srgbClr val="BEBEBE">
                  <a:alpha val="69803"/>
                </a:srgbClr>
              </a:solidFill>
              <a:prstDash val="solid"/>
              <a:round/>
            </a:ln>
          </p:spPr>
          <p:txBody>
            <a:bodyPr/>
            <a:lstStyle/>
            <a:p/>
          </p:txBody>
        </p:sp>
        <p:sp>
          <p:nvSpPr>
            <p:cNvPr id="2283" name="pl2283"/>
            <p:cNvSpPr/>
            <p:nvPr/>
          </p:nvSpPr>
          <p:spPr>
            <a:xfrm>
              <a:off x="7796684" y="4706501"/>
              <a:ext cx="1216881" cy="74993"/>
            </a:xfrm>
            <a:custGeom>
              <a:avLst/>
              <a:pathLst>
                <a:path w="1216881" h="74993">
                  <a:moveTo>
                    <a:pt x="0" y="27270"/>
                  </a:moveTo>
                  <a:lnTo>
                    <a:pt x="243376" y="74993"/>
                  </a:lnTo>
                  <a:lnTo>
                    <a:pt x="486752" y="40905"/>
                  </a:lnTo>
                  <a:lnTo>
                    <a:pt x="730129" y="0"/>
                  </a:lnTo>
                  <a:lnTo>
                    <a:pt x="973505" y="20452"/>
                  </a:lnTo>
                  <a:lnTo>
                    <a:pt x="1216881" y="40905"/>
                  </a:lnTo>
                </a:path>
              </a:pathLst>
            </a:custGeom>
            <a:ln w="35231" cap="flat">
              <a:solidFill>
                <a:srgbClr val="BEBEBE">
                  <a:alpha val="69803"/>
                </a:srgbClr>
              </a:solidFill>
              <a:prstDash val="solid"/>
              <a:round/>
            </a:ln>
          </p:spPr>
          <p:txBody>
            <a:bodyPr/>
            <a:lstStyle/>
            <a:p/>
          </p:txBody>
        </p:sp>
        <p:sp>
          <p:nvSpPr>
            <p:cNvPr id="2284" name="pl2284"/>
            <p:cNvSpPr/>
            <p:nvPr/>
          </p:nvSpPr>
          <p:spPr>
            <a:xfrm>
              <a:off x="7796684" y="4665595"/>
              <a:ext cx="1216881" cy="177256"/>
            </a:xfrm>
            <a:custGeom>
              <a:avLst/>
              <a:pathLst>
                <a:path w="1216881" h="177256">
                  <a:moveTo>
                    <a:pt x="0" y="95445"/>
                  </a:moveTo>
                  <a:lnTo>
                    <a:pt x="243376" y="102263"/>
                  </a:lnTo>
                  <a:lnTo>
                    <a:pt x="486752" y="177256"/>
                  </a:lnTo>
                  <a:lnTo>
                    <a:pt x="730129" y="0"/>
                  </a:lnTo>
                  <a:lnTo>
                    <a:pt x="973505" y="115898"/>
                  </a:lnTo>
                  <a:lnTo>
                    <a:pt x="1216881" y="115898"/>
                  </a:lnTo>
                </a:path>
              </a:pathLst>
            </a:custGeom>
            <a:ln w="35231" cap="flat">
              <a:solidFill>
                <a:srgbClr val="BEBEBE">
                  <a:alpha val="69803"/>
                </a:srgbClr>
              </a:solidFill>
              <a:prstDash val="solid"/>
              <a:round/>
            </a:ln>
          </p:spPr>
          <p:txBody>
            <a:bodyPr/>
            <a:lstStyle/>
            <a:p/>
          </p:txBody>
        </p:sp>
        <p:sp>
          <p:nvSpPr>
            <p:cNvPr id="2285" name="pl2285"/>
            <p:cNvSpPr/>
            <p:nvPr/>
          </p:nvSpPr>
          <p:spPr>
            <a:xfrm>
              <a:off x="7796684" y="4665595"/>
              <a:ext cx="1216881" cy="136351"/>
            </a:xfrm>
            <a:custGeom>
              <a:avLst/>
              <a:pathLst>
                <a:path w="1216881" h="136351">
                  <a:moveTo>
                    <a:pt x="0" y="88628"/>
                  </a:moveTo>
                  <a:lnTo>
                    <a:pt x="243376" y="115898"/>
                  </a:lnTo>
                  <a:lnTo>
                    <a:pt x="486752" y="20452"/>
                  </a:lnTo>
                  <a:lnTo>
                    <a:pt x="730129" y="115898"/>
                  </a:lnTo>
                  <a:lnTo>
                    <a:pt x="973505" y="0"/>
                  </a:lnTo>
                  <a:lnTo>
                    <a:pt x="1216881" y="136351"/>
                  </a:lnTo>
                </a:path>
              </a:pathLst>
            </a:custGeom>
            <a:ln w="35231" cap="flat">
              <a:solidFill>
                <a:srgbClr val="BEBEBE">
                  <a:alpha val="69803"/>
                </a:srgbClr>
              </a:solidFill>
              <a:prstDash val="solid"/>
              <a:round/>
            </a:ln>
          </p:spPr>
          <p:txBody>
            <a:bodyPr/>
            <a:lstStyle/>
            <a:p/>
          </p:txBody>
        </p:sp>
        <p:sp>
          <p:nvSpPr>
            <p:cNvPr id="2286" name="pl2286"/>
            <p:cNvSpPr/>
            <p:nvPr/>
          </p:nvSpPr>
          <p:spPr>
            <a:xfrm>
              <a:off x="7796684" y="4665595"/>
              <a:ext cx="1216881" cy="149986"/>
            </a:xfrm>
            <a:custGeom>
              <a:avLst/>
              <a:pathLst>
                <a:path w="1216881" h="149986">
                  <a:moveTo>
                    <a:pt x="0" y="34087"/>
                  </a:moveTo>
                  <a:lnTo>
                    <a:pt x="243376" y="88628"/>
                  </a:lnTo>
                  <a:lnTo>
                    <a:pt x="486752" y="149986"/>
                  </a:lnTo>
                  <a:lnTo>
                    <a:pt x="730129" y="0"/>
                  </a:lnTo>
                  <a:lnTo>
                    <a:pt x="973505" y="88628"/>
                  </a:lnTo>
                  <a:lnTo>
                    <a:pt x="1216881" y="40905"/>
                  </a:lnTo>
                </a:path>
              </a:pathLst>
            </a:custGeom>
            <a:ln w="35231" cap="flat">
              <a:solidFill>
                <a:srgbClr val="BEBEBE">
                  <a:alpha val="69803"/>
                </a:srgbClr>
              </a:solidFill>
              <a:prstDash val="solid"/>
              <a:round/>
            </a:ln>
          </p:spPr>
          <p:txBody>
            <a:bodyPr/>
            <a:lstStyle/>
            <a:p/>
          </p:txBody>
        </p:sp>
        <p:sp>
          <p:nvSpPr>
            <p:cNvPr id="2287" name="pl2287"/>
            <p:cNvSpPr/>
            <p:nvPr/>
          </p:nvSpPr>
          <p:spPr>
            <a:xfrm>
              <a:off x="7796684" y="4713318"/>
              <a:ext cx="1216881" cy="47722"/>
            </a:xfrm>
            <a:custGeom>
              <a:avLst/>
              <a:pathLst>
                <a:path w="1216881" h="47722">
                  <a:moveTo>
                    <a:pt x="0" y="34087"/>
                  </a:moveTo>
                  <a:lnTo>
                    <a:pt x="243376" y="27270"/>
                  </a:lnTo>
                  <a:lnTo>
                    <a:pt x="486752" y="0"/>
                  </a:lnTo>
                  <a:lnTo>
                    <a:pt x="730129" y="47722"/>
                  </a:lnTo>
                  <a:lnTo>
                    <a:pt x="973505" y="6817"/>
                  </a:lnTo>
                  <a:lnTo>
                    <a:pt x="1216881" y="27270"/>
                  </a:lnTo>
                </a:path>
              </a:pathLst>
            </a:custGeom>
            <a:ln w="35231" cap="flat">
              <a:solidFill>
                <a:srgbClr val="BEBEBE">
                  <a:alpha val="69803"/>
                </a:srgbClr>
              </a:solidFill>
              <a:prstDash val="solid"/>
              <a:round/>
            </a:ln>
          </p:spPr>
          <p:txBody>
            <a:bodyPr/>
            <a:lstStyle/>
            <a:p/>
          </p:txBody>
        </p:sp>
        <p:sp>
          <p:nvSpPr>
            <p:cNvPr id="2288" name="pl2288"/>
            <p:cNvSpPr/>
            <p:nvPr/>
          </p:nvSpPr>
          <p:spPr>
            <a:xfrm>
              <a:off x="7796684" y="4761041"/>
              <a:ext cx="1216881" cy="13635"/>
            </a:xfrm>
            <a:custGeom>
              <a:avLst/>
              <a:pathLst>
                <a:path w="1216881" h="13635">
                  <a:moveTo>
                    <a:pt x="0" y="13635"/>
                  </a:moveTo>
                  <a:lnTo>
                    <a:pt x="243376" y="13635"/>
                  </a:lnTo>
                  <a:lnTo>
                    <a:pt x="486752" y="13635"/>
                  </a:lnTo>
                  <a:lnTo>
                    <a:pt x="730129" y="0"/>
                  </a:lnTo>
                  <a:lnTo>
                    <a:pt x="973505" y="0"/>
                  </a:lnTo>
                  <a:lnTo>
                    <a:pt x="1216881" y="0"/>
                  </a:lnTo>
                </a:path>
              </a:pathLst>
            </a:custGeom>
            <a:ln w="35231" cap="flat">
              <a:solidFill>
                <a:srgbClr val="BEBEBE">
                  <a:alpha val="69803"/>
                </a:srgbClr>
              </a:solidFill>
              <a:prstDash val="solid"/>
              <a:round/>
            </a:ln>
          </p:spPr>
          <p:txBody>
            <a:bodyPr/>
            <a:lstStyle/>
            <a:p/>
          </p:txBody>
        </p:sp>
        <p:sp>
          <p:nvSpPr>
            <p:cNvPr id="2289" name="pl2289"/>
            <p:cNvSpPr/>
            <p:nvPr/>
          </p:nvSpPr>
          <p:spPr>
            <a:xfrm>
              <a:off x="7796684" y="4658778"/>
              <a:ext cx="1216881" cy="34087"/>
            </a:xfrm>
            <a:custGeom>
              <a:avLst/>
              <a:pathLst>
                <a:path w="1216881" h="34087">
                  <a:moveTo>
                    <a:pt x="0" y="0"/>
                  </a:moveTo>
                  <a:lnTo>
                    <a:pt x="243376" y="34087"/>
                  </a:lnTo>
                  <a:lnTo>
                    <a:pt x="486752" y="34087"/>
                  </a:lnTo>
                  <a:lnTo>
                    <a:pt x="730129" y="34087"/>
                  </a:lnTo>
                  <a:lnTo>
                    <a:pt x="973505" y="34087"/>
                  </a:lnTo>
                  <a:lnTo>
                    <a:pt x="1216881" y="34087"/>
                  </a:lnTo>
                </a:path>
              </a:pathLst>
            </a:custGeom>
            <a:ln w="35231" cap="flat">
              <a:solidFill>
                <a:srgbClr val="BEBEBE">
                  <a:alpha val="69803"/>
                </a:srgbClr>
              </a:solidFill>
              <a:prstDash val="solid"/>
              <a:round/>
            </a:ln>
          </p:spPr>
          <p:txBody>
            <a:bodyPr/>
            <a:lstStyle/>
            <a:p/>
          </p:txBody>
        </p:sp>
        <p:sp>
          <p:nvSpPr>
            <p:cNvPr id="2290" name="pl2290"/>
            <p:cNvSpPr/>
            <p:nvPr/>
          </p:nvSpPr>
          <p:spPr>
            <a:xfrm>
              <a:off x="7796684" y="4754223"/>
              <a:ext cx="1216881" cy="54540"/>
            </a:xfrm>
            <a:custGeom>
              <a:avLst/>
              <a:pathLst>
                <a:path w="1216881" h="54540">
                  <a:moveTo>
                    <a:pt x="0" y="13635"/>
                  </a:moveTo>
                  <a:lnTo>
                    <a:pt x="243376" y="27270"/>
                  </a:lnTo>
                  <a:lnTo>
                    <a:pt x="486752" y="0"/>
                  </a:lnTo>
                  <a:lnTo>
                    <a:pt x="730129" y="20452"/>
                  </a:lnTo>
                  <a:lnTo>
                    <a:pt x="973505" y="0"/>
                  </a:lnTo>
                  <a:lnTo>
                    <a:pt x="1216881" y="54540"/>
                  </a:lnTo>
                </a:path>
              </a:pathLst>
            </a:custGeom>
            <a:ln w="35231" cap="flat">
              <a:solidFill>
                <a:srgbClr val="BEBEBE">
                  <a:alpha val="69803"/>
                </a:srgbClr>
              </a:solidFill>
              <a:prstDash val="solid"/>
              <a:round/>
            </a:ln>
          </p:spPr>
          <p:txBody>
            <a:bodyPr/>
            <a:lstStyle/>
            <a:p/>
          </p:txBody>
        </p:sp>
        <p:sp>
          <p:nvSpPr>
            <p:cNvPr id="2291" name="pl2291"/>
            <p:cNvSpPr/>
            <p:nvPr/>
          </p:nvSpPr>
          <p:spPr>
            <a:xfrm>
              <a:off x="7796684" y="4713318"/>
              <a:ext cx="1216881" cy="47722"/>
            </a:xfrm>
            <a:custGeom>
              <a:avLst/>
              <a:pathLst>
                <a:path w="1216881" h="47722">
                  <a:moveTo>
                    <a:pt x="0" y="0"/>
                  </a:moveTo>
                  <a:lnTo>
                    <a:pt x="243376" y="47722"/>
                  </a:lnTo>
                  <a:lnTo>
                    <a:pt x="486752" y="40905"/>
                  </a:lnTo>
                  <a:lnTo>
                    <a:pt x="730129" y="34087"/>
                  </a:lnTo>
                  <a:lnTo>
                    <a:pt x="973505" y="13635"/>
                  </a:lnTo>
                  <a:lnTo>
                    <a:pt x="1216881" y="34087"/>
                  </a:lnTo>
                </a:path>
              </a:pathLst>
            </a:custGeom>
            <a:ln w="35231" cap="flat">
              <a:solidFill>
                <a:srgbClr val="BEBEBE">
                  <a:alpha val="69803"/>
                </a:srgbClr>
              </a:solidFill>
              <a:prstDash val="solid"/>
              <a:round/>
            </a:ln>
          </p:spPr>
          <p:txBody>
            <a:bodyPr/>
            <a:lstStyle/>
            <a:p/>
          </p:txBody>
        </p:sp>
        <p:sp>
          <p:nvSpPr>
            <p:cNvPr id="2292" name="pl2292"/>
            <p:cNvSpPr/>
            <p:nvPr/>
          </p:nvSpPr>
          <p:spPr>
            <a:xfrm>
              <a:off x="7796684" y="4679230"/>
              <a:ext cx="1216881" cy="231796"/>
            </a:xfrm>
            <a:custGeom>
              <a:avLst/>
              <a:pathLst>
                <a:path w="1216881" h="231796">
                  <a:moveTo>
                    <a:pt x="0" y="156803"/>
                  </a:moveTo>
                  <a:lnTo>
                    <a:pt x="243376" y="13635"/>
                  </a:lnTo>
                  <a:lnTo>
                    <a:pt x="486752" y="231796"/>
                  </a:lnTo>
                  <a:lnTo>
                    <a:pt x="730129" y="231796"/>
                  </a:lnTo>
                  <a:lnTo>
                    <a:pt x="973505" y="47722"/>
                  </a:lnTo>
                  <a:lnTo>
                    <a:pt x="1216881" y="0"/>
                  </a:lnTo>
                </a:path>
              </a:pathLst>
            </a:custGeom>
            <a:ln w="35231" cap="flat">
              <a:solidFill>
                <a:srgbClr val="BEBEBE">
                  <a:alpha val="69803"/>
                </a:srgbClr>
              </a:solidFill>
              <a:prstDash val="solid"/>
              <a:round/>
            </a:ln>
          </p:spPr>
          <p:txBody>
            <a:bodyPr/>
            <a:lstStyle/>
            <a:p/>
          </p:txBody>
        </p:sp>
        <p:sp>
          <p:nvSpPr>
            <p:cNvPr id="2293" name="pl2293"/>
            <p:cNvSpPr/>
            <p:nvPr/>
          </p:nvSpPr>
          <p:spPr>
            <a:xfrm>
              <a:off x="7796684" y="4740588"/>
              <a:ext cx="1216881" cy="61357"/>
            </a:xfrm>
            <a:custGeom>
              <a:avLst/>
              <a:pathLst>
                <a:path w="1216881" h="61357">
                  <a:moveTo>
                    <a:pt x="0" y="40905"/>
                  </a:moveTo>
                  <a:lnTo>
                    <a:pt x="243376" y="40905"/>
                  </a:lnTo>
                  <a:lnTo>
                    <a:pt x="486752" y="61357"/>
                  </a:lnTo>
                  <a:lnTo>
                    <a:pt x="730129" y="0"/>
                  </a:lnTo>
                  <a:lnTo>
                    <a:pt x="973505" y="34087"/>
                  </a:lnTo>
                  <a:lnTo>
                    <a:pt x="1216881" y="13635"/>
                  </a:lnTo>
                </a:path>
              </a:pathLst>
            </a:custGeom>
            <a:ln w="35231" cap="flat">
              <a:solidFill>
                <a:srgbClr val="BEBEBE">
                  <a:alpha val="69803"/>
                </a:srgbClr>
              </a:solidFill>
              <a:prstDash val="solid"/>
              <a:round/>
            </a:ln>
          </p:spPr>
          <p:txBody>
            <a:bodyPr/>
            <a:lstStyle/>
            <a:p/>
          </p:txBody>
        </p:sp>
        <p:sp>
          <p:nvSpPr>
            <p:cNvPr id="2294" name="pl2294"/>
            <p:cNvSpPr/>
            <p:nvPr/>
          </p:nvSpPr>
          <p:spPr>
            <a:xfrm>
              <a:off x="7796684" y="4686048"/>
              <a:ext cx="1216881" cy="102263"/>
            </a:xfrm>
            <a:custGeom>
              <a:avLst/>
              <a:pathLst>
                <a:path w="1216881" h="102263">
                  <a:moveTo>
                    <a:pt x="0" y="102263"/>
                  </a:moveTo>
                  <a:lnTo>
                    <a:pt x="243376" y="95445"/>
                  </a:lnTo>
                  <a:lnTo>
                    <a:pt x="486752" y="0"/>
                  </a:lnTo>
                  <a:lnTo>
                    <a:pt x="730129" y="54540"/>
                  </a:lnTo>
                  <a:lnTo>
                    <a:pt x="973505" y="20452"/>
                  </a:lnTo>
                  <a:lnTo>
                    <a:pt x="1216881" y="20452"/>
                  </a:lnTo>
                </a:path>
              </a:pathLst>
            </a:custGeom>
            <a:ln w="35231" cap="flat">
              <a:solidFill>
                <a:srgbClr val="BEBEBE">
                  <a:alpha val="69803"/>
                </a:srgbClr>
              </a:solidFill>
              <a:prstDash val="solid"/>
              <a:round/>
            </a:ln>
          </p:spPr>
          <p:txBody>
            <a:bodyPr/>
            <a:lstStyle/>
            <a:p/>
          </p:txBody>
        </p:sp>
        <p:sp>
          <p:nvSpPr>
            <p:cNvPr id="2295" name="pl2295"/>
            <p:cNvSpPr/>
            <p:nvPr/>
          </p:nvSpPr>
          <p:spPr>
            <a:xfrm>
              <a:off x="7796684" y="4549697"/>
              <a:ext cx="1216881" cy="265884"/>
            </a:xfrm>
            <a:custGeom>
              <a:avLst/>
              <a:pathLst>
                <a:path w="1216881" h="265884">
                  <a:moveTo>
                    <a:pt x="0" y="245431"/>
                  </a:moveTo>
                  <a:lnTo>
                    <a:pt x="243376" y="224979"/>
                  </a:lnTo>
                  <a:lnTo>
                    <a:pt x="486752" y="197709"/>
                  </a:lnTo>
                  <a:lnTo>
                    <a:pt x="730129" y="136351"/>
                  </a:lnTo>
                  <a:lnTo>
                    <a:pt x="973505" y="0"/>
                  </a:lnTo>
                  <a:lnTo>
                    <a:pt x="1216881" y="265884"/>
                  </a:lnTo>
                </a:path>
              </a:pathLst>
            </a:custGeom>
            <a:ln w="35231" cap="flat">
              <a:solidFill>
                <a:srgbClr val="BEBEBE">
                  <a:alpha val="69803"/>
                </a:srgbClr>
              </a:solidFill>
              <a:prstDash val="solid"/>
              <a:round/>
            </a:ln>
          </p:spPr>
          <p:txBody>
            <a:bodyPr/>
            <a:lstStyle/>
            <a:p/>
          </p:txBody>
        </p:sp>
        <p:sp>
          <p:nvSpPr>
            <p:cNvPr id="2296" name="pl2296"/>
            <p:cNvSpPr/>
            <p:nvPr/>
          </p:nvSpPr>
          <p:spPr>
            <a:xfrm>
              <a:off x="7796684" y="4645143"/>
              <a:ext cx="1216881" cy="74993"/>
            </a:xfrm>
            <a:custGeom>
              <a:avLst/>
              <a:pathLst>
                <a:path w="1216881" h="74993">
                  <a:moveTo>
                    <a:pt x="0" y="61357"/>
                  </a:moveTo>
                  <a:lnTo>
                    <a:pt x="243376" y="54540"/>
                  </a:lnTo>
                  <a:lnTo>
                    <a:pt x="486752" y="20452"/>
                  </a:lnTo>
                  <a:lnTo>
                    <a:pt x="730129" y="47722"/>
                  </a:lnTo>
                  <a:lnTo>
                    <a:pt x="973505" y="0"/>
                  </a:lnTo>
                  <a:lnTo>
                    <a:pt x="1216881" y="74993"/>
                  </a:lnTo>
                </a:path>
              </a:pathLst>
            </a:custGeom>
            <a:ln w="35231" cap="flat">
              <a:solidFill>
                <a:srgbClr val="BEBEBE">
                  <a:alpha val="69803"/>
                </a:srgbClr>
              </a:solidFill>
              <a:prstDash val="solid"/>
              <a:round/>
            </a:ln>
          </p:spPr>
          <p:txBody>
            <a:bodyPr/>
            <a:lstStyle/>
            <a:p/>
          </p:txBody>
        </p:sp>
        <p:sp>
          <p:nvSpPr>
            <p:cNvPr id="2297" name="pl2297"/>
            <p:cNvSpPr/>
            <p:nvPr/>
          </p:nvSpPr>
          <p:spPr>
            <a:xfrm>
              <a:off x="7796684" y="4754223"/>
              <a:ext cx="1216881" cy="20452"/>
            </a:xfrm>
            <a:custGeom>
              <a:avLst/>
              <a:pathLst>
                <a:path w="1216881" h="20452">
                  <a:moveTo>
                    <a:pt x="0" y="6817"/>
                  </a:moveTo>
                  <a:lnTo>
                    <a:pt x="243376" y="20452"/>
                  </a:lnTo>
                  <a:lnTo>
                    <a:pt x="486752" y="0"/>
                  </a:lnTo>
                  <a:lnTo>
                    <a:pt x="730129" y="20452"/>
                  </a:lnTo>
                  <a:lnTo>
                    <a:pt x="973505" y="20452"/>
                  </a:lnTo>
                  <a:lnTo>
                    <a:pt x="1216881" y="6817"/>
                  </a:lnTo>
                </a:path>
              </a:pathLst>
            </a:custGeom>
            <a:ln w="35231" cap="flat">
              <a:solidFill>
                <a:srgbClr val="BEBEBE">
                  <a:alpha val="69803"/>
                </a:srgbClr>
              </a:solidFill>
              <a:prstDash val="solid"/>
              <a:round/>
            </a:ln>
          </p:spPr>
          <p:txBody>
            <a:bodyPr/>
            <a:lstStyle/>
            <a:p/>
          </p:txBody>
        </p:sp>
        <p:sp>
          <p:nvSpPr>
            <p:cNvPr id="2298" name="pl2298"/>
            <p:cNvSpPr/>
            <p:nvPr/>
          </p:nvSpPr>
          <p:spPr>
            <a:xfrm>
              <a:off x="7796684" y="4692865"/>
              <a:ext cx="1216881" cy="81810"/>
            </a:xfrm>
            <a:custGeom>
              <a:avLst/>
              <a:pathLst>
                <a:path w="1216881" h="81810">
                  <a:moveTo>
                    <a:pt x="0" y="0"/>
                  </a:moveTo>
                  <a:lnTo>
                    <a:pt x="243376" y="68175"/>
                  </a:lnTo>
                  <a:lnTo>
                    <a:pt x="486752" y="81810"/>
                  </a:lnTo>
                  <a:lnTo>
                    <a:pt x="730129" y="0"/>
                  </a:lnTo>
                  <a:lnTo>
                    <a:pt x="973505" y="6817"/>
                  </a:lnTo>
                  <a:lnTo>
                    <a:pt x="1216881" y="13635"/>
                  </a:lnTo>
                </a:path>
              </a:pathLst>
            </a:custGeom>
            <a:ln w="35231" cap="flat">
              <a:solidFill>
                <a:srgbClr val="BEBEBE">
                  <a:alpha val="69803"/>
                </a:srgbClr>
              </a:solidFill>
              <a:prstDash val="solid"/>
              <a:round/>
            </a:ln>
          </p:spPr>
          <p:txBody>
            <a:bodyPr/>
            <a:lstStyle/>
            <a:p/>
          </p:txBody>
        </p:sp>
        <p:sp>
          <p:nvSpPr>
            <p:cNvPr id="2299" name="pl2299"/>
            <p:cNvSpPr/>
            <p:nvPr/>
          </p:nvSpPr>
          <p:spPr>
            <a:xfrm>
              <a:off x="7796684" y="472695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BEBEBE">
                  <a:alpha val="69803"/>
                </a:srgbClr>
              </a:solidFill>
              <a:prstDash val="solid"/>
              <a:round/>
            </a:ln>
          </p:spPr>
          <p:txBody>
            <a:bodyPr/>
            <a:lstStyle/>
            <a:p/>
          </p:txBody>
        </p:sp>
        <p:sp>
          <p:nvSpPr>
            <p:cNvPr id="2300" name="pl2300"/>
            <p:cNvSpPr/>
            <p:nvPr/>
          </p:nvSpPr>
          <p:spPr>
            <a:xfrm>
              <a:off x="7796684" y="4590602"/>
              <a:ext cx="1216881" cy="143168"/>
            </a:xfrm>
            <a:custGeom>
              <a:avLst/>
              <a:pathLst>
                <a:path w="1216881" h="143168">
                  <a:moveTo>
                    <a:pt x="0" y="143168"/>
                  </a:moveTo>
                  <a:lnTo>
                    <a:pt x="243376" y="47722"/>
                  </a:lnTo>
                  <a:lnTo>
                    <a:pt x="486752" y="20452"/>
                  </a:lnTo>
                  <a:lnTo>
                    <a:pt x="730129" y="0"/>
                  </a:lnTo>
                  <a:lnTo>
                    <a:pt x="973505" y="115898"/>
                  </a:lnTo>
                  <a:lnTo>
                    <a:pt x="1216881" y="102263"/>
                  </a:lnTo>
                </a:path>
              </a:pathLst>
            </a:custGeom>
            <a:ln w="35231" cap="flat">
              <a:solidFill>
                <a:srgbClr val="BEBEBE">
                  <a:alpha val="69803"/>
                </a:srgbClr>
              </a:solidFill>
              <a:prstDash val="solid"/>
              <a:round/>
            </a:ln>
          </p:spPr>
          <p:txBody>
            <a:bodyPr/>
            <a:lstStyle/>
            <a:p/>
          </p:txBody>
        </p:sp>
        <p:sp>
          <p:nvSpPr>
            <p:cNvPr id="2301" name="pl2301"/>
            <p:cNvSpPr/>
            <p:nvPr/>
          </p:nvSpPr>
          <p:spPr>
            <a:xfrm>
              <a:off x="7796684" y="4720136"/>
              <a:ext cx="1216881" cy="74993"/>
            </a:xfrm>
            <a:custGeom>
              <a:avLst/>
              <a:pathLst>
                <a:path w="1216881" h="74993">
                  <a:moveTo>
                    <a:pt x="0" y="0"/>
                  </a:moveTo>
                  <a:lnTo>
                    <a:pt x="243376" y="74993"/>
                  </a:lnTo>
                  <a:lnTo>
                    <a:pt x="486752" y="13635"/>
                  </a:lnTo>
                  <a:lnTo>
                    <a:pt x="730129" y="47722"/>
                  </a:lnTo>
                  <a:lnTo>
                    <a:pt x="973505" y="27270"/>
                  </a:lnTo>
                  <a:lnTo>
                    <a:pt x="1216881" y="0"/>
                  </a:lnTo>
                </a:path>
              </a:pathLst>
            </a:custGeom>
            <a:ln w="35231" cap="flat">
              <a:solidFill>
                <a:srgbClr val="BEBEBE">
                  <a:alpha val="69803"/>
                </a:srgbClr>
              </a:solidFill>
              <a:prstDash val="solid"/>
              <a:round/>
            </a:ln>
          </p:spPr>
          <p:txBody>
            <a:bodyPr/>
            <a:lstStyle/>
            <a:p/>
          </p:txBody>
        </p:sp>
        <p:sp>
          <p:nvSpPr>
            <p:cNvPr id="2302" name="pl2302"/>
            <p:cNvSpPr/>
            <p:nvPr/>
          </p:nvSpPr>
          <p:spPr>
            <a:xfrm>
              <a:off x="7796684" y="4733771"/>
              <a:ext cx="1216881" cy="13635"/>
            </a:xfrm>
            <a:custGeom>
              <a:avLst/>
              <a:pathLst>
                <a:path w="1216881" h="13635">
                  <a:moveTo>
                    <a:pt x="0" y="13635"/>
                  </a:moveTo>
                  <a:lnTo>
                    <a:pt x="243376" y="0"/>
                  </a:lnTo>
                  <a:lnTo>
                    <a:pt x="486752" y="6817"/>
                  </a:lnTo>
                  <a:lnTo>
                    <a:pt x="730129" y="13635"/>
                  </a:lnTo>
                  <a:lnTo>
                    <a:pt x="973505" y="6817"/>
                  </a:lnTo>
                  <a:lnTo>
                    <a:pt x="1216881" y="6817"/>
                  </a:lnTo>
                </a:path>
              </a:pathLst>
            </a:custGeom>
            <a:ln w="35231" cap="flat">
              <a:solidFill>
                <a:srgbClr val="BEBEBE">
                  <a:alpha val="69803"/>
                </a:srgbClr>
              </a:solidFill>
              <a:prstDash val="solid"/>
              <a:round/>
            </a:ln>
          </p:spPr>
          <p:txBody>
            <a:bodyPr/>
            <a:lstStyle/>
            <a:p/>
          </p:txBody>
        </p:sp>
        <p:sp>
          <p:nvSpPr>
            <p:cNvPr id="2303" name="pl2303"/>
            <p:cNvSpPr/>
            <p:nvPr/>
          </p:nvSpPr>
          <p:spPr>
            <a:xfrm>
              <a:off x="7796684" y="4747406"/>
              <a:ext cx="1216881" cy="40905"/>
            </a:xfrm>
            <a:custGeom>
              <a:avLst/>
              <a:pathLst>
                <a:path w="1216881" h="40905">
                  <a:moveTo>
                    <a:pt x="0" y="40905"/>
                  </a:moveTo>
                  <a:lnTo>
                    <a:pt x="243376" y="13635"/>
                  </a:lnTo>
                  <a:lnTo>
                    <a:pt x="486752" y="13635"/>
                  </a:lnTo>
                  <a:lnTo>
                    <a:pt x="730129" y="0"/>
                  </a:lnTo>
                  <a:lnTo>
                    <a:pt x="973505" y="13635"/>
                  </a:lnTo>
                  <a:lnTo>
                    <a:pt x="1216881" y="20452"/>
                  </a:lnTo>
                </a:path>
              </a:pathLst>
            </a:custGeom>
            <a:ln w="35231" cap="flat">
              <a:solidFill>
                <a:srgbClr val="BEBEBE">
                  <a:alpha val="69803"/>
                </a:srgbClr>
              </a:solidFill>
              <a:prstDash val="solid"/>
              <a:round/>
            </a:ln>
          </p:spPr>
          <p:txBody>
            <a:bodyPr/>
            <a:lstStyle/>
            <a:p/>
          </p:txBody>
        </p:sp>
        <p:sp>
          <p:nvSpPr>
            <p:cNvPr id="2304" name="pl2304"/>
            <p:cNvSpPr/>
            <p:nvPr/>
          </p:nvSpPr>
          <p:spPr>
            <a:xfrm>
              <a:off x="7796684" y="4699683"/>
              <a:ext cx="1216881" cy="143168"/>
            </a:xfrm>
            <a:custGeom>
              <a:avLst/>
              <a:pathLst>
                <a:path w="1216881" h="143168">
                  <a:moveTo>
                    <a:pt x="0" y="0"/>
                  </a:moveTo>
                  <a:lnTo>
                    <a:pt x="243376" y="143168"/>
                  </a:lnTo>
                  <a:lnTo>
                    <a:pt x="486752" y="109080"/>
                  </a:lnTo>
                  <a:lnTo>
                    <a:pt x="730129" y="34087"/>
                  </a:lnTo>
                  <a:lnTo>
                    <a:pt x="973505" y="34087"/>
                  </a:lnTo>
                  <a:lnTo>
                    <a:pt x="1216881" y="115898"/>
                  </a:lnTo>
                </a:path>
              </a:pathLst>
            </a:custGeom>
            <a:ln w="35231" cap="flat">
              <a:solidFill>
                <a:srgbClr val="BEBEBE">
                  <a:alpha val="69803"/>
                </a:srgbClr>
              </a:solidFill>
              <a:prstDash val="solid"/>
              <a:round/>
            </a:ln>
          </p:spPr>
          <p:txBody>
            <a:bodyPr/>
            <a:lstStyle/>
            <a:p/>
          </p:txBody>
        </p:sp>
        <p:sp>
          <p:nvSpPr>
            <p:cNvPr id="2305" name="pl2305"/>
            <p:cNvSpPr/>
            <p:nvPr/>
          </p:nvSpPr>
          <p:spPr>
            <a:xfrm>
              <a:off x="7796684" y="4733771"/>
              <a:ext cx="1216881" cy="40905"/>
            </a:xfrm>
            <a:custGeom>
              <a:avLst/>
              <a:pathLst>
                <a:path w="1216881" h="40905">
                  <a:moveTo>
                    <a:pt x="0" y="40905"/>
                  </a:moveTo>
                  <a:lnTo>
                    <a:pt x="243376" y="34087"/>
                  </a:lnTo>
                  <a:lnTo>
                    <a:pt x="486752" y="27270"/>
                  </a:lnTo>
                  <a:lnTo>
                    <a:pt x="730129" y="40905"/>
                  </a:lnTo>
                  <a:lnTo>
                    <a:pt x="973505" y="0"/>
                  </a:lnTo>
                  <a:lnTo>
                    <a:pt x="1216881" y="0"/>
                  </a:lnTo>
                </a:path>
              </a:pathLst>
            </a:custGeom>
            <a:ln w="20325" cap="flat">
              <a:solidFill>
                <a:srgbClr val="6B6B6B">
                  <a:alpha val="100000"/>
                </a:srgbClr>
              </a:solidFill>
              <a:prstDash val="solid"/>
              <a:round/>
            </a:ln>
          </p:spPr>
          <p:txBody>
            <a:bodyPr/>
            <a:lstStyle/>
            <a:p/>
          </p:txBody>
        </p:sp>
        <p:sp>
          <p:nvSpPr>
            <p:cNvPr id="2306" name="pl2306"/>
            <p:cNvSpPr/>
            <p:nvPr/>
          </p:nvSpPr>
          <p:spPr>
            <a:xfrm>
              <a:off x="7796684" y="472695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40651" cap="flat">
              <a:solidFill>
                <a:srgbClr val="000000">
                  <a:alpha val="100000"/>
                </a:srgbClr>
              </a:solidFill>
              <a:prstDash val="solid"/>
              <a:round/>
            </a:ln>
          </p:spPr>
          <p:txBody>
            <a:bodyPr/>
            <a:lstStyle/>
            <a:p/>
          </p:txBody>
        </p:sp>
        <p:sp>
          <p:nvSpPr>
            <p:cNvPr id="2307" name="pl2307"/>
            <p:cNvSpPr/>
            <p:nvPr/>
          </p:nvSpPr>
          <p:spPr>
            <a:xfrm>
              <a:off x="7796684" y="4726953"/>
              <a:ext cx="1216881" cy="68175"/>
            </a:xfrm>
            <a:custGeom>
              <a:avLst/>
              <a:pathLst>
                <a:path w="1216881" h="68175">
                  <a:moveTo>
                    <a:pt x="0" y="68175"/>
                  </a:moveTo>
                  <a:lnTo>
                    <a:pt x="243376" y="54540"/>
                  </a:lnTo>
                  <a:lnTo>
                    <a:pt x="486752" y="54540"/>
                  </a:lnTo>
                  <a:lnTo>
                    <a:pt x="730129" y="47722"/>
                  </a:lnTo>
                  <a:lnTo>
                    <a:pt x="973505" y="54540"/>
                  </a:lnTo>
                  <a:lnTo>
                    <a:pt x="1216881" y="0"/>
                  </a:lnTo>
                </a:path>
              </a:pathLst>
            </a:custGeom>
            <a:ln w="35231" cap="flat">
              <a:solidFill>
                <a:srgbClr val="F365E6">
                  <a:alpha val="100000"/>
                </a:srgbClr>
              </a:solidFill>
              <a:prstDash val="solid"/>
              <a:round/>
            </a:ln>
          </p:spPr>
          <p:txBody>
            <a:bodyPr/>
            <a:lstStyle/>
            <a:p/>
          </p:txBody>
        </p:sp>
        <p:sp>
          <p:nvSpPr>
            <p:cNvPr id="2308" name="pl2308"/>
            <p:cNvSpPr/>
            <p:nvPr/>
          </p:nvSpPr>
          <p:spPr>
            <a:xfrm>
              <a:off x="7735840" y="4781494"/>
              <a:ext cx="1338570" cy="0"/>
            </a:xfrm>
            <a:custGeom>
              <a:avLst/>
              <a:pathLst>
                <a:path w="1338570" h="0">
                  <a:moveTo>
                    <a:pt x="0" y="0"/>
                  </a:moveTo>
                  <a:lnTo>
                    <a:pt x="1338570" y="0"/>
                  </a:lnTo>
                  <a:lnTo>
                    <a:pt x="1338570" y="0"/>
                  </a:lnTo>
                </a:path>
              </a:pathLst>
            </a:custGeom>
            <a:ln w="13550" cap="flat">
              <a:solidFill>
                <a:srgbClr val="000000">
                  <a:alpha val="100000"/>
                </a:srgbClr>
              </a:solidFill>
              <a:prstDash val="dash"/>
              <a:round/>
            </a:ln>
          </p:spPr>
          <p:txBody>
            <a:bodyPr/>
            <a:lstStyle/>
            <a:p/>
          </p:txBody>
        </p:sp>
        <p:sp>
          <p:nvSpPr>
            <p:cNvPr id="2309" name="tx2309"/>
            <p:cNvSpPr/>
            <p:nvPr/>
          </p:nvSpPr>
          <p:spPr>
            <a:xfrm>
              <a:off x="7748490" y="463185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310" name="tx2310"/>
            <p:cNvSpPr/>
            <p:nvPr/>
          </p:nvSpPr>
          <p:spPr>
            <a:xfrm>
              <a:off x="8009916" y="46168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311" name="tx2311"/>
            <p:cNvSpPr/>
            <p:nvPr/>
          </p:nvSpPr>
          <p:spPr>
            <a:xfrm>
              <a:off x="8253292" y="46168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312" name="tx2312"/>
            <p:cNvSpPr/>
            <p:nvPr/>
          </p:nvSpPr>
          <p:spPr>
            <a:xfrm>
              <a:off x="8496669" y="46114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313" name="tx2313"/>
            <p:cNvSpPr/>
            <p:nvPr/>
          </p:nvSpPr>
          <p:spPr>
            <a:xfrm>
              <a:off x="8740045" y="46168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2314" name="tx2314"/>
            <p:cNvSpPr/>
            <p:nvPr/>
          </p:nvSpPr>
          <p:spPr>
            <a:xfrm>
              <a:off x="8983422" y="45623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2315" name="rc2315"/>
            <p:cNvSpPr/>
            <p:nvPr/>
          </p:nvSpPr>
          <p:spPr>
            <a:xfrm>
              <a:off x="695044" y="5007205"/>
              <a:ext cx="1338570" cy="214862"/>
            </a:xfrm>
            <a:prstGeom prst="rect">
              <a:avLst/>
            </a:prstGeom>
            <a:solidFill>
              <a:srgbClr val="D9D9D9">
                <a:alpha val="100000"/>
              </a:srgbClr>
            </a:solidFill>
          </p:spPr>
          <p:txBody>
            <a:bodyPr/>
            <a:lstStyle/>
            <a:p/>
          </p:txBody>
        </p:sp>
        <p:sp>
          <p:nvSpPr>
            <p:cNvPr id="2316" name="tx2316"/>
            <p:cNvSpPr/>
            <p:nvPr/>
          </p:nvSpPr>
          <p:spPr>
            <a:xfrm>
              <a:off x="1125175" y="5071907"/>
              <a:ext cx="478308"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Suriname</a:t>
              </a:r>
            </a:p>
          </p:txBody>
        </p:sp>
        <p:sp>
          <p:nvSpPr>
            <p:cNvPr id="2317" name="rc2317"/>
            <p:cNvSpPr/>
            <p:nvPr/>
          </p:nvSpPr>
          <p:spPr>
            <a:xfrm>
              <a:off x="2103203" y="5007205"/>
              <a:ext cx="1338570" cy="214862"/>
            </a:xfrm>
            <a:prstGeom prst="rect">
              <a:avLst/>
            </a:prstGeom>
            <a:solidFill>
              <a:srgbClr val="D9D9D9">
                <a:alpha val="100000"/>
              </a:srgbClr>
            </a:solidFill>
          </p:spPr>
          <p:txBody>
            <a:bodyPr/>
            <a:lstStyle/>
            <a:p/>
          </p:txBody>
        </p:sp>
        <p:sp>
          <p:nvSpPr>
            <p:cNvPr id="2318" name="tx2318"/>
            <p:cNvSpPr/>
            <p:nvPr/>
          </p:nvSpPr>
          <p:spPr>
            <a:xfrm>
              <a:off x="2256799" y="5051116"/>
              <a:ext cx="1031378"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Trinidad and Tobago</a:t>
              </a:r>
            </a:p>
          </p:txBody>
        </p:sp>
        <p:sp>
          <p:nvSpPr>
            <p:cNvPr id="2319" name="rc2319"/>
            <p:cNvSpPr/>
            <p:nvPr/>
          </p:nvSpPr>
          <p:spPr>
            <a:xfrm>
              <a:off x="3511363" y="5007205"/>
              <a:ext cx="1338570" cy="214862"/>
            </a:xfrm>
            <a:prstGeom prst="rect">
              <a:avLst/>
            </a:prstGeom>
            <a:solidFill>
              <a:srgbClr val="D9D9D9">
                <a:alpha val="100000"/>
              </a:srgbClr>
            </a:solidFill>
          </p:spPr>
          <p:txBody>
            <a:bodyPr/>
            <a:lstStyle/>
            <a:p/>
          </p:txBody>
        </p:sp>
        <p:sp>
          <p:nvSpPr>
            <p:cNvPr id="2320" name="tx2320"/>
            <p:cNvSpPr/>
            <p:nvPr/>
          </p:nvSpPr>
          <p:spPr>
            <a:xfrm>
              <a:off x="3845177" y="5071907"/>
              <a:ext cx="670941"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United States</a:t>
              </a:r>
            </a:p>
          </p:txBody>
        </p:sp>
        <p:sp>
          <p:nvSpPr>
            <p:cNvPr id="2321" name="rc2321"/>
            <p:cNvSpPr/>
            <p:nvPr/>
          </p:nvSpPr>
          <p:spPr>
            <a:xfrm>
              <a:off x="4919522" y="5007205"/>
              <a:ext cx="1338570" cy="214862"/>
            </a:xfrm>
            <a:prstGeom prst="rect">
              <a:avLst/>
            </a:prstGeom>
            <a:solidFill>
              <a:srgbClr val="D9D9D9">
                <a:alpha val="100000"/>
              </a:srgbClr>
            </a:solidFill>
          </p:spPr>
          <p:txBody>
            <a:bodyPr/>
            <a:lstStyle/>
            <a:p/>
          </p:txBody>
        </p:sp>
        <p:sp>
          <p:nvSpPr>
            <p:cNvPr id="2322" name="tx2322"/>
            <p:cNvSpPr/>
            <p:nvPr/>
          </p:nvSpPr>
          <p:spPr>
            <a:xfrm>
              <a:off x="5377593" y="5051116"/>
              <a:ext cx="422428"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Uruguay</a:t>
              </a:r>
            </a:p>
          </p:txBody>
        </p:sp>
        <p:sp>
          <p:nvSpPr>
            <p:cNvPr id="2323" name="rc2323"/>
            <p:cNvSpPr/>
            <p:nvPr/>
          </p:nvSpPr>
          <p:spPr>
            <a:xfrm>
              <a:off x="6327681" y="5007205"/>
              <a:ext cx="1338570" cy="214862"/>
            </a:xfrm>
            <a:prstGeom prst="rect">
              <a:avLst/>
            </a:prstGeom>
            <a:solidFill>
              <a:srgbClr val="D9D9D9">
                <a:alpha val="100000"/>
              </a:srgbClr>
            </a:solidFill>
          </p:spPr>
          <p:txBody>
            <a:bodyPr/>
            <a:lstStyle/>
            <a:p/>
          </p:txBody>
        </p:sp>
        <p:sp>
          <p:nvSpPr>
            <p:cNvPr id="2324" name="tx2324"/>
            <p:cNvSpPr/>
            <p:nvPr/>
          </p:nvSpPr>
          <p:spPr>
            <a:xfrm>
              <a:off x="6732873" y="5073326"/>
              <a:ext cx="52818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Venezuela</a:t>
              </a:r>
            </a:p>
          </p:txBody>
        </p:sp>
        <p:sp>
          <p:nvSpPr>
            <p:cNvPr id="2325" name="rc2325"/>
            <p:cNvSpPr/>
            <p:nvPr/>
          </p:nvSpPr>
          <p:spPr>
            <a:xfrm>
              <a:off x="695044" y="4137807"/>
              <a:ext cx="1338570" cy="214862"/>
            </a:xfrm>
            <a:prstGeom prst="rect">
              <a:avLst/>
            </a:prstGeom>
            <a:solidFill>
              <a:srgbClr val="D9D9D9">
                <a:alpha val="100000"/>
              </a:srgbClr>
            </a:solidFill>
          </p:spPr>
          <p:txBody>
            <a:bodyPr/>
            <a:lstStyle/>
            <a:p/>
          </p:txBody>
        </p:sp>
        <p:sp>
          <p:nvSpPr>
            <p:cNvPr id="2326" name="tx2326"/>
            <p:cNvSpPr/>
            <p:nvPr/>
          </p:nvSpPr>
          <p:spPr>
            <a:xfrm>
              <a:off x="1156198" y="4203929"/>
              <a:ext cx="41626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Panama</a:t>
              </a:r>
            </a:p>
          </p:txBody>
        </p:sp>
        <p:sp>
          <p:nvSpPr>
            <p:cNvPr id="2327" name="rc2327"/>
            <p:cNvSpPr/>
            <p:nvPr/>
          </p:nvSpPr>
          <p:spPr>
            <a:xfrm>
              <a:off x="2103203" y="4137807"/>
              <a:ext cx="1338570" cy="214862"/>
            </a:xfrm>
            <a:prstGeom prst="rect">
              <a:avLst/>
            </a:prstGeom>
            <a:solidFill>
              <a:srgbClr val="D9D9D9">
                <a:alpha val="100000"/>
              </a:srgbClr>
            </a:solidFill>
          </p:spPr>
          <p:txBody>
            <a:bodyPr/>
            <a:lstStyle/>
            <a:p/>
          </p:txBody>
        </p:sp>
        <p:sp>
          <p:nvSpPr>
            <p:cNvPr id="2328" name="tx2328"/>
            <p:cNvSpPr/>
            <p:nvPr/>
          </p:nvSpPr>
          <p:spPr>
            <a:xfrm>
              <a:off x="2533280" y="4181719"/>
              <a:ext cx="47841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Paraguay</a:t>
              </a:r>
            </a:p>
          </p:txBody>
        </p:sp>
        <p:sp>
          <p:nvSpPr>
            <p:cNvPr id="2329" name="rc2329"/>
            <p:cNvSpPr/>
            <p:nvPr/>
          </p:nvSpPr>
          <p:spPr>
            <a:xfrm>
              <a:off x="3511363" y="4137807"/>
              <a:ext cx="1338570" cy="214862"/>
            </a:xfrm>
            <a:prstGeom prst="rect">
              <a:avLst/>
            </a:prstGeom>
            <a:solidFill>
              <a:srgbClr val="D9D9D9">
                <a:alpha val="100000"/>
              </a:srgbClr>
            </a:solidFill>
          </p:spPr>
          <p:txBody>
            <a:bodyPr/>
            <a:lstStyle/>
            <a:p/>
          </p:txBody>
        </p:sp>
        <p:sp>
          <p:nvSpPr>
            <p:cNvPr id="2330" name="tx2330"/>
            <p:cNvSpPr/>
            <p:nvPr/>
          </p:nvSpPr>
          <p:spPr>
            <a:xfrm>
              <a:off x="4062612" y="4203929"/>
              <a:ext cx="23607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Peru</a:t>
              </a:r>
            </a:p>
          </p:txBody>
        </p:sp>
        <p:sp>
          <p:nvSpPr>
            <p:cNvPr id="2331" name="rc2331"/>
            <p:cNvSpPr/>
            <p:nvPr/>
          </p:nvSpPr>
          <p:spPr>
            <a:xfrm>
              <a:off x="4919522" y="4137807"/>
              <a:ext cx="1338570" cy="214862"/>
            </a:xfrm>
            <a:prstGeom prst="rect">
              <a:avLst/>
            </a:prstGeom>
            <a:solidFill>
              <a:srgbClr val="D9D9D9">
                <a:alpha val="100000"/>
              </a:srgbClr>
            </a:solidFill>
          </p:spPr>
          <p:txBody>
            <a:bodyPr/>
            <a:lstStyle/>
            <a:p/>
          </p:txBody>
        </p:sp>
        <p:sp>
          <p:nvSpPr>
            <p:cNvPr id="2332" name="tx2332"/>
            <p:cNvSpPr/>
            <p:nvPr/>
          </p:nvSpPr>
          <p:spPr>
            <a:xfrm>
              <a:off x="5073227" y="4202510"/>
              <a:ext cx="103116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Saint Kitts and Nevis</a:t>
              </a:r>
            </a:p>
          </p:txBody>
        </p:sp>
        <p:sp>
          <p:nvSpPr>
            <p:cNvPr id="2333" name="rc2333"/>
            <p:cNvSpPr/>
            <p:nvPr/>
          </p:nvSpPr>
          <p:spPr>
            <a:xfrm>
              <a:off x="6327681" y="4137807"/>
              <a:ext cx="1338570" cy="214862"/>
            </a:xfrm>
            <a:prstGeom prst="rect">
              <a:avLst/>
            </a:prstGeom>
            <a:solidFill>
              <a:srgbClr val="D9D9D9">
                <a:alpha val="100000"/>
              </a:srgbClr>
            </a:solidFill>
          </p:spPr>
          <p:txBody>
            <a:bodyPr/>
            <a:lstStyle/>
            <a:p/>
          </p:txBody>
        </p:sp>
        <p:sp>
          <p:nvSpPr>
            <p:cNvPr id="2334" name="tx2334"/>
            <p:cNvSpPr/>
            <p:nvPr/>
          </p:nvSpPr>
          <p:spPr>
            <a:xfrm>
              <a:off x="6720486" y="4202510"/>
              <a:ext cx="55296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Saint Lucia</a:t>
              </a:r>
            </a:p>
          </p:txBody>
        </p:sp>
        <p:sp>
          <p:nvSpPr>
            <p:cNvPr id="2335" name="rc2335"/>
            <p:cNvSpPr/>
            <p:nvPr/>
          </p:nvSpPr>
          <p:spPr>
            <a:xfrm>
              <a:off x="7735840" y="4137807"/>
              <a:ext cx="1338570" cy="214862"/>
            </a:xfrm>
            <a:prstGeom prst="rect">
              <a:avLst/>
            </a:prstGeom>
            <a:solidFill>
              <a:srgbClr val="D9D9D9">
                <a:alpha val="100000"/>
              </a:srgbClr>
            </a:solidFill>
          </p:spPr>
          <p:txBody>
            <a:bodyPr/>
            <a:lstStyle/>
            <a:p/>
          </p:txBody>
        </p:sp>
        <p:sp>
          <p:nvSpPr>
            <p:cNvPr id="2336" name="tx2336"/>
            <p:cNvSpPr/>
            <p:nvPr/>
          </p:nvSpPr>
          <p:spPr>
            <a:xfrm>
              <a:off x="7569463" y="4202510"/>
              <a:ext cx="1671324"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Saint Vincent and the Grenadines</a:t>
              </a:r>
            </a:p>
          </p:txBody>
        </p:sp>
        <p:sp>
          <p:nvSpPr>
            <p:cNvPr id="2337" name="rc2337"/>
            <p:cNvSpPr/>
            <p:nvPr/>
          </p:nvSpPr>
          <p:spPr>
            <a:xfrm>
              <a:off x="695044" y="3268410"/>
              <a:ext cx="1338570" cy="214862"/>
            </a:xfrm>
            <a:prstGeom prst="rect">
              <a:avLst/>
            </a:prstGeom>
            <a:solidFill>
              <a:srgbClr val="D9D9D9">
                <a:alpha val="100000"/>
              </a:srgbClr>
            </a:solidFill>
          </p:spPr>
          <p:txBody>
            <a:bodyPr/>
            <a:lstStyle/>
            <a:p/>
          </p:txBody>
        </p:sp>
        <p:sp>
          <p:nvSpPr>
            <p:cNvPr id="2338" name="tx2338"/>
            <p:cNvSpPr/>
            <p:nvPr/>
          </p:nvSpPr>
          <p:spPr>
            <a:xfrm>
              <a:off x="1168613" y="3310957"/>
              <a:ext cx="39143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Guyana</a:t>
              </a:r>
            </a:p>
          </p:txBody>
        </p:sp>
        <p:sp>
          <p:nvSpPr>
            <p:cNvPr id="2339" name="rc2339"/>
            <p:cNvSpPr/>
            <p:nvPr/>
          </p:nvSpPr>
          <p:spPr>
            <a:xfrm>
              <a:off x="2103203" y="3268410"/>
              <a:ext cx="1338570" cy="214862"/>
            </a:xfrm>
            <a:prstGeom prst="rect">
              <a:avLst/>
            </a:prstGeom>
            <a:solidFill>
              <a:srgbClr val="D9D9D9">
                <a:alpha val="100000"/>
              </a:srgbClr>
            </a:solidFill>
          </p:spPr>
          <p:txBody>
            <a:bodyPr/>
            <a:lstStyle/>
            <a:p/>
          </p:txBody>
        </p:sp>
        <p:sp>
          <p:nvSpPr>
            <p:cNvPr id="2340" name="tx2340"/>
            <p:cNvSpPr/>
            <p:nvPr/>
          </p:nvSpPr>
          <p:spPr>
            <a:xfrm>
              <a:off x="2660701" y="3334531"/>
              <a:ext cx="22357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Haiti</a:t>
              </a:r>
            </a:p>
          </p:txBody>
        </p:sp>
        <p:sp>
          <p:nvSpPr>
            <p:cNvPr id="2341" name="rc2341"/>
            <p:cNvSpPr/>
            <p:nvPr/>
          </p:nvSpPr>
          <p:spPr>
            <a:xfrm>
              <a:off x="3511363" y="3268410"/>
              <a:ext cx="1338570" cy="214862"/>
            </a:xfrm>
            <a:prstGeom prst="rect">
              <a:avLst/>
            </a:prstGeom>
            <a:solidFill>
              <a:srgbClr val="D9D9D9">
                <a:alpha val="100000"/>
              </a:srgbClr>
            </a:solidFill>
          </p:spPr>
          <p:txBody>
            <a:bodyPr/>
            <a:lstStyle/>
            <a:p/>
          </p:txBody>
        </p:sp>
        <p:sp>
          <p:nvSpPr>
            <p:cNvPr id="2342" name="tx2342"/>
            <p:cNvSpPr/>
            <p:nvPr/>
          </p:nvSpPr>
          <p:spPr>
            <a:xfrm>
              <a:off x="3938356" y="3334531"/>
              <a:ext cx="48458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Honduras</a:t>
              </a:r>
            </a:p>
          </p:txBody>
        </p:sp>
        <p:sp>
          <p:nvSpPr>
            <p:cNvPr id="2343" name="rc2343"/>
            <p:cNvSpPr/>
            <p:nvPr/>
          </p:nvSpPr>
          <p:spPr>
            <a:xfrm>
              <a:off x="4919522" y="3268410"/>
              <a:ext cx="1338570" cy="214862"/>
            </a:xfrm>
            <a:prstGeom prst="rect">
              <a:avLst/>
            </a:prstGeom>
            <a:solidFill>
              <a:srgbClr val="D9D9D9">
                <a:alpha val="100000"/>
              </a:srgbClr>
            </a:solidFill>
          </p:spPr>
          <p:txBody>
            <a:bodyPr/>
            <a:lstStyle/>
            <a:p/>
          </p:txBody>
        </p:sp>
        <p:sp>
          <p:nvSpPr>
            <p:cNvPr id="2344" name="tx2344"/>
            <p:cNvSpPr/>
            <p:nvPr/>
          </p:nvSpPr>
          <p:spPr>
            <a:xfrm>
              <a:off x="5380730" y="3334477"/>
              <a:ext cx="41615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Jamaica</a:t>
              </a:r>
            </a:p>
          </p:txBody>
        </p:sp>
        <p:sp>
          <p:nvSpPr>
            <p:cNvPr id="2345" name="rc2345"/>
            <p:cNvSpPr/>
            <p:nvPr/>
          </p:nvSpPr>
          <p:spPr>
            <a:xfrm>
              <a:off x="6327681" y="3268410"/>
              <a:ext cx="1338570" cy="214862"/>
            </a:xfrm>
            <a:prstGeom prst="rect">
              <a:avLst/>
            </a:prstGeom>
            <a:solidFill>
              <a:srgbClr val="D9D9D9">
                <a:alpha val="100000"/>
              </a:srgbClr>
            </a:solidFill>
          </p:spPr>
          <p:txBody>
            <a:bodyPr/>
            <a:lstStyle/>
            <a:p/>
          </p:txBody>
        </p:sp>
        <p:sp>
          <p:nvSpPr>
            <p:cNvPr id="2346" name="tx2346"/>
            <p:cNvSpPr/>
            <p:nvPr/>
          </p:nvSpPr>
          <p:spPr>
            <a:xfrm>
              <a:off x="6819967" y="3334531"/>
              <a:ext cx="353997"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Mexico</a:t>
              </a:r>
            </a:p>
          </p:txBody>
        </p:sp>
        <p:sp>
          <p:nvSpPr>
            <p:cNvPr id="2347" name="rc2347"/>
            <p:cNvSpPr/>
            <p:nvPr/>
          </p:nvSpPr>
          <p:spPr>
            <a:xfrm>
              <a:off x="7735840" y="3268410"/>
              <a:ext cx="1338570" cy="214862"/>
            </a:xfrm>
            <a:prstGeom prst="rect">
              <a:avLst/>
            </a:prstGeom>
            <a:solidFill>
              <a:srgbClr val="D9D9D9">
                <a:alpha val="100000"/>
              </a:srgbClr>
            </a:solidFill>
          </p:spPr>
          <p:txBody>
            <a:bodyPr/>
            <a:lstStyle/>
            <a:p/>
          </p:txBody>
        </p:sp>
        <p:sp>
          <p:nvSpPr>
            <p:cNvPr id="2348" name="tx2348"/>
            <p:cNvSpPr/>
            <p:nvPr/>
          </p:nvSpPr>
          <p:spPr>
            <a:xfrm>
              <a:off x="8150418" y="3312321"/>
              <a:ext cx="509413"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Nicaragua</a:t>
              </a:r>
            </a:p>
          </p:txBody>
        </p:sp>
        <p:sp>
          <p:nvSpPr>
            <p:cNvPr id="2349" name="rc2349"/>
            <p:cNvSpPr/>
            <p:nvPr/>
          </p:nvSpPr>
          <p:spPr>
            <a:xfrm>
              <a:off x="695044" y="2399012"/>
              <a:ext cx="1338570" cy="214862"/>
            </a:xfrm>
            <a:prstGeom prst="rect">
              <a:avLst/>
            </a:prstGeom>
            <a:solidFill>
              <a:srgbClr val="D9D9D9">
                <a:alpha val="100000"/>
              </a:srgbClr>
            </a:solidFill>
          </p:spPr>
          <p:txBody>
            <a:bodyPr/>
            <a:lstStyle/>
            <a:p/>
          </p:txBody>
        </p:sp>
        <p:sp>
          <p:nvSpPr>
            <p:cNvPr id="2350" name="tx2350"/>
            <p:cNvSpPr/>
            <p:nvPr/>
          </p:nvSpPr>
          <p:spPr>
            <a:xfrm>
              <a:off x="1131423" y="2465134"/>
              <a:ext cx="46581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Dominica</a:t>
              </a:r>
            </a:p>
          </p:txBody>
        </p:sp>
        <p:sp>
          <p:nvSpPr>
            <p:cNvPr id="2351" name="rc2351"/>
            <p:cNvSpPr/>
            <p:nvPr/>
          </p:nvSpPr>
          <p:spPr>
            <a:xfrm>
              <a:off x="2103203" y="2399012"/>
              <a:ext cx="1338570" cy="214862"/>
            </a:xfrm>
            <a:prstGeom prst="rect">
              <a:avLst/>
            </a:prstGeom>
            <a:solidFill>
              <a:srgbClr val="D9D9D9">
                <a:alpha val="100000"/>
              </a:srgbClr>
            </a:solidFill>
          </p:spPr>
          <p:txBody>
            <a:bodyPr/>
            <a:lstStyle/>
            <a:p/>
          </p:txBody>
        </p:sp>
        <p:sp>
          <p:nvSpPr>
            <p:cNvPr id="2352" name="tx2352"/>
            <p:cNvSpPr/>
            <p:nvPr/>
          </p:nvSpPr>
          <p:spPr>
            <a:xfrm>
              <a:off x="2275544" y="2444233"/>
              <a:ext cx="993889"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Dominican Republic</a:t>
              </a:r>
            </a:p>
          </p:txBody>
        </p:sp>
        <p:sp>
          <p:nvSpPr>
            <p:cNvPr id="2353" name="rc2353"/>
            <p:cNvSpPr/>
            <p:nvPr/>
          </p:nvSpPr>
          <p:spPr>
            <a:xfrm>
              <a:off x="3511363" y="2399012"/>
              <a:ext cx="1338570" cy="214862"/>
            </a:xfrm>
            <a:prstGeom prst="rect">
              <a:avLst/>
            </a:prstGeom>
            <a:solidFill>
              <a:srgbClr val="D9D9D9">
                <a:alpha val="100000"/>
              </a:srgbClr>
            </a:solidFill>
          </p:spPr>
          <p:txBody>
            <a:bodyPr/>
            <a:lstStyle/>
            <a:p/>
          </p:txBody>
        </p:sp>
        <p:sp>
          <p:nvSpPr>
            <p:cNvPr id="2354" name="tx2354"/>
            <p:cNvSpPr/>
            <p:nvPr/>
          </p:nvSpPr>
          <p:spPr>
            <a:xfrm>
              <a:off x="3972517" y="2465134"/>
              <a:ext cx="41626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Ecuador</a:t>
              </a:r>
            </a:p>
          </p:txBody>
        </p:sp>
        <p:sp>
          <p:nvSpPr>
            <p:cNvPr id="2355" name="rc2355"/>
            <p:cNvSpPr/>
            <p:nvPr/>
          </p:nvSpPr>
          <p:spPr>
            <a:xfrm>
              <a:off x="4919522" y="2399012"/>
              <a:ext cx="1338570" cy="214862"/>
            </a:xfrm>
            <a:prstGeom prst="rect">
              <a:avLst/>
            </a:prstGeom>
            <a:solidFill>
              <a:srgbClr val="D9D9D9">
                <a:alpha val="100000"/>
              </a:srgbClr>
            </a:solidFill>
          </p:spPr>
          <p:txBody>
            <a:bodyPr/>
            <a:lstStyle/>
            <a:p/>
          </p:txBody>
        </p:sp>
        <p:sp>
          <p:nvSpPr>
            <p:cNvPr id="2356" name="tx2356"/>
            <p:cNvSpPr/>
            <p:nvPr/>
          </p:nvSpPr>
          <p:spPr>
            <a:xfrm>
              <a:off x="5303050" y="2463715"/>
              <a:ext cx="571514"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El Salvador</a:t>
              </a:r>
            </a:p>
          </p:txBody>
        </p:sp>
        <p:sp>
          <p:nvSpPr>
            <p:cNvPr id="2357" name="rc2357"/>
            <p:cNvSpPr/>
            <p:nvPr/>
          </p:nvSpPr>
          <p:spPr>
            <a:xfrm>
              <a:off x="6327681" y="2399012"/>
              <a:ext cx="1338570" cy="214862"/>
            </a:xfrm>
            <a:prstGeom prst="rect">
              <a:avLst/>
            </a:prstGeom>
            <a:solidFill>
              <a:srgbClr val="D9D9D9">
                <a:alpha val="100000"/>
              </a:srgbClr>
            </a:solidFill>
          </p:spPr>
          <p:txBody>
            <a:bodyPr/>
            <a:lstStyle/>
            <a:p/>
          </p:txBody>
        </p:sp>
        <p:sp>
          <p:nvSpPr>
            <p:cNvPr id="2358" name="tx2358"/>
            <p:cNvSpPr/>
            <p:nvPr/>
          </p:nvSpPr>
          <p:spPr>
            <a:xfrm>
              <a:off x="6779503" y="2463715"/>
              <a:ext cx="43492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Grenada</a:t>
              </a:r>
            </a:p>
          </p:txBody>
        </p:sp>
        <p:sp>
          <p:nvSpPr>
            <p:cNvPr id="2359" name="rc2359"/>
            <p:cNvSpPr/>
            <p:nvPr/>
          </p:nvSpPr>
          <p:spPr>
            <a:xfrm>
              <a:off x="7735840" y="2399012"/>
              <a:ext cx="1338570" cy="214862"/>
            </a:xfrm>
            <a:prstGeom prst="rect">
              <a:avLst/>
            </a:prstGeom>
            <a:solidFill>
              <a:srgbClr val="D9D9D9">
                <a:alpha val="100000"/>
              </a:srgbClr>
            </a:solidFill>
          </p:spPr>
          <p:txBody>
            <a:bodyPr/>
            <a:lstStyle/>
            <a:p/>
          </p:txBody>
        </p:sp>
        <p:sp>
          <p:nvSpPr>
            <p:cNvPr id="2360" name="tx2360"/>
            <p:cNvSpPr/>
            <p:nvPr/>
          </p:nvSpPr>
          <p:spPr>
            <a:xfrm>
              <a:off x="8131783" y="2463715"/>
              <a:ext cx="54668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Guatemala</a:t>
              </a:r>
            </a:p>
          </p:txBody>
        </p:sp>
        <p:sp>
          <p:nvSpPr>
            <p:cNvPr id="2361" name="rc2361"/>
            <p:cNvSpPr/>
            <p:nvPr/>
          </p:nvSpPr>
          <p:spPr>
            <a:xfrm>
              <a:off x="695044" y="1529615"/>
              <a:ext cx="1338570" cy="214862"/>
            </a:xfrm>
            <a:prstGeom prst="rect">
              <a:avLst/>
            </a:prstGeom>
            <a:solidFill>
              <a:srgbClr val="D9D9D9">
                <a:alpha val="100000"/>
              </a:srgbClr>
            </a:solidFill>
          </p:spPr>
          <p:txBody>
            <a:bodyPr/>
            <a:lstStyle/>
            <a:p/>
          </p:txBody>
        </p:sp>
        <p:sp>
          <p:nvSpPr>
            <p:cNvPr id="2362" name="tx2362"/>
            <p:cNvSpPr/>
            <p:nvPr/>
          </p:nvSpPr>
          <p:spPr>
            <a:xfrm>
              <a:off x="1224602" y="1595736"/>
              <a:ext cx="279454"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Brazil</a:t>
              </a:r>
            </a:p>
          </p:txBody>
        </p:sp>
        <p:sp>
          <p:nvSpPr>
            <p:cNvPr id="2363" name="rc2363"/>
            <p:cNvSpPr/>
            <p:nvPr/>
          </p:nvSpPr>
          <p:spPr>
            <a:xfrm>
              <a:off x="2103203" y="1529615"/>
              <a:ext cx="1338570" cy="214862"/>
            </a:xfrm>
            <a:prstGeom prst="rect">
              <a:avLst/>
            </a:prstGeom>
            <a:solidFill>
              <a:srgbClr val="D9D9D9">
                <a:alpha val="100000"/>
              </a:srgbClr>
            </a:solidFill>
          </p:spPr>
          <p:txBody>
            <a:bodyPr/>
            <a:lstStyle/>
            <a:p/>
          </p:txBody>
        </p:sp>
        <p:sp>
          <p:nvSpPr>
            <p:cNvPr id="2364" name="tx2364"/>
            <p:cNvSpPr/>
            <p:nvPr/>
          </p:nvSpPr>
          <p:spPr>
            <a:xfrm>
              <a:off x="2576745" y="1594317"/>
              <a:ext cx="39148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Canada</a:t>
              </a:r>
            </a:p>
          </p:txBody>
        </p:sp>
        <p:sp>
          <p:nvSpPr>
            <p:cNvPr id="2365" name="rc2365"/>
            <p:cNvSpPr/>
            <p:nvPr/>
          </p:nvSpPr>
          <p:spPr>
            <a:xfrm>
              <a:off x="3511363" y="1529615"/>
              <a:ext cx="1338570" cy="214862"/>
            </a:xfrm>
            <a:prstGeom prst="rect">
              <a:avLst/>
            </a:prstGeom>
            <a:solidFill>
              <a:srgbClr val="D9D9D9">
                <a:alpha val="100000"/>
              </a:srgbClr>
            </a:solidFill>
          </p:spPr>
          <p:txBody>
            <a:bodyPr/>
            <a:lstStyle/>
            <a:p/>
          </p:txBody>
        </p:sp>
        <p:sp>
          <p:nvSpPr>
            <p:cNvPr id="2366" name="tx2366"/>
            <p:cNvSpPr/>
            <p:nvPr/>
          </p:nvSpPr>
          <p:spPr>
            <a:xfrm>
              <a:off x="4053308" y="1594317"/>
              <a:ext cx="254679"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Chile</a:t>
              </a:r>
            </a:p>
          </p:txBody>
        </p:sp>
        <p:sp>
          <p:nvSpPr>
            <p:cNvPr id="2367" name="rc2367"/>
            <p:cNvSpPr/>
            <p:nvPr/>
          </p:nvSpPr>
          <p:spPr>
            <a:xfrm>
              <a:off x="4919522" y="1529615"/>
              <a:ext cx="1338570" cy="214862"/>
            </a:xfrm>
            <a:prstGeom prst="rect">
              <a:avLst/>
            </a:prstGeom>
            <a:solidFill>
              <a:srgbClr val="D9D9D9">
                <a:alpha val="100000"/>
              </a:srgbClr>
            </a:solidFill>
          </p:spPr>
          <p:txBody>
            <a:bodyPr/>
            <a:lstStyle/>
            <a:p/>
          </p:txBody>
        </p:sp>
        <p:sp>
          <p:nvSpPr>
            <p:cNvPr id="2368" name="tx2368"/>
            <p:cNvSpPr/>
            <p:nvPr/>
          </p:nvSpPr>
          <p:spPr>
            <a:xfrm>
              <a:off x="5352763" y="1594317"/>
              <a:ext cx="47208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Colombia</a:t>
              </a:r>
            </a:p>
          </p:txBody>
        </p:sp>
        <p:sp>
          <p:nvSpPr>
            <p:cNvPr id="2369" name="rc2369"/>
            <p:cNvSpPr/>
            <p:nvPr/>
          </p:nvSpPr>
          <p:spPr>
            <a:xfrm>
              <a:off x="6327681" y="1529615"/>
              <a:ext cx="1338570" cy="214862"/>
            </a:xfrm>
            <a:prstGeom prst="rect">
              <a:avLst/>
            </a:prstGeom>
            <a:solidFill>
              <a:srgbClr val="D9D9D9">
                <a:alpha val="100000"/>
              </a:srgbClr>
            </a:solidFill>
          </p:spPr>
          <p:txBody>
            <a:bodyPr/>
            <a:lstStyle/>
            <a:p/>
          </p:txBody>
        </p:sp>
        <p:sp>
          <p:nvSpPr>
            <p:cNvPr id="2370" name="tx2370"/>
            <p:cNvSpPr/>
            <p:nvPr/>
          </p:nvSpPr>
          <p:spPr>
            <a:xfrm>
              <a:off x="6723678" y="1594317"/>
              <a:ext cx="5465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Costa Rica</a:t>
              </a:r>
            </a:p>
          </p:txBody>
        </p:sp>
        <p:sp>
          <p:nvSpPr>
            <p:cNvPr id="2371" name="rc2371"/>
            <p:cNvSpPr/>
            <p:nvPr/>
          </p:nvSpPr>
          <p:spPr>
            <a:xfrm>
              <a:off x="7735840" y="1529615"/>
              <a:ext cx="1338570" cy="214862"/>
            </a:xfrm>
            <a:prstGeom prst="rect">
              <a:avLst/>
            </a:prstGeom>
            <a:solidFill>
              <a:srgbClr val="D9D9D9">
                <a:alpha val="100000"/>
              </a:srgbClr>
            </a:solidFill>
          </p:spPr>
          <p:txBody>
            <a:bodyPr/>
            <a:lstStyle/>
            <a:p/>
          </p:txBody>
        </p:sp>
        <p:sp>
          <p:nvSpPr>
            <p:cNvPr id="2372" name="tx2372"/>
            <p:cNvSpPr/>
            <p:nvPr/>
          </p:nvSpPr>
          <p:spPr>
            <a:xfrm>
              <a:off x="8271537" y="1594317"/>
              <a:ext cx="26717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Cuba</a:t>
              </a:r>
            </a:p>
          </p:txBody>
        </p:sp>
        <p:sp>
          <p:nvSpPr>
            <p:cNvPr id="2373" name="rc2373"/>
            <p:cNvSpPr/>
            <p:nvPr/>
          </p:nvSpPr>
          <p:spPr>
            <a:xfrm>
              <a:off x="695044" y="660217"/>
              <a:ext cx="1338570" cy="214862"/>
            </a:xfrm>
            <a:prstGeom prst="rect">
              <a:avLst/>
            </a:prstGeom>
            <a:solidFill>
              <a:srgbClr val="D9D9D9">
                <a:alpha val="100000"/>
              </a:srgbClr>
            </a:solidFill>
          </p:spPr>
          <p:txBody>
            <a:bodyPr/>
            <a:lstStyle/>
            <a:p/>
          </p:txBody>
        </p:sp>
        <p:sp>
          <p:nvSpPr>
            <p:cNvPr id="2374" name="tx2374"/>
            <p:cNvSpPr/>
            <p:nvPr/>
          </p:nvSpPr>
          <p:spPr>
            <a:xfrm>
              <a:off x="839254" y="704129"/>
              <a:ext cx="105015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Antigua and Barbuda</a:t>
              </a:r>
            </a:p>
          </p:txBody>
        </p:sp>
        <p:sp>
          <p:nvSpPr>
            <p:cNvPr id="2375" name="rc2375"/>
            <p:cNvSpPr/>
            <p:nvPr/>
          </p:nvSpPr>
          <p:spPr>
            <a:xfrm>
              <a:off x="2103203" y="660217"/>
              <a:ext cx="1338570" cy="214862"/>
            </a:xfrm>
            <a:prstGeom prst="rect">
              <a:avLst/>
            </a:prstGeom>
            <a:solidFill>
              <a:srgbClr val="D9D9D9">
                <a:alpha val="100000"/>
              </a:srgbClr>
            </a:solidFill>
          </p:spPr>
          <p:txBody>
            <a:bodyPr/>
            <a:lstStyle/>
            <a:p/>
          </p:txBody>
        </p:sp>
        <p:sp>
          <p:nvSpPr>
            <p:cNvPr id="2376" name="tx2376"/>
            <p:cNvSpPr/>
            <p:nvPr/>
          </p:nvSpPr>
          <p:spPr>
            <a:xfrm>
              <a:off x="2533280" y="704129"/>
              <a:ext cx="478417"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Argentina</a:t>
              </a:r>
            </a:p>
          </p:txBody>
        </p:sp>
        <p:sp>
          <p:nvSpPr>
            <p:cNvPr id="2377" name="rc2377"/>
            <p:cNvSpPr/>
            <p:nvPr/>
          </p:nvSpPr>
          <p:spPr>
            <a:xfrm>
              <a:off x="3511363" y="660217"/>
              <a:ext cx="1338570" cy="214862"/>
            </a:xfrm>
            <a:prstGeom prst="rect">
              <a:avLst/>
            </a:prstGeom>
            <a:solidFill>
              <a:srgbClr val="D9D9D9">
                <a:alpha val="100000"/>
              </a:srgbClr>
            </a:solidFill>
          </p:spPr>
          <p:txBody>
            <a:bodyPr/>
            <a:lstStyle/>
            <a:p/>
          </p:txBody>
        </p:sp>
        <p:sp>
          <p:nvSpPr>
            <p:cNvPr id="2378" name="tx2378"/>
            <p:cNvSpPr/>
            <p:nvPr/>
          </p:nvSpPr>
          <p:spPr>
            <a:xfrm>
              <a:off x="3944577" y="726339"/>
              <a:ext cx="47214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Bahamas</a:t>
              </a:r>
            </a:p>
          </p:txBody>
        </p:sp>
        <p:sp>
          <p:nvSpPr>
            <p:cNvPr id="2379" name="rc2379"/>
            <p:cNvSpPr/>
            <p:nvPr/>
          </p:nvSpPr>
          <p:spPr>
            <a:xfrm>
              <a:off x="4919522" y="660217"/>
              <a:ext cx="1338570" cy="214862"/>
            </a:xfrm>
            <a:prstGeom prst="rect">
              <a:avLst/>
            </a:prstGeom>
            <a:solidFill>
              <a:srgbClr val="D9D9D9">
                <a:alpha val="100000"/>
              </a:srgbClr>
            </a:solidFill>
          </p:spPr>
          <p:txBody>
            <a:bodyPr/>
            <a:lstStyle/>
            <a:p/>
          </p:txBody>
        </p:sp>
        <p:sp>
          <p:nvSpPr>
            <p:cNvPr id="2380" name="tx2380"/>
            <p:cNvSpPr/>
            <p:nvPr/>
          </p:nvSpPr>
          <p:spPr>
            <a:xfrm>
              <a:off x="5349598" y="726339"/>
              <a:ext cx="478417"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Barbados</a:t>
              </a:r>
            </a:p>
          </p:txBody>
        </p:sp>
        <p:sp>
          <p:nvSpPr>
            <p:cNvPr id="2381" name="rc2381"/>
            <p:cNvSpPr/>
            <p:nvPr/>
          </p:nvSpPr>
          <p:spPr>
            <a:xfrm>
              <a:off x="6327681" y="660217"/>
              <a:ext cx="1338570" cy="214862"/>
            </a:xfrm>
            <a:prstGeom prst="rect">
              <a:avLst/>
            </a:prstGeom>
            <a:solidFill>
              <a:srgbClr val="D9D9D9">
                <a:alpha val="100000"/>
              </a:srgbClr>
            </a:solidFill>
          </p:spPr>
          <p:txBody>
            <a:bodyPr/>
            <a:lstStyle/>
            <a:p/>
          </p:txBody>
        </p:sp>
        <p:sp>
          <p:nvSpPr>
            <p:cNvPr id="2382" name="tx2382"/>
            <p:cNvSpPr/>
            <p:nvPr/>
          </p:nvSpPr>
          <p:spPr>
            <a:xfrm>
              <a:off x="6844770" y="726339"/>
              <a:ext cx="30439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Belize</a:t>
              </a:r>
            </a:p>
          </p:txBody>
        </p:sp>
        <p:sp>
          <p:nvSpPr>
            <p:cNvPr id="2383" name="rc2383"/>
            <p:cNvSpPr/>
            <p:nvPr/>
          </p:nvSpPr>
          <p:spPr>
            <a:xfrm>
              <a:off x="7735840" y="660217"/>
              <a:ext cx="1338570" cy="214862"/>
            </a:xfrm>
            <a:prstGeom prst="rect">
              <a:avLst/>
            </a:prstGeom>
            <a:solidFill>
              <a:srgbClr val="D9D9D9">
                <a:alpha val="100000"/>
              </a:srgbClr>
            </a:solidFill>
          </p:spPr>
          <p:txBody>
            <a:bodyPr/>
            <a:lstStyle/>
            <a:p/>
          </p:txBody>
        </p:sp>
        <p:sp>
          <p:nvSpPr>
            <p:cNvPr id="2384" name="tx2384"/>
            <p:cNvSpPr/>
            <p:nvPr/>
          </p:nvSpPr>
          <p:spPr>
            <a:xfrm>
              <a:off x="8240514" y="726339"/>
              <a:ext cx="329222"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Bolivia</a:t>
              </a:r>
            </a:p>
          </p:txBody>
        </p:sp>
        <p:sp>
          <p:nvSpPr>
            <p:cNvPr id="2385" name="pl2385"/>
            <p:cNvSpPr/>
            <p:nvPr/>
          </p:nvSpPr>
          <p:spPr>
            <a:xfrm>
              <a:off x="75588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6" name="pl2386"/>
            <p:cNvSpPr/>
            <p:nvPr/>
          </p:nvSpPr>
          <p:spPr>
            <a:xfrm>
              <a:off x="99926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7" name="pl2387"/>
            <p:cNvSpPr/>
            <p:nvPr/>
          </p:nvSpPr>
          <p:spPr>
            <a:xfrm>
              <a:off x="124264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8" name="pl2388"/>
            <p:cNvSpPr/>
            <p:nvPr/>
          </p:nvSpPr>
          <p:spPr>
            <a:xfrm>
              <a:off x="148601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89" name="pl2389"/>
            <p:cNvSpPr/>
            <p:nvPr/>
          </p:nvSpPr>
          <p:spPr>
            <a:xfrm>
              <a:off x="172939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0" name="pl2390"/>
            <p:cNvSpPr/>
            <p:nvPr/>
          </p:nvSpPr>
          <p:spPr>
            <a:xfrm>
              <a:off x="197277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1" name="tx2391"/>
            <p:cNvSpPr/>
            <p:nvPr/>
          </p:nvSpPr>
          <p:spPr>
            <a:xfrm rot="-5400000">
              <a:off x="63073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392" name="tx2392"/>
            <p:cNvSpPr/>
            <p:nvPr/>
          </p:nvSpPr>
          <p:spPr>
            <a:xfrm rot="-5400000">
              <a:off x="87410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393" name="tx2393"/>
            <p:cNvSpPr/>
            <p:nvPr/>
          </p:nvSpPr>
          <p:spPr>
            <a:xfrm rot="-5400000">
              <a:off x="111748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394" name="tx2394"/>
            <p:cNvSpPr/>
            <p:nvPr/>
          </p:nvSpPr>
          <p:spPr>
            <a:xfrm rot="-5400000">
              <a:off x="136086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395" name="tx2395"/>
            <p:cNvSpPr/>
            <p:nvPr/>
          </p:nvSpPr>
          <p:spPr>
            <a:xfrm rot="-5400000">
              <a:off x="160423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396" name="tx2396"/>
            <p:cNvSpPr/>
            <p:nvPr/>
          </p:nvSpPr>
          <p:spPr>
            <a:xfrm rot="-5400000">
              <a:off x="184758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397" name="pl2397"/>
            <p:cNvSpPr/>
            <p:nvPr/>
          </p:nvSpPr>
          <p:spPr>
            <a:xfrm>
              <a:off x="216404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8" name="pl2398"/>
            <p:cNvSpPr/>
            <p:nvPr/>
          </p:nvSpPr>
          <p:spPr>
            <a:xfrm>
              <a:off x="240742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399" name="pl2399"/>
            <p:cNvSpPr/>
            <p:nvPr/>
          </p:nvSpPr>
          <p:spPr>
            <a:xfrm>
              <a:off x="265080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0" name="pl2400"/>
            <p:cNvSpPr/>
            <p:nvPr/>
          </p:nvSpPr>
          <p:spPr>
            <a:xfrm>
              <a:off x="289417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1" name="pl2401"/>
            <p:cNvSpPr/>
            <p:nvPr/>
          </p:nvSpPr>
          <p:spPr>
            <a:xfrm>
              <a:off x="313755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2" name="pl2402"/>
            <p:cNvSpPr/>
            <p:nvPr/>
          </p:nvSpPr>
          <p:spPr>
            <a:xfrm>
              <a:off x="338093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03" name="tx2403"/>
            <p:cNvSpPr/>
            <p:nvPr/>
          </p:nvSpPr>
          <p:spPr>
            <a:xfrm rot="-5400000">
              <a:off x="203889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404" name="tx2404"/>
            <p:cNvSpPr/>
            <p:nvPr/>
          </p:nvSpPr>
          <p:spPr>
            <a:xfrm rot="-5400000">
              <a:off x="228226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405" name="tx2405"/>
            <p:cNvSpPr/>
            <p:nvPr/>
          </p:nvSpPr>
          <p:spPr>
            <a:xfrm rot="-5400000">
              <a:off x="252564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406" name="tx2406"/>
            <p:cNvSpPr/>
            <p:nvPr/>
          </p:nvSpPr>
          <p:spPr>
            <a:xfrm rot="-5400000">
              <a:off x="276902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407" name="tx2407"/>
            <p:cNvSpPr/>
            <p:nvPr/>
          </p:nvSpPr>
          <p:spPr>
            <a:xfrm rot="-5400000">
              <a:off x="301239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408" name="tx2408"/>
            <p:cNvSpPr/>
            <p:nvPr/>
          </p:nvSpPr>
          <p:spPr>
            <a:xfrm rot="-5400000">
              <a:off x="3255745"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409" name="pl2409"/>
            <p:cNvSpPr/>
            <p:nvPr/>
          </p:nvSpPr>
          <p:spPr>
            <a:xfrm>
              <a:off x="357220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0" name="pl2410"/>
            <p:cNvSpPr/>
            <p:nvPr/>
          </p:nvSpPr>
          <p:spPr>
            <a:xfrm>
              <a:off x="3815583"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1" name="pl2411"/>
            <p:cNvSpPr/>
            <p:nvPr/>
          </p:nvSpPr>
          <p:spPr>
            <a:xfrm>
              <a:off x="405896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2" name="pl2412"/>
            <p:cNvSpPr/>
            <p:nvPr/>
          </p:nvSpPr>
          <p:spPr>
            <a:xfrm>
              <a:off x="43023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3" name="pl2413"/>
            <p:cNvSpPr/>
            <p:nvPr/>
          </p:nvSpPr>
          <p:spPr>
            <a:xfrm>
              <a:off x="454571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4" name="pl2414"/>
            <p:cNvSpPr/>
            <p:nvPr/>
          </p:nvSpPr>
          <p:spPr>
            <a:xfrm>
              <a:off x="478908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15" name="tx2415"/>
            <p:cNvSpPr/>
            <p:nvPr/>
          </p:nvSpPr>
          <p:spPr>
            <a:xfrm rot="-5400000">
              <a:off x="3447050"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416" name="tx2416"/>
            <p:cNvSpPr/>
            <p:nvPr/>
          </p:nvSpPr>
          <p:spPr>
            <a:xfrm rot="-5400000">
              <a:off x="3690426"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417" name="tx2417"/>
            <p:cNvSpPr/>
            <p:nvPr/>
          </p:nvSpPr>
          <p:spPr>
            <a:xfrm rot="-5400000">
              <a:off x="393380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418" name="tx2418"/>
            <p:cNvSpPr/>
            <p:nvPr/>
          </p:nvSpPr>
          <p:spPr>
            <a:xfrm rot="-5400000">
              <a:off x="41771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419" name="tx2419"/>
            <p:cNvSpPr/>
            <p:nvPr/>
          </p:nvSpPr>
          <p:spPr>
            <a:xfrm rot="-5400000">
              <a:off x="442055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420" name="tx2420"/>
            <p:cNvSpPr/>
            <p:nvPr/>
          </p:nvSpPr>
          <p:spPr>
            <a:xfrm rot="-5400000">
              <a:off x="4663904"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421" name="pl2421"/>
            <p:cNvSpPr/>
            <p:nvPr/>
          </p:nvSpPr>
          <p:spPr>
            <a:xfrm>
              <a:off x="498036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22" name="pl2422"/>
            <p:cNvSpPr/>
            <p:nvPr/>
          </p:nvSpPr>
          <p:spPr>
            <a:xfrm>
              <a:off x="522374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23" name="pl2423"/>
            <p:cNvSpPr/>
            <p:nvPr/>
          </p:nvSpPr>
          <p:spPr>
            <a:xfrm>
              <a:off x="54671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24" name="pl2424"/>
            <p:cNvSpPr/>
            <p:nvPr/>
          </p:nvSpPr>
          <p:spPr>
            <a:xfrm>
              <a:off x="571049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25" name="pl2425"/>
            <p:cNvSpPr/>
            <p:nvPr/>
          </p:nvSpPr>
          <p:spPr>
            <a:xfrm>
              <a:off x="59538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26" name="pl2426"/>
            <p:cNvSpPr/>
            <p:nvPr/>
          </p:nvSpPr>
          <p:spPr>
            <a:xfrm>
              <a:off x="619724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27" name="tx2427"/>
            <p:cNvSpPr/>
            <p:nvPr/>
          </p:nvSpPr>
          <p:spPr>
            <a:xfrm rot="-5400000">
              <a:off x="485520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428" name="tx2428"/>
            <p:cNvSpPr/>
            <p:nvPr/>
          </p:nvSpPr>
          <p:spPr>
            <a:xfrm rot="-5400000">
              <a:off x="509858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429" name="tx2429"/>
            <p:cNvSpPr/>
            <p:nvPr/>
          </p:nvSpPr>
          <p:spPr>
            <a:xfrm rot="-5400000">
              <a:off x="5341962"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430" name="tx2430"/>
            <p:cNvSpPr/>
            <p:nvPr/>
          </p:nvSpPr>
          <p:spPr>
            <a:xfrm rot="-5400000">
              <a:off x="558533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431" name="tx2431"/>
            <p:cNvSpPr/>
            <p:nvPr/>
          </p:nvSpPr>
          <p:spPr>
            <a:xfrm rot="-5400000">
              <a:off x="58287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432" name="tx2432"/>
            <p:cNvSpPr/>
            <p:nvPr/>
          </p:nvSpPr>
          <p:spPr>
            <a:xfrm rot="-5400000">
              <a:off x="6072064"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433" name="pl2433"/>
            <p:cNvSpPr/>
            <p:nvPr/>
          </p:nvSpPr>
          <p:spPr>
            <a:xfrm>
              <a:off x="6388525"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34" name="pl2434"/>
            <p:cNvSpPr/>
            <p:nvPr/>
          </p:nvSpPr>
          <p:spPr>
            <a:xfrm>
              <a:off x="663190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35" name="pl2435"/>
            <p:cNvSpPr/>
            <p:nvPr/>
          </p:nvSpPr>
          <p:spPr>
            <a:xfrm>
              <a:off x="6875278"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36" name="pl2436"/>
            <p:cNvSpPr/>
            <p:nvPr/>
          </p:nvSpPr>
          <p:spPr>
            <a:xfrm>
              <a:off x="71186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37" name="pl2437"/>
            <p:cNvSpPr/>
            <p:nvPr/>
          </p:nvSpPr>
          <p:spPr>
            <a:xfrm>
              <a:off x="736203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38" name="pl2438"/>
            <p:cNvSpPr/>
            <p:nvPr/>
          </p:nvSpPr>
          <p:spPr>
            <a:xfrm>
              <a:off x="7605407"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39" name="tx2439"/>
            <p:cNvSpPr/>
            <p:nvPr/>
          </p:nvSpPr>
          <p:spPr>
            <a:xfrm rot="-5400000">
              <a:off x="6263368"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440" name="tx2440"/>
            <p:cNvSpPr/>
            <p:nvPr/>
          </p:nvSpPr>
          <p:spPr>
            <a:xfrm rot="-5400000">
              <a:off x="650674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441" name="tx2441"/>
            <p:cNvSpPr/>
            <p:nvPr/>
          </p:nvSpPr>
          <p:spPr>
            <a:xfrm rot="-5400000">
              <a:off x="675012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442" name="tx2442"/>
            <p:cNvSpPr/>
            <p:nvPr/>
          </p:nvSpPr>
          <p:spPr>
            <a:xfrm rot="-5400000">
              <a:off x="69934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443" name="tx2443"/>
            <p:cNvSpPr/>
            <p:nvPr/>
          </p:nvSpPr>
          <p:spPr>
            <a:xfrm rot="-5400000">
              <a:off x="7236874"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444" name="tx2444"/>
            <p:cNvSpPr/>
            <p:nvPr/>
          </p:nvSpPr>
          <p:spPr>
            <a:xfrm rot="-5400000">
              <a:off x="7480223"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445" name="pl2445"/>
            <p:cNvSpPr/>
            <p:nvPr/>
          </p:nvSpPr>
          <p:spPr>
            <a:xfrm>
              <a:off x="7796684"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46" name="pl2446"/>
            <p:cNvSpPr/>
            <p:nvPr/>
          </p:nvSpPr>
          <p:spPr>
            <a:xfrm>
              <a:off x="8040061"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47" name="pl2447"/>
            <p:cNvSpPr/>
            <p:nvPr/>
          </p:nvSpPr>
          <p:spPr>
            <a:xfrm>
              <a:off x="8283437"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48" name="pl2448"/>
            <p:cNvSpPr/>
            <p:nvPr/>
          </p:nvSpPr>
          <p:spPr>
            <a:xfrm>
              <a:off x="8526814"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49" name="pl2449"/>
            <p:cNvSpPr/>
            <p:nvPr/>
          </p:nvSpPr>
          <p:spPr>
            <a:xfrm>
              <a:off x="8770190"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50" name="pl2450"/>
            <p:cNvSpPr/>
            <p:nvPr/>
          </p:nvSpPr>
          <p:spPr>
            <a:xfrm>
              <a:off x="9013566" y="493761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2451" name="tx2451"/>
            <p:cNvSpPr/>
            <p:nvPr/>
          </p:nvSpPr>
          <p:spPr>
            <a:xfrm rot="-5400000">
              <a:off x="7671527"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2452" name="tx2452"/>
            <p:cNvSpPr/>
            <p:nvPr/>
          </p:nvSpPr>
          <p:spPr>
            <a:xfrm rot="-5400000">
              <a:off x="7914904"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2453" name="tx2453"/>
            <p:cNvSpPr/>
            <p:nvPr/>
          </p:nvSpPr>
          <p:spPr>
            <a:xfrm rot="-5400000">
              <a:off x="8158280"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2454" name="tx2454"/>
            <p:cNvSpPr/>
            <p:nvPr/>
          </p:nvSpPr>
          <p:spPr>
            <a:xfrm rot="-5400000">
              <a:off x="8401657"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2455" name="tx2455"/>
            <p:cNvSpPr/>
            <p:nvPr/>
          </p:nvSpPr>
          <p:spPr>
            <a:xfrm rot="-5400000">
              <a:off x="8645033" y="5083711"/>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2456" name="tx2456"/>
            <p:cNvSpPr/>
            <p:nvPr/>
          </p:nvSpPr>
          <p:spPr>
            <a:xfrm rot="-5400000">
              <a:off x="8888382" y="508368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2457" name="tx2457"/>
            <p:cNvSpPr/>
            <p:nvPr/>
          </p:nvSpPr>
          <p:spPr>
            <a:xfrm>
              <a:off x="570259" y="12622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58" name="tx2458"/>
            <p:cNvSpPr/>
            <p:nvPr/>
          </p:nvSpPr>
          <p:spPr>
            <a:xfrm>
              <a:off x="508103" y="109177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9" name="tx2459"/>
            <p:cNvSpPr/>
            <p:nvPr/>
          </p:nvSpPr>
          <p:spPr>
            <a:xfrm>
              <a:off x="508103" y="9213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60" name="pl2460"/>
            <p:cNvSpPr/>
            <p:nvPr/>
          </p:nvSpPr>
          <p:spPr>
            <a:xfrm>
              <a:off x="660250" y="130390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61" name="pl2461"/>
            <p:cNvSpPr/>
            <p:nvPr/>
          </p:nvSpPr>
          <p:spPr>
            <a:xfrm>
              <a:off x="660250" y="113346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62" name="pl2462"/>
            <p:cNvSpPr/>
            <p:nvPr/>
          </p:nvSpPr>
          <p:spPr>
            <a:xfrm>
              <a:off x="660250" y="9630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63" name="tx2463"/>
            <p:cNvSpPr/>
            <p:nvPr/>
          </p:nvSpPr>
          <p:spPr>
            <a:xfrm>
              <a:off x="570259" y="21316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64" name="tx2464"/>
            <p:cNvSpPr/>
            <p:nvPr/>
          </p:nvSpPr>
          <p:spPr>
            <a:xfrm>
              <a:off x="508103" y="1961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65" name="tx2465"/>
            <p:cNvSpPr/>
            <p:nvPr/>
          </p:nvSpPr>
          <p:spPr>
            <a:xfrm>
              <a:off x="508103" y="17907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66" name="pl2466"/>
            <p:cNvSpPr/>
            <p:nvPr/>
          </p:nvSpPr>
          <p:spPr>
            <a:xfrm>
              <a:off x="660250" y="217330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67" name="pl2467"/>
            <p:cNvSpPr/>
            <p:nvPr/>
          </p:nvSpPr>
          <p:spPr>
            <a:xfrm>
              <a:off x="660250" y="200286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68" name="pl2468"/>
            <p:cNvSpPr/>
            <p:nvPr/>
          </p:nvSpPr>
          <p:spPr>
            <a:xfrm>
              <a:off x="660250" y="183242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69" name="tx2469"/>
            <p:cNvSpPr/>
            <p:nvPr/>
          </p:nvSpPr>
          <p:spPr>
            <a:xfrm>
              <a:off x="570259" y="300100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70" name="tx2470"/>
            <p:cNvSpPr/>
            <p:nvPr/>
          </p:nvSpPr>
          <p:spPr>
            <a:xfrm>
              <a:off x="508103" y="28305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71" name="tx2471"/>
            <p:cNvSpPr/>
            <p:nvPr/>
          </p:nvSpPr>
          <p:spPr>
            <a:xfrm>
              <a:off x="508103" y="26601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72" name="pl2472"/>
            <p:cNvSpPr/>
            <p:nvPr/>
          </p:nvSpPr>
          <p:spPr>
            <a:xfrm>
              <a:off x="660250" y="304269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73" name="pl2473"/>
            <p:cNvSpPr/>
            <p:nvPr/>
          </p:nvSpPr>
          <p:spPr>
            <a:xfrm>
              <a:off x="660250" y="287226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74" name="pl2474"/>
            <p:cNvSpPr/>
            <p:nvPr/>
          </p:nvSpPr>
          <p:spPr>
            <a:xfrm>
              <a:off x="660250" y="27018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75" name="tx2475"/>
            <p:cNvSpPr/>
            <p:nvPr/>
          </p:nvSpPr>
          <p:spPr>
            <a:xfrm>
              <a:off x="570259" y="38704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76" name="tx2476"/>
            <p:cNvSpPr/>
            <p:nvPr/>
          </p:nvSpPr>
          <p:spPr>
            <a:xfrm>
              <a:off x="508103" y="3699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77" name="tx2477"/>
            <p:cNvSpPr/>
            <p:nvPr/>
          </p:nvSpPr>
          <p:spPr>
            <a:xfrm>
              <a:off x="508103" y="352952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78" name="pl2478"/>
            <p:cNvSpPr/>
            <p:nvPr/>
          </p:nvSpPr>
          <p:spPr>
            <a:xfrm>
              <a:off x="660250" y="39120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79" name="pl2479"/>
            <p:cNvSpPr/>
            <p:nvPr/>
          </p:nvSpPr>
          <p:spPr>
            <a:xfrm>
              <a:off x="660250" y="374165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80" name="pl2480"/>
            <p:cNvSpPr/>
            <p:nvPr/>
          </p:nvSpPr>
          <p:spPr>
            <a:xfrm>
              <a:off x="660250" y="35712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81" name="tx2481"/>
            <p:cNvSpPr/>
            <p:nvPr/>
          </p:nvSpPr>
          <p:spPr>
            <a:xfrm>
              <a:off x="570259" y="473980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82" name="tx2482"/>
            <p:cNvSpPr/>
            <p:nvPr/>
          </p:nvSpPr>
          <p:spPr>
            <a:xfrm>
              <a:off x="508103" y="45693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83" name="tx2483"/>
            <p:cNvSpPr/>
            <p:nvPr/>
          </p:nvSpPr>
          <p:spPr>
            <a:xfrm>
              <a:off x="508103" y="439892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84" name="pl2484"/>
            <p:cNvSpPr/>
            <p:nvPr/>
          </p:nvSpPr>
          <p:spPr>
            <a:xfrm>
              <a:off x="660250" y="478149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85" name="pl2485"/>
            <p:cNvSpPr/>
            <p:nvPr/>
          </p:nvSpPr>
          <p:spPr>
            <a:xfrm>
              <a:off x="660250" y="461105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86" name="pl2486"/>
            <p:cNvSpPr/>
            <p:nvPr/>
          </p:nvSpPr>
          <p:spPr>
            <a:xfrm>
              <a:off x="660250" y="444061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87" name="tx2487"/>
            <p:cNvSpPr/>
            <p:nvPr/>
          </p:nvSpPr>
          <p:spPr>
            <a:xfrm>
              <a:off x="570259" y="56091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88" name="tx2488"/>
            <p:cNvSpPr/>
            <p:nvPr/>
          </p:nvSpPr>
          <p:spPr>
            <a:xfrm>
              <a:off x="508103" y="54387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89" name="tx2489"/>
            <p:cNvSpPr/>
            <p:nvPr/>
          </p:nvSpPr>
          <p:spPr>
            <a:xfrm>
              <a:off x="508103" y="52683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490" name="pl2490"/>
            <p:cNvSpPr/>
            <p:nvPr/>
          </p:nvSpPr>
          <p:spPr>
            <a:xfrm>
              <a:off x="660250" y="565089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91" name="pl2491"/>
            <p:cNvSpPr/>
            <p:nvPr/>
          </p:nvSpPr>
          <p:spPr>
            <a:xfrm>
              <a:off x="660250" y="548045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92" name="pl2492"/>
            <p:cNvSpPr/>
            <p:nvPr/>
          </p:nvSpPr>
          <p:spPr>
            <a:xfrm>
              <a:off x="660250" y="53100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2493" name="tx2493"/>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2494" name="tx2494"/>
            <p:cNvSpPr/>
            <p:nvPr/>
          </p:nvSpPr>
          <p:spPr>
            <a:xfrm>
              <a:off x="695044" y="398022"/>
              <a:ext cx="551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AMR, 2018-2023</a:t>
              </a:r>
            </a:p>
          </p:txBody>
        </p:sp>
        <p:sp>
          <p:nvSpPr>
            <p:cNvPr id="2495" name="tx2495"/>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96" name="tx2496"/>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2497" name="tx2497"/>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249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Mexico had the highest drop-out with 15% of children who received DTP1 not receiving MCV1.
Cuba and Ecuador had the lowest DTP-MCV drop-out (0%).
8 countries had DTP-MCV drop-out of more than 10%.#n
There were 7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109453"/>
              <a:ext cx="2109958" cy="342058"/>
            </a:xfrm>
            <a:custGeom>
              <a:avLst/>
              <a:pathLst>
                <a:path w="2109958" h="342058">
                  <a:moveTo>
                    <a:pt x="0" y="12668"/>
                  </a:moveTo>
                  <a:lnTo>
                    <a:pt x="91737" y="25337"/>
                  </a:lnTo>
                  <a:lnTo>
                    <a:pt x="183474" y="25337"/>
                  </a:lnTo>
                  <a:lnTo>
                    <a:pt x="275211" y="0"/>
                  </a:lnTo>
                  <a:lnTo>
                    <a:pt x="366949" y="0"/>
                  </a:lnTo>
                  <a:lnTo>
                    <a:pt x="458686" y="0"/>
                  </a:lnTo>
                  <a:lnTo>
                    <a:pt x="550423" y="12668"/>
                  </a:lnTo>
                  <a:lnTo>
                    <a:pt x="642161" y="12668"/>
                  </a:lnTo>
                  <a:lnTo>
                    <a:pt x="733898" y="0"/>
                  </a:lnTo>
                  <a:lnTo>
                    <a:pt x="825635" y="0"/>
                  </a:lnTo>
                  <a:lnTo>
                    <a:pt x="917373" y="12668"/>
                  </a:lnTo>
                  <a:lnTo>
                    <a:pt x="1009110" y="12668"/>
                  </a:lnTo>
                  <a:lnTo>
                    <a:pt x="1100847" y="0"/>
                  </a:lnTo>
                  <a:lnTo>
                    <a:pt x="1192585" y="25337"/>
                  </a:lnTo>
                  <a:lnTo>
                    <a:pt x="1284322" y="12668"/>
                  </a:lnTo>
                  <a:lnTo>
                    <a:pt x="1376059" y="12668"/>
                  </a:lnTo>
                  <a:lnTo>
                    <a:pt x="1467797" y="25337"/>
                  </a:lnTo>
                  <a:lnTo>
                    <a:pt x="1559534" y="38006"/>
                  </a:lnTo>
                  <a:lnTo>
                    <a:pt x="1651271" y="25337"/>
                  </a:lnTo>
                  <a:lnTo>
                    <a:pt x="1743008" y="152025"/>
                  </a:lnTo>
                  <a:lnTo>
                    <a:pt x="1834746" y="342058"/>
                  </a:lnTo>
                  <a:lnTo>
                    <a:pt x="1926483" y="177363"/>
                  </a:lnTo>
                  <a:lnTo>
                    <a:pt x="2018220" y="126688"/>
                  </a:lnTo>
                  <a:lnTo>
                    <a:pt x="2109958" y="177363"/>
                  </a:lnTo>
                </a:path>
              </a:pathLst>
            </a:custGeom>
            <a:ln w="27101" cap="flat">
              <a:solidFill>
                <a:srgbClr val="F8766D">
                  <a:alpha val="100000"/>
                </a:srgbClr>
              </a:solidFill>
              <a:prstDash val="solid"/>
              <a:round/>
            </a:ln>
          </p:spPr>
          <p:txBody>
            <a:bodyPr/>
            <a:lstStyle/>
            <a:p/>
          </p:txBody>
        </p:sp>
        <p:sp>
          <p:nvSpPr>
            <p:cNvPr id="30" name="tx30"/>
            <p:cNvSpPr/>
            <p:nvPr/>
          </p:nvSpPr>
          <p:spPr>
            <a:xfrm>
              <a:off x="899947" y="101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96</a:t>
              </a:r>
            </a:p>
          </p:txBody>
        </p:sp>
        <p:sp>
          <p:nvSpPr>
            <p:cNvPr id="31" name="tx31"/>
            <p:cNvSpPr/>
            <p:nvPr/>
          </p:nvSpPr>
          <p:spPr>
            <a:xfrm>
              <a:off x="3214890" y="11842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83</a:t>
              </a:r>
            </a:p>
          </p:txBody>
        </p:sp>
        <p:sp>
          <p:nvSpPr>
            <p:cNvPr id="32" name="tx32"/>
            <p:cNvSpPr/>
            <p:nvPr/>
          </p:nvSpPr>
          <p:spPr>
            <a:xfrm>
              <a:off x="2751477" y="11046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85</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015513"/>
              <a:ext cx="733898" cy="354726"/>
            </a:xfrm>
            <a:custGeom>
              <a:avLst/>
              <a:pathLst>
                <a:path w="733898" h="354726">
                  <a:moveTo>
                    <a:pt x="0" y="354726"/>
                  </a:moveTo>
                  <a:lnTo>
                    <a:pt x="91737" y="63344"/>
                  </a:lnTo>
                  <a:lnTo>
                    <a:pt x="183474" y="0"/>
                  </a:lnTo>
                  <a:lnTo>
                    <a:pt x="275211" y="38006"/>
                  </a:lnTo>
                  <a:lnTo>
                    <a:pt x="366949" y="50675"/>
                  </a:lnTo>
                  <a:lnTo>
                    <a:pt x="458686" y="101350"/>
                  </a:lnTo>
                  <a:lnTo>
                    <a:pt x="550423" y="139357"/>
                  </a:lnTo>
                  <a:lnTo>
                    <a:pt x="642161" y="101350"/>
                  </a:lnTo>
                  <a:lnTo>
                    <a:pt x="733898" y="76012"/>
                  </a:lnTo>
                </a:path>
              </a:pathLst>
            </a:custGeom>
            <a:ln w="27101" cap="flat">
              <a:solidFill>
                <a:srgbClr val="00BA38">
                  <a:alpha val="100000"/>
                </a:srgbClr>
              </a:solidFill>
              <a:prstDash val="solid"/>
              <a:round/>
            </a:ln>
          </p:spPr>
          <p:txBody>
            <a:bodyPr/>
            <a:lstStyle/>
            <a:p/>
          </p:txBody>
        </p:sp>
        <p:sp>
          <p:nvSpPr>
            <p:cNvPr id="59" name="tx59"/>
            <p:cNvSpPr/>
            <p:nvPr/>
          </p:nvSpPr>
          <p:spPr>
            <a:xfrm>
              <a:off x="2276006" y="32677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62</a:t>
              </a:r>
            </a:p>
          </p:txBody>
        </p:sp>
        <p:sp>
          <p:nvSpPr>
            <p:cNvPr id="60" name="tx60"/>
            <p:cNvSpPr/>
            <p:nvPr/>
          </p:nvSpPr>
          <p:spPr>
            <a:xfrm>
              <a:off x="3214890" y="2989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84</a:t>
              </a:r>
            </a:p>
          </p:txBody>
        </p:sp>
        <p:sp>
          <p:nvSpPr>
            <p:cNvPr id="61" name="tx61"/>
            <p:cNvSpPr/>
            <p:nvPr/>
          </p:nvSpPr>
          <p:spPr>
            <a:xfrm>
              <a:off x="2751477" y="2909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86</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4896236"/>
              <a:ext cx="1376059" cy="709453"/>
            </a:xfrm>
            <a:custGeom>
              <a:avLst/>
              <a:pathLst>
                <a:path w="1376059" h="709453">
                  <a:moveTo>
                    <a:pt x="0" y="709453"/>
                  </a:moveTo>
                  <a:lnTo>
                    <a:pt x="91737" y="646109"/>
                  </a:lnTo>
                  <a:lnTo>
                    <a:pt x="183474" y="430739"/>
                  </a:lnTo>
                  <a:lnTo>
                    <a:pt x="275211" y="202701"/>
                  </a:lnTo>
                  <a:lnTo>
                    <a:pt x="366949" y="101350"/>
                  </a:lnTo>
                  <a:lnTo>
                    <a:pt x="458686" y="63344"/>
                  </a:lnTo>
                  <a:lnTo>
                    <a:pt x="550423" y="25337"/>
                  </a:lnTo>
                  <a:lnTo>
                    <a:pt x="642161" y="0"/>
                  </a:lnTo>
                  <a:lnTo>
                    <a:pt x="733898" y="25337"/>
                  </a:lnTo>
                  <a:lnTo>
                    <a:pt x="825635" y="38006"/>
                  </a:lnTo>
                  <a:lnTo>
                    <a:pt x="917373" y="38006"/>
                  </a:lnTo>
                  <a:lnTo>
                    <a:pt x="1009110" y="50675"/>
                  </a:lnTo>
                  <a:lnTo>
                    <a:pt x="1100847" y="114019"/>
                  </a:lnTo>
                  <a:lnTo>
                    <a:pt x="1192585" y="126688"/>
                  </a:lnTo>
                  <a:lnTo>
                    <a:pt x="1284322" y="114019"/>
                  </a:lnTo>
                  <a:lnTo>
                    <a:pt x="1376059" y="114019"/>
                  </a:lnTo>
                </a:path>
              </a:pathLst>
            </a:custGeom>
            <a:ln w="27101" cap="flat">
              <a:solidFill>
                <a:srgbClr val="619CFF">
                  <a:alpha val="100000"/>
                </a:srgbClr>
              </a:solidFill>
              <a:prstDash val="solid"/>
              <a:round/>
            </a:ln>
          </p:spPr>
          <p:txBody>
            <a:bodyPr/>
            <a:lstStyle/>
            <a:p/>
          </p:txBody>
        </p:sp>
        <p:sp>
          <p:nvSpPr>
            <p:cNvPr id="88" name="tx88"/>
            <p:cNvSpPr/>
            <p:nvPr/>
          </p:nvSpPr>
          <p:spPr>
            <a:xfrm>
              <a:off x="1633845" y="55031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29</a:t>
              </a:r>
            </a:p>
          </p:txBody>
        </p:sp>
        <p:sp>
          <p:nvSpPr>
            <p:cNvPr id="89" name="tx89"/>
            <p:cNvSpPr/>
            <p:nvPr/>
          </p:nvSpPr>
          <p:spPr>
            <a:xfrm>
              <a:off x="3214890" y="4907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76</a:t>
              </a:r>
            </a:p>
          </p:txBody>
        </p:sp>
        <p:sp>
          <p:nvSpPr>
            <p:cNvPr id="90" name="tx90"/>
            <p:cNvSpPr/>
            <p:nvPr/>
          </p:nvSpPr>
          <p:spPr>
            <a:xfrm>
              <a:off x="2751477" y="47900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81</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096784"/>
              <a:ext cx="2109958" cy="139357"/>
            </a:xfrm>
            <a:custGeom>
              <a:avLst/>
              <a:pathLst>
                <a:path w="2109958" h="139357">
                  <a:moveTo>
                    <a:pt x="0" y="12668"/>
                  </a:moveTo>
                  <a:lnTo>
                    <a:pt x="91737" y="25337"/>
                  </a:lnTo>
                  <a:lnTo>
                    <a:pt x="183474" y="25337"/>
                  </a:lnTo>
                  <a:lnTo>
                    <a:pt x="275211" y="12668"/>
                  </a:lnTo>
                  <a:lnTo>
                    <a:pt x="366949" y="12668"/>
                  </a:lnTo>
                  <a:lnTo>
                    <a:pt x="458686" y="0"/>
                  </a:lnTo>
                  <a:lnTo>
                    <a:pt x="550423" y="12668"/>
                  </a:lnTo>
                  <a:lnTo>
                    <a:pt x="642161" y="25337"/>
                  </a:lnTo>
                  <a:lnTo>
                    <a:pt x="733898" y="12668"/>
                  </a:lnTo>
                  <a:lnTo>
                    <a:pt x="825635" y="12668"/>
                  </a:lnTo>
                  <a:lnTo>
                    <a:pt x="917373" y="12668"/>
                  </a:lnTo>
                  <a:lnTo>
                    <a:pt x="1009110" y="12668"/>
                  </a:lnTo>
                  <a:lnTo>
                    <a:pt x="1100847" y="25337"/>
                  </a:lnTo>
                  <a:lnTo>
                    <a:pt x="1192585" y="38006"/>
                  </a:lnTo>
                  <a:lnTo>
                    <a:pt x="1284322" y="25337"/>
                  </a:lnTo>
                  <a:lnTo>
                    <a:pt x="1376059" y="12668"/>
                  </a:lnTo>
                  <a:lnTo>
                    <a:pt x="1467797" y="25337"/>
                  </a:lnTo>
                  <a:lnTo>
                    <a:pt x="1559534" y="50675"/>
                  </a:lnTo>
                  <a:lnTo>
                    <a:pt x="1651271" y="76012"/>
                  </a:lnTo>
                  <a:lnTo>
                    <a:pt x="1743008" y="114019"/>
                  </a:lnTo>
                  <a:lnTo>
                    <a:pt x="1834746" y="126688"/>
                  </a:lnTo>
                  <a:lnTo>
                    <a:pt x="1926483" y="139357"/>
                  </a:lnTo>
                  <a:lnTo>
                    <a:pt x="2018220" y="101350"/>
                  </a:lnTo>
                  <a:lnTo>
                    <a:pt x="2109958" y="88681"/>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0069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97</a:t>
              </a:r>
            </a:p>
          </p:txBody>
        </p:sp>
        <p:sp>
          <p:nvSpPr>
            <p:cNvPr id="118" name="tx118"/>
            <p:cNvSpPr/>
            <p:nvPr/>
          </p:nvSpPr>
          <p:spPr>
            <a:xfrm>
              <a:off x="6009077" y="10829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91</a:t>
              </a:r>
            </a:p>
          </p:txBody>
        </p:sp>
        <p:sp>
          <p:nvSpPr>
            <p:cNvPr id="119" name="tx119"/>
            <p:cNvSpPr/>
            <p:nvPr/>
          </p:nvSpPr>
          <p:spPr>
            <a:xfrm>
              <a:off x="5545664" y="1053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89</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2964838"/>
              <a:ext cx="2109958" cy="126688"/>
            </a:xfrm>
            <a:custGeom>
              <a:avLst/>
              <a:pathLst>
                <a:path w="2109958" h="126688">
                  <a:moveTo>
                    <a:pt x="0" y="12668"/>
                  </a:moveTo>
                  <a:lnTo>
                    <a:pt x="91737" y="0"/>
                  </a:lnTo>
                  <a:lnTo>
                    <a:pt x="183474" y="12668"/>
                  </a:lnTo>
                  <a:lnTo>
                    <a:pt x="275211" y="0"/>
                  </a:lnTo>
                  <a:lnTo>
                    <a:pt x="366949" y="12668"/>
                  </a:lnTo>
                  <a:lnTo>
                    <a:pt x="458686" y="25337"/>
                  </a:lnTo>
                  <a:lnTo>
                    <a:pt x="550423" y="0"/>
                  </a:lnTo>
                  <a:lnTo>
                    <a:pt x="642161" y="12668"/>
                  </a:lnTo>
                  <a:lnTo>
                    <a:pt x="733898" y="0"/>
                  </a:lnTo>
                  <a:lnTo>
                    <a:pt x="825635" y="12668"/>
                  </a:lnTo>
                  <a:lnTo>
                    <a:pt x="917373" y="12668"/>
                  </a:lnTo>
                  <a:lnTo>
                    <a:pt x="1009110" y="0"/>
                  </a:lnTo>
                  <a:lnTo>
                    <a:pt x="1100847" y="0"/>
                  </a:lnTo>
                  <a:lnTo>
                    <a:pt x="1192585" y="25337"/>
                  </a:lnTo>
                  <a:lnTo>
                    <a:pt x="1284322" y="12668"/>
                  </a:lnTo>
                  <a:lnTo>
                    <a:pt x="1376059" y="12668"/>
                  </a:lnTo>
                  <a:lnTo>
                    <a:pt x="1467797" y="25337"/>
                  </a:lnTo>
                  <a:lnTo>
                    <a:pt x="1559534" y="76012"/>
                  </a:lnTo>
                  <a:lnTo>
                    <a:pt x="1651271" y="38006"/>
                  </a:lnTo>
                  <a:lnTo>
                    <a:pt x="1743008" y="88681"/>
                  </a:lnTo>
                  <a:lnTo>
                    <a:pt x="1834746" y="101350"/>
                  </a:lnTo>
                  <a:lnTo>
                    <a:pt x="1926483" y="114019"/>
                  </a:lnTo>
                  <a:lnTo>
                    <a:pt x="2018220" y="126688"/>
                  </a:lnTo>
                  <a:lnTo>
                    <a:pt x="2109958" y="114019"/>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287493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93</a:t>
              </a:r>
            </a:p>
          </p:txBody>
        </p:sp>
        <p:sp>
          <p:nvSpPr>
            <p:cNvPr id="147" name="tx147"/>
            <p:cNvSpPr/>
            <p:nvPr/>
          </p:nvSpPr>
          <p:spPr>
            <a:xfrm>
              <a:off x="6009077" y="29763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85</a:t>
              </a:r>
            </a:p>
          </p:txBody>
        </p:sp>
        <p:sp>
          <p:nvSpPr>
            <p:cNvPr id="148" name="tx148"/>
            <p:cNvSpPr/>
            <p:nvPr/>
          </p:nvSpPr>
          <p:spPr>
            <a:xfrm>
              <a:off x="5545664" y="28966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87</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782217"/>
              <a:ext cx="2109958" cy="177363"/>
            </a:xfrm>
            <a:custGeom>
              <a:avLst/>
              <a:pathLst>
                <a:path w="2109958" h="177363">
                  <a:moveTo>
                    <a:pt x="0" y="38006"/>
                  </a:moveTo>
                  <a:lnTo>
                    <a:pt x="91737" y="38006"/>
                  </a:lnTo>
                  <a:lnTo>
                    <a:pt x="183474" y="25337"/>
                  </a:lnTo>
                  <a:lnTo>
                    <a:pt x="275211" y="12668"/>
                  </a:lnTo>
                  <a:lnTo>
                    <a:pt x="366949" y="25337"/>
                  </a:lnTo>
                  <a:lnTo>
                    <a:pt x="458686" y="25337"/>
                  </a:lnTo>
                  <a:lnTo>
                    <a:pt x="550423" y="0"/>
                  </a:lnTo>
                  <a:lnTo>
                    <a:pt x="642161" y="12668"/>
                  </a:lnTo>
                  <a:lnTo>
                    <a:pt x="733898" y="0"/>
                  </a:lnTo>
                  <a:lnTo>
                    <a:pt x="825635" y="12668"/>
                  </a:lnTo>
                  <a:lnTo>
                    <a:pt x="917373" y="12668"/>
                  </a:lnTo>
                  <a:lnTo>
                    <a:pt x="1009110" y="12668"/>
                  </a:lnTo>
                  <a:lnTo>
                    <a:pt x="1100847" y="12668"/>
                  </a:lnTo>
                  <a:lnTo>
                    <a:pt x="1192585" y="50675"/>
                  </a:lnTo>
                  <a:lnTo>
                    <a:pt x="1284322" y="50675"/>
                  </a:lnTo>
                  <a:lnTo>
                    <a:pt x="1376059" y="38006"/>
                  </a:lnTo>
                  <a:lnTo>
                    <a:pt x="1467797" y="88681"/>
                  </a:lnTo>
                  <a:lnTo>
                    <a:pt x="1559534" y="88681"/>
                  </a:lnTo>
                  <a:lnTo>
                    <a:pt x="1651271" y="88681"/>
                  </a:lnTo>
                  <a:lnTo>
                    <a:pt x="1743008" y="88681"/>
                  </a:lnTo>
                  <a:lnTo>
                    <a:pt x="1834746" y="177363"/>
                  </a:lnTo>
                  <a:lnTo>
                    <a:pt x="1926483" y="177363"/>
                  </a:lnTo>
                  <a:lnTo>
                    <a:pt x="2018220" y="152025"/>
                  </a:lnTo>
                  <a:lnTo>
                    <a:pt x="2109958" y="114019"/>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4717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91</a:t>
              </a:r>
            </a:p>
          </p:txBody>
        </p:sp>
        <p:sp>
          <p:nvSpPr>
            <p:cNvPr id="176" name="tx176"/>
            <p:cNvSpPr/>
            <p:nvPr/>
          </p:nvSpPr>
          <p:spPr>
            <a:xfrm>
              <a:off x="6009077" y="4793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85</a:t>
              </a:r>
            </a:p>
          </p:txBody>
        </p:sp>
        <p:sp>
          <p:nvSpPr>
            <p:cNvPr id="177" name="tx177"/>
            <p:cNvSpPr/>
            <p:nvPr/>
          </p:nvSpPr>
          <p:spPr>
            <a:xfrm>
              <a:off x="5545664" y="47140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87</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147459"/>
              <a:ext cx="2109958" cy="164694"/>
            </a:xfrm>
            <a:custGeom>
              <a:avLst/>
              <a:pathLst>
                <a:path w="2109958" h="164694">
                  <a:moveTo>
                    <a:pt x="0" y="38006"/>
                  </a:moveTo>
                  <a:lnTo>
                    <a:pt x="91737" y="38006"/>
                  </a:lnTo>
                  <a:lnTo>
                    <a:pt x="183474" y="25337"/>
                  </a:lnTo>
                  <a:lnTo>
                    <a:pt x="275211" y="12668"/>
                  </a:lnTo>
                  <a:lnTo>
                    <a:pt x="366949" y="0"/>
                  </a:lnTo>
                  <a:lnTo>
                    <a:pt x="458686" y="0"/>
                  </a:lnTo>
                  <a:lnTo>
                    <a:pt x="550423" y="0"/>
                  </a:lnTo>
                  <a:lnTo>
                    <a:pt x="642161" y="0"/>
                  </a:lnTo>
                  <a:lnTo>
                    <a:pt x="733898" y="12668"/>
                  </a:lnTo>
                  <a:lnTo>
                    <a:pt x="825635" y="0"/>
                  </a:lnTo>
                  <a:lnTo>
                    <a:pt x="917373" y="0"/>
                  </a:lnTo>
                  <a:lnTo>
                    <a:pt x="1009110" y="0"/>
                  </a:lnTo>
                  <a:lnTo>
                    <a:pt x="1100847" y="12668"/>
                  </a:lnTo>
                  <a:lnTo>
                    <a:pt x="1192585" y="38006"/>
                  </a:lnTo>
                  <a:lnTo>
                    <a:pt x="1284322" y="50675"/>
                  </a:lnTo>
                  <a:lnTo>
                    <a:pt x="1376059" y="38006"/>
                  </a:lnTo>
                  <a:lnTo>
                    <a:pt x="1467797" y="38006"/>
                  </a:lnTo>
                  <a:lnTo>
                    <a:pt x="1559534" y="88681"/>
                  </a:lnTo>
                  <a:lnTo>
                    <a:pt x="1651271" y="76012"/>
                  </a:lnTo>
                  <a:lnTo>
                    <a:pt x="1743008" y="126688"/>
                  </a:lnTo>
                  <a:lnTo>
                    <a:pt x="1834746" y="164694"/>
                  </a:lnTo>
                  <a:lnTo>
                    <a:pt x="1926483" y="164694"/>
                  </a:lnTo>
                  <a:lnTo>
                    <a:pt x="2018220" y="139357"/>
                  </a:lnTo>
                  <a:lnTo>
                    <a:pt x="2109958" y="101350"/>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0829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91</a:t>
              </a:r>
            </a:p>
          </p:txBody>
        </p:sp>
        <p:sp>
          <p:nvSpPr>
            <p:cNvPr id="205" name="tx205"/>
            <p:cNvSpPr/>
            <p:nvPr/>
          </p:nvSpPr>
          <p:spPr>
            <a:xfrm>
              <a:off x="8803264" y="11462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86</a:t>
              </a:r>
            </a:p>
          </p:txBody>
        </p:sp>
        <p:sp>
          <p:nvSpPr>
            <p:cNvPr id="206" name="tx206"/>
            <p:cNvSpPr/>
            <p:nvPr/>
          </p:nvSpPr>
          <p:spPr>
            <a:xfrm>
              <a:off x="8339852" y="11173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84</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091526"/>
              <a:ext cx="2109958" cy="304051"/>
            </a:xfrm>
            <a:custGeom>
              <a:avLst/>
              <a:pathLst>
                <a:path w="2109958" h="304051">
                  <a:moveTo>
                    <a:pt x="0" y="240707"/>
                  </a:moveTo>
                  <a:lnTo>
                    <a:pt x="91737" y="228038"/>
                  </a:lnTo>
                  <a:lnTo>
                    <a:pt x="183474" y="266045"/>
                  </a:lnTo>
                  <a:lnTo>
                    <a:pt x="275211" y="291382"/>
                  </a:lnTo>
                  <a:lnTo>
                    <a:pt x="366949" y="266045"/>
                  </a:lnTo>
                  <a:lnTo>
                    <a:pt x="458686" y="278714"/>
                  </a:lnTo>
                  <a:lnTo>
                    <a:pt x="550423" y="291382"/>
                  </a:lnTo>
                  <a:lnTo>
                    <a:pt x="642161" y="304051"/>
                  </a:lnTo>
                  <a:lnTo>
                    <a:pt x="733898" y="278714"/>
                  </a:lnTo>
                  <a:lnTo>
                    <a:pt x="825635" y="228038"/>
                  </a:lnTo>
                  <a:lnTo>
                    <a:pt x="917373" y="215369"/>
                  </a:lnTo>
                  <a:lnTo>
                    <a:pt x="1009110" y="152025"/>
                  </a:lnTo>
                  <a:lnTo>
                    <a:pt x="1100847" y="139357"/>
                  </a:lnTo>
                  <a:lnTo>
                    <a:pt x="1192585" y="177363"/>
                  </a:lnTo>
                  <a:lnTo>
                    <a:pt x="1284322" y="76012"/>
                  </a:lnTo>
                  <a:lnTo>
                    <a:pt x="1376059" y="76012"/>
                  </a:lnTo>
                  <a:lnTo>
                    <a:pt x="1467797" y="50675"/>
                  </a:lnTo>
                  <a:lnTo>
                    <a:pt x="1559534" y="114019"/>
                  </a:lnTo>
                  <a:lnTo>
                    <a:pt x="1651271" y="0"/>
                  </a:lnTo>
                  <a:lnTo>
                    <a:pt x="1743008" y="152025"/>
                  </a:lnTo>
                  <a:lnTo>
                    <a:pt x="1834746" y="139357"/>
                  </a:lnTo>
                  <a:lnTo>
                    <a:pt x="1926483" y="88681"/>
                  </a:lnTo>
                  <a:lnTo>
                    <a:pt x="2018220" y="101350"/>
                  </a:lnTo>
                  <a:lnTo>
                    <a:pt x="2109958" y="114019"/>
                  </a:lnTo>
                </a:path>
              </a:pathLst>
            </a:custGeom>
            <a:ln w="27101" cap="flat">
              <a:solidFill>
                <a:srgbClr val="00B9E3">
                  <a:alpha val="100000"/>
                </a:srgbClr>
              </a:solidFill>
              <a:prstDash val="solid"/>
              <a:round/>
            </a:ln>
          </p:spPr>
          <p:txBody>
            <a:bodyPr/>
            <a:lstStyle/>
            <a:p/>
          </p:txBody>
        </p:sp>
        <p:sp>
          <p:nvSpPr>
            <p:cNvPr id="233" name="tx233"/>
            <p:cNvSpPr/>
            <p:nvPr/>
          </p:nvSpPr>
          <p:spPr>
            <a:xfrm>
              <a:off x="6488321" y="32297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65</a:t>
              </a:r>
            </a:p>
          </p:txBody>
        </p:sp>
        <p:sp>
          <p:nvSpPr>
            <p:cNvPr id="234" name="tx234"/>
            <p:cNvSpPr/>
            <p:nvPr/>
          </p:nvSpPr>
          <p:spPr>
            <a:xfrm>
              <a:off x="8803264" y="31043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75</a:t>
              </a:r>
            </a:p>
          </p:txBody>
        </p:sp>
        <p:sp>
          <p:nvSpPr>
            <p:cNvPr id="235" name="tx235"/>
            <p:cNvSpPr/>
            <p:nvPr/>
          </p:nvSpPr>
          <p:spPr>
            <a:xfrm>
              <a:off x="8339852" y="30880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72</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010255"/>
              <a:ext cx="1559534" cy="823473"/>
            </a:xfrm>
            <a:custGeom>
              <a:avLst/>
              <a:pathLst>
                <a:path w="1559534" h="823473">
                  <a:moveTo>
                    <a:pt x="0" y="823473"/>
                  </a:moveTo>
                  <a:lnTo>
                    <a:pt x="91737" y="734791"/>
                  </a:lnTo>
                  <a:lnTo>
                    <a:pt x="183474" y="595434"/>
                  </a:lnTo>
                  <a:lnTo>
                    <a:pt x="275211" y="266045"/>
                  </a:lnTo>
                  <a:lnTo>
                    <a:pt x="366949" y="164694"/>
                  </a:lnTo>
                  <a:lnTo>
                    <a:pt x="458686" y="88681"/>
                  </a:lnTo>
                  <a:lnTo>
                    <a:pt x="550423" y="63344"/>
                  </a:lnTo>
                  <a:lnTo>
                    <a:pt x="642161" y="63344"/>
                  </a:lnTo>
                  <a:lnTo>
                    <a:pt x="733898" y="50675"/>
                  </a:lnTo>
                  <a:lnTo>
                    <a:pt x="825635" y="0"/>
                  </a:lnTo>
                  <a:lnTo>
                    <a:pt x="917373" y="38006"/>
                  </a:lnTo>
                  <a:lnTo>
                    <a:pt x="1009110" y="76012"/>
                  </a:lnTo>
                  <a:lnTo>
                    <a:pt x="1100847" y="38006"/>
                  </a:lnTo>
                  <a:lnTo>
                    <a:pt x="1192585" y="25337"/>
                  </a:lnTo>
                  <a:lnTo>
                    <a:pt x="1284322" y="63344"/>
                  </a:lnTo>
                  <a:lnTo>
                    <a:pt x="1376059" y="76012"/>
                  </a:lnTo>
                  <a:lnTo>
                    <a:pt x="1467797" y="25337"/>
                  </a:lnTo>
                  <a:lnTo>
                    <a:pt x="1559534" y="12668"/>
                  </a:lnTo>
                </a:path>
              </a:pathLst>
            </a:custGeom>
            <a:ln w="27101" cap="flat">
              <a:solidFill>
                <a:srgbClr val="FF61C3">
                  <a:alpha val="100000"/>
                </a:srgbClr>
              </a:solidFill>
              <a:prstDash val="solid"/>
              <a:round/>
            </a:ln>
          </p:spPr>
          <p:txBody>
            <a:bodyPr/>
            <a:lstStyle/>
            <a:p/>
          </p:txBody>
        </p:sp>
        <p:sp>
          <p:nvSpPr>
            <p:cNvPr id="262" name="tx262"/>
            <p:cNvSpPr/>
            <p:nvPr/>
          </p:nvSpPr>
          <p:spPr>
            <a:xfrm>
              <a:off x="7038745" y="5732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11</a:t>
              </a:r>
            </a:p>
          </p:txBody>
        </p:sp>
        <p:sp>
          <p:nvSpPr>
            <p:cNvPr id="263" name="tx263"/>
            <p:cNvSpPr/>
            <p:nvPr/>
          </p:nvSpPr>
          <p:spPr>
            <a:xfrm>
              <a:off x="8803264" y="49217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75</a:t>
              </a:r>
            </a:p>
          </p:txBody>
        </p:sp>
        <p:sp>
          <p:nvSpPr>
            <p:cNvPr id="264" name="tx264"/>
            <p:cNvSpPr/>
            <p:nvPr/>
          </p:nvSpPr>
          <p:spPr>
            <a:xfrm>
              <a:off x="8339852" y="488039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74</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92983" y="398022"/>
              <a:ext cx="46498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AMR,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MCV2 and ROTAC had the lowest coverage of all vaccines (75%), followed by 
PCV3 (76%).</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58% in 2000 to 81% in 2023. This increase since 2000 is a result of incremental improvement in introducing new vaccines and expanding vaccination services to previously missed populations.
Enhancing BOP now depends partly on improving the coverage of HPV, MCV2, ROTAC, and PCV3 -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AMR,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962909"/>
              <a:ext cx="6801702" cy="4963326"/>
            </a:xfrm>
            <a:custGeom>
              <a:avLst/>
              <a:pathLst>
                <a:path w="6801702" h="4963326">
                  <a:moveTo>
                    <a:pt x="6788" y="158404"/>
                  </a:moveTo>
                  <a:lnTo>
                    <a:pt x="13576" y="158404"/>
                  </a:lnTo>
                  <a:lnTo>
                    <a:pt x="295135" y="158404"/>
                  </a:lnTo>
                  <a:lnTo>
                    <a:pt x="301924" y="158404"/>
                  </a:lnTo>
                  <a:lnTo>
                    <a:pt x="308712" y="157189"/>
                  </a:lnTo>
                  <a:lnTo>
                    <a:pt x="590271" y="106817"/>
                  </a:lnTo>
                  <a:lnTo>
                    <a:pt x="597059" y="105602"/>
                  </a:lnTo>
                  <a:lnTo>
                    <a:pt x="603848" y="104388"/>
                  </a:lnTo>
                  <a:lnTo>
                    <a:pt x="885407" y="54015"/>
                  </a:lnTo>
                  <a:lnTo>
                    <a:pt x="892195" y="52801"/>
                  </a:lnTo>
                  <a:lnTo>
                    <a:pt x="898984" y="51586"/>
                  </a:lnTo>
                  <a:lnTo>
                    <a:pt x="1180543" y="1214"/>
                  </a:lnTo>
                  <a:lnTo>
                    <a:pt x="1187331" y="0"/>
                  </a:lnTo>
                  <a:lnTo>
                    <a:pt x="1194119" y="0"/>
                  </a:lnTo>
                  <a:lnTo>
                    <a:pt x="1475679" y="0"/>
                  </a:lnTo>
                  <a:lnTo>
                    <a:pt x="1482467" y="0"/>
                  </a:lnTo>
                  <a:lnTo>
                    <a:pt x="1489255" y="0"/>
                  </a:lnTo>
                  <a:lnTo>
                    <a:pt x="1770815" y="0"/>
                  </a:lnTo>
                  <a:lnTo>
                    <a:pt x="1777603" y="0"/>
                  </a:lnTo>
                  <a:lnTo>
                    <a:pt x="1784391" y="0"/>
                  </a:lnTo>
                  <a:lnTo>
                    <a:pt x="2065951" y="0"/>
                  </a:lnTo>
                  <a:lnTo>
                    <a:pt x="2072739" y="0"/>
                  </a:lnTo>
                  <a:lnTo>
                    <a:pt x="2079527" y="1214"/>
                  </a:lnTo>
                  <a:lnTo>
                    <a:pt x="2361087" y="51586"/>
                  </a:lnTo>
                  <a:lnTo>
                    <a:pt x="2367875" y="52801"/>
                  </a:lnTo>
                  <a:lnTo>
                    <a:pt x="2374663" y="51586"/>
                  </a:lnTo>
                  <a:lnTo>
                    <a:pt x="2656223" y="1214"/>
                  </a:lnTo>
                  <a:lnTo>
                    <a:pt x="2663011" y="0"/>
                  </a:lnTo>
                  <a:lnTo>
                    <a:pt x="2669799" y="0"/>
                  </a:lnTo>
                  <a:lnTo>
                    <a:pt x="2951359" y="0"/>
                  </a:lnTo>
                  <a:lnTo>
                    <a:pt x="2958147" y="0"/>
                  </a:lnTo>
                  <a:lnTo>
                    <a:pt x="2964935" y="0"/>
                  </a:lnTo>
                  <a:lnTo>
                    <a:pt x="3246495" y="0"/>
                  </a:lnTo>
                  <a:lnTo>
                    <a:pt x="3253283" y="0"/>
                  </a:lnTo>
                  <a:lnTo>
                    <a:pt x="3260071" y="1214"/>
                  </a:lnTo>
                  <a:lnTo>
                    <a:pt x="3541631" y="51586"/>
                  </a:lnTo>
                  <a:lnTo>
                    <a:pt x="3548419" y="52801"/>
                  </a:lnTo>
                  <a:lnTo>
                    <a:pt x="3555207" y="55230"/>
                  </a:lnTo>
                  <a:lnTo>
                    <a:pt x="3836766" y="155975"/>
                  </a:lnTo>
                  <a:lnTo>
                    <a:pt x="3843555" y="158404"/>
                  </a:lnTo>
                  <a:lnTo>
                    <a:pt x="3850343" y="159618"/>
                  </a:lnTo>
                  <a:lnTo>
                    <a:pt x="4131902" y="209990"/>
                  </a:lnTo>
                  <a:lnTo>
                    <a:pt x="4138691" y="211205"/>
                  </a:lnTo>
                  <a:lnTo>
                    <a:pt x="4145479" y="209990"/>
                  </a:lnTo>
                  <a:lnTo>
                    <a:pt x="4427038" y="159618"/>
                  </a:lnTo>
                  <a:lnTo>
                    <a:pt x="4433826" y="158404"/>
                  </a:lnTo>
                  <a:lnTo>
                    <a:pt x="4440615" y="158404"/>
                  </a:lnTo>
                  <a:lnTo>
                    <a:pt x="4722174" y="158404"/>
                  </a:lnTo>
                  <a:lnTo>
                    <a:pt x="4728962" y="158404"/>
                  </a:lnTo>
                  <a:lnTo>
                    <a:pt x="4735751" y="163261"/>
                  </a:lnTo>
                  <a:lnTo>
                    <a:pt x="5017310" y="364751"/>
                  </a:lnTo>
                  <a:lnTo>
                    <a:pt x="5024098" y="369609"/>
                  </a:lnTo>
                  <a:lnTo>
                    <a:pt x="5030886" y="368394"/>
                  </a:lnTo>
                  <a:lnTo>
                    <a:pt x="5312446" y="318022"/>
                  </a:lnTo>
                  <a:lnTo>
                    <a:pt x="5319234" y="316808"/>
                  </a:lnTo>
                  <a:lnTo>
                    <a:pt x="5326022" y="321665"/>
                  </a:lnTo>
                  <a:lnTo>
                    <a:pt x="5607582" y="523155"/>
                  </a:lnTo>
                  <a:lnTo>
                    <a:pt x="5614370" y="528013"/>
                  </a:lnTo>
                  <a:lnTo>
                    <a:pt x="5621158" y="531656"/>
                  </a:lnTo>
                  <a:lnTo>
                    <a:pt x="5902718" y="682774"/>
                  </a:lnTo>
                  <a:lnTo>
                    <a:pt x="5909506" y="686417"/>
                  </a:lnTo>
                  <a:lnTo>
                    <a:pt x="5916294" y="686417"/>
                  </a:lnTo>
                  <a:lnTo>
                    <a:pt x="6197854" y="686417"/>
                  </a:lnTo>
                  <a:lnTo>
                    <a:pt x="6204642" y="686417"/>
                  </a:lnTo>
                  <a:lnTo>
                    <a:pt x="6211430" y="683988"/>
                  </a:lnTo>
                  <a:lnTo>
                    <a:pt x="6492990" y="583243"/>
                  </a:lnTo>
                  <a:lnTo>
                    <a:pt x="6499778" y="580814"/>
                  </a:lnTo>
                  <a:lnTo>
                    <a:pt x="6506566" y="577171"/>
                  </a:lnTo>
                  <a:lnTo>
                    <a:pt x="6788126" y="426054"/>
                  </a:lnTo>
                  <a:lnTo>
                    <a:pt x="6794914" y="422410"/>
                  </a:lnTo>
                  <a:lnTo>
                    <a:pt x="6801702" y="4963326"/>
                  </a:lnTo>
                  <a:lnTo>
                    <a:pt x="6794914" y="4963326"/>
                  </a:lnTo>
                  <a:lnTo>
                    <a:pt x="6788126" y="4963326"/>
                  </a:lnTo>
                  <a:lnTo>
                    <a:pt x="6506566" y="4963326"/>
                  </a:lnTo>
                  <a:lnTo>
                    <a:pt x="6499778" y="4963326"/>
                  </a:lnTo>
                  <a:lnTo>
                    <a:pt x="6492990" y="4963326"/>
                  </a:lnTo>
                  <a:lnTo>
                    <a:pt x="6211430" y="4963326"/>
                  </a:lnTo>
                  <a:lnTo>
                    <a:pt x="6204642" y="4963326"/>
                  </a:lnTo>
                  <a:lnTo>
                    <a:pt x="6197854" y="4963326"/>
                  </a:lnTo>
                  <a:lnTo>
                    <a:pt x="5916294" y="4963326"/>
                  </a:lnTo>
                  <a:lnTo>
                    <a:pt x="5909506" y="4963326"/>
                  </a:lnTo>
                  <a:lnTo>
                    <a:pt x="5902718" y="4963326"/>
                  </a:lnTo>
                  <a:lnTo>
                    <a:pt x="5621158" y="4963326"/>
                  </a:lnTo>
                  <a:lnTo>
                    <a:pt x="5614370" y="4963326"/>
                  </a:lnTo>
                  <a:lnTo>
                    <a:pt x="5607582" y="4963326"/>
                  </a:lnTo>
                  <a:lnTo>
                    <a:pt x="5326022" y="4963326"/>
                  </a:lnTo>
                  <a:lnTo>
                    <a:pt x="5319234" y="4963326"/>
                  </a:lnTo>
                  <a:lnTo>
                    <a:pt x="5312446" y="4963326"/>
                  </a:lnTo>
                  <a:lnTo>
                    <a:pt x="5030886" y="4963326"/>
                  </a:lnTo>
                  <a:lnTo>
                    <a:pt x="5024098" y="4963326"/>
                  </a:lnTo>
                  <a:lnTo>
                    <a:pt x="5017310" y="4963326"/>
                  </a:lnTo>
                  <a:lnTo>
                    <a:pt x="4735751" y="4963326"/>
                  </a:lnTo>
                  <a:lnTo>
                    <a:pt x="4728962" y="4963326"/>
                  </a:lnTo>
                  <a:lnTo>
                    <a:pt x="4722174" y="4963326"/>
                  </a:lnTo>
                  <a:lnTo>
                    <a:pt x="4440615" y="4963326"/>
                  </a:lnTo>
                  <a:lnTo>
                    <a:pt x="4433826" y="4963326"/>
                  </a:lnTo>
                  <a:lnTo>
                    <a:pt x="4427038" y="4963326"/>
                  </a:lnTo>
                  <a:lnTo>
                    <a:pt x="4145479" y="4963326"/>
                  </a:lnTo>
                  <a:lnTo>
                    <a:pt x="4138691" y="4963326"/>
                  </a:lnTo>
                  <a:lnTo>
                    <a:pt x="4131902" y="4963326"/>
                  </a:lnTo>
                  <a:lnTo>
                    <a:pt x="3850343" y="4963326"/>
                  </a:lnTo>
                  <a:lnTo>
                    <a:pt x="3843555" y="4963326"/>
                  </a:lnTo>
                  <a:lnTo>
                    <a:pt x="3836766" y="4963326"/>
                  </a:lnTo>
                  <a:lnTo>
                    <a:pt x="3555207" y="4963326"/>
                  </a:lnTo>
                  <a:lnTo>
                    <a:pt x="3548419" y="4963326"/>
                  </a:lnTo>
                  <a:lnTo>
                    <a:pt x="3541631" y="4963326"/>
                  </a:lnTo>
                  <a:lnTo>
                    <a:pt x="3260071" y="4963326"/>
                  </a:lnTo>
                  <a:lnTo>
                    <a:pt x="3253283" y="4963326"/>
                  </a:lnTo>
                  <a:lnTo>
                    <a:pt x="3246495" y="4963326"/>
                  </a:lnTo>
                  <a:lnTo>
                    <a:pt x="2964935" y="4963326"/>
                  </a:lnTo>
                  <a:lnTo>
                    <a:pt x="2958147" y="4963326"/>
                  </a:lnTo>
                  <a:lnTo>
                    <a:pt x="2951359" y="4963326"/>
                  </a:lnTo>
                  <a:lnTo>
                    <a:pt x="2669799" y="4963326"/>
                  </a:lnTo>
                  <a:lnTo>
                    <a:pt x="2663011" y="4963326"/>
                  </a:lnTo>
                  <a:lnTo>
                    <a:pt x="2656223" y="4963326"/>
                  </a:lnTo>
                  <a:lnTo>
                    <a:pt x="2374663" y="4963326"/>
                  </a:lnTo>
                  <a:lnTo>
                    <a:pt x="2367875" y="4963326"/>
                  </a:lnTo>
                  <a:lnTo>
                    <a:pt x="2361087" y="4963326"/>
                  </a:lnTo>
                  <a:lnTo>
                    <a:pt x="2079527" y="4963326"/>
                  </a:lnTo>
                  <a:lnTo>
                    <a:pt x="2072739" y="4963326"/>
                  </a:lnTo>
                  <a:lnTo>
                    <a:pt x="2065951" y="4963326"/>
                  </a:lnTo>
                  <a:lnTo>
                    <a:pt x="1784391" y="4963326"/>
                  </a:lnTo>
                  <a:lnTo>
                    <a:pt x="1777603" y="4963326"/>
                  </a:lnTo>
                  <a:lnTo>
                    <a:pt x="1770815" y="4963326"/>
                  </a:lnTo>
                  <a:lnTo>
                    <a:pt x="1489255" y="4963326"/>
                  </a:lnTo>
                  <a:lnTo>
                    <a:pt x="1482467" y="4963326"/>
                  </a:lnTo>
                  <a:lnTo>
                    <a:pt x="1475679" y="4963326"/>
                  </a:lnTo>
                  <a:lnTo>
                    <a:pt x="1194119" y="4963326"/>
                  </a:lnTo>
                  <a:lnTo>
                    <a:pt x="1187331" y="4963326"/>
                  </a:lnTo>
                  <a:lnTo>
                    <a:pt x="1180543" y="4963326"/>
                  </a:lnTo>
                  <a:lnTo>
                    <a:pt x="898984" y="4963326"/>
                  </a:lnTo>
                  <a:lnTo>
                    <a:pt x="892195" y="4963326"/>
                  </a:lnTo>
                  <a:lnTo>
                    <a:pt x="885407" y="4963326"/>
                  </a:lnTo>
                  <a:lnTo>
                    <a:pt x="603848" y="4963326"/>
                  </a:lnTo>
                  <a:lnTo>
                    <a:pt x="597059" y="4963326"/>
                  </a:lnTo>
                  <a:lnTo>
                    <a:pt x="590271" y="4963326"/>
                  </a:lnTo>
                  <a:lnTo>
                    <a:pt x="308712" y="4963326"/>
                  </a:lnTo>
                  <a:lnTo>
                    <a:pt x="301924" y="4963326"/>
                  </a:lnTo>
                  <a:lnTo>
                    <a:pt x="295135" y="4963326"/>
                  </a:lnTo>
                  <a:lnTo>
                    <a:pt x="13576" y="4963326"/>
                  </a:lnTo>
                  <a:lnTo>
                    <a:pt x="6788" y="4963326"/>
                  </a:lnTo>
                  <a:lnTo>
                    <a:pt x="0" y="4963326"/>
                  </a:lnTo>
                  <a:close/>
                </a:path>
              </a:pathLst>
            </a:custGeom>
            <a:solidFill>
              <a:srgbClr val="1CABE2">
                <a:alpha val="3921"/>
              </a:srgbClr>
            </a:solidFill>
          </p:spPr>
          <p:txBody>
            <a:bodyPr/>
            <a:lstStyle/>
            <a:p/>
          </p:txBody>
        </p:sp>
        <p:sp>
          <p:nvSpPr>
            <p:cNvPr id="39" name="pl39"/>
            <p:cNvSpPr/>
            <p:nvPr/>
          </p:nvSpPr>
          <p:spPr>
            <a:xfrm>
              <a:off x="810605" y="962909"/>
              <a:ext cx="6788126" cy="686417"/>
            </a:xfrm>
            <a:custGeom>
              <a:avLst/>
              <a:pathLst>
                <a:path w="6788126" h="686417">
                  <a:moveTo>
                    <a:pt x="0" y="158404"/>
                  </a:moveTo>
                  <a:lnTo>
                    <a:pt x="6788" y="158404"/>
                  </a:lnTo>
                  <a:lnTo>
                    <a:pt x="288347" y="158404"/>
                  </a:lnTo>
                  <a:lnTo>
                    <a:pt x="295135" y="158404"/>
                  </a:lnTo>
                  <a:lnTo>
                    <a:pt x="301924" y="157189"/>
                  </a:lnTo>
                  <a:lnTo>
                    <a:pt x="583483" y="106817"/>
                  </a:lnTo>
                  <a:lnTo>
                    <a:pt x="590271" y="105602"/>
                  </a:lnTo>
                  <a:lnTo>
                    <a:pt x="597059" y="104388"/>
                  </a:lnTo>
                  <a:lnTo>
                    <a:pt x="878619" y="54015"/>
                  </a:lnTo>
                  <a:lnTo>
                    <a:pt x="885407" y="52801"/>
                  </a:lnTo>
                  <a:lnTo>
                    <a:pt x="892195" y="51586"/>
                  </a:lnTo>
                  <a:lnTo>
                    <a:pt x="1173755" y="1214"/>
                  </a:lnTo>
                  <a:lnTo>
                    <a:pt x="1180543" y="0"/>
                  </a:lnTo>
                  <a:lnTo>
                    <a:pt x="1187331" y="0"/>
                  </a:lnTo>
                  <a:lnTo>
                    <a:pt x="1468891" y="0"/>
                  </a:lnTo>
                  <a:lnTo>
                    <a:pt x="1475679" y="0"/>
                  </a:lnTo>
                  <a:lnTo>
                    <a:pt x="1482467" y="0"/>
                  </a:lnTo>
                  <a:lnTo>
                    <a:pt x="1764027" y="0"/>
                  </a:lnTo>
                  <a:lnTo>
                    <a:pt x="1770815" y="0"/>
                  </a:lnTo>
                  <a:lnTo>
                    <a:pt x="1777603" y="0"/>
                  </a:lnTo>
                  <a:lnTo>
                    <a:pt x="2059163" y="0"/>
                  </a:lnTo>
                  <a:lnTo>
                    <a:pt x="2065951" y="0"/>
                  </a:lnTo>
                  <a:lnTo>
                    <a:pt x="2072739" y="1214"/>
                  </a:lnTo>
                  <a:lnTo>
                    <a:pt x="2354299" y="51586"/>
                  </a:lnTo>
                  <a:lnTo>
                    <a:pt x="2361087" y="52801"/>
                  </a:lnTo>
                  <a:lnTo>
                    <a:pt x="2367875" y="51586"/>
                  </a:lnTo>
                  <a:lnTo>
                    <a:pt x="2649435" y="1214"/>
                  </a:lnTo>
                  <a:lnTo>
                    <a:pt x="2656223" y="0"/>
                  </a:lnTo>
                  <a:lnTo>
                    <a:pt x="2663011" y="0"/>
                  </a:lnTo>
                  <a:lnTo>
                    <a:pt x="2944571" y="0"/>
                  </a:lnTo>
                  <a:lnTo>
                    <a:pt x="2951359" y="0"/>
                  </a:lnTo>
                  <a:lnTo>
                    <a:pt x="2958147" y="0"/>
                  </a:lnTo>
                  <a:lnTo>
                    <a:pt x="3239707" y="0"/>
                  </a:lnTo>
                  <a:lnTo>
                    <a:pt x="3246495" y="0"/>
                  </a:lnTo>
                  <a:lnTo>
                    <a:pt x="3253283" y="1214"/>
                  </a:lnTo>
                  <a:lnTo>
                    <a:pt x="3534842" y="51586"/>
                  </a:lnTo>
                  <a:lnTo>
                    <a:pt x="3541631" y="52801"/>
                  </a:lnTo>
                  <a:lnTo>
                    <a:pt x="3548419" y="55230"/>
                  </a:lnTo>
                  <a:lnTo>
                    <a:pt x="3829978" y="155975"/>
                  </a:lnTo>
                  <a:lnTo>
                    <a:pt x="3836766" y="158404"/>
                  </a:lnTo>
                  <a:lnTo>
                    <a:pt x="3843555" y="159618"/>
                  </a:lnTo>
                  <a:lnTo>
                    <a:pt x="4125114" y="209990"/>
                  </a:lnTo>
                  <a:lnTo>
                    <a:pt x="4131902" y="211205"/>
                  </a:lnTo>
                  <a:lnTo>
                    <a:pt x="4138691" y="209990"/>
                  </a:lnTo>
                  <a:lnTo>
                    <a:pt x="4420250" y="159618"/>
                  </a:lnTo>
                  <a:lnTo>
                    <a:pt x="4427038" y="158404"/>
                  </a:lnTo>
                  <a:lnTo>
                    <a:pt x="4433826" y="158404"/>
                  </a:lnTo>
                  <a:lnTo>
                    <a:pt x="4715386" y="158404"/>
                  </a:lnTo>
                  <a:lnTo>
                    <a:pt x="4722174" y="158404"/>
                  </a:lnTo>
                  <a:lnTo>
                    <a:pt x="4728962" y="163261"/>
                  </a:lnTo>
                  <a:lnTo>
                    <a:pt x="5010522" y="364751"/>
                  </a:lnTo>
                  <a:lnTo>
                    <a:pt x="5017310" y="369609"/>
                  </a:lnTo>
                  <a:lnTo>
                    <a:pt x="5024098" y="368394"/>
                  </a:lnTo>
                  <a:lnTo>
                    <a:pt x="5305658" y="318022"/>
                  </a:lnTo>
                  <a:lnTo>
                    <a:pt x="5312446" y="316808"/>
                  </a:lnTo>
                  <a:lnTo>
                    <a:pt x="5319234" y="321665"/>
                  </a:lnTo>
                  <a:lnTo>
                    <a:pt x="5600794" y="523155"/>
                  </a:lnTo>
                  <a:lnTo>
                    <a:pt x="5607582" y="528013"/>
                  </a:lnTo>
                  <a:lnTo>
                    <a:pt x="5614370" y="531656"/>
                  </a:lnTo>
                  <a:lnTo>
                    <a:pt x="5895930" y="682774"/>
                  </a:lnTo>
                  <a:lnTo>
                    <a:pt x="5902718" y="686417"/>
                  </a:lnTo>
                  <a:lnTo>
                    <a:pt x="5909506" y="686417"/>
                  </a:lnTo>
                  <a:lnTo>
                    <a:pt x="6191066" y="686417"/>
                  </a:lnTo>
                  <a:lnTo>
                    <a:pt x="6197854" y="686417"/>
                  </a:lnTo>
                  <a:lnTo>
                    <a:pt x="6204642" y="683988"/>
                  </a:lnTo>
                  <a:lnTo>
                    <a:pt x="6486202" y="583243"/>
                  </a:lnTo>
                  <a:lnTo>
                    <a:pt x="6492990" y="580814"/>
                  </a:lnTo>
                  <a:lnTo>
                    <a:pt x="6499778" y="577171"/>
                  </a:lnTo>
                  <a:lnTo>
                    <a:pt x="6781338" y="426054"/>
                  </a:lnTo>
                  <a:lnTo>
                    <a:pt x="6788126" y="422410"/>
                  </a:lnTo>
                </a:path>
              </a:pathLst>
            </a:custGeom>
          </p:spPr>
          <p:txBody>
            <a:bodyPr/>
            <a:lstStyle/>
            <a:p/>
          </p:txBody>
        </p:sp>
        <p:sp>
          <p:nvSpPr>
            <p:cNvPr id="40" name="pg40"/>
            <p:cNvSpPr/>
            <p:nvPr/>
          </p:nvSpPr>
          <p:spPr>
            <a:xfrm>
              <a:off x="803816" y="1121313"/>
              <a:ext cx="6801702" cy="4804922"/>
            </a:xfrm>
            <a:custGeom>
              <a:avLst/>
              <a:pathLst>
                <a:path w="6801702" h="4804922">
                  <a:moveTo>
                    <a:pt x="6788" y="1108828"/>
                  </a:moveTo>
                  <a:lnTo>
                    <a:pt x="13576" y="1106399"/>
                  </a:lnTo>
                  <a:lnTo>
                    <a:pt x="295135" y="1005654"/>
                  </a:lnTo>
                  <a:lnTo>
                    <a:pt x="301924" y="1003225"/>
                  </a:lnTo>
                  <a:lnTo>
                    <a:pt x="308712" y="999582"/>
                  </a:lnTo>
                  <a:lnTo>
                    <a:pt x="590271" y="848464"/>
                  </a:lnTo>
                  <a:lnTo>
                    <a:pt x="597059" y="844821"/>
                  </a:lnTo>
                  <a:lnTo>
                    <a:pt x="603848" y="835106"/>
                  </a:lnTo>
                  <a:lnTo>
                    <a:pt x="885407" y="432126"/>
                  </a:lnTo>
                  <a:lnTo>
                    <a:pt x="892195" y="422410"/>
                  </a:lnTo>
                  <a:lnTo>
                    <a:pt x="898984" y="419981"/>
                  </a:lnTo>
                  <a:lnTo>
                    <a:pt x="1180543" y="319236"/>
                  </a:lnTo>
                  <a:lnTo>
                    <a:pt x="1187331" y="316808"/>
                  </a:lnTo>
                  <a:lnTo>
                    <a:pt x="1194119" y="311950"/>
                  </a:lnTo>
                  <a:lnTo>
                    <a:pt x="1475679" y="110460"/>
                  </a:lnTo>
                  <a:lnTo>
                    <a:pt x="1482467" y="105602"/>
                  </a:lnTo>
                  <a:lnTo>
                    <a:pt x="1489255" y="104388"/>
                  </a:lnTo>
                  <a:lnTo>
                    <a:pt x="1770815" y="54015"/>
                  </a:lnTo>
                  <a:lnTo>
                    <a:pt x="1777603" y="52801"/>
                  </a:lnTo>
                  <a:lnTo>
                    <a:pt x="1784391" y="54015"/>
                  </a:lnTo>
                  <a:lnTo>
                    <a:pt x="2065951" y="104388"/>
                  </a:lnTo>
                  <a:lnTo>
                    <a:pt x="2072739" y="105602"/>
                  </a:lnTo>
                  <a:lnTo>
                    <a:pt x="2079527" y="105602"/>
                  </a:lnTo>
                  <a:lnTo>
                    <a:pt x="2361087" y="105602"/>
                  </a:lnTo>
                  <a:lnTo>
                    <a:pt x="2367875" y="105602"/>
                  </a:lnTo>
                  <a:lnTo>
                    <a:pt x="2374663" y="103173"/>
                  </a:lnTo>
                  <a:lnTo>
                    <a:pt x="2656223" y="2428"/>
                  </a:lnTo>
                  <a:lnTo>
                    <a:pt x="2663011" y="0"/>
                  </a:lnTo>
                  <a:lnTo>
                    <a:pt x="2669799" y="1214"/>
                  </a:lnTo>
                  <a:lnTo>
                    <a:pt x="2951359" y="51586"/>
                  </a:lnTo>
                  <a:lnTo>
                    <a:pt x="2958147" y="52801"/>
                  </a:lnTo>
                  <a:lnTo>
                    <a:pt x="2964935" y="52801"/>
                  </a:lnTo>
                  <a:lnTo>
                    <a:pt x="3246495" y="52801"/>
                  </a:lnTo>
                  <a:lnTo>
                    <a:pt x="3253283" y="52801"/>
                  </a:lnTo>
                  <a:lnTo>
                    <a:pt x="3260071" y="51586"/>
                  </a:lnTo>
                  <a:lnTo>
                    <a:pt x="3541631" y="1214"/>
                  </a:lnTo>
                  <a:lnTo>
                    <a:pt x="3548419" y="0"/>
                  </a:lnTo>
                  <a:lnTo>
                    <a:pt x="3555207" y="2428"/>
                  </a:lnTo>
                  <a:lnTo>
                    <a:pt x="3836766" y="103173"/>
                  </a:lnTo>
                  <a:lnTo>
                    <a:pt x="3843555" y="105602"/>
                  </a:lnTo>
                  <a:lnTo>
                    <a:pt x="3850343" y="105602"/>
                  </a:lnTo>
                  <a:lnTo>
                    <a:pt x="4131902" y="105602"/>
                  </a:lnTo>
                  <a:lnTo>
                    <a:pt x="4138691" y="105602"/>
                  </a:lnTo>
                  <a:lnTo>
                    <a:pt x="4145479" y="106817"/>
                  </a:lnTo>
                  <a:lnTo>
                    <a:pt x="4427038" y="157189"/>
                  </a:lnTo>
                  <a:lnTo>
                    <a:pt x="4433826" y="158404"/>
                  </a:lnTo>
                  <a:lnTo>
                    <a:pt x="4440615" y="158404"/>
                  </a:lnTo>
                  <a:lnTo>
                    <a:pt x="4722174" y="158404"/>
                  </a:lnTo>
                  <a:lnTo>
                    <a:pt x="4728962" y="158404"/>
                  </a:lnTo>
                  <a:lnTo>
                    <a:pt x="4735751" y="165690"/>
                  </a:lnTo>
                  <a:lnTo>
                    <a:pt x="5017310" y="467925"/>
                  </a:lnTo>
                  <a:lnTo>
                    <a:pt x="5024098" y="475212"/>
                  </a:lnTo>
                  <a:lnTo>
                    <a:pt x="5030886" y="475212"/>
                  </a:lnTo>
                  <a:lnTo>
                    <a:pt x="5312446" y="475212"/>
                  </a:lnTo>
                  <a:lnTo>
                    <a:pt x="5319234" y="475212"/>
                  </a:lnTo>
                  <a:lnTo>
                    <a:pt x="5326022" y="478855"/>
                  </a:lnTo>
                  <a:lnTo>
                    <a:pt x="5607582" y="629972"/>
                  </a:lnTo>
                  <a:lnTo>
                    <a:pt x="5614370" y="633616"/>
                  </a:lnTo>
                  <a:lnTo>
                    <a:pt x="5621158" y="631187"/>
                  </a:lnTo>
                  <a:lnTo>
                    <a:pt x="5902718" y="530442"/>
                  </a:lnTo>
                  <a:lnTo>
                    <a:pt x="5909506" y="528013"/>
                  </a:lnTo>
                  <a:lnTo>
                    <a:pt x="5916294" y="529227"/>
                  </a:lnTo>
                  <a:lnTo>
                    <a:pt x="6197854" y="579600"/>
                  </a:lnTo>
                  <a:lnTo>
                    <a:pt x="6204642" y="580814"/>
                  </a:lnTo>
                  <a:lnTo>
                    <a:pt x="6211430" y="577171"/>
                  </a:lnTo>
                  <a:lnTo>
                    <a:pt x="6492990" y="426054"/>
                  </a:lnTo>
                  <a:lnTo>
                    <a:pt x="6499778" y="422410"/>
                  </a:lnTo>
                  <a:lnTo>
                    <a:pt x="6506566" y="419981"/>
                  </a:lnTo>
                  <a:lnTo>
                    <a:pt x="6788126" y="319236"/>
                  </a:lnTo>
                  <a:lnTo>
                    <a:pt x="6794914" y="316808"/>
                  </a:lnTo>
                  <a:lnTo>
                    <a:pt x="6801702" y="4804922"/>
                  </a:lnTo>
                  <a:lnTo>
                    <a:pt x="6794914" y="4804922"/>
                  </a:lnTo>
                  <a:lnTo>
                    <a:pt x="6788126" y="4804922"/>
                  </a:lnTo>
                  <a:lnTo>
                    <a:pt x="6506566" y="4804922"/>
                  </a:lnTo>
                  <a:lnTo>
                    <a:pt x="6499778" y="4804922"/>
                  </a:lnTo>
                  <a:lnTo>
                    <a:pt x="6492990" y="4804922"/>
                  </a:lnTo>
                  <a:lnTo>
                    <a:pt x="6211430" y="4804922"/>
                  </a:lnTo>
                  <a:lnTo>
                    <a:pt x="6204642" y="4804922"/>
                  </a:lnTo>
                  <a:lnTo>
                    <a:pt x="6197854" y="4804922"/>
                  </a:lnTo>
                  <a:lnTo>
                    <a:pt x="5916294" y="4804922"/>
                  </a:lnTo>
                  <a:lnTo>
                    <a:pt x="5909506" y="4804922"/>
                  </a:lnTo>
                  <a:lnTo>
                    <a:pt x="5902718" y="4804922"/>
                  </a:lnTo>
                  <a:lnTo>
                    <a:pt x="5621158" y="4804922"/>
                  </a:lnTo>
                  <a:lnTo>
                    <a:pt x="5614370" y="4804922"/>
                  </a:lnTo>
                  <a:lnTo>
                    <a:pt x="5607582" y="4804922"/>
                  </a:lnTo>
                  <a:lnTo>
                    <a:pt x="5326022" y="4804922"/>
                  </a:lnTo>
                  <a:lnTo>
                    <a:pt x="5319234" y="4804922"/>
                  </a:lnTo>
                  <a:lnTo>
                    <a:pt x="5312446" y="4804922"/>
                  </a:lnTo>
                  <a:lnTo>
                    <a:pt x="5030886" y="4804922"/>
                  </a:lnTo>
                  <a:lnTo>
                    <a:pt x="5024098" y="4804922"/>
                  </a:lnTo>
                  <a:lnTo>
                    <a:pt x="5017310" y="4804922"/>
                  </a:lnTo>
                  <a:lnTo>
                    <a:pt x="4735751" y="4804922"/>
                  </a:lnTo>
                  <a:lnTo>
                    <a:pt x="4728962" y="4804922"/>
                  </a:lnTo>
                  <a:lnTo>
                    <a:pt x="4722174" y="4804922"/>
                  </a:lnTo>
                  <a:lnTo>
                    <a:pt x="4440615" y="4804922"/>
                  </a:lnTo>
                  <a:lnTo>
                    <a:pt x="4433826" y="4804922"/>
                  </a:lnTo>
                  <a:lnTo>
                    <a:pt x="4427038" y="4804922"/>
                  </a:lnTo>
                  <a:lnTo>
                    <a:pt x="4145479" y="4804922"/>
                  </a:lnTo>
                  <a:lnTo>
                    <a:pt x="4138691" y="4804922"/>
                  </a:lnTo>
                  <a:lnTo>
                    <a:pt x="4131902" y="4804922"/>
                  </a:lnTo>
                  <a:lnTo>
                    <a:pt x="3850343" y="4804922"/>
                  </a:lnTo>
                  <a:lnTo>
                    <a:pt x="3843555" y="4804922"/>
                  </a:lnTo>
                  <a:lnTo>
                    <a:pt x="3836766" y="4804922"/>
                  </a:lnTo>
                  <a:lnTo>
                    <a:pt x="3555207" y="4804922"/>
                  </a:lnTo>
                  <a:lnTo>
                    <a:pt x="3548419" y="4804922"/>
                  </a:lnTo>
                  <a:lnTo>
                    <a:pt x="3541631" y="4804922"/>
                  </a:lnTo>
                  <a:lnTo>
                    <a:pt x="3260071" y="4804922"/>
                  </a:lnTo>
                  <a:lnTo>
                    <a:pt x="3253283" y="4804922"/>
                  </a:lnTo>
                  <a:lnTo>
                    <a:pt x="3246495" y="4804922"/>
                  </a:lnTo>
                  <a:lnTo>
                    <a:pt x="2964935" y="4804922"/>
                  </a:lnTo>
                  <a:lnTo>
                    <a:pt x="2958147" y="4804922"/>
                  </a:lnTo>
                  <a:lnTo>
                    <a:pt x="2951359" y="4804922"/>
                  </a:lnTo>
                  <a:lnTo>
                    <a:pt x="2669799" y="4804922"/>
                  </a:lnTo>
                  <a:lnTo>
                    <a:pt x="2663011" y="4804922"/>
                  </a:lnTo>
                  <a:lnTo>
                    <a:pt x="2656223" y="4804922"/>
                  </a:lnTo>
                  <a:lnTo>
                    <a:pt x="2374663" y="4804922"/>
                  </a:lnTo>
                  <a:lnTo>
                    <a:pt x="2367875" y="4804922"/>
                  </a:lnTo>
                  <a:lnTo>
                    <a:pt x="2361087" y="4804922"/>
                  </a:lnTo>
                  <a:lnTo>
                    <a:pt x="2079527" y="4804922"/>
                  </a:lnTo>
                  <a:lnTo>
                    <a:pt x="2072739" y="4804922"/>
                  </a:lnTo>
                  <a:lnTo>
                    <a:pt x="2065951" y="4804922"/>
                  </a:lnTo>
                  <a:lnTo>
                    <a:pt x="1784391" y="4804922"/>
                  </a:lnTo>
                  <a:lnTo>
                    <a:pt x="1777603" y="4804922"/>
                  </a:lnTo>
                  <a:lnTo>
                    <a:pt x="1770815" y="4804922"/>
                  </a:lnTo>
                  <a:lnTo>
                    <a:pt x="1489255" y="4804922"/>
                  </a:lnTo>
                  <a:lnTo>
                    <a:pt x="1482467" y="4804922"/>
                  </a:lnTo>
                  <a:lnTo>
                    <a:pt x="1475679" y="4804922"/>
                  </a:lnTo>
                  <a:lnTo>
                    <a:pt x="1194119" y="4804922"/>
                  </a:lnTo>
                  <a:lnTo>
                    <a:pt x="1187331" y="4804922"/>
                  </a:lnTo>
                  <a:lnTo>
                    <a:pt x="1180543" y="4804922"/>
                  </a:lnTo>
                  <a:lnTo>
                    <a:pt x="898984" y="4804922"/>
                  </a:lnTo>
                  <a:lnTo>
                    <a:pt x="892195" y="4804922"/>
                  </a:lnTo>
                  <a:lnTo>
                    <a:pt x="885407" y="4804922"/>
                  </a:lnTo>
                  <a:lnTo>
                    <a:pt x="603848" y="4804922"/>
                  </a:lnTo>
                  <a:lnTo>
                    <a:pt x="597059" y="4804922"/>
                  </a:lnTo>
                  <a:lnTo>
                    <a:pt x="590271" y="4804922"/>
                  </a:lnTo>
                  <a:lnTo>
                    <a:pt x="308712" y="4804922"/>
                  </a:lnTo>
                  <a:lnTo>
                    <a:pt x="301924" y="4804922"/>
                  </a:lnTo>
                  <a:lnTo>
                    <a:pt x="295135" y="4804922"/>
                  </a:lnTo>
                  <a:lnTo>
                    <a:pt x="13576" y="4804922"/>
                  </a:lnTo>
                  <a:lnTo>
                    <a:pt x="6788" y="4804922"/>
                  </a:lnTo>
                  <a:lnTo>
                    <a:pt x="0" y="4804922"/>
                  </a:lnTo>
                  <a:close/>
                </a:path>
              </a:pathLst>
            </a:custGeom>
            <a:solidFill>
              <a:srgbClr val="1CABE2">
                <a:alpha val="3921"/>
              </a:srgbClr>
            </a:solidFill>
          </p:spPr>
          <p:txBody>
            <a:bodyPr/>
            <a:lstStyle/>
            <a:p/>
          </p:txBody>
        </p:sp>
        <p:sp>
          <p:nvSpPr>
            <p:cNvPr id="41" name="pl41"/>
            <p:cNvSpPr/>
            <p:nvPr/>
          </p:nvSpPr>
          <p:spPr>
            <a:xfrm>
              <a:off x="810605" y="1121313"/>
              <a:ext cx="6788126" cy="1108828"/>
            </a:xfrm>
            <a:custGeom>
              <a:avLst/>
              <a:pathLst>
                <a:path w="6788126" h="1108828">
                  <a:moveTo>
                    <a:pt x="0" y="1108828"/>
                  </a:moveTo>
                  <a:lnTo>
                    <a:pt x="6788" y="1106399"/>
                  </a:lnTo>
                  <a:lnTo>
                    <a:pt x="288347" y="1005654"/>
                  </a:lnTo>
                  <a:lnTo>
                    <a:pt x="295135" y="1003225"/>
                  </a:lnTo>
                  <a:lnTo>
                    <a:pt x="301924" y="999582"/>
                  </a:lnTo>
                  <a:lnTo>
                    <a:pt x="583483" y="848464"/>
                  </a:lnTo>
                  <a:lnTo>
                    <a:pt x="590271" y="844821"/>
                  </a:lnTo>
                  <a:lnTo>
                    <a:pt x="597059" y="835106"/>
                  </a:lnTo>
                  <a:lnTo>
                    <a:pt x="878619" y="432126"/>
                  </a:lnTo>
                  <a:lnTo>
                    <a:pt x="885407" y="422410"/>
                  </a:lnTo>
                  <a:lnTo>
                    <a:pt x="892195" y="419981"/>
                  </a:lnTo>
                  <a:lnTo>
                    <a:pt x="1173755" y="319236"/>
                  </a:lnTo>
                  <a:lnTo>
                    <a:pt x="1180543" y="316808"/>
                  </a:lnTo>
                  <a:lnTo>
                    <a:pt x="1187331" y="311950"/>
                  </a:lnTo>
                  <a:lnTo>
                    <a:pt x="1468891" y="110460"/>
                  </a:lnTo>
                  <a:lnTo>
                    <a:pt x="1475679" y="105602"/>
                  </a:lnTo>
                  <a:lnTo>
                    <a:pt x="1482467" y="104388"/>
                  </a:lnTo>
                  <a:lnTo>
                    <a:pt x="1764027" y="54015"/>
                  </a:lnTo>
                  <a:lnTo>
                    <a:pt x="1770815" y="52801"/>
                  </a:lnTo>
                  <a:lnTo>
                    <a:pt x="1777603" y="54015"/>
                  </a:lnTo>
                  <a:lnTo>
                    <a:pt x="2059163" y="104388"/>
                  </a:lnTo>
                  <a:lnTo>
                    <a:pt x="2065951" y="105602"/>
                  </a:lnTo>
                  <a:lnTo>
                    <a:pt x="2072739" y="105602"/>
                  </a:lnTo>
                  <a:lnTo>
                    <a:pt x="2354299" y="105602"/>
                  </a:lnTo>
                  <a:lnTo>
                    <a:pt x="2361087" y="105602"/>
                  </a:lnTo>
                  <a:lnTo>
                    <a:pt x="2367875" y="103173"/>
                  </a:lnTo>
                  <a:lnTo>
                    <a:pt x="2649435" y="2428"/>
                  </a:lnTo>
                  <a:lnTo>
                    <a:pt x="2656223" y="0"/>
                  </a:lnTo>
                  <a:lnTo>
                    <a:pt x="2663011" y="1214"/>
                  </a:lnTo>
                  <a:lnTo>
                    <a:pt x="2944571" y="51586"/>
                  </a:lnTo>
                  <a:lnTo>
                    <a:pt x="2951359" y="52801"/>
                  </a:lnTo>
                  <a:lnTo>
                    <a:pt x="2958147" y="52801"/>
                  </a:lnTo>
                  <a:lnTo>
                    <a:pt x="3239707" y="52801"/>
                  </a:lnTo>
                  <a:lnTo>
                    <a:pt x="3246495" y="52801"/>
                  </a:lnTo>
                  <a:lnTo>
                    <a:pt x="3253283" y="51586"/>
                  </a:lnTo>
                  <a:lnTo>
                    <a:pt x="3534842" y="1214"/>
                  </a:lnTo>
                  <a:lnTo>
                    <a:pt x="3541631" y="0"/>
                  </a:lnTo>
                  <a:lnTo>
                    <a:pt x="3548419" y="2428"/>
                  </a:lnTo>
                  <a:lnTo>
                    <a:pt x="3829978" y="103173"/>
                  </a:lnTo>
                  <a:lnTo>
                    <a:pt x="3836766" y="105602"/>
                  </a:lnTo>
                  <a:lnTo>
                    <a:pt x="3843555" y="105602"/>
                  </a:lnTo>
                  <a:lnTo>
                    <a:pt x="4125114" y="105602"/>
                  </a:lnTo>
                  <a:lnTo>
                    <a:pt x="4131902" y="105602"/>
                  </a:lnTo>
                  <a:lnTo>
                    <a:pt x="4138691" y="106817"/>
                  </a:lnTo>
                  <a:lnTo>
                    <a:pt x="4420250" y="157189"/>
                  </a:lnTo>
                  <a:lnTo>
                    <a:pt x="4427038" y="158404"/>
                  </a:lnTo>
                  <a:lnTo>
                    <a:pt x="4433826" y="158404"/>
                  </a:lnTo>
                  <a:lnTo>
                    <a:pt x="4715386" y="158404"/>
                  </a:lnTo>
                  <a:lnTo>
                    <a:pt x="4722174" y="158404"/>
                  </a:lnTo>
                  <a:lnTo>
                    <a:pt x="4728962" y="165690"/>
                  </a:lnTo>
                  <a:lnTo>
                    <a:pt x="5010522" y="467925"/>
                  </a:lnTo>
                  <a:lnTo>
                    <a:pt x="5017310" y="475212"/>
                  </a:lnTo>
                  <a:lnTo>
                    <a:pt x="5024098" y="475212"/>
                  </a:lnTo>
                  <a:lnTo>
                    <a:pt x="5305658" y="475212"/>
                  </a:lnTo>
                  <a:lnTo>
                    <a:pt x="5312446" y="475212"/>
                  </a:lnTo>
                  <a:lnTo>
                    <a:pt x="5319234" y="478855"/>
                  </a:lnTo>
                  <a:lnTo>
                    <a:pt x="5600794" y="629972"/>
                  </a:lnTo>
                  <a:lnTo>
                    <a:pt x="5607582" y="633616"/>
                  </a:lnTo>
                  <a:lnTo>
                    <a:pt x="5614370" y="631187"/>
                  </a:lnTo>
                  <a:lnTo>
                    <a:pt x="5895930" y="530442"/>
                  </a:lnTo>
                  <a:lnTo>
                    <a:pt x="5902718" y="528013"/>
                  </a:lnTo>
                  <a:lnTo>
                    <a:pt x="5909506" y="529227"/>
                  </a:lnTo>
                  <a:lnTo>
                    <a:pt x="6191066" y="579600"/>
                  </a:lnTo>
                  <a:lnTo>
                    <a:pt x="6197854" y="580814"/>
                  </a:lnTo>
                  <a:lnTo>
                    <a:pt x="6204642" y="577171"/>
                  </a:lnTo>
                  <a:lnTo>
                    <a:pt x="6486202" y="426054"/>
                  </a:lnTo>
                  <a:lnTo>
                    <a:pt x="6492990" y="422410"/>
                  </a:lnTo>
                  <a:lnTo>
                    <a:pt x="6499778" y="419981"/>
                  </a:lnTo>
                  <a:lnTo>
                    <a:pt x="6781338" y="319236"/>
                  </a:lnTo>
                  <a:lnTo>
                    <a:pt x="6788126" y="316808"/>
                  </a:lnTo>
                </a:path>
              </a:pathLst>
            </a:custGeom>
          </p:spPr>
          <p:txBody>
            <a:bodyPr/>
            <a:lstStyle/>
            <a:p/>
          </p:txBody>
        </p:sp>
        <p:sp>
          <p:nvSpPr>
            <p:cNvPr id="42" name="pg42"/>
            <p:cNvSpPr/>
            <p:nvPr/>
          </p:nvSpPr>
          <p:spPr>
            <a:xfrm>
              <a:off x="803816" y="1015710"/>
              <a:ext cx="6801702" cy="4910525"/>
            </a:xfrm>
            <a:custGeom>
              <a:avLst/>
              <a:pathLst>
                <a:path w="6801702" h="4910525">
                  <a:moveTo>
                    <a:pt x="6788" y="950424"/>
                  </a:moveTo>
                  <a:lnTo>
                    <a:pt x="13576" y="947995"/>
                  </a:lnTo>
                  <a:lnTo>
                    <a:pt x="295135" y="847250"/>
                  </a:lnTo>
                  <a:lnTo>
                    <a:pt x="301924" y="844821"/>
                  </a:lnTo>
                  <a:lnTo>
                    <a:pt x="308712" y="839963"/>
                  </a:lnTo>
                  <a:lnTo>
                    <a:pt x="590271" y="638473"/>
                  </a:lnTo>
                  <a:lnTo>
                    <a:pt x="597059" y="633616"/>
                  </a:lnTo>
                  <a:lnTo>
                    <a:pt x="603848" y="628758"/>
                  </a:lnTo>
                  <a:lnTo>
                    <a:pt x="885407" y="427268"/>
                  </a:lnTo>
                  <a:lnTo>
                    <a:pt x="892195" y="422410"/>
                  </a:lnTo>
                  <a:lnTo>
                    <a:pt x="898984" y="417553"/>
                  </a:lnTo>
                  <a:lnTo>
                    <a:pt x="1180543" y="216063"/>
                  </a:lnTo>
                  <a:lnTo>
                    <a:pt x="1187331" y="211205"/>
                  </a:lnTo>
                  <a:lnTo>
                    <a:pt x="1194119" y="206347"/>
                  </a:lnTo>
                  <a:lnTo>
                    <a:pt x="1475679" y="4857"/>
                  </a:lnTo>
                  <a:lnTo>
                    <a:pt x="1482467" y="0"/>
                  </a:lnTo>
                  <a:lnTo>
                    <a:pt x="1489255" y="1214"/>
                  </a:lnTo>
                  <a:lnTo>
                    <a:pt x="1770815" y="51586"/>
                  </a:lnTo>
                  <a:lnTo>
                    <a:pt x="1777603" y="52801"/>
                  </a:lnTo>
                  <a:lnTo>
                    <a:pt x="1784391" y="54015"/>
                  </a:lnTo>
                  <a:lnTo>
                    <a:pt x="2065951" y="104388"/>
                  </a:lnTo>
                  <a:lnTo>
                    <a:pt x="2072739" y="105602"/>
                  </a:lnTo>
                  <a:lnTo>
                    <a:pt x="2079527" y="105602"/>
                  </a:lnTo>
                  <a:lnTo>
                    <a:pt x="2361087" y="105602"/>
                  </a:lnTo>
                  <a:lnTo>
                    <a:pt x="2367875" y="105602"/>
                  </a:lnTo>
                  <a:lnTo>
                    <a:pt x="2374663" y="106817"/>
                  </a:lnTo>
                  <a:lnTo>
                    <a:pt x="2656223" y="157189"/>
                  </a:lnTo>
                  <a:lnTo>
                    <a:pt x="2663011" y="158404"/>
                  </a:lnTo>
                  <a:lnTo>
                    <a:pt x="2669799" y="157189"/>
                  </a:lnTo>
                  <a:lnTo>
                    <a:pt x="2951359" y="106817"/>
                  </a:lnTo>
                  <a:lnTo>
                    <a:pt x="2958147" y="105602"/>
                  </a:lnTo>
                  <a:lnTo>
                    <a:pt x="2964935" y="104388"/>
                  </a:lnTo>
                  <a:lnTo>
                    <a:pt x="3246495" y="54015"/>
                  </a:lnTo>
                  <a:lnTo>
                    <a:pt x="3253283" y="52801"/>
                  </a:lnTo>
                  <a:lnTo>
                    <a:pt x="3260071" y="52801"/>
                  </a:lnTo>
                  <a:lnTo>
                    <a:pt x="3541631" y="52801"/>
                  </a:lnTo>
                  <a:lnTo>
                    <a:pt x="3548419" y="52801"/>
                  </a:lnTo>
                  <a:lnTo>
                    <a:pt x="3555207" y="54015"/>
                  </a:lnTo>
                  <a:lnTo>
                    <a:pt x="3836766" y="104388"/>
                  </a:lnTo>
                  <a:lnTo>
                    <a:pt x="3843555" y="105602"/>
                  </a:lnTo>
                  <a:lnTo>
                    <a:pt x="3850343" y="106817"/>
                  </a:lnTo>
                  <a:lnTo>
                    <a:pt x="4131902" y="157189"/>
                  </a:lnTo>
                  <a:lnTo>
                    <a:pt x="4138691" y="158404"/>
                  </a:lnTo>
                  <a:lnTo>
                    <a:pt x="4145479" y="157189"/>
                  </a:lnTo>
                  <a:lnTo>
                    <a:pt x="4427038" y="106817"/>
                  </a:lnTo>
                  <a:lnTo>
                    <a:pt x="4433826" y="105602"/>
                  </a:lnTo>
                  <a:lnTo>
                    <a:pt x="4440615" y="106817"/>
                  </a:lnTo>
                  <a:lnTo>
                    <a:pt x="4722174" y="157189"/>
                  </a:lnTo>
                  <a:lnTo>
                    <a:pt x="4728962" y="158404"/>
                  </a:lnTo>
                  <a:lnTo>
                    <a:pt x="4735751" y="163261"/>
                  </a:lnTo>
                  <a:lnTo>
                    <a:pt x="5017310" y="364751"/>
                  </a:lnTo>
                  <a:lnTo>
                    <a:pt x="5024098" y="369609"/>
                  </a:lnTo>
                  <a:lnTo>
                    <a:pt x="5030886" y="368394"/>
                  </a:lnTo>
                  <a:lnTo>
                    <a:pt x="5312446" y="318022"/>
                  </a:lnTo>
                  <a:lnTo>
                    <a:pt x="5319234" y="316808"/>
                  </a:lnTo>
                  <a:lnTo>
                    <a:pt x="5326022" y="321665"/>
                  </a:lnTo>
                  <a:lnTo>
                    <a:pt x="5607582" y="523155"/>
                  </a:lnTo>
                  <a:lnTo>
                    <a:pt x="5614370" y="528013"/>
                  </a:lnTo>
                  <a:lnTo>
                    <a:pt x="5621158" y="531656"/>
                  </a:lnTo>
                  <a:lnTo>
                    <a:pt x="5902718" y="682774"/>
                  </a:lnTo>
                  <a:lnTo>
                    <a:pt x="5909506" y="686417"/>
                  </a:lnTo>
                  <a:lnTo>
                    <a:pt x="5916294" y="686417"/>
                  </a:lnTo>
                  <a:lnTo>
                    <a:pt x="6197854" y="686417"/>
                  </a:lnTo>
                  <a:lnTo>
                    <a:pt x="6204642" y="686417"/>
                  </a:lnTo>
                  <a:lnTo>
                    <a:pt x="6211430" y="682774"/>
                  </a:lnTo>
                  <a:lnTo>
                    <a:pt x="6492990" y="531656"/>
                  </a:lnTo>
                  <a:lnTo>
                    <a:pt x="6499778" y="528013"/>
                  </a:lnTo>
                  <a:lnTo>
                    <a:pt x="6506566" y="525584"/>
                  </a:lnTo>
                  <a:lnTo>
                    <a:pt x="6788126" y="424839"/>
                  </a:lnTo>
                  <a:lnTo>
                    <a:pt x="6794914" y="422410"/>
                  </a:lnTo>
                  <a:lnTo>
                    <a:pt x="6801702" y="4910525"/>
                  </a:lnTo>
                  <a:lnTo>
                    <a:pt x="6794914" y="4910525"/>
                  </a:lnTo>
                  <a:lnTo>
                    <a:pt x="6788126" y="4910525"/>
                  </a:lnTo>
                  <a:lnTo>
                    <a:pt x="6506566" y="4910525"/>
                  </a:lnTo>
                  <a:lnTo>
                    <a:pt x="6499778" y="4910525"/>
                  </a:lnTo>
                  <a:lnTo>
                    <a:pt x="6492990" y="4910525"/>
                  </a:lnTo>
                  <a:lnTo>
                    <a:pt x="6211430" y="4910525"/>
                  </a:lnTo>
                  <a:lnTo>
                    <a:pt x="6204642" y="4910525"/>
                  </a:lnTo>
                  <a:lnTo>
                    <a:pt x="6197854" y="4910525"/>
                  </a:lnTo>
                  <a:lnTo>
                    <a:pt x="5916294" y="4910525"/>
                  </a:lnTo>
                  <a:lnTo>
                    <a:pt x="5909506" y="4910525"/>
                  </a:lnTo>
                  <a:lnTo>
                    <a:pt x="5902718" y="4910525"/>
                  </a:lnTo>
                  <a:lnTo>
                    <a:pt x="5621158" y="4910525"/>
                  </a:lnTo>
                  <a:lnTo>
                    <a:pt x="5614370" y="4910525"/>
                  </a:lnTo>
                  <a:lnTo>
                    <a:pt x="5607582" y="4910525"/>
                  </a:lnTo>
                  <a:lnTo>
                    <a:pt x="5326022" y="4910525"/>
                  </a:lnTo>
                  <a:lnTo>
                    <a:pt x="5319234" y="4910525"/>
                  </a:lnTo>
                  <a:lnTo>
                    <a:pt x="5312446" y="4910525"/>
                  </a:lnTo>
                  <a:lnTo>
                    <a:pt x="5030886" y="4910525"/>
                  </a:lnTo>
                  <a:lnTo>
                    <a:pt x="5024098" y="4910525"/>
                  </a:lnTo>
                  <a:lnTo>
                    <a:pt x="5017310" y="4910525"/>
                  </a:lnTo>
                  <a:lnTo>
                    <a:pt x="4735751" y="4910525"/>
                  </a:lnTo>
                  <a:lnTo>
                    <a:pt x="4728962" y="4910525"/>
                  </a:lnTo>
                  <a:lnTo>
                    <a:pt x="4722174" y="4910525"/>
                  </a:lnTo>
                  <a:lnTo>
                    <a:pt x="4440615" y="4910525"/>
                  </a:lnTo>
                  <a:lnTo>
                    <a:pt x="4433826" y="4910525"/>
                  </a:lnTo>
                  <a:lnTo>
                    <a:pt x="4427038" y="4910525"/>
                  </a:lnTo>
                  <a:lnTo>
                    <a:pt x="4145479" y="4910525"/>
                  </a:lnTo>
                  <a:lnTo>
                    <a:pt x="4138691" y="4910525"/>
                  </a:lnTo>
                  <a:lnTo>
                    <a:pt x="4131902" y="4910525"/>
                  </a:lnTo>
                  <a:lnTo>
                    <a:pt x="3850343" y="4910525"/>
                  </a:lnTo>
                  <a:lnTo>
                    <a:pt x="3843555" y="4910525"/>
                  </a:lnTo>
                  <a:lnTo>
                    <a:pt x="3836766" y="4910525"/>
                  </a:lnTo>
                  <a:lnTo>
                    <a:pt x="3555207" y="4910525"/>
                  </a:lnTo>
                  <a:lnTo>
                    <a:pt x="3548419" y="4910525"/>
                  </a:lnTo>
                  <a:lnTo>
                    <a:pt x="3541631" y="4910525"/>
                  </a:lnTo>
                  <a:lnTo>
                    <a:pt x="3260071" y="4910525"/>
                  </a:lnTo>
                  <a:lnTo>
                    <a:pt x="3253283" y="4910525"/>
                  </a:lnTo>
                  <a:lnTo>
                    <a:pt x="3246495" y="4910525"/>
                  </a:lnTo>
                  <a:lnTo>
                    <a:pt x="2964935" y="4910525"/>
                  </a:lnTo>
                  <a:lnTo>
                    <a:pt x="2958147" y="4910525"/>
                  </a:lnTo>
                  <a:lnTo>
                    <a:pt x="2951359" y="4910525"/>
                  </a:lnTo>
                  <a:lnTo>
                    <a:pt x="2669799" y="4910525"/>
                  </a:lnTo>
                  <a:lnTo>
                    <a:pt x="2663011" y="4910525"/>
                  </a:lnTo>
                  <a:lnTo>
                    <a:pt x="2656223" y="4910525"/>
                  </a:lnTo>
                  <a:lnTo>
                    <a:pt x="2374663" y="4910525"/>
                  </a:lnTo>
                  <a:lnTo>
                    <a:pt x="2367875" y="4910525"/>
                  </a:lnTo>
                  <a:lnTo>
                    <a:pt x="2361087" y="4910525"/>
                  </a:lnTo>
                  <a:lnTo>
                    <a:pt x="2079527" y="4910525"/>
                  </a:lnTo>
                  <a:lnTo>
                    <a:pt x="2072739" y="4910525"/>
                  </a:lnTo>
                  <a:lnTo>
                    <a:pt x="2065951" y="4910525"/>
                  </a:lnTo>
                  <a:lnTo>
                    <a:pt x="1784391" y="4910525"/>
                  </a:lnTo>
                  <a:lnTo>
                    <a:pt x="1777603" y="4910525"/>
                  </a:lnTo>
                  <a:lnTo>
                    <a:pt x="1770815" y="4910525"/>
                  </a:lnTo>
                  <a:lnTo>
                    <a:pt x="1489255" y="4910525"/>
                  </a:lnTo>
                  <a:lnTo>
                    <a:pt x="1482467" y="4910525"/>
                  </a:lnTo>
                  <a:lnTo>
                    <a:pt x="1475679" y="4910525"/>
                  </a:lnTo>
                  <a:lnTo>
                    <a:pt x="1194119" y="4910525"/>
                  </a:lnTo>
                  <a:lnTo>
                    <a:pt x="1187331" y="4910525"/>
                  </a:lnTo>
                  <a:lnTo>
                    <a:pt x="1180543" y="4910525"/>
                  </a:lnTo>
                  <a:lnTo>
                    <a:pt x="898984" y="4910525"/>
                  </a:lnTo>
                  <a:lnTo>
                    <a:pt x="892195" y="4910525"/>
                  </a:lnTo>
                  <a:lnTo>
                    <a:pt x="885407" y="4910525"/>
                  </a:lnTo>
                  <a:lnTo>
                    <a:pt x="603848" y="4910525"/>
                  </a:lnTo>
                  <a:lnTo>
                    <a:pt x="597059" y="4910525"/>
                  </a:lnTo>
                  <a:lnTo>
                    <a:pt x="590271" y="4910525"/>
                  </a:lnTo>
                  <a:lnTo>
                    <a:pt x="308712" y="4910525"/>
                  </a:lnTo>
                  <a:lnTo>
                    <a:pt x="301924" y="4910525"/>
                  </a:lnTo>
                  <a:lnTo>
                    <a:pt x="295135" y="4910525"/>
                  </a:lnTo>
                  <a:lnTo>
                    <a:pt x="13576" y="4910525"/>
                  </a:lnTo>
                  <a:lnTo>
                    <a:pt x="6788" y="4910525"/>
                  </a:lnTo>
                  <a:lnTo>
                    <a:pt x="0" y="4910525"/>
                  </a:lnTo>
                  <a:close/>
                </a:path>
              </a:pathLst>
            </a:custGeom>
            <a:solidFill>
              <a:srgbClr val="1CABE2">
                <a:alpha val="3921"/>
              </a:srgbClr>
            </a:solidFill>
          </p:spPr>
          <p:txBody>
            <a:bodyPr/>
            <a:lstStyle/>
            <a:p/>
          </p:txBody>
        </p:sp>
        <p:sp>
          <p:nvSpPr>
            <p:cNvPr id="43" name="pl43"/>
            <p:cNvSpPr/>
            <p:nvPr/>
          </p:nvSpPr>
          <p:spPr>
            <a:xfrm>
              <a:off x="810605" y="1015710"/>
              <a:ext cx="6788126" cy="950424"/>
            </a:xfrm>
            <a:custGeom>
              <a:avLst/>
              <a:pathLst>
                <a:path w="6788126" h="950424">
                  <a:moveTo>
                    <a:pt x="0" y="950424"/>
                  </a:moveTo>
                  <a:lnTo>
                    <a:pt x="6788" y="947995"/>
                  </a:lnTo>
                  <a:lnTo>
                    <a:pt x="288347" y="847250"/>
                  </a:lnTo>
                  <a:lnTo>
                    <a:pt x="295135" y="844821"/>
                  </a:lnTo>
                  <a:lnTo>
                    <a:pt x="301924" y="839963"/>
                  </a:lnTo>
                  <a:lnTo>
                    <a:pt x="583483" y="638473"/>
                  </a:lnTo>
                  <a:lnTo>
                    <a:pt x="590271" y="633616"/>
                  </a:lnTo>
                  <a:lnTo>
                    <a:pt x="597059" y="628758"/>
                  </a:lnTo>
                  <a:lnTo>
                    <a:pt x="878619" y="427268"/>
                  </a:lnTo>
                  <a:lnTo>
                    <a:pt x="885407" y="422410"/>
                  </a:lnTo>
                  <a:lnTo>
                    <a:pt x="892195" y="417553"/>
                  </a:lnTo>
                  <a:lnTo>
                    <a:pt x="1173755" y="216063"/>
                  </a:lnTo>
                  <a:lnTo>
                    <a:pt x="1180543" y="211205"/>
                  </a:lnTo>
                  <a:lnTo>
                    <a:pt x="1187331" y="206347"/>
                  </a:lnTo>
                  <a:lnTo>
                    <a:pt x="1468891" y="4857"/>
                  </a:lnTo>
                  <a:lnTo>
                    <a:pt x="1475679" y="0"/>
                  </a:lnTo>
                  <a:lnTo>
                    <a:pt x="1482467" y="1214"/>
                  </a:lnTo>
                  <a:lnTo>
                    <a:pt x="1764027" y="51586"/>
                  </a:lnTo>
                  <a:lnTo>
                    <a:pt x="1770815" y="52801"/>
                  </a:lnTo>
                  <a:lnTo>
                    <a:pt x="1777603" y="54015"/>
                  </a:lnTo>
                  <a:lnTo>
                    <a:pt x="2059163" y="104388"/>
                  </a:lnTo>
                  <a:lnTo>
                    <a:pt x="2065951" y="105602"/>
                  </a:lnTo>
                  <a:lnTo>
                    <a:pt x="2072739" y="105602"/>
                  </a:lnTo>
                  <a:lnTo>
                    <a:pt x="2354299" y="105602"/>
                  </a:lnTo>
                  <a:lnTo>
                    <a:pt x="2361087" y="105602"/>
                  </a:lnTo>
                  <a:lnTo>
                    <a:pt x="2367875" y="106817"/>
                  </a:lnTo>
                  <a:lnTo>
                    <a:pt x="2649435" y="157189"/>
                  </a:lnTo>
                  <a:lnTo>
                    <a:pt x="2656223" y="158404"/>
                  </a:lnTo>
                  <a:lnTo>
                    <a:pt x="2663011" y="157189"/>
                  </a:lnTo>
                  <a:lnTo>
                    <a:pt x="2944571" y="106817"/>
                  </a:lnTo>
                  <a:lnTo>
                    <a:pt x="2951359" y="105602"/>
                  </a:lnTo>
                  <a:lnTo>
                    <a:pt x="2958147" y="104388"/>
                  </a:lnTo>
                  <a:lnTo>
                    <a:pt x="3239707" y="54015"/>
                  </a:lnTo>
                  <a:lnTo>
                    <a:pt x="3246495" y="52801"/>
                  </a:lnTo>
                  <a:lnTo>
                    <a:pt x="3253283" y="52801"/>
                  </a:lnTo>
                  <a:lnTo>
                    <a:pt x="3534842" y="52801"/>
                  </a:lnTo>
                  <a:lnTo>
                    <a:pt x="3541631" y="52801"/>
                  </a:lnTo>
                  <a:lnTo>
                    <a:pt x="3548419" y="54015"/>
                  </a:lnTo>
                  <a:lnTo>
                    <a:pt x="3829978" y="104388"/>
                  </a:lnTo>
                  <a:lnTo>
                    <a:pt x="3836766" y="105602"/>
                  </a:lnTo>
                  <a:lnTo>
                    <a:pt x="3843555" y="106817"/>
                  </a:lnTo>
                  <a:lnTo>
                    <a:pt x="4125114" y="157189"/>
                  </a:lnTo>
                  <a:lnTo>
                    <a:pt x="4131902" y="158404"/>
                  </a:lnTo>
                  <a:lnTo>
                    <a:pt x="4138691" y="157189"/>
                  </a:lnTo>
                  <a:lnTo>
                    <a:pt x="4420250" y="106817"/>
                  </a:lnTo>
                  <a:lnTo>
                    <a:pt x="4427038" y="105602"/>
                  </a:lnTo>
                  <a:lnTo>
                    <a:pt x="4433826" y="106817"/>
                  </a:lnTo>
                  <a:lnTo>
                    <a:pt x="4715386" y="157189"/>
                  </a:lnTo>
                  <a:lnTo>
                    <a:pt x="4722174" y="158404"/>
                  </a:lnTo>
                  <a:lnTo>
                    <a:pt x="4728962" y="163261"/>
                  </a:lnTo>
                  <a:lnTo>
                    <a:pt x="5010522" y="364751"/>
                  </a:lnTo>
                  <a:lnTo>
                    <a:pt x="5017310" y="369609"/>
                  </a:lnTo>
                  <a:lnTo>
                    <a:pt x="5024098" y="368394"/>
                  </a:lnTo>
                  <a:lnTo>
                    <a:pt x="5305658" y="318022"/>
                  </a:lnTo>
                  <a:lnTo>
                    <a:pt x="5312446" y="316808"/>
                  </a:lnTo>
                  <a:lnTo>
                    <a:pt x="5319234" y="321665"/>
                  </a:lnTo>
                  <a:lnTo>
                    <a:pt x="5600794" y="523155"/>
                  </a:lnTo>
                  <a:lnTo>
                    <a:pt x="5607582" y="528013"/>
                  </a:lnTo>
                  <a:lnTo>
                    <a:pt x="5614370" y="531656"/>
                  </a:lnTo>
                  <a:lnTo>
                    <a:pt x="5895930" y="682774"/>
                  </a:lnTo>
                  <a:lnTo>
                    <a:pt x="5902718" y="686417"/>
                  </a:lnTo>
                  <a:lnTo>
                    <a:pt x="5909506" y="686417"/>
                  </a:lnTo>
                  <a:lnTo>
                    <a:pt x="6191066" y="686417"/>
                  </a:lnTo>
                  <a:lnTo>
                    <a:pt x="6197854" y="686417"/>
                  </a:lnTo>
                  <a:lnTo>
                    <a:pt x="6204642" y="682774"/>
                  </a:lnTo>
                  <a:lnTo>
                    <a:pt x="6486202" y="531656"/>
                  </a:lnTo>
                  <a:lnTo>
                    <a:pt x="6492990" y="528013"/>
                  </a:lnTo>
                  <a:lnTo>
                    <a:pt x="6499778" y="525584"/>
                  </a:lnTo>
                  <a:lnTo>
                    <a:pt x="6781338" y="424839"/>
                  </a:lnTo>
                  <a:lnTo>
                    <a:pt x="6788126" y="422410"/>
                  </a:lnTo>
                </a:path>
              </a:pathLst>
            </a:custGeom>
          </p:spPr>
          <p:txBody>
            <a:bodyPr/>
            <a:lstStyle/>
            <a:p/>
          </p:txBody>
        </p:sp>
        <p:sp>
          <p:nvSpPr>
            <p:cNvPr id="44" name="pg44"/>
            <p:cNvSpPr/>
            <p:nvPr/>
          </p:nvSpPr>
          <p:spPr>
            <a:xfrm>
              <a:off x="3755176" y="2863758"/>
              <a:ext cx="3850343" cy="3062478"/>
            </a:xfrm>
            <a:custGeom>
              <a:avLst/>
              <a:pathLst>
                <a:path w="3850343" h="3062478">
                  <a:moveTo>
                    <a:pt x="6788" y="2745669"/>
                  </a:moveTo>
                  <a:lnTo>
                    <a:pt x="13576" y="2740812"/>
                  </a:lnTo>
                  <a:lnTo>
                    <a:pt x="295135" y="2539322"/>
                  </a:lnTo>
                  <a:lnTo>
                    <a:pt x="301924" y="2534464"/>
                  </a:lnTo>
                  <a:lnTo>
                    <a:pt x="308712" y="2517462"/>
                  </a:lnTo>
                  <a:lnTo>
                    <a:pt x="590271" y="1812247"/>
                  </a:lnTo>
                  <a:lnTo>
                    <a:pt x="597059" y="1795245"/>
                  </a:lnTo>
                  <a:lnTo>
                    <a:pt x="603848" y="1789173"/>
                  </a:lnTo>
                  <a:lnTo>
                    <a:pt x="885407" y="1537311"/>
                  </a:lnTo>
                  <a:lnTo>
                    <a:pt x="892195" y="1531239"/>
                  </a:lnTo>
                  <a:lnTo>
                    <a:pt x="898984" y="1513022"/>
                  </a:lnTo>
                  <a:lnTo>
                    <a:pt x="1180543" y="757435"/>
                  </a:lnTo>
                  <a:lnTo>
                    <a:pt x="1187331" y="739218"/>
                  </a:lnTo>
                  <a:lnTo>
                    <a:pt x="1194119" y="740433"/>
                  </a:lnTo>
                  <a:lnTo>
                    <a:pt x="1475679" y="790805"/>
                  </a:lnTo>
                  <a:lnTo>
                    <a:pt x="1482467" y="792020"/>
                  </a:lnTo>
                  <a:lnTo>
                    <a:pt x="1489255" y="782304"/>
                  </a:lnTo>
                  <a:lnTo>
                    <a:pt x="1770815" y="379324"/>
                  </a:lnTo>
                  <a:lnTo>
                    <a:pt x="1777603" y="369609"/>
                  </a:lnTo>
                  <a:lnTo>
                    <a:pt x="1784391" y="361108"/>
                  </a:lnTo>
                  <a:lnTo>
                    <a:pt x="2065951" y="8501"/>
                  </a:lnTo>
                  <a:lnTo>
                    <a:pt x="2072739" y="0"/>
                  </a:lnTo>
                  <a:lnTo>
                    <a:pt x="2079527" y="6072"/>
                  </a:lnTo>
                  <a:lnTo>
                    <a:pt x="2361087" y="257934"/>
                  </a:lnTo>
                  <a:lnTo>
                    <a:pt x="2367875" y="264006"/>
                  </a:lnTo>
                  <a:lnTo>
                    <a:pt x="2374663" y="262792"/>
                  </a:lnTo>
                  <a:lnTo>
                    <a:pt x="2656223" y="212419"/>
                  </a:lnTo>
                  <a:lnTo>
                    <a:pt x="2663011" y="211205"/>
                  </a:lnTo>
                  <a:lnTo>
                    <a:pt x="2669799" y="229421"/>
                  </a:lnTo>
                  <a:lnTo>
                    <a:pt x="2951359" y="985009"/>
                  </a:lnTo>
                  <a:lnTo>
                    <a:pt x="2958147" y="1003225"/>
                  </a:lnTo>
                  <a:lnTo>
                    <a:pt x="2964935" y="1003225"/>
                  </a:lnTo>
                  <a:lnTo>
                    <a:pt x="3246495" y="1003225"/>
                  </a:lnTo>
                  <a:lnTo>
                    <a:pt x="3253283" y="1003225"/>
                  </a:lnTo>
                  <a:lnTo>
                    <a:pt x="3260071" y="985009"/>
                  </a:lnTo>
                  <a:lnTo>
                    <a:pt x="3541631" y="229421"/>
                  </a:lnTo>
                  <a:lnTo>
                    <a:pt x="3548419" y="211205"/>
                  </a:lnTo>
                  <a:lnTo>
                    <a:pt x="3555207" y="209990"/>
                  </a:lnTo>
                  <a:lnTo>
                    <a:pt x="3836766" y="159618"/>
                  </a:lnTo>
                  <a:lnTo>
                    <a:pt x="3843555" y="158404"/>
                  </a:lnTo>
                  <a:lnTo>
                    <a:pt x="3850343" y="3062478"/>
                  </a:lnTo>
                  <a:lnTo>
                    <a:pt x="3843555" y="3062478"/>
                  </a:lnTo>
                  <a:lnTo>
                    <a:pt x="3836766" y="3062478"/>
                  </a:lnTo>
                  <a:lnTo>
                    <a:pt x="3555207" y="3062478"/>
                  </a:lnTo>
                  <a:lnTo>
                    <a:pt x="3548419" y="3062478"/>
                  </a:lnTo>
                  <a:lnTo>
                    <a:pt x="3541631" y="3062478"/>
                  </a:lnTo>
                  <a:lnTo>
                    <a:pt x="3260071" y="3062478"/>
                  </a:lnTo>
                  <a:lnTo>
                    <a:pt x="3253283" y="3062478"/>
                  </a:lnTo>
                  <a:lnTo>
                    <a:pt x="3246495" y="3062478"/>
                  </a:lnTo>
                  <a:lnTo>
                    <a:pt x="2964935" y="3062478"/>
                  </a:lnTo>
                  <a:lnTo>
                    <a:pt x="2958147" y="3062478"/>
                  </a:lnTo>
                  <a:lnTo>
                    <a:pt x="2951359" y="3062478"/>
                  </a:lnTo>
                  <a:lnTo>
                    <a:pt x="2669799" y="3062478"/>
                  </a:lnTo>
                  <a:lnTo>
                    <a:pt x="2663011" y="3062478"/>
                  </a:lnTo>
                  <a:lnTo>
                    <a:pt x="2656223" y="3062478"/>
                  </a:lnTo>
                  <a:lnTo>
                    <a:pt x="2374663" y="3062478"/>
                  </a:lnTo>
                  <a:lnTo>
                    <a:pt x="2367875" y="3062478"/>
                  </a:lnTo>
                  <a:lnTo>
                    <a:pt x="2361087" y="3062478"/>
                  </a:lnTo>
                  <a:lnTo>
                    <a:pt x="2079527" y="3062478"/>
                  </a:lnTo>
                  <a:lnTo>
                    <a:pt x="2072739" y="3062478"/>
                  </a:lnTo>
                  <a:lnTo>
                    <a:pt x="2065951" y="3062478"/>
                  </a:lnTo>
                  <a:lnTo>
                    <a:pt x="1784391" y="3062478"/>
                  </a:lnTo>
                  <a:lnTo>
                    <a:pt x="1777603" y="3062478"/>
                  </a:lnTo>
                  <a:lnTo>
                    <a:pt x="1770815" y="3062478"/>
                  </a:lnTo>
                  <a:lnTo>
                    <a:pt x="1489255" y="3062478"/>
                  </a:lnTo>
                  <a:lnTo>
                    <a:pt x="1482467" y="3062478"/>
                  </a:lnTo>
                  <a:lnTo>
                    <a:pt x="1475679" y="3062478"/>
                  </a:lnTo>
                  <a:lnTo>
                    <a:pt x="1194119" y="3062478"/>
                  </a:lnTo>
                  <a:lnTo>
                    <a:pt x="1187331" y="3062478"/>
                  </a:lnTo>
                  <a:lnTo>
                    <a:pt x="1180543" y="3062478"/>
                  </a:lnTo>
                  <a:lnTo>
                    <a:pt x="898984" y="3062478"/>
                  </a:lnTo>
                  <a:lnTo>
                    <a:pt x="892195" y="3062478"/>
                  </a:lnTo>
                  <a:lnTo>
                    <a:pt x="885407" y="3062478"/>
                  </a:lnTo>
                  <a:lnTo>
                    <a:pt x="603848" y="3062478"/>
                  </a:lnTo>
                  <a:lnTo>
                    <a:pt x="597059" y="3062478"/>
                  </a:lnTo>
                  <a:lnTo>
                    <a:pt x="590271" y="3062478"/>
                  </a:lnTo>
                  <a:lnTo>
                    <a:pt x="308712" y="3062478"/>
                  </a:lnTo>
                  <a:lnTo>
                    <a:pt x="301924" y="3062478"/>
                  </a:lnTo>
                  <a:lnTo>
                    <a:pt x="295135" y="3062478"/>
                  </a:lnTo>
                  <a:lnTo>
                    <a:pt x="13576" y="3062478"/>
                  </a:lnTo>
                  <a:lnTo>
                    <a:pt x="6788" y="3062478"/>
                  </a:lnTo>
                  <a:lnTo>
                    <a:pt x="0" y="3062478"/>
                  </a:lnTo>
                  <a:close/>
                </a:path>
              </a:pathLst>
            </a:custGeom>
            <a:solidFill>
              <a:srgbClr val="1CABE2">
                <a:alpha val="3921"/>
              </a:srgbClr>
            </a:solidFill>
          </p:spPr>
          <p:txBody>
            <a:bodyPr/>
            <a:lstStyle/>
            <a:p/>
          </p:txBody>
        </p:sp>
        <p:sp>
          <p:nvSpPr>
            <p:cNvPr id="45" name="pl45"/>
            <p:cNvSpPr/>
            <p:nvPr/>
          </p:nvSpPr>
          <p:spPr>
            <a:xfrm>
              <a:off x="3761964" y="2863758"/>
              <a:ext cx="3836766" cy="2745669"/>
            </a:xfrm>
            <a:custGeom>
              <a:avLst/>
              <a:pathLst>
                <a:path w="3836766" h="2745669">
                  <a:moveTo>
                    <a:pt x="0" y="2745669"/>
                  </a:moveTo>
                  <a:lnTo>
                    <a:pt x="6788" y="2740812"/>
                  </a:lnTo>
                  <a:lnTo>
                    <a:pt x="288347" y="2539322"/>
                  </a:lnTo>
                  <a:lnTo>
                    <a:pt x="295135" y="2534464"/>
                  </a:lnTo>
                  <a:lnTo>
                    <a:pt x="301924" y="2517462"/>
                  </a:lnTo>
                  <a:lnTo>
                    <a:pt x="583483" y="1812247"/>
                  </a:lnTo>
                  <a:lnTo>
                    <a:pt x="590271" y="1795245"/>
                  </a:lnTo>
                  <a:lnTo>
                    <a:pt x="597059" y="1789173"/>
                  </a:lnTo>
                  <a:lnTo>
                    <a:pt x="878619" y="1537311"/>
                  </a:lnTo>
                  <a:lnTo>
                    <a:pt x="885407" y="1531239"/>
                  </a:lnTo>
                  <a:lnTo>
                    <a:pt x="892195" y="1513022"/>
                  </a:lnTo>
                  <a:lnTo>
                    <a:pt x="1173755" y="757435"/>
                  </a:lnTo>
                  <a:lnTo>
                    <a:pt x="1180543" y="739218"/>
                  </a:lnTo>
                  <a:lnTo>
                    <a:pt x="1187331" y="740433"/>
                  </a:lnTo>
                  <a:lnTo>
                    <a:pt x="1468891" y="790805"/>
                  </a:lnTo>
                  <a:lnTo>
                    <a:pt x="1475679" y="792020"/>
                  </a:lnTo>
                  <a:lnTo>
                    <a:pt x="1482467" y="782304"/>
                  </a:lnTo>
                  <a:lnTo>
                    <a:pt x="1764027" y="379324"/>
                  </a:lnTo>
                  <a:lnTo>
                    <a:pt x="1770815" y="369609"/>
                  </a:lnTo>
                  <a:lnTo>
                    <a:pt x="1777603" y="361108"/>
                  </a:lnTo>
                  <a:lnTo>
                    <a:pt x="2059163" y="8501"/>
                  </a:lnTo>
                  <a:lnTo>
                    <a:pt x="2065951" y="0"/>
                  </a:lnTo>
                  <a:lnTo>
                    <a:pt x="2072739" y="6072"/>
                  </a:lnTo>
                  <a:lnTo>
                    <a:pt x="2354299" y="257934"/>
                  </a:lnTo>
                  <a:lnTo>
                    <a:pt x="2361087" y="264006"/>
                  </a:lnTo>
                  <a:lnTo>
                    <a:pt x="2367875" y="262792"/>
                  </a:lnTo>
                  <a:lnTo>
                    <a:pt x="2649435" y="212419"/>
                  </a:lnTo>
                  <a:lnTo>
                    <a:pt x="2656223" y="211205"/>
                  </a:lnTo>
                  <a:lnTo>
                    <a:pt x="2663011" y="229421"/>
                  </a:lnTo>
                  <a:lnTo>
                    <a:pt x="2944571" y="985009"/>
                  </a:lnTo>
                  <a:lnTo>
                    <a:pt x="2951359" y="1003225"/>
                  </a:lnTo>
                  <a:lnTo>
                    <a:pt x="2958147" y="1003225"/>
                  </a:lnTo>
                  <a:lnTo>
                    <a:pt x="3239707" y="1003225"/>
                  </a:lnTo>
                  <a:lnTo>
                    <a:pt x="3246495" y="1003225"/>
                  </a:lnTo>
                  <a:lnTo>
                    <a:pt x="3253283" y="985009"/>
                  </a:lnTo>
                  <a:lnTo>
                    <a:pt x="3534842" y="229421"/>
                  </a:lnTo>
                  <a:lnTo>
                    <a:pt x="3541631" y="211205"/>
                  </a:lnTo>
                  <a:lnTo>
                    <a:pt x="3548419" y="209990"/>
                  </a:lnTo>
                  <a:lnTo>
                    <a:pt x="3829978" y="159618"/>
                  </a:lnTo>
                  <a:lnTo>
                    <a:pt x="3836766" y="158404"/>
                  </a:lnTo>
                </a:path>
              </a:pathLst>
            </a:custGeom>
          </p:spPr>
          <p:txBody>
            <a:bodyPr/>
            <a:lstStyle/>
            <a:p/>
          </p:txBody>
        </p:sp>
        <p:sp>
          <p:nvSpPr>
            <p:cNvPr id="46" name="pg46"/>
            <p:cNvSpPr/>
            <p:nvPr/>
          </p:nvSpPr>
          <p:spPr>
            <a:xfrm>
              <a:off x="5230855" y="1174115"/>
              <a:ext cx="2374663" cy="4752121"/>
            </a:xfrm>
            <a:custGeom>
              <a:avLst/>
              <a:pathLst>
                <a:path w="2374663" h="4752121">
                  <a:moveTo>
                    <a:pt x="6788" y="1478437"/>
                  </a:moveTo>
                  <a:lnTo>
                    <a:pt x="13576" y="1450505"/>
                  </a:lnTo>
                  <a:lnTo>
                    <a:pt x="295135" y="291938"/>
                  </a:lnTo>
                  <a:lnTo>
                    <a:pt x="301924" y="264006"/>
                  </a:lnTo>
                  <a:lnTo>
                    <a:pt x="308712" y="257934"/>
                  </a:lnTo>
                  <a:lnTo>
                    <a:pt x="590271" y="6072"/>
                  </a:lnTo>
                  <a:lnTo>
                    <a:pt x="597059" y="0"/>
                  </a:lnTo>
                  <a:lnTo>
                    <a:pt x="603848" y="3643"/>
                  </a:lnTo>
                  <a:lnTo>
                    <a:pt x="885407" y="154760"/>
                  </a:lnTo>
                  <a:lnTo>
                    <a:pt x="892195" y="158404"/>
                  </a:lnTo>
                  <a:lnTo>
                    <a:pt x="898984" y="159618"/>
                  </a:lnTo>
                  <a:lnTo>
                    <a:pt x="1180543" y="209990"/>
                  </a:lnTo>
                  <a:lnTo>
                    <a:pt x="1187331" y="211205"/>
                  </a:lnTo>
                  <a:lnTo>
                    <a:pt x="1194119" y="216063"/>
                  </a:lnTo>
                  <a:lnTo>
                    <a:pt x="1475679" y="417553"/>
                  </a:lnTo>
                  <a:lnTo>
                    <a:pt x="1482467" y="422410"/>
                  </a:lnTo>
                  <a:lnTo>
                    <a:pt x="1489255" y="426054"/>
                  </a:lnTo>
                  <a:lnTo>
                    <a:pt x="1770815" y="577171"/>
                  </a:lnTo>
                  <a:lnTo>
                    <a:pt x="1777603" y="580814"/>
                  </a:lnTo>
                  <a:lnTo>
                    <a:pt x="1784391" y="577171"/>
                  </a:lnTo>
                  <a:lnTo>
                    <a:pt x="2065951" y="426054"/>
                  </a:lnTo>
                  <a:lnTo>
                    <a:pt x="2072739" y="422410"/>
                  </a:lnTo>
                  <a:lnTo>
                    <a:pt x="2079527" y="419981"/>
                  </a:lnTo>
                  <a:lnTo>
                    <a:pt x="2361087" y="319236"/>
                  </a:lnTo>
                  <a:lnTo>
                    <a:pt x="2367875" y="316808"/>
                  </a:lnTo>
                  <a:lnTo>
                    <a:pt x="2374663" y="4752121"/>
                  </a:lnTo>
                  <a:lnTo>
                    <a:pt x="2367875" y="4752121"/>
                  </a:lnTo>
                  <a:lnTo>
                    <a:pt x="2361087" y="4752121"/>
                  </a:lnTo>
                  <a:lnTo>
                    <a:pt x="2079527" y="4752121"/>
                  </a:lnTo>
                  <a:lnTo>
                    <a:pt x="2072739" y="4752121"/>
                  </a:lnTo>
                  <a:lnTo>
                    <a:pt x="2065951" y="4752121"/>
                  </a:lnTo>
                  <a:lnTo>
                    <a:pt x="1784391" y="4752121"/>
                  </a:lnTo>
                  <a:lnTo>
                    <a:pt x="1777603" y="4752121"/>
                  </a:lnTo>
                  <a:lnTo>
                    <a:pt x="1770815" y="4752121"/>
                  </a:lnTo>
                  <a:lnTo>
                    <a:pt x="1489255" y="4752121"/>
                  </a:lnTo>
                  <a:lnTo>
                    <a:pt x="1482467" y="4752121"/>
                  </a:lnTo>
                  <a:lnTo>
                    <a:pt x="1475679" y="4752121"/>
                  </a:lnTo>
                  <a:lnTo>
                    <a:pt x="1194119" y="4752121"/>
                  </a:lnTo>
                  <a:lnTo>
                    <a:pt x="1187331" y="4752121"/>
                  </a:lnTo>
                  <a:lnTo>
                    <a:pt x="1180543" y="4752121"/>
                  </a:lnTo>
                  <a:lnTo>
                    <a:pt x="898984" y="4752121"/>
                  </a:lnTo>
                  <a:lnTo>
                    <a:pt x="892195" y="4752121"/>
                  </a:lnTo>
                  <a:lnTo>
                    <a:pt x="885407" y="4752121"/>
                  </a:lnTo>
                  <a:lnTo>
                    <a:pt x="603848" y="4752121"/>
                  </a:lnTo>
                  <a:lnTo>
                    <a:pt x="597059" y="4752121"/>
                  </a:lnTo>
                  <a:lnTo>
                    <a:pt x="590271" y="4752121"/>
                  </a:lnTo>
                  <a:lnTo>
                    <a:pt x="308712" y="4752121"/>
                  </a:lnTo>
                  <a:lnTo>
                    <a:pt x="301924" y="4752121"/>
                  </a:lnTo>
                  <a:lnTo>
                    <a:pt x="295135" y="4752121"/>
                  </a:lnTo>
                  <a:lnTo>
                    <a:pt x="13576" y="4752121"/>
                  </a:lnTo>
                  <a:lnTo>
                    <a:pt x="6788" y="4752121"/>
                  </a:lnTo>
                  <a:lnTo>
                    <a:pt x="0" y="4752121"/>
                  </a:lnTo>
                  <a:close/>
                </a:path>
              </a:pathLst>
            </a:custGeom>
            <a:solidFill>
              <a:srgbClr val="1CABE2">
                <a:alpha val="3921"/>
              </a:srgbClr>
            </a:solidFill>
          </p:spPr>
          <p:txBody>
            <a:bodyPr/>
            <a:lstStyle/>
            <a:p/>
          </p:txBody>
        </p:sp>
        <p:sp>
          <p:nvSpPr>
            <p:cNvPr id="47" name="pl47"/>
            <p:cNvSpPr/>
            <p:nvPr/>
          </p:nvSpPr>
          <p:spPr>
            <a:xfrm>
              <a:off x="5237643" y="1174115"/>
              <a:ext cx="2361087" cy="1478437"/>
            </a:xfrm>
            <a:custGeom>
              <a:avLst/>
              <a:pathLst>
                <a:path w="2361087" h="1478437">
                  <a:moveTo>
                    <a:pt x="0" y="1478437"/>
                  </a:moveTo>
                  <a:lnTo>
                    <a:pt x="6788" y="1450505"/>
                  </a:lnTo>
                  <a:lnTo>
                    <a:pt x="288347" y="291938"/>
                  </a:lnTo>
                  <a:lnTo>
                    <a:pt x="295135" y="264006"/>
                  </a:lnTo>
                  <a:lnTo>
                    <a:pt x="301924" y="257934"/>
                  </a:lnTo>
                  <a:lnTo>
                    <a:pt x="583483" y="6072"/>
                  </a:lnTo>
                  <a:lnTo>
                    <a:pt x="590271" y="0"/>
                  </a:lnTo>
                  <a:lnTo>
                    <a:pt x="597059" y="3643"/>
                  </a:lnTo>
                  <a:lnTo>
                    <a:pt x="878619" y="154760"/>
                  </a:lnTo>
                  <a:lnTo>
                    <a:pt x="885407" y="158404"/>
                  </a:lnTo>
                  <a:lnTo>
                    <a:pt x="892195" y="159618"/>
                  </a:lnTo>
                  <a:lnTo>
                    <a:pt x="1173755" y="209990"/>
                  </a:lnTo>
                  <a:lnTo>
                    <a:pt x="1180543" y="211205"/>
                  </a:lnTo>
                  <a:lnTo>
                    <a:pt x="1187331" y="216063"/>
                  </a:lnTo>
                  <a:lnTo>
                    <a:pt x="1468891" y="417553"/>
                  </a:lnTo>
                  <a:lnTo>
                    <a:pt x="1475679" y="422410"/>
                  </a:lnTo>
                  <a:lnTo>
                    <a:pt x="1482467" y="426054"/>
                  </a:lnTo>
                  <a:lnTo>
                    <a:pt x="1764027" y="577171"/>
                  </a:lnTo>
                  <a:lnTo>
                    <a:pt x="1770815" y="580814"/>
                  </a:lnTo>
                  <a:lnTo>
                    <a:pt x="1777603" y="577171"/>
                  </a:lnTo>
                  <a:lnTo>
                    <a:pt x="2059163" y="426054"/>
                  </a:lnTo>
                  <a:lnTo>
                    <a:pt x="2065951" y="422410"/>
                  </a:lnTo>
                  <a:lnTo>
                    <a:pt x="2072739" y="419981"/>
                  </a:lnTo>
                  <a:lnTo>
                    <a:pt x="2354299" y="319236"/>
                  </a:lnTo>
                  <a:lnTo>
                    <a:pt x="2361087" y="316808"/>
                  </a:lnTo>
                </a:path>
              </a:pathLst>
            </a:custGeom>
          </p:spPr>
          <p:txBody>
            <a:bodyPr/>
            <a:lstStyle/>
            <a:p/>
          </p:txBody>
        </p:sp>
        <p:sp>
          <p:nvSpPr>
            <p:cNvPr id="48" name="pg48"/>
            <p:cNvSpPr/>
            <p:nvPr/>
          </p:nvSpPr>
          <p:spPr>
            <a:xfrm>
              <a:off x="803816" y="962909"/>
              <a:ext cx="6801702" cy="4963326"/>
            </a:xfrm>
            <a:custGeom>
              <a:avLst/>
              <a:pathLst>
                <a:path w="6801702" h="4963326">
                  <a:moveTo>
                    <a:pt x="6788" y="52801"/>
                  </a:moveTo>
                  <a:lnTo>
                    <a:pt x="13576" y="51586"/>
                  </a:lnTo>
                  <a:lnTo>
                    <a:pt x="295135" y="1214"/>
                  </a:lnTo>
                  <a:lnTo>
                    <a:pt x="301924" y="0"/>
                  </a:lnTo>
                  <a:lnTo>
                    <a:pt x="308712" y="1214"/>
                  </a:lnTo>
                  <a:lnTo>
                    <a:pt x="590271" y="51586"/>
                  </a:lnTo>
                  <a:lnTo>
                    <a:pt x="597059" y="52801"/>
                  </a:lnTo>
                  <a:lnTo>
                    <a:pt x="603848" y="51586"/>
                  </a:lnTo>
                  <a:lnTo>
                    <a:pt x="885407" y="1214"/>
                  </a:lnTo>
                  <a:lnTo>
                    <a:pt x="892195" y="0"/>
                  </a:lnTo>
                  <a:lnTo>
                    <a:pt x="898984" y="1214"/>
                  </a:lnTo>
                  <a:lnTo>
                    <a:pt x="1180543" y="51586"/>
                  </a:lnTo>
                  <a:lnTo>
                    <a:pt x="1187331" y="52801"/>
                  </a:lnTo>
                  <a:lnTo>
                    <a:pt x="1194119" y="54015"/>
                  </a:lnTo>
                  <a:lnTo>
                    <a:pt x="1475679" y="104388"/>
                  </a:lnTo>
                  <a:lnTo>
                    <a:pt x="1482467" y="105602"/>
                  </a:lnTo>
                  <a:lnTo>
                    <a:pt x="1489255" y="103173"/>
                  </a:lnTo>
                  <a:lnTo>
                    <a:pt x="1770815" y="2428"/>
                  </a:lnTo>
                  <a:lnTo>
                    <a:pt x="1777603" y="0"/>
                  </a:lnTo>
                  <a:lnTo>
                    <a:pt x="1784391" y="1214"/>
                  </a:lnTo>
                  <a:lnTo>
                    <a:pt x="2065951" y="51586"/>
                  </a:lnTo>
                  <a:lnTo>
                    <a:pt x="2072739" y="52801"/>
                  </a:lnTo>
                  <a:lnTo>
                    <a:pt x="2079527" y="51586"/>
                  </a:lnTo>
                  <a:lnTo>
                    <a:pt x="2361087" y="1214"/>
                  </a:lnTo>
                  <a:lnTo>
                    <a:pt x="2367875" y="0"/>
                  </a:lnTo>
                  <a:lnTo>
                    <a:pt x="2374663" y="1214"/>
                  </a:lnTo>
                  <a:lnTo>
                    <a:pt x="2656223" y="51586"/>
                  </a:lnTo>
                  <a:lnTo>
                    <a:pt x="2663011" y="52801"/>
                  </a:lnTo>
                  <a:lnTo>
                    <a:pt x="2669799" y="52801"/>
                  </a:lnTo>
                  <a:lnTo>
                    <a:pt x="2951359" y="52801"/>
                  </a:lnTo>
                  <a:lnTo>
                    <a:pt x="2958147" y="52801"/>
                  </a:lnTo>
                  <a:lnTo>
                    <a:pt x="2964935" y="51586"/>
                  </a:lnTo>
                  <a:lnTo>
                    <a:pt x="3246495" y="1214"/>
                  </a:lnTo>
                  <a:lnTo>
                    <a:pt x="3253283" y="0"/>
                  </a:lnTo>
                  <a:lnTo>
                    <a:pt x="3260071" y="0"/>
                  </a:lnTo>
                  <a:lnTo>
                    <a:pt x="3541631" y="0"/>
                  </a:lnTo>
                  <a:lnTo>
                    <a:pt x="3548419" y="0"/>
                  </a:lnTo>
                  <a:lnTo>
                    <a:pt x="3555207" y="2428"/>
                  </a:lnTo>
                  <a:lnTo>
                    <a:pt x="3836766" y="103173"/>
                  </a:lnTo>
                  <a:lnTo>
                    <a:pt x="3843555" y="105602"/>
                  </a:lnTo>
                  <a:lnTo>
                    <a:pt x="3850343" y="104388"/>
                  </a:lnTo>
                  <a:lnTo>
                    <a:pt x="4131902" y="54015"/>
                  </a:lnTo>
                  <a:lnTo>
                    <a:pt x="4138691" y="52801"/>
                  </a:lnTo>
                  <a:lnTo>
                    <a:pt x="4145479" y="52801"/>
                  </a:lnTo>
                  <a:lnTo>
                    <a:pt x="4427038" y="52801"/>
                  </a:lnTo>
                  <a:lnTo>
                    <a:pt x="4433826" y="52801"/>
                  </a:lnTo>
                  <a:lnTo>
                    <a:pt x="4440615" y="54015"/>
                  </a:lnTo>
                  <a:lnTo>
                    <a:pt x="4722174" y="104388"/>
                  </a:lnTo>
                  <a:lnTo>
                    <a:pt x="4728962" y="105602"/>
                  </a:lnTo>
                  <a:lnTo>
                    <a:pt x="4735751" y="110460"/>
                  </a:lnTo>
                  <a:lnTo>
                    <a:pt x="5017310" y="311950"/>
                  </a:lnTo>
                  <a:lnTo>
                    <a:pt x="5024098" y="316808"/>
                  </a:lnTo>
                  <a:lnTo>
                    <a:pt x="5030886" y="313164"/>
                  </a:lnTo>
                  <a:lnTo>
                    <a:pt x="5312446" y="162047"/>
                  </a:lnTo>
                  <a:lnTo>
                    <a:pt x="5319234" y="158404"/>
                  </a:lnTo>
                  <a:lnTo>
                    <a:pt x="5326022" y="163261"/>
                  </a:lnTo>
                  <a:lnTo>
                    <a:pt x="5607582" y="364751"/>
                  </a:lnTo>
                  <a:lnTo>
                    <a:pt x="5614370" y="369609"/>
                  </a:lnTo>
                  <a:lnTo>
                    <a:pt x="5621158" y="370823"/>
                  </a:lnTo>
                  <a:lnTo>
                    <a:pt x="5902718" y="421196"/>
                  </a:lnTo>
                  <a:lnTo>
                    <a:pt x="5909506" y="422410"/>
                  </a:lnTo>
                  <a:lnTo>
                    <a:pt x="5916294" y="423625"/>
                  </a:lnTo>
                  <a:lnTo>
                    <a:pt x="6197854" y="473997"/>
                  </a:lnTo>
                  <a:lnTo>
                    <a:pt x="6204642" y="475212"/>
                  </a:lnTo>
                  <a:lnTo>
                    <a:pt x="6211430" y="476426"/>
                  </a:lnTo>
                  <a:lnTo>
                    <a:pt x="6492990" y="526799"/>
                  </a:lnTo>
                  <a:lnTo>
                    <a:pt x="6499778" y="528013"/>
                  </a:lnTo>
                  <a:lnTo>
                    <a:pt x="6506566" y="526799"/>
                  </a:lnTo>
                  <a:lnTo>
                    <a:pt x="6788126" y="476426"/>
                  </a:lnTo>
                  <a:lnTo>
                    <a:pt x="6794914" y="475212"/>
                  </a:lnTo>
                  <a:lnTo>
                    <a:pt x="6801702" y="4963326"/>
                  </a:lnTo>
                  <a:lnTo>
                    <a:pt x="6794914" y="4963326"/>
                  </a:lnTo>
                  <a:lnTo>
                    <a:pt x="6788126" y="4963326"/>
                  </a:lnTo>
                  <a:lnTo>
                    <a:pt x="6506566" y="4963326"/>
                  </a:lnTo>
                  <a:lnTo>
                    <a:pt x="6499778" y="4963326"/>
                  </a:lnTo>
                  <a:lnTo>
                    <a:pt x="6492990" y="4963326"/>
                  </a:lnTo>
                  <a:lnTo>
                    <a:pt x="6211430" y="4963326"/>
                  </a:lnTo>
                  <a:lnTo>
                    <a:pt x="6204642" y="4963326"/>
                  </a:lnTo>
                  <a:lnTo>
                    <a:pt x="6197854" y="4963326"/>
                  </a:lnTo>
                  <a:lnTo>
                    <a:pt x="5916294" y="4963326"/>
                  </a:lnTo>
                  <a:lnTo>
                    <a:pt x="5909506" y="4963326"/>
                  </a:lnTo>
                  <a:lnTo>
                    <a:pt x="5902718" y="4963326"/>
                  </a:lnTo>
                  <a:lnTo>
                    <a:pt x="5621158" y="4963326"/>
                  </a:lnTo>
                  <a:lnTo>
                    <a:pt x="5614370" y="4963326"/>
                  </a:lnTo>
                  <a:lnTo>
                    <a:pt x="5607582" y="4963326"/>
                  </a:lnTo>
                  <a:lnTo>
                    <a:pt x="5326022" y="4963326"/>
                  </a:lnTo>
                  <a:lnTo>
                    <a:pt x="5319234" y="4963326"/>
                  </a:lnTo>
                  <a:lnTo>
                    <a:pt x="5312446" y="4963326"/>
                  </a:lnTo>
                  <a:lnTo>
                    <a:pt x="5030886" y="4963326"/>
                  </a:lnTo>
                  <a:lnTo>
                    <a:pt x="5024098" y="4963326"/>
                  </a:lnTo>
                  <a:lnTo>
                    <a:pt x="5017310" y="4963326"/>
                  </a:lnTo>
                  <a:lnTo>
                    <a:pt x="4735751" y="4963326"/>
                  </a:lnTo>
                  <a:lnTo>
                    <a:pt x="4728962" y="4963326"/>
                  </a:lnTo>
                  <a:lnTo>
                    <a:pt x="4722174" y="4963326"/>
                  </a:lnTo>
                  <a:lnTo>
                    <a:pt x="4440615" y="4963326"/>
                  </a:lnTo>
                  <a:lnTo>
                    <a:pt x="4433826" y="4963326"/>
                  </a:lnTo>
                  <a:lnTo>
                    <a:pt x="4427038" y="4963326"/>
                  </a:lnTo>
                  <a:lnTo>
                    <a:pt x="4145479" y="4963326"/>
                  </a:lnTo>
                  <a:lnTo>
                    <a:pt x="4138691" y="4963326"/>
                  </a:lnTo>
                  <a:lnTo>
                    <a:pt x="4131902" y="4963326"/>
                  </a:lnTo>
                  <a:lnTo>
                    <a:pt x="3850343" y="4963326"/>
                  </a:lnTo>
                  <a:lnTo>
                    <a:pt x="3843555" y="4963326"/>
                  </a:lnTo>
                  <a:lnTo>
                    <a:pt x="3836766" y="4963326"/>
                  </a:lnTo>
                  <a:lnTo>
                    <a:pt x="3555207" y="4963326"/>
                  </a:lnTo>
                  <a:lnTo>
                    <a:pt x="3548419" y="4963326"/>
                  </a:lnTo>
                  <a:lnTo>
                    <a:pt x="3541631" y="4963326"/>
                  </a:lnTo>
                  <a:lnTo>
                    <a:pt x="3260071" y="4963326"/>
                  </a:lnTo>
                  <a:lnTo>
                    <a:pt x="3253283" y="4963326"/>
                  </a:lnTo>
                  <a:lnTo>
                    <a:pt x="3246495" y="4963326"/>
                  </a:lnTo>
                  <a:lnTo>
                    <a:pt x="2964935" y="4963326"/>
                  </a:lnTo>
                  <a:lnTo>
                    <a:pt x="2958147" y="4963326"/>
                  </a:lnTo>
                  <a:lnTo>
                    <a:pt x="2951359" y="4963326"/>
                  </a:lnTo>
                  <a:lnTo>
                    <a:pt x="2669799" y="4963326"/>
                  </a:lnTo>
                  <a:lnTo>
                    <a:pt x="2663011" y="4963326"/>
                  </a:lnTo>
                  <a:lnTo>
                    <a:pt x="2656223" y="4963326"/>
                  </a:lnTo>
                  <a:lnTo>
                    <a:pt x="2374663" y="4963326"/>
                  </a:lnTo>
                  <a:lnTo>
                    <a:pt x="2367875" y="4963326"/>
                  </a:lnTo>
                  <a:lnTo>
                    <a:pt x="2361087" y="4963326"/>
                  </a:lnTo>
                  <a:lnTo>
                    <a:pt x="2079527" y="4963326"/>
                  </a:lnTo>
                  <a:lnTo>
                    <a:pt x="2072739" y="4963326"/>
                  </a:lnTo>
                  <a:lnTo>
                    <a:pt x="2065951" y="4963326"/>
                  </a:lnTo>
                  <a:lnTo>
                    <a:pt x="1784391" y="4963326"/>
                  </a:lnTo>
                  <a:lnTo>
                    <a:pt x="1777603" y="4963326"/>
                  </a:lnTo>
                  <a:lnTo>
                    <a:pt x="1770815" y="4963326"/>
                  </a:lnTo>
                  <a:lnTo>
                    <a:pt x="1489255" y="4963326"/>
                  </a:lnTo>
                  <a:lnTo>
                    <a:pt x="1482467" y="4963326"/>
                  </a:lnTo>
                  <a:lnTo>
                    <a:pt x="1475679" y="4963326"/>
                  </a:lnTo>
                  <a:lnTo>
                    <a:pt x="1194119" y="4963326"/>
                  </a:lnTo>
                  <a:lnTo>
                    <a:pt x="1187331" y="4963326"/>
                  </a:lnTo>
                  <a:lnTo>
                    <a:pt x="1180543" y="4963326"/>
                  </a:lnTo>
                  <a:lnTo>
                    <a:pt x="898984" y="4963326"/>
                  </a:lnTo>
                  <a:lnTo>
                    <a:pt x="892195" y="4963326"/>
                  </a:lnTo>
                  <a:lnTo>
                    <a:pt x="885407" y="4963326"/>
                  </a:lnTo>
                  <a:lnTo>
                    <a:pt x="603848" y="4963326"/>
                  </a:lnTo>
                  <a:lnTo>
                    <a:pt x="597059" y="4963326"/>
                  </a:lnTo>
                  <a:lnTo>
                    <a:pt x="590271" y="4963326"/>
                  </a:lnTo>
                  <a:lnTo>
                    <a:pt x="308712" y="4963326"/>
                  </a:lnTo>
                  <a:lnTo>
                    <a:pt x="301924" y="4963326"/>
                  </a:lnTo>
                  <a:lnTo>
                    <a:pt x="295135" y="4963326"/>
                  </a:lnTo>
                  <a:lnTo>
                    <a:pt x="13576" y="4963326"/>
                  </a:lnTo>
                  <a:lnTo>
                    <a:pt x="6788" y="4963326"/>
                  </a:lnTo>
                  <a:lnTo>
                    <a:pt x="0" y="4963326"/>
                  </a:lnTo>
                  <a:close/>
                </a:path>
              </a:pathLst>
            </a:custGeom>
            <a:solidFill>
              <a:srgbClr val="1CABE2">
                <a:alpha val="3921"/>
              </a:srgbClr>
            </a:solidFill>
          </p:spPr>
          <p:txBody>
            <a:bodyPr/>
            <a:lstStyle/>
            <a:p/>
          </p:txBody>
        </p:sp>
        <p:sp>
          <p:nvSpPr>
            <p:cNvPr id="49" name="pl49"/>
            <p:cNvSpPr/>
            <p:nvPr/>
          </p:nvSpPr>
          <p:spPr>
            <a:xfrm>
              <a:off x="810605" y="962909"/>
              <a:ext cx="6788126" cy="528013"/>
            </a:xfrm>
            <a:custGeom>
              <a:avLst/>
              <a:pathLst>
                <a:path w="6788126" h="528013">
                  <a:moveTo>
                    <a:pt x="0" y="52801"/>
                  </a:moveTo>
                  <a:lnTo>
                    <a:pt x="6788" y="51586"/>
                  </a:lnTo>
                  <a:lnTo>
                    <a:pt x="288347" y="1214"/>
                  </a:lnTo>
                  <a:lnTo>
                    <a:pt x="295135" y="0"/>
                  </a:lnTo>
                  <a:lnTo>
                    <a:pt x="301924" y="1214"/>
                  </a:lnTo>
                  <a:lnTo>
                    <a:pt x="583483" y="51586"/>
                  </a:lnTo>
                  <a:lnTo>
                    <a:pt x="590271" y="52801"/>
                  </a:lnTo>
                  <a:lnTo>
                    <a:pt x="597059" y="51586"/>
                  </a:lnTo>
                  <a:lnTo>
                    <a:pt x="878619" y="1214"/>
                  </a:lnTo>
                  <a:lnTo>
                    <a:pt x="885407" y="0"/>
                  </a:lnTo>
                  <a:lnTo>
                    <a:pt x="892195" y="1214"/>
                  </a:lnTo>
                  <a:lnTo>
                    <a:pt x="1173755" y="51586"/>
                  </a:lnTo>
                  <a:lnTo>
                    <a:pt x="1180543" y="52801"/>
                  </a:lnTo>
                  <a:lnTo>
                    <a:pt x="1187331" y="54015"/>
                  </a:lnTo>
                  <a:lnTo>
                    <a:pt x="1468891" y="104388"/>
                  </a:lnTo>
                  <a:lnTo>
                    <a:pt x="1475679" y="105602"/>
                  </a:lnTo>
                  <a:lnTo>
                    <a:pt x="1482467" y="103173"/>
                  </a:lnTo>
                  <a:lnTo>
                    <a:pt x="1764027" y="2428"/>
                  </a:lnTo>
                  <a:lnTo>
                    <a:pt x="1770815" y="0"/>
                  </a:lnTo>
                  <a:lnTo>
                    <a:pt x="1777603" y="1214"/>
                  </a:lnTo>
                  <a:lnTo>
                    <a:pt x="2059163" y="51586"/>
                  </a:lnTo>
                  <a:lnTo>
                    <a:pt x="2065951" y="52801"/>
                  </a:lnTo>
                  <a:lnTo>
                    <a:pt x="2072739" y="51586"/>
                  </a:lnTo>
                  <a:lnTo>
                    <a:pt x="2354299" y="1214"/>
                  </a:lnTo>
                  <a:lnTo>
                    <a:pt x="2361087" y="0"/>
                  </a:lnTo>
                  <a:lnTo>
                    <a:pt x="2367875" y="1214"/>
                  </a:lnTo>
                  <a:lnTo>
                    <a:pt x="2649435" y="51586"/>
                  </a:lnTo>
                  <a:lnTo>
                    <a:pt x="2656223" y="52801"/>
                  </a:lnTo>
                  <a:lnTo>
                    <a:pt x="2663011" y="52801"/>
                  </a:lnTo>
                  <a:lnTo>
                    <a:pt x="2944571" y="52801"/>
                  </a:lnTo>
                  <a:lnTo>
                    <a:pt x="2951359" y="52801"/>
                  </a:lnTo>
                  <a:lnTo>
                    <a:pt x="2958147" y="51586"/>
                  </a:lnTo>
                  <a:lnTo>
                    <a:pt x="3239707" y="1214"/>
                  </a:lnTo>
                  <a:lnTo>
                    <a:pt x="3246495" y="0"/>
                  </a:lnTo>
                  <a:lnTo>
                    <a:pt x="3253283" y="0"/>
                  </a:lnTo>
                  <a:lnTo>
                    <a:pt x="3534842" y="0"/>
                  </a:lnTo>
                  <a:lnTo>
                    <a:pt x="3541631" y="0"/>
                  </a:lnTo>
                  <a:lnTo>
                    <a:pt x="3548419" y="2428"/>
                  </a:lnTo>
                  <a:lnTo>
                    <a:pt x="3829978" y="103173"/>
                  </a:lnTo>
                  <a:lnTo>
                    <a:pt x="3836766" y="105602"/>
                  </a:lnTo>
                  <a:lnTo>
                    <a:pt x="3843555" y="104388"/>
                  </a:lnTo>
                  <a:lnTo>
                    <a:pt x="4125114" y="54015"/>
                  </a:lnTo>
                  <a:lnTo>
                    <a:pt x="4131902" y="52801"/>
                  </a:lnTo>
                  <a:lnTo>
                    <a:pt x="4138691" y="52801"/>
                  </a:lnTo>
                  <a:lnTo>
                    <a:pt x="4420250" y="52801"/>
                  </a:lnTo>
                  <a:lnTo>
                    <a:pt x="4427038" y="52801"/>
                  </a:lnTo>
                  <a:lnTo>
                    <a:pt x="4433826" y="54015"/>
                  </a:lnTo>
                  <a:lnTo>
                    <a:pt x="4715386" y="104388"/>
                  </a:lnTo>
                  <a:lnTo>
                    <a:pt x="4722174" y="105602"/>
                  </a:lnTo>
                  <a:lnTo>
                    <a:pt x="4728962" y="110460"/>
                  </a:lnTo>
                  <a:lnTo>
                    <a:pt x="5010522" y="311950"/>
                  </a:lnTo>
                  <a:lnTo>
                    <a:pt x="5017310" y="316808"/>
                  </a:lnTo>
                  <a:lnTo>
                    <a:pt x="5024098" y="313164"/>
                  </a:lnTo>
                  <a:lnTo>
                    <a:pt x="5305658" y="162047"/>
                  </a:lnTo>
                  <a:lnTo>
                    <a:pt x="5312446" y="158404"/>
                  </a:lnTo>
                  <a:lnTo>
                    <a:pt x="5319234" y="163261"/>
                  </a:lnTo>
                  <a:lnTo>
                    <a:pt x="5600794" y="364751"/>
                  </a:lnTo>
                  <a:lnTo>
                    <a:pt x="5607582" y="369609"/>
                  </a:lnTo>
                  <a:lnTo>
                    <a:pt x="5614370" y="370823"/>
                  </a:lnTo>
                  <a:lnTo>
                    <a:pt x="5895930" y="421196"/>
                  </a:lnTo>
                  <a:lnTo>
                    <a:pt x="5902718" y="422410"/>
                  </a:lnTo>
                  <a:lnTo>
                    <a:pt x="5909506" y="423625"/>
                  </a:lnTo>
                  <a:lnTo>
                    <a:pt x="6191066" y="473997"/>
                  </a:lnTo>
                  <a:lnTo>
                    <a:pt x="6197854" y="475212"/>
                  </a:lnTo>
                  <a:lnTo>
                    <a:pt x="6204642" y="476426"/>
                  </a:lnTo>
                  <a:lnTo>
                    <a:pt x="6486202" y="526799"/>
                  </a:lnTo>
                  <a:lnTo>
                    <a:pt x="6492990" y="528013"/>
                  </a:lnTo>
                  <a:lnTo>
                    <a:pt x="6499778" y="526799"/>
                  </a:lnTo>
                  <a:lnTo>
                    <a:pt x="6781338" y="476426"/>
                  </a:lnTo>
                  <a:lnTo>
                    <a:pt x="6788126" y="475212"/>
                  </a:lnTo>
                </a:path>
              </a:pathLst>
            </a:custGeom>
          </p:spPr>
          <p:txBody>
            <a:bodyPr/>
            <a:lstStyle/>
            <a:p/>
          </p:txBody>
        </p:sp>
        <p:sp>
          <p:nvSpPr>
            <p:cNvPr id="50" name="pg50"/>
            <p:cNvSpPr/>
            <p:nvPr/>
          </p:nvSpPr>
          <p:spPr>
            <a:xfrm>
              <a:off x="803816" y="1490923"/>
              <a:ext cx="6801702" cy="4435312"/>
            </a:xfrm>
            <a:custGeom>
              <a:avLst/>
              <a:pathLst>
                <a:path w="6801702" h="4435312">
                  <a:moveTo>
                    <a:pt x="6788" y="1003225"/>
                  </a:moveTo>
                  <a:lnTo>
                    <a:pt x="13576" y="1002011"/>
                  </a:lnTo>
                  <a:lnTo>
                    <a:pt x="295135" y="951638"/>
                  </a:lnTo>
                  <a:lnTo>
                    <a:pt x="301924" y="950424"/>
                  </a:lnTo>
                  <a:lnTo>
                    <a:pt x="308712" y="954067"/>
                  </a:lnTo>
                  <a:lnTo>
                    <a:pt x="590271" y="1105184"/>
                  </a:lnTo>
                  <a:lnTo>
                    <a:pt x="597059" y="1108828"/>
                  </a:lnTo>
                  <a:lnTo>
                    <a:pt x="603848" y="1111257"/>
                  </a:lnTo>
                  <a:lnTo>
                    <a:pt x="885407" y="1212002"/>
                  </a:lnTo>
                  <a:lnTo>
                    <a:pt x="892195" y="1214430"/>
                  </a:lnTo>
                  <a:lnTo>
                    <a:pt x="898984" y="1212002"/>
                  </a:lnTo>
                  <a:lnTo>
                    <a:pt x="1180543" y="1111257"/>
                  </a:lnTo>
                  <a:lnTo>
                    <a:pt x="1187331" y="1108828"/>
                  </a:lnTo>
                  <a:lnTo>
                    <a:pt x="1194119" y="1110042"/>
                  </a:lnTo>
                  <a:lnTo>
                    <a:pt x="1475679" y="1160415"/>
                  </a:lnTo>
                  <a:lnTo>
                    <a:pt x="1482467" y="1161629"/>
                  </a:lnTo>
                  <a:lnTo>
                    <a:pt x="1489255" y="1162844"/>
                  </a:lnTo>
                  <a:lnTo>
                    <a:pt x="1770815" y="1213216"/>
                  </a:lnTo>
                  <a:lnTo>
                    <a:pt x="1777603" y="1214430"/>
                  </a:lnTo>
                  <a:lnTo>
                    <a:pt x="1784391" y="1215645"/>
                  </a:lnTo>
                  <a:lnTo>
                    <a:pt x="2065951" y="1266017"/>
                  </a:lnTo>
                  <a:lnTo>
                    <a:pt x="2072739" y="1267232"/>
                  </a:lnTo>
                  <a:lnTo>
                    <a:pt x="2079527" y="1264803"/>
                  </a:lnTo>
                  <a:lnTo>
                    <a:pt x="2361087" y="1164058"/>
                  </a:lnTo>
                  <a:lnTo>
                    <a:pt x="2367875" y="1161629"/>
                  </a:lnTo>
                  <a:lnTo>
                    <a:pt x="2374663" y="1156771"/>
                  </a:lnTo>
                  <a:lnTo>
                    <a:pt x="2656223" y="955281"/>
                  </a:lnTo>
                  <a:lnTo>
                    <a:pt x="2663011" y="950424"/>
                  </a:lnTo>
                  <a:lnTo>
                    <a:pt x="2669799" y="949209"/>
                  </a:lnTo>
                  <a:lnTo>
                    <a:pt x="2951359" y="898837"/>
                  </a:lnTo>
                  <a:lnTo>
                    <a:pt x="2958147" y="897622"/>
                  </a:lnTo>
                  <a:lnTo>
                    <a:pt x="2964935" y="891550"/>
                  </a:lnTo>
                  <a:lnTo>
                    <a:pt x="3246495" y="639688"/>
                  </a:lnTo>
                  <a:lnTo>
                    <a:pt x="3253283" y="633616"/>
                  </a:lnTo>
                  <a:lnTo>
                    <a:pt x="3260071" y="632401"/>
                  </a:lnTo>
                  <a:lnTo>
                    <a:pt x="3541631" y="582029"/>
                  </a:lnTo>
                  <a:lnTo>
                    <a:pt x="3548419" y="580814"/>
                  </a:lnTo>
                  <a:lnTo>
                    <a:pt x="3555207" y="584458"/>
                  </a:lnTo>
                  <a:lnTo>
                    <a:pt x="3836766" y="735575"/>
                  </a:lnTo>
                  <a:lnTo>
                    <a:pt x="3843555" y="739218"/>
                  </a:lnTo>
                  <a:lnTo>
                    <a:pt x="3850343" y="729503"/>
                  </a:lnTo>
                  <a:lnTo>
                    <a:pt x="4131902" y="326523"/>
                  </a:lnTo>
                  <a:lnTo>
                    <a:pt x="4138691" y="316808"/>
                  </a:lnTo>
                  <a:lnTo>
                    <a:pt x="4145479" y="316808"/>
                  </a:lnTo>
                  <a:lnTo>
                    <a:pt x="4427038" y="316808"/>
                  </a:lnTo>
                  <a:lnTo>
                    <a:pt x="4433826" y="316808"/>
                  </a:lnTo>
                  <a:lnTo>
                    <a:pt x="4440615" y="314379"/>
                  </a:lnTo>
                  <a:lnTo>
                    <a:pt x="4722174" y="213634"/>
                  </a:lnTo>
                  <a:lnTo>
                    <a:pt x="4728962" y="211205"/>
                  </a:lnTo>
                  <a:lnTo>
                    <a:pt x="4735751" y="217277"/>
                  </a:lnTo>
                  <a:lnTo>
                    <a:pt x="5017310" y="469139"/>
                  </a:lnTo>
                  <a:lnTo>
                    <a:pt x="5024098" y="475212"/>
                  </a:lnTo>
                  <a:lnTo>
                    <a:pt x="5030886" y="464282"/>
                  </a:lnTo>
                  <a:lnTo>
                    <a:pt x="5312446" y="10929"/>
                  </a:lnTo>
                  <a:lnTo>
                    <a:pt x="5319234" y="0"/>
                  </a:lnTo>
                  <a:lnTo>
                    <a:pt x="5326022" y="14573"/>
                  </a:lnTo>
                  <a:lnTo>
                    <a:pt x="5607582" y="619042"/>
                  </a:lnTo>
                  <a:lnTo>
                    <a:pt x="5614370" y="633616"/>
                  </a:lnTo>
                  <a:lnTo>
                    <a:pt x="5621158" y="632401"/>
                  </a:lnTo>
                  <a:lnTo>
                    <a:pt x="5902718" y="582029"/>
                  </a:lnTo>
                  <a:lnTo>
                    <a:pt x="5909506" y="580814"/>
                  </a:lnTo>
                  <a:lnTo>
                    <a:pt x="5916294" y="575957"/>
                  </a:lnTo>
                  <a:lnTo>
                    <a:pt x="6197854" y="374467"/>
                  </a:lnTo>
                  <a:lnTo>
                    <a:pt x="6204642" y="369609"/>
                  </a:lnTo>
                  <a:lnTo>
                    <a:pt x="6211430" y="370823"/>
                  </a:lnTo>
                  <a:lnTo>
                    <a:pt x="6492990" y="421196"/>
                  </a:lnTo>
                  <a:lnTo>
                    <a:pt x="6499778" y="422410"/>
                  </a:lnTo>
                  <a:lnTo>
                    <a:pt x="6506566" y="423625"/>
                  </a:lnTo>
                  <a:lnTo>
                    <a:pt x="6788126" y="473997"/>
                  </a:lnTo>
                  <a:lnTo>
                    <a:pt x="6794914" y="475212"/>
                  </a:lnTo>
                  <a:lnTo>
                    <a:pt x="6801702" y="4435312"/>
                  </a:lnTo>
                  <a:lnTo>
                    <a:pt x="6794914" y="4435312"/>
                  </a:lnTo>
                  <a:lnTo>
                    <a:pt x="6788126" y="4435312"/>
                  </a:lnTo>
                  <a:lnTo>
                    <a:pt x="6506566" y="4435312"/>
                  </a:lnTo>
                  <a:lnTo>
                    <a:pt x="6499778" y="4435312"/>
                  </a:lnTo>
                  <a:lnTo>
                    <a:pt x="6492990" y="4435312"/>
                  </a:lnTo>
                  <a:lnTo>
                    <a:pt x="6211430" y="4435312"/>
                  </a:lnTo>
                  <a:lnTo>
                    <a:pt x="6204642" y="4435312"/>
                  </a:lnTo>
                  <a:lnTo>
                    <a:pt x="6197854" y="4435312"/>
                  </a:lnTo>
                  <a:lnTo>
                    <a:pt x="5916294" y="4435312"/>
                  </a:lnTo>
                  <a:lnTo>
                    <a:pt x="5909506" y="4435312"/>
                  </a:lnTo>
                  <a:lnTo>
                    <a:pt x="5902718" y="4435312"/>
                  </a:lnTo>
                  <a:lnTo>
                    <a:pt x="5621158" y="4435312"/>
                  </a:lnTo>
                  <a:lnTo>
                    <a:pt x="5614370" y="4435312"/>
                  </a:lnTo>
                  <a:lnTo>
                    <a:pt x="5607582" y="4435312"/>
                  </a:lnTo>
                  <a:lnTo>
                    <a:pt x="5326022" y="4435312"/>
                  </a:lnTo>
                  <a:lnTo>
                    <a:pt x="5319234" y="4435312"/>
                  </a:lnTo>
                  <a:lnTo>
                    <a:pt x="5312446" y="4435312"/>
                  </a:lnTo>
                  <a:lnTo>
                    <a:pt x="5030886" y="4435312"/>
                  </a:lnTo>
                  <a:lnTo>
                    <a:pt x="5024098" y="4435312"/>
                  </a:lnTo>
                  <a:lnTo>
                    <a:pt x="5017310" y="4435312"/>
                  </a:lnTo>
                  <a:lnTo>
                    <a:pt x="4735751" y="4435312"/>
                  </a:lnTo>
                  <a:lnTo>
                    <a:pt x="4728962" y="4435312"/>
                  </a:lnTo>
                  <a:lnTo>
                    <a:pt x="4722174" y="4435312"/>
                  </a:lnTo>
                  <a:lnTo>
                    <a:pt x="4440615" y="4435312"/>
                  </a:lnTo>
                  <a:lnTo>
                    <a:pt x="4433826" y="4435312"/>
                  </a:lnTo>
                  <a:lnTo>
                    <a:pt x="4427038" y="4435312"/>
                  </a:lnTo>
                  <a:lnTo>
                    <a:pt x="4145479" y="4435312"/>
                  </a:lnTo>
                  <a:lnTo>
                    <a:pt x="4138691" y="4435312"/>
                  </a:lnTo>
                  <a:lnTo>
                    <a:pt x="4131902" y="4435312"/>
                  </a:lnTo>
                  <a:lnTo>
                    <a:pt x="3850343" y="4435312"/>
                  </a:lnTo>
                  <a:lnTo>
                    <a:pt x="3843555" y="4435312"/>
                  </a:lnTo>
                  <a:lnTo>
                    <a:pt x="3836766" y="4435312"/>
                  </a:lnTo>
                  <a:lnTo>
                    <a:pt x="3555207" y="4435312"/>
                  </a:lnTo>
                  <a:lnTo>
                    <a:pt x="3548419" y="4435312"/>
                  </a:lnTo>
                  <a:lnTo>
                    <a:pt x="3541631" y="4435312"/>
                  </a:lnTo>
                  <a:lnTo>
                    <a:pt x="3260071" y="4435312"/>
                  </a:lnTo>
                  <a:lnTo>
                    <a:pt x="3253283" y="4435312"/>
                  </a:lnTo>
                  <a:lnTo>
                    <a:pt x="3246495" y="4435312"/>
                  </a:lnTo>
                  <a:lnTo>
                    <a:pt x="2964935" y="4435312"/>
                  </a:lnTo>
                  <a:lnTo>
                    <a:pt x="2958147" y="4435312"/>
                  </a:lnTo>
                  <a:lnTo>
                    <a:pt x="2951359" y="4435312"/>
                  </a:lnTo>
                  <a:lnTo>
                    <a:pt x="2669799" y="4435312"/>
                  </a:lnTo>
                  <a:lnTo>
                    <a:pt x="2663011" y="4435312"/>
                  </a:lnTo>
                  <a:lnTo>
                    <a:pt x="2656223" y="4435312"/>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p:txBody>
        </p:sp>
        <p:sp>
          <p:nvSpPr>
            <p:cNvPr id="51" name="pl51"/>
            <p:cNvSpPr/>
            <p:nvPr/>
          </p:nvSpPr>
          <p:spPr>
            <a:xfrm>
              <a:off x="810605" y="1490923"/>
              <a:ext cx="6788126" cy="1267232"/>
            </a:xfrm>
            <a:custGeom>
              <a:avLst/>
              <a:pathLst>
                <a:path w="6788126" h="1267232">
                  <a:moveTo>
                    <a:pt x="0" y="1003225"/>
                  </a:moveTo>
                  <a:lnTo>
                    <a:pt x="6788" y="1002011"/>
                  </a:lnTo>
                  <a:lnTo>
                    <a:pt x="288347" y="951638"/>
                  </a:lnTo>
                  <a:lnTo>
                    <a:pt x="295135" y="950424"/>
                  </a:lnTo>
                  <a:lnTo>
                    <a:pt x="301924" y="954067"/>
                  </a:lnTo>
                  <a:lnTo>
                    <a:pt x="583483" y="1105184"/>
                  </a:lnTo>
                  <a:lnTo>
                    <a:pt x="590271" y="1108828"/>
                  </a:lnTo>
                  <a:lnTo>
                    <a:pt x="597059" y="1111257"/>
                  </a:lnTo>
                  <a:lnTo>
                    <a:pt x="878619" y="1212002"/>
                  </a:lnTo>
                  <a:lnTo>
                    <a:pt x="885407" y="1214430"/>
                  </a:lnTo>
                  <a:lnTo>
                    <a:pt x="892195" y="1212002"/>
                  </a:lnTo>
                  <a:lnTo>
                    <a:pt x="1173755" y="1111257"/>
                  </a:lnTo>
                  <a:lnTo>
                    <a:pt x="1180543" y="1108828"/>
                  </a:lnTo>
                  <a:lnTo>
                    <a:pt x="1187331" y="1110042"/>
                  </a:lnTo>
                  <a:lnTo>
                    <a:pt x="1468891" y="1160415"/>
                  </a:lnTo>
                  <a:lnTo>
                    <a:pt x="1475679" y="1161629"/>
                  </a:lnTo>
                  <a:lnTo>
                    <a:pt x="1482467" y="1162844"/>
                  </a:lnTo>
                  <a:lnTo>
                    <a:pt x="1764027" y="1213216"/>
                  </a:lnTo>
                  <a:lnTo>
                    <a:pt x="1770815" y="1214430"/>
                  </a:lnTo>
                  <a:lnTo>
                    <a:pt x="1777603" y="1215645"/>
                  </a:lnTo>
                  <a:lnTo>
                    <a:pt x="2059163" y="1266017"/>
                  </a:lnTo>
                  <a:lnTo>
                    <a:pt x="2065951" y="1267232"/>
                  </a:lnTo>
                  <a:lnTo>
                    <a:pt x="2072739" y="1264803"/>
                  </a:lnTo>
                  <a:lnTo>
                    <a:pt x="2354299" y="1164058"/>
                  </a:lnTo>
                  <a:lnTo>
                    <a:pt x="2361087" y="1161629"/>
                  </a:lnTo>
                  <a:lnTo>
                    <a:pt x="2367875" y="1156771"/>
                  </a:lnTo>
                  <a:lnTo>
                    <a:pt x="2649435" y="955281"/>
                  </a:lnTo>
                  <a:lnTo>
                    <a:pt x="2656223" y="950424"/>
                  </a:lnTo>
                  <a:lnTo>
                    <a:pt x="2663011" y="949209"/>
                  </a:lnTo>
                  <a:lnTo>
                    <a:pt x="2944571" y="898837"/>
                  </a:lnTo>
                  <a:lnTo>
                    <a:pt x="2951359" y="897622"/>
                  </a:lnTo>
                  <a:lnTo>
                    <a:pt x="2958147" y="891550"/>
                  </a:lnTo>
                  <a:lnTo>
                    <a:pt x="3239707" y="639688"/>
                  </a:lnTo>
                  <a:lnTo>
                    <a:pt x="3246495" y="633616"/>
                  </a:lnTo>
                  <a:lnTo>
                    <a:pt x="3253283" y="632401"/>
                  </a:lnTo>
                  <a:lnTo>
                    <a:pt x="3534842" y="582029"/>
                  </a:lnTo>
                  <a:lnTo>
                    <a:pt x="3541631" y="580814"/>
                  </a:lnTo>
                  <a:lnTo>
                    <a:pt x="3548419" y="584458"/>
                  </a:lnTo>
                  <a:lnTo>
                    <a:pt x="3829978" y="735575"/>
                  </a:lnTo>
                  <a:lnTo>
                    <a:pt x="3836766" y="739218"/>
                  </a:lnTo>
                  <a:lnTo>
                    <a:pt x="3843555" y="729503"/>
                  </a:lnTo>
                  <a:lnTo>
                    <a:pt x="4125114" y="326523"/>
                  </a:lnTo>
                  <a:lnTo>
                    <a:pt x="4131902" y="316808"/>
                  </a:lnTo>
                  <a:lnTo>
                    <a:pt x="4138691" y="316808"/>
                  </a:lnTo>
                  <a:lnTo>
                    <a:pt x="4420250" y="316808"/>
                  </a:lnTo>
                  <a:lnTo>
                    <a:pt x="4427038" y="316808"/>
                  </a:lnTo>
                  <a:lnTo>
                    <a:pt x="4433826" y="314379"/>
                  </a:lnTo>
                  <a:lnTo>
                    <a:pt x="4715386" y="213634"/>
                  </a:lnTo>
                  <a:lnTo>
                    <a:pt x="4722174" y="211205"/>
                  </a:lnTo>
                  <a:lnTo>
                    <a:pt x="4728962" y="217277"/>
                  </a:lnTo>
                  <a:lnTo>
                    <a:pt x="5010522" y="469139"/>
                  </a:lnTo>
                  <a:lnTo>
                    <a:pt x="5017310" y="475212"/>
                  </a:lnTo>
                  <a:lnTo>
                    <a:pt x="5024098" y="464282"/>
                  </a:lnTo>
                  <a:lnTo>
                    <a:pt x="5305658" y="10929"/>
                  </a:lnTo>
                  <a:lnTo>
                    <a:pt x="5312446" y="0"/>
                  </a:lnTo>
                  <a:lnTo>
                    <a:pt x="5319234" y="14573"/>
                  </a:lnTo>
                  <a:lnTo>
                    <a:pt x="5600794" y="619042"/>
                  </a:lnTo>
                  <a:lnTo>
                    <a:pt x="5607582" y="633616"/>
                  </a:lnTo>
                  <a:lnTo>
                    <a:pt x="5614370" y="632401"/>
                  </a:lnTo>
                  <a:lnTo>
                    <a:pt x="5895930" y="582029"/>
                  </a:lnTo>
                  <a:lnTo>
                    <a:pt x="5902718" y="580814"/>
                  </a:lnTo>
                  <a:lnTo>
                    <a:pt x="5909506" y="575957"/>
                  </a:lnTo>
                  <a:lnTo>
                    <a:pt x="6191066" y="374467"/>
                  </a:lnTo>
                  <a:lnTo>
                    <a:pt x="6197854" y="369609"/>
                  </a:lnTo>
                  <a:lnTo>
                    <a:pt x="6204642" y="370823"/>
                  </a:lnTo>
                  <a:lnTo>
                    <a:pt x="6486202" y="421196"/>
                  </a:lnTo>
                  <a:lnTo>
                    <a:pt x="6492990" y="422410"/>
                  </a:lnTo>
                  <a:lnTo>
                    <a:pt x="6499778" y="423625"/>
                  </a:lnTo>
                  <a:lnTo>
                    <a:pt x="6781338" y="473997"/>
                  </a:lnTo>
                  <a:lnTo>
                    <a:pt x="6788126" y="475212"/>
                  </a:lnTo>
                </a:path>
              </a:pathLst>
            </a:custGeom>
          </p:spPr>
          <p:txBody>
            <a:bodyPr/>
            <a:lstStyle/>
            <a:p/>
          </p:txBody>
        </p:sp>
        <p:sp>
          <p:nvSpPr>
            <p:cNvPr id="52" name="pg52"/>
            <p:cNvSpPr/>
            <p:nvPr/>
          </p:nvSpPr>
          <p:spPr>
            <a:xfrm>
              <a:off x="3164904" y="1438121"/>
              <a:ext cx="4440615" cy="4488114"/>
            </a:xfrm>
            <a:custGeom>
              <a:avLst/>
              <a:pathLst>
                <a:path w="4440615" h="4488114">
                  <a:moveTo>
                    <a:pt x="6788" y="2956875"/>
                  </a:moveTo>
                  <a:lnTo>
                    <a:pt x="13576" y="2950803"/>
                  </a:lnTo>
                  <a:lnTo>
                    <a:pt x="295135" y="2698940"/>
                  </a:lnTo>
                  <a:lnTo>
                    <a:pt x="301924" y="2692868"/>
                  </a:lnTo>
                  <a:lnTo>
                    <a:pt x="308712" y="2672223"/>
                  </a:lnTo>
                  <a:lnTo>
                    <a:pt x="590271" y="1815891"/>
                  </a:lnTo>
                  <a:lnTo>
                    <a:pt x="597059" y="1795245"/>
                  </a:lnTo>
                  <a:lnTo>
                    <a:pt x="603848" y="1773385"/>
                  </a:lnTo>
                  <a:lnTo>
                    <a:pt x="885407" y="866681"/>
                  </a:lnTo>
                  <a:lnTo>
                    <a:pt x="892195" y="844821"/>
                  </a:lnTo>
                  <a:lnTo>
                    <a:pt x="898984" y="835106"/>
                  </a:lnTo>
                  <a:lnTo>
                    <a:pt x="1180543" y="432126"/>
                  </a:lnTo>
                  <a:lnTo>
                    <a:pt x="1187331" y="422410"/>
                  </a:lnTo>
                  <a:lnTo>
                    <a:pt x="1194119" y="418767"/>
                  </a:lnTo>
                  <a:lnTo>
                    <a:pt x="1475679" y="267650"/>
                  </a:lnTo>
                  <a:lnTo>
                    <a:pt x="1482467" y="264006"/>
                  </a:lnTo>
                  <a:lnTo>
                    <a:pt x="1489255" y="260363"/>
                  </a:lnTo>
                  <a:lnTo>
                    <a:pt x="1770815" y="109245"/>
                  </a:lnTo>
                  <a:lnTo>
                    <a:pt x="1777603" y="105602"/>
                  </a:lnTo>
                  <a:lnTo>
                    <a:pt x="1784391" y="103173"/>
                  </a:lnTo>
                  <a:lnTo>
                    <a:pt x="2065951" y="2428"/>
                  </a:lnTo>
                  <a:lnTo>
                    <a:pt x="2072739" y="0"/>
                  </a:lnTo>
                  <a:lnTo>
                    <a:pt x="2079527" y="2428"/>
                  </a:lnTo>
                  <a:lnTo>
                    <a:pt x="2361087" y="103173"/>
                  </a:lnTo>
                  <a:lnTo>
                    <a:pt x="2367875" y="105602"/>
                  </a:lnTo>
                  <a:lnTo>
                    <a:pt x="2374663" y="106817"/>
                  </a:lnTo>
                  <a:lnTo>
                    <a:pt x="2656223" y="157189"/>
                  </a:lnTo>
                  <a:lnTo>
                    <a:pt x="2663011" y="158404"/>
                  </a:lnTo>
                  <a:lnTo>
                    <a:pt x="2669799" y="158404"/>
                  </a:lnTo>
                  <a:lnTo>
                    <a:pt x="2951359" y="158404"/>
                  </a:lnTo>
                  <a:lnTo>
                    <a:pt x="2958147" y="158404"/>
                  </a:lnTo>
                  <a:lnTo>
                    <a:pt x="2964935" y="159618"/>
                  </a:lnTo>
                  <a:lnTo>
                    <a:pt x="3246495" y="209990"/>
                  </a:lnTo>
                  <a:lnTo>
                    <a:pt x="3253283" y="211205"/>
                  </a:lnTo>
                  <a:lnTo>
                    <a:pt x="3260071" y="217277"/>
                  </a:lnTo>
                  <a:lnTo>
                    <a:pt x="3541631" y="469139"/>
                  </a:lnTo>
                  <a:lnTo>
                    <a:pt x="3548419" y="475212"/>
                  </a:lnTo>
                  <a:lnTo>
                    <a:pt x="3555207" y="476426"/>
                  </a:lnTo>
                  <a:lnTo>
                    <a:pt x="3836766" y="526799"/>
                  </a:lnTo>
                  <a:lnTo>
                    <a:pt x="3843555" y="528013"/>
                  </a:lnTo>
                  <a:lnTo>
                    <a:pt x="3850343" y="526799"/>
                  </a:lnTo>
                  <a:lnTo>
                    <a:pt x="4131902" y="476426"/>
                  </a:lnTo>
                  <a:lnTo>
                    <a:pt x="4138691" y="475212"/>
                  </a:lnTo>
                  <a:lnTo>
                    <a:pt x="4145479" y="475212"/>
                  </a:lnTo>
                  <a:lnTo>
                    <a:pt x="4427038" y="475212"/>
                  </a:lnTo>
                  <a:lnTo>
                    <a:pt x="4433826" y="475212"/>
                  </a:lnTo>
                  <a:lnTo>
                    <a:pt x="4440615" y="4488114"/>
                  </a:lnTo>
                  <a:lnTo>
                    <a:pt x="4433826" y="4488114"/>
                  </a:lnTo>
                  <a:lnTo>
                    <a:pt x="4427038" y="4488114"/>
                  </a:lnTo>
                  <a:lnTo>
                    <a:pt x="4145479" y="4488114"/>
                  </a:lnTo>
                  <a:lnTo>
                    <a:pt x="4138691" y="4488114"/>
                  </a:lnTo>
                  <a:lnTo>
                    <a:pt x="4131902" y="4488114"/>
                  </a:lnTo>
                  <a:lnTo>
                    <a:pt x="3850343" y="4488114"/>
                  </a:lnTo>
                  <a:lnTo>
                    <a:pt x="3843555" y="4488114"/>
                  </a:lnTo>
                  <a:lnTo>
                    <a:pt x="3836766" y="4488114"/>
                  </a:lnTo>
                  <a:lnTo>
                    <a:pt x="3555207" y="4488114"/>
                  </a:lnTo>
                  <a:lnTo>
                    <a:pt x="3548419" y="4488114"/>
                  </a:lnTo>
                  <a:lnTo>
                    <a:pt x="3541631" y="4488114"/>
                  </a:lnTo>
                  <a:lnTo>
                    <a:pt x="3260071" y="4488114"/>
                  </a:lnTo>
                  <a:lnTo>
                    <a:pt x="3253283" y="4488114"/>
                  </a:lnTo>
                  <a:lnTo>
                    <a:pt x="3246495" y="4488114"/>
                  </a:lnTo>
                  <a:lnTo>
                    <a:pt x="2964935" y="4488114"/>
                  </a:lnTo>
                  <a:lnTo>
                    <a:pt x="2958147" y="4488114"/>
                  </a:lnTo>
                  <a:lnTo>
                    <a:pt x="2951359" y="4488114"/>
                  </a:lnTo>
                  <a:lnTo>
                    <a:pt x="2669799" y="4488114"/>
                  </a:lnTo>
                  <a:lnTo>
                    <a:pt x="2663011" y="4488114"/>
                  </a:lnTo>
                  <a:lnTo>
                    <a:pt x="2656223" y="4488114"/>
                  </a:lnTo>
                  <a:lnTo>
                    <a:pt x="2374663" y="4488114"/>
                  </a:lnTo>
                  <a:lnTo>
                    <a:pt x="2367875" y="4488114"/>
                  </a:lnTo>
                  <a:lnTo>
                    <a:pt x="2361087" y="4488114"/>
                  </a:lnTo>
                  <a:lnTo>
                    <a:pt x="2079527" y="4488114"/>
                  </a:lnTo>
                  <a:lnTo>
                    <a:pt x="2072739" y="4488114"/>
                  </a:lnTo>
                  <a:lnTo>
                    <a:pt x="2065951" y="4488114"/>
                  </a:lnTo>
                  <a:lnTo>
                    <a:pt x="1784391" y="4488114"/>
                  </a:lnTo>
                  <a:lnTo>
                    <a:pt x="1777603" y="4488114"/>
                  </a:lnTo>
                  <a:lnTo>
                    <a:pt x="1770815" y="4488114"/>
                  </a:lnTo>
                  <a:lnTo>
                    <a:pt x="1489255" y="4488114"/>
                  </a:lnTo>
                  <a:lnTo>
                    <a:pt x="1482467" y="4488114"/>
                  </a:lnTo>
                  <a:lnTo>
                    <a:pt x="1475679" y="4488114"/>
                  </a:lnTo>
                  <a:lnTo>
                    <a:pt x="1194119" y="4488114"/>
                  </a:lnTo>
                  <a:lnTo>
                    <a:pt x="1187331" y="4488114"/>
                  </a:lnTo>
                  <a:lnTo>
                    <a:pt x="1180543" y="4488114"/>
                  </a:lnTo>
                  <a:lnTo>
                    <a:pt x="898984" y="4488114"/>
                  </a:lnTo>
                  <a:lnTo>
                    <a:pt x="892195" y="4488114"/>
                  </a:lnTo>
                  <a:lnTo>
                    <a:pt x="885407" y="4488114"/>
                  </a:lnTo>
                  <a:lnTo>
                    <a:pt x="603848" y="4488114"/>
                  </a:lnTo>
                  <a:lnTo>
                    <a:pt x="597059" y="4488114"/>
                  </a:lnTo>
                  <a:lnTo>
                    <a:pt x="590271" y="4488114"/>
                  </a:lnTo>
                  <a:lnTo>
                    <a:pt x="308712" y="4488114"/>
                  </a:lnTo>
                  <a:lnTo>
                    <a:pt x="301924" y="4488114"/>
                  </a:lnTo>
                  <a:lnTo>
                    <a:pt x="295135" y="4488114"/>
                  </a:lnTo>
                  <a:lnTo>
                    <a:pt x="13576" y="4488114"/>
                  </a:lnTo>
                  <a:lnTo>
                    <a:pt x="6788" y="4488114"/>
                  </a:lnTo>
                  <a:lnTo>
                    <a:pt x="0" y="4488114"/>
                  </a:lnTo>
                  <a:close/>
                </a:path>
              </a:pathLst>
            </a:custGeom>
            <a:solidFill>
              <a:srgbClr val="1CABE2">
                <a:alpha val="3921"/>
              </a:srgbClr>
            </a:solidFill>
          </p:spPr>
          <p:txBody>
            <a:bodyPr/>
            <a:lstStyle/>
            <a:p/>
          </p:txBody>
        </p:sp>
        <p:sp>
          <p:nvSpPr>
            <p:cNvPr id="53" name="pl53"/>
            <p:cNvSpPr/>
            <p:nvPr/>
          </p:nvSpPr>
          <p:spPr>
            <a:xfrm>
              <a:off x="3171692" y="1438121"/>
              <a:ext cx="4427038" cy="2956875"/>
            </a:xfrm>
            <a:custGeom>
              <a:avLst/>
              <a:pathLst>
                <a:path w="4427038" h="2956875">
                  <a:moveTo>
                    <a:pt x="0" y="2956875"/>
                  </a:moveTo>
                  <a:lnTo>
                    <a:pt x="6788" y="2950803"/>
                  </a:lnTo>
                  <a:lnTo>
                    <a:pt x="288347" y="2698940"/>
                  </a:lnTo>
                  <a:lnTo>
                    <a:pt x="295135" y="2692868"/>
                  </a:lnTo>
                  <a:lnTo>
                    <a:pt x="301924" y="2672223"/>
                  </a:lnTo>
                  <a:lnTo>
                    <a:pt x="583483" y="1815891"/>
                  </a:lnTo>
                  <a:lnTo>
                    <a:pt x="590271" y="1795245"/>
                  </a:lnTo>
                  <a:lnTo>
                    <a:pt x="597059" y="1773385"/>
                  </a:lnTo>
                  <a:lnTo>
                    <a:pt x="878619" y="866681"/>
                  </a:lnTo>
                  <a:lnTo>
                    <a:pt x="885407" y="844821"/>
                  </a:lnTo>
                  <a:lnTo>
                    <a:pt x="892195" y="835106"/>
                  </a:lnTo>
                  <a:lnTo>
                    <a:pt x="1173755" y="432126"/>
                  </a:lnTo>
                  <a:lnTo>
                    <a:pt x="1180543" y="422410"/>
                  </a:lnTo>
                  <a:lnTo>
                    <a:pt x="1187331" y="418767"/>
                  </a:lnTo>
                  <a:lnTo>
                    <a:pt x="1468891" y="267650"/>
                  </a:lnTo>
                  <a:lnTo>
                    <a:pt x="1475679" y="264006"/>
                  </a:lnTo>
                  <a:lnTo>
                    <a:pt x="1482467" y="260363"/>
                  </a:lnTo>
                  <a:lnTo>
                    <a:pt x="1764027" y="109245"/>
                  </a:lnTo>
                  <a:lnTo>
                    <a:pt x="1770815" y="105602"/>
                  </a:lnTo>
                  <a:lnTo>
                    <a:pt x="1777603" y="103173"/>
                  </a:lnTo>
                  <a:lnTo>
                    <a:pt x="2059163" y="2428"/>
                  </a:lnTo>
                  <a:lnTo>
                    <a:pt x="2065951" y="0"/>
                  </a:lnTo>
                  <a:lnTo>
                    <a:pt x="2072739" y="2428"/>
                  </a:lnTo>
                  <a:lnTo>
                    <a:pt x="2354299" y="103173"/>
                  </a:lnTo>
                  <a:lnTo>
                    <a:pt x="2361087" y="105602"/>
                  </a:lnTo>
                  <a:lnTo>
                    <a:pt x="2367875" y="106817"/>
                  </a:lnTo>
                  <a:lnTo>
                    <a:pt x="2649435" y="157189"/>
                  </a:lnTo>
                  <a:lnTo>
                    <a:pt x="2656223" y="158404"/>
                  </a:lnTo>
                  <a:lnTo>
                    <a:pt x="2663011" y="158404"/>
                  </a:lnTo>
                  <a:lnTo>
                    <a:pt x="2944571" y="158404"/>
                  </a:lnTo>
                  <a:lnTo>
                    <a:pt x="2951359" y="158404"/>
                  </a:lnTo>
                  <a:lnTo>
                    <a:pt x="2958147" y="159618"/>
                  </a:lnTo>
                  <a:lnTo>
                    <a:pt x="3239707" y="209990"/>
                  </a:lnTo>
                  <a:lnTo>
                    <a:pt x="3246495" y="211205"/>
                  </a:lnTo>
                  <a:lnTo>
                    <a:pt x="3253283" y="217277"/>
                  </a:lnTo>
                  <a:lnTo>
                    <a:pt x="3534842" y="469139"/>
                  </a:lnTo>
                  <a:lnTo>
                    <a:pt x="3541631" y="475212"/>
                  </a:lnTo>
                  <a:lnTo>
                    <a:pt x="3548419" y="476426"/>
                  </a:lnTo>
                  <a:lnTo>
                    <a:pt x="3829978" y="526799"/>
                  </a:lnTo>
                  <a:lnTo>
                    <a:pt x="3836766" y="528013"/>
                  </a:lnTo>
                  <a:lnTo>
                    <a:pt x="3843555" y="526799"/>
                  </a:lnTo>
                  <a:lnTo>
                    <a:pt x="4125114" y="476426"/>
                  </a:lnTo>
                  <a:lnTo>
                    <a:pt x="4131902" y="475212"/>
                  </a:lnTo>
                  <a:lnTo>
                    <a:pt x="4138691" y="475212"/>
                  </a:lnTo>
                  <a:lnTo>
                    <a:pt x="4420250" y="475212"/>
                  </a:lnTo>
                  <a:lnTo>
                    <a:pt x="4427038" y="475212"/>
                  </a:lnTo>
                </a:path>
              </a:pathLst>
            </a:custGeom>
          </p:spPr>
          <p:txBody>
            <a:bodyPr/>
            <a:lstStyle/>
            <a:p/>
          </p:txBody>
        </p:sp>
        <p:sp>
          <p:nvSpPr>
            <p:cNvPr id="54" name="pg54"/>
            <p:cNvSpPr/>
            <p:nvPr/>
          </p:nvSpPr>
          <p:spPr>
            <a:xfrm>
              <a:off x="803816" y="962909"/>
              <a:ext cx="6801702" cy="4963326"/>
            </a:xfrm>
            <a:custGeom>
              <a:avLst/>
              <a:pathLst>
                <a:path w="6801702" h="4963326">
                  <a:moveTo>
                    <a:pt x="6788" y="158404"/>
                  </a:moveTo>
                  <a:lnTo>
                    <a:pt x="13576" y="158404"/>
                  </a:lnTo>
                  <a:lnTo>
                    <a:pt x="295135" y="158404"/>
                  </a:lnTo>
                  <a:lnTo>
                    <a:pt x="301924" y="158404"/>
                  </a:lnTo>
                  <a:lnTo>
                    <a:pt x="308712" y="157189"/>
                  </a:lnTo>
                  <a:lnTo>
                    <a:pt x="590271" y="106817"/>
                  </a:lnTo>
                  <a:lnTo>
                    <a:pt x="597059" y="105602"/>
                  </a:lnTo>
                  <a:lnTo>
                    <a:pt x="603848" y="104388"/>
                  </a:lnTo>
                  <a:lnTo>
                    <a:pt x="885407" y="54015"/>
                  </a:lnTo>
                  <a:lnTo>
                    <a:pt x="892195" y="52801"/>
                  </a:lnTo>
                  <a:lnTo>
                    <a:pt x="898984" y="54015"/>
                  </a:lnTo>
                  <a:lnTo>
                    <a:pt x="1180543" y="104388"/>
                  </a:lnTo>
                  <a:lnTo>
                    <a:pt x="1187331" y="105602"/>
                  </a:lnTo>
                  <a:lnTo>
                    <a:pt x="1194119" y="105602"/>
                  </a:lnTo>
                  <a:lnTo>
                    <a:pt x="1475679" y="105602"/>
                  </a:lnTo>
                  <a:lnTo>
                    <a:pt x="1482467" y="105602"/>
                  </a:lnTo>
                  <a:lnTo>
                    <a:pt x="1489255" y="103173"/>
                  </a:lnTo>
                  <a:lnTo>
                    <a:pt x="1770815" y="2428"/>
                  </a:lnTo>
                  <a:lnTo>
                    <a:pt x="1777603" y="0"/>
                  </a:lnTo>
                  <a:lnTo>
                    <a:pt x="1784391" y="1214"/>
                  </a:lnTo>
                  <a:lnTo>
                    <a:pt x="2065951" y="51586"/>
                  </a:lnTo>
                  <a:lnTo>
                    <a:pt x="2072739" y="52801"/>
                  </a:lnTo>
                  <a:lnTo>
                    <a:pt x="2079527" y="51586"/>
                  </a:lnTo>
                  <a:lnTo>
                    <a:pt x="2361087" y="1214"/>
                  </a:lnTo>
                  <a:lnTo>
                    <a:pt x="2367875" y="0"/>
                  </a:lnTo>
                  <a:lnTo>
                    <a:pt x="2374663" y="1214"/>
                  </a:lnTo>
                  <a:lnTo>
                    <a:pt x="2656223" y="51586"/>
                  </a:lnTo>
                  <a:lnTo>
                    <a:pt x="2663011" y="52801"/>
                  </a:lnTo>
                  <a:lnTo>
                    <a:pt x="2669799" y="52801"/>
                  </a:lnTo>
                  <a:lnTo>
                    <a:pt x="2951359" y="52801"/>
                  </a:lnTo>
                  <a:lnTo>
                    <a:pt x="2958147" y="52801"/>
                  </a:lnTo>
                  <a:lnTo>
                    <a:pt x="2964935" y="52801"/>
                  </a:lnTo>
                  <a:lnTo>
                    <a:pt x="3246495" y="52801"/>
                  </a:lnTo>
                  <a:lnTo>
                    <a:pt x="3253283" y="52801"/>
                  </a:lnTo>
                  <a:lnTo>
                    <a:pt x="3260071" y="52801"/>
                  </a:lnTo>
                  <a:lnTo>
                    <a:pt x="3541631" y="52801"/>
                  </a:lnTo>
                  <a:lnTo>
                    <a:pt x="3548419" y="52801"/>
                  </a:lnTo>
                  <a:lnTo>
                    <a:pt x="3555207" y="56444"/>
                  </a:lnTo>
                  <a:lnTo>
                    <a:pt x="3836766" y="207562"/>
                  </a:lnTo>
                  <a:lnTo>
                    <a:pt x="3843555" y="211205"/>
                  </a:lnTo>
                  <a:lnTo>
                    <a:pt x="3850343" y="211205"/>
                  </a:lnTo>
                  <a:lnTo>
                    <a:pt x="4131902" y="211205"/>
                  </a:lnTo>
                  <a:lnTo>
                    <a:pt x="4138691" y="211205"/>
                  </a:lnTo>
                  <a:lnTo>
                    <a:pt x="4145479" y="209990"/>
                  </a:lnTo>
                  <a:lnTo>
                    <a:pt x="4427038" y="159618"/>
                  </a:lnTo>
                  <a:lnTo>
                    <a:pt x="4433826" y="158404"/>
                  </a:lnTo>
                  <a:lnTo>
                    <a:pt x="4440615" y="163261"/>
                  </a:lnTo>
                  <a:lnTo>
                    <a:pt x="4722174" y="364751"/>
                  </a:lnTo>
                  <a:lnTo>
                    <a:pt x="4728962" y="369609"/>
                  </a:lnTo>
                  <a:lnTo>
                    <a:pt x="4735751" y="369609"/>
                  </a:lnTo>
                  <a:lnTo>
                    <a:pt x="5017310" y="369609"/>
                  </a:lnTo>
                  <a:lnTo>
                    <a:pt x="5024098" y="369609"/>
                  </a:lnTo>
                  <a:lnTo>
                    <a:pt x="5030886" y="369609"/>
                  </a:lnTo>
                  <a:lnTo>
                    <a:pt x="5312446" y="369609"/>
                  </a:lnTo>
                  <a:lnTo>
                    <a:pt x="5319234" y="369609"/>
                  </a:lnTo>
                  <a:lnTo>
                    <a:pt x="5326022" y="369609"/>
                  </a:lnTo>
                  <a:lnTo>
                    <a:pt x="5607582" y="369609"/>
                  </a:lnTo>
                  <a:lnTo>
                    <a:pt x="5614370" y="369609"/>
                  </a:lnTo>
                  <a:lnTo>
                    <a:pt x="5621158" y="378110"/>
                  </a:lnTo>
                  <a:lnTo>
                    <a:pt x="5902718" y="730717"/>
                  </a:lnTo>
                  <a:lnTo>
                    <a:pt x="5909506" y="739218"/>
                  </a:lnTo>
                  <a:lnTo>
                    <a:pt x="5916294" y="739218"/>
                  </a:lnTo>
                  <a:lnTo>
                    <a:pt x="6197854" y="739218"/>
                  </a:lnTo>
                  <a:lnTo>
                    <a:pt x="6204642" y="739218"/>
                  </a:lnTo>
                  <a:lnTo>
                    <a:pt x="6211430" y="736789"/>
                  </a:lnTo>
                  <a:lnTo>
                    <a:pt x="6492990" y="636045"/>
                  </a:lnTo>
                  <a:lnTo>
                    <a:pt x="6499778" y="633616"/>
                  </a:lnTo>
                  <a:lnTo>
                    <a:pt x="6506566" y="629972"/>
                  </a:lnTo>
                  <a:lnTo>
                    <a:pt x="6788126" y="478855"/>
                  </a:lnTo>
                  <a:lnTo>
                    <a:pt x="6794914" y="475212"/>
                  </a:lnTo>
                  <a:lnTo>
                    <a:pt x="6801702" y="4963326"/>
                  </a:lnTo>
                  <a:lnTo>
                    <a:pt x="6794914" y="4963326"/>
                  </a:lnTo>
                  <a:lnTo>
                    <a:pt x="6788126" y="4963326"/>
                  </a:lnTo>
                  <a:lnTo>
                    <a:pt x="6506566" y="4963326"/>
                  </a:lnTo>
                  <a:lnTo>
                    <a:pt x="6499778" y="4963326"/>
                  </a:lnTo>
                  <a:lnTo>
                    <a:pt x="6492990" y="4963326"/>
                  </a:lnTo>
                  <a:lnTo>
                    <a:pt x="6211430" y="4963326"/>
                  </a:lnTo>
                  <a:lnTo>
                    <a:pt x="6204642" y="4963326"/>
                  </a:lnTo>
                  <a:lnTo>
                    <a:pt x="6197854" y="4963326"/>
                  </a:lnTo>
                  <a:lnTo>
                    <a:pt x="5916294" y="4963326"/>
                  </a:lnTo>
                  <a:lnTo>
                    <a:pt x="5909506" y="4963326"/>
                  </a:lnTo>
                  <a:lnTo>
                    <a:pt x="5902718" y="4963326"/>
                  </a:lnTo>
                  <a:lnTo>
                    <a:pt x="5621158" y="4963326"/>
                  </a:lnTo>
                  <a:lnTo>
                    <a:pt x="5614370" y="4963326"/>
                  </a:lnTo>
                  <a:lnTo>
                    <a:pt x="5607582" y="4963326"/>
                  </a:lnTo>
                  <a:lnTo>
                    <a:pt x="5326022" y="4963326"/>
                  </a:lnTo>
                  <a:lnTo>
                    <a:pt x="5319234" y="4963326"/>
                  </a:lnTo>
                  <a:lnTo>
                    <a:pt x="5312446" y="4963326"/>
                  </a:lnTo>
                  <a:lnTo>
                    <a:pt x="5030886" y="4963326"/>
                  </a:lnTo>
                  <a:lnTo>
                    <a:pt x="5024098" y="4963326"/>
                  </a:lnTo>
                  <a:lnTo>
                    <a:pt x="5017310" y="4963326"/>
                  </a:lnTo>
                  <a:lnTo>
                    <a:pt x="4735751" y="4963326"/>
                  </a:lnTo>
                  <a:lnTo>
                    <a:pt x="4728962" y="4963326"/>
                  </a:lnTo>
                  <a:lnTo>
                    <a:pt x="4722174" y="4963326"/>
                  </a:lnTo>
                  <a:lnTo>
                    <a:pt x="4440615" y="4963326"/>
                  </a:lnTo>
                  <a:lnTo>
                    <a:pt x="4433826" y="4963326"/>
                  </a:lnTo>
                  <a:lnTo>
                    <a:pt x="4427038" y="4963326"/>
                  </a:lnTo>
                  <a:lnTo>
                    <a:pt x="4145479" y="4963326"/>
                  </a:lnTo>
                  <a:lnTo>
                    <a:pt x="4138691" y="4963326"/>
                  </a:lnTo>
                  <a:lnTo>
                    <a:pt x="4131902" y="4963326"/>
                  </a:lnTo>
                  <a:lnTo>
                    <a:pt x="3850343" y="4963326"/>
                  </a:lnTo>
                  <a:lnTo>
                    <a:pt x="3843555" y="4963326"/>
                  </a:lnTo>
                  <a:lnTo>
                    <a:pt x="3836766" y="4963326"/>
                  </a:lnTo>
                  <a:lnTo>
                    <a:pt x="3555207" y="4963326"/>
                  </a:lnTo>
                  <a:lnTo>
                    <a:pt x="3548419" y="4963326"/>
                  </a:lnTo>
                  <a:lnTo>
                    <a:pt x="3541631" y="4963326"/>
                  </a:lnTo>
                  <a:lnTo>
                    <a:pt x="3260071" y="4963326"/>
                  </a:lnTo>
                  <a:lnTo>
                    <a:pt x="3253283" y="4963326"/>
                  </a:lnTo>
                  <a:lnTo>
                    <a:pt x="3246495" y="4963326"/>
                  </a:lnTo>
                  <a:lnTo>
                    <a:pt x="2964935" y="4963326"/>
                  </a:lnTo>
                  <a:lnTo>
                    <a:pt x="2958147" y="4963326"/>
                  </a:lnTo>
                  <a:lnTo>
                    <a:pt x="2951359" y="4963326"/>
                  </a:lnTo>
                  <a:lnTo>
                    <a:pt x="2669799" y="4963326"/>
                  </a:lnTo>
                  <a:lnTo>
                    <a:pt x="2663011" y="4963326"/>
                  </a:lnTo>
                  <a:lnTo>
                    <a:pt x="2656223" y="4963326"/>
                  </a:lnTo>
                  <a:lnTo>
                    <a:pt x="2374663" y="4963326"/>
                  </a:lnTo>
                  <a:lnTo>
                    <a:pt x="2367875" y="4963326"/>
                  </a:lnTo>
                  <a:lnTo>
                    <a:pt x="2361087" y="4963326"/>
                  </a:lnTo>
                  <a:lnTo>
                    <a:pt x="2079527" y="4963326"/>
                  </a:lnTo>
                  <a:lnTo>
                    <a:pt x="2072739" y="4963326"/>
                  </a:lnTo>
                  <a:lnTo>
                    <a:pt x="2065951" y="4963326"/>
                  </a:lnTo>
                  <a:lnTo>
                    <a:pt x="1784391" y="4963326"/>
                  </a:lnTo>
                  <a:lnTo>
                    <a:pt x="1777603" y="4963326"/>
                  </a:lnTo>
                  <a:lnTo>
                    <a:pt x="1770815" y="4963326"/>
                  </a:lnTo>
                  <a:lnTo>
                    <a:pt x="1489255" y="4963326"/>
                  </a:lnTo>
                  <a:lnTo>
                    <a:pt x="1482467" y="4963326"/>
                  </a:lnTo>
                  <a:lnTo>
                    <a:pt x="1475679" y="4963326"/>
                  </a:lnTo>
                  <a:lnTo>
                    <a:pt x="1194119" y="4963326"/>
                  </a:lnTo>
                  <a:lnTo>
                    <a:pt x="1187331" y="4963326"/>
                  </a:lnTo>
                  <a:lnTo>
                    <a:pt x="1180543" y="4963326"/>
                  </a:lnTo>
                  <a:lnTo>
                    <a:pt x="898984" y="4963326"/>
                  </a:lnTo>
                  <a:lnTo>
                    <a:pt x="892195" y="4963326"/>
                  </a:lnTo>
                  <a:lnTo>
                    <a:pt x="885407" y="4963326"/>
                  </a:lnTo>
                  <a:lnTo>
                    <a:pt x="603848" y="4963326"/>
                  </a:lnTo>
                  <a:lnTo>
                    <a:pt x="597059" y="4963326"/>
                  </a:lnTo>
                  <a:lnTo>
                    <a:pt x="590271" y="4963326"/>
                  </a:lnTo>
                  <a:lnTo>
                    <a:pt x="308712" y="4963326"/>
                  </a:lnTo>
                  <a:lnTo>
                    <a:pt x="301924" y="4963326"/>
                  </a:lnTo>
                  <a:lnTo>
                    <a:pt x="295135" y="4963326"/>
                  </a:lnTo>
                  <a:lnTo>
                    <a:pt x="13576" y="4963326"/>
                  </a:lnTo>
                  <a:lnTo>
                    <a:pt x="6788" y="4963326"/>
                  </a:lnTo>
                  <a:lnTo>
                    <a:pt x="0" y="4963326"/>
                  </a:lnTo>
                  <a:close/>
                </a:path>
              </a:pathLst>
            </a:custGeom>
            <a:solidFill>
              <a:srgbClr val="1CABE2">
                <a:alpha val="3921"/>
              </a:srgbClr>
            </a:solidFill>
          </p:spPr>
          <p:txBody>
            <a:bodyPr/>
            <a:lstStyle/>
            <a:p/>
          </p:txBody>
        </p:sp>
        <p:sp>
          <p:nvSpPr>
            <p:cNvPr id="55" name="pl55"/>
            <p:cNvSpPr/>
            <p:nvPr/>
          </p:nvSpPr>
          <p:spPr>
            <a:xfrm>
              <a:off x="810605" y="962909"/>
              <a:ext cx="6788126" cy="739218"/>
            </a:xfrm>
            <a:custGeom>
              <a:avLst/>
              <a:pathLst>
                <a:path w="6788126" h="739218">
                  <a:moveTo>
                    <a:pt x="0" y="158404"/>
                  </a:moveTo>
                  <a:lnTo>
                    <a:pt x="6788" y="158404"/>
                  </a:lnTo>
                  <a:lnTo>
                    <a:pt x="288347" y="158404"/>
                  </a:lnTo>
                  <a:lnTo>
                    <a:pt x="295135" y="158404"/>
                  </a:lnTo>
                  <a:lnTo>
                    <a:pt x="301924" y="157189"/>
                  </a:lnTo>
                  <a:lnTo>
                    <a:pt x="583483" y="106817"/>
                  </a:lnTo>
                  <a:lnTo>
                    <a:pt x="590271" y="105602"/>
                  </a:lnTo>
                  <a:lnTo>
                    <a:pt x="597059" y="104388"/>
                  </a:lnTo>
                  <a:lnTo>
                    <a:pt x="878619" y="54015"/>
                  </a:lnTo>
                  <a:lnTo>
                    <a:pt x="885407" y="52801"/>
                  </a:lnTo>
                  <a:lnTo>
                    <a:pt x="892195" y="54015"/>
                  </a:lnTo>
                  <a:lnTo>
                    <a:pt x="1173755" y="104388"/>
                  </a:lnTo>
                  <a:lnTo>
                    <a:pt x="1180543" y="105602"/>
                  </a:lnTo>
                  <a:lnTo>
                    <a:pt x="1187331" y="105602"/>
                  </a:lnTo>
                  <a:lnTo>
                    <a:pt x="1468891" y="105602"/>
                  </a:lnTo>
                  <a:lnTo>
                    <a:pt x="1475679" y="105602"/>
                  </a:lnTo>
                  <a:lnTo>
                    <a:pt x="1482467" y="103173"/>
                  </a:lnTo>
                  <a:lnTo>
                    <a:pt x="1764027" y="2428"/>
                  </a:lnTo>
                  <a:lnTo>
                    <a:pt x="1770815" y="0"/>
                  </a:lnTo>
                  <a:lnTo>
                    <a:pt x="1777603" y="1214"/>
                  </a:lnTo>
                  <a:lnTo>
                    <a:pt x="2059163" y="51586"/>
                  </a:lnTo>
                  <a:lnTo>
                    <a:pt x="2065951" y="52801"/>
                  </a:lnTo>
                  <a:lnTo>
                    <a:pt x="2072739" y="51586"/>
                  </a:lnTo>
                  <a:lnTo>
                    <a:pt x="2354299" y="1214"/>
                  </a:lnTo>
                  <a:lnTo>
                    <a:pt x="2361087" y="0"/>
                  </a:lnTo>
                  <a:lnTo>
                    <a:pt x="2367875" y="1214"/>
                  </a:lnTo>
                  <a:lnTo>
                    <a:pt x="2649435" y="51586"/>
                  </a:lnTo>
                  <a:lnTo>
                    <a:pt x="2656223" y="52801"/>
                  </a:lnTo>
                  <a:lnTo>
                    <a:pt x="2663011" y="52801"/>
                  </a:lnTo>
                  <a:lnTo>
                    <a:pt x="2944571" y="52801"/>
                  </a:lnTo>
                  <a:lnTo>
                    <a:pt x="2951359" y="52801"/>
                  </a:lnTo>
                  <a:lnTo>
                    <a:pt x="2958147" y="52801"/>
                  </a:lnTo>
                  <a:lnTo>
                    <a:pt x="3239707" y="52801"/>
                  </a:lnTo>
                  <a:lnTo>
                    <a:pt x="3246495" y="52801"/>
                  </a:lnTo>
                  <a:lnTo>
                    <a:pt x="3253283" y="52801"/>
                  </a:lnTo>
                  <a:lnTo>
                    <a:pt x="3534842" y="52801"/>
                  </a:lnTo>
                  <a:lnTo>
                    <a:pt x="3541631" y="52801"/>
                  </a:lnTo>
                  <a:lnTo>
                    <a:pt x="3548419" y="56444"/>
                  </a:lnTo>
                  <a:lnTo>
                    <a:pt x="3829978" y="207562"/>
                  </a:lnTo>
                  <a:lnTo>
                    <a:pt x="3836766" y="211205"/>
                  </a:lnTo>
                  <a:lnTo>
                    <a:pt x="3843555" y="211205"/>
                  </a:lnTo>
                  <a:lnTo>
                    <a:pt x="4125114" y="211205"/>
                  </a:lnTo>
                  <a:lnTo>
                    <a:pt x="4131902" y="211205"/>
                  </a:lnTo>
                  <a:lnTo>
                    <a:pt x="4138691" y="209990"/>
                  </a:lnTo>
                  <a:lnTo>
                    <a:pt x="4420250" y="159618"/>
                  </a:lnTo>
                  <a:lnTo>
                    <a:pt x="4427038" y="158404"/>
                  </a:lnTo>
                  <a:lnTo>
                    <a:pt x="4433826" y="163261"/>
                  </a:lnTo>
                  <a:lnTo>
                    <a:pt x="4715386" y="364751"/>
                  </a:lnTo>
                  <a:lnTo>
                    <a:pt x="4722174" y="369609"/>
                  </a:lnTo>
                  <a:lnTo>
                    <a:pt x="4728962" y="369609"/>
                  </a:lnTo>
                  <a:lnTo>
                    <a:pt x="5010522" y="369609"/>
                  </a:lnTo>
                  <a:lnTo>
                    <a:pt x="5017310" y="369609"/>
                  </a:lnTo>
                  <a:lnTo>
                    <a:pt x="5024098" y="369609"/>
                  </a:lnTo>
                  <a:lnTo>
                    <a:pt x="5305658" y="369609"/>
                  </a:lnTo>
                  <a:lnTo>
                    <a:pt x="5312446" y="369609"/>
                  </a:lnTo>
                  <a:lnTo>
                    <a:pt x="5319234" y="369609"/>
                  </a:lnTo>
                  <a:lnTo>
                    <a:pt x="5600794" y="369609"/>
                  </a:lnTo>
                  <a:lnTo>
                    <a:pt x="5607582" y="369609"/>
                  </a:lnTo>
                  <a:lnTo>
                    <a:pt x="5614370" y="378110"/>
                  </a:lnTo>
                  <a:lnTo>
                    <a:pt x="5895930" y="730717"/>
                  </a:lnTo>
                  <a:lnTo>
                    <a:pt x="5902718" y="739218"/>
                  </a:lnTo>
                  <a:lnTo>
                    <a:pt x="5909506" y="739218"/>
                  </a:lnTo>
                  <a:lnTo>
                    <a:pt x="6191066" y="739218"/>
                  </a:lnTo>
                  <a:lnTo>
                    <a:pt x="6197854" y="739218"/>
                  </a:lnTo>
                  <a:lnTo>
                    <a:pt x="6204642" y="736789"/>
                  </a:lnTo>
                  <a:lnTo>
                    <a:pt x="6486202" y="636045"/>
                  </a:lnTo>
                  <a:lnTo>
                    <a:pt x="6492990" y="633616"/>
                  </a:lnTo>
                  <a:lnTo>
                    <a:pt x="6499778" y="629972"/>
                  </a:lnTo>
                  <a:lnTo>
                    <a:pt x="6781338" y="478855"/>
                  </a:lnTo>
                  <a:lnTo>
                    <a:pt x="6788126" y="475212"/>
                  </a:lnTo>
                </a:path>
              </a:pathLst>
            </a:custGeom>
          </p:spPr>
          <p:txBody>
            <a:bodyPr/>
            <a:lstStyle/>
            <a:p/>
          </p:txBody>
        </p:sp>
        <p:sp>
          <p:nvSpPr>
            <p:cNvPr id="56" name="pg56"/>
            <p:cNvSpPr/>
            <p:nvPr/>
          </p:nvSpPr>
          <p:spPr>
            <a:xfrm>
              <a:off x="2574632" y="1913333"/>
              <a:ext cx="5030886" cy="4012902"/>
            </a:xfrm>
            <a:custGeom>
              <a:avLst/>
              <a:pathLst>
                <a:path w="5030886" h="4012902">
                  <a:moveTo>
                    <a:pt x="6788" y="3432087"/>
                  </a:moveTo>
                  <a:lnTo>
                    <a:pt x="13576" y="3423586"/>
                  </a:lnTo>
                  <a:lnTo>
                    <a:pt x="295135" y="3070979"/>
                  </a:lnTo>
                  <a:lnTo>
                    <a:pt x="301924" y="3062478"/>
                  </a:lnTo>
                  <a:lnTo>
                    <a:pt x="308712" y="3049119"/>
                  </a:lnTo>
                  <a:lnTo>
                    <a:pt x="590271" y="2495021"/>
                  </a:lnTo>
                  <a:lnTo>
                    <a:pt x="597059" y="2481663"/>
                  </a:lnTo>
                  <a:lnTo>
                    <a:pt x="603848" y="2450088"/>
                  </a:lnTo>
                  <a:lnTo>
                    <a:pt x="885407" y="1140403"/>
                  </a:lnTo>
                  <a:lnTo>
                    <a:pt x="892195" y="1108828"/>
                  </a:lnTo>
                  <a:lnTo>
                    <a:pt x="898984" y="1099112"/>
                  </a:lnTo>
                  <a:lnTo>
                    <a:pt x="1180543" y="696132"/>
                  </a:lnTo>
                  <a:lnTo>
                    <a:pt x="1187331" y="686417"/>
                  </a:lnTo>
                  <a:lnTo>
                    <a:pt x="1194119" y="679130"/>
                  </a:lnTo>
                  <a:lnTo>
                    <a:pt x="1475679" y="376896"/>
                  </a:lnTo>
                  <a:lnTo>
                    <a:pt x="1482467" y="369609"/>
                  </a:lnTo>
                  <a:lnTo>
                    <a:pt x="1489255" y="367180"/>
                  </a:lnTo>
                  <a:lnTo>
                    <a:pt x="1770815" y="266435"/>
                  </a:lnTo>
                  <a:lnTo>
                    <a:pt x="1777603" y="264006"/>
                  </a:lnTo>
                  <a:lnTo>
                    <a:pt x="1784391" y="264006"/>
                  </a:lnTo>
                  <a:lnTo>
                    <a:pt x="2065951" y="264006"/>
                  </a:lnTo>
                  <a:lnTo>
                    <a:pt x="2072739" y="264006"/>
                  </a:lnTo>
                  <a:lnTo>
                    <a:pt x="2079527" y="262792"/>
                  </a:lnTo>
                  <a:lnTo>
                    <a:pt x="2361087" y="212419"/>
                  </a:lnTo>
                  <a:lnTo>
                    <a:pt x="2367875" y="211205"/>
                  </a:lnTo>
                  <a:lnTo>
                    <a:pt x="2374663" y="206347"/>
                  </a:lnTo>
                  <a:lnTo>
                    <a:pt x="2656223" y="4857"/>
                  </a:lnTo>
                  <a:lnTo>
                    <a:pt x="2663011" y="0"/>
                  </a:lnTo>
                  <a:lnTo>
                    <a:pt x="2669799" y="3643"/>
                  </a:lnTo>
                  <a:lnTo>
                    <a:pt x="2951359" y="154760"/>
                  </a:lnTo>
                  <a:lnTo>
                    <a:pt x="2958147" y="158404"/>
                  </a:lnTo>
                  <a:lnTo>
                    <a:pt x="2964935" y="162047"/>
                  </a:lnTo>
                  <a:lnTo>
                    <a:pt x="3246495" y="313164"/>
                  </a:lnTo>
                  <a:lnTo>
                    <a:pt x="3253283" y="316808"/>
                  </a:lnTo>
                  <a:lnTo>
                    <a:pt x="3260071" y="313164"/>
                  </a:lnTo>
                  <a:lnTo>
                    <a:pt x="3541631" y="162047"/>
                  </a:lnTo>
                  <a:lnTo>
                    <a:pt x="3548419" y="158404"/>
                  </a:lnTo>
                  <a:lnTo>
                    <a:pt x="3555207" y="157189"/>
                  </a:lnTo>
                  <a:lnTo>
                    <a:pt x="3836766" y="106817"/>
                  </a:lnTo>
                  <a:lnTo>
                    <a:pt x="3843555" y="105602"/>
                  </a:lnTo>
                  <a:lnTo>
                    <a:pt x="3850343" y="109245"/>
                  </a:lnTo>
                  <a:lnTo>
                    <a:pt x="4131902" y="260363"/>
                  </a:lnTo>
                  <a:lnTo>
                    <a:pt x="4138691" y="264006"/>
                  </a:lnTo>
                  <a:lnTo>
                    <a:pt x="4145479" y="265221"/>
                  </a:lnTo>
                  <a:lnTo>
                    <a:pt x="4427038" y="315593"/>
                  </a:lnTo>
                  <a:lnTo>
                    <a:pt x="4433826" y="316808"/>
                  </a:lnTo>
                  <a:lnTo>
                    <a:pt x="4440615" y="311950"/>
                  </a:lnTo>
                  <a:lnTo>
                    <a:pt x="4722174" y="110460"/>
                  </a:lnTo>
                  <a:lnTo>
                    <a:pt x="4728962" y="105602"/>
                  </a:lnTo>
                  <a:lnTo>
                    <a:pt x="4735751" y="104388"/>
                  </a:lnTo>
                  <a:lnTo>
                    <a:pt x="5017310" y="54015"/>
                  </a:lnTo>
                  <a:lnTo>
                    <a:pt x="5024098" y="52801"/>
                  </a:lnTo>
                  <a:lnTo>
                    <a:pt x="5030886" y="4012902"/>
                  </a:lnTo>
                  <a:lnTo>
                    <a:pt x="5024098" y="4012902"/>
                  </a:lnTo>
                  <a:lnTo>
                    <a:pt x="5017310" y="4012902"/>
                  </a:lnTo>
                  <a:lnTo>
                    <a:pt x="4735751" y="4012902"/>
                  </a:lnTo>
                  <a:lnTo>
                    <a:pt x="4728962" y="4012902"/>
                  </a:lnTo>
                  <a:lnTo>
                    <a:pt x="4722174" y="4012902"/>
                  </a:lnTo>
                  <a:lnTo>
                    <a:pt x="4440615" y="4012902"/>
                  </a:lnTo>
                  <a:lnTo>
                    <a:pt x="4433826" y="4012902"/>
                  </a:lnTo>
                  <a:lnTo>
                    <a:pt x="4427038" y="4012902"/>
                  </a:lnTo>
                  <a:lnTo>
                    <a:pt x="4145479" y="4012902"/>
                  </a:lnTo>
                  <a:lnTo>
                    <a:pt x="4138691" y="4012902"/>
                  </a:lnTo>
                  <a:lnTo>
                    <a:pt x="4131902" y="4012902"/>
                  </a:lnTo>
                  <a:lnTo>
                    <a:pt x="3850343" y="4012902"/>
                  </a:lnTo>
                  <a:lnTo>
                    <a:pt x="3843555" y="4012902"/>
                  </a:lnTo>
                  <a:lnTo>
                    <a:pt x="3836766" y="4012902"/>
                  </a:lnTo>
                  <a:lnTo>
                    <a:pt x="3555207" y="4012902"/>
                  </a:lnTo>
                  <a:lnTo>
                    <a:pt x="3548419" y="4012902"/>
                  </a:lnTo>
                  <a:lnTo>
                    <a:pt x="3541631" y="4012902"/>
                  </a:lnTo>
                  <a:lnTo>
                    <a:pt x="3260071" y="4012902"/>
                  </a:lnTo>
                  <a:lnTo>
                    <a:pt x="3253283" y="4012902"/>
                  </a:lnTo>
                  <a:lnTo>
                    <a:pt x="3246495" y="4012902"/>
                  </a:lnTo>
                  <a:lnTo>
                    <a:pt x="2964935" y="4012902"/>
                  </a:lnTo>
                  <a:lnTo>
                    <a:pt x="2958147" y="4012902"/>
                  </a:lnTo>
                  <a:lnTo>
                    <a:pt x="2951359" y="4012902"/>
                  </a:lnTo>
                  <a:lnTo>
                    <a:pt x="2669799" y="4012902"/>
                  </a:lnTo>
                  <a:lnTo>
                    <a:pt x="2663011" y="4012902"/>
                  </a:lnTo>
                  <a:lnTo>
                    <a:pt x="2656223" y="4012902"/>
                  </a:lnTo>
                  <a:lnTo>
                    <a:pt x="2374663" y="4012902"/>
                  </a:lnTo>
                  <a:lnTo>
                    <a:pt x="2367875" y="4012902"/>
                  </a:lnTo>
                  <a:lnTo>
                    <a:pt x="2361087" y="4012902"/>
                  </a:lnTo>
                  <a:lnTo>
                    <a:pt x="2079527" y="4012902"/>
                  </a:lnTo>
                  <a:lnTo>
                    <a:pt x="2072739" y="4012902"/>
                  </a:lnTo>
                  <a:lnTo>
                    <a:pt x="2065951" y="4012902"/>
                  </a:lnTo>
                  <a:lnTo>
                    <a:pt x="1784391" y="4012902"/>
                  </a:lnTo>
                  <a:lnTo>
                    <a:pt x="1777603" y="4012902"/>
                  </a:lnTo>
                  <a:lnTo>
                    <a:pt x="1770815" y="4012902"/>
                  </a:lnTo>
                  <a:lnTo>
                    <a:pt x="1489255" y="4012902"/>
                  </a:lnTo>
                  <a:lnTo>
                    <a:pt x="1482467" y="4012902"/>
                  </a:lnTo>
                  <a:lnTo>
                    <a:pt x="1475679" y="4012902"/>
                  </a:lnTo>
                  <a:lnTo>
                    <a:pt x="1194119" y="4012902"/>
                  </a:lnTo>
                  <a:lnTo>
                    <a:pt x="1187331" y="4012902"/>
                  </a:lnTo>
                  <a:lnTo>
                    <a:pt x="1180543" y="4012902"/>
                  </a:lnTo>
                  <a:lnTo>
                    <a:pt x="898984" y="4012902"/>
                  </a:lnTo>
                  <a:lnTo>
                    <a:pt x="892195" y="4012902"/>
                  </a:lnTo>
                  <a:lnTo>
                    <a:pt x="885407" y="4012902"/>
                  </a:lnTo>
                  <a:lnTo>
                    <a:pt x="603848" y="4012902"/>
                  </a:lnTo>
                  <a:lnTo>
                    <a:pt x="597059" y="4012902"/>
                  </a:lnTo>
                  <a:lnTo>
                    <a:pt x="590271" y="4012902"/>
                  </a:lnTo>
                  <a:lnTo>
                    <a:pt x="308712" y="4012902"/>
                  </a:lnTo>
                  <a:lnTo>
                    <a:pt x="301924" y="4012902"/>
                  </a:lnTo>
                  <a:lnTo>
                    <a:pt x="295135" y="4012902"/>
                  </a:lnTo>
                  <a:lnTo>
                    <a:pt x="13576" y="4012902"/>
                  </a:lnTo>
                  <a:lnTo>
                    <a:pt x="6788" y="4012902"/>
                  </a:lnTo>
                  <a:lnTo>
                    <a:pt x="0" y="4012902"/>
                  </a:lnTo>
                  <a:close/>
                </a:path>
              </a:pathLst>
            </a:custGeom>
            <a:solidFill>
              <a:srgbClr val="1CABE2">
                <a:alpha val="3921"/>
              </a:srgbClr>
            </a:solidFill>
          </p:spPr>
          <p:txBody>
            <a:bodyPr/>
            <a:lstStyle/>
            <a:p/>
          </p:txBody>
        </p:sp>
        <p:sp>
          <p:nvSpPr>
            <p:cNvPr id="57" name="pl57"/>
            <p:cNvSpPr/>
            <p:nvPr/>
          </p:nvSpPr>
          <p:spPr>
            <a:xfrm>
              <a:off x="2581420" y="1913333"/>
              <a:ext cx="5017310" cy="3432087"/>
            </a:xfrm>
            <a:custGeom>
              <a:avLst/>
              <a:pathLst>
                <a:path w="5017310" h="3432087">
                  <a:moveTo>
                    <a:pt x="0" y="3432087"/>
                  </a:moveTo>
                  <a:lnTo>
                    <a:pt x="6788" y="3423586"/>
                  </a:lnTo>
                  <a:lnTo>
                    <a:pt x="288347" y="3070979"/>
                  </a:lnTo>
                  <a:lnTo>
                    <a:pt x="295135" y="3062478"/>
                  </a:lnTo>
                  <a:lnTo>
                    <a:pt x="301924" y="3049119"/>
                  </a:lnTo>
                  <a:lnTo>
                    <a:pt x="583483" y="2495021"/>
                  </a:lnTo>
                  <a:lnTo>
                    <a:pt x="590271" y="2481663"/>
                  </a:lnTo>
                  <a:lnTo>
                    <a:pt x="597059" y="2450088"/>
                  </a:lnTo>
                  <a:lnTo>
                    <a:pt x="878619" y="1140403"/>
                  </a:lnTo>
                  <a:lnTo>
                    <a:pt x="885407" y="1108828"/>
                  </a:lnTo>
                  <a:lnTo>
                    <a:pt x="892195" y="1099112"/>
                  </a:lnTo>
                  <a:lnTo>
                    <a:pt x="1173755" y="696132"/>
                  </a:lnTo>
                  <a:lnTo>
                    <a:pt x="1180543" y="686417"/>
                  </a:lnTo>
                  <a:lnTo>
                    <a:pt x="1187331" y="679130"/>
                  </a:lnTo>
                  <a:lnTo>
                    <a:pt x="1468891" y="376896"/>
                  </a:lnTo>
                  <a:lnTo>
                    <a:pt x="1475679" y="369609"/>
                  </a:lnTo>
                  <a:lnTo>
                    <a:pt x="1482467" y="367180"/>
                  </a:lnTo>
                  <a:lnTo>
                    <a:pt x="1764027" y="266435"/>
                  </a:lnTo>
                  <a:lnTo>
                    <a:pt x="1770815" y="264006"/>
                  </a:lnTo>
                  <a:lnTo>
                    <a:pt x="1777603" y="264006"/>
                  </a:lnTo>
                  <a:lnTo>
                    <a:pt x="2059163" y="264006"/>
                  </a:lnTo>
                  <a:lnTo>
                    <a:pt x="2065951" y="264006"/>
                  </a:lnTo>
                  <a:lnTo>
                    <a:pt x="2072739" y="262792"/>
                  </a:lnTo>
                  <a:lnTo>
                    <a:pt x="2354299" y="212419"/>
                  </a:lnTo>
                  <a:lnTo>
                    <a:pt x="2361087" y="211205"/>
                  </a:lnTo>
                  <a:lnTo>
                    <a:pt x="2367875" y="206347"/>
                  </a:lnTo>
                  <a:lnTo>
                    <a:pt x="2649435" y="4857"/>
                  </a:lnTo>
                  <a:lnTo>
                    <a:pt x="2656223" y="0"/>
                  </a:lnTo>
                  <a:lnTo>
                    <a:pt x="2663011" y="3643"/>
                  </a:lnTo>
                  <a:lnTo>
                    <a:pt x="2944571" y="154760"/>
                  </a:lnTo>
                  <a:lnTo>
                    <a:pt x="2951359" y="158404"/>
                  </a:lnTo>
                  <a:lnTo>
                    <a:pt x="2958147" y="162047"/>
                  </a:lnTo>
                  <a:lnTo>
                    <a:pt x="3239707" y="313164"/>
                  </a:lnTo>
                  <a:lnTo>
                    <a:pt x="3246495" y="316808"/>
                  </a:lnTo>
                  <a:lnTo>
                    <a:pt x="3253283" y="313164"/>
                  </a:lnTo>
                  <a:lnTo>
                    <a:pt x="3534842" y="162047"/>
                  </a:lnTo>
                  <a:lnTo>
                    <a:pt x="3541631" y="158404"/>
                  </a:lnTo>
                  <a:lnTo>
                    <a:pt x="3548419" y="157189"/>
                  </a:lnTo>
                  <a:lnTo>
                    <a:pt x="3829978" y="106817"/>
                  </a:lnTo>
                  <a:lnTo>
                    <a:pt x="3836766" y="105602"/>
                  </a:lnTo>
                  <a:lnTo>
                    <a:pt x="3843555" y="109245"/>
                  </a:lnTo>
                  <a:lnTo>
                    <a:pt x="4125114" y="260363"/>
                  </a:lnTo>
                  <a:lnTo>
                    <a:pt x="4131902" y="264006"/>
                  </a:lnTo>
                  <a:lnTo>
                    <a:pt x="4138691" y="265221"/>
                  </a:lnTo>
                  <a:lnTo>
                    <a:pt x="4420250" y="315593"/>
                  </a:lnTo>
                  <a:lnTo>
                    <a:pt x="4427038" y="316808"/>
                  </a:lnTo>
                  <a:lnTo>
                    <a:pt x="4433826" y="311950"/>
                  </a:lnTo>
                  <a:lnTo>
                    <a:pt x="4715386" y="110460"/>
                  </a:lnTo>
                  <a:lnTo>
                    <a:pt x="4722174" y="105602"/>
                  </a:lnTo>
                  <a:lnTo>
                    <a:pt x="4728962" y="104388"/>
                  </a:lnTo>
                  <a:lnTo>
                    <a:pt x="5010522" y="54015"/>
                  </a:lnTo>
                  <a:lnTo>
                    <a:pt x="5017310" y="52801"/>
                  </a:lnTo>
                </a:path>
              </a:pathLst>
            </a:custGeom>
          </p:spPr>
          <p:txBody>
            <a:bodyPr/>
            <a:lstStyle/>
            <a:p/>
          </p:txBody>
        </p:sp>
        <p:sp>
          <p:nvSpPr>
            <p:cNvPr id="58" name="pg58"/>
            <p:cNvSpPr/>
            <p:nvPr/>
          </p:nvSpPr>
          <p:spPr>
            <a:xfrm>
              <a:off x="803816" y="962909"/>
              <a:ext cx="6801702" cy="4963326"/>
            </a:xfrm>
            <a:custGeom>
              <a:avLst/>
              <a:pathLst>
                <a:path w="6801702" h="4963326">
                  <a:moveTo>
                    <a:pt x="6788" y="475212"/>
                  </a:moveTo>
                  <a:lnTo>
                    <a:pt x="13576" y="471568"/>
                  </a:lnTo>
                  <a:lnTo>
                    <a:pt x="295135" y="320451"/>
                  </a:lnTo>
                  <a:lnTo>
                    <a:pt x="301924" y="316808"/>
                  </a:lnTo>
                  <a:lnTo>
                    <a:pt x="308712" y="318022"/>
                  </a:lnTo>
                  <a:lnTo>
                    <a:pt x="590271" y="368394"/>
                  </a:lnTo>
                  <a:lnTo>
                    <a:pt x="597059" y="369609"/>
                  </a:lnTo>
                  <a:lnTo>
                    <a:pt x="603848" y="363537"/>
                  </a:lnTo>
                  <a:lnTo>
                    <a:pt x="885407" y="111674"/>
                  </a:lnTo>
                  <a:lnTo>
                    <a:pt x="892195" y="105602"/>
                  </a:lnTo>
                  <a:lnTo>
                    <a:pt x="898984" y="105602"/>
                  </a:lnTo>
                  <a:lnTo>
                    <a:pt x="1180543" y="105602"/>
                  </a:lnTo>
                  <a:lnTo>
                    <a:pt x="1187331" y="105602"/>
                  </a:lnTo>
                  <a:lnTo>
                    <a:pt x="1194119" y="105602"/>
                  </a:lnTo>
                  <a:lnTo>
                    <a:pt x="1475679" y="105602"/>
                  </a:lnTo>
                  <a:lnTo>
                    <a:pt x="1482467" y="105602"/>
                  </a:lnTo>
                  <a:lnTo>
                    <a:pt x="1489255" y="104388"/>
                  </a:lnTo>
                  <a:lnTo>
                    <a:pt x="1770815" y="54015"/>
                  </a:lnTo>
                  <a:lnTo>
                    <a:pt x="1777603" y="52801"/>
                  </a:lnTo>
                  <a:lnTo>
                    <a:pt x="1784391" y="54015"/>
                  </a:lnTo>
                  <a:lnTo>
                    <a:pt x="2065951" y="104388"/>
                  </a:lnTo>
                  <a:lnTo>
                    <a:pt x="2072739" y="105602"/>
                  </a:lnTo>
                  <a:lnTo>
                    <a:pt x="2079527" y="103173"/>
                  </a:lnTo>
                  <a:lnTo>
                    <a:pt x="2361087" y="2428"/>
                  </a:lnTo>
                  <a:lnTo>
                    <a:pt x="2367875" y="0"/>
                  </a:lnTo>
                  <a:lnTo>
                    <a:pt x="2374663" y="1214"/>
                  </a:lnTo>
                  <a:lnTo>
                    <a:pt x="2656223" y="51586"/>
                  </a:lnTo>
                  <a:lnTo>
                    <a:pt x="2663011" y="52801"/>
                  </a:lnTo>
                  <a:lnTo>
                    <a:pt x="2669799" y="52801"/>
                  </a:lnTo>
                  <a:lnTo>
                    <a:pt x="2951359" y="52801"/>
                  </a:lnTo>
                  <a:lnTo>
                    <a:pt x="2958147" y="52801"/>
                  </a:lnTo>
                  <a:lnTo>
                    <a:pt x="2964935" y="51586"/>
                  </a:lnTo>
                  <a:lnTo>
                    <a:pt x="3246495" y="1214"/>
                  </a:lnTo>
                  <a:lnTo>
                    <a:pt x="3253283" y="0"/>
                  </a:lnTo>
                  <a:lnTo>
                    <a:pt x="3260071" y="0"/>
                  </a:lnTo>
                  <a:lnTo>
                    <a:pt x="3541631" y="0"/>
                  </a:lnTo>
                  <a:lnTo>
                    <a:pt x="3548419" y="0"/>
                  </a:lnTo>
                  <a:lnTo>
                    <a:pt x="3555207" y="2428"/>
                  </a:lnTo>
                  <a:lnTo>
                    <a:pt x="3836766" y="103173"/>
                  </a:lnTo>
                  <a:lnTo>
                    <a:pt x="3843555" y="105602"/>
                  </a:lnTo>
                  <a:lnTo>
                    <a:pt x="3850343" y="104388"/>
                  </a:lnTo>
                  <a:lnTo>
                    <a:pt x="4131902" y="54015"/>
                  </a:lnTo>
                  <a:lnTo>
                    <a:pt x="4138691" y="52801"/>
                  </a:lnTo>
                  <a:lnTo>
                    <a:pt x="4145479" y="52801"/>
                  </a:lnTo>
                  <a:lnTo>
                    <a:pt x="4427038" y="52801"/>
                  </a:lnTo>
                  <a:lnTo>
                    <a:pt x="4433826" y="52801"/>
                  </a:lnTo>
                  <a:lnTo>
                    <a:pt x="4440615" y="54015"/>
                  </a:lnTo>
                  <a:lnTo>
                    <a:pt x="4722174" y="104388"/>
                  </a:lnTo>
                  <a:lnTo>
                    <a:pt x="4728962" y="105602"/>
                  </a:lnTo>
                  <a:lnTo>
                    <a:pt x="4735751" y="110460"/>
                  </a:lnTo>
                  <a:lnTo>
                    <a:pt x="5017310" y="311950"/>
                  </a:lnTo>
                  <a:lnTo>
                    <a:pt x="5024098" y="316808"/>
                  </a:lnTo>
                  <a:lnTo>
                    <a:pt x="5030886" y="313164"/>
                  </a:lnTo>
                  <a:lnTo>
                    <a:pt x="5312446" y="162047"/>
                  </a:lnTo>
                  <a:lnTo>
                    <a:pt x="5319234" y="158404"/>
                  </a:lnTo>
                  <a:lnTo>
                    <a:pt x="5326022" y="163261"/>
                  </a:lnTo>
                  <a:lnTo>
                    <a:pt x="5607582" y="364751"/>
                  </a:lnTo>
                  <a:lnTo>
                    <a:pt x="5614370" y="369609"/>
                  </a:lnTo>
                  <a:lnTo>
                    <a:pt x="5621158" y="370823"/>
                  </a:lnTo>
                  <a:lnTo>
                    <a:pt x="5902718" y="421196"/>
                  </a:lnTo>
                  <a:lnTo>
                    <a:pt x="5909506" y="422410"/>
                  </a:lnTo>
                  <a:lnTo>
                    <a:pt x="5916294" y="423625"/>
                  </a:lnTo>
                  <a:lnTo>
                    <a:pt x="6197854" y="473997"/>
                  </a:lnTo>
                  <a:lnTo>
                    <a:pt x="6204642" y="475212"/>
                  </a:lnTo>
                  <a:lnTo>
                    <a:pt x="6211430" y="476426"/>
                  </a:lnTo>
                  <a:lnTo>
                    <a:pt x="6492990" y="526799"/>
                  </a:lnTo>
                  <a:lnTo>
                    <a:pt x="6499778" y="528013"/>
                  </a:lnTo>
                  <a:lnTo>
                    <a:pt x="6506566" y="526799"/>
                  </a:lnTo>
                  <a:lnTo>
                    <a:pt x="6788126" y="476426"/>
                  </a:lnTo>
                  <a:lnTo>
                    <a:pt x="6794914" y="475212"/>
                  </a:lnTo>
                  <a:lnTo>
                    <a:pt x="6801702" y="4963326"/>
                  </a:lnTo>
                  <a:lnTo>
                    <a:pt x="6794914" y="4963326"/>
                  </a:lnTo>
                  <a:lnTo>
                    <a:pt x="6788126" y="4963326"/>
                  </a:lnTo>
                  <a:lnTo>
                    <a:pt x="6506566" y="4963326"/>
                  </a:lnTo>
                  <a:lnTo>
                    <a:pt x="6499778" y="4963326"/>
                  </a:lnTo>
                  <a:lnTo>
                    <a:pt x="6492990" y="4963326"/>
                  </a:lnTo>
                  <a:lnTo>
                    <a:pt x="6211430" y="4963326"/>
                  </a:lnTo>
                  <a:lnTo>
                    <a:pt x="6204642" y="4963326"/>
                  </a:lnTo>
                  <a:lnTo>
                    <a:pt x="6197854" y="4963326"/>
                  </a:lnTo>
                  <a:lnTo>
                    <a:pt x="5916294" y="4963326"/>
                  </a:lnTo>
                  <a:lnTo>
                    <a:pt x="5909506" y="4963326"/>
                  </a:lnTo>
                  <a:lnTo>
                    <a:pt x="5902718" y="4963326"/>
                  </a:lnTo>
                  <a:lnTo>
                    <a:pt x="5621158" y="4963326"/>
                  </a:lnTo>
                  <a:lnTo>
                    <a:pt x="5614370" y="4963326"/>
                  </a:lnTo>
                  <a:lnTo>
                    <a:pt x="5607582" y="4963326"/>
                  </a:lnTo>
                  <a:lnTo>
                    <a:pt x="5326022" y="4963326"/>
                  </a:lnTo>
                  <a:lnTo>
                    <a:pt x="5319234" y="4963326"/>
                  </a:lnTo>
                  <a:lnTo>
                    <a:pt x="5312446" y="4963326"/>
                  </a:lnTo>
                  <a:lnTo>
                    <a:pt x="5030886" y="4963326"/>
                  </a:lnTo>
                  <a:lnTo>
                    <a:pt x="5024098" y="4963326"/>
                  </a:lnTo>
                  <a:lnTo>
                    <a:pt x="5017310" y="4963326"/>
                  </a:lnTo>
                  <a:lnTo>
                    <a:pt x="4735751" y="4963326"/>
                  </a:lnTo>
                  <a:lnTo>
                    <a:pt x="4728962" y="4963326"/>
                  </a:lnTo>
                  <a:lnTo>
                    <a:pt x="4722174" y="4963326"/>
                  </a:lnTo>
                  <a:lnTo>
                    <a:pt x="4440615" y="4963326"/>
                  </a:lnTo>
                  <a:lnTo>
                    <a:pt x="4433826" y="4963326"/>
                  </a:lnTo>
                  <a:lnTo>
                    <a:pt x="4427038" y="4963326"/>
                  </a:lnTo>
                  <a:lnTo>
                    <a:pt x="4145479" y="4963326"/>
                  </a:lnTo>
                  <a:lnTo>
                    <a:pt x="4138691" y="4963326"/>
                  </a:lnTo>
                  <a:lnTo>
                    <a:pt x="4131902" y="4963326"/>
                  </a:lnTo>
                  <a:lnTo>
                    <a:pt x="3850343" y="4963326"/>
                  </a:lnTo>
                  <a:lnTo>
                    <a:pt x="3843555" y="4963326"/>
                  </a:lnTo>
                  <a:lnTo>
                    <a:pt x="3836766" y="4963326"/>
                  </a:lnTo>
                  <a:lnTo>
                    <a:pt x="3555207" y="4963326"/>
                  </a:lnTo>
                  <a:lnTo>
                    <a:pt x="3548419" y="4963326"/>
                  </a:lnTo>
                  <a:lnTo>
                    <a:pt x="3541631" y="4963326"/>
                  </a:lnTo>
                  <a:lnTo>
                    <a:pt x="3260071" y="4963326"/>
                  </a:lnTo>
                  <a:lnTo>
                    <a:pt x="3253283" y="4963326"/>
                  </a:lnTo>
                  <a:lnTo>
                    <a:pt x="3246495" y="4963326"/>
                  </a:lnTo>
                  <a:lnTo>
                    <a:pt x="2964935" y="4963326"/>
                  </a:lnTo>
                  <a:lnTo>
                    <a:pt x="2958147" y="4963326"/>
                  </a:lnTo>
                  <a:lnTo>
                    <a:pt x="2951359" y="4963326"/>
                  </a:lnTo>
                  <a:lnTo>
                    <a:pt x="2669799" y="4963326"/>
                  </a:lnTo>
                  <a:lnTo>
                    <a:pt x="2663011" y="4963326"/>
                  </a:lnTo>
                  <a:lnTo>
                    <a:pt x="2656223" y="4963326"/>
                  </a:lnTo>
                  <a:lnTo>
                    <a:pt x="2374663" y="4963326"/>
                  </a:lnTo>
                  <a:lnTo>
                    <a:pt x="2367875" y="4963326"/>
                  </a:lnTo>
                  <a:lnTo>
                    <a:pt x="2361087" y="4963326"/>
                  </a:lnTo>
                  <a:lnTo>
                    <a:pt x="2079527" y="4963326"/>
                  </a:lnTo>
                  <a:lnTo>
                    <a:pt x="2072739" y="4963326"/>
                  </a:lnTo>
                  <a:lnTo>
                    <a:pt x="2065951" y="4963326"/>
                  </a:lnTo>
                  <a:lnTo>
                    <a:pt x="1784391" y="4963326"/>
                  </a:lnTo>
                  <a:lnTo>
                    <a:pt x="1777603" y="4963326"/>
                  </a:lnTo>
                  <a:lnTo>
                    <a:pt x="1770815" y="4963326"/>
                  </a:lnTo>
                  <a:lnTo>
                    <a:pt x="1489255" y="4963326"/>
                  </a:lnTo>
                  <a:lnTo>
                    <a:pt x="1482467" y="4963326"/>
                  </a:lnTo>
                  <a:lnTo>
                    <a:pt x="1475679" y="4963326"/>
                  </a:lnTo>
                  <a:lnTo>
                    <a:pt x="1194119" y="4963326"/>
                  </a:lnTo>
                  <a:lnTo>
                    <a:pt x="1187331" y="4963326"/>
                  </a:lnTo>
                  <a:lnTo>
                    <a:pt x="1180543" y="4963326"/>
                  </a:lnTo>
                  <a:lnTo>
                    <a:pt x="898984" y="4963326"/>
                  </a:lnTo>
                  <a:lnTo>
                    <a:pt x="892195" y="4963326"/>
                  </a:lnTo>
                  <a:lnTo>
                    <a:pt x="885407" y="4963326"/>
                  </a:lnTo>
                  <a:lnTo>
                    <a:pt x="603848" y="4963326"/>
                  </a:lnTo>
                  <a:lnTo>
                    <a:pt x="597059" y="4963326"/>
                  </a:lnTo>
                  <a:lnTo>
                    <a:pt x="590271" y="4963326"/>
                  </a:lnTo>
                  <a:lnTo>
                    <a:pt x="308712" y="4963326"/>
                  </a:lnTo>
                  <a:lnTo>
                    <a:pt x="301924" y="4963326"/>
                  </a:lnTo>
                  <a:lnTo>
                    <a:pt x="295135" y="4963326"/>
                  </a:lnTo>
                  <a:lnTo>
                    <a:pt x="13576" y="4963326"/>
                  </a:lnTo>
                  <a:lnTo>
                    <a:pt x="6788" y="4963326"/>
                  </a:lnTo>
                  <a:lnTo>
                    <a:pt x="0" y="4963326"/>
                  </a:lnTo>
                  <a:close/>
                </a:path>
              </a:pathLst>
            </a:custGeom>
            <a:solidFill>
              <a:srgbClr val="1CABE2">
                <a:alpha val="3921"/>
              </a:srgbClr>
            </a:solidFill>
          </p:spPr>
          <p:txBody>
            <a:bodyPr/>
            <a:lstStyle/>
            <a:p/>
          </p:txBody>
        </p:sp>
        <p:sp>
          <p:nvSpPr>
            <p:cNvPr id="59" name="pl59"/>
            <p:cNvSpPr/>
            <p:nvPr/>
          </p:nvSpPr>
          <p:spPr>
            <a:xfrm>
              <a:off x="810605" y="962909"/>
              <a:ext cx="6788126" cy="528013"/>
            </a:xfrm>
            <a:custGeom>
              <a:avLst/>
              <a:pathLst>
                <a:path w="6788126" h="528013">
                  <a:moveTo>
                    <a:pt x="0" y="475212"/>
                  </a:moveTo>
                  <a:lnTo>
                    <a:pt x="6788" y="471568"/>
                  </a:lnTo>
                  <a:lnTo>
                    <a:pt x="288347" y="320451"/>
                  </a:lnTo>
                  <a:lnTo>
                    <a:pt x="295135" y="316808"/>
                  </a:lnTo>
                  <a:lnTo>
                    <a:pt x="301924" y="318022"/>
                  </a:lnTo>
                  <a:lnTo>
                    <a:pt x="583483" y="368394"/>
                  </a:lnTo>
                  <a:lnTo>
                    <a:pt x="590271" y="369609"/>
                  </a:lnTo>
                  <a:lnTo>
                    <a:pt x="597059" y="363537"/>
                  </a:lnTo>
                  <a:lnTo>
                    <a:pt x="878619" y="111674"/>
                  </a:lnTo>
                  <a:lnTo>
                    <a:pt x="885407" y="105602"/>
                  </a:lnTo>
                  <a:lnTo>
                    <a:pt x="892195" y="105602"/>
                  </a:lnTo>
                  <a:lnTo>
                    <a:pt x="1173755" y="105602"/>
                  </a:lnTo>
                  <a:lnTo>
                    <a:pt x="1180543" y="105602"/>
                  </a:lnTo>
                  <a:lnTo>
                    <a:pt x="1187331" y="105602"/>
                  </a:lnTo>
                  <a:lnTo>
                    <a:pt x="1468891" y="105602"/>
                  </a:lnTo>
                  <a:lnTo>
                    <a:pt x="1475679" y="105602"/>
                  </a:lnTo>
                  <a:lnTo>
                    <a:pt x="1482467" y="104388"/>
                  </a:lnTo>
                  <a:lnTo>
                    <a:pt x="1764027" y="54015"/>
                  </a:lnTo>
                  <a:lnTo>
                    <a:pt x="1770815" y="52801"/>
                  </a:lnTo>
                  <a:lnTo>
                    <a:pt x="1777603" y="54015"/>
                  </a:lnTo>
                  <a:lnTo>
                    <a:pt x="2059163" y="104388"/>
                  </a:lnTo>
                  <a:lnTo>
                    <a:pt x="2065951" y="105602"/>
                  </a:lnTo>
                  <a:lnTo>
                    <a:pt x="2072739" y="103173"/>
                  </a:lnTo>
                  <a:lnTo>
                    <a:pt x="2354299" y="2428"/>
                  </a:lnTo>
                  <a:lnTo>
                    <a:pt x="2361087" y="0"/>
                  </a:lnTo>
                  <a:lnTo>
                    <a:pt x="2367875" y="1214"/>
                  </a:lnTo>
                  <a:lnTo>
                    <a:pt x="2649435" y="51586"/>
                  </a:lnTo>
                  <a:lnTo>
                    <a:pt x="2656223" y="52801"/>
                  </a:lnTo>
                  <a:lnTo>
                    <a:pt x="2663011" y="52801"/>
                  </a:lnTo>
                  <a:lnTo>
                    <a:pt x="2944571" y="52801"/>
                  </a:lnTo>
                  <a:lnTo>
                    <a:pt x="2951359" y="52801"/>
                  </a:lnTo>
                  <a:lnTo>
                    <a:pt x="2958147" y="51586"/>
                  </a:lnTo>
                  <a:lnTo>
                    <a:pt x="3239707" y="1214"/>
                  </a:lnTo>
                  <a:lnTo>
                    <a:pt x="3246495" y="0"/>
                  </a:lnTo>
                  <a:lnTo>
                    <a:pt x="3253283" y="0"/>
                  </a:lnTo>
                  <a:lnTo>
                    <a:pt x="3534842" y="0"/>
                  </a:lnTo>
                  <a:lnTo>
                    <a:pt x="3541631" y="0"/>
                  </a:lnTo>
                  <a:lnTo>
                    <a:pt x="3548419" y="2428"/>
                  </a:lnTo>
                  <a:lnTo>
                    <a:pt x="3829978" y="103173"/>
                  </a:lnTo>
                  <a:lnTo>
                    <a:pt x="3836766" y="105602"/>
                  </a:lnTo>
                  <a:lnTo>
                    <a:pt x="3843555" y="104388"/>
                  </a:lnTo>
                  <a:lnTo>
                    <a:pt x="4125114" y="54015"/>
                  </a:lnTo>
                  <a:lnTo>
                    <a:pt x="4131902" y="52801"/>
                  </a:lnTo>
                  <a:lnTo>
                    <a:pt x="4138691" y="52801"/>
                  </a:lnTo>
                  <a:lnTo>
                    <a:pt x="4420250" y="52801"/>
                  </a:lnTo>
                  <a:lnTo>
                    <a:pt x="4427038" y="52801"/>
                  </a:lnTo>
                  <a:lnTo>
                    <a:pt x="4433826" y="54015"/>
                  </a:lnTo>
                  <a:lnTo>
                    <a:pt x="4715386" y="104388"/>
                  </a:lnTo>
                  <a:lnTo>
                    <a:pt x="4722174" y="105602"/>
                  </a:lnTo>
                  <a:lnTo>
                    <a:pt x="4728962" y="110460"/>
                  </a:lnTo>
                  <a:lnTo>
                    <a:pt x="5010522" y="311950"/>
                  </a:lnTo>
                  <a:lnTo>
                    <a:pt x="5017310" y="316808"/>
                  </a:lnTo>
                  <a:lnTo>
                    <a:pt x="5024098" y="313164"/>
                  </a:lnTo>
                  <a:lnTo>
                    <a:pt x="5305658" y="162047"/>
                  </a:lnTo>
                  <a:lnTo>
                    <a:pt x="5312446" y="158404"/>
                  </a:lnTo>
                  <a:lnTo>
                    <a:pt x="5319234" y="163261"/>
                  </a:lnTo>
                  <a:lnTo>
                    <a:pt x="5600794" y="364751"/>
                  </a:lnTo>
                  <a:lnTo>
                    <a:pt x="5607582" y="369609"/>
                  </a:lnTo>
                  <a:lnTo>
                    <a:pt x="5614370" y="370823"/>
                  </a:lnTo>
                  <a:lnTo>
                    <a:pt x="5895930" y="421196"/>
                  </a:lnTo>
                  <a:lnTo>
                    <a:pt x="5902718" y="422410"/>
                  </a:lnTo>
                  <a:lnTo>
                    <a:pt x="5909506" y="423625"/>
                  </a:lnTo>
                  <a:lnTo>
                    <a:pt x="6191066" y="473997"/>
                  </a:lnTo>
                  <a:lnTo>
                    <a:pt x="6197854" y="475212"/>
                  </a:lnTo>
                  <a:lnTo>
                    <a:pt x="6204642" y="476426"/>
                  </a:lnTo>
                  <a:lnTo>
                    <a:pt x="6486202" y="526799"/>
                  </a:lnTo>
                  <a:lnTo>
                    <a:pt x="6492990" y="528013"/>
                  </a:lnTo>
                  <a:lnTo>
                    <a:pt x="6499778" y="526799"/>
                  </a:lnTo>
                  <a:lnTo>
                    <a:pt x="6781338" y="476426"/>
                  </a:lnTo>
                  <a:lnTo>
                    <a:pt x="6788126" y="475212"/>
                  </a:lnTo>
                </a:path>
              </a:pathLst>
            </a:custGeom>
          </p:spPr>
          <p:txBody>
            <a:bodyPr/>
            <a:lstStyle/>
            <a:p/>
          </p:txBody>
        </p:sp>
        <p:sp>
          <p:nvSpPr>
            <p:cNvPr id="60" name="pl60"/>
            <p:cNvSpPr/>
            <p:nvPr/>
          </p:nvSpPr>
          <p:spPr>
            <a:xfrm>
              <a:off x="810605" y="962909"/>
              <a:ext cx="6788126" cy="686417"/>
            </a:xfrm>
            <a:custGeom>
              <a:avLst/>
              <a:pathLst>
                <a:path w="6788126" h="686417">
                  <a:moveTo>
                    <a:pt x="0" y="158404"/>
                  </a:moveTo>
                  <a:lnTo>
                    <a:pt x="295135" y="158404"/>
                  </a:lnTo>
                  <a:lnTo>
                    <a:pt x="590271" y="105602"/>
                  </a:lnTo>
                  <a:lnTo>
                    <a:pt x="885407" y="52801"/>
                  </a:lnTo>
                  <a:lnTo>
                    <a:pt x="1180543" y="0"/>
                  </a:lnTo>
                  <a:lnTo>
                    <a:pt x="1475679" y="0"/>
                  </a:lnTo>
                  <a:lnTo>
                    <a:pt x="1770815" y="0"/>
                  </a:lnTo>
                  <a:lnTo>
                    <a:pt x="2065951" y="0"/>
                  </a:lnTo>
                  <a:lnTo>
                    <a:pt x="2361087" y="52801"/>
                  </a:lnTo>
                  <a:lnTo>
                    <a:pt x="2656223" y="0"/>
                  </a:lnTo>
                  <a:lnTo>
                    <a:pt x="2951359" y="0"/>
                  </a:lnTo>
                  <a:lnTo>
                    <a:pt x="3246495" y="0"/>
                  </a:lnTo>
                  <a:lnTo>
                    <a:pt x="3541631" y="52801"/>
                  </a:lnTo>
                  <a:lnTo>
                    <a:pt x="3836766" y="158404"/>
                  </a:lnTo>
                  <a:lnTo>
                    <a:pt x="4131902" y="211205"/>
                  </a:lnTo>
                  <a:lnTo>
                    <a:pt x="4427038" y="158404"/>
                  </a:lnTo>
                  <a:lnTo>
                    <a:pt x="4722174" y="158404"/>
                  </a:lnTo>
                  <a:lnTo>
                    <a:pt x="5017310" y="369609"/>
                  </a:lnTo>
                  <a:lnTo>
                    <a:pt x="5312446" y="316808"/>
                  </a:lnTo>
                  <a:lnTo>
                    <a:pt x="5607582" y="528013"/>
                  </a:lnTo>
                  <a:lnTo>
                    <a:pt x="5902718" y="686417"/>
                  </a:lnTo>
                  <a:lnTo>
                    <a:pt x="6197854" y="686417"/>
                  </a:lnTo>
                  <a:lnTo>
                    <a:pt x="6492990" y="580814"/>
                  </a:lnTo>
                  <a:lnTo>
                    <a:pt x="6788126" y="422410"/>
                  </a:lnTo>
                </a:path>
              </a:pathLst>
            </a:custGeom>
            <a:ln w="27101" cap="flat">
              <a:solidFill>
                <a:srgbClr val="1C86EE">
                  <a:alpha val="100000"/>
                </a:srgbClr>
              </a:solidFill>
              <a:prstDash val="solid"/>
              <a:round/>
            </a:ln>
          </p:spPr>
          <p:txBody>
            <a:bodyPr/>
            <a:lstStyle/>
            <a:p/>
          </p:txBody>
        </p:sp>
        <p:sp>
          <p:nvSpPr>
            <p:cNvPr id="61" name="pl61"/>
            <p:cNvSpPr/>
            <p:nvPr/>
          </p:nvSpPr>
          <p:spPr>
            <a:xfrm>
              <a:off x="810605" y="1121313"/>
              <a:ext cx="6788126" cy="1108828"/>
            </a:xfrm>
            <a:custGeom>
              <a:avLst/>
              <a:pathLst>
                <a:path w="6788126" h="1108828">
                  <a:moveTo>
                    <a:pt x="0" y="1108828"/>
                  </a:moveTo>
                  <a:lnTo>
                    <a:pt x="295135" y="1003225"/>
                  </a:lnTo>
                  <a:lnTo>
                    <a:pt x="590271" y="844821"/>
                  </a:lnTo>
                  <a:lnTo>
                    <a:pt x="885407" y="422410"/>
                  </a:lnTo>
                  <a:lnTo>
                    <a:pt x="1180543" y="316808"/>
                  </a:lnTo>
                  <a:lnTo>
                    <a:pt x="1475679" y="105602"/>
                  </a:lnTo>
                  <a:lnTo>
                    <a:pt x="1770815" y="52801"/>
                  </a:lnTo>
                  <a:lnTo>
                    <a:pt x="2065951" y="105602"/>
                  </a:lnTo>
                  <a:lnTo>
                    <a:pt x="2361087" y="105602"/>
                  </a:lnTo>
                  <a:lnTo>
                    <a:pt x="2656223" y="0"/>
                  </a:lnTo>
                  <a:lnTo>
                    <a:pt x="2951359" y="52801"/>
                  </a:lnTo>
                  <a:lnTo>
                    <a:pt x="3246495" y="52801"/>
                  </a:lnTo>
                  <a:lnTo>
                    <a:pt x="3541631" y="0"/>
                  </a:lnTo>
                  <a:lnTo>
                    <a:pt x="3836766" y="105602"/>
                  </a:lnTo>
                  <a:lnTo>
                    <a:pt x="4131902" y="105602"/>
                  </a:lnTo>
                  <a:lnTo>
                    <a:pt x="4427038" y="158404"/>
                  </a:lnTo>
                  <a:lnTo>
                    <a:pt x="4722174" y="158404"/>
                  </a:lnTo>
                  <a:lnTo>
                    <a:pt x="5017310" y="475212"/>
                  </a:lnTo>
                  <a:lnTo>
                    <a:pt x="5312446" y="475212"/>
                  </a:lnTo>
                  <a:lnTo>
                    <a:pt x="5607582" y="633616"/>
                  </a:lnTo>
                  <a:lnTo>
                    <a:pt x="5902718" y="528013"/>
                  </a:lnTo>
                  <a:lnTo>
                    <a:pt x="6197854" y="580814"/>
                  </a:lnTo>
                  <a:lnTo>
                    <a:pt x="6492990" y="422410"/>
                  </a:lnTo>
                  <a:lnTo>
                    <a:pt x="6788126" y="316808"/>
                  </a:lnTo>
                </a:path>
              </a:pathLst>
            </a:custGeom>
            <a:ln w="27101" cap="flat">
              <a:solidFill>
                <a:srgbClr val="80BD41">
                  <a:alpha val="100000"/>
                </a:srgbClr>
              </a:solidFill>
              <a:prstDash val="solid"/>
              <a:round/>
            </a:ln>
          </p:spPr>
          <p:txBody>
            <a:bodyPr/>
            <a:lstStyle/>
            <a:p/>
          </p:txBody>
        </p:sp>
        <p:sp>
          <p:nvSpPr>
            <p:cNvPr id="62" name="pl62"/>
            <p:cNvSpPr/>
            <p:nvPr/>
          </p:nvSpPr>
          <p:spPr>
            <a:xfrm>
              <a:off x="810605" y="1015710"/>
              <a:ext cx="6788126" cy="950424"/>
            </a:xfrm>
            <a:custGeom>
              <a:avLst/>
              <a:pathLst>
                <a:path w="6788126" h="950424">
                  <a:moveTo>
                    <a:pt x="0" y="950424"/>
                  </a:moveTo>
                  <a:lnTo>
                    <a:pt x="295135" y="844821"/>
                  </a:lnTo>
                  <a:lnTo>
                    <a:pt x="590271" y="633616"/>
                  </a:lnTo>
                  <a:lnTo>
                    <a:pt x="885407" y="422410"/>
                  </a:lnTo>
                  <a:lnTo>
                    <a:pt x="1180543" y="211205"/>
                  </a:lnTo>
                  <a:lnTo>
                    <a:pt x="1475679" y="0"/>
                  </a:lnTo>
                  <a:lnTo>
                    <a:pt x="1770815" y="52801"/>
                  </a:lnTo>
                  <a:lnTo>
                    <a:pt x="2065951" y="105602"/>
                  </a:lnTo>
                  <a:lnTo>
                    <a:pt x="2361087" y="105602"/>
                  </a:lnTo>
                  <a:lnTo>
                    <a:pt x="2656223" y="158404"/>
                  </a:lnTo>
                  <a:lnTo>
                    <a:pt x="2951359" y="105602"/>
                  </a:lnTo>
                  <a:lnTo>
                    <a:pt x="3246495" y="52801"/>
                  </a:lnTo>
                  <a:lnTo>
                    <a:pt x="3541631" y="52801"/>
                  </a:lnTo>
                  <a:lnTo>
                    <a:pt x="3836766" y="105602"/>
                  </a:lnTo>
                  <a:lnTo>
                    <a:pt x="4131902" y="158404"/>
                  </a:lnTo>
                  <a:lnTo>
                    <a:pt x="4427038" y="105602"/>
                  </a:lnTo>
                  <a:lnTo>
                    <a:pt x="4722174" y="158404"/>
                  </a:lnTo>
                  <a:lnTo>
                    <a:pt x="5017310" y="369609"/>
                  </a:lnTo>
                  <a:lnTo>
                    <a:pt x="5312446" y="316808"/>
                  </a:lnTo>
                  <a:lnTo>
                    <a:pt x="5607582" y="528013"/>
                  </a:lnTo>
                  <a:lnTo>
                    <a:pt x="5902718" y="686417"/>
                  </a:lnTo>
                  <a:lnTo>
                    <a:pt x="6197854" y="686417"/>
                  </a:lnTo>
                  <a:lnTo>
                    <a:pt x="6492990" y="528013"/>
                  </a:lnTo>
                  <a:lnTo>
                    <a:pt x="6788126" y="422410"/>
                  </a:lnTo>
                </a:path>
              </a:pathLst>
            </a:custGeom>
            <a:ln w="27101" cap="flat">
              <a:solidFill>
                <a:srgbClr val="EE00EE">
                  <a:alpha val="100000"/>
                </a:srgbClr>
              </a:solidFill>
              <a:prstDash val="solid"/>
              <a:round/>
            </a:ln>
          </p:spPr>
          <p:txBody>
            <a:bodyPr/>
            <a:lstStyle/>
            <a:p/>
          </p:txBody>
        </p:sp>
        <p:sp>
          <p:nvSpPr>
            <p:cNvPr id="63" name="pl63"/>
            <p:cNvSpPr/>
            <p:nvPr/>
          </p:nvSpPr>
          <p:spPr>
            <a:xfrm>
              <a:off x="3761964" y="2863758"/>
              <a:ext cx="3836766" cy="2745669"/>
            </a:xfrm>
            <a:custGeom>
              <a:avLst/>
              <a:pathLst>
                <a:path w="3836766" h="2745669">
                  <a:moveTo>
                    <a:pt x="0" y="2745669"/>
                  </a:moveTo>
                  <a:lnTo>
                    <a:pt x="295135" y="2534464"/>
                  </a:lnTo>
                  <a:lnTo>
                    <a:pt x="590271" y="1795245"/>
                  </a:lnTo>
                  <a:lnTo>
                    <a:pt x="885407" y="1531239"/>
                  </a:lnTo>
                  <a:lnTo>
                    <a:pt x="1180543" y="739218"/>
                  </a:lnTo>
                  <a:lnTo>
                    <a:pt x="1475679" y="792020"/>
                  </a:lnTo>
                  <a:lnTo>
                    <a:pt x="1770815" y="369609"/>
                  </a:lnTo>
                  <a:lnTo>
                    <a:pt x="2065951" y="0"/>
                  </a:lnTo>
                  <a:lnTo>
                    <a:pt x="2361087" y="264006"/>
                  </a:lnTo>
                  <a:lnTo>
                    <a:pt x="2656223" y="211205"/>
                  </a:lnTo>
                  <a:lnTo>
                    <a:pt x="2951359" y="1003225"/>
                  </a:lnTo>
                  <a:lnTo>
                    <a:pt x="3246495" y="1003225"/>
                  </a:lnTo>
                  <a:lnTo>
                    <a:pt x="3541631" y="211205"/>
                  </a:lnTo>
                  <a:lnTo>
                    <a:pt x="3836766" y="158404"/>
                  </a:lnTo>
                </a:path>
              </a:pathLst>
            </a:custGeom>
            <a:ln w="27101" cap="flat">
              <a:solidFill>
                <a:srgbClr val="6A3D9A">
                  <a:alpha val="100000"/>
                </a:srgbClr>
              </a:solidFill>
              <a:prstDash val="solid"/>
              <a:round/>
            </a:ln>
          </p:spPr>
          <p:txBody>
            <a:bodyPr/>
            <a:lstStyle/>
            <a:p/>
          </p:txBody>
        </p:sp>
        <p:sp>
          <p:nvSpPr>
            <p:cNvPr id="64" name="pl64"/>
            <p:cNvSpPr/>
            <p:nvPr/>
          </p:nvSpPr>
          <p:spPr>
            <a:xfrm>
              <a:off x="5237643" y="1174115"/>
              <a:ext cx="2361087" cy="1478437"/>
            </a:xfrm>
            <a:custGeom>
              <a:avLst/>
              <a:pathLst>
                <a:path w="2361087" h="1478437">
                  <a:moveTo>
                    <a:pt x="0" y="1478437"/>
                  </a:moveTo>
                  <a:lnTo>
                    <a:pt x="295135" y="264006"/>
                  </a:lnTo>
                  <a:lnTo>
                    <a:pt x="590271" y="0"/>
                  </a:lnTo>
                  <a:lnTo>
                    <a:pt x="885407" y="158404"/>
                  </a:lnTo>
                  <a:lnTo>
                    <a:pt x="1180543" y="211205"/>
                  </a:lnTo>
                  <a:lnTo>
                    <a:pt x="1475679" y="422410"/>
                  </a:lnTo>
                  <a:lnTo>
                    <a:pt x="1770815" y="580814"/>
                  </a:lnTo>
                  <a:lnTo>
                    <a:pt x="2065951" y="422410"/>
                  </a:lnTo>
                  <a:lnTo>
                    <a:pt x="2361087" y="316808"/>
                  </a:lnTo>
                </a:path>
              </a:pathLst>
            </a:custGeom>
            <a:ln w="27101" cap="flat">
              <a:solidFill>
                <a:srgbClr val="E31A1C">
                  <a:alpha val="100000"/>
                </a:srgbClr>
              </a:solidFill>
              <a:prstDash val="solid"/>
              <a:round/>
            </a:ln>
          </p:spPr>
          <p:txBody>
            <a:bodyPr/>
            <a:lstStyle/>
            <a:p/>
          </p:txBody>
        </p:sp>
        <p:sp>
          <p:nvSpPr>
            <p:cNvPr id="65" name="pl65"/>
            <p:cNvSpPr/>
            <p:nvPr/>
          </p:nvSpPr>
          <p:spPr>
            <a:xfrm>
              <a:off x="810605" y="962909"/>
              <a:ext cx="6788126" cy="528013"/>
            </a:xfrm>
            <a:custGeom>
              <a:avLst/>
              <a:pathLst>
                <a:path w="6788126" h="528013">
                  <a:moveTo>
                    <a:pt x="0" y="52801"/>
                  </a:moveTo>
                  <a:lnTo>
                    <a:pt x="295135" y="0"/>
                  </a:lnTo>
                  <a:lnTo>
                    <a:pt x="590271" y="52801"/>
                  </a:lnTo>
                  <a:lnTo>
                    <a:pt x="885407" y="0"/>
                  </a:lnTo>
                  <a:lnTo>
                    <a:pt x="1180543" y="52801"/>
                  </a:lnTo>
                  <a:lnTo>
                    <a:pt x="1475679" y="105602"/>
                  </a:lnTo>
                  <a:lnTo>
                    <a:pt x="1770815" y="0"/>
                  </a:lnTo>
                  <a:lnTo>
                    <a:pt x="2065951" y="52801"/>
                  </a:lnTo>
                  <a:lnTo>
                    <a:pt x="2361087" y="0"/>
                  </a:lnTo>
                  <a:lnTo>
                    <a:pt x="2656223" y="52801"/>
                  </a:lnTo>
                  <a:lnTo>
                    <a:pt x="2951359" y="52801"/>
                  </a:lnTo>
                  <a:lnTo>
                    <a:pt x="3246495" y="0"/>
                  </a:lnTo>
                  <a:lnTo>
                    <a:pt x="3541631" y="0"/>
                  </a:lnTo>
                  <a:lnTo>
                    <a:pt x="3836766" y="105602"/>
                  </a:lnTo>
                  <a:lnTo>
                    <a:pt x="4131902" y="52801"/>
                  </a:lnTo>
                  <a:lnTo>
                    <a:pt x="4427038" y="52801"/>
                  </a:lnTo>
                  <a:lnTo>
                    <a:pt x="4722174" y="105602"/>
                  </a:lnTo>
                  <a:lnTo>
                    <a:pt x="5017310" y="316808"/>
                  </a:lnTo>
                  <a:lnTo>
                    <a:pt x="5312446" y="158404"/>
                  </a:lnTo>
                  <a:lnTo>
                    <a:pt x="5607582" y="369609"/>
                  </a:lnTo>
                  <a:lnTo>
                    <a:pt x="5902718" y="422410"/>
                  </a:lnTo>
                  <a:lnTo>
                    <a:pt x="6197854" y="475212"/>
                  </a:lnTo>
                  <a:lnTo>
                    <a:pt x="6492990" y="528013"/>
                  </a:lnTo>
                  <a:lnTo>
                    <a:pt x="6788126" y="475212"/>
                  </a:lnTo>
                </a:path>
              </a:pathLst>
            </a:custGeom>
            <a:ln w="27101" cap="flat">
              <a:solidFill>
                <a:srgbClr val="FF7F00">
                  <a:alpha val="100000"/>
                </a:srgbClr>
              </a:solidFill>
              <a:prstDash val="solid"/>
              <a:round/>
            </a:ln>
          </p:spPr>
          <p:txBody>
            <a:bodyPr/>
            <a:lstStyle/>
            <a:p/>
          </p:txBody>
        </p:sp>
        <p:sp>
          <p:nvSpPr>
            <p:cNvPr id="66" name="pl66"/>
            <p:cNvSpPr/>
            <p:nvPr/>
          </p:nvSpPr>
          <p:spPr>
            <a:xfrm>
              <a:off x="810605" y="1490923"/>
              <a:ext cx="6788126" cy="1267232"/>
            </a:xfrm>
            <a:custGeom>
              <a:avLst/>
              <a:pathLst>
                <a:path w="6788126" h="1267232">
                  <a:moveTo>
                    <a:pt x="0" y="1003225"/>
                  </a:moveTo>
                  <a:lnTo>
                    <a:pt x="295135" y="950424"/>
                  </a:lnTo>
                  <a:lnTo>
                    <a:pt x="590271" y="1108828"/>
                  </a:lnTo>
                  <a:lnTo>
                    <a:pt x="885407" y="1214430"/>
                  </a:lnTo>
                  <a:lnTo>
                    <a:pt x="1180543" y="1108828"/>
                  </a:lnTo>
                  <a:lnTo>
                    <a:pt x="1475679" y="1161629"/>
                  </a:lnTo>
                  <a:lnTo>
                    <a:pt x="1770815" y="1214430"/>
                  </a:lnTo>
                  <a:lnTo>
                    <a:pt x="2065951" y="1267232"/>
                  </a:lnTo>
                  <a:lnTo>
                    <a:pt x="2361087" y="1161629"/>
                  </a:lnTo>
                  <a:lnTo>
                    <a:pt x="2656223" y="950424"/>
                  </a:lnTo>
                  <a:lnTo>
                    <a:pt x="2951359" y="897622"/>
                  </a:lnTo>
                  <a:lnTo>
                    <a:pt x="3246495" y="633616"/>
                  </a:lnTo>
                  <a:lnTo>
                    <a:pt x="3541631" y="580814"/>
                  </a:lnTo>
                  <a:lnTo>
                    <a:pt x="3836766" y="739218"/>
                  </a:lnTo>
                  <a:lnTo>
                    <a:pt x="4131902" y="316808"/>
                  </a:lnTo>
                  <a:lnTo>
                    <a:pt x="4427038" y="316808"/>
                  </a:lnTo>
                  <a:lnTo>
                    <a:pt x="4722174" y="211205"/>
                  </a:lnTo>
                  <a:lnTo>
                    <a:pt x="5017310" y="475212"/>
                  </a:lnTo>
                  <a:lnTo>
                    <a:pt x="5312446" y="0"/>
                  </a:lnTo>
                  <a:lnTo>
                    <a:pt x="5607582" y="633616"/>
                  </a:lnTo>
                  <a:lnTo>
                    <a:pt x="5902718" y="580814"/>
                  </a:lnTo>
                  <a:lnTo>
                    <a:pt x="6197854" y="369609"/>
                  </a:lnTo>
                  <a:lnTo>
                    <a:pt x="6492990" y="422410"/>
                  </a:lnTo>
                  <a:lnTo>
                    <a:pt x="6788126" y="475212"/>
                  </a:lnTo>
                </a:path>
              </a:pathLst>
            </a:custGeom>
            <a:ln w="27101" cap="flat">
              <a:solidFill>
                <a:srgbClr val="FFC20E">
                  <a:alpha val="100000"/>
                </a:srgbClr>
              </a:solidFill>
              <a:prstDash val="solid"/>
              <a:round/>
            </a:ln>
          </p:spPr>
          <p:txBody>
            <a:bodyPr/>
            <a:lstStyle/>
            <a:p/>
          </p:txBody>
        </p:sp>
        <p:sp>
          <p:nvSpPr>
            <p:cNvPr id="67" name="pl67"/>
            <p:cNvSpPr/>
            <p:nvPr/>
          </p:nvSpPr>
          <p:spPr>
            <a:xfrm>
              <a:off x="3171692" y="1438121"/>
              <a:ext cx="4427038" cy="2956875"/>
            </a:xfrm>
            <a:custGeom>
              <a:avLst/>
              <a:pathLst>
                <a:path w="4427038" h="2956875">
                  <a:moveTo>
                    <a:pt x="0" y="2956875"/>
                  </a:moveTo>
                  <a:lnTo>
                    <a:pt x="295135" y="2692868"/>
                  </a:lnTo>
                  <a:lnTo>
                    <a:pt x="590271" y="1795245"/>
                  </a:lnTo>
                  <a:lnTo>
                    <a:pt x="885407" y="844821"/>
                  </a:lnTo>
                  <a:lnTo>
                    <a:pt x="1180543" y="422410"/>
                  </a:lnTo>
                  <a:lnTo>
                    <a:pt x="1475679" y="264006"/>
                  </a:lnTo>
                  <a:lnTo>
                    <a:pt x="1770815" y="105602"/>
                  </a:lnTo>
                  <a:lnTo>
                    <a:pt x="2065951" y="0"/>
                  </a:lnTo>
                  <a:lnTo>
                    <a:pt x="2361087" y="105602"/>
                  </a:lnTo>
                  <a:lnTo>
                    <a:pt x="2656223" y="158404"/>
                  </a:lnTo>
                  <a:lnTo>
                    <a:pt x="2951359" y="158404"/>
                  </a:lnTo>
                  <a:lnTo>
                    <a:pt x="3246495" y="211205"/>
                  </a:lnTo>
                  <a:lnTo>
                    <a:pt x="3541631" y="475212"/>
                  </a:lnTo>
                  <a:lnTo>
                    <a:pt x="3836766" y="528013"/>
                  </a:lnTo>
                  <a:lnTo>
                    <a:pt x="4131902" y="475212"/>
                  </a:lnTo>
                  <a:lnTo>
                    <a:pt x="4427038" y="475212"/>
                  </a:lnTo>
                </a:path>
              </a:pathLst>
            </a:custGeom>
            <a:ln w="27101" cap="flat">
              <a:solidFill>
                <a:srgbClr val="008B00">
                  <a:alpha val="100000"/>
                </a:srgbClr>
              </a:solidFill>
              <a:prstDash val="solid"/>
              <a:round/>
            </a:ln>
          </p:spPr>
          <p:txBody>
            <a:bodyPr/>
            <a:lstStyle/>
            <a:p/>
          </p:txBody>
        </p:sp>
        <p:sp>
          <p:nvSpPr>
            <p:cNvPr id="68" name="pl68"/>
            <p:cNvSpPr/>
            <p:nvPr/>
          </p:nvSpPr>
          <p:spPr>
            <a:xfrm>
              <a:off x="810605" y="962909"/>
              <a:ext cx="6788126" cy="739218"/>
            </a:xfrm>
            <a:custGeom>
              <a:avLst/>
              <a:pathLst>
                <a:path w="6788126" h="739218">
                  <a:moveTo>
                    <a:pt x="0" y="158404"/>
                  </a:moveTo>
                  <a:lnTo>
                    <a:pt x="295135" y="158404"/>
                  </a:lnTo>
                  <a:lnTo>
                    <a:pt x="590271" y="105602"/>
                  </a:lnTo>
                  <a:lnTo>
                    <a:pt x="885407" y="52801"/>
                  </a:lnTo>
                  <a:lnTo>
                    <a:pt x="1180543" y="105602"/>
                  </a:lnTo>
                  <a:lnTo>
                    <a:pt x="1475679" y="105602"/>
                  </a:lnTo>
                  <a:lnTo>
                    <a:pt x="1770815" y="0"/>
                  </a:lnTo>
                  <a:lnTo>
                    <a:pt x="2065951" y="52801"/>
                  </a:lnTo>
                  <a:lnTo>
                    <a:pt x="2361087" y="0"/>
                  </a:lnTo>
                  <a:lnTo>
                    <a:pt x="2656223" y="52801"/>
                  </a:lnTo>
                  <a:lnTo>
                    <a:pt x="2951359" y="52801"/>
                  </a:lnTo>
                  <a:lnTo>
                    <a:pt x="3246495" y="52801"/>
                  </a:lnTo>
                  <a:lnTo>
                    <a:pt x="3541631" y="52801"/>
                  </a:lnTo>
                  <a:lnTo>
                    <a:pt x="3836766" y="211205"/>
                  </a:lnTo>
                  <a:lnTo>
                    <a:pt x="4131902" y="211205"/>
                  </a:lnTo>
                  <a:lnTo>
                    <a:pt x="4427038" y="158404"/>
                  </a:lnTo>
                  <a:lnTo>
                    <a:pt x="4722174" y="369609"/>
                  </a:lnTo>
                  <a:lnTo>
                    <a:pt x="5017310" y="369609"/>
                  </a:lnTo>
                  <a:lnTo>
                    <a:pt x="5312446" y="369609"/>
                  </a:lnTo>
                  <a:lnTo>
                    <a:pt x="5607582" y="369609"/>
                  </a:lnTo>
                  <a:lnTo>
                    <a:pt x="5902718" y="739218"/>
                  </a:lnTo>
                  <a:lnTo>
                    <a:pt x="6197854" y="739218"/>
                  </a:lnTo>
                  <a:lnTo>
                    <a:pt x="6492990" y="633616"/>
                  </a:lnTo>
                  <a:lnTo>
                    <a:pt x="6788126" y="475212"/>
                  </a:lnTo>
                </a:path>
              </a:pathLst>
            </a:custGeom>
            <a:ln w="27101" cap="flat">
              <a:solidFill>
                <a:srgbClr val="9A32CD">
                  <a:alpha val="100000"/>
                </a:srgbClr>
              </a:solidFill>
              <a:prstDash val="solid"/>
              <a:round/>
            </a:ln>
          </p:spPr>
          <p:txBody>
            <a:bodyPr/>
            <a:lstStyle/>
            <a:p/>
          </p:txBody>
        </p:sp>
        <p:sp>
          <p:nvSpPr>
            <p:cNvPr id="69" name="pl69"/>
            <p:cNvSpPr/>
            <p:nvPr/>
          </p:nvSpPr>
          <p:spPr>
            <a:xfrm>
              <a:off x="2581420" y="1913333"/>
              <a:ext cx="5017310" cy="3432087"/>
            </a:xfrm>
            <a:custGeom>
              <a:avLst/>
              <a:pathLst>
                <a:path w="5017310" h="3432087">
                  <a:moveTo>
                    <a:pt x="0" y="3432087"/>
                  </a:moveTo>
                  <a:lnTo>
                    <a:pt x="295135" y="3062478"/>
                  </a:lnTo>
                  <a:lnTo>
                    <a:pt x="590271" y="2481663"/>
                  </a:lnTo>
                  <a:lnTo>
                    <a:pt x="885407" y="1108828"/>
                  </a:lnTo>
                  <a:lnTo>
                    <a:pt x="1180543" y="686417"/>
                  </a:lnTo>
                  <a:lnTo>
                    <a:pt x="1475679" y="369609"/>
                  </a:lnTo>
                  <a:lnTo>
                    <a:pt x="1770815" y="264006"/>
                  </a:lnTo>
                  <a:lnTo>
                    <a:pt x="2065951" y="264006"/>
                  </a:lnTo>
                  <a:lnTo>
                    <a:pt x="2361087" y="211205"/>
                  </a:lnTo>
                  <a:lnTo>
                    <a:pt x="2656223" y="0"/>
                  </a:lnTo>
                  <a:lnTo>
                    <a:pt x="2951359" y="158404"/>
                  </a:lnTo>
                  <a:lnTo>
                    <a:pt x="3246495" y="316808"/>
                  </a:lnTo>
                  <a:lnTo>
                    <a:pt x="3541631" y="158404"/>
                  </a:lnTo>
                  <a:lnTo>
                    <a:pt x="3836766" y="105602"/>
                  </a:lnTo>
                  <a:lnTo>
                    <a:pt x="4131902" y="264006"/>
                  </a:lnTo>
                  <a:lnTo>
                    <a:pt x="4427038" y="316808"/>
                  </a:lnTo>
                  <a:lnTo>
                    <a:pt x="4722174" y="105602"/>
                  </a:lnTo>
                  <a:lnTo>
                    <a:pt x="5017310" y="52801"/>
                  </a:lnTo>
                </a:path>
              </a:pathLst>
            </a:custGeom>
            <a:ln w="27101" cap="flat">
              <a:solidFill>
                <a:srgbClr val="836FFF">
                  <a:alpha val="100000"/>
                </a:srgbClr>
              </a:solidFill>
              <a:prstDash val="solid"/>
              <a:round/>
            </a:ln>
          </p:spPr>
          <p:txBody>
            <a:bodyPr/>
            <a:lstStyle/>
            <a:p/>
          </p:txBody>
        </p:sp>
        <p:sp>
          <p:nvSpPr>
            <p:cNvPr id="70" name="pl70"/>
            <p:cNvSpPr/>
            <p:nvPr/>
          </p:nvSpPr>
          <p:spPr>
            <a:xfrm>
              <a:off x="810605" y="962909"/>
              <a:ext cx="6788126" cy="528013"/>
            </a:xfrm>
            <a:custGeom>
              <a:avLst/>
              <a:pathLst>
                <a:path w="6788126" h="528013">
                  <a:moveTo>
                    <a:pt x="0" y="475212"/>
                  </a:moveTo>
                  <a:lnTo>
                    <a:pt x="295135" y="316808"/>
                  </a:lnTo>
                  <a:lnTo>
                    <a:pt x="590271" y="369609"/>
                  </a:lnTo>
                  <a:lnTo>
                    <a:pt x="885407" y="105602"/>
                  </a:lnTo>
                  <a:lnTo>
                    <a:pt x="1180543" y="105602"/>
                  </a:lnTo>
                  <a:lnTo>
                    <a:pt x="1475679" y="105602"/>
                  </a:lnTo>
                  <a:lnTo>
                    <a:pt x="1770815" y="52801"/>
                  </a:lnTo>
                  <a:lnTo>
                    <a:pt x="2065951" y="105602"/>
                  </a:lnTo>
                  <a:lnTo>
                    <a:pt x="2361087" y="0"/>
                  </a:lnTo>
                  <a:lnTo>
                    <a:pt x="2656223" y="52801"/>
                  </a:lnTo>
                  <a:lnTo>
                    <a:pt x="2951359" y="52801"/>
                  </a:lnTo>
                  <a:lnTo>
                    <a:pt x="3246495" y="0"/>
                  </a:lnTo>
                  <a:lnTo>
                    <a:pt x="3541631" y="0"/>
                  </a:lnTo>
                  <a:lnTo>
                    <a:pt x="3836766" y="105602"/>
                  </a:lnTo>
                  <a:lnTo>
                    <a:pt x="4131902" y="52801"/>
                  </a:lnTo>
                  <a:lnTo>
                    <a:pt x="4427038" y="52801"/>
                  </a:lnTo>
                  <a:lnTo>
                    <a:pt x="4722174" y="105602"/>
                  </a:lnTo>
                  <a:lnTo>
                    <a:pt x="5017310" y="316808"/>
                  </a:lnTo>
                  <a:lnTo>
                    <a:pt x="5312446" y="158404"/>
                  </a:lnTo>
                  <a:lnTo>
                    <a:pt x="5607582" y="369609"/>
                  </a:lnTo>
                  <a:lnTo>
                    <a:pt x="5902718" y="422410"/>
                  </a:lnTo>
                  <a:lnTo>
                    <a:pt x="6197854" y="475212"/>
                  </a:lnTo>
                  <a:lnTo>
                    <a:pt x="6492990" y="528013"/>
                  </a:lnTo>
                  <a:lnTo>
                    <a:pt x="6788126" y="475212"/>
                  </a:lnTo>
                </a:path>
              </a:pathLst>
            </a:custGeom>
            <a:ln w="27101" cap="flat">
              <a:solidFill>
                <a:srgbClr val="FB9A99">
                  <a:alpha val="100000"/>
                </a:srgbClr>
              </a:solidFill>
              <a:prstDash val="solid"/>
              <a:round/>
            </a:ln>
          </p:spPr>
          <p:txBody>
            <a:bodyPr/>
            <a:lstStyle/>
            <a:p/>
          </p:txBody>
        </p:sp>
        <p:sp>
          <p:nvSpPr>
            <p:cNvPr id="71" name="pl71"/>
            <p:cNvSpPr/>
            <p:nvPr/>
          </p:nvSpPr>
          <p:spPr>
            <a:xfrm>
              <a:off x="810605" y="1490923"/>
              <a:ext cx="6788126" cy="1372834"/>
            </a:xfrm>
            <a:custGeom>
              <a:avLst/>
              <a:pathLst>
                <a:path w="6788126" h="1372834">
                  <a:moveTo>
                    <a:pt x="0" y="1372834"/>
                  </a:moveTo>
                  <a:lnTo>
                    <a:pt x="295135" y="1320033"/>
                  </a:lnTo>
                  <a:lnTo>
                    <a:pt x="590271" y="1320033"/>
                  </a:lnTo>
                  <a:lnTo>
                    <a:pt x="885407" y="1214430"/>
                  </a:lnTo>
                  <a:lnTo>
                    <a:pt x="1180543" y="1214430"/>
                  </a:lnTo>
                  <a:lnTo>
                    <a:pt x="1475679" y="1161629"/>
                  </a:lnTo>
                  <a:lnTo>
                    <a:pt x="1770815" y="1108828"/>
                  </a:lnTo>
                  <a:lnTo>
                    <a:pt x="2065951" y="1108828"/>
                  </a:lnTo>
                  <a:lnTo>
                    <a:pt x="2361087" y="950424"/>
                  </a:lnTo>
                  <a:lnTo>
                    <a:pt x="2656223" y="792020"/>
                  </a:lnTo>
                  <a:lnTo>
                    <a:pt x="2951359" y="686417"/>
                  </a:lnTo>
                  <a:lnTo>
                    <a:pt x="3246495" y="528013"/>
                  </a:lnTo>
                  <a:lnTo>
                    <a:pt x="3541631" y="422410"/>
                  </a:lnTo>
                  <a:lnTo>
                    <a:pt x="3836766" y="475212"/>
                  </a:lnTo>
                  <a:lnTo>
                    <a:pt x="4131902" y="369609"/>
                  </a:lnTo>
                  <a:lnTo>
                    <a:pt x="4427038" y="52801"/>
                  </a:lnTo>
                  <a:lnTo>
                    <a:pt x="4722174" y="0"/>
                  </a:lnTo>
                  <a:lnTo>
                    <a:pt x="5017310" y="105602"/>
                  </a:lnTo>
                  <a:lnTo>
                    <a:pt x="5312446" y="52801"/>
                  </a:lnTo>
                  <a:lnTo>
                    <a:pt x="5607582" y="211205"/>
                  </a:lnTo>
                  <a:lnTo>
                    <a:pt x="5902718" y="369609"/>
                  </a:lnTo>
                  <a:lnTo>
                    <a:pt x="6197854" y="422410"/>
                  </a:lnTo>
                  <a:lnTo>
                    <a:pt x="6492990" y="264006"/>
                  </a:lnTo>
                  <a:lnTo>
                    <a:pt x="6788126" y="158404"/>
                  </a:lnTo>
                </a:path>
              </a:pathLst>
            </a:custGeom>
            <a:ln w="27101" cap="flat">
              <a:solidFill>
                <a:srgbClr val="002759">
                  <a:alpha val="100000"/>
                </a:srgbClr>
              </a:solidFill>
              <a:prstDash val="solid"/>
              <a:round/>
            </a:ln>
          </p:spPr>
          <p:txBody>
            <a:bodyPr/>
            <a:lstStyle/>
            <a:p/>
          </p:txBody>
        </p:sp>
        <p:sp>
          <p:nvSpPr>
            <p:cNvPr id="72" name="pt72"/>
            <p:cNvSpPr/>
            <p:nvPr/>
          </p:nvSpPr>
          <p:spPr>
            <a:xfrm>
              <a:off x="785779" y="283893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268052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268052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26277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215251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199411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18885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194130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183570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151889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146609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157169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151889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1677302"/>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183570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188850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1730103"/>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162450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08951" y="924727"/>
              <a:ext cx="485484" cy="451096"/>
            </a:xfrm>
            <a:custGeom>
              <a:avLst/>
              <a:pathLst>
                <a:path w="485484" h="451096">
                  <a:moveTo>
                    <a:pt x="485484" y="0"/>
                  </a:moveTo>
                  <a:lnTo>
                    <a:pt x="0" y="451096"/>
                  </a:lnTo>
                </a:path>
              </a:pathLst>
            </a:custGeom>
            <a:ln w="27101" cap="rnd">
              <a:solidFill>
                <a:srgbClr val="1C86EE">
                  <a:alpha val="100000"/>
                </a:srgbClr>
              </a:solidFill>
              <a:prstDash val="dot"/>
              <a:round/>
            </a:ln>
          </p:spPr>
          <p:txBody>
            <a:bodyPr/>
            <a:lstStyle/>
            <a:p/>
          </p:txBody>
        </p:sp>
        <p:sp>
          <p:nvSpPr>
            <p:cNvPr id="97" name="pl97"/>
            <p:cNvSpPr/>
            <p:nvPr/>
          </p:nvSpPr>
          <p:spPr>
            <a:xfrm>
              <a:off x="7614848" y="1104450"/>
              <a:ext cx="1021112" cy="328486"/>
            </a:xfrm>
            <a:custGeom>
              <a:avLst/>
              <a:pathLst>
                <a:path w="1021112" h="328486">
                  <a:moveTo>
                    <a:pt x="1021112" y="0"/>
                  </a:moveTo>
                  <a:lnTo>
                    <a:pt x="0" y="328486"/>
                  </a:lnTo>
                </a:path>
              </a:pathLst>
            </a:custGeom>
            <a:ln w="27101" cap="rnd">
              <a:solidFill>
                <a:srgbClr val="80BD41">
                  <a:alpha val="100000"/>
                </a:srgbClr>
              </a:solidFill>
              <a:prstDash val="dot"/>
              <a:round/>
            </a:ln>
          </p:spPr>
          <p:txBody>
            <a:bodyPr/>
            <a:lstStyle/>
            <a:p/>
          </p:txBody>
        </p:sp>
        <p:sp>
          <p:nvSpPr>
            <p:cNvPr id="98" name="pl98"/>
            <p:cNvSpPr/>
            <p:nvPr/>
          </p:nvSpPr>
          <p:spPr>
            <a:xfrm>
              <a:off x="7616686" y="1361802"/>
              <a:ext cx="1157904" cy="75154"/>
            </a:xfrm>
            <a:custGeom>
              <a:avLst/>
              <a:pathLst>
                <a:path w="1157904" h="75154">
                  <a:moveTo>
                    <a:pt x="1157904" y="0"/>
                  </a:moveTo>
                  <a:lnTo>
                    <a:pt x="0" y="75154"/>
                  </a:lnTo>
                </a:path>
              </a:pathLst>
            </a:custGeom>
            <a:ln w="27101" cap="rnd">
              <a:solidFill>
                <a:srgbClr val="EE00EE">
                  <a:alpha val="100000"/>
                </a:srgbClr>
              </a:solidFill>
              <a:prstDash val="dot"/>
              <a:round/>
            </a:ln>
          </p:spPr>
          <p:txBody>
            <a:bodyPr/>
            <a:lstStyle/>
            <a:p/>
          </p:txBody>
        </p:sp>
        <p:sp>
          <p:nvSpPr>
            <p:cNvPr id="99" name="pl99"/>
            <p:cNvSpPr/>
            <p:nvPr/>
          </p:nvSpPr>
          <p:spPr>
            <a:xfrm>
              <a:off x="7614240" y="3028054"/>
              <a:ext cx="1100113" cy="417993"/>
            </a:xfrm>
            <a:custGeom>
              <a:avLst/>
              <a:pathLst>
                <a:path w="1100113" h="417993">
                  <a:moveTo>
                    <a:pt x="1100113" y="417993"/>
                  </a:moveTo>
                  <a:lnTo>
                    <a:pt x="0" y="0"/>
                  </a:lnTo>
                </a:path>
              </a:pathLst>
            </a:custGeom>
            <a:ln w="27101" cap="rnd">
              <a:solidFill>
                <a:srgbClr val="6A3D9A">
                  <a:alpha val="100000"/>
                </a:srgbClr>
              </a:solidFill>
              <a:prstDash val="dot"/>
              <a:round/>
            </a:ln>
          </p:spPr>
          <p:txBody>
            <a:bodyPr/>
            <a:lstStyle/>
            <a:p/>
          </p:txBody>
        </p:sp>
        <p:sp>
          <p:nvSpPr>
            <p:cNvPr id="100" name="pl100"/>
            <p:cNvSpPr/>
            <p:nvPr/>
          </p:nvSpPr>
          <p:spPr>
            <a:xfrm>
              <a:off x="7611478" y="1499079"/>
              <a:ext cx="1277464" cy="817449"/>
            </a:xfrm>
            <a:custGeom>
              <a:avLst/>
              <a:pathLst>
                <a:path w="1277464" h="817449">
                  <a:moveTo>
                    <a:pt x="1277464" y="817449"/>
                  </a:moveTo>
                  <a:lnTo>
                    <a:pt x="0" y="0"/>
                  </a:lnTo>
                </a:path>
              </a:pathLst>
            </a:custGeom>
            <a:ln w="27101" cap="rnd">
              <a:solidFill>
                <a:srgbClr val="E31A1C">
                  <a:alpha val="100000"/>
                </a:srgbClr>
              </a:solidFill>
              <a:prstDash val="dot"/>
              <a:round/>
            </a:ln>
          </p:spPr>
          <p:txBody>
            <a:bodyPr/>
            <a:lstStyle/>
            <a:p/>
          </p:txBody>
        </p:sp>
        <p:sp>
          <p:nvSpPr>
            <p:cNvPr id="101" name="pl101"/>
            <p:cNvSpPr/>
            <p:nvPr/>
          </p:nvSpPr>
          <p:spPr>
            <a:xfrm>
              <a:off x="7616030" y="1441406"/>
              <a:ext cx="917560" cy="174213"/>
            </a:xfrm>
            <a:custGeom>
              <a:avLst/>
              <a:pathLst>
                <a:path w="917560" h="174213">
                  <a:moveTo>
                    <a:pt x="917560" y="174213"/>
                  </a:moveTo>
                  <a:lnTo>
                    <a:pt x="0" y="0"/>
                  </a:lnTo>
                </a:path>
              </a:pathLst>
            </a:custGeom>
            <a:ln w="27101" cap="rnd">
              <a:solidFill>
                <a:srgbClr val="FF7F00">
                  <a:alpha val="100000"/>
                </a:srgbClr>
              </a:solidFill>
              <a:prstDash val="dot"/>
              <a:round/>
            </a:ln>
          </p:spPr>
          <p:txBody>
            <a:bodyPr/>
            <a:lstStyle/>
            <a:p/>
          </p:txBody>
        </p:sp>
        <p:sp>
          <p:nvSpPr>
            <p:cNvPr id="102" name="pl102"/>
            <p:cNvSpPr/>
            <p:nvPr/>
          </p:nvSpPr>
          <p:spPr>
            <a:xfrm>
              <a:off x="7604035" y="1977148"/>
              <a:ext cx="453377" cy="941411"/>
            </a:xfrm>
            <a:custGeom>
              <a:avLst/>
              <a:pathLst>
                <a:path w="453377" h="941411">
                  <a:moveTo>
                    <a:pt x="453377" y="941411"/>
                  </a:moveTo>
                  <a:lnTo>
                    <a:pt x="0" y="0"/>
                  </a:lnTo>
                </a:path>
              </a:pathLst>
            </a:custGeom>
            <a:ln w="27101" cap="rnd">
              <a:solidFill>
                <a:srgbClr val="FFC20E">
                  <a:alpha val="100000"/>
                </a:srgbClr>
              </a:solidFill>
              <a:prstDash val="dot"/>
              <a:round/>
            </a:ln>
          </p:spPr>
          <p:txBody>
            <a:bodyPr/>
            <a:lstStyle/>
            <a:p/>
          </p:txBody>
        </p:sp>
        <p:sp>
          <p:nvSpPr>
            <p:cNvPr id="103" name="pl103"/>
            <p:cNvSpPr/>
            <p:nvPr/>
          </p:nvSpPr>
          <p:spPr>
            <a:xfrm>
              <a:off x="7610014" y="1922326"/>
              <a:ext cx="923470" cy="736019"/>
            </a:xfrm>
            <a:custGeom>
              <a:avLst/>
              <a:pathLst>
                <a:path w="923470" h="736019">
                  <a:moveTo>
                    <a:pt x="923470" y="736019"/>
                  </a:moveTo>
                  <a:lnTo>
                    <a:pt x="0" y="0"/>
                  </a:lnTo>
                </a:path>
              </a:pathLst>
            </a:custGeom>
            <a:ln w="27101" cap="rnd">
              <a:solidFill>
                <a:srgbClr val="008B00">
                  <a:alpha val="100000"/>
                </a:srgbClr>
              </a:solidFill>
              <a:prstDash val="dot"/>
              <a:round/>
            </a:ln>
          </p:spPr>
          <p:txBody>
            <a:bodyPr/>
            <a:lstStyle/>
            <a:p/>
          </p:txBody>
        </p:sp>
        <p:sp>
          <p:nvSpPr>
            <p:cNvPr id="104" name="pl104"/>
            <p:cNvSpPr/>
            <p:nvPr/>
          </p:nvSpPr>
          <p:spPr>
            <a:xfrm>
              <a:off x="7614031" y="1444232"/>
              <a:ext cx="1082166" cy="432235"/>
            </a:xfrm>
            <a:custGeom>
              <a:avLst/>
              <a:pathLst>
                <a:path w="1082166" h="432235">
                  <a:moveTo>
                    <a:pt x="1082166" y="432235"/>
                  </a:moveTo>
                  <a:lnTo>
                    <a:pt x="0" y="0"/>
                  </a:lnTo>
                </a:path>
              </a:pathLst>
            </a:custGeom>
            <a:ln w="27101" cap="rnd">
              <a:solidFill>
                <a:srgbClr val="9A32CD">
                  <a:alpha val="100000"/>
                </a:srgbClr>
              </a:solidFill>
              <a:prstDash val="dot"/>
              <a:round/>
            </a:ln>
          </p:spPr>
          <p:txBody>
            <a:bodyPr/>
            <a:lstStyle/>
            <a:p/>
          </p:txBody>
        </p:sp>
        <p:sp>
          <p:nvSpPr>
            <p:cNvPr id="105" name="pl105"/>
            <p:cNvSpPr/>
            <p:nvPr/>
          </p:nvSpPr>
          <p:spPr>
            <a:xfrm>
              <a:off x="7610743" y="1446720"/>
              <a:ext cx="958893" cy="686441"/>
            </a:xfrm>
            <a:custGeom>
              <a:avLst/>
              <a:pathLst>
                <a:path w="958893" h="686441">
                  <a:moveTo>
                    <a:pt x="958893" y="686441"/>
                  </a:moveTo>
                  <a:lnTo>
                    <a:pt x="0" y="0"/>
                  </a:lnTo>
                </a:path>
              </a:pathLst>
            </a:custGeom>
            <a:ln w="27101" cap="rnd">
              <a:solidFill>
                <a:srgbClr val="FB9A99">
                  <a:alpha val="100000"/>
                </a:srgbClr>
              </a:solidFill>
              <a:prstDash val="dot"/>
              <a:round/>
            </a:ln>
          </p:spPr>
          <p:txBody>
            <a:bodyPr/>
            <a:lstStyle/>
            <a:p/>
          </p:txBody>
        </p:sp>
        <p:sp>
          <p:nvSpPr>
            <p:cNvPr id="106" name="pl106"/>
            <p:cNvSpPr/>
            <p:nvPr/>
          </p:nvSpPr>
          <p:spPr>
            <a:xfrm>
              <a:off x="7609172" y="1975533"/>
              <a:ext cx="1252791" cy="1127679"/>
            </a:xfrm>
            <a:custGeom>
              <a:avLst/>
              <a:pathLst>
                <a:path w="1252791" h="1127679">
                  <a:moveTo>
                    <a:pt x="1252791" y="1127679"/>
                  </a:moveTo>
                  <a:lnTo>
                    <a:pt x="0" y="0"/>
                  </a:lnTo>
                </a:path>
              </a:pathLst>
            </a:custGeom>
            <a:ln w="27101" cap="rnd">
              <a:solidFill>
                <a:srgbClr val="836FFF">
                  <a:alpha val="100000"/>
                </a:srgbClr>
              </a:solidFill>
              <a:prstDash val="dot"/>
              <a:round/>
            </a:ln>
          </p:spPr>
          <p:txBody>
            <a:bodyPr/>
            <a:lstStyle/>
            <a:p/>
          </p:txBody>
        </p:sp>
        <p:sp>
          <p:nvSpPr>
            <p:cNvPr id="107" name="pl107"/>
            <p:cNvSpPr/>
            <p:nvPr/>
          </p:nvSpPr>
          <p:spPr>
            <a:xfrm>
              <a:off x="7611527" y="1657452"/>
              <a:ext cx="319325" cy="202772"/>
            </a:xfrm>
            <a:custGeom>
              <a:avLst/>
              <a:pathLst>
                <a:path w="319325" h="202772">
                  <a:moveTo>
                    <a:pt x="319325" y="202772"/>
                  </a:moveTo>
                  <a:lnTo>
                    <a:pt x="0" y="0"/>
                  </a:lnTo>
                </a:path>
              </a:pathLst>
            </a:custGeom>
            <a:ln w="27101" cap="rnd">
              <a:solidFill>
                <a:srgbClr val="002759">
                  <a:alpha val="100000"/>
                </a:srgbClr>
              </a:solidFill>
              <a:prstDash val="dot"/>
              <a:round/>
            </a:ln>
          </p:spPr>
          <p:txBody>
            <a:bodyPr/>
            <a:lstStyle/>
            <a:p/>
          </p:txBody>
        </p:sp>
        <p:sp>
          <p:nvSpPr>
            <p:cNvPr id="108" name="pg108"/>
            <p:cNvSpPr/>
            <p:nvPr/>
          </p:nvSpPr>
          <p:spPr>
            <a:xfrm>
              <a:off x="7464699" y="755689"/>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9" name="tx109"/>
            <p:cNvSpPr/>
            <p:nvPr/>
          </p:nvSpPr>
          <p:spPr>
            <a:xfrm>
              <a:off x="7487559" y="779865"/>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10" name="pg110"/>
            <p:cNvSpPr/>
            <p:nvPr/>
          </p:nvSpPr>
          <p:spPr>
            <a:xfrm>
              <a:off x="8567381" y="1016022"/>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1" name="tx111"/>
            <p:cNvSpPr/>
            <p:nvPr/>
          </p:nvSpPr>
          <p:spPr>
            <a:xfrm>
              <a:off x="8590241" y="1040198"/>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2" name="pg112"/>
            <p:cNvSpPr/>
            <p:nvPr/>
          </p:nvSpPr>
          <p:spPr>
            <a:xfrm>
              <a:off x="8706010" y="1276885"/>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3" name="tx113"/>
            <p:cNvSpPr/>
            <p:nvPr/>
          </p:nvSpPr>
          <p:spPr>
            <a:xfrm>
              <a:off x="8728870" y="1321335"/>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4" name="pg114"/>
            <p:cNvSpPr/>
            <p:nvPr/>
          </p:nvSpPr>
          <p:spPr>
            <a:xfrm>
              <a:off x="8645773" y="3365618"/>
              <a:ext cx="314337" cy="169038"/>
            </a:xfrm>
            <a:custGeom>
              <a:avLst/>
              <a:pathLst>
                <a:path w="314337" h="169038">
                  <a:moveTo>
                    <a:pt x="27431" y="169038"/>
                  </a:moveTo>
                  <a:lnTo>
                    <a:pt x="286905" y="169038"/>
                  </a:lnTo>
                  <a:lnTo>
                    <a:pt x="285800" y="169016"/>
                  </a:lnTo>
                  <a:lnTo>
                    <a:pt x="290211" y="168838"/>
                  </a:lnTo>
                  <a:lnTo>
                    <a:pt x="294537" y="167955"/>
                  </a:lnTo>
                  <a:lnTo>
                    <a:pt x="298665" y="166389"/>
                  </a:lnTo>
                  <a:lnTo>
                    <a:pt x="302488" y="164182"/>
                  </a:lnTo>
                  <a:lnTo>
                    <a:pt x="305908" y="161390"/>
                  </a:lnTo>
                  <a:lnTo>
                    <a:pt x="308835" y="158086"/>
                  </a:lnTo>
                  <a:lnTo>
                    <a:pt x="311195" y="154354"/>
                  </a:lnTo>
                  <a:lnTo>
                    <a:pt x="312925" y="150293"/>
                  </a:lnTo>
                  <a:lnTo>
                    <a:pt x="313981" y="146006"/>
                  </a:lnTo>
                  <a:lnTo>
                    <a:pt x="314337" y="141606"/>
                  </a:lnTo>
                  <a:lnTo>
                    <a:pt x="314337" y="27432"/>
                  </a:lnTo>
                  <a:lnTo>
                    <a:pt x="313981" y="23031"/>
                  </a:lnTo>
                  <a:lnTo>
                    <a:pt x="312925" y="18745"/>
                  </a:lnTo>
                  <a:lnTo>
                    <a:pt x="311195" y="14683"/>
                  </a:lnTo>
                  <a:lnTo>
                    <a:pt x="308835" y="10952"/>
                  </a:lnTo>
                  <a:lnTo>
                    <a:pt x="305908" y="7647"/>
                  </a:lnTo>
                  <a:lnTo>
                    <a:pt x="302488" y="4855"/>
                  </a:lnTo>
                  <a:lnTo>
                    <a:pt x="298665" y="2648"/>
                  </a:lnTo>
                  <a:lnTo>
                    <a:pt x="294537" y="1083"/>
                  </a:lnTo>
                  <a:lnTo>
                    <a:pt x="290211" y="200"/>
                  </a:lnTo>
                  <a:lnTo>
                    <a:pt x="28690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115" name="tx115"/>
            <p:cNvSpPr/>
            <p:nvPr/>
          </p:nvSpPr>
          <p:spPr>
            <a:xfrm>
              <a:off x="8668633" y="3411338"/>
              <a:ext cx="2228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a:t>
              </a:r>
            </a:p>
          </p:txBody>
        </p:sp>
        <p:sp>
          <p:nvSpPr>
            <p:cNvPr id="116" name="pg116"/>
            <p:cNvSpPr/>
            <p:nvPr/>
          </p:nvSpPr>
          <p:spPr>
            <a:xfrm>
              <a:off x="8693942" y="2316529"/>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7" name="tx117"/>
            <p:cNvSpPr/>
            <p:nvPr/>
          </p:nvSpPr>
          <p:spPr>
            <a:xfrm>
              <a:off x="8716802" y="2362249"/>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8" name="pg118"/>
            <p:cNvSpPr/>
            <p:nvPr/>
          </p:nvSpPr>
          <p:spPr>
            <a:xfrm>
              <a:off x="8465010" y="1533672"/>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9" name="tx119"/>
            <p:cNvSpPr/>
            <p:nvPr/>
          </p:nvSpPr>
          <p:spPr>
            <a:xfrm>
              <a:off x="8487870" y="1578122"/>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20" name="pg120"/>
            <p:cNvSpPr/>
            <p:nvPr/>
          </p:nvSpPr>
          <p:spPr>
            <a:xfrm>
              <a:off x="7988833" y="2840824"/>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21" name="tx121"/>
            <p:cNvSpPr/>
            <p:nvPr/>
          </p:nvSpPr>
          <p:spPr>
            <a:xfrm>
              <a:off x="8011693" y="2884956"/>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22" name="pg122"/>
            <p:cNvSpPr/>
            <p:nvPr/>
          </p:nvSpPr>
          <p:spPr>
            <a:xfrm>
              <a:off x="8464904" y="2579521"/>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3" name="tx123"/>
            <p:cNvSpPr/>
            <p:nvPr/>
          </p:nvSpPr>
          <p:spPr>
            <a:xfrm>
              <a:off x="8487764" y="2623971"/>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4" name="pg124"/>
            <p:cNvSpPr/>
            <p:nvPr/>
          </p:nvSpPr>
          <p:spPr>
            <a:xfrm>
              <a:off x="8627618" y="1796220"/>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5" name="tx125"/>
            <p:cNvSpPr/>
            <p:nvPr/>
          </p:nvSpPr>
          <p:spPr>
            <a:xfrm>
              <a:off x="8650478" y="1840670"/>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6" name="pg126"/>
            <p:cNvSpPr/>
            <p:nvPr/>
          </p:nvSpPr>
          <p:spPr>
            <a:xfrm>
              <a:off x="8501057" y="2054200"/>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1"/>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7" name="tx127"/>
            <p:cNvSpPr/>
            <p:nvPr/>
          </p:nvSpPr>
          <p:spPr>
            <a:xfrm>
              <a:off x="8523917" y="2098649"/>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8" name="pg128"/>
            <p:cNvSpPr/>
            <p:nvPr/>
          </p:nvSpPr>
          <p:spPr>
            <a:xfrm>
              <a:off x="8639686" y="3103213"/>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2"/>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9" name="tx129"/>
            <p:cNvSpPr/>
            <p:nvPr/>
          </p:nvSpPr>
          <p:spPr>
            <a:xfrm>
              <a:off x="8662546" y="3147662"/>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30" name="pg130"/>
            <p:cNvSpPr/>
            <p:nvPr/>
          </p:nvSpPr>
          <p:spPr>
            <a:xfrm>
              <a:off x="7862272" y="1790703"/>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1"/>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1" name="tx131"/>
            <p:cNvSpPr/>
            <p:nvPr/>
          </p:nvSpPr>
          <p:spPr>
            <a:xfrm>
              <a:off x="7885132" y="1813556"/>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32" name="pl132"/>
            <p:cNvSpPr/>
            <p:nvPr/>
          </p:nvSpPr>
          <p:spPr>
            <a:xfrm>
              <a:off x="822107" y="2872636"/>
              <a:ext cx="110039" cy="84944"/>
            </a:xfrm>
            <a:custGeom>
              <a:avLst/>
              <a:pathLst>
                <a:path w="110039" h="84944">
                  <a:moveTo>
                    <a:pt x="110039" y="84944"/>
                  </a:moveTo>
                  <a:lnTo>
                    <a:pt x="0" y="0"/>
                  </a:lnTo>
                </a:path>
              </a:pathLst>
            </a:custGeom>
            <a:ln w="13550" cap="rnd">
              <a:solidFill>
                <a:srgbClr val="002759">
                  <a:alpha val="100000"/>
                </a:srgbClr>
              </a:solidFill>
              <a:prstDash val="solid"/>
              <a:round/>
            </a:ln>
          </p:spPr>
          <p:txBody>
            <a:bodyPr/>
            <a:lstStyle/>
            <a:p/>
          </p:txBody>
        </p:sp>
        <p:sp>
          <p:nvSpPr>
            <p:cNvPr id="133" name="pg133"/>
            <p:cNvSpPr/>
            <p:nvPr/>
          </p:nvSpPr>
          <p:spPr>
            <a:xfrm>
              <a:off x="849536" y="295758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4" name="tx134"/>
            <p:cNvSpPr/>
            <p:nvPr/>
          </p:nvSpPr>
          <p:spPr>
            <a:xfrm>
              <a:off x="895256" y="30013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58</a:t>
              </a:r>
            </a:p>
          </p:txBody>
        </p:sp>
        <p:sp>
          <p:nvSpPr>
            <p:cNvPr id="135" name="pg135"/>
            <p:cNvSpPr/>
            <p:nvPr/>
          </p:nvSpPr>
          <p:spPr>
            <a:xfrm>
              <a:off x="3675417" y="227116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6" name="tx136"/>
            <p:cNvSpPr/>
            <p:nvPr/>
          </p:nvSpPr>
          <p:spPr>
            <a:xfrm>
              <a:off x="3721137" y="231651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71</a:t>
              </a:r>
            </a:p>
          </p:txBody>
        </p:sp>
        <p:sp>
          <p:nvSpPr>
            <p:cNvPr id="137" name="pg137"/>
            <p:cNvSpPr/>
            <p:nvPr/>
          </p:nvSpPr>
          <p:spPr>
            <a:xfrm>
              <a:off x="6331656" y="179593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8" name="tx138"/>
            <p:cNvSpPr/>
            <p:nvPr/>
          </p:nvSpPr>
          <p:spPr>
            <a:xfrm>
              <a:off x="6377376" y="1839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80</a:t>
              </a:r>
            </a:p>
          </p:txBody>
        </p:sp>
        <p:sp>
          <p:nvSpPr>
            <p:cNvPr id="139" name="pg139"/>
            <p:cNvSpPr/>
            <p:nvPr/>
          </p:nvSpPr>
          <p:spPr>
            <a:xfrm>
              <a:off x="7512199" y="174313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40" name="tx140"/>
            <p:cNvSpPr/>
            <p:nvPr/>
          </p:nvSpPr>
          <p:spPr>
            <a:xfrm>
              <a:off x="7557919" y="1786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81</a:t>
              </a:r>
            </a:p>
          </p:txBody>
        </p:sp>
        <p:sp>
          <p:nvSpPr>
            <p:cNvPr id="141" name="rc141"/>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42" name="tx142"/>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4" name="tx144"/>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6" name="tx146"/>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7" name="tx147"/>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8" name="tx148"/>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9" name="tx149"/>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50" name="tx150"/>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51" name="tx151"/>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52" name="tx152"/>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3" name="tx153"/>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4" name="tx154"/>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5" name="tx155"/>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6" name="tx156"/>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7" name="tx157"/>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8" name="tx158"/>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9" name="tx159"/>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tx160"/>
            <p:cNvSpPr/>
            <p:nvPr/>
          </p:nvSpPr>
          <p:spPr>
            <a:xfrm>
              <a:off x="3613278" y="403202"/>
              <a:ext cx="2651670"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AMR, 2000-2023</a:t>
              </a:r>
            </a:p>
          </p:txBody>
        </p:sp>
        <p:sp>
          <p:nvSpPr>
            <p:cNvPr id="161" name="tx161"/>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62" name="tx162"/>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3" name="tx163"/>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81%.</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2551"/>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662338"/>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1982231"/>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622018"/>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42444"/>
              <a:ext cx="336759" cy="319893"/>
            </a:xfrm>
            <a:prstGeom prst="rect">
              <a:avLst/>
            </a:prstGeom>
            <a:solidFill>
              <a:srgbClr val="C31208">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302124"/>
              <a:ext cx="336759" cy="31989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54137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5181164"/>
              <a:ext cx="336759" cy="31989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581698"/>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486127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 name="rc14"/>
            <p:cNvSpPr/>
            <p:nvPr/>
          </p:nvSpPr>
          <p:spPr>
            <a:xfrm>
              <a:off x="958516" y="5501058"/>
              <a:ext cx="336759" cy="31989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022551"/>
              <a:ext cx="336759" cy="31989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1662338"/>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1982231"/>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2622018"/>
              <a:ext cx="336759" cy="31989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1342444"/>
              <a:ext cx="336759" cy="319893"/>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2302124"/>
              <a:ext cx="336759" cy="31989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4541378"/>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5181164"/>
              <a:ext cx="336759" cy="31989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3581698"/>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 name="rc24"/>
            <p:cNvSpPr/>
            <p:nvPr/>
          </p:nvSpPr>
          <p:spPr>
            <a:xfrm>
              <a:off x="1295275" y="4861271"/>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 name="rc25"/>
            <p:cNvSpPr/>
            <p:nvPr/>
          </p:nvSpPr>
          <p:spPr>
            <a:xfrm>
              <a:off x="1295275" y="5501058"/>
              <a:ext cx="336759" cy="319893"/>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1022551"/>
              <a:ext cx="336759" cy="31989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1662338"/>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982231"/>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622018"/>
              <a:ext cx="336759" cy="31989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1342444"/>
              <a:ext cx="336759" cy="319893"/>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2302124"/>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454137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5181164"/>
              <a:ext cx="336759" cy="31989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4" name="rc34"/>
            <p:cNvSpPr/>
            <p:nvPr/>
          </p:nvSpPr>
          <p:spPr>
            <a:xfrm>
              <a:off x="1632034" y="3581698"/>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 name="rc35"/>
            <p:cNvSpPr/>
            <p:nvPr/>
          </p:nvSpPr>
          <p:spPr>
            <a:xfrm>
              <a:off x="1632034" y="486127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6" name="rc36"/>
            <p:cNvSpPr/>
            <p:nvPr/>
          </p:nvSpPr>
          <p:spPr>
            <a:xfrm>
              <a:off x="1632034" y="5501058"/>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1022551"/>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662338"/>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1982231"/>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2622018"/>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1342444"/>
              <a:ext cx="336759" cy="31989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2302124"/>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4541378"/>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1968793" y="5181164"/>
              <a:ext cx="336759" cy="31989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5" name="rc45"/>
            <p:cNvSpPr/>
            <p:nvPr/>
          </p:nvSpPr>
          <p:spPr>
            <a:xfrm>
              <a:off x="1968793" y="358169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6" name="rc46"/>
            <p:cNvSpPr/>
            <p:nvPr/>
          </p:nvSpPr>
          <p:spPr>
            <a:xfrm>
              <a:off x="1968793" y="4861271"/>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7" name="rc47"/>
            <p:cNvSpPr/>
            <p:nvPr/>
          </p:nvSpPr>
          <p:spPr>
            <a:xfrm>
              <a:off x="1968793" y="5501058"/>
              <a:ext cx="336759" cy="319893"/>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022551"/>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1662338"/>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198223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262201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1342444"/>
              <a:ext cx="336759" cy="319893"/>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2302124"/>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4" name="rc54"/>
            <p:cNvSpPr/>
            <p:nvPr/>
          </p:nvSpPr>
          <p:spPr>
            <a:xfrm>
              <a:off x="2305552" y="454137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55" name="rc55"/>
            <p:cNvSpPr/>
            <p:nvPr/>
          </p:nvSpPr>
          <p:spPr>
            <a:xfrm>
              <a:off x="2305552" y="5181164"/>
              <a:ext cx="336759" cy="31989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56" name="rc56"/>
            <p:cNvSpPr/>
            <p:nvPr/>
          </p:nvSpPr>
          <p:spPr>
            <a:xfrm>
              <a:off x="2305552" y="3581698"/>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7" name="rc57"/>
            <p:cNvSpPr/>
            <p:nvPr/>
          </p:nvSpPr>
          <p:spPr>
            <a:xfrm>
              <a:off x="2305552" y="4861271"/>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58" name="rc58"/>
            <p:cNvSpPr/>
            <p:nvPr/>
          </p:nvSpPr>
          <p:spPr>
            <a:xfrm>
              <a:off x="2305552" y="5501058"/>
              <a:ext cx="336759" cy="31989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1022551"/>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1662338"/>
              <a:ext cx="336759" cy="319893"/>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198223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262201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1342444"/>
              <a:ext cx="336759" cy="31989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64" name="rc64"/>
            <p:cNvSpPr/>
            <p:nvPr/>
          </p:nvSpPr>
          <p:spPr>
            <a:xfrm>
              <a:off x="2642311" y="2302124"/>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65" name="rc65"/>
            <p:cNvSpPr/>
            <p:nvPr/>
          </p:nvSpPr>
          <p:spPr>
            <a:xfrm>
              <a:off x="2642311" y="4541378"/>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6" name="rc66"/>
            <p:cNvSpPr/>
            <p:nvPr/>
          </p:nvSpPr>
          <p:spPr>
            <a:xfrm>
              <a:off x="2642311" y="5181164"/>
              <a:ext cx="336759" cy="31989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67" name="rc67"/>
            <p:cNvSpPr/>
            <p:nvPr/>
          </p:nvSpPr>
          <p:spPr>
            <a:xfrm>
              <a:off x="2642311" y="3581698"/>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8" name="rc68"/>
            <p:cNvSpPr/>
            <p:nvPr/>
          </p:nvSpPr>
          <p:spPr>
            <a:xfrm>
              <a:off x="2642311" y="4861271"/>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69" name="rc69"/>
            <p:cNvSpPr/>
            <p:nvPr/>
          </p:nvSpPr>
          <p:spPr>
            <a:xfrm>
              <a:off x="2642311" y="5501058"/>
              <a:ext cx="336759" cy="319893"/>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1022551"/>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1662338"/>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198223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2622018"/>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1342444"/>
              <a:ext cx="336759" cy="31989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75" name="rc75"/>
            <p:cNvSpPr/>
            <p:nvPr/>
          </p:nvSpPr>
          <p:spPr>
            <a:xfrm>
              <a:off x="2979070" y="2302124"/>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76" name="rc76"/>
            <p:cNvSpPr/>
            <p:nvPr/>
          </p:nvSpPr>
          <p:spPr>
            <a:xfrm>
              <a:off x="2979070" y="4541378"/>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7" name="rc77"/>
            <p:cNvSpPr/>
            <p:nvPr/>
          </p:nvSpPr>
          <p:spPr>
            <a:xfrm>
              <a:off x="2979070" y="5181164"/>
              <a:ext cx="336759" cy="31989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78" name="rc78"/>
            <p:cNvSpPr/>
            <p:nvPr/>
          </p:nvSpPr>
          <p:spPr>
            <a:xfrm>
              <a:off x="2979070" y="3581698"/>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9" name="rc79"/>
            <p:cNvSpPr/>
            <p:nvPr/>
          </p:nvSpPr>
          <p:spPr>
            <a:xfrm>
              <a:off x="2979070" y="4861271"/>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0" name="rc80"/>
            <p:cNvSpPr/>
            <p:nvPr/>
          </p:nvSpPr>
          <p:spPr>
            <a:xfrm>
              <a:off x="2979070" y="3261804"/>
              <a:ext cx="336759" cy="319893"/>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81" name="rc81"/>
            <p:cNvSpPr/>
            <p:nvPr/>
          </p:nvSpPr>
          <p:spPr>
            <a:xfrm>
              <a:off x="2979070" y="5501058"/>
              <a:ext cx="336759" cy="31989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1022551"/>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1662338"/>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198223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262201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6" name="rc86"/>
            <p:cNvSpPr/>
            <p:nvPr/>
          </p:nvSpPr>
          <p:spPr>
            <a:xfrm>
              <a:off x="3315830" y="1342444"/>
              <a:ext cx="336759" cy="319893"/>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87" name="rc87"/>
            <p:cNvSpPr/>
            <p:nvPr/>
          </p:nvSpPr>
          <p:spPr>
            <a:xfrm>
              <a:off x="3315830" y="2302124"/>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88" name="rc88"/>
            <p:cNvSpPr/>
            <p:nvPr/>
          </p:nvSpPr>
          <p:spPr>
            <a:xfrm>
              <a:off x="3315830" y="454137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89" name="rc89"/>
            <p:cNvSpPr/>
            <p:nvPr/>
          </p:nvSpPr>
          <p:spPr>
            <a:xfrm>
              <a:off x="3315830" y="5181164"/>
              <a:ext cx="336759" cy="31989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90" name="rc90"/>
            <p:cNvSpPr/>
            <p:nvPr/>
          </p:nvSpPr>
          <p:spPr>
            <a:xfrm>
              <a:off x="3315830" y="358169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1" name="rc91"/>
            <p:cNvSpPr/>
            <p:nvPr/>
          </p:nvSpPr>
          <p:spPr>
            <a:xfrm>
              <a:off x="3315830" y="4861271"/>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92" name="rc92"/>
            <p:cNvSpPr/>
            <p:nvPr/>
          </p:nvSpPr>
          <p:spPr>
            <a:xfrm>
              <a:off x="3315830" y="3261804"/>
              <a:ext cx="336759" cy="319893"/>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3" name="rc93"/>
            <p:cNvSpPr/>
            <p:nvPr/>
          </p:nvSpPr>
          <p:spPr>
            <a:xfrm>
              <a:off x="3315830" y="5501058"/>
              <a:ext cx="336759" cy="31989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1022551"/>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1662338"/>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1982231"/>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262201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8" name="rc98"/>
            <p:cNvSpPr/>
            <p:nvPr/>
          </p:nvSpPr>
          <p:spPr>
            <a:xfrm>
              <a:off x="3652589" y="1342444"/>
              <a:ext cx="336759" cy="319893"/>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99" name="rc99"/>
            <p:cNvSpPr/>
            <p:nvPr/>
          </p:nvSpPr>
          <p:spPr>
            <a:xfrm>
              <a:off x="3652589" y="2302124"/>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00" name="rc100"/>
            <p:cNvSpPr/>
            <p:nvPr/>
          </p:nvSpPr>
          <p:spPr>
            <a:xfrm>
              <a:off x="3652589" y="4541378"/>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1" name="rc101"/>
            <p:cNvSpPr/>
            <p:nvPr/>
          </p:nvSpPr>
          <p:spPr>
            <a:xfrm>
              <a:off x="3652589" y="5181164"/>
              <a:ext cx="336759" cy="31989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2" name="rc102"/>
            <p:cNvSpPr/>
            <p:nvPr/>
          </p:nvSpPr>
          <p:spPr>
            <a:xfrm>
              <a:off x="3652589" y="2941911"/>
              <a:ext cx="336759" cy="319893"/>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03" name="rc103"/>
            <p:cNvSpPr/>
            <p:nvPr/>
          </p:nvSpPr>
          <p:spPr>
            <a:xfrm>
              <a:off x="3652589" y="3581698"/>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4" name="rc104"/>
            <p:cNvSpPr/>
            <p:nvPr/>
          </p:nvSpPr>
          <p:spPr>
            <a:xfrm>
              <a:off x="3652589" y="486127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3652589" y="3261804"/>
              <a:ext cx="336759" cy="319893"/>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106" name="rc106"/>
            <p:cNvSpPr/>
            <p:nvPr/>
          </p:nvSpPr>
          <p:spPr>
            <a:xfrm>
              <a:off x="3652589" y="5501058"/>
              <a:ext cx="336759" cy="31989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1022551"/>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1662338"/>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198223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0" name="rc110"/>
            <p:cNvSpPr/>
            <p:nvPr/>
          </p:nvSpPr>
          <p:spPr>
            <a:xfrm>
              <a:off x="3989348" y="2622018"/>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11" name="rc111"/>
            <p:cNvSpPr/>
            <p:nvPr/>
          </p:nvSpPr>
          <p:spPr>
            <a:xfrm>
              <a:off x="3989348" y="1342444"/>
              <a:ext cx="336759" cy="319893"/>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112" name="rc112"/>
            <p:cNvSpPr/>
            <p:nvPr/>
          </p:nvSpPr>
          <p:spPr>
            <a:xfrm>
              <a:off x="3989348" y="2302124"/>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13" name="rc113"/>
            <p:cNvSpPr/>
            <p:nvPr/>
          </p:nvSpPr>
          <p:spPr>
            <a:xfrm>
              <a:off x="3989348" y="454137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4" name="rc114"/>
            <p:cNvSpPr/>
            <p:nvPr/>
          </p:nvSpPr>
          <p:spPr>
            <a:xfrm>
              <a:off x="3989348" y="5181164"/>
              <a:ext cx="336759" cy="31989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15" name="rc115"/>
            <p:cNvSpPr/>
            <p:nvPr/>
          </p:nvSpPr>
          <p:spPr>
            <a:xfrm>
              <a:off x="3989348" y="2941911"/>
              <a:ext cx="336759" cy="319893"/>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6" name="rc116"/>
            <p:cNvSpPr/>
            <p:nvPr/>
          </p:nvSpPr>
          <p:spPr>
            <a:xfrm>
              <a:off x="3989348" y="358169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7" name="rc117"/>
            <p:cNvSpPr/>
            <p:nvPr/>
          </p:nvSpPr>
          <p:spPr>
            <a:xfrm>
              <a:off x="3989348" y="4861271"/>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8" name="rc118"/>
            <p:cNvSpPr/>
            <p:nvPr/>
          </p:nvSpPr>
          <p:spPr>
            <a:xfrm>
              <a:off x="3989348" y="3261804"/>
              <a:ext cx="336759" cy="31989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19" name="rc119"/>
            <p:cNvSpPr/>
            <p:nvPr/>
          </p:nvSpPr>
          <p:spPr>
            <a:xfrm>
              <a:off x="3989348" y="5501058"/>
              <a:ext cx="336759" cy="319893"/>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1022551"/>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1662338"/>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4326107" y="198223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3" name="rc123"/>
            <p:cNvSpPr/>
            <p:nvPr/>
          </p:nvSpPr>
          <p:spPr>
            <a:xfrm>
              <a:off x="4326107" y="2622018"/>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24" name="rc124"/>
            <p:cNvSpPr/>
            <p:nvPr/>
          </p:nvSpPr>
          <p:spPr>
            <a:xfrm>
              <a:off x="4326107" y="1342444"/>
              <a:ext cx="336759" cy="31989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25" name="rc125"/>
            <p:cNvSpPr/>
            <p:nvPr/>
          </p:nvSpPr>
          <p:spPr>
            <a:xfrm>
              <a:off x="4326107" y="2302124"/>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26" name="rc126"/>
            <p:cNvSpPr/>
            <p:nvPr/>
          </p:nvSpPr>
          <p:spPr>
            <a:xfrm>
              <a:off x="4326107" y="454137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7" name="rc127"/>
            <p:cNvSpPr/>
            <p:nvPr/>
          </p:nvSpPr>
          <p:spPr>
            <a:xfrm>
              <a:off x="4326107" y="5181164"/>
              <a:ext cx="336759" cy="31989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28" name="rc128"/>
            <p:cNvSpPr/>
            <p:nvPr/>
          </p:nvSpPr>
          <p:spPr>
            <a:xfrm>
              <a:off x="4326107" y="2941911"/>
              <a:ext cx="336759" cy="31989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9" name="rc129"/>
            <p:cNvSpPr/>
            <p:nvPr/>
          </p:nvSpPr>
          <p:spPr>
            <a:xfrm>
              <a:off x="4326107" y="358169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30" name="rc130"/>
            <p:cNvSpPr/>
            <p:nvPr/>
          </p:nvSpPr>
          <p:spPr>
            <a:xfrm>
              <a:off x="4326107" y="4861271"/>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31" name="rc131"/>
            <p:cNvSpPr/>
            <p:nvPr/>
          </p:nvSpPr>
          <p:spPr>
            <a:xfrm>
              <a:off x="4326107" y="3261804"/>
              <a:ext cx="336759" cy="31989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32" name="rc132"/>
            <p:cNvSpPr/>
            <p:nvPr/>
          </p:nvSpPr>
          <p:spPr>
            <a:xfrm>
              <a:off x="4326107" y="5501058"/>
              <a:ext cx="336759" cy="319893"/>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1022551"/>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4" name="rc134"/>
            <p:cNvSpPr/>
            <p:nvPr/>
          </p:nvSpPr>
          <p:spPr>
            <a:xfrm>
              <a:off x="4662866" y="1662338"/>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5" name="rc135"/>
            <p:cNvSpPr/>
            <p:nvPr/>
          </p:nvSpPr>
          <p:spPr>
            <a:xfrm>
              <a:off x="4662866" y="198223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6" name="rc136"/>
            <p:cNvSpPr/>
            <p:nvPr/>
          </p:nvSpPr>
          <p:spPr>
            <a:xfrm>
              <a:off x="4662866" y="2622018"/>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7" name="rc137"/>
            <p:cNvSpPr/>
            <p:nvPr/>
          </p:nvSpPr>
          <p:spPr>
            <a:xfrm>
              <a:off x="4662866" y="1342444"/>
              <a:ext cx="336759" cy="31989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8" name="rc138"/>
            <p:cNvSpPr/>
            <p:nvPr/>
          </p:nvSpPr>
          <p:spPr>
            <a:xfrm>
              <a:off x="4662866" y="2302124"/>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39" name="rc139"/>
            <p:cNvSpPr/>
            <p:nvPr/>
          </p:nvSpPr>
          <p:spPr>
            <a:xfrm>
              <a:off x="4662866" y="4541378"/>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0" name="rc140"/>
            <p:cNvSpPr/>
            <p:nvPr/>
          </p:nvSpPr>
          <p:spPr>
            <a:xfrm>
              <a:off x="4662866" y="5181164"/>
              <a:ext cx="336759" cy="31989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1" name="rc141"/>
            <p:cNvSpPr/>
            <p:nvPr/>
          </p:nvSpPr>
          <p:spPr>
            <a:xfrm>
              <a:off x="4662866" y="2941911"/>
              <a:ext cx="336759" cy="31989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2" name="rc142"/>
            <p:cNvSpPr/>
            <p:nvPr/>
          </p:nvSpPr>
          <p:spPr>
            <a:xfrm>
              <a:off x="4662866" y="358169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3" name="rc143"/>
            <p:cNvSpPr/>
            <p:nvPr/>
          </p:nvSpPr>
          <p:spPr>
            <a:xfrm>
              <a:off x="4662866" y="486127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4662866" y="3261804"/>
              <a:ext cx="336759" cy="31989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45" name="rc145"/>
            <p:cNvSpPr/>
            <p:nvPr/>
          </p:nvSpPr>
          <p:spPr>
            <a:xfrm>
              <a:off x="4662866" y="5501058"/>
              <a:ext cx="336759" cy="319893"/>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1022551"/>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1662338"/>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25" y="1982231"/>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25" y="2622018"/>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25" y="1342444"/>
              <a:ext cx="336759" cy="31989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2302124"/>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25" y="4541378"/>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25" y="5181164"/>
              <a:ext cx="336759" cy="31989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2941911"/>
              <a:ext cx="336759" cy="31989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25" y="358169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25" y="486127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3261804"/>
              <a:ext cx="336759" cy="31989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5501058"/>
              <a:ext cx="336759" cy="31989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9" name="rc159"/>
            <p:cNvSpPr/>
            <p:nvPr/>
          </p:nvSpPr>
          <p:spPr>
            <a:xfrm>
              <a:off x="5336384" y="1022551"/>
              <a:ext cx="336759" cy="31989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0" name="rc160"/>
            <p:cNvSpPr/>
            <p:nvPr/>
          </p:nvSpPr>
          <p:spPr>
            <a:xfrm>
              <a:off x="5336384" y="1662338"/>
              <a:ext cx="336759" cy="31989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61" name="rc161"/>
            <p:cNvSpPr/>
            <p:nvPr/>
          </p:nvSpPr>
          <p:spPr>
            <a:xfrm>
              <a:off x="5336384" y="1982231"/>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2" name="rc162"/>
            <p:cNvSpPr/>
            <p:nvPr/>
          </p:nvSpPr>
          <p:spPr>
            <a:xfrm>
              <a:off x="5336384" y="262201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5336384" y="1342444"/>
              <a:ext cx="336759" cy="31989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64" name="rc164"/>
            <p:cNvSpPr/>
            <p:nvPr/>
          </p:nvSpPr>
          <p:spPr>
            <a:xfrm>
              <a:off x="5336384" y="2302124"/>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65" name="rc165"/>
            <p:cNvSpPr/>
            <p:nvPr/>
          </p:nvSpPr>
          <p:spPr>
            <a:xfrm>
              <a:off x="5336384" y="4541378"/>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6" name="rc166"/>
            <p:cNvSpPr/>
            <p:nvPr/>
          </p:nvSpPr>
          <p:spPr>
            <a:xfrm>
              <a:off x="5336384" y="5181164"/>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7" name="rc167"/>
            <p:cNvSpPr/>
            <p:nvPr/>
          </p:nvSpPr>
          <p:spPr>
            <a:xfrm>
              <a:off x="5336384" y="2941911"/>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8" name="rc168"/>
            <p:cNvSpPr/>
            <p:nvPr/>
          </p:nvSpPr>
          <p:spPr>
            <a:xfrm>
              <a:off x="5336384" y="3581698"/>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69" name="rc169"/>
            <p:cNvSpPr/>
            <p:nvPr/>
          </p:nvSpPr>
          <p:spPr>
            <a:xfrm>
              <a:off x="5336384" y="4861271"/>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70" name="rc170"/>
            <p:cNvSpPr/>
            <p:nvPr/>
          </p:nvSpPr>
          <p:spPr>
            <a:xfrm>
              <a:off x="5336384" y="3261804"/>
              <a:ext cx="336759" cy="31989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1" name="rc171"/>
            <p:cNvSpPr/>
            <p:nvPr/>
          </p:nvSpPr>
          <p:spPr>
            <a:xfrm>
              <a:off x="5336384" y="5501058"/>
              <a:ext cx="336759" cy="31989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72" name="rc172"/>
            <p:cNvSpPr/>
            <p:nvPr/>
          </p:nvSpPr>
          <p:spPr>
            <a:xfrm>
              <a:off x="5673143" y="1022551"/>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3" name="rc173"/>
            <p:cNvSpPr/>
            <p:nvPr/>
          </p:nvSpPr>
          <p:spPr>
            <a:xfrm>
              <a:off x="5673143" y="1662338"/>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4" name="rc174"/>
            <p:cNvSpPr/>
            <p:nvPr/>
          </p:nvSpPr>
          <p:spPr>
            <a:xfrm>
              <a:off x="5673143" y="1982231"/>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5" name="rc175"/>
            <p:cNvSpPr/>
            <p:nvPr/>
          </p:nvSpPr>
          <p:spPr>
            <a:xfrm>
              <a:off x="5673143" y="262201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6" name="rc176"/>
            <p:cNvSpPr/>
            <p:nvPr/>
          </p:nvSpPr>
          <p:spPr>
            <a:xfrm>
              <a:off x="5673143" y="1342444"/>
              <a:ext cx="336759" cy="31989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77" name="rc177"/>
            <p:cNvSpPr/>
            <p:nvPr/>
          </p:nvSpPr>
          <p:spPr>
            <a:xfrm>
              <a:off x="5673143" y="2302124"/>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8" name="rc178"/>
            <p:cNvSpPr/>
            <p:nvPr/>
          </p:nvSpPr>
          <p:spPr>
            <a:xfrm>
              <a:off x="5673143" y="454137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9" name="rc179"/>
            <p:cNvSpPr/>
            <p:nvPr/>
          </p:nvSpPr>
          <p:spPr>
            <a:xfrm>
              <a:off x="5673143" y="5181164"/>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0" name="rc180"/>
            <p:cNvSpPr/>
            <p:nvPr/>
          </p:nvSpPr>
          <p:spPr>
            <a:xfrm>
              <a:off x="5673143" y="2941911"/>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1" name="rc181"/>
            <p:cNvSpPr/>
            <p:nvPr/>
          </p:nvSpPr>
          <p:spPr>
            <a:xfrm>
              <a:off x="5673143" y="3581698"/>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82" name="rc182"/>
            <p:cNvSpPr/>
            <p:nvPr/>
          </p:nvSpPr>
          <p:spPr>
            <a:xfrm>
              <a:off x="5673143" y="4861271"/>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83" name="rc183"/>
            <p:cNvSpPr/>
            <p:nvPr/>
          </p:nvSpPr>
          <p:spPr>
            <a:xfrm>
              <a:off x="5673143" y="3261804"/>
              <a:ext cx="336759" cy="31989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4" name="rc184"/>
            <p:cNvSpPr/>
            <p:nvPr/>
          </p:nvSpPr>
          <p:spPr>
            <a:xfrm>
              <a:off x="5673143" y="5501058"/>
              <a:ext cx="336759" cy="31989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85" name="rc185"/>
            <p:cNvSpPr/>
            <p:nvPr/>
          </p:nvSpPr>
          <p:spPr>
            <a:xfrm>
              <a:off x="6009902" y="1022551"/>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6" name="rc186"/>
            <p:cNvSpPr/>
            <p:nvPr/>
          </p:nvSpPr>
          <p:spPr>
            <a:xfrm>
              <a:off x="6009902" y="1662338"/>
              <a:ext cx="336759" cy="31989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7" name="rc187"/>
            <p:cNvSpPr/>
            <p:nvPr/>
          </p:nvSpPr>
          <p:spPr>
            <a:xfrm>
              <a:off x="6009902" y="1982231"/>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8" name="rc188"/>
            <p:cNvSpPr/>
            <p:nvPr/>
          </p:nvSpPr>
          <p:spPr>
            <a:xfrm>
              <a:off x="6009902" y="2622018"/>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9" name="rc189"/>
            <p:cNvSpPr/>
            <p:nvPr/>
          </p:nvSpPr>
          <p:spPr>
            <a:xfrm>
              <a:off x="6009902" y="1342444"/>
              <a:ext cx="336759" cy="31989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90" name="rc190"/>
            <p:cNvSpPr/>
            <p:nvPr/>
          </p:nvSpPr>
          <p:spPr>
            <a:xfrm>
              <a:off x="6009902" y="2302124"/>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1" name="rc191"/>
            <p:cNvSpPr/>
            <p:nvPr/>
          </p:nvSpPr>
          <p:spPr>
            <a:xfrm>
              <a:off x="6009902" y="3901591"/>
              <a:ext cx="336759" cy="31989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2" name="rc192"/>
            <p:cNvSpPr/>
            <p:nvPr/>
          </p:nvSpPr>
          <p:spPr>
            <a:xfrm>
              <a:off x="6009902" y="4541378"/>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3" name="rc193"/>
            <p:cNvSpPr/>
            <p:nvPr/>
          </p:nvSpPr>
          <p:spPr>
            <a:xfrm>
              <a:off x="6009902" y="5181164"/>
              <a:ext cx="336759" cy="31989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94" name="rc194"/>
            <p:cNvSpPr/>
            <p:nvPr/>
          </p:nvSpPr>
          <p:spPr>
            <a:xfrm>
              <a:off x="6009902" y="294191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95" name="rc195"/>
            <p:cNvSpPr/>
            <p:nvPr/>
          </p:nvSpPr>
          <p:spPr>
            <a:xfrm>
              <a:off x="6009902" y="3581698"/>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96" name="rc196"/>
            <p:cNvSpPr/>
            <p:nvPr/>
          </p:nvSpPr>
          <p:spPr>
            <a:xfrm>
              <a:off x="6009902" y="4861271"/>
              <a:ext cx="336759" cy="319893"/>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7" name="rc197"/>
            <p:cNvSpPr/>
            <p:nvPr/>
          </p:nvSpPr>
          <p:spPr>
            <a:xfrm>
              <a:off x="6009902" y="3261804"/>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8" name="rc198"/>
            <p:cNvSpPr/>
            <p:nvPr/>
          </p:nvSpPr>
          <p:spPr>
            <a:xfrm>
              <a:off x="6009902" y="5501058"/>
              <a:ext cx="336759" cy="31989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99" name="rc199"/>
            <p:cNvSpPr/>
            <p:nvPr/>
          </p:nvSpPr>
          <p:spPr>
            <a:xfrm>
              <a:off x="6346662" y="1022551"/>
              <a:ext cx="336759" cy="31989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00" name="rc200"/>
            <p:cNvSpPr/>
            <p:nvPr/>
          </p:nvSpPr>
          <p:spPr>
            <a:xfrm>
              <a:off x="6346662" y="1662338"/>
              <a:ext cx="336759" cy="319893"/>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1" name="rc201"/>
            <p:cNvSpPr/>
            <p:nvPr/>
          </p:nvSpPr>
          <p:spPr>
            <a:xfrm>
              <a:off x="6346662" y="1982231"/>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02" name="rc202"/>
            <p:cNvSpPr/>
            <p:nvPr/>
          </p:nvSpPr>
          <p:spPr>
            <a:xfrm>
              <a:off x="6346662" y="2622018"/>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3" name="rc203"/>
            <p:cNvSpPr/>
            <p:nvPr/>
          </p:nvSpPr>
          <p:spPr>
            <a:xfrm>
              <a:off x="6346662" y="1342444"/>
              <a:ext cx="336759" cy="31989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04" name="rc204"/>
            <p:cNvSpPr/>
            <p:nvPr/>
          </p:nvSpPr>
          <p:spPr>
            <a:xfrm>
              <a:off x="6346662" y="2302124"/>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5" name="rc205"/>
            <p:cNvSpPr/>
            <p:nvPr/>
          </p:nvSpPr>
          <p:spPr>
            <a:xfrm>
              <a:off x="6346662" y="390159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6" name="rc206"/>
            <p:cNvSpPr/>
            <p:nvPr/>
          </p:nvSpPr>
          <p:spPr>
            <a:xfrm>
              <a:off x="6346662" y="4541378"/>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7" name="rc207"/>
            <p:cNvSpPr/>
            <p:nvPr/>
          </p:nvSpPr>
          <p:spPr>
            <a:xfrm>
              <a:off x="6346662" y="5181164"/>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08" name="rc208"/>
            <p:cNvSpPr/>
            <p:nvPr/>
          </p:nvSpPr>
          <p:spPr>
            <a:xfrm>
              <a:off x="6346662" y="2941911"/>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09" name="rc209"/>
            <p:cNvSpPr/>
            <p:nvPr/>
          </p:nvSpPr>
          <p:spPr>
            <a:xfrm>
              <a:off x="6346662" y="358169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0" name="rc210"/>
            <p:cNvSpPr/>
            <p:nvPr/>
          </p:nvSpPr>
          <p:spPr>
            <a:xfrm>
              <a:off x="6346662" y="4861271"/>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1" name="rc211"/>
            <p:cNvSpPr/>
            <p:nvPr/>
          </p:nvSpPr>
          <p:spPr>
            <a:xfrm>
              <a:off x="6346662" y="3261804"/>
              <a:ext cx="336759" cy="31989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2" name="rc212"/>
            <p:cNvSpPr/>
            <p:nvPr/>
          </p:nvSpPr>
          <p:spPr>
            <a:xfrm>
              <a:off x="6346662" y="5501058"/>
              <a:ext cx="336759" cy="31989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3" name="rc213"/>
            <p:cNvSpPr/>
            <p:nvPr/>
          </p:nvSpPr>
          <p:spPr>
            <a:xfrm>
              <a:off x="6683421" y="1022551"/>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4" name="rc214"/>
            <p:cNvSpPr/>
            <p:nvPr/>
          </p:nvSpPr>
          <p:spPr>
            <a:xfrm>
              <a:off x="6683421" y="1662338"/>
              <a:ext cx="336759" cy="31989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5" name="rc215"/>
            <p:cNvSpPr/>
            <p:nvPr/>
          </p:nvSpPr>
          <p:spPr>
            <a:xfrm>
              <a:off x="6683421" y="198223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16" name="rc216"/>
            <p:cNvSpPr/>
            <p:nvPr/>
          </p:nvSpPr>
          <p:spPr>
            <a:xfrm>
              <a:off x="6683421" y="262201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17" name="rc217"/>
            <p:cNvSpPr/>
            <p:nvPr/>
          </p:nvSpPr>
          <p:spPr>
            <a:xfrm>
              <a:off x="6683421" y="1342444"/>
              <a:ext cx="336759" cy="31989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18" name="rc218"/>
            <p:cNvSpPr/>
            <p:nvPr/>
          </p:nvSpPr>
          <p:spPr>
            <a:xfrm>
              <a:off x="6683421" y="2302124"/>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9" name="rc219"/>
            <p:cNvSpPr/>
            <p:nvPr/>
          </p:nvSpPr>
          <p:spPr>
            <a:xfrm>
              <a:off x="6683421" y="3901591"/>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20" name="rc220"/>
            <p:cNvSpPr/>
            <p:nvPr/>
          </p:nvSpPr>
          <p:spPr>
            <a:xfrm>
              <a:off x="6683421" y="4541378"/>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1" name="rc221"/>
            <p:cNvSpPr/>
            <p:nvPr/>
          </p:nvSpPr>
          <p:spPr>
            <a:xfrm>
              <a:off x="6683421" y="5181164"/>
              <a:ext cx="336759" cy="31989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22" name="rc222"/>
            <p:cNvSpPr/>
            <p:nvPr/>
          </p:nvSpPr>
          <p:spPr>
            <a:xfrm>
              <a:off x="6683421" y="2941911"/>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23" name="rc223"/>
            <p:cNvSpPr/>
            <p:nvPr/>
          </p:nvSpPr>
          <p:spPr>
            <a:xfrm>
              <a:off x="6683421" y="358169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24" name="rc224"/>
            <p:cNvSpPr/>
            <p:nvPr/>
          </p:nvSpPr>
          <p:spPr>
            <a:xfrm>
              <a:off x="6683421" y="4861271"/>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5" name="rc225"/>
            <p:cNvSpPr/>
            <p:nvPr/>
          </p:nvSpPr>
          <p:spPr>
            <a:xfrm>
              <a:off x="6683421" y="3261804"/>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26" name="rc226"/>
            <p:cNvSpPr/>
            <p:nvPr/>
          </p:nvSpPr>
          <p:spPr>
            <a:xfrm>
              <a:off x="6683421" y="5501058"/>
              <a:ext cx="336759" cy="31989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7" name="rc227"/>
            <p:cNvSpPr/>
            <p:nvPr/>
          </p:nvSpPr>
          <p:spPr>
            <a:xfrm>
              <a:off x="7020180" y="1022551"/>
              <a:ext cx="336759" cy="319893"/>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8" name="rc228"/>
            <p:cNvSpPr/>
            <p:nvPr/>
          </p:nvSpPr>
          <p:spPr>
            <a:xfrm>
              <a:off x="7020180" y="1662338"/>
              <a:ext cx="336759" cy="319893"/>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9" name="rc229"/>
            <p:cNvSpPr/>
            <p:nvPr/>
          </p:nvSpPr>
          <p:spPr>
            <a:xfrm>
              <a:off x="7020180" y="1982231"/>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0" name="rc230"/>
            <p:cNvSpPr/>
            <p:nvPr/>
          </p:nvSpPr>
          <p:spPr>
            <a:xfrm>
              <a:off x="7020180" y="262201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1" name="rc231"/>
            <p:cNvSpPr/>
            <p:nvPr/>
          </p:nvSpPr>
          <p:spPr>
            <a:xfrm>
              <a:off x="7020180" y="1342444"/>
              <a:ext cx="336759" cy="31989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2" name="rc232"/>
            <p:cNvSpPr/>
            <p:nvPr/>
          </p:nvSpPr>
          <p:spPr>
            <a:xfrm>
              <a:off x="7020180" y="2302124"/>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3" name="rc233"/>
            <p:cNvSpPr/>
            <p:nvPr/>
          </p:nvSpPr>
          <p:spPr>
            <a:xfrm>
              <a:off x="7020180" y="390159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4" name="rc234"/>
            <p:cNvSpPr/>
            <p:nvPr/>
          </p:nvSpPr>
          <p:spPr>
            <a:xfrm>
              <a:off x="7020180" y="4541378"/>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5" name="rc235"/>
            <p:cNvSpPr/>
            <p:nvPr/>
          </p:nvSpPr>
          <p:spPr>
            <a:xfrm>
              <a:off x="7020180" y="5181164"/>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6" name="rc236"/>
            <p:cNvSpPr/>
            <p:nvPr/>
          </p:nvSpPr>
          <p:spPr>
            <a:xfrm>
              <a:off x="7020180" y="2941911"/>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7" name="rc237"/>
            <p:cNvSpPr/>
            <p:nvPr/>
          </p:nvSpPr>
          <p:spPr>
            <a:xfrm>
              <a:off x="7020180" y="358169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8" name="rc238"/>
            <p:cNvSpPr/>
            <p:nvPr/>
          </p:nvSpPr>
          <p:spPr>
            <a:xfrm>
              <a:off x="7020180" y="4861271"/>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39" name="rc239"/>
            <p:cNvSpPr/>
            <p:nvPr/>
          </p:nvSpPr>
          <p:spPr>
            <a:xfrm>
              <a:off x="7020180" y="3261804"/>
              <a:ext cx="336759" cy="31989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0" name="rc240"/>
            <p:cNvSpPr/>
            <p:nvPr/>
          </p:nvSpPr>
          <p:spPr>
            <a:xfrm>
              <a:off x="7020180" y="5501058"/>
              <a:ext cx="336759" cy="31989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41" name="rc241"/>
            <p:cNvSpPr/>
            <p:nvPr/>
          </p:nvSpPr>
          <p:spPr>
            <a:xfrm>
              <a:off x="7356939" y="102255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2" name="rc242"/>
            <p:cNvSpPr/>
            <p:nvPr/>
          </p:nvSpPr>
          <p:spPr>
            <a:xfrm>
              <a:off x="7356939" y="1662338"/>
              <a:ext cx="336759" cy="31989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43" name="rc243"/>
            <p:cNvSpPr/>
            <p:nvPr/>
          </p:nvSpPr>
          <p:spPr>
            <a:xfrm>
              <a:off x="7356939" y="1982231"/>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44" name="rc244"/>
            <p:cNvSpPr/>
            <p:nvPr/>
          </p:nvSpPr>
          <p:spPr>
            <a:xfrm>
              <a:off x="7356939" y="2622018"/>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5" name="rc245"/>
            <p:cNvSpPr/>
            <p:nvPr/>
          </p:nvSpPr>
          <p:spPr>
            <a:xfrm>
              <a:off x="7356939" y="1342444"/>
              <a:ext cx="336759" cy="319893"/>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6" name="rc246"/>
            <p:cNvSpPr/>
            <p:nvPr/>
          </p:nvSpPr>
          <p:spPr>
            <a:xfrm>
              <a:off x="7356939" y="2302124"/>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7" name="rc247"/>
            <p:cNvSpPr/>
            <p:nvPr/>
          </p:nvSpPr>
          <p:spPr>
            <a:xfrm>
              <a:off x="7356939" y="3901591"/>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48" name="rc248"/>
            <p:cNvSpPr/>
            <p:nvPr/>
          </p:nvSpPr>
          <p:spPr>
            <a:xfrm>
              <a:off x="7356939" y="454137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9" name="rc249"/>
            <p:cNvSpPr/>
            <p:nvPr/>
          </p:nvSpPr>
          <p:spPr>
            <a:xfrm>
              <a:off x="7356939" y="5181164"/>
              <a:ext cx="336759" cy="31989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50" name="rc250"/>
            <p:cNvSpPr/>
            <p:nvPr/>
          </p:nvSpPr>
          <p:spPr>
            <a:xfrm>
              <a:off x="7356939" y="2941911"/>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51" name="rc251"/>
            <p:cNvSpPr/>
            <p:nvPr/>
          </p:nvSpPr>
          <p:spPr>
            <a:xfrm>
              <a:off x="7356939" y="358169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2" name="rc252"/>
            <p:cNvSpPr/>
            <p:nvPr/>
          </p:nvSpPr>
          <p:spPr>
            <a:xfrm>
              <a:off x="7356939" y="486127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3" name="rc253"/>
            <p:cNvSpPr/>
            <p:nvPr/>
          </p:nvSpPr>
          <p:spPr>
            <a:xfrm>
              <a:off x="7356939" y="3261804"/>
              <a:ext cx="336759" cy="31989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4" name="rc254"/>
            <p:cNvSpPr/>
            <p:nvPr/>
          </p:nvSpPr>
          <p:spPr>
            <a:xfrm>
              <a:off x="7356939" y="5501058"/>
              <a:ext cx="336759" cy="31989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5" name="rc255"/>
            <p:cNvSpPr/>
            <p:nvPr/>
          </p:nvSpPr>
          <p:spPr>
            <a:xfrm>
              <a:off x="7693698" y="1022551"/>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6" name="rc256"/>
            <p:cNvSpPr/>
            <p:nvPr/>
          </p:nvSpPr>
          <p:spPr>
            <a:xfrm>
              <a:off x="7693698" y="1662338"/>
              <a:ext cx="336759" cy="319893"/>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57" name="rc257"/>
            <p:cNvSpPr/>
            <p:nvPr/>
          </p:nvSpPr>
          <p:spPr>
            <a:xfrm>
              <a:off x="7693698" y="1982231"/>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58" name="rc258"/>
            <p:cNvSpPr/>
            <p:nvPr/>
          </p:nvSpPr>
          <p:spPr>
            <a:xfrm>
              <a:off x="7693698" y="2622018"/>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59" name="rc259"/>
            <p:cNvSpPr/>
            <p:nvPr/>
          </p:nvSpPr>
          <p:spPr>
            <a:xfrm>
              <a:off x="7693698" y="1342444"/>
              <a:ext cx="336759" cy="31989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0" name="rc260"/>
            <p:cNvSpPr/>
            <p:nvPr/>
          </p:nvSpPr>
          <p:spPr>
            <a:xfrm>
              <a:off x="7693698" y="2302124"/>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1" name="rc261"/>
            <p:cNvSpPr/>
            <p:nvPr/>
          </p:nvSpPr>
          <p:spPr>
            <a:xfrm>
              <a:off x="7693698" y="3901591"/>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2" name="rc262"/>
            <p:cNvSpPr/>
            <p:nvPr/>
          </p:nvSpPr>
          <p:spPr>
            <a:xfrm>
              <a:off x="7693698" y="4541378"/>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3" name="rc263"/>
            <p:cNvSpPr/>
            <p:nvPr/>
          </p:nvSpPr>
          <p:spPr>
            <a:xfrm>
              <a:off x="7693698" y="5181164"/>
              <a:ext cx="336759" cy="31989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4" name="rc264"/>
            <p:cNvSpPr/>
            <p:nvPr/>
          </p:nvSpPr>
          <p:spPr>
            <a:xfrm>
              <a:off x="7693698" y="2941911"/>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5" name="rc265"/>
            <p:cNvSpPr/>
            <p:nvPr/>
          </p:nvSpPr>
          <p:spPr>
            <a:xfrm>
              <a:off x="7693698" y="3581698"/>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6" name="rc266"/>
            <p:cNvSpPr/>
            <p:nvPr/>
          </p:nvSpPr>
          <p:spPr>
            <a:xfrm>
              <a:off x="7693698" y="4861271"/>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7" name="rc267"/>
            <p:cNvSpPr/>
            <p:nvPr/>
          </p:nvSpPr>
          <p:spPr>
            <a:xfrm>
              <a:off x="7693698" y="3261804"/>
              <a:ext cx="336759" cy="31989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8" name="rc268"/>
            <p:cNvSpPr/>
            <p:nvPr/>
          </p:nvSpPr>
          <p:spPr>
            <a:xfrm>
              <a:off x="7693698" y="5501058"/>
              <a:ext cx="336759" cy="31989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69" name="rc269"/>
            <p:cNvSpPr/>
            <p:nvPr/>
          </p:nvSpPr>
          <p:spPr>
            <a:xfrm>
              <a:off x="8030457" y="1022551"/>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70" name="rc270"/>
            <p:cNvSpPr/>
            <p:nvPr/>
          </p:nvSpPr>
          <p:spPr>
            <a:xfrm>
              <a:off x="8030457" y="1662338"/>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1" name="rc271"/>
            <p:cNvSpPr/>
            <p:nvPr/>
          </p:nvSpPr>
          <p:spPr>
            <a:xfrm>
              <a:off x="8030457" y="1982231"/>
              <a:ext cx="336759" cy="319893"/>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72" name="rc272"/>
            <p:cNvSpPr/>
            <p:nvPr/>
          </p:nvSpPr>
          <p:spPr>
            <a:xfrm>
              <a:off x="8030457" y="2622018"/>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3" name="rc273"/>
            <p:cNvSpPr/>
            <p:nvPr/>
          </p:nvSpPr>
          <p:spPr>
            <a:xfrm>
              <a:off x="8030457" y="1342444"/>
              <a:ext cx="336759" cy="31989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74" name="rc274"/>
            <p:cNvSpPr/>
            <p:nvPr/>
          </p:nvSpPr>
          <p:spPr>
            <a:xfrm>
              <a:off x="8030457" y="2302124"/>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5" name="rc275"/>
            <p:cNvSpPr/>
            <p:nvPr/>
          </p:nvSpPr>
          <p:spPr>
            <a:xfrm>
              <a:off x="8030457" y="3901591"/>
              <a:ext cx="336759" cy="31989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76" name="rc276"/>
            <p:cNvSpPr/>
            <p:nvPr/>
          </p:nvSpPr>
          <p:spPr>
            <a:xfrm>
              <a:off x="8030457" y="4221484"/>
              <a:ext cx="336759" cy="31989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77" name="rc277"/>
            <p:cNvSpPr/>
            <p:nvPr/>
          </p:nvSpPr>
          <p:spPr>
            <a:xfrm>
              <a:off x="8030457" y="454137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78" name="rc278"/>
            <p:cNvSpPr/>
            <p:nvPr/>
          </p:nvSpPr>
          <p:spPr>
            <a:xfrm>
              <a:off x="8030457" y="5181164"/>
              <a:ext cx="336759" cy="31989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79" name="rc279"/>
            <p:cNvSpPr/>
            <p:nvPr/>
          </p:nvSpPr>
          <p:spPr>
            <a:xfrm>
              <a:off x="8030457" y="2941911"/>
              <a:ext cx="336759" cy="31989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0" name="rc280"/>
            <p:cNvSpPr/>
            <p:nvPr/>
          </p:nvSpPr>
          <p:spPr>
            <a:xfrm>
              <a:off x="8030457" y="3581698"/>
              <a:ext cx="336759" cy="319893"/>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1" name="rc281"/>
            <p:cNvSpPr/>
            <p:nvPr/>
          </p:nvSpPr>
          <p:spPr>
            <a:xfrm>
              <a:off x="8030457" y="486127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82" name="rc282"/>
            <p:cNvSpPr/>
            <p:nvPr/>
          </p:nvSpPr>
          <p:spPr>
            <a:xfrm>
              <a:off x="8030457" y="3261804"/>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3" name="rc283"/>
            <p:cNvSpPr/>
            <p:nvPr/>
          </p:nvSpPr>
          <p:spPr>
            <a:xfrm>
              <a:off x="8030457" y="5501058"/>
              <a:ext cx="336759" cy="31989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84" name="rc284"/>
            <p:cNvSpPr/>
            <p:nvPr/>
          </p:nvSpPr>
          <p:spPr>
            <a:xfrm>
              <a:off x="8367216" y="1022551"/>
              <a:ext cx="336759" cy="319893"/>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85" name="rc285"/>
            <p:cNvSpPr/>
            <p:nvPr/>
          </p:nvSpPr>
          <p:spPr>
            <a:xfrm>
              <a:off x="8367216" y="1662338"/>
              <a:ext cx="336759" cy="319893"/>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6" name="rc286"/>
            <p:cNvSpPr/>
            <p:nvPr/>
          </p:nvSpPr>
          <p:spPr>
            <a:xfrm>
              <a:off x="8367216" y="1982231"/>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87" name="rc287"/>
            <p:cNvSpPr/>
            <p:nvPr/>
          </p:nvSpPr>
          <p:spPr>
            <a:xfrm>
              <a:off x="8367216" y="2622018"/>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88" name="rc288"/>
            <p:cNvSpPr/>
            <p:nvPr/>
          </p:nvSpPr>
          <p:spPr>
            <a:xfrm>
              <a:off x="8367216" y="1342444"/>
              <a:ext cx="336759" cy="319893"/>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89" name="rc289"/>
            <p:cNvSpPr/>
            <p:nvPr/>
          </p:nvSpPr>
          <p:spPr>
            <a:xfrm>
              <a:off x="8367216" y="2302124"/>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90" name="rc290"/>
            <p:cNvSpPr/>
            <p:nvPr/>
          </p:nvSpPr>
          <p:spPr>
            <a:xfrm>
              <a:off x="8367216" y="3901591"/>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91" name="rc291"/>
            <p:cNvSpPr/>
            <p:nvPr/>
          </p:nvSpPr>
          <p:spPr>
            <a:xfrm>
              <a:off x="8367216" y="4221484"/>
              <a:ext cx="336759" cy="31989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92" name="rc292"/>
            <p:cNvSpPr/>
            <p:nvPr/>
          </p:nvSpPr>
          <p:spPr>
            <a:xfrm>
              <a:off x="8367216" y="4541378"/>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3" name="rc293"/>
            <p:cNvSpPr/>
            <p:nvPr/>
          </p:nvSpPr>
          <p:spPr>
            <a:xfrm>
              <a:off x="8367216" y="5181164"/>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4" name="rc294"/>
            <p:cNvSpPr/>
            <p:nvPr/>
          </p:nvSpPr>
          <p:spPr>
            <a:xfrm>
              <a:off x="8367216" y="2941911"/>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5" name="rc295"/>
            <p:cNvSpPr/>
            <p:nvPr/>
          </p:nvSpPr>
          <p:spPr>
            <a:xfrm>
              <a:off x="8367216" y="3581698"/>
              <a:ext cx="336759" cy="319893"/>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96" name="rc296"/>
            <p:cNvSpPr/>
            <p:nvPr/>
          </p:nvSpPr>
          <p:spPr>
            <a:xfrm>
              <a:off x="8367216" y="4861271"/>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7" name="rc297"/>
            <p:cNvSpPr/>
            <p:nvPr/>
          </p:nvSpPr>
          <p:spPr>
            <a:xfrm>
              <a:off x="8367216" y="3261804"/>
              <a:ext cx="336759" cy="31989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8" name="rc298"/>
            <p:cNvSpPr/>
            <p:nvPr/>
          </p:nvSpPr>
          <p:spPr>
            <a:xfrm>
              <a:off x="8367216" y="5501058"/>
              <a:ext cx="336759" cy="319893"/>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99" name="rc299"/>
            <p:cNvSpPr/>
            <p:nvPr/>
          </p:nvSpPr>
          <p:spPr>
            <a:xfrm>
              <a:off x="8703975" y="1022551"/>
              <a:ext cx="336759" cy="319893"/>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00" name="rc300"/>
            <p:cNvSpPr/>
            <p:nvPr/>
          </p:nvSpPr>
          <p:spPr>
            <a:xfrm>
              <a:off x="8703975" y="1662338"/>
              <a:ext cx="336759" cy="319893"/>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01" name="rc301"/>
            <p:cNvSpPr/>
            <p:nvPr/>
          </p:nvSpPr>
          <p:spPr>
            <a:xfrm>
              <a:off x="8703975" y="1982231"/>
              <a:ext cx="336759" cy="319893"/>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02" name="rc302"/>
            <p:cNvSpPr/>
            <p:nvPr/>
          </p:nvSpPr>
          <p:spPr>
            <a:xfrm>
              <a:off x="8703975" y="262201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3" name="rc303"/>
            <p:cNvSpPr/>
            <p:nvPr/>
          </p:nvSpPr>
          <p:spPr>
            <a:xfrm>
              <a:off x="8703975" y="1342444"/>
              <a:ext cx="336759" cy="31989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04" name="rc304"/>
            <p:cNvSpPr/>
            <p:nvPr/>
          </p:nvSpPr>
          <p:spPr>
            <a:xfrm>
              <a:off x="8703975" y="2302124"/>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5" name="rc305"/>
            <p:cNvSpPr/>
            <p:nvPr/>
          </p:nvSpPr>
          <p:spPr>
            <a:xfrm>
              <a:off x="8703975" y="3901591"/>
              <a:ext cx="336759" cy="319893"/>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06" name="rc306"/>
            <p:cNvSpPr/>
            <p:nvPr/>
          </p:nvSpPr>
          <p:spPr>
            <a:xfrm>
              <a:off x="8703975" y="4221484"/>
              <a:ext cx="336759" cy="31989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7" name="rc307"/>
            <p:cNvSpPr/>
            <p:nvPr/>
          </p:nvSpPr>
          <p:spPr>
            <a:xfrm>
              <a:off x="8703975" y="454137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8" name="rc308"/>
            <p:cNvSpPr/>
            <p:nvPr/>
          </p:nvSpPr>
          <p:spPr>
            <a:xfrm>
              <a:off x="8703975" y="5181164"/>
              <a:ext cx="336759" cy="31989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9" name="rc309"/>
            <p:cNvSpPr/>
            <p:nvPr/>
          </p:nvSpPr>
          <p:spPr>
            <a:xfrm>
              <a:off x="8703975" y="2941911"/>
              <a:ext cx="336759" cy="31989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10" name="rc310"/>
            <p:cNvSpPr/>
            <p:nvPr/>
          </p:nvSpPr>
          <p:spPr>
            <a:xfrm>
              <a:off x="8703975" y="3581698"/>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11" name="rc311"/>
            <p:cNvSpPr/>
            <p:nvPr/>
          </p:nvSpPr>
          <p:spPr>
            <a:xfrm>
              <a:off x="8703975" y="4861271"/>
              <a:ext cx="336759" cy="319893"/>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12" name="rc312"/>
            <p:cNvSpPr/>
            <p:nvPr/>
          </p:nvSpPr>
          <p:spPr>
            <a:xfrm>
              <a:off x="8703975" y="3261804"/>
              <a:ext cx="336759" cy="31989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3" name="rc313"/>
            <p:cNvSpPr/>
            <p:nvPr/>
          </p:nvSpPr>
          <p:spPr>
            <a:xfrm>
              <a:off x="8703975" y="5501058"/>
              <a:ext cx="336759" cy="31989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4" name="tx314"/>
            <p:cNvSpPr/>
            <p:nvPr/>
          </p:nvSpPr>
          <p:spPr>
            <a:xfrm>
              <a:off x="1066606"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5" name="tx315"/>
            <p:cNvSpPr/>
            <p:nvPr/>
          </p:nvSpPr>
          <p:spPr>
            <a:xfrm>
              <a:off x="1066606"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1066606"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17" name="tx317"/>
            <p:cNvSpPr/>
            <p:nvPr/>
          </p:nvSpPr>
          <p:spPr>
            <a:xfrm>
              <a:off x="1066606"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18" name="tx318"/>
            <p:cNvSpPr/>
            <p:nvPr/>
          </p:nvSpPr>
          <p:spPr>
            <a:xfrm>
              <a:off x="1066606" y="242295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19" name="tx319"/>
            <p:cNvSpPr/>
            <p:nvPr/>
          </p:nvSpPr>
          <p:spPr>
            <a:xfrm>
              <a:off x="1066606" y="46608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0" name="tx320"/>
            <p:cNvSpPr/>
            <p:nvPr/>
          </p:nvSpPr>
          <p:spPr>
            <a:xfrm>
              <a:off x="1066606"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21" name="tx321"/>
            <p:cNvSpPr/>
            <p:nvPr/>
          </p:nvSpPr>
          <p:spPr>
            <a:xfrm>
              <a:off x="1066606"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2" name="tx322"/>
            <p:cNvSpPr/>
            <p:nvPr/>
          </p:nvSpPr>
          <p:spPr>
            <a:xfrm>
              <a:off x="1066606"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3" name="tx323"/>
            <p:cNvSpPr/>
            <p:nvPr/>
          </p:nvSpPr>
          <p:spPr>
            <a:xfrm>
              <a:off x="1403365"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1403365"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5" name="tx325"/>
            <p:cNvSpPr/>
            <p:nvPr/>
          </p:nvSpPr>
          <p:spPr>
            <a:xfrm>
              <a:off x="1403365"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26" name="tx326"/>
            <p:cNvSpPr/>
            <p:nvPr/>
          </p:nvSpPr>
          <p:spPr>
            <a:xfrm>
              <a:off x="1403365" y="27428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7" name="tx327"/>
            <p:cNvSpPr/>
            <p:nvPr/>
          </p:nvSpPr>
          <p:spPr>
            <a:xfrm>
              <a:off x="1403365" y="24242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28" name="tx328"/>
            <p:cNvSpPr/>
            <p:nvPr/>
          </p:nvSpPr>
          <p:spPr>
            <a:xfrm>
              <a:off x="1403365"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1403365"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30" name="tx330"/>
            <p:cNvSpPr/>
            <p:nvPr/>
          </p:nvSpPr>
          <p:spPr>
            <a:xfrm>
              <a:off x="1403365"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1403365"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2" name="tx332"/>
            <p:cNvSpPr/>
            <p:nvPr/>
          </p:nvSpPr>
          <p:spPr>
            <a:xfrm>
              <a:off x="1740124"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1740124"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1740124"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35" name="tx335"/>
            <p:cNvSpPr/>
            <p:nvPr/>
          </p:nvSpPr>
          <p:spPr>
            <a:xfrm>
              <a:off x="1740124" y="27428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36" name="tx336"/>
            <p:cNvSpPr/>
            <p:nvPr/>
          </p:nvSpPr>
          <p:spPr>
            <a:xfrm>
              <a:off x="1740124"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7" name="tx337"/>
            <p:cNvSpPr/>
            <p:nvPr/>
          </p:nvSpPr>
          <p:spPr>
            <a:xfrm>
              <a:off x="1740124" y="46608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8" name="tx338"/>
            <p:cNvSpPr/>
            <p:nvPr/>
          </p:nvSpPr>
          <p:spPr>
            <a:xfrm>
              <a:off x="1740124" y="53006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39" name="tx339"/>
            <p:cNvSpPr/>
            <p:nvPr/>
          </p:nvSpPr>
          <p:spPr>
            <a:xfrm>
              <a:off x="1740124"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0" name="tx340"/>
            <p:cNvSpPr/>
            <p:nvPr/>
          </p:nvSpPr>
          <p:spPr>
            <a:xfrm>
              <a:off x="1740124"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1" name="tx341"/>
            <p:cNvSpPr/>
            <p:nvPr/>
          </p:nvSpPr>
          <p:spPr>
            <a:xfrm>
              <a:off x="2076883"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2" name="tx342"/>
            <p:cNvSpPr/>
            <p:nvPr/>
          </p:nvSpPr>
          <p:spPr>
            <a:xfrm>
              <a:off x="2076883"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3" name="tx343"/>
            <p:cNvSpPr/>
            <p:nvPr/>
          </p:nvSpPr>
          <p:spPr>
            <a:xfrm>
              <a:off x="2076883" y="21016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2076883" y="27414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5" name="tx345"/>
            <p:cNvSpPr/>
            <p:nvPr/>
          </p:nvSpPr>
          <p:spPr>
            <a:xfrm>
              <a:off x="2076883"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2076883"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7" name="tx347"/>
            <p:cNvSpPr/>
            <p:nvPr/>
          </p:nvSpPr>
          <p:spPr>
            <a:xfrm>
              <a:off x="2076883"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8" name="tx348"/>
            <p:cNvSpPr/>
            <p:nvPr/>
          </p:nvSpPr>
          <p:spPr>
            <a:xfrm>
              <a:off x="2076883" y="3701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2076883"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0" name="tx350"/>
            <p:cNvSpPr/>
            <p:nvPr/>
          </p:nvSpPr>
          <p:spPr>
            <a:xfrm>
              <a:off x="2413642"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2413642"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2" name="tx352"/>
            <p:cNvSpPr/>
            <p:nvPr/>
          </p:nvSpPr>
          <p:spPr>
            <a:xfrm>
              <a:off x="2413642"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3" name="tx353"/>
            <p:cNvSpPr/>
            <p:nvPr/>
          </p:nvSpPr>
          <p:spPr>
            <a:xfrm>
              <a:off x="2413642"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4" name="tx354"/>
            <p:cNvSpPr/>
            <p:nvPr/>
          </p:nvSpPr>
          <p:spPr>
            <a:xfrm>
              <a:off x="2413642"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5" name="tx355"/>
            <p:cNvSpPr/>
            <p:nvPr/>
          </p:nvSpPr>
          <p:spPr>
            <a:xfrm>
              <a:off x="2413642" y="46608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6" name="tx356"/>
            <p:cNvSpPr/>
            <p:nvPr/>
          </p:nvSpPr>
          <p:spPr>
            <a:xfrm>
              <a:off x="2413642" y="53006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57" name="tx357"/>
            <p:cNvSpPr/>
            <p:nvPr/>
          </p:nvSpPr>
          <p:spPr>
            <a:xfrm>
              <a:off x="2413642"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8" name="tx358"/>
            <p:cNvSpPr/>
            <p:nvPr/>
          </p:nvSpPr>
          <p:spPr>
            <a:xfrm>
              <a:off x="2413642"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9" name="tx359"/>
            <p:cNvSpPr/>
            <p:nvPr/>
          </p:nvSpPr>
          <p:spPr>
            <a:xfrm>
              <a:off x="2750401"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0" name="tx360"/>
            <p:cNvSpPr/>
            <p:nvPr/>
          </p:nvSpPr>
          <p:spPr>
            <a:xfrm>
              <a:off x="2750401"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1" name="tx361"/>
            <p:cNvSpPr/>
            <p:nvPr/>
          </p:nvSpPr>
          <p:spPr>
            <a:xfrm>
              <a:off x="2750401"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2" name="tx362"/>
            <p:cNvSpPr/>
            <p:nvPr/>
          </p:nvSpPr>
          <p:spPr>
            <a:xfrm>
              <a:off x="2750401"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3" name="tx363"/>
            <p:cNvSpPr/>
            <p:nvPr/>
          </p:nvSpPr>
          <p:spPr>
            <a:xfrm>
              <a:off x="2750401" y="24215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64" name="tx364"/>
            <p:cNvSpPr/>
            <p:nvPr/>
          </p:nvSpPr>
          <p:spPr>
            <a:xfrm>
              <a:off x="2750401"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5" name="tx365"/>
            <p:cNvSpPr/>
            <p:nvPr/>
          </p:nvSpPr>
          <p:spPr>
            <a:xfrm>
              <a:off x="2750401"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66" name="tx366"/>
            <p:cNvSpPr/>
            <p:nvPr/>
          </p:nvSpPr>
          <p:spPr>
            <a:xfrm>
              <a:off x="2750401"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7" name="tx367"/>
            <p:cNvSpPr/>
            <p:nvPr/>
          </p:nvSpPr>
          <p:spPr>
            <a:xfrm>
              <a:off x="2750401"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8" name="tx368"/>
            <p:cNvSpPr/>
            <p:nvPr/>
          </p:nvSpPr>
          <p:spPr>
            <a:xfrm>
              <a:off x="3087160"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9" name="tx369"/>
            <p:cNvSpPr/>
            <p:nvPr/>
          </p:nvSpPr>
          <p:spPr>
            <a:xfrm>
              <a:off x="3087160"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3087160"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1" name="tx371"/>
            <p:cNvSpPr/>
            <p:nvPr/>
          </p:nvSpPr>
          <p:spPr>
            <a:xfrm>
              <a:off x="3087160"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2" name="tx372"/>
            <p:cNvSpPr/>
            <p:nvPr/>
          </p:nvSpPr>
          <p:spPr>
            <a:xfrm>
              <a:off x="3087160"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73" name="tx373"/>
            <p:cNvSpPr/>
            <p:nvPr/>
          </p:nvSpPr>
          <p:spPr>
            <a:xfrm>
              <a:off x="3087160"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4" name="tx374"/>
            <p:cNvSpPr/>
            <p:nvPr/>
          </p:nvSpPr>
          <p:spPr>
            <a:xfrm>
              <a:off x="3087160"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5" name="tx375"/>
            <p:cNvSpPr/>
            <p:nvPr/>
          </p:nvSpPr>
          <p:spPr>
            <a:xfrm>
              <a:off x="3087160"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76" name="tx376"/>
            <p:cNvSpPr/>
            <p:nvPr/>
          </p:nvSpPr>
          <p:spPr>
            <a:xfrm>
              <a:off x="3087160" y="49807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7" name="tx377"/>
            <p:cNvSpPr/>
            <p:nvPr/>
          </p:nvSpPr>
          <p:spPr>
            <a:xfrm>
              <a:off x="3423919"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8" name="tx378"/>
            <p:cNvSpPr/>
            <p:nvPr/>
          </p:nvSpPr>
          <p:spPr>
            <a:xfrm>
              <a:off x="3423919"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9" name="tx379"/>
            <p:cNvSpPr/>
            <p:nvPr/>
          </p:nvSpPr>
          <p:spPr>
            <a:xfrm>
              <a:off x="3423919"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0" name="tx380"/>
            <p:cNvSpPr/>
            <p:nvPr/>
          </p:nvSpPr>
          <p:spPr>
            <a:xfrm>
              <a:off x="3423919"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1" name="tx381"/>
            <p:cNvSpPr/>
            <p:nvPr/>
          </p:nvSpPr>
          <p:spPr>
            <a:xfrm>
              <a:off x="3423919"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2" name="tx382"/>
            <p:cNvSpPr/>
            <p:nvPr/>
          </p:nvSpPr>
          <p:spPr>
            <a:xfrm>
              <a:off x="3423919" y="46608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3" name="tx383"/>
            <p:cNvSpPr/>
            <p:nvPr/>
          </p:nvSpPr>
          <p:spPr>
            <a:xfrm>
              <a:off x="3423919"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84" name="tx384"/>
            <p:cNvSpPr/>
            <p:nvPr/>
          </p:nvSpPr>
          <p:spPr>
            <a:xfrm>
              <a:off x="3423919" y="3701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5" name="tx385"/>
            <p:cNvSpPr/>
            <p:nvPr/>
          </p:nvSpPr>
          <p:spPr>
            <a:xfrm>
              <a:off x="3423919"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6" name="tx386"/>
            <p:cNvSpPr/>
            <p:nvPr/>
          </p:nvSpPr>
          <p:spPr>
            <a:xfrm>
              <a:off x="3760679"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3760679"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8" name="tx388"/>
            <p:cNvSpPr/>
            <p:nvPr/>
          </p:nvSpPr>
          <p:spPr>
            <a:xfrm>
              <a:off x="3760679" y="21016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9" name="tx389"/>
            <p:cNvSpPr/>
            <p:nvPr/>
          </p:nvSpPr>
          <p:spPr>
            <a:xfrm>
              <a:off x="3760679"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0" name="tx390"/>
            <p:cNvSpPr/>
            <p:nvPr/>
          </p:nvSpPr>
          <p:spPr>
            <a:xfrm>
              <a:off x="3760679"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1" name="tx391"/>
            <p:cNvSpPr/>
            <p:nvPr/>
          </p:nvSpPr>
          <p:spPr>
            <a:xfrm>
              <a:off x="3760679"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2" name="tx392"/>
            <p:cNvSpPr/>
            <p:nvPr/>
          </p:nvSpPr>
          <p:spPr>
            <a:xfrm>
              <a:off x="3760679"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393" name="tx393"/>
            <p:cNvSpPr/>
            <p:nvPr/>
          </p:nvSpPr>
          <p:spPr>
            <a:xfrm>
              <a:off x="3760679"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4" name="tx394"/>
            <p:cNvSpPr/>
            <p:nvPr/>
          </p:nvSpPr>
          <p:spPr>
            <a:xfrm>
              <a:off x="3760679"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5" name="tx395"/>
            <p:cNvSpPr/>
            <p:nvPr/>
          </p:nvSpPr>
          <p:spPr>
            <a:xfrm>
              <a:off x="4097438"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4097438"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7" name="tx397"/>
            <p:cNvSpPr/>
            <p:nvPr/>
          </p:nvSpPr>
          <p:spPr>
            <a:xfrm>
              <a:off x="4097438"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98" name="tx398"/>
            <p:cNvSpPr/>
            <p:nvPr/>
          </p:nvSpPr>
          <p:spPr>
            <a:xfrm>
              <a:off x="4097438"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9" name="tx399"/>
            <p:cNvSpPr/>
            <p:nvPr/>
          </p:nvSpPr>
          <p:spPr>
            <a:xfrm>
              <a:off x="4097438"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0" name="tx400"/>
            <p:cNvSpPr/>
            <p:nvPr/>
          </p:nvSpPr>
          <p:spPr>
            <a:xfrm>
              <a:off x="4097438" y="46608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4097438"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02" name="tx402"/>
            <p:cNvSpPr/>
            <p:nvPr/>
          </p:nvSpPr>
          <p:spPr>
            <a:xfrm>
              <a:off x="4097438" y="3701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3" name="tx403"/>
            <p:cNvSpPr/>
            <p:nvPr/>
          </p:nvSpPr>
          <p:spPr>
            <a:xfrm>
              <a:off x="4097438" y="49807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4" name="tx404"/>
            <p:cNvSpPr/>
            <p:nvPr/>
          </p:nvSpPr>
          <p:spPr>
            <a:xfrm>
              <a:off x="4434197"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4434197"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06" name="tx406"/>
            <p:cNvSpPr/>
            <p:nvPr/>
          </p:nvSpPr>
          <p:spPr>
            <a:xfrm>
              <a:off x="4434197"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07" name="tx407"/>
            <p:cNvSpPr/>
            <p:nvPr/>
          </p:nvSpPr>
          <p:spPr>
            <a:xfrm>
              <a:off x="4434197"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8" name="tx408"/>
            <p:cNvSpPr/>
            <p:nvPr/>
          </p:nvSpPr>
          <p:spPr>
            <a:xfrm>
              <a:off x="4434197"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9" name="tx409"/>
            <p:cNvSpPr/>
            <p:nvPr/>
          </p:nvSpPr>
          <p:spPr>
            <a:xfrm>
              <a:off x="4434197" y="46608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0" name="tx410"/>
            <p:cNvSpPr/>
            <p:nvPr/>
          </p:nvSpPr>
          <p:spPr>
            <a:xfrm>
              <a:off x="4434197"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11" name="tx411"/>
            <p:cNvSpPr/>
            <p:nvPr/>
          </p:nvSpPr>
          <p:spPr>
            <a:xfrm>
              <a:off x="4434197" y="3701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2" name="tx412"/>
            <p:cNvSpPr/>
            <p:nvPr/>
          </p:nvSpPr>
          <p:spPr>
            <a:xfrm>
              <a:off x="4434197" y="49807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4434197" y="3381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4" name="tx414"/>
            <p:cNvSpPr/>
            <p:nvPr/>
          </p:nvSpPr>
          <p:spPr>
            <a:xfrm>
              <a:off x="4770956"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5" name="tx415"/>
            <p:cNvSpPr/>
            <p:nvPr/>
          </p:nvSpPr>
          <p:spPr>
            <a:xfrm>
              <a:off x="4770956"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6" name="tx416"/>
            <p:cNvSpPr/>
            <p:nvPr/>
          </p:nvSpPr>
          <p:spPr>
            <a:xfrm>
              <a:off x="4770956"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17" name="tx417"/>
            <p:cNvSpPr/>
            <p:nvPr/>
          </p:nvSpPr>
          <p:spPr>
            <a:xfrm>
              <a:off x="4770956"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8" name="tx418"/>
            <p:cNvSpPr/>
            <p:nvPr/>
          </p:nvSpPr>
          <p:spPr>
            <a:xfrm>
              <a:off x="4770956"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19" name="tx419"/>
            <p:cNvSpPr/>
            <p:nvPr/>
          </p:nvSpPr>
          <p:spPr>
            <a:xfrm>
              <a:off x="4770956"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0" name="tx420"/>
            <p:cNvSpPr/>
            <p:nvPr/>
          </p:nvSpPr>
          <p:spPr>
            <a:xfrm>
              <a:off x="4770956" y="53019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21" name="tx421"/>
            <p:cNvSpPr/>
            <p:nvPr/>
          </p:nvSpPr>
          <p:spPr>
            <a:xfrm>
              <a:off x="4770956"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2" name="tx422"/>
            <p:cNvSpPr/>
            <p:nvPr/>
          </p:nvSpPr>
          <p:spPr>
            <a:xfrm>
              <a:off x="4770956" y="3701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3" name="tx423"/>
            <p:cNvSpPr/>
            <p:nvPr/>
          </p:nvSpPr>
          <p:spPr>
            <a:xfrm>
              <a:off x="4770956"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4" name="tx424"/>
            <p:cNvSpPr/>
            <p:nvPr/>
          </p:nvSpPr>
          <p:spPr>
            <a:xfrm>
              <a:off x="4770956" y="3381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25" name="tx425"/>
            <p:cNvSpPr/>
            <p:nvPr/>
          </p:nvSpPr>
          <p:spPr>
            <a:xfrm>
              <a:off x="5107715"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26" name="tx426"/>
            <p:cNvSpPr/>
            <p:nvPr/>
          </p:nvSpPr>
          <p:spPr>
            <a:xfrm>
              <a:off x="5107715"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5107715" y="21016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8" name="tx428"/>
            <p:cNvSpPr/>
            <p:nvPr/>
          </p:nvSpPr>
          <p:spPr>
            <a:xfrm>
              <a:off x="5107715"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29" name="tx429"/>
            <p:cNvSpPr/>
            <p:nvPr/>
          </p:nvSpPr>
          <p:spPr>
            <a:xfrm>
              <a:off x="5107715"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30" name="tx430"/>
            <p:cNvSpPr/>
            <p:nvPr/>
          </p:nvSpPr>
          <p:spPr>
            <a:xfrm>
              <a:off x="5107715"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1" name="tx431"/>
            <p:cNvSpPr/>
            <p:nvPr/>
          </p:nvSpPr>
          <p:spPr>
            <a:xfrm>
              <a:off x="5107715" y="53006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2" name="tx432"/>
            <p:cNvSpPr/>
            <p:nvPr/>
          </p:nvSpPr>
          <p:spPr>
            <a:xfrm>
              <a:off x="5107715" y="306406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33" name="tx433"/>
            <p:cNvSpPr/>
            <p:nvPr/>
          </p:nvSpPr>
          <p:spPr>
            <a:xfrm>
              <a:off x="5107715" y="37011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34" name="tx434"/>
            <p:cNvSpPr/>
            <p:nvPr/>
          </p:nvSpPr>
          <p:spPr>
            <a:xfrm>
              <a:off x="5107715"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5107715" y="3382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36" name="tx436"/>
            <p:cNvSpPr/>
            <p:nvPr/>
          </p:nvSpPr>
          <p:spPr>
            <a:xfrm>
              <a:off x="5444474"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5444474"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8" name="tx438"/>
            <p:cNvSpPr/>
            <p:nvPr/>
          </p:nvSpPr>
          <p:spPr>
            <a:xfrm>
              <a:off x="5444474"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39" name="tx439"/>
            <p:cNvSpPr/>
            <p:nvPr/>
          </p:nvSpPr>
          <p:spPr>
            <a:xfrm>
              <a:off x="5444474"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0" name="tx440"/>
            <p:cNvSpPr/>
            <p:nvPr/>
          </p:nvSpPr>
          <p:spPr>
            <a:xfrm>
              <a:off x="5444474"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1" name="tx441"/>
            <p:cNvSpPr/>
            <p:nvPr/>
          </p:nvSpPr>
          <p:spPr>
            <a:xfrm>
              <a:off x="5444474"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2" name="tx442"/>
            <p:cNvSpPr/>
            <p:nvPr/>
          </p:nvSpPr>
          <p:spPr>
            <a:xfrm>
              <a:off x="5444474"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3" name="tx443"/>
            <p:cNvSpPr/>
            <p:nvPr/>
          </p:nvSpPr>
          <p:spPr>
            <a:xfrm>
              <a:off x="5444474"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4" name="tx444"/>
            <p:cNvSpPr/>
            <p:nvPr/>
          </p:nvSpPr>
          <p:spPr>
            <a:xfrm>
              <a:off x="5444474"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5444474"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6" name="tx446"/>
            <p:cNvSpPr/>
            <p:nvPr/>
          </p:nvSpPr>
          <p:spPr>
            <a:xfrm>
              <a:off x="5444474" y="3382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47" name="tx447"/>
            <p:cNvSpPr/>
            <p:nvPr/>
          </p:nvSpPr>
          <p:spPr>
            <a:xfrm>
              <a:off x="5781233"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8" name="tx448"/>
            <p:cNvSpPr/>
            <p:nvPr/>
          </p:nvSpPr>
          <p:spPr>
            <a:xfrm>
              <a:off x="5781233"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5781233"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0" name="tx450"/>
            <p:cNvSpPr/>
            <p:nvPr/>
          </p:nvSpPr>
          <p:spPr>
            <a:xfrm>
              <a:off x="5781233"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1" name="tx451"/>
            <p:cNvSpPr/>
            <p:nvPr/>
          </p:nvSpPr>
          <p:spPr>
            <a:xfrm>
              <a:off x="5781233"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2" name="tx452"/>
            <p:cNvSpPr/>
            <p:nvPr/>
          </p:nvSpPr>
          <p:spPr>
            <a:xfrm>
              <a:off x="5781233" y="46608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3" name="tx453"/>
            <p:cNvSpPr/>
            <p:nvPr/>
          </p:nvSpPr>
          <p:spPr>
            <a:xfrm>
              <a:off x="5781233"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54" name="tx454"/>
            <p:cNvSpPr/>
            <p:nvPr/>
          </p:nvSpPr>
          <p:spPr>
            <a:xfrm>
              <a:off x="5781233" y="30613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55" name="tx455"/>
            <p:cNvSpPr/>
            <p:nvPr/>
          </p:nvSpPr>
          <p:spPr>
            <a:xfrm>
              <a:off x="5781233"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56" name="tx456"/>
            <p:cNvSpPr/>
            <p:nvPr/>
          </p:nvSpPr>
          <p:spPr>
            <a:xfrm>
              <a:off x="5781233" y="49807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57" name="tx457"/>
            <p:cNvSpPr/>
            <p:nvPr/>
          </p:nvSpPr>
          <p:spPr>
            <a:xfrm>
              <a:off x="5781233" y="3382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58" name="tx458"/>
            <p:cNvSpPr/>
            <p:nvPr/>
          </p:nvSpPr>
          <p:spPr>
            <a:xfrm>
              <a:off x="6117992"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9" name="tx459"/>
            <p:cNvSpPr/>
            <p:nvPr/>
          </p:nvSpPr>
          <p:spPr>
            <a:xfrm>
              <a:off x="6117992"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0" name="tx460"/>
            <p:cNvSpPr/>
            <p:nvPr/>
          </p:nvSpPr>
          <p:spPr>
            <a:xfrm>
              <a:off x="6117992"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1" name="tx461"/>
            <p:cNvSpPr/>
            <p:nvPr/>
          </p:nvSpPr>
          <p:spPr>
            <a:xfrm>
              <a:off x="6117992"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62" name="tx462"/>
            <p:cNvSpPr/>
            <p:nvPr/>
          </p:nvSpPr>
          <p:spPr>
            <a:xfrm>
              <a:off x="6117992"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6117992" y="4021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64" name="tx464"/>
            <p:cNvSpPr/>
            <p:nvPr/>
          </p:nvSpPr>
          <p:spPr>
            <a:xfrm>
              <a:off x="6117992" y="46608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5" name="tx465"/>
            <p:cNvSpPr/>
            <p:nvPr/>
          </p:nvSpPr>
          <p:spPr>
            <a:xfrm>
              <a:off x="6117992"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6" name="tx466"/>
            <p:cNvSpPr/>
            <p:nvPr/>
          </p:nvSpPr>
          <p:spPr>
            <a:xfrm>
              <a:off x="6117992"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7" name="tx467"/>
            <p:cNvSpPr/>
            <p:nvPr/>
          </p:nvSpPr>
          <p:spPr>
            <a:xfrm>
              <a:off x="6117992"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8" name="tx468"/>
            <p:cNvSpPr/>
            <p:nvPr/>
          </p:nvSpPr>
          <p:spPr>
            <a:xfrm>
              <a:off x="6117992" y="49807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9" name="tx469"/>
            <p:cNvSpPr/>
            <p:nvPr/>
          </p:nvSpPr>
          <p:spPr>
            <a:xfrm>
              <a:off x="6117992" y="3381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70" name="tx470"/>
            <p:cNvSpPr/>
            <p:nvPr/>
          </p:nvSpPr>
          <p:spPr>
            <a:xfrm>
              <a:off x="6454751"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71" name="tx471"/>
            <p:cNvSpPr/>
            <p:nvPr/>
          </p:nvSpPr>
          <p:spPr>
            <a:xfrm>
              <a:off x="6454751"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72" name="tx472"/>
            <p:cNvSpPr/>
            <p:nvPr/>
          </p:nvSpPr>
          <p:spPr>
            <a:xfrm>
              <a:off x="6454751"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73" name="tx473"/>
            <p:cNvSpPr/>
            <p:nvPr/>
          </p:nvSpPr>
          <p:spPr>
            <a:xfrm>
              <a:off x="6454751"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4" name="tx474"/>
            <p:cNvSpPr/>
            <p:nvPr/>
          </p:nvSpPr>
          <p:spPr>
            <a:xfrm>
              <a:off x="6454751"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75" name="tx475"/>
            <p:cNvSpPr/>
            <p:nvPr/>
          </p:nvSpPr>
          <p:spPr>
            <a:xfrm>
              <a:off x="6454751" y="4021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6" name="tx476"/>
            <p:cNvSpPr/>
            <p:nvPr/>
          </p:nvSpPr>
          <p:spPr>
            <a:xfrm>
              <a:off x="6454751"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7" name="tx477"/>
            <p:cNvSpPr/>
            <p:nvPr/>
          </p:nvSpPr>
          <p:spPr>
            <a:xfrm>
              <a:off x="6454751"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8" name="tx478"/>
            <p:cNvSpPr/>
            <p:nvPr/>
          </p:nvSpPr>
          <p:spPr>
            <a:xfrm>
              <a:off x="6454751" y="30613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9" name="tx479"/>
            <p:cNvSpPr/>
            <p:nvPr/>
          </p:nvSpPr>
          <p:spPr>
            <a:xfrm>
              <a:off x="6454751"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6454751"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1" name="tx481"/>
            <p:cNvSpPr/>
            <p:nvPr/>
          </p:nvSpPr>
          <p:spPr>
            <a:xfrm>
              <a:off x="6454751" y="3381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2" name="tx482"/>
            <p:cNvSpPr/>
            <p:nvPr/>
          </p:nvSpPr>
          <p:spPr>
            <a:xfrm>
              <a:off x="6791511"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3" name="tx483"/>
            <p:cNvSpPr/>
            <p:nvPr/>
          </p:nvSpPr>
          <p:spPr>
            <a:xfrm>
              <a:off x="6791511"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4" name="tx484"/>
            <p:cNvSpPr/>
            <p:nvPr/>
          </p:nvSpPr>
          <p:spPr>
            <a:xfrm>
              <a:off x="6791511"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5" name="tx485"/>
            <p:cNvSpPr/>
            <p:nvPr/>
          </p:nvSpPr>
          <p:spPr>
            <a:xfrm>
              <a:off x="6791511"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6" name="tx486"/>
            <p:cNvSpPr/>
            <p:nvPr/>
          </p:nvSpPr>
          <p:spPr>
            <a:xfrm>
              <a:off x="6791511"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7" name="tx487"/>
            <p:cNvSpPr/>
            <p:nvPr/>
          </p:nvSpPr>
          <p:spPr>
            <a:xfrm>
              <a:off x="6791511" y="4021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8" name="tx488"/>
            <p:cNvSpPr/>
            <p:nvPr/>
          </p:nvSpPr>
          <p:spPr>
            <a:xfrm>
              <a:off x="6791511"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9" name="tx489"/>
            <p:cNvSpPr/>
            <p:nvPr/>
          </p:nvSpPr>
          <p:spPr>
            <a:xfrm>
              <a:off x="6791511" y="53019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0" name="tx490"/>
            <p:cNvSpPr/>
            <p:nvPr/>
          </p:nvSpPr>
          <p:spPr>
            <a:xfrm>
              <a:off x="6791511"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1" name="tx491"/>
            <p:cNvSpPr/>
            <p:nvPr/>
          </p:nvSpPr>
          <p:spPr>
            <a:xfrm>
              <a:off x="6791511"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2" name="tx492"/>
            <p:cNvSpPr/>
            <p:nvPr/>
          </p:nvSpPr>
          <p:spPr>
            <a:xfrm>
              <a:off x="6791511"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3" name="tx493"/>
            <p:cNvSpPr/>
            <p:nvPr/>
          </p:nvSpPr>
          <p:spPr>
            <a:xfrm>
              <a:off x="6791511" y="3381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4" name="tx494"/>
            <p:cNvSpPr/>
            <p:nvPr/>
          </p:nvSpPr>
          <p:spPr>
            <a:xfrm>
              <a:off x="7128270"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7128270"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96" name="tx496"/>
            <p:cNvSpPr/>
            <p:nvPr/>
          </p:nvSpPr>
          <p:spPr>
            <a:xfrm>
              <a:off x="7128270"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7" name="tx497"/>
            <p:cNvSpPr/>
            <p:nvPr/>
          </p:nvSpPr>
          <p:spPr>
            <a:xfrm>
              <a:off x="7128270"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8" name="tx498"/>
            <p:cNvSpPr/>
            <p:nvPr/>
          </p:nvSpPr>
          <p:spPr>
            <a:xfrm>
              <a:off x="7128270"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9" name="tx499"/>
            <p:cNvSpPr/>
            <p:nvPr/>
          </p:nvSpPr>
          <p:spPr>
            <a:xfrm>
              <a:off x="7128270" y="4021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0" name="tx500"/>
            <p:cNvSpPr/>
            <p:nvPr/>
          </p:nvSpPr>
          <p:spPr>
            <a:xfrm>
              <a:off x="7128270"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1" name="tx501"/>
            <p:cNvSpPr/>
            <p:nvPr/>
          </p:nvSpPr>
          <p:spPr>
            <a:xfrm>
              <a:off x="7128270"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2" name="tx502"/>
            <p:cNvSpPr/>
            <p:nvPr/>
          </p:nvSpPr>
          <p:spPr>
            <a:xfrm>
              <a:off x="7128270"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03" name="tx503"/>
            <p:cNvSpPr/>
            <p:nvPr/>
          </p:nvSpPr>
          <p:spPr>
            <a:xfrm>
              <a:off x="7128270"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04" name="tx504"/>
            <p:cNvSpPr/>
            <p:nvPr/>
          </p:nvSpPr>
          <p:spPr>
            <a:xfrm>
              <a:off x="7128270"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05" name="tx505"/>
            <p:cNvSpPr/>
            <p:nvPr/>
          </p:nvSpPr>
          <p:spPr>
            <a:xfrm>
              <a:off x="7128270" y="33812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06" name="tx506"/>
            <p:cNvSpPr/>
            <p:nvPr/>
          </p:nvSpPr>
          <p:spPr>
            <a:xfrm>
              <a:off x="7465029"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7" name="tx507"/>
            <p:cNvSpPr/>
            <p:nvPr/>
          </p:nvSpPr>
          <p:spPr>
            <a:xfrm>
              <a:off x="7465029"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8" name="tx508"/>
            <p:cNvSpPr/>
            <p:nvPr/>
          </p:nvSpPr>
          <p:spPr>
            <a:xfrm>
              <a:off x="7465029"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9" name="tx509"/>
            <p:cNvSpPr/>
            <p:nvPr/>
          </p:nvSpPr>
          <p:spPr>
            <a:xfrm>
              <a:off x="7465029"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10" name="tx510"/>
            <p:cNvSpPr/>
            <p:nvPr/>
          </p:nvSpPr>
          <p:spPr>
            <a:xfrm>
              <a:off x="7465029" y="24215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11" name="tx511"/>
            <p:cNvSpPr/>
            <p:nvPr/>
          </p:nvSpPr>
          <p:spPr>
            <a:xfrm>
              <a:off x="7465029" y="4021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2" name="tx512"/>
            <p:cNvSpPr/>
            <p:nvPr/>
          </p:nvSpPr>
          <p:spPr>
            <a:xfrm>
              <a:off x="7465029"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3" name="tx513"/>
            <p:cNvSpPr/>
            <p:nvPr/>
          </p:nvSpPr>
          <p:spPr>
            <a:xfrm>
              <a:off x="7465029" y="53019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4" name="tx514"/>
            <p:cNvSpPr/>
            <p:nvPr/>
          </p:nvSpPr>
          <p:spPr>
            <a:xfrm>
              <a:off x="7465029"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15" name="tx515"/>
            <p:cNvSpPr/>
            <p:nvPr/>
          </p:nvSpPr>
          <p:spPr>
            <a:xfrm>
              <a:off x="7465029"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6" name="tx516"/>
            <p:cNvSpPr/>
            <p:nvPr/>
          </p:nvSpPr>
          <p:spPr>
            <a:xfrm>
              <a:off x="7465029"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7" name="tx517"/>
            <p:cNvSpPr/>
            <p:nvPr/>
          </p:nvSpPr>
          <p:spPr>
            <a:xfrm>
              <a:off x="7465029" y="33829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18" name="tx518"/>
            <p:cNvSpPr/>
            <p:nvPr/>
          </p:nvSpPr>
          <p:spPr>
            <a:xfrm>
              <a:off x="7465029"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19" name="tx519"/>
            <p:cNvSpPr/>
            <p:nvPr/>
          </p:nvSpPr>
          <p:spPr>
            <a:xfrm>
              <a:off x="7801788"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20" name="tx520"/>
            <p:cNvSpPr/>
            <p:nvPr/>
          </p:nvSpPr>
          <p:spPr>
            <a:xfrm>
              <a:off x="7801788"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21" name="tx521"/>
            <p:cNvSpPr/>
            <p:nvPr/>
          </p:nvSpPr>
          <p:spPr>
            <a:xfrm>
              <a:off x="7801788"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2" name="tx522"/>
            <p:cNvSpPr/>
            <p:nvPr/>
          </p:nvSpPr>
          <p:spPr>
            <a:xfrm>
              <a:off x="7801788"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3" name="tx523"/>
            <p:cNvSpPr/>
            <p:nvPr/>
          </p:nvSpPr>
          <p:spPr>
            <a:xfrm>
              <a:off x="7801788"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24" name="tx524"/>
            <p:cNvSpPr/>
            <p:nvPr/>
          </p:nvSpPr>
          <p:spPr>
            <a:xfrm>
              <a:off x="7801788"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25" name="tx525"/>
            <p:cNvSpPr/>
            <p:nvPr/>
          </p:nvSpPr>
          <p:spPr>
            <a:xfrm>
              <a:off x="7801788" y="4021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26" name="tx526"/>
            <p:cNvSpPr/>
            <p:nvPr/>
          </p:nvSpPr>
          <p:spPr>
            <a:xfrm>
              <a:off x="7801788"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7" name="tx527"/>
            <p:cNvSpPr/>
            <p:nvPr/>
          </p:nvSpPr>
          <p:spPr>
            <a:xfrm>
              <a:off x="7801788" y="53006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28" name="tx528"/>
            <p:cNvSpPr/>
            <p:nvPr/>
          </p:nvSpPr>
          <p:spPr>
            <a:xfrm>
              <a:off x="7801788"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29" name="tx529"/>
            <p:cNvSpPr/>
            <p:nvPr/>
          </p:nvSpPr>
          <p:spPr>
            <a:xfrm>
              <a:off x="7801788"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0" name="tx530"/>
            <p:cNvSpPr/>
            <p:nvPr/>
          </p:nvSpPr>
          <p:spPr>
            <a:xfrm>
              <a:off x="7801788"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31" name="tx531"/>
            <p:cNvSpPr/>
            <p:nvPr/>
          </p:nvSpPr>
          <p:spPr>
            <a:xfrm>
              <a:off x="7801788" y="3382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32" name="tx532"/>
            <p:cNvSpPr/>
            <p:nvPr/>
          </p:nvSpPr>
          <p:spPr>
            <a:xfrm>
              <a:off x="8138547" y="11420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3" name="tx533"/>
            <p:cNvSpPr/>
            <p:nvPr/>
          </p:nvSpPr>
          <p:spPr>
            <a:xfrm>
              <a:off x="8138547"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4" name="tx534"/>
            <p:cNvSpPr/>
            <p:nvPr/>
          </p:nvSpPr>
          <p:spPr>
            <a:xfrm>
              <a:off x="8138547"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5" name="tx535"/>
            <p:cNvSpPr/>
            <p:nvPr/>
          </p:nvSpPr>
          <p:spPr>
            <a:xfrm>
              <a:off x="8138547"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6" name="tx536"/>
            <p:cNvSpPr/>
            <p:nvPr/>
          </p:nvSpPr>
          <p:spPr>
            <a:xfrm>
              <a:off x="8138547"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37" name="tx537"/>
            <p:cNvSpPr/>
            <p:nvPr/>
          </p:nvSpPr>
          <p:spPr>
            <a:xfrm>
              <a:off x="8138547"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8" name="tx538"/>
            <p:cNvSpPr/>
            <p:nvPr/>
          </p:nvSpPr>
          <p:spPr>
            <a:xfrm>
              <a:off x="8138547" y="4021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39" name="tx539"/>
            <p:cNvSpPr/>
            <p:nvPr/>
          </p:nvSpPr>
          <p:spPr>
            <a:xfrm>
              <a:off x="8138547" y="4340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40" name="tx540"/>
            <p:cNvSpPr/>
            <p:nvPr/>
          </p:nvSpPr>
          <p:spPr>
            <a:xfrm>
              <a:off x="8138547"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1" name="tx541"/>
            <p:cNvSpPr/>
            <p:nvPr/>
          </p:nvSpPr>
          <p:spPr>
            <a:xfrm>
              <a:off x="8138547" y="530331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42" name="tx542"/>
            <p:cNvSpPr/>
            <p:nvPr/>
          </p:nvSpPr>
          <p:spPr>
            <a:xfrm>
              <a:off x="8138547" y="30627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3" name="tx543"/>
            <p:cNvSpPr/>
            <p:nvPr/>
          </p:nvSpPr>
          <p:spPr>
            <a:xfrm>
              <a:off x="8138547"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44" name="tx544"/>
            <p:cNvSpPr/>
            <p:nvPr/>
          </p:nvSpPr>
          <p:spPr>
            <a:xfrm>
              <a:off x="8138547"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5" name="tx545"/>
            <p:cNvSpPr/>
            <p:nvPr/>
          </p:nvSpPr>
          <p:spPr>
            <a:xfrm>
              <a:off x="8138547" y="3381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46" name="tx546"/>
            <p:cNvSpPr/>
            <p:nvPr/>
          </p:nvSpPr>
          <p:spPr>
            <a:xfrm>
              <a:off x="8475306" y="1142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47" name="tx547"/>
            <p:cNvSpPr/>
            <p:nvPr/>
          </p:nvSpPr>
          <p:spPr>
            <a:xfrm>
              <a:off x="8475306"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8" name="tx548"/>
            <p:cNvSpPr/>
            <p:nvPr/>
          </p:nvSpPr>
          <p:spPr>
            <a:xfrm>
              <a:off x="8475306" y="21016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49" name="tx549"/>
            <p:cNvSpPr/>
            <p:nvPr/>
          </p:nvSpPr>
          <p:spPr>
            <a:xfrm>
              <a:off x="8475306" y="274147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50" name="tx550"/>
            <p:cNvSpPr/>
            <p:nvPr/>
          </p:nvSpPr>
          <p:spPr>
            <a:xfrm>
              <a:off x="8475306"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51" name="tx551"/>
            <p:cNvSpPr/>
            <p:nvPr/>
          </p:nvSpPr>
          <p:spPr>
            <a:xfrm>
              <a:off x="8475306" y="24215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52" name="tx552"/>
            <p:cNvSpPr/>
            <p:nvPr/>
          </p:nvSpPr>
          <p:spPr>
            <a:xfrm>
              <a:off x="8475306" y="4021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3" name="tx553"/>
            <p:cNvSpPr/>
            <p:nvPr/>
          </p:nvSpPr>
          <p:spPr>
            <a:xfrm>
              <a:off x="8475306" y="4340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54" name="tx554"/>
            <p:cNvSpPr/>
            <p:nvPr/>
          </p:nvSpPr>
          <p:spPr>
            <a:xfrm>
              <a:off x="8475306"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5" name="tx555"/>
            <p:cNvSpPr/>
            <p:nvPr/>
          </p:nvSpPr>
          <p:spPr>
            <a:xfrm>
              <a:off x="8475306" y="5300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56" name="tx556"/>
            <p:cNvSpPr/>
            <p:nvPr/>
          </p:nvSpPr>
          <p:spPr>
            <a:xfrm>
              <a:off x="8475306"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57" name="tx557"/>
            <p:cNvSpPr/>
            <p:nvPr/>
          </p:nvSpPr>
          <p:spPr>
            <a:xfrm>
              <a:off x="8475306"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58" name="tx558"/>
            <p:cNvSpPr/>
            <p:nvPr/>
          </p:nvSpPr>
          <p:spPr>
            <a:xfrm>
              <a:off x="8475306"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59" name="tx559"/>
            <p:cNvSpPr/>
            <p:nvPr/>
          </p:nvSpPr>
          <p:spPr>
            <a:xfrm>
              <a:off x="8475306" y="33829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60" name="tx560"/>
            <p:cNvSpPr/>
            <p:nvPr/>
          </p:nvSpPr>
          <p:spPr>
            <a:xfrm>
              <a:off x="8812065" y="11420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61" name="tx561"/>
            <p:cNvSpPr/>
            <p:nvPr/>
          </p:nvSpPr>
          <p:spPr>
            <a:xfrm>
              <a:off x="8812065" y="17818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62" name="tx562"/>
            <p:cNvSpPr/>
            <p:nvPr/>
          </p:nvSpPr>
          <p:spPr>
            <a:xfrm>
              <a:off x="8812065" y="2101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3" name="tx563"/>
            <p:cNvSpPr/>
            <p:nvPr/>
          </p:nvSpPr>
          <p:spPr>
            <a:xfrm>
              <a:off x="8812065" y="27415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4" name="tx564"/>
            <p:cNvSpPr/>
            <p:nvPr/>
          </p:nvSpPr>
          <p:spPr>
            <a:xfrm>
              <a:off x="8812065"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65" name="tx565"/>
            <p:cNvSpPr/>
            <p:nvPr/>
          </p:nvSpPr>
          <p:spPr>
            <a:xfrm>
              <a:off x="8812065" y="24216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6" name="tx566"/>
            <p:cNvSpPr/>
            <p:nvPr/>
          </p:nvSpPr>
          <p:spPr>
            <a:xfrm>
              <a:off x="8812065" y="4021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7" name="tx567"/>
            <p:cNvSpPr/>
            <p:nvPr/>
          </p:nvSpPr>
          <p:spPr>
            <a:xfrm>
              <a:off x="8812065" y="43423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68" name="tx568"/>
            <p:cNvSpPr/>
            <p:nvPr/>
          </p:nvSpPr>
          <p:spPr>
            <a:xfrm>
              <a:off x="8812065" y="46608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9" name="tx569"/>
            <p:cNvSpPr/>
            <p:nvPr/>
          </p:nvSpPr>
          <p:spPr>
            <a:xfrm>
              <a:off x="8812065" y="53019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70" name="tx570"/>
            <p:cNvSpPr/>
            <p:nvPr/>
          </p:nvSpPr>
          <p:spPr>
            <a:xfrm>
              <a:off x="8812065"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71" name="tx571"/>
            <p:cNvSpPr/>
            <p:nvPr/>
          </p:nvSpPr>
          <p:spPr>
            <a:xfrm>
              <a:off x="8812065" y="37012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2" name="tx572"/>
            <p:cNvSpPr/>
            <p:nvPr/>
          </p:nvSpPr>
          <p:spPr>
            <a:xfrm>
              <a:off x="8812065" y="49807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3" name="tx573"/>
            <p:cNvSpPr/>
            <p:nvPr/>
          </p:nvSpPr>
          <p:spPr>
            <a:xfrm>
              <a:off x="8812065" y="3382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74" name="tx574"/>
            <p:cNvSpPr/>
            <p:nvPr/>
          </p:nvSpPr>
          <p:spPr>
            <a:xfrm>
              <a:off x="8812065" y="56205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75" name="tx575"/>
            <p:cNvSpPr/>
            <p:nvPr/>
          </p:nvSpPr>
          <p:spPr>
            <a:xfrm>
              <a:off x="1066606" y="14618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576" name="tx576"/>
            <p:cNvSpPr/>
            <p:nvPr/>
          </p:nvSpPr>
          <p:spPr>
            <a:xfrm>
              <a:off x="1066606" y="56218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77" name="tx577"/>
            <p:cNvSpPr/>
            <p:nvPr/>
          </p:nvSpPr>
          <p:spPr>
            <a:xfrm>
              <a:off x="1403365" y="14632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578" name="tx578"/>
            <p:cNvSpPr/>
            <p:nvPr/>
          </p:nvSpPr>
          <p:spPr>
            <a:xfrm>
              <a:off x="1403365"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579" name="tx579"/>
            <p:cNvSpPr/>
            <p:nvPr/>
          </p:nvSpPr>
          <p:spPr>
            <a:xfrm>
              <a:off x="1740124"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80" name="tx580"/>
            <p:cNvSpPr/>
            <p:nvPr/>
          </p:nvSpPr>
          <p:spPr>
            <a:xfrm>
              <a:off x="1740124"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81" name="tx581"/>
            <p:cNvSpPr/>
            <p:nvPr/>
          </p:nvSpPr>
          <p:spPr>
            <a:xfrm>
              <a:off x="2076883" y="14618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582" name="tx582"/>
            <p:cNvSpPr/>
            <p:nvPr/>
          </p:nvSpPr>
          <p:spPr>
            <a:xfrm>
              <a:off x="2076883" y="56205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83" name="tx583"/>
            <p:cNvSpPr/>
            <p:nvPr/>
          </p:nvSpPr>
          <p:spPr>
            <a:xfrm>
              <a:off x="2413642" y="14632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584" name="tx584"/>
            <p:cNvSpPr/>
            <p:nvPr/>
          </p:nvSpPr>
          <p:spPr>
            <a:xfrm>
              <a:off x="2413642" y="56205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85" name="tx585"/>
            <p:cNvSpPr/>
            <p:nvPr/>
          </p:nvSpPr>
          <p:spPr>
            <a:xfrm>
              <a:off x="2750401" y="14635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586" name="tx586"/>
            <p:cNvSpPr/>
            <p:nvPr/>
          </p:nvSpPr>
          <p:spPr>
            <a:xfrm>
              <a:off x="2750401"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587" name="tx587"/>
            <p:cNvSpPr/>
            <p:nvPr/>
          </p:nvSpPr>
          <p:spPr>
            <a:xfrm>
              <a:off x="3087160" y="14635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588" name="tx588"/>
            <p:cNvSpPr/>
            <p:nvPr/>
          </p:nvSpPr>
          <p:spPr>
            <a:xfrm>
              <a:off x="3087160" y="338263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89" name="tx589"/>
            <p:cNvSpPr/>
            <p:nvPr/>
          </p:nvSpPr>
          <p:spPr>
            <a:xfrm>
              <a:off x="3087160"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590" name="tx590"/>
            <p:cNvSpPr/>
            <p:nvPr/>
          </p:nvSpPr>
          <p:spPr>
            <a:xfrm>
              <a:off x="3423919" y="14622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591" name="tx591"/>
            <p:cNvSpPr/>
            <p:nvPr/>
          </p:nvSpPr>
          <p:spPr>
            <a:xfrm>
              <a:off x="3423919" y="3381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92" name="tx592"/>
            <p:cNvSpPr/>
            <p:nvPr/>
          </p:nvSpPr>
          <p:spPr>
            <a:xfrm>
              <a:off x="3423919"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593" name="tx593"/>
            <p:cNvSpPr/>
            <p:nvPr/>
          </p:nvSpPr>
          <p:spPr>
            <a:xfrm>
              <a:off x="3760679"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594" name="tx594"/>
            <p:cNvSpPr/>
            <p:nvPr/>
          </p:nvSpPr>
          <p:spPr>
            <a:xfrm>
              <a:off x="3760679"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95" name="tx595"/>
            <p:cNvSpPr/>
            <p:nvPr/>
          </p:nvSpPr>
          <p:spPr>
            <a:xfrm>
              <a:off x="3760679" y="33813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596" name="tx596"/>
            <p:cNvSpPr/>
            <p:nvPr/>
          </p:nvSpPr>
          <p:spPr>
            <a:xfrm>
              <a:off x="3760679"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97" name="tx597"/>
            <p:cNvSpPr/>
            <p:nvPr/>
          </p:nvSpPr>
          <p:spPr>
            <a:xfrm>
              <a:off x="4097438" y="146359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598" name="tx598"/>
            <p:cNvSpPr/>
            <p:nvPr/>
          </p:nvSpPr>
          <p:spPr>
            <a:xfrm>
              <a:off x="4097438" y="30613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99" name="tx599"/>
            <p:cNvSpPr/>
            <p:nvPr/>
          </p:nvSpPr>
          <p:spPr>
            <a:xfrm>
              <a:off x="4097438" y="338268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00" name="tx600"/>
            <p:cNvSpPr/>
            <p:nvPr/>
          </p:nvSpPr>
          <p:spPr>
            <a:xfrm>
              <a:off x="4097438" y="562220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601" name="tx601"/>
            <p:cNvSpPr/>
            <p:nvPr/>
          </p:nvSpPr>
          <p:spPr>
            <a:xfrm>
              <a:off x="4434197"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602" name="tx602"/>
            <p:cNvSpPr/>
            <p:nvPr/>
          </p:nvSpPr>
          <p:spPr>
            <a:xfrm>
              <a:off x="4434197" y="3061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603" name="tx603"/>
            <p:cNvSpPr/>
            <p:nvPr/>
          </p:nvSpPr>
          <p:spPr>
            <a:xfrm>
              <a:off x="4434197" y="562088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604" name="tx604"/>
            <p:cNvSpPr/>
            <p:nvPr/>
          </p:nvSpPr>
          <p:spPr>
            <a:xfrm>
              <a:off x="4770956"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605" name="tx605"/>
            <p:cNvSpPr/>
            <p:nvPr/>
          </p:nvSpPr>
          <p:spPr>
            <a:xfrm>
              <a:off x="4770956"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606" name="tx606"/>
            <p:cNvSpPr/>
            <p:nvPr/>
          </p:nvSpPr>
          <p:spPr>
            <a:xfrm>
              <a:off x="5107715"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607" name="tx607"/>
            <p:cNvSpPr/>
            <p:nvPr/>
          </p:nvSpPr>
          <p:spPr>
            <a:xfrm>
              <a:off x="5107715" y="562088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08" name="tx608"/>
            <p:cNvSpPr/>
            <p:nvPr/>
          </p:nvSpPr>
          <p:spPr>
            <a:xfrm>
              <a:off x="5444474" y="14622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09" name="tx609"/>
            <p:cNvSpPr/>
            <p:nvPr/>
          </p:nvSpPr>
          <p:spPr>
            <a:xfrm>
              <a:off x="5444474" y="562194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10" name="tx610"/>
            <p:cNvSpPr/>
            <p:nvPr/>
          </p:nvSpPr>
          <p:spPr>
            <a:xfrm>
              <a:off x="5781233" y="146189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611" name="tx611"/>
            <p:cNvSpPr/>
            <p:nvPr/>
          </p:nvSpPr>
          <p:spPr>
            <a:xfrm>
              <a:off x="5781233"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12" name="tx612"/>
            <p:cNvSpPr/>
            <p:nvPr/>
          </p:nvSpPr>
          <p:spPr>
            <a:xfrm>
              <a:off x="6117992" y="14622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13" name="tx613"/>
            <p:cNvSpPr/>
            <p:nvPr/>
          </p:nvSpPr>
          <p:spPr>
            <a:xfrm>
              <a:off x="6117992" y="562194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14" name="tx614"/>
            <p:cNvSpPr/>
            <p:nvPr/>
          </p:nvSpPr>
          <p:spPr>
            <a:xfrm>
              <a:off x="6454751"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615" name="tx615"/>
            <p:cNvSpPr/>
            <p:nvPr/>
          </p:nvSpPr>
          <p:spPr>
            <a:xfrm>
              <a:off x="6454751" y="56205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616" name="tx616"/>
            <p:cNvSpPr/>
            <p:nvPr/>
          </p:nvSpPr>
          <p:spPr>
            <a:xfrm>
              <a:off x="6791511" y="146226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17" name="tx617"/>
            <p:cNvSpPr/>
            <p:nvPr/>
          </p:nvSpPr>
          <p:spPr>
            <a:xfrm>
              <a:off x="6791511" y="562088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18" name="tx618"/>
            <p:cNvSpPr/>
            <p:nvPr/>
          </p:nvSpPr>
          <p:spPr>
            <a:xfrm>
              <a:off x="7128270" y="14619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19" name="tx619"/>
            <p:cNvSpPr/>
            <p:nvPr/>
          </p:nvSpPr>
          <p:spPr>
            <a:xfrm>
              <a:off x="7128270"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20" name="tx620"/>
            <p:cNvSpPr/>
            <p:nvPr/>
          </p:nvSpPr>
          <p:spPr>
            <a:xfrm>
              <a:off x="7465029" y="146332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21" name="tx621"/>
            <p:cNvSpPr/>
            <p:nvPr/>
          </p:nvSpPr>
          <p:spPr>
            <a:xfrm>
              <a:off x="7801788"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622" name="tx622"/>
            <p:cNvSpPr/>
            <p:nvPr/>
          </p:nvSpPr>
          <p:spPr>
            <a:xfrm>
              <a:off x="8138547"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623" name="tx623"/>
            <p:cNvSpPr/>
            <p:nvPr/>
          </p:nvSpPr>
          <p:spPr>
            <a:xfrm>
              <a:off x="8475306" y="56205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24" name="tx624"/>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25" name="tx625"/>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26" name="tx626"/>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27" name="tx627"/>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28" name="tx628"/>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29" name="tx629"/>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30" name="tx630"/>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31" name="tx631"/>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32" name="tx632"/>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33" name="tx633"/>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34" name="tx634"/>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35" name="tx635"/>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36" name="tx636"/>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37" name="tx637"/>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38" name="tx638"/>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39" name="tx639"/>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40" name="tx640"/>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41" name="tx641"/>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42" name="tx642"/>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43" name="tx643"/>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44" name="tx644"/>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45" name="tx645"/>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46" name="tx646"/>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47" name="tx647"/>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48" name="tx648"/>
            <p:cNvSpPr/>
            <p:nvPr/>
          </p:nvSpPr>
          <p:spPr>
            <a:xfrm>
              <a:off x="644856" y="5621004"/>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49" name="tx649"/>
            <p:cNvSpPr/>
            <p:nvPr/>
          </p:nvSpPr>
          <p:spPr>
            <a:xfrm>
              <a:off x="551705" y="52983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50" name="tx650"/>
            <p:cNvSpPr/>
            <p:nvPr/>
          </p:nvSpPr>
          <p:spPr>
            <a:xfrm>
              <a:off x="564092" y="497848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51" name="tx651"/>
            <p:cNvSpPr/>
            <p:nvPr/>
          </p:nvSpPr>
          <p:spPr>
            <a:xfrm>
              <a:off x="551705" y="46585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52" name="tx652"/>
            <p:cNvSpPr/>
            <p:nvPr/>
          </p:nvSpPr>
          <p:spPr>
            <a:xfrm>
              <a:off x="619917" y="43411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53" name="tx653"/>
            <p:cNvSpPr/>
            <p:nvPr/>
          </p:nvSpPr>
          <p:spPr>
            <a:xfrm>
              <a:off x="619917" y="402121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54" name="tx654"/>
            <p:cNvSpPr/>
            <p:nvPr/>
          </p:nvSpPr>
          <p:spPr>
            <a:xfrm>
              <a:off x="576425" y="3698807"/>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55" name="tx655"/>
            <p:cNvSpPr/>
            <p:nvPr/>
          </p:nvSpPr>
          <p:spPr>
            <a:xfrm>
              <a:off x="545429" y="33790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56" name="tx656"/>
            <p:cNvSpPr/>
            <p:nvPr/>
          </p:nvSpPr>
          <p:spPr>
            <a:xfrm>
              <a:off x="570259" y="3059075"/>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57" name="tx657"/>
            <p:cNvSpPr/>
            <p:nvPr/>
          </p:nvSpPr>
          <p:spPr>
            <a:xfrm>
              <a:off x="520490" y="2719427"/>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58" name="tx658"/>
            <p:cNvSpPr/>
            <p:nvPr/>
          </p:nvSpPr>
          <p:spPr>
            <a:xfrm>
              <a:off x="632360" y="242032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59" name="tx659"/>
            <p:cNvSpPr/>
            <p:nvPr/>
          </p:nvSpPr>
          <p:spPr>
            <a:xfrm>
              <a:off x="576534" y="210043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60" name="tx660"/>
            <p:cNvSpPr/>
            <p:nvPr/>
          </p:nvSpPr>
          <p:spPr>
            <a:xfrm>
              <a:off x="576534" y="1781957"/>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61" name="tx661"/>
            <p:cNvSpPr/>
            <p:nvPr/>
          </p:nvSpPr>
          <p:spPr>
            <a:xfrm>
              <a:off x="508103" y="144018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62" name="tx662"/>
            <p:cNvSpPr/>
            <p:nvPr/>
          </p:nvSpPr>
          <p:spPr>
            <a:xfrm>
              <a:off x="620027" y="1139769"/>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63" name="tx663"/>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64" name="pic664"/>
            <p:cNvPicPr/>
            <p:nvPr/>
          </p:nvPicPr>
          <p:blipFill>
            <a:blip r:embed="rId2" cstate="print"/>
            <a:stretch>
              <a:fillRect/>
            </a:stretch>
          </p:blipFill>
          <p:spPr>
            <a:xfrm>
              <a:off x="4676521" y="6061708"/>
              <a:ext cx="2160000" cy="219455"/>
            </a:xfrm>
            <a:prstGeom prst="rect">
              <a:avLst/>
            </a:prstGeom>
          </p:spPr>
        </p:pic>
        <p:sp>
          <p:nvSpPr>
            <p:cNvPr id="665" name="pl665"/>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6" name="pl666"/>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7" name="pl667"/>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8" name="pl668"/>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69" name="pl669"/>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0" name="pl670"/>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71" name="pl671"/>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2" name="pl672"/>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3" name="pl673"/>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4" name="pl674"/>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5" name="pl675"/>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6" name="pl676"/>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77" name="tx677"/>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78" name="tx678"/>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79" name="tx679"/>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80" name="tx680"/>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81" name="tx681"/>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82" name="tx682"/>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83" name="tx683"/>
            <p:cNvSpPr/>
            <p:nvPr/>
          </p:nvSpPr>
          <p:spPr>
            <a:xfrm>
              <a:off x="924840" y="398022"/>
              <a:ext cx="3643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AMR, 2000-2023</a:t>
              </a:r>
            </a:p>
          </p:txBody>
        </p:sp>
        <p:sp>
          <p:nvSpPr>
            <p:cNvPr id="684" name="tx684"/>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6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AMR since 2000, with green cells indicating coverage of 90% or more.
In 2013, 7 out of 13 (54%) vaccines in the national immunization schedule achieved coverage of 90% or more.
In 2023, 1 out of 15 (7%) vaccines achieved coverage of 90% or more.
Since 2006, estimates have been made for 4 new vaccines. IPV2 is the newest vaccine being reported (2021), which achieved 75%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4812130" y="3176776"/>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 name="rc5"/>
            <p:cNvSpPr/>
            <p:nvPr/>
          </p:nvSpPr>
          <p:spPr>
            <a:xfrm>
              <a:off x="3124098" y="3176776"/>
              <a:ext cx="422007" cy="127848"/>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 name="rc6"/>
            <p:cNvSpPr/>
            <p:nvPr/>
          </p:nvSpPr>
          <p:spPr>
            <a:xfrm>
              <a:off x="6078154" y="4966658"/>
              <a:ext cx="422007" cy="1278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 name="rc7"/>
            <p:cNvSpPr/>
            <p:nvPr/>
          </p:nvSpPr>
          <p:spPr>
            <a:xfrm>
              <a:off x="4390122" y="3304624"/>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 name="rc8"/>
            <p:cNvSpPr/>
            <p:nvPr/>
          </p:nvSpPr>
          <p:spPr>
            <a:xfrm>
              <a:off x="5656146" y="4966658"/>
              <a:ext cx="422007" cy="1278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968114" y="5094507"/>
              <a:ext cx="422007" cy="1278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 name="rc10"/>
            <p:cNvSpPr/>
            <p:nvPr/>
          </p:nvSpPr>
          <p:spPr>
            <a:xfrm>
              <a:off x="7344178" y="4966658"/>
              <a:ext cx="422007" cy="1278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 name="rc11"/>
            <p:cNvSpPr/>
            <p:nvPr/>
          </p:nvSpPr>
          <p:spPr>
            <a:xfrm>
              <a:off x="8188194" y="4966658"/>
              <a:ext cx="422007" cy="127848"/>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12" name="rc12"/>
            <p:cNvSpPr/>
            <p:nvPr/>
          </p:nvSpPr>
          <p:spPr>
            <a:xfrm>
              <a:off x="4812130" y="2281834"/>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 name="rc13"/>
            <p:cNvSpPr/>
            <p:nvPr/>
          </p:nvSpPr>
          <p:spPr>
            <a:xfrm>
              <a:off x="3124098" y="2281834"/>
              <a:ext cx="422007" cy="127848"/>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 name="rc14"/>
            <p:cNvSpPr/>
            <p:nvPr/>
          </p:nvSpPr>
          <p:spPr>
            <a:xfrm>
              <a:off x="4812130" y="3560322"/>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 name="rc15"/>
            <p:cNvSpPr/>
            <p:nvPr/>
          </p:nvSpPr>
          <p:spPr>
            <a:xfrm>
              <a:off x="2702090" y="5094507"/>
              <a:ext cx="422007" cy="12784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 name="rc16"/>
            <p:cNvSpPr/>
            <p:nvPr/>
          </p:nvSpPr>
          <p:spPr>
            <a:xfrm>
              <a:off x="3546106" y="5094507"/>
              <a:ext cx="422007" cy="1278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 name="rc17"/>
            <p:cNvSpPr/>
            <p:nvPr/>
          </p:nvSpPr>
          <p:spPr>
            <a:xfrm>
              <a:off x="4812130" y="5094507"/>
              <a:ext cx="422007" cy="1278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8" name="rc18"/>
            <p:cNvSpPr/>
            <p:nvPr/>
          </p:nvSpPr>
          <p:spPr>
            <a:xfrm>
              <a:off x="3124098" y="5094507"/>
              <a:ext cx="422007" cy="12784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9" name="rc19"/>
            <p:cNvSpPr/>
            <p:nvPr/>
          </p:nvSpPr>
          <p:spPr>
            <a:xfrm>
              <a:off x="4390122" y="5094507"/>
              <a:ext cx="422007" cy="1278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0" name="rc20"/>
            <p:cNvSpPr/>
            <p:nvPr/>
          </p:nvSpPr>
          <p:spPr>
            <a:xfrm>
              <a:off x="6500162" y="5094507"/>
              <a:ext cx="422007" cy="127848"/>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1" name="rc21"/>
            <p:cNvSpPr/>
            <p:nvPr/>
          </p:nvSpPr>
          <p:spPr>
            <a:xfrm>
              <a:off x="7344178" y="5094507"/>
              <a:ext cx="422007" cy="127848"/>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2" name="rc22"/>
            <p:cNvSpPr/>
            <p:nvPr/>
          </p:nvSpPr>
          <p:spPr>
            <a:xfrm>
              <a:off x="8188194" y="5094507"/>
              <a:ext cx="422007" cy="12784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3" name="rc23"/>
            <p:cNvSpPr/>
            <p:nvPr/>
          </p:nvSpPr>
          <p:spPr>
            <a:xfrm>
              <a:off x="5234138" y="5094507"/>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 name="rc24"/>
            <p:cNvSpPr/>
            <p:nvPr/>
          </p:nvSpPr>
          <p:spPr>
            <a:xfrm>
              <a:off x="6078154" y="5094507"/>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5" name="rc25"/>
            <p:cNvSpPr/>
            <p:nvPr/>
          </p:nvSpPr>
          <p:spPr>
            <a:xfrm>
              <a:off x="5656146" y="5094507"/>
              <a:ext cx="422007" cy="1278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 name="rc26"/>
            <p:cNvSpPr/>
            <p:nvPr/>
          </p:nvSpPr>
          <p:spPr>
            <a:xfrm>
              <a:off x="7766186" y="5094507"/>
              <a:ext cx="422007" cy="127848"/>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7" name="rc27"/>
            <p:cNvSpPr/>
            <p:nvPr/>
          </p:nvSpPr>
          <p:spPr>
            <a:xfrm>
              <a:off x="8610202" y="5094507"/>
              <a:ext cx="422007" cy="127848"/>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8" name="rc28"/>
            <p:cNvSpPr/>
            <p:nvPr/>
          </p:nvSpPr>
          <p:spPr>
            <a:xfrm>
              <a:off x="3546106" y="2281834"/>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 name="rc29"/>
            <p:cNvSpPr/>
            <p:nvPr/>
          </p:nvSpPr>
          <p:spPr>
            <a:xfrm>
              <a:off x="3968114" y="2281834"/>
              <a:ext cx="422007" cy="1278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0" name="rc30"/>
            <p:cNvSpPr/>
            <p:nvPr/>
          </p:nvSpPr>
          <p:spPr>
            <a:xfrm>
              <a:off x="4390122" y="2281834"/>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 name="rc31"/>
            <p:cNvSpPr/>
            <p:nvPr/>
          </p:nvSpPr>
          <p:spPr>
            <a:xfrm>
              <a:off x="6500162" y="2281834"/>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2" name="rc32"/>
            <p:cNvSpPr/>
            <p:nvPr/>
          </p:nvSpPr>
          <p:spPr>
            <a:xfrm>
              <a:off x="6922170" y="2281834"/>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3" name="rc33"/>
            <p:cNvSpPr/>
            <p:nvPr/>
          </p:nvSpPr>
          <p:spPr>
            <a:xfrm>
              <a:off x="7344178" y="2281834"/>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8188194" y="2281834"/>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 name="rc35"/>
            <p:cNvSpPr/>
            <p:nvPr/>
          </p:nvSpPr>
          <p:spPr>
            <a:xfrm>
              <a:off x="6078154" y="2281834"/>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 name="rc36"/>
            <p:cNvSpPr/>
            <p:nvPr/>
          </p:nvSpPr>
          <p:spPr>
            <a:xfrm>
              <a:off x="7766186" y="2281834"/>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7" name="rc37"/>
            <p:cNvSpPr/>
            <p:nvPr/>
          </p:nvSpPr>
          <p:spPr>
            <a:xfrm>
              <a:off x="3546106" y="3176776"/>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8" name="rc38"/>
            <p:cNvSpPr/>
            <p:nvPr/>
          </p:nvSpPr>
          <p:spPr>
            <a:xfrm>
              <a:off x="3968114" y="3943868"/>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39" name="rc39"/>
            <p:cNvSpPr/>
            <p:nvPr/>
          </p:nvSpPr>
          <p:spPr>
            <a:xfrm>
              <a:off x="3546106" y="3560322"/>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3968114" y="3560322"/>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1" name="rc41"/>
            <p:cNvSpPr/>
            <p:nvPr/>
          </p:nvSpPr>
          <p:spPr>
            <a:xfrm>
              <a:off x="4390122" y="3560322"/>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2" name="rc42"/>
            <p:cNvSpPr/>
            <p:nvPr/>
          </p:nvSpPr>
          <p:spPr>
            <a:xfrm>
              <a:off x="6500162" y="3560322"/>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922170" y="3560322"/>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4" name="rc44"/>
            <p:cNvSpPr/>
            <p:nvPr/>
          </p:nvSpPr>
          <p:spPr>
            <a:xfrm>
              <a:off x="7344178" y="3560322"/>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5" name="rc45"/>
            <p:cNvSpPr/>
            <p:nvPr/>
          </p:nvSpPr>
          <p:spPr>
            <a:xfrm>
              <a:off x="8188194" y="3560322"/>
              <a:ext cx="422007" cy="127848"/>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6" name="rc46"/>
            <p:cNvSpPr/>
            <p:nvPr/>
          </p:nvSpPr>
          <p:spPr>
            <a:xfrm>
              <a:off x="5234138" y="3560322"/>
              <a:ext cx="422007" cy="127848"/>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7" name="rc47"/>
            <p:cNvSpPr/>
            <p:nvPr/>
          </p:nvSpPr>
          <p:spPr>
            <a:xfrm>
              <a:off x="6078154" y="3560322"/>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 name="rc48"/>
            <p:cNvSpPr/>
            <p:nvPr/>
          </p:nvSpPr>
          <p:spPr>
            <a:xfrm>
              <a:off x="5656146" y="3560322"/>
              <a:ext cx="422007" cy="127848"/>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9" name="rc49"/>
            <p:cNvSpPr/>
            <p:nvPr/>
          </p:nvSpPr>
          <p:spPr>
            <a:xfrm>
              <a:off x="7766186" y="3560322"/>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0" name="rc50"/>
            <p:cNvSpPr/>
            <p:nvPr/>
          </p:nvSpPr>
          <p:spPr>
            <a:xfrm>
              <a:off x="2702090" y="3176776"/>
              <a:ext cx="422007" cy="127848"/>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51" name="rc51"/>
            <p:cNvSpPr/>
            <p:nvPr/>
          </p:nvSpPr>
          <p:spPr>
            <a:xfrm>
              <a:off x="4390122" y="4966658"/>
              <a:ext cx="422007" cy="1278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2" name="rc52"/>
            <p:cNvSpPr/>
            <p:nvPr/>
          </p:nvSpPr>
          <p:spPr>
            <a:xfrm>
              <a:off x="3124098" y="3943868"/>
              <a:ext cx="422007" cy="1278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3" name="rc53"/>
            <p:cNvSpPr/>
            <p:nvPr/>
          </p:nvSpPr>
          <p:spPr>
            <a:xfrm>
              <a:off x="4812130" y="2665381"/>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54" name="rc54"/>
            <p:cNvSpPr/>
            <p:nvPr/>
          </p:nvSpPr>
          <p:spPr>
            <a:xfrm>
              <a:off x="3968114" y="4966658"/>
              <a:ext cx="422007" cy="1278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5" name="rc55"/>
            <p:cNvSpPr/>
            <p:nvPr/>
          </p:nvSpPr>
          <p:spPr>
            <a:xfrm>
              <a:off x="4812130" y="4966658"/>
              <a:ext cx="422007" cy="1278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56" name="rc56"/>
            <p:cNvSpPr/>
            <p:nvPr/>
          </p:nvSpPr>
          <p:spPr>
            <a:xfrm>
              <a:off x="3968114" y="3176776"/>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7" name="rc57"/>
            <p:cNvSpPr/>
            <p:nvPr/>
          </p:nvSpPr>
          <p:spPr>
            <a:xfrm>
              <a:off x="4390122" y="3176776"/>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8" name="rc58"/>
            <p:cNvSpPr/>
            <p:nvPr/>
          </p:nvSpPr>
          <p:spPr>
            <a:xfrm>
              <a:off x="6500162" y="3176776"/>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9" name="rc59"/>
            <p:cNvSpPr/>
            <p:nvPr/>
          </p:nvSpPr>
          <p:spPr>
            <a:xfrm>
              <a:off x="6922170" y="3176776"/>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0" name="rc60"/>
            <p:cNvSpPr/>
            <p:nvPr/>
          </p:nvSpPr>
          <p:spPr>
            <a:xfrm>
              <a:off x="7344178" y="3176776"/>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61" name="rc61"/>
            <p:cNvSpPr/>
            <p:nvPr/>
          </p:nvSpPr>
          <p:spPr>
            <a:xfrm>
              <a:off x="8188194" y="3176776"/>
              <a:ext cx="422007" cy="127848"/>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62" name="rc62"/>
            <p:cNvSpPr/>
            <p:nvPr/>
          </p:nvSpPr>
          <p:spPr>
            <a:xfrm>
              <a:off x="6078154" y="3176776"/>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63" name="rc63"/>
            <p:cNvSpPr/>
            <p:nvPr/>
          </p:nvSpPr>
          <p:spPr>
            <a:xfrm>
              <a:off x="7766186" y="3176776"/>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64" name="rc64"/>
            <p:cNvSpPr/>
            <p:nvPr/>
          </p:nvSpPr>
          <p:spPr>
            <a:xfrm>
              <a:off x="2702090" y="4966658"/>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5" name="rc65"/>
            <p:cNvSpPr/>
            <p:nvPr/>
          </p:nvSpPr>
          <p:spPr>
            <a:xfrm>
              <a:off x="3546106" y="4966658"/>
              <a:ext cx="422007" cy="1278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6" name="rc66"/>
            <p:cNvSpPr/>
            <p:nvPr/>
          </p:nvSpPr>
          <p:spPr>
            <a:xfrm>
              <a:off x="6500162" y="4966658"/>
              <a:ext cx="422007" cy="1278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67" name="rc67"/>
            <p:cNvSpPr/>
            <p:nvPr/>
          </p:nvSpPr>
          <p:spPr>
            <a:xfrm>
              <a:off x="6922170" y="4966658"/>
              <a:ext cx="422007" cy="1278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8" name="rc68"/>
            <p:cNvSpPr/>
            <p:nvPr/>
          </p:nvSpPr>
          <p:spPr>
            <a:xfrm>
              <a:off x="5234138" y="4966658"/>
              <a:ext cx="422007" cy="1278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69" name="rc69"/>
            <p:cNvSpPr/>
            <p:nvPr/>
          </p:nvSpPr>
          <p:spPr>
            <a:xfrm>
              <a:off x="5656146" y="3943868"/>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70" name="rc70"/>
            <p:cNvSpPr/>
            <p:nvPr/>
          </p:nvSpPr>
          <p:spPr>
            <a:xfrm>
              <a:off x="7766186" y="3943868"/>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7766186" y="4966658"/>
              <a:ext cx="422007" cy="1278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2" name="rc72"/>
            <p:cNvSpPr/>
            <p:nvPr/>
          </p:nvSpPr>
          <p:spPr>
            <a:xfrm>
              <a:off x="8610202" y="4966658"/>
              <a:ext cx="422007" cy="1278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73" name="rc73"/>
            <p:cNvSpPr/>
            <p:nvPr/>
          </p:nvSpPr>
          <p:spPr>
            <a:xfrm>
              <a:off x="2702090" y="3943868"/>
              <a:ext cx="422007" cy="127848"/>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74" name="rc74"/>
            <p:cNvSpPr/>
            <p:nvPr/>
          </p:nvSpPr>
          <p:spPr>
            <a:xfrm>
              <a:off x="3546106" y="3943868"/>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75" name="rc75"/>
            <p:cNvSpPr/>
            <p:nvPr/>
          </p:nvSpPr>
          <p:spPr>
            <a:xfrm>
              <a:off x="4812130" y="3943868"/>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76" name="rc76"/>
            <p:cNvSpPr/>
            <p:nvPr/>
          </p:nvSpPr>
          <p:spPr>
            <a:xfrm>
              <a:off x="4390122" y="3943868"/>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77" name="rc77"/>
            <p:cNvSpPr/>
            <p:nvPr/>
          </p:nvSpPr>
          <p:spPr>
            <a:xfrm>
              <a:off x="6500162" y="3943868"/>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8" name="rc78"/>
            <p:cNvSpPr/>
            <p:nvPr/>
          </p:nvSpPr>
          <p:spPr>
            <a:xfrm>
              <a:off x="6922170" y="3943868"/>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79" name="rc79"/>
            <p:cNvSpPr/>
            <p:nvPr/>
          </p:nvSpPr>
          <p:spPr>
            <a:xfrm>
              <a:off x="7344178" y="3943868"/>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0" name="rc80"/>
            <p:cNvSpPr/>
            <p:nvPr/>
          </p:nvSpPr>
          <p:spPr>
            <a:xfrm>
              <a:off x="8188194" y="3943868"/>
              <a:ext cx="422007" cy="12784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1" name="rc81"/>
            <p:cNvSpPr/>
            <p:nvPr/>
          </p:nvSpPr>
          <p:spPr>
            <a:xfrm>
              <a:off x="5234138" y="3943868"/>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2" name="rc82"/>
            <p:cNvSpPr/>
            <p:nvPr/>
          </p:nvSpPr>
          <p:spPr>
            <a:xfrm>
              <a:off x="6078154" y="3943868"/>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3" name="rc83"/>
            <p:cNvSpPr/>
            <p:nvPr/>
          </p:nvSpPr>
          <p:spPr>
            <a:xfrm>
              <a:off x="8610202" y="3943868"/>
              <a:ext cx="422007" cy="1278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4" name="rc84"/>
            <p:cNvSpPr/>
            <p:nvPr/>
          </p:nvSpPr>
          <p:spPr>
            <a:xfrm>
              <a:off x="3546106" y="3304624"/>
              <a:ext cx="422007" cy="127848"/>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5" name="rc85"/>
            <p:cNvSpPr/>
            <p:nvPr/>
          </p:nvSpPr>
          <p:spPr>
            <a:xfrm>
              <a:off x="3968114" y="3304624"/>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6" name="rc86"/>
            <p:cNvSpPr/>
            <p:nvPr/>
          </p:nvSpPr>
          <p:spPr>
            <a:xfrm>
              <a:off x="4812130" y="3304624"/>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7" name="rc87"/>
            <p:cNvSpPr/>
            <p:nvPr/>
          </p:nvSpPr>
          <p:spPr>
            <a:xfrm>
              <a:off x="6078154" y="2665381"/>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88" name="rc88"/>
            <p:cNvSpPr/>
            <p:nvPr/>
          </p:nvSpPr>
          <p:spPr>
            <a:xfrm>
              <a:off x="5656146" y="2665381"/>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9" name="rc89"/>
            <p:cNvSpPr/>
            <p:nvPr/>
          </p:nvSpPr>
          <p:spPr>
            <a:xfrm>
              <a:off x="4390122" y="2153985"/>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90" name="rc90"/>
            <p:cNvSpPr/>
            <p:nvPr/>
          </p:nvSpPr>
          <p:spPr>
            <a:xfrm>
              <a:off x="6500162" y="2153985"/>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1" name="rc91"/>
            <p:cNvSpPr/>
            <p:nvPr/>
          </p:nvSpPr>
          <p:spPr>
            <a:xfrm>
              <a:off x="2702090" y="2793229"/>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2" name="rc92"/>
            <p:cNvSpPr/>
            <p:nvPr/>
          </p:nvSpPr>
          <p:spPr>
            <a:xfrm>
              <a:off x="6500162" y="3304624"/>
              <a:ext cx="422007" cy="127848"/>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93" name="rc93"/>
            <p:cNvSpPr/>
            <p:nvPr/>
          </p:nvSpPr>
          <p:spPr>
            <a:xfrm>
              <a:off x="6922170" y="3304624"/>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94" name="rc94"/>
            <p:cNvSpPr/>
            <p:nvPr/>
          </p:nvSpPr>
          <p:spPr>
            <a:xfrm>
              <a:off x="7344178" y="3304624"/>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95" name="rc95"/>
            <p:cNvSpPr/>
            <p:nvPr/>
          </p:nvSpPr>
          <p:spPr>
            <a:xfrm>
              <a:off x="8188194" y="3304624"/>
              <a:ext cx="422007" cy="1278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6" name="rc96"/>
            <p:cNvSpPr/>
            <p:nvPr/>
          </p:nvSpPr>
          <p:spPr>
            <a:xfrm>
              <a:off x="5234138" y="3304624"/>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97" name="rc97"/>
            <p:cNvSpPr/>
            <p:nvPr/>
          </p:nvSpPr>
          <p:spPr>
            <a:xfrm>
              <a:off x="6078154" y="3304624"/>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8" name="rc98"/>
            <p:cNvSpPr/>
            <p:nvPr/>
          </p:nvSpPr>
          <p:spPr>
            <a:xfrm>
              <a:off x="7766186" y="3304624"/>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99" name="rc99"/>
            <p:cNvSpPr/>
            <p:nvPr/>
          </p:nvSpPr>
          <p:spPr>
            <a:xfrm>
              <a:off x="4390122" y="202613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0" name="rc100"/>
            <p:cNvSpPr/>
            <p:nvPr/>
          </p:nvSpPr>
          <p:spPr>
            <a:xfrm>
              <a:off x="7344178"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1" name="rc101"/>
            <p:cNvSpPr/>
            <p:nvPr/>
          </p:nvSpPr>
          <p:spPr>
            <a:xfrm>
              <a:off x="3546106" y="2665381"/>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2" name="rc102"/>
            <p:cNvSpPr/>
            <p:nvPr/>
          </p:nvSpPr>
          <p:spPr>
            <a:xfrm>
              <a:off x="3968114" y="2665381"/>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03" name="rc103"/>
            <p:cNvSpPr/>
            <p:nvPr/>
          </p:nvSpPr>
          <p:spPr>
            <a:xfrm>
              <a:off x="4390122" y="2665381"/>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04" name="rc104"/>
            <p:cNvSpPr/>
            <p:nvPr/>
          </p:nvSpPr>
          <p:spPr>
            <a:xfrm>
              <a:off x="6500162" y="2665381"/>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5" name="rc105"/>
            <p:cNvSpPr/>
            <p:nvPr/>
          </p:nvSpPr>
          <p:spPr>
            <a:xfrm>
              <a:off x="3968114" y="2153985"/>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6" name="rc106"/>
            <p:cNvSpPr/>
            <p:nvPr/>
          </p:nvSpPr>
          <p:spPr>
            <a:xfrm>
              <a:off x="3968114" y="279322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07" name="rc107"/>
            <p:cNvSpPr/>
            <p:nvPr/>
          </p:nvSpPr>
          <p:spPr>
            <a:xfrm>
              <a:off x="7344178" y="2665381"/>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08" name="rc108"/>
            <p:cNvSpPr/>
            <p:nvPr/>
          </p:nvSpPr>
          <p:spPr>
            <a:xfrm>
              <a:off x="8188194" y="2665381"/>
              <a:ext cx="422007" cy="127848"/>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9" name="rc109"/>
            <p:cNvSpPr/>
            <p:nvPr/>
          </p:nvSpPr>
          <p:spPr>
            <a:xfrm>
              <a:off x="5234138" y="2665381"/>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10" name="rc110"/>
            <p:cNvSpPr/>
            <p:nvPr/>
          </p:nvSpPr>
          <p:spPr>
            <a:xfrm>
              <a:off x="7766186" y="2665381"/>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111" name="rc111"/>
            <p:cNvSpPr/>
            <p:nvPr/>
          </p:nvSpPr>
          <p:spPr>
            <a:xfrm>
              <a:off x="2702090" y="2153985"/>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12" name="rc112"/>
            <p:cNvSpPr/>
            <p:nvPr/>
          </p:nvSpPr>
          <p:spPr>
            <a:xfrm>
              <a:off x="3546106" y="2153985"/>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4812130" y="2153985"/>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4" name="rc114"/>
            <p:cNvSpPr/>
            <p:nvPr/>
          </p:nvSpPr>
          <p:spPr>
            <a:xfrm>
              <a:off x="3124098" y="2153985"/>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7344178" y="2153985"/>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8188194" y="2153985"/>
              <a:ext cx="422007" cy="1278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17" name="rc117"/>
            <p:cNvSpPr/>
            <p:nvPr/>
          </p:nvSpPr>
          <p:spPr>
            <a:xfrm>
              <a:off x="5234138" y="2153985"/>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18" name="rc118"/>
            <p:cNvSpPr/>
            <p:nvPr/>
          </p:nvSpPr>
          <p:spPr>
            <a:xfrm>
              <a:off x="6078154" y="2153985"/>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9" name="rc119"/>
            <p:cNvSpPr/>
            <p:nvPr/>
          </p:nvSpPr>
          <p:spPr>
            <a:xfrm>
              <a:off x="7766186" y="2153985"/>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0" name="rc120"/>
            <p:cNvSpPr/>
            <p:nvPr/>
          </p:nvSpPr>
          <p:spPr>
            <a:xfrm>
              <a:off x="4812130" y="2537532"/>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21" name="rc121"/>
            <p:cNvSpPr/>
            <p:nvPr/>
          </p:nvSpPr>
          <p:spPr>
            <a:xfrm>
              <a:off x="4812130" y="4838809"/>
              <a:ext cx="422007" cy="1278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2" name="rc122"/>
            <p:cNvSpPr/>
            <p:nvPr/>
          </p:nvSpPr>
          <p:spPr>
            <a:xfrm>
              <a:off x="3546106" y="279322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23" name="rc123"/>
            <p:cNvSpPr/>
            <p:nvPr/>
          </p:nvSpPr>
          <p:spPr>
            <a:xfrm>
              <a:off x="4812130" y="279322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24" name="rc124"/>
            <p:cNvSpPr/>
            <p:nvPr/>
          </p:nvSpPr>
          <p:spPr>
            <a:xfrm>
              <a:off x="3124098" y="2793229"/>
              <a:ext cx="422007" cy="1278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5" name="rc125"/>
            <p:cNvSpPr/>
            <p:nvPr/>
          </p:nvSpPr>
          <p:spPr>
            <a:xfrm>
              <a:off x="4390122" y="279322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26" name="rc126"/>
            <p:cNvSpPr/>
            <p:nvPr/>
          </p:nvSpPr>
          <p:spPr>
            <a:xfrm>
              <a:off x="6500162" y="279322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27" name="rc127"/>
            <p:cNvSpPr/>
            <p:nvPr/>
          </p:nvSpPr>
          <p:spPr>
            <a:xfrm>
              <a:off x="6922170" y="279322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28" name="rc128"/>
            <p:cNvSpPr/>
            <p:nvPr/>
          </p:nvSpPr>
          <p:spPr>
            <a:xfrm>
              <a:off x="7344178" y="2793229"/>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29" name="rc129"/>
            <p:cNvSpPr/>
            <p:nvPr/>
          </p:nvSpPr>
          <p:spPr>
            <a:xfrm>
              <a:off x="8188194" y="2793229"/>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0" name="rc130"/>
            <p:cNvSpPr/>
            <p:nvPr/>
          </p:nvSpPr>
          <p:spPr>
            <a:xfrm>
              <a:off x="5234138" y="279322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31" name="rc131"/>
            <p:cNvSpPr/>
            <p:nvPr/>
          </p:nvSpPr>
          <p:spPr>
            <a:xfrm>
              <a:off x="6078154" y="279322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32" name="rc132"/>
            <p:cNvSpPr/>
            <p:nvPr/>
          </p:nvSpPr>
          <p:spPr>
            <a:xfrm>
              <a:off x="5656146" y="2793229"/>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3" name="rc133"/>
            <p:cNvSpPr/>
            <p:nvPr/>
          </p:nvSpPr>
          <p:spPr>
            <a:xfrm>
              <a:off x="7766186" y="2793229"/>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34" name="rc134"/>
            <p:cNvSpPr/>
            <p:nvPr/>
          </p:nvSpPr>
          <p:spPr>
            <a:xfrm>
              <a:off x="8610202" y="2793229"/>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35" name="rc135"/>
            <p:cNvSpPr/>
            <p:nvPr/>
          </p:nvSpPr>
          <p:spPr>
            <a:xfrm>
              <a:off x="2702090" y="202613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3546106" y="202613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4812130"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3124098"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3968114" y="202613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4812130" y="2026137"/>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1" name="rc141"/>
            <p:cNvSpPr/>
            <p:nvPr/>
          </p:nvSpPr>
          <p:spPr>
            <a:xfrm>
              <a:off x="3124098" y="2026137"/>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2" name="rc142"/>
            <p:cNvSpPr/>
            <p:nvPr/>
          </p:nvSpPr>
          <p:spPr>
            <a:xfrm>
              <a:off x="6500162" y="202613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7344178" y="2026137"/>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44" name="rc144"/>
            <p:cNvSpPr/>
            <p:nvPr/>
          </p:nvSpPr>
          <p:spPr>
            <a:xfrm>
              <a:off x="8188194" y="2026137"/>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45" name="rc145"/>
            <p:cNvSpPr/>
            <p:nvPr/>
          </p:nvSpPr>
          <p:spPr>
            <a:xfrm>
              <a:off x="5234138" y="202613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6" name="rc146"/>
            <p:cNvSpPr/>
            <p:nvPr/>
          </p:nvSpPr>
          <p:spPr>
            <a:xfrm>
              <a:off x="6078154" y="202613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5656146" y="2026137"/>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8" name="rc148"/>
            <p:cNvSpPr/>
            <p:nvPr/>
          </p:nvSpPr>
          <p:spPr>
            <a:xfrm>
              <a:off x="7766186" y="2026137"/>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149" name="rc149"/>
            <p:cNvSpPr/>
            <p:nvPr/>
          </p:nvSpPr>
          <p:spPr>
            <a:xfrm>
              <a:off x="2702090"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0" name="rc150"/>
            <p:cNvSpPr/>
            <p:nvPr/>
          </p:nvSpPr>
          <p:spPr>
            <a:xfrm>
              <a:off x="3546106"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1" name="rc151"/>
            <p:cNvSpPr/>
            <p:nvPr/>
          </p:nvSpPr>
          <p:spPr>
            <a:xfrm>
              <a:off x="3968114"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2" name="rc152"/>
            <p:cNvSpPr/>
            <p:nvPr/>
          </p:nvSpPr>
          <p:spPr>
            <a:xfrm>
              <a:off x="4390122"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3" name="rc153"/>
            <p:cNvSpPr/>
            <p:nvPr/>
          </p:nvSpPr>
          <p:spPr>
            <a:xfrm>
              <a:off x="6500162"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4" name="rc154"/>
            <p:cNvSpPr/>
            <p:nvPr/>
          </p:nvSpPr>
          <p:spPr>
            <a:xfrm>
              <a:off x="8188194"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5" name="rc155"/>
            <p:cNvSpPr/>
            <p:nvPr/>
          </p:nvSpPr>
          <p:spPr>
            <a:xfrm>
              <a:off x="6078154"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66186" y="1003347"/>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7" name="rc157"/>
            <p:cNvSpPr/>
            <p:nvPr/>
          </p:nvSpPr>
          <p:spPr>
            <a:xfrm>
              <a:off x="4390122" y="4838809"/>
              <a:ext cx="422007" cy="1278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8" name="rc158"/>
            <p:cNvSpPr/>
            <p:nvPr/>
          </p:nvSpPr>
          <p:spPr>
            <a:xfrm>
              <a:off x="2702090" y="4199566"/>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59" name="rc159"/>
            <p:cNvSpPr/>
            <p:nvPr/>
          </p:nvSpPr>
          <p:spPr>
            <a:xfrm>
              <a:off x="3546106" y="4199566"/>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0" name="rc160"/>
            <p:cNvSpPr/>
            <p:nvPr/>
          </p:nvSpPr>
          <p:spPr>
            <a:xfrm>
              <a:off x="3968114" y="4199566"/>
              <a:ext cx="422007" cy="12784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1" name="rc161"/>
            <p:cNvSpPr/>
            <p:nvPr/>
          </p:nvSpPr>
          <p:spPr>
            <a:xfrm>
              <a:off x="4812130" y="4199566"/>
              <a:ext cx="422007" cy="12784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2" name="rc162"/>
            <p:cNvSpPr/>
            <p:nvPr/>
          </p:nvSpPr>
          <p:spPr>
            <a:xfrm>
              <a:off x="3124098" y="4199566"/>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3" name="rc163"/>
            <p:cNvSpPr/>
            <p:nvPr/>
          </p:nvSpPr>
          <p:spPr>
            <a:xfrm>
              <a:off x="4390122" y="4199566"/>
              <a:ext cx="422007" cy="12784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64" name="rc164"/>
            <p:cNvSpPr/>
            <p:nvPr/>
          </p:nvSpPr>
          <p:spPr>
            <a:xfrm>
              <a:off x="6500162" y="4199566"/>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5" name="rc165"/>
            <p:cNvSpPr/>
            <p:nvPr/>
          </p:nvSpPr>
          <p:spPr>
            <a:xfrm>
              <a:off x="6922170" y="4199566"/>
              <a:ext cx="422007" cy="1278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6" name="rc166"/>
            <p:cNvSpPr/>
            <p:nvPr/>
          </p:nvSpPr>
          <p:spPr>
            <a:xfrm>
              <a:off x="7344178" y="4199566"/>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7" name="rc167"/>
            <p:cNvSpPr/>
            <p:nvPr/>
          </p:nvSpPr>
          <p:spPr>
            <a:xfrm>
              <a:off x="8188194" y="4199566"/>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8" name="rc168"/>
            <p:cNvSpPr/>
            <p:nvPr/>
          </p:nvSpPr>
          <p:spPr>
            <a:xfrm>
              <a:off x="6078154" y="4199566"/>
              <a:ext cx="422007" cy="12784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9" name="rc169"/>
            <p:cNvSpPr/>
            <p:nvPr/>
          </p:nvSpPr>
          <p:spPr>
            <a:xfrm>
              <a:off x="7766186" y="4199566"/>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0" name="rc170"/>
            <p:cNvSpPr/>
            <p:nvPr/>
          </p:nvSpPr>
          <p:spPr>
            <a:xfrm>
              <a:off x="2702090" y="2537532"/>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1" name="rc171"/>
            <p:cNvSpPr/>
            <p:nvPr/>
          </p:nvSpPr>
          <p:spPr>
            <a:xfrm>
              <a:off x="3546106" y="2537532"/>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2" name="rc172"/>
            <p:cNvSpPr/>
            <p:nvPr/>
          </p:nvSpPr>
          <p:spPr>
            <a:xfrm>
              <a:off x="3968114" y="2537532"/>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73" name="rc173"/>
            <p:cNvSpPr/>
            <p:nvPr/>
          </p:nvSpPr>
          <p:spPr>
            <a:xfrm>
              <a:off x="3124098" y="2537532"/>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4" name="rc174"/>
            <p:cNvSpPr/>
            <p:nvPr/>
          </p:nvSpPr>
          <p:spPr>
            <a:xfrm>
              <a:off x="4390122" y="2537532"/>
              <a:ext cx="422007" cy="127848"/>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75" name="rc175"/>
            <p:cNvSpPr/>
            <p:nvPr/>
          </p:nvSpPr>
          <p:spPr>
            <a:xfrm>
              <a:off x="6500162" y="2537532"/>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6" name="rc176"/>
            <p:cNvSpPr/>
            <p:nvPr/>
          </p:nvSpPr>
          <p:spPr>
            <a:xfrm>
              <a:off x="6922170" y="2537532"/>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7" name="rc177"/>
            <p:cNvSpPr/>
            <p:nvPr/>
          </p:nvSpPr>
          <p:spPr>
            <a:xfrm>
              <a:off x="7344178" y="2537532"/>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8" name="rc178"/>
            <p:cNvSpPr/>
            <p:nvPr/>
          </p:nvSpPr>
          <p:spPr>
            <a:xfrm>
              <a:off x="8188194" y="2537532"/>
              <a:ext cx="422007" cy="1278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79" name="rc179"/>
            <p:cNvSpPr/>
            <p:nvPr/>
          </p:nvSpPr>
          <p:spPr>
            <a:xfrm>
              <a:off x="5234138" y="2537532"/>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0" name="rc180"/>
            <p:cNvSpPr/>
            <p:nvPr/>
          </p:nvSpPr>
          <p:spPr>
            <a:xfrm>
              <a:off x="6078154" y="2537532"/>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81" name="rc181"/>
            <p:cNvSpPr/>
            <p:nvPr/>
          </p:nvSpPr>
          <p:spPr>
            <a:xfrm>
              <a:off x="5656146" y="2537532"/>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82" name="rc182"/>
            <p:cNvSpPr/>
            <p:nvPr/>
          </p:nvSpPr>
          <p:spPr>
            <a:xfrm>
              <a:off x="7766186" y="2537532"/>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3" name="rc183"/>
            <p:cNvSpPr/>
            <p:nvPr/>
          </p:nvSpPr>
          <p:spPr>
            <a:xfrm>
              <a:off x="2702090" y="4838809"/>
              <a:ext cx="422007" cy="1278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3546106" y="4838809"/>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5" name="rc185"/>
            <p:cNvSpPr/>
            <p:nvPr/>
          </p:nvSpPr>
          <p:spPr>
            <a:xfrm>
              <a:off x="3968114" y="4838809"/>
              <a:ext cx="422007" cy="1278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86" name="rc186"/>
            <p:cNvSpPr/>
            <p:nvPr/>
          </p:nvSpPr>
          <p:spPr>
            <a:xfrm>
              <a:off x="3124098" y="4838809"/>
              <a:ext cx="422007" cy="127848"/>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7" name="rc187"/>
            <p:cNvSpPr/>
            <p:nvPr/>
          </p:nvSpPr>
          <p:spPr>
            <a:xfrm>
              <a:off x="6500162" y="4838809"/>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8" name="rc188"/>
            <p:cNvSpPr/>
            <p:nvPr/>
          </p:nvSpPr>
          <p:spPr>
            <a:xfrm>
              <a:off x="7344178" y="4838809"/>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9" name="rc189"/>
            <p:cNvSpPr/>
            <p:nvPr/>
          </p:nvSpPr>
          <p:spPr>
            <a:xfrm>
              <a:off x="8188194" y="4838809"/>
              <a:ext cx="422007" cy="12784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90" name="rc190"/>
            <p:cNvSpPr/>
            <p:nvPr/>
          </p:nvSpPr>
          <p:spPr>
            <a:xfrm>
              <a:off x="5234138" y="4838809"/>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1" name="rc191"/>
            <p:cNvSpPr/>
            <p:nvPr/>
          </p:nvSpPr>
          <p:spPr>
            <a:xfrm>
              <a:off x="6078154" y="4838809"/>
              <a:ext cx="422007" cy="127848"/>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92" name="rc192"/>
            <p:cNvSpPr/>
            <p:nvPr/>
          </p:nvSpPr>
          <p:spPr>
            <a:xfrm>
              <a:off x="5656146" y="4838809"/>
              <a:ext cx="422007" cy="1278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93" name="rc193"/>
            <p:cNvSpPr/>
            <p:nvPr/>
          </p:nvSpPr>
          <p:spPr>
            <a:xfrm>
              <a:off x="7766186" y="4838809"/>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4" name="rc194"/>
            <p:cNvSpPr/>
            <p:nvPr/>
          </p:nvSpPr>
          <p:spPr>
            <a:xfrm>
              <a:off x="8610202" y="4838809"/>
              <a:ext cx="422007" cy="127848"/>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95" name="rc195"/>
            <p:cNvSpPr/>
            <p:nvPr/>
          </p:nvSpPr>
          <p:spPr>
            <a:xfrm>
              <a:off x="6078154" y="3048927"/>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96" name="rc196"/>
            <p:cNvSpPr/>
            <p:nvPr/>
          </p:nvSpPr>
          <p:spPr>
            <a:xfrm>
              <a:off x="7766186" y="3688171"/>
              <a:ext cx="422007" cy="127848"/>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97" name="rc197"/>
            <p:cNvSpPr/>
            <p:nvPr/>
          </p:nvSpPr>
          <p:spPr>
            <a:xfrm>
              <a:off x="3546106" y="1131195"/>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8" name="rc198"/>
            <p:cNvSpPr/>
            <p:nvPr/>
          </p:nvSpPr>
          <p:spPr>
            <a:xfrm>
              <a:off x="7766186" y="3048927"/>
              <a:ext cx="422007" cy="127848"/>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99" name="rc199"/>
            <p:cNvSpPr/>
            <p:nvPr/>
          </p:nvSpPr>
          <p:spPr>
            <a:xfrm>
              <a:off x="6078154" y="1131195"/>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0" name="rc200"/>
            <p:cNvSpPr/>
            <p:nvPr/>
          </p:nvSpPr>
          <p:spPr>
            <a:xfrm>
              <a:off x="4812130" y="3688171"/>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1" name="rc201"/>
            <p:cNvSpPr/>
            <p:nvPr/>
          </p:nvSpPr>
          <p:spPr>
            <a:xfrm>
              <a:off x="3124098" y="3688171"/>
              <a:ext cx="422007" cy="12784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02" name="rc202"/>
            <p:cNvSpPr/>
            <p:nvPr/>
          </p:nvSpPr>
          <p:spPr>
            <a:xfrm>
              <a:off x="8188194" y="1131195"/>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3" name="rc203"/>
            <p:cNvSpPr/>
            <p:nvPr/>
          </p:nvSpPr>
          <p:spPr>
            <a:xfrm>
              <a:off x="3546106" y="3048927"/>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04" name="rc204"/>
            <p:cNvSpPr/>
            <p:nvPr/>
          </p:nvSpPr>
          <p:spPr>
            <a:xfrm>
              <a:off x="3968114" y="3048927"/>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5" name="rc205"/>
            <p:cNvSpPr/>
            <p:nvPr/>
          </p:nvSpPr>
          <p:spPr>
            <a:xfrm>
              <a:off x="4812130" y="3048927"/>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6" name="rc206"/>
            <p:cNvSpPr/>
            <p:nvPr/>
          </p:nvSpPr>
          <p:spPr>
            <a:xfrm>
              <a:off x="3124098" y="3048927"/>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07" name="rc207"/>
            <p:cNvSpPr/>
            <p:nvPr/>
          </p:nvSpPr>
          <p:spPr>
            <a:xfrm>
              <a:off x="4390122" y="3048927"/>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08" name="rc208"/>
            <p:cNvSpPr/>
            <p:nvPr/>
          </p:nvSpPr>
          <p:spPr>
            <a:xfrm>
              <a:off x="6500162" y="3048927"/>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09" name="rc209"/>
            <p:cNvSpPr/>
            <p:nvPr/>
          </p:nvSpPr>
          <p:spPr>
            <a:xfrm>
              <a:off x="6922170" y="3048927"/>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10" name="rc210"/>
            <p:cNvSpPr/>
            <p:nvPr/>
          </p:nvSpPr>
          <p:spPr>
            <a:xfrm>
              <a:off x="7344178" y="3048927"/>
              <a:ext cx="422007" cy="127848"/>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11" name="rc211"/>
            <p:cNvSpPr/>
            <p:nvPr/>
          </p:nvSpPr>
          <p:spPr>
            <a:xfrm>
              <a:off x="8188194" y="3048927"/>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2" name="rc212"/>
            <p:cNvSpPr/>
            <p:nvPr/>
          </p:nvSpPr>
          <p:spPr>
            <a:xfrm>
              <a:off x="2702090" y="1131195"/>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2702090" y="3688171"/>
              <a:ext cx="422007" cy="127848"/>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14" name="rc214"/>
            <p:cNvSpPr/>
            <p:nvPr/>
          </p:nvSpPr>
          <p:spPr>
            <a:xfrm>
              <a:off x="3546106" y="3688171"/>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5" name="rc215"/>
            <p:cNvSpPr/>
            <p:nvPr/>
          </p:nvSpPr>
          <p:spPr>
            <a:xfrm>
              <a:off x="3968114" y="3688171"/>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16" name="rc216"/>
            <p:cNvSpPr/>
            <p:nvPr/>
          </p:nvSpPr>
          <p:spPr>
            <a:xfrm>
              <a:off x="4390122" y="3688171"/>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17" name="rc217"/>
            <p:cNvSpPr/>
            <p:nvPr/>
          </p:nvSpPr>
          <p:spPr>
            <a:xfrm>
              <a:off x="6500162" y="3688171"/>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8" name="rc218"/>
            <p:cNvSpPr/>
            <p:nvPr/>
          </p:nvSpPr>
          <p:spPr>
            <a:xfrm>
              <a:off x="6922170" y="3688171"/>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19" name="rc219"/>
            <p:cNvSpPr/>
            <p:nvPr/>
          </p:nvSpPr>
          <p:spPr>
            <a:xfrm>
              <a:off x="7344178" y="3688171"/>
              <a:ext cx="422007" cy="127848"/>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220" name="rc220"/>
            <p:cNvSpPr/>
            <p:nvPr/>
          </p:nvSpPr>
          <p:spPr>
            <a:xfrm>
              <a:off x="8188194" y="3688171"/>
              <a:ext cx="422007" cy="1278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1" name="rc221"/>
            <p:cNvSpPr/>
            <p:nvPr/>
          </p:nvSpPr>
          <p:spPr>
            <a:xfrm>
              <a:off x="5234138" y="3688171"/>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2" name="rc222"/>
            <p:cNvSpPr/>
            <p:nvPr/>
          </p:nvSpPr>
          <p:spPr>
            <a:xfrm>
              <a:off x="6078154" y="3688171"/>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23" name="rc223"/>
            <p:cNvSpPr/>
            <p:nvPr/>
          </p:nvSpPr>
          <p:spPr>
            <a:xfrm>
              <a:off x="5656146" y="3688171"/>
              <a:ext cx="422007" cy="127848"/>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24" name="rc224"/>
            <p:cNvSpPr/>
            <p:nvPr/>
          </p:nvSpPr>
          <p:spPr>
            <a:xfrm>
              <a:off x="6078154" y="5222356"/>
              <a:ext cx="422007" cy="127848"/>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25" name="rc225"/>
            <p:cNvSpPr/>
            <p:nvPr/>
          </p:nvSpPr>
          <p:spPr>
            <a:xfrm>
              <a:off x="5656146" y="5222356"/>
              <a:ext cx="422007" cy="127848"/>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26" name="rc226"/>
            <p:cNvSpPr/>
            <p:nvPr/>
          </p:nvSpPr>
          <p:spPr>
            <a:xfrm>
              <a:off x="3968114" y="1131195"/>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7" name="rc227"/>
            <p:cNvSpPr/>
            <p:nvPr/>
          </p:nvSpPr>
          <p:spPr>
            <a:xfrm>
              <a:off x="4812130" y="1131195"/>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8" name="rc228"/>
            <p:cNvSpPr/>
            <p:nvPr/>
          </p:nvSpPr>
          <p:spPr>
            <a:xfrm>
              <a:off x="3124098" y="1131195"/>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29" name="rc229"/>
            <p:cNvSpPr/>
            <p:nvPr/>
          </p:nvSpPr>
          <p:spPr>
            <a:xfrm>
              <a:off x="4390122" y="1131195"/>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0" name="rc230"/>
            <p:cNvSpPr/>
            <p:nvPr/>
          </p:nvSpPr>
          <p:spPr>
            <a:xfrm>
              <a:off x="6500162" y="1131195"/>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1" name="rc231"/>
            <p:cNvSpPr/>
            <p:nvPr/>
          </p:nvSpPr>
          <p:spPr>
            <a:xfrm>
              <a:off x="6922170" y="1131195"/>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2" name="rc232"/>
            <p:cNvSpPr/>
            <p:nvPr/>
          </p:nvSpPr>
          <p:spPr>
            <a:xfrm>
              <a:off x="7344178" y="1131195"/>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3" name="rc233"/>
            <p:cNvSpPr/>
            <p:nvPr/>
          </p:nvSpPr>
          <p:spPr>
            <a:xfrm>
              <a:off x="5234138" y="1131195"/>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4" name="rc234"/>
            <p:cNvSpPr/>
            <p:nvPr/>
          </p:nvSpPr>
          <p:spPr>
            <a:xfrm>
              <a:off x="5656146" y="1131195"/>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7766186" y="1131195"/>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6" name="rc236"/>
            <p:cNvSpPr/>
            <p:nvPr/>
          </p:nvSpPr>
          <p:spPr>
            <a:xfrm>
              <a:off x="8610202" y="1131195"/>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7" name="rc237"/>
            <p:cNvSpPr/>
            <p:nvPr/>
          </p:nvSpPr>
          <p:spPr>
            <a:xfrm>
              <a:off x="2702090" y="4583112"/>
              <a:ext cx="422007" cy="1278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38" name="rc238"/>
            <p:cNvSpPr/>
            <p:nvPr/>
          </p:nvSpPr>
          <p:spPr>
            <a:xfrm>
              <a:off x="3546106" y="4583112"/>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39" name="rc239"/>
            <p:cNvSpPr/>
            <p:nvPr/>
          </p:nvSpPr>
          <p:spPr>
            <a:xfrm>
              <a:off x="3968114" y="4583112"/>
              <a:ext cx="422007" cy="1278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0" name="rc240"/>
            <p:cNvSpPr/>
            <p:nvPr/>
          </p:nvSpPr>
          <p:spPr>
            <a:xfrm>
              <a:off x="4812130" y="4583112"/>
              <a:ext cx="422007" cy="1278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1" name="rc241"/>
            <p:cNvSpPr/>
            <p:nvPr/>
          </p:nvSpPr>
          <p:spPr>
            <a:xfrm>
              <a:off x="3124098" y="4583112"/>
              <a:ext cx="422007" cy="127848"/>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42" name="rc242"/>
            <p:cNvSpPr/>
            <p:nvPr/>
          </p:nvSpPr>
          <p:spPr>
            <a:xfrm>
              <a:off x="4390122" y="4583112"/>
              <a:ext cx="422007" cy="1278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3" name="rc243"/>
            <p:cNvSpPr/>
            <p:nvPr/>
          </p:nvSpPr>
          <p:spPr>
            <a:xfrm>
              <a:off x="6500162" y="4583112"/>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4" name="rc244"/>
            <p:cNvSpPr/>
            <p:nvPr/>
          </p:nvSpPr>
          <p:spPr>
            <a:xfrm>
              <a:off x="6922170" y="4583112"/>
              <a:ext cx="422007" cy="1278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5" name="rc245"/>
            <p:cNvSpPr/>
            <p:nvPr/>
          </p:nvSpPr>
          <p:spPr>
            <a:xfrm>
              <a:off x="7344178" y="4583112"/>
              <a:ext cx="422007" cy="1278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46" name="rc246"/>
            <p:cNvSpPr/>
            <p:nvPr/>
          </p:nvSpPr>
          <p:spPr>
            <a:xfrm>
              <a:off x="8188194" y="4583112"/>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7" name="rc247"/>
            <p:cNvSpPr/>
            <p:nvPr/>
          </p:nvSpPr>
          <p:spPr>
            <a:xfrm>
              <a:off x="5234138" y="4583112"/>
              <a:ext cx="422007" cy="1278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8" name="rc248"/>
            <p:cNvSpPr/>
            <p:nvPr/>
          </p:nvSpPr>
          <p:spPr>
            <a:xfrm>
              <a:off x="6078154" y="4583112"/>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9" name="rc249"/>
            <p:cNvSpPr/>
            <p:nvPr/>
          </p:nvSpPr>
          <p:spPr>
            <a:xfrm>
              <a:off x="5656146" y="4583112"/>
              <a:ext cx="422007" cy="1278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0" name="rc250"/>
            <p:cNvSpPr/>
            <p:nvPr/>
          </p:nvSpPr>
          <p:spPr>
            <a:xfrm>
              <a:off x="7766186" y="4583112"/>
              <a:ext cx="422007" cy="1278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1" name="rc251"/>
            <p:cNvSpPr/>
            <p:nvPr/>
          </p:nvSpPr>
          <p:spPr>
            <a:xfrm>
              <a:off x="4390122" y="1259044"/>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2" name="rc252"/>
            <p:cNvSpPr/>
            <p:nvPr/>
          </p:nvSpPr>
          <p:spPr>
            <a:xfrm>
              <a:off x="6500162" y="1259044"/>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3" name="rc253"/>
            <p:cNvSpPr/>
            <p:nvPr/>
          </p:nvSpPr>
          <p:spPr>
            <a:xfrm>
              <a:off x="6922170" y="1259044"/>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4" name="rc254"/>
            <p:cNvSpPr/>
            <p:nvPr/>
          </p:nvSpPr>
          <p:spPr>
            <a:xfrm>
              <a:off x="2702090" y="5222356"/>
              <a:ext cx="422007" cy="1278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5" name="rc255"/>
            <p:cNvSpPr/>
            <p:nvPr/>
          </p:nvSpPr>
          <p:spPr>
            <a:xfrm>
              <a:off x="3546106" y="5222356"/>
              <a:ext cx="422007" cy="1278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6" name="rc256"/>
            <p:cNvSpPr/>
            <p:nvPr/>
          </p:nvSpPr>
          <p:spPr>
            <a:xfrm>
              <a:off x="3968114" y="5222356"/>
              <a:ext cx="422007" cy="127848"/>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57" name="rc257"/>
            <p:cNvSpPr/>
            <p:nvPr/>
          </p:nvSpPr>
          <p:spPr>
            <a:xfrm>
              <a:off x="4812130" y="5222356"/>
              <a:ext cx="422007" cy="127848"/>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58" name="rc258"/>
            <p:cNvSpPr/>
            <p:nvPr/>
          </p:nvSpPr>
          <p:spPr>
            <a:xfrm>
              <a:off x="4390122" y="5222356"/>
              <a:ext cx="422007" cy="127848"/>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59" name="rc259"/>
            <p:cNvSpPr/>
            <p:nvPr/>
          </p:nvSpPr>
          <p:spPr>
            <a:xfrm>
              <a:off x="6500162" y="5222356"/>
              <a:ext cx="422007" cy="1278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0" name="rc260"/>
            <p:cNvSpPr/>
            <p:nvPr/>
          </p:nvSpPr>
          <p:spPr>
            <a:xfrm>
              <a:off x="7344178" y="5222356"/>
              <a:ext cx="422007" cy="1278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1" name="rc261"/>
            <p:cNvSpPr/>
            <p:nvPr/>
          </p:nvSpPr>
          <p:spPr>
            <a:xfrm>
              <a:off x="8188194" y="5222356"/>
              <a:ext cx="422007" cy="127848"/>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262" name="rc262"/>
            <p:cNvSpPr/>
            <p:nvPr/>
          </p:nvSpPr>
          <p:spPr>
            <a:xfrm>
              <a:off x="5234138" y="5222356"/>
              <a:ext cx="422007" cy="127848"/>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63" name="rc263"/>
            <p:cNvSpPr/>
            <p:nvPr/>
          </p:nvSpPr>
          <p:spPr>
            <a:xfrm>
              <a:off x="7766186" y="5222356"/>
              <a:ext cx="422007" cy="1278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64" name="rc264"/>
            <p:cNvSpPr/>
            <p:nvPr/>
          </p:nvSpPr>
          <p:spPr>
            <a:xfrm>
              <a:off x="3968114" y="1386893"/>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5" name="rc265"/>
            <p:cNvSpPr/>
            <p:nvPr/>
          </p:nvSpPr>
          <p:spPr>
            <a:xfrm>
              <a:off x="4812130" y="1386893"/>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6" name="rc266"/>
            <p:cNvSpPr/>
            <p:nvPr/>
          </p:nvSpPr>
          <p:spPr>
            <a:xfrm>
              <a:off x="4390122" y="1386893"/>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7" name="rc267"/>
            <p:cNvSpPr/>
            <p:nvPr/>
          </p:nvSpPr>
          <p:spPr>
            <a:xfrm>
              <a:off x="6500162" y="1386893"/>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8" name="rc268"/>
            <p:cNvSpPr/>
            <p:nvPr/>
          </p:nvSpPr>
          <p:spPr>
            <a:xfrm>
              <a:off x="4812130" y="1259044"/>
              <a:ext cx="422007" cy="1278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9" name="rc269"/>
            <p:cNvSpPr/>
            <p:nvPr/>
          </p:nvSpPr>
          <p:spPr>
            <a:xfrm>
              <a:off x="3124098" y="1259044"/>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0" name="rc270"/>
            <p:cNvSpPr/>
            <p:nvPr/>
          </p:nvSpPr>
          <p:spPr>
            <a:xfrm>
              <a:off x="2702090" y="1386893"/>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1" name="rc271"/>
            <p:cNvSpPr/>
            <p:nvPr/>
          </p:nvSpPr>
          <p:spPr>
            <a:xfrm>
              <a:off x="3546106" y="1386893"/>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2" name="rc272"/>
            <p:cNvSpPr/>
            <p:nvPr/>
          </p:nvSpPr>
          <p:spPr>
            <a:xfrm>
              <a:off x="6922170" y="1386893"/>
              <a:ext cx="422007" cy="127848"/>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273" name="rc273"/>
            <p:cNvSpPr/>
            <p:nvPr/>
          </p:nvSpPr>
          <p:spPr>
            <a:xfrm>
              <a:off x="7344178" y="1386893"/>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74" name="rc274"/>
            <p:cNvSpPr/>
            <p:nvPr/>
          </p:nvSpPr>
          <p:spPr>
            <a:xfrm>
              <a:off x="8188194" y="1386893"/>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75" name="rc275"/>
            <p:cNvSpPr/>
            <p:nvPr/>
          </p:nvSpPr>
          <p:spPr>
            <a:xfrm>
              <a:off x="6078154" y="1386893"/>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6" name="rc276"/>
            <p:cNvSpPr/>
            <p:nvPr/>
          </p:nvSpPr>
          <p:spPr>
            <a:xfrm>
              <a:off x="7766186" y="1386893"/>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277" name="rc277"/>
            <p:cNvSpPr/>
            <p:nvPr/>
          </p:nvSpPr>
          <p:spPr>
            <a:xfrm>
              <a:off x="7766186" y="1259044"/>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8" name="rc278"/>
            <p:cNvSpPr/>
            <p:nvPr/>
          </p:nvSpPr>
          <p:spPr>
            <a:xfrm>
              <a:off x="2702090" y="3432473"/>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279" name="rc279"/>
            <p:cNvSpPr/>
            <p:nvPr/>
          </p:nvSpPr>
          <p:spPr>
            <a:xfrm>
              <a:off x="2702090" y="1259044"/>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0" name="rc280"/>
            <p:cNvSpPr/>
            <p:nvPr/>
          </p:nvSpPr>
          <p:spPr>
            <a:xfrm>
              <a:off x="3546106" y="1259044"/>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1" name="rc281"/>
            <p:cNvSpPr/>
            <p:nvPr/>
          </p:nvSpPr>
          <p:spPr>
            <a:xfrm>
              <a:off x="3968114" y="1259044"/>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2" name="rc282"/>
            <p:cNvSpPr/>
            <p:nvPr/>
          </p:nvSpPr>
          <p:spPr>
            <a:xfrm>
              <a:off x="7344178" y="1259044"/>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3" name="rc283"/>
            <p:cNvSpPr/>
            <p:nvPr/>
          </p:nvSpPr>
          <p:spPr>
            <a:xfrm>
              <a:off x="8188194" y="1259044"/>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4" name="rc284"/>
            <p:cNvSpPr/>
            <p:nvPr/>
          </p:nvSpPr>
          <p:spPr>
            <a:xfrm>
              <a:off x="6078154" y="1259044"/>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5" name="rc285"/>
            <p:cNvSpPr/>
            <p:nvPr/>
          </p:nvSpPr>
          <p:spPr>
            <a:xfrm>
              <a:off x="3546106" y="3432473"/>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6" name="rc286"/>
            <p:cNvSpPr/>
            <p:nvPr/>
          </p:nvSpPr>
          <p:spPr>
            <a:xfrm>
              <a:off x="3546106" y="4071717"/>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87" name="rc287"/>
            <p:cNvSpPr/>
            <p:nvPr/>
          </p:nvSpPr>
          <p:spPr>
            <a:xfrm>
              <a:off x="3968114" y="3432473"/>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8" name="rc288"/>
            <p:cNvSpPr/>
            <p:nvPr/>
          </p:nvSpPr>
          <p:spPr>
            <a:xfrm>
              <a:off x="4812130" y="3432473"/>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89" name="rc289"/>
            <p:cNvSpPr/>
            <p:nvPr/>
          </p:nvSpPr>
          <p:spPr>
            <a:xfrm>
              <a:off x="3124098" y="3432473"/>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0" name="rc290"/>
            <p:cNvSpPr/>
            <p:nvPr/>
          </p:nvSpPr>
          <p:spPr>
            <a:xfrm>
              <a:off x="4390122" y="3432473"/>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91" name="rc291"/>
            <p:cNvSpPr/>
            <p:nvPr/>
          </p:nvSpPr>
          <p:spPr>
            <a:xfrm>
              <a:off x="6500162" y="3432473"/>
              <a:ext cx="422007" cy="1278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2" name="rc292"/>
            <p:cNvSpPr/>
            <p:nvPr/>
          </p:nvSpPr>
          <p:spPr>
            <a:xfrm>
              <a:off x="6922170" y="3432473"/>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3" name="rc293"/>
            <p:cNvSpPr/>
            <p:nvPr/>
          </p:nvSpPr>
          <p:spPr>
            <a:xfrm>
              <a:off x="7344178" y="3432473"/>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4" name="rc294"/>
            <p:cNvSpPr/>
            <p:nvPr/>
          </p:nvSpPr>
          <p:spPr>
            <a:xfrm>
              <a:off x="8188194" y="3432473"/>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95" name="rc295"/>
            <p:cNvSpPr/>
            <p:nvPr/>
          </p:nvSpPr>
          <p:spPr>
            <a:xfrm>
              <a:off x="6078154" y="3432473"/>
              <a:ext cx="422007" cy="1278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6" name="rc296"/>
            <p:cNvSpPr/>
            <p:nvPr/>
          </p:nvSpPr>
          <p:spPr>
            <a:xfrm>
              <a:off x="7766186" y="3432473"/>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7" name="rc297"/>
            <p:cNvSpPr/>
            <p:nvPr/>
          </p:nvSpPr>
          <p:spPr>
            <a:xfrm>
              <a:off x="5234138" y="4071717"/>
              <a:ext cx="422007" cy="127848"/>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8" name="rc298"/>
            <p:cNvSpPr/>
            <p:nvPr/>
          </p:nvSpPr>
          <p:spPr>
            <a:xfrm>
              <a:off x="2702090" y="4071717"/>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299" name="rc299"/>
            <p:cNvSpPr/>
            <p:nvPr/>
          </p:nvSpPr>
          <p:spPr>
            <a:xfrm>
              <a:off x="3968114" y="4071717"/>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0" name="rc300"/>
            <p:cNvSpPr/>
            <p:nvPr/>
          </p:nvSpPr>
          <p:spPr>
            <a:xfrm>
              <a:off x="4812130" y="4071717"/>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1" name="rc301"/>
            <p:cNvSpPr/>
            <p:nvPr/>
          </p:nvSpPr>
          <p:spPr>
            <a:xfrm>
              <a:off x="3124098" y="4071717"/>
              <a:ext cx="422007" cy="12784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2" name="rc302"/>
            <p:cNvSpPr/>
            <p:nvPr/>
          </p:nvSpPr>
          <p:spPr>
            <a:xfrm>
              <a:off x="4390122" y="4071717"/>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3" name="rc303"/>
            <p:cNvSpPr/>
            <p:nvPr/>
          </p:nvSpPr>
          <p:spPr>
            <a:xfrm>
              <a:off x="6500162" y="4071717"/>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304" name="rc304"/>
            <p:cNvSpPr/>
            <p:nvPr/>
          </p:nvSpPr>
          <p:spPr>
            <a:xfrm>
              <a:off x="7344178" y="4071717"/>
              <a:ext cx="422007" cy="1278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5" name="rc305"/>
            <p:cNvSpPr/>
            <p:nvPr/>
          </p:nvSpPr>
          <p:spPr>
            <a:xfrm>
              <a:off x="8188194" y="4071717"/>
              <a:ext cx="422007" cy="127848"/>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6" name="rc306"/>
            <p:cNvSpPr/>
            <p:nvPr/>
          </p:nvSpPr>
          <p:spPr>
            <a:xfrm>
              <a:off x="6078154" y="4071717"/>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07" name="rc307"/>
            <p:cNvSpPr/>
            <p:nvPr/>
          </p:nvSpPr>
          <p:spPr>
            <a:xfrm>
              <a:off x="5656146" y="4071717"/>
              <a:ext cx="422007" cy="127848"/>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08" name="rc308"/>
            <p:cNvSpPr/>
            <p:nvPr/>
          </p:nvSpPr>
          <p:spPr>
            <a:xfrm>
              <a:off x="7766186" y="4071717"/>
              <a:ext cx="422007" cy="1278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09" name="rc309"/>
            <p:cNvSpPr/>
            <p:nvPr/>
          </p:nvSpPr>
          <p:spPr>
            <a:xfrm>
              <a:off x="7766186" y="2921078"/>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10" name="rc310"/>
            <p:cNvSpPr/>
            <p:nvPr/>
          </p:nvSpPr>
          <p:spPr>
            <a:xfrm>
              <a:off x="8188194" y="4710961"/>
              <a:ext cx="422007" cy="127848"/>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11" name="rc311"/>
            <p:cNvSpPr/>
            <p:nvPr/>
          </p:nvSpPr>
          <p:spPr>
            <a:xfrm>
              <a:off x="3968114" y="2921078"/>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312" name="rc312"/>
            <p:cNvSpPr/>
            <p:nvPr/>
          </p:nvSpPr>
          <p:spPr>
            <a:xfrm>
              <a:off x="4390122" y="3816019"/>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13" name="rc313"/>
            <p:cNvSpPr/>
            <p:nvPr/>
          </p:nvSpPr>
          <p:spPr>
            <a:xfrm>
              <a:off x="6500162" y="3816019"/>
              <a:ext cx="422007" cy="127848"/>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314" name="rc314"/>
            <p:cNvSpPr/>
            <p:nvPr/>
          </p:nvSpPr>
          <p:spPr>
            <a:xfrm>
              <a:off x="2702090" y="2921078"/>
              <a:ext cx="422007" cy="127848"/>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5" name="rc315"/>
            <p:cNvSpPr/>
            <p:nvPr/>
          </p:nvSpPr>
          <p:spPr>
            <a:xfrm>
              <a:off x="3546106" y="2921078"/>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316" name="rc316"/>
            <p:cNvSpPr/>
            <p:nvPr/>
          </p:nvSpPr>
          <p:spPr>
            <a:xfrm>
              <a:off x="4812130" y="2921078"/>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317" name="rc317"/>
            <p:cNvSpPr/>
            <p:nvPr/>
          </p:nvSpPr>
          <p:spPr>
            <a:xfrm>
              <a:off x="4390122" y="2921078"/>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318" name="rc318"/>
            <p:cNvSpPr/>
            <p:nvPr/>
          </p:nvSpPr>
          <p:spPr>
            <a:xfrm>
              <a:off x="6500162" y="2921078"/>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319" name="rc319"/>
            <p:cNvSpPr/>
            <p:nvPr/>
          </p:nvSpPr>
          <p:spPr>
            <a:xfrm>
              <a:off x="6922170" y="2921078"/>
              <a:ext cx="422007" cy="127848"/>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320" name="rc320"/>
            <p:cNvSpPr/>
            <p:nvPr/>
          </p:nvSpPr>
          <p:spPr>
            <a:xfrm>
              <a:off x="7344178" y="2921078"/>
              <a:ext cx="422007" cy="127848"/>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21" name="rc321"/>
            <p:cNvSpPr/>
            <p:nvPr/>
          </p:nvSpPr>
          <p:spPr>
            <a:xfrm>
              <a:off x="8188194" y="2921078"/>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22" name="rc322"/>
            <p:cNvSpPr/>
            <p:nvPr/>
          </p:nvSpPr>
          <p:spPr>
            <a:xfrm>
              <a:off x="5234138" y="2921078"/>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323" name="rc323"/>
            <p:cNvSpPr/>
            <p:nvPr/>
          </p:nvSpPr>
          <p:spPr>
            <a:xfrm>
              <a:off x="6078154" y="2921078"/>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324" name="rc324"/>
            <p:cNvSpPr/>
            <p:nvPr/>
          </p:nvSpPr>
          <p:spPr>
            <a:xfrm>
              <a:off x="5656146" y="2921078"/>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325" name="rc325"/>
            <p:cNvSpPr/>
            <p:nvPr/>
          </p:nvSpPr>
          <p:spPr>
            <a:xfrm>
              <a:off x="6922170" y="3816019"/>
              <a:ext cx="422007" cy="127848"/>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326" name="rc326"/>
            <p:cNvSpPr/>
            <p:nvPr/>
          </p:nvSpPr>
          <p:spPr>
            <a:xfrm>
              <a:off x="2702090" y="4710961"/>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7" name="rc327"/>
            <p:cNvSpPr/>
            <p:nvPr/>
          </p:nvSpPr>
          <p:spPr>
            <a:xfrm>
              <a:off x="3546106" y="4710961"/>
              <a:ext cx="422007" cy="127848"/>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328" name="rc328"/>
            <p:cNvSpPr/>
            <p:nvPr/>
          </p:nvSpPr>
          <p:spPr>
            <a:xfrm>
              <a:off x="3968114" y="4710961"/>
              <a:ext cx="422007" cy="1278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9" name="rc329"/>
            <p:cNvSpPr/>
            <p:nvPr/>
          </p:nvSpPr>
          <p:spPr>
            <a:xfrm>
              <a:off x="4812130" y="4710961"/>
              <a:ext cx="422007" cy="1278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0" name="rc330"/>
            <p:cNvSpPr/>
            <p:nvPr/>
          </p:nvSpPr>
          <p:spPr>
            <a:xfrm>
              <a:off x="3124098" y="4710961"/>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331" name="rc331"/>
            <p:cNvSpPr/>
            <p:nvPr/>
          </p:nvSpPr>
          <p:spPr>
            <a:xfrm>
              <a:off x="4390122" y="4710961"/>
              <a:ext cx="422007" cy="1278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2" name="rc332"/>
            <p:cNvSpPr/>
            <p:nvPr/>
          </p:nvSpPr>
          <p:spPr>
            <a:xfrm>
              <a:off x="6500162" y="4710961"/>
              <a:ext cx="422007" cy="127848"/>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333" name="rc333"/>
            <p:cNvSpPr/>
            <p:nvPr/>
          </p:nvSpPr>
          <p:spPr>
            <a:xfrm>
              <a:off x="7344178" y="4710961"/>
              <a:ext cx="422007" cy="127848"/>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34" name="rc334"/>
            <p:cNvSpPr/>
            <p:nvPr/>
          </p:nvSpPr>
          <p:spPr>
            <a:xfrm>
              <a:off x="5234138" y="4710961"/>
              <a:ext cx="422007" cy="127848"/>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5" name="rc335"/>
            <p:cNvSpPr/>
            <p:nvPr/>
          </p:nvSpPr>
          <p:spPr>
            <a:xfrm>
              <a:off x="6078154" y="4710961"/>
              <a:ext cx="422007" cy="1278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36" name="rc336"/>
            <p:cNvSpPr/>
            <p:nvPr/>
          </p:nvSpPr>
          <p:spPr>
            <a:xfrm>
              <a:off x="5656146" y="4710961"/>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37" name="rc337"/>
            <p:cNvSpPr/>
            <p:nvPr/>
          </p:nvSpPr>
          <p:spPr>
            <a:xfrm>
              <a:off x="7766186" y="4710961"/>
              <a:ext cx="422007" cy="127848"/>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38" name="rc338"/>
            <p:cNvSpPr/>
            <p:nvPr/>
          </p:nvSpPr>
          <p:spPr>
            <a:xfrm>
              <a:off x="8610202" y="4710961"/>
              <a:ext cx="422007" cy="127848"/>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339" name="rc339"/>
            <p:cNvSpPr/>
            <p:nvPr/>
          </p:nvSpPr>
          <p:spPr>
            <a:xfrm>
              <a:off x="2702090" y="3816019"/>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0" name="rc340"/>
            <p:cNvSpPr/>
            <p:nvPr/>
          </p:nvSpPr>
          <p:spPr>
            <a:xfrm>
              <a:off x="3546106" y="3816019"/>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341" name="rc341"/>
            <p:cNvSpPr/>
            <p:nvPr/>
          </p:nvSpPr>
          <p:spPr>
            <a:xfrm>
              <a:off x="3968114" y="3816019"/>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2" name="rc342"/>
            <p:cNvSpPr/>
            <p:nvPr/>
          </p:nvSpPr>
          <p:spPr>
            <a:xfrm>
              <a:off x="4812130" y="3816019"/>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3" name="rc343"/>
            <p:cNvSpPr/>
            <p:nvPr/>
          </p:nvSpPr>
          <p:spPr>
            <a:xfrm>
              <a:off x="3124098" y="3816019"/>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44" name="rc344"/>
            <p:cNvSpPr/>
            <p:nvPr/>
          </p:nvSpPr>
          <p:spPr>
            <a:xfrm>
              <a:off x="7344178" y="3816019"/>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5" name="rc345"/>
            <p:cNvSpPr/>
            <p:nvPr/>
          </p:nvSpPr>
          <p:spPr>
            <a:xfrm>
              <a:off x="8188194" y="3816019"/>
              <a:ext cx="422007" cy="127848"/>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46" name="rc346"/>
            <p:cNvSpPr/>
            <p:nvPr/>
          </p:nvSpPr>
          <p:spPr>
            <a:xfrm>
              <a:off x="5234138" y="3816019"/>
              <a:ext cx="422007" cy="127848"/>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47" name="rc347"/>
            <p:cNvSpPr/>
            <p:nvPr/>
          </p:nvSpPr>
          <p:spPr>
            <a:xfrm>
              <a:off x="6078154" y="3816019"/>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8" name="rc348"/>
            <p:cNvSpPr/>
            <p:nvPr/>
          </p:nvSpPr>
          <p:spPr>
            <a:xfrm>
              <a:off x="5656146" y="3816019"/>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9" name="rc349"/>
            <p:cNvSpPr/>
            <p:nvPr/>
          </p:nvSpPr>
          <p:spPr>
            <a:xfrm>
              <a:off x="7766186" y="3816019"/>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50" name="rc350"/>
            <p:cNvSpPr/>
            <p:nvPr/>
          </p:nvSpPr>
          <p:spPr>
            <a:xfrm>
              <a:off x="8610202" y="3816019"/>
              <a:ext cx="422007" cy="12784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51" name="rc351"/>
            <p:cNvSpPr/>
            <p:nvPr/>
          </p:nvSpPr>
          <p:spPr>
            <a:xfrm>
              <a:off x="4390122" y="4327414"/>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2" name="rc352"/>
            <p:cNvSpPr/>
            <p:nvPr/>
          </p:nvSpPr>
          <p:spPr>
            <a:xfrm>
              <a:off x="6500162" y="4327414"/>
              <a:ext cx="422007" cy="127848"/>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53" name="rc353"/>
            <p:cNvSpPr/>
            <p:nvPr/>
          </p:nvSpPr>
          <p:spPr>
            <a:xfrm>
              <a:off x="6922170" y="4327414"/>
              <a:ext cx="422007" cy="1278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54" name="rc354"/>
            <p:cNvSpPr/>
            <p:nvPr/>
          </p:nvSpPr>
          <p:spPr>
            <a:xfrm>
              <a:off x="4390122" y="4455263"/>
              <a:ext cx="422007" cy="1278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55" name="rc355"/>
            <p:cNvSpPr/>
            <p:nvPr/>
          </p:nvSpPr>
          <p:spPr>
            <a:xfrm>
              <a:off x="6500162" y="4455263"/>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6" name="rc356"/>
            <p:cNvSpPr/>
            <p:nvPr/>
          </p:nvSpPr>
          <p:spPr>
            <a:xfrm>
              <a:off x="6922170" y="4455263"/>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57" name="rc357"/>
            <p:cNvSpPr/>
            <p:nvPr/>
          </p:nvSpPr>
          <p:spPr>
            <a:xfrm>
              <a:off x="2702090" y="4327414"/>
              <a:ext cx="422007" cy="127848"/>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58" name="rc358"/>
            <p:cNvSpPr/>
            <p:nvPr/>
          </p:nvSpPr>
          <p:spPr>
            <a:xfrm>
              <a:off x="3546106" y="4327414"/>
              <a:ext cx="422007" cy="127848"/>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59" name="rc359"/>
            <p:cNvSpPr/>
            <p:nvPr/>
          </p:nvSpPr>
          <p:spPr>
            <a:xfrm>
              <a:off x="3968114" y="4327414"/>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0" name="rc360"/>
            <p:cNvSpPr/>
            <p:nvPr/>
          </p:nvSpPr>
          <p:spPr>
            <a:xfrm>
              <a:off x="4812130" y="4327414"/>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61" name="rc361"/>
            <p:cNvSpPr/>
            <p:nvPr/>
          </p:nvSpPr>
          <p:spPr>
            <a:xfrm>
              <a:off x="7344178" y="4327414"/>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62" name="rc362"/>
            <p:cNvSpPr/>
            <p:nvPr/>
          </p:nvSpPr>
          <p:spPr>
            <a:xfrm>
              <a:off x="8188194" y="4327414"/>
              <a:ext cx="422007" cy="127848"/>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63" name="rc363"/>
            <p:cNvSpPr/>
            <p:nvPr/>
          </p:nvSpPr>
          <p:spPr>
            <a:xfrm>
              <a:off x="5234138" y="4327414"/>
              <a:ext cx="422007" cy="1278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64" name="rc364"/>
            <p:cNvSpPr/>
            <p:nvPr/>
          </p:nvSpPr>
          <p:spPr>
            <a:xfrm>
              <a:off x="6078154" y="4327414"/>
              <a:ext cx="422007" cy="1278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65" name="rc365"/>
            <p:cNvSpPr/>
            <p:nvPr/>
          </p:nvSpPr>
          <p:spPr>
            <a:xfrm>
              <a:off x="5656146" y="4327414"/>
              <a:ext cx="422007" cy="127848"/>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66" name="rc366"/>
            <p:cNvSpPr/>
            <p:nvPr/>
          </p:nvSpPr>
          <p:spPr>
            <a:xfrm>
              <a:off x="7766186" y="4327414"/>
              <a:ext cx="422007" cy="127848"/>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67" name="rc367"/>
            <p:cNvSpPr/>
            <p:nvPr/>
          </p:nvSpPr>
          <p:spPr>
            <a:xfrm>
              <a:off x="8610202" y="4327414"/>
              <a:ext cx="422007" cy="127848"/>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68" name="rc368"/>
            <p:cNvSpPr/>
            <p:nvPr/>
          </p:nvSpPr>
          <p:spPr>
            <a:xfrm>
              <a:off x="2702090" y="1898288"/>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9" name="rc369"/>
            <p:cNvSpPr/>
            <p:nvPr/>
          </p:nvSpPr>
          <p:spPr>
            <a:xfrm>
              <a:off x="3546106" y="1898288"/>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0" name="rc370"/>
            <p:cNvSpPr/>
            <p:nvPr/>
          </p:nvSpPr>
          <p:spPr>
            <a:xfrm>
              <a:off x="3968114" y="1898288"/>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1" name="rc371"/>
            <p:cNvSpPr/>
            <p:nvPr/>
          </p:nvSpPr>
          <p:spPr>
            <a:xfrm>
              <a:off x="4812130" y="1898288"/>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2" name="rc372"/>
            <p:cNvSpPr/>
            <p:nvPr/>
          </p:nvSpPr>
          <p:spPr>
            <a:xfrm>
              <a:off x="3124098" y="1898288"/>
              <a:ext cx="422007" cy="127848"/>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73" name="rc373"/>
            <p:cNvSpPr/>
            <p:nvPr/>
          </p:nvSpPr>
          <p:spPr>
            <a:xfrm>
              <a:off x="4390122" y="1898288"/>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4" name="rc374"/>
            <p:cNvSpPr/>
            <p:nvPr/>
          </p:nvSpPr>
          <p:spPr>
            <a:xfrm>
              <a:off x="6500162" y="1898288"/>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5" name="rc375"/>
            <p:cNvSpPr/>
            <p:nvPr/>
          </p:nvSpPr>
          <p:spPr>
            <a:xfrm>
              <a:off x="6922170" y="1898288"/>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6" name="rc376"/>
            <p:cNvSpPr/>
            <p:nvPr/>
          </p:nvSpPr>
          <p:spPr>
            <a:xfrm>
              <a:off x="7344178" y="1898288"/>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7" name="rc377"/>
            <p:cNvSpPr/>
            <p:nvPr/>
          </p:nvSpPr>
          <p:spPr>
            <a:xfrm>
              <a:off x="8188194" y="1898288"/>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78" name="rc378"/>
            <p:cNvSpPr/>
            <p:nvPr/>
          </p:nvSpPr>
          <p:spPr>
            <a:xfrm>
              <a:off x="5234138" y="1898288"/>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9" name="rc379"/>
            <p:cNvSpPr/>
            <p:nvPr/>
          </p:nvSpPr>
          <p:spPr>
            <a:xfrm>
              <a:off x="6078154" y="1898288"/>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0" name="rc380"/>
            <p:cNvSpPr/>
            <p:nvPr/>
          </p:nvSpPr>
          <p:spPr>
            <a:xfrm>
              <a:off x="5656146" y="1898288"/>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1" name="rc381"/>
            <p:cNvSpPr/>
            <p:nvPr/>
          </p:nvSpPr>
          <p:spPr>
            <a:xfrm>
              <a:off x="7766186" y="1898288"/>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2" name="rc382"/>
            <p:cNvSpPr/>
            <p:nvPr/>
          </p:nvSpPr>
          <p:spPr>
            <a:xfrm>
              <a:off x="3546106" y="4455263"/>
              <a:ext cx="422007" cy="127848"/>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83" name="rc383"/>
            <p:cNvSpPr/>
            <p:nvPr/>
          </p:nvSpPr>
          <p:spPr>
            <a:xfrm>
              <a:off x="3968114" y="4455263"/>
              <a:ext cx="422007" cy="1278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4" name="rc384"/>
            <p:cNvSpPr/>
            <p:nvPr/>
          </p:nvSpPr>
          <p:spPr>
            <a:xfrm>
              <a:off x="4812130" y="4455263"/>
              <a:ext cx="422007" cy="1278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5" name="rc385"/>
            <p:cNvSpPr/>
            <p:nvPr/>
          </p:nvSpPr>
          <p:spPr>
            <a:xfrm>
              <a:off x="3124098" y="4455263"/>
              <a:ext cx="422007" cy="127848"/>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86" name="rc386"/>
            <p:cNvSpPr/>
            <p:nvPr/>
          </p:nvSpPr>
          <p:spPr>
            <a:xfrm>
              <a:off x="7344178" y="4455263"/>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87" name="rc387"/>
            <p:cNvSpPr/>
            <p:nvPr/>
          </p:nvSpPr>
          <p:spPr>
            <a:xfrm>
              <a:off x="8188194" y="4455263"/>
              <a:ext cx="422007" cy="127848"/>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88" name="rc388"/>
            <p:cNvSpPr/>
            <p:nvPr/>
          </p:nvSpPr>
          <p:spPr>
            <a:xfrm>
              <a:off x="6078154" y="4455263"/>
              <a:ext cx="422007" cy="127848"/>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9" name="rc389"/>
            <p:cNvSpPr/>
            <p:nvPr/>
          </p:nvSpPr>
          <p:spPr>
            <a:xfrm>
              <a:off x="7766186" y="4455263"/>
              <a:ext cx="422007" cy="127848"/>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0" name="rc390"/>
            <p:cNvSpPr/>
            <p:nvPr/>
          </p:nvSpPr>
          <p:spPr>
            <a:xfrm>
              <a:off x="8610202" y="4455263"/>
              <a:ext cx="422007" cy="1278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91" name="rc391"/>
            <p:cNvSpPr/>
            <p:nvPr/>
          </p:nvSpPr>
          <p:spPr>
            <a:xfrm>
              <a:off x="3968114" y="2409683"/>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2" name="rc392"/>
            <p:cNvSpPr/>
            <p:nvPr/>
          </p:nvSpPr>
          <p:spPr>
            <a:xfrm>
              <a:off x="3546106" y="1770439"/>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3" name="rc393"/>
            <p:cNvSpPr/>
            <p:nvPr/>
          </p:nvSpPr>
          <p:spPr>
            <a:xfrm>
              <a:off x="3968114" y="1770439"/>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4" name="rc394"/>
            <p:cNvSpPr/>
            <p:nvPr/>
          </p:nvSpPr>
          <p:spPr>
            <a:xfrm>
              <a:off x="4812130" y="1770439"/>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5" name="rc395"/>
            <p:cNvSpPr/>
            <p:nvPr/>
          </p:nvSpPr>
          <p:spPr>
            <a:xfrm>
              <a:off x="4390122" y="1770439"/>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6" name="rc396"/>
            <p:cNvSpPr/>
            <p:nvPr/>
          </p:nvSpPr>
          <p:spPr>
            <a:xfrm>
              <a:off x="6500162" y="1770439"/>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7" name="rc397"/>
            <p:cNvSpPr/>
            <p:nvPr/>
          </p:nvSpPr>
          <p:spPr>
            <a:xfrm>
              <a:off x="6922170" y="1770439"/>
              <a:ext cx="422007" cy="1278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8" name="rc398"/>
            <p:cNvSpPr/>
            <p:nvPr/>
          </p:nvSpPr>
          <p:spPr>
            <a:xfrm>
              <a:off x="2702090" y="1514742"/>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9" name="rc399"/>
            <p:cNvSpPr/>
            <p:nvPr/>
          </p:nvSpPr>
          <p:spPr>
            <a:xfrm>
              <a:off x="7344178" y="177043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00" name="rc400"/>
            <p:cNvSpPr/>
            <p:nvPr/>
          </p:nvSpPr>
          <p:spPr>
            <a:xfrm>
              <a:off x="8188194" y="1770439"/>
              <a:ext cx="422007" cy="127848"/>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401" name="rc401"/>
            <p:cNvSpPr/>
            <p:nvPr/>
          </p:nvSpPr>
          <p:spPr>
            <a:xfrm>
              <a:off x="5234138" y="1770439"/>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2" name="rc402"/>
            <p:cNvSpPr/>
            <p:nvPr/>
          </p:nvSpPr>
          <p:spPr>
            <a:xfrm>
              <a:off x="6078154" y="1770439"/>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3" name="rc403"/>
            <p:cNvSpPr/>
            <p:nvPr/>
          </p:nvSpPr>
          <p:spPr>
            <a:xfrm>
              <a:off x="7766186" y="177043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04" name="rc404"/>
            <p:cNvSpPr/>
            <p:nvPr/>
          </p:nvSpPr>
          <p:spPr>
            <a:xfrm>
              <a:off x="8610202" y="1770439"/>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05" name="rc405"/>
            <p:cNvSpPr/>
            <p:nvPr/>
          </p:nvSpPr>
          <p:spPr>
            <a:xfrm>
              <a:off x="3546106" y="1514742"/>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6" name="rc406"/>
            <p:cNvSpPr/>
            <p:nvPr/>
          </p:nvSpPr>
          <p:spPr>
            <a:xfrm>
              <a:off x="3968114" y="1514742"/>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7" name="rc407"/>
            <p:cNvSpPr/>
            <p:nvPr/>
          </p:nvSpPr>
          <p:spPr>
            <a:xfrm>
              <a:off x="4812130" y="1514742"/>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8" name="rc408"/>
            <p:cNvSpPr/>
            <p:nvPr/>
          </p:nvSpPr>
          <p:spPr>
            <a:xfrm>
              <a:off x="4390122" y="1514742"/>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9" name="rc409"/>
            <p:cNvSpPr/>
            <p:nvPr/>
          </p:nvSpPr>
          <p:spPr>
            <a:xfrm>
              <a:off x="6500162" y="1514742"/>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0" name="rc410"/>
            <p:cNvSpPr/>
            <p:nvPr/>
          </p:nvSpPr>
          <p:spPr>
            <a:xfrm>
              <a:off x="7344178" y="1514742"/>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1" name="rc411"/>
            <p:cNvSpPr/>
            <p:nvPr/>
          </p:nvSpPr>
          <p:spPr>
            <a:xfrm>
              <a:off x="8188194" y="1514742"/>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12" name="rc412"/>
            <p:cNvSpPr/>
            <p:nvPr/>
          </p:nvSpPr>
          <p:spPr>
            <a:xfrm>
              <a:off x="5234138" y="1514742"/>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3" name="rc413"/>
            <p:cNvSpPr/>
            <p:nvPr/>
          </p:nvSpPr>
          <p:spPr>
            <a:xfrm>
              <a:off x="6078154" y="1514742"/>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14" name="rc414"/>
            <p:cNvSpPr/>
            <p:nvPr/>
          </p:nvSpPr>
          <p:spPr>
            <a:xfrm>
              <a:off x="7766186" y="1514742"/>
              <a:ext cx="422007" cy="127848"/>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5" name="rc415"/>
            <p:cNvSpPr/>
            <p:nvPr/>
          </p:nvSpPr>
          <p:spPr>
            <a:xfrm>
              <a:off x="3546106" y="2409683"/>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16" name="rc416"/>
            <p:cNvSpPr/>
            <p:nvPr/>
          </p:nvSpPr>
          <p:spPr>
            <a:xfrm>
              <a:off x="4812130" y="2409683"/>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417" name="rc417"/>
            <p:cNvSpPr/>
            <p:nvPr/>
          </p:nvSpPr>
          <p:spPr>
            <a:xfrm>
              <a:off x="3124098" y="2409683"/>
              <a:ext cx="422007" cy="127848"/>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18" name="rc418"/>
            <p:cNvSpPr/>
            <p:nvPr/>
          </p:nvSpPr>
          <p:spPr>
            <a:xfrm>
              <a:off x="4390122" y="2409683"/>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419" name="rc419"/>
            <p:cNvSpPr/>
            <p:nvPr/>
          </p:nvSpPr>
          <p:spPr>
            <a:xfrm>
              <a:off x="6500162" y="2409683"/>
              <a:ext cx="422007" cy="1278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20" name="rc420"/>
            <p:cNvSpPr/>
            <p:nvPr/>
          </p:nvSpPr>
          <p:spPr>
            <a:xfrm>
              <a:off x="7344178" y="2409683"/>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421" name="rc421"/>
            <p:cNvSpPr/>
            <p:nvPr/>
          </p:nvSpPr>
          <p:spPr>
            <a:xfrm>
              <a:off x="8188194" y="2409683"/>
              <a:ext cx="422007" cy="127848"/>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2" name="rc422"/>
            <p:cNvSpPr/>
            <p:nvPr/>
          </p:nvSpPr>
          <p:spPr>
            <a:xfrm>
              <a:off x="5234138" y="2409683"/>
              <a:ext cx="422007" cy="127848"/>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23" name="rc423"/>
            <p:cNvSpPr/>
            <p:nvPr/>
          </p:nvSpPr>
          <p:spPr>
            <a:xfrm>
              <a:off x="6078154" y="2409683"/>
              <a:ext cx="422007" cy="127848"/>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424" name="rc424"/>
            <p:cNvSpPr/>
            <p:nvPr/>
          </p:nvSpPr>
          <p:spPr>
            <a:xfrm>
              <a:off x="5656146" y="2409683"/>
              <a:ext cx="422007" cy="127848"/>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25" name="rc425"/>
            <p:cNvSpPr/>
            <p:nvPr/>
          </p:nvSpPr>
          <p:spPr>
            <a:xfrm>
              <a:off x="7766186" y="2409683"/>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426" name="rc426"/>
            <p:cNvSpPr/>
            <p:nvPr/>
          </p:nvSpPr>
          <p:spPr>
            <a:xfrm>
              <a:off x="2702090" y="1642590"/>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7" name="rc427"/>
            <p:cNvSpPr/>
            <p:nvPr/>
          </p:nvSpPr>
          <p:spPr>
            <a:xfrm>
              <a:off x="3546106" y="1642590"/>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8" name="rc428"/>
            <p:cNvSpPr/>
            <p:nvPr/>
          </p:nvSpPr>
          <p:spPr>
            <a:xfrm>
              <a:off x="3968114" y="1642590"/>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29" name="rc429"/>
            <p:cNvSpPr/>
            <p:nvPr/>
          </p:nvSpPr>
          <p:spPr>
            <a:xfrm>
              <a:off x="4812130" y="1642590"/>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0" name="rc430"/>
            <p:cNvSpPr/>
            <p:nvPr/>
          </p:nvSpPr>
          <p:spPr>
            <a:xfrm>
              <a:off x="3124098" y="1642590"/>
              <a:ext cx="422007" cy="127848"/>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31" name="rc431"/>
            <p:cNvSpPr/>
            <p:nvPr/>
          </p:nvSpPr>
          <p:spPr>
            <a:xfrm>
              <a:off x="4390122" y="1642590"/>
              <a:ext cx="422007" cy="127848"/>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32" name="rc432"/>
            <p:cNvSpPr/>
            <p:nvPr/>
          </p:nvSpPr>
          <p:spPr>
            <a:xfrm>
              <a:off x="6500162" y="1642590"/>
              <a:ext cx="422007" cy="127848"/>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33" name="rc433"/>
            <p:cNvSpPr/>
            <p:nvPr/>
          </p:nvSpPr>
          <p:spPr>
            <a:xfrm>
              <a:off x="6922170" y="1642590"/>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34" name="rc434"/>
            <p:cNvSpPr/>
            <p:nvPr/>
          </p:nvSpPr>
          <p:spPr>
            <a:xfrm>
              <a:off x="7344178" y="1642590"/>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35" name="rc435"/>
            <p:cNvSpPr/>
            <p:nvPr/>
          </p:nvSpPr>
          <p:spPr>
            <a:xfrm>
              <a:off x="8188194" y="1642590"/>
              <a:ext cx="422007" cy="127848"/>
            </a:xfrm>
            <a:prstGeom prst="rect">
              <a:avLst/>
            </a:prstGeom>
            <a:solidFill>
              <a:srgbClr val="8BBE3F">
                <a:alpha val="100000"/>
              </a:srgbClr>
            </a:solidFill>
            <a:ln w="2710" cap="flat">
              <a:solidFill>
                <a:srgbClr val="FFFFFF">
                  <a:alpha val="100000"/>
                </a:srgbClr>
              </a:solidFill>
              <a:prstDash val="solid"/>
              <a:miter/>
            </a:ln>
          </p:spPr>
          <p:txBody>
            <a:bodyPr/>
            <a:lstStyle/>
            <a:p/>
          </p:txBody>
        </p:sp>
        <p:sp>
          <p:nvSpPr>
            <p:cNvPr id="436" name="rc436"/>
            <p:cNvSpPr/>
            <p:nvPr/>
          </p:nvSpPr>
          <p:spPr>
            <a:xfrm>
              <a:off x="6078154" y="1642590"/>
              <a:ext cx="422007" cy="127848"/>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7" name="rc437"/>
            <p:cNvSpPr/>
            <p:nvPr/>
          </p:nvSpPr>
          <p:spPr>
            <a:xfrm>
              <a:off x="7766186" y="1642590"/>
              <a:ext cx="422007" cy="127848"/>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438" name="rc438"/>
            <p:cNvSpPr/>
            <p:nvPr/>
          </p:nvSpPr>
          <p:spPr>
            <a:xfrm>
              <a:off x="2702090" y="5350204"/>
              <a:ext cx="422007" cy="127848"/>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39" name="rc439"/>
            <p:cNvSpPr/>
            <p:nvPr/>
          </p:nvSpPr>
          <p:spPr>
            <a:xfrm>
              <a:off x="3546106" y="5350204"/>
              <a:ext cx="422007" cy="127848"/>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40" name="rc440"/>
            <p:cNvSpPr/>
            <p:nvPr/>
          </p:nvSpPr>
          <p:spPr>
            <a:xfrm>
              <a:off x="3968114" y="5350204"/>
              <a:ext cx="422007" cy="12784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41" name="rc441"/>
            <p:cNvSpPr/>
            <p:nvPr/>
          </p:nvSpPr>
          <p:spPr>
            <a:xfrm>
              <a:off x="4812130" y="5350204"/>
              <a:ext cx="422007" cy="12784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42" name="rc442"/>
            <p:cNvSpPr/>
            <p:nvPr/>
          </p:nvSpPr>
          <p:spPr>
            <a:xfrm>
              <a:off x="3124098" y="5350204"/>
              <a:ext cx="422007" cy="127848"/>
            </a:xfrm>
            <a:prstGeom prst="rect">
              <a:avLst/>
            </a:prstGeom>
            <a:solidFill>
              <a:srgbClr val="C7150A">
                <a:alpha val="100000"/>
              </a:srgbClr>
            </a:solidFill>
            <a:ln w="2710" cap="flat">
              <a:solidFill>
                <a:srgbClr val="FFFFFF">
                  <a:alpha val="100000"/>
                </a:srgbClr>
              </a:solidFill>
              <a:prstDash val="solid"/>
              <a:miter/>
            </a:ln>
          </p:spPr>
          <p:txBody>
            <a:bodyPr/>
            <a:lstStyle/>
            <a:p/>
          </p:txBody>
        </p:sp>
        <p:sp>
          <p:nvSpPr>
            <p:cNvPr id="443" name="rc443"/>
            <p:cNvSpPr/>
            <p:nvPr/>
          </p:nvSpPr>
          <p:spPr>
            <a:xfrm>
              <a:off x="4390122" y="5350204"/>
              <a:ext cx="422007" cy="127848"/>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44" name="rc444"/>
            <p:cNvSpPr/>
            <p:nvPr/>
          </p:nvSpPr>
          <p:spPr>
            <a:xfrm>
              <a:off x="6500162" y="5350204"/>
              <a:ext cx="422007" cy="1278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5" name="rc445"/>
            <p:cNvSpPr/>
            <p:nvPr/>
          </p:nvSpPr>
          <p:spPr>
            <a:xfrm>
              <a:off x="6922170" y="5350204"/>
              <a:ext cx="422007" cy="127848"/>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46" name="rc446"/>
            <p:cNvSpPr/>
            <p:nvPr/>
          </p:nvSpPr>
          <p:spPr>
            <a:xfrm>
              <a:off x="7344178" y="5350204"/>
              <a:ext cx="422007" cy="1278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7" name="rc447"/>
            <p:cNvSpPr/>
            <p:nvPr/>
          </p:nvSpPr>
          <p:spPr>
            <a:xfrm>
              <a:off x="8188194" y="5350204"/>
              <a:ext cx="422007" cy="127848"/>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48" name="rc448"/>
            <p:cNvSpPr/>
            <p:nvPr/>
          </p:nvSpPr>
          <p:spPr>
            <a:xfrm>
              <a:off x="5234138" y="5350204"/>
              <a:ext cx="422007" cy="12784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49" name="rc449"/>
            <p:cNvSpPr/>
            <p:nvPr/>
          </p:nvSpPr>
          <p:spPr>
            <a:xfrm>
              <a:off x="6078154" y="5350204"/>
              <a:ext cx="422007" cy="127848"/>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50" name="rc450"/>
            <p:cNvSpPr/>
            <p:nvPr/>
          </p:nvSpPr>
          <p:spPr>
            <a:xfrm>
              <a:off x="5656146" y="5350204"/>
              <a:ext cx="422007" cy="127848"/>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51" name="rc451"/>
            <p:cNvSpPr/>
            <p:nvPr/>
          </p:nvSpPr>
          <p:spPr>
            <a:xfrm>
              <a:off x="7766186" y="5350204"/>
              <a:ext cx="422007" cy="127848"/>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2" name="rc452"/>
            <p:cNvSpPr/>
            <p:nvPr/>
          </p:nvSpPr>
          <p:spPr>
            <a:xfrm>
              <a:off x="8610202" y="5350204"/>
              <a:ext cx="422007" cy="127848"/>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53" name="tx453"/>
            <p:cNvSpPr/>
            <p:nvPr/>
          </p:nvSpPr>
          <p:spPr>
            <a:xfrm>
              <a:off x="4962844"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4" name="tx454"/>
            <p:cNvSpPr/>
            <p:nvPr/>
          </p:nvSpPr>
          <p:spPr>
            <a:xfrm>
              <a:off x="3274812"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5" name="tx455"/>
            <p:cNvSpPr/>
            <p:nvPr/>
          </p:nvSpPr>
          <p:spPr>
            <a:xfrm>
              <a:off x="6228868"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56" name="tx456"/>
            <p:cNvSpPr/>
            <p:nvPr/>
          </p:nvSpPr>
          <p:spPr>
            <a:xfrm>
              <a:off x="4540836"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57" name="tx457"/>
            <p:cNvSpPr/>
            <p:nvPr/>
          </p:nvSpPr>
          <p:spPr>
            <a:xfrm>
              <a:off x="5806860"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58" name="tx458"/>
            <p:cNvSpPr/>
            <p:nvPr/>
          </p:nvSpPr>
          <p:spPr>
            <a:xfrm>
              <a:off x="4118828" y="5117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59" name="tx459"/>
            <p:cNvSpPr/>
            <p:nvPr/>
          </p:nvSpPr>
          <p:spPr>
            <a:xfrm>
              <a:off x="7494892"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60" name="tx460"/>
            <p:cNvSpPr/>
            <p:nvPr/>
          </p:nvSpPr>
          <p:spPr>
            <a:xfrm>
              <a:off x="4962844"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1" name="tx461"/>
            <p:cNvSpPr/>
            <p:nvPr/>
          </p:nvSpPr>
          <p:spPr>
            <a:xfrm>
              <a:off x="4962844"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2" name="tx462"/>
            <p:cNvSpPr/>
            <p:nvPr/>
          </p:nvSpPr>
          <p:spPr>
            <a:xfrm>
              <a:off x="2852804" y="5117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3" name="tx463"/>
            <p:cNvSpPr/>
            <p:nvPr/>
          </p:nvSpPr>
          <p:spPr>
            <a:xfrm>
              <a:off x="3696820" y="512063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64" name="tx464"/>
            <p:cNvSpPr/>
            <p:nvPr/>
          </p:nvSpPr>
          <p:spPr>
            <a:xfrm>
              <a:off x="4962844" y="5117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5" name="tx465"/>
            <p:cNvSpPr/>
            <p:nvPr/>
          </p:nvSpPr>
          <p:spPr>
            <a:xfrm>
              <a:off x="3274812" y="5117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66" name="tx466"/>
            <p:cNvSpPr/>
            <p:nvPr/>
          </p:nvSpPr>
          <p:spPr>
            <a:xfrm>
              <a:off x="4540836" y="5117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7" name="tx467"/>
            <p:cNvSpPr/>
            <p:nvPr/>
          </p:nvSpPr>
          <p:spPr>
            <a:xfrm>
              <a:off x="6650876" y="5117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8" name="tx468"/>
            <p:cNvSpPr/>
            <p:nvPr/>
          </p:nvSpPr>
          <p:spPr>
            <a:xfrm>
              <a:off x="7494892" y="5117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9" name="tx469"/>
            <p:cNvSpPr/>
            <p:nvPr/>
          </p:nvSpPr>
          <p:spPr>
            <a:xfrm>
              <a:off x="5384852" y="51193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0" name="tx470"/>
            <p:cNvSpPr/>
            <p:nvPr/>
          </p:nvSpPr>
          <p:spPr>
            <a:xfrm>
              <a:off x="6228868" y="51193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71" name="tx471"/>
            <p:cNvSpPr/>
            <p:nvPr/>
          </p:nvSpPr>
          <p:spPr>
            <a:xfrm>
              <a:off x="5806860" y="5117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72" name="tx472"/>
            <p:cNvSpPr/>
            <p:nvPr/>
          </p:nvSpPr>
          <p:spPr>
            <a:xfrm>
              <a:off x="7916900" y="51179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3" name="tx473"/>
            <p:cNvSpPr/>
            <p:nvPr/>
          </p:nvSpPr>
          <p:spPr>
            <a:xfrm>
              <a:off x="3696820"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4" name="tx474"/>
            <p:cNvSpPr/>
            <p:nvPr/>
          </p:nvSpPr>
          <p:spPr>
            <a:xfrm>
              <a:off x="4118828"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5" name="tx475"/>
            <p:cNvSpPr/>
            <p:nvPr/>
          </p:nvSpPr>
          <p:spPr>
            <a:xfrm>
              <a:off x="4540836"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6" name="tx476"/>
            <p:cNvSpPr/>
            <p:nvPr/>
          </p:nvSpPr>
          <p:spPr>
            <a:xfrm>
              <a:off x="6650876"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7" name="tx477"/>
            <p:cNvSpPr/>
            <p:nvPr/>
          </p:nvSpPr>
          <p:spPr>
            <a:xfrm>
              <a:off x="7072884"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8" name="tx478"/>
            <p:cNvSpPr/>
            <p:nvPr/>
          </p:nvSpPr>
          <p:spPr>
            <a:xfrm>
              <a:off x="7494892"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79" name="tx479"/>
            <p:cNvSpPr/>
            <p:nvPr/>
          </p:nvSpPr>
          <p:spPr>
            <a:xfrm>
              <a:off x="8338908"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6228868"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81" name="tx481"/>
            <p:cNvSpPr/>
            <p:nvPr/>
          </p:nvSpPr>
          <p:spPr>
            <a:xfrm>
              <a:off x="7916900" y="2305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3696820"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3" name="tx483"/>
            <p:cNvSpPr/>
            <p:nvPr/>
          </p:nvSpPr>
          <p:spPr>
            <a:xfrm>
              <a:off x="4118828"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4" name="tx484"/>
            <p:cNvSpPr/>
            <p:nvPr/>
          </p:nvSpPr>
          <p:spPr>
            <a:xfrm>
              <a:off x="3696820"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5" name="tx485"/>
            <p:cNvSpPr/>
            <p:nvPr/>
          </p:nvSpPr>
          <p:spPr>
            <a:xfrm>
              <a:off x="4118828"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6" name="tx486"/>
            <p:cNvSpPr/>
            <p:nvPr/>
          </p:nvSpPr>
          <p:spPr>
            <a:xfrm>
              <a:off x="4540836"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7" name="tx487"/>
            <p:cNvSpPr/>
            <p:nvPr/>
          </p:nvSpPr>
          <p:spPr>
            <a:xfrm>
              <a:off x="6650876"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8" name="tx488"/>
            <p:cNvSpPr/>
            <p:nvPr/>
          </p:nvSpPr>
          <p:spPr>
            <a:xfrm>
              <a:off x="7072884"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9" name="tx489"/>
            <p:cNvSpPr/>
            <p:nvPr/>
          </p:nvSpPr>
          <p:spPr>
            <a:xfrm>
              <a:off x="7494892"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0" name="tx490"/>
            <p:cNvSpPr/>
            <p:nvPr/>
          </p:nvSpPr>
          <p:spPr>
            <a:xfrm>
              <a:off x="5384852"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1" name="tx491"/>
            <p:cNvSpPr/>
            <p:nvPr/>
          </p:nvSpPr>
          <p:spPr>
            <a:xfrm>
              <a:off x="6228868"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92" name="tx492"/>
            <p:cNvSpPr/>
            <p:nvPr/>
          </p:nvSpPr>
          <p:spPr>
            <a:xfrm>
              <a:off x="5806860"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3" name="tx493"/>
            <p:cNvSpPr/>
            <p:nvPr/>
          </p:nvSpPr>
          <p:spPr>
            <a:xfrm>
              <a:off x="7916900" y="358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4" name="tx494"/>
            <p:cNvSpPr/>
            <p:nvPr/>
          </p:nvSpPr>
          <p:spPr>
            <a:xfrm>
              <a:off x="2852804"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95" name="tx495"/>
            <p:cNvSpPr/>
            <p:nvPr/>
          </p:nvSpPr>
          <p:spPr>
            <a:xfrm>
              <a:off x="4540836"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96" name="tx496"/>
            <p:cNvSpPr/>
            <p:nvPr/>
          </p:nvSpPr>
          <p:spPr>
            <a:xfrm>
              <a:off x="3274812" y="39686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7" name="tx497"/>
            <p:cNvSpPr/>
            <p:nvPr/>
          </p:nvSpPr>
          <p:spPr>
            <a:xfrm>
              <a:off x="4962844" y="26888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8" name="tx498"/>
            <p:cNvSpPr/>
            <p:nvPr/>
          </p:nvSpPr>
          <p:spPr>
            <a:xfrm>
              <a:off x="4118828"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99" name="tx499"/>
            <p:cNvSpPr/>
            <p:nvPr/>
          </p:nvSpPr>
          <p:spPr>
            <a:xfrm>
              <a:off x="4962844"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00" name="tx500"/>
            <p:cNvSpPr/>
            <p:nvPr/>
          </p:nvSpPr>
          <p:spPr>
            <a:xfrm>
              <a:off x="4118828"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1" name="tx501"/>
            <p:cNvSpPr/>
            <p:nvPr/>
          </p:nvSpPr>
          <p:spPr>
            <a:xfrm>
              <a:off x="4540836"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2" name="tx502"/>
            <p:cNvSpPr/>
            <p:nvPr/>
          </p:nvSpPr>
          <p:spPr>
            <a:xfrm>
              <a:off x="6650876"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3" name="tx503"/>
            <p:cNvSpPr/>
            <p:nvPr/>
          </p:nvSpPr>
          <p:spPr>
            <a:xfrm>
              <a:off x="7072884"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4" name="tx504"/>
            <p:cNvSpPr/>
            <p:nvPr/>
          </p:nvSpPr>
          <p:spPr>
            <a:xfrm>
              <a:off x="7494892"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5" name="tx505"/>
            <p:cNvSpPr/>
            <p:nvPr/>
          </p:nvSpPr>
          <p:spPr>
            <a:xfrm>
              <a:off x="8338908"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06" name="tx506"/>
            <p:cNvSpPr/>
            <p:nvPr/>
          </p:nvSpPr>
          <p:spPr>
            <a:xfrm>
              <a:off x="6228868"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7" name="tx507"/>
            <p:cNvSpPr/>
            <p:nvPr/>
          </p:nvSpPr>
          <p:spPr>
            <a:xfrm>
              <a:off x="7916900" y="32002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08" name="tx508"/>
            <p:cNvSpPr/>
            <p:nvPr/>
          </p:nvSpPr>
          <p:spPr>
            <a:xfrm>
              <a:off x="2852804" y="499178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09" name="tx509"/>
            <p:cNvSpPr/>
            <p:nvPr/>
          </p:nvSpPr>
          <p:spPr>
            <a:xfrm>
              <a:off x="3696820" y="49914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0" name="tx510"/>
            <p:cNvSpPr/>
            <p:nvPr/>
          </p:nvSpPr>
          <p:spPr>
            <a:xfrm>
              <a:off x="6650876" y="499146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1" name="tx511"/>
            <p:cNvSpPr/>
            <p:nvPr/>
          </p:nvSpPr>
          <p:spPr>
            <a:xfrm>
              <a:off x="7072884"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12" name="tx512"/>
            <p:cNvSpPr/>
            <p:nvPr/>
          </p:nvSpPr>
          <p:spPr>
            <a:xfrm>
              <a:off x="5384852"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13" name="tx513"/>
            <p:cNvSpPr/>
            <p:nvPr/>
          </p:nvSpPr>
          <p:spPr>
            <a:xfrm>
              <a:off x="5806860"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14" name="tx514"/>
            <p:cNvSpPr/>
            <p:nvPr/>
          </p:nvSpPr>
          <p:spPr>
            <a:xfrm>
              <a:off x="7916900"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15" name="tx515"/>
            <p:cNvSpPr/>
            <p:nvPr/>
          </p:nvSpPr>
          <p:spPr>
            <a:xfrm>
              <a:off x="7916900"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16" name="tx516"/>
            <p:cNvSpPr/>
            <p:nvPr/>
          </p:nvSpPr>
          <p:spPr>
            <a:xfrm>
              <a:off x="8760916"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17" name="tx517"/>
            <p:cNvSpPr/>
            <p:nvPr/>
          </p:nvSpPr>
          <p:spPr>
            <a:xfrm>
              <a:off x="2852804"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18" name="tx518"/>
            <p:cNvSpPr/>
            <p:nvPr/>
          </p:nvSpPr>
          <p:spPr>
            <a:xfrm>
              <a:off x="3696820"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19" name="tx519"/>
            <p:cNvSpPr/>
            <p:nvPr/>
          </p:nvSpPr>
          <p:spPr>
            <a:xfrm>
              <a:off x="4962844"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0" name="tx520"/>
            <p:cNvSpPr/>
            <p:nvPr/>
          </p:nvSpPr>
          <p:spPr>
            <a:xfrm>
              <a:off x="4540836"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1" name="tx521"/>
            <p:cNvSpPr/>
            <p:nvPr/>
          </p:nvSpPr>
          <p:spPr>
            <a:xfrm>
              <a:off x="6650876" y="39672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2" name="tx522"/>
            <p:cNvSpPr/>
            <p:nvPr/>
          </p:nvSpPr>
          <p:spPr>
            <a:xfrm>
              <a:off x="7072884" y="39672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23" name="tx523"/>
            <p:cNvSpPr/>
            <p:nvPr/>
          </p:nvSpPr>
          <p:spPr>
            <a:xfrm>
              <a:off x="7494892"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24" name="tx524"/>
            <p:cNvSpPr/>
            <p:nvPr/>
          </p:nvSpPr>
          <p:spPr>
            <a:xfrm>
              <a:off x="8338908"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25" name="tx525"/>
            <p:cNvSpPr/>
            <p:nvPr/>
          </p:nvSpPr>
          <p:spPr>
            <a:xfrm>
              <a:off x="5384852" y="39689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26" name="tx526"/>
            <p:cNvSpPr/>
            <p:nvPr/>
          </p:nvSpPr>
          <p:spPr>
            <a:xfrm>
              <a:off x="6228868"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7" name="tx527"/>
            <p:cNvSpPr/>
            <p:nvPr/>
          </p:nvSpPr>
          <p:spPr>
            <a:xfrm>
              <a:off x="8760916" y="39673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28" name="tx528"/>
            <p:cNvSpPr/>
            <p:nvPr/>
          </p:nvSpPr>
          <p:spPr>
            <a:xfrm>
              <a:off x="3696820"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29" name="tx529"/>
            <p:cNvSpPr/>
            <p:nvPr/>
          </p:nvSpPr>
          <p:spPr>
            <a:xfrm>
              <a:off x="4118828"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0" name="tx530"/>
            <p:cNvSpPr/>
            <p:nvPr/>
          </p:nvSpPr>
          <p:spPr>
            <a:xfrm>
              <a:off x="4962844"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1" name="tx531"/>
            <p:cNvSpPr/>
            <p:nvPr/>
          </p:nvSpPr>
          <p:spPr>
            <a:xfrm>
              <a:off x="6228868"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2" name="tx532"/>
            <p:cNvSpPr/>
            <p:nvPr/>
          </p:nvSpPr>
          <p:spPr>
            <a:xfrm>
              <a:off x="5806860"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3" name="tx533"/>
            <p:cNvSpPr/>
            <p:nvPr/>
          </p:nvSpPr>
          <p:spPr>
            <a:xfrm>
              <a:off x="4540836"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4" name="tx534"/>
            <p:cNvSpPr/>
            <p:nvPr/>
          </p:nvSpPr>
          <p:spPr>
            <a:xfrm>
              <a:off x="6650876"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5" name="tx535"/>
            <p:cNvSpPr/>
            <p:nvPr/>
          </p:nvSpPr>
          <p:spPr>
            <a:xfrm>
              <a:off x="2852804"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6" name="tx536"/>
            <p:cNvSpPr/>
            <p:nvPr/>
          </p:nvSpPr>
          <p:spPr>
            <a:xfrm>
              <a:off x="6650876"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37" name="tx537"/>
            <p:cNvSpPr/>
            <p:nvPr/>
          </p:nvSpPr>
          <p:spPr>
            <a:xfrm>
              <a:off x="7072884"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38" name="tx538"/>
            <p:cNvSpPr/>
            <p:nvPr/>
          </p:nvSpPr>
          <p:spPr>
            <a:xfrm>
              <a:off x="7494892"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39" name="tx539"/>
            <p:cNvSpPr/>
            <p:nvPr/>
          </p:nvSpPr>
          <p:spPr>
            <a:xfrm>
              <a:off x="8338908"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40" name="tx540"/>
            <p:cNvSpPr/>
            <p:nvPr/>
          </p:nvSpPr>
          <p:spPr>
            <a:xfrm>
              <a:off x="5384852"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41" name="tx541"/>
            <p:cNvSpPr/>
            <p:nvPr/>
          </p:nvSpPr>
          <p:spPr>
            <a:xfrm>
              <a:off x="6228868"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2" name="tx542"/>
            <p:cNvSpPr/>
            <p:nvPr/>
          </p:nvSpPr>
          <p:spPr>
            <a:xfrm>
              <a:off x="7916900" y="3328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43" name="tx543"/>
            <p:cNvSpPr/>
            <p:nvPr/>
          </p:nvSpPr>
          <p:spPr>
            <a:xfrm>
              <a:off x="4540836" y="2049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4" name="tx544"/>
            <p:cNvSpPr/>
            <p:nvPr/>
          </p:nvSpPr>
          <p:spPr>
            <a:xfrm>
              <a:off x="7494892"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5" name="tx545"/>
            <p:cNvSpPr/>
            <p:nvPr/>
          </p:nvSpPr>
          <p:spPr>
            <a:xfrm>
              <a:off x="3696820"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6" name="tx546"/>
            <p:cNvSpPr/>
            <p:nvPr/>
          </p:nvSpPr>
          <p:spPr>
            <a:xfrm>
              <a:off x="4118828"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47" name="tx547"/>
            <p:cNvSpPr/>
            <p:nvPr/>
          </p:nvSpPr>
          <p:spPr>
            <a:xfrm>
              <a:off x="4540836"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8" name="tx548"/>
            <p:cNvSpPr/>
            <p:nvPr/>
          </p:nvSpPr>
          <p:spPr>
            <a:xfrm>
              <a:off x="6650876"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9" name="tx549"/>
            <p:cNvSpPr/>
            <p:nvPr/>
          </p:nvSpPr>
          <p:spPr>
            <a:xfrm>
              <a:off x="4118828"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0" name="tx550"/>
            <p:cNvSpPr/>
            <p:nvPr/>
          </p:nvSpPr>
          <p:spPr>
            <a:xfrm>
              <a:off x="4118828"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1" name="tx551"/>
            <p:cNvSpPr/>
            <p:nvPr/>
          </p:nvSpPr>
          <p:spPr>
            <a:xfrm>
              <a:off x="7494892"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2" name="tx552"/>
            <p:cNvSpPr/>
            <p:nvPr/>
          </p:nvSpPr>
          <p:spPr>
            <a:xfrm>
              <a:off x="8338908"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53" name="tx553"/>
            <p:cNvSpPr/>
            <p:nvPr/>
          </p:nvSpPr>
          <p:spPr>
            <a:xfrm>
              <a:off x="5384852"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54" name="tx554"/>
            <p:cNvSpPr/>
            <p:nvPr/>
          </p:nvSpPr>
          <p:spPr>
            <a:xfrm>
              <a:off x="7916900" y="26888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55" name="tx555"/>
            <p:cNvSpPr/>
            <p:nvPr/>
          </p:nvSpPr>
          <p:spPr>
            <a:xfrm>
              <a:off x="2852804"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6" name="tx556"/>
            <p:cNvSpPr/>
            <p:nvPr/>
          </p:nvSpPr>
          <p:spPr>
            <a:xfrm>
              <a:off x="3696820"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7" name="tx557"/>
            <p:cNvSpPr/>
            <p:nvPr/>
          </p:nvSpPr>
          <p:spPr>
            <a:xfrm>
              <a:off x="4962844"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8" name="tx558"/>
            <p:cNvSpPr/>
            <p:nvPr/>
          </p:nvSpPr>
          <p:spPr>
            <a:xfrm>
              <a:off x="3274812"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9" name="tx559"/>
            <p:cNvSpPr/>
            <p:nvPr/>
          </p:nvSpPr>
          <p:spPr>
            <a:xfrm>
              <a:off x="7494892"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60" name="tx560"/>
            <p:cNvSpPr/>
            <p:nvPr/>
          </p:nvSpPr>
          <p:spPr>
            <a:xfrm>
              <a:off x="8338908"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61" name="tx561"/>
            <p:cNvSpPr/>
            <p:nvPr/>
          </p:nvSpPr>
          <p:spPr>
            <a:xfrm>
              <a:off x="5384852" y="21774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62" name="tx562"/>
            <p:cNvSpPr/>
            <p:nvPr/>
          </p:nvSpPr>
          <p:spPr>
            <a:xfrm>
              <a:off x="6228868"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63" name="tx563"/>
            <p:cNvSpPr/>
            <p:nvPr/>
          </p:nvSpPr>
          <p:spPr>
            <a:xfrm>
              <a:off x="7916900" y="2177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64" name="tx564"/>
            <p:cNvSpPr/>
            <p:nvPr/>
          </p:nvSpPr>
          <p:spPr>
            <a:xfrm>
              <a:off x="4962844"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5" name="tx565"/>
            <p:cNvSpPr/>
            <p:nvPr/>
          </p:nvSpPr>
          <p:spPr>
            <a:xfrm>
              <a:off x="4962844" y="4862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66" name="tx566"/>
            <p:cNvSpPr/>
            <p:nvPr/>
          </p:nvSpPr>
          <p:spPr>
            <a:xfrm>
              <a:off x="3696820"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7" name="tx567"/>
            <p:cNvSpPr/>
            <p:nvPr/>
          </p:nvSpPr>
          <p:spPr>
            <a:xfrm>
              <a:off x="4962844"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68" name="tx568"/>
            <p:cNvSpPr/>
            <p:nvPr/>
          </p:nvSpPr>
          <p:spPr>
            <a:xfrm>
              <a:off x="3274812" y="281936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9" name="tx569"/>
            <p:cNvSpPr/>
            <p:nvPr/>
          </p:nvSpPr>
          <p:spPr>
            <a:xfrm>
              <a:off x="4540836"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70" name="tx570"/>
            <p:cNvSpPr/>
            <p:nvPr/>
          </p:nvSpPr>
          <p:spPr>
            <a:xfrm>
              <a:off x="6650876"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71" name="tx571"/>
            <p:cNvSpPr/>
            <p:nvPr/>
          </p:nvSpPr>
          <p:spPr>
            <a:xfrm>
              <a:off x="7072884"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72" name="tx572"/>
            <p:cNvSpPr/>
            <p:nvPr/>
          </p:nvSpPr>
          <p:spPr>
            <a:xfrm>
              <a:off x="7494892" y="28166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73" name="tx573"/>
            <p:cNvSpPr/>
            <p:nvPr/>
          </p:nvSpPr>
          <p:spPr>
            <a:xfrm>
              <a:off x="8338908"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74" name="tx574"/>
            <p:cNvSpPr/>
            <p:nvPr/>
          </p:nvSpPr>
          <p:spPr>
            <a:xfrm>
              <a:off x="5384852"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75" name="tx575"/>
            <p:cNvSpPr/>
            <p:nvPr/>
          </p:nvSpPr>
          <p:spPr>
            <a:xfrm>
              <a:off x="6228868"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76" name="tx576"/>
            <p:cNvSpPr/>
            <p:nvPr/>
          </p:nvSpPr>
          <p:spPr>
            <a:xfrm>
              <a:off x="5806860"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77" name="tx577"/>
            <p:cNvSpPr/>
            <p:nvPr/>
          </p:nvSpPr>
          <p:spPr>
            <a:xfrm>
              <a:off x="7916900" y="28166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78" name="tx578"/>
            <p:cNvSpPr/>
            <p:nvPr/>
          </p:nvSpPr>
          <p:spPr>
            <a:xfrm>
              <a:off x="8760916" y="28167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79" name="tx579"/>
            <p:cNvSpPr/>
            <p:nvPr/>
          </p:nvSpPr>
          <p:spPr>
            <a:xfrm>
              <a:off x="2852804" y="2049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0" name="tx580"/>
            <p:cNvSpPr/>
            <p:nvPr/>
          </p:nvSpPr>
          <p:spPr>
            <a:xfrm>
              <a:off x="3696820" y="2049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1" name="tx581"/>
            <p:cNvSpPr/>
            <p:nvPr/>
          </p:nvSpPr>
          <p:spPr>
            <a:xfrm>
              <a:off x="4962844"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2" name="tx582"/>
            <p:cNvSpPr/>
            <p:nvPr/>
          </p:nvSpPr>
          <p:spPr>
            <a:xfrm>
              <a:off x="3274812"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3" name="tx583"/>
            <p:cNvSpPr/>
            <p:nvPr/>
          </p:nvSpPr>
          <p:spPr>
            <a:xfrm>
              <a:off x="4118828" y="2049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4" name="tx584"/>
            <p:cNvSpPr/>
            <p:nvPr/>
          </p:nvSpPr>
          <p:spPr>
            <a:xfrm>
              <a:off x="4962844" y="2049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5" name="tx585"/>
            <p:cNvSpPr/>
            <p:nvPr/>
          </p:nvSpPr>
          <p:spPr>
            <a:xfrm>
              <a:off x="3274812" y="205094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86" name="tx586"/>
            <p:cNvSpPr/>
            <p:nvPr/>
          </p:nvSpPr>
          <p:spPr>
            <a:xfrm>
              <a:off x="6650876" y="2049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87" name="tx587"/>
            <p:cNvSpPr/>
            <p:nvPr/>
          </p:nvSpPr>
          <p:spPr>
            <a:xfrm>
              <a:off x="7494892" y="2049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88" name="tx588"/>
            <p:cNvSpPr/>
            <p:nvPr/>
          </p:nvSpPr>
          <p:spPr>
            <a:xfrm>
              <a:off x="8338908" y="2049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9" name="tx589"/>
            <p:cNvSpPr/>
            <p:nvPr/>
          </p:nvSpPr>
          <p:spPr>
            <a:xfrm>
              <a:off x="5384852" y="2049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0" name="tx590"/>
            <p:cNvSpPr/>
            <p:nvPr/>
          </p:nvSpPr>
          <p:spPr>
            <a:xfrm>
              <a:off x="6228868" y="2049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1" name="tx591"/>
            <p:cNvSpPr/>
            <p:nvPr/>
          </p:nvSpPr>
          <p:spPr>
            <a:xfrm>
              <a:off x="5806860" y="20496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92" name="tx592"/>
            <p:cNvSpPr/>
            <p:nvPr/>
          </p:nvSpPr>
          <p:spPr>
            <a:xfrm>
              <a:off x="7916900" y="20495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3" name="tx593"/>
            <p:cNvSpPr/>
            <p:nvPr/>
          </p:nvSpPr>
          <p:spPr>
            <a:xfrm>
              <a:off x="2852804"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4" name="tx594"/>
            <p:cNvSpPr/>
            <p:nvPr/>
          </p:nvSpPr>
          <p:spPr>
            <a:xfrm>
              <a:off x="3696820"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5" name="tx595"/>
            <p:cNvSpPr/>
            <p:nvPr/>
          </p:nvSpPr>
          <p:spPr>
            <a:xfrm>
              <a:off x="4118828"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6" name="tx596"/>
            <p:cNvSpPr/>
            <p:nvPr/>
          </p:nvSpPr>
          <p:spPr>
            <a:xfrm>
              <a:off x="4540836"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7" name="tx597"/>
            <p:cNvSpPr/>
            <p:nvPr/>
          </p:nvSpPr>
          <p:spPr>
            <a:xfrm>
              <a:off x="6650876"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8" name="tx598"/>
            <p:cNvSpPr/>
            <p:nvPr/>
          </p:nvSpPr>
          <p:spPr>
            <a:xfrm>
              <a:off x="8338908"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9" name="tx599"/>
            <p:cNvSpPr/>
            <p:nvPr/>
          </p:nvSpPr>
          <p:spPr>
            <a:xfrm>
              <a:off x="6228868"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0" name="tx600"/>
            <p:cNvSpPr/>
            <p:nvPr/>
          </p:nvSpPr>
          <p:spPr>
            <a:xfrm>
              <a:off x="7916900" y="10268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1" name="tx601"/>
            <p:cNvSpPr/>
            <p:nvPr/>
          </p:nvSpPr>
          <p:spPr>
            <a:xfrm>
              <a:off x="4540836" y="4862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02" name="tx602"/>
            <p:cNvSpPr/>
            <p:nvPr/>
          </p:nvSpPr>
          <p:spPr>
            <a:xfrm>
              <a:off x="2852804"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3" name="tx603"/>
            <p:cNvSpPr/>
            <p:nvPr/>
          </p:nvSpPr>
          <p:spPr>
            <a:xfrm>
              <a:off x="3696820"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4" name="tx604"/>
            <p:cNvSpPr/>
            <p:nvPr/>
          </p:nvSpPr>
          <p:spPr>
            <a:xfrm>
              <a:off x="3274812"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5" name="tx605"/>
            <p:cNvSpPr/>
            <p:nvPr/>
          </p:nvSpPr>
          <p:spPr>
            <a:xfrm>
              <a:off x="6650876"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6" name="tx606"/>
            <p:cNvSpPr/>
            <p:nvPr/>
          </p:nvSpPr>
          <p:spPr>
            <a:xfrm>
              <a:off x="7072884" y="42243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07" name="tx607"/>
            <p:cNvSpPr/>
            <p:nvPr/>
          </p:nvSpPr>
          <p:spPr>
            <a:xfrm>
              <a:off x="7494892"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8" name="tx608"/>
            <p:cNvSpPr/>
            <p:nvPr/>
          </p:nvSpPr>
          <p:spPr>
            <a:xfrm>
              <a:off x="8338908"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09" name="tx609"/>
            <p:cNvSpPr/>
            <p:nvPr/>
          </p:nvSpPr>
          <p:spPr>
            <a:xfrm>
              <a:off x="7916900"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10" name="tx610"/>
            <p:cNvSpPr/>
            <p:nvPr/>
          </p:nvSpPr>
          <p:spPr>
            <a:xfrm>
              <a:off x="2852804"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1" name="tx611"/>
            <p:cNvSpPr/>
            <p:nvPr/>
          </p:nvSpPr>
          <p:spPr>
            <a:xfrm>
              <a:off x="3696820"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2" name="tx612"/>
            <p:cNvSpPr/>
            <p:nvPr/>
          </p:nvSpPr>
          <p:spPr>
            <a:xfrm>
              <a:off x="4118828"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13" name="tx613"/>
            <p:cNvSpPr/>
            <p:nvPr/>
          </p:nvSpPr>
          <p:spPr>
            <a:xfrm>
              <a:off x="3274812" y="256265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14" name="tx614"/>
            <p:cNvSpPr/>
            <p:nvPr/>
          </p:nvSpPr>
          <p:spPr>
            <a:xfrm>
              <a:off x="4540836"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15" name="tx615"/>
            <p:cNvSpPr/>
            <p:nvPr/>
          </p:nvSpPr>
          <p:spPr>
            <a:xfrm>
              <a:off x="6650876"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6" name="tx616"/>
            <p:cNvSpPr/>
            <p:nvPr/>
          </p:nvSpPr>
          <p:spPr>
            <a:xfrm>
              <a:off x="7072884"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7" name="tx617"/>
            <p:cNvSpPr/>
            <p:nvPr/>
          </p:nvSpPr>
          <p:spPr>
            <a:xfrm>
              <a:off x="7494892"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8" name="tx618"/>
            <p:cNvSpPr/>
            <p:nvPr/>
          </p:nvSpPr>
          <p:spPr>
            <a:xfrm>
              <a:off x="8338908"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19" name="tx619"/>
            <p:cNvSpPr/>
            <p:nvPr/>
          </p:nvSpPr>
          <p:spPr>
            <a:xfrm>
              <a:off x="5384852"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20" name="tx620"/>
            <p:cNvSpPr/>
            <p:nvPr/>
          </p:nvSpPr>
          <p:spPr>
            <a:xfrm>
              <a:off x="6228868"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21" name="tx621"/>
            <p:cNvSpPr/>
            <p:nvPr/>
          </p:nvSpPr>
          <p:spPr>
            <a:xfrm>
              <a:off x="5806860"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22" name="tx622"/>
            <p:cNvSpPr/>
            <p:nvPr/>
          </p:nvSpPr>
          <p:spPr>
            <a:xfrm>
              <a:off x="7916900" y="256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23" name="tx623"/>
            <p:cNvSpPr/>
            <p:nvPr/>
          </p:nvSpPr>
          <p:spPr>
            <a:xfrm>
              <a:off x="2852804" y="4862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24" name="tx624"/>
            <p:cNvSpPr/>
            <p:nvPr/>
          </p:nvSpPr>
          <p:spPr>
            <a:xfrm>
              <a:off x="3696820" y="48639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25" name="tx625"/>
            <p:cNvSpPr/>
            <p:nvPr/>
          </p:nvSpPr>
          <p:spPr>
            <a:xfrm>
              <a:off x="4118828" y="4862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26" name="tx626"/>
            <p:cNvSpPr/>
            <p:nvPr/>
          </p:nvSpPr>
          <p:spPr>
            <a:xfrm>
              <a:off x="3274812" y="48622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627" name="tx627"/>
            <p:cNvSpPr/>
            <p:nvPr/>
          </p:nvSpPr>
          <p:spPr>
            <a:xfrm>
              <a:off x="6650876" y="48639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28" name="tx628"/>
            <p:cNvSpPr/>
            <p:nvPr/>
          </p:nvSpPr>
          <p:spPr>
            <a:xfrm>
              <a:off x="7494892" y="48639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29" name="tx629"/>
            <p:cNvSpPr/>
            <p:nvPr/>
          </p:nvSpPr>
          <p:spPr>
            <a:xfrm>
              <a:off x="8338908" y="4862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630" name="tx630"/>
            <p:cNvSpPr/>
            <p:nvPr/>
          </p:nvSpPr>
          <p:spPr>
            <a:xfrm>
              <a:off x="5384852" y="48636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31" name="tx631"/>
            <p:cNvSpPr/>
            <p:nvPr/>
          </p:nvSpPr>
          <p:spPr>
            <a:xfrm>
              <a:off x="5806860" y="48622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2" name="tx632"/>
            <p:cNvSpPr/>
            <p:nvPr/>
          </p:nvSpPr>
          <p:spPr>
            <a:xfrm>
              <a:off x="7916900" y="486393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33" name="tx633"/>
            <p:cNvSpPr/>
            <p:nvPr/>
          </p:nvSpPr>
          <p:spPr>
            <a:xfrm>
              <a:off x="8760916" y="4862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34" name="tx634"/>
            <p:cNvSpPr/>
            <p:nvPr/>
          </p:nvSpPr>
          <p:spPr>
            <a:xfrm>
              <a:off x="6228868"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35" name="tx635"/>
            <p:cNvSpPr/>
            <p:nvPr/>
          </p:nvSpPr>
          <p:spPr>
            <a:xfrm>
              <a:off x="7916900"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36" name="tx636"/>
            <p:cNvSpPr/>
            <p:nvPr/>
          </p:nvSpPr>
          <p:spPr>
            <a:xfrm>
              <a:off x="3696820"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7" name="tx637"/>
            <p:cNvSpPr/>
            <p:nvPr/>
          </p:nvSpPr>
          <p:spPr>
            <a:xfrm>
              <a:off x="7916900"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38" name="tx638"/>
            <p:cNvSpPr/>
            <p:nvPr/>
          </p:nvSpPr>
          <p:spPr>
            <a:xfrm>
              <a:off x="6228868"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9" name="tx639"/>
            <p:cNvSpPr/>
            <p:nvPr/>
          </p:nvSpPr>
          <p:spPr>
            <a:xfrm>
              <a:off x="4962844" y="3711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40" name="tx640"/>
            <p:cNvSpPr/>
            <p:nvPr/>
          </p:nvSpPr>
          <p:spPr>
            <a:xfrm>
              <a:off x="8338908"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1" name="tx641"/>
            <p:cNvSpPr/>
            <p:nvPr/>
          </p:nvSpPr>
          <p:spPr>
            <a:xfrm>
              <a:off x="3696820"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2" name="tx642"/>
            <p:cNvSpPr/>
            <p:nvPr/>
          </p:nvSpPr>
          <p:spPr>
            <a:xfrm>
              <a:off x="4118828"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3" name="tx643"/>
            <p:cNvSpPr/>
            <p:nvPr/>
          </p:nvSpPr>
          <p:spPr>
            <a:xfrm>
              <a:off x="4962844"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4" name="tx644"/>
            <p:cNvSpPr/>
            <p:nvPr/>
          </p:nvSpPr>
          <p:spPr>
            <a:xfrm>
              <a:off x="3274812"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5" name="tx645"/>
            <p:cNvSpPr/>
            <p:nvPr/>
          </p:nvSpPr>
          <p:spPr>
            <a:xfrm>
              <a:off x="4540836"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46" name="tx646"/>
            <p:cNvSpPr/>
            <p:nvPr/>
          </p:nvSpPr>
          <p:spPr>
            <a:xfrm>
              <a:off x="6650876"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7" name="tx647"/>
            <p:cNvSpPr/>
            <p:nvPr/>
          </p:nvSpPr>
          <p:spPr>
            <a:xfrm>
              <a:off x="7072884"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48" name="tx648"/>
            <p:cNvSpPr/>
            <p:nvPr/>
          </p:nvSpPr>
          <p:spPr>
            <a:xfrm>
              <a:off x="7494892"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49" name="tx649"/>
            <p:cNvSpPr/>
            <p:nvPr/>
          </p:nvSpPr>
          <p:spPr>
            <a:xfrm>
              <a:off x="8338908" y="3072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50" name="tx650"/>
            <p:cNvSpPr/>
            <p:nvPr/>
          </p:nvSpPr>
          <p:spPr>
            <a:xfrm>
              <a:off x="2852804"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2852804"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52" name="tx652"/>
            <p:cNvSpPr/>
            <p:nvPr/>
          </p:nvSpPr>
          <p:spPr>
            <a:xfrm>
              <a:off x="3696820"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3" name="tx653"/>
            <p:cNvSpPr/>
            <p:nvPr/>
          </p:nvSpPr>
          <p:spPr>
            <a:xfrm>
              <a:off x="4118828" y="3711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54" name="tx654"/>
            <p:cNvSpPr/>
            <p:nvPr/>
          </p:nvSpPr>
          <p:spPr>
            <a:xfrm>
              <a:off x="4540836" y="371160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55" name="tx655"/>
            <p:cNvSpPr/>
            <p:nvPr/>
          </p:nvSpPr>
          <p:spPr>
            <a:xfrm>
              <a:off x="6650876"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6" name="tx656"/>
            <p:cNvSpPr/>
            <p:nvPr/>
          </p:nvSpPr>
          <p:spPr>
            <a:xfrm>
              <a:off x="7072884"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57" name="tx657"/>
            <p:cNvSpPr/>
            <p:nvPr/>
          </p:nvSpPr>
          <p:spPr>
            <a:xfrm>
              <a:off x="7494892"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58" name="tx658"/>
            <p:cNvSpPr/>
            <p:nvPr/>
          </p:nvSpPr>
          <p:spPr>
            <a:xfrm>
              <a:off x="8338908" y="371430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59" name="tx659"/>
            <p:cNvSpPr/>
            <p:nvPr/>
          </p:nvSpPr>
          <p:spPr>
            <a:xfrm>
              <a:off x="5384852"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0" name="tx660"/>
            <p:cNvSpPr/>
            <p:nvPr/>
          </p:nvSpPr>
          <p:spPr>
            <a:xfrm>
              <a:off x="6228868"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61" name="tx661"/>
            <p:cNvSpPr/>
            <p:nvPr/>
          </p:nvSpPr>
          <p:spPr>
            <a:xfrm>
              <a:off x="5806860"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62" name="tx662"/>
            <p:cNvSpPr/>
            <p:nvPr/>
          </p:nvSpPr>
          <p:spPr>
            <a:xfrm>
              <a:off x="4118828"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3" name="tx663"/>
            <p:cNvSpPr/>
            <p:nvPr/>
          </p:nvSpPr>
          <p:spPr>
            <a:xfrm>
              <a:off x="4962844"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4" name="tx664"/>
            <p:cNvSpPr/>
            <p:nvPr/>
          </p:nvSpPr>
          <p:spPr>
            <a:xfrm>
              <a:off x="3274812"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65" name="tx665"/>
            <p:cNvSpPr/>
            <p:nvPr/>
          </p:nvSpPr>
          <p:spPr>
            <a:xfrm>
              <a:off x="4540836"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6" name="tx666"/>
            <p:cNvSpPr/>
            <p:nvPr/>
          </p:nvSpPr>
          <p:spPr>
            <a:xfrm>
              <a:off x="6650876"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7" name="tx667"/>
            <p:cNvSpPr/>
            <p:nvPr/>
          </p:nvSpPr>
          <p:spPr>
            <a:xfrm>
              <a:off x="7072884"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68" name="tx668"/>
            <p:cNvSpPr/>
            <p:nvPr/>
          </p:nvSpPr>
          <p:spPr>
            <a:xfrm>
              <a:off x="7494892"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9" name="tx669"/>
            <p:cNvSpPr/>
            <p:nvPr/>
          </p:nvSpPr>
          <p:spPr>
            <a:xfrm>
              <a:off x="5384852"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0" name="tx670"/>
            <p:cNvSpPr/>
            <p:nvPr/>
          </p:nvSpPr>
          <p:spPr>
            <a:xfrm>
              <a:off x="5806860"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1" name="tx671"/>
            <p:cNvSpPr/>
            <p:nvPr/>
          </p:nvSpPr>
          <p:spPr>
            <a:xfrm>
              <a:off x="7916900"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2" name="tx672"/>
            <p:cNvSpPr/>
            <p:nvPr/>
          </p:nvSpPr>
          <p:spPr>
            <a:xfrm>
              <a:off x="8760916" y="11546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3" name="tx673"/>
            <p:cNvSpPr/>
            <p:nvPr/>
          </p:nvSpPr>
          <p:spPr>
            <a:xfrm>
              <a:off x="2852804" y="46079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74" name="tx674"/>
            <p:cNvSpPr/>
            <p:nvPr/>
          </p:nvSpPr>
          <p:spPr>
            <a:xfrm>
              <a:off x="3696820" y="46082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75" name="tx675"/>
            <p:cNvSpPr/>
            <p:nvPr/>
          </p:nvSpPr>
          <p:spPr>
            <a:xfrm>
              <a:off x="4118828" y="46065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76" name="tx676"/>
            <p:cNvSpPr/>
            <p:nvPr/>
          </p:nvSpPr>
          <p:spPr>
            <a:xfrm>
              <a:off x="4962844" y="46065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77" name="tx677"/>
            <p:cNvSpPr/>
            <p:nvPr/>
          </p:nvSpPr>
          <p:spPr>
            <a:xfrm>
              <a:off x="3274812" y="46065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78" name="tx678"/>
            <p:cNvSpPr/>
            <p:nvPr/>
          </p:nvSpPr>
          <p:spPr>
            <a:xfrm>
              <a:off x="4540836" y="46065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79" name="tx679"/>
            <p:cNvSpPr/>
            <p:nvPr/>
          </p:nvSpPr>
          <p:spPr>
            <a:xfrm>
              <a:off x="6650876" y="46082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80" name="tx680"/>
            <p:cNvSpPr/>
            <p:nvPr/>
          </p:nvSpPr>
          <p:spPr>
            <a:xfrm>
              <a:off x="7072884" y="46065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81" name="tx681"/>
            <p:cNvSpPr/>
            <p:nvPr/>
          </p:nvSpPr>
          <p:spPr>
            <a:xfrm>
              <a:off x="7494892" y="46092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82" name="tx682"/>
            <p:cNvSpPr/>
            <p:nvPr/>
          </p:nvSpPr>
          <p:spPr>
            <a:xfrm>
              <a:off x="8338908" y="460823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83" name="tx683"/>
            <p:cNvSpPr/>
            <p:nvPr/>
          </p:nvSpPr>
          <p:spPr>
            <a:xfrm>
              <a:off x="5384852" y="46065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84" name="tx684"/>
            <p:cNvSpPr/>
            <p:nvPr/>
          </p:nvSpPr>
          <p:spPr>
            <a:xfrm>
              <a:off x="6228868" y="460791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85" name="tx685"/>
            <p:cNvSpPr/>
            <p:nvPr/>
          </p:nvSpPr>
          <p:spPr>
            <a:xfrm>
              <a:off x="5806860" y="460654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86" name="tx686"/>
            <p:cNvSpPr/>
            <p:nvPr/>
          </p:nvSpPr>
          <p:spPr>
            <a:xfrm>
              <a:off x="7916900" y="46092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87" name="tx687"/>
            <p:cNvSpPr/>
            <p:nvPr/>
          </p:nvSpPr>
          <p:spPr>
            <a:xfrm>
              <a:off x="4540836"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88" name="tx688"/>
            <p:cNvSpPr/>
            <p:nvPr/>
          </p:nvSpPr>
          <p:spPr>
            <a:xfrm>
              <a:off x="6650876"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9" name="tx689"/>
            <p:cNvSpPr/>
            <p:nvPr/>
          </p:nvSpPr>
          <p:spPr>
            <a:xfrm>
              <a:off x="7072884"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0" name="tx690"/>
            <p:cNvSpPr/>
            <p:nvPr/>
          </p:nvSpPr>
          <p:spPr>
            <a:xfrm>
              <a:off x="2852804" y="52457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91" name="tx691"/>
            <p:cNvSpPr/>
            <p:nvPr/>
          </p:nvSpPr>
          <p:spPr>
            <a:xfrm>
              <a:off x="3696820" y="52471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92" name="tx692"/>
            <p:cNvSpPr/>
            <p:nvPr/>
          </p:nvSpPr>
          <p:spPr>
            <a:xfrm>
              <a:off x="6650876" y="52471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93" name="tx693"/>
            <p:cNvSpPr/>
            <p:nvPr/>
          </p:nvSpPr>
          <p:spPr>
            <a:xfrm>
              <a:off x="7494892" y="5245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4" name="tx694"/>
            <p:cNvSpPr/>
            <p:nvPr/>
          </p:nvSpPr>
          <p:spPr>
            <a:xfrm>
              <a:off x="7916900" y="5245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95" name="tx695"/>
            <p:cNvSpPr/>
            <p:nvPr/>
          </p:nvSpPr>
          <p:spPr>
            <a:xfrm>
              <a:off x="4118828" y="1410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6" name="tx696"/>
            <p:cNvSpPr/>
            <p:nvPr/>
          </p:nvSpPr>
          <p:spPr>
            <a:xfrm>
              <a:off x="4962844" y="1410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7" name="tx697"/>
            <p:cNvSpPr/>
            <p:nvPr/>
          </p:nvSpPr>
          <p:spPr>
            <a:xfrm>
              <a:off x="4540836" y="1410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8" name="tx698"/>
            <p:cNvSpPr/>
            <p:nvPr/>
          </p:nvSpPr>
          <p:spPr>
            <a:xfrm>
              <a:off x="6650876" y="1410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9" name="tx699"/>
            <p:cNvSpPr/>
            <p:nvPr/>
          </p:nvSpPr>
          <p:spPr>
            <a:xfrm>
              <a:off x="4962844"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0" name="tx700"/>
            <p:cNvSpPr/>
            <p:nvPr/>
          </p:nvSpPr>
          <p:spPr>
            <a:xfrm>
              <a:off x="3274812"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1" name="tx701"/>
            <p:cNvSpPr/>
            <p:nvPr/>
          </p:nvSpPr>
          <p:spPr>
            <a:xfrm>
              <a:off x="2852804" y="1410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2" name="tx702"/>
            <p:cNvSpPr/>
            <p:nvPr/>
          </p:nvSpPr>
          <p:spPr>
            <a:xfrm>
              <a:off x="3696820" y="1410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3" name="tx703"/>
            <p:cNvSpPr/>
            <p:nvPr/>
          </p:nvSpPr>
          <p:spPr>
            <a:xfrm>
              <a:off x="7072884" y="1410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04" name="tx704"/>
            <p:cNvSpPr/>
            <p:nvPr/>
          </p:nvSpPr>
          <p:spPr>
            <a:xfrm>
              <a:off x="7494892" y="1410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5" name="tx705"/>
            <p:cNvSpPr/>
            <p:nvPr/>
          </p:nvSpPr>
          <p:spPr>
            <a:xfrm>
              <a:off x="8338908" y="1410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06" name="tx706"/>
            <p:cNvSpPr/>
            <p:nvPr/>
          </p:nvSpPr>
          <p:spPr>
            <a:xfrm>
              <a:off x="6228868" y="14103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7" name="tx707"/>
            <p:cNvSpPr/>
            <p:nvPr/>
          </p:nvSpPr>
          <p:spPr>
            <a:xfrm>
              <a:off x="7916900" y="1410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08" name="tx708"/>
            <p:cNvSpPr/>
            <p:nvPr/>
          </p:nvSpPr>
          <p:spPr>
            <a:xfrm>
              <a:off x="7916900"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9" name="tx709"/>
            <p:cNvSpPr/>
            <p:nvPr/>
          </p:nvSpPr>
          <p:spPr>
            <a:xfrm>
              <a:off x="2852804" y="3455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0" name="tx710"/>
            <p:cNvSpPr/>
            <p:nvPr/>
          </p:nvSpPr>
          <p:spPr>
            <a:xfrm>
              <a:off x="2852804"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11" name="tx711"/>
            <p:cNvSpPr/>
            <p:nvPr/>
          </p:nvSpPr>
          <p:spPr>
            <a:xfrm>
              <a:off x="3696820"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2" name="tx712"/>
            <p:cNvSpPr/>
            <p:nvPr/>
          </p:nvSpPr>
          <p:spPr>
            <a:xfrm>
              <a:off x="4118828"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13" name="tx713"/>
            <p:cNvSpPr/>
            <p:nvPr/>
          </p:nvSpPr>
          <p:spPr>
            <a:xfrm>
              <a:off x="7494892"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14" name="tx714"/>
            <p:cNvSpPr/>
            <p:nvPr/>
          </p:nvSpPr>
          <p:spPr>
            <a:xfrm>
              <a:off x="8338908"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15" name="tx715"/>
            <p:cNvSpPr/>
            <p:nvPr/>
          </p:nvSpPr>
          <p:spPr>
            <a:xfrm>
              <a:off x="6228868" y="12825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16" name="tx716"/>
            <p:cNvSpPr/>
            <p:nvPr/>
          </p:nvSpPr>
          <p:spPr>
            <a:xfrm>
              <a:off x="3696820" y="3455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17" name="tx717"/>
            <p:cNvSpPr/>
            <p:nvPr/>
          </p:nvSpPr>
          <p:spPr>
            <a:xfrm>
              <a:off x="3696820"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18" name="tx718"/>
            <p:cNvSpPr/>
            <p:nvPr/>
          </p:nvSpPr>
          <p:spPr>
            <a:xfrm>
              <a:off x="4118828" y="345759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19" name="tx719"/>
            <p:cNvSpPr/>
            <p:nvPr/>
          </p:nvSpPr>
          <p:spPr>
            <a:xfrm>
              <a:off x="4962844" y="345759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0" name="tx720"/>
            <p:cNvSpPr/>
            <p:nvPr/>
          </p:nvSpPr>
          <p:spPr>
            <a:xfrm>
              <a:off x="3274812" y="3455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1" name="tx721"/>
            <p:cNvSpPr/>
            <p:nvPr/>
          </p:nvSpPr>
          <p:spPr>
            <a:xfrm>
              <a:off x="4540836" y="345759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2" name="tx722"/>
            <p:cNvSpPr/>
            <p:nvPr/>
          </p:nvSpPr>
          <p:spPr>
            <a:xfrm>
              <a:off x="6650876" y="3455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3" name="tx723"/>
            <p:cNvSpPr/>
            <p:nvPr/>
          </p:nvSpPr>
          <p:spPr>
            <a:xfrm>
              <a:off x="7072884" y="3455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24" name="tx724"/>
            <p:cNvSpPr/>
            <p:nvPr/>
          </p:nvSpPr>
          <p:spPr>
            <a:xfrm>
              <a:off x="7494892" y="3455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5" name="tx725"/>
            <p:cNvSpPr/>
            <p:nvPr/>
          </p:nvSpPr>
          <p:spPr>
            <a:xfrm>
              <a:off x="8338908" y="34559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26" name="tx726"/>
            <p:cNvSpPr/>
            <p:nvPr/>
          </p:nvSpPr>
          <p:spPr>
            <a:xfrm>
              <a:off x="6228868" y="3455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7" name="tx727"/>
            <p:cNvSpPr/>
            <p:nvPr/>
          </p:nvSpPr>
          <p:spPr>
            <a:xfrm>
              <a:off x="7916900" y="34559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28" name="tx728"/>
            <p:cNvSpPr/>
            <p:nvPr/>
          </p:nvSpPr>
          <p:spPr>
            <a:xfrm>
              <a:off x="5384852"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29" name="tx729"/>
            <p:cNvSpPr/>
            <p:nvPr/>
          </p:nvSpPr>
          <p:spPr>
            <a:xfrm>
              <a:off x="2852804"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30" name="tx730"/>
            <p:cNvSpPr/>
            <p:nvPr/>
          </p:nvSpPr>
          <p:spPr>
            <a:xfrm>
              <a:off x="4118828"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31" name="tx731"/>
            <p:cNvSpPr/>
            <p:nvPr/>
          </p:nvSpPr>
          <p:spPr>
            <a:xfrm>
              <a:off x="4962844"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32" name="tx732"/>
            <p:cNvSpPr/>
            <p:nvPr/>
          </p:nvSpPr>
          <p:spPr>
            <a:xfrm>
              <a:off x="3274812"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33" name="tx733"/>
            <p:cNvSpPr/>
            <p:nvPr/>
          </p:nvSpPr>
          <p:spPr>
            <a:xfrm>
              <a:off x="4540836"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34" name="tx734"/>
            <p:cNvSpPr/>
            <p:nvPr/>
          </p:nvSpPr>
          <p:spPr>
            <a:xfrm>
              <a:off x="6650876"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35" name="tx735"/>
            <p:cNvSpPr/>
            <p:nvPr/>
          </p:nvSpPr>
          <p:spPr>
            <a:xfrm>
              <a:off x="7494892"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36" name="tx736"/>
            <p:cNvSpPr/>
            <p:nvPr/>
          </p:nvSpPr>
          <p:spPr>
            <a:xfrm>
              <a:off x="8338908" y="409684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37" name="tx737"/>
            <p:cNvSpPr/>
            <p:nvPr/>
          </p:nvSpPr>
          <p:spPr>
            <a:xfrm>
              <a:off x="6228868"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38" name="tx738"/>
            <p:cNvSpPr/>
            <p:nvPr/>
          </p:nvSpPr>
          <p:spPr>
            <a:xfrm>
              <a:off x="5806860"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39" name="tx739"/>
            <p:cNvSpPr/>
            <p:nvPr/>
          </p:nvSpPr>
          <p:spPr>
            <a:xfrm>
              <a:off x="7916900" y="409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40" name="tx740"/>
            <p:cNvSpPr/>
            <p:nvPr/>
          </p:nvSpPr>
          <p:spPr>
            <a:xfrm>
              <a:off x="7916900"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41" name="tx741"/>
            <p:cNvSpPr/>
            <p:nvPr/>
          </p:nvSpPr>
          <p:spPr>
            <a:xfrm>
              <a:off x="8338908" y="47343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2" name="tx742"/>
            <p:cNvSpPr/>
            <p:nvPr/>
          </p:nvSpPr>
          <p:spPr>
            <a:xfrm>
              <a:off x="4118828"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43" name="tx743"/>
            <p:cNvSpPr/>
            <p:nvPr/>
          </p:nvSpPr>
          <p:spPr>
            <a:xfrm>
              <a:off x="4540836"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44" name="tx744"/>
            <p:cNvSpPr/>
            <p:nvPr/>
          </p:nvSpPr>
          <p:spPr>
            <a:xfrm>
              <a:off x="6650876"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45" name="tx745"/>
            <p:cNvSpPr/>
            <p:nvPr/>
          </p:nvSpPr>
          <p:spPr>
            <a:xfrm>
              <a:off x="2852804"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46" name="tx746"/>
            <p:cNvSpPr/>
            <p:nvPr/>
          </p:nvSpPr>
          <p:spPr>
            <a:xfrm>
              <a:off x="3696820"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47" name="tx747"/>
            <p:cNvSpPr/>
            <p:nvPr/>
          </p:nvSpPr>
          <p:spPr>
            <a:xfrm>
              <a:off x="4962844"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48" name="tx748"/>
            <p:cNvSpPr/>
            <p:nvPr/>
          </p:nvSpPr>
          <p:spPr>
            <a:xfrm>
              <a:off x="4540836"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49" name="tx749"/>
            <p:cNvSpPr/>
            <p:nvPr/>
          </p:nvSpPr>
          <p:spPr>
            <a:xfrm>
              <a:off x="6650876"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50" name="tx750"/>
            <p:cNvSpPr/>
            <p:nvPr/>
          </p:nvSpPr>
          <p:spPr>
            <a:xfrm>
              <a:off x="7072884"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751" name="tx751"/>
            <p:cNvSpPr/>
            <p:nvPr/>
          </p:nvSpPr>
          <p:spPr>
            <a:xfrm>
              <a:off x="7494892"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52" name="tx752"/>
            <p:cNvSpPr/>
            <p:nvPr/>
          </p:nvSpPr>
          <p:spPr>
            <a:xfrm>
              <a:off x="8338908"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3" name="tx753"/>
            <p:cNvSpPr/>
            <p:nvPr/>
          </p:nvSpPr>
          <p:spPr>
            <a:xfrm>
              <a:off x="5384852"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54" name="tx754"/>
            <p:cNvSpPr/>
            <p:nvPr/>
          </p:nvSpPr>
          <p:spPr>
            <a:xfrm>
              <a:off x="6228868"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55" name="tx755"/>
            <p:cNvSpPr/>
            <p:nvPr/>
          </p:nvSpPr>
          <p:spPr>
            <a:xfrm>
              <a:off x="5806860" y="2944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56" name="tx756"/>
            <p:cNvSpPr/>
            <p:nvPr/>
          </p:nvSpPr>
          <p:spPr>
            <a:xfrm>
              <a:off x="7072884"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57" name="tx757"/>
            <p:cNvSpPr/>
            <p:nvPr/>
          </p:nvSpPr>
          <p:spPr>
            <a:xfrm>
              <a:off x="2852804"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8" name="tx758"/>
            <p:cNvSpPr/>
            <p:nvPr/>
          </p:nvSpPr>
          <p:spPr>
            <a:xfrm>
              <a:off x="3696820"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59" name="tx759"/>
            <p:cNvSpPr/>
            <p:nvPr/>
          </p:nvSpPr>
          <p:spPr>
            <a:xfrm>
              <a:off x="4118828"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60" name="tx760"/>
            <p:cNvSpPr/>
            <p:nvPr/>
          </p:nvSpPr>
          <p:spPr>
            <a:xfrm>
              <a:off x="4962844"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61" name="tx761"/>
            <p:cNvSpPr/>
            <p:nvPr/>
          </p:nvSpPr>
          <p:spPr>
            <a:xfrm>
              <a:off x="3274812" y="47343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62" name="tx762"/>
            <p:cNvSpPr/>
            <p:nvPr/>
          </p:nvSpPr>
          <p:spPr>
            <a:xfrm>
              <a:off x="4540836"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63" name="tx763"/>
            <p:cNvSpPr/>
            <p:nvPr/>
          </p:nvSpPr>
          <p:spPr>
            <a:xfrm>
              <a:off x="6650876"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4" name="tx764"/>
            <p:cNvSpPr/>
            <p:nvPr/>
          </p:nvSpPr>
          <p:spPr>
            <a:xfrm>
              <a:off x="7494892"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65" name="tx765"/>
            <p:cNvSpPr/>
            <p:nvPr/>
          </p:nvSpPr>
          <p:spPr>
            <a:xfrm>
              <a:off x="5384852"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66" name="tx766"/>
            <p:cNvSpPr/>
            <p:nvPr/>
          </p:nvSpPr>
          <p:spPr>
            <a:xfrm>
              <a:off x="6228868"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67" name="tx767"/>
            <p:cNvSpPr/>
            <p:nvPr/>
          </p:nvSpPr>
          <p:spPr>
            <a:xfrm>
              <a:off x="5806860"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68" name="tx768"/>
            <p:cNvSpPr/>
            <p:nvPr/>
          </p:nvSpPr>
          <p:spPr>
            <a:xfrm>
              <a:off x="7916900" y="47344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69" name="tx769"/>
            <p:cNvSpPr/>
            <p:nvPr/>
          </p:nvSpPr>
          <p:spPr>
            <a:xfrm>
              <a:off x="2852804"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70" name="tx770"/>
            <p:cNvSpPr/>
            <p:nvPr/>
          </p:nvSpPr>
          <p:spPr>
            <a:xfrm>
              <a:off x="3696820"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71" name="tx771"/>
            <p:cNvSpPr/>
            <p:nvPr/>
          </p:nvSpPr>
          <p:spPr>
            <a:xfrm>
              <a:off x="4118828"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2" name="tx772"/>
            <p:cNvSpPr/>
            <p:nvPr/>
          </p:nvSpPr>
          <p:spPr>
            <a:xfrm>
              <a:off x="4962844"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3" name="tx773"/>
            <p:cNvSpPr/>
            <p:nvPr/>
          </p:nvSpPr>
          <p:spPr>
            <a:xfrm>
              <a:off x="3274812" y="383945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74" name="tx774"/>
            <p:cNvSpPr/>
            <p:nvPr/>
          </p:nvSpPr>
          <p:spPr>
            <a:xfrm>
              <a:off x="7494892"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5" name="tx775"/>
            <p:cNvSpPr/>
            <p:nvPr/>
          </p:nvSpPr>
          <p:spPr>
            <a:xfrm>
              <a:off x="8338908"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776" name="tx776"/>
            <p:cNvSpPr/>
            <p:nvPr/>
          </p:nvSpPr>
          <p:spPr>
            <a:xfrm>
              <a:off x="5384852"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77" name="tx777"/>
            <p:cNvSpPr/>
            <p:nvPr/>
          </p:nvSpPr>
          <p:spPr>
            <a:xfrm>
              <a:off x="6228868"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78" name="tx778"/>
            <p:cNvSpPr/>
            <p:nvPr/>
          </p:nvSpPr>
          <p:spPr>
            <a:xfrm>
              <a:off x="5806860"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79" name="tx779"/>
            <p:cNvSpPr/>
            <p:nvPr/>
          </p:nvSpPr>
          <p:spPr>
            <a:xfrm>
              <a:off x="7916900"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80" name="tx780"/>
            <p:cNvSpPr/>
            <p:nvPr/>
          </p:nvSpPr>
          <p:spPr>
            <a:xfrm>
              <a:off x="8760916" y="38395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81" name="tx781"/>
            <p:cNvSpPr/>
            <p:nvPr/>
          </p:nvSpPr>
          <p:spPr>
            <a:xfrm>
              <a:off x="4540836" y="43522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82" name="tx782"/>
            <p:cNvSpPr/>
            <p:nvPr/>
          </p:nvSpPr>
          <p:spPr>
            <a:xfrm>
              <a:off x="6650876" y="4350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83" name="tx783"/>
            <p:cNvSpPr/>
            <p:nvPr/>
          </p:nvSpPr>
          <p:spPr>
            <a:xfrm>
              <a:off x="7072884" y="4350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84" name="tx784"/>
            <p:cNvSpPr/>
            <p:nvPr/>
          </p:nvSpPr>
          <p:spPr>
            <a:xfrm>
              <a:off x="4540836" y="4480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85" name="tx785"/>
            <p:cNvSpPr/>
            <p:nvPr/>
          </p:nvSpPr>
          <p:spPr>
            <a:xfrm>
              <a:off x="6650876" y="44786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86" name="tx786"/>
            <p:cNvSpPr/>
            <p:nvPr/>
          </p:nvSpPr>
          <p:spPr>
            <a:xfrm>
              <a:off x="7072884" y="44786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87" name="tx787"/>
            <p:cNvSpPr/>
            <p:nvPr/>
          </p:nvSpPr>
          <p:spPr>
            <a:xfrm>
              <a:off x="2852804" y="4350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88" name="tx788"/>
            <p:cNvSpPr/>
            <p:nvPr/>
          </p:nvSpPr>
          <p:spPr>
            <a:xfrm>
              <a:off x="3696820" y="4350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89" name="tx789"/>
            <p:cNvSpPr/>
            <p:nvPr/>
          </p:nvSpPr>
          <p:spPr>
            <a:xfrm>
              <a:off x="4118828" y="43522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90" name="tx790"/>
            <p:cNvSpPr/>
            <p:nvPr/>
          </p:nvSpPr>
          <p:spPr>
            <a:xfrm>
              <a:off x="4962844" y="43522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91" name="tx791"/>
            <p:cNvSpPr/>
            <p:nvPr/>
          </p:nvSpPr>
          <p:spPr>
            <a:xfrm>
              <a:off x="7494892" y="43508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2" name="tx792"/>
            <p:cNvSpPr/>
            <p:nvPr/>
          </p:nvSpPr>
          <p:spPr>
            <a:xfrm>
              <a:off x="5384852" y="43535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93" name="tx793"/>
            <p:cNvSpPr/>
            <p:nvPr/>
          </p:nvSpPr>
          <p:spPr>
            <a:xfrm>
              <a:off x="6228868" y="43522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94" name="tx794"/>
            <p:cNvSpPr/>
            <p:nvPr/>
          </p:nvSpPr>
          <p:spPr>
            <a:xfrm>
              <a:off x="5806860" y="4350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95" name="tx795"/>
            <p:cNvSpPr/>
            <p:nvPr/>
          </p:nvSpPr>
          <p:spPr>
            <a:xfrm>
              <a:off x="7916900" y="43508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96" name="tx796"/>
            <p:cNvSpPr/>
            <p:nvPr/>
          </p:nvSpPr>
          <p:spPr>
            <a:xfrm>
              <a:off x="8760916" y="43508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97" name="tx797"/>
            <p:cNvSpPr/>
            <p:nvPr/>
          </p:nvSpPr>
          <p:spPr>
            <a:xfrm>
              <a:off x="2852804"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98" name="tx798"/>
            <p:cNvSpPr/>
            <p:nvPr/>
          </p:nvSpPr>
          <p:spPr>
            <a:xfrm>
              <a:off x="3696820"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9" name="tx799"/>
            <p:cNvSpPr/>
            <p:nvPr/>
          </p:nvSpPr>
          <p:spPr>
            <a:xfrm>
              <a:off x="4118828"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0" name="tx800"/>
            <p:cNvSpPr/>
            <p:nvPr/>
          </p:nvSpPr>
          <p:spPr>
            <a:xfrm>
              <a:off x="4962844"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1" name="tx801"/>
            <p:cNvSpPr/>
            <p:nvPr/>
          </p:nvSpPr>
          <p:spPr>
            <a:xfrm>
              <a:off x="3274812"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02" name="tx802"/>
            <p:cNvSpPr/>
            <p:nvPr/>
          </p:nvSpPr>
          <p:spPr>
            <a:xfrm>
              <a:off x="4540836"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3" name="tx803"/>
            <p:cNvSpPr/>
            <p:nvPr/>
          </p:nvSpPr>
          <p:spPr>
            <a:xfrm>
              <a:off x="6650876"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4" name="tx804"/>
            <p:cNvSpPr/>
            <p:nvPr/>
          </p:nvSpPr>
          <p:spPr>
            <a:xfrm>
              <a:off x="7072884"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5" name="tx805"/>
            <p:cNvSpPr/>
            <p:nvPr/>
          </p:nvSpPr>
          <p:spPr>
            <a:xfrm>
              <a:off x="7494892"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6" name="tx806"/>
            <p:cNvSpPr/>
            <p:nvPr/>
          </p:nvSpPr>
          <p:spPr>
            <a:xfrm>
              <a:off x="8338908" y="19230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07" name="tx807"/>
            <p:cNvSpPr/>
            <p:nvPr/>
          </p:nvSpPr>
          <p:spPr>
            <a:xfrm>
              <a:off x="5384852"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8" name="tx808"/>
            <p:cNvSpPr/>
            <p:nvPr/>
          </p:nvSpPr>
          <p:spPr>
            <a:xfrm>
              <a:off x="6228868"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09" name="tx809"/>
            <p:cNvSpPr/>
            <p:nvPr/>
          </p:nvSpPr>
          <p:spPr>
            <a:xfrm>
              <a:off x="5806860"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0" name="tx810"/>
            <p:cNvSpPr/>
            <p:nvPr/>
          </p:nvSpPr>
          <p:spPr>
            <a:xfrm>
              <a:off x="7916900" y="1921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3696820" y="44787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12" name="tx812"/>
            <p:cNvSpPr/>
            <p:nvPr/>
          </p:nvSpPr>
          <p:spPr>
            <a:xfrm>
              <a:off x="4118828" y="4480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13" name="tx813"/>
            <p:cNvSpPr/>
            <p:nvPr/>
          </p:nvSpPr>
          <p:spPr>
            <a:xfrm>
              <a:off x="4962844" y="4480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14" name="tx814"/>
            <p:cNvSpPr/>
            <p:nvPr/>
          </p:nvSpPr>
          <p:spPr>
            <a:xfrm>
              <a:off x="3274812" y="44787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15" name="tx815"/>
            <p:cNvSpPr/>
            <p:nvPr/>
          </p:nvSpPr>
          <p:spPr>
            <a:xfrm>
              <a:off x="7494892" y="4480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16" name="tx816"/>
            <p:cNvSpPr/>
            <p:nvPr/>
          </p:nvSpPr>
          <p:spPr>
            <a:xfrm>
              <a:off x="6228868" y="4480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17" name="tx817"/>
            <p:cNvSpPr/>
            <p:nvPr/>
          </p:nvSpPr>
          <p:spPr>
            <a:xfrm>
              <a:off x="7916900" y="4480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818" name="tx818"/>
            <p:cNvSpPr/>
            <p:nvPr/>
          </p:nvSpPr>
          <p:spPr>
            <a:xfrm>
              <a:off x="8760916" y="448007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19" name="tx819"/>
            <p:cNvSpPr/>
            <p:nvPr/>
          </p:nvSpPr>
          <p:spPr>
            <a:xfrm>
              <a:off x="4118828" y="2433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20" name="tx820"/>
            <p:cNvSpPr/>
            <p:nvPr/>
          </p:nvSpPr>
          <p:spPr>
            <a:xfrm>
              <a:off x="3696820"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1" name="tx821"/>
            <p:cNvSpPr/>
            <p:nvPr/>
          </p:nvSpPr>
          <p:spPr>
            <a:xfrm>
              <a:off x="4118828"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2" name="tx822"/>
            <p:cNvSpPr/>
            <p:nvPr/>
          </p:nvSpPr>
          <p:spPr>
            <a:xfrm>
              <a:off x="4962844"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3" name="tx823"/>
            <p:cNvSpPr/>
            <p:nvPr/>
          </p:nvSpPr>
          <p:spPr>
            <a:xfrm>
              <a:off x="4540836"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4" name="tx824"/>
            <p:cNvSpPr/>
            <p:nvPr/>
          </p:nvSpPr>
          <p:spPr>
            <a:xfrm>
              <a:off x="6650876"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5" name="tx825"/>
            <p:cNvSpPr/>
            <p:nvPr/>
          </p:nvSpPr>
          <p:spPr>
            <a:xfrm>
              <a:off x="7072884"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26" name="tx826"/>
            <p:cNvSpPr/>
            <p:nvPr/>
          </p:nvSpPr>
          <p:spPr>
            <a:xfrm>
              <a:off x="2852804"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7" name="tx827"/>
            <p:cNvSpPr/>
            <p:nvPr/>
          </p:nvSpPr>
          <p:spPr>
            <a:xfrm>
              <a:off x="7494892"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28" name="tx828"/>
            <p:cNvSpPr/>
            <p:nvPr/>
          </p:nvSpPr>
          <p:spPr>
            <a:xfrm>
              <a:off x="8338908"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29" name="tx829"/>
            <p:cNvSpPr/>
            <p:nvPr/>
          </p:nvSpPr>
          <p:spPr>
            <a:xfrm>
              <a:off x="5384852"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0" name="tx830"/>
            <p:cNvSpPr/>
            <p:nvPr/>
          </p:nvSpPr>
          <p:spPr>
            <a:xfrm>
              <a:off x="6228868"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1" name="tx831"/>
            <p:cNvSpPr/>
            <p:nvPr/>
          </p:nvSpPr>
          <p:spPr>
            <a:xfrm>
              <a:off x="7916900"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2" name="tx832"/>
            <p:cNvSpPr/>
            <p:nvPr/>
          </p:nvSpPr>
          <p:spPr>
            <a:xfrm>
              <a:off x="8760916" y="179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3" name="tx833"/>
            <p:cNvSpPr/>
            <p:nvPr/>
          </p:nvSpPr>
          <p:spPr>
            <a:xfrm>
              <a:off x="3696820"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4" name="tx834"/>
            <p:cNvSpPr/>
            <p:nvPr/>
          </p:nvSpPr>
          <p:spPr>
            <a:xfrm>
              <a:off x="4118828"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5" name="tx835"/>
            <p:cNvSpPr/>
            <p:nvPr/>
          </p:nvSpPr>
          <p:spPr>
            <a:xfrm>
              <a:off x="4962844"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6" name="tx836"/>
            <p:cNvSpPr/>
            <p:nvPr/>
          </p:nvSpPr>
          <p:spPr>
            <a:xfrm>
              <a:off x="4540836"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37" name="tx837"/>
            <p:cNvSpPr/>
            <p:nvPr/>
          </p:nvSpPr>
          <p:spPr>
            <a:xfrm>
              <a:off x="6650876"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8" name="tx838"/>
            <p:cNvSpPr/>
            <p:nvPr/>
          </p:nvSpPr>
          <p:spPr>
            <a:xfrm>
              <a:off x="7494892"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9" name="tx839"/>
            <p:cNvSpPr/>
            <p:nvPr/>
          </p:nvSpPr>
          <p:spPr>
            <a:xfrm>
              <a:off x="8338908"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0" name="tx840"/>
            <p:cNvSpPr/>
            <p:nvPr/>
          </p:nvSpPr>
          <p:spPr>
            <a:xfrm>
              <a:off x="5384852"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41" name="tx841"/>
            <p:cNvSpPr/>
            <p:nvPr/>
          </p:nvSpPr>
          <p:spPr>
            <a:xfrm>
              <a:off x="6228868"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2" name="tx842"/>
            <p:cNvSpPr/>
            <p:nvPr/>
          </p:nvSpPr>
          <p:spPr>
            <a:xfrm>
              <a:off x="7916900" y="15382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3" name="tx843"/>
            <p:cNvSpPr/>
            <p:nvPr/>
          </p:nvSpPr>
          <p:spPr>
            <a:xfrm>
              <a:off x="3696820" y="2433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4" name="tx844"/>
            <p:cNvSpPr/>
            <p:nvPr/>
          </p:nvSpPr>
          <p:spPr>
            <a:xfrm>
              <a:off x="4962844" y="24331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45" name="tx845"/>
            <p:cNvSpPr/>
            <p:nvPr/>
          </p:nvSpPr>
          <p:spPr>
            <a:xfrm>
              <a:off x="3274812" y="24344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46" name="tx846"/>
            <p:cNvSpPr/>
            <p:nvPr/>
          </p:nvSpPr>
          <p:spPr>
            <a:xfrm>
              <a:off x="4540836" y="2433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7" name="tx847"/>
            <p:cNvSpPr/>
            <p:nvPr/>
          </p:nvSpPr>
          <p:spPr>
            <a:xfrm>
              <a:off x="6650876" y="2433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8" name="tx848"/>
            <p:cNvSpPr/>
            <p:nvPr/>
          </p:nvSpPr>
          <p:spPr>
            <a:xfrm>
              <a:off x="7494892" y="2433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9" name="tx849"/>
            <p:cNvSpPr/>
            <p:nvPr/>
          </p:nvSpPr>
          <p:spPr>
            <a:xfrm>
              <a:off x="8338908" y="2433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0" name="tx850"/>
            <p:cNvSpPr/>
            <p:nvPr/>
          </p:nvSpPr>
          <p:spPr>
            <a:xfrm>
              <a:off x="5384852" y="2433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51" name="tx851"/>
            <p:cNvSpPr/>
            <p:nvPr/>
          </p:nvSpPr>
          <p:spPr>
            <a:xfrm>
              <a:off x="6228868" y="24331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52" name="tx852"/>
            <p:cNvSpPr/>
            <p:nvPr/>
          </p:nvSpPr>
          <p:spPr>
            <a:xfrm>
              <a:off x="5806860" y="243581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53" name="tx853"/>
            <p:cNvSpPr/>
            <p:nvPr/>
          </p:nvSpPr>
          <p:spPr>
            <a:xfrm>
              <a:off x="7916900" y="24331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54" name="tx854"/>
            <p:cNvSpPr/>
            <p:nvPr/>
          </p:nvSpPr>
          <p:spPr>
            <a:xfrm>
              <a:off x="2852804"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5" name="tx855"/>
            <p:cNvSpPr/>
            <p:nvPr/>
          </p:nvSpPr>
          <p:spPr>
            <a:xfrm>
              <a:off x="3696820"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6" name="tx856"/>
            <p:cNvSpPr/>
            <p:nvPr/>
          </p:nvSpPr>
          <p:spPr>
            <a:xfrm>
              <a:off x="4118828"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7" name="tx857"/>
            <p:cNvSpPr/>
            <p:nvPr/>
          </p:nvSpPr>
          <p:spPr>
            <a:xfrm>
              <a:off x="4962844"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8" name="tx858"/>
            <p:cNvSpPr/>
            <p:nvPr/>
          </p:nvSpPr>
          <p:spPr>
            <a:xfrm>
              <a:off x="3274812"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9" name="tx859"/>
            <p:cNvSpPr/>
            <p:nvPr/>
          </p:nvSpPr>
          <p:spPr>
            <a:xfrm>
              <a:off x="4540836"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60" name="tx860"/>
            <p:cNvSpPr/>
            <p:nvPr/>
          </p:nvSpPr>
          <p:spPr>
            <a:xfrm>
              <a:off x="6650876"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1" name="tx861"/>
            <p:cNvSpPr/>
            <p:nvPr/>
          </p:nvSpPr>
          <p:spPr>
            <a:xfrm>
              <a:off x="7072884"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2" name="tx862"/>
            <p:cNvSpPr/>
            <p:nvPr/>
          </p:nvSpPr>
          <p:spPr>
            <a:xfrm>
              <a:off x="7494892"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3" name="tx863"/>
            <p:cNvSpPr/>
            <p:nvPr/>
          </p:nvSpPr>
          <p:spPr>
            <a:xfrm>
              <a:off x="8338908"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64" name="tx864"/>
            <p:cNvSpPr/>
            <p:nvPr/>
          </p:nvSpPr>
          <p:spPr>
            <a:xfrm>
              <a:off x="6228868"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5" name="tx865"/>
            <p:cNvSpPr/>
            <p:nvPr/>
          </p:nvSpPr>
          <p:spPr>
            <a:xfrm>
              <a:off x="7916900" y="1666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6" name="tx866"/>
            <p:cNvSpPr/>
            <p:nvPr/>
          </p:nvSpPr>
          <p:spPr>
            <a:xfrm>
              <a:off x="2852804"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67" name="tx867"/>
            <p:cNvSpPr/>
            <p:nvPr/>
          </p:nvSpPr>
          <p:spPr>
            <a:xfrm>
              <a:off x="3696820"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68" name="tx868"/>
            <p:cNvSpPr/>
            <p:nvPr/>
          </p:nvSpPr>
          <p:spPr>
            <a:xfrm>
              <a:off x="6650876"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69" name="tx869"/>
            <p:cNvSpPr/>
            <p:nvPr/>
          </p:nvSpPr>
          <p:spPr>
            <a:xfrm>
              <a:off x="7072884"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70" name="tx870"/>
            <p:cNvSpPr/>
            <p:nvPr/>
          </p:nvSpPr>
          <p:spPr>
            <a:xfrm>
              <a:off x="7494892"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71" name="tx871"/>
            <p:cNvSpPr/>
            <p:nvPr/>
          </p:nvSpPr>
          <p:spPr>
            <a:xfrm>
              <a:off x="6228868"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72" name="tx872"/>
            <p:cNvSpPr/>
            <p:nvPr/>
          </p:nvSpPr>
          <p:spPr>
            <a:xfrm>
              <a:off x="7916900"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73" name="tx873"/>
            <p:cNvSpPr/>
            <p:nvPr/>
          </p:nvSpPr>
          <p:spPr>
            <a:xfrm>
              <a:off x="8338908" y="49901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874" name="tx874"/>
            <p:cNvSpPr/>
            <p:nvPr/>
          </p:nvSpPr>
          <p:spPr>
            <a:xfrm>
              <a:off x="3274812" y="23052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875" name="tx875"/>
            <p:cNvSpPr/>
            <p:nvPr/>
          </p:nvSpPr>
          <p:spPr>
            <a:xfrm>
              <a:off x="8338908" y="511830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876" name="tx876"/>
            <p:cNvSpPr/>
            <p:nvPr/>
          </p:nvSpPr>
          <p:spPr>
            <a:xfrm>
              <a:off x="8791061" y="512063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77" name="tx877"/>
            <p:cNvSpPr/>
            <p:nvPr/>
          </p:nvSpPr>
          <p:spPr>
            <a:xfrm>
              <a:off x="8338908" y="358375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878" name="tx878"/>
            <p:cNvSpPr/>
            <p:nvPr/>
          </p:nvSpPr>
          <p:spPr>
            <a:xfrm>
              <a:off x="4118828"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879" name="tx879"/>
            <p:cNvSpPr/>
            <p:nvPr/>
          </p:nvSpPr>
          <p:spPr>
            <a:xfrm>
              <a:off x="4962844"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880" name="tx880"/>
            <p:cNvSpPr/>
            <p:nvPr/>
          </p:nvSpPr>
          <p:spPr>
            <a:xfrm>
              <a:off x="4540836" y="42230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881" name="tx881"/>
            <p:cNvSpPr/>
            <p:nvPr/>
          </p:nvSpPr>
          <p:spPr>
            <a:xfrm>
              <a:off x="6228868" y="42243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882" name="tx882"/>
            <p:cNvSpPr/>
            <p:nvPr/>
          </p:nvSpPr>
          <p:spPr>
            <a:xfrm>
              <a:off x="6228868" y="48622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883" name="tx883"/>
            <p:cNvSpPr/>
            <p:nvPr/>
          </p:nvSpPr>
          <p:spPr>
            <a:xfrm>
              <a:off x="3274812" y="37116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884" name="tx884"/>
            <p:cNvSpPr/>
            <p:nvPr/>
          </p:nvSpPr>
          <p:spPr>
            <a:xfrm>
              <a:off x="6228868" y="5245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885" name="tx885"/>
            <p:cNvSpPr/>
            <p:nvPr/>
          </p:nvSpPr>
          <p:spPr>
            <a:xfrm>
              <a:off x="5806860" y="5245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886" name="tx886"/>
            <p:cNvSpPr/>
            <p:nvPr/>
          </p:nvSpPr>
          <p:spPr>
            <a:xfrm>
              <a:off x="4118828" y="5245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887" name="tx887"/>
            <p:cNvSpPr/>
            <p:nvPr/>
          </p:nvSpPr>
          <p:spPr>
            <a:xfrm>
              <a:off x="4962844" y="5245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888" name="tx888"/>
            <p:cNvSpPr/>
            <p:nvPr/>
          </p:nvSpPr>
          <p:spPr>
            <a:xfrm>
              <a:off x="4540836" y="5245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889" name="tx889"/>
            <p:cNvSpPr/>
            <p:nvPr/>
          </p:nvSpPr>
          <p:spPr>
            <a:xfrm>
              <a:off x="8338908" y="52471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890" name="tx890"/>
            <p:cNvSpPr/>
            <p:nvPr/>
          </p:nvSpPr>
          <p:spPr>
            <a:xfrm>
              <a:off x="5384852" y="5245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891" name="tx891"/>
            <p:cNvSpPr/>
            <p:nvPr/>
          </p:nvSpPr>
          <p:spPr>
            <a:xfrm>
              <a:off x="8791061" y="47360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2" name="tx892"/>
            <p:cNvSpPr/>
            <p:nvPr/>
          </p:nvSpPr>
          <p:spPr>
            <a:xfrm>
              <a:off x="8338908" y="43522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893" name="tx893"/>
            <p:cNvSpPr/>
            <p:nvPr/>
          </p:nvSpPr>
          <p:spPr>
            <a:xfrm>
              <a:off x="8338908" y="44787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894" name="tx894"/>
            <p:cNvSpPr/>
            <p:nvPr/>
          </p:nvSpPr>
          <p:spPr>
            <a:xfrm>
              <a:off x="4118828" y="537400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895" name="tx895"/>
            <p:cNvSpPr/>
            <p:nvPr/>
          </p:nvSpPr>
          <p:spPr>
            <a:xfrm>
              <a:off x="4962844" y="537400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896" name="tx896"/>
            <p:cNvSpPr/>
            <p:nvPr/>
          </p:nvSpPr>
          <p:spPr>
            <a:xfrm>
              <a:off x="3274812"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897" name="tx897"/>
            <p:cNvSpPr/>
            <p:nvPr/>
          </p:nvSpPr>
          <p:spPr>
            <a:xfrm>
              <a:off x="4540836" y="537400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898" name="tx898"/>
            <p:cNvSpPr/>
            <p:nvPr/>
          </p:nvSpPr>
          <p:spPr>
            <a:xfrm>
              <a:off x="8338908"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899" name="tx899"/>
            <p:cNvSpPr/>
            <p:nvPr/>
          </p:nvSpPr>
          <p:spPr>
            <a:xfrm>
              <a:off x="5414997" y="53736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00" name="tx900"/>
            <p:cNvSpPr/>
            <p:nvPr/>
          </p:nvSpPr>
          <p:spPr>
            <a:xfrm>
              <a:off x="5837005" y="53736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01" name="tx901"/>
            <p:cNvSpPr/>
            <p:nvPr/>
          </p:nvSpPr>
          <p:spPr>
            <a:xfrm>
              <a:off x="8760916" y="53736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902" name="tx902"/>
            <p:cNvSpPr/>
            <p:nvPr/>
          </p:nvSpPr>
          <p:spPr>
            <a:xfrm>
              <a:off x="2792003"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903" name="tx903"/>
            <p:cNvSpPr/>
            <p:nvPr/>
          </p:nvSpPr>
          <p:spPr>
            <a:xfrm>
              <a:off x="3158049"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904" name="tx904"/>
            <p:cNvSpPr/>
            <p:nvPr/>
          </p:nvSpPr>
          <p:spPr>
            <a:xfrm>
              <a:off x="3614272"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905" name="tx905"/>
            <p:cNvSpPr/>
            <p:nvPr/>
          </p:nvSpPr>
          <p:spPr>
            <a:xfrm>
              <a:off x="4036280"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906" name="tx906"/>
            <p:cNvSpPr/>
            <p:nvPr/>
          </p:nvSpPr>
          <p:spPr>
            <a:xfrm>
              <a:off x="4486201"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907" name="tx907"/>
            <p:cNvSpPr/>
            <p:nvPr/>
          </p:nvSpPr>
          <p:spPr>
            <a:xfrm>
              <a:off x="4852274"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908" name="tx908"/>
            <p:cNvSpPr/>
            <p:nvPr/>
          </p:nvSpPr>
          <p:spPr>
            <a:xfrm>
              <a:off x="5299166"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909" name="tx909"/>
            <p:cNvSpPr/>
            <p:nvPr/>
          </p:nvSpPr>
          <p:spPr>
            <a:xfrm>
              <a:off x="5708760"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910" name="tx910"/>
            <p:cNvSpPr/>
            <p:nvPr/>
          </p:nvSpPr>
          <p:spPr>
            <a:xfrm>
              <a:off x="6146265"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911" name="tx911"/>
            <p:cNvSpPr/>
            <p:nvPr/>
          </p:nvSpPr>
          <p:spPr>
            <a:xfrm>
              <a:off x="6590020"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912" name="tx912"/>
            <p:cNvSpPr/>
            <p:nvPr/>
          </p:nvSpPr>
          <p:spPr>
            <a:xfrm>
              <a:off x="7012028"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913" name="tx913"/>
            <p:cNvSpPr/>
            <p:nvPr/>
          </p:nvSpPr>
          <p:spPr>
            <a:xfrm>
              <a:off x="7399929"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914" name="tx914"/>
            <p:cNvSpPr/>
            <p:nvPr/>
          </p:nvSpPr>
          <p:spPr>
            <a:xfrm>
              <a:off x="7828131"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915" name="tx915"/>
            <p:cNvSpPr/>
            <p:nvPr/>
          </p:nvSpPr>
          <p:spPr>
            <a:xfrm>
              <a:off x="8243945"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916" name="tx916"/>
            <p:cNvSpPr/>
            <p:nvPr/>
          </p:nvSpPr>
          <p:spPr>
            <a:xfrm>
              <a:off x="8712529" y="847932"/>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917" name="tx917"/>
            <p:cNvSpPr/>
            <p:nvPr/>
          </p:nvSpPr>
          <p:spPr>
            <a:xfrm>
              <a:off x="1937027" y="5362492"/>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918" name="tx918"/>
            <p:cNvSpPr/>
            <p:nvPr/>
          </p:nvSpPr>
          <p:spPr>
            <a:xfrm>
              <a:off x="2317791" y="523464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919" name="tx919"/>
            <p:cNvSpPr/>
            <p:nvPr/>
          </p:nvSpPr>
          <p:spPr>
            <a:xfrm>
              <a:off x="1999237" y="5079031"/>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920" name="tx920"/>
            <p:cNvSpPr/>
            <p:nvPr/>
          </p:nvSpPr>
          <p:spPr>
            <a:xfrm>
              <a:off x="2185731" y="4978945"/>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921" name="tx921"/>
            <p:cNvSpPr/>
            <p:nvPr/>
          </p:nvSpPr>
          <p:spPr>
            <a:xfrm>
              <a:off x="2076931" y="485109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922" name="tx922"/>
            <p:cNvSpPr/>
            <p:nvPr/>
          </p:nvSpPr>
          <p:spPr>
            <a:xfrm>
              <a:off x="2076931" y="472324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923" name="tx923"/>
            <p:cNvSpPr/>
            <p:nvPr/>
          </p:nvSpPr>
          <p:spPr>
            <a:xfrm>
              <a:off x="1991529" y="4595399"/>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924" name="tx924"/>
            <p:cNvSpPr/>
            <p:nvPr/>
          </p:nvSpPr>
          <p:spPr>
            <a:xfrm>
              <a:off x="1999373" y="4465777"/>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925" name="tx925"/>
            <p:cNvSpPr/>
            <p:nvPr/>
          </p:nvSpPr>
          <p:spPr>
            <a:xfrm>
              <a:off x="1999237" y="431193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926" name="tx926"/>
            <p:cNvSpPr/>
            <p:nvPr/>
          </p:nvSpPr>
          <p:spPr>
            <a:xfrm>
              <a:off x="2014994" y="4211853"/>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927" name="tx927"/>
            <p:cNvSpPr/>
            <p:nvPr/>
          </p:nvSpPr>
          <p:spPr>
            <a:xfrm>
              <a:off x="2154762" y="4084004"/>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928" name="tx928"/>
            <p:cNvSpPr/>
            <p:nvPr/>
          </p:nvSpPr>
          <p:spPr>
            <a:xfrm>
              <a:off x="2247941" y="3956155"/>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929" name="tx929"/>
            <p:cNvSpPr/>
            <p:nvPr/>
          </p:nvSpPr>
          <p:spPr>
            <a:xfrm>
              <a:off x="2302170" y="3828307"/>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930" name="tx930"/>
            <p:cNvSpPr/>
            <p:nvPr/>
          </p:nvSpPr>
          <p:spPr>
            <a:xfrm>
              <a:off x="1913902" y="3698684"/>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931" name="tx931"/>
            <p:cNvSpPr/>
            <p:nvPr/>
          </p:nvSpPr>
          <p:spPr>
            <a:xfrm>
              <a:off x="2007081" y="3572609"/>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932" name="tx932"/>
            <p:cNvSpPr/>
            <p:nvPr/>
          </p:nvSpPr>
          <p:spPr>
            <a:xfrm>
              <a:off x="1906058" y="3442987"/>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933" name="tx933"/>
            <p:cNvSpPr/>
            <p:nvPr/>
          </p:nvSpPr>
          <p:spPr>
            <a:xfrm>
              <a:off x="1999237" y="3316912"/>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934" name="tx934"/>
            <p:cNvSpPr/>
            <p:nvPr/>
          </p:nvSpPr>
          <p:spPr>
            <a:xfrm>
              <a:off x="2216768" y="3189063"/>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935" name="tx935"/>
            <p:cNvSpPr/>
            <p:nvPr/>
          </p:nvSpPr>
          <p:spPr>
            <a:xfrm>
              <a:off x="2053602" y="3059440"/>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936" name="tx936"/>
            <p:cNvSpPr/>
            <p:nvPr/>
          </p:nvSpPr>
          <p:spPr>
            <a:xfrm>
              <a:off x="1960492" y="2905603"/>
              <a:ext cx="63676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Nicaragua</a:t>
              </a:r>
            </a:p>
          </p:txBody>
        </p:sp>
        <p:sp>
          <p:nvSpPr>
            <p:cNvPr id="937" name="tx937"/>
            <p:cNvSpPr/>
            <p:nvPr/>
          </p:nvSpPr>
          <p:spPr>
            <a:xfrm>
              <a:off x="2007149" y="280374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938" name="tx938"/>
            <p:cNvSpPr/>
            <p:nvPr/>
          </p:nvSpPr>
          <p:spPr>
            <a:xfrm>
              <a:off x="2107900" y="2675894"/>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939" name="tx939"/>
            <p:cNvSpPr/>
            <p:nvPr/>
          </p:nvSpPr>
          <p:spPr>
            <a:xfrm>
              <a:off x="1354898" y="2523693"/>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940" name="tx940"/>
            <p:cNvSpPr/>
            <p:nvPr/>
          </p:nvSpPr>
          <p:spPr>
            <a:xfrm>
              <a:off x="1758582" y="2420197"/>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941" name="tx941"/>
            <p:cNvSpPr/>
            <p:nvPr/>
          </p:nvSpPr>
          <p:spPr>
            <a:xfrm>
              <a:off x="1284570" y="2266359"/>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942" name="tx942"/>
            <p:cNvSpPr/>
            <p:nvPr/>
          </p:nvSpPr>
          <p:spPr>
            <a:xfrm>
              <a:off x="2278910" y="2164499"/>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943" name="tx943"/>
            <p:cNvSpPr/>
            <p:nvPr/>
          </p:nvSpPr>
          <p:spPr>
            <a:xfrm>
              <a:off x="1914039" y="2036650"/>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944" name="tx944"/>
            <p:cNvSpPr/>
            <p:nvPr/>
          </p:nvSpPr>
          <p:spPr>
            <a:xfrm>
              <a:off x="1882866" y="1908802"/>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945" name="tx945"/>
            <p:cNvSpPr/>
            <p:nvPr/>
          </p:nvSpPr>
          <p:spPr>
            <a:xfrm>
              <a:off x="1308035" y="1754964"/>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946" name="tx946"/>
            <p:cNvSpPr/>
            <p:nvPr/>
          </p:nvSpPr>
          <p:spPr>
            <a:xfrm>
              <a:off x="508103" y="1653104"/>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947" name="tx947"/>
            <p:cNvSpPr/>
            <p:nvPr/>
          </p:nvSpPr>
          <p:spPr>
            <a:xfrm>
              <a:off x="2069223" y="149926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948" name="tx948"/>
            <p:cNvSpPr/>
            <p:nvPr/>
          </p:nvSpPr>
          <p:spPr>
            <a:xfrm>
              <a:off x="2077068" y="1399112"/>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949" name="tx949"/>
            <p:cNvSpPr/>
            <p:nvPr/>
          </p:nvSpPr>
          <p:spPr>
            <a:xfrm>
              <a:off x="1308308" y="126955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950" name="tx950"/>
            <p:cNvSpPr/>
            <p:nvPr/>
          </p:nvSpPr>
          <p:spPr>
            <a:xfrm>
              <a:off x="2107968" y="1114015"/>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951" name="tx951"/>
            <p:cNvSpPr/>
            <p:nvPr/>
          </p:nvSpPr>
          <p:spPr>
            <a:xfrm>
              <a:off x="2263289" y="1013860"/>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952" name="tx952"/>
            <p:cNvSpPr/>
            <p:nvPr/>
          </p:nvSpPr>
          <p:spPr>
            <a:xfrm>
              <a:off x="4030254"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953" name="pic953"/>
            <p:cNvPicPr/>
            <p:nvPr/>
          </p:nvPicPr>
          <p:blipFill>
            <a:blip r:embed="rId2" cstate="print"/>
            <a:stretch>
              <a:fillRect/>
            </a:stretch>
          </p:blipFill>
          <p:spPr>
            <a:xfrm>
              <a:off x="5544046" y="5699605"/>
              <a:ext cx="2160000" cy="219455"/>
            </a:xfrm>
            <a:prstGeom prst="rect">
              <a:avLst/>
            </a:prstGeom>
          </p:spPr>
        </p:pic>
        <p:sp>
          <p:nvSpPr>
            <p:cNvPr id="954" name="pl954"/>
            <p:cNvSpPr/>
            <p:nvPr/>
          </p:nvSpPr>
          <p:spPr>
            <a:xfrm>
              <a:off x="554764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55" name="pl955"/>
            <p:cNvSpPr/>
            <p:nvPr/>
          </p:nvSpPr>
          <p:spPr>
            <a:xfrm>
              <a:off x="681779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56" name="pl956"/>
            <p:cNvSpPr/>
            <p:nvPr/>
          </p:nvSpPr>
          <p:spPr>
            <a:xfrm>
              <a:off x="703307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57" name="pl957"/>
            <p:cNvSpPr/>
            <p:nvPr/>
          </p:nvSpPr>
          <p:spPr>
            <a:xfrm>
              <a:off x="724835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58" name="pl958"/>
            <p:cNvSpPr/>
            <p:nvPr/>
          </p:nvSpPr>
          <p:spPr>
            <a:xfrm>
              <a:off x="746363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59" name="pl959"/>
            <p:cNvSpPr/>
            <p:nvPr/>
          </p:nvSpPr>
          <p:spPr>
            <a:xfrm>
              <a:off x="770044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960" name="pl960"/>
            <p:cNvSpPr/>
            <p:nvPr/>
          </p:nvSpPr>
          <p:spPr>
            <a:xfrm>
              <a:off x="554764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61" name="pl961"/>
            <p:cNvSpPr/>
            <p:nvPr/>
          </p:nvSpPr>
          <p:spPr>
            <a:xfrm>
              <a:off x="681779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62" name="pl962"/>
            <p:cNvSpPr/>
            <p:nvPr/>
          </p:nvSpPr>
          <p:spPr>
            <a:xfrm>
              <a:off x="703307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63" name="pl963"/>
            <p:cNvSpPr/>
            <p:nvPr/>
          </p:nvSpPr>
          <p:spPr>
            <a:xfrm>
              <a:off x="724835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64" name="pl964"/>
            <p:cNvSpPr/>
            <p:nvPr/>
          </p:nvSpPr>
          <p:spPr>
            <a:xfrm>
              <a:off x="746363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65" name="pl965"/>
            <p:cNvSpPr/>
            <p:nvPr/>
          </p:nvSpPr>
          <p:spPr>
            <a:xfrm>
              <a:off x="770044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966" name="tx966"/>
            <p:cNvSpPr/>
            <p:nvPr/>
          </p:nvSpPr>
          <p:spPr>
            <a:xfrm>
              <a:off x="5516568"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967" name="tx967"/>
            <p:cNvSpPr/>
            <p:nvPr/>
          </p:nvSpPr>
          <p:spPr>
            <a:xfrm>
              <a:off x="675564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968" name="tx968"/>
            <p:cNvSpPr/>
            <p:nvPr/>
          </p:nvSpPr>
          <p:spPr>
            <a:xfrm>
              <a:off x="697092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969" name="tx969"/>
            <p:cNvSpPr/>
            <p:nvPr/>
          </p:nvSpPr>
          <p:spPr>
            <a:xfrm>
              <a:off x="718620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970" name="tx970"/>
            <p:cNvSpPr/>
            <p:nvPr/>
          </p:nvSpPr>
          <p:spPr>
            <a:xfrm>
              <a:off x="740148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971" name="tx971"/>
            <p:cNvSpPr/>
            <p:nvPr/>
          </p:nvSpPr>
          <p:spPr>
            <a:xfrm>
              <a:off x="7607213"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972" name="tx972"/>
            <p:cNvSpPr/>
            <p:nvPr/>
          </p:nvSpPr>
          <p:spPr>
            <a:xfrm>
              <a:off x="2659889" y="399578"/>
              <a:ext cx="313088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AMR, 2023</a:t>
              </a:r>
            </a:p>
          </p:txBody>
        </p:sp>
        <p:sp>
          <p:nvSpPr>
            <p:cNvPr id="973" name="tx97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974" name="tx974"/>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975" name="tx975"/>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976" name="tx976"/>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9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26 out of 35 countries achieved coverage of 90% or higher in at least one vaccine.
Cuba, Saint Kitts and Nevis, Trinidad and Tobago, Uruguay, and Saint Vincent and the Grenadines had the highest percentage of vaccines (100%) in the national immunization schedule with coverage of at least 90%, followed by Guyana (93%).
9 countries had not achieved 90% coverage of any vaccine (Bolivia, Argentina, Ecuador, Haiti, Honduras, Mexico, Paraguay, Suriname, and Venezuela).</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4648006"/>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764633" y="418399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7" name="pl7"/>
            <p:cNvSpPr/>
            <p:nvPr/>
          </p:nvSpPr>
          <p:spPr>
            <a:xfrm>
              <a:off x="764633" y="3719983"/>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8" name="pl8"/>
            <p:cNvSpPr/>
            <p:nvPr/>
          </p:nvSpPr>
          <p:spPr>
            <a:xfrm>
              <a:off x="764633" y="325597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9" name="pl9"/>
            <p:cNvSpPr/>
            <p:nvPr/>
          </p:nvSpPr>
          <p:spPr>
            <a:xfrm>
              <a:off x="764633" y="2791959"/>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0" name="pl10"/>
            <p:cNvSpPr/>
            <p:nvPr/>
          </p:nvSpPr>
          <p:spPr>
            <a:xfrm>
              <a:off x="764633" y="2327947"/>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1" name="pl11"/>
            <p:cNvSpPr/>
            <p:nvPr/>
          </p:nvSpPr>
          <p:spPr>
            <a:xfrm>
              <a:off x="764633" y="186393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2" name="pl12"/>
            <p:cNvSpPr/>
            <p:nvPr/>
          </p:nvSpPr>
          <p:spPr>
            <a:xfrm>
              <a:off x="764633" y="1399923"/>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3" name="pl13"/>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4" name="pl24"/>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5" name="pl25"/>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6" name="pl26"/>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7" name="pl27"/>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8" name="pl28"/>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9" name="pl29"/>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30" name="pl30"/>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1" name="pl31"/>
            <p:cNvSpPr/>
            <p:nvPr/>
          </p:nvSpPr>
          <p:spPr>
            <a:xfrm>
              <a:off x="764633" y="4416000"/>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2" name="pl32"/>
            <p:cNvSpPr/>
            <p:nvPr/>
          </p:nvSpPr>
          <p:spPr>
            <a:xfrm>
              <a:off x="764633" y="3951989"/>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3" name="pl33"/>
            <p:cNvSpPr/>
            <p:nvPr/>
          </p:nvSpPr>
          <p:spPr>
            <a:xfrm>
              <a:off x="764633" y="348797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4" name="pl34"/>
            <p:cNvSpPr/>
            <p:nvPr/>
          </p:nvSpPr>
          <p:spPr>
            <a:xfrm>
              <a:off x="764633" y="3023965"/>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5" name="pl35"/>
            <p:cNvSpPr/>
            <p:nvPr/>
          </p:nvSpPr>
          <p:spPr>
            <a:xfrm>
              <a:off x="764633" y="2559953"/>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6" name="pl36"/>
            <p:cNvSpPr/>
            <p:nvPr/>
          </p:nvSpPr>
          <p:spPr>
            <a:xfrm>
              <a:off x="764633" y="2095941"/>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7" name="pl37"/>
            <p:cNvSpPr/>
            <p:nvPr/>
          </p:nvSpPr>
          <p:spPr>
            <a:xfrm>
              <a:off x="764633" y="1631929"/>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8" name="pl38"/>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39" name="pl39"/>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8" name="pl48"/>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49" name="pl49"/>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50" name="pl50"/>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51" name="pl51"/>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52" name="pl52"/>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175611" y="1678330"/>
              <a:ext cx="3052980" cy="2691269"/>
            </a:xfrm>
            <a:custGeom>
              <a:avLst/>
              <a:pathLst>
                <a:path w="3052980" h="2691269">
                  <a:moveTo>
                    <a:pt x="0" y="2691269"/>
                  </a:moveTo>
                  <a:lnTo>
                    <a:pt x="234844" y="2412861"/>
                  </a:lnTo>
                  <a:lnTo>
                    <a:pt x="469689" y="1716844"/>
                  </a:lnTo>
                  <a:lnTo>
                    <a:pt x="704534" y="1438436"/>
                  </a:lnTo>
                  <a:lnTo>
                    <a:pt x="939378" y="232005"/>
                  </a:lnTo>
                  <a:lnTo>
                    <a:pt x="1174223" y="417610"/>
                  </a:lnTo>
                  <a:lnTo>
                    <a:pt x="1409068" y="324808"/>
                  </a:lnTo>
                  <a:lnTo>
                    <a:pt x="1643912" y="0"/>
                  </a:lnTo>
                  <a:lnTo>
                    <a:pt x="1878757" y="139203"/>
                  </a:lnTo>
                  <a:lnTo>
                    <a:pt x="2113602" y="417610"/>
                  </a:lnTo>
                  <a:lnTo>
                    <a:pt x="2348446" y="556814"/>
                  </a:lnTo>
                  <a:lnTo>
                    <a:pt x="2583291" y="742419"/>
                  </a:lnTo>
                  <a:lnTo>
                    <a:pt x="2818136" y="0"/>
                  </a:lnTo>
                  <a:lnTo>
                    <a:pt x="3052980" y="46401"/>
                  </a:lnTo>
                </a:path>
              </a:pathLst>
            </a:custGeom>
            <a:ln w="29811" cap="flat">
              <a:solidFill>
                <a:srgbClr val="1CABE2">
                  <a:alpha val="100000"/>
                </a:srgbClr>
              </a:solidFill>
              <a:prstDash val="solid"/>
              <a:round/>
            </a:ln>
          </p:spPr>
          <p:txBody>
            <a:bodyPr/>
            <a:lstStyle/>
            <a:p/>
          </p:txBody>
        </p:sp>
        <p:sp>
          <p:nvSpPr>
            <p:cNvPr id="54" name="pl54"/>
            <p:cNvSpPr/>
            <p:nvPr/>
          </p:nvSpPr>
          <p:spPr>
            <a:xfrm>
              <a:off x="1175611" y="2884761"/>
              <a:ext cx="3052980" cy="1995251"/>
            </a:xfrm>
            <a:custGeom>
              <a:avLst/>
              <a:pathLst>
                <a:path w="3052980" h="1995251">
                  <a:moveTo>
                    <a:pt x="0" y="1995251"/>
                  </a:moveTo>
                  <a:lnTo>
                    <a:pt x="234844" y="1856047"/>
                  </a:lnTo>
                  <a:lnTo>
                    <a:pt x="469689" y="1763245"/>
                  </a:lnTo>
                  <a:lnTo>
                    <a:pt x="704534" y="1577640"/>
                  </a:lnTo>
                  <a:lnTo>
                    <a:pt x="939378" y="1484838"/>
                  </a:lnTo>
                  <a:lnTo>
                    <a:pt x="1174223" y="1345634"/>
                  </a:lnTo>
                  <a:lnTo>
                    <a:pt x="1409068" y="1299233"/>
                  </a:lnTo>
                  <a:lnTo>
                    <a:pt x="1643912" y="742419"/>
                  </a:lnTo>
                  <a:lnTo>
                    <a:pt x="1878757" y="232005"/>
                  </a:lnTo>
                  <a:lnTo>
                    <a:pt x="2113602" y="185604"/>
                  </a:lnTo>
                  <a:lnTo>
                    <a:pt x="2348446" y="232005"/>
                  </a:lnTo>
                  <a:lnTo>
                    <a:pt x="2583291" y="185604"/>
                  </a:lnTo>
                  <a:lnTo>
                    <a:pt x="2818136" y="185604"/>
                  </a:lnTo>
                  <a:lnTo>
                    <a:pt x="3052980" y="0"/>
                  </a:lnTo>
                </a:path>
              </a:pathLst>
            </a:custGeom>
            <a:ln w="29811" cap="flat">
              <a:solidFill>
                <a:srgbClr val="80BD41">
                  <a:alpha val="100000"/>
                </a:srgbClr>
              </a:solidFill>
              <a:prstDash val="solid"/>
              <a:round/>
            </a:ln>
          </p:spPr>
          <p:txBody>
            <a:bodyPr/>
            <a:lstStyle/>
            <a:p/>
          </p:txBody>
        </p:sp>
        <p:sp>
          <p:nvSpPr>
            <p:cNvPr id="55" name="pl55"/>
            <p:cNvSpPr/>
            <p:nvPr/>
          </p:nvSpPr>
          <p:spPr>
            <a:xfrm>
              <a:off x="1175611" y="2188743"/>
              <a:ext cx="3052980" cy="2412861"/>
            </a:xfrm>
            <a:custGeom>
              <a:avLst/>
              <a:pathLst>
                <a:path w="3052980" h="2412861">
                  <a:moveTo>
                    <a:pt x="0" y="2412861"/>
                  </a:moveTo>
                  <a:lnTo>
                    <a:pt x="234844" y="2227257"/>
                  </a:lnTo>
                  <a:lnTo>
                    <a:pt x="469689" y="1577640"/>
                  </a:lnTo>
                  <a:lnTo>
                    <a:pt x="704534" y="1345634"/>
                  </a:lnTo>
                  <a:lnTo>
                    <a:pt x="939378" y="649616"/>
                  </a:lnTo>
                  <a:lnTo>
                    <a:pt x="1174223" y="696017"/>
                  </a:lnTo>
                  <a:lnTo>
                    <a:pt x="1409068" y="324808"/>
                  </a:lnTo>
                  <a:lnTo>
                    <a:pt x="1643912" y="0"/>
                  </a:lnTo>
                  <a:lnTo>
                    <a:pt x="1878757" y="232005"/>
                  </a:lnTo>
                  <a:lnTo>
                    <a:pt x="2113602" y="185604"/>
                  </a:lnTo>
                  <a:lnTo>
                    <a:pt x="2348446" y="881622"/>
                  </a:lnTo>
                  <a:lnTo>
                    <a:pt x="2583291" y="881622"/>
                  </a:lnTo>
                  <a:lnTo>
                    <a:pt x="2818136" y="185604"/>
                  </a:lnTo>
                  <a:lnTo>
                    <a:pt x="3052980" y="139203"/>
                  </a:lnTo>
                </a:path>
              </a:pathLst>
            </a:custGeom>
            <a:ln w="29811" cap="flat">
              <a:solidFill>
                <a:srgbClr val="6A1E74">
                  <a:alpha val="100000"/>
                </a:srgbClr>
              </a:solidFill>
              <a:prstDash val="solid"/>
              <a:round/>
            </a:ln>
          </p:spPr>
          <p:txBody>
            <a:bodyPr/>
            <a:lstStyle/>
            <a:p/>
          </p:txBody>
        </p:sp>
        <p:sp>
          <p:nvSpPr>
            <p:cNvPr id="56" name="pl56"/>
            <p:cNvSpPr/>
            <p:nvPr/>
          </p:nvSpPr>
          <p:spPr>
            <a:xfrm>
              <a:off x="1175611" y="3348773"/>
              <a:ext cx="3052980" cy="1531239"/>
            </a:xfrm>
            <a:custGeom>
              <a:avLst/>
              <a:pathLst>
                <a:path w="3052980" h="1531239">
                  <a:moveTo>
                    <a:pt x="0" y="1531239"/>
                  </a:moveTo>
                  <a:lnTo>
                    <a:pt x="234844" y="1484838"/>
                  </a:lnTo>
                  <a:lnTo>
                    <a:pt x="469689" y="1438436"/>
                  </a:lnTo>
                  <a:lnTo>
                    <a:pt x="704534" y="1392035"/>
                  </a:lnTo>
                  <a:lnTo>
                    <a:pt x="939378" y="1345634"/>
                  </a:lnTo>
                  <a:lnTo>
                    <a:pt x="1174223" y="1206430"/>
                  </a:lnTo>
                  <a:lnTo>
                    <a:pt x="1409068" y="1113628"/>
                  </a:lnTo>
                  <a:lnTo>
                    <a:pt x="1643912" y="928023"/>
                  </a:lnTo>
                  <a:lnTo>
                    <a:pt x="1878757" y="232005"/>
                  </a:lnTo>
                  <a:lnTo>
                    <a:pt x="2113602" y="324808"/>
                  </a:lnTo>
                  <a:lnTo>
                    <a:pt x="2348446" y="324808"/>
                  </a:lnTo>
                  <a:lnTo>
                    <a:pt x="2583291" y="232005"/>
                  </a:lnTo>
                  <a:lnTo>
                    <a:pt x="2818136" y="185604"/>
                  </a:lnTo>
                  <a:lnTo>
                    <a:pt x="3052980" y="0"/>
                  </a:lnTo>
                </a:path>
              </a:pathLst>
            </a:custGeom>
            <a:ln w="29811" cap="flat">
              <a:solidFill>
                <a:srgbClr val="F26A21">
                  <a:alpha val="100000"/>
                </a:srgbClr>
              </a:solidFill>
              <a:prstDash val="solid"/>
              <a:round/>
            </a:ln>
          </p:spPr>
          <p:txBody>
            <a:bodyPr/>
            <a:lstStyle/>
            <a:p/>
          </p:txBody>
        </p:sp>
        <p:sp>
          <p:nvSpPr>
            <p:cNvPr id="57" name="pt57"/>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8" name="pt58"/>
            <p:cNvSpPr/>
            <p:nvPr/>
          </p:nvSpPr>
          <p:spPr>
            <a:xfrm>
              <a:off x="1620475" y="374155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9" name="pt59"/>
            <p:cNvSpPr/>
            <p:nvPr/>
          </p:nvSpPr>
          <p:spPr>
            <a:xfrm>
              <a:off x="2090164" y="188551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0" name="pt60"/>
            <p:cNvSpPr/>
            <p:nvPr/>
          </p:nvSpPr>
          <p:spPr>
            <a:xfrm>
              <a:off x="2325009" y="285993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1" name="pt61"/>
            <p:cNvSpPr/>
            <p:nvPr/>
          </p:nvSpPr>
          <p:spPr>
            <a:xfrm>
              <a:off x="2559854" y="443757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2" name="pt62"/>
            <p:cNvSpPr/>
            <p:nvPr/>
          </p:nvSpPr>
          <p:spPr>
            <a:xfrm>
              <a:off x="2794698" y="1653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3" name="pt63"/>
            <p:cNvSpPr/>
            <p:nvPr/>
          </p:nvSpPr>
          <p:spPr>
            <a:xfrm>
              <a:off x="2794698" y="360235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4" name="pt64"/>
            <p:cNvSpPr/>
            <p:nvPr/>
          </p:nvSpPr>
          <p:spPr>
            <a:xfrm>
              <a:off x="3264388" y="3648755"/>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3499232" y="221031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3499232" y="309194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7" name="pt67"/>
            <p:cNvSpPr/>
            <p:nvPr/>
          </p:nvSpPr>
          <p:spPr>
            <a:xfrm>
              <a:off x="3968922" y="234952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8" name="pt68"/>
            <p:cNvSpPr/>
            <p:nvPr/>
          </p:nvSpPr>
          <p:spPr>
            <a:xfrm>
              <a:off x="3968922" y="350955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9" name="pt69"/>
            <p:cNvSpPr/>
            <p:nvPr/>
          </p:nvSpPr>
          <p:spPr>
            <a:xfrm>
              <a:off x="4203766" y="169990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0" name="pt70"/>
            <p:cNvSpPr/>
            <p:nvPr/>
          </p:nvSpPr>
          <p:spPr>
            <a:xfrm>
              <a:off x="4203766" y="2859935"/>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1" name="pt71"/>
            <p:cNvSpPr/>
            <p:nvPr/>
          </p:nvSpPr>
          <p:spPr>
            <a:xfrm>
              <a:off x="1150786" y="434477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2" name="pt72"/>
            <p:cNvSpPr/>
            <p:nvPr/>
          </p:nvSpPr>
          <p:spPr>
            <a:xfrm>
              <a:off x="1150786" y="457677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3" name="pt73"/>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1855320" y="309194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855320" y="443757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6" name="pt76"/>
            <p:cNvSpPr/>
            <p:nvPr/>
          </p:nvSpPr>
          <p:spPr>
            <a:xfrm>
              <a:off x="1855320" y="350955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7" name="pt77"/>
            <p:cNvSpPr/>
            <p:nvPr/>
          </p:nvSpPr>
          <p:spPr>
            <a:xfrm>
              <a:off x="1855320" y="471598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2559854" y="197831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559854" y="4159169"/>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0" name="pt80"/>
            <p:cNvSpPr/>
            <p:nvPr/>
          </p:nvSpPr>
          <p:spPr>
            <a:xfrm>
              <a:off x="2559854" y="248872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1" name="pt81"/>
            <p:cNvSpPr/>
            <p:nvPr/>
          </p:nvSpPr>
          <p:spPr>
            <a:xfrm>
              <a:off x="3264388" y="207111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264388" y="30455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3" name="pt83"/>
            <p:cNvSpPr/>
            <p:nvPr/>
          </p:nvSpPr>
          <p:spPr>
            <a:xfrm>
              <a:off x="3264388" y="234952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4" name="pt84"/>
            <p:cNvSpPr/>
            <p:nvPr/>
          </p:nvSpPr>
          <p:spPr>
            <a:xfrm>
              <a:off x="3499232" y="3648755"/>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3968922" y="30455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6" name="pt86"/>
            <p:cNvSpPr/>
            <p:nvPr/>
          </p:nvSpPr>
          <p:spPr>
            <a:xfrm>
              <a:off x="4203766" y="332394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1385630" y="406636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1385630" y="471598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9" name="pt89"/>
            <p:cNvSpPr/>
            <p:nvPr/>
          </p:nvSpPr>
          <p:spPr>
            <a:xfrm>
              <a:off x="1385630" y="439117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0" name="pt90"/>
            <p:cNvSpPr/>
            <p:nvPr/>
          </p:nvSpPr>
          <p:spPr>
            <a:xfrm>
              <a:off x="1620475" y="476238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1" name="pt91"/>
            <p:cNvSpPr/>
            <p:nvPr/>
          </p:nvSpPr>
          <p:spPr>
            <a:xfrm>
              <a:off x="2090164" y="4344773"/>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2" name="pt92"/>
            <p:cNvSpPr/>
            <p:nvPr/>
          </p:nvSpPr>
          <p:spPr>
            <a:xfrm>
              <a:off x="2325009" y="4530378"/>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3029543" y="179270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3029543" y="239592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5" name="pt95"/>
            <p:cNvSpPr/>
            <p:nvPr/>
          </p:nvSpPr>
          <p:spPr>
            <a:xfrm>
              <a:off x="3029543" y="355595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3734077" y="239592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734077" y="304554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8" name="pt98"/>
            <p:cNvSpPr/>
            <p:nvPr/>
          </p:nvSpPr>
          <p:spPr>
            <a:xfrm>
              <a:off x="3734077" y="30455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9" name="pt99"/>
            <p:cNvSpPr/>
            <p:nvPr/>
          </p:nvSpPr>
          <p:spPr>
            <a:xfrm>
              <a:off x="3734077" y="355595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1385630" y="4808785"/>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1620475" y="337034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2" name="pt102"/>
            <p:cNvSpPr/>
            <p:nvPr/>
          </p:nvSpPr>
          <p:spPr>
            <a:xfrm>
              <a:off x="1620475" y="462318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3" name="pt103"/>
            <p:cNvSpPr/>
            <p:nvPr/>
          </p:nvSpPr>
          <p:spPr>
            <a:xfrm>
              <a:off x="2090164" y="2813534"/>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4" name="pt104"/>
            <p:cNvSpPr/>
            <p:nvPr/>
          </p:nvSpPr>
          <p:spPr>
            <a:xfrm>
              <a:off x="2090164"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5" name="pt105"/>
            <p:cNvSpPr/>
            <p:nvPr/>
          </p:nvSpPr>
          <p:spPr>
            <a:xfrm>
              <a:off x="2325009" y="207111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6" name="pt106"/>
            <p:cNvSpPr/>
            <p:nvPr/>
          </p:nvSpPr>
          <p:spPr>
            <a:xfrm>
              <a:off x="2325009" y="420557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07" name="pt107"/>
            <p:cNvSpPr/>
            <p:nvPr/>
          </p:nvSpPr>
          <p:spPr>
            <a:xfrm>
              <a:off x="2794698" y="216391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08" name="pt108"/>
            <p:cNvSpPr/>
            <p:nvPr/>
          </p:nvSpPr>
          <p:spPr>
            <a:xfrm>
              <a:off x="2794698" y="4251971"/>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3029543" y="309194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10" name="pt110"/>
            <p:cNvSpPr/>
            <p:nvPr/>
          </p:nvSpPr>
          <p:spPr>
            <a:xfrm>
              <a:off x="3499232" y="304554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11" name="pt111"/>
            <p:cNvSpPr/>
            <p:nvPr/>
          </p:nvSpPr>
          <p:spPr>
            <a:xfrm>
              <a:off x="3968922" y="1653504"/>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4203766" y="2303121"/>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13" name="pl113"/>
            <p:cNvSpPr/>
            <p:nvPr/>
          </p:nvSpPr>
          <p:spPr>
            <a:xfrm>
              <a:off x="1057795" y="4327072"/>
              <a:ext cx="105186" cy="37968"/>
            </a:xfrm>
            <a:custGeom>
              <a:avLst/>
              <a:pathLst>
                <a:path w="105186" h="37968">
                  <a:moveTo>
                    <a:pt x="0" y="0"/>
                  </a:moveTo>
                  <a:lnTo>
                    <a:pt x="105186" y="37968"/>
                  </a:lnTo>
                </a:path>
              </a:pathLst>
            </a:custGeom>
            <a:ln w="13550" cap="rnd">
              <a:solidFill>
                <a:srgbClr val="1CABE2">
                  <a:alpha val="100000"/>
                </a:srgbClr>
              </a:solidFill>
              <a:prstDash val="solid"/>
              <a:round/>
            </a:ln>
          </p:spPr>
          <p:txBody>
            <a:bodyPr/>
            <a:lstStyle/>
            <a:p/>
          </p:txBody>
        </p:sp>
        <p:sp>
          <p:nvSpPr>
            <p:cNvPr id="114" name="pl114"/>
            <p:cNvSpPr/>
            <p:nvPr/>
          </p:nvSpPr>
          <p:spPr>
            <a:xfrm>
              <a:off x="1063591" y="4885464"/>
              <a:ext cx="99713" cy="44173"/>
            </a:xfrm>
            <a:custGeom>
              <a:avLst/>
              <a:pathLst>
                <a:path w="99713" h="44173">
                  <a:moveTo>
                    <a:pt x="0" y="44173"/>
                  </a:moveTo>
                  <a:lnTo>
                    <a:pt x="99713" y="0"/>
                  </a:lnTo>
                </a:path>
              </a:pathLst>
            </a:custGeom>
            <a:ln w="13550" cap="rnd">
              <a:solidFill>
                <a:srgbClr val="F26A21">
                  <a:alpha val="100000"/>
                </a:srgbClr>
              </a:solidFill>
              <a:prstDash val="solid"/>
              <a:round/>
            </a:ln>
          </p:spPr>
          <p:txBody>
            <a:bodyPr/>
            <a:lstStyle/>
            <a:p/>
          </p:txBody>
        </p:sp>
        <p:sp>
          <p:nvSpPr>
            <p:cNvPr id="115" name="tx115"/>
            <p:cNvSpPr/>
            <p:nvPr/>
          </p:nvSpPr>
          <p:spPr>
            <a:xfrm>
              <a:off x="1131650" y="471777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16" name="tx116"/>
            <p:cNvSpPr/>
            <p:nvPr/>
          </p:nvSpPr>
          <p:spPr>
            <a:xfrm>
              <a:off x="894259" y="427869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11</a:t>
              </a:r>
            </a:p>
          </p:txBody>
        </p:sp>
        <p:sp>
          <p:nvSpPr>
            <p:cNvPr id="117" name="tx117"/>
            <p:cNvSpPr/>
            <p:nvPr/>
          </p:nvSpPr>
          <p:spPr>
            <a:xfrm>
              <a:off x="1034937" y="450915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6</a:t>
              </a:r>
            </a:p>
          </p:txBody>
        </p:sp>
        <p:sp>
          <p:nvSpPr>
            <p:cNvPr id="118" name="tx118"/>
            <p:cNvSpPr/>
            <p:nvPr/>
          </p:nvSpPr>
          <p:spPr>
            <a:xfrm>
              <a:off x="970393" y="488752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19" name="tx119"/>
            <p:cNvSpPr/>
            <p:nvPr/>
          </p:nvSpPr>
          <p:spPr>
            <a:xfrm>
              <a:off x="4312998" y="16322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68</a:t>
              </a:r>
            </a:p>
          </p:txBody>
        </p:sp>
        <p:sp>
          <p:nvSpPr>
            <p:cNvPr id="120" name="tx120"/>
            <p:cNvSpPr/>
            <p:nvPr/>
          </p:nvSpPr>
          <p:spPr>
            <a:xfrm>
              <a:off x="4312998" y="279225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43</a:t>
              </a:r>
            </a:p>
          </p:txBody>
        </p:sp>
        <p:sp>
          <p:nvSpPr>
            <p:cNvPr id="121" name="tx121"/>
            <p:cNvSpPr/>
            <p:nvPr/>
          </p:nvSpPr>
          <p:spPr>
            <a:xfrm>
              <a:off x="4312998" y="325626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33</a:t>
              </a:r>
            </a:p>
          </p:txBody>
        </p:sp>
        <p:sp>
          <p:nvSpPr>
            <p:cNvPr id="122" name="tx122"/>
            <p:cNvSpPr/>
            <p:nvPr/>
          </p:nvSpPr>
          <p:spPr>
            <a:xfrm>
              <a:off x="4312998" y="2237107"/>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55</a:t>
              </a:r>
            </a:p>
          </p:txBody>
        </p:sp>
        <p:sp>
          <p:nvSpPr>
            <p:cNvPr id="123" name="tx123"/>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24" name="tx124"/>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25" name="tx125"/>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26" name="tx126"/>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27" name="tx127"/>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28" name="tx128"/>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9" name="tx129"/>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0" name="tx130"/>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1" name="tx131"/>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2" name="tx132"/>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3" name="tx133"/>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4" name="tx134"/>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5" name="tx135"/>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6" name="tx136"/>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7" name="tx137"/>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8" name="tx138"/>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9" name="tx139"/>
            <p:cNvSpPr/>
            <p:nvPr/>
          </p:nvSpPr>
          <p:spPr>
            <a:xfrm>
              <a:off x="577692" y="43743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40" name="tx140"/>
            <p:cNvSpPr/>
            <p:nvPr/>
          </p:nvSpPr>
          <p:spPr>
            <a:xfrm>
              <a:off x="577692" y="391029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1" name="tx141"/>
            <p:cNvSpPr/>
            <p:nvPr/>
          </p:nvSpPr>
          <p:spPr>
            <a:xfrm>
              <a:off x="577692" y="344623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142" name="tx142"/>
            <p:cNvSpPr/>
            <p:nvPr/>
          </p:nvSpPr>
          <p:spPr>
            <a:xfrm>
              <a:off x="577692" y="298227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43" name="tx143"/>
            <p:cNvSpPr/>
            <p:nvPr/>
          </p:nvSpPr>
          <p:spPr>
            <a:xfrm>
              <a:off x="577692" y="25182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44" name="tx144"/>
            <p:cNvSpPr/>
            <p:nvPr/>
          </p:nvSpPr>
          <p:spPr>
            <a:xfrm>
              <a:off x="577692" y="20542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5" name="tx145"/>
            <p:cNvSpPr/>
            <p:nvPr/>
          </p:nvSpPr>
          <p:spPr>
            <a:xfrm>
              <a:off x="577692" y="159023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146" name="tx146"/>
            <p:cNvSpPr/>
            <p:nvPr/>
          </p:nvSpPr>
          <p:spPr>
            <a:xfrm>
              <a:off x="577692"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7" name="tx147"/>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8" name="pl148"/>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49" name="pl149"/>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50" name="pl150"/>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51" name="pl151"/>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52" name="tx152"/>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53" name="tx153"/>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54" name="tx154"/>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55" name="tx155"/>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56" name="pl156"/>
            <p:cNvSpPr/>
            <p:nvPr/>
          </p:nvSpPr>
          <p:spPr>
            <a:xfrm>
              <a:off x="5129884" y="4648006"/>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57" name="pl157"/>
            <p:cNvSpPr/>
            <p:nvPr/>
          </p:nvSpPr>
          <p:spPr>
            <a:xfrm>
              <a:off x="5129884" y="418399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58" name="pl158"/>
            <p:cNvSpPr/>
            <p:nvPr/>
          </p:nvSpPr>
          <p:spPr>
            <a:xfrm>
              <a:off x="5129884" y="3719983"/>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59" name="pl159"/>
            <p:cNvSpPr/>
            <p:nvPr/>
          </p:nvSpPr>
          <p:spPr>
            <a:xfrm>
              <a:off x="5129884" y="3255971"/>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60" name="pl160"/>
            <p:cNvSpPr/>
            <p:nvPr/>
          </p:nvSpPr>
          <p:spPr>
            <a:xfrm>
              <a:off x="5129884" y="2791959"/>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61" name="pl161"/>
            <p:cNvSpPr/>
            <p:nvPr/>
          </p:nvSpPr>
          <p:spPr>
            <a:xfrm>
              <a:off x="5129884" y="2327947"/>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62" name="pl162"/>
            <p:cNvSpPr/>
            <p:nvPr/>
          </p:nvSpPr>
          <p:spPr>
            <a:xfrm>
              <a:off x="5129884" y="186393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63" name="pl163"/>
            <p:cNvSpPr/>
            <p:nvPr/>
          </p:nvSpPr>
          <p:spPr>
            <a:xfrm>
              <a:off x="5129884" y="1399923"/>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64" name="pl164"/>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2" name="pl172"/>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3" name="pl173"/>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4" name="pl174"/>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5" name="pl175"/>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6" name="pl176"/>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7" name="pl177"/>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8" name="pl178"/>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9" name="pl179"/>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0" name="pl180"/>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1" name="pl181"/>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2" name="pl182"/>
            <p:cNvSpPr/>
            <p:nvPr/>
          </p:nvSpPr>
          <p:spPr>
            <a:xfrm>
              <a:off x="5129884" y="4416000"/>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3" name="pl183"/>
            <p:cNvSpPr/>
            <p:nvPr/>
          </p:nvSpPr>
          <p:spPr>
            <a:xfrm>
              <a:off x="5129884" y="3951989"/>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4" name="pl184"/>
            <p:cNvSpPr/>
            <p:nvPr/>
          </p:nvSpPr>
          <p:spPr>
            <a:xfrm>
              <a:off x="5129884" y="348797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5" name="pl185"/>
            <p:cNvSpPr/>
            <p:nvPr/>
          </p:nvSpPr>
          <p:spPr>
            <a:xfrm>
              <a:off x="5129884" y="3023965"/>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6" name="pl186"/>
            <p:cNvSpPr/>
            <p:nvPr/>
          </p:nvSpPr>
          <p:spPr>
            <a:xfrm>
              <a:off x="5129884" y="2559953"/>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7" name="pl187"/>
            <p:cNvSpPr/>
            <p:nvPr/>
          </p:nvSpPr>
          <p:spPr>
            <a:xfrm>
              <a:off x="5129884" y="2095941"/>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8" name="pl188"/>
            <p:cNvSpPr/>
            <p:nvPr/>
          </p:nvSpPr>
          <p:spPr>
            <a:xfrm>
              <a:off x="5129884" y="1631929"/>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89" name="pl189"/>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90" name="pl190"/>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04" name="pl204"/>
            <p:cNvSpPr/>
            <p:nvPr/>
          </p:nvSpPr>
          <p:spPr>
            <a:xfrm>
              <a:off x="5540862" y="1307121"/>
              <a:ext cx="3052980" cy="2969676"/>
            </a:xfrm>
            <a:custGeom>
              <a:avLst/>
              <a:pathLst>
                <a:path w="3052980" h="2969676">
                  <a:moveTo>
                    <a:pt x="0" y="2969676"/>
                  </a:moveTo>
                  <a:lnTo>
                    <a:pt x="234844" y="2876873"/>
                  </a:lnTo>
                  <a:lnTo>
                    <a:pt x="469689" y="2923274"/>
                  </a:lnTo>
                  <a:lnTo>
                    <a:pt x="704534" y="2737670"/>
                  </a:lnTo>
                  <a:lnTo>
                    <a:pt x="939378" y="2459263"/>
                  </a:lnTo>
                  <a:lnTo>
                    <a:pt x="1174223" y="2227257"/>
                  </a:lnTo>
                  <a:lnTo>
                    <a:pt x="1409068" y="1020826"/>
                  </a:lnTo>
                  <a:lnTo>
                    <a:pt x="1643912" y="464011"/>
                  </a:lnTo>
                  <a:lnTo>
                    <a:pt x="1878757" y="324808"/>
                  </a:lnTo>
                  <a:lnTo>
                    <a:pt x="2113602" y="556814"/>
                  </a:lnTo>
                  <a:lnTo>
                    <a:pt x="2348446" y="139203"/>
                  </a:lnTo>
                  <a:lnTo>
                    <a:pt x="2583291" y="0"/>
                  </a:lnTo>
                  <a:lnTo>
                    <a:pt x="2818136" y="46401"/>
                  </a:lnTo>
                  <a:lnTo>
                    <a:pt x="3052980" y="0"/>
                  </a:lnTo>
                </a:path>
              </a:pathLst>
            </a:custGeom>
            <a:ln w="29811" cap="flat">
              <a:solidFill>
                <a:srgbClr val="1CABE2">
                  <a:alpha val="100000"/>
                </a:srgbClr>
              </a:solidFill>
              <a:prstDash val="solid"/>
              <a:round/>
            </a:ln>
          </p:spPr>
          <p:txBody>
            <a:bodyPr/>
            <a:lstStyle/>
            <a:p/>
          </p:txBody>
        </p:sp>
        <p:sp>
          <p:nvSpPr>
            <p:cNvPr id="205" name="pl205"/>
            <p:cNvSpPr/>
            <p:nvPr/>
          </p:nvSpPr>
          <p:spPr>
            <a:xfrm>
              <a:off x="5540862" y="2931162"/>
              <a:ext cx="3052980" cy="1948849"/>
            </a:xfrm>
            <a:custGeom>
              <a:avLst/>
              <a:pathLst>
                <a:path w="3052980" h="1948849">
                  <a:moveTo>
                    <a:pt x="0" y="1948849"/>
                  </a:moveTo>
                  <a:lnTo>
                    <a:pt x="234844" y="1856047"/>
                  </a:lnTo>
                  <a:lnTo>
                    <a:pt x="469689" y="1670442"/>
                  </a:lnTo>
                  <a:lnTo>
                    <a:pt x="704534" y="1484838"/>
                  </a:lnTo>
                  <a:lnTo>
                    <a:pt x="939378" y="1345634"/>
                  </a:lnTo>
                  <a:lnTo>
                    <a:pt x="1174223" y="1299233"/>
                  </a:lnTo>
                  <a:lnTo>
                    <a:pt x="1409068" y="1252832"/>
                  </a:lnTo>
                  <a:lnTo>
                    <a:pt x="1643912" y="1067227"/>
                  </a:lnTo>
                  <a:lnTo>
                    <a:pt x="1878757" y="835221"/>
                  </a:lnTo>
                  <a:lnTo>
                    <a:pt x="2113602" y="510413"/>
                  </a:lnTo>
                  <a:lnTo>
                    <a:pt x="2348446" y="185604"/>
                  </a:lnTo>
                  <a:lnTo>
                    <a:pt x="2583291" y="46401"/>
                  </a:lnTo>
                  <a:lnTo>
                    <a:pt x="2818136" y="0"/>
                  </a:lnTo>
                  <a:lnTo>
                    <a:pt x="3052980" y="0"/>
                  </a:lnTo>
                </a:path>
              </a:pathLst>
            </a:custGeom>
            <a:ln w="29811" cap="flat">
              <a:solidFill>
                <a:srgbClr val="80BD41">
                  <a:alpha val="100000"/>
                </a:srgbClr>
              </a:solidFill>
              <a:prstDash val="solid"/>
              <a:round/>
            </a:ln>
          </p:spPr>
          <p:txBody>
            <a:bodyPr/>
            <a:lstStyle/>
            <a:p/>
          </p:txBody>
        </p:sp>
        <p:sp>
          <p:nvSpPr>
            <p:cNvPr id="206" name="pl206"/>
            <p:cNvSpPr/>
            <p:nvPr/>
          </p:nvSpPr>
          <p:spPr>
            <a:xfrm>
              <a:off x="5540862" y="1771133"/>
              <a:ext cx="3052980" cy="2737670"/>
            </a:xfrm>
            <a:custGeom>
              <a:avLst/>
              <a:pathLst>
                <a:path w="3052980" h="2737670">
                  <a:moveTo>
                    <a:pt x="0" y="2737670"/>
                  </a:moveTo>
                  <a:lnTo>
                    <a:pt x="234844" y="2644867"/>
                  </a:lnTo>
                  <a:lnTo>
                    <a:pt x="469689" y="2691269"/>
                  </a:lnTo>
                  <a:lnTo>
                    <a:pt x="704534" y="2552065"/>
                  </a:lnTo>
                  <a:lnTo>
                    <a:pt x="939378" y="2273658"/>
                  </a:lnTo>
                  <a:lnTo>
                    <a:pt x="1174223" y="2180855"/>
                  </a:lnTo>
                  <a:lnTo>
                    <a:pt x="1409068" y="1206430"/>
                  </a:lnTo>
                  <a:lnTo>
                    <a:pt x="1643912" y="510413"/>
                  </a:lnTo>
                  <a:lnTo>
                    <a:pt x="1878757" y="510413"/>
                  </a:lnTo>
                  <a:lnTo>
                    <a:pt x="2113602" y="371209"/>
                  </a:lnTo>
                  <a:lnTo>
                    <a:pt x="2348446" y="232005"/>
                  </a:lnTo>
                  <a:lnTo>
                    <a:pt x="2583291" y="139203"/>
                  </a:lnTo>
                  <a:lnTo>
                    <a:pt x="2818136" y="92802"/>
                  </a:lnTo>
                  <a:lnTo>
                    <a:pt x="3052980" y="0"/>
                  </a:lnTo>
                </a:path>
              </a:pathLst>
            </a:custGeom>
            <a:ln w="29811" cap="flat">
              <a:solidFill>
                <a:srgbClr val="6A1E74">
                  <a:alpha val="100000"/>
                </a:srgbClr>
              </a:solidFill>
              <a:prstDash val="solid"/>
              <a:round/>
            </a:ln>
          </p:spPr>
          <p:txBody>
            <a:bodyPr/>
            <a:lstStyle/>
            <a:p/>
          </p:txBody>
        </p:sp>
        <p:sp>
          <p:nvSpPr>
            <p:cNvPr id="207" name="pl207"/>
            <p:cNvSpPr/>
            <p:nvPr/>
          </p:nvSpPr>
          <p:spPr>
            <a:xfrm>
              <a:off x="5540862" y="3348773"/>
              <a:ext cx="3052980" cy="1531239"/>
            </a:xfrm>
            <a:custGeom>
              <a:avLst/>
              <a:pathLst>
                <a:path w="3052980" h="1531239">
                  <a:moveTo>
                    <a:pt x="0" y="1531239"/>
                  </a:moveTo>
                  <a:lnTo>
                    <a:pt x="234844" y="1531239"/>
                  </a:lnTo>
                  <a:lnTo>
                    <a:pt x="469689" y="1438436"/>
                  </a:lnTo>
                  <a:lnTo>
                    <a:pt x="704534" y="1345634"/>
                  </a:lnTo>
                  <a:lnTo>
                    <a:pt x="939378" y="1206430"/>
                  </a:lnTo>
                  <a:lnTo>
                    <a:pt x="1174223" y="1160029"/>
                  </a:lnTo>
                  <a:lnTo>
                    <a:pt x="1409068" y="1020826"/>
                  </a:lnTo>
                  <a:lnTo>
                    <a:pt x="1643912" y="928023"/>
                  </a:lnTo>
                  <a:lnTo>
                    <a:pt x="1878757" y="696017"/>
                  </a:lnTo>
                  <a:lnTo>
                    <a:pt x="2113602" y="464011"/>
                  </a:lnTo>
                  <a:lnTo>
                    <a:pt x="2348446" y="324808"/>
                  </a:lnTo>
                  <a:lnTo>
                    <a:pt x="2583291" y="46401"/>
                  </a:lnTo>
                  <a:lnTo>
                    <a:pt x="2818136" y="0"/>
                  </a:lnTo>
                  <a:lnTo>
                    <a:pt x="3052980" y="0"/>
                  </a:lnTo>
                </a:path>
              </a:pathLst>
            </a:custGeom>
            <a:ln w="29811" cap="flat">
              <a:solidFill>
                <a:srgbClr val="F26A21">
                  <a:alpha val="100000"/>
                </a:srgbClr>
              </a:solidFill>
              <a:prstDash val="solid"/>
              <a:round/>
            </a:ln>
          </p:spPr>
          <p:txBody>
            <a:bodyPr/>
            <a:lstStyle/>
            <a:p/>
          </p:txBody>
        </p:sp>
        <p:sp>
          <p:nvSpPr>
            <p:cNvPr id="208" name="pt208"/>
            <p:cNvSpPr/>
            <p:nvPr/>
          </p:nvSpPr>
          <p:spPr>
            <a:xfrm>
              <a:off x="5750881" y="439117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9" name="pt209"/>
            <p:cNvSpPr/>
            <p:nvPr/>
          </p:nvSpPr>
          <p:spPr>
            <a:xfrm>
              <a:off x="6220571" y="4669582"/>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0" name="pt210"/>
            <p:cNvSpPr/>
            <p:nvPr/>
          </p:nvSpPr>
          <p:spPr>
            <a:xfrm>
              <a:off x="6455415" y="425197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1" name="pt211"/>
            <p:cNvSpPr/>
            <p:nvPr/>
          </p:nvSpPr>
          <p:spPr>
            <a:xfrm>
              <a:off x="6925105" y="230312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6925105" y="4344773"/>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3" name="pt213"/>
            <p:cNvSpPr/>
            <p:nvPr/>
          </p:nvSpPr>
          <p:spPr>
            <a:xfrm>
              <a:off x="7159949" y="397356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4" name="pt214"/>
            <p:cNvSpPr/>
            <p:nvPr/>
          </p:nvSpPr>
          <p:spPr>
            <a:xfrm>
              <a:off x="7394794" y="225672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5" name="pt215"/>
            <p:cNvSpPr/>
            <p:nvPr/>
          </p:nvSpPr>
          <p:spPr>
            <a:xfrm>
              <a:off x="7629639" y="183910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7629639" y="3787959"/>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7" name="pt217"/>
            <p:cNvSpPr/>
            <p:nvPr/>
          </p:nvSpPr>
          <p:spPr>
            <a:xfrm>
              <a:off x="7864483" y="3091941"/>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8" name="pt218"/>
            <p:cNvSpPr/>
            <p:nvPr/>
          </p:nvSpPr>
          <p:spPr>
            <a:xfrm>
              <a:off x="8099328" y="188551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9" name="pt219"/>
            <p:cNvSpPr/>
            <p:nvPr/>
          </p:nvSpPr>
          <p:spPr>
            <a:xfrm>
              <a:off x="8334173" y="132869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8334173" y="332394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1" name="pt221"/>
            <p:cNvSpPr/>
            <p:nvPr/>
          </p:nvSpPr>
          <p:spPr>
            <a:xfrm>
              <a:off x="8569017" y="290633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2" name="pt222"/>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3" name="pt223"/>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4" name="pt224"/>
            <p:cNvSpPr/>
            <p:nvPr/>
          </p:nvSpPr>
          <p:spPr>
            <a:xfrm>
              <a:off x="5985726" y="4205570"/>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985726" y="443757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6" name="pt226"/>
            <p:cNvSpPr/>
            <p:nvPr/>
          </p:nvSpPr>
          <p:spPr>
            <a:xfrm>
              <a:off x="6220571" y="4391175"/>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7" name="pt227"/>
            <p:cNvSpPr/>
            <p:nvPr/>
          </p:nvSpPr>
          <p:spPr>
            <a:xfrm>
              <a:off x="6690260" y="3509552"/>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6690260" y="392716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9" name="pt229"/>
            <p:cNvSpPr/>
            <p:nvPr/>
          </p:nvSpPr>
          <p:spPr>
            <a:xfrm>
              <a:off x="6925105" y="4159169"/>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0" name="pt230"/>
            <p:cNvSpPr/>
            <p:nvPr/>
          </p:nvSpPr>
          <p:spPr>
            <a:xfrm>
              <a:off x="7159949" y="4251971"/>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1" name="pt231"/>
            <p:cNvSpPr/>
            <p:nvPr/>
          </p:nvSpPr>
          <p:spPr>
            <a:xfrm>
              <a:off x="7394794" y="1607103"/>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pt232"/>
            <p:cNvSpPr/>
            <p:nvPr/>
          </p:nvSpPr>
          <p:spPr>
            <a:xfrm>
              <a:off x="7629639" y="341675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3" name="pt233"/>
            <p:cNvSpPr/>
            <p:nvPr/>
          </p:nvSpPr>
          <p:spPr>
            <a:xfrm>
              <a:off x="7864483" y="3648755"/>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4" name="pt234"/>
            <p:cNvSpPr/>
            <p:nvPr/>
          </p:nvSpPr>
          <p:spPr>
            <a:xfrm>
              <a:off x="8099328" y="128229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5" name="pt235"/>
            <p:cNvSpPr/>
            <p:nvPr/>
          </p:nvSpPr>
          <p:spPr>
            <a:xfrm>
              <a:off x="8334173" y="1839109"/>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36" name="pt236"/>
            <p:cNvSpPr/>
            <p:nvPr/>
          </p:nvSpPr>
          <p:spPr>
            <a:xfrm>
              <a:off x="8569017" y="332394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7" name="pt237"/>
            <p:cNvSpPr/>
            <p:nvPr/>
          </p:nvSpPr>
          <p:spPr>
            <a:xfrm>
              <a:off x="5516036" y="4251971"/>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8" name="pt238"/>
            <p:cNvSpPr/>
            <p:nvPr/>
          </p:nvSpPr>
          <p:spPr>
            <a:xfrm>
              <a:off x="5750881" y="4762384"/>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9" name="pt239"/>
            <p:cNvSpPr/>
            <p:nvPr/>
          </p:nvSpPr>
          <p:spPr>
            <a:xfrm>
              <a:off x="5985726" y="4762384"/>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0" name="pt240"/>
            <p:cNvSpPr/>
            <p:nvPr/>
          </p:nvSpPr>
          <p:spPr>
            <a:xfrm>
              <a:off x="6220571" y="401996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1" name="pt241"/>
            <p:cNvSpPr/>
            <p:nvPr/>
          </p:nvSpPr>
          <p:spPr>
            <a:xfrm>
              <a:off x="6455415" y="4019965"/>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42" name="pt242"/>
            <p:cNvSpPr/>
            <p:nvPr/>
          </p:nvSpPr>
          <p:spPr>
            <a:xfrm>
              <a:off x="6690260" y="4483977"/>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3" name="pt243"/>
            <p:cNvSpPr/>
            <p:nvPr/>
          </p:nvSpPr>
          <p:spPr>
            <a:xfrm>
              <a:off x="7159949" y="2256720"/>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44" name="pt244"/>
            <p:cNvSpPr/>
            <p:nvPr/>
          </p:nvSpPr>
          <p:spPr>
            <a:xfrm>
              <a:off x="7394794" y="3741558"/>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45" name="pt245"/>
            <p:cNvSpPr/>
            <p:nvPr/>
          </p:nvSpPr>
          <p:spPr>
            <a:xfrm>
              <a:off x="7394794" y="4019965"/>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46" name="pt246"/>
            <p:cNvSpPr/>
            <p:nvPr/>
          </p:nvSpPr>
          <p:spPr>
            <a:xfrm>
              <a:off x="7864483" y="142149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7" name="pt247"/>
            <p:cNvSpPr/>
            <p:nvPr/>
          </p:nvSpPr>
          <p:spPr>
            <a:xfrm>
              <a:off x="7864483" y="1978313"/>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48" name="pt248"/>
            <p:cNvSpPr/>
            <p:nvPr/>
          </p:nvSpPr>
          <p:spPr>
            <a:xfrm>
              <a:off x="8099328" y="2952738"/>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49" name="pt249"/>
            <p:cNvSpPr/>
            <p:nvPr/>
          </p:nvSpPr>
          <p:spPr>
            <a:xfrm>
              <a:off x="8569017" y="1282295"/>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8569017" y="174630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51" name="pt251"/>
            <p:cNvSpPr/>
            <p:nvPr/>
          </p:nvSpPr>
          <p:spPr>
            <a:xfrm>
              <a:off x="5516036" y="448397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52" name="pt252"/>
            <p:cNvSpPr/>
            <p:nvPr/>
          </p:nvSpPr>
          <p:spPr>
            <a:xfrm>
              <a:off x="5750881" y="4159169"/>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4" name="pt254"/>
            <p:cNvSpPr/>
            <p:nvPr/>
          </p:nvSpPr>
          <p:spPr>
            <a:xfrm>
              <a:off x="5985726" y="4576779"/>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55" name="pt255"/>
            <p:cNvSpPr/>
            <p:nvPr/>
          </p:nvSpPr>
          <p:spPr>
            <a:xfrm>
              <a:off x="6220571" y="4298372"/>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56" name="pt256"/>
            <p:cNvSpPr/>
            <p:nvPr/>
          </p:nvSpPr>
          <p:spPr>
            <a:xfrm>
              <a:off x="6455415" y="3741558"/>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6455415" y="4530378"/>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8" name="pt258"/>
            <p:cNvSpPr/>
            <p:nvPr/>
          </p:nvSpPr>
          <p:spPr>
            <a:xfrm>
              <a:off x="6690260" y="4205570"/>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59" name="pt259"/>
            <p:cNvSpPr/>
            <p:nvPr/>
          </p:nvSpPr>
          <p:spPr>
            <a:xfrm>
              <a:off x="6925105" y="2952738"/>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60" name="pt260"/>
            <p:cNvSpPr/>
            <p:nvPr/>
          </p:nvSpPr>
          <p:spPr>
            <a:xfrm>
              <a:off x="7159949" y="174630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629639" y="211751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62" name="pt262"/>
            <p:cNvSpPr/>
            <p:nvPr/>
          </p:nvSpPr>
          <p:spPr>
            <a:xfrm>
              <a:off x="8099328" y="3370348"/>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3" name="pt263"/>
            <p:cNvSpPr/>
            <p:nvPr/>
          </p:nvSpPr>
          <p:spPr>
            <a:xfrm>
              <a:off x="8334173" y="290633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64" name="pl264"/>
            <p:cNvSpPr/>
            <p:nvPr/>
          </p:nvSpPr>
          <p:spPr>
            <a:xfrm>
              <a:off x="5426997" y="4885006"/>
              <a:ext cx="101385" cy="40566"/>
            </a:xfrm>
            <a:custGeom>
              <a:avLst/>
              <a:pathLst>
                <a:path w="101385" h="40566">
                  <a:moveTo>
                    <a:pt x="0" y="40566"/>
                  </a:moveTo>
                  <a:lnTo>
                    <a:pt x="101385" y="0"/>
                  </a:lnTo>
                </a:path>
              </a:pathLst>
            </a:custGeom>
            <a:ln w="13550" cap="rnd">
              <a:solidFill>
                <a:srgbClr val="F26A21">
                  <a:alpha val="100000"/>
                </a:srgbClr>
              </a:solidFill>
              <a:prstDash val="solid"/>
              <a:round/>
            </a:ln>
          </p:spPr>
          <p:txBody>
            <a:bodyPr/>
            <a:lstStyle/>
            <a:p/>
          </p:txBody>
        </p:sp>
        <p:sp>
          <p:nvSpPr>
            <p:cNvPr id="265" name="pl265"/>
            <p:cNvSpPr/>
            <p:nvPr/>
          </p:nvSpPr>
          <p:spPr>
            <a:xfrm>
              <a:off x="5423045" y="4234271"/>
              <a:ext cx="105187" cy="37967"/>
            </a:xfrm>
            <a:custGeom>
              <a:avLst/>
              <a:pathLst>
                <a:path w="105187" h="37967">
                  <a:moveTo>
                    <a:pt x="0" y="0"/>
                  </a:moveTo>
                  <a:lnTo>
                    <a:pt x="105187" y="37967"/>
                  </a:lnTo>
                </a:path>
              </a:pathLst>
            </a:custGeom>
            <a:ln w="13550" cap="rnd">
              <a:solidFill>
                <a:srgbClr val="1CABE2">
                  <a:alpha val="100000"/>
                </a:srgbClr>
              </a:solidFill>
              <a:prstDash val="solid"/>
              <a:round/>
            </a:ln>
          </p:spPr>
          <p:txBody>
            <a:bodyPr/>
            <a:lstStyle/>
            <a:p/>
          </p:txBody>
        </p:sp>
        <p:sp>
          <p:nvSpPr>
            <p:cNvPr id="266" name="tx266"/>
            <p:cNvSpPr/>
            <p:nvPr/>
          </p:nvSpPr>
          <p:spPr>
            <a:xfrm>
              <a:off x="5495179" y="471178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67" name="tx267"/>
            <p:cNvSpPr/>
            <p:nvPr/>
          </p:nvSpPr>
          <p:spPr>
            <a:xfrm>
              <a:off x="5333799" y="488208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68" name="tx268"/>
            <p:cNvSpPr/>
            <p:nvPr/>
          </p:nvSpPr>
          <p:spPr>
            <a:xfrm>
              <a:off x="5259509" y="418429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13</a:t>
              </a:r>
            </a:p>
          </p:txBody>
        </p:sp>
        <p:sp>
          <p:nvSpPr>
            <p:cNvPr id="269" name="tx269"/>
            <p:cNvSpPr/>
            <p:nvPr/>
          </p:nvSpPr>
          <p:spPr>
            <a:xfrm>
              <a:off x="5400186" y="441635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8</a:t>
              </a:r>
            </a:p>
          </p:txBody>
        </p:sp>
        <p:sp>
          <p:nvSpPr>
            <p:cNvPr id="270" name="tx270"/>
            <p:cNvSpPr/>
            <p:nvPr/>
          </p:nvSpPr>
          <p:spPr>
            <a:xfrm>
              <a:off x="8678249" y="28402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42</a:t>
              </a:r>
            </a:p>
          </p:txBody>
        </p:sp>
        <p:sp>
          <p:nvSpPr>
            <p:cNvPr id="271" name="tx271"/>
            <p:cNvSpPr/>
            <p:nvPr/>
          </p:nvSpPr>
          <p:spPr>
            <a:xfrm>
              <a:off x="8678249" y="325626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33</a:t>
              </a:r>
            </a:p>
          </p:txBody>
        </p:sp>
        <p:sp>
          <p:nvSpPr>
            <p:cNvPr id="272" name="tx272"/>
            <p:cNvSpPr/>
            <p:nvPr/>
          </p:nvSpPr>
          <p:spPr>
            <a:xfrm>
              <a:off x="8678249" y="1217762"/>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77</a:t>
              </a:r>
            </a:p>
          </p:txBody>
        </p:sp>
        <p:sp>
          <p:nvSpPr>
            <p:cNvPr id="273" name="tx273"/>
            <p:cNvSpPr/>
            <p:nvPr/>
          </p:nvSpPr>
          <p:spPr>
            <a:xfrm>
              <a:off x="8678249" y="16786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67</a:t>
              </a:r>
            </a:p>
          </p:txBody>
        </p:sp>
        <p:sp>
          <p:nvSpPr>
            <p:cNvPr id="274" name="tx274"/>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75" name="tx275"/>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6" name="tx276"/>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77" name="tx277"/>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78" name="tx278"/>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79" name="tx279"/>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80" name="tx280"/>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1" name="tx281"/>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82" name="tx282"/>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83" name="tx283"/>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84" name="tx284"/>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86" name="tx286"/>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87" name="tx287"/>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88" name="tx288"/>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9" name="tx289"/>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90" name="tx290"/>
            <p:cNvSpPr/>
            <p:nvPr/>
          </p:nvSpPr>
          <p:spPr>
            <a:xfrm>
              <a:off x="4942943" y="43743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91" name="tx291"/>
            <p:cNvSpPr/>
            <p:nvPr/>
          </p:nvSpPr>
          <p:spPr>
            <a:xfrm>
              <a:off x="4942943" y="391029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92" name="tx292"/>
            <p:cNvSpPr/>
            <p:nvPr/>
          </p:nvSpPr>
          <p:spPr>
            <a:xfrm>
              <a:off x="4942943" y="344623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3" name="tx293"/>
            <p:cNvSpPr/>
            <p:nvPr/>
          </p:nvSpPr>
          <p:spPr>
            <a:xfrm>
              <a:off x="4942943" y="298227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294" name="tx294"/>
            <p:cNvSpPr/>
            <p:nvPr/>
          </p:nvSpPr>
          <p:spPr>
            <a:xfrm>
              <a:off x="4942943" y="25182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95" name="tx295"/>
            <p:cNvSpPr/>
            <p:nvPr/>
          </p:nvSpPr>
          <p:spPr>
            <a:xfrm>
              <a:off x="4942943" y="20542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96" name="tx296"/>
            <p:cNvSpPr/>
            <p:nvPr/>
          </p:nvSpPr>
          <p:spPr>
            <a:xfrm>
              <a:off x="4942943" y="159023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297" name="tx297"/>
            <p:cNvSpPr/>
            <p:nvPr/>
          </p:nvSpPr>
          <p:spPr>
            <a:xfrm>
              <a:off x="4942943"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98" name="tx298"/>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99" name="pl299"/>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300" name="pl300"/>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301" name="pl301"/>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302" name="pl302"/>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303" name="tx303"/>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304" name="tx304"/>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305" name="tx305"/>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306" name="tx306"/>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307" name="tx307"/>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308" name="tx308"/>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309" name="tx309"/>
            <p:cNvSpPr/>
            <p:nvPr/>
          </p:nvSpPr>
          <p:spPr>
            <a:xfrm>
              <a:off x="2230699" y="398022"/>
              <a:ext cx="49569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AMR, 2010-2023</a:t>
              </a:r>
            </a:p>
          </p:txBody>
        </p:sp>
      </p:grpSp>
      <p:sp>
        <p:nvSpPr>
          <p:cNvPr id="3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Programme coverage is HPV vaccination coverage according to the national schedule and the programmes eligibility criteria for each calendar year (short-term performance, SDG reporting).
Coverage by age 15 is the proportion of population turning 15 in the reporting year that have been vaccinated against HPV at any time between ages 9 to 14 (long-term performance).
In 2023, first dose (HPV1) coverage among girls decreased to 68% and last dose (HPVc) coverage increased to 55%.
First dose coverage among boys increased to 43% and last dose coverage increased to 33%.
HPV was available in 32 countries for girls and 19 for boys. Countries that have not introduced are included  in aggregates with coverage of 0%.
Increasing coverage relies on reaching more girls and boys in existing programmes and introducing HPV vaccine in countries that have not yet introduced it, particularly low and middle income countries with the highest burden of cervical cancer.</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1475222"/>
              <a:ext cx="6404837" cy="495289"/>
            </a:xfrm>
            <a:custGeom>
              <a:avLst/>
              <a:pathLst>
                <a:path w="6404837" h="495289">
                  <a:moveTo>
                    <a:pt x="0" y="114297"/>
                  </a:moveTo>
                  <a:lnTo>
                    <a:pt x="278471" y="114297"/>
                  </a:lnTo>
                  <a:lnTo>
                    <a:pt x="556942" y="76198"/>
                  </a:lnTo>
                  <a:lnTo>
                    <a:pt x="835413" y="38099"/>
                  </a:lnTo>
                  <a:lnTo>
                    <a:pt x="1113884" y="0"/>
                  </a:lnTo>
                  <a:lnTo>
                    <a:pt x="1392355" y="0"/>
                  </a:lnTo>
                  <a:lnTo>
                    <a:pt x="1670827" y="0"/>
                  </a:lnTo>
                  <a:lnTo>
                    <a:pt x="1949298" y="0"/>
                  </a:lnTo>
                  <a:lnTo>
                    <a:pt x="2227769" y="38099"/>
                  </a:lnTo>
                  <a:lnTo>
                    <a:pt x="2506240" y="0"/>
                  </a:lnTo>
                  <a:lnTo>
                    <a:pt x="2784711" y="0"/>
                  </a:lnTo>
                  <a:lnTo>
                    <a:pt x="3063182" y="0"/>
                  </a:lnTo>
                  <a:lnTo>
                    <a:pt x="3341654" y="38099"/>
                  </a:lnTo>
                  <a:lnTo>
                    <a:pt x="3620125" y="114297"/>
                  </a:lnTo>
                  <a:lnTo>
                    <a:pt x="3898596" y="152396"/>
                  </a:lnTo>
                  <a:lnTo>
                    <a:pt x="4177067" y="114297"/>
                  </a:lnTo>
                  <a:lnTo>
                    <a:pt x="4455538" y="114297"/>
                  </a:lnTo>
                  <a:lnTo>
                    <a:pt x="4734010" y="266694"/>
                  </a:lnTo>
                  <a:lnTo>
                    <a:pt x="5012481" y="228595"/>
                  </a:lnTo>
                  <a:lnTo>
                    <a:pt x="5290952" y="380992"/>
                  </a:lnTo>
                  <a:lnTo>
                    <a:pt x="5569423" y="495289"/>
                  </a:lnTo>
                  <a:lnTo>
                    <a:pt x="5847894" y="495289"/>
                  </a:lnTo>
                  <a:lnTo>
                    <a:pt x="6126365" y="419091"/>
                  </a:lnTo>
                  <a:lnTo>
                    <a:pt x="6404837" y="304793"/>
                  </a:lnTo>
                </a:path>
              </a:pathLst>
            </a:custGeom>
            <a:ln w="27101" cap="flat">
              <a:solidFill>
                <a:srgbClr val="F8766D">
                  <a:alpha val="100000"/>
                </a:srgbClr>
              </a:solidFill>
              <a:prstDash val="solid"/>
              <a:round/>
            </a:ln>
          </p:spPr>
          <p:txBody>
            <a:bodyPr/>
            <a:lstStyle/>
            <a:p/>
          </p:txBody>
        </p:sp>
        <p:sp>
          <p:nvSpPr>
            <p:cNvPr id="30" name="pl30"/>
            <p:cNvSpPr/>
            <p:nvPr/>
          </p:nvSpPr>
          <p:spPr>
            <a:xfrm>
              <a:off x="1736695" y="1856215"/>
              <a:ext cx="6404837" cy="914381"/>
            </a:xfrm>
            <a:custGeom>
              <a:avLst/>
              <a:pathLst>
                <a:path w="6404837" h="914381">
                  <a:moveTo>
                    <a:pt x="0" y="723885"/>
                  </a:moveTo>
                  <a:lnTo>
                    <a:pt x="278471" y="685785"/>
                  </a:lnTo>
                  <a:lnTo>
                    <a:pt x="556942" y="800083"/>
                  </a:lnTo>
                  <a:lnTo>
                    <a:pt x="835413" y="876282"/>
                  </a:lnTo>
                  <a:lnTo>
                    <a:pt x="1113884" y="800083"/>
                  </a:lnTo>
                  <a:lnTo>
                    <a:pt x="1392355" y="838182"/>
                  </a:lnTo>
                  <a:lnTo>
                    <a:pt x="1670827" y="876282"/>
                  </a:lnTo>
                  <a:lnTo>
                    <a:pt x="1949298" y="914381"/>
                  </a:lnTo>
                  <a:lnTo>
                    <a:pt x="2227769" y="838182"/>
                  </a:lnTo>
                  <a:lnTo>
                    <a:pt x="2506240" y="685785"/>
                  </a:lnTo>
                  <a:lnTo>
                    <a:pt x="2784711" y="647686"/>
                  </a:lnTo>
                  <a:lnTo>
                    <a:pt x="3063182" y="457190"/>
                  </a:lnTo>
                  <a:lnTo>
                    <a:pt x="3341654" y="419091"/>
                  </a:lnTo>
                  <a:lnTo>
                    <a:pt x="3620125" y="533389"/>
                  </a:lnTo>
                  <a:lnTo>
                    <a:pt x="3898596" y="228595"/>
                  </a:lnTo>
                  <a:lnTo>
                    <a:pt x="4177067" y="228595"/>
                  </a:lnTo>
                  <a:lnTo>
                    <a:pt x="4455538" y="152396"/>
                  </a:lnTo>
                  <a:lnTo>
                    <a:pt x="4734010" y="342892"/>
                  </a:lnTo>
                  <a:lnTo>
                    <a:pt x="5012481" y="0"/>
                  </a:lnTo>
                  <a:lnTo>
                    <a:pt x="5290952" y="457190"/>
                  </a:lnTo>
                  <a:lnTo>
                    <a:pt x="5569423" y="419091"/>
                  </a:lnTo>
                  <a:lnTo>
                    <a:pt x="5847894" y="266694"/>
                  </a:lnTo>
                  <a:lnTo>
                    <a:pt x="6126365" y="304793"/>
                  </a:lnTo>
                  <a:lnTo>
                    <a:pt x="6404837" y="342892"/>
                  </a:lnTo>
                </a:path>
              </a:pathLst>
            </a:custGeom>
            <a:ln w="27101" cap="flat">
              <a:solidFill>
                <a:srgbClr val="7CAE00">
                  <a:alpha val="100000"/>
                </a:srgbClr>
              </a:solidFill>
              <a:prstDash val="solid"/>
              <a:round/>
            </a:ln>
          </p:spPr>
          <p:txBody>
            <a:bodyPr/>
            <a:lstStyle/>
            <a:p/>
          </p:txBody>
        </p:sp>
        <p:sp>
          <p:nvSpPr>
            <p:cNvPr id="31" name="pl31"/>
            <p:cNvSpPr/>
            <p:nvPr/>
          </p:nvSpPr>
          <p:spPr>
            <a:xfrm>
              <a:off x="3964464" y="1818115"/>
              <a:ext cx="4177067" cy="2133556"/>
            </a:xfrm>
            <a:custGeom>
              <a:avLst/>
              <a:pathLst>
                <a:path w="4177067" h="2133556">
                  <a:moveTo>
                    <a:pt x="0" y="2133556"/>
                  </a:moveTo>
                  <a:lnTo>
                    <a:pt x="278471" y="1943060"/>
                  </a:lnTo>
                  <a:lnTo>
                    <a:pt x="556942" y="1295373"/>
                  </a:lnTo>
                  <a:lnTo>
                    <a:pt x="835413" y="609587"/>
                  </a:lnTo>
                  <a:lnTo>
                    <a:pt x="1113884" y="304793"/>
                  </a:lnTo>
                  <a:lnTo>
                    <a:pt x="1392355" y="190496"/>
                  </a:lnTo>
                  <a:lnTo>
                    <a:pt x="1670827" y="76198"/>
                  </a:lnTo>
                  <a:lnTo>
                    <a:pt x="1949298" y="0"/>
                  </a:lnTo>
                  <a:lnTo>
                    <a:pt x="2227769" y="76198"/>
                  </a:lnTo>
                  <a:lnTo>
                    <a:pt x="2506240" y="114297"/>
                  </a:lnTo>
                  <a:lnTo>
                    <a:pt x="2784711" y="114297"/>
                  </a:lnTo>
                  <a:lnTo>
                    <a:pt x="3063182" y="152396"/>
                  </a:lnTo>
                  <a:lnTo>
                    <a:pt x="3341654" y="342892"/>
                  </a:lnTo>
                  <a:lnTo>
                    <a:pt x="3620125" y="380992"/>
                  </a:lnTo>
                  <a:lnTo>
                    <a:pt x="3898596" y="342892"/>
                  </a:lnTo>
                  <a:lnTo>
                    <a:pt x="4177067" y="342892"/>
                  </a:lnTo>
                </a:path>
              </a:pathLst>
            </a:custGeom>
            <a:ln w="27101" cap="flat">
              <a:solidFill>
                <a:srgbClr val="00BFC4">
                  <a:alpha val="100000"/>
                </a:srgbClr>
              </a:solidFill>
              <a:prstDash val="solid"/>
              <a:round/>
            </a:ln>
          </p:spPr>
          <p:txBody>
            <a:bodyPr/>
            <a:lstStyle/>
            <a:p/>
          </p:txBody>
        </p:sp>
        <p:sp>
          <p:nvSpPr>
            <p:cNvPr id="32" name="pl32"/>
            <p:cNvSpPr/>
            <p:nvPr/>
          </p:nvSpPr>
          <p:spPr>
            <a:xfrm>
              <a:off x="4521407" y="2846794"/>
              <a:ext cx="3620125" cy="1981159"/>
            </a:xfrm>
            <a:custGeom>
              <a:avLst/>
              <a:pathLst>
                <a:path w="3620125" h="1981159">
                  <a:moveTo>
                    <a:pt x="0" y="1981159"/>
                  </a:moveTo>
                  <a:lnTo>
                    <a:pt x="278471" y="1828762"/>
                  </a:lnTo>
                  <a:lnTo>
                    <a:pt x="556942" y="1295373"/>
                  </a:lnTo>
                  <a:lnTo>
                    <a:pt x="835413" y="1104877"/>
                  </a:lnTo>
                  <a:lnTo>
                    <a:pt x="1113884" y="533389"/>
                  </a:lnTo>
                  <a:lnTo>
                    <a:pt x="1392355" y="571488"/>
                  </a:lnTo>
                  <a:lnTo>
                    <a:pt x="1670827" y="266694"/>
                  </a:lnTo>
                  <a:lnTo>
                    <a:pt x="1949298" y="0"/>
                  </a:lnTo>
                  <a:lnTo>
                    <a:pt x="2227769" y="190496"/>
                  </a:lnTo>
                  <a:lnTo>
                    <a:pt x="2506240" y="152396"/>
                  </a:lnTo>
                  <a:lnTo>
                    <a:pt x="2784711" y="723885"/>
                  </a:lnTo>
                  <a:lnTo>
                    <a:pt x="3063182" y="723885"/>
                  </a:lnTo>
                  <a:lnTo>
                    <a:pt x="3341654" y="152396"/>
                  </a:lnTo>
                  <a:lnTo>
                    <a:pt x="3620125" y="114297"/>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68" y="16001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91</a:t>
              </a:r>
            </a:p>
          </p:txBody>
        </p:sp>
        <p:sp>
          <p:nvSpPr>
            <p:cNvPr id="35" name="tx35"/>
            <p:cNvSpPr/>
            <p:nvPr/>
          </p:nvSpPr>
          <p:spPr>
            <a:xfrm>
              <a:off x="1513553" y="25907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65</a:t>
              </a:r>
            </a:p>
          </p:txBody>
        </p:sp>
        <p:sp>
          <p:nvSpPr>
            <p:cNvPr id="36" name="tx36"/>
            <p:cNvSpPr/>
            <p:nvPr/>
          </p:nvSpPr>
          <p:spPr>
            <a:xfrm>
              <a:off x="3741324" y="396232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29</a:t>
              </a:r>
            </a:p>
          </p:txBody>
        </p:sp>
        <p:sp>
          <p:nvSpPr>
            <p:cNvPr id="37" name="tx37"/>
            <p:cNvSpPr/>
            <p:nvPr/>
          </p:nvSpPr>
          <p:spPr>
            <a:xfrm>
              <a:off x="4376315" y="4790733"/>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6</a:t>
              </a:r>
            </a:p>
          </p:txBody>
        </p:sp>
        <p:sp>
          <p:nvSpPr>
            <p:cNvPr id="38" name="pl38"/>
            <p:cNvSpPr/>
            <p:nvPr/>
          </p:nvSpPr>
          <p:spPr>
            <a:xfrm>
              <a:off x="8160215" y="2150299"/>
              <a:ext cx="99328" cy="9013"/>
            </a:xfrm>
            <a:custGeom>
              <a:avLst/>
              <a:pathLst>
                <a:path w="99328" h="9013">
                  <a:moveTo>
                    <a:pt x="99328" y="0"/>
                  </a:moveTo>
                  <a:lnTo>
                    <a:pt x="0" y="9013"/>
                  </a:lnTo>
                </a:path>
              </a:pathLst>
            </a:custGeom>
            <a:ln w="13550" cap="rnd">
              <a:solidFill>
                <a:srgbClr val="00BFC4">
                  <a:alpha val="100000"/>
                </a:srgbClr>
              </a:solidFill>
              <a:prstDash val="solid"/>
              <a:round/>
            </a:ln>
          </p:spPr>
          <p:txBody>
            <a:bodyPr/>
            <a:lstStyle/>
            <a:p/>
          </p:txBody>
        </p:sp>
        <p:sp>
          <p:nvSpPr>
            <p:cNvPr id="39" name="tx39"/>
            <p:cNvSpPr/>
            <p:nvPr/>
          </p:nvSpPr>
          <p:spPr>
            <a:xfrm>
              <a:off x="8237998" y="17157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86</a:t>
              </a:r>
            </a:p>
          </p:txBody>
        </p:sp>
        <p:sp>
          <p:nvSpPr>
            <p:cNvPr id="40" name="tx40"/>
            <p:cNvSpPr/>
            <p:nvPr/>
          </p:nvSpPr>
          <p:spPr>
            <a:xfrm>
              <a:off x="8237983" y="22178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75</a:t>
              </a:r>
            </a:p>
          </p:txBody>
        </p:sp>
        <p:sp>
          <p:nvSpPr>
            <p:cNvPr id="41" name="tx41"/>
            <p:cNvSpPr/>
            <p:nvPr/>
          </p:nvSpPr>
          <p:spPr>
            <a:xfrm>
              <a:off x="8238009" y="20217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76</a:t>
              </a:r>
            </a:p>
          </p:txBody>
        </p:sp>
        <p:sp>
          <p:nvSpPr>
            <p:cNvPr id="42" name="tx42"/>
            <p:cNvSpPr/>
            <p:nvPr/>
          </p:nvSpPr>
          <p:spPr>
            <a:xfrm>
              <a:off x="8238004" y="2898656"/>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55</a:t>
              </a:r>
            </a:p>
          </p:txBody>
        </p:sp>
        <p:sp>
          <p:nvSpPr>
            <p:cNvPr id="43" name="tx43"/>
            <p:cNvSpPr/>
            <p:nvPr/>
          </p:nvSpPr>
          <p:spPr>
            <a:xfrm>
              <a:off x="4814939" y="908700"/>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AMR</a:t>
              </a:r>
            </a:p>
          </p:txBody>
        </p:sp>
        <p:sp>
          <p:nvSpPr>
            <p:cNvPr id="44" name="tx44"/>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1" name="tx51"/>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2" name="tx52"/>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3" name="tx53"/>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4" name="tx54"/>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5" name="tx55"/>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6" name="tx56"/>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7" name="tx57"/>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8" name="pl5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9" name="pl5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60" name="pl6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1" name="pl6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2" name="tx6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3" name="tx6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4" name="tx6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5" name="tx6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6" name="tx6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7" name="tx67"/>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8" name="tx6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9" name="tx6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0" name="tx70"/>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AMR had achieved at least 90% coverage of 0 out of the 4 vaccines.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remained relatively constant within 1% at 91%. The number of children missing out on any vaccination (zero-dose children) improved from 1,304,000 in 2022 to 1,145,000 in 2023.
DTP3 coverage increased at 86% in 2023, leaving 1,857,000 children vulnerable to vaccine-preventable diseases.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326748"/>
              <a:ext cx="3397293" cy="472180"/>
            </a:xfrm>
            <a:custGeom>
              <a:avLst/>
              <a:pathLst>
                <a:path w="3397293" h="472180">
                  <a:moveTo>
                    <a:pt x="0" y="472180"/>
                  </a:moveTo>
                  <a:lnTo>
                    <a:pt x="147708" y="472180"/>
                  </a:lnTo>
                  <a:lnTo>
                    <a:pt x="295416" y="416630"/>
                  </a:lnTo>
                  <a:lnTo>
                    <a:pt x="443125" y="361079"/>
                  </a:lnTo>
                  <a:lnTo>
                    <a:pt x="590833" y="305528"/>
                  </a:lnTo>
                  <a:lnTo>
                    <a:pt x="738541" y="277753"/>
                  </a:lnTo>
                  <a:lnTo>
                    <a:pt x="886250" y="194427"/>
                  </a:lnTo>
                  <a:lnTo>
                    <a:pt x="1033958" y="166652"/>
                  </a:lnTo>
                  <a:lnTo>
                    <a:pt x="1181667" y="83326"/>
                  </a:lnTo>
                  <a:lnTo>
                    <a:pt x="1329375" y="27775"/>
                  </a:lnTo>
                  <a:lnTo>
                    <a:pt x="1477083" y="83326"/>
                  </a:lnTo>
                  <a:lnTo>
                    <a:pt x="1624792" y="83326"/>
                  </a:lnTo>
                  <a:lnTo>
                    <a:pt x="1772500" y="138876"/>
                  </a:lnTo>
                  <a:lnTo>
                    <a:pt x="1920209" y="166652"/>
                  </a:lnTo>
                  <a:lnTo>
                    <a:pt x="2067917" y="138876"/>
                  </a:lnTo>
                  <a:lnTo>
                    <a:pt x="2215625" y="111101"/>
                  </a:lnTo>
                  <a:lnTo>
                    <a:pt x="2363334" y="55550"/>
                  </a:lnTo>
                  <a:lnTo>
                    <a:pt x="2511042" y="55550"/>
                  </a:lnTo>
                  <a:lnTo>
                    <a:pt x="2658751" y="27775"/>
                  </a:lnTo>
                  <a:lnTo>
                    <a:pt x="2806459" y="0"/>
                  </a:lnTo>
                  <a:lnTo>
                    <a:pt x="2954167" y="27775"/>
                  </a:lnTo>
                  <a:lnTo>
                    <a:pt x="3101876" y="55550"/>
                  </a:lnTo>
                  <a:lnTo>
                    <a:pt x="3249584" y="55550"/>
                  </a:lnTo>
                  <a:lnTo>
                    <a:pt x="3397293" y="0"/>
                  </a:lnTo>
                </a:path>
              </a:pathLst>
            </a:custGeom>
            <a:ln w="27101" cap="flat">
              <a:solidFill>
                <a:srgbClr val="F4A81D">
                  <a:alpha val="69803"/>
                </a:srgbClr>
              </a:solidFill>
              <a:prstDash val="solid"/>
              <a:round/>
            </a:ln>
          </p:spPr>
          <p:txBody>
            <a:bodyPr/>
            <a:lstStyle/>
            <a:p/>
          </p:txBody>
        </p:sp>
        <p:sp>
          <p:nvSpPr>
            <p:cNvPr id="26" name="pl26"/>
            <p:cNvSpPr/>
            <p:nvPr/>
          </p:nvSpPr>
          <p:spPr>
            <a:xfrm>
              <a:off x="1120965" y="910117"/>
              <a:ext cx="3397293" cy="305528"/>
            </a:xfrm>
            <a:custGeom>
              <a:avLst/>
              <a:pathLst>
                <a:path w="3397293" h="305528">
                  <a:moveTo>
                    <a:pt x="0" y="27775"/>
                  </a:moveTo>
                  <a:lnTo>
                    <a:pt x="147708" y="55550"/>
                  </a:lnTo>
                  <a:lnTo>
                    <a:pt x="295416" y="55550"/>
                  </a:lnTo>
                  <a:lnTo>
                    <a:pt x="443125" y="27775"/>
                  </a:lnTo>
                  <a:lnTo>
                    <a:pt x="590833" y="27775"/>
                  </a:lnTo>
                  <a:lnTo>
                    <a:pt x="738541" y="0"/>
                  </a:lnTo>
                  <a:lnTo>
                    <a:pt x="886250" y="27775"/>
                  </a:lnTo>
                  <a:lnTo>
                    <a:pt x="1033958" y="55550"/>
                  </a:lnTo>
                  <a:lnTo>
                    <a:pt x="1181667" y="27775"/>
                  </a:lnTo>
                  <a:lnTo>
                    <a:pt x="1329375" y="27775"/>
                  </a:lnTo>
                  <a:lnTo>
                    <a:pt x="1477083" y="27775"/>
                  </a:lnTo>
                  <a:lnTo>
                    <a:pt x="1624792" y="27775"/>
                  </a:lnTo>
                  <a:lnTo>
                    <a:pt x="1772500" y="55550"/>
                  </a:lnTo>
                  <a:lnTo>
                    <a:pt x="1920209" y="83326"/>
                  </a:lnTo>
                  <a:lnTo>
                    <a:pt x="2067917" y="55550"/>
                  </a:lnTo>
                  <a:lnTo>
                    <a:pt x="2215625" y="27775"/>
                  </a:lnTo>
                  <a:lnTo>
                    <a:pt x="2363334" y="55550"/>
                  </a:lnTo>
                  <a:lnTo>
                    <a:pt x="2511042" y="111101"/>
                  </a:lnTo>
                  <a:lnTo>
                    <a:pt x="2658751" y="166652"/>
                  </a:lnTo>
                  <a:lnTo>
                    <a:pt x="2806459" y="249978"/>
                  </a:lnTo>
                  <a:lnTo>
                    <a:pt x="2954167" y="277753"/>
                  </a:lnTo>
                  <a:lnTo>
                    <a:pt x="3101876" y="305528"/>
                  </a:lnTo>
                  <a:lnTo>
                    <a:pt x="3249584" y="222202"/>
                  </a:lnTo>
                  <a:lnTo>
                    <a:pt x="3397293" y="194427"/>
                  </a:lnTo>
                </a:path>
              </a:pathLst>
            </a:custGeom>
            <a:ln w="27101" cap="flat">
              <a:solidFill>
                <a:srgbClr val="F26829">
                  <a:alpha val="69803"/>
                </a:srgbClr>
              </a:solidFill>
              <a:prstDash val="solid"/>
              <a:round/>
            </a:ln>
          </p:spPr>
          <p:txBody>
            <a:bodyPr/>
            <a:lstStyle/>
            <a:p/>
          </p:txBody>
        </p:sp>
        <p:sp>
          <p:nvSpPr>
            <p:cNvPr id="27" name="pl27"/>
            <p:cNvSpPr/>
            <p:nvPr/>
          </p:nvSpPr>
          <p:spPr>
            <a:xfrm>
              <a:off x="1120965" y="1187871"/>
              <a:ext cx="3397293" cy="222202"/>
            </a:xfrm>
            <a:custGeom>
              <a:avLst/>
              <a:pathLst>
                <a:path w="3397293" h="222202">
                  <a:moveTo>
                    <a:pt x="0" y="222202"/>
                  </a:moveTo>
                  <a:lnTo>
                    <a:pt x="147708" y="166652"/>
                  </a:lnTo>
                  <a:lnTo>
                    <a:pt x="295416" y="194427"/>
                  </a:lnTo>
                  <a:lnTo>
                    <a:pt x="443125" y="138876"/>
                  </a:lnTo>
                  <a:lnTo>
                    <a:pt x="590833" y="111101"/>
                  </a:lnTo>
                  <a:lnTo>
                    <a:pt x="738541" y="111101"/>
                  </a:lnTo>
                  <a:lnTo>
                    <a:pt x="886250" y="138876"/>
                  </a:lnTo>
                  <a:lnTo>
                    <a:pt x="1033958" y="138876"/>
                  </a:lnTo>
                  <a:lnTo>
                    <a:pt x="1181667" y="138876"/>
                  </a:lnTo>
                  <a:lnTo>
                    <a:pt x="1329375" y="166652"/>
                  </a:lnTo>
                  <a:lnTo>
                    <a:pt x="1477083" y="138876"/>
                  </a:lnTo>
                  <a:lnTo>
                    <a:pt x="1624792" y="55550"/>
                  </a:lnTo>
                  <a:lnTo>
                    <a:pt x="1772500" y="55550"/>
                  </a:lnTo>
                  <a:lnTo>
                    <a:pt x="1920209" y="83326"/>
                  </a:lnTo>
                  <a:lnTo>
                    <a:pt x="2067917" y="55550"/>
                  </a:lnTo>
                  <a:lnTo>
                    <a:pt x="2215625" y="55550"/>
                  </a:lnTo>
                  <a:lnTo>
                    <a:pt x="2363334" y="83326"/>
                  </a:lnTo>
                  <a:lnTo>
                    <a:pt x="2511042" y="55550"/>
                  </a:lnTo>
                  <a:lnTo>
                    <a:pt x="2658751" y="0"/>
                  </a:lnTo>
                  <a:lnTo>
                    <a:pt x="2806459" y="0"/>
                  </a:lnTo>
                  <a:lnTo>
                    <a:pt x="2954167" y="55550"/>
                  </a:lnTo>
                  <a:lnTo>
                    <a:pt x="3101876" y="27775"/>
                  </a:lnTo>
                  <a:lnTo>
                    <a:pt x="3249584" y="27775"/>
                  </a:lnTo>
                  <a:lnTo>
                    <a:pt x="3397293" y="83326"/>
                  </a:lnTo>
                </a:path>
              </a:pathLst>
            </a:custGeom>
            <a:ln w="27101" cap="flat">
              <a:solidFill>
                <a:srgbClr val="BD53BD">
                  <a:alpha val="69803"/>
                </a:srgbClr>
              </a:solidFill>
              <a:prstDash val="solid"/>
              <a:round/>
            </a:ln>
          </p:spPr>
          <p:txBody>
            <a:bodyPr/>
            <a:lstStyle/>
            <a:p/>
          </p:txBody>
        </p:sp>
        <p:sp>
          <p:nvSpPr>
            <p:cNvPr id="28" name="pl28"/>
            <p:cNvSpPr/>
            <p:nvPr/>
          </p:nvSpPr>
          <p:spPr>
            <a:xfrm>
              <a:off x="1120965" y="910117"/>
              <a:ext cx="3397293" cy="111101"/>
            </a:xfrm>
            <a:custGeom>
              <a:avLst/>
              <a:pathLst>
                <a:path w="3397293" h="111101">
                  <a:moveTo>
                    <a:pt x="0" y="27775"/>
                  </a:moveTo>
                  <a:lnTo>
                    <a:pt x="147708" y="27775"/>
                  </a:lnTo>
                  <a:lnTo>
                    <a:pt x="295416" y="83326"/>
                  </a:lnTo>
                  <a:lnTo>
                    <a:pt x="443125" y="111101"/>
                  </a:lnTo>
                  <a:lnTo>
                    <a:pt x="590833" y="55550"/>
                  </a:lnTo>
                  <a:lnTo>
                    <a:pt x="738541" y="27775"/>
                  </a:lnTo>
                  <a:lnTo>
                    <a:pt x="886250" y="27775"/>
                  </a:lnTo>
                  <a:lnTo>
                    <a:pt x="1033958" y="0"/>
                  </a:lnTo>
                  <a:lnTo>
                    <a:pt x="1181667" y="27775"/>
                  </a:lnTo>
                  <a:lnTo>
                    <a:pt x="1329375" y="27775"/>
                  </a:lnTo>
                  <a:lnTo>
                    <a:pt x="1477083" y="55550"/>
                  </a:lnTo>
                  <a:lnTo>
                    <a:pt x="1624792" y="55550"/>
                  </a:lnTo>
                  <a:lnTo>
                    <a:pt x="1772500" y="27775"/>
                  </a:lnTo>
                  <a:lnTo>
                    <a:pt x="1920209" y="27775"/>
                  </a:lnTo>
                  <a:lnTo>
                    <a:pt x="2067917" y="55550"/>
                  </a:lnTo>
                  <a:lnTo>
                    <a:pt x="2215625" y="55550"/>
                  </a:lnTo>
                  <a:lnTo>
                    <a:pt x="2363334" y="55550"/>
                  </a:lnTo>
                  <a:lnTo>
                    <a:pt x="2511042" y="27775"/>
                  </a:lnTo>
                  <a:lnTo>
                    <a:pt x="2658751" y="27775"/>
                  </a:lnTo>
                  <a:lnTo>
                    <a:pt x="2806459" y="0"/>
                  </a:lnTo>
                  <a:lnTo>
                    <a:pt x="2954167" y="27775"/>
                  </a:lnTo>
                  <a:lnTo>
                    <a:pt x="3101876" y="27775"/>
                  </a:lnTo>
                  <a:lnTo>
                    <a:pt x="3249584" y="27775"/>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21219"/>
              <a:ext cx="3397293" cy="444405"/>
            </a:xfrm>
            <a:custGeom>
              <a:avLst/>
              <a:pathLst>
                <a:path w="3397293" h="444405">
                  <a:moveTo>
                    <a:pt x="0" y="444405"/>
                  </a:moveTo>
                  <a:lnTo>
                    <a:pt x="147708" y="416630"/>
                  </a:lnTo>
                  <a:lnTo>
                    <a:pt x="295416" y="416630"/>
                  </a:lnTo>
                  <a:lnTo>
                    <a:pt x="443125" y="416630"/>
                  </a:lnTo>
                  <a:lnTo>
                    <a:pt x="590833" y="361079"/>
                  </a:lnTo>
                  <a:lnTo>
                    <a:pt x="738541" y="277753"/>
                  </a:lnTo>
                  <a:lnTo>
                    <a:pt x="886250" y="277753"/>
                  </a:lnTo>
                  <a:lnTo>
                    <a:pt x="1033958" y="277753"/>
                  </a:lnTo>
                  <a:lnTo>
                    <a:pt x="1181667" y="277753"/>
                  </a:lnTo>
                  <a:lnTo>
                    <a:pt x="1329375" y="194427"/>
                  </a:lnTo>
                  <a:lnTo>
                    <a:pt x="1477083" y="166652"/>
                  </a:lnTo>
                  <a:lnTo>
                    <a:pt x="1624792" y="111101"/>
                  </a:lnTo>
                  <a:lnTo>
                    <a:pt x="1772500" y="111101"/>
                  </a:lnTo>
                  <a:lnTo>
                    <a:pt x="1920209" y="55550"/>
                  </a:lnTo>
                  <a:lnTo>
                    <a:pt x="2067917" y="55550"/>
                  </a:lnTo>
                  <a:lnTo>
                    <a:pt x="2215625" y="83326"/>
                  </a:lnTo>
                  <a:lnTo>
                    <a:pt x="2363334" y="55550"/>
                  </a:lnTo>
                  <a:lnTo>
                    <a:pt x="2511042" y="27775"/>
                  </a:lnTo>
                  <a:lnTo>
                    <a:pt x="2658751" y="27775"/>
                  </a:lnTo>
                  <a:lnTo>
                    <a:pt x="2806459" y="0"/>
                  </a:lnTo>
                  <a:lnTo>
                    <a:pt x="2954167" y="166652"/>
                  </a:lnTo>
                  <a:lnTo>
                    <a:pt x="3101876" y="222202"/>
                  </a:lnTo>
                  <a:lnTo>
                    <a:pt x="3249584" y="0"/>
                  </a:lnTo>
                  <a:lnTo>
                    <a:pt x="3397293" y="55550"/>
                  </a:lnTo>
                </a:path>
              </a:pathLst>
            </a:custGeom>
            <a:ln w="27101" cap="flat">
              <a:solidFill>
                <a:srgbClr val="008DC9">
                  <a:alpha val="69803"/>
                </a:srgbClr>
              </a:solidFill>
              <a:prstDash val="solid"/>
              <a:round/>
            </a:ln>
          </p:spPr>
          <p:txBody>
            <a:bodyPr/>
            <a:lstStyle/>
            <a:p/>
          </p:txBody>
        </p:sp>
        <p:sp>
          <p:nvSpPr>
            <p:cNvPr id="30" name="pl30"/>
            <p:cNvSpPr/>
            <p:nvPr/>
          </p:nvSpPr>
          <p:spPr>
            <a:xfrm>
              <a:off x="1120965" y="910117"/>
              <a:ext cx="3397293" cy="138876"/>
            </a:xfrm>
            <a:custGeom>
              <a:avLst/>
              <a:pathLst>
                <a:path w="3397293" h="138876">
                  <a:moveTo>
                    <a:pt x="0" y="111101"/>
                  </a:moveTo>
                  <a:lnTo>
                    <a:pt x="147708" y="111101"/>
                  </a:lnTo>
                  <a:lnTo>
                    <a:pt x="295416" y="138876"/>
                  </a:lnTo>
                  <a:lnTo>
                    <a:pt x="443125" y="111101"/>
                  </a:lnTo>
                  <a:lnTo>
                    <a:pt x="590833" y="83326"/>
                  </a:lnTo>
                  <a:lnTo>
                    <a:pt x="738541" y="83326"/>
                  </a:lnTo>
                  <a:lnTo>
                    <a:pt x="886250" y="27775"/>
                  </a:lnTo>
                  <a:lnTo>
                    <a:pt x="1033958" y="27775"/>
                  </a:lnTo>
                  <a:lnTo>
                    <a:pt x="1181667" y="27775"/>
                  </a:lnTo>
                  <a:lnTo>
                    <a:pt x="1329375" y="0"/>
                  </a:lnTo>
                  <a:lnTo>
                    <a:pt x="1477083" y="27775"/>
                  </a:lnTo>
                  <a:lnTo>
                    <a:pt x="1624792" y="0"/>
                  </a:lnTo>
                  <a:lnTo>
                    <a:pt x="1772500" y="0"/>
                  </a:lnTo>
                  <a:lnTo>
                    <a:pt x="1920209" y="27775"/>
                  </a:lnTo>
                  <a:lnTo>
                    <a:pt x="2067917" y="27775"/>
                  </a:lnTo>
                  <a:lnTo>
                    <a:pt x="2215625" y="27775"/>
                  </a:lnTo>
                  <a:lnTo>
                    <a:pt x="2363334" y="27775"/>
                  </a:lnTo>
                  <a:lnTo>
                    <a:pt x="2511042" y="27775"/>
                  </a:lnTo>
                  <a:lnTo>
                    <a:pt x="2658751" y="55550"/>
                  </a:lnTo>
                  <a:lnTo>
                    <a:pt x="2806459" y="27775"/>
                  </a:lnTo>
                  <a:lnTo>
                    <a:pt x="2954167" y="55550"/>
                  </a:lnTo>
                  <a:lnTo>
                    <a:pt x="3101876" y="111101"/>
                  </a:lnTo>
                  <a:lnTo>
                    <a:pt x="3249584" y="55550"/>
                  </a:lnTo>
                  <a:lnTo>
                    <a:pt x="3397293" y="111101"/>
                  </a:lnTo>
                </a:path>
              </a:pathLst>
            </a:custGeom>
            <a:ln w="27101" cap="flat">
              <a:solidFill>
                <a:srgbClr val="40BF73">
                  <a:alpha val="69803"/>
                </a:srgbClr>
              </a:solidFill>
              <a:prstDash val="solid"/>
              <a:round/>
            </a:ln>
          </p:spPr>
          <p:txBody>
            <a:bodyPr/>
            <a:lstStyle/>
            <a:p/>
          </p:txBody>
        </p:sp>
        <p:sp>
          <p:nvSpPr>
            <p:cNvPr id="31" name="pl31"/>
            <p:cNvSpPr/>
            <p:nvPr/>
          </p:nvSpPr>
          <p:spPr>
            <a:xfrm>
              <a:off x="1120965" y="910117"/>
              <a:ext cx="3397293" cy="305528"/>
            </a:xfrm>
            <a:custGeom>
              <a:avLst/>
              <a:pathLst>
                <a:path w="3397293" h="305528">
                  <a:moveTo>
                    <a:pt x="0" y="27775"/>
                  </a:moveTo>
                  <a:lnTo>
                    <a:pt x="147708" y="55550"/>
                  </a:lnTo>
                  <a:lnTo>
                    <a:pt x="295416" y="55550"/>
                  </a:lnTo>
                  <a:lnTo>
                    <a:pt x="443125" y="27775"/>
                  </a:lnTo>
                  <a:lnTo>
                    <a:pt x="590833" y="27775"/>
                  </a:lnTo>
                  <a:lnTo>
                    <a:pt x="738541" y="0"/>
                  </a:lnTo>
                  <a:lnTo>
                    <a:pt x="886250" y="27775"/>
                  </a:lnTo>
                  <a:lnTo>
                    <a:pt x="1033958" y="55550"/>
                  </a:lnTo>
                  <a:lnTo>
                    <a:pt x="1181667" y="27775"/>
                  </a:lnTo>
                  <a:lnTo>
                    <a:pt x="1329375" y="27775"/>
                  </a:lnTo>
                  <a:lnTo>
                    <a:pt x="1477083" y="27775"/>
                  </a:lnTo>
                  <a:lnTo>
                    <a:pt x="1624792" y="27775"/>
                  </a:lnTo>
                  <a:lnTo>
                    <a:pt x="1772500" y="55550"/>
                  </a:lnTo>
                  <a:lnTo>
                    <a:pt x="1920209" y="83326"/>
                  </a:lnTo>
                  <a:lnTo>
                    <a:pt x="2067917" y="55550"/>
                  </a:lnTo>
                  <a:lnTo>
                    <a:pt x="2215625" y="27775"/>
                  </a:lnTo>
                  <a:lnTo>
                    <a:pt x="2363334" y="55550"/>
                  </a:lnTo>
                  <a:lnTo>
                    <a:pt x="2511042" y="111101"/>
                  </a:lnTo>
                  <a:lnTo>
                    <a:pt x="2658751" y="166652"/>
                  </a:lnTo>
                  <a:lnTo>
                    <a:pt x="2806459" y="249978"/>
                  </a:lnTo>
                  <a:lnTo>
                    <a:pt x="2954167" y="277753"/>
                  </a:lnTo>
                  <a:lnTo>
                    <a:pt x="3101876" y="305528"/>
                  </a:lnTo>
                  <a:lnTo>
                    <a:pt x="3249584" y="222202"/>
                  </a:lnTo>
                  <a:lnTo>
                    <a:pt x="3397293" y="194427"/>
                  </a:lnTo>
                </a:path>
              </a:pathLst>
            </a:custGeom>
            <a:ln w="65043" cap="flat">
              <a:solidFill>
                <a:srgbClr val="000000">
                  <a:alpha val="100000"/>
                </a:srgbClr>
              </a:solidFill>
              <a:prstDash val="solid"/>
              <a:round/>
            </a:ln>
          </p:spPr>
          <p:txBody>
            <a:bodyPr/>
            <a:lstStyle/>
            <a:p/>
          </p:txBody>
        </p:sp>
        <p:sp>
          <p:nvSpPr>
            <p:cNvPr id="32" name="pl32"/>
            <p:cNvSpPr/>
            <p:nvPr/>
          </p:nvSpPr>
          <p:spPr>
            <a:xfrm>
              <a:off x="1120965" y="910117"/>
              <a:ext cx="3397293" cy="305528"/>
            </a:xfrm>
            <a:custGeom>
              <a:avLst/>
              <a:pathLst>
                <a:path w="3397293" h="305528">
                  <a:moveTo>
                    <a:pt x="0" y="27775"/>
                  </a:moveTo>
                  <a:lnTo>
                    <a:pt x="147708" y="55550"/>
                  </a:lnTo>
                  <a:lnTo>
                    <a:pt x="295416" y="55550"/>
                  </a:lnTo>
                  <a:lnTo>
                    <a:pt x="443125" y="27775"/>
                  </a:lnTo>
                  <a:lnTo>
                    <a:pt x="590833" y="27775"/>
                  </a:lnTo>
                  <a:lnTo>
                    <a:pt x="738541" y="0"/>
                  </a:lnTo>
                  <a:lnTo>
                    <a:pt x="886250" y="27775"/>
                  </a:lnTo>
                  <a:lnTo>
                    <a:pt x="1033958" y="55550"/>
                  </a:lnTo>
                  <a:lnTo>
                    <a:pt x="1181667" y="27775"/>
                  </a:lnTo>
                  <a:lnTo>
                    <a:pt x="1329375" y="27775"/>
                  </a:lnTo>
                  <a:lnTo>
                    <a:pt x="1477083" y="27775"/>
                  </a:lnTo>
                  <a:lnTo>
                    <a:pt x="1624792" y="27775"/>
                  </a:lnTo>
                  <a:lnTo>
                    <a:pt x="1772500" y="55550"/>
                  </a:lnTo>
                  <a:lnTo>
                    <a:pt x="1920209" y="83326"/>
                  </a:lnTo>
                  <a:lnTo>
                    <a:pt x="2067917" y="55550"/>
                  </a:lnTo>
                  <a:lnTo>
                    <a:pt x="2215625" y="27775"/>
                  </a:lnTo>
                  <a:lnTo>
                    <a:pt x="2363334" y="55550"/>
                  </a:lnTo>
                  <a:lnTo>
                    <a:pt x="2511042" y="111101"/>
                  </a:lnTo>
                  <a:lnTo>
                    <a:pt x="2658751" y="166652"/>
                  </a:lnTo>
                  <a:lnTo>
                    <a:pt x="2806459" y="249978"/>
                  </a:lnTo>
                  <a:lnTo>
                    <a:pt x="2954167" y="277753"/>
                  </a:lnTo>
                  <a:lnTo>
                    <a:pt x="3101876" y="305528"/>
                  </a:lnTo>
                  <a:lnTo>
                    <a:pt x="3249584" y="222202"/>
                  </a:lnTo>
                  <a:lnTo>
                    <a:pt x="3397293" y="194427"/>
                  </a:lnTo>
                </a:path>
              </a:pathLst>
            </a:custGeom>
            <a:ln w="40651" cap="flat">
              <a:solidFill>
                <a:srgbClr val="F26829">
                  <a:alpha val="100000"/>
                </a:srgbClr>
              </a:solidFill>
              <a:prstDash val="solid"/>
              <a:round/>
            </a:ln>
          </p:spPr>
          <p:txBody>
            <a:bodyPr/>
            <a:lstStyle/>
            <a:p/>
          </p:txBody>
        </p:sp>
        <p:sp>
          <p:nvSpPr>
            <p:cNvPr id="33" name="tx33"/>
            <p:cNvSpPr/>
            <p:nvPr/>
          </p:nvSpPr>
          <p:spPr>
            <a:xfrm>
              <a:off x="1060675" y="765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 name="tx34"/>
            <p:cNvSpPr/>
            <p:nvPr/>
          </p:nvSpPr>
          <p:spPr>
            <a:xfrm>
              <a:off x="1799217" y="7377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5" name="tx35"/>
            <p:cNvSpPr/>
            <p:nvPr/>
          </p:nvSpPr>
          <p:spPr>
            <a:xfrm>
              <a:off x="2537759" y="765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 name="tx36"/>
            <p:cNvSpPr/>
            <p:nvPr/>
          </p:nvSpPr>
          <p:spPr>
            <a:xfrm>
              <a:off x="3276301" y="7655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 name="tx37"/>
            <p:cNvSpPr/>
            <p:nvPr/>
          </p:nvSpPr>
          <p:spPr>
            <a:xfrm>
              <a:off x="3867135" y="9877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 name="tx38"/>
            <p:cNvSpPr/>
            <p:nvPr/>
          </p:nvSpPr>
          <p:spPr>
            <a:xfrm>
              <a:off x="4457968" y="9321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1837752"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54" name="pl54"/>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5" name="pl55"/>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71774" y="472419"/>
              <a:ext cx="229567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AMR, 2000-2023</a:t>
              </a:r>
            </a:p>
          </p:txBody>
        </p:sp>
        <p:sp>
          <p:nvSpPr>
            <p:cNvPr id="65" name="pl65"/>
            <p:cNvSpPr/>
            <p:nvPr/>
          </p:nvSpPr>
          <p:spPr>
            <a:xfrm>
              <a:off x="5267799" y="3418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50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18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267799" y="28843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816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477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816021"/>
              <a:ext cx="3397293" cy="1816079"/>
            </a:xfrm>
            <a:custGeom>
              <a:avLst/>
              <a:pathLst>
                <a:path w="3397293" h="1816079">
                  <a:moveTo>
                    <a:pt x="0" y="1816079"/>
                  </a:moveTo>
                  <a:lnTo>
                    <a:pt x="147708" y="1816079"/>
                  </a:lnTo>
                  <a:lnTo>
                    <a:pt x="295416" y="1602423"/>
                  </a:lnTo>
                  <a:lnTo>
                    <a:pt x="443125" y="1388767"/>
                  </a:lnTo>
                  <a:lnTo>
                    <a:pt x="590833" y="1175110"/>
                  </a:lnTo>
                  <a:lnTo>
                    <a:pt x="738541" y="1068282"/>
                  </a:lnTo>
                  <a:lnTo>
                    <a:pt x="886250" y="747797"/>
                  </a:lnTo>
                  <a:lnTo>
                    <a:pt x="1033958" y="640969"/>
                  </a:lnTo>
                  <a:lnTo>
                    <a:pt x="1181667" y="320484"/>
                  </a:lnTo>
                  <a:lnTo>
                    <a:pt x="1329375" y="106828"/>
                  </a:lnTo>
                  <a:lnTo>
                    <a:pt x="1477083" y="320484"/>
                  </a:lnTo>
                  <a:lnTo>
                    <a:pt x="1624792" y="320484"/>
                  </a:lnTo>
                  <a:lnTo>
                    <a:pt x="1772500" y="534141"/>
                  </a:lnTo>
                  <a:lnTo>
                    <a:pt x="1920209" y="640969"/>
                  </a:lnTo>
                  <a:lnTo>
                    <a:pt x="2067917" y="534141"/>
                  </a:lnTo>
                  <a:lnTo>
                    <a:pt x="2215625" y="427312"/>
                  </a:lnTo>
                  <a:lnTo>
                    <a:pt x="2363334" y="213656"/>
                  </a:lnTo>
                  <a:lnTo>
                    <a:pt x="2511042" y="213656"/>
                  </a:lnTo>
                  <a:lnTo>
                    <a:pt x="2658751" y="106828"/>
                  </a:lnTo>
                  <a:lnTo>
                    <a:pt x="2806459" y="0"/>
                  </a:lnTo>
                  <a:lnTo>
                    <a:pt x="2954167" y="106828"/>
                  </a:lnTo>
                  <a:lnTo>
                    <a:pt x="3101876" y="213656"/>
                  </a:lnTo>
                  <a:lnTo>
                    <a:pt x="3249584" y="213656"/>
                  </a:lnTo>
                  <a:lnTo>
                    <a:pt x="3397293" y="0"/>
                  </a:lnTo>
                </a:path>
              </a:pathLst>
            </a:custGeom>
            <a:ln w="27101" cap="flat">
              <a:solidFill>
                <a:srgbClr val="F4A81D">
                  <a:alpha val="69803"/>
                </a:srgbClr>
              </a:solidFill>
              <a:prstDash val="solid"/>
              <a:round/>
            </a:ln>
          </p:spPr>
          <p:txBody>
            <a:bodyPr/>
            <a:lstStyle/>
            <a:p/>
          </p:txBody>
        </p:sp>
        <p:sp>
          <p:nvSpPr>
            <p:cNvPr id="83" name="pl83"/>
            <p:cNvSpPr/>
            <p:nvPr/>
          </p:nvSpPr>
          <p:spPr>
            <a:xfrm>
              <a:off x="5437664" y="854567"/>
              <a:ext cx="3397293" cy="1175110"/>
            </a:xfrm>
            <a:custGeom>
              <a:avLst/>
              <a:pathLst>
                <a:path w="3397293" h="1175110">
                  <a:moveTo>
                    <a:pt x="0" y="106828"/>
                  </a:moveTo>
                  <a:lnTo>
                    <a:pt x="147708" y="213656"/>
                  </a:lnTo>
                  <a:lnTo>
                    <a:pt x="295416" y="213656"/>
                  </a:lnTo>
                  <a:lnTo>
                    <a:pt x="443125" y="106828"/>
                  </a:lnTo>
                  <a:lnTo>
                    <a:pt x="590833" y="106828"/>
                  </a:lnTo>
                  <a:lnTo>
                    <a:pt x="738541" y="0"/>
                  </a:lnTo>
                  <a:lnTo>
                    <a:pt x="886250" y="106828"/>
                  </a:lnTo>
                  <a:lnTo>
                    <a:pt x="1033958" y="213656"/>
                  </a:lnTo>
                  <a:lnTo>
                    <a:pt x="1181667" y="106828"/>
                  </a:lnTo>
                  <a:lnTo>
                    <a:pt x="1329375" y="106828"/>
                  </a:lnTo>
                  <a:lnTo>
                    <a:pt x="1477083" y="106828"/>
                  </a:lnTo>
                  <a:lnTo>
                    <a:pt x="1624792" y="106828"/>
                  </a:lnTo>
                  <a:lnTo>
                    <a:pt x="1772500" y="213656"/>
                  </a:lnTo>
                  <a:lnTo>
                    <a:pt x="1920209" y="320484"/>
                  </a:lnTo>
                  <a:lnTo>
                    <a:pt x="2067917" y="213656"/>
                  </a:lnTo>
                  <a:lnTo>
                    <a:pt x="2215625" y="106828"/>
                  </a:lnTo>
                  <a:lnTo>
                    <a:pt x="2363334" y="213656"/>
                  </a:lnTo>
                  <a:lnTo>
                    <a:pt x="2511042" y="427312"/>
                  </a:lnTo>
                  <a:lnTo>
                    <a:pt x="2658751" y="640969"/>
                  </a:lnTo>
                  <a:lnTo>
                    <a:pt x="2806459" y="961454"/>
                  </a:lnTo>
                  <a:lnTo>
                    <a:pt x="2954167" y="1068282"/>
                  </a:lnTo>
                  <a:lnTo>
                    <a:pt x="3101876" y="1175110"/>
                  </a:lnTo>
                  <a:lnTo>
                    <a:pt x="3249584" y="854625"/>
                  </a:lnTo>
                  <a:lnTo>
                    <a:pt x="3397293" y="747797"/>
                  </a:lnTo>
                </a:path>
              </a:pathLst>
            </a:custGeom>
            <a:ln w="27101" cap="flat">
              <a:solidFill>
                <a:srgbClr val="F26829">
                  <a:alpha val="69803"/>
                </a:srgbClr>
              </a:solidFill>
              <a:prstDash val="solid"/>
              <a:round/>
            </a:ln>
          </p:spPr>
          <p:txBody>
            <a:bodyPr/>
            <a:lstStyle/>
            <a:p/>
          </p:txBody>
        </p:sp>
        <p:sp>
          <p:nvSpPr>
            <p:cNvPr id="84" name="pl84"/>
            <p:cNvSpPr/>
            <p:nvPr/>
          </p:nvSpPr>
          <p:spPr>
            <a:xfrm>
              <a:off x="5437664" y="1816021"/>
              <a:ext cx="3397293" cy="854625"/>
            </a:xfrm>
            <a:custGeom>
              <a:avLst/>
              <a:pathLst>
                <a:path w="3397293" h="854625">
                  <a:moveTo>
                    <a:pt x="0" y="854625"/>
                  </a:moveTo>
                  <a:lnTo>
                    <a:pt x="147708" y="640969"/>
                  </a:lnTo>
                  <a:lnTo>
                    <a:pt x="295416" y="747797"/>
                  </a:lnTo>
                  <a:lnTo>
                    <a:pt x="443125" y="534141"/>
                  </a:lnTo>
                  <a:lnTo>
                    <a:pt x="590833" y="427312"/>
                  </a:lnTo>
                  <a:lnTo>
                    <a:pt x="738541" y="427312"/>
                  </a:lnTo>
                  <a:lnTo>
                    <a:pt x="886250" y="534141"/>
                  </a:lnTo>
                  <a:lnTo>
                    <a:pt x="1033958" y="534141"/>
                  </a:lnTo>
                  <a:lnTo>
                    <a:pt x="1181667" y="534141"/>
                  </a:lnTo>
                  <a:lnTo>
                    <a:pt x="1329375" y="640969"/>
                  </a:lnTo>
                  <a:lnTo>
                    <a:pt x="1477083" y="534141"/>
                  </a:lnTo>
                  <a:lnTo>
                    <a:pt x="1624792" y="213656"/>
                  </a:lnTo>
                  <a:lnTo>
                    <a:pt x="1772500" y="213656"/>
                  </a:lnTo>
                  <a:lnTo>
                    <a:pt x="1920209" y="320484"/>
                  </a:lnTo>
                  <a:lnTo>
                    <a:pt x="2067917" y="213656"/>
                  </a:lnTo>
                  <a:lnTo>
                    <a:pt x="2215625" y="213656"/>
                  </a:lnTo>
                  <a:lnTo>
                    <a:pt x="2363334" y="320484"/>
                  </a:lnTo>
                  <a:lnTo>
                    <a:pt x="2511042" y="213656"/>
                  </a:lnTo>
                  <a:lnTo>
                    <a:pt x="2658751" y="0"/>
                  </a:lnTo>
                  <a:lnTo>
                    <a:pt x="2806459" y="0"/>
                  </a:lnTo>
                  <a:lnTo>
                    <a:pt x="2954167" y="213656"/>
                  </a:lnTo>
                  <a:lnTo>
                    <a:pt x="3101876" y="106828"/>
                  </a:lnTo>
                  <a:lnTo>
                    <a:pt x="3249584" y="106828"/>
                  </a:lnTo>
                  <a:lnTo>
                    <a:pt x="3397293" y="320484"/>
                  </a:lnTo>
                </a:path>
              </a:pathLst>
            </a:custGeom>
            <a:ln w="27101" cap="flat">
              <a:solidFill>
                <a:srgbClr val="BD53BD">
                  <a:alpha val="69803"/>
                </a:srgbClr>
              </a:solidFill>
              <a:prstDash val="solid"/>
              <a:round/>
            </a:ln>
          </p:spPr>
          <p:txBody>
            <a:bodyPr/>
            <a:lstStyle/>
            <a:p/>
          </p:txBody>
        </p:sp>
        <p:sp>
          <p:nvSpPr>
            <p:cNvPr id="85" name="pl85"/>
            <p:cNvSpPr/>
            <p:nvPr/>
          </p:nvSpPr>
          <p:spPr>
            <a:xfrm>
              <a:off x="5437664" y="1816021"/>
              <a:ext cx="3397293" cy="427312"/>
            </a:xfrm>
            <a:custGeom>
              <a:avLst/>
              <a:pathLst>
                <a:path w="3397293" h="427312">
                  <a:moveTo>
                    <a:pt x="0" y="106828"/>
                  </a:moveTo>
                  <a:lnTo>
                    <a:pt x="147708" y="106828"/>
                  </a:lnTo>
                  <a:lnTo>
                    <a:pt x="295416" y="320484"/>
                  </a:lnTo>
                  <a:lnTo>
                    <a:pt x="443125" y="427312"/>
                  </a:lnTo>
                  <a:lnTo>
                    <a:pt x="590833" y="213656"/>
                  </a:lnTo>
                  <a:lnTo>
                    <a:pt x="738541" y="106828"/>
                  </a:lnTo>
                  <a:lnTo>
                    <a:pt x="886250" y="106828"/>
                  </a:lnTo>
                  <a:lnTo>
                    <a:pt x="1033958" y="0"/>
                  </a:lnTo>
                  <a:lnTo>
                    <a:pt x="1181667" y="106828"/>
                  </a:lnTo>
                  <a:lnTo>
                    <a:pt x="1329375" y="106828"/>
                  </a:lnTo>
                  <a:lnTo>
                    <a:pt x="1477083" y="213656"/>
                  </a:lnTo>
                  <a:lnTo>
                    <a:pt x="1624792" y="213656"/>
                  </a:lnTo>
                  <a:lnTo>
                    <a:pt x="1772500" y="106828"/>
                  </a:lnTo>
                  <a:lnTo>
                    <a:pt x="1920209" y="106828"/>
                  </a:lnTo>
                  <a:lnTo>
                    <a:pt x="2067917" y="213656"/>
                  </a:lnTo>
                  <a:lnTo>
                    <a:pt x="2215625" y="213656"/>
                  </a:lnTo>
                  <a:lnTo>
                    <a:pt x="2363334" y="213656"/>
                  </a:lnTo>
                  <a:lnTo>
                    <a:pt x="2511042" y="106828"/>
                  </a:lnTo>
                  <a:lnTo>
                    <a:pt x="2658751" y="106828"/>
                  </a:lnTo>
                  <a:lnTo>
                    <a:pt x="2806459" y="0"/>
                  </a:lnTo>
                  <a:lnTo>
                    <a:pt x="2954167" y="106828"/>
                  </a:lnTo>
                  <a:lnTo>
                    <a:pt x="3101876" y="106828"/>
                  </a:lnTo>
                  <a:lnTo>
                    <a:pt x="3249584" y="106828"/>
                  </a:lnTo>
                  <a:lnTo>
                    <a:pt x="3397293" y="106828"/>
                  </a:lnTo>
                </a:path>
              </a:pathLst>
            </a:custGeom>
            <a:ln w="27101" cap="flat">
              <a:solidFill>
                <a:srgbClr val="6363C0">
                  <a:alpha val="69803"/>
                </a:srgbClr>
              </a:solidFill>
              <a:prstDash val="solid"/>
              <a:round/>
            </a:ln>
          </p:spPr>
          <p:txBody>
            <a:bodyPr/>
            <a:lstStyle/>
            <a:p/>
          </p:txBody>
        </p:sp>
        <p:sp>
          <p:nvSpPr>
            <p:cNvPr id="86" name="pl86"/>
            <p:cNvSpPr/>
            <p:nvPr/>
          </p:nvSpPr>
          <p:spPr>
            <a:xfrm>
              <a:off x="5437664" y="1816021"/>
              <a:ext cx="3397293" cy="1709251"/>
            </a:xfrm>
            <a:custGeom>
              <a:avLst/>
              <a:pathLst>
                <a:path w="3397293" h="1709251">
                  <a:moveTo>
                    <a:pt x="0" y="1709251"/>
                  </a:moveTo>
                  <a:lnTo>
                    <a:pt x="147708" y="1602423"/>
                  </a:lnTo>
                  <a:lnTo>
                    <a:pt x="295416" y="1602423"/>
                  </a:lnTo>
                  <a:lnTo>
                    <a:pt x="443125" y="1602423"/>
                  </a:lnTo>
                  <a:lnTo>
                    <a:pt x="590833" y="1388767"/>
                  </a:lnTo>
                  <a:lnTo>
                    <a:pt x="738541" y="1068282"/>
                  </a:lnTo>
                  <a:lnTo>
                    <a:pt x="886250" y="1068282"/>
                  </a:lnTo>
                  <a:lnTo>
                    <a:pt x="1033958" y="1068282"/>
                  </a:lnTo>
                  <a:lnTo>
                    <a:pt x="1181667" y="1068282"/>
                  </a:lnTo>
                  <a:lnTo>
                    <a:pt x="1329375" y="747797"/>
                  </a:lnTo>
                  <a:lnTo>
                    <a:pt x="1477083" y="640969"/>
                  </a:lnTo>
                  <a:lnTo>
                    <a:pt x="1624792" y="427312"/>
                  </a:lnTo>
                  <a:lnTo>
                    <a:pt x="1772500" y="427312"/>
                  </a:lnTo>
                  <a:lnTo>
                    <a:pt x="1920209" y="213656"/>
                  </a:lnTo>
                  <a:lnTo>
                    <a:pt x="2067917" y="213656"/>
                  </a:lnTo>
                  <a:lnTo>
                    <a:pt x="2215625" y="320484"/>
                  </a:lnTo>
                  <a:lnTo>
                    <a:pt x="2363334" y="213656"/>
                  </a:lnTo>
                  <a:lnTo>
                    <a:pt x="2511042" y="106828"/>
                  </a:lnTo>
                  <a:lnTo>
                    <a:pt x="2658751" y="106828"/>
                  </a:lnTo>
                  <a:lnTo>
                    <a:pt x="2806459" y="0"/>
                  </a:lnTo>
                  <a:lnTo>
                    <a:pt x="2954167" y="640969"/>
                  </a:lnTo>
                  <a:lnTo>
                    <a:pt x="3101876" y="854625"/>
                  </a:lnTo>
                  <a:lnTo>
                    <a:pt x="3249584" y="0"/>
                  </a:lnTo>
                  <a:lnTo>
                    <a:pt x="3397293" y="213656"/>
                  </a:lnTo>
                </a:path>
              </a:pathLst>
            </a:custGeom>
            <a:ln w="27101" cap="flat">
              <a:solidFill>
                <a:srgbClr val="008DC9">
                  <a:alpha val="69803"/>
                </a:srgbClr>
              </a:solidFill>
              <a:prstDash val="solid"/>
              <a:round/>
            </a:ln>
          </p:spPr>
          <p:txBody>
            <a:bodyPr/>
            <a:lstStyle/>
            <a:p/>
          </p:txBody>
        </p:sp>
        <p:sp>
          <p:nvSpPr>
            <p:cNvPr id="87" name="pl87"/>
            <p:cNvSpPr/>
            <p:nvPr/>
          </p:nvSpPr>
          <p:spPr>
            <a:xfrm>
              <a:off x="5437664" y="1709193"/>
              <a:ext cx="3397293" cy="534141"/>
            </a:xfrm>
            <a:custGeom>
              <a:avLst/>
              <a:pathLst>
                <a:path w="3397293" h="534141">
                  <a:moveTo>
                    <a:pt x="0" y="427312"/>
                  </a:moveTo>
                  <a:lnTo>
                    <a:pt x="147708" y="427312"/>
                  </a:lnTo>
                  <a:lnTo>
                    <a:pt x="295416" y="534141"/>
                  </a:lnTo>
                  <a:lnTo>
                    <a:pt x="443125" y="427312"/>
                  </a:lnTo>
                  <a:lnTo>
                    <a:pt x="590833" y="320484"/>
                  </a:lnTo>
                  <a:lnTo>
                    <a:pt x="738541" y="320484"/>
                  </a:lnTo>
                  <a:lnTo>
                    <a:pt x="886250" y="106828"/>
                  </a:lnTo>
                  <a:lnTo>
                    <a:pt x="1033958" y="106828"/>
                  </a:lnTo>
                  <a:lnTo>
                    <a:pt x="1181667" y="106828"/>
                  </a:lnTo>
                  <a:lnTo>
                    <a:pt x="1329375" y="0"/>
                  </a:lnTo>
                  <a:lnTo>
                    <a:pt x="1477083" y="106828"/>
                  </a:lnTo>
                  <a:lnTo>
                    <a:pt x="1624792" y="0"/>
                  </a:lnTo>
                  <a:lnTo>
                    <a:pt x="1772500" y="0"/>
                  </a:lnTo>
                  <a:lnTo>
                    <a:pt x="1920209" y="106828"/>
                  </a:lnTo>
                  <a:lnTo>
                    <a:pt x="2067917" y="106828"/>
                  </a:lnTo>
                  <a:lnTo>
                    <a:pt x="2215625" y="106828"/>
                  </a:lnTo>
                  <a:lnTo>
                    <a:pt x="2363334" y="106828"/>
                  </a:lnTo>
                  <a:lnTo>
                    <a:pt x="2511042" y="106828"/>
                  </a:lnTo>
                  <a:lnTo>
                    <a:pt x="2658751" y="213656"/>
                  </a:lnTo>
                  <a:lnTo>
                    <a:pt x="2806459" y="106828"/>
                  </a:lnTo>
                  <a:lnTo>
                    <a:pt x="2954167" y="213656"/>
                  </a:lnTo>
                  <a:lnTo>
                    <a:pt x="3101876" y="427312"/>
                  </a:lnTo>
                  <a:lnTo>
                    <a:pt x="3249584" y="213656"/>
                  </a:lnTo>
                  <a:lnTo>
                    <a:pt x="3397293" y="427312"/>
                  </a:lnTo>
                </a:path>
              </a:pathLst>
            </a:custGeom>
            <a:ln w="27101" cap="flat">
              <a:solidFill>
                <a:srgbClr val="40BF73">
                  <a:alpha val="69803"/>
                </a:srgbClr>
              </a:solidFill>
              <a:prstDash val="solid"/>
              <a:round/>
            </a:ln>
          </p:spPr>
          <p:txBody>
            <a:bodyPr/>
            <a:lstStyle/>
            <a:p/>
          </p:txBody>
        </p:sp>
        <p:sp>
          <p:nvSpPr>
            <p:cNvPr id="88" name="pl88"/>
            <p:cNvSpPr/>
            <p:nvPr/>
          </p:nvSpPr>
          <p:spPr>
            <a:xfrm>
              <a:off x="5437664" y="1816021"/>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9" name="pl89"/>
            <p:cNvSpPr/>
            <p:nvPr/>
          </p:nvSpPr>
          <p:spPr>
            <a:xfrm>
              <a:off x="5437664" y="854567"/>
              <a:ext cx="3397293" cy="1175110"/>
            </a:xfrm>
            <a:custGeom>
              <a:avLst/>
              <a:pathLst>
                <a:path w="3397293" h="1175110">
                  <a:moveTo>
                    <a:pt x="0" y="106828"/>
                  </a:moveTo>
                  <a:lnTo>
                    <a:pt x="147708" y="213656"/>
                  </a:lnTo>
                  <a:lnTo>
                    <a:pt x="295416" y="213656"/>
                  </a:lnTo>
                  <a:lnTo>
                    <a:pt x="443125" y="106828"/>
                  </a:lnTo>
                  <a:lnTo>
                    <a:pt x="590833" y="106828"/>
                  </a:lnTo>
                  <a:lnTo>
                    <a:pt x="738541" y="0"/>
                  </a:lnTo>
                  <a:lnTo>
                    <a:pt x="886250" y="106828"/>
                  </a:lnTo>
                  <a:lnTo>
                    <a:pt x="1033958" y="213656"/>
                  </a:lnTo>
                  <a:lnTo>
                    <a:pt x="1181667" y="106828"/>
                  </a:lnTo>
                  <a:lnTo>
                    <a:pt x="1329375" y="106828"/>
                  </a:lnTo>
                  <a:lnTo>
                    <a:pt x="1477083" y="106828"/>
                  </a:lnTo>
                  <a:lnTo>
                    <a:pt x="1624792" y="106828"/>
                  </a:lnTo>
                  <a:lnTo>
                    <a:pt x="1772500" y="213656"/>
                  </a:lnTo>
                  <a:lnTo>
                    <a:pt x="1920209" y="320484"/>
                  </a:lnTo>
                  <a:lnTo>
                    <a:pt x="2067917" y="213656"/>
                  </a:lnTo>
                  <a:lnTo>
                    <a:pt x="2215625" y="106828"/>
                  </a:lnTo>
                  <a:lnTo>
                    <a:pt x="2363334" y="213656"/>
                  </a:lnTo>
                  <a:lnTo>
                    <a:pt x="2511042" y="427312"/>
                  </a:lnTo>
                  <a:lnTo>
                    <a:pt x="2658751" y="640969"/>
                  </a:lnTo>
                  <a:lnTo>
                    <a:pt x="2806459" y="961454"/>
                  </a:lnTo>
                  <a:lnTo>
                    <a:pt x="2954167" y="1068282"/>
                  </a:lnTo>
                  <a:lnTo>
                    <a:pt x="3101876" y="1175110"/>
                  </a:lnTo>
                  <a:lnTo>
                    <a:pt x="3249584" y="854625"/>
                  </a:lnTo>
                  <a:lnTo>
                    <a:pt x="3397293" y="747797"/>
                  </a:lnTo>
                </a:path>
              </a:pathLst>
            </a:custGeom>
            <a:ln w="65043" cap="flat">
              <a:solidFill>
                <a:srgbClr val="000000">
                  <a:alpha val="100000"/>
                </a:srgbClr>
              </a:solidFill>
              <a:prstDash val="solid"/>
              <a:round/>
            </a:ln>
          </p:spPr>
          <p:txBody>
            <a:bodyPr/>
            <a:lstStyle/>
            <a:p/>
          </p:txBody>
        </p:sp>
        <p:sp>
          <p:nvSpPr>
            <p:cNvPr id="90" name="pl90"/>
            <p:cNvSpPr/>
            <p:nvPr/>
          </p:nvSpPr>
          <p:spPr>
            <a:xfrm>
              <a:off x="5437664" y="854567"/>
              <a:ext cx="3397293" cy="1175110"/>
            </a:xfrm>
            <a:custGeom>
              <a:avLst/>
              <a:pathLst>
                <a:path w="3397293" h="1175110">
                  <a:moveTo>
                    <a:pt x="0" y="106828"/>
                  </a:moveTo>
                  <a:lnTo>
                    <a:pt x="147708" y="213656"/>
                  </a:lnTo>
                  <a:lnTo>
                    <a:pt x="295416" y="213656"/>
                  </a:lnTo>
                  <a:lnTo>
                    <a:pt x="443125" y="106828"/>
                  </a:lnTo>
                  <a:lnTo>
                    <a:pt x="590833" y="106828"/>
                  </a:lnTo>
                  <a:lnTo>
                    <a:pt x="738541" y="0"/>
                  </a:lnTo>
                  <a:lnTo>
                    <a:pt x="886250" y="106828"/>
                  </a:lnTo>
                  <a:lnTo>
                    <a:pt x="1033958" y="213656"/>
                  </a:lnTo>
                  <a:lnTo>
                    <a:pt x="1181667" y="106828"/>
                  </a:lnTo>
                  <a:lnTo>
                    <a:pt x="1329375" y="106828"/>
                  </a:lnTo>
                  <a:lnTo>
                    <a:pt x="1477083" y="106828"/>
                  </a:lnTo>
                  <a:lnTo>
                    <a:pt x="1624792" y="106828"/>
                  </a:lnTo>
                  <a:lnTo>
                    <a:pt x="1772500" y="213656"/>
                  </a:lnTo>
                  <a:lnTo>
                    <a:pt x="1920209" y="320484"/>
                  </a:lnTo>
                  <a:lnTo>
                    <a:pt x="2067917" y="213656"/>
                  </a:lnTo>
                  <a:lnTo>
                    <a:pt x="2215625" y="106828"/>
                  </a:lnTo>
                  <a:lnTo>
                    <a:pt x="2363334" y="213656"/>
                  </a:lnTo>
                  <a:lnTo>
                    <a:pt x="2511042" y="427312"/>
                  </a:lnTo>
                  <a:lnTo>
                    <a:pt x="2658751" y="640969"/>
                  </a:lnTo>
                  <a:lnTo>
                    <a:pt x="2806459" y="961454"/>
                  </a:lnTo>
                  <a:lnTo>
                    <a:pt x="2954167" y="1068282"/>
                  </a:lnTo>
                  <a:lnTo>
                    <a:pt x="3101876" y="1175110"/>
                  </a:lnTo>
                  <a:lnTo>
                    <a:pt x="3249584" y="854625"/>
                  </a:lnTo>
                  <a:lnTo>
                    <a:pt x="3397293" y="747797"/>
                  </a:lnTo>
                </a:path>
              </a:pathLst>
            </a:custGeom>
            <a:ln w="40651" cap="flat">
              <a:solidFill>
                <a:srgbClr val="F26829">
                  <a:alpha val="100000"/>
                </a:srgbClr>
              </a:solidFill>
              <a:prstDash val="solid"/>
              <a:round/>
            </a:ln>
          </p:spPr>
          <p:txBody>
            <a:bodyPr/>
            <a:lstStyle/>
            <a:p/>
          </p:txBody>
        </p:sp>
        <p:sp>
          <p:nvSpPr>
            <p:cNvPr id="91" name="tx91"/>
            <p:cNvSpPr/>
            <p:nvPr/>
          </p:nvSpPr>
          <p:spPr>
            <a:xfrm>
              <a:off x="5407519" y="781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2" name="tx92"/>
            <p:cNvSpPr/>
            <p:nvPr/>
          </p:nvSpPr>
          <p:spPr>
            <a:xfrm>
              <a:off x="6146061" y="67444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3" name="tx93"/>
            <p:cNvSpPr/>
            <p:nvPr/>
          </p:nvSpPr>
          <p:spPr>
            <a:xfrm>
              <a:off x="6884603" y="781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4" name="tx94"/>
            <p:cNvSpPr/>
            <p:nvPr/>
          </p:nvSpPr>
          <p:spPr>
            <a:xfrm>
              <a:off x="7623145" y="7812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5" name="tx95"/>
            <p:cNvSpPr/>
            <p:nvPr/>
          </p:nvSpPr>
          <p:spPr>
            <a:xfrm>
              <a:off x="8213978" y="1635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8804812" y="14235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5003259" y="28321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8" name="tx98"/>
            <p:cNvSpPr/>
            <p:nvPr/>
          </p:nvSpPr>
          <p:spPr>
            <a:xfrm>
              <a:off x="5127474" y="17639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49780" y="6956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7" name="pl107"/>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8" name="pl108"/>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9" name="pl109"/>
            <p:cNvSpPr/>
            <p:nvPr/>
          </p:nvSpPr>
          <p:spPr>
            <a:xfrm>
              <a:off x="6154451"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110" name="pl110"/>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1" name="pl111"/>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2" name="pl112"/>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3" name="pl113"/>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4" name="tx114"/>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5" name="tx115"/>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6" name="tx116"/>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17" name="tx117"/>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18" name="tx118"/>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19" name="tx119"/>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0" name="tx120"/>
            <p:cNvSpPr/>
            <p:nvPr/>
          </p:nvSpPr>
          <p:spPr>
            <a:xfrm>
              <a:off x="5403988" y="471005"/>
              <a:ext cx="3464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AMR</a:t>
              </a:r>
            </a:p>
          </p:txBody>
        </p:sp>
        <p:sp>
          <p:nvSpPr>
            <p:cNvPr id="121" name="pl121"/>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2" name="pl122"/>
            <p:cNvSpPr/>
            <p:nvPr/>
          </p:nvSpPr>
          <p:spPr>
            <a:xfrm>
              <a:off x="253743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97796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1848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75770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19822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93155"/>
              <a:ext cx="7321564" cy="194233"/>
            </a:xfrm>
            <a:prstGeom prst="rect">
              <a:avLst/>
            </a:prstGeom>
            <a:solidFill>
              <a:srgbClr val="F26829">
                <a:alpha val="80000"/>
              </a:srgbClr>
            </a:solidFill>
          </p:spPr>
          <p:txBody>
            <a:bodyPr/>
            <a:lstStyle/>
            <a:p/>
          </p:txBody>
        </p:sp>
        <p:sp>
          <p:nvSpPr>
            <p:cNvPr id="132" name="rc132"/>
            <p:cNvSpPr/>
            <p:nvPr/>
          </p:nvSpPr>
          <p:spPr>
            <a:xfrm>
              <a:off x="1317178" y="5482382"/>
              <a:ext cx="5369147" cy="194233"/>
            </a:xfrm>
            <a:prstGeom prst="rect">
              <a:avLst/>
            </a:prstGeom>
            <a:solidFill>
              <a:srgbClr val="F26829">
                <a:alpha val="80000"/>
              </a:srgbClr>
            </a:solidFill>
          </p:spPr>
          <p:txBody>
            <a:bodyPr/>
            <a:lstStyle/>
            <a:p/>
          </p:txBody>
        </p:sp>
        <p:sp>
          <p:nvSpPr>
            <p:cNvPr id="133" name="tx133"/>
            <p:cNvSpPr/>
            <p:nvPr/>
          </p:nvSpPr>
          <p:spPr>
            <a:xfrm>
              <a:off x="8714092"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34" name="tx134"/>
            <p:cNvSpPr/>
            <p:nvPr/>
          </p:nvSpPr>
          <p:spPr>
            <a:xfrm>
              <a:off x="6761675"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35" name="tx135"/>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38" name="tx138"/>
            <p:cNvSpPr/>
            <p:nvPr/>
          </p:nvSpPr>
          <p:spPr>
            <a:xfrm>
              <a:off x="356349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39" name="tx139"/>
            <p:cNvSpPr/>
            <p:nvPr/>
          </p:nvSpPr>
          <p:spPr>
            <a:xfrm>
              <a:off x="600401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0" name="tx140"/>
            <p:cNvSpPr/>
            <p:nvPr/>
          </p:nvSpPr>
          <p:spPr>
            <a:xfrm>
              <a:off x="844454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1" name="tx141"/>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2" name="tx142"/>
            <p:cNvSpPr/>
            <p:nvPr/>
          </p:nvSpPr>
          <p:spPr>
            <a:xfrm>
              <a:off x="951100" y="5222938"/>
              <a:ext cx="353258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AMR, 2019 and 2023</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AMR ranked number 4 out of 6 WHO regions, with DTP1 coverage of 91%.
DTP1 coverage (91%) was 2 percentage points higher than in 2019 (89%).
This equates to 1,145,000 zero-dose children in 2023 compared to 1,495,000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2035019"/>
              <a:ext cx="3432608" cy="138876"/>
            </a:xfrm>
            <a:custGeom>
              <a:avLst/>
              <a:pathLst>
                <a:path w="3432608" h="138876">
                  <a:moveTo>
                    <a:pt x="0" y="69438"/>
                  </a:moveTo>
                  <a:lnTo>
                    <a:pt x="686521" y="0"/>
                  </a:lnTo>
                  <a:lnTo>
                    <a:pt x="1373043" y="69438"/>
                  </a:lnTo>
                  <a:lnTo>
                    <a:pt x="2059565" y="138876"/>
                  </a:lnTo>
                  <a:lnTo>
                    <a:pt x="2746087" y="138876"/>
                  </a:lnTo>
                  <a:lnTo>
                    <a:pt x="3432608" y="0"/>
                  </a:lnTo>
                </a:path>
              </a:pathLst>
            </a:custGeom>
            <a:ln w="27101" cap="flat">
              <a:solidFill>
                <a:srgbClr val="F4A81D">
                  <a:alpha val="69803"/>
                </a:srgbClr>
              </a:solidFill>
              <a:prstDash val="solid"/>
              <a:round/>
            </a:ln>
          </p:spPr>
          <p:txBody>
            <a:bodyPr/>
            <a:lstStyle/>
            <a:p/>
          </p:txBody>
        </p:sp>
        <p:sp>
          <p:nvSpPr>
            <p:cNvPr id="26" name="pl26"/>
            <p:cNvSpPr/>
            <p:nvPr/>
          </p:nvSpPr>
          <p:spPr>
            <a:xfrm>
              <a:off x="1122730" y="1410074"/>
              <a:ext cx="3432608" cy="347191"/>
            </a:xfrm>
            <a:custGeom>
              <a:avLst/>
              <a:pathLst>
                <a:path w="3432608" h="347191">
                  <a:moveTo>
                    <a:pt x="0" y="0"/>
                  </a:moveTo>
                  <a:lnTo>
                    <a:pt x="686521" y="208315"/>
                  </a:lnTo>
                  <a:lnTo>
                    <a:pt x="1373043" y="277753"/>
                  </a:lnTo>
                  <a:lnTo>
                    <a:pt x="2059565" y="347191"/>
                  </a:lnTo>
                  <a:lnTo>
                    <a:pt x="2746087" y="138876"/>
                  </a:lnTo>
                  <a:lnTo>
                    <a:pt x="3432608" y="69438"/>
                  </a:lnTo>
                </a:path>
              </a:pathLst>
            </a:custGeom>
            <a:ln w="27101" cap="flat">
              <a:solidFill>
                <a:srgbClr val="F26829">
                  <a:alpha val="69803"/>
                </a:srgbClr>
              </a:solidFill>
              <a:prstDash val="solid"/>
              <a:round/>
            </a:ln>
          </p:spPr>
          <p:txBody>
            <a:bodyPr/>
            <a:lstStyle/>
            <a:p/>
          </p:txBody>
        </p:sp>
        <p:sp>
          <p:nvSpPr>
            <p:cNvPr id="27" name="pl27"/>
            <p:cNvSpPr/>
            <p:nvPr/>
          </p:nvSpPr>
          <p:spPr>
            <a:xfrm>
              <a:off x="1122730" y="1687827"/>
              <a:ext cx="3432608" cy="208315"/>
            </a:xfrm>
            <a:custGeom>
              <a:avLst/>
              <a:pathLst>
                <a:path w="3432608" h="208315">
                  <a:moveTo>
                    <a:pt x="0" y="0"/>
                  </a:moveTo>
                  <a:lnTo>
                    <a:pt x="686521" y="0"/>
                  </a:lnTo>
                  <a:lnTo>
                    <a:pt x="1373043" y="138876"/>
                  </a:lnTo>
                  <a:lnTo>
                    <a:pt x="2059565" y="69438"/>
                  </a:lnTo>
                  <a:lnTo>
                    <a:pt x="2746087" y="69438"/>
                  </a:lnTo>
                  <a:lnTo>
                    <a:pt x="3432608" y="208315"/>
                  </a:lnTo>
                </a:path>
              </a:pathLst>
            </a:custGeom>
            <a:ln w="27101" cap="flat">
              <a:solidFill>
                <a:srgbClr val="BD53BD">
                  <a:alpha val="69803"/>
                </a:srgbClr>
              </a:solidFill>
              <a:prstDash val="solid"/>
              <a:round/>
            </a:ln>
          </p:spPr>
          <p:txBody>
            <a:bodyPr/>
            <a:lstStyle/>
            <a:p/>
          </p:txBody>
        </p:sp>
        <p:sp>
          <p:nvSpPr>
            <p:cNvPr id="28" name="pl28"/>
            <p:cNvSpPr/>
            <p:nvPr/>
          </p:nvSpPr>
          <p:spPr>
            <a:xfrm>
              <a:off x="1122730" y="993444"/>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6363C0">
                  <a:alpha val="69803"/>
                </a:srgbClr>
              </a:solidFill>
              <a:prstDash val="solid"/>
              <a:round/>
            </a:ln>
          </p:spPr>
          <p:txBody>
            <a:bodyPr/>
            <a:lstStyle/>
            <a:p/>
          </p:txBody>
        </p:sp>
        <p:sp>
          <p:nvSpPr>
            <p:cNvPr id="29" name="pl29"/>
            <p:cNvSpPr/>
            <p:nvPr/>
          </p:nvSpPr>
          <p:spPr>
            <a:xfrm>
              <a:off x="1122730" y="1271197"/>
              <a:ext cx="3432608" cy="555506"/>
            </a:xfrm>
            <a:custGeom>
              <a:avLst/>
              <a:pathLst>
                <a:path w="3432608" h="555506">
                  <a:moveTo>
                    <a:pt x="0" y="69438"/>
                  </a:moveTo>
                  <a:lnTo>
                    <a:pt x="686521" y="0"/>
                  </a:lnTo>
                  <a:lnTo>
                    <a:pt x="1373043" y="416630"/>
                  </a:lnTo>
                  <a:lnTo>
                    <a:pt x="2059565" y="555506"/>
                  </a:lnTo>
                  <a:lnTo>
                    <a:pt x="2746087" y="0"/>
                  </a:lnTo>
                  <a:lnTo>
                    <a:pt x="3432608" y="138876"/>
                  </a:lnTo>
                </a:path>
              </a:pathLst>
            </a:custGeom>
            <a:ln w="27101" cap="flat">
              <a:solidFill>
                <a:srgbClr val="008DC9">
                  <a:alpha val="69803"/>
                </a:srgbClr>
              </a:solidFill>
              <a:prstDash val="solid"/>
              <a:round/>
            </a:ln>
          </p:spPr>
          <p:txBody>
            <a:bodyPr/>
            <a:lstStyle/>
            <a:p/>
          </p:txBody>
        </p:sp>
        <p:sp>
          <p:nvSpPr>
            <p:cNvPr id="30" name="pl30"/>
            <p:cNvSpPr/>
            <p:nvPr/>
          </p:nvSpPr>
          <p:spPr>
            <a:xfrm>
              <a:off x="1122730" y="1062882"/>
              <a:ext cx="3432608" cy="208315"/>
            </a:xfrm>
            <a:custGeom>
              <a:avLst/>
              <a:pathLst>
                <a:path w="3432608" h="208315">
                  <a:moveTo>
                    <a:pt x="0" y="69438"/>
                  </a:moveTo>
                  <a:lnTo>
                    <a:pt x="686521" y="0"/>
                  </a:lnTo>
                  <a:lnTo>
                    <a:pt x="1373043" y="69438"/>
                  </a:lnTo>
                  <a:lnTo>
                    <a:pt x="2059565" y="208315"/>
                  </a:lnTo>
                  <a:lnTo>
                    <a:pt x="2746087" y="69438"/>
                  </a:lnTo>
                  <a:lnTo>
                    <a:pt x="3432608" y="208315"/>
                  </a:lnTo>
                </a:path>
              </a:pathLst>
            </a:custGeom>
            <a:ln w="27101" cap="flat">
              <a:solidFill>
                <a:srgbClr val="40BF73">
                  <a:alpha val="69803"/>
                </a:srgbClr>
              </a:solidFill>
              <a:prstDash val="solid"/>
              <a:round/>
            </a:ln>
          </p:spPr>
          <p:txBody>
            <a:bodyPr/>
            <a:lstStyle/>
            <a:p/>
          </p:txBody>
        </p:sp>
        <p:sp>
          <p:nvSpPr>
            <p:cNvPr id="31" name="pl31"/>
            <p:cNvSpPr/>
            <p:nvPr/>
          </p:nvSpPr>
          <p:spPr>
            <a:xfrm>
              <a:off x="1122730" y="1410074"/>
              <a:ext cx="3432608" cy="347191"/>
            </a:xfrm>
            <a:custGeom>
              <a:avLst/>
              <a:pathLst>
                <a:path w="3432608" h="347191">
                  <a:moveTo>
                    <a:pt x="0" y="0"/>
                  </a:moveTo>
                  <a:lnTo>
                    <a:pt x="686521" y="208315"/>
                  </a:lnTo>
                  <a:lnTo>
                    <a:pt x="1373043" y="277753"/>
                  </a:lnTo>
                  <a:lnTo>
                    <a:pt x="2059565" y="347191"/>
                  </a:lnTo>
                  <a:lnTo>
                    <a:pt x="2746087" y="138876"/>
                  </a:lnTo>
                  <a:lnTo>
                    <a:pt x="3432608" y="69438"/>
                  </a:lnTo>
                </a:path>
              </a:pathLst>
            </a:custGeom>
            <a:ln w="65043" cap="flat">
              <a:solidFill>
                <a:srgbClr val="000000">
                  <a:alpha val="100000"/>
                </a:srgbClr>
              </a:solidFill>
              <a:prstDash val="solid"/>
              <a:round/>
            </a:ln>
          </p:spPr>
          <p:txBody>
            <a:bodyPr/>
            <a:lstStyle/>
            <a:p/>
          </p:txBody>
        </p:sp>
        <p:sp>
          <p:nvSpPr>
            <p:cNvPr id="32" name="pl32"/>
            <p:cNvSpPr/>
            <p:nvPr/>
          </p:nvSpPr>
          <p:spPr>
            <a:xfrm>
              <a:off x="1122730" y="1410074"/>
              <a:ext cx="3432608" cy="347191"/>
            </a:xfrm>
            <a:custGeom>
              <a:avLst/>
              <a:pathLst>
                <a:path w="3432608" h="347191">
                  <a:moveTo>
                    <a:pt x="0" y="0"/>
                  </a:moveTo>
                  <a:lnTo>
                    <a:pt x="686521" y="208315"/>
                  </a:lnTo>
                  <a:lnTo>
                    <a:pt x="1373043" y="277753"/>
                  </a:lnTo>
                  <a:lnTo>
                    <a:pt x="2059565" y="347191"/>
                  </a:lnTo>
                  <a:lnTo>
                    <a:pt x="2746087" y="138876"/>
                  </a:lnTo>
                  <a:lnTo>
                    <a:pt x="3432608" y="69438"/>
                  </a:lnTo>
                </a:path>
              </a:pathLst>
            </a:custGeom>
            <a:ln w="40651" cap="flat">
              <a:solidFill>
                <a:srgbClr val="F26829">
                  <a:alpha val="100000"/>
                </a:srgbClr>
              </a:solidFill>
              <a:prstDash val="solid"/>
              <a:round/>
            </a:ln>
          </p:spPr>
          <p:txBody>
            <a:bodyPr/>
            <a:lstStyle/>
            <a:p/>
          </p:txBody>
        </p:sp>
        <p:sp>
          <p:nvSpPr>
            <p:cNvPr id="33" name="tx33"/>
            <p:cNvSpPr/>
            <p:nvPr/>
          </p:nvSpPr>
          <p:spPr>
            <a:xfrm>
              <a:off x="1062441"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4" name="tx34"/>
            <p:cNvSpPr/>
            <p:nvPr/>
          </p:nvSpPr>
          <p:spPr>
            <a:xfrm>
              <a:off x="1748963" y="14460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 name="tx35"/>
            <p:cNvSpPr/>
            <p:nvPr/>
          </p:nvSpPr>
          <p:spPr>
            <a:xfrm>
              <a:off x="2435484"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 name="tx36"/>
            <p:cNvSpPr/>
            <p:nvPr/>
          </p:nvSpPr>
          <p:spPr>
            <a:xfrm>
              <a:off x="3122006"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 name="tx37"/>
            <p:cNvSpPr/>
            <p:nvPr/>
          </p:nvSpPr>
          <p:spPr>
            <a:xfrm>
              <a:off x="3808528" y="13765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 name="tx38"/>
            <p:cNvSpPr/>
            <p:nvPr/>
          </p:nvSpPr>
          <p:spPr>
            <a:xfrm>
              <a:off x="4495050" y="1307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57175"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57175"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1857175"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54" name="pl54"/>
            <p:cNvSpPr/>
            <p:nvPr/>
          </p:nvSpPr>
          <p:spPr>
            <a:xfrm>
              <a:off x="2526246"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5" name="pl55"/>
            <p:cNvSpPr/>
            <p:nvPr/>
          </p:nvSpPr>
          <p:spPr>
            <a:xfrm>
              <a:off x="2526246"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95317"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95317"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24275"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24275"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93346"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93346"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62417"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62417"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91198" y="472419"/>
              <a:ext cx="229567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AMR, 2018-2023</a:t>
              </a:r>
            </a:p>
          </p:txBody>
        </p:sp>
        <p:sp>
          <p:nvSpPr>
            <p:cNvPr id="65" name="pl65"/>
            <p:cNvSpPr/>
            <p:nvPr/>
          </p:nvSpPr>
          <p:spPr>
            <a:xfrm>
              <a:off x="5228952" y="350584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74834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99083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228952" y="123332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28952" y="312709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5" name="pl75"/>
            <p:cNvSpPr/>
            <p:nvPr/>
          </p:nvSpPr>
          <p:spPr>
            <a:xfrm>
              <a:off x="5228952" y="236958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6" name="pl76"/>
            <p:cNvSpPr/>
            <p:nvPr/>
          </p:nvSpPr>
          <p:spPr>
            <a:xfrm>
              <a:off x="5228952" y="161207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612076"/>
              <a:ext cx="3432608" cy="505006"/>
            </a:xfrm>
            <a:custGeom>
              <a:avLst/>
              <a:pathLst>
                <a:path w="3432608" h="505006">
                  <a:moveTo>
                    <a:pt x="0" y="252503"/>
                  </a:moveTo>
                  <a:lnTo>
                    <a:pt x="686521" y="0"/>
                  </a:lnTo>
                  <a:lnTo>
                    <a:pt x="1373043" y="252503"/>
                  </a:lnTo>
                  <a:lnTo>
                    <a:pt x="2059565" y="505006"/>
                  </a:lnTo>
                  <a:lnTo>
                    <a:pt x="2746087" y="505006"/>
                  </a:lnTo>
                  <a:lnTo>
                    <a:pt x="3432608" y="0"/>
                  </a:lnTo>
                </a:path>
              </a:pathLst>
            </a:custGeom>
            <a:ln w="27101" cap="flat">
              <a:solidFill>
                <a:srgbClr val="F4A81D">
                  <a:alpha val="69803"/>
                </a:srgbClr>
              </a:solidFill>
              <a:prstDash val="solid"/>
              <a:round/>
            </a:ln>
          </p:spPr>
          <p:txBody>
            <a:bodyPr/>
            <a:lstStyle/>
            <a:p/>
          </p:txBody>
        </p:sp>
        <p:sp>
          <p:nvSpPr>
            <p:cNvPr id="85" name="pl85"/>
            <p:cNvSpPr/>
            <p:nvPr/>
          </p:nvSpPr>
          <p:spPr>
            <a:xfrm>
              <a:off x="5400582" y="854567"/>
              <a:ext cx="3432608" cy="1262515"/>
            </a:xfrm>
            <a:custGeom>
              <a:avLst/>
              <a:pathLst>
                <a:path w="3432608" h="1262515">
                  <a:moveTo>
                    <a:pt x="0" y="0"/>
                  </a:moveTo>
                  <a:lnTo>
                    <a:pt x="686521" y="757509"/>
                  </a:lnTo>
                  <a:lnTo>
                    <a:pt x="1373043" y="1010012"/>
                  </a:lnTo>
                  <a:lnTo>
                    <a:pt x="2059565" y="1262515"/>
                  </a:lnTo>
                  <a:lnTo>
                    <a:pt x="2746087" y="505006"/>
                  </a:lnTo>
                  <a:lnTo>
                    <a:pt x="3432608" y="252503"/>
                  </a:lnTo>
                </a:path>
              </a:pathLst>
            </a:custGeom>
            <a:ln w="27101" cap="flat">
              <a:solidFill>
                <a:srgbClr val="F26829">
                  <a:alpha val="69803"/>
                </a:srgbClr>
              </a:solidFill>
              <a:prstDash val="solid"/>
              <a:round/>
            </a:ln>
          </p:spPr>
          <p:txBody>
            <a:bodyPr/>
            <a:lstStyle/>
            <a:p/>
          </p:txBody>
        </p:sp>
        <p:sp>
          <p:nvSpPr>
            <p:cNvPr id="86" name="pl86"/>
            <p:cNvSpPr/>
            <p:nvPr/>
          </p:nvSpPr>
          <p:spPr>
            <a:xfrm>
              <a:off x="5400582" y="1612076"/>
              <a:ext cx="3432608" cy="757509"/>
            </a:xfrm>
            <a:custGeom>
              <a:avLst/>
              <a:pathLst>
                <a:path w="3432608" h="757509">
                  <a:moveTo>
                    <a:pt x="0" y="0"/>
                  </a:moveTo>
                  <a:lnTo>
                    <a:pt x="686521" y="0"/>
                  </a:lnTo>
                  <a:lnTo>
                    <a:pt x="1373043" y="505006"/>
                  </a:lnTo>
                  <a:lnTo>
                    <a:pt x="2059565" y="252503"/>
                  </a:lnTo>
                  <a:lnTo>
                    <a:pt x="2746087" y="252503"/>
                  </a:lnTo>
                  <a:lnTo>
                    <a:pt x="3432608" y="757509"/>
                  </a:lnTo>
                </a:path>
              </a:pathLst>
            </a:custGeom>
            <a:ln w="27101" cap="flat">
              <a:solidFill>
                <a:srgbClr val="BD53BD">
                  <a:alpha val="69803"/>
                </a:srgbClr>
              </a:solidFill>
              <a:prstDash val="solid"/>
              <a:round/>
            </a:ln>
          </p:spPr>
          <p:txBody>
            <a:bodyPr/>
            <a:lstStyle/>
            <a:p/>
          </p:txBody>
        </p:sp>
        <p:sp>
          <p:nvSpPr>
            <p:cNvPr id="87" name="pl87"/>
            <p:cNvSpPr/>
            <p:nvPr/>
          </p:nvSpPr>
          <p:spPr>
            <a:xfrm>
              <a:off x="5400582" y="1612076"/>
              <a:ext cx="3432608" cy="252503"/>
            </a:xfrm>
            <a:custGeom>
              <a:avLst/>
              <a:pathLst>
                <a:path w="3432608" h="252503">
                  <a:moveTo>
                    <a:pt x="0" y="252503"/>
                  </a:moveTo>
                  <a:lnTo>
                    <a:pt x="686521" y="0"/>
                  </a:lnTo>
                  <a:lnTo>
                    <a:pt x="1373043" y="252503"/>
                  </a:lnTo>
                  <a:lnTo>
                    <a:pt x="2059565" y="252503"/>
                  </a:lnTo>
                  <a:lnTo>
                    <a:pt x="2746087" y="252503"/>
                  </a:lnTo>
                  <a:lnTo>
                    <a:pt x="3432608" y="252503"/>
                  </a:lnTo>
                </a:path>
              </a:pathLst>
            </a:custGeom>
            <a:ln w="27101" cap="flat">
              <a:solidFill>
                <a:srgbClr val="6363C0">
                  <a:alpha val="69803"/>
                </a:srgbClr>
              </a:solidFill>
              <a:prstDash val="solid"/>
              <a:round/>
            </a:ln>
          </p:spPr>
          <p:txBody>
            <a:bodyPr/>
            <a:lstStyle/>
            <a:p/>
          </p:txBody>
        </p:sp>
        <p:sp>
          <p:nvSpPr>
            <p:cNvPr id="88" name="pl88"/>
            <p:cNvSpPr/>
            <p:nvPr/>
          </p:nvSpPr>
          <p:spPr>
            <a:xfrm>
              <a:off x="5400582" y="1612076"/>
              <a:ext cx="3432608" cy="2020024"/>
            </a:xfrm>
            <a:custGeom>
              <a:avLst/>
              <a:pathLst>
                <a:path w="3432608" h="2020024">
                  <a:moveTo>
                    <a:pt x="0" y="252503"/>
                  </a:moveTo>
                  <a:lnTo>
                    <a:pt x="686521" y="0"/>
                  </a:lnTo>
                  <a:lnTo>
                    <a:pt x="1373043" y="1515018"/>
                  </a:lnTo>
                  <a:lnTo>
                    <a:pt x="2059565" y="2020024"/>
                  </a:lnTo>
                  <a:lnTo>
                    <a:pt x="2746087" y="0"/>
                  </a:lnTo>
                  <a:lnTo>
                    <a:pt x="3432608" y="505006"/>
                  </a:lnTo>
                </a:path>
              </a:pathLst>
            </a:custGeom>
            <a:ln w="27101" cap="flat">
              <a:solidFill>
                <a:srgbClr val="008DC9">
                  <a:alpha val="69803"/>
                </a:srgbClr>
              </a:solidFill>
              <a:prstDash val="solid"/>
              <a:round/>
            </a:ln>
          </p:spPr>
          <p:txBody>
            <a:bodyPr/>
            <a:lstStyle/>
            <a:p/>
          </p:txBody>
        </p:sp>
        <p:sp>
          <p:nvSpPr>
            <p:cNvPr id="89" name="pl89"/>
            <p:cNvSpPr/>
            <p:nvPr/>
          </p:nvSpPr>
          <p:spPr>
            <a:xfrm>
              <a:off x="5400582" y="1612076"/>
              <a:ext cx="3432608" cy="757509"/>
            </a:xfrm>
            <a:custGeom>
              <a:avLst/>
              <a:pathLst>
                <a:path w="3432608" h="757509">
                  <a:moveTo>
                    <a:pt x="0" y="252503"/>
                  </a:moveTo>
                  <a:lnTo>
                    <a:pt x="686521" y="0"/>
                  </a:lnTo>
                  <a:lnTo>
                    <a:pt x="1373043" y="252503"/>
                  </a:lnTo>
                  <a:lnTo>
                    <a:pt x="2059565" y="757509"/>
                  </a:lnTo>
                  <a:lnTo>
                    <a:pt x="2746087" y="252503"/>
                  </a:lnTo>
                  <a:lnTo>
                    <a:pt x="3432608" y="757509"/>
                  </a:lnTo>
                </a:path>
              </a:pathLst>
            </a:custGeom>
            <a:ln w="27101" cap="flat">
              <a:solidFill>
                <a:srgbClr val="40BF73">
                  <a:alpha val="69803"/>
                </a:srgbClr>
              </a:solidFill>
              <a:prstDash val="solid"/>
              <a:round/>
            </a:ln>
          </p:spPr>
          <p:txBody>
            <a:bodyPr/>
            <a:lstStyle/>
            <a:p/>
          </p:txBody>
        </p:sp>
        <p:sp>
          <p:nvSpPr>
            <p:cNvPr id="90" name="pl90"/>
            <p:cNvSpPr/>
            <p:nvPr/>
          </p:nvSpPr>
          <p:spPr>
            <a:xfrm>
              <a:off x="5400582" y="1612076"/>
              <a:ext cx="3432608" cy="0"/>
            </a:xfrm>
            <a:custGeom>
              <a:avLst/>
              <a:pathLst>
                <a:path w="3432608" h="0">
                  <a:moveTo>
                    <a:pt x="0" y="0"/>
                  </a:move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1" name="pl91"/>
            <p:cNvSpPr/>
            <p:nvPr/>
          </p:nvSpPr>
          <p:spPr>
            <a:xfrm>
              <a:off x="5400582" y="854567"/>
              <a:ext cx="3432608" cy="1262515"/>
            </a:xfrm>
            <a:custGeom>
              <a:avLst/>
              <a:pathLst>
                <a:path w="3432608" h="1262515">
                  <a:moveTo>
                    <a:pt x="0" y="0"/>
                  </a:moveTo>
                  <a:lnTo>
                    <a:pt x="686521" y="757509"/>
                  </a:lnTo>
                  <a:lnTo>
                    <a:pt x="1373043" y="1010012"/>
                  </a:lnTo>
                  <a:lnTo>
                    <a:pt x="2059565" y="1262515"/>
                  </a:lnTo>
                  <a:lnTo>
                    <a:pt x="2746087" y="505006"/>
                  </a:lnTo>
                  <a:lnTo>
                    <a:pt x="3432608" y="252503"/>
                  </a:lnTo>
                </a:path>
              </a:pathLst>
            </a:custGeom>
            <a:ln w="65043" cap="flat">
              <a:solidFill>
                <a:srgbClr val="000000">
                  <a:alpha val="100000"/>
                </a:srgbClr>
              </a:solidFill>
              <a:prstDash val="solid"/>
              <a:round/>
            </a:ln>
          </p:spPr>
          <p:txBody>
            <a:bodyPr/>
            <a:lstStyle/>
            <a:p/>
          </p:txBody>
        </p:sp>
        <p:sp>
          <p:nvSpPr>
            <p:cNvPr id="92" name="pl92"/>
            <p:cNvSpPr/>
            <p:nvPr/>
          </p:nvSpPr>
          <p:spPr>
            <a:xfrm>
              <a:off x="5400582" y="854567"/>
              <a:ext cx="3432608" cy="1262515"/>
            </a:xfrm>
            <a:custGeom>
              <a:avLst/>
              <a:pathLst>
                <a:path w="3432608" h="1262515">
                  <a:moveTo>
                    <a:pt x="0" y="0"/>
                  </a:moveTo>
                  <a:lnTo>
                    <a:pt x="686521" y="757509"/>
                  </a:lnTo>
                  <a:lnTo>
                    <a:pt x="1373043" y="1010012"/>
                  </a:lnTo>
                  <a:lnTo>
                    <a:pt x="2059565" y="1262515"/>
                  </a:lnTo>
                  <a:lnTo>
                    <a:pt x="2746087" y="505006"/>
                  </a:lnTo>
                  <a:lnTo>
                    <a:pt x="3432608" y="252503"/>
                  </a:lnTo>
                </a:path>
              </a:pathLst>
            </a:custGeom>
            <a:ln w="40651" cap="flat">
              <a:solidFill>
                <a:srgbClr val="F26829">
                  <a:alpha val="100000"/>
                </a:srgbClr>
              </a:solidFill>
              <a:prstDash val="solid"/>
              <a:round/>
            </a:ln>
          </p:spPr>
          <p:txBody>
            <a:bodyPr/>
            <a:lstStyle/>
            <a:p/>
          </p:txBody>
        </p:sp>
        <p:sp>
          <p:nvSpPr>
            <p:cNvPr id="93" name="tx93"/>
            <p:cNvSpPr/>
            <p:nvPr/>
          </p:nvSpPr>
          <p:spPr>
            <a:xfrm>
              <a:off x="5370437" y="67439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4" name="tx94"/>
            <p:cNvSpPr/>
            <p:nvPr/>
          </p:nvSpPr>
          <p:spPr>
            <a:xfrm>
              <a:off x="6056959" y="1431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6725431" y="1685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 name="tx96"/>
            <p:cNvSpPr/>
            <p:nvPr/>
          </p:nvSpPr>
          <p:spPr>
            <a:xfrm>
              <a:off x="7411953" y="19382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8116524" y="11807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8803046" y="9282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5042106" y="3074980"/>
              <a:ext cx="12421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00" name="tx100"/>
            <p:cNvSpPr/>
            <p:nvPr/>
          </p:nvSpPr>
          <p:spPr>
            <a:xfrm>
              <a:off x="5042106" y="2317402"/>
              <a:ext cx="12421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01" name="tx101"/>
            <p:cNvSpPr/>
            <p:nvPr/>
          </p:nvSpPr>
          <p:spPr>
            <a:xfrm>
              <a:off x="5088627" y="15599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88627" y="80238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03" name="tx103"/>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4" name="tx104"/>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35027"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35027"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135027" y="4927884"/>
              <a:ext cx="175564" cy="0"/>
            </a:xfrm>
            <a:custGeom>
              <a:avLst/>
              <a:pathLst>
                <a:path w="175564" h="0">
                  <a:moveTo>
                    <a:pt x="0" y="0"/>
                  </a:moveTo>
                  <a:lnTo>
                    <a:pt x="175564" y="0"/>
                  </a:lnTo>
                </a:path>
              </a:pathLst>
            </a:custGeom>
            <a:ln w="40651" cap="flat">
              <a:solidFill>
                <a:srgbClr val="F26829">
                  <a:alpha val="100000"/>
                </a:srgbClr>
              </a:solidFill>
              <a:prstDash val="solid"/>
              <a:round/>
            </a:ln>
          </p:spPr>
          <p:txBody>
            <a:bodyPr/>
            <a:lstStyle/>
            <a:p/>
          </p:txBody>
        </p:sp>
        <p:sp>
          <p:nvSpPr>
            <p:cNvPr id="113" name="pl113"/>
            <p:cNvSpPr/>
            <p:nvPr/>
          </p:nvSpPr>
          <p:spPr>
            <a:xfrm>
              <a:off x="6804098"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4" name="pl114"/>
            <p:cNvSpPr/>
            <p:nvPr/>
          </p:nvSpPr>
          <p:spPr>
            <a:xfrm>
              <a:off x="6804098"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5" name="pl115"/>
            <p:cNvSpPr/>
            <p:nvPr/>
          </p:nvSpPr>
          <p:spPr>
            <a:xfrm>
              <a:off x="7473169"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6" name="pl116"/>
            <p:cNvSpPr/>
            <p:nvPr/>
          </p:nvSpPr>
          <p:spPr>
            <a:xfrm>
              <a:off x="7473169"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7" name="tx117"/>
            <p:cNvSpPr/>
            <p:nvPr/>
          </p:nvSpPr>
          <p:spPr>
            <a:xfrm>
              <a:off x="6402126"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02126"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71197"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71197"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4026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40268"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84564" y="471005"/>
              <a:ext cx="3464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AMR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537439"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977961"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41848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57700"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19822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93155"/>
              <a:ext cx="7321564" cy="194233"/>
            </a:xfrm>
            <a:prstGeom prst="rect">
              <a:avLst/>
            </a:prstGeom>
            <a:solidFill>
              <a:srgbClr val="F26829">
                <a:alpha val="80000"/>
              </a:srgbClr>
            </a:solidFill>
          </p:spPr>
          <p:txBody>
            <a:bodyPr/>
            <a:lstStyle/>
            <a:p/>
          </p:txBody>
        </p:sp>
        <p:sp>
          <p:nvSpPr>
            <p:cNvPr id="135" name="rc135"/>
            <p:cNvSpPr/>
            <p:nvPr/>
          </p:nvSpPr>
          <p:spPr>
            <a:xfrm>
              <a:off x="1317178" y="5482382"/>
              <a:ext cx="5369147" cy="194233"/>
            </a:xfrm>
            <a:prstGeom prst="rect">
              <a:avLst/>
            </a:prstGeom>
            <a:solidFill>
              <a:srgbClr val="F26829">
                <a:alpha val="80000"/>
              </a:srgbClr>
            </a:solidFill>
          </p:spPr>
          <p:txBody>
            <a:bodyPr/>
            <a:lstStyle/>
            <a:p/>
          </p:txBody>
        </p:sp>
        <p:sp>
          <p:nvSpPr>
            <p:cNvPr id="136" name="tx136"/>
            <p:cNvSpPr/>
            <p:nvPr/>
          </p:nvSpPr>
          <p:spPr>
            <a:xfrm>
              <a:off x="8714092" y="58498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37" name="tx137"/>
            <p:cNvSpPr/>
            <p:nvPr/>
          </p:nvSpPr>
          <p:spPr>
            <a:xfrm>
              <a:off x="6761675" y="55403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38" name="tx13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1122976"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41" name="tx141"/>
            <p:cNvSpPr/>
            <p:nvPr/>
          </p:nvSpPr>
          <p:spPr>
            <a:xfrm>
              <a:off x="3563498"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a:t>
              </a:r>
            </a:p>
          </p:txBody>
        </p:sp>
        <p:sp>
          <p:nvSpPr>
            <p:cNvPr id="142" name="tx142"/>
            <p:cNvSpPr/>
            <p:nvPr/>
          </p:nvSpPr>
          <p:spPr>
            <a:xfrm>
              <a:off x="6004019"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3" name="tx143"/>
            <p:cNvSpPr/>
            <p:nvPr/>
          </p:nvSpPr>
          <p:spPr>
            <a:xfrm>
              <a:off x="8444541" y="608785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44" name="tx144"/>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5" name="tx145"/>
            <p:cNvSpPr/>
            <p:nvPr/>
          </p:nvSpPr>
          <p:spPr>
            <a:xfrm>
              <a:off x="951100" y="5222938"/>
              <a:ext cx="353258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AMR, 2019 and 2023</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AMR ranked number 4 out of 6 WHO regions, with DTP1 coverage of 91%.
DTP1 coverage (91%) was 2 percentage points higher than in 2019 (89%).
This equates to 1,145,000 zero-dose children in 2023 compared to 1,495,000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85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8929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200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30739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21046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1135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296273" y="2585422"/>
              <a:ext cx="259963" cy="1457767"/>
            </a:xfrm>
            <a:prstGeom prst="rect">
              <a:avLst/>
            </a:prstGeom>
            <a:solidFill>
              <a:srgbClr val="80BD41">
                <a:alpha val="100000"/>
              </a:srgbClr>
            </a:solidFill>
          </p:spPr>
          <p:txBody>
            <a:bodyPr/>
            <a:lstStyle/>
            <a:p/>
          </p:txBody>
        </p:sp>
        <p:sp>
          <p:nvSpPr>
            <p:cNvPr id="30" name="rc30"/>
            <p:cNvSpPr/>
            <p:nvPr/>
          </p:nvSpPr>
          <p:spPr>
            <a:xfrm>
              <a:off x="1296273" y="2540522"/>
              <a:ext cx="259963" cy="44900"/>
            </a:xfrm>
            <a:prstGeom prst="rect">
              <a:avLst/>
            </a:prstGeom>
            <a:solidFill>
              <a:srgbClr val="1CABE2">
                <a:alpha val="100000"/>
              </a:srgbClr>
            </a:solidFill>
          </p:spPr>
          <p:txBody>
            <a:bodyPr/>
            <a:lstStyle/>
            <a:p/>
          </p:txBody>
        </p:sp>
        <p:sp>
          <p:nvSpPr>
            <p:cNvPr id="31" name="rc31"/>
            <p:cNvSpPr/>
            <p:nvPr/>
          </p:nvSpPr>
          <p:spPr>
            <a:xfrm>
              <a:off x="1585121" y="2618549"/>
              <a:ext cx="259963" cy="1424640"/>
            </a:xfrm>
            <a:prstGeom prst="rect">
              <a:avLst/>
            </a:prstGeom>
            <a:solidFill>
              <a:srgbClr val="80BD41">
                <a:alpha val="100000"/>
              </a:srgbClr>
            </a:solidFill>
          </p:spPr>
          <p:txBody>
            <a:bodyPr/>
            <a:lstStyle/>
            <a:p/>
          </p:txBody>
        </p:sp>
        <p:sp>
          <p:nvSpPr>
            <p:cNvPr id="32" name="rc32"/>
            <p:cNvSpPr/>
            <p:nvPr/>
          </p:nvSpPr>
          <p:spPr>
            <a:xfrm>
              <a:off x="1585121" y="2553573"/>
              <a:ext cx="259963" cy="64976"/>
            </a:xfrm>
            <a:prstGeom prst="rect">
              <a:avLst/>
            </a:prstGeom>
            <a:solidFill>
              <a:srgbClr val="1CABE2">
                <a:alpha val="100000"/>
              </a:srgbClr>
            </a:solidFill>
          </p:spPr>
          <p:txBody>
            <a:bodyPr/>
            <a:lstStyle/>
            <a:p/>
          </p:txBody>
        </p:sp>
        <p:sp>
          <p:nvSpPr>
            <p:cNvPr id="33" name="rc33"/>
            <p:cNvSpPr/>
            <p:nvPr/>
          </p:nvSpPr>
          <p:spPr>
            <a:xfrm>
              <a:off x="1873969" y="2622619"/>
              <a:ext cx="259963" cy="1420571"/>
            </a:xfrm>
            <a:prstGeom prst="rect">
              <a:avLst/>
            </a:prstGeom>
            <a:solidFill>
              <a:srgbClr val="80BD41">
                <a:alpha val="100000"/>
              </a:srgbClr>
            </a:solidFill>
          </p:spPr>
          <p:txBody>
            <a:bodyPr/>
            <a:lstStyle/>
            <a:p/>
          </p:txBody>
        </p:sp>
        <p:sp>
          <p:nvSpPr>
            <p:cNvPr id="34" name="rc34"/>
            <p:cNvSpPr/>
            <p:nvPr/>
          </p:nvSpPr>
          <p:spPr>
            <a:xfrm>
              <a:off x="1873969" y="2565220"/>
              <a:ext cx="259963" cy="57398"/>
            </a:xfrm>
            <a:prstGeom prst="rect">
              <a:avLst/>
            </a:prstGeom>
            <a:solidFill>
              <a:srgbClr val="1CABE2">
                <a:alpha val="100000"/>
              </a:srgbClr>
            </a:solidFill>
          </p:spPr>
          <p:txBody>
            <a:bodyPr/>
            <a:lstStyle/>
            <a:p/>
          </p:txBody>
        </p:sp>
        <p:sp>
          <p:nvSpPr>
            <p:cNvPr id="35" name="rc35"/>
            <p:cNvSpPr/>
            <p:nvPr/>
          </p:nvSpPr>
          <p:spPr>
            <a:xfrm>
              <a:off x="2162817" y="2615589"/>
              <a:ext cx="259963" cy="1427601"/>
            </a:xfrm>
            <a:prstGeom prst="rect">
              <a:avLst/>
            </a:prstGeom>
            <a:solidFill>
              <a:srgbClr val="80BD41">
                <a:alpha val="100000"/>
              </a:srgbClr>
            </a:solidFill>
          </p:spPr>
          <p:txBody>
            <a:bodyPr/>
            <a:lstStyle/>
            <a:p/>
          </p:txBody>
        </p:sp>
        <p:sp>
          <p:nvSpPr>
            <p:cNvPr id="36" name="rc36"/>
            <p:cNvSpPr/>
            <p:nvPr/>
          </p:nvSpPr>
          <p:spPr>
            <a:xfrm>
              <a:off x="2162817" y="2571198"/>
              <a:ext cx="259963" cy="44390"/>
            </a:xfrm>
            <a:prstGeom prst="rect">
              <a:avLst/>
            </a:prstGeom>
            <a:solidFill>
              <a:srgbClr val="1CABE2">
                <a:alpha val="100000"/>
              </a:srgbClr>
            </a:solidFill>
          </p:spPr>
          <p:txBody>
            <a:bodyPr/>
            <a:lstStyle/>
            <a:p/>
          </p:txBody>
        </p:sp>
        <p:sp>
          <p:nvSpPr>
            <p:cNvPr id="37" name="rc37"/>
            <p:cNvSpPr/>
            <p:nvPr/>
          </p:nvSpPr>
          <p:spPr>
            <a:xfrm>
              <a:off x="2451665" y="2620985"/>
              <a:ext cx="259963" cy="1422204"/>
            </a:xfrm>
            <a:prstGeom prst="rect">
              <a:avLst/>
            </a:prstGeom>
            <a:solidFill>
              <a:srgbClr val="80BD41">
                <a:alpha val="100000"/>
              </a:srgbClr>
            </a:solidFill>
          </p:spPr>
          <p:txBody>
            <a:bodyPr/>
            <a:lstStyle/>
            <a:p/>
          </p:txBody>
        </p:sp>
        <p:sp>
          <p:nvSpPr>
            <p:cNvPr id="38" name="rc38"/>
            <p:cNvSpPr/>
            <p:nvPr/>
          </p:nvSpPr>
          <p:spPr>
            <a:xfrm>
              <a:off x="2451665" y="2573733"/>
              <a:ext cx="259963" cy="47252"/>
            </a:xfrm>
            <a:prstGeom prst="rect">
              <a:avLst/>
            </a:prstGeom>
            <a:solidFill>
              <a:srgbClr val="1CABE2">
                <a:alpha val="100000"/>
              </a:srgbClr>
            </a:solidFill>
          </p:spPr>
          <p:txBody>
            <a:bodyPr/>
            <a:lstStyle/>
            <a:p/>
          </p:txBody>
        </p:sp>
        <p:sp>
          <p:nvSpPr>
            <p:cNvPr id="39" name="rc39"/>
            <p:cNvSpPr/>
            <p:nvPr/>
          </p:nvSpPr>
          <p:spPr>
            <a:xfrm>
              <a:off x="2740513" y="2607118"/>
              <a:ext cx="259963" cy="1436071"/>
            </a:xfrm>
            <a:prstGeom prst="rect">
              <a:avLst/>
            </a:prstGeom>
            <a:solidFill>
              <a:srgbClr val="80BD41">
                <a:alpha val="100000"/>
              </a:srgbClr>
            </a:solidFill>
          </p:spPr>
          <p:txBody>
            <a:bodyPr/>
            <a:lstStyle/>
            <a:p/>
          </p:txBody>
        </p:sp>
        <p:sp>
          <p:nvSpPr>
            <p:cNvPr id="40" name="rc40"/>
            <p:cNvSpPr/>
            <p:nvPr/>
          </p:nvSpPr>
          <p:spPr>
            <a:xfrm>
              <a:off x="2740513" y="2574283"/>
              <a:ext cx="259963" cy="32835"/>
            </a:xfrm>
            <a:prstGeom prst="rect">
              <a:avLst/>
            </a:prstGeom>
            <a:solidFill>
              <a:srgbClr val="1CABE2">
                <a:alpha val="100000"/>
              </a:srgbClr>
            </a:solidFill>
          </p:spPr>
          <p:txBody>
            <a:bodyPr/>
            <a:lstStyle/>
            <a:p/>
          </p:txBody>
        </p:sp>
        <p:sp>
          <p:nvSpPr>
            <p:cNvPr id="41" name="rc41"/>
            <p:cNvSpPr/>
            <p:nvPr/>
          </p:nvSpPr>
          <p:spPr>
            <a:xfrm>
              <a:off x="3029361" y="2617677"/>
              <a:ext cx="259963" cy="1425512"/>
            </a:xfrm>
            <a:prstGeom prst="rect">
              <a:avLst/>
            </a:prstGeom>
            <a:solidFill>
              <a:srgbClr val="80BD41">
                <a:alpha val="100000"/>
              </a:srgbClr>
            </a:solidFill>
          </p:spPr>
          <p:txBody>
            <a:bodyPr/>
            <a:lstStyle/>
            <a:p/>
          </p:txBody>
        </p:sp>
        <p:sp>
          <p:nvSpPr>
            <p:cNvPr id="42" name="rc42"/>
            <p:cNvSpPr/>
            <p:nvPr/>
          </p:nvSpPr>
          <p:spPr>
            <a:xfrm>
              <a:off x="3029361" y="2569857"/>
              <a:ext cx="259963" cy="47819"/>
            </a:xfrm>
            <a:prstGeom prst="rect">
              <a:avLst/>
            </a:prstGeom>
            <a:solidFill>
              <a:srgbClr val="1CABE2">
                <a:alpha val="100000"/>
              </a:srgbClr>
            </a:solidFill>
          </p:spPr>
          <p:txBody>
            <a:bodyPr/>
            <a:lstStyle/>
            <a:p/>
          </p:txBody>
        </p:sp>
        <p:sp>
          <p:nvSpPr>
            <p:cNvPr id="43" name="rc43"/>
            <p:cNvSpPr/>
            <p:nvPr/>
          </p:nvSpPr>
          <p:spPr>
            <a:xfrm>
              <a:off x="3318209" y="2627298"/>
              <a:ext cx="259963" cy="1415892"/>
            </a:xfrm>
            <a:prstGeom prst="rect">
              <a:avLst/>
            </a:prstGeom>
            <a:solidFill>
              <a:srgbClr val="80BD41">
                <a:alpha val="100000"/>
              </a:srgbClr>
            </a:solidFill>
          </p:spPr>
          <p:txBody>
            <a:bodyPr/>
            <a:lstStyle/>
            <a:p/>
          </p:txBody>
        </p:sp>
        <p:sp>
          <p:nvSpPr>
            <p:cNvPr id="44" name="rc44"/>
            <p:cNvSpPr/>
            <p:nvPr/>
          </p:nvSpPr>
          <p:spPr>
            <a:xfrm>
              <a:off x="3318209" y="2569542"/>
              <a:ext cx="259963" cy="57756"/>
            </a:xfrm>
            <a:prstGeom prst="rect">
              <a:avLst/>
            </a:prstGeom>
            <a:solidFill>
              <a:srgbClr val="1CABE2">
                <a:alpha val="100000"/>
              </a:srgbClr>
            </a:solidFill>
          </p:spPr>
          <p:txBody>
            <a:bodyPr/>
            <a:lstStyle/>
            <a:p/>
          </p:txBody>
        </p:sp>
        <p:sp>
          <p:nvSpPr>
            <p:cNvPr id="45" name="rc45"/>
            <p:cNvSpPr/>
            <p:nvPr/>
          </p:nvSpPr>
          <p:spPr>
            <a:xfrm>
              <a:off x="3607057" y="2613715"/>
              <a:ext cx="259963" cy="1429474"/>
            </a:xfrm>
            <a:prstGeom prst="rect">
              <a:avLst/>
            </a:prstGeom>
            <a:solidFill>
              <a:srgbClr val="80BD41">
                <a:alpha val="100000"/>
              </a:srgbClr>
            </a:solidFill>
          </p:spPr>
          <p:txBody>
            <a:bodyPr/>
            <a:lstStyle/>
            <a:p/>
          </p:txBody>
        </p:sp>
        <p:sp>
          <p:nvSpPr>
            <p:cNvPr id="46" name="rc46"/>
            <p:cNvSpPr/>
            <p:nvPr/>
          </p:nvSpPr>
          <p:spPr>
            <a:xfrm>
              <a:off x="3607057" y="2574617"/>
              <a:ext cx="259963" cy="39097"/>
            </a:xfrm>
            <a:prstGeom prst="rect">
              <a:avLst/>
            </a:prstGeom>
            <a:solidFill>
              <a:srgbClr val="1CABE2">
                <a:alpha val="100000"/>
              </a:srgbClr>
            </a:solidFill>
          </p:spPr>
          <p:txBody>
            <a:bodyPr/>
            <a:lstStyle/>
            <a:p/>
          </p:txBody>
        </p:sp>
        <p:sp>
          <p:nvSpPr>
            <p:cNvPr id="47" name="rc47"/>
            <p:cNvSpPr/>
            <p:nvPr/>
          </p:nvSpPr>
          <p:spPr>
            <a:xfrm>
              <a:off x="3895905" y="2632177"/>
              <a:ext cx="259963" cy="1411013"/>
            </a:xfrm>
            <a:prstGeom prst="rect">
              <a:avLst/>
            </a:prstGeom>
            <a:solidFill>
              <a:srgbClr val="80BD41">
                <a:alpha val="100000"/>
              </a:srgbClr>
            </a:solidFill>
          </p:spPr>
          <p:txBody>
            <a:bodyPr/>
            <a:lstStyle/>
            <a:p/>
          </p:txBody>
        </p:sp>
        <p:sp>
          <p:nvSpPr>
            <p:cNvPr id="48" name="rc48"/>
            <p:cNvSpPr/>
            <p:nvPr/>
          </p:nvSpPr>
          <p:spPr>
            <a:xfrm>
              <a:off x="3895905" y="2584920"/>
              <a:ext cx="259963" cy="47257"/>
            </a:xfrm>
            <a:prstGeom prst="rect">
              <a:avLst/>
            </a:prstGeom>
            <a:solidFill>
              <a:srgbClr val="1CABE2">
                <a:alpha val="100000"/>
              </a:srgbClr>
            </a:solidFill>
          </p:spPr>
          <p:txBody>
            <a:bodyPr/>
            <a:lstStyle/>
            <a:p/>
          </p:txBody>
        </p:sp>
        <p:sp>
          <p:nvSpPr>
            <p:cNvPr id="49" name="rc49"/>
            <p:cNvSpPr/>
            <p:nvPr/>
          </p:nvSpPr>
          <p:spPr>
            <a:xfrm>
              <a:off x="4184753" y="2648490"/>
              <a:ext cx="259963" cy="1394699"/>
            </a:xfrm>
            <a:prstGeom prst="rect">
              <a:avLst/>
            </a:prstGeom>
            <a:solidFill>
              <a:srgbClr val="80BD41">
                <a:alpha val="100000"/>
              </a:srgbClr>
            </a:solidFill>
          </p:spPr>
          <p:txBody>
            <a:bodyPr/>
            <a:lstStyle/>
            <a:p/>
          </p:txBody>
        </p:sp>
        <p:sp>
          <p:nvSpPr>
            <p:cNvPr id="50" name="rc50"/>
            <p:cNvSpPr/>
            <p:nvPr/>
          </p:nvSpPr>
          <p:spPr>
            <a:xfrm>
              <a:off x="4184753" y="2599628"/>
              <a:ext cx="259963" cy="48862"/>
            </a:xfrm>
            <a:prstGeom prst="rect">
              <a:avLst/>
            </a:prstGeom>
            <a:solidFill>
              <a:srgbClr val="1CABE2">
                <a:alpha val="100000"/>
              </a:srgbClr>
            </a:solidFill>
          </p:spPr>
          <p:txBody>
            <a:bodyPr/>
            <a:lstStyle/>
            <a:p/>
          </p:txBody>
        </p:sp>
        <p:sp>
          <p:nvSpPr>
            <p:cNvPr id="51" name="rc51"/>
            <p:cNvSpPr/>
            <p:nvPr/>
          </p:nvSpPr>
          <p:spPr>
            <a:xfrm>
              <a:off x="4473601" y="2650358"/>
              <a:ext cx="259963" cy="1392832"/>
            </a:xfrm>
            <a:prstGeom prst="rect">
              <a:avLst/>
            </a:prstGeom>
            <a:solidFill>
              <a:srgbClr val="80BD41">
                <a:alpha val="100000"/>
              </a:srgbClr>
            </a:solidFill>
          </p:spPr>
          <p:txBody>
            <a:bodyPr/>
            <a:lstStyle/>
            <a:p/>
          </p:txBody>
        </p:sp>
        <p:sp>
          <p:nvSpPr>
            <p:cNvPr id="52" name="rc52"/>
            <p:cNvSpPr/>
            <p:nvPr/>
          </p:nvSpPr>
          <p:spPr>
            <a:xfrm>
              <a:off x="4473601" y="2602911"/>
              <a:ext cx="259963" cy="47446"/>
            </a:xfrm>
            <a:prstGeom prst="rect">
              <a:avLst/>
            </a:prstGeom>
            <a:solidFill>
              <a:srgbClr val="1CABE2">
                <a:alpha val="100000"/>
              </a:srgbClr>
            </a:solidFill>
          </p:spPr>
          <p:txBody>
            <a:bodyPr/>
            <a:lstStyle/>
            <a:p/>
          </p:txBody>
        </p:sp>
        <p:sp>
          <p:nvSpPr>
            <p:cNvPr id="53" name="rc53"/>
            <p:cNvSpPr/>
            <p:nvPr/>
          </p:nvSpPr>
          <p:spPr>
            <a:xfrm>
              <a:off x="4762449" y="2658784"/>
              <a:ext cx="259963" cy="1384406"/>
            </a:xfrm>
            <a:prstGeom prst="rect">
              <a:avLst/>
            </a:prstGeom>
            <a:solidFill>
              <a:srgbClr val="80BD41">
                <a:alpha val="100000"/>
              </a:srgbClr>
            </a:solidFill>
          </p:spPr>
          <p:txBody>
            <a:bodyPr/>
            <a:lstStyle/>
            <a:p/>
          </p:txBody>
        </p:sp>
        <p:sp>
          <p:nvSpPr>
            <p:cNvPr id="54" name="rc54"/>
            <p:cNvSpPr/>
            <p:nvPr/>
          </p:nvSpPr>
          <p:spPr>
            <a:xfrm>
              <a:off x="4762449" y="2608418"/>
              <a:ext cx="259963" cy="50365"/>
            </a:xfrm>
            <a:prstGeom prst="rect">
              <a:avLst/>
            </a:prstGeom>
            <a:solidFill>
              <a:srgbClr val="1CABE2">
                <a:alpha val="100000"/>
              </a:srgbClr>
            </a:solidFill>
          </p:spPr>
          <p:txBody>
            <a:bodyPr/>
            <a:lstStyle/>
            <a:p/>
          </p:txBody>
        </p:sp>
        <p:sp>
          <p:nvSpPr>
            <p:cNvPr id="55" name="rc55"/>
            <p:cNvSpPr/>
            <p:nvPr/>
          </p:nvSpPr>
          <p:spPr>
            <a:xfrm>
              <a:off x="5051297" y="2682132"/>
              <a:ext cx="259963" cy="1361057"/>
            </a:xfrm>
            <a:prstGeom prst="rect">
              <a:avLst/>
            </a:prstGeom>
            <a:solidFill>
              <a:srgbClr val="80BD41">
                <a:alpha val="100000"/>
              </a:srgbClr>
            </a:solidFill>
          </p:spPr>
          <p:txBody>
            <a:bodyPr/>
            <a:lstStyle/>
            <a:p/>
          </p:txBody>
        </p:sp>
        <p:sp>
          <p:nvSpPr>
            <p:cNvPr id="56" name="rc56"/>
            <p:cNvSpPr/>
            <p:nvPr/>
          </p:nvSpPr>
          <p:spPr>
            <a:xfrm>
              <a:off x="5051297" y="2612946"/>
              <a:ext cx="259963" cy="69185"/>
            </a:xfrm>
            <a:prstGeom prst="rect">
              <a:avLst/>
            </a:prstGeom>
            <a:solidFill>
              <a:srgbClr val="1CABE2">
                <a:alpha val="100000"/>
              </a:srgbClr>
            </a:solidFill>
          </p:spPr>
          <p:txBody>
            <a:bodyPr/>
            <a:lstStyle/>
            <a:p/>
          </p:txBody>
        </p:sp>
        <p:sp>
          <p:nvSpPr>
            <p:cNvPr id="57" name="rc57"/>
            <p:cNvSpPr/>
            <p:nvPr/>
          </p:nvSpPr>
          <p:spPr>
            <a:xfrm>
              <a:off x="5340145" y="2670499"/>
              <a:ext cx="259963" cy="1372691"/>
            </a:xfrm>
            <a:prstGeom prst="rect">
              <a:avLst/>
            </a:prstGeom>
            <a:solidFill>
              <a:srgbClr val="80BD41">
                <a:alpha val="100000"/>
              </a:srgbClr>
            </a:solidFill>
          </p:spPr>
          <p:txBody>
            <a:bodyPr/>
            <a:lstStyle/>
            <a:p/>
          </p:txBody>
        </p:sp>
        <p:sp>
          <p:nvSpPr>
            <p:cNvPr id="58" name="rc58"/>
            <p:cNvSpPr/>
            <p:nvPr/>
          </p:nvSpPr>
          <p:spPr>
            <a:xfrm>
              <a:off x="5340145" y="2609683"/>
              <a:ext cx="259963" cy="60815"/>
            </a:xfrm>
            <a:prstGeom prst="rect">
              <a:avLst/>
            </a:prstGeom>
            <a:solidFill>
              <a:srgbClr val="1CABE2">
                <a:alpha val="100000"/>
              </a:srgbClr>
            </a:solidFill>
          </p:spPr>
          <p:txBody>
            <a:bodyPr/>
            <a:lstStyle/>
            <a:p/>
          </p:txBody>
        </p:sp>
        <p:sp>
          <p:nvSpPr>
            <p:cNvPr id="59" name="rc59"/>
            <p:cNvSpPr/>
            <p:nvPr/>
          </p:nvSpPr>
          <p:spPr>
            <a:xfrm>
              <a:off x="5628993" y="2665833"/>
              <a:ext cx="259963" cy="1377357"/>
            </a:xfrm>
            <a:prstGeom prst="rect">
              <a:avLst/>
            </a:prstGeom>
            <a:solidFill>
              <a:srgbClr val="80BD41">
                <a:alpha val="100000"/>
              </a:srgbClr>
            </a:solidFill>
          </p:spPr>
          <p:txBody>
            <a:bodyPr/>
            <a:lstStyle/>
            <a:p/>
          </p:txBody>
        </p:sp>
        <p:sp>
          <p:nvSpPr>
            <p:cNvPr id="60" name="rc60"/>
            <p:cNvSpPr/>
            <p:nvPr/>
          </p:nvSpPr>
          <p:spPr>
            <a:xfrm>
              <a:off x="5628993" y="2619543"/>
              <a:ext cx="259963" cy="46289"/>
            </a:xfrm>
            <a:prstGeom prst="rect">
              <a:avLst/>
            </a:prstGeom>
            <a:solidFill>
              <a:srgbClr val="1CABE2">
                <a:alpha val="100000"/>
              </a:srgbClr>
            </a:solidFill>
          </p:spPr>
          <p:txBody>
            <a:bodyPr/>
            <a:lstStyle/>
            <a:p/>
          </p:txBody>
        </p:sp>
        <p:sp>
          <p:nvSpPr>
            <p:cNvPr id="61" name="rc61"/>
            <p:cNvSpPr/>
            <p:nvPr/>
          </p:nvSpPr>
          <p:spPr>
            <a:xfrm>
              <a:off x="5917841" y="2698460"/>
              <a:ext cx="259963" cy="1344730"/>
            </a:xfrm>
            <a:prstGeom prst="rect">
              <a:avLst/>
            </a:prstGeom>
            <a:solidFill>
              <a:srgbClr val="80BD41">
                <a:alpha val="100000"/>
              </a:srgbClr>
            </a:solidFill>
          </p:spPr>
          <p:txBody>
            <a:bodyPr/>
            <a:lstStyle/>
            <a:p/>
          </p:txBody>
        </p:sp>
        <p:sp>
          <p:nvSpPr>
            <p:cNvPr id="62" name="rc62"/>
            <p:cNvSpPr/>
            <p:nvPr/>
          </p:nvSpPr>
          <p:spPr>
            <a:xfrm>
              <a:off x="5917841" y="2642867"/>
              <a:ext cx="259963" cy="55592"/>
            </a:xfrm>
            <a:prstGeom prst="rect">
              <a:avLst/>
            </a:prstGeom>
            <a:solidFill>
              <a:srgbClr val="1CABE2">
                <a:alpha val="100000"/>
              </a:srgbClr>
            </a:solidFill>
          </p:spPr>
          <p:txBody>
            <a:bodyPr/>
            <a:lstStyle/>
            <a:p/>
          </p:txBody>
        </p:sp>
        <p:sp>
          <p:nvSpPr>
            <p:cNvPr id="63" name="rc63"/>
            <p:cNvSpPr/>
            <p:nvPr/>
          </p:nvSpPr>
          <p:spPr>
            <a:xfrm>
              <a:off x="6206689" y="2736248"/>
              <a:ext cx="259963" cy="1306942"/>
            </a:xfrm>
            <a:prstGeom prst="rect">
              <a:avLst/>
            </a:prstGeom>
            <a:solidFill>
              <a:srgbClr val="80BD41">
                <a:alpha val="100000"/>
              </a:srgbClr>
            </a:solidFill>
          </p:spPr>
          <p:txBody>
            <a:bodyPr/>
            <a:lstStyle/>
            <a:p/>
          </p:txBody>
        </p:sp>
        <p:sp>
          <p:nvSpPr>
            <p:cNvPr id="64" name="rc64"/>
            <p:cNvSpPr/>
            <p:nvPr/>
          </p:nvSpPr>
          <p:spPr>
            <a:xfrm>
              <a:off x="6206689" y="2658549"/>
              <a:ext cx="259963" cy="77699"/>
            </a:xfrm>
            <a:prstGeom prst="rect">
              <a:avLst/>
            </a:prstGeom>
            <a:solidFill>
              <a:srgbClr val="1CABE2">
                <a:alpha val="100000"/>
              </a:srgbClr>
            </a:solidFill>
          </p:spPr>
          <p:txBody>
            <a:bodyPr/>
            <a:lstStyle/>
            <a:p/>
          </p:txBody>
        </p:sp>
        <p:sp>
          <p:nvSpPr>
            <p:cNvPr id="65" name="rc65"/>
            <p:cNvSpPr/>
            <p:nvPr/>
          </p:nvSpPr>
          <p:spPr>
            <a:xfrm>
              <a:off x="6495537" y="2778629"/>
              <a:ext cx="259963" cy="1264561"/>
            </a:xfrm>
            <a:prstGeom prst="rect">
              <a:avLst/>
            </a:prstGeom>
            <a:solidFill>
              <a:srgbClr val="80BD41">
                <a:alpha val="100000"/>
              </a:srgbClr>
            </a:solidFill>
          </p:spPr>
          <p:txBody>
            <a:bodyPr/>
            <a:lstStyle/>
            <a:p/>
          </p:txBody>
        </p:sp>
        <p:sp>
          <p:nvSpPr>
            <p:cNvPr id="66" name="rc66"/>
            <p:cNvSpPr/>
            <p:nvPr/>
          </p:nvSpPr>
          <p:spPr>
            <a:xfrm>
              <a:off x="6495537" y="2669867"/>
              <a:ext cx="259963" cy="108761"/>
            </a:xfrm>
            <a:prstGeom prst="rect">
              <a:avLst/>
            </a:prstGeom>
            <a:solidFill>
              <a:srgbClr val="1CABE2">
                <a:alpha val="100000"/>
              </a:srgbClr>
            </a:solidFill>
          </p:spPr>
          <p:txBody>
            <a:bodyPr/>
            <a:lstStyle/>
            <a:p/>
          </p:txBody>
        </p:sp>
        <p:sp>
          <p:nvSpPr>
            <p:cNvPr id="67" name="rc67"/>
            <p:cNvSpPr/>
            <p:nvPr/>
          </p:nvSpPr>
          <p:spPr>
            <a:xfrm>
              <a:off x="6784385" y="2839287"/>
              <a:ext cx="259963" cy="1203902"/>
            </a:xfrm>
            <a:prstGeom prst="rect">
              <a:avLst/>
            </a:prstGeom>
            <a:solidFill>
              <a:srgbClr val="80BD41">
                <a:alpha val="100000"/>
              </a:srgbClr>
            </a:solidFill>
          </p:spPr>
          <p:txBody>
            <a:bodyPr/>
            <a:lstStyle/>
            <a:p/>
          </p:txBody>
        </p:sp>
        <p:sp>
          <p:nvSpPr>
            <p:cNvPr id="68" name="rc68"/>
            <p:cNvSpPr/>
            <p:nvPr/>
          </p:nvSpPr>
          <p:spPr>
            <a:xfrm>
              <a:off x="6784385" y="2694425"/>
              <a:ext cx="259963" cy="144861"/>
            </a:xfrm>
            <a:prstGeom prst="rect">
              <a:avLst/>
            </a:prstGeom>
            <a:solidFill>
              <a:srgbClr val="1CABE2">
                <a:alpha val="100000"/>
              </a:srgbClr>
            </a:solidFill>
          </p:spPr>
          <p:txBody>
            <a:bodyPr/>
            <a:lstStyle/>
            <a:p/>
          </p:txBody>
        </p:sp>
        <p:sp>
          <p:nvSpPr>
            <p:cNvPr id="69" name="rc69"/>
            <p:cNvSpPr/>
            <p:nvPr/>
          </p:nvSpPr>
          <p:spPr>
            <a:xfrm>
              <a:off x="7073233" y="2887304"/>
              <a:ext cx="259963" cy="1155885"/>
            </a:xfrm>
            <a:prstGeom prst="rect">
              <a:avLst/>
            </a:prstGeom>
            <a:solidFill>
              <a:srgbClr val="80BD41">
                <a:alpha val="100000"/>
              </a:srgbClr>
            </a:solidFill>
          </p:spPr>
          <p:txBody>
            <a:bodyPr/>
            <a:lstStyle/>
            <a:p/>
          </p:txBody>
        </p:sp>
        <p:sp>
          <p:nvSpPr>
            <p:cNvPr id="70" name="rc70"/>
            <p:cNvSpPr/>
            <p:nvPr/>
          </p:nvSpPr>
          <p:spPr>
            <a:xfrm>
              <a:off x="7073233" y="2735944"/>
              <a:ext cx="259963" cy="151360"/>
            </a:xfrm>
            <a:prstGeom prst="rect">
              <a:avLst/>
            </a:prstGeom>
            <a:solidFill>
              <a:srgbClr val="1CABE2">
                <a:alpha val="100000"/>
              </a:srgbClr>
            </a:solidFill>
          </p:spPr>
          <p:txBody>
            <a:bodyPr/>
            <a:lstStyle/>
            <a:p/>
          </p:txBody>
        </p:sp>
        <p:sp>
          <p:nvSpPr>
            <p:cNvPr id="71" name="rc71"/>
            <p:cNvSpPr/>
            <p:nvPr/>
          </p:nvSpPr>
          <p:spPr>
            <a:xfrm>
              <a:off x="7362081" y="2916988"/>
              <a:ext cx="259963" cy="1126201"/>
            </a:xfrm>
            <a:prstGeom prst="rect">
              <a:avLst/>
            </a:prstGeom>
            <a:solidFill>
              <a:srgbClr val="80BD41">
                <a:alpha val="100000"/>
              </a:srgbClr>
            </a:solidFill>
          </p:spPr>
          <p:txBody>
            <a:bodyPr/>
            <a:lstStyle/>
            <a:p/>
          </p:txBody>
        </p:sp>
        <p:sp>
          <p:nvSpPr>
            <p:cNvPr id="72" name="rc72"/>
            <p:cNvSpPr/>
            <p:nvPr/>
          </p:nvSpPr>
          <p:spPr>
            <a:xfrm>
              <a:off x="7362081" y="2742669"/>
              <a:ext cx="259963" cy="174319"/>
            </a:xfrm>
            <a:prstGeom prst="rect">
              <a:avLst/>
            </a:prstGeom>
            <a:solidFill>
              <a:srgbClr val="1CABE2">
                <a:alpha val="100000"/>
              </a:srgbClr>
            </a:solidFill>
          </p:spPr>
          <p:txBody>
            <a:bodyPr/>
            <a:lstStyle/>
            <a:p/>
          </p:txBody>
        </p:sp>
        <p:sp>
          <p:nvSpPr>
            <p:cNvPr id="73" name="rc73"/>
            <p:cNvSpPr/>
            <p:nvPr/>
          </p:nvSpPr>
          <p:spPr>
            <a:xfrm>
              <a:off x="7650929" y="2873500"/>
              <a:ext cx="259963" cy="1169689"/>
            </a:xfrm>
            <a:prstGeom prst="rect">
              <a:avLst/>
            </a:prstGeom>
            <a:solidFill>
              <a:srgbClr val="80BD41">
                <a:alpha val="100000"/>
              </a:srgbClr>
            </a:solidFill>
          </p:spPr>
          <p:txBody>
            <a:bodyPr/>
            <a:lstStyle/>
            <a:p/>
          </p:txBody>
        </p:sp>
        <p:sp>
          <p:nvSpPr>
            <p:cNvPr id="74" name="rc74"/>
            <p:cNvSpPr/>
            <p:nvPr/>
          </p:nvSpPr>
          <p:spPr>
            <a:xfrm>
              <a:off x="7650929" y="2747094"/>
              <a:ext cx="259963" cy="126405"/>
            </a:xfrm>
            <a:prstGeom prst="rect">
              <a:avLst/>
            </a:prstGeom>
            <a:solidFill>
              <a:srgbClr val="1CABE2">
                <a:alpha val="100000"/>
              </a:srgbClr>
            </a:solidFill>
          </p:spPr>
          <p:txBody>
            <a:bodyPr/>
            <a:lstStyle/>
            <a:p/>
          </p:txBody>
        </p:sp>
        <p:sp>
          <p:nvSpPr>
            <p:cNvPr id="75" name="rc75"/>
            <p:cNvSpPr/>
            <p:nvPr/>
          </p:nvSpPr>
          <p:spPr>
            <a:xfrm>
              <a:off x="7939777" y="2874424"/>
              <a:ext cx="259963" cy="1168765"/>
            </a:xfrm>
            <a:prstGeom prst="rect">
              <a:avLst/>
            </a:prstGeom>
            <a:solidFill>
              <a:srgbClr val="80BD41">
                <a:alpha val="100000"/>
              </a:srgbClr>
            </a:solidFill>
          </p:spPr>
          <p:txBody>
            <a:bodyPr/>
            <a:lstStyle/>
            <a:p/>
          </p:txBody>
        </p:sp>
        <p:sp>
          <p:nvSpPr>
            <p:cNvPr id="76" name="rc76"/>
            <p:cNvSpPr/>
            <p:nvPr/>
          </p:nvSpPr>
          <p:spPr>
            <a:xfrm>
              <a:off x="7939777" y="2763428"/>
              <a:ext cx="259963" cy="110996"/>
            </a:xfrm>
            <a:prstGeom prst="rect">
              <a:avLst/>
            </a:prstGeom>
            <a:solidFill>
              <a:srgbClr val="1CABE2">
                <a:alpha val="100000"/>
              </a:srgbClr>
            </a:solidFill>
          </p:spPr>
          <p:txBody>
            <a:bodyPr/>
            <a:lstStyle/>
            <a:p/>
          </p:txBody>
        </p:sp>
        <p:sp>
          <p:nvSpPr>
            <p:cNvPr id="77" name="pl77"/>
            <p:cNvSpPr/>
            <p:nvPr/>
          </p:nvSpPr>
          <p:spPr>
            <a:xfrm>
              <a:off x="1426255" y="1097960"/>
              <a:ext cx="6643503" cy="330587"/>
            </a:xfrm>
            <a:custGeom>
              <a:avLst/>
              <a:pathLst>
                <a:path w="6643503" h="330587">
                  <a:moveTo>
                    <a:pt x="0" y="30053"/>
                  </a:moveTo>
                  <a:lnTo>
                    <a:pt x="288847" y="60106"/>
                  </a:lnTo>
                  <a:lnTo>
                    <a:pt x="577695" y="60106"/>
                  </a:lnTo>
                  <a:lnTo>
                    <a:pt x="866543" y="30053"/>
                  </a:lnTo>
                  <a:lnTo>
                    <a:pt x="1155391" y="30053"/>
                  </a:lnTo>
                  <a:lnTo>
                    <a:pt x="1444239" y="0"/>
                  </a:lnTo>
                  <a:lnTo>
                    <a:pt x="1733087" y="30053"/>
                  </a:lnTo>
                  <a:lnTo>
                    <a:pt x="2021935" y="60106"/>
                  </a:lnTo>
                  <a:lnTo>
                    <a:pt x="2310783" y="30053"/>
                  </a:lnTo>
                  <a:lnTo>
                    <a:pt x="2599631" y="30053"/>
                  </a:lnTo>
                  <a:lnTo>
                    <a:pt x="2888479" y="30053"/>
                  </a:lnTo>
                  <a:lnTo>
                    <a:pt x="3177327" y="30053"/>
                  </a:lnTo>
                  <a:lnTo>
                    <a:pt x="3466175" y="60106"/>
                  </a:lnTo>
                  <a:lnTo>
                    <a:pt x="3755023" y="90160"/>
                  </a:lnTo>
                  <a:lnTo>
                    <a:pt x="4043871" y="60106"/>
                  </a:lnTo>
                  <a:lnTo>
                    <a:pt x="4332719" y="30053"/>
                  </a:lnTo>
                  <a:lnTo>
                    <a:pt x="4621567" y="60106"/>
                  </a:lnTo>
                  <a:lnTo>
                    <a:pt x="4910415" y="120213"/>
                  </a:lnTo>
                  <a:lnTo>
                    <a:pt x="5199263" y="180320"/>
                  </a:lnTo>
                  <a:lnTo>
                    <a:pt x="5488111" y="270480"/>
                  </a:lnTo>
                  <a:lnTo>
                    <a:pt x="5776959" y="300533"/>
                  </a:lnTo>
                  <a:lnTo>
                    <a:pt x="6065807" y="330587"/>
                  </a:lnTo>
                  <a:lnTo>
                    <a:pt x="6354655" y="240426"/>
                  </a:lnTo>
                  <a:lnTo>
                    <a:pt x="6643503" y="210373"/>
                  </a:lnTo>
                </a:path>
              </a:pathLst>
            </a:custGeom>
            <a:ln w="27101" cap="flat">
              <a:solidFill>
                <a:srgbClr val="0058AB">
                  <a:alpha val="100000"/>
                </a:srgbClr>
              </a:solidFill>
              <a:prstDash val="solid"/>
              <a:round/>
            </a:ln>
          </p:spPr>
          <p:txBody>
            <a:bodyPr/>
            <a:lstStyle/>
            <a:p/>
          </p:txBody>
        </p:sp>
        <p:sp>
          <p:nvSpPr>
            <p:cNvPr id="78" name="tx78"/>
            <p:cNvSpPr/>
            <p:nvPr/>
          </p:nvSpPr>
          <p:spPr>
            <a:xfrm>
              <a:off x="1355917" y="945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9" name="tx79"/>
            <p:cNvSpPr/>
            <p:nvPr/>
          </p:nvSpPr>
          <p:spPr>
            <a:xfrm>
              <a:off x="2800157" y="91498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80" name="tx80"/>
            <p:cNvSpPr/>
            <p:nvPr/>
          </p:nvSpPr>
          <p:spPr>
            <a:xfrm>
              <a:off x="4244397" y="945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81" name="tx81"/>
            <p:cNvSpPr/>
            <p:nvPr/>
          </p:nvSpPr>
          <p:spPr>
            <a:xfrm>
              <a:off x="5688637" y="945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82" name="tx82"/>
            <p:cNvSpPr/>
            <p:nvPr/>
          </p:nvSpPr>
          <p:spPr>
            <a:xfrm>
              <a:off x="6844029" y="11854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83" name="tx83"/>
            <p:cNvSpPr/>
            <p:nvPr/>
          </p:nvSpPr>
          <p:spPr>
            <a:xfrm>
              <a:off x="7132877"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4" name="tx84"/>
            <p:cNvSpPr/>
            <p:nvPr/>
          </p:nvSpPr>
          <p:spPr>
            <a:xfrm>
              <a:off x="7421725" y="12455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5" name="tx85"/>
            <p:cNvSpPr/>
            <p:nvPr/>
          </p:nvSpPr>
          <p:spPr>
            <a:xfrm>
              <a:off x="7710573" y="11554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86" name="tx86"/>
            <p:cNvSpPr/>
            <p:nvPr/>
          </p:nvSpPr>
          <p:spPr>
            <a:xfrm>
              <a:off x="7999421" y="1125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87" name="tx87"/>
            <p:cNvSpPr/>
            <p:nvPr/>
          </p:nvSpPr>
          <p:spPr>
            <a:xfrm>
              <a:off x="1365965" y="32738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8" name="tx88"/>
            <p:cNvSpPr/>
            <p:nvPr/>
          </p:nvSpPr>
          <p:spPr>
            <a:xfrm>
              <a:off x="1350906" y="25225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89" name="tx89"/>
            <p:cNvSpPr/>
            <p:nvPr/>
          </p:nvSpPr>
          <p:spPr>
            <a:xfrm>
              <a:off x="2765001" y="32847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90" name="tx90"/>
            <p:cNvSpPr/>
            <p:nvPr/>
          </p:nvSpPr>
          <p:spPr>
            <a:xfrm>
              <a:off x="2795146" y="25502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1" name="tx91"/>
            <p:cNvSpPr/>
            <p:nvPr/>
          </p:nvSpPr>
          <p:spPr>
            <a:xfrm>
              <a:off x="4209241" y="330672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a:t>
              </a:r>
            </a:p>
          </p:txBody>
        </p:sp>
        <p:sp>
          <p:nvSpPr>
            <p:cNvPr id="92" name="tx92"/>
            <p:cNvSpPr/>
            <p:nvPr/>
          </p:nvSpPr>
          <p:spPr>
            <a:xfrm>
              <a:off x="4239386" y="25836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3" name="tx93"/>
            <p:cNvSpPr/>
            <p:nvPr/>
          </p:nvSpPr>
          <p:spPr>
            <a:xfrm>
              <a:off x="5653481" y="33153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4" name="tx94"/>
            <p:cNvSpPr/>
            <p:nvPr/>
          </p:nvSpPr>
          <p:spPr>
            <a:xfrm>
              <a:off x="5683626" y="26022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5" name="tx95"/>
            <p:cNvSpPr/>
            <p:nvPr/>
          </p:nvSpPr>
          <p:spPr>
            <a:xfrm>
              <a:off x="6808873" y="340212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6" name="tx96"/>
            <p:cNvSpPr/>
            <p:nvPr/>
          </p:nvSpPr>
          <p:spPr>
            <a:xfrm>
              <a:off x="6839018" y="27264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7" name="tx97"/>
            <p:cNvSpPr/>
            <p:nvPr/>
          </p:nvSpPr>
          <p:spPr>
            <a:xfrm>
              <a:off x="7097721" y="34248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11.9</a:t>
              </a:r>
            </a:p>
          </p:txBody>
        </p:sp>
        <p:sp>
          <p:nvSpPr>
            <p:cNvPr id="98" name="tx98"/>
            <p:cNvSpPr/>
            <p:nvPr/>
          </p:nvSpPr>
          <p:spPr>
            <a:xfrm>
              <a:off x="7127866" y="27711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9" name="tx99"/>
            <p:cNvSpPr/>
            <p:nvPr/>
          </p:nvSpPr>
          <p:spPr>
            <a:xfrm>
              <a:off x="7386569" y="34396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100" name="tx100"/>
            <p:cNvSpPr/>
            <p:nvPr/>
          </p:nvSpPr>
          <p:spPr>
            <a:xfrm>
              <a:off x="7416714" y="27893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7675417" y="341922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2" name="tx102"/>
            <p:cNvSpPr/>
            <p:nvPr/>
          </p:nvSpPr>
          <p:spPr>
            <a:xfrm>
              <a:off x="7705562" y="276980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7964265" y="3419690"/>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04" name="tx104"/>
            <p:cNvSpPr/>
            <p:nvPr/>
          </p:nvSpPr>
          <p:spPr>
            <a:xfrm>
              <a:off x="7994410" y="27798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1320761"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06" name="tx106"/>
            <p:cNvSpPr/>
            <p:nvPr/>
          </p:nvSpPr>
          <p:spPr>
            <a:xfrm>
              <a:off x="2765001" y="24174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15.2</a:t>
              </a:r>
            </a:p>
          </p:txBody>
        </p:sp>
        <p:sp>
          <p:nvSpPr>
            <p:cNvPr id="107" name="tx107"/>
            <p:cNvSpPr/>
            <p:nvPr/>
          </p:nvSpPr>
          <p:spPr>
            <a:xfrm>
              <a:off x="4209241" y="24427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14.9</a:t>
              </a:r>
            </a:p>
          </p:txBody>
        </p:sp>
        <p:sp>
          <p:nvSpPr>
            <p:cNvPr id="108" name="tx108"/>
            <p:cNvSpPr/>
            <p:nvPr/>
          </p:nvSpPr>
          <p:spPr>
            <a:xfrm>
              <a:off x="5653481" y="246402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14.7</a:t>
              </a:r>
            </a:p>
          </p:txBody>
        </p:sp>
        <p:sp>
          <p:nvSpPr>
            <p:cNvPr id="109" name="tx109"/>
            <p:cNvSpPr/>
            <p:nvPr/>
          </p:nvSpPr>
          <p:spPr>
            <a:xfrm>
              <a:off x="6808873" y="25375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13.9</a:t>
              </a:r>
            </a:p>
          </p:txBody>
        </p:sp>
        <p:sp>
          <p:nvSpPr>
            <p:cNvPr id="110" name="tx110"/>
            <p:cNvSpPr/>
            <p:nvPr/>
          </p:nvSpPr>
          <p:spPr>
            <a:xfrm>
              <a:off x="7097721" y="257905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13.5</a:t>
              </a:r>
            </a:p>
          </p:txBody>
        </p:sp>
        <p:sp>
          <p:nvSpPr>
            <p:cNvPr id="111" name="tx111"/>
            <p:cNvSpPr/>
            <p:nvPr/>
          </p:nvSpPr>
          <p:spPr>
            <a:xfrm>
              <a:off x="7386569" y="25857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12" name="tx112"/>
            <p:cNvSpPr/>
            <p:nvPr/>
          </p:nvSpPr>
          <p:spPr>
            <a:xfrm>
              <a:off x="7675417" y="259020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13" name="tx113"/>
            <p:cNvSpPr/>
            <p:nvPr/>
          </p:nvSpPr>
          <p:spPr>
            <a:xfrm>
              <a:off x="7964265" y="260653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14" name="tx114"/>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5" name="tx115"/>
            <p:cNvSpPr/>
            <p:nvPr/>
          </p:nvSpPr>
          <p:spPr>
            <a:xfrm>
              <a:off x="616710" y="302181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6" name="tx116"/>
            <p:cNvSpPr/>
            <p:nvPr/>
          </p:nvSpPr>
          <p:spPr>
            <a:xfrm>
              <a:off x="616710" y="2052555"/>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7" name="tx117"/>
            <p:cNvSpPr/>
            <p:nvPr/>
          </p:nvSpPr>
          <p:spPr>
            <a:xfrm>
              <a:off x="616710" y="1083226"/>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18" name="tx118"/>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4" name="tx124"/>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5" name="tx125"/>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6" name="tx126"/>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7" name="tx127"/>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28" name="tx128"/>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29" name="tx129"/>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0" name="tx130"/>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1" name="tx131"/>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2" name="tx132"/>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3" name="tx133"/>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4" name="pl134"/>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tx135"/>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6" name="rc136"/>
            <p:cNvSpPr/>
            <p:nvPr/>
          </p:nvSpPr>
          <p:spPr>
            <a:xfrm>
              <a:off x="4056806" y="4984592"/>
              <a:ext cx="201456" cy="201456"/>
            </a:xfrm>
            <a:prstGeom prst="rect">
              <a:avLst/>
            </a:prstGeom>
            <a:solidFill>
              <a:srgbClr val="1CABE2">
                <a:alpha val="100000"/>
              </a:srgbClr>
            </a:solidFill>
          </p:spPr>
          <p:txBody>
            <a:bodyPr/>
            <a:lstStyle/>
            <a:p/>
          </p:txBody>
        </p:sp>
        <p:sp>
          <p:nvSpPr>
            <p:cNvPr id="137" name="rc137"/>
            <p:cNvSpPr/>
            <p:nvPr/>
          </p:nvSpPr>
          <p:spPr>
            <a:xfrm>
              <a:off x="6014964" y="4984592"/>
              <a:ext cx="201456" cy="201456"/>
            </a:xfrm>
            <a:prstGeom prst="rect">
              <a:avLst/>
            </a:prstGeom>
            <a:solidFill>
              <a:srgbClr val="80BD41">
                <a:alpha val="100000"/>
              </a:srgbClr>
            </a:solidFill>
          </p:spPr>
          <p:txBody>
            <a:bodyPr/>
            <a:lstStyle/>
            <a:p/>
          </p:txBody>
        </p:sp>
        <p:sp>
          <p:nvSpPr>
            <p:cNvPr id="138" name="tx138"/>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9" name="tx139"/>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0" name="tx140"/>
            <p:cNvSpPr/>
            <p:nvPr/>
          </p:nvSpPr>
          <p:spPr>
            <a:xfrm>
              <a:off x="951100" y="467611"/>
              <a:ext cx="7333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AMR, 2000-2023</a:t>
              </a:r>
            </a:p>
          </p:txBody>
        </p:sp>
        <p:sp>
          <p:nvSpPr>
            <p:cNvPr id="141" name="pl141"/>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2" name="pl142"/>
            <p:cNvSpPr/>
            <p:nvPr/>
          </p:nvSpPr>
          <p:spPr>
            <a:xfrm>
              <a:off x="247747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839864"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202257"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365866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6021060"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8383454"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1" name="rc151"/>
            <p:cNvSpPr/>
            <p:nvPr/>
          </p:nvSpPr>
          <p:spPr>
            <a:xfrm>
              <a:off x="1296273" y="5823753"/>
              <a:ext cx="5868581" cy="242738"/>
            </a:xfrm>
            <a:prstGeom prst="rect">
              <a:avLst/>
            </a:prstGeom>
            <a:solidFill>
              <a:srgbClr val="80BD41">
                <a:alpha val="100000"/>
              </a:srgbClr>
            </a:solidFill>
          </p:spPr>
          <p:txBody>
            <a:bodyPr/>
            <a:lstStyle/>
            <a:p/>
          </p:txBody>
        </p:sp>
        <p:sp>
          <p:nvSpPr>
            <p:cNvPr id="152" name="rc152"/>
            <p:cNvSpPr/>
            <p:nvPr/>
          </p:nvSpPr>
          <p:spPr>
            <a:xfrm>
              <a:off x="7164855" y="5823753"/>
              <a:ext cx="706148" cy="242738"/>
            </a:xfrm>
            <a:prstGeom prst="rect">
              <a:avLst/>
            </a:prstGeom>
            <a:solidFill>
              <a:srgbClr val="1CABE2">
                <a:alpha val="100000"/>
              </a:srgbClr>
            </a:solidFill>
          </p:spPr>
          <p:txBody>
            <a:bodyPr/>
            <a:lstStyle/>
            <a:p/>
          </p:txBody>
        </p:sp>
        <p:sp>
          <p:nvSpPr>
            <p:cNvPr id="153" name="rc153"/>
            <p:cNvSpPr/>
            <p:nvPr/>
          </p:nvSpPr>
          <p:spPr>
            <a:xfrm>
              <a:off x="1296273" y="5435371"/>
              <a:ext cx="5697301" cy="242738"/>
            </a:xfrm>
            <a:prstGeom prst="rect">
              <a:avLst/>
            </a:prstGeom>
            <a:solidFill>
              <a:srgbClr val="80BD41">
                <a:alpha val="100000"/>
              </a:srgbClr>
            </a:solidFill>
          </p:spPr>
          <p:txBody>
            <a:bodyPr/>
            <a:lstStyle/>
            <a:p/>
          </p:txBody>
        </p:sp>
        <p:sp>
          <p:nvSpPr>
            <p:cNvPr id="154" name="rc154"/>
            <p:cNvSpPr/>
            <p:nvPr/>
          </p:nvSpPr>
          <p:spPr>
            <a:xfrm>
              <a:off x="6993575" y="5435371"/>
              <a:ext cx="541066" cy="242738"/>
            </a:xfrm>
            <a:prstGeom prst="rect">
              <a:avLst/>
            </a:prstGeom>
            <a:solidFill>
              <a:srgbClr val="1CABE2">
                <a:alpha val="100000"/>
              </a:srgbClr>
            </a:solidFill>
          </p:spPr>
          <p:txBody>
            <a:bodyPr/>
            <a:lstStyle/>
            <a:p/>
          </p:txBody>
        </p:sp>
        <p:sp>
          <p:nvSpPr>
            <p:cNvPr id="155" name="tx155"/>
            <p:cNvSpPr/>
            <p:nvPr/>
          </p:nvSpPr>
          <p:spPr>
            <a:xfrm>
              <a:off x="4094126" y="5894532"/>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12.4</a:t>
              </a:r>
            </a:p>
          </p:txBody>
        </p:sp>
        <p:sp>
          <p:nvSpPr>
            <p:cNvPr id="156" name="tx156"/>
            <p:cNvSpPr/>
            <p:nvPr/>
          </p:nvSpPr>
          <p:spPr>
            <a:xfrm>
              <a:off x="7420478" y="5892820"/>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a:t>
              </a:r>
            </a:p>
          </p:txBody>
        </p:sp>
        <p:sp>
          <p:nvSpPr>
            <p:cNvPr id="157" name="tx157"/>
            <p:cNvSpPr/>
            <p:nvPr/>
          </p:nvSpPr>
          <p:spPr>
            <a:xfrm>
              <a:off x="4008485" y="5506150"/>
              <a:ext cx="272877"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12.1</a:t>
              </a:r>
            </a:p>
          </p:txBody>
        </p:sp>
        <p:sp>
          <p:nvSpPr>
            <p:cNvPr id="158" name="tx158"/>
            <p:cNvSpPr/>
            <p:nvPr/>
          </p:nvSpPr>
          <p:spPr>
            <a:xfrm>
              <a:off x="7166657" y="5506150"/>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1.1</a:t>
              </a:r>
            </a:p>
          </p:txBody>
        </p:sp>
        <p:sp>
          <p:nvSpPr>
            <p:cNvPr id="159" name="tx159"/>
            <p:cNvSpPr/>
            <p:nvPr/>
          </p:nvSpPr>
          <p:spPr>
            <a:xfrm>
              <a:off x="8059082" y="5891132"/>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13.9</a:t>
              </a:r>
            </a:p>
          </p:txBody>
        </p:sp>
        <p:sp>
          <p:nvSpPr>
            <p:cNvPr id="160" name="tx160"/>
            <p:cNvSpPr/>
            <p:nvPr/>
          </p:nvSpPr>
          <p:spPr>
            <a:xfrm>
              <a:off x="7705901" y="5502750"/>
              <a:ext cx="281316"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13.2</a:t>
              </a:r>
            </a:p>
          </p:txBody>
        </p:sp>
        <p:sp>
          <p:nvSpPr>
            <p:cNvPr id="161" name="tx161"/>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4" name="tx164"/>
            <p:cNvSpPr/>
            <p:nvPr/>
          </p:nvSpPr>
          <p:spPr>
            <a:xfrm>
              <a:off x="3542228"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65" name="tx165"/>
            <p:cNvSpPr/>
            <p:nvPr/>
          </p:nvSpPr>
          <p:spPr>
            <a:xfrm>
              <a:off x="5865774"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66" name="tx166"/>
            <p:cNvSpPr/>
            <p:nvPr/>
          </p:nvSpPr>
          <p:spPr>
            <a:xfrm>
              <a:off x="8228167"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67" name="tx167"/>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68" name="tx16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(91%) was higher than in 2019 (89%).
The number of children vaccinated with DTP1 decreased 3% from 12.4m in 2019 to 12.1m in 2023.
The number of surviving infants decreased approximately 5% from 13.9m in 2019 to 13.2m in 2023.
In 2023, 400,000 fewer children were vaccinated than in 2019.
In 2023, there were 700,000 fewer surviving infants (target population) than in 2019.
For vaccine coverage to increase, the number of children vaccinated needs to either increase or at least decline at a slower rate than the decline in surviving infant target population.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DAPMHHIV-502652578-1552360</_dlc_DocId>
    <_dlc_DocIdUrl xmlns="9e17fbd9-fb4c-4d20-9ec4-18aa77a91b0d">
      <Url>https://unicef.sharepoint.com/teams/DAPM-Health-HIV/_layouts/15/DocIdRedir.aspx?ID=DAPMHHIV-502652578-1552360</Url>
      <Description>DAPMHHIV-502652578-1552360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2024-07-10T10:04:47Z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727262f7-4391-400a-80f6-c2ff165e2b13</vt:lpwstr>
  </property>
  <property fmtid="{D5CDD505-2E9C-101B-9397-08002B2CF9AE}" pid="4" name="MediaServiceImageTags">
    <vt:lpwstr/>
  </property>
</Properties>
</file>